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8"/>
  </p:handoutMasterIdLst>
  <p:sldIdLst>
    <p:sldId id="324" r:id="rId2"/>
    <p:sldId id="266" r:id="rId3"/>
    <p:sldId id="295" r:id="rId4"/>
    <p:sldId id="316" r:id="rId5"/>
    <p:sldId id="319" r:id="rId6"/>
    <p:sldId id="318" r:id="rId7"/>
    <p:sldId id="320" r:id="rId8"/>
    <p:sldId id="276" r:id="rId9"/>
    <p:sldId id="277" r:id="rId10"/>
    <p:sldId id="317" r:id="rId11"/>
    <p:sldId id="321" r:id="rId12"/>
    <p:sldId id="258" r:id="rId13"/>
    <p:sldId id="322" r:id="rId14"/>
    <p:sldId id="325" r:id="rId15"/>
    <p:sldId id="326" r:id="rId16"/>
    <p:sldId id="327" r:id="rId1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E750924-C40B-4218-A71D-D60651864AD0}">
          <p14:sldIdLst>
            <p14:sldId id="324"/>
            <p14:sldId id="266"/>
          </p14:sldIdLst>
        </p14:section>
        <p14:section name="Aplicaciones" id="{142FCDB0-977B-4054-9A4C-9CED4F7304A2}">
          <p14:sldIdLst>
            <p14:sldId id="295"/>
            <p14:sldId id="316"/>
            <p14:sldId id="319"/>
            <p14:sldId id="318"/>
            <p14:sldId id="320"/>
            <p14:sldId id="276"/>
            <p14:sldId id="277"/>
            <p14:sldId id="317"/>
            <p14:sldId id="321"/>
            <p14:sldId id="258"/>
            <p14:sldId id="322"/>
            <p14:sldId id="325"/>
            <p14:sldId id="326"/>
            <p14:sldId id="3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41EE"/>
    <a:srgbClr val="3072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676" autoAdjust="0"/>
    <p:restoredTop sz="94660"/>
  </p:normalViewPr>
  <p:slideViewPr>
    <p:cSldViewPr>
      <p:cViewPr varScale="1">
        <p:scale>
          <a:sx n="68" d="100"/>
          <a:sy n="68" d="100"/>
        </p:scale>
        <p:origin x="912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808"/>
    </p:cViewPr>
  </p:sorterViewPr>
  <p:notesViewPr>
    <p:cSldViewPr>
      <p:cViewPr varScale="1">
        <p:scale>
          <a:sx n="55" d="100"/>
          <a:sy n="55" d="100"/>
        </p:scale>
        <p:origin x="20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A3D151F7-0B38-4FE4-8288-8C376EEE3BB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43E4CB5-AE01-4E23-8F4A-115890E6A74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28EAE-306E-4A5B-8779-1A557F13B75B}" type="datetimeFigureOut">
              <a:rPr lang="es-AR" smtClean="0"/>
              <a:t>27/5/2019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8FC1B64-6636-4238-BDFE-895E060BFC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33BB1E9-E524-4F5C-8E34-E33E0AFF408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5D836-ECA0-4401-841F-DD278A85B4D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649455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4391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7594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7371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794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0640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8360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4985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811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7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1080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9463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C1FE9-4711-43E8-920E-422BD10E77CD}" type="datetimeFigureOut">
              <a:rPr lang="fr-FR" smtClean="0"/>
              <a:t>27/05/2019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B7AA1-8206-4D60-960B-93184244B5EE}" type="slidenum">
              <a:rPr lang="fr-FR" smtClean="0"/>
              <a:t>‹Nº›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0897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#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88640"/>
            <a:ext cx="8928992" cy="4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8520" y="4044330"/>
            <a:ext cx="5688632" cy="1470025"/>
          </a:xfrm>
        </p:spPr>
        <p:txBody>
          <a:bodyPr>
            <a:normAutofit/>
          </a:bodyPr>
          <a:lstStyle/>
          <a:p>
            <a:r>
              <a:rPr lang="es-AR" sz="4000" b="1" dirty="0">
                <a:solidFill>
                  <a:schemeClr val="accent1">
                    <a:lumMod val="75000"/>
                  </a:schemeClr>
                </a:solidFill>
              </a:rPr>
              <a:t>Problemas de Optimización en Redes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6788" y="5556498"/>
            <a:ext cx="5099248" cy="1112862"/>
          </a:xfrm>
        </p:spPr>
        <p:txBody>
          <a:bodyPr>
            <a:normAutofit/>
          </a:bodyPr>
          <a:lstStyle/>
          <a:p>
            <a:r>
              <a:rPr lang="en-US" sz="2400" b="1" dirty="0"/>
              <a:t>Agustín Pecorari</a:t>
            </a:r>
          </a:p>
          <a:p>
            <a:r>
              <a:rPr lang="en-US" sz="2400" b="1" dirty="0"/>
              <a:t>Rodrigo Maranzana</a:t>
            </a:r>
            <a:endParaRPr lang="fr-FR" sz="2400" b="1" dirty="0"/>
          </a:p>
        </p:txBody>
      </p:sp>
    </p:spTree>
    <p:extLst>
      <p:ext uri="{BB962C8B-B14F-4D97-AF65-F5344CB8AC3E}">
        <p14:creationId xmlns:p14="http://schemas.microsoft.com/office/powerpoint/2010/main" val="546514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76C9E9-7E8C-4517-9C37-0200A62D4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419" dirty="0"/>
              <a:t>Naviera</a:t>
            </a: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482665B2-B426-41C2-9B45-26F55368E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20" y="1528510"/>
            <a:ext cx="5117668" cy="23191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Shape 75">
            <a:extLst>
              <a:ext uri="{FF2B5EF4-FFF2-40B4-BE49-F238E27FC236}">
                <a16:creationId xmlns:a16="http://schemas.microsoft.com/office/drawing/2014/main" id="{E2534815-1013-4EF2-9D66-AFE03E299E7C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69776" y="4078457"/>
            <a:ext cx="5758408" cy="208684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Shape 77">
            <a:extLst>
              <a:ext uri="{FF2B5EF4-FFF2-40B4-BE49-F238E27FC236}">
                <a16:creationId xmlns:a16="http://schemas.microsoft.com/office/drawing/2014/main" id="{3CA875D7-B3C8-4070-ACF0-A02BBEEB2A22}"/>
              </a:ext>
            </a:extLst>
          </p:cNvPr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485428" y="1421577"/>
            <a:ext cx="3195867" cy="251147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C1B9CEFE-2443-4248-88DD-9DF45C9A7BDF}"/>
              </a:ext>
            </a:extLst>
          </p:cNvPr>
          <p:cNvSpPr txBox="1"/>
          <p:nvPr/>
        </p:nvSpPr>
        <p:spPr>
          <a:xfrm>
            <a:off x="6444208" y="3971453"/>
            <a:ext cx="25253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/>
              <a:t>Tanqueras de</a:t>
            </a:r>
          </a:p>
          <a:p>
            <a:r>
              <a:rPr lang="es-AR" sz="2400" dirty="0"/>
              <a:t>2600 m</a:t>
            </a:r>
            <a:r>
              <a:rPr lang="es-AR" sz="2400" baseline="30000" dirty="0"/>
              <a:t>3</a:t>
            </a:r>
            <a:r>
              <a:rPr lang="es-AR" sz="2400" dirty="0"/>
              <a:t>.</a:t>
            </a:r>
          </a:p>
          <a:p>
            <a:r>
              <a:rPr lang="es-AR" sz="2400" dirty="0"/>
              <a:t>Secas de 2100 </a:t>
            </a:r>
            <a:r>
              <a:rPr lang="es-AR" sz="2400" dirty="0" err="1"/>
              <a:t>tn</a:t>
            </a:r>
            <a:r>
              <a:rPr lang="es-AR" sz="2400" dirty="0"/>
              <a:t>.</a:t>
            </a:r>
          </a:p>
          <a:p>
            <a:r>
              <a:rPr lang="es-AR" sz="2400" dirty="0"/>
              <a:t>Un convoy de 42 barcazas equivale a 1900 camiones </a:t>
            </a:r>
          </a:p>
        </p:txBody>
      </p:sp>
    </p:spTree>
    <p:extLst>
      <p:ext uri="{BB962C8B-B14F-4D97-AF65-F5344CB8AC3E}">
        <p14:creationId xmlns:p14="http://schemas.microsoft.com/office/powerpoint/2010/main" val="2629942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27C2F7-EE76-445A-9C08-4484C2D91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9971" y="1783959"/>
            <a:ext cx="3483937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s-AR" sz="6000" dirty="0"/>
              <a:t>Hidrovía</a:t>
            </a:r>
            <a:r>
              <a:rPr lang="en-US" sz="6000" dirty="0"/>
              <a:t> Paraná-Paraguay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629586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2" descr="https://bucket3.glanacion.com/anexos/fotos/36/2818936w380.jpg">
            <a:extLst>
              <a:ext uri="{FF2B5EF4-FFF2-40B4-BE49-F238E27FC236}">
                <a16:creationId xmlns:a16="http://schemas.microsoft.com/office/drawing/2014/main" id="{FD502634-8D5A-48E7-B697-36A4850CF7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2" r="18829"/>
          <a:stretch/>
        </p:blipFill>
        <p:spPr bwMode="auto">
          <a:xfrm>
            <a:off x="20" y="10"/>
            <a:ext cx="4518095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0923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uFillTx/>
              </a:rPr>
              <a:t>Naviera</a:t>
            </a:r>
            <a:endParaRPr lang="es-ES" dirty="0">
              <a:uFillTx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BAE2F374-6A81-442B-9B06-BFA90CA0C772}"/>
              </a:ext>
            </a:extLst>
          </p:cNvPr>
          <p:cNvSpPr txBox="1">
            <a:spLocks noChangeArrowheads="1"/>
          </p:cNvSpPr>
          <p:nvPr/>
        </p:nvSpPr>
        <p:spPr>
          <a:xfrm>
            <a:off x="435000" y="1628800"/>
            <a:ext cx="8229600" cy="452596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/>
              <a:t>El objetivo es decidir cada movimiento de los barcos para los próximos 15 días, cargas y descargas de las barcazas, convoyes y cumplimiento de contratos.</a:t>
            </a:r>
          </a:p>
          <a:p>
            <a:r>
              <a:rPr lang="es-AR" dirty="0"/>
              <a:t>¿Cómo formularían este modelo? </a:t>
            </a:r>
            <a:endParaRPr lang="en-US" dirty="0"/>
          </a:p>
          <a:p>
            <a:endParaRPr lang="es-E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>
            <a:extLst>
              <a:ext uri="{FF2B5EF4-FFF2-40B4-BE49-F238E27FC236}">
                <a16:creationId xmlns:a16="http://schemas.microsoft.com/office/drawing/2014/main" id="{BAE2F374-6A81-442B-9B06-BFA90CA0C772}"/>
              </a:ext>
            </a:extLst>
          </p:cNvPr>
          <p:cNvSpPr txBox="1">
            <a:spLocks noChangeArrowheads="1"/>
          </p:cNvSpPr>
          <p:nvPr/>
        </p:nvSpPr>
        <p:spPr>
          <a:xfrm>
            <a:off x="435000" y="1628800"/>
            <a:ext cx="8229600" cy="48245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/>
              <a:t>Variables enteras: el barco recorre un tramo o no lo recorre.</a:t>
            </a:r>
          </a:p>
          <a:p>
            <a:r>
              <a:rPr lang="es-AR" dirty="0"/>
              <a:t>Planificación en el tiempo.</a:t>
            </a:r>
          </a:p>
          <a:p>
            <a:r>
              <a:rPr lang="es-AR" dirty="0"/>
              <a:t>Restricciones:</a:t>
            </a:r>
          </a:p>
          <a:p>
            <a:pPr lvl="1"/>
            <a:r>
              <a:rPr lang="es-AR" dirty="0"/>
              <a:t>Puertos.</a:t>
            </a:r>
          </a:p>
          <a:p>
            <a:pPr lvl="1"/>
            <a:r>
              <a:rPr lang="es-AR" dirty="0"/>
              <a:t>Armado convoyes.</a:t>
            </a:r>
          </a:p>
          <a:p>
            <a:pPr lvl="1"/>
            <a:r>
              <a:rPr lang="es-AR" dirty="0"/>
              <a:t>Contratos.</a:t>
            </a:r>
          </a:p>
          <a:p>
            <a:pPr lvl="1"/>
            <a:r>
              <a:rPr lang="es-AR" dirty="0"/>
              <a:t>Banderas de la tripulación.</a:t>
            </a:r>
          </a:p>
          <a:p>
            <a:pPr lvl="1"/>
            <a:r>
              <a:rPr lang="es-AR" dirty="0"/>
              <a:t>Tiempos de navegación.</a:t>
            </a:r>
          </a:p>
          <a:p>
            <a:pPr lvl="1"/>
            <a:r>
              <a:rPr lang="es-AR" dirty="0"/>
              <a:t>Mantenimientos.</a:t>
            </a:r>
          </a:p>
          <a:p>
            <a:pPr lvl="1"/>
            <a:r>
              <a:rPr lang="es-AR" dirty="0"/>
              <a:t>Combustible necesario.</a:t>
            </a:r>
          </a:p>
          <a:p>
            <a:pPr lvl="1"/>
            <a:endParaRPr lang="en-US" dirty="0"/>
          </a:p>
          <a:p>
            <a:endParaRPr lang="es-ES" dirty="0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C7C6B5D6-43DF-4FC8-8D95-E6F2B53A3643}"/>
              </a:ext>
            </a:extLst>
          </p:cNvPr>
          <p:cNvSpPr txBox="1">
            <a:spLocks/>
          </p:cNvSpPr>
          <p:nvPr/>
        </p:nvSpPr>
        <p:spPr>
          <a:xfrm>
            <a:off x="467544" y="26064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Naviera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8860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6BF347-FC67-426D-87A0-7E809B21C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Planta siderúrgica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DC7E049-6DE0-4F29-949B-47DE3F346724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17638"/>
            <a:ext cx="8229600" cy="48245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/>
              <a:t>Trenes para llevar mercadería de un playón a otro del proceso productivo.</a:t>
            </a:r>
          </a:p>
          <a:p>
            <a:r>
              <a:rPr lang="es-AR" dirty="0"/>
              <a:t>Necesidad de planificar un turno.</a:t>
            </a:r>
          </a:p>
          <a:p>
            <a:pPr lvl="1"/>
            <a:r>
              <a:rPr lang="es-AR" dirty="0"/>
              <a:t>Satisfacer la demanda.</a:t>
            </a:r>
          </a:p>
          <a:p>
            <a:pPr lvl="1"/>
            <a:r>
              <a:rPr lang="es-AR" dirty="0"/>
              <a:t>Restricciones de funcionamiento.</a:t>
            </a:r>
          </a:p>
          <a:p>
            <a:pPr lvl="1"/>
            <a:r>
              <a:rPr lang="es-AR" dirty="0"/>
              <a:t>Eficiencia.</a:t>
            </a:r>
          </a:p>
          <a:p>
            <a:r>
              <a:rPr lang="es-AR" dirty="0"/>
              <a:t>¿Cómo formularían este modelo? </a:t>
            </a:r>
            <a:endParaRPr lang="en-US" dirty="0"/>
          </a:p>
          <a:p>
            <a:pPr marL="0" indent="0">
              <a:buNone/>
            </a:pPr>
            <a:endParaRPr lang="es-AR" dirty="0"/>
          </a:p>
          <a:p>
            <a:pPr lvl="1"/>
            <a:endParaRPr lang="en-U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72092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B3F2DB-0EBF-4F0A-BA11-149B0E6C9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Asignación de productos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B2EA64-1EF8-46F2-92E1-3AFF06D16700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17638"/>
            <a:ext cx="8229600" cy="48245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/>
              <a:t>Asignación de mercadería en stock a demandas de los clientes.</a:t>
            </a:r>
          </a:p>
          <a:p>
            <a:r>
              <a:rPr lang="es-AR" dirty="0"/>
              <a:t>Tiempos de </a:t>
            </a:r>
            <a:r>
              <a:rPr lang="es-AR" dirty="0" err="1"/>
              <a:t>picking</a:t>
            </a:r>
            <a:r>
              <a:rPr lang="es-AR" dirty="0"/>
              <a:t> y cargas.</a:t>
            </a:r>
          </a:p>
          <a:p>
            <a:r>
              <a:rPr lang="es-AR" dirty="0"/>
              <a:t>¿Cómo formularían este modelo? </a:t>
            </a:r>
            <a:endParaRPr lang="en-US" dirty="0"/>
          </a:p>
          <a:p>
            <a:pPr marL="0" indent="0">
              <a:buNone/>
            </a:pPr>
            <a:endParaRPr lang="es-AR" dirty="0"/>
          </a:p>
          <a:p>
            <a:pPr lvl="1"/>
            <a:endParaRPr lang="en-U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80815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11B3D6-176A-48F2-ADAC-59331E36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Recolección de basura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43D8FEE-A9F0-404D-9F5B-EA88DFC99A9D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17638"/>
            <a:ext cx="8229600" cy="48245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AR" dirty="0"/>
              <a:t>Sabiendo cuan cargados están los contenedores. </a:t>
            </a:r>
          </a:p>
          <a:p>
            <a:r>
              <a:rPr lang="es-AR" dirty="0"/>
              <a:t>Hay que asignar los recorridos óptimos para cada camión.</a:t>
            </a:r>
          </a:p>
          <a:p>
            <a:r>
              <a:rPr lang="es-AR" dirty="0"/>
              <a:t>¿Cómo formularían este modelo? </a:t>
            </a:r>
            <a:endParaRPr lang="en-US" dirty="0"/>
          </a:p>
          <a:p>
            <a:pPr marL="0" indent="0">
              <a:buNone/>
            </a:pPr>
            <a:endParaRPr lang="es-AR" dirty="0"/>
          </a:p>
          <a:p>
            <a:pPr lvl="1"/>
            <a:endParaRPr lang="en-U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94692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Flujos dinámicos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>
                <a:normAutofit fontScale="92500" lnSpcReduction="10000"/>
              </a:bodyPr>
              <a:lstStyle/>
              <a:p>
                <a:r>
                  <a:rPr lang="es-AR" dirty="0"/>
                  <a:t>En estos problemas interesa el máximo flujo que puede atravesar una red en </a:t>
                </a:r>
                <a14:m>
                  <m:oMath xmlns:m="http://schemas.openxmlformats.org/officeDocument/2006/math">
                    <m:r>
                      <a:rPr lang="es-AR" i="1" smtClean="0">
                        <a:latin typeface="Cambria Math"/>
                      </a:rPr>
                      <m:t>𝑝</m:t>
                    </m:r>
                  </m:oMath>
                </a14:m>
                <a:r>
                  <a:rPr lang="es-AR" dirty="0"/>
                  <a:t> períodos de tiempo sabiendo que cada arco tiene asociado un tiempo de recorrido (entero).</a:t>
                </a:r>
              </a:p>
              <a:p>
                <a:r>
                  <a:rPr lang="es-AR" dirty="0"/>
                  <a:t>En este caso la capacidad de cada arco se entiende por unidad de tiempo.</a:t>
                </a:r>
              </a:p>
              <a:p>
                <a:r>
                  <a:rPr lang="es-AR" dirty="0"/>
                  <a:t>Se resuelve sobre un grafo extendido donde los nodos se repiten </a:t>
                </a:r>
                <a14:m>
                  <m:oMath xmlns:m="http://schemas.openxmlformats.org/officeDocument/2006/math">
                    <m:r>
                      <a:rPr lang="es-AR" i="1">
                        <a:latin typeface="Cambria Math"/>
                      </a:rPr>
                      <m:t>𝑝</m:t>
                    </m:r>
                  </m:oMath>
                </a14:m>
                <a:r>
                  <a:rPr lang="es-AR" dirty="0"/>
                  <a:t> veces y se unen los nodos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A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AR" b="0" i="1" smtClean="0">
                            <a:latin typeface="Cambria Math"/>
                          </a:rPr>
                          <m:t>𝑖</m:t>
                        </m:r>
                      </m:e>
                      <m:sub>
                        <m:r>
                          <a:rPr lang="es-AR" b="0" i="1" smtClean="0">
                            <a:latin typeface="Cambria Math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s-AR" dirty="0"/>
                  <a:t> con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A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AR" b="0" i="1" smtClean="0">
                            <a:latin typeface="Cambria Math"/>
                          </a:rPr>
                          <m:t>𝑗</m:t>
                        </m:r>
                      </m:e>
                      <m:sub>
                        <m:r>
                          <a:rPr lang="es-AR" b="0" i="1" smtClean="0">
                            <a:latin typeface="Cambria Math"/>
                          </a:rPr>
                          <m:t>𝑙</m:t>
                        </m:r>
                      </m:sub>
                    </m:sSub>
                  </m:oMath>
                </a14:m>
                <a:r>
                  <a:rPr lang="es-AR" dirty="0"/>
                  <a:t> si I y j estaban unidos originalmente y </a:t>
                </a:r>
                <a14:m>
                  <m:oMath xmlns:m="http://schemas.openxmlformats.org/officeDocument/2006/math">
                    <m:r>
                      <a:rPr lang="es-AR" i="1" smtClean="0">
                        <a:latin typeface="Cambria Math"/>
                      </a:rPr>
                      <m:t>𝑘</m:t>
                    </m:r>
                    <m:r>
                      <a:rPr lang="es-AR" i="1" smtClean="0">
                        <a:latin typeface="Cambria Math"/>
                      </a:rPr>
                      <m:t>−</m:t>
                    </m:r>
                    <m:r>
                      <a:rPr lang="es-AR" i="1" smtClean="0">
                        <a:latin typeface="Cambria Math"/>
                      </a:rPr>
                      <m:t>𝑙</m:t>
                    </m:r>
                    <m:r>
                      <a:rPr lang="es-AR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s-A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AR" b="0" i="1" smtClean="0">
                            <a:latin typeface="Cambria Math"/>
                          </a:rPr>
                          <m:t>𝜏</m:t>
                        </m:r>
                      </m:e>
                      <m:sub>
                        <m:r>
                          <a:rPr lang="es-AR" b="0" i="1" smtClean="0">
                            <a:latin typeface="Cambria Math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s-AR" dirty="0"/>
                  <a:t> tiempo de recorrido del arco original.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5201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Aplicaciones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s-AR" dirty="0"/>
              <a:t>Planificación de la producción y distribución de gas licuado de petróleo (GLP).</a:t>
            </a:r>
          </a:p>
          <a:p>
            <a:pPr lvl="1"/>
            <a:r>
              <a:rPr lang="es-AR" dirty="0"/>
              <a:t>Flujo dinámico.</a:t>
            </a:r>
          </a:p>
          <a:p>
            <a:pPr lvl="1"/>
            <a:r>
              <a:rPr lang="es-AR" dirty="0"/>
              <a:t>Modelo de variables continuas.</a:t>
            </a:r>
          </a:p>
          <a:p>
            <a:r>
              <a:rPr lang="es-AR" dirty="0"/>
              <a:t>Operación de una compañía naviera en la hidrovía Paraná-Paraguay.</a:t>
            </a:r>
          </a:p>
          <a:p>
            <a:pPr lvl="1"/>
            <a:r>
              <a:rPr lang="es-AR" dirty="0"/>
              <a:t>Flujo dinámico.</a:t>
            </a:r>
          </a:p>
          <a:p>
            <a:pPr lvl="1"/>
            <a:r>
              <a:rPr lang="es-AR" dirty="0"/>
              <a:t>Variables enteras.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789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76C9E9-7E8C-4517-9C37-0200A62D4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419" dirty="0"/>
              <a:t>GLP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59E062-D51F-4232-9B82-AB5CC1938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3867124" cy="4983162"/>
          </a:xfrm>
        </p:spPr>
        <p:txBody>
          <a:bodyPr>
            <a:noAutofit/>
          </a:bodyPr>
          <a:lstStyle/>
          <a:p>
            <a:r>
              <a:rPr lang="es-ES" sz="2800" dirty="0"/>
              <a:t>Refinación del petróleo y separación de líquidos contenidos en el gas de pozo.</a:t>
            </a:r>
          </a:p>
          <a:p>
            <a:r>
              <a:rPr lang="es-ES" sz="2800" dirty="0"/>
              <a:t>Batería de tanques de almacenamiento.</a:t>
            </a:r>
          </a:p>
          <a:p>
            <a:r>
              <a:rPr lang="es-ES" sz="2800" dirty="0"/>
              <a:t>Red de ductos. </a:t>
            </a:r>
          </a:p>
          <a:p>
            <a:r>
              <a:rPr lang="es-ES" sz="2800" dirty="0"/>
              <a:t>Carga de camiones. </a:t>
            </a:r>
          </a:p>
          <a:p>
            <a:r>
              <a:rPr lang="es-ES" sz="2800" dirty="0"/>
              <a:t>Muelles de carga.</a:t>
            </a:r>
            <a:endParaRPr lang="es-419" sz="2800" dirty="0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37F27786-EF9B-4BD0-B545-E05474D71BB6}"/>
              </a:ext>
            </a:extLst>
          </p:cNvPr>
          <p:cNvGrpSpPr/>
          <p:nvPr/>
        </p:nvGrpSpPr>
        <p:grpSpPr>
          <a:xfrm>
            <a:off x="4479923" y="318022"/>
            <a:ext cx="4556573" cy="6135313"/>
            <a:chOff x="4834334" y="1124744"/>
            <a:chExt cx="3852466" cy="5569619"/>
          </a:xfrm>
        </p:grpSpPr>
        <p:pic>
          <p:nvPicPr>
            <p:cNvPr id="4" name="0 Imagen">
              <a:extLst>
                <a:ext uri="{FF2B5EF4-FFF2-40B4-BE49-F238E27FC236}">
                  <a16:creationId xmlns:a16="http://schemas.microsoft.com/office/drawing/2014/main" id="{398B93B1-8894-48E5-8704-68D9564F1E34}"/>
                </a:ext>
              </a:extLst>
            </p:cNvPr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34334" y="1124744"/>
              <a:ext cx="3852466" cy="5569619"/>
            </a:xfrm>
            <a:prstGeom prst="rect">
              <a:avLst/>
            </a:prstGeom>
          </p:spPr>
        </p:pic>
        <p:sp>
          <p:nvSpPr>
            <p:cNvPr id="5" name="Diagrama de flujo: proceso alternativo 4">
              <a:extLst>
                <a:ext uri="{FF2B5EF4-FFF2-40B4-BE49-F238E27FC236}">
                  <a16:creationId xmlns:a16="http://schemas.microsoft.com/office/drawing/2014/main" id="{DB8858CD-6114-4374-AC4A-1F272D25837B}"/>
                </a:ext>
              </a:extLst>
            </p:cNvPr>
            <p:cNvSpPr/>
            <p:nvPr/>
          </p:nvSpPr>
          <p:spPr>
            <a:xfrm>
              <a:off x="5252608" y="4077072"/>
              <a:ext cx="238829" cy="144016"/>
            </a:xfrm>
            <a:custGeom>
              <a:avLst/>
              <a:gdLst>
                <a:gd name="connsiteX0" fmla="*/ 0 w 271365"/>
                <a:gd name="connsiteY0" fmla="*/ 24003 h 144016"/>
                <a:gd name="connsiteX1" fmla="*/ 24003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24003 w 271365"/>
                <a:gd name="connsiteY6" fmla="*/ 144016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24003 w 271365"/>
                <a:gd name="connsiteY6" fmla="*/ 144016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19050 w 271365"/>
                <a:gd name="connsiteY7" fmla="*/ 110488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19050 w 271365"/>
                <a:gd name="connsiteY7" fmla="*/ 110488 h 144016"/>
                <a:gd name="connsiteX8" fmla="*/ 0 w 271365"/>
                <a:gd name="connsiteY8" fmla="*/ 24003 h 144016"/>
                <a:gd name="connsiteX0" fmla="*/ 2382 w 252315"/>
                <a:gd name="connsiteY0" fmla="*/ 35909 h 144016"/>
                <a:gd name="connsiteX1" fmla="*/ 35910 w 252315"/>
                <a:gd name="connsiteY1" fmla="*/ 0 h 144016"/>
                <a:gd name="connsiteX2" fmla="*/ 228312 w 252315"/>
                <a:gd name="connsiteY2" fmla="*/ 0 h 144016"/>
                <a:gd name="connsiteX3" fmla="*/ 252315 w 252315"/>
                <a:gd name="connsiteY3" fmla="*/ 24003 h 144016"/>
                <a:gd name="connsiteX4" fmla="*/ 252315 w 252315"/>
                <a:gd name="connsiteY4" fmla="*/ 120013 h 144016"/>
                <a:gd name="connsiteX5" fmla="*/ 228312 w 252315"/>
                <a:gd name="connsiteY5" fmla="*/ 144016 h 144016"/>
                <a:gd name="connsiteX6" fmla="*/ 52578 w 252315"/>
                <a:gd name="connsiteY6" fmla="*/ 141635 h 144016"/>
                <a:gd name="connsiteX7" fmla="*/ 0 w 252315"/>
                <a:gd name="connsiteY7" fmla="*/ 110488 h 144016"/>
                <a:gd name="connsiteX8" fmla="*/ 2382 w 252315"/>
                <a:gd name="connsiteY8" fmla="*/ 35909 h 144016"/>
                <a:gd name="connsiteX0" fmla="*/ 9525 w 252315"/>
                <a:gd name="connsiteY0" fmla="*/ 28765 h 144016"/>
                <a:gd name="connsiteX1" fmla="*/ 35910 w 252315"/>
                <a:gd name="connsiteY1" fmla="*/ 0 h 144016"/>
                <a:gd name="connsiteX2" fmla="*/ 228312 w 252315"/>
                <a:gd name="connsiteY2" fmla="*/ 0 h 144016"/>
                <a:gd name="connsiteX3" fmla="*/ 252315 w 252315"/>
                <a:gd name="connsiteY3" fmla="*/ 24003 h 144016"/>
                <a:gd name="connsiteX4" fmla="*/ 252315 w 252315"/>
                <a:gd name="connsiteY4" fmla="*/ 120013 h 144016"/>
                <a:gd name="connsiteX5" fmla="*/ 228312 w 252315"/>
                <a:gd name="connsiteY5" fmla="*/ 144016 h 144016"/>
                <a:gd name="connsiteX6" fmla="*/ 52578 w 252315"/>
                <a:gd name="connsiteY6" fmla="*/ 141635 h 144016"/>
                <a:gd name="connsiteX7" fmla="*/ 0 w 252315"/>
                <a:gd name="connsiteY7" fmla="*/ 110488 h 144016"/>
                <a:gd name="connsiteX8" fmla="*/ 9525 w 252315"/>
                <a:gd name="connsiteY8" fmla="*/ 28765 h 144016"/>
                <a:gd name="connsiteX0" fmla="*/ 0 w 242790"/>
                <a:gd name="connsiteY0" fmla="*/ 28765 h 144016"/>
                <a:gd name="connsiteX1" fmla="*/ 26385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0 w 242790"/>
                <a:gd name="connsiteY0" fmla="*/ 28765 h 144016"/>
                <a:gd name="connsiteX1" fmla="*/ 26385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0 w 242790"/>
                <a:gd name="connsiteY0" fmla="*/ 28765 h 144016"/>
                <a:gd name="connsiteX1" fmla="*/ 40673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802 w 238829"/>
                <a:gd name="connsiteY0" fmla="*/ 28765 h 144016"/>
                <a:gd name="connsiteX1" fmla="*/ 36712 w 238829"/>
                <a:gd name="connsiteY1" fmla="*/ 0 h 144016"/>
                <a:gd name="connsiteX2" fmla="*/ 214826 w 238829"/>
                <a:gd name="connsiteY2" fmla="*/ 0 h 144016"/>
                <a:gd name="connsiteX3" fmla="*/ 238829 w 238829"/>
                <a:gd name="connsiteY3" fmla="*/ 24003 h 144016"/>
                <a:gd name="connsiteX4" fmla="*/ 238829 w 238829"/>
                <a:gd name="connsiteY4" fmla="*/ 120013 h 144016"/>
                <a:gd name="connsiteX5" fmla="*/ 214826 w 238829"/>
                <a:gd name="connsiteY5" fmla="*/ 144016 h 144016"/>
                <a:gd name="connsiteX6" fmla="*/ 39092 w 238829"/>
                <a:gd name="connsiteY6" fmla="*/ 141635 h 144016"/>
                <a:gd name="connsiteX7" fmla="*/ 3183 w 238829"/>
                <a:gd name="connsiteY7" fmla="*/ 110488 h 144016"/>
                <a:gd name="connsiteX8" fmla="*/ 802 w 238829"/>
                <a:gd name="connsiteY8" fmla="*/ 28765 h 14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829" h="144016">
                  <a:moveTo>
                    <a:pt x="802" y="28765"/>
                  </a:moveTo>
                  <a:cubicBezTo>
                    <a:pt x="802" y="15509"/>
                    <a:pt x="23456" y="0"/>
                    <a:pt x="36712" y="0"/>
                  </a:cubicBezTo>
                  <a:lnTo>
                    <a:pt x="214826" y="0"/>
                  </a:lnTo>
                  <a:cubicBezTo>
                    <a:pt x="228082" y="0"/>
                    <a:pt x="238829" y="10747"/>
                    <a:pt x="238829" y="24003"/>
                  </a:cubicBezTo>
                  <a:lnTo>
                    <a:pt x="238829" y="120013"/>
                  </a:lnTo>
                  <a:cubicBezTo>
                    <a:pt x="238829" y="133269"/>
                    <a:pt x="228082" y="144016"/>
                    <a:pt x="214826" y="144016"/>
                  </a:cubicBezTo>
                  <a:lnTo>
                    <a:pt x="39092" y="141635"/>
                  </a:lnTo>
                  <a:cubicBezTo>
                    <a:pt x="25836" y="141635"/>
                    <a:pt x="3183" y="123744"/>
                    <a:pt x="3183" y="110488"/>
                  </a:cubicBezTo>
                  <a:cubicBezTo>
                    <a:pt x="-5548" y="74517"/>
                    <a:pt x="7152" y="57593"/>
                    <a:pt x="802" y="28765"/>
                  </a:cubicBezTo>
                  <a:close/>
                </a:path>
              </a:pathLst>
            </a:custGeom>
            <a:solidFill>
              <a:srgbClr val="1E41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sp>
          <p:nvSpPr>
            <p:cNvPr id="6" name="Diagrama de flujo: proceso alternativo 4">
              <a:extLst>
                <a:ext uri="{FF2B5EF4-FFF2-40B4-BE49-F238E27FC236}">
                  <a16:creationId xmlns:a16="http://schemas.microsoft.com/office/drawing/2014/main" id="{0EAFBE26-9678-42A3-A89F-8E3913456A90}"/>
                </a:ext>
              </a:extLst>
            </p:cNvPr>
            <p:cNvSpPr/>
            <p:nvPr/>
          </p:nvSpPr>
          <p:spPr>
            <a:xfrm>
              <a:off x="6156176" y="2348880"/>
              <a:ext cx="238829" cy="144016"/>
            </a:xfrm>
            <a:custGeom>
              <a:avLst/>
              <a:gdLst>
                <a:gd name="connsiteX0" fmla="*/ 0 w 271365"/>
                <a:gd name="connsiteY0" fmla="*/ 24003 h 144016"/>
                <a:gd name="connsiteX1" fmla="*/ 24003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24003 w 271365"/>
                <a:gd name="connsiteY6" fmla="*/ 144016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24003 w 271365"/>
                <a:gd name="connsiteY6" fmla="*/ 144016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19050 w 271365"/>
                <a:gd name="connsiteY7" fmla="*/ 110488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19050 w 271365"/>
                <a:gd name="connsiteY7" fmla="*/ 110488 h 144016"/>
                <a:gd name="connsiteX8" fmla="*/ 0 w 271365"/>
                <a:gd name="connsiteY8" fmla="*/ 24003 h 144016"/>
                <a:gd name="connsiteX0" fmla="*/ 2382 w 252315"/>
                <a:gd name="connsiteY0" fmla="*/ 35909 h 144016"/>
                <a:gd name="connsiteX1" fmla="*/ 35910 w 252315"/>
                <a:gd name="connsiteY1" fmla="*/ 0 h 144016"/>
                <a:gd name="connsiteX2" fmla="*/ 228312 w 252315"/>
                <a:gd name="connsiteY2" fmla="*/ 0 h 144016"/>
                <a:gd name="connsiteX3" fmla="*/ 252315 w 252315"/>
                <a:gd name="connsiteY3" fmla="*/ 24003 h 144016"/>
                <a:gd name="connsiteX4" fmla="*/ 252315 w 252315"/>
                <a:gd name="connsiteY4" fmla="*/ 120013 h 144016"/>
                <a:gd name="connsiteX5" fmla="*/ 228312 w 252315"/>
                <a:gd name="connsiteY5" fmla="*/ 144016 h 144016"/>
                <a:gd name="connsiteX6" fmla="*/ 52578 w 252315"/>
                <a:gd name="connsiteY6" fmla="*/ 141635 h 144016"/>
                <a:gd name="connsiteX7" fmla="*/ 0 w 252315"/>
                <a:gd name="connsiteY7" fmla="*/ 110488 h 144016"/>
                <a:gd name="connsiteX8" fmla="*/ 2382 w 252315"/>
                <a:gd name="connsiteY8" fmla="*/ 35909 h 144016"/>
                <a:gd name="connsiteX0" fmla="*/ 9525 w 252315"/>
                <a:gd name="connsiteY0" fmla="*/ 28765 h 144016"/>
                <a:gd name="connsiteX1" fmla="*/ 35910 w 252315"/>
                <a:gd name="connsiteY1" fmla="*/ 0 h 144016"/>
                <a:gd name="connsiteX2" fmla="*/ 228312 w 252315"/>
                <a:gd name="connsiteY2" fmla="*/ 0 h 144016"/>
                <a:gd name="connsiteX3" fmla="*/ 252315 w 252315"/>
                <a:gd name="connsiteY3" fmla="*/ 24003 h 144016"/>
                <a:gd name="connsiteX4" fmla="*/ 252315 w 252315"/>
                <a:gd name="connsiteY4" fmla="*/ 120013 h 144016"/>
                <a:gd name="connsiteX5" fmla="*/ 228312 w 252315"/>
                <a:gd name="connsiteY5" fmla="*/ 144016 h 144016"/>
                <a:gd name="connsiteX6" fmla="*/ 52578 w 252315"/>
                <a:gd name="connsiteY6" fmla="*/ 141635 h 144016"/>
                <a:gd name="connsiteX7" fmla="*/ 0 w 252315"/>
                <a:gd name="connsiteY7" fmla="*/ 110488 h 144016"/>
                <a:gd name="connsiteX8" fmla="*/ 9525 w 252315"/>
                <a:gd name="connsiteY8" fmla="*/ 28765 h 144016"/>
                <a:gd name="connsiteX0" fmla="*/ 0 w 242790"/>
                <a:gd name="connsiteY0" fmla="*/ 28765 h 144016"/>
                <a:gd name="connsiteX1" fmla="*/ 26385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0 w 242790"/>
                <a:gd name="connsiteY0" fmla="*/ 28765 h 144016"/>
                <a:gd name="connsiteX1" fmla="*/ 26385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0 w 242790"/>
                <a:gd name="connsiteY0" fmla="*/ 28765 h 144016"/>
                <a:gd name="connsiteX1" fmla="*/ 40673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802 w 238829"/>
                <a:gd name="connsiteY0" fmla="*/ 28765 h 144016"/>
                <a:gd name="connsiteX1" fmla="*/ 36712 w 238829"/>
                <a:gd name="connsiteY1" fmla="*/ 0 h 144016"/>
                <a:gd name="connsiteX2" fmla="*/ 214826 w 238829"/>
                <a:gd name="connsiteY2" fmla="*/ 0 h 144016"/>
                <a:gd name="connsiteX3" fmla="*/ 238829 w 238829"/>
                <a:gd name="connsiteY3" fmla="*/ 24003 h 144016"/>
                <a:gd name="connsiteX4" fmla="*/ 238829 w 238829"/>
                <a:gd name="connsiteY4" fmla="*/ 120013 h 144016"/>
                <a:gd name="connsiteX5" fmla="*/ 214826 w 238829"/>
                <a:gd name="connsiteY5" fmla="*/ 144016 h 144016"/>
                <a:gd name="connsiteX6" fmla="*/ 39092 w 238829"/>
                <a:gd name="connsiteY6" fmla="*/ 141635 h 144016"/>
                <a:gd name="connsiteX7" fmla="*/ 3183 w 238829"/>
                <a:gd name="connsiteY7" fmla="*/ 110488 h 144016"/>
                <a:gd name="connsiteX8" fmla="*/ 802 w 238829"/>
                <a:gd name="connsiteY8" fmla="*/ 28765 h 14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829" h="144016">
                  <a:moveTo>
                    <a:pt x="802" y="28765"/>
                  </a:moveTo>
                  <a:cubicBezTo>
                    <a:pt x="802" y="15509"/>
                    <a:pt x="23456" y="0"/>
                    <a:pt x="36712" y="0"/>
                  </a:cubicBezTo>
                  <a:lnTo>
                    <a:pt x="214826" y="0"/>
                  </a:lnTo>
                  <a:cubicBezTo>
                    <a:pt x="228082" y="0"/>
                    <a:pt x="238829" y="10747"/>
                    <a:pt x="238829" y="24003"/>
                  </a:cubicBezTo>
                  <a:lnTo>
                    <a:pt x="238829" y="120013"/>
                  </a:lnTo>
                  <a:cubicBezTo>
                    <a:pt x="238829" y="133269"/>
                    <a:pt x="228082" y="144016"/>
                    <a:pt x="214826" y="144016"/>
                  </a:cubicBezTo>
                  <a:lnTo>
                    <a:pt x="39092" y="141635"/>
                  </a:lnTo>
                  <a:cubicBezTo>
                    <a:pt x="25836" y="141635"/>
                    <a:pt x="3183" y="123744"/>
                    <a:pt x="3183" y="110488"/>
                  </a:cubicBezTo>
                  <a:cubicBezTo>
                    <a:pt x="-5548" y="74517"/>
                    <a:pt x="7152" y="57593"/>
                    <a:pt x="802" y="28765"/>
                  </a:cubicBezTo>
                  <a:close/>
                </a:path>
              </a:pathLst>
            </a:custGeom>
            <a:solidFill>
              <a:srgbClr val="1E41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sp>
          <p:nvSpPr>
            <p:cNvPr id="7" name="Diagrama de flujo: proceso alternativo 4">
              <a:extLst>
                <a:ext uri="{FF2B5EF4-FFF2-40B4-BE49-F238E27FC236}">
                  <a16:creationId xmlns:a16="http://schemas.microsoft.com/office/drawing/2014/main" id="{F9289193-0751-4404-BB5A-2748D704198D}"/>
                </a:ext>
              </a:extLst>
            </p:cNvPr>
            <p:cNvSpPr/>
            <p:nvPr/>
          </p:nvSpPr>
          <p:spPr>
            <a:xfrm>
              <a:off x="7668344" y="2060848"/>
              <a:ext cx="238829" cy="144016"/>
            </a:xfrm>
            <a:custGeom>
              <a:avLst/>
              <a:gdLst>
                <a:gd name="connsiteX0" fmla="*/ 0 w 271365"/>
                <a:gd name="connsiteY0" fmla="*/ 24003 h 144016"/>
                <a:gd name="connsiteX1" fmla="*/ 24003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24003 w 271365"/>
                <a:gd name="connsiteY6" fmla="*/ 144016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24003 w 271365"/>
                <a:gd name="connsiteY6" fmla="*/ 144016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19050 w 271365"/>
                <a:gd name="connsiteY7" fmla="*/ 110488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19050 w 271365"/>
                <a:gd name="connsiteY7" fmla="*/ 110488 h 144016"/>
                <a:gd name="connsiteX8" fmla="*/ 0 w 271365"/>
                <a:gd name="connsiteY8" fmla="*/ 24003 h 144016"/>
                <a:gd name="connsiteX0" fmla="*/ 2382 w 252315"/>
                <a:gd name="connsiteY0" fmla="*/ 35909 h 144016"/>
                <a:gd name="connsiteX1" fmla="*/ 35910 w 252315"/>
                <a:gd name="connsiteY1" fmla="*/ 0 h 144016"/>
                <a:gd name="connsiteX2" fmla="*/ 228312 w 252315"/>
                <a:gd name="connsiteY2" fmla="*/ 0 h 144016"/>
                <a:gd name="connsiteX3" fmla="*/ 252315 w 252315"/>
                <a:gd name="connsiteY3" fmla="*/ 24003 h 144016"/>
                <a:gd name="connsiteX4" fmla="*/ 252315 w 252315"/>
                <a:gd name="connsiteY4" fmla="*/ 120013 h 144016"/>
                <a:gd name="connsiteX5" fmla="*/ 228312 w 252315"/>
                <a:gd name="connsiteY5" fmla="*/ 144016 h 144016"/>
                <a:gd name="connsiteX6" fmla="*/ 52578 w 252315"/>
                <a:gd name="connsiteY6" fmla="*/ 141635 h 144016"/>
                <a:gd name="connsiteX7" fmla="*/ 0 w 252315"/>
                <a:gd name="connsiteY7" fmla="*/ 110488 h 144016"/>
                <a:gd name="connsiteX8" fmla="*/ 2382 w 252315"/>
                <a:gd name="connsiteY8" fmla="*/ 35909 h 144016"/>
                <a:gd name="connsiteX0" fmla="*/ 9525 w 252315"/>
                <a:gd name="connsiteY0" fmla="*/ 28765 h 144016"/>
                <a:gd name="connsiteX1" fmla="*/ 35910 w 252315"/>
                <a:gd name="connsiteY1" fmla="*/ 0 h 144016"/>
                <a:gd name="connsiteX2" fmla="*/ 228312 w 252315"/>
                <a:gd name="connsiteY2" fmla="*/ 0 h 144016"/>
                <a:gd name="connsiteX3" fmla="*/ 252315 w 252315"/>
                <a:gd name="connsiteY3" fmla="*/ 24003 h 144016"/>
                <a:gd name="connsiteX4" fmla="*/ 252315 w 252315"/>
                <a:gd name="connsiteY4" fmla="*/ 120013 h 144016"/>
                <a:gd name="connsiteX5" fmla="*/ 228312 w 252315"/>
                <a:gd name="connsiteY5" fmla="*/ 144016 h 144016"/>
                <a:gd name="connsiteX6" fmla="*/ 52578 w 252315"/>
                <a:gd name="connsiteY6" fmla="*/ 141635 h 144016"/>
                <a:gd name="connsiteX7" fmla="*/ 0 w 252315"/>
                <a:gd name="connsiteY7" fmla="*/ 110488 h 144016"/>
                <a:gd name="connsiteX8" fmla="*/ 9525 w 252315"/>
                <a:gd name="connsiteY8" fmla="*/ 28765 h 144016"/>
                <a:gd name="connsiteX0" fmla="*/ 0 w 242790"/>
                <a:gd name="connsiteY0" fmla="*/ 28765 h 144016"/>
                <a:gd name="connsiteX1" fmla="*/ 26385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0 w 242790"/>
                <a:gd name="connsiteY0" fmla="*/ 28765 h 144016"/>
                <a:gd name="connsiteX1" fmla="*/ 26385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0 w 242790"/>
                <a:gd name="connsiteY0" fmla="*/ 28765 h 144016"/>
                <a:gd name="connsiteX1" fmla="*/ 40673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802 w 238829"/>
                <a:gd name="connsiteY0" fmla="*/ 28765 h 144016"/>
                <a:gd name="connsiteX1" fmla="*/ 36712 w 238829"/>
                <a:gd name="connsiteY1" fmla="*/ 0 h 144016"/>
                <a:gd name="connsiteX2" fmla="*/ 214826 w 238829"/>
                <a:gd name="connsiteY2" fmla="*/ 0 h 144016"/>
                <a:gd name="connsiteX3" fmla="*/ 238829 w 238829"/>
                <a:gd name="connsiteY3" fmla="*/ 24003 h 144016"/>
                <a:gd name="connsiteX4" fmla="*/ 238829 w 238829"/>
                <a:gd name="connsiteY4" fmla="*/ 120013 h 144016"/>
                <a:gd name="connsiteX5" fmla="*/ 214826 w 238829"/>
                <a:gd name="connsiteY5" fmla="*/ 144016 h 144016"/>
                <a:gd name="connsiteX6" fmla="*/ 39092 w 238829"/>
                <a:gd name="connsiteY6" fmla="*/ 141635 h 144016"/>
                <a:gd name="connsiteX7" fmla="*/ 3183 w 238829"/>
                <a:gd name="connsiteY7" fmla="*/ 110488 h 144016"/>
                <a:gd name="connsiteX8" fmla="*/ 802 w 238829"/>
                <a:gd name="connsiteY8" fmla="*/ 28765 h 14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829" h="144016">
                  <a:moveTo>
                    <a:pt x="802" y="28765"/>
                  </a:moveTo>
                  <a:cubicBezTo>
                    <a:pt x="802" y="15509"/>
                    <a:pt x="23456" y="0"/>
                    <a:pt x="36712" y="0"/>
                  </a:cubicBezTo>
                  <a:lnTo>
                    <a:pt x="214826" y="0"/>
                  </a:lnTo>
                  <a:cubicBezTo>
                    <a:pt x="228082" y="0"/>
                    <a:pt x="238829" y="10747"/>
                    <a:pt x="238829" y="24003"/>
                  </a:cubicBezTo>
                  <a:lnTo>
                    <a:pt x="238829" y="120013"/>
                  </a:lnTo>
                  <a:cubicBezTo>
                    <a:pt x="238829" y="133269"/>
                    <a:pt x="228082" y="144016"/>
                    <a:pt x="214826" y="144016"/>
                  </a:cubicBezTo>
                  <a:lnTo>
                    <a:pt x="39092" y="141635"/>
                  </a:lnTo>
                  <a:cubicBezTo>
                    <a:pt x="25836" y="141635"/>
                    <a:pt x="3183" y="123744"/>
                    <a:pt x="3183" y="110488"/>
                  </a:cubicBezTo>
                  <a:cubicBezTo>
                    <a:pt x="-5548" y="74517"/>
                    <a:pt x="7152" y="57593"/>
                    <a:pt x="802" y="28765"/>
                  </a:cubicBezTo>
                  <a:close/>
                </a:path>
              </a:pathLst>
            </a:custGeom>
            <a:solidFill>
              <a:srgbClr val="1E41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sp>
          <p:nvSpPr>
            <p:cNvPr id="8" name="Diagrama de flujo: proceso alternativo 4">
              <a:extLst>
                <a:ext uri="{FF2B5EF4-FFF2-40B4-BE49-F238E27FC236}">
                  <a16:creationId xmlns:a16="http://schemas.microsoft.com/office/drawing/2014/main" id="{FB4D1ABE-5965-4FD1-A64D-646941840E8B}"/>
                </a:ext>
              </a:extLst>
            </p:cNvPr>
            <p:cNvSpPr/>
            <p:nvPr/>
          </p:nvSpPr>
          <p:spPr>
            <a:xfrm>
              <a:off x="8316416" y="3429000"/>
              <a:ext cx="238829" cy="144016"/>
            </a:xfrm>
            <a:custGeom>
              <a:avLst/>
              <a:gdLst>
                <a:gd name="connsiteX0" fmla="*/ 0 w 271365"/>
                <a:gd name="connsiteY0" fmla="*/ 24003 h 144016"/>
                <a:gd name="connsiteX1" fmla="*/ 24003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24003 w 271365"/>
                <a:gd name="connsiteY6" fmla="*/ 144016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24003 w 271365"/>
                <a:gd name="connsiteY6" fmla="*/ 144016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0 w 271365"/>
                <a:gd name="connsiteY7" fmla="*/ 120013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19050 w 271365"/>
                <a:gd name="connsiteY7" fmla="*/ 110488 h 144016"/>
                <a:gd name="connsiteX8" fmla="*/ 0 w 271365"/>
                <a:gd name="connsiteY8" fmla="*/ 24003 h 144016"/>
                <a:gd name="connsiteX0" fmla="*/ 0 w 271365"/>
                <a:gd name="connsiteY0" fmla="*/ 24003 h 144016"/>
                <a:gd name="connsiteX1" fmla="*/ 54960 w 271365"/>
                <a:gd name="connsiteY1" fmla="*/ 0 h 144016"/>
                <a:gd name="connsiteX2" fmla="*/ 247362 w 271365"/>
                <a:gd name="connsiteY2" fmla="*/ 0 h 144016"/>
                <a:gd name="connsiteX3" fmla="*/ 271365 w 271365"/>
                <a:gd name="connsiteY3" fmla="*/ 24003 h 144016"/>
                <a:gd name="connsiteX4" fmla="*/ 271365 w 271365"/>
                <a:gd name="connsiteY4" fmla="*/ 120013 h 144016"/>
                <a:gd name="connsiteX5" fmla="*/ 247362 w 271365"/>
                <a:gd name="connsiteY5" fmla="*/ 144016 h 144016"/>
                <a:gd name="connsiteX6" fmla="*/ 71628 w 271365"/>
                <a:gd name="connsiteY6" fmla="*/ 141635 h 144016"/>
                <a:gd name="connsiteX7" fmla="*/ 19050 w 271365"/>
                <a:gd name="connsiteY7" fmla="*/ 110488 h 144016"/>
                <a:gd name="connsiteX8" fmla="*/ 0 w 271365"/>
                <a:gd name="connsiteY8" fmla="*/ 24003 h 144016"/>
                <a:gd name="connsiteX0" fmla="*/ 2382 w 252315"/>
                <a:gd name="connsiteY0" fmla="*/ 35909 h 144016"/>
                <a:gd name="connsiteX1" fmla="*/ 35910 w 252315"/>
                <a:gd name="connsiteY1" fmla="*/ 0 h 144016"/>
                <a:gd name="connsiteX2" fmla="*/ 228312 w 252315"/>
                <a:gd name="connsiteY2" fmla="*/ 0 h 144016"/>
                <a:gd name="connsiteX3" fmla="*/ 252315 w 252315"/>
                <a:gd name="connsiteY3" fmla="*/ 24003 h 144016"/>
                <a:gd name="connsiteX4" fmla="*/ 252315 w 252315"/>
                <a:gd name="connsiteY4" fmla="*/ 120013 h 144016"/>
                <a:gd name="connsiteX5" fmla="*/ 228312 w 252315"/>
                <a:gd name="connsiteY5" fmla="*/ 144016 h 144016"/>
                <a:gd name="connsiteX6" fmla="*/ 52578 w 252315"/>
                <a:gd name="connsiteY6" fmla="*/ 141635 h 144016"/>
                <a:gd name="connsiteX7" fmla="*/ 0 w 252315"/>
                <a:gd name="connsiteY7" fmla="*/ 110488 h 144016"/>
                <a:gd name="connsiteX8" fmla="*/ 2382 w 252315"/>
                <a:gd name="connsiteY8" fmla="*/ 35909 h 144016"/>
                <a:gd name="connsiteX0" fmla="*/ 9525 w 252315"/>
                <a:gd name="connsiteY0" fmla="*/ 28765 h 144016"/>
                <a:gd name="connsiteX1" fmla="*/ 35910 w 252315"/>
                <a:gd name="connsiteY1" fmla="*/ 0 h 144016"/>
                <a:gd name="connsiteX2" fmla="*/ 228312 w 252315"/>
                <a:gd name="connsiteY2" fmla="*/ 0 h 144016"/>
                <a:gd name="connsiteX3" fmla="*/ 252315 w 252315"/>
                <a:gd name="connsiteY3" fmla="*/ 24003 h 144016"/>
                <a:gd name="connsiteX4" fmla="*/ 252315 w 252315"/>
                <a:gd name="connsiteY4" fmla="*/ 120013 h 144016"/>
                <a:gd name="connsiteX5" fmla="*/ 228312 w 252315"/>
                <a:gd name="connsiteY5" fmla="*/ 144016 h 144016"/>
                <a:gd name="connsiteX6" fmla="*/ 52578 w 252315"/>
                <a:gd name="connsiteY6" fmla="*/ 141635 h 144016"/>
                <a:gd name="connsiteX7" fmla="*/ 0 w 252315"/>
                <a:gd name="connsiteY7" fmla="*/ 110488 h 144016"/>
                <a:gd name="connsiteX8" fmla="*/ 9525 w 252315"/>
                <a:gd name="connsiteY8" fmla="*/ 28765 h 144016"/>
                <a:gd name="connsiteX0" fmla="*/ 0 w 242790"/>
                <a:gd name="connsiteY0" fmla="*/ 28765 h 144016"/>
                <a:gd name="connsiteX1" fmla="*/ 26385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0 w 242790"/>
                <a:gd name="connsiteY0" fmla="*/ 28765 h 144016"/>
                <a:gd name="connsiteX1" fmla="*/ 26385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0 w 242790"/>
                <a:gd name="connsiteY0" fmla="*/ 28765 h 144016"/>
                <a:gd name="connsiteX1" fmla="*/ 40673 w 242790"/>
                <a:gd name="connsiteY1" fmla="*/ 0 h 144016"/>
                <a:gd name="connsiteX2" fmla="*/ 218787 w 242790"/>
                <a:gd name="connsiteY2" fmla="*/ 0 h 144016"/>
                <a:gd name="connsiteX3" fmla="*/ 242790 w 242790"/>
                <a:gd name="connsiteY3" fmla="*/ 24003 h 144016"/>
                <a:gd name="connsiteX4" fmla="*/ 242790 w 242790"/>
                <a:gd name="connsiteY4" fmla="*/ 120013 h 144016"/>
                <a:gd name="connsiteX5" fmla="*/ 218787 w 242790"/>
                <a:gd name="connsiteY5" fmla="*/ 144016 h 144016"/>
                <a:gd name="connsiteX6" fmla="*/ 43053 w 242790"/>
                <a:gd name="connsiteY6" fmla="*/ 141635 h 144016"/>
                <a:gd name="connsiteX7" fmla="*/ 7144 w 242790"/>
                <a:gd name="connsiteY7" fmla="*/ 110488 h 144016"/>
                <a:gd name="connsiteX8" fmla="*/ 0 w 242790"/>
                <a:gd name="connsiteY8" fmla="*/ 28765 h 144016"/>
                <a:gd name="connsiteX0" fmla="*/ 802 w 238829"/>
                <a:gd name="connsiteY0" fmla="*/ 28765 h 144016"/>
                <a:gd name="connsiteX1" fmla="*/ 36712 w 238829"/>
                <a:gd name="connsiteY1" fmla="*/ 0 h 144016"/>
                <a:gd name="connsiteX2" fmla="*/ 214826 w 238829"/>
                <a:gd name="connsiteY2" fmla="*/ 0 h 144016"/>
                <a:gd name="connsiteX3" fmla="*/ 238829 w 238829"/>
                <a:gd name="connsiteY3" fmla="*/ 24003 h 144016"/>
                <a:gd name="connsiteX4" fmla="*/ 238829 w 238829"/>
                <a:gd name="connsiteY4" fmla="*/ 120013 h 144016"/>
                <a:gd name="connsiteX5" fmla="*/ 214826 w 238829"/>
                <a:gd name="connsiteY5" fmla="*/ 144016 h 144016"/>
                <a:gd name="connsiteX6" fmla="*/ 39092 w 238829"/>
                <a:gd name="connsiteY6" fmla="*/ 141635 h 144016"/>
                <a:gd name="connsiteX7" fmla="*/ 3183 w 238829"/>
                <a:gd name="connsiteY7" fmla="*/ 110488 h 144016"/>
                <a:gd name="connsiteX8" fmla="*/ 802 w 238829"/>
                <a:gd name="connsiteY8" fmla="*/ 28765 h 144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829" h="144016">
                  <a:moveTo>
                    <a:pt x="802" y="28765"/>
                  </a:moveTo>
                  <a:cubicBezTo>
                    <a:pt x="802" y="15509"/>
                    <a:pt x="23456" y="0"/>
                    <a:pt x="36712" y="0"/>
                  </a:cubicBezTo>
                  <a:lnTo>
                    <a:pt x="214826" y="0"/>
                  </a:lnTo>
                  <a:cubicBezTo>
                    <a:pt x="228082" y="0"/>
                    <a:pt x="238829" y="10747"/>
                    <a:pt x="238829" y="24003"/>
                  </a:cubicBezTo>
                  <a:lnTo>
                    <a:pt x="238829" y="120013"/>
                  </a:lnTo>
                  <a:cubicBezTo>
                    <a:pt x="238829" y="133269"/>
                    <a:pt x="228082" y="144016"/>
                    <a:pt x="214826" y="144016"/>
                  </a:cubicBezTo>
                  <a:lnTo>
                    <a:pt x="39092" y="141635"/>
                  </a:lnTo>
                  <a:cubicBezTo>
                    <a:pt x="25836" y="141635"/>
                    <a:pt x="3183" y="123744"/>
                    <a:pt x="3183" y="110488"/>
                  </a:cubicBezTo>
                  <a:cubicBezTo>
                    <a:pt x="-5548" y="74517"/>
                    <a:pt x="7152" y="57593"/>
                    <a:pt x="802" y="28765"/>
                  </a:cubicBezTo>
                  <a:close/>
                </a:path>
              </a:pathLst>
            </a:custGeom>
            <a:solidFill>
              <a:srgbClr val="1E41E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42F9601F-C38E-45FC-99BE-55D0077CBCB2}"/>
                </a:ext>
              </a:extLst>
            </p:cNvPr>
            <p:cNvSpPr/>
            <p:nvPr/>
          </p:nvSpPr>
          <p:spPr>
            <a:xfrm>
              <a:off x="7805184" y="4077048"/>
              <a:ext cx="204149" cy="158351"/>
            </a:xfrm>
            <a:custGeom>
              <a:avLst/>
              <a:gdLst>
                <a:gd name="connsiteX0" fmla="*/ 0 w 216024"/>
                <a:gd name="connsiteY0" fmla="*/ 72008 h 144016"/>
                <a:gd name="connsiteX1" fmla="*/ 108012 w 216024"/>
                <a:gd name="connsiteY1" fmla="*/ 0 h 144016"/>
                <a:gd name="connsiteX2" fmla="*/ 216024 w 216024"/>
                <a:gd name="connsiteY2" fmla="*/ 72008 h 144016"/>
                <a:gd name="connsiteX3" fmla="*/ 108012 w 216024"/>
                <a:gd name="connsiteY3" fmla="*/ 144016 h 144016"/>
                <a:gd name="connsiteX4" fmla="*/ 0 w 216024"/>
                <a:gd name="connsiteY4" fmla="*/ 72008 h 144016"/>
                <a:gd name="connsiteX0" fmla="*/ 281 w 216305"/>
                <a:gd name="connsiteY0" fmla="*/ 72008 h 158304"/>
                <a:gd name="connsiteX1" fmla="*/ 108293 w 216305"/>
                <a:gd name="connsiteY1" fmla="*/ 0 h 158304"/>
                <a:gd name="connsiteX2" fmla="*/ 216305 w 216305"/>
                <a:gd name="connsiteY2" fmla="*/ 72008 h 158304"/>
                <a:gd name="connsiteX3" fmla="*/ 86861 w 216305"/>
                <a:gd name="connsiteY3" fmla="*/ 158304 h 158304"/>
                <a:gd name="connsiteX4" fmla="*/ 281 w 216305"/>
                <a:gd name="connsiteY4" fmla="*/ 72008 h 158304"/>
                <a:gd name="connsiteX0" fmla="*/ 160 w 197134"/>
                <a:gd name="connsiteY0" fmla="*/ 72018 h 158324"/>
                <a:gd name="connsiteX1" fmla="*/ 108172 w 197134"/>
                <a:gd name="connsiteY1" fmla="*/ 10 h 158324"/>
                <a:gd name="connsiteX2" fmla="*/ 197134 w 197134"/>
                <a:gd name="connsiteY2" fmla="*/ 76780 h 158324"/>
                <a:gd name="connsiteX3" fmla="*/ 86740 w 197134"/>
                <a:gd name="connsiteY3" fmla="*/ 158314 h 158324"/>
                <a:gd name="connsiteX4" fmla="*/ 160 w 197134"/>
                <a:gd name="connsiteY4" fmla="*/ 72018 h 158324"/>
                <a:gd name="connsiteX0" fmla="*/ 145 w 204263"/>
                <a:gd name="connsiteY0" fmla="*/ 69649 h 158351"/>
                <a:gd name="connsiteX1" fmla="*/ 115301 w 204263"/>
                <a:gd name="connsiteY1" fmla="*/ 23 h 158351"/>
                <a:gd name="connsiteX2" fmla="*/ 204263 w 204263"/>
                <a:gd name="connsiteY2" fmla="*/ 76793 h 158351"/>
                <a:gd name="connsiteX3" fmla="*/ 93869 w 204263"/>
                <a:gd name="connsiteY3" fmla="*/ 158327 h 158351"/>
                <a:gd name="connsiteX4" fmla="*/ 145 w 204263"/>
                <a:gd name="connsiteY4" fmla="*/ 69649 h 158351"/>
                <a:gd name="connsiteX0" fmla="*/ 31 w 204149"/>
                <a:gd name="connsiteY0" fmla="*/ 69649 h 158351"/>
                <a:gd name="connsiteX1" fmla="*/ 103281 w 204149"/>
                <a:gd name="connsiteY1" fmla="*/ 23 h 158351"/>
                <a:gd name="connsiteX2" fmla="*/ 204149 w 204149"/>
                <a:gd name="connsiteY2" fmla="*/ 76793 h 158351"/>
                <a:gd name="connsiteX3" fmla="*/ 93755 w 204149"/>
                <a:gd name="connsiteY3" fmla="*/ 158327 h 158351"/>
                <a:gd name="connsiteX4" fmla="*/ 31 w 204149"/>
                <a:gd name="connsiteY4" fmla="*/ 69649 h 158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149" h="158351">
                  <a:moveTo>
                    <a:pt x="31" y="69649"/>
                  </a:moveTo>
                  <a:cubicBezTo>
                    <a:pt x="1619" y="43265"/>
                    <a:pt x="69261" y="-1168"/>
                    <a:pt x="103281" y="23"/>
                  </a:cubicBezTo>
                  <a:cubicBezTo>
                    <a:pt x="137301" y="1214"/>
                    <a:pt x="204149" y="37024"/>
                    <a:pt x="204149" y="76793"/>
                  </a:cubicBezTo>
                  <a:cubicBezTo>
                    <a:pt x="204149" y="116562"/>
                    <a:pt x="127775" y="159518"/>
                    <a:pt x="93755" y="158327"/>
                  </a:cubicBezTo>
                  <a:cubicBezTo>
                    <a:pt x="59735" y="157136"/>
                    <a:pt x="-1557" y="96033"/>
                    <a:pt x="31" y="69649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</p:grpSp>
    </p:spTree>
    <p:extLst>
      <p:ext uri="{BB962C8B-B14F-4D97-AF65-F5344CB8AC3E}">
        <p14:creationId xmlns:p14="http://schemas.microsoft.com/office/powerpoint/2010/main" val="669551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DB0BD-8CBA-4C1A-9458-309912100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AR" dirty="0"/>
              <a:t>GLP</a:t>
            </a:r>
          </a:p>
        </p:txBody>
      </p:sp>
      <p:grpSp>
        <p:nvGrpSpPr>
          <p:cNvPr id="5" name="Lienzo 634">
            <a:extLst>
              <a:ext uri="{FF2B5EF4-FFF2-40B4-BE49-F238E27FC236}">
                <a16:creationId xmlns:a16="http://schemas.microsoft.com/office/drawing/2014/main" id="{96A624E3-539D-47C5-AC43-44BBB1432291}"/>
              </a:ext>
            </a:extLst>
          </p:cNvPr>
          <p:cNvGrpSpPr/>
          <p:nvPr/>
        </p:nvGrpSpPr>
        <p:grpSpPr>
          <a:xfrm>
            <a:off x="-612576" y="950367"/>
            <a:ext cx="9001000" cy="5718993"/>
            <a:chOff x="0" y="0"/>
            <a:chExt cx="5479415" cy="3904615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4526B5B0-4CF4-4298-A566-79981082BB4B}"/>
                </a:ext>
              </a:extLst>
            </p:cNvPr>
            <p:cNvSpPr/>
            <p:nvPr/>
          </p:nvSpPr>
          <p:spPr>
            <a:xfrm>
              <a:off x="0" y="0"/>
              <a:ext cx="5479415" cy="3904615"/>
            </a:xfrm>
            <a:prstGeom prst="rect">
              <a:avLst/>
            </a:prstGeom>
            <a:noFill/>
            <a:ln>
              <a:noFill/>
            </a:ln>
          </p:spPr>
        </p:sp>
        <p:sp>
          <p:nvSpPr>
            <p:cNvPr id="7" name="Freeform 442">
              <a:extLst>
                <a:ext uri="{FF2B5EF4-FFF2-40B4-BE49-F238E27FC236}">
                  <a16:creationId xmlns:a16="http://schemas.microsoft.com/office/drawing/2014/main" id="{5D90AC1A-DC61-4848-8CDB-AAAEC42976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855" y="1650365"/>
              <a:ext cx="1297305" cy="807085"/>
            </a:xfrm>
            <a:custGeom>
              <a:avLst/>
              <a:gdLst>
                <a:gd name="T0" fmla="*/ 6261 w 7321"/>
                <a:gd name="T1" fmla="*/ 16 h 4549"/>
                <a:gd name="T2" fmla="*/ 5909 w 7321"/>
                <a:gd name="T3" fmla="*/ 16 h 4549"/>
                <a:gd name="T4" fmla="*/ 5557 w 7321"/>
                <a:gd name="T5" fmla="*/ 16 h 4549"/>
                <a:gd name="T6" fmla="*/ 5205 w 7321"/>
                <a:gd name="T7" fmla="*/ 16 h 4549"/>
                <a:gd name="T8" fmla="*/ 4853 w 7321"/>
                <a:gd name="T9" fmla="*/ 16 h 4549"/>
                <a:gd name="T10" fmla="*/ 4500 w 7321"/>
                <a:gd name="T11" fmla="*/ 16 h 4549"/>
                <a:gd name="T12" fmla="*/ 4148 w 7321"/>
                <a:gd name="T13" fmla="*/ 16 h 4549"/>
                <a:gd name="T14" fmla="*/ 3796 w 7321"/>
                <a:gd name="T15" fmla="*/ 16 h 4549"/>
                <a:gd name="T16" fmla="*/ 3444 w 7321"/>
                <a:gd name="T17" fmla="*/ 16 h 4549"/>
                <a:gd name="T18" fmla="*/ 3092 w 7321"/>
                <a:gd name="T19" fmla="*/ 16 h 4549"/>
                <a:gd name="T20" fmla="*/ 2739 w 7321"/>
                <a:gd name="T21" fmla="*/ 16 h 4549"/>
                <a:gd name="T22" fmla="*/ 2387 w 7321"/>
                <a:gd name="T23" fmla="*/ 16 h 4549"/>
                <a:gd name="T24" fmla="*/ 2035 w 7321"/>
                <a:gd name="T25" fmla="*/ 16 h 4549"/>
                <a:gd name="T26" fmla="*/ 1683 w 7321"/>
                <a:gd name="T27" fmla="*/ 16 h 4549"/>
                <a:gd name="T28" fmla="*/ 1331 w 7321"/>
                <a:gd name="T29" fmla="*/ 16 h 4549"/>
                <a:gd name="T30" fmla="*/ 979 w 7321"/>
                <a:gd name="T31" fmla="*/ 16 h 4549"/>
                <a:gd name="T32" fmla="*/ 628 w 7321"/>
                <a:gd name="T33" fmla="*/ 24 h 4549"/>
                <a:gd name="T34" fmla="*/ 309 w 7321"/>
                <a:gd name="T35" fmla="*/ 153 h 4549"/>
                <a:gd name="T36" fmla="*/ 87 w 7321"/>
                <a:gd name="T37" fmla="*/ 417 h 4549"/>
                <a:gd name="T38" fmla="*/ 16 w 7321"/>
                <a:gd name="T39" fmla="*/ 754 h 4549"/>
                <a:gd name="T40" fmla="*/ 16 w 7321"/>
                <a:gd name="T41" fmla="*/ 1106 h 4549"/>
                <a:gd name="T42" fmla="*/ 16 w 7321"/>
                <a:gd name="T43" fmla="*/ 1459 h 4549"/>
                <a:gd name="T44" fmla="*/ 16 w 7321"/>
                <a:gd name="T45" fmla="*/ 1811 h 4549"/>
                <a:gd name="T46" fmla="*/ 16 w 7321"/>
                <a:gd name="T47" fmla="*/ 2163 h 4549"/>
                <a:gd name="T48" fmla="*/ 16 w 7321"/>
                <a:gd name="T49" fmla="*/ 2515 h 4549"/>
                <a:gd name="T50" fmla="*/ 16 w 7321"/>
                <a:gd name="T51" fmla="*/ 2867 h 4549"/>
                <a:gd name="T52" fmla="*/ 16 w 7321"/>
                <a:gd name="T53" fmla="*/ 3220 h 4549"/>
                <a:gd name="T54" fmla="*/ 16 w 7321"/>
                <a:gd name="T55" fmla="*/ 3572 h 4549"/>
                <a:gd name="T56" fmla="*/ 24 w 7321"/>
                <a:gd name="T57" fmla="*/ 3923 h 4549"/>
                <a:gd name="T58" fmla="*/ 153 w 7321"/>
                <a:gd name="T59" fmla="*/ 4241 h 4549"/>
                <a:gd name="T60" fmla="*/ 417 w 7321"/>
                <a:gd name="T61" fmla="*/ 4463 h 4549"/>
                <a:gd name="T62" fmla="*/ 755 w 7321"/>
                <a:gd name="T63" fmla="*/ 4533 h 4549"/>
                <a:gd name="T64" fmla="*/ 1107 w 7321"/>
                <a:gd name="T65" fmla="*/ 4533 h 4549"/>
                <a:gd name="T66" fmla="*/ 1459 w 7321"/>
                <a:gd name="T67" fmla="*/ 4533 h 4549"/>
                <a:gd name="T68" fmla="*/ 1811 w 7321"/>
                <a:gd name="T69" fmla="*/ 4533 h 4549"/>
                <a:gd name="T70" fmla="*/ 2164 w 7321"/>
                <a:gd name="T71" fmla="*/ 4533 h 4549"/>
                <a:gd name="T72" fmla="*/ 2516 w 7321"/>
                <a:gd name="T73" fmla="*/ 4533 h 4549"/>
                <a:gd name="T74" fmla="*/ 2868 w 7321"/>
                <a:gd name="T75" fmla="*/ 4533 h 4549"/>
                <a:gd name="T76" fmla="*/ 3220 w 7321"/>
                <a:gd name="T77" fmla="*/ 4533 h 4549"/>
                <a:gd name="T78" fmla="*/ 3572 w 7321"/>
                <a:gd name="T79" fmla="*/ 4533 h 4549"/>
                <a:gd name="T80" fmla="*/ 3924 w 7321"/>
                <a:gd name="T81" fmla="*/ 4533 h 4549"/>
                <a:gd name="T82" fmla="*/ 4277 w 7321"/>
                <a:gd name="T83" fmla="*/ 4533 h 4549"/>
                <a:gd name="T84" fmla="*/ 4629 w 7321"/>
                <a:gd name="T85" fmla="*/ 4533 h 4549"/>
                <a:gd name="T86" fmla="*/ 4981 w 7321"/>
                <a:gd name="T87" fmla="*/ 4533 h 4549"/>
                <a:gd name="T88" fmla="*/ 5333 w 7321"/>
                <a:gd name="T89" fmla="*/ 4533 h 4549"/>
                <a:gd name="T90" fmla="*/ 5685 w 7321"/>
                <a:gd name="T91" fmla="*/ 4533 h 4549"/>
                <a:gd name="T92" fmla="*/ 6037 w 7321"/>
                <a:gd name="T93" fmla="*/ 4533 h 4549"/>
                <a:gd name="T94" fmla="*/ 6390 w 7321"/>
                <a:gd name="T95" fmla="*/ 4533 h 4549"/>
                <a:gd name="T96" fmla="*/ 6739 w 7321"/>
                <a:gd name="T97" fmla="*/ 4519 h 4549"/>
                <a:gd name="T98" fmla="*/ 7048 w 7321"/>
                <a:gd name="T99" fmla="*/ 4368 h 4549"/>
                <a:gd name="T100" fmla="*/ 7253 w 7321"/>
                <a:gd name="T101" fmla="*/ 4093 h 4549"/>
                <a:gd name="T102" fmla="*/ 7305 w 7321"/>
                <a:gd name="T103" fmla="*/ 3749 h 4549"/>
                <a:gd name="T104" fmla="*/ 7305 w 7321"/>
                <a:gd name="T105" fmla="*/ 3397 h 4549"/>
                <a:gd name="T106" fmla="*/ 7305 w 7321"/>
                <a:gd name="T107" fmla="*/ 3045 h 4549"/>
                <a:gd name="T108" fmla="*/ 7305 w 7321"/>
                <a:gd name="T109" fmla="*/ 2693 h 4549"/>
                <a:gd name="T110" fmla="*/ 7305 w 7321"/>
                <a:gd name="T111" fmla="*/ 2340 h 4549"/>
                <a:gd name="T112" fmla="*/ 7305 w 7321"/>
                <a:gd name="T113" fmla="*/ 1988 h 4549"/>
                <a:gd name="T114" fmla="*/ 7305 w 7321"/>
                <a:gd name="T115" fmla="*/ 1636 h 4549"/>
                <a:gd name="T116" fmla="*/ 7305 w 7321"/>
                <a:gd name="T117" fmla="*/ 1284 h 4549"/>
                <a:gd name="T118" fmla="*/ 7305 w 7321"/>
                <a:gd name="T119" fmla="*/ 932 h 4549"/>
                <a:gd name="T120" fmla="*/ 7291 w 7321"/>
                <a:gd name="T121" fmla="*/ 582 h 4549"/>
                <a:gd name="T122" fmla="*/ 7140 w 7321"/>
                <a:gd name="T123" fmla="*/ 273 h 4549"/>
                <a:gd name="T124" fmla="*/ 6863 w 7321"/>
                <a:gd name="T125" fmla="*/ 68 h 4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321" h="4549">
                  <a:moveTo>
                    <a:pt x="6581" y="16"/>
                  </a:moveTo>
                  <a:lnTo>
                    <a:pt x="6581" y="16"/>
                  </a:lnTo>
                  <a:cubicBezTo>
                    <a:pt x="6577" y="16"/>
                    <a:pt x="6573" y="13"/>
                    <a:pt x="6573" y="8"/>
                  </a:cubicBezTo>
                  <a:cubicBezTo>
                    <a:pt x="6573" y="4"/>
                    <a:pt x="6577" y="0"/>
                    <a:pt x="6581" y="0"/>
                  </a:cubicBezTo>
                  <a:lnTo>
                    <a:pt x="6581" y="0"/>
                  </a:lnTo>
                  <a:cubicBezTo>
                    <a:pt x="6586" y="0"/>
                    <a:pt x="6589" y="4"/>
                    <a:pt x="6589" y="8"/>
                  </a:cubicBezTo>
                  <a:cubicBezTo>
                    <a:pt x="6589" y="13"/>
                    <a:pt x="6586" y="16"/>
                    <a:pt x="6581" y="16"/>
                  </a:cubicBezTo>
                  <a:close/>
                  <a:moveTo>
                    <a:pt x="6549" y="16"/>
                  </a:moveTo>
                  <a:lnTo>
                    <a:pt x="6549" y="16"/>
                  </a:lnTo>
                  <a:cubicBezTo>
                    <a:pt x="6545" y="16"/>
                    <a:pt x="6541" y="13"/>
                    <a:pt x="6541" y="8"/>
                  </a:cubicBezTo>
                  <a:cubicBezTo>
                    <a:pt x="6541" y="4"/>
                    <a:pt x="6545" y="0"/>
                    <a:pt x="6549" y="0"/>
                  </a:cubicBezTo>
                  <a:lnTo>
                    <a:pt x="6549" y="0"/>
                  </a:lnTo>
                  <a:cubicBezTo>
                    <a:pt x="6554" y="0"/>
                    <a:pt x="6557" y="4"/>
                    <a:pt x="6557" y="8"/>
                  </a:cubicBezTo>
                  <a:cubicBezTo>
                    <a:pt x="6557" y="13"/>
                    <a:pt x="6554" y="16"/>
                    <a:pt x="6549" y="16"/>
                  </a:cubicBezTo>
                  <a:close/>
                  <a:moveTo>
                    <a:pt x="6517" y="16"/>
                  </a:moveTo>
                  <a:lnTo>
                    <a:pt x="6517" y="16"/>
                  </a:lnTo>
                  <a:cubicBezTo>
                    <a:pt x="6513" y="16"/>
                    <a:pt x="6509" y="13"/>
                    <a:pt x="6509" y="8"/>
                  </a:cubicBezTo>
                  <a:cubicBezTo>
                    <a:pt x="6509" y="4"/>
                    <a:pt x="6513" y="0"/>
                    <a:pt x="6517" y="0"/>
                  </a:cubicBezTo>
                  <a:lnTo>
                    <a:pt x="6517" y="0"/>
                  </a:lnTo>
                  <a:cubicBezTo>
                    <a:pt x="6522" y="0"/>
                    <a:pt x="6525" y="4"/>
                    <a:pt x="6525" y="8"/>
                  </a:cubicBezTo>
                  <a:cubicBezTo>
                    <a:pt x="6525" y="13"/>
                    <a:pt x="6522" y="16"/>
                    <a:pt x="6517" y="16"/>
                  </a:cubicBezTo>
                  <a:close/>
                  <a:moveTo>
                    <a:pt x="6485" y="16"/>
                  </a:moveTo>
                  <a:lnTo>
                    <a:pt x="6485" y="16"/>
                  </a:lnTo>
                  <a:cubicBezTo>
                    <a:pt x="6481" y="16"/>
                    <a:pt x="6477" y="13"/>
                    <a:pt x="6477" y="8"/>
                  </a:cubicBezTo>
                  <a:cubicBezTo>
                    <a:pt x="6477" y="4"/>
                    <a:pt x="6481" y="0"/>
                    <a:pt x="6485" y="0"/>
                  </a:cubicBezTo>
                  <a:lnTo>
                    <a:pt x="6485" y="0"/>
                  </a:lnTo>
                  <a:cubicBezTo>
                    <a:pt x="6490" y="0"/>
                    <a:pt x="6493" y="4"/>
                    <a:pt x="6493" y="8"/>
                  </a:cubicBezTo>
                  <a:cubicBezTo>
                    <a:pt x="6493" y="13"/>
                    <a:pt x="6490" y="16"/>
                    <a:pt x="6485" y="16"/>
                  </a:cubicBezTo>
                  <a:close/>
                  <a:moveTo>
                    <a:pt x="6453" y="16"/>
                  </a:moveTo>
                  <a:lnTo>
                    <a:pt x="6453" y="16"/>
                  </a:lnTo>
                  <a:cubicBezTo>
                    <a:pt x="6449" y="16"/>
                    <a:pt x="6445" y="13"/>
                    <a:pt x="6445" y="8"/>
                  </a:cubicBezTo>
                  <a:cubicBezTo>
                    <a:pt x="6445" y="4"/>
                    <a:pt x="6449" y="0"/>
                    <a:pt x="6453" y="0"/>
                  </a:cubicBezTo>
                  <a:lnTo>
                    <a:pt x="6453" y="0"/>
                  </a:lnTo>
                  <a:cubicBezTo>
                    <a:pt x="6458" y="0"/>
                    <a:pt x="6461" y="4"/>
                    <a:pt x="6461" y="8"/>
                  </a:cubicBezTo>
                  <a:cubicBezTo>
                    <a:pt x="6461" y="13"/>
                    <a:pt x="6458" y="16"/>
                    <a:pt x="6453" y="16"/>
                  </a:cubicBezTo>
                  <a:close/>
                  <a:moveTo>
                    <a:pt x="6421" y="16"/>
                  </a:moveTo>
                  <a:lnTo>
                    <a:pt x="6421" y="16"/>
                  </a:lnTo>
                  <a:cubicBezTo>
                    <a:pt x="6417" y="16"/>
                    <a:pt x="6413" y="13"/>
                    <a:pt x="6413" y="8"/>
                  </a:cubicBezTo>
                  <a:cubicBezTo>
                    <a:pt x="6413" y="4"/>
                    <a:pt x="6417" y="0"/>
                    <a:pt x="6421" y="0"/>
                  </a:cubicBezTo>
                  <a:lnTo>
                    <a:pt x="6421" y="0"/>
                  </a:lnTo>
                  <a:cubicBezTo>
                    <a:pt x="6426" y="0"/>
                    <a:pt x="6429" y="4"/>
                    <a:pt x="6429" y="8"/>
                  </a:cubicBezTo>
                  <a:cubicBezTo>
                    <a:pt x="6429" y="13"/>
                    <a:pt x="6426" y="16"/>
                    <a:pt x="6421" y="16"/>
                  </a:cubicBezTo>
                  <a:close/>
                  <a:moveTo>
                    <a:pt x="6389" y="16"/>
                  </a:moveTo>
                  <a:lnTo>
                    <a:pt x="6389" y="16"/>
                  </a:lnTo>
                  <a:cubicBezTo>
                    <a:pt x="6385" y="16"/>
                    <a:pt x="6381" y="13"/>
                    <a:pt x="6381" y="8"/>
                  </a:cubicBezTo>
                  <a:cubicBezTo>
                    <a:pt x="6381" y="4"/>
                    <a:pt x="6385" y="0"/>
                    <a:pt x="6389" y="0"/>
                  </a:cubicBezTo>
                  <a:lnTo>
                    <a:pt x="6389" y="0"/>
                  </a:lnTo>
                  <a:cubicBezTo>
                    <a:pt x="6394" y="0"/>
                    <a:pt x="6397" y="4"/>
                    <a:pt x="6397" y="8"/>
                  </a:cubicBezTo>
                  <a:cubicBezTo>
                    <a:pt x="6397" y="13"/>
                    <a:pt x="6394" y="16"/>
                    <a:pt x="6389" y="16"/>
                  </a:cubicBezTo>
                  <a:close/>
                  <a:moveTo>
                    <a:pt x="6357" y="16"/>
                  </a:moveTo>
                  <a:lnTo>
                    <a:pt x="6357" y="16"/>
                  </a:lnTo>
                  <a:cubicBezTo>
                    <a:pt x="6353" y="16"/>
                    <a:pt x="6349" y="13"/>
                    <a:pt x="6349" y="8"/>
                  </a:cubicBezTo>
                  <a:cubicBezTo>
                    <a:pt x="6349" y="4"/>
                    <a:pt x="6353" y="0"/>
                    <a:pt x="6357" y="0"/>
                  </a:cubicBezTo>
                  <a:lnTo>
                    <a:pt x="6357" y="0"/>
                  </a:lnTo>
                  <a:cubicBezTo>
                    <a:pt x="6362" y="0"/>
                    <a:pt x="6365" y="4"/>
                    <a:pt x="6365" y="8"/>
                  </a:cubicBezTo>
                  <a:cubicBezTo>
                    <a:pt x="6365" y="13"/>
                    <a:pt x="6362" y="16"/>
                    <a:pt x="6357" y="16"/>
                  </a:cubicBezTo>
                  <a:close/>
                  <a:moveTo>
                    <a:pt x="6325" y="16"/>
                  </a:moveTo>
                  <a:lnTo>
                    <a:pt x="6325" y="16"/>
                  </a:lnTo>
                  <a:cubicBezTo>
                    <a:pt x="6321" y="16"/>
                    <a:pt x="6317" y="13"/>
                    <a:pt x="6317" y="8"/>
                  </a:cubicBezTo>
                  <a:cubicBezTo>
                    <a:pt x="6317" y="4"/>
                    <a:pt x="6321" y="0"/>
                    <a:pt x="6325" y="0"/>
                  </a:cubicBezTo>
                  <a:lnTo>
                    <a:pt x="6325" y="0"/>
                  </a:lnTo>
                  <a:cubicBezTo>
                    <a:pt x="6330" y="0"/>
                    <a:pt x="6333" y="4"/>
                    <a:pt x="6333" y="8"/>
                  </a:cubicBezTo>
                  <a:cubicBezTo>
                    <a:pt x="6333" y="13"/>
                    <a:pt x="6330" y="16"/>
                    <a:pt x="6325" y="16"/>
                  </a:cubicBezTo>
                  <a:close/>
                  <a:moveTo>
                    <a:pt x="6293" y="16"/>
                  </a:moveTo>
                  <a:lnTo>
                    <a:pt x="6293" y="16"/>
                  </a:lnTo>
                  <a:cubicBezTo>
                    <a:pt x="6289" y="16"/>
                    <a:pt x="6285" y="13"/>
                    <a:pt x="6285" y="8"/>
                  </a:cubicBezTo>
                  <a:cubicBezTo>
                    <a:pt x="6285" y="4"/>
                    <a:pt x="6289" y="0"/>
                    <a:pt x="6293" y="0"/>
                  </a:cubicBezTo>
                  <a:lnTo>
                    <a:pt x="6293" y="0"/>
                  </a:lnTo>
                  <a:cubicBezTo>
                    <a:pt x="6298" y="0"/>
                    <a:pt x="6301" y="4"/>
                    <a:pt x="6301" y="8"/>
                  </a:cubicBezTo>
                  <a:cubicBezTo>
                    <a:pt x="6301" y="13"/>
                    <a:pt x="6298" y="16"/>
                    <a:pt x="6293" y="16"/>
                  </a:cubicBezTo>
                  <a:close/>
                  <a:moveTo>
                    <a:pt x="6261" y="16"/>
                  </a:moveTo>
                  <a:lnTo>
                    <a:pt x="6261" y="16"/>
                  </a:lnTo>
                  <a:cubicBezTo>
                    <a:pt x="6257" y="16"/>
                    <a:pt x="6253" y="13"/>
                    <a:pt x="6253" y="8"/>
                  </a:cubicBezTo>
                  <a:cubicBezTo>
                    <a:pt x="6253" y="4"/>
                    <a:pt x="6257" y="0"/>
                    <a:pt x="6261" y="0"/>
                  </a:cubicBezTo>
                  <a:lnTo>
                    <a:pt x="6261" y="0"/>
                  </a:lnTo>
                  <a:cubicBezTo>
                    <a:pt x="6266" y="0"/>
                    <a:pt x="6269" y="4"/>
                    <a:pt x="6269" y="8"/>
                  </a:cubicBezTo>
                  <a:cubicBezTo>
                    <a:pt x="6269" y="13"/>
                    <a:pt x="6266" y="16"/>
                    <a:pt x="6261" y="16"/>
                  </a:cubicBezTo>
                  <a:close/>
                  <a:moveTo>
                    <a:pt x="6229" y="16"/>
                  </a:moveTo>
                  <a:lnTo>
                    <a:pt x="6229" y="16"/>
                  </a:lnTo>
                  <a:cubicBezTo>
                    <a:pt x="6225" y="16"/>
                    <a:pt x="6221" y="13"/>
                    <a:pt x="6221" y="8"/>
                  </a:cubicBezTo>
                  <a:cubicBezTo>
                    <a:pt x="6221" y="4"/>
                    <a:pt x="6225" y="0"/>
                    <a:pt x="6229" y="0"/>
                  </a:cubicBezTo>
                  <a:lnTo>
                    <a:pt x="6229" y="0"/>
                  </a:lnTo>
                  <a:cubicBezTo>
                    <a:pt x="6234" y="0"/>
                    <a:pt x="6237" y="4"/>
                    <a:pt x="6237" y="8"/>
                  </a:cubicBezTo>
                  <a:cubicBezTo>
                    <a:pt x="6237" y="13"/>
                    <a:pt x="6234" y="16"/>
                    <a:pt x="6229" y="16"/>
                  </a:cubicBezTo>
                  <a:close/>
                  <a:moveTo>
                    <a:pt x="6197" y="16"/>
                  </a:moveTo>
                  <a:lnTo>
                    <a:pt x="6197" y="16"/>
                  </a:lnTo>
                  <a:cubicBezTo>
                    <a:pt x="6193" y="16"/>
                    <a:pt x="6189" y="13"/>
                    <a:pt x="6189" y="8"/>
                  </a:cubicBezTo>
                  <a:cubicBezTo>
                    <a:pt x="6189" y="4"/>
                    <a:pt x="6193" y="0"/>
                    <a:pt x="6197" y="0"/>
                  </a:cubicBezTo>
                  <a:lnTo>
                    <a:pt x="6197" y="0"/>
                  </a:lnTo>
                  <a:cubicBezTo>
                    <a:pt x="6202" y="0"/>
                    <a:pt x="6205" y="4"/>
                    <a:pt x="6205" y="8"/>
                  </a:cubicBezTo>
                  <a:cubicBezTo>
                    <a:pt x="6205" y="13"/>
                    <a:pt x="6202" y="16"/>
                    <a:pt x="6197" y="16"/>
                  </a:cubicBezTo>
                  <a:close/>
                  <a:moveTo>
                    <a:pt x="6165" y="16"/>
                  </a:moveTo>
                  <a:lnTo>
                    <a:pt x="6165" y="16"/>
                  </a:lnTo>
                  <a:cubicBezTo>
                    <a:pt x="6161" y="16"/>
                    <a:pt x="6157" y="13"/>
                    <a:pt x="6157" y="8"/>
                  </a:cubicBezTo>
                  <a:cubicBezTo>
                    <a:pt x="6157" y="4"/>
                    <a:pt x="6161" y="0"/>
                    <a:pt x="6165" y="0"/>
                  </a:cubicBezTo>
                  <a:lnTo>
                    <a:pt x="6165" y="0"/>
                  </a:lnTo>
                  <a:cubicBezTo>
                    <a:pt x="6170" y="0"/>
                    <a:pt x="6173" y="4"/>
                    <a:pt x="6173" y="8"/>
                  </a:cubicBezTo>
                  <a:cubicBezTo>
                    <a:pt x="6173" y="13"/>
                    <a:pt x="6170" y="16"/>
                    <a:pt x="6165" y="16"/>
                  </a:cubicBezTo>
                  <a:close/>
                  <a:moveTo>
                    <a:pt x="6133" y="16"/>
                  </a:moveTo>
                  <a:lnTo>
                    <a:pt x="6133" y="16"/>
                  </a:lnTo>
                  <a:cubicBezTo>
                    <a:pt x="6129" y="16"/>
                    <a:pt x="6125" y="13"/>
                    <a:pt x="6125" y="8"/>
                  </a:cubicBezTo>
                  <a:cubicBezTo>
                    <a:pt x="6125" y="4"/>
                    <a:pt x="6129" y="0"/>
                    <a:pt x="6133" y="0"/>
                  </a:cubicBezTo>
                  <a:lnTo>
                    <a:pt x="6133" y="0"/>
                  </a:lnTo>
                  <a:cubicBezTo>
                    <a:pt x="6138" y="0"/>
                    <a:pt x="6141" y="4"/>
                    <a:pt x="6141" y="8"/>
                  </a:cubicBezTo>
                  <a:cubicBezTo>
                    <a:pt x="6141" y="13"/>
                    <a:pt x="6138" y="16"/>
                    <a:pt x="6133" y="16"/>
                  </a:cubicBezTo>
                  <a:close/>
                  <a:moveTo>
                    <a:pt x="6101" y="16"/>
                  </a:moveTo>
                  <a:lnTo>
                    <a:pt x="6101" y="16"/>
                  </a:lnTo>
                  <a:cubicBezTo>
                    <a:pt x="6097" y="16"/>
                    <a:pt x="6093" y="13"/>
                    <a:pt x="6093" y="8"/>
                  </a:cubicBezTo>
                  <a:cubicBezTo>
                    <a:pt x="6093" y="4"/>
                    <a:pt x="6097" y="0"/>
                    <a:pt x="6101" y="0"/>
                  </a:cubicBezTo>
                  <a:lnTo>
                    <a:pt x="6101" y="0"/>
                  </a:lnTo>
                  <a:cubicBezTo>
                    <a:pt x="6106" y="0"/>
                    <a:pt x="6109" y="4"/>
                    <a:pt x="6109" y="8"/>
                  </a:cubicBezTo>
                  <a:cubicBezTo>
                    <a:pt x="6109" y="13"/>
                    <a:pt x="6106" y="16"/>
                    <a:pt x="6101" y="16"/>
                  </a:cubicBezTo>
                  <a:close/>
                  <a:moveTo>
                    <a:pt x="6069" y="16"/>
                  </a:moveTo>
                  <a:lnTo>
                    <a:pt x="6069" y="16"/>
                  </a:lnTo>
                  <a:cubicBezTo>
                    <a:pt x="6065" y="16"/>
                    <a:pt x="6061" y="13"/>
                    <a:pt x="6061" y="8"/>
                  </a:cubicBezTo>
                  <a:cubicBezTo>
                    <a:pt x="6061" y="4"/>
                    <a:pt x="6065" y="0"/>
                    <a:pt x="6069" y="0"/>
                  </a:cubicBezTo>
                  <a:lnTo>
                    <a:pt x="6069" y="0"/>
                  </a:lnTo>
                  <a:cubicBezTo>
                    <a:pt x="6074" y="0"/>
                    <a:pt x="6077" y="4"/>
                    <a:pt x="6077" y="8"/>
                  </a:cubicBezTo>
                  <a:cubicBezTo>
                    <a:pt x="6077" y="13"/>
                    <a:pt x="6074" y="16"/>
                    <a:pt x="6069" y="16"/>
                  </a:cubicBezTo>
                  <a:close/>
                  <a:moveTo>
                    <a:pt x="6037" y="16"/>
                  </a:moveTo>
                  <a:lnTo>
                    <a:pt x="6037" y="16"/>
                  </a:lnTo>
                  <a:cubicBezTo>
                    <a:pt x="6033" y="16"/>
                    <a:pt x="6029" y="13"/>
                    <a:pt x="6029" y="8"/>
                  </a:cubicBezTo>
                  <a:cubicBezTo>
                    <a:pt x="6029" y="4"/>
                    <a:pt x="6033" y="0"/>
                    <a:pt x="6037" y="0"/>
                  </a:cubicBezTo>
                  <a:lnTo>
                    <a:pt x="6037" y="0"/>
                  </a:lnTo>
                  <a:cubicBezTo>
                    <a:pt x="6042" y="0"/>
                    <a:pt x="6045" y="4"/>
                    <a:pt x="6045" y="8"/>
                  </a:cubicBezTo>
                  <a:cubicBezTo>
                    <a:pt x="6045" y="13"/>
                    <a:pt x="6042" y="16"/>
                    <a:pt x="6037" y="16"/>
                  </a:cubicBezTo>
                  <a:close/>
                  <a:moveTo>
                    <a:pt x="6005" y="16"/>
                  </a:moveTo>
                  <a:lnTo>
                    <a:pt x="6005" y="16"/>
                  </a:lnTo>
                  <a:cubicBezTo>
                    <a:pt x="6001" y="16"/>
                    <a:pt x="5997" y="13"/>
                    <a:pt x="5997" y="8"/>
                  </a:cubicBezTo>
                  <a:cubicBezTo>
                    <a:pt x="5997" y="4"/>
                    <a:pt x="6001" y="0"/>
                    <a:pt x="6005" y="0"/>
                  </a:cubicBezTo>
                  <a:lnTo>
                    <a:pt x="6005" y="0"/>
                  </a:lnTo>
                  <a:cubicBezTo>
                    <a:pt x="6010" y="0"/>
                    <a:pt x="6013" y="4"/>
                    <a:pt x="6013" y="8"/>
                  </a:cubicBezTo>
                  <a:cubicBezTo>
                    <a:pt x="6013" y="13"/>
                    <a:pt x="6010" y="16"/>
                    <a:pt x="6005" y="16"/>
                  </a:cubicBezTo>
                  <a:close/>
                  <a:moveTo>
                    <a:pt x="5973" y="16"/>
                  </a:moveTo>
                  <a:lnTo>
                    <a:pt x="5973" y="16"/>
                  </a:lnTo>
                  <a:cubicBezTo>
                    <a:pt x="5969" y="16"/>
                    <a:pt x="5965" y="13"/>
                    <a:pt x="5965" y="8"/>
                  </a:cubicBezTo>
                  <a:cubicBezTo>
                    <a:pt x="5965" y="4"/>
                    <a:pt x="5969" y="0"/>
                    <a:pt x="5973" y="0"/>
                  </a:cubicBezTo>
                  <a:lnTo>
                    <a:pt x="5973" y="0"/>
                  </a:lnTo>
                  <a:cubicBezTo>
                    <a:pt x="5978" y="0"/>
                    <a:pt x="5981" y="4"/>
                    <a:pt x="5981" y="8"/>
                  </a:cubicBezTo>
                  <a:cubicBezTo>
                    <a:pt x="5981" y="13"/>
                    <a:pt x="5978" y="16"/>
                    <a:pt x="5973" y="16"/>
                  </a:cubicBezTo>
                  <a:close/>
                  <a:moveTo>
                    <a:pt x="5941" y="16"/>
                  </a:moveTo>
                  <a:lnTo>
                    <a:pt x="5941" y="16"/>
                  </a:lnTo>
                  <a:cubicBezTo>
                    <a:pt x="5937" y="16"/>
                    <a:pt x="5933" y="13"/>
                    <a:pt x="5933" y="8"/>
                  </a:cubicBezTo>
                  <a:cubicBezTo>
                    <a:pt x="5933" y="4"/>
                    <a:pt x="5937" y="0"/>
                    <a:pt x="5941" y="0"/>
                  </a:cubicBezTo>
                  <a:lnTo>
                    <a:pt x="5941" y="0"/>
                  </a:lnTo>
                  <a:cubicBezTo>
                    <a:pt x="5946" y="0"/>
                    <a:pt x="5949" y="4"/>
                    <a:pt x="5949" y="8"/>
                  </a:cubicBezTo>
                  <a:cubicBezTo>
                    <a:pt x="5949" y="13"/>
                    <a:pt x="5946" y="16"/>
                    <a:pt x="5941" y="16"/>
                  </a:cubicBezTo>
                  <a:close/>
                  <a:moveTo>
                    <a:pt x="5909" y="16"/>
                  </a:moveTo>
                  <a:lnTo>
                    <a:pt x="5909" y="16"/>
                  </a:lnTo>
                  <a:cubicBezTo>
                    <a:pt x="5905" y="16"/>
                    <a:pt x="5901" y="13"/>
                    <a:pt x="5901" y="8"/>
                  </a:cubicBezTo>
                  <a:cubicBezTo>
                    <a:pt x="5901" y="4"/>
                    <a:pt x="5905" y="0"/>
                    <a:pt x="5909" y="0"/>
                  </a:cubicBezTo>
                  <a:lnTo>
                    <a:pt x="5909" y="0"/>
                  </a:lnTo>
                  <a:cubicBezTo>
                    <a:pt x="5914" y="0"/>
                    <a:pt x="5917" y="4"/>
                    <a:pt x="5917" y="8"/>
                  </a:cubicBezTo>
                  <a:cubicBezTo>
                    <a:pt x="5917" y="13"/>
                    <a:pt x="5914" y="16"/>
                    <a:pt x="5909" y="16"/>
                  </a:cubicBezTo>
                  <a:close/>
                  <a:moveTo>
                    <a:pt x="5877" y="16"/>
                  </a:moveTo>
                  <a:lnTo>
                    <a:pt x="5877" y="16"/>
                  </a:lnTo>
                  <a:cubicBezTo>
                    <a:pt x="5873" y="16"/>
                    <a:pt x="5869" y="13"/>
                    <a:pt x="5869" y="8"/>
                  </a:cubicBezTo>
                  <a:cubicBezTo>
                    <a:pt x="5869" y="4"/>
                    <a:pt x="5873" y="0"/>
                    <a:pt x="5877" y="0"/>
                  </a:cubicBezTo>
                  <a:lnTo>
                    <a:pt x="5877" y="0"/>
                  </a:lnTo>
                  <a:cubicBezTo>
                    <a:pt x="5882" y="0"/>
                    <a:pt x="5885" y="4"/>
                    <a:pt x="5885" y="8"/>
                  </a:cubicBezTo>
                  <a:cubicBezTo>
                    <a:pt x="5885" y="13"/>
                    <a:pt x="5882" y="16"/>
                    <a:pt x="5877" y="16"/>
                  </a:cubicBezTo>
                  <a:close/>
                  <a:moveTo>
                    <a:pt x="5845" y="16"/>
                  </a:moveTo>
                  <a:lnTo>
                    <a:pt x="5845" y="16"/>
                  </a:lnTo>
                  <a:cubicBezTo>
                    <a:pt x="5841" y="16"/>
                    <a:pt x="5837" y="13"/>
                    <a:pt x="5837" y="8"/>
                  </a:cubicBezTo>
                  <a:cubicBezTo>
                    <a:pt x="5837" y="4"/>
                    <a:pt x="5841" y="0"/>
                    <a:pt x="5845" y="0"/>
                  </a:cubicBezTo>
                  <a:lnTo>
                    <a:pt x="5845" y="0"/>
                  </a:lnTo>
                  <a:cubicBezTo>
                    <a:pt x="5849" y="0"/>
                    <a:pt x="5853" y="4"/>
                    <a:pt x="5853" y="8"/>
                  </a:cubicBezTo>
                  <a:cubicBezTo>
                    <a:pt x="5853" y="13"/>
                    <a:pt x="5849" y="16"/>
                    <a:pt x="5845" y="16"/>
                  </a:cubicBezTo>
                  <a:close/>
                  <a:moveTo>
                    <a:pt x="5813" y="16"/>
                  </a:moveTo>
                  <a:lnTo>
                    <a:pt x="5813" y="16"/>
                  </a:lnTo>
                  <a:cubicBezTo>
                    <a:pt x="5809" y="16"/>
                    <a:pt x="5805" y="13"/>
                    <a:pt x="5805" y="8"/>
                  </a:cubicBezTo>
                  <a:cubicBezTo>
                    <a:pt x="5805" y="4"/>
                    <a:pt x="5809" y="0"/>
                    <a:pt x="5813" y="0"/>
                  </a:cubicBezTo>
                  <a:lnTo>
                    <a:pt x="5813" y="0"/>
                  </a:lnTo>
                  <a:cubicBezTo>
                    <a:pt x="5817" y="0"/>
                    <a:pt x="5821" y="4"/>
                    <a:pt x="5821" y="8"/>
                  </a:cubicBezTo>
                  <a:cubicBezTo>
                    <a:pt x="5821" y="13"/>
                    <a:pt x="5817" y="16"/>
                    <a:pt x="5813" y="16"/>
                  </a:cubicBezTo>
                  <a:close/>
                  <a:moveTo>
                    <a:pt x="5781" y="16"/>
                  </a:moveTo>
                  <a:lnTo>
                    <a:pt x="5781" y="16"/>
                  </a:lnTo>
                  <a:cubicBezTo>
                    <a:pt x="5777" y="16"/>
                    <a:pt x="5773" y="13"/>
                    <a:pt x="5773" y="8"/>
                  </a:cubicBezTo>
                  <a:cubicBezTo>
                    <a:pt x="5773" y="4"/>
                    <a:pt x="5777" y="0"/>
                    <a:pt x="5781" y="0"/>
                  </a:cubicBezTo>
                  <a:lnTo>
                    <a:pt x="5781" y="0"/>
                  </a:lnTo>
                  <a:cubicBezTo>
                    <a:pt x="5785" y="0"/>
                    <a:pt x="5789" y="4"/>
                    <a:pt x="5789" y="8"/>
                  </a:cubicBezTo>
                  <a:cubicBezTo>
                    <a:pt x="5789" y="13"/>
                    <a:pt x="5785" y="16"/>
                    <a:pt x="5781" y="16"/>
                  </a:cubicBezTo>
                  <a:close/>
                  <a:moveTo>
                    <a:pt x="5749" y="16"/>
                  </a:moveTo>
                  <a:lnTo>
                    <a:pt x="5749" y="16"/>
                  </a:lnTo>
                  <a:cubicBezTo>
                    <a:pt x="5745" y="16"/>
                    <a:pt x="5741" y="13"/>
                    <a:pt x="5741" y="8"/>
                  </a:cubicBezTo>
                  <a:cubicBezTo>
                    <a:pt x="5741" y="4"/>
                    <a:pt x="5745" y="0"/>
                    <a:pt x="5749" y="0"/>
                  </a:cubicBezTo>
                  <a:lnTo>
                    <a:pt x="5749" y="0"/>
                  </a:lnTo>
                  <a:cubicBezTo>
                    <a:pt x="5753" y="0"/>
                    <a:pt x="5757" y="4"/>
                    <a:pt x="5757" y="8"/>
                  </a:cubicBezTo>
                  <a:cubicBezTo>
                    <a:pt x="5757" y="13"/>
                    <a:pt x="5753" y="16"/>
                    <a:pt x="5749" y="16"/>
                  </a:cubicBezTo>
                  <a:close/>
                  <a:moveTo>
                    <a:pt x="5717" y="16"/>
                  </a:moveTo>
                  <a:lnTo>
                    <a:pt x="5717" y="16"/>
                  </a:lnTo>
                  <a:cubicBezTo>
                    <a:pt x="5713" y="16"/>
                    <a:pt x="5709" y="13"/>
                    <a:pt x="5709" y="8"/>
                  </a:cubicBezTo>
                  <a:cubicBezTo>
                    <a:pt x="5709" y="4"/>
                    <a:pt x="5713" y="0"/>
                    <a:pt x="5717" y="0"/>
                  </a:cubicBezTo>
                  <a:lnTo>
                    <a:pt x="5717" y="0"/>
                  </a:lnTo>
                  <a:cubicBezTo>
                    <a:pt x="5721" y="0"/>
                    <a:pt x="5725" y="4"/>
                    <a:pt x="5725" y="8"/>
                  </a:cubicBezTo>
                  <a:cubicBezTo>
                    <a:pt x="5725" y="13"/>
                    <a:pt x="5721" y="16"/>
                    <a:pt x="5717" y="16"/>
                  </a:cubicBezTo>
                  <a:close/>
                  <a:moveTo>
                    <a:pt x="5685" y="16"/>
                  </a:moveTo>
                  <a:lnTo>
                    <a:pt x="5685" y="16"/>
                  </a:lnTo>
                  <a:cubicBezTo>
                    <a:pt x="5681" y="16"/>
                    <a:pt x="5677" y="13"/>
                    <a:pt x="5677" y="8"/>
                  </a:cubicBezTo>
                  <a:cubicBezTo>
                    <a:pt x="5677" y="4"/>
                    <a:pt x="5681" y="0"/>
                    <a:pt x="5685" y="0"/>
                  </a:cubicBezTo>
                  <a:lnTo>
                    <a:pt x="5685" y="0"/>
                  </a:lnTo>
                  <a:cubicBezTo>
                    <a:pt x="5689" y="0"/>
                    <a:pt x="5693" y="4"/>
                    <a:pt x="5693" y="8"/>
                  </a:cubicBezTo>
                  <a:cubicBezTo>
                    <a:pt x="5693" y="13"/>
                    <a:pt x="5689" y="16"/>
                    <a:pt x="5685" y="16"/>
                  </a:cubicBezTo>
                  <a:close/>
                  <a:moveTo>
                    <a:pt x="5653" y="16"/>
                  </a:moveTo>
                  <a:lnTo>
                    <a:pt x="5653" y="16"/>
                  </a:lnTo>
                  <a:cubicBezTo>
                    <a:pt x="5649" y="16"/>
                    <a:pt x="5645" y="13"/>
                    <a:pt x="5645" y="8"/>
                  </a:cubicBezTo>
                  <a:cubicBezTo>
                    <a:pt x="5645" y="4"/>
                    <a:pt x="5649" y="0"/>
                    <a:pt x="5653" y="0"/>
                  </a:cubicBezTo>
                  <a:lnTo>
                    <a:pt x="5653" y="0"/>
                  </a:lnTo>
                  <a:cubicBezTo>
                    <a:pt x="5657" y="0"/>
                    <a:pt x="5661" y="4"/>
                    <a:pt x="5661" y="8"/>
                  </a:cubicBezTo>
                  <a:cubicBezTo>
                    <a:pt x="5661" y="13"/>
                    <a:pt x="5657" y="16"/>
                    <a:pt x="5653" y="16"/>
                  </a:cubicBezTo>
                  <a:close/>
                  <a:moveTo>
                    <a:pt x="5621" y="16"/>
                  </a:moveTo>
                  <a:lnTo>
                    <a:pt x="5621" y="16"/>
                  </a:lnTo>
                  <a:cubicBezTo>
                    <a:pt x="5617" y="16"/>
                    <a:pt x="5613" y="13"/>
                    <a:pt x="5613" y="8"/>
                  </a:cubicBezTo>
                  <a:cubicBezTo>
                    <a:pt x="5613" y="4"/>
                    <a:pt x="5617" y="0"/>
                    <a:pt x="5621" y="0"/>
                  </a:cubicBezTo>
                  <a:lnTo>
                    <a:pt x="5621" y="0"/>
                  </a:lnTo>
                  <a:cubicBezTo>
                    <a:pt x="5625" y="0"/>
                    <a:pt x="5629" y="4"/>
                    <a:pt x="5629" y="8"/>
                  </a:cubicBezTo>
                  <a:cubicBezTo>
                    <a:pt x="5629" y="13"/>
                    <a:pt x="5625" y="16"/>
                    <a:pt x="5621" y="16"/>
                  </a:cubicBezTo>
                  <a:close/>
                  <a:moveTo>
                    <a:pt x="5589" y="16"/>
                  </a:moveTo>
                  <a:lnTo>
                    <a:pt x="5589" y="16"/>
                  </a:lnTo>
                  <a:cubicBezTo>
                    <a:pt x="5584" y="16"/>
                    <a:pt x="5581" y="13"/>
                    <a:pt x="5581" y="8"/>
                  </a:cubicBezTo>
                  <a:cubicBezTo>
                    <a:pt x="5581" y="4"/>
                    <a:pt x="5584" y="0"/>
                    <a:pt x="5589" y="0"/>
                  </a:cubicBezTo>
                  <a:lnTo>
                    <a:pt x="5589" y="0"/>
                  </a:lnTo>
                  <a:cubicBezTo>
                    <a:pt x="5593" y="0"/>
                    <a:pt x="5597" y="4"/>
                    <a:pt x="5597" y="8"/>
                  </a:cubicBezTo>
                  <a:cubicBezTo>
                    <a:pt x="5597" y="13"/>
                    <a:pt x="5593" y="16"/>
                    <a:pt x="5589" y="16"/>
                  </a:cubicBezTo>
                  <a:close/>
                  <a:moveTo>
                    <a:pt x="5557" y="16"/>
                  </a:moveTo>
                  <a:lnTo>
                    <a:pt x="5557" y="16"/>
                  </a:lnTo>
                  <a:cubicBezTo>
                    <a:pt x="5552" y="16"/>
                    <a:pt x="5549" y="13"/>
                    <a:pt x="5549" y="8"/>
                  </a:cubicBezTo>
                  <a:cubicBezTo>
                    <a:pt x="5549" y="4"/>
                    <a:pt x="5552" y="0"/>
                    <a:pt x="5557" y="0"/>
                  </a:cubicBezTo>
                  <a:lnTo>
                    <a:pt x="5557" y="0"/>
                  </a:lnTo>
                  <a:cubicBezTo>
                    <a:pt x="5561" y="0"/>
                    <a:pt x="5565" y="4"/>
                    <a:pt x="5565" y="8"/>
                  </a:cubicBezTo>
                  <a:cubicBezTo>
                    <a:pt x="5565" y="13"/>
                    <a:pt x="5561" y="16"/>
                    <a:pt x="5557" y="16"/>
                  </a:cubicBezTo>
                  <a:close/>
                  <a:moveTo>
                    <a:pt x="5525" y="16"/>
                  </a:moveTo>
                  <a:lnTo>
                    <a:pt x="5525" y="16"/>
                  </a:lnTo>
                  <a:cubicBezTo>
                    <a:pt x="5520" y="16"/>
                    <a:pt x="5517" y="13"/>
                    <a:pt x="5517" y="8"/>
                  </a:cubicBezTo>
                  <a:cubicBezTo>
                    <a:pt x="5517" y="4"/>
                    <a:pt x="5520" y="0"/>
                    <a:pt x="5525" y="0"/>
                  </a:cubicBezTo>
                  <a:lnTo>
                    <a:pt x="5525" y="0"/>
                  </a:lnTo>
                  <a:cubicBezTo>
                    <a:pt x="5529" y="0"/>
                    <a:pt x="5533" y="4"/>
                    <a:pt x="5533" y="8"/>
                  </a:cubicBezTo>
                  <a:cubicBezTo>
                    <a:pt x="5533" y="13"/>
                    <a:pt x="5529" y="16"/>
                    <a:pt x="5525" y="16"/>
                  </a:cubicBezTo>
                  <a:close/>
                  <a:moveTo>
                    <a:pt x="5493" y="16"/>
                  </a:moveTo>
                  <a:lnTo>
                    <a:pt x="5493" y="16"/>
                  </a:lnTo>
                  <a:cubicBezTo>
                    <a:pt x="5488" y="16"/>
                    <a:pt x="5485" y="13"/>
                    <a:pt x="5485" y="8"/>
                  </a:cubicBezTo>
                  <a:cubicBezTo>
                    <a:pt x="5485" y="4"/>
                    <a:pt x="5488" y="0"/>
                    <a:pt x="5493" y="0"/>
                  </a:cubicBezTo>
                  <a:lnTo>
                    <a:pt x="5493" y="0"/>
                  </a:lnTo>
                  <a:cubicBezTo>
                    <a:pt x="5497" y="0"/>
                    <a:pt x="5501" y="4"/>
                    <a:pt x="5501" y="8"/>
                  </a:cubicBezTo>
                  <a:cubicBezTo>
                    <a:pt x="5501" y="13"/>
                    <a:pt x="5497" y="16"/>
                    <a:pt x="5493" y="16"/>
                  </a:cubicBezTo>
                  <a:close/>
                  <a:moveTo>
                    <a:pt x="5461" y="16"/>
                  </a:moveTo>
                  <a:lnTo>
                    <a:pt x="5461" y="16"/>
                  </a:lnTo>
                  <a:cubicBezTo>
                    <a:pt x="5456" y="16"/>
                    <a:pt x="5453" y="13"/>
                    <a:pt x="5453" y="8"/>
                  </a:cubicBezTo>
                  <a:cubicBezTo>
                    <a:pt x="5453" y="4"/>
                    <a:pt x="5456" y="0"/>
                    <a:pt x="5461" y="0"/>
                  </a:cubicBezTo>
                  <a:lnTo>
                    <a:pt x="5461" y="0"/>
                  </a:lnTo>
                  <a:cubicBezTo>
                    <a:pt x="5465" y="0"/>
                    <a:pt x="5469" y="4"/>
                    <a:pt x="5469" y="8"/>
                  </a:cubicBezTo>
                  <a:cubicBezTo>
                    <a:pt x="5469" y="13"/>
                    <a:pt x="5465" y="16"/>
                    <a:pt x="5461" y="16"/>
                  </a:cubicBezTo>
                  <a:close/>
                  <a:moveTo>
                    <a:pt x="5429" y="16"/>
                  </a:moveTo>
                  <a:lnTo>
                    <a:pt x="5429" y="16"/>
                  </a:lnTo>
                  <a:cubicBezTo>
                    <a:pt x="5424" y="16"/>
                    <a:pt x="5421" y="13"/>
                    <a:pt x="5421" y="8"/>
                  </a:cubicBezTo>
                  <a:cubicBezTo>
                    <a:pt x="5421" y="4"/>
                    <a:pt x="5424" y="0"/>
                    <a:pt x="5429" y="0"/>
                  </a:cubicBezTo>
                  <a:lnTo>
                    <a:pt x="5429" y="0"/>
                  </a:lnTo>
                  <a:cubicBezTo>
                    <a:pt x="5433" y="0"/>
                    <a:pt x="5437" y="4"/>
                    <a:pt x="5437" y="8"/>
                  </a:cubicBezTo>
                  <a:cubicBezTo>
                    <a:pt x="5437" y="13"/>
                    <a:pt x="5433" y="16"/>
                    <a:pt x="5429" y="16"/>
                  </a:cubicBezTo>
                  <a:close/>
                  <a:moveTo>
                    <a:pt x="5397" y="16"/>
                  </a:moveTo>
                  <a:lnTo>
                    <a:pt x="5397" y="16"/>
                  </a:lnTo>
                  <a:cubicBezTo>
                    <a:pt x="5392" y="16"/>
                    <a:pt x="5389" y="13"/>
                    <a:pt x="5389" y="8"/>
                  </a:cubicBezTo>
                  <a:cubicBezTo>
                    <a:pt x="5389" y="4"/>
                    <a:pt x="5392" y="0"/>
                    <a:pt x="5397" y="0"/>
                  </a:cubicBezTo>
                  <a:lnTo>
                    <a:pt x="5397" y="0"/>
                  </a:lnTo>
                  <a:cubicBezTo>
                    <a:pt x="5401" y="0"/>
                    <a:pt x="5405" y="4"/>
                    <a:pt x="5405" y="8"/>
                  </a:cubicBezTo>
                  <a:cubicBezTo>
                    <a:pt x="5405" y="13"/>
                    <a:pt x="5401" y="16"/>
                    <a:pt x="5397" y="16"/>
                  </a:cubicBezTo>
                  <a:close/>
                  <a:moveTo>
                    <a:pt x="5365" y="16"/>
                  </a:moveTo>
                  <a:lnTo>
                    <a:pt x="5365" y="16"/>
                  </a:lnTo>
                  <a:cubicBezTo>
                    <a:pt x="5360" y="16"/>
                    <a:pt x="5357" y="13"/>
                    <a:pt x="5357" y="8"/>
                  </a:cubicBezTo>
                  <a:cubicBezTo>
                    <a:pt x="5357" y="4"/>
                    <a:pt x="5360" y="0"/>
                    <a:pt x="5365" y="0"/>
                  </a:cubicBezTo>
                  <a:lnTo>
                    <a:pt x="5365" y="0"/>
                  </a:lnTo>
                  <a:cubicBezTo>
                    <a:pt x="5369" y="0"/>
                    <a:pt x="5373" y="4"/>
                    <a:pt x="5373" y="8"/>
                  </a:cubicBezTo>
                  <a:cubicBezTo>
                    <a:pt x="5373" y="13"/>
                    <a:pt x="5369" y="16"/>
                    <a:pt x="5365" y="16"/>
                  </a:cubicBezTo>
                  <a:close/>
                  <a:moveTo>
                    <a:pt x="5333" y="16"/>
                  </a:moveTo>
                  <a:lnTo>
                    <a:pt x="5333" y="16"/>
                  </a:lnTo>
                  <a:cubicBezTo>
                    <a:pt x="5328" y="16"/>
                    <a:pt x="5325" y="13"/>
                    <a:pt x="5325" y="8"/>
                  </a:cubicBezTo>
                  <a:cubicBezTo>
                    <a:pt x="5325" y="4"/>
                    <a:pt x="5328" y="0"/>
                    <a:pt x="5333" y="0"/>
                  </a:cubicBezTo>
                  <a:lnTo>
                    <a:pt x="5333" y="0"/>
                  </a:lnTo>
                  <a:cubicBezTo>
                    <a:pt x="5337" y="0"/>
                    <a:pt x="5341" y="4"/>
                    <a:pt x="5341" y="8"/>
                  </a:cubicBezTo>
                  <a:cubicBezTo>
                    <a:pt x="5341" y="13"/>
                    <a:pt x="5337" y="16"/>
                    <a:pt x="5333" y="16"/>
                  </a:cubicBezTo>
                  <a:close/>
                  <a:moveTo>
                    <a:pt x="5301" y="16"/>
                  </a:moveTo>
                  <a:lnTo>
                    <a:pt x="5301" y="16"/>
                  </a:lnTo>
                  <a:cubicBezTo>
                    <a:pt x="5296" y="16"/>
                    <a:pt x="5293" y="13"/>
                    <a:pt x="5293" y="8"/>
                  </a:cubicBezTo>
                  <a:cubicBezTo>
                    <a:pt x="5293" y="4"/>
                    <a:pt x="5296" y="0"/>
                    <a:pt x="5301" y="0"/>
                  </a:cubicBezTo>
                  <a:lnTo>
                    <a:pt x="5301" y="0"/>
                  </a:lnTo>
                  <a:cubicBezTo>
                    <a:pt x="5305" y="0"/>
                    <a:pt x="5309" y="4"/>
                    <a:pt x="5309" y="8"/>
                  </a:cubicBezTo>
                  <a:cubicBezTo>
                    <a:pt x="5309" y="13"/>
                    <a:pt x="5305" y="16"/>
                    <a:pt x="5301" y="16"/>
                  </a:cubicBezTo>
                  <a:close/>
                  <a:moveTo>
                    <a:pt x="5269" y="16"/>
                  </a:moveTo>
                  <a:lnTo>
                    <a:pt x="5269" y="16"/>
                  </a:lnTo>
                  <a:cubicBezTo>
                    <a:pt x="5264" y="16"/>
                    <a:pt x="5261" y="13"/>
                    <a:pt x="5261" y="8"/>
                  </a:cubicBezTo>
                  <a:cubicBezTo>
                    <a:pt x="5261" y="4"/>
                    <a:pt x="5264" y="0"/>
                    <a:pt x="5269" y="0"/>
                  </a:cubicBezTo>
                  <a:lnTo>
                    <a:pt x="5269" y="0"/>
                  </a:lnTo>
                  <a:cubicBezTo>
                    <a:pt x="5273" y="0"/>
                    <a:pt x="5277" y="4"/>
                    <a:pt x="5277" y="8"/>
                  </a:cubicBezTo>
                  <a:cubicBezTo>
                    <a:pt x="5277" y="13"/>
                    <a:pt x="5273" y="16"/>
                    <a:pt x="5269" y="16"/>
                  </a:cubicBezTo>
                  <a:close/>
                  <a:moveTo>
                    <a:pt x="5237" y="16"/>
                  </a:moveTo>
                  <a:lnTo>
                    <a:pt x="5237" y="16"/>
                  </a:lnTo>
                  <a:cubicBezTo>
                    <a:pt x="5232" y="16"/>
                    <a:pt x="5229" y="13"/>
                    <a:pt x="5229" y="8"/>
                  </a:cubicBezTo>
                  <a:cubicBezTo>
                    <a:pt x="5229" y="4"/>
                    <a:pt x="5232" y="0"/>
                    <a:pt x="5237" y="0"/>
                  </a:cubicBezTo>
                  <a:lnTo>
                    <a:pt x="5237" y="0"/>
                  </a:lnTo>
                  <a:cubicBezTo>
                    <a:pt x="5241" y="0"/>
                    <a:pt x="5245" y="4"/>
                    <a:pt x="5245" y="8"/>
                  </a:cubicBezTo>
                  <a:cubicBezTo>
                    <a:pt x="5245" y="13"/>
                    <a:pt x="5241" y="16"/>
                    <a:pt x="5237" y="16"/>
                  </a:cubicBezTo>
                  <a:close/>
                  <a:moveTo>
                    <a:pt x="5205" y="16"/>
                  </a:moveTo>
                  <a:lnTo>
                    <a:pt x="5205" y="16"/>
                  </a:lnTo>
                  <a:cubicBezTo>
                    <a:pt x="5200" y="16"/>
                    <a:pt x="5197" y="13"/>
                    <a:pt x="5197" y="8"/>
                  </a:cubicBezTo>
                  <a:cubicBezTo>
                    <a:pt x="5197" y="4"/>
                    <a:pt x="5200" y="0"/>
                    <a:pt x="5205" y="0"/>
                  </a:cubicBezTo>
                  <a:lnTo>
                    <a:pt x="5205" y="0"/>
                  </a:lnTo>
                  <a:cubicBezTo>
                    <a:pt x="5209" y="0"/>
                    <a:pt x="5213" y="4"/>
                    <a:pt x="5213" y="8"/>
                  </a:cubicBezTo>
                  <a:cubicBezTo>
                    <a:pt x="5213" y="13"/>
                    <a:pt x="5209" y="16"/>
                    <a:pt x="5205" y="16"/>
                  </a:cubicBezTo>
                  <a:close/>
                  <a:moveTo>
                    <a:pt x="5173" y="16"/>
                  </a:moveTo>
                  <a:lnTo>
                    <a:pt x="5173" y="16"/>
                  </a:lnTo>
                  <a:cubicBezTo>
                    <a:pt x="5168" y="16"/>
                    <a:pt x="5165" y="13"/>
                    <a:pt x="5165" y="8"/>
                  </a:cubicBezTo>
                  <a:cubicBezTo>
                    <a:pt x="5165" y="4"/>
                    <a:pt x="5168" y="0"/>
                    <a:pt x="5173" y="0"/>
                  </a:cubicBezTo>
                  <a:lnTo>
                    <a:pt x="5173" y="0"/>
                  </a:lnTo>
                  <a:cubicBezTo>
                    <a:pt x="5177" y="0"/>
                    <a:pt x="5181" y="4"/>
                    <a:pt x="5181" y="8"/>
                  </a:cubicBezTo>
                  <a:cubicBezTo>
                    <a:pt x="5181" y="13"/>
                    <a:pt x="5177" y="16"/>
                    <a:pt x="5173" y="16"/>
                  </a:cubicBezTo>
                  <a:close/>
                  <a:moveTo>
                    <a:pt x="5141" y="16"/>
                  </a:moveTo>
                  <a:lnTo>
                    <a:pt x="5141" y="16"/>
                  </a:lnTo>
                  <a:cubicBezTo>
                    <a:pt x="5136" y="16"/>
                    <a:pt x="5133" y="13"/>
                    <a:pt x="5133" y="8"/>
                  </a:cubicBezTo>
                  <a:cubicBezTo>
                    <a:pt x="5133" y="4"/>
                    <a:pt x="5136" y="0"/>
                    <a:pt x="5141" y="0"/>
                  </a:cubicBezTo>
                  <a:lnTo>
                    <a:pt x="5141" y="0"/>
                  </a:lnTo>
                  <a:cubicBezTo>
                    <a:pt x="5145" y="0"/>
                    <a:pt x="5149" y="4"/>
                    <a:pt x="5149" y="8"/>
                  </a:cubicBezTo>
                  <a:cubicBezTo>
                    <a:pt x="5149" y="13"/>
                    <a:pt x="5145" y="16"/>
                    <a:pt x="5141" y="16"/>
                  </a:cubicBezTo>
                  <a:close/>
                  <a:moveTo>
                    <a:pt x="5109" y="16"/>
                  </a:moveTo>
                  <a:lnTo>
                    <a:pt x="5109" y="16"/>
                  </a:lnTo>
                  <a:cubicBezTo>
                    <a:pt x="5104" y="16"/>
                    <a:pt x="5101" y="13"/>
                    <a:pt x="5101" y="8"/>
                  </a:cubicBezTo>
                  <a:cubicBezTo>
                    <a:pt x="5101" y="4"/>
                    <a:pt x="5104" y="0"/>
                    <a:pt x="5109" y="0"/>
                  </a:cubicBezTo>
                  <a:lnTo>
                    <a:pt x="5109" y="0"/>
                  </a:lnTo>
                  <a:cubicBezTo>
                    <a:pt x="5113" y="0"/>
                    <a:pt x="5117" y="4"/>
                    <a:pt x="5117" y="8"/>
                  </a:cubicBezTo>
                  <a:cubicBezTo>
                    <a:pt x="5117" y="13"/>
                    <a:pt x="5113" y="16"/>
                    <a:pt x="5109" y="16"/>
                  </a:cubicBezTo>
                  <a:close/>
                  <a:moveTo>
                    <a:pt x="5077" y="16"/>
                  </a:moveTo>
                  <a:lnTo>
                    <a:pt x="5077" y="16"/>
                  </a:lnTo>
                  <a:cubicBezTo>
                    <a:pt x="5072" y="16"/>
                    <a:pt x="5069" y="13"/>
                    <a:pt x="5069" y="8"/>
                  </a:cubicBezTo>
                  <a:cubicBezTo>
                    <a:pt x="5069" y="4"/>
                    <a:pt x="5072" y="0"/>
                    <a:pt x="5077" y="0"/>
                  </a:cubicBezTo>
                  <a:lnTo>
                    <a:pt x="5077" y="0"/>
                  </a:lnTo>
                  <a:cubicBezTo>
                    <a:pt x="5081" y="0"/>
                    <a:pt x="5085" y="4"/>
                    <a:pt x="5085" y="8"/>
                  </a:cubicBezTo>
                  <a:cubicBezTo>
                    <a:pt x="5085" y="13"/>
                    <a:pt x="5081" y="16"/>
                    <a:pt x="5077" y="16"/>
                  </a:cubicBezTo>
                  <a:close/>
                  <a:moveTo>
                    <a:pt x="5045" y="16"/>
                  </a:moveTo>
                  <a:lnTo>
                    <a:pt x="5045" y="16"/>
                  </a:lnTo>
                  <a:cubicBezTo>
                    <a:pt x="5040" y="16"/>
                    <a:pt x="5037" y="13"/>
                    <a:pt x="5037" y="8"/>
                  </a:cubicBezTo>
                  <a:cubicBezTo>
                    <a:pt x="5037" y="4"/>
                    <a:pt x="5040" y="0"/>
                    <a:pt x="5045" y="0"/>
                  </a:cubicBezTo>
                  <a:lnTo>
                    <a:pt x="5045" y="0"/>
                  </a:lnTo>
                  <a:cubicBezTo>
                    <a:pt x="5049" y="0"/>
                    <a:pt x="5053" y="4"/>
                    <a:pt x="5053" y="8"/>
                  </a:cubicBezTo>
                  <a:cubicBezTo>
                    <a:pt x="5053" y="13"/>
                    <a:pt x="5049" y="16"/>
                    <a:pt x="5045" y="16"/>
                  </a:cubicBezTo>
                  <a:close/>
                  <a:moveTo>
                    <a:pt x="5013" y="16"/>
                  </a:moveTo>
                  <a:lnTo>
                    <a:pt x="5013" y="16"/>
                  </a:lnTo>
                  <a:cubicBezTo>
                    <a:pt x="5008" y="16"/>
                    <a:pt x="5005" y="13"/>
                    <a:pt x="5005" y="8"/>
                  </a:cubicBezTo>
                  <a:cubicBezTo>
                    <a:pt x="5005" y="4"/>
                    <a:pt x="5008" y="0"/>
                    <a:pt x="5013" y="0"/>
                  </a:cubicBezTo>
                  <a:lnTo>
                    <a:pt x="5013" y="0"/>
                  </a:lnTo>
                  <a:cubicBezTo>
                    <a:pt x="5017" y="0"/>
                    <a:pt x="5021" y="4"/>
                    <a:pt x="5021" y="8"/>
                  </a:cubicBezTo>
                  <a:cubicBezTo>
                    <a:pt x="5021" y="13"/>
                    <a:pt x="5017" y="16"/>
                    <a:pt x="5013" y="16"/>
                  </a:cubicBezTo>
                  <a:close/>
                  <a:moveTo>
                    <a:pt x="4981" y="16"/>
                  </a:moveTo>
                  <a:lnTo>
                    <a:pt x="4981" y="16"/>
                  </a:lnTo>
                  <a:cubicBezTo>
                    <a:pt x="4976" y="16"/>
                    <a:pt x="4973" y="13"/>
                    <a:pt x="4973" y="8"/>
                  </a:cubicBezTo>
                  <a:cubicBezTo>
                    <a:pt x="4973" y="4"/>
                    <a:pt x="4976" y="0"/>
                    <a:pt x="4981" y="0"/>
                  </a:cubicBezTo>
                  <a:lnTo>
                    <a:pt x="4981" y="0"/>
                  </a:lnTo>
                  <a:cubicBezTo>
                    <a:pt x="4985" y="0"/>
                    <a:pt x="4989" y="4"/>
                    <a:pt x="4989" y="8"/>
                  </a:cubicBezTo>
                  <a:cubicBezTo>
                    <a:pt x="4989" y="13"/>
                    <a:pt x="4985" y="16"/>
                    <a:pt x="4981" y="16"/>
                  </a:cubicBezTo>
                  <a:close/>
                  <a:moveTo>
                    <a:pt x="4949" y="16"/>
                  </a:moveTo>
                  <a:lnTo>
                    <a:pt x="4949" y="16"/>
                  </a:lnTo>
                  <a:cubicBezTo>
                    <a:pt x="4944" y="16"/>
                    <a:pt x="4941" y="13"/>
                    <a:pt x="4941" y="8"/>
                  </a:cubicBezTo>
                  <a:cubicBezTo>
                    <a:pt x="4941" y="4"/>
                    <a:pt x="4944" y="0"/>
                    <a:pt x="4949" y="0"/>
                  </a:cubicBezTo>
                  <a:lnTo>
                    <a:pt x="4949" y="0"/>
                  </a:lnTo>
                  <a:cubicBezTo>
                    <a:pt x="4953" y="0"/>
                    <a:pt x="4957" y="4"/>
                    <a:pt x="4957" y="8"/>
                  </a:cubicBezTo>
                  <a:cubicBezTo>
                    <a:pt x="4957" y="13"/>
                    <a:pt x="4953" y="16"/>
                    <a:pt x="4949" y="16"/>
                  </a:cubicBezTo>
                  <a:close/>
                  <a:moveTo>
                    <a:pt x="4917" y="16"/>
                  </a:moveTo>
                  <a:lnTo>
                    <a:pt x="4917" y="16"/>
                  </a:lnTo>
                  <a:cubicBezTo>
                    <a:pt x="4912" y="16"/>
                    <a:pt x="4909" y="13"/>
                    <a:pt x="4909" y="8"/>
                  </a:cubicBezTo>
                  <a:cubicBezTo>
                    <a:pt x="4909" y="4"/>
                    <a:pt x="4912" y="0"/>
                    <a:pt x="4917" y="0"/>
                  </a:cubicBezTo>
                  <a:lnTo>
                    <a:pt x="4917" y="0"/>
                  </a:lnTo>
                  <a:cubicBezTo>
                    <a:pt x="4921" y="0"/>
                    <a:pt x="4925" y="4"/>
                    <a:pt x="4925" y="8"/>
                  </a:cubicBezTo>
                  <a:cubicBezTo>
                    <a:pt x="4925" y="13"/>
                    <a:pt x="4921" y="16"/>
                    <a:pt x="4917" y="16"/>
                  </a:cubicBezTo>
                  <a:close/>
                  <a:moveTo>
                    <a:pt x="4885" y="16"/>
                  </a:moveTo>
                  <a:lnTo>
                    <a:pt x="4885" y="16"/>
                  </a:lnTo>
                  <a:cubicBezTo>
                    <a:pt x="4880" y="16"/>
                    <a:pt x="4877" y="13"/>
                    <a:pt x="4877" y="8"/>
                  </a:cubicBezTo>
                  <a:cubicBezTo>
                    <a:pt x="4877" y="4"/>
                    <a:pt x="4880" y="0"/>
                    <a:pt x="4885" y="0"/>
                  </a:cubicBezTo>
                  <a:lnTo>
                    <a:pt x="4885" y="0"/>
                  </a:lnTo>
                  <a:cubicBezTo>
                    <a:pt x="4889" y="0"/>
                    <a:pt x="4893" y="4"/>
                    <a:pt x="4893" y="8"/>
                  </a:cubicBezTo>
                  <a:cubicBezTo>
                    <a:pt x="4893" y="13"/>
                    <a:pt x="4889" y="16"/>
                    <a:pt x="4885" y="16"/>
                  </a:cubicBezTo>
                  <a:close/>
                  <a:moveTo>
                    <a:pt x="4853" y="16"/>
                  </a:moveTo>
                  <a:lnTo>
                    <a:pt x="4853" y="16"/>
                  </a:lnTo>
                  <a:cubicBezTo>
                    <a:pt x="4848" y="16"/>
                    <a:pt x="4845" y="13"/>
                    <a:pt x="4845" y="8"/>
                  </a:cubicBezTo>
                  <a:cubicBezTo>
                    <a:pt x="4845" y="4"/>
                    <a:pt x="4848" y="0"/>
                    <a:pt x="4853" y="0"/>
                  </a:cubicBezTo>
                  <a:lnTo>
                    <a:pt x="4853" y="0"/>
                  </a:lnTo>
                  <a:cubicBezTo>
                    <a:pt x="4857" y="0"/>
                    <a:pt x="4861" y="4"/>
                    <a:pt x="4861" y="8"/>
                  </a:cubicBezTo>
                  <a:cubicBezTo>
                    <a:pt x="4861" y="13"/>
                    <a:pt x="4857" y="16"/>
                    <a:pt x="4853" y="16"/>
                  </a:cubicBezTo>
                  <a:close/>
                  <a:moveTo>
                    <a:pt x="4821" y="16"/>
                  </a:moveTo>
                  <a:lnTo>
                    <a:pt x="4820" y="16"/>
                  </a:lnTo>
                  <a:cubicBezTo>
                    <a:pt x="4816" y="16"/>
                    <a:pt x="4812" y="13"/>
                    <a:pt x="4812" y="8"/>
                  </a:cubicBezTo>
                  <a:cubicBezTo>
                    <a:pt x="4812" y="4"/>
                    <a:pt x="4816" y="0"/>
                    <a:pt x="4820" y="0"/>
                  </a:cubicBezTo>
                  <a:lnTo>
                    <a:pt x="4821" y="0"/>
                  </a:lnTo>
                  <a:cubicBezTo>
                    <a:pt x="4825" y="0"/>
                    <a:pt x="4829" y="4"/>
                    <a:pt x="4829" y="8"/>
                  </a:cubicBezTo>
                  <a:cubicBezTo>
                    <a:pt x="4829" y="13"/>
                    <a:pt x="4825" y="16"/>
                    <a:pt x="4821" y="16"/>
                  </a:cubicBezTo>
                  <a:close/>
                  <a:moveTo>
                    <a:pt x="4788" y="16"/>
                  </a:moveTo>
                  <a:lnTo>
                    <a:pt x="4788" y="16"/>
                  </a:lnTo>
                  <a:cubicBezTo>
                    <a:pt x="4784" y="16"/>
                    <a:pt x="4780" y="13"/>
                    <a:pt x="4780" y="8"/>
                  </a:cubicBezTo>
                  <a:cubicBezTo>
                    <a:pt x="4780" y="4"/>
                    <a:pt x="4784" y="0"/>
                    <a:pt x="4788" y="0"/>
                  </a:cubicBezTo>
                  <a:lnTo>
                    <a:pt x="4788" y="0"/>
                  </a:lnTo>
                  <a:cubicBezTo>
                    <a:pt x="4793" y="0"/>
                    <a:pt x="4796" y="4"/>
                    <a:pt x="4796" y="8"/>
                  </a:cubicBezTo>
                  <a:cubicBezTo>
                    <a:pt x="4796" y="13"/>
                    <a:pt x="4793" y="16"/>
                    <a:pt x="4788" y="16"/>
                  </a:cubicBezTo>
                  <a:close/>
                  <a:moveTo>
                    <a:pt x="4756" y="16"/>
                  </a:moveTo>
                  <a:lnTo>
                    <a:pt x="4756" y="16"/>
                  </a:lnTo>
                  <a:cubicBezTo>
                    <a:pt x="4752" y="16"/>
                    <a:pt x="4748" y="13"/>
                    <a:pt x="4748" y="8"/>
                  </a:cubicBezTo>
                  <a:cubicBezTo>
                    <a:pt x="4748" y="4"/>
                    <a:pt x="4752" y="0"/>
                    <a:pt x="4756" y="0"/>
                  </a:cubicBezTo>
                  <a:lnTo>
                    <a:pt x="4756" y="0"/>
                  </a:lnTo>
                  <a:cubicBezTo>
                    <a:pt x="4761" y="0"/>
                    <a:pt x="4764" y="4"/>
                    <a:pt x="4764" y="8"/>
                  </a:cubicBezTo>
                  <a:cubicBezTo>
                    <a:pt x="4764" y="13"/>
                    <a:pt x="4761" y="16"/>
                    <a:pt x="4756" y="16"/>
                  </a:cubicBezTo>
                  <a:close/>
                  <a:moveTo>
                    <a:pt x="4724" y="16"/>
                  </a:moveTo>
                  <a:lnTo>
                    <a:pt x="4724" y="16"/>
                  </a:lnTo>
                  <a:cubicBezTo>
                    <a:pt x="4720" y="16"/>
                    <a:pt x="4716" y="13"/>
                    <a:pt x="4716" y="8"/>
                  </a:cubicBezTo>
                  <a:cubicBezTo>
                    <a:pt x="4716" y="4"/>
                    <a:pt x="4720" y="0"/>
                    <a:pt x="4724" y="0"/>
                  </a:cubicBezTo>
                  <a:lnTo>
                    <a:pt x="4724" y="0"/>
                  </a:lnTo>
                  <a:cubicBezTo>
                    <a:pt x="4729" y="0"/>
                    <a:pt x="4732" y="4"/>
                    <a:pt x="4732" y="8"/>
                  </a:cubicBezTo>
                  <a:cubicBezTo>
                    <a:pt x="4732" y="13"/>
                    <a:pt x="4729" y="16"/>
                    <a:pt x="4724" y="16"/>
                  </a:cubicBezTo>
                  <a:close/>
                  <a:moveTo>
                    <a:pt x="4692" y="16"/>
                  </a:moveTo>
                  <a:lnTo>
                    <a:pt x="4692" y="16"/>
                  </a:lnTo>
                  <a:cubicBezTo>
                    <a:pt x="4688" y="16"/>
                    <a:pt x="4684" y="13"/>
                    <a:pt x="4684" y="8"/>
                  </a:cubicBezTo>
                  <a:cubicBezTo>
                    <a:pt x="4684" y="4"/>
                    <a:pt x="4688" y="0"/>
                    <a:pt x="4692" y="0"/>
                  </a:cubicBezTo>
                  <a:lnTo>
                    <a:pt x="4692" y="0"/>
                  </a:lnTo>
                  <a:cubicBezTo>
                    <a:pt x="4697" y="0"/>
                    <a:pt x="4700" y="4"/>
                    <a:pt x="4700" y="8"/>
                  </a:cubicBezTo>
                  <a:cubicBezTo>
                    <a:pt x="4700" y="13"/>
                    <a:pt x="4697" y="16"/>
                    <a:pt x="4692" y="16"/>
                  </a:cubicBezTo>
                  <a:close/>
                  <a:moveTo>
                    <a:pt x="4660" y="16"/>
                  </a:moveTo>
                  <a:lnTo>
                    <a:pt x="4660" y="16"/>
                  </a:lnTo>
                  <a:cubicBezTo>
                    <a:pt x="4656" y="16"/>
                    <a:pt x="4652" y="13"/>
                    <a:pt x="4652" y="8"/>
                  </a:cubicBezTo>
                  <a:cubicBezTo>
                    <a:pt x="4652" y="4"/>
                    <a:pt x="4656" y="0"/>
                    <a:pt x="4660" y="0"/>
                  </a:cubicBezTo>
                  <a:lnTo>
                    <a:pt x="4660" y="0"/>
                  </a:lnTo>
                  <a:cubicBezTo>
                    <a:pt x="4665" y="0"/>
                    <a:pt x="4668" y="4"/>
                    <a:pt x="4668" y="8"/>
                  </a:cubicBezTo>
                  <a:cubicBezTo>
                    <a:pt x="4668" y="13"/>
                    <a:pt x="4665" y="16"/>
                    <a:pt x="4660" y="16"/>
                  </a:cubicBezTo>
                  <a:close/>
                  <a:moveTo>
                    <a:pt x="4628" y="16"/>
                  </a:moveTo>
                  <a:lnTo>
                    <a:pt x="4628" y="16"/>
                  </a:lnTo>
                  <a:cubicBezTo>
                    <a:pt x="4624" y="16"/>
                    <a:pt x="4620" y="13"/>
                    <a:pt x="4620" y="8"/>
                  </a:cubicBezTo>
                  <a:cubicBezTo>
                    <a:pt x="4620" y="4"/>
                    <a:pt x="4624" y="0"/>
                    <a:pt x="4628" y="0"/>
                  </a:cubicBezTo>
                  <a:lnTo>
                    <a:pt x="4628" y="0"/>
                  </a:lnTo>
                  <a:cubicBezTo>
                    <a:pt x="4633" y="0"/>
                    <a:pt x="4636" y="4"/>
                    <a:pt x="4636" y="8"/>
                  </a:cubicBezTo>
                  <a:cubicBezTo>
                    <a:pt x="4636" y="13"/>
                    <a:pt x="4633" y="16"/>
                    <a:pt x="4628" y="16"/>
                  </a:cubicBezTo>
                  <a:close/>
                  <a:moveTo>
                    <a:pt x="4596" y="16"/>
                  </a:moveTo>
                  <a:lnTo>
                    <a:pt x="4596" y="16"/>
                  </a:lnTo>
                  <a:cubicBezTo>
                    <a:pt x="4592" y="16"/>
                    <a:pt x="4588" y="13"/>
                    <a:pt x="4588" y="8"/>
                  </a:cubicBezTo>
                  <a:cubicBezTo>
                    <a:pt x="4588" y="4"/>
                    <a:pt x="4592" y="0"/>
                    <a:pt x="4596" y="0"/>
                  </a:cubicBezTo>
                  <a:lnTo>
                    <a:pt x="4596" y="0"/>
                  </a:lnTo>
                  <a:cubicBezTo>
                    <a:pt x="4601" y="0"/>
                    <a:pt x="4604" y="4"/>
                    <a:pt x="4604" y="8"/>
                  </a:cubicBezTo>
                  <a:cubicBezTo>
                    <a:pt x="4604" y="13"/>
                    <a:pt x="4601" y="16"/>
                    <a:pt x="4596" y="16"/>
                  </a:cubicBezTo>
                  <a:close/>
                  <a:moveTo>
                    <a:pt x="4564" y="16"/>
                  </a:moveTo>
                  <a:lnTo>
                    <a:pt x="4564" y="16"/>
                  </a:lnTo>
                  <a:cubicBezTo>
                    <a:pt x="4560" y="16"/>
                    <a:pt x="4556" y="13"/>
                    <a:pt x="4556" y="8"/>
                  </a:cubicBezTo>
                  <a:cubicBezTo>
                    <a:pt x="4556" y="4"/>
                    <a:pt x="4560" y="0"/>
                    <a:pt x="4564" y="0"/>
                  </a:cubicBezTo>
                  <a:lnTo>
                    <a:pt x="4564" y="0"/>
                  </a:lnTo>
                  <a:cubicBezTo>
                    <a:pt x="4569" y="0"/>
                    <a:pt x="4572" y="4"/>
                    <a:pt x="4572" y="8"/>
                  </a:cubicBezTo>
                  <a:cubicBezTo>
                    <a:pt x="4572" y="13"/>
                    <a:pt x="4569" y="16"/>
                    <a:pt x="4564" y="16"/>
                  </a:cubicBezTo>
                  <a:close/>
                  <a:moveTo>
                    <a:pt x="4532" y="16"/>
                  </a:moveTo>
                  <a:lnTo>
                    <a:pt x="4532" y="16"/>
                  </a:lnTo>
                  <a:cubicBezTo>
                    <a:pt x="4528" y="16"/>
                    <a:pt x="4524" y="13"/>
                    <a:pt x="4524" y="8"/>
                  </a:cubicBezTo>
                  <a:cubicBezTo>
                    <a:pt x="4524" y="4"/>
                    <a:pt x="4528" y="0"/>
                    <a:pt x="4532" y="0"/>
                  </a:cubicBezTo>
                  <a:lnTo>
                    <a:pt x="4532" y="0"/>
                  </a:lnTo>
                  <a:cubicBezTo>
                    <a:pt x="4537" y="0"/>
                    <a:pt x="4540" y="4"/>
                    <a:pt x="4540" y="8"/>
                  </a:cubicBezTo>
                  <a:cubicBezTo>
                    <a:pt x="4540" y="13"/>
                    <a:pt x="4537" y="16"/>
                    <a:pt x="4532" y="16"/>
                  </a:cubicBezTo>
                  <a:close/>
                  <a:moveTo>
                    <a:pt x="4500" y="16"/>
                  </a:moveTo>
                  <a:lnTo>
                    <a:pt x="4500" y="16"/>
                  </a:lnTo>
                  <a:cubicBezTo>
                    <a:pt x="4496" y="16"/>
                    <a:pt x="4492" y="13"/>
                    <a:pt x="4492" y="8"/>
                  </a:cubicBezTo>
                  <a:cubicBezTo>
                    <a:pt x="4492" y="4"/>
                    <a:pt x="4496" y="0"/>
                    <a:pt x="4500" y="0"/>
                  </a:cubicBezTo>
                  <a:lnTo>
                    <a:pt x="4500" y="0"/>
                  </a:lnTo>
                  <a:cubicBezTo>
                    <a:pt x="4505" y="0"/>
                    <a:pt x="4508" y="4"/>
                    <a:pt x="4508" y="8"/>
                  </a:cubicBezTo>
                  <a:cubicBezTo>
                    <a:pt x="4508" y="13"/>
                    <a:pt x="4505" y="16"/>
                    <a:pt x="4500" y="16"/>
                  </a:cubicBezTo>
                  <a:close/>
                  <a:moveTo>
                    <a:pt x="4468" y="16"/>
                  </a:moveTo>
                  <a:lnTo>
                    <a:pt x="4468" y="16"/>
                  </a:lnTo>
                  <a:cubicBezTo>
                    <a:pt x="4464" y="16"/>
                    <a:pt x="4460" y="13"/>
                    <a:pt x="4460" y="8"/>
                  </a:cubicBezTo>
                  <a:cubicBezTo>
                    <a:pt x="4460" y="4"/>
                    <a:pt x="4464" y="0"/>
                    <a:pt x="4468" y="0"/>
                  </a:cubicBezTo>
                  <a:lnTo>
                    <a:pt x="4468" y="0"/>
                  </a:lnTo>
                  <a:cubicBezTo>
                    <a:pt x="4473" y="0"/>
                    <a:pt x="4476" y="4"/>
                    <a:pt x="4476" y="8"/>
                  </a:cubicBezTo>
                  <a:cubicBezTo>
                    <a:pt x="4476" y="13"/>
                    <a:pt x="4473" y="16"/>
                    <a:pt x="4468" y="16"/>
                  </a:cubicBezTo>
                  <a:close/>
                  <a:moveTo>
                    <a:pt x="4436" y="16"/>
                  </a:moveTo>
                  <a:lnTo>
                    <a:pt x="4436" y="16"/>
                  </a:lnTo>
                  <a:cubicBezTo>
                    <a:pt x="4432" y="16"/>
                    <a:pt x="4428" y="13"/>
                    <a:pt x="4428" y="8"/>
                  </a:cubicBezTo>
                  <a:cubicBezTo>
                    <a:pt x="4428" y="4"/>
                    <a:pt x="4432" y="0"/>
                    <a:pt x="4436" y="0"/>
                  </a:cubicBezTo>
                  <a:lnTo>
                    <a:pt x="4436" y="0"/>
                  </a:lnTo>
                  <a:cubicBezTo>
                    <a:pt x="4441" y="0"/>
                    <a:pt x="4444" y="4"/>
                    <a:pt x="4444" y="8"/>
                  </a:cubicBezTo>
                  <a:cubicBezTo>
                    <a:pt x="4444" y="13"/>
                    <a:pt x="4441" y="16"/>
                    <a:pt x="4436" y="16"/>
                  </a:cubicBezTo>
                  <a:close/>
                  <a:moveTo>
                    <a:pt x="4404" y="16"/>
                  </a:moveTo>
                  <a:lnTo>
                    <a:pt x="4404" y="16"/>
                  </a:lnTo>
                  <a:cubicBezTo>
                    <a:pt x="4400" y="16"/>
                    <a:pt x="4396" y="13"/>
                    <a:pt x="4396" y="8"/>
                  </a:cubicBezTo>
                  <a:cubicBezTo>
                    <a:pt x="4396" y="4"/>
                    <a:pt x="4400" y="0"/>
                    <a:pt x="4404" y="0"/>
                  </a:cubicBezTo>
                  <a:lnTo>
                    <a:pt x="4404" y="0"/>
                  </a:lnTo>
                  <a:cubicBezTo>
                    <a:pt x="4409" y="0"/>
                    <a:pt x="4412" y="4"/>
                    <a:pt x="4412" y="8"/>
                  </a:cubicBezTo>
                  <a:cubicBezTo>
                    <a:pt x="4412" y="13"/>
                    <a:pt x="4409" y="16"/>
                    <a:pt x="4404" y="16"/>
                  </a:cubicBezTo>
                  <a:close/>
                  <a:moveTo>
                    <a:pt x="4372" y="16"/>
                  </a:moveTo>
                  <a:lnTo>
                    <a:pt x="4372" y="16"/>
                  </a:lnTo>
                  <a:cubicBezTo>
                    <a:pt x="4368" y="16"/>
                    <a:pt x="4364" y="13"/>
                    <a:pt x="4364" y="8"/>
                  </a:cubicBezTo>
                  <a:cubicBezTo>
                    <a:pt x="4364" y="4"/>
                    <a:pt x="4368" y="0"/>
                    <a:pt x="4372" y="0"/>
                  </a:cubicBezTo>
                  <a:lnTo>
                    <a:pt x="4372" y="0"/>
                  </a:lnTo>
                  <a:cubicBezTo>
                    <a:pt x="4377" y="0"/>
                    <a:pt x="4380" y="4"/>
                    <a:pt x="4380" y="8"/>
                  </a:cubicBezTo>
                  <a:cubicBezTo>
                    <a:pt x="4380" y="13"/>
                    <a:pt x="4377" y="16"/>
                    <a:pt x="4372" y="16"/>
                  </a:cubicBezTo>
                  <a:close/>
                  <a:moveTo>
                    <a:pt x="4340" y="16"/>
                  </a:moveTo>
                  <a:lnTo>
                    <a:pt x="4340" y="16"/>
                  </a:lnTo>
                  <a:cubicBezTo>
                    <a:pt x="4336" y="16"/>
                    <a:pt x="4332" y="13"/>
                    <a:pt x="4332" y="8"/>
                  </a:cubicBezTo>
                  <a:cubicBezTo>
                    <a:pt x="4332" y="4"/>
                    <a:pt x="4336" y="0"/>
                    <a:pt x="4340" y="0"/>
                  </a:cubicBezTo>
                  <a:lnTo>
                    <a:pt x="4340" y="0"/>
                  </a:lnTo>
                  <a:cubicBezTo>
                    <a:pt x="4345" y="0"/>
                    <a:pt x="4348" y="4"/>
                    <a:pt x="4348" y="8"/>
                  </a:cubicBezTo>
                  <a:cubicBezTo>
                    <a:pt x="4348" y="13"/>
                    <a:pt x="4345" y="16"/>
                    <a:pt x="4340" y="16"/>
                  </a:cubicBezTo>
                  <a:close/>
                  <a:moveTo>
                    <a:pt x="4308" y="16"/>
                  </a:moveTo>
                  <a:lnTo>
                    <a:pt x="4308" y="16"/>
                  </a:lnTo>
                  <a:cubicBezTo>
                    <a:pt x="4304" y="16"/>
                    <a:pt x="4300" y="13"/>
                    <a:pt x="4300" y="8"/>
                  </a:cubicBezTo>
                  <a:cubicBezTo>
                    <a:pt x="4300" y="4"/>
                    <a:pt x="4304" y="0"/>
                    <a:pt x="4308" y="0"/>
                  </a:cubicBezTo>
                  <a:lnTo>
                    <a:pt x="4308" y="0"/>
                  </a:lnTo>
                  <a:cubicBezTo>
                    <a:pt x="4313" y="0"/>
                    <a:pt x="4316" y="4"/>
                    <a:pt x="4316" y="8"/>
                  </a:cubicBezTo>
                  <a:cubicBezTo>
                    <a:pt x="4316" y="13"/>
                    <a:pt x="4313" y="16"/>
                    <a:pt x="4308" y="16"/>
                  </a:cubicBezTo>
                  <a:close/>
                  <a:moveTo>
                    <a:pt x="4276" y="16"/>
                  </a:moveTo>
                  <a:lnTo>
                    <a:pt x="4276" y="16"/>
                  </a:lnTo>
                  <a:cubicBezTo>
                    <a:pt x="4272" y="16"/>
                    <a:pt x="4268" y="13"/>
                    <a:pt x="4268" y="8"/>
                  </a:cubicBezTo>
                  <a:cubicBezTo>
                    <a:pt x="4268" y="4"/>
                    <a:pt x="4272" y="0"/>
                    <a:pt x="4276" y="0"/>
                  </a:cubicBezTo>
                  <a:lnTo>
                    <a:pt x="4276" y="0"/>
                  </a:lnTo>
                  <a:cubicBezTo>
                    <a:pt x="4281" y="0"/>
                    <a:pt x="4284" y="4"/>
                    <a:pt x="4284" y="8"/>
                  </a:cubicBezTo>
                  <a:cubicBezTo>
                    <a:pt x="4284" y="13"/>
                    <a:pt x="4281" y="16"/>
                    <a:pt x="4276" y="16"/>
                  </a:cubicBezTo>
                  <a:close/>
                  <a:moveTo>
                    <a:pt x="4244" y="16"/>
                  </a:moveTo>
                  <a:lnTo>
                    <a:pt x="4244" y="16"/>
                  </a:lnTo>
                  <a:cubicBezTo>
                    <a:pt x="4240" y="16"/>
                    <a:pt x="4236" y="13"/>
                    <a:pt x="4236" y="8"/>
                  </a:cubicBezTo>
                  <a:cubicBezTo>
                    <a:pt x="4236" y="4"/>
                    <a:pt x="4240" y="0"/>
                    <a:pt x="4244" y="0"/>
                  </a:cubicBezTo>
                  <a:lnTo>
                    <a:pt x="4244" y="0"/>
                  </a:lnTo>
                  <a:cubicBezTo>
                    <a:pt x="4249" y="0"/>
                    <a:pt x="4252" y="4"/>
                    <a:pt x="4252" y="8"/>
                  </a:cubicBezTo>
                  <a:cubicBezTo>
                    <a:pt x="4252" y="13"/>
                    <a:pt x="4249" y="16"/>
                    <a:pt x="4244" y="16"/>
                  </a:cubicBezTo>
                  <a:close/>
                  <a:moveTo>
                    <a:pt x="4212" y="16"/>
                  </a:moveTo>
                  <a:lnTo>
                    <a:pt x="4212" y="16"/>
                  </a:lnTo>
                  <a:cubicBezTo>
                    <a:pt x="4208" y="16"/>
                    <a:pt x="4204" y="13"/>
                    <a:pt x="4204" y="8"/>
                  </a:cubicBezTo>
                  <a:cubicBezTo>
                    <a:pt x="4204" y="4"/>
                    <a:pt x="4208" y="0"/>
                    <a:pt x="4212" y="0"/>
                  </a:cubicBezTo>
                  <a:lnTo>
                    <a:pt x="4212" y="0"/>
                  </a:lnTo>
                  <a:cubicBezTo>
                    <a:pt x="4217" y="0"/>
                    <a:pt x="4220" y="4"/>
                    <a:pt x="4220" y="8"/>
                  </a:cubicBezTo>
                  <a:cubicBezTo>
                    <a:pt x="4220" y="13"/>
                    <a:pt x="4217" y="16"/>
                    <a:pt x="4212" y="16"/>
                  </a:cubicBezTo>
                  <a:close/>
                  <a:moveTo>
                    <a:pt x="4180" y="16"/>
                  </a:moveTo>
                  <a:lnTo>
                    <a:pt x="4180" y="16"/>
                  </a:lnTo>
                  <a:cubicBezTo>
                    <a:pt x="4176" y="16"/>
                    <a:pt x="4172" y="13"/>
                    <a:pt x="4172" y="8"/>
                  </a:cubicBezTo>
                  <a:cubicBezTo>
                    <a:pt x="4172" y="4"/>
                    <a:pt x="4176" y="0"/>
                    <a:pt x="4180" y="0"/>
                  </a:cubicBezTo>
                  <a:lnTo>
                    <a:pt x="4180" y="0"/>
                  </a:lnTo>
                  <a:cubicBezTo>
                    <a:pt x="4185" y="0"/>
                    <a:pt x="4188" y="4"/>
                    <a:pt x="4188" y="8"/>
                  </a:cubicBezTo>
                  <a:cubicBezTo>
                    <a:pt x="4188" y="13"/>
                    <a:pt x="4185" y="16"/>
                    <a:pt x="4180" y="16"/>
                  </a:cubicBezTo>
                  <a:close/>
                  <a:moveTo>
                    <a:pt x="4148" y="16"/>
                  </a:moveTo>
                  <a:lnTo>
                    <a:pt x="4148" y="16"/>
                  </a:lnTo>
                  <a:cubicBezTo>
                    <a:pt x="4144" y="16"/>
                    <a:pt x="4140" y="13"/>
                    <a:pt x="4140" y="8"/>
                  </a:cubicBezTo>
                  <a:cubicBezTo>
                    <a:pt x="4140" y="4"/>
                    <a:pt x="4144" y="0"/>
                    <a:pt x="4148" y="0"/>
                  </a:cubicBezTo>
                  <a:lnTo>
                    <a:pt x="4148" y="0"/>
                  </a:lnTo>
                  <a:cubicBezTo>
                    <a:pt x="4153" y="0"/>
                    <a:pt x="4156" y="4"/>
                    <a:pt x="4156" y="8"/>
                  </a:cubicBezTo>
                  <a:cubicBezTo>
                    <a:pt x="4156" y="13"/>
                    <a:pt x="4153" y="16"/>
                    <a:pt x="4148" y="16"/>
                  </a:cubicBezTo>
                  <a:close/>
                  <a:moveTo>
                    <a:pt x="4116" y="16"/>
                  </a:moveTo>
                  <a:lnTo>
                    <a:pt x="4116" y="16"/>
                  </a:lnTo>
                  <a:cubicBezTo>
                    <a:pt x="4112" y="16"/>
                    <a:pt x="4108" y="13"/>
                    <a:pt x="4108" y="8"/>
                  </a:cubicBezTo>
                  <a:cubicBezTo>
                    <a:pt x="4108" y="4"/>
                    <a:pt x="4112" y="0"/>
                    <a:pt x="4116" y="0"/>
                  </a:cubicBezTo>
                  <a:lnTo>
                    <a:pt x="4116" y="0"/>
                  </a:lnTo>
                  <a:cubicBezTo>
                    <a:pt x="4121" y="0"/>
                    <a:pt x="4124" y="4"/>
                    <a:pt x="4124" y="8"/>
                  </a:cubicBezTo>
                  <a:cubicBezTo>
                    <a:pt x="4124" y="13"/>
                    <a:pt x="4121" y="16"/>
                    <a:pt x="4116" y="16"/>
                  </a:cubicBezTo>
                  <a:close/>
                  <a:moveTo>
                    <a:pt x="4084" y="16"/>
                  </a:moveTo>
                  <a:lnTo>
                    <a:pt x="4084" y="16"/>
                  </a:lnTo>
                  <a:cubicBezTo>
                    <a:pt x="4080" y="16"/>
                    <a:pt x="4076" y="13"/>
                    <a:pt x="4076" y="8"/>
                  </a:cubicBezTo>
                  <a:cubicBezTo>
                    <a:pt x="4076" y="4"/>
                    <a:pt x="4080" y="0"/>
                    <a:pt x="4084" y="0"/>
                  </a:cubicBezTo>
                  <a:lnTo>
                    <a:pt x="4084" y="0"/>
                  </a:lnTo>
                  <a:cubicBezTo>
                    <a:pt x="4089" y="0"/>
                    <a:pt x="4092" y="4"/>
                    <a:pt x="4092" y="8"/>
                  </a:cubicBezTo>
                  <a:cubicBezTo>
                    <a:pt x="4092" y="13"/>
                    <a:pt x="4089" y="16"/>
                    <a:pt x="4084" y="16"/>
                  </a:cubicBezTo>
                  <a:close/>
                  <a:moveTo>
                    <a:pt x="4052" y="16"/>
                  </a:moveTo>
                  <a:lnTo>
                    <a:pt x="4052" y="16"/>
                  </a:lnTo>
                  <a:cubicBezTo>
                    <a:pt x="4048" y="16"/>
                    <a:pt x="4044" y="13"/>
                    <a:pt x="4044" y="8"/>
                  </a:cubicBezTo>
                  <a:cubicBezTo>
                    <a:pt x="4044" y="4"/>
                    <a:pt x="4048" y="0"/>
                    <a:pt x="4052" y="0"/>
                  </a:cubicBezTo>
                  <a:lnTo>
                    <a:pt x="4052" y="0"/>
                  </a:lnTo>
                  <a:cubicBezTo>
                    <a:pt x="4056" y="0"/>
                    <a:pt x="4060" y="4"/>
                    <a:pt x="4060" y="8"/>
                  </a:cubicBezTo>
                  <a:cubicBezTo>
                    <a:pt x="4060" y="13"/>
                    <a:pt x="4056" y="16"/>
                    <a:pt x="4052" y="16"/>
                  </a:cubicBezTo>
                  <a:close/>
                  <a:moveTo>
                    <a:pt x="4020" y="16"/>
                  </a:moveTo>
                  <a:lnTo>
                    <a:pt x="4020" y="16"/>
                  </a:lnTo>
                  <a:cubicBezTo>
                    <a:pt x="4016" y="16"/>
                    <a:pt x="4012" y="13"/>
                    <a:pt x="4012" y="8"/>
                  </a:cubicBezTo>
                  <a:cubicBezTo>
                    <a:pt x="4012" y="4"/>
                    <a:pt x="4016" y="0"/>
                    <a:pt x="4020" y="0"/>
                  </a:cubicBezTo>
                  <a:lnTo>
                    <a:pt x="4020" y="0"/>
                  </a:lnTo>
                  <a:cubicBezTo>
                    <a:pt x="4024" y="0"/>
                    <a:pt x="4028" y="4"/>
                    <a:pt x="4028" y="8"/>
                  </a:cubicBezTo>
                  <a:cubicBezTo>
                    <a:pt x="4028" y="13"/>
                    <a:pt x="4024" y="16"/>
                    <a:pt x="4020" y="16"/>
                  </a:cubicBezTo>
                  <a:close/>
                  <a:moveTo>
                    <a:pt x="3988" y="16"/>
                  </a:moveTo>
                  <a:lnTo>
                    <a:pt x="3988" y="16"/>
                  </a:lnTo>
                  <a:cubicBezTo>
                    <a:pt x="3984" y="16"/>
                    <a:pt x="3980" y="13"/>
                    <a:pt x="3980" y="8"/>
                  </a:cubicBezTo>
                  <a:cubicBezTo>
                    <a:pt x="3980" y="4"/>
                    <a:pt x="3984" y="0"/>
                    <a:pt x="3988" y="0"/>
                  </a:cubicBezTo>
                  <a:lnTo>
                    <a:pt x="3988" y="0"/>
                  </a:lnTo>
                  <a:cubicBezTo>
                    <a:pt x="3992" y="0"/>
                    <a:pt x="3996" y="4"/>
                    <a:pt x="3996" y="8"/>
                  </a:cubicBezTo>
                  <a:cubicBezTo>
                    <a:pt x="3996" y="13"/>
                    <a:pt x="3992" y="16"/>
                    <a:pt x="3988" y="16"/>
                  </a:cubicBezTo>
                  <a:close/>
                  <a:moveTo>
                    <a:pt x="3956" y="16"/>
                  </a:moveTo>
                  <a:lnTo>
                    <a:pt x="3956" y="16"/>
                  </a:lnTo>
                  <a:cubicBezTo>
                    <a:pt x="3952" y="16"/>
                    <a:pt x="3948" y="13"/>
                    <a:pt x="3948" y="8"/>
                  </a:cubicBezTo>
                  <a:cubicBezTo>
                    <a:pt x="3948" y="4"/>
                    <a:pt x="3952" y="0"/>
                    <a:pt x="3956" y="0"/>
                  </a:cubicBezTo>
                  <a:lnTo>
                    <a:pt x="3956" y="0"/>
                  </a:lnTo>
                  <a:cubicBezTo>
                    <a:pt x="3960" y="0"/>
                    <a:pt x="3964" y="4"/>
                    <a:pt x="3964" y="8"/>
                  </a:cubicBezTo>
                  <a:cubicBezTo>
                    <a:pt x="3964" y="13"/>
                    <a:pt x="3960" y="16"/>
                    <a:pt x="3956" y="16"/>
                  </a:cubicBezTo>
                  <a:close/>
                  <a:moveTo>
                    <a:pt x="3924" y="16"/>
                  </a:moveTo>
                  <a:lnTo>
                    <a:pt x="3924" y="16"/>
                  </a:lnTo>
                  <a:cubicBezTo>
                    <a:pt x="3920" y="16"/>
                    <a:pt x="3916" y="13"/>
                    <a:pt x="3916" y="8"/>
                  </a:cubicBezTo>
                  <a:cubicBezTo>
                    <a:pt x="3916" y="4"/>
                    <a:pt x="3920" y="0"/>
                    <a:pt x="3924" y="0"/>
                  </a:cubicBezTo>
                  <a:lnTo>
                    <a:pt x="3924" y="0"/>
                  </a:lnTo>
                  <a:cubicBezTo>
                    <a:pt x="3928" y="0"/>
                    <a:pt x="3932" y="4"/>
                    <a:pt x="3932" y="8"/>
                  </a:cubicBezTo>
                  <a:cubicBezTo>
                    <a:pt x="3932" y="13"/>
                    <a:pt x="3928" y="16"/>
                    <a:pt x="3924" y="16"/>
                  </a:cubicBezTo>
                  <a:close/>
                  <a:moveTo>
                    <a:pt x="3892" y="16"/>
                  </a:moveTo>
                  <a:lnTo>
                    <a:pt x="3892" y="16"/>
                  </a:lnTo>
                  <a:cubicBezTo>
                    <a:pt x="3888" y="16"/>
                    <a:pt x="3884" y="13"/>
                    <a:pt x="3884" y="8"/>
                  </a:cubicBezTo>
                  <a:cubicBezTo>
                    <a:pt x="3884" y="4"/>
                    <a:pt x="3888" y="0"/>
                    <a:pt x="3892" y="0"/>
                  </a:cubicBezTo>
                  <a:lnTo>
                    <a:pt x="3892" y="0"/>
                  </a:lnTo>
                  <a:cubicBezTo>
                    <a:pt x="3896" y="0"/>
                    <a:pt x="3900" y="4"/>
                    <a:pt x="3900" y="8"/>
                  </a:cubicBezTo>
                  <a:cubicBezTo>
                    <a:pt x="3900" y="13"/>
                    <a:pt x="3896" y="16"/>
                    <a:pt x="3892" y="16"/>
                  </a:cubicBezTo>
                  <a:close/>
                  <a:moveTo>
                    <a:pt x="3860" y="16"/>
                  </a:moveTo>
                  <a:lnTo>
                    <a:pt x="3860" y="16"/>
                  </a:lnTo>
                  <a:cubicBezTo>
                    <a:pt x="3856" y="16"/>
                    <a:pt x="3852" y="13"/>
                    <a:pt x="3852" y="8"/>
                  </a:cubicBezTo>
                  <a:cubicBezTo>
                    <a:pt x="3852" y="4"/>
                    <a:pt x="3856" y="0"/>
                    <a:pt x="3860" y="0"/>
                  </a:cubicBezTo>
                  <a:lnTo>
                    <a:pt x="3860" y="0"/>
                  </a:lnTo>
                  <a:cubicBezTo>
                    <a:pt x="3864" y="0"/>
                    <a:pt x="3868" y="4"/>
                    <a:pt x="3868" y="8"/>
                  </a:cubicBezTo>
                  <a:cubicBezTo>
                    <a:pt x="3868" y="13"/>
                    <a:pt x="3864" y="16"/>
                    <a:pt x="3860" y="16"/>
                  </a:cubicBezTo>
                  <a:close/>
                  <a:moveTo>
                    <a:pt x="3828" y="16"/>
                  </a:moveTo>
                  <a:lnTo>
                    <a:pt x="3828" y="16"/>
                  </a:lnTo>
                  <a:cubicBezTo>
                    <a:pt x="3824" y="16"/>
                    <a:pt x="3820" y="13"/>
                    <a:pt x="3820" y="8"/>
                  </a:cubicBezTo>
                  <a:cubicBezTo>
                    <a:pt x="3820" y="4"/>
                    <a:pt x="3824" y="0"/>
                    <a:pt x="3828" y="0"/>
                  </a:cubicBezTo>
                  <a:lnTo>
                    <a:pt x="3828" y="0"/>
                  </a:lnTo>
                  <a:cubicBezTo>
                    <a:pt x="3832" y="0"/>
                    <a:pt x="3836" y="4"/>
                    <a:pt x="3836" y="8"/>
                  </a:cubicBezTo>
                  <a:cubicBezTo>
                    <a:pt x="3836" y="13"/>
                    <a:pt x="3832" y="16"/>
                    <a:pt x="3828" y="16"/>
                  </a:cubicBezTo>
                  <a:close/>
                  <a:moveTo>
                    <a:pt x="3796" y="16"/>
                  </a:moveTo>
                  <a:lnTo>
                    <a:pt x="3796" y="16"/>
                  </a:lnTo>
                  <a:cubicBezTo>
                    <a:pt x="3792" y="16"/>
                    <a:pt x="3788" y="13"/>
                    <a:pt x="3788" y="8"/>
                  </a:cubicBezTo>
                  <a:cubicBezTo>
                    <a:pt x="3788" y="4"/>
                    <a:pt x="3792" y="0"/>
                    <a:pt x="3796" y="0"/>
                  </a:cubicBezTo>
                  <a:lnTo>
                    <a:pt x="3796" y="0"/>
                  </a:lnTo>
                  <a:cubicBezTo>
                    <a:pt x="3800" y="0"/>
                    <a:pt x="3804" y="4"/>
                    <a:pt x="3804" y="8"/>
                  </a:cubicBezTo>
                  <a:cubicBezTo>
                    <a:pt x="3804" y="13"/>
                    <a:pt x="3800" y="16"/>
                    <a:pt x="3796" y="16"/>
                  </a:cubicBezTo>
                  <a:close/>
                  <a:moveTo>
                    <a:pt x="3764" y="16"/>
                  </a:moveTo>
                  <a:lnTo>
                    <a:pt x="3764" y="16"/>
                  </a:lnTo>
                  <a:cubicBezTo>
                    <a:pt x="3759" y="16"/>
                    <a:pt x="3756" y="13"/>
                    <a:pt x="3756" y="8"/>
                  </a:cubicBezTo>
                  <a:cubicBezTo>
                    <a:pt x="3756" y="4"/>
                    <a:pt x="3759" y="0"/>
                    <a:pt x="3764" y="0"/>
                  </a:cubicBezTo>
                  <a:lnTo>
                    <a:pt x="3764" y="0"/>
                  </a:lnTo>
                  <a:cubicBezTo>
                    <a:pt x="3768" y="0"/>
                    <a:pt x="3772" y="4"/>
                    <a:pt x="3772" y="8"/>
                  </a:cubicBezTo>
                  <a:cubicBezTo>
                    <a:pt x="3772" y="13"/>
                    <a:pt x="3768" y="16"/>
                    <a:pt x="3764" y="16"/>
                  </a:cubicBezTo>
                  <a:close/>
                  <a:moveTo>
                    <a:pt x="3732" y="16"/>
                  </a:moveTo>
                  <a:lnTo>
                    <a:pt x="3732" y="16"/>
                  </a:lnTo>
                  <a:cubicBezTo>
                    <a:pt x="3727" y="16"/>
                    <a:pt x="3724" y="13"/>
                    <a:pt x="3724" y="8"/>
                  </a:cubicBezTo>
                  <a:cubicBezTo>
                    <a:pt x="3724" y="4"/>
                    <a:pt x="3727" y="0"/>
                    <a:pt x="3732" y="0"/>
                  </a:cubicBezTo>
                  <a:lnTo>
                    <a:pt x="3732" y="0"/>
                  </a:lnTo>
                  <a:cubicBezTo>
                    <a:pt x="3736" y="0"/>
                    <a:pt x="3740" y="4"/>
                    <a:pt x="3740" y="8"/>
                  </a:cubicBezTo>
                  <a:cubicBezTo>
                    <a:pt x="3740" y="13"/>
                    <a:pt x="3736" y="16"/>
                    <a:pt x="3732" y="16"/>
                  </a:cubicBezTo>
                  <a:close/>
                  <a:moveTo>
                    <a:pt x="3700" y="16"/>
                  </a:moveTo>
                  <a:lnTo>
                    <a:pt x="3700" y="16"/>
                  </a:lnTo>
                  <a:cubicBezTo>
                    <a:pt x="3695" y="16"/>
                    <a:pt x="3692" y="13"/>
                    <a:pt x="3692" y="8"/>
                  </a:cubicBezTo>
                  <a:cubicBezTo>
                    <a:pt x="3692" y="4"/>
                    <a:pt x="3695" y="0"/>
                    <a:pt x="3700" y="0"/>
                  </a:cubicBezTo>
                  <a:lnTo>
                    <a:pt x="3700" y="0"/>
                  </a:lnTo>
                  <a:cubicBezTo>
                    <a:pt x="3704" y="0"/>
                    <a:pt x="3708" y="4"/>
                    <a:pt x="3708" y="8"/>
                  </a:cubicBezTo>
                  <a:cubicBezTo>
                    <a:pt x="3708" y="13"/>
                    <a:pt x="3704" y="16"/>
                    <a:pt x="3700" y="16"/>
                  </a:cubicBezTo>
                  <a:close/>
                  <a:moveTo>
                    <a:pt x="3668" y="16"/>
                  </a:moveTo>
                  <a:lnTo>
                    <a:pt x="3668" y="16"/>
                  </a:lnTo>
                  <a:cubicBezTo>
                    <a:pt x="3663" y="16"/>
                    <a:pt x="3660" y="13"/>
                    <a:pt x="3660" y="8"/>
                  </a:cubicBezTo>
                  <a:cubicBezTo>
                    <a:pt x="3660" y="4"/>
                    <a:pt x="3663" y="0"/>
                    <a:pt x="3668" y="0"/>
                  </a:cubicBezTo>
                  <a:lnTo>
                    <a:pt x="3668" y="0"/>
                  </a:lnTo>
                  <a:cubicBezTo>
                    <a:pt x="3672" y="0"/>
                    <a:pt x="3676" y="4"/>
                    <a:pt x="3676" y="8"/>
                  </a:cubicBezTo>
                  <a:cubicBezTo>
                    <a:pt x="3676" y="13"/>
                    <a:pt x="3672" y="16"/>
                    <a:pt x="3668" y="16"/>
                  </a:cubicBezTo>
                  <a:close/>
                  <a:moveTo>
                    <a:pt x="3636" y="16"/>
                  </a:moveTo>
                  <a:lnTo>
                    <a:pt x="3636" y="16"/>
                  </a:lnTo>
                  <a:cubicBezTo>
                    <a:pt x="3631" y="16"/>
                    <a:pt x="3628" y="13"/>
                    <a:pt x="3628" y="8"/>
                  </a:cubicBezTo>
                  <a:cubicBezTo>
                    <a:pt x="3628" y="4"/>
                    <a:pt x="3631" y="0"/>
                    <a:pt x="3636" y="0"/>
                  </a:cubicBezTo>
                  <a:lnTo>
                    <a:pt x="3636" y="0"/>
                  </a:lnTo>
                  <a:cubicBezTo>
                    <a:pt x="3640" y="0"/>
                    <a:pt x="3644" y="4"/>
                    <a:pt x="3644" y="8"/>
                  </a:cubicBezTo>
                  <a:cubicBezTo>
                    <a:pt x="3644" y="13"/>
                    <a:pt x="3640" y="16"/>
                    <a:pt x="3636" y="16"/>
                  </a:cubicBezTo>
                  <a:close/>
                  <a:moveTo>
                    <a:pt x="3604" y="16"/>
                  </a:moveTo>
                  <a:lnTo>
                    <a:pt x="3604" y="16"/>
                  </a:lnTo>
                  <a:cubicBezTo>
                    <a:pt x="3599" y="16"/>
                    <a:pt x="3596" y="13"/>
                    <a:pt x="3596" y="8"/>
                  </a:cubicBezTo>
                  <a:cubicBezTo>
                    <a:pt x="3596" y="4"/>
                    <a:pt x="3599" y="0"/>
                    <a:pt x="3604" y="0"/>
                  </a:cubicBezTo>
                  <a:lnTo>
                    <a:pt x="3604" y="0"/>
                  </a:lnTo>
                  <a:cubicBezTo>
                    <a:pt x="3608" y="0"/>
                    <a:pt x="3612" y="4"/>
                    <a:pt x="3612" y="8"/>
                  </a:cubicBezTo>
                  <a:cubicBezTo>
                    <a:pt x="3612" y="13"/>
                    <a:pt x="3608" y="16"/>
                    <a:pt x="3604" y="16"/>
                  </a:cubicBezTo>
                  <a:close/>
                  <a:moveTo>
                    <a:pt x="3572" y="16"/>
                  </a:moveTo>
                  <a:lnTo>
                    <a:pt x="3572" y="16"/>
                  </a:lnTo>
                  <a:cubicBezTo>
                    <a:pt x="3567" y="16"/>
                    <a:pt x="3564" y="13"/>
                    <a:pt x="3564" y="8"/>
                  </a:cubicBezTo>
                  <a:cubicBezTo>
                    <a:pt x="3564" y="4"/>
                    <a:pt x="3567" y="0"/>
                    <a:pt x="3572" y="0"/>
                  </a:cubicBezTo>
                  <a:lnTo>
                    <a:pt x="3572" y="0"/>
                  </a:lnTo>
                  <a:cubicBezTo>
                    <a:pt x="3576" y="0"/>
                    <a:pt x="3580" y="4"/>
                    <a:pt x="3580" y="8"/>
                  </a:cubicBezTo>
                  <a:cubicBezTo>
                    <a:pt x="3580" y="13"/>
                    <a:pt x="3576" y="16"/>
                    <a:pt x="3572" y="16"/>
                  </a:cubicBezTo>
                  <a:close/>
                  <a:moveTo>
                    <a:pt x="3540" y="16"/>
                  </a:moveTo>
                  <a:lnTo>
                    <a:pt x="3540" y="16"/>
                  </a:lnTo>
                  <a:cubicBezTo>
                    <a:pt x="3535" y="16"/>
                    <a:pt x="3532" y="13"/>
                    <a:pt x="3532" y="8"/>
                  </a:cubicBezTo>
                  <a:cubicBezTo>
                    <a:pt x="3532" y="4"/>
                    <a:pt x="3535" y="0"/>
                    <a:pt x="3540" y="0"/>
                  </a:cubicBezTo>
                  <a:lnTo>
                    <a:pt x="3540" y="0"/>
                  </a:lnTo>
                  <a:cubicBezTo>
                    <a:pt x="3544" y="0"/>
                    <a:pt x="3548" y="4"/>
                    <a:pt x="3548" y="8"/>
                  </a:cubicBezTo>
                  <a:cubicBezTo>
                    <a:pt x="3548" y="13"/>
                    <a:pt x="3544" y="16"/>
                    <a:pt x="3540" y="16"/>
                  </a:cubicBezTo>
                  <a:close/>
                  <a:moveTo>
                    <a:pt x="3508" y="16"/>
                  </a:moveTo>
                  <a:lnTo>
                    <a:pt x="3508" y="16"/>
                  </a:lnTo>
                  <a:cubicBezTo>
                    <a:pt x="3503" y="16"/>
                    <a:pt x="3500" y="13"/>
                    <a:pt x="3500" y="8"/>
                  </a:cubicBezTo>
                  <a:cubicBezTo>
                    <a:pt x="3500" y="4"/>
                    <a:pt x="3503" y="0"/>
                    <a:pt x="3508" y="0"/>
                  </a:cubicBezTo>
                  <a:lnTo>
                    <a:pt x="3508" y="0"/>
                  </a:lnTo>
                  <a:cubicBezTo>
                    <a:pt x="3512" y="0"/>
                    <a:pt x="3516" y="4"/>
                    <a:pt x="3516" y="8"/>
                  </a:cubicBezTo>
                  <a:cubicBezTo>
                    <a:pt x="3516" y="13"/>
                    <a:pt x="3512" y="16"/>
                    <a:pt x="3508" y="16"/>
                  </a:cubicBezTo>
                  <a:close/>
                  <a:moveTo>
                    <a:pt x="3476" y="16"/>
                  </a:moveTo>
                  <a:lnTo>
                    <a:pt x="3476" y="16"/>
                  </a:lnTo>
                  <a:cubicBezTo>
                    <a:pt x="3471" y="16"/>
                    <a:pt x="3468" y="13"/>
                    <a:pt x="3468" y="8"/>
                  </a:cubicBezTo>
                  <a:cubicBezTo>
                    <a:pt x="3468" y="4"/>
                    <a:pt x="3471" y="0"/>
                    <a:pt x="3476" y="0"/>
                  </a:cubicBezTo>
                  <a:lnTo>
                    <a:pt x="3476" y="0"/>
                  </a:lnTo>
                  <a:cubicBezTo>
                    <a:pt x="3480" y="0"/>
                    <a:pt x="3484" y="4"/>
                    <a:pt x="3484" y="8"/>
                  </a:cubicBezTo>
                  <a:cubicBezTo>
                    <a:pt x="3484" y="13"/>
                    <a:pt x="3480" y="16"/>
                    <a:pt x="3476" y="16"/>
                  </a:cubicBezTo>
                  <a:close/>
                  <a:moveTo>
                    <a:pt x="3444" y="16"/>
                  </a:moveTo>
                  <a:lnTo>
                    <a:pt x="3444" y="16"/>
                  </a:lnTo>
                  <a:cubicBezTo>
                    <a:pt x="3439" y="16"/>
                    <a:pt x="3436" y="13"/>
                    <a:pt x="3436" y="8"/>
                  </a:cubicBezTo>
                  <a:cubicBezTo>
                    <a:pt x="3436" y="4"/>
                    <a:pt x="3439" y="0"/>
                    <a:pt x="3444" y="0"/>
                  </a:cubicBezTo>
                  <a:lnTo>
                    <a:pt x="3444" y="0"/>
                  </a:lnTo>
                  <a:cubicBezTo>
                    <a:pt x="3448" y="0"/>
                    <a:pt x="3452" y="4"/>
                    <a:pt x="3452" y="8"/>
                  </a:cubicBezTo>
                  <a:cubicBezTo>
                    <a:pt x="3452" y="13"/>
                    <a:pt x="3448" y="16"/>
                    <a:pt x="3444" y="16"/>
                  </a:cubicBezTo>
                  <a:close/>
                  <a:moveTo>
                    <a:pt x="3412" y="16"/>
                  </a:moveTo>
                  <a:lnTo>
                    <a:pt x="3412" y="16"/>
                  </a:lnTo>
                  <a:cubicBezTo>
                    <a:pt x="3407" y="16"/>
                    <a:pt x="3404" y="13"/>
                    <a:pt x="3404" y="8"/>
                  </a:cubicBezTo>
                  <a:cubicBezTo>
                    <a:pt x="3404" y="4"/>
                    <a:pt x="3407" y="0"/>
                    <a:pt x="3412" y="0"/>
                  </a:cubicBezTo>
                  <a:lnTo>
                    <a:pt x="3412" y="0"/>
                  </a:lnTo>
                  <a:cubicBezTo>
                    <a:pt x="3416" y="0"/>
                    <a:pt x="3420" y="4"/>
                    <a:pt x="3420" y="8"/>
                  </a:cubicBezTo>
                  <a:cubicBezTo>
                    <a:pt x="3420" y="13"/>
                    <a:pt x="3416" y="16"/>
                    <a:pt x="3412" y="16"/>
                  </a:cubicBezTo>
                  <a:close/>
                  <a:moveTo>
                    <a:pt x="3380" y="16"/>
                  </a:moveTo>
                  <a:lnTo>
                    <a:pt x="3380" y="16"/>
                  </a:lnTo>
                  <a:cubicBezTo>
                    <a:pt x="3375" y="16"/>
                    <a:pt x="3372" y="13"/>
                    <a:pt x="3372" y="8"/>
                  </a:cubicBezTo>
                  <a:cubicBezTo>
                    <a:pt x="3372" y="4"/>
                    <a:pt x="3375" y="0"/>
                    <a:pt x="3380" y="0"/>
                  </a:cubicBezTo>
                  <a:lnTo>
                    <a:pt x="3380" y="0"/>
                  </a:lnTo>
                  <a:cubicBezTo>
                    <a:pt x="3384" y="0"/>
                    <a:pt x="3388" y="4"/>
                    <a:pt x="3388" y="8"/>
                  </a:cubicBezTo>
                  <a:cubicBezTo>
                    <a:pt x="3388" y="13"/>
                    <a:pt x="3384" y="16"/>
                    <a:pt x="3380" y="16"/>
                  </a:cubicBezTo>
                  <a:close/>
                  <a:moveTo>
                    <a:pt x="3348" y="16"/>
                  </a:moveTo>
                  <a:lnTo>
                    <a:pt x="3348" y="16"/>
                  </a:lnTo>
                  <a:cubicBezTo>
                    <a:pt x="3343" y="16"/>
                    <a:pt x="3340" y="13"/>
                    <a:pt x="3340" y="8"/>
                  </a:cubicBezTo>
                  <a:cubicBezTo>
                    <a:pt x="3340" y="4"/>
                    <a:pt x="3343" y="0"/>
                    <a:pt x="3348" y="0"/>
                  </a:cubicBezTo>
                  <a:lnTo>
                    <a:pt x="3348" y="0"/>
                  </a:lnTo>
                  <a:cubicBezTo>
                    <a:pt x="3352" y="0"/>
                    <a:pt x="3356" y="4"/>
                    <a:pt x="3356" y="8"/>
                  </a:cubicBezTo>
                  <a:cubicBezTo>
                    <a:pt x="3356" y="13"/>
                    <a:pt x="3352" y="16"/>
                    <a:pt x="3348" y="16"/>
                  </a:cubicBezTo>
                  <a:close/>
                  <a:moveTo>
                    <a:pt x="3316" y="16"/>
                  </a:moveTo>
                  <a:lnTo>
                    <a:pt x="3316" y="16"/>
                  </a:lnTo>
                  <a:cubicBezTo>
                    <a:pt x="3311" y="16"/>
                    <a:pt x="3308" y="13"/>
                    <a:pt x="3308" y="8"/>
                  </a:cubicBezTo>
                  <a:cubicBezTo>
                    <a:pt x="3308" y="4"/>
                    <a:pt x="3311" y="0"/>
                    <a:pt x="3316" y="0"/>
                  </a:cubicBezTo>
                  <a:lnTo>
                    <a:pt x="3316" y="0"/>
                  </a:lnTo>
                  <a:cubicBezTo>
                    <a:pt x="3320" y="0"/>
                    <a:pt x="3324" y="4"/>
                    <a:pt x="3324" y="8"/>
                  </a:cubicBezTo>
                  <a:cubicBezTo>
                    <a:pt x="3324" y="13"/>
                    <a:pt x="3320" y="16"/>
                    <a:pt x="3316" y="16"/>
                  </a:cubicBezTo>
                  <a:close/>
                  <a:moveTo>
                    <a:pt x="3284" y="16"/>
                  </a:moveTo>
                  <a:lnTo>
                    <a:pt x="3284" y="16"/>
                  </a:lnTo>
                  <a:cubicBezTo>
                    <a:pt x="3279" y="16"/>
                    <a:pt x="3276" y="13"/>
                    <a:pt x="3276" y="8"/>
                  </a:cubicBezTo>
                  <a:cubicBezTo>
                    <a:pt x="3276" y="4"/>
                    <a:pt x="3279" y="0"/>
                    <a:pt x="3284" y="0"/>
                  </a:cubicBezTo>
                  <a:lnTo>
                    <a:pt x="3284" y="0"/>
                  </a:lnTo>
                  <a:cubicBezTo>
                    <a:pt x="3288" y="0"/>
                    <a:pt x="3292" y="4"/>
                    <a:pt x="3292" y="8"/>
                  </a:cubicBezTo>
                  <a:cubicBezTo>
                    <a:pt x="3292" y="13"/>
                    <a:pt x="3288" y="16"/>
                    <a:pt x="3284" y="16"/>
                  </a:cubicBezTo>
                  <a:close/>
                  <a:moveTo>
                    <a:pt x="3252" y="16"/>
                  </a:moveTo>
                  <a:lnTo>
                    <a:pt x="3252" y="16"/>
                  </a:lnTo>
                  <a:cubicBezTo>
                    <a:pt x="3247" y="16"/>
                    <a:pt x="3244" y="13"/>
                    <a:pt x="3244" y="8"/>
                  </a:cubicBezTo>
                  <a:cubicBezTo>
                    <a:pt x="3244" y="4"/>
                    <a:pt x="3247" y="0"/>
                    <a:pt x="3252" y="0"/>
                  </a:cubicBezTo>
                  <a:lnTo>
                    <a:pt x="3252" y="0"/>
                  </a:lnTo>
                  <a:cubicBezTo>
                    <a:pt x="3256" y="0"/>
                    <a:pt x="3260" y="4"/>
                    <a:pt x="3260" y="8"/>
                  </a:cubicBezTo>
                  <a:cubicBezTo>
                    <a:pt x="3260" y="13"/>
                    <a:pt x="3256" y="16"/>
                    <a:pt x="3252" y="16"/>
                  </a:cubicBezTo>
                  <a:close/>
                  <a:moveTo>
                    <a:pt x="3220" y="16"/>
                  </a:moveTo>
                  <a:lnTo>
                    <a:pt x="3220" y="16"/>
                  </a:lnTo>
                  <a:cubicBezTo>
                    <a:pt x="3215" y="16"/>
                    <a:pt x="3212" y="13"/>
                    <a:pt x="3212" y="8"/>
                  </a:cubicBezTo>
                  <a:cubicBezTo>
                    <a:pt x="3212" y="4"/>
                    <a:pt x="3215" y="0"/>
                    <a:pt x="3220" y="0"/>
                  </a:cubicBezTo>
                  <a:lnTo>
                    <a:pt x="3220" y="0"/>
                  </a:lnTo>
                  <a:cubicBezTo>
                    <a:pt x="3224" y="0"/>
                    <a:pt x="3228" y="4"/>
                    <a:pt x="3228" y="8"/>
                  </a:cubicBezTo>
                  <a:cubicBezTo>
                    <a:pt x="3228" y="13"/>
                    <a:pt x="3224" y="16"/>
                    <a:pt x="3220" y="16"/>
                  </a:cubicBezTo>
                  <a:close/>
                  <a:moveTo>
                    <a:pt x="3188" y="16"/>
                  </a:moveTo>
                  <a:lnTo>
                    <a:pt x="3188" y="16"/>
                  </a:lnTo>
                  <a:cubicBezTo>
                    <a:pt x="3183" y="16"/>
                    <a:pt x="3180" y="13"/>
                    <a:pt x="3180" y="8"/>
                  </a:cubicBezTo>
                  <a:cubicBezTo>
                    <a:pt x="3180" y="4"/>
                    <a:pt x="3183" y="0"/>
                    <a:pt x="3188" y="0"/>
                  </a:cubicBezTo>
                  <a:lnTo>
                    <a:pt x="3188" y="0"/>
                  </a:lnTo>
                  <a:cubicBezTo>
                    <a:pt x="3192" y="0"/>
                    <a:pt x="3196" y="4"/>
                    <a:pt x="3196" y="8"/>
                  </a:cubicBezTo>
                  <a:cubicBezTo>
                    <a:pt x="3196" y="13"/>
                    <a:pt x="3192" y="16"/>
                    <a:pt x="3188" y="16"/>
                  </a:cubicBezTo>
                  <a:close/>
                  <a:moveTo>
                    <a:pt x="3156" y="16"/>
                  </a:moveTo>
                  <a:lnTo>
                    <a:pt x="3156" y="16"/>
                  </a:lnTo>
                  <a:cubicBezTo>
                    <a:pt x="3151" y="16"/>
                    <a:pt x="3148" y="13"/>
                    <a:pt x="3148" y="8"/>
                  </a:cubicBezTo>
                  <a:cubicBezTo>
                    <a:pt x="3148" y="4"/>
                    <a:pt x="3151" y="0"/>
                    <a:pt x="3156" y="0"/>
                  </a:cubicBezTo>
                  <a:lnTo>
                    <a:pt x="3156" y="0"/>
                  </a:lnTo>
                  <a:cubicBezTo>
                    <a:pt x="3160" y="0"/>
                    <a:pt x="3164" y="4"/>
                    <a:pt x="3164" y="8"/>
                  </a:cubicBezTo>
                  <a:cubicBezTo>
                    <a:pt x="3164" y="13"/>
                    <a:pt x="3160" y="16"/>
                    <a:pt x="3156" y="16"/>
                  </a:cubicBezTo>
                  <a:close/>
                  <a:moveTo>
                    <a:pt x="3124" y="16"/>
                  </a:moveTo>
                  <a:lnTo>
                    <a:pt x="3124" y="16"/>
                  </a:lnTo>
                  <a:cubicBezTo>
                    <a:pt x="3119" y="16"/>
                    <a:pt x="3116" y="13"/>
                    <a:pt x="3116" y="8"/>
                  </a:cubicBezTo>
                  <a:cubicBezTo>
                    <a:pt x="3116" y="4"/>
                    <a:pt x="3119" y="0"/>
                    <a:pt x="3124" y="0"/>
                  </a:cubicBezTo>
                  <a:lnTo>
                    <a:pt x="3124" y="0"/>
                  </a:lnTo>
                  <a:cubicBezTo>
                    <a:pt x="3128" y="0"/>
                    <a:pt x="3132" y="4"/>
                    <a:pt x="3132" y="8"/>
                  </a:cubicBezTo>
                  <a:cubicBezTo>
                    <a:pt x="3132" y="13"/>
                    <a:pt x="3128" y="16"/>
                    <a:pt x="3124" y="16"/>
                  </a:cubicBezTo>
                  <a:close/>
                  <a:moveTo>
                    <a:pt x="3092" y="16"/>
                  </a:moveTo>
                  <a:lnTo>
                    <a:pt x="3092" y="16"/>
                  </a:lnTo>
                  <a:cubicBezTo>
                    <a:pt x="3087" y="16"/>
                    <a:pt x="3084" y="13"/>
                    <a:pt x="3084" y="8"/>
                  </a:cubicBezTo>
                  <a:cubicBezTo>
                    <a:pt x="3084" y="4"/>
                    <a:pt x="3087" y="0"/>
                    <a:pt x="3092" y="0"/>
                  </a:cubicBezTo>
                  <a:lnTo>
                    <a:pt x="3092" y="0"/>
                  </a:lnTo>
                  <a:cubicBezTo>
                    <a:pt x="3096" y="0"/>
                    <a:pt x="3100" y="4"/>
                    <a:pt x="3100" y="8"/>
                  </a:cubicBezTo>
                  <a:cubicBezTo>
                    <a:pt x="3100" y="13"/>
                    <a:pt x="3096" y="16"/>
                    <a:pt x="3092" y="16"/>
                  </a:cubicBezTo>
                  <a:close/>
                  <a:moveTo>
                    <a:pt x="3060" y="16"/>
                  </a:moveTo>
                  <a:lnTo>
                    <a:pt x="3060" y="16"/>
                  </a:lnTo>
                  <a:cubicBezTo>
                    <a:pt x="3055" y="16"/>
                    <a:pt x="3052" y="13"/>
                    <a:pt x="3052" y="8"/>
                  </a:cubicBezTo>
                  <a:cubicBezTo>
                    <a:pt x="3052" y="4"/>
                    <a:pt x="3055" y="0"/>
                    <a:pt x="3060" y="0"/>
                  </a:cubicBezTo>
                  <a:lnTo>
                    <a:pt x="3060" y="0"/>
                  </a:lnTo>
                  <a:cubicBezTo>
                    <a:pt x="3064" y="0"/>
                    <a:pt x="3068" y="4"/>
                    <a:pt x="3068" y="8"/>
                  </a:cubicBezTo>
                  <a:cubicBezTo>
                    <a:pt x="3068" y="13"/>
                    <a:pt x="3064" y="16"/>
                    <a:pt x="3060" y="16"/>
                  </a:cubicBezTo>
                  <a:close/>
                  <a:moveTo>
                    <a:pt x="3028" y="16"/>
                  </a:moveTo>
                  <a:lnTo>
                    <a:pt x="3028" y="16"/>
                  </a:lnTo>
                  <a:cubicBezTo>
                    <a:pt x="3023" y="16"/>
                    <a:pt x="3020" y="13"/>
                    <a:pt x="3020" y="8"/>
                  </a:cubicBezTo>
                  <a:cubicBezTo>
                    <a:pt x="3020" y="4"/>
                    <a:pt x="3023" y="0"/>
                    <a:pt x="3028" y="0"/>
                  </a:cubicBezTo>
                  <a:lnTo>
                    <a:pt x="3028" y="0"/>
                  </a:lnTo>
                  <a:cubicBezTo>
                    <a:pt x="3032" y="0"/>
                    <a:pt x="3036" y="4"/>
                    <a:pt x="3036" y="8"/>
                  </a:cubicBezTo>
                  <a:cubicBezTo>
                    <a:pt x="3036" y="13"/>
                    <a:pt x="3032" y="16"/>
                    <a:pt x="3028" y="16"/>
                  </a:cubicBezTo>
                  <a:close/>
                  <a:moveTo>
                    <a:pt x="2996" y="16"/>
                  </a:moveTo>
                  <a:lnTo>
                    <a:pt x="2995" y="16"/>
                  </a:lnTo>
                  <a:cubicBezTo>
                    <a:pt x="2991" y="16"/>
                    <a:pt x="2987" y="13"/>
                    <a:pt x="2987" y="8"/>
                  </a:cubicBezTo>
                  <a:cubicBezTo>
                    <a:pt x="2987" y="4"/>
                    <a:pt x="2991" y="0"/>
                    <a:pt x="2995" y="0"/>
                  </a:cubicBezTo>
                  <a:lnTo>
                    <a:pt x="2996" y="0"/>
                  </a:lnTo>
                  <a:cubicBezTo>
                    <a:pt x="3000" y="0"/>
                    <a:pt x="3004" y="4"/>
                    <a:pt x="3004" y="8"/>
                  </a:cubicBezTo>
                  <a:cubicBezTo>
                    <a:pt x="3004" y="13"/>
                    <a:pt x="3000" y="16"/>
                    <a:pt x="2996" y="16"/>
                  </a:cubicBezTo>
                  <a:close/>
                  <a:moveTo>
                    <a:pt x="2963" y="16"/>
                  </a:moveTo>
                  <a:lnTo>
                    <a:pt x="2963" y="16"/>
                  </a:lnTo>
                  <a:cubicBezTo>
                    <a:pt x="2959" y="16"/>
                    <a:pt x="2955" y="13"/>
                    <a:pt x="2955" y="8"/>
                  </a:cubicBezTo>
                  <a:cubicBezTo>
                    <a:pt x="2955" y="4"/>
                    <a:pt x="2959" y="0"/>
                    <a:pt x="2963" y="0"/>
                  </a:cubicBezTo>
                  <a:lnTo>
                    <a:pt x="2963" y="0"/>
                  </a:lnTo>
                  <a:cubicBezTo>
                    <a:pt x="2968" y="0"/>
                    <a:pt x="2971" y="4"/>
                    <a:pt x="2971" y="8"/>
                  </a:cubicBezTo>
                  <a:cubicBezTo>
                    <a:pt x="2971" y="13"/>
                    <a:pt x="2968" y="16"/>
                    <a:pt x="2963" y="16"/>
                  </a:cubicBezTo>
                  <a:close/>
                  <a:moveTo>
                    <a:pt x="2931" y="16"/>
                  </a:moveTo>
                  <a:lnTo>
                    <a:pt x="2931" y="16"/>
                  </a:lnTo>
                  <a:cubicBezTo>
                    <a:pt x="2927" y="16"/>
                    <a:pt x="2923" y="13"/>
                    <a:pt x="2923" y="8"/>
                  </a:cubicBezTo>
                  <a:cubicBezTo>
                    <a:pt x="2923" y="4"/>
                    <a:pt x="2927" y="0"/>
                    <a:pt x="2931" y="0"/>
                  </a:cubicBezTo>
                  <a:lnTo>
                    <a:pt x="2931" y="0"/>
                  </a:lnTo>
                  <a:cubicBezTo>
                    <a:pt x="2936" y="0"/>
                    <a:pt x="2939" y="4"/>
                    <a:pt x="2939" y="8"/>
                  </a:cubicBezTo>
                  <a:cubicBezTo>
                    <a:pt x="2939" y="13"/>
                    <a:pt x="2936" y="16"/>
                    <a:pt x="2931" y="16"/>
                  </a:cubicBezTo>
                  <a:close/>
                  <a:moveTo>
                    <a:pt x="2899" y="16"/>
                  </a:moveTo>
                  <a:lnTo>
                    <a:pt x="2899" y="16"/>
                  </a:lnTo>
                  <a:cubicBezTo>
                    <a:pt x="2895" y="16"/>
                    <a:pt x="2891" y="13"/>
                    <a:pt x="2891" y="8"/>
                  </a:cubicBezTo>
                  <a:cubicBezTo>
                    <a:pt x="2891" y="4"/>
                    <a:pt x="2895" y="0"/>
                    <a:pt x="2899" y="0"/>
                  </a:cubicBezTo>
                  <a:lnTo>
                    <a:pt x="2899" y="0"/>
                  </a:lnTo>
                  <a:cubicBezTo>
                    <a:pt x="2904" y="0"/>
                    <a:pt x="2907" y="4"/>
                    <a:pt x="2907" y="8"/>
                  </a:cubicBezTo>
                  <a:cubicBezTo>
                    <a:pt x="2907" y="13"/>
                    <a:pt x="2904" y="16"/>
                    <a:pt x="2899" y="16"/>
                  </a:cubicBezTo>
                  <a:close/>
                  <a:moveTo>
                    <a:pt x="2867" y="16"/>
                  </a:moveTo>
                  <a:lnTo>
                    <a:pt x="2867" y="16"/>
                  </a:lnTo>
                  <a:cubicBezTo>
                    <a:pt x="2863" y="16"/>
                    <a:pt x="2859" y="13"/>
                    <a:pt x="2859" y="8"/>
                  </a:cubicBezTo>
                  <a:cubicBezTo>
                    <a:pt x="2859" y="4"/>
                    <a:pt x="2863" y="0"/>
                    <a:pt x="2867" y="0"/>
                  </a:cubicBezTo>
                  <a:lnTo>
                    <a:pt x="2867" y="0"/>
                  </a:lnTo>
                  <a:cubicBezTo>
                    <a:pt x="2872" y="0"/>
                    <a:pt x="2875" y="4"/>
                    <a:pt x="2875" y="8"/>
                  </a:cubicBezTo>
                  <a:cubicBezTo>
                    <a:pt x="2875" y="13"/>
                    <a:pt x="2872" y="16"/>
                    <a:pt x="2867" y="16"/>
                  </a:cubicBezTo>
                  <a:close/>
                  <a:moveTo>
                    <a:pt x="2835" y="16"/>
                  </a:moveTo>
                  <a:lnTo>
                    <a:pt x="2835" y="16"/>
                  </a:lnTo>
                  <a:cubicBezTo>
                    <a:pt x="2831" y="16"/>
                    <a:pt x="2827" y="13"/>
                    <a:pt x="2827" y="8"/>
                  </a:cubicBezTo>
                  <a:cubicBezTo>
                    <a:pt x="2827" y="4"/>
                    <a:pt x="2831" y="0"/>
                    <a:pt x="2835" y="0"/>
                  </a:cubicBezTo>
                  <a:lnTo>
                    <a:pt x="2835" y="0"/>
                  </a:lnTo>
                  <a:cubicBezTo>
                    <a:pt x="2840" y="0"/>
                    <a:pt x="2843" y="4"/>
                    <a:pt x="2843" y="8"/>
                  </a:cubicBezTo>
                  <a:cubicBezTo>
                    <a:pt x="2843" y="13"/>
                    <a:pt x="2840" y="16"/>
                    <a:pt x="2835" y="16"/>
                  </a:cubicBezTo>
                  <a:close/>
                  <a:moveTo>
                    <a:pt x="2803" y="16"/>
                  </a:moveTo>
                  <a:lnTo>
                    <a:pt x="2803" y="16"/>
                  </a:lnTo>
                  <a:cubicBezTo>
                    <a:pt x="2799" y="16"/>
                    <a:pt x="2795" y="13"/>
                    <a:pt x="2795" y="8"/>
                  </a:cubicBezTo>
                  <a:cubicBezTo>
                    <a:pt x="2795" y="4"/>
                    <a:pt x="2799" y="0"/>
                    <a:pt x="2803" y="0"/>
                  </a:cubicBezTo>
                  <a:lnTo>
                    <a:pt x="2803" y="0"/>
                  </a:lnTo>
                  <a:cubicBezTo>
                    <a:pt x="2808" y="0"/>
                    <a:pt x="2811" y="4"/>
                    <a:pt x="2811" y="8"/>
                  </a:cubicBezTo>
                  <a:cubicBezTo>
                    <a:pt x="2811" y="13"/>
                    <a:pt x="2808" y="16"/>
                    <a:pt x="2803" y="16"/>
                  </a:cubicBezTo>
                  <a:close/>
                  <a:moveTo>
                    <a:pt x="2771" y="16"/>
                  </a:moveTo>
                  <a:lnTo>
                    <a:pt x="2771" y="16"/>
                  </a:lnTo>
                  <a:cubicBezTo>
                    <a:pt x="2767" y="16"/>
                    <a:pt x="2763" y="13"/>
                    <a:pt x="2763" y="8"/>
                  </a:cubicBezTo>
                  <a:cubicBezTo>
                    <a:pt x="2763" y="4"/>
                    <a:pt x="2767" y="0"/>
                    <a:pt x="2771" y="0"/>
                  </a:cubicBezTo>
                  <a:lnTo>
                    <a:pt x="2771" y="0"/>
                  </a:lnTo>
                  <a:cubicBezTo>
                    <a:pt x="2776" y="0"/>
                    <a:pt x="2779" y="4"/>
                    <a:pt x="2779" y="8"/>
                  </a:cubicBezTo>
                  <a:cubicBezTo>
                    <a:pt x="2779" y="13"/>
                    <a:pt x="2776" y="16"/>
                    <a:pt x="2771" y="16"/>
                  </a:cubicBezTo>
                  <a:close/>
                  <a:moveTo>
                    <a:pt x="2739" y="16"/>
                  </a:moveTo>
                  <a:lnTo>
                    <a:pt x="2739" y="16"/>
                  </a:lnTo>
                  <a:cubicBezTo>
                    <a:pt x="2735" y="16"/>
                    <a:pt x="2731" y="13"/>
                    <a:pt x="2731" y="8"/>
                  </a:cubicBezTo>
                  <a:cubicBezTo>
                    <a:pt x="2731" y="4"/>
                    <a:pt x="2735" y="0"/>
                    <a:pt x="2739" y="0"/>
                  </a:cubicBezTo>
                  <a:lnTo>
                    <a:pt x="2739" y="0"/>
                  </a:lnTo>
                  <a:cubicBezTo>
                    <a:pt x="2744" y="0"/>
                    <a:pt x="2747" y="4"/>
                    <a:pt x="2747" y="8"/>
                  </a:cubicBezTo>
                  <a:cubicBezTo>
                    <a:pt x="2747" y="13"/>
                    <a:pt x="2744" y="16"/>
                    <a:pt x="2739" y="16"/>
                  </a:cubicBezTo>
                  <a:close/>
                  <a:moveTo>
                    <a:pt x="2707" y="16"/>
                  </a:moveTo>
                  <a:lnTo>
                    <a:pt x="2707" y="16"/>
                  </a:lnTo>
                  <a:cubicBezTo>
                    <a:pt x="2703" y="16"/>
                    <a:pt x="2699" y="13"/>
                    <a:pt x="2699" y="8"/>
                  </a:cubicBezTo>
                  <a:cubicBezTo>
                    <a:pt x="2699" y="4"/>
                    <a:pt x="2703" y="0"/>
                    <a:pt x="2707" y="0"/>
                  </a:cubicBezTo>
                  <a:lnTo>
                    <a:pt x="2707" y="0"/>
                  </a:lnTo>
                  <a:cubicBezTo>
                    <a:pt x="2712" y="0"/>
                    <a:pt x="2715" y="4"/>
                    <a:pt x="2715" y="8"/>
                  </a:cubicBezTo>
                  <a:cubicBezTo>
                    <a:pt x="2715" y="13"/>
                    <a:pt x="2712" y="16"/>
                    <a:pt x="2707" y="16"/>
                  </a:cubicBezTo>
                  <a:close/>
                  <a:moveTo>
                    <a:pt x="2675" y="16"/>
                  </a:moveTo>
                  <a:lnTo>
                    <a:pt x="2675" y="16"/>
                  </a:lnTo>
                  <a:cubicBezTo>
                    <a:pt x="2671" y="16"/>
                    <a:pt x="2667" y="13"/>
                    <a:pt x="2667" y="8"/>
                  </a:cubicBezTo>
                  <a:cubicBezTo>
                    <a:pt x="2667" y="4"/>
                    <a:pt x="2671" y="0"/>
                    <a:pt x="2675" y="0"/>
                  </a:cubicBezTo>
                  <a:lnTo>
                    <a:pt x="2675" y="0"/>
                  </a:lnTo>
                  <a:cubicBezTo>
                    <a:pt x="2680" y="0"/>
                    <a:pt x="2683" y="4"/>
                    <a:pt x="2683" y="8"/>
                  </a:cubicBezTo>
                  <a:cubicBezTo>
                    <a:pt x="2683" y="13"/>
                    <a:pt x="2680" y="16"/>
                    <a:pt x="2675" y="16"/>
                  </a:cubicBezTo>
                  <a:close/>
                  <a:moveTo>
                    <a:pt x="2643" y="16"/>
                  </a:moveTo>
                  <a:lnTo>
                    <a:pt x="2643" y="16"/>
                  </a:lnTo>
                  <a:cubicBezTo>
                    <a:pt x="2639" y="16"/>
                    <a:pt x="2635" y="13"/>
                    <a:pt x="2635" y="8"/>
                  </a:cubicBezTo>
                  <a:cubicBezTo>
                    <a:pt x="2635" y="4"/>
                    <a:pt x="2639" y="0"/>
                    <a:pt x="2643" y="0"/>
                  </a:cubicBezTo>
                  <a:lnTo>
                    <a:pt x="2643" y="0"/>
                  </a:lnTo>
                  <a:cubicBezTo>
                    <a:pt x="2648" y="0"/>
                    <a:pt x="2651" y="4"/>
                    <a:pt x="2651" y="8"/>
                  </a:cubicBezTo>
                  <a:cubicBezTo>
                    <a:pt x="2651" y="13"/>
                    <a:pt x="2648" y="16"/>
                    <a:pt x="2643" y="16"/>
                  </a:cubicBezTo>
                  <a:close/>
                  <a:moveTo>
                    <a:pt x="2611" y="16"/>
                  </a:moveTo>
                  <a:lnTo>
                    <a:pt x="2611" y="16"/>
                  </a:lnTo>
                  <a:cubicBezTo>
                    <a:pt x="2607" y="16"/>
                    <a:pt x="2603" y="13"/>
                    <a:pt x="2603" y="8"/>
                  </a:cubicBezTo>
                  <a:cubicBezTo>
                    <a:pt x="2603" y="4"/>
                    <a:pt x="2607" y="0"/>
                    <a:pt x="2611" y="0"/>
                  </a:cubicBezTo>
                  <a:lnTo>
                    <a:pt x="2611" y="0"/>
                  </a:lnTo>
                  <a:cubicBezTo>
                    <a:pt x="2616" y="0"/>
                    <a:pt x="2619" y="4"/>
                    <a:pt x="2619" y="8"/>
                  </a:cubicBezTo>
                  <a:cubicBezTo>
                    <a:pt x="2619" y="13"/>
                    <a:pt x="2616" y="16"/>
                    <a:pt x="2611" y="16"/>
                  </a:cubicBezTo>
                  <a:close/>
                  <a:moveTo>
                    <a:pt x="2579" y="16"/>
                  </a:moveTo>
                  <a:lnTo>
                    <a:pt x="2579" y="16"/>
                  </a:lnTo>
                  <a:cubicBezTo>
                    <a:pt x="2575" y="16"/>
                    <a:pt x="2571" y="13"/>
                    <a:pt x="2571" y="8"/>
                  </a:cubicBezTo>
                  <a:cubicBezTo>
                    <a:pt x="2571" y="4"/>
                    <a:pt x="2575" y="0"/>
                    <a:pt x="2579" y="0"/>
                  </a:cubicBezTo>
                  <a:lnTo>
                    <a:pt x="2579" y="0"/>
                  </a:lnTo>
                  <a:cubicBezTo>
                    <a:pt x="2584" y="0"/>
                    <a:pt x="2587" y="4"/>
                    <a:pt x="2587" y="8"/>
                  </a:cubicBezTo>
                  <a:cubicBezTo>
                    <a:pt x="2587" y="13"/>
                    <a:pt x="2584" y="16"/>
                    <a:pt x="2579" y="16"/>
                  </a:cubicBezTo>
                  <a:close/>
                  <a:moveTo>
                    <a:pt x="2547" y="16"/>
                  </a:moveTo>
                  <a:lnTo>
                    <a:pt x="2547" y="16"/>
                  </a:lnTo>
                  <a:cubicBezTo>
                    <a:pt x="2543" y="16"/>
                    <a:pt x="2539" y="13"/>
                    <a:pt x="2539" y="8"/>
                  </a:cubicBezTo>
                  <a:cubicBezTo>
                    <a:pt x="2539" y="4"/>
                    <a:pt x="2543" y="0"/>
                    <a:pt x="2547" y="0"/>
                  </a:cubicBezTo>
                  <a:lnTo>
                    <a:pt x="2547" y="0"/>
                  </a:lnTo>
                  <a:cubicBezTo>
                    <a:pt x="2552" y="0"/>
                    <a:pt x="2555" y="4"/>
                    <a:pt x="2555" y="8"/>
                  </a:cubicBezTo>
                  <a:cubicBezTo>
                    <a:pt x="2555" y="13"/>
                    <a:pt x="2552" y="16"/>
                    <a:pt x="2547" y="16"/>
                  </a:cubicBezTo>
                  <a:close/>
                  <a:moveTo>
                    <a:pt x="2515" y="16"/>
                  </a:moveTo>
                  <a:lnTo>
                    <a:pt x="2515" y="16"/>
                  </a:lnTo>
                  <a:cubicBezTo>
                    <a:pt x="2511" y="16"/>
                    <a:pt x="2507" y="13"/>
                    <a:pt x="2507" y="8"/>
                  </a:cubicBezTo>
                  <a:cubicBezTo>
                    <a:pt x="2507" y="4"/>
                    <a:pt x="2511" y="0"/>
                    <a:pt x="2515" y="0"/>
                  </a:cubicBezTo>
                  <a:lnTo>
                    <a:pt x="2515" y="0"/>
                  </a:lnTo>
                  <a:cubicBezTo>
                    <a:pt x="2520" y="0"/>
                    <a:pt x="2523" y="4"/>
                    <a:pt x="2523" y="8"/>
                  </a:cubicBezTo>
                  <a:cubicBezTo>
                    <a:pt x="2523" y="13"/>
                    <a:pt x="2520" y="16"/>
                    <a:pt x="2515" y="16"/>
                  </a:cubicBezTo>
                  <a:close/>
                  <a:moveTo>
                    <a:pt x="2483" y="16"/>
                  </a:moveTo>
                  <a:lnTo>
                    <a:pt x="2483" y="16"/>
                  </a:lnTo>
                  <a:cubicBezTo>
                    <a:pt x="2479" y="16"/>
                    <a:pt x="2475" y="13"/>
                    <a:pt x="2475" y="8"/>
                  </a:cubicBezTo>
                  <a:cubicBezTo>
                    <a:pt x="2475" y="4"/>
                    <a:pt x="2479" y="0"/>
                    <a:pt x="2483" y="0"/>
                  </a:cubicBezTo>
                  <a:lnTo>
                    <a:pt x="2483" y="0"/>
                  </a:lnTo>
                  <a:cubicBezTo>
                    <a:pt x="2488" y="0"/>
                    <a:pt x="2491" y="4"/>
                    <a:pt x="2491" y="8"/>
                  </a:cubicBezTo>
                  <a:cubicBezTo>
                    <a:pt x="2491" y="13"/>
                    <a:pt x="2488" y="16"/>
                    <a:pt x="2483" y="16"/>
                  </a:cubicBezTo>
                  <a:close/>
                  <a:moveTo>
                    <a:pt x="2451" y="16"/>
                  </a:moveTo>
                  <a:lnTo>
                    <a:pt x="2451" y="16"/>
                  </a:lnTo>
                  <a:cubicBezTo>
                    <a:pt x="2447" y="16"/>
                    <a:pt x="2443" y="13"/>
                    <a:pt x="2443" y="8"/>
                  </a:cubicBezTo>
                  <a:cubicBezTo>
                    <a:pt x="2443" y="4"/>
                    <a:pt x="2447" y="0"/>
                    <a:pt x="2451" y="0"/>
                  </a:cubicBezTo>
                  <a:lnTo>
                    <a:pt x="2451" y="0"/>
                  </a:lnTo>
                  <a:cubicBezTo>
                    <a:pt x="2456" y="0"/>
                    <a:pt x="2459" y="4"/>
                    <a:pt x="2459" y="8"/>
                  </a:cubicBezTo>
                  <a:cubicBezTo>
                    <a:pt x="2459" y="13"/>
                    <a:pt x="2456" y="16"/>
                    <a:pt x="2451" y="16"/>
                  </a:cubicBezTo>
                  <a:close/>
                  <a:moveTo>
                    <a:pt x="2419" y="16"/>
                  </a:moveTo>
                  <a:lnTo>
                    <a:pt x="2419" y="16"/>
                  </a:lnTo>
                  <a:cubicBezTo>
                    <a:pt x="2415" y="16"/>
                    <a:pt x="2411" y="13"/>
                    <a:pt x="2411" y="8"/>
                  </a:cubicBezTo>
                  <a:cubicBezTo>
                    <a:pt x="2411" y="4"/>
                    <a:pt x="2415" y="0"/>
                    <a:pt x="2419" y="0"/>
                  </a:cubicBezTo>
                  <a:lnTo>
                    <a:pt x="2419" y="0"/>
                  </a:lnTo>
                  <a:cubicBezTo>
                    <a:pt x="2424" y="0"/>
                    <a:pt x="2427" y="4"/>
                    <a:pt x="2427" y="8"/>
                  </a:cubicBezTo>
                  <a:cubicBezTo>
                    <a:pt x="2427" y="13"/>
                    <a:pt x="2424" y="16"/>
                    <a:pt x="2419" y="16"/>
                  </a:cubicBezTo>
                  <a:close/>
                  <a:moveTo>
                    <a:pt x="2387" y="16"/>
                  </a:moveTo>
                  <a:lnTo>
                    <a:pt x="2387" y="16"/>
                  </a:lnTo>
                  <a:cubicBezTo>
                    <a:pt x="2383" y="16"/>
                    <a:pt x="2379" y="13"/>
                    <a:pt x="2379" y="8"/>
                  </a:cubicBezTo>
                  <a:cubicBezTo>
                    <a:pt x="2379" y="4"/>
                    <a:pt x="2383" y="0"/>
                    <a:pt x="2387" y="0"/>
                  </a:cubicBezTo>
                  <a:lnTo>
                    <a:pt x="2387" y="0"/>
                  </a:lnTo>
                  <a:cubicBezTo>
                    <a:pt x="2392" y="0"/>
                    <a:pt x="2395" y="4"/>
                    <a:pt x="2395" y="8"/>
                  </a:cubicBezTo>
                  <a:cubicBezTo>
                    <a:pt x="2395" y="13"/>
                    <a:pt x="2392" y="16"/>
                    <a:pt x="2387" y="16"/>
                  </a:cubicBezTo>
                  <a:close/>
                  <a:moveTo>
                    <a:pt x="2355" y="16"/>
                  </a:moveTo>
                  <a:lnTo>
                    <a:pt x="2355" y="16"/>
                  </a:lnTo>
                  <a:cubicBezTo>
                    <a:pt x="2351" y="16"/>
                    <a:pt x="2347" y="13"/>
                    <a:pt x="2347" y="8"/>
                  </a:cubicBezTo>
                  <a:cubicBezTo>
                    <a:pt x="2347" y="4"/>
                    <a:pt x="2351" y="0"/>
                    <a:pt x="2355" y="0"/>
                  </a:cubicBezTo>
                  <a:lnTo>
                    <a:pt x="2355" y="0"/>
                  </a:lnTo>
                  <a:cubicBezTo>
                    <a:pt x="2360" y="0"/>
                    <a:pt x="2363" y="4"/>
                    <a:pt x="2363" y="8"/>
                  </a:cubicBezTo>
                  <a:cubicBezTo>
                    <a:pt x="2363" y="13"/>
                    <a:pt x="2360" y="16"/>
                    <a:pt x="2355" y="16"/>
                  </a:cubicBezTo>
                  <a:close/>
                  <a:moveTo>
                    <a:pt x="2323" y="16"/>
                  </a:moveTo>
                  <a:lnTo>
                    <a:pt x="2323" y="16"/>
                  </a:lnTo>
                  <a:cubicBezTo>
                    <a:pt x="2319" y="16"/>
                    <a:pt x="2315" y="13"/>
                    <a:pt x="2315" y="8"/>
                  </a:cubicBezTo>
                  <a:cubicBezTo>
                    <a:pt x="2315" y="4"/>
                    <a:pt x="2319" y="0"/>
                    <a:pt x="2323" y="0"/>
                  </a:cubicBezTo>
                  <a:lnTo>
                    <a:pt x="2323" y="0"/>
                  </a:lnTo>
                  <a:cubicBezTo>
                    <a:pt x="2328" y="0"/>
                    <a:pt x="2331" y="4"/>
                    <a:pt x="2331" y="8"/>
                  </a:cubicBezTo>
                  <a:cubicBezTo>
                    <a:pt x="2331" y="13"/>
                    <a:pt x="2328" y="16"/>
                    <a:pt x="2323" y="16"/>
                  </a:cubicBezTo>
                  <a:close/>
                  <a:moveTo>
                    <a:pt x="2291" y="16"/>
                  </a:moveTo>
                  <a:lnTo>
                    <a:pt x="2291" y="16"/>
                  </a:lnTo>
                  <a:cubicBezTo>
                    <a:pt x="2287" y="16"/>
                    <a:pt x="2283" y="13"/>
                    <a:pt x="2283" y="8"/>
                  </a:cubicBezTo>
                  <a:cubicBezTo>
                    <a:pt x="2283" y="4"/>
                    <a:pt x="2287" y="0"/>
                    <a:pt x="2291" y="0"/>
                  </a:cubicBezTo>
                  <a:lnTo>
                    <a:pt x="2291" y="0"/>
                  </a:lnTo>
                  <a:cubicBezTo>
                    <a:pt x="2296" y="0"/>
                    <a:pt x="2299" y="4"/>
                    <a:pt x="2299" y="8"/>
                  </a:cubicBezTo>
                  <a:cubicBezTo>
                    <a:pt x="2299" y="13"/>
                    <a:pt x="2296" y="16"/>
                    <a:pt x="2291" y="16"/>
                  </a:cubicBezTo>
                  <a:close/>
                  <a:moveTo>
                    <a:pt x="2259" y="16"/>
                  </a:moveTo>
                  <a:lnTo>
                    <a:pt x="2259" y="16"/>
                  </a:lnTo>
                  <a:cubicBezTo>
                    <a:pt x="2255" y="16"/>
                    <a:pt x="2251" y="13"/>
                    <a:pt x="2251" y="8"/>
                  </a:cubicBezTo>
                  <a:cubicBezTo>
                    <a:pt x="2251" y="4"/>
                    <a:pt x="2255" y="0"/>
                    <a:pt x="2259" y="0"/>
                  </a:cubicBezTo>
                  <a:lnTo>
                    <a:pt x="2259" y="0"/>
                  </a:lnTo>
                  <a:cubicBezTo>
                    <a:pt x="2264" y="0"/>
                    <a:pt x="2267" y="4"/>
                    <a:pt x="2267" y="8"/>
                  </a:cubicBezTo>
                  <a:cubicBezTo>
                    <a:pt x="2267" y="13"/>
                    <a:pt x="2264" y="16"/>
                    <a:pt x="2259" y="16"/>
                  </a:cubicBezTo>
                  <a:close/>
                  <a:moveTo>
                    <a:pt x="2227" y="16"/>
                  </a:moveTo>
                  <a:lnTo>
                    <a:pt x="2227" y="16"/>
                  </a:lnTo>
                  <a:cubicBezTo>
                    <a:pt x="2223" y="16"/>
                    <a:pt x="2219" y="13"/>
                    <a:pt x="2219" y="8"/>
                  </a:cubicBezTo>
                  <a:cubicBezTo>
                    <a:pt x="2219" y="4"/>
                    <a:pt x="2223" y="0"/>
                    <a:pt x="2227" y="0"/>
                  </a:cubicBezTo>
                  <a:lnTo>
                    <a:pt x="2227" y="0"/>
                  </a:lnTo>
                  <a:cubicBezTo>
                    <a:pt x="2232" y="0"/>
                    <a:pt x="2235" y="4"/>
                    <a:pt x="2235" y="8"/>
                  </a:cubicBezTo>
                  <a:cubicBezTo>
                    <a:pt x="2235" y="13"/>
                    <a:pt x="2232" y="16"/>
                    <a:pt x="2227" y="16"/>
                  </a:cubicBezTo>
                  <a:close/>
                  <a:moveTo>
                    <a:pt x="2195" y="16"/>
                  </a:moveTo>
                  <a:lnTo>
                    <a:pt x="2195" y="16"/>
                  </a:lnTo>
                  <a:cubicBezTo>
                    <a:pt x="2191" y="16"/>
                    <a:pt x="2187" y="13"/>
                    <a:pt x="2187" y="8"/>
                  </a:cubicBezTo>
                  <a:cubicBezTo>
                    <a:pt x="2187" y="4"/>
                    <a:pt x="2191" y="0"/>
                    <a:pt x="2195" y="0"/>
                  </a:cubicBezTo>
                  <a:lnTo>
                    <a:pt x="2195" y="0"/>
                  </a:lnTo>
                  <a:cubicBezTo>
                    <a:pt x="2200" y="0"/>
                    <a:pt x="2203" y="4"/>
                    <a:pt x="2203" y="8"/>
                  </a:cubicBezTo>
                  <a:cubicBezTo>
                    <a:pt x="2203" y="13"/>
                    <a:pt x="2200" y="16"/>
                    <a:pt x="2195" y="16"/>
                  </a:cubicBezTo>
                  <a:close/>
                  <a:moveTo>
                    <a:pt x="2163" y="16"/>
                  </a:moveTo>
                  <a:lnTo>
                    <a:pt x="2163" y="16"/>
                  </a:lnTo>
                  <a:cubicBezTo>
                    <a:pt x="2159" y="16"/>
                    <a:pt x="2155" y="13"/>
                    <a:pt x="2155" y="8"/>
                  </a:cubicBezTo>
                  <a:cubicBezTo>
                    <a:pt x="2155" y="4"/>
                    <a:pt x="2159" y="0"/>
                    <a:pt x="2163" y="0"/>
                  </a:cubicBezTo>
                  <a:lnTo>
                    <a:pt x="2163" y="0"/>
                  </a:lnTo>
                  <a:cubicBezTo>
                    <a:pt x="2168" y="0"/>
                    <a:pt x="2171" y="4"/>
                    <a:pt x="2171" y="8"/>
                  </a:cubicBezTo>
                  <a:cubicBezTo>
                    <a:pt x="2171" y="13"/>
                    <a:pt x="2168" y="16"/>
                    <a:pt x="2163" y="16"/>
                  </a:cubicBezTo>
                  <a:close/>
                  <a:moveTo>
                    <a:pt x="2131" y="16"/>
                  </a:moveTo>
                  <a:lnTo>
                    <a:pt x="2131" y="16"/>
                  </a:lnTo>
                  <a:cubicBezTo>
                    <a:pt x="2127" y="16"/>
                    <a:pt x="2123" y="13"/>
                    <a:pt x="2123" y="8"/>
                  </a:cubicBezTo>
                  <a:cubicBezTo>
                    <a:pt x="2123" y="4"/>
                    <a:pt x="2127" y="0"/>
                    <a:pt x="2131" y="0"/>
                  </a:cubicBezTo>
                  <a:lnTo>
                    <a:pt x="2131" y="0"/>
                  </a:lnTo>
                  <a:cubicBezTo>
                    <a:pt x="2136" y="0"/>
                    <a:pt x="2139" y="4"/>
                    <a:pt x="2139" y="8"/>
                  </a:cubicBezTo>
                  <a:cubicBezTo>
                    <a:pt x="2139" y="13"/>
                    <a:pt x="2136" y="16"/>
                    <a:pt x="2131" y="16"/>
                  </a:cubicBezTo>
                  <a:close/>
                  <a:moveTo>
                    <a:pt x="2099" y="16"/>
                  </a:moveTo>
                  <a:lnTo>
                    <a:pt x="2099" y="16"/>
                  </a:lnTo>
                  <a:cubicBezTo>
                    <a:pt x="2095" y="16"/>
                    <a:pt x="2091" y="13"/>
                    <a:pt x="2091" y="8"/>
                  </a:cubicBezTo>
                  <a:cubicBezTo>
                    <a:pt x="2091" y="4"/>
                    <a:pt x="2095" y="0"/>
                    <a:pt x="2099" y="0"/>
                  </a:cubicBezTo>
                  <a:lnTo>
                    <a:pt x="2099" y="0"/>
                  </a:lnTo>
                  <a:cubicBezTo>
                    <a:pt x="2103" y="0"/>
                    <a:pt x="2107" y="4"/>
                    <a:pt x="2107" y="8"/>
                  </a:cubicBezTo>
                  <a:cubicBezTo>
                    <a:pt x="2107" y="13"/>
                    <a:pt x="2103" y="16"/>
                    <a:pt x="2099" y="16"/>
                  </a:cubicBezTo>
                  <a:close/>
                  <a:moveTo>
                    <a:pt x="2067" y="16"/>
                  </a:moveTo>
                  <a:lnTo>
                    <a:pt x="2067" y="16"/>
                  </a:lnTo>
                  <a:cubicBezTo>
                    <a:pt x="2063" y="16"/>
                    <a:pt x="2059" y="13"/>
                    <a:pt x="2059" y="8"/>
                  </a:cubicBezTo>
                  <a:cubicBezTo>
                    <a:pt x="2059" y="4"/>
                    <a:pt x="2063" y="0"/>
                    <a:pt x="2067" y="0"/>
                  </a:cubicBezTo>
                  <a:lnTo>
                    <a:pt x="2067" y="0"/>
                  </a:lnTo>
                  <a:cubicBezTo>
                    <a:pt x="2071" y="0"/>
                    <a:pt x="2075" y="4"/>
                    <a:pt x="2075" y="8"/>
                  </a:cubicBezTo>
                  <a:cubicBezTo>
                    <a:pt x="2075" y="13"/>
                    <a:pt x="2071" y="16"/>
                    <a:pt x="2067" y="16"/>
                  </a:cubicBezTo>
                  <a:close/>
                  <a:moveTo>
                    <a:pt x="2035" y="16"/>
                  </a:moveTo>
                  <a:lnTo>
                    <a:pt x="2035" y="16"/>
                  </a:lnTo>
                  <a:cubicBezTo>
                    <a:pt x="2031" y="16"/>
                    <a:pt x="2027" y="13"/>
                    <a:pt x="2027" y="8"/>
                  </a:cubicBezTo>
                  <a:cubicBezTo>
                    <a:pt x="2027" y="4"/>
                    <a:pt x="2031" y="0"/>
                    <a:pt x="2035" y="0"/>
                  </a:cubicBezTo>
                  <a:lnTo>
                    <a:pt x="2035" y="0"/>
                  </a:lnTo>
                  <a:cubicBezTo>
                    <a:pt x="2039" y="0"/>
                    <a:pt x="2043" y="4"/>
                    <a:pt x="2043" y="8"/>
                  </a:cubicBezTo>
                  <a:cubicBezTo>
                    <a:pt x="2043" y="13"/>
                    <a:pt x="2039" y="16"/>
                    <a:pt x="2035" y="16"/>
                  </a:cubicBezTo>
                  <a:close/>
                  <a:moveTo>
                    <a:pt x="2003" y="16"/>
                  </a:moveTo>
                  <a:lnTo>
                    <a:pt x="2003" y="16"/>
                  </a:lnTo>
                  <a:cubicBezTo>
                    <a:pt x="1999" y="16"/>
                    <a:pt x="1995" y="13"/>
                    <a:pt x="1995" y="8"/>
                  </a:cubicBezTo>
                  <a:cubicBezTo>
                    <a:pt x="1995" y="4"/>
                    <a:pt x="1999" y="0"/>
                    <a:pt x="2003" y="0"/>
                  </a:cubicBezTo>
                  <a:lnTo>
                    <a:pt x="2003" y="0"/>
                  </a:lnTo>
                  <a:cubicBezTo>
                    <a:pt x="2007" y="0"/>
                    <a:pt x="2011" y="4"/>
                    <a:pt x="2011" y="8"/>
                  </a:cubicBezTo>
                  <a:cubicBezTo>
                    <a:pt x="2011" y="13"/>
                    <a:pt x="2007" y="16"/>
                    <a:pt x="2003" y="16"/>
                  </a:cubicBezTo>
                  <a:close/>
                  <a:moveTo>
                    <a:pt x="1971" y="16"/>
                  </a:moveTo>
                  <a:lnTo>
                    <a:pt x="1971" y="16"/>
                  </a:lnTo>
                  <a:cubicBezTo>
                    <a:pt x="1967" y="16"/>
                    <a:pt x="1963" y="13"/>
                    <a:pt x="1963" y="8"/>
                  </a:cubicBezTo>
                  <a:cubicBezTo>
                    <a:pt x="1963" y="4"/>
                    <a:pt x="1967" y="0"/>
                    <a:pt x="1971" y="0"/>
                  </a:cubicBezTo>
                  <a:lnTo>
                    <a:pt x="1971" y="0"/>
                  </a:lnTo>
                  <a:cubicBezTo>
                    <a:pt x="1975" y="0"/>
                    <a:pt x="1979" y="4"/>
                    <a:pt x="1979" y="8"/>
                  </a:cubicBezTo>
                  <a:cubicBezTo>
                    <a:pt x="1979" y="13"/>
                    <a:pt x="1975" y="16"/>
                    <a:pt x="1971" y="16"/>
                  </a:cubicBezTo>
                  <a:close/>
                  <a:moveTo>
                    <a:pt x="1939" y="16"/>
                  </a:moveTo>
                  <a:lnTo>
                    <a:pt x="1939" y="16"/>
                  </a:lnTo>
                  <a:cubicBezTo>
                    <a:pt x="1935" y="16"/>
                    <a:pt x="1931" y="13"/>
                    <a:pt x="1931" y="8"/>
                  </a:cubicBezTo>
                  <a:cubicBezTo>
                    <a:pt x="1931" y="4"/>
                    <a:pt x="1935" y="0"/>
                    <a:pt x="1939" y="0"/>
                  </a:cubicBezTo>
                  <a:lnTo>
                    <a:pt x="1939" y="0"/>
                  </a:lnTo>
                  <a:cubicBezTo>
                    <a:pt x="1943" y="0"/>
                    <a:pt x="1947" y="4"/>
                    <a:pt x="1947" y="8"/>
                  </a:cubicBezTo>
                  <a:cubicBezTo>
                    <a:pt x="1947" y="13"/>
                    <a:pt x="1943" y="16"/>
                    <a:pt x="1939" y="16"/>
                  </a:cubicBezTo>
                  <a:close/>
                  <a:moveTo>
                    <a:pt x="1907" y="16"/>
                  </a:moveTo>
                  <a:lnTo>
                    <a:pt x="1907" y="16"/>
                  </a:lnTo>
                  <a:cubicBezTo>
                    <a:pt x="1903" y="16"/>
                    <a:pt x="1899" y="13"/>
                    <a:pt x="1899" y="8"/>
                  </a:cubicBezTo>
                  <a:cubicBezTo>
                    <a:pt x="1899" y="4"/>
                    <a:pt x="1903" y="0"/>
                    <a:pt x="1907" y="0"/>
                  </a:cubicBezTo>
                  <a:lnTo>
                    <a:pt x="1907" y="0"/>
                  </a:lnTo>
                  <a:cubicBezTo>
                    <a:pt x="1911" y="0"/>
                    <a:pt x="1915" y="4"/>
                    <a:pt x="1915" y="8"/>
                  </a:cubicBezTo>
                  <a:cubicBezTo>
                    <a:pt x="1915" y="13"/>
                    <a:pt x="1911" y="16"/>
                    <a:pt x="1907" y="16"/>
                  </a:cubicBezTo>
                  <a:close/>
                  <a:moveTo>
                    <a:pt x="1875" y="16"/>
                  </a:moveTo>
                  <a:lnTo>
                    <a:pt x="1875" y="16"/>
                  </a:lnTo>
                  <a:cubicBezTo>
                    <a:pt x="1871" y="16"/>
                    <a:pt x="1867" y="13"/>
                    <a:pt x="1867" y="8"/>
                  </a:cubicBezTo>
                  <a:cubicBezTo>
                    <a:pt x="1867" y="4"/>
                    <a:pt x="1871" y="0"/>
                    <a:pt x="1875" y="0"/>
                  </a:cubicBezTo>
                  <a:lnTo>
                    <a:pt x="1875" y="0"/>
                  </a:lnTo>
                  <a:cubicBezTo>
                    <a:pt x="1879" y="0"/>
                    <a:pt x="1883" y="4"/>
                    <a:pt x="1883" y="8"/>
                  </a:cubicBezTo>
                  <a:cubicBezTo>
                    <a:pt x="1883" y="13"/>
                    <a:pt x="1879" y="16"/>
                    <a:pt x="1875" y="16"/>
                  </a:cubicBezTo>
                  <a:close/>
                  <a:moveTo>
                    <a:pt x="1843" y="16"/>
                  </a:moveTo>
                  <a:lnTo>
                    <a:pt x="1843" y="16"/>
                  </a:lnTo>
                  <a:cubicBezTo>
                    <a:pt x="1839" y="16"/>
                    <a:pt x="1835" y="13"/>
                    <a:pt x="1835" y="8"/>
                  </a:cubicBezTo>
                  <a:cubicBezTo>
                    <a:pt x="1835" y="4"/>
                    <a:pt x="1839" y="0"/>
                    <a:pt x="1843" y="0"/>
                  </a:cubicBezTo>
                  <a:lnTo>
                    <a:pt x="1843" y="0"/>
                  </a:lnTo>
                  <a:cubicBezTo>
                    <a:pt x="1847" y="0"/>
                    <a:pt x="1851" y="4"/>
                    <a:pt x="1851" y="8"/>
                  </a:cubicBezTo>
                  <a:cubicBezTo>
                    <a:pt x="1851" y="13"/>
                    <a:pt x="1847" y="16"/>
                    <a:pt x="1843" y="16"/>
                  </a:cubicBezTo>
                  <a:close/>
                  <a:moveTo>
                    <a:pt x="1811" y="16"/>
                  </a:moveTo>
                  <a:lnTo>
                    <a:pt x="1811" y="16"/>
                  </a:lnTo>
                  <a:cubicBezTo>
                    <a:pt x="1806" y="16"/>
                    <a:pt x="1803" y="13"/>
                    <a:pt x="1803" y="8"/>
                  </a:cubicBezTo>
                  <a:cubicBezTo>
                    <a:pt x="1803" y="4"/>
                    <a:pt x="1806" y="0"/>
                    <a:pt x="1811" y="0"/>
                  </a:cubicBezTo>
                  <a:lnTo>
                    <a:pt x="1811" y="0"/>
                  </a:lnTo>
                  <a:cubicBezTo>
                    <a:pt x="1815" y="0"/>
                    <a:pt x="1819" y="4"/>
                    <a:pt x="1819" y="8"/>
                  </a:cubicBezTo>
                  <a:cubicBezTo>
                    <a:pt x="1819" y="13"/>
                    <a:pt x="1815" y="16"/>
                    <a:pt x="1811" y="16"/>
                  </a:cubicBezTo>
                  <a:close/>
                  <a:moveTo>
                    <a:pt x="1779" y="16"/>
                  </a:moveTo>
                  <a:lnTo>
                    <a:pt x="1779" y="16"/>
                  </a:lnTo>
                  <a:cubicBezTo>
                    <a:pt x="1774" y="16"/>
                    <a:pt x="1771" y="13"/>
                    <a:pt x="1771" y="8"/>
                  </a:cubicBezTo>
                  <a:cubicBezTo>
                    <a:pt x="1771" y="4"/>
                    <a:pt x="1774" y="0"/>
                    <a:pt x="1779" y="0"/>
                  </a:cubicBezTo>
                  <a:lnTo>
                    <a:pt x="1779" y="0"/>
                  </a:lnTo>
                  <a:cubicBezTo>
                    <a:pt x="1783" y="0"/>
                    <a:pt x="1787" y="4"/>
                    <a:pt x="1787" y="8"/>
                  </a:cubicBezTo>
                  <a:cubicBezTo>
                    <a:pt x="1787" y="13"/>
                    <a:pt x="1783" y="16"/>
                    <a:pt x="1779" y="16"/>
                  </a:cubicBezTo>
                  <a:close/>
                  <a:moveTo>
                    <a:pt x="1747" y="16"/>
                  </a:moveTo>
                  <a:lnTo>
                    <a:pt x="1747" y="16"/>
                  </a:lnTo>
                  <a:cubicBezTo>
                    <a:pt x="1742" y="16"/>
                    <a:pt x="1739" y="13"/>
                    <a:pt x="1739" y="8"/>
                  </a:cubicBezTo>
                  <a:cubicBezTo>
                    <a:pt x="1739" y="4"/>
                    <a:pt x="1742" y="0"/>
                    <a:pt x="1747" y="0"/>
                  </a:cubicBezTo>
                  <a:lnTo>
                    <a:pt x="1747" y="0"/>
                  </a:lnTo>
                  <a:cubicBezTo>
                    <a:pt x="1751" y="0"/>
                    <a:pt x="1755" y="4"/>
                    <a:pt x="1755" y="8"/>
                  </a:cubicBezTo>
                  <a:cubicBezTo>
                    <a:pt x="1755" y="13"/>
                    <a:pt x="1751" y="16"/>
                    <a:pt x="1747" y="16"/>
                  </a:cubicBezTo>
                  <a:close/>
                  <a:moveTo>
                    <a:pt x="1715" y="16"/>
                  </a:moveTo>
                  <a:lnTo>
                    <a:pt x="1715" y="16"/>
                  </a:lnTo>
                  <a:cubicBezTo>
                    <a:pt x="1710" y="16"/>
                    <a:pt x="1707" y="13"/>
                    <a:pt x="1707" y="8"/>
                  </a:cubicBezTo>
                  <a:cubicBezTo>
                    <a:pt x="1707" y="4"/>
                    <a:pt x="1710" y="0"/>
                    <a:pt x="1715" y="0"/>
                  </a:cubicBezTo>
                  <a:lnTo>
                    <a:pt x="1715" y="0"/>
                  </a:lnTo>
                  <a:cubicBezTo>
                    <a:pt x="1719" y="0"/>
                    <a:pt x="1723" y="4"/>
                    <a:pt x="1723" y="8"/>
                  </a:cubicBezTo>
                  <a:cubicBezTo>
                    <a:pt x="1723" y="13"/>
                    <a:pt x="1719" y="16"/>
                    <a:pt x="1715" y="16"/>
                  </a:cubicBezTo>
                  <a:close/>
                  <a:moveTo>
                    <a:pt x="1683" y="16"/>
                  </a:moveTo>
                  <a:lnTo>
                    <a:pt x="1683" y="16"/>
                  </a:lnTo>
                  <a:cubicBezTo>
                    <a:pt x="1678" y="16"/>
                    <a:pt x="1675" y="13"/>
                    <a:pt x="1675" y="8"/>
                  </a:cubicBezTo>
                  <a:cubicBezTo>
                    <a:pt x="1675" y="4"/>
                    <a:pt x="1678" y="0"/>
                    <a:pt x="1683" y="0"/>
                  </a:cubicBezTo>
                  <a:lnTo>
                    <a:pt x="1683" y="0"/>
                  </a:lnTo>
                  <a:cubicBezTo>
                    <a:pt x="1687" y="0"/>
                    <a:pt x="1691" y="4"/>
                    <a:pt x="1691" y="8"/>
                  </a:cubicBezTo>
                  <a:cubicBezTo>
                    <a:pt x="1691" y="13"/>
                    <a:pt x="1687" y="16"/>
                    <a:pt x="1683" y="16"/>
                  </a:cubicBezTo>
                  <a:close/>
                  <a:moveTo>
                    <a:pt x="1651" y="16"/>
                  </a:moveTo>
                  <a:lnTo>
                    <a:pt x="1651" y="16"/>
                  </a:lnTo>
                  <a:cubicBezTo>
                    <a:pt x="1646" y="16"/>
                    <a:pt x="1643" y="13"/>
                    <a:pt x="1643" y="8"/>
                  </a:cubicBezTo>
                  <a:cubicBezTo>
                    <a:pt x="1643" y="4"/>
                    <a:pt x="1646" y="0"/>
                    <a:pt x="1651" y="0"/>
                  </a:cubicBezTo>
                  <a:lnTo>
                    <a:pt x="1651" y="0"/>
                  </a:lnTo>
                  <a:cubicBezTo>
                    <a:pt x="1655" y="0"/>
                    <a:pt x="1659" y="4"/>
                    <a:pt x="1659" y="8"/>
                  </a:cubicBezTo>
                  <a:cubicBezTo>
                    <a:pt x="1659" y="13"/>
                    <a:pt x="1655" y="16"/>
                    <a:pt x="1651" y="16"/>
                  </a:cubicBezTo>
                  <a:close/>
                  <a:moveTo>
                    <a:pt x="1619" y="16"/>
                  </a:moveTo>
                  <a:lnTo>
                    <a:pt x="1619" y="16"/>
                  </a:lnTo>
                  <a:cubicBezTo>
                    <a:pt x="1614" y="16"/>
                    <a:pt x="1611" y="13"/>
                    <a:pt x="1611" y="8"/>
                  </a:cubicBezTo>
                  <a:cubicBezTo>
                    <a:pt x="1611" y="4"/>
                    <a:pt x="1614" y="0"/>
                    <a:pt x="1619" y="0"/>
                  </a:cubicBezTo>
                  <a:lnTo>
                    <a:pt x="1619" y="0"/>
                  </a:lnTo>
                  <a:cubicBezTo>
                    <a:pt x="1623" y="0"/>
                    <a:pt x="1627" y="4"/>
                    <a:pt x="1627" y="8"/>
                  </a:cubicBezTo>
                  <a:cubicBezTo>
                    <a:pt x="1627" y="13"/>
                    <a:pt x="1623" y="16"/>
                    <a:pt x="1619" y="16"/>
                  </a:cubicBezTo>
                  <a:close/>
                  <a:moveTo>
                    <a:pt x="1587" y="16"/>
                  </a:moveTo>
                  <a:lnTo>
                    <a:pt x="1587" y="16"/>
                  </a:lnTo>
                  <a:cubicBezTo>
                    <a:pt x="1582" y="16"/>
                    <a:pt x="1579" y="13"/>
                    <a:pt x="1579" y="8"/>
                  </a:cubicBezTo>
                  <a:cubicBezTo>
                    <a:pt x="1579" y="4"/>
                    <a:pt x="1582" y="0"/>
                    <a:pt x="1587" y="0"/>
                  </a:cubicBezTo>
                  <a:lnTo>
                    <a:pt x="1587" y="0"/>
                  </a:lnTo>
                  <a:cubicBezTo>
                    <a:pt x="1591" y="0"/>
                    <a:pt x="1595" y="4"/>
                    <a:pt x="1595" y="8"/>
                  </a:cubicBezTo>
                  <a:cubicBezTo>
                    <a:pt x="1595" y="13"/>
                    <a:pt x="1591" y="16"/>
                    <a:pt x="1587" y="16"/>
                  </a:cubicBezTo>
                  <a:close/>
                  <a:moveTo>
                    <a:pt x="1555" y="16"/>
                  </a:moveTo>
                  <a:lnTo>
                    <a:pt x="1555" y="16"/>
                  </a:lnTo>
                  <a:cubicBezTo>
                    <a:pt x="1550" y="16"/>
                    <a:pt x="1547" y="13"/>
                    <a:pt x="1547" y="8"/>
                  </a:cubicBezTo>
                  <a:cubicBezTo>
                    <a:pt x="1547" y="4"/>
                    <a:pt x="1550" y="0"/>
                    <a:pt x="1555" y="0"/>
                  </a:cubicBezTo>
                  <a:lnTo>
                    <a:pt x="1555" y="0"/>
                  </a:lnTo>
                  <a:cubicBezTo>
                    <a:pt x="1559" y="0"/>
                    <a:pt x="1563" y="4"/>
                    <a:pt x="1563" y="8"/>
                  </a:cubicBezTo>
                  <a:cubicBezTo>
                    <a:pt x="1563" y="13"/>
                    <a:pt x="1559" y="16"/>
                    <a:pt x="1555" y="16"/>
                  </a:cubicBezTo>
                  <a:close/>
                  <a:moveTo>
                    <a:pt x="1523" y="16"/>
                  </a:moveTo>
                  <a:lnTo>
                    <a:pt x="1523" y="16"/>
                  </a:lnTo>
                  <a:cubicBezTo>
                    <a:pt x="1518" y="16"/>
                    <a:pt x="1515" y="13"/>
                    <a:pt x="1515" y="8"/>
                  </a:cubicBezTo>
                  <a:cubicBezTo>
                    <a:pt x="1515" y="4"/>
                    <a:pt x="1518" y="0"/>
                    <a:pt x="1523" y="0"/>
                  </a:cubicBezTo>
                  <a:lnTo>
                    <a:pt x="1523" y="0"/>
                  </a:lnTo>
                  <a:cubicBezTo>
                    <a:pt x="1527" y="0"/>
                    <a:pt x="1531" y="4"/>
                    <a:pt x="1531" y="8"/>
                  </a:cubicBezTo>
                  <a:cubicBezTo>
                    <a:pt x="1531" y="13"/>
                    <a:pt x="1527" y="16"/>
                    <a:pt x="1523" y="16"/>
                  </a:cubicBezTo>
                  <a:close/>
                  <a:moveTo>
                    <a:pt x="1491" y="16"/>
                  </a:moveTo>
                  <a:lnTo>
                    <a:pt x="1491" y="16"/>
                  </a:lnTo>
                  <a:cubicBezTo>
                    <a:pt x="1486" y="16"/>
                    <a:pt x="1483" y="13"/>
                    <a:pt x="1483" y="8"/>
                  </a:cubicBezTo>
                  <a:cubicBezTo>
                    <a:pt x="1483" y="4"/>
                    <a:pt x="1486" y="0"/>
                    <a:pt x="1491" y="0"/>
                  </a:cubicBezTo>
                  <a:lnTo>
                    <a:pt x="1491" y="0"/>
                  </a:lnTo>
                  <a:cubicBezTo>
                    <a:pt x="1495" y="0"/>
                    <a:pt x="1499" y="4"/>
                    <a:pt x="1499" y="8"/>
                  </a:cubicBezTo>
                  <a:cubicBezTo>
                    <a:pt x="1499" y="13"/>
                    <a:pt x="1495" y="16"/>
                    <a:pt x="1491" y="16"/>
                  </a:cubicBezTo>
                  <a:close/>
                  <a:moveTo>
                    <a:pt x="1459" y="16"/>
                  </a:moveTo>
                  <a:lnTo>
                    <a:pt x="1459" y="16"/>
                  </a:lnTo>
                  <a:cubicBezTo>
                    <a:pt x="1454" y="16"/>
                    <a:pt x="1451" y="13"/>
                    <a:pt x="1451" y="8"/>
                  </a:cubicBezTo>
                  <a:cubicBezTo>
                    <a:pt x="1451" y="4"/>
                    <a:pt x="1454" y="0"/>
                    <a:pt x="1459" y="0"/>
                  </a:cubicBezTo>
                  <a:lnTo>
                    <a:pt x="1459" y="0"/>
                  </a:lnTo>
                  <a:cubicBezTo>
                    <a:pt x="1463" y="0"/>
                    <a:pt x="1467" y="4"/>
                    <a:pt x="1467" y="8"/>
                  </a:cubicBezTo>
                  <a:cubicBezTo>
                    <a:pt x="1467" y="13"/>
                    <a:pt x="1463" y="16"/>
                    <a:pt x="1459" y="16"/>
                  </a:cubicBezTo>
                  <a:close/>
                  <a:moveTo>
                    <a:pt x="1427" y="16"/>
                  </a:moveTo>
                  <a:lnTo>
                    <a:pt x="1427" y="16"/>
                  </a:lnTo>
                  <a:cubicBezTo>
                    <a:pt x="1422" y="16"/>
                    <a:pt x="1419" y="13"/>
                    <a:pt x="1419" y="8"/>
                  </a:cubicBezTo>
                  <a:cubicBezTo>
                    <a:pt x="1419" y="4"/>
                    <a:pt x="1422" y="0"/>
                    <a:pt x="1427" y="0"/>
                  </a:cubicBezTo>
                  <a:lnTo>
                    <a:pt x="1427" y="0"/>
                  </a:lnTo>
                  <a:cubicBezTo>
                    <a:pt x="1431" y="0"/>
                    <a:pt x="1435" y="4"/>
                    <a:pt x="1435" y="8"/>
                  </a:cubicBezTo>
                  <a:cubicBezTo>
                    <a:pt x="1435" y="13"/>
                    <a:pt x="1431" y="16"/>
                    <a:pt x="1427" y="16"/>
                  </a:cubicBezTo>
                  <a:close/>
                  <a:moveTo>
                    <a:pt x="1395" y="16"/>
                  </a:moveTo>
                  <a:lnTo>
                    <a:pt x="1395" y="16"/>
                  </a:lnTo>
                  <a:cubicBezTo>
                    <a:pt x="1390" y="16"/>
                    <a:pt x="1387" y="13"/>
                    <a:pt x="1387" y="8"/>
                  </a:cubicBezTo>
                  <a:cubicBezTo>
                    <a:pt x="1387" y="4"/>
                    <a:pt x="1390" y="0"/>
                    <a:pt x="1395" y="0"/>
                  </a:cubicBezTo>
                  <a:lnTo>
                    <a:pt x="1395" y="0"/>
                  </a:lnTo>
                  <a:cubicBezTo>
                    <a:pt x="1399" y="0"/>
                    <a:pt x="1403" y="4"/>
                    <a:pt x="1403" y="8"/>
                  </a:cubicBezTo>
                  <a:cubicBezTo>
                    <a:pt x="1403" y="13"/>
                    <a:pt x="1399" y="16"/>
                    <a:pt x="1395" y="16"/>
                  </a:cubicBezTo>
                  <a:close/>
                  <a:moveTo>
                    <a:pt x="1363" y="16"/>
                  </a:moveTo>
                  <a:lnTo>
                    <a:pt x="1363" y="16"/>
                  </a:lnTo>
                  <a:cubicBezTo>
                    <a:pt x="1358" y="16"/>
                    <a:pt x="1355" y="13"/>
                    <a:pt x="1355" y="8"/>
                  </a:cubicBezTo>
                  <a:cubicBezTo>
                    <a:pt x="1355" y="4"/>
                    <a:pt x="1358" y="0"/>
                    <a:pt x="1363" y="0"/>
                  </a:cubicBezTo>
                  <a:lnTo>
                    <a:pt x="1363" y="0"/>
                  </a:lnTo>
                  <a:cubicBezTo>
                    <a:pt x="1367" y="0"/>
                    <a:pt x="1371" y="4"/>
                    <a:pt x="1371" y="8"/>
                  </a:cubicBezTo>
                  <a:cubicBezTo>
                    <a:pt x="1371" y="13"/>
                    <a:pt x="1367" y="16"/>
                    <a:pt x="1363" y="16"/>
                  </a:cubicBezTo>
                  <a:close/>
                  <a:moveTo>
                    <a:pt x="1331" y="16"/>
                  </a:moveTo>
                  <a:lnTo>
                    <a:pt x="1331" y="16"/>
                  </a:lnTo>
                  <a:cubicBezTo>
                    <a:pt x="1326" y="16"/>
                    <a:pt x="1323" y="13"/>
                    <a:pt x="1323" y="8"/>
                  </a:cubicBezTo>
                  <a:cubicBezTo>
                    <a:pt x="1323" y="4"/>
                    <a:pt x="1326" y="0"/>
                    <a:pt x="1331" y="0"/>
                  </a:cubicBezTo>
                  <a:lnTo>
                    <a:pt x="1331" y="0"/>
                  </a:lnTo>
                  <a:cubicBezTo>
                    <a:pt x="1335" y="0"/>
                    <a:pt x="1339" y="4"/>
                    <a:pt x="1339" y="8"/>
                  </a:cubicBezTo>
                  <a:cubicBezTo>
                    <a:pt x="1339" y="13"/>
                    <a:pt x="1335" y="16"/>
                    <a:pt x="1331" y="16"/>
                  </a:cubicBezTo>
                  <a:close/>
                  <a:moveTo>
                    <a:pt x="1299" y="16"/>
                  </a:moveTo>
                  <a:lnTo>
                    <a:pt x="1299" y="16"/>
                  </a:lnTo>
                  <a:cubicBezTo>
                    <a:pt x="1294" y="16"/>
                    <a:pt x="1291" y="13"/>
                    <a:pt x="1291" y="8"/>
                  </a:cubicBezTo>
                  <a:cubicBezTo>
                    <a:pt x="1291" y="4"/>
                    <a:pt x="1294" y="0"/>
                    <a:pt x="1299" y="0"/>
                  </a:cubicBezTo>
                  <a:lnTo>
                    <a:pt x="1299" y="0"/>
                  </a:lnTo>
                  <a:cubicBezTo>
                    <a:pt x="1303" y="0"/>
                    <a:pt x="1307" y="4"/>
                    <a:pt x="1307" y="8"/>
                  </a:cubicBezTo>
                  <a:cubicBezTo>
                    <a:pt x="1307" y="13"/>
                    <a:pt x="1303" y="16"/>
                    <a:pt x="1299" y="16"/>
                  </a:cubicBezTo>
                  <a:close/>
                  <a:moveTo>
                    <a:pt x="1267" y="16"/>
                  </a:moveTo>
                  <a:lnTo>
                    <a:pt x="1267" y="16"/>
                  </a:lnTo>
                  <a:cubicBezTo>
                    <a:pt x="1262" y="16"/>
                    <a:pt x="1259" y="13"/>
                    <a:pt x="1259" y="8"/>
                  </a:cubicBezTo>
                  <a:cubicBezTo>
                    <a:pt x="1259" y="4"/>
                    <a:pt x="1262" y="0"/>
                    <a:pt x="1267" y="0"/>
                  </a:cubicBezTo>
                  <a:lnTo>
                    <a:pt x="1267" y="0"/>
                  </a:lnTo>
                  <a:cubicBezTo>
                    <a:pt x="1271" y="0"/>
                    <a:pt x="1275" y="4"/>
                    <a:pt x="1275" y="8"/>
                  </a:cubicBezTo>
                  <a:cubicBezTo>
                    <a:pt x="1275" y="13"/>
                    <a:pt x="1271" y="16"/>
                    <a:pt x="1267" y="16"/>
                  </a:cubicBezTo>
                  <a:close/>
                  <a:moveTo>
                    <a:pt x="1235" y="16"/>
                  </a:moveTo>
                  <a:lnTo>
                    <a:pt x="1235" y="16"/>
                  </a:lnTo>
                  <a:cubicBezTo>
                    <a:pt x="1230" y="16"/>
                    <a:pt x="1227" y="13"/>
                    <a:pt x="1227" y="8"/>
                  </a:cubicBezTo>
                  <a:cubicBezTo>
                    <a:pt x="1227" y="4"/>
                    <a:pt x="1230" y="0"/>
                    <a:pt x="1235" y="0"/>
                  </a:cubicBezTo>
                  <a:lnTo>
                    <a:pt x="1235" y="0"/>
                  </a:lnTo>
                  <a:cubicBezTo>
                    <a:pt x="1239" y="0"/>
                    <a:pt x="1243" y="4"/>
                    <a:pt x="1243" y="8"/>
                  </a:cubicBezTo>
                  <a:cubicBezTo>
                    <a:pt x="1243" y="13"/>
                    <a:pt x="1239" y="16"/>
                    <a:pt x="1235" y="16"/>
                  </a:cubicBezTo>
                  <a:close/>
                  <a:moveTo>
                    <a:pt x="1203" y="16"/>
                  </a:moveTo>
                  <a:lnTo>
                    <a:pt x="1203" y="16"/>
                  </a:lnTo>
                  <a:cubicBezTo>
                    <a:pt x="1198" y="16"/>
                    <a:pt x="1195" y="13"/>
                    <a:pt x="1195" y="8"/>
                  </a:cubicBezTo>
                  <a:cubicBezTo>
                    <a:pt x="1195" y="4"/>
                    <a:pt x="1198" y="0"/>
                    <a:pt x="1203" y="0"/>
                  </a:cubicBezTo>
                  <a:lnTo>
                    <a:pt x="1203" y="0"/>
                  </a:lnTo>
                  <a:cubicBezTo>
                    <a:pt x="1207" y="0"/>
                    <a:pt x="1211" y="4"/>
                    <a:pt x="1211" y="8"/>
                  </a:cubicBezTo>
                  <a:cubicBezTo>
                    <a:pt x="1211" y="13"/>
                    <a:pt x="1207" y="16"/>
                    <a:pt x="1203" y="16"/>
                  </a:cubicBezTo>
                  <a:close/>
                  <a:moveTo>
                    <a:pt x="1171" y="16"/>
                  </a:moveTo>
                  <a:lnTo>
                    <a:pt x="1171" y="16"/>
                  </a:lnTo>
                  <a:cubicBezTo>
                    <a:pt x="1166" y="16"/>
                    <a:pt x="1163" y="13"/>
                    <a:pt x="1163" y="8"/>
                  </a:cubicBezTo>
                  <a:cubicBezTo>
                    <a:pt x="1163" y="4"/>
                    <a:pt x="1166" y="0"/>
                    <a:pt x="1171" y="0"/>
                  </a:cubicBezTo>
                  <a:lnTo>
                    <a:pt x="1171" y="0"/>
                  </a:lnTo>
                  <a:cubicBezTo>
                    <a:pt x="1175" y="0"/>
                    <a:pt x="1179" y="4"/>
                    <a:pt x="1179" y="8"/>
                  </a:cubicBezTo>
                  <a:cubicBezTo>
                    <a:pt x="1179" y="13"/>
                    <a:pt x="1175" y="16"/>
                    <a:pt x="1171" y="16"/>
                  </a:cubicBezTo>
                  <a:close/>
                  <a:moveTo>
                    <a:pt x="1139" y="16"/>
                  </a:moveTo>
                  <a:lnTo>
                    <a:pt x="1139" y="16"/>
                  </a:lnTo>
                  <a:cubicBezTo>
                    <a:pt x="1134" y="16"/>
                    <a:pt x="1131" y="13"/>
                    <a:pt x="1131" y="8"/>
                  </a:cubicBezTo>
                  <a:cubicBezTo>
                    <a:pt x="1131" y="4"/>
                    <a:pt x="1134" y="0"/>
                    <a:pt x="1139" y="0"/>
                  </a:cubicBezTo>
                  <a:lnTo>
                    <a:pt x="1139" y="0"/>
                  </a:lnTo>
                  <a:cubicBezTo>
                    <a:pt x="1143" y="0"/>
                    <a:pt x="1147" y="4"/>
                    <a:pt x="1147" y="8"/>
                  </a:cubicBezTo>
                  <a:cubicBezTo>
                    <a:pt x="1147" y="13"/>
                    <a:pt x="1143" y="16"/>
                    <a:pt x="1139" y="16"/>
                  </a:cubicBezTo>
                  <a:close/>
                  <a:moveTo>
                    <a:pt x="1107" y="16"/>
                  </a:moveTo>
                  <a:lnTo>
                    <a:pt x="1107" y="16"/>
                  </a:lnTo>
                  <a:cubicBezTo>
                    <a:pt x="1102" y="16"/>
                    <a:pt x="1099" y="13"/>
                    <a:pt x="1099" y="8"/>
                  </a:cubicBezTo>
                  <a:cubicBezTo>
                    <a:pt x="1099" y="4"/>
                    <a:pt x="1102" y="0"/>
                    <a:pt x="1107" y="0"/>
                  </a:cubicBezTo>
                  <a:lnTo>
                    <a:pt x="1107" y="0"/>
                  </a:lnTo>
                  <a:cubicBezTo>
                    <a:pt x="1111" y="0"/>
                    <a:pt x="1115" y="4"/>
                    <a:pt x="1115" y="8"/>
                  </a:cubicBezTo>
                  <a:cubicBezTo>
                    <a:pt x="1115" y="13"/>
                    <a:pt x="1111" y="16"/>
                    <a:pt x="1107" y="16"/>
                  </a:cubicBezTo>
                  <a:close/>
                  <a:moveTo>
                    <a:pt x="1075" y="16"/>
                  </a:moveTo>
                  <a:lnTo>
                    <a:pt x="1075" y="16"/>
                  </a:lnTo>
                  <a:cubicBezTo>
                    <a:pt x="1070" y="16"/>
                    <a:pt x="1067" y="13"/>
                    <a:pt x="1067" y="8"/>
                  </a:cubicBezTo>
                  <a:cubicBezTo>
                    <a:pt x="1067" y="4"/>
                    <a:pt x="1070" y="0"/>
                    <a:pt x="1075" y="0"/>
                  </a:cubicBezTo>
                  <a:lnTo>
                    <a:pt x="1075" y="0"/>
                  </a:lnTo>
                  <a:cubicBezTo>
                    <a:pt x="1079" y="0"/>
                    <a:pt x="1083" y="4"/>
                    <a:pt x="1083" y="8"/>
                  </a:cubicBezTo>
                  <a:cubicBezTo>
                    <a:pt x="1083" y="13"/>
                    <a:pt x="1079" y="16"/>
                    <a:pt x="1075" y="16"/>
                  </a:cubicBezTo>
                  <a:close/>
                  <a:moveTo>
                    <a:pt x="1043" y="16"/>
                  </a:moveTo>
                  <a:lnTo>
                    <a:pt x="1043" y="16"/>
                  </a:lnTo>
                  <a:cubicBezTo>
                    <a:pt x="1038" y="16"/>
                    <a:pt x="1035" y="13"/>
                    <a:pt x="1035" y="8"/>
                  </a:cubicBezTo>
                  <a:cubicBezTo>
                    <a:pt x="1035" y="4"/>
                    <a:pt x="1038" y="0"/>
                    <a:pt x="1043" y="0"/>
                  </a:cubicBezTo>
                  <a:lnTo>
                    <a:pt x="1043" y="0"/>
                  </a:lnTo>
                  <a:cubicBezTo>
                    <a:pt x="1047" y="0"/>
                    <a:pt x="1051" y="4"/>
                    <a:pt x="1051" y="8"/>
                  </a:cubicBezTo>
                  <a:cubicBezTo>
                    <a:pt x="1051" y="13"/>
                    <a:pt x="1047" y="16"/>
                    <a:pt x="1043" y="16"/>
                  </a:cubicBezTo>
                  <a:close/>
                  <a:moveTo>
                    <a:pt x="1011" y="16"/>
                  </a:moveTo>
                  <a:lnTo>
                    <a:pt x="1011" y="16"/>
                  </a:lnTo>
                  <a:cubicBezTo>
                    <a:pt x="1006" y="16"/>
                    <a:pt x="1003" y="13"/>
                    <a:pt x="1003" y="8"/>
                  </a:cubicBezTo>
                  <a:cubicBezTo>
                    <a:pt x="1003" y="4"/>
                    <a:pt x="1006" y="0"/>
                    <a:pt x="1011" y="0"/>
                  </a:cubicBezTo>
                  <a:lnTo>
                    <a:pt x="1011" y="0"/>
                  </a:lnTo>
                  <a:cubicBezTo>
                    <a:pt x="1015" y="0"/>
                    <a:pt x="1019" y="4"/>
                    <a:pt x="1019" y="8"/>
                  </a:cubicBezTo>
                  <a:cubicBezTo>
                    <a:pt x="1019" y="13"/>
                    <a:pt x="1015" y="16"/>
                    <a:pt x="1011" y="16"/>
                  </a:cubicBezTo>
                  <a:close/>
                  <a:moveTo>
                    <a:pt x="979" y="16"/>
                  </a:moveTo>
                  <a:lnTo>
                    <a:pt x="979" y="16"/>
                  </a:lnTo>
                  <a:cubicBezTo>
                    <a:pt x="974" y="16"/>
                    <a:pt x="971" y="13"/>
                    <a:pt x="971" y="8"/>
                  </a:cubicBezTo>
                  <a:cubicBezTo>
                    <a:pt x="971" y="4"/>
                    <a:pt x="974" y="0"/>
                    <a:pt x="979" y="0"/>
                  </a:cubicBezTo>
                  <a:lnTo>
                    <a:pt x="979" y="0"/>
                  </a:lnTo>
                  <a:cubicBezTo>
                    <a:pt x="983" y="0"/>
                    <a:pt x="987" y="4"/>
                    <a:pt x="987" y="8"/>
                  </a:cubicBezTo>
                  <a:cubicBezTo>
                    <a:pt x="987" y="13"/>
                    <a:pt x="983" y="16"/>
                    <a:pt x="979" y="16"/>
                  </a:cubicBezTo>
                  <a:close/>
                  <a:moveTo>
                    <a:pt x="947" y="16"/>
                  </a:moveTo>
                  <a:lnTo>
                    <a:pt x="947" y="16"/>
                  </a:lnTo>
                  <a:cubicBezTo>
                    <a:pt x="942" y="16"/>
                    <a:pt x="939" y="13"/>
                    <a:pt x="939" y="8"/>
                  </a:cubicBezTo>
                  <a:cubicBezTo>
                    <a:pt x="939" y="4"/>
                    <a:pt x="942" y="0"/>
                    <a:pt x="947" y="0"/>
                  </a:cubicBezTo>
                  <a:lnTo>
                    <a:pt x="947" y="0"/>
                  </a:lnTo>
                  <a:cubicBezTo>
                    <a:pt x="951" y="0"/>
                    <a:pt x="955" y="4"/>
                    <a:pt x="955" y="8"/>
                  </a:cubicBezTo>
                  <a:cubicBezTo>
                    <a:pt x="955" y="13"/>
                    <a:pt x="951" y="16"/>
                    <a:pt x="947" y="16"/>
                  </a:cubicBezTo>
                  <a:close/>
                  <a:moveTo>
                    <a:pt x="915" y="16"/>
                  </a:moveTo>
                  <a:lnTo>
                    <a:pt x="915" y="16"/>
                  </a:lnTo>
                  <a:cubicBezTo>
                    <a:pt x="910" y="16"/>
                    <a:pt x="907" y="13"/>
                    <a:pt x="907" y="8"/>
                  </a:cubicBezTo>
                  <a:cubicBezTo>
                    <a:pt x="907" y="4"/>
                    <a:pt x="910" y="0"/>
                    <a:pt x="915" y="0"/>
                  </a:cubicBezTo>
                  <a:lnTo>
                    <a:pt x="915" y="0"/>
                  </a:lnTo>
                  <a:cubicBezTo>
                    <a:pt x="919" y="0"/>
                    <a:pt x="923" y="4"/>
                    <a:pt x="923" y="8"/>
                  </a:cubicBezTo>
                  <a:cubicBezTo>
                    <a:pt x="923" y="13"/>
                    <a:pt x="919" y="16"/>
                    <a:pt x="915" y="16"/>
                  </a:cubicBezTo>
                  <a:close/>
                  <a:moveTo>
                    <a:pt x="883" y="16"/>
                  </a:moveTo>
                  <a:lnTo>
                    <a:pt x="883" y="16"/>
                  </a:lnTo>
                  <a:cubicBezTo>
                    <a:pt x="878" y="16"/>
                    <a:pt x="875" y="13"/>
                    <a:pt x="875" y="8"/>
                  </a:cubicBezTo>
                  <a:cubicBezTo>
                    <a:pt x="875" y="4"/>
                    <a:pt x="878" y="0"/>
                    <a:pt x="883" y="0"/>
                  </a:cubicBezTo>
                  <a:lnTo>
                    <a:pt x="883" y="0"/>
                  </a:lnTo>
                  <a:cubicBezTo>
                    <a:pt x="887" y="0"/>
                    <a:pt x="891" y="4"/>
                    <a:pt x="891" y="8"/>
                  </a:cubicBezTo>
                  <a:cubicBezTo>
                    <a:pt x="891" y="13"/>
                    <a:pt x="887" y="16"/>
                    <a:pt x="883" y="16"/>
                  </a:cubicBezTo>
                  <a:close/>
                  <a:moveTo>
                    <a:pt x="851" y="16"/>
                  </a:moveTo>
                  <a:lnTo>
                    <a:pt x="851" y="16"/>
                  </a:lnTo>
                  <a:cubicBezTo>
                    <a:pt x="846" y="16"/>
                    <a:pt x="843" y="13"/>
                    <a:pt x="843" y="8"/>
                  </a:cubicBezTo>
                  <a:cubicBezTo>
                    <a:pt x="843" y="4"/>
                    <a:pt x="846" y="0"/>
                    <a:pt x="851" y="0"/>
                  </a:cubicBezTo>
                  <a:lnTo>
                    <a:pt x="851" y="0"/>
                  </a:lnTo>
                  <a:cubicBezTo>
                    <a:pt x="855" y="0"/>
                    <a:pt x="859" y="4"/>
                    <a:pt x="859" y="8"/>
                  </a:cubicBezTo>
                  <a:cubicBezTo>
                    <a:pt x="859" y="13"/>
                    <a:pt x="855" y="16"/>
                    <a:pt x="851" y="16"/>
                  </a:cubicBezTo>
                  <a:close/>
                  <a:moveTo>
                    <a:pt x="819" y="16"/>
                  </a:moveTo>
                  <a:lnTo>
                    <a:pt x="819" y="16"/>
                  </a:lnTo>
                  <a:cubicBezTo>
                    <a:pt x="814" y="16"/>
                    <a:pt x="811" y="13"/>
                    <a:pt x="811" y="8"/>
                  </a:cubicBezTo>
                  <a:cubicBezTo>
                    <a:pt x="811" y="4"/>
                    <a:pt x="814" y="0"/>
                    <a:pt x="819" y="0"/>
                  </a:cubicBezTo>
                  <a:lnTo>
                    <a:pt x="819" y="0"/>
                  </a:lnTo>
                  <a:cubicBezTo>
                    <a:pt x="823" y="0"/>
                    <a:pt x="827" y="4"/>
                    <a:pt x="827" y="8"/>
                  </a:cubicBezTo>
                  <a:cubicBezTo>
                    <a:pt x="827" y="13"/>
                    <a:pt x="823" y="16"/>
                    <a:pt x="819" y="16"/>
                  </a:cubicBezTo>
                  <a:close/>
                  <a:moveTo>
                    <a:pt x="787" y="16"/>
                  </a:moveTo>
                  <a:lnTo>
                    <a:pt x="787" y="16"/>
                  </a:lnTo>
                  <a:cubicBezTo>
                    <a:pt x="782" y="16"/>
                    <a:pt x="779" y="13"/>
                    <a:pt x="779" y="8"/>
                  </a:cubicBezTo>
                  <a:cubicBezTo>
                    <a:pt x="779" y="4"/>
                    <a:pt x="782" y="0"/>
                    <a:pt x="787" y="0"/>
                  </a:cubicBezTo>
                  <a:lnTo>
                    <a:pt x="787" y="0"/>
                  </a:lnTo>
                  <a:cubicBezTo>
                    <a:pt x="791" y="0"/>
                    <a:pt x="795" y="4"/>
                    <a:pt x="795" y="8"/>
                  </a:cubicBezTo>
                  <a:cubicBezTo>
                    <a:pt x="795" y="13"/>
                    <a:pt x="791" y="16"/>
                    <a:pt x="787" y="16"/>
                  </a:cubicBezTo>
                  <a:close/>
                  <a:moveTo>
                    <a:pt x="755" y="16"/>
                  </a:moveTo>
                  <a:lnTo>
                    <a:pt x="755" y="16"/>
                  </a:lnTo>
                  <a:cubicBezTo>
                    <a:pt x="750" y="16"/>
                    <a:pt x="747" y="13"/>
                    <a:pt x="747" y="8"/>
                  </a:cubicBezTo>
                  <a:cubicBezTo>
                    <a:pt x="747" y="4"/>
                    <a:pt x="750" y="0"/>
                    <a:pt x="755" y="0"/>
                  </a:cubicBezTo>
                  <a:lnTo>
                    <a:pt x="755" y="0"/>
                  </a:lnTo>
                  <a:cubicBezTo>
                    <a:pt x="759" y="0"/>
                    <a:pt x="763" y="4"/>
                    <a:pt x="763" y="8"/>
                  </a:cubicBezTo>
                  <a:cubicBezTo>
                    <a:pt x="763" y="13"/>
                    <a:pt x="759" y="16"/>
                    <a:pt x="755" y="16"/>
                  </a:cubicBezTo>
                  <a:close/>
                  <a:moveTo>
                    <a:pt x="723" y="17"/>
                  </a:moveTo>
                  <a:lnTo>
                    <a:pt x="723" y="17"/>
                  </a:lnTo>
                  <a:cubicBezTo>
                    <a:pt x="718" y="17"/>
                    <a:pt x="715" y="13"/>
                    <a:pt x="715" y="9"/>
                  </a:cubicBezTo>
                  <a:cubicBezTo>
                    <a:pt x="715" y="4"/>
                    <a:pt x="718" y="1"/>
                    <a:pt x="723" y="1"/>
                  </a:cubicBezTo>
                  <a:lnTo>
                    <a:pt x="723" y="1"/>
                  </a:lnTo>
                  <a:cubicBezTo>
                    <a:pt x="727" y="1"/>
                    <a:pt x="731" y="4"/>
                    <a:pt x="731" y="9"/>
                  </a:cubicBezTo>
                  <a:cubicBezTo>
                    <a:pt x="731" y="13"/>
                    <a:pt x="727" y="17"/>
                    <a:pt x="723" y="17"/>
                  </a:cubicBezTo>
                  <a:close/>
                  <a:moveTo>
                    <a:pt x="691" y="18"/>
                  </a:moveTo>
                  <a:lnTo>
                    <a:pt x="691" y="18"/>
                  </a:lnTo>
                  <a:cubicBezTo>
                    <a:pt x="686" y="18"/>
                    <a:pt x="683" y="15"/>
                    <a:pt x="683" y="10"/>
                  </a:cubicBezTo>
                  <a:cubicBezTo>
                    <a:pt x="683" y="6"/>
                    <a:pt x="686" y="2"/>
                    <a:pt x="691" y="2"/>
                  </a:cubicBezTo>
                  <a:lnTo>
                    <a:pt x="691" y="2"/>
                  </a:lnTo>
                  <a:cubicBezTo>
                    <a:pt x="695" y="2"/>
                    <a:pt x="699" y="6"/>
                    <a:pt x="699" y="10"/>
                  </a:cubicBezTo>
                  <a:cubicBezTo>
                    <a:pt x="699" y="15"/>
                    <a:pt x="695" y="18"/>
                    <a:pt x="691" y="18"/>
                  </a:cubicBezTo>
                  <a:close/>
                  <a:moveTo>
                    <a:pt x="659" y="20"/>
                  </a:moveTo>
                  <a:lnTo>
                    <a:pt x="659" y="20"/>
                  </a:lnTo>
                  <a:cubicBezTo>
                    <a:pt x="654" y="20"/>
                    <a:pt x="651" y="16"/>
                    <a:pt x="651" y="12"/>
                  </a:cubicBezTo>
                  <a:cubicBezTo>
                    <a:pt x="651" y="8"/>
                    <a:pt x="654" y="4"/>
                    <a:pt x="659" y="4"/>
                  </a:cubicBezTo>
                  <a:lnTo>
                    <a:pt x="659" y="4"/>
                  </a:lnTo>
                  <a:cubicBezTo>
                    <a:pt x="663" y="4"/>
                    <a:pt x="667" y="8"/>
                    <a:pt x="667" y="12"/>
                  </a:cubicBezTo>
                  <a:cubicBezTo>
                    <a:pt x="667" y="16"/>
                    <a:pt x="663" y="20"/>
                    <a:pt x="659" y="20"/>
                  </a:cubicBezTo>
                  <a:close/>
                  <a:moveTo>
                    <a:pt x="628" y="24"/>
                  </a:moveTo>
                  <a:lnTo>
                    <a:pt x="628" y="24"/>
                  </a:lnTo>
                  <a:cubicBezTo>
                    <a:pt x="623" y="25"/>
                    <a:pt x="619" y="21"/>
                    <a:pt x="619" y="17"/>
                  </a:cubicBezTo>
                  <a:cubicBezTo>
                    <a:pt x="618" y="13"/>
                    <a:pt x="622" y="9"/>
                    <a:pt x="626" y="8"/>
                  </a:cubicBezTo>
                  <a:lnTo>
                    <a:pt x="626" y="8"/>
                  </a:lnTo>
                  <a:cubicBezTo>
                    <a:pt x="630" y="8"/>
                    <a:pt x="634" y="11"/>
                    <a:pt x="635" y="15"/>
                  </a:cubicBezTo>
                  <a:cubicBezTo>
                    <a:pt x="635" y="20"/>
                    <a:pt x="632" y="24"/>
                    <a:pt x="628" y="24"/>
                  </a:cubicBezTo>
                  <a:close/>
                  <a:moveTo>
                    <a:pt x="596" y="29"/>
                  </a:moveTo>
                  <a:lnTo>
                    <a:pt x="596" y="29"/>
                  </a:lnTo>
                  <a:cubicBezTo>
                    <a:pt x="592" y="29"/>
                    <a:pt x="588" y="26"/>
                    <a:pt x="587" y="22"/>
                  </a:cubicBezTo>
                  <a:cubicBezTo>
                    <a:pt x="587" y="18"/>
                    <a:pt x="590" y="14"/>
                    <a:pt x="594" y="13"/>
                  </a:cubicBezTo>
                  <a:lnTo>
                    <a:pt x="594" y="13"/>
                  </a:lnTo>
                  <a:cubicBezTo>
                    <a:pt x="599" y="13"/>
                    <a:pt x="603" y="16"/>
                    <a:pt x="603" y="20"/>
                  </a:cubicBezTo>
                  <a:cubicBezTo>
                    <a:pt x="604" y="25"/>
                    <a:pt x="600" y="28"/>
                    <a:pt x="596" y="29"/>
                  </a:cubicBezTo>
                  <a:close/>
                  <a:moveTo>
                    <a:pt x="565" y="35"/>
                  </a:moveTo>
                  <a:lnTo>
                    <a:pt x="565" y="35"/>
                  </a:lnTo>
                  <a:cubicBezTo>
                    <a:pt x="561" y="36"/>
                    <a:pt x="557" y="33"/>
                    <a:pt x="556" y="29"/>
                  </a:cubicBezTo>
                  <a:cubicBezTo>
                    <a:pt x="555" y="24"/>
                    <a:pt x="558" y="20"/>
                    <a:pt x="562" y="19"/>
                  </a:cubicBezTo>
                  <a:lnTo>
                    <a:pt x="562" y="19"/>
                  </a:lnTo>
                  <a:cubicBezTo>
                    <a:pt x="567" y="19"/>
                    <a:pt x="571" y="21"/>
                    <a:pt x="572" y="26"/>
                  </a:cubicBezTo>
                  <a:cubicBezTo>
                    <a:pt x="573" y="30"/>
                    <a:pt x="570" y="34"/>
                    <a:pt x="565" y="35"/>
                  </a:cubicBezTo>
                  <a:close/>
                  <a:moveTo>
                    <a:pt x="534" y="43"/>
                  </a:moveTo>
                  <a:lnTo>
                    <a:pt x="534" y="43"/>
                  </a:lnTo>
                  <a:cubicBezTo>
                    <a:pt x="530" y="44"/>
                    <a:pt x="526" y="41"/>
                    <a:pt x="525" y="36"/>
                  </a:cubicBezTo>
                  <a:cubicBezTo>
                    <a:pt x="524" y="32"/>
                    <a:pt x="527" y="28"/>
                    <a:pt x="531" y="27"/>
                  </a:cubicBezTo>
                  <a:lnTo>
                    <a:pt x="531" y="27"/>
                  </a:lnTo>
                  <a:cubicBezTo>
                    <a:pt x="536" y="26"/>
                    <a:pt x="540" y="29"/>
                    <a:pt x="541" y="33"/>
                  </a:cubicBezTo>
                  <a:cubicBezTo>
                    <a:pt x="541" y="38"/>
                    <a:pt x="539" y="42"/>
                    <a:pt x="534" y="43"/>
                  </a:cubicBezTo>
                  <a:close/>
                  <a:moveTo>
                    <a:pt x="504" y="51"/>
                  </a:moveTo>
                  <a:lnTo>
                    <a:pt x="504" y="51"/>
                  </a:lnTo>
                  <a:cubicBezTo>
                    <a:pt x="500" y="53"/>
                    <a:pt x="496" y="50"/>
                    <a:pt x="494" y="46"/>
                  </a:cubicBezTo>
                  <a:cubicBezTo>
                    <a:pt x="493" y="42"/>
                    <a:pt x="495" y="37"/>
                    <a:pt x="500" y="36"/>
                  </a:cubicBezTo>
                  <a:lnTo>
                    <a:pt x="500" y="36"/>
                  </a:lnTo>
                  <a:cubicBezTo>
                    <a:pt x="504" y="35"/>
                    <a:pt x="508" y="37"/>
                    <a:pt x="510" y="41"/>
                  </a:cubicBezTo>
                  <a:cubicBezTo>
                    <a:pt x="511" y="45"/>
                    <a:pt x="509" y="50"/>
                    <a:pt x="504" y="51"/>
                  </a:cubicBezTo>
                  <a:close/>
                  <a:moveTo>
                    <a:pt x="474" y="62"/>
                  </a:moveTo>
                  <a:lnTo>
                    <a:pt x="474" y="62"/>
                  </a:lnTo>
                  <a:cubicBezTo>
                    <a:pt x="470" y="64"/>
                    <a:pt x="466" y="61"/>
                    <a:pt x="464" y="57"/>
                  </a:cubicBezTo>
                  <a:cubicBezTo>
                    <a:pt x="463" y="53"/>
                    <a:pt x="465" y="48"/>
                    <a:pt x="470" y="47"/>
                  </a:cubicBezTo>
                  <a:lnTo>
                    <a:pt x="470" y="47"/>
                  </a:lnTo>
                  <a:cubicBezTo>
                    <a:pt x="474" y="46"/>
                    <a:pt x="478" y="48"/>
                    <a:pt x="480" y="52"/>
                  </a:cubicBezTo>
                  <a:cubicBezTo>
                    <a:pt x="481" y="57"/>
                    <a:pt x="479" y="61"/>
                    <a:pt x="474" y="62"/>
                  </a:cubicBezTo>
                  <a:close/>
                  <a:moveTo>
                    <a:pt x="445" y="73"/>
                  </a:moveTo>
                  <a:lnTo>
                    <a:pt x="445" y="73"/>
                  </a:lnTo>
                  <a:cubicBezTo>
                    <a:pt x="441" y="75"/>
                    <a:pt x="436" y="73"/>
                    <a:pt x="435" y="69"/>
                  </a:cubicBezTo>
                  <a:cubicBezTo>
                    <a:pt x="433" y="65"/>
                    <a:pt x="435" y="61"/>
                    <a:pt x="439" y="59"/>
                  </a:cubicBezTo>
                  <a:lnTo>
                    <a:pt x="439" y="59"/>
                  </a:lnTo>
                  <a:cubicBezTo>
                    <a:pt x="443" y="57"/>
                    <a:pt x="448" y="59"/>
                    <a:pt x="449" y="63"/>
                  </a:cubicBezTo>
                  <a:cubicBezTo>
                    <a:pt x="451" y="67"/>
                    <a:pt x="449" y="72"/>
                    <a:pt x="445" y="73"/>
                  </a:cubicBezTo>
                  <a:close/>
                  <a:moveTo>
                    <a:pt x="416" y="87"/>
                  </a:moveTo>
                  <a:lnTo>
                    <a:pt x="416" y="87"/>
                  </a:lnTo>
                  <a:cubicBezTo>
                    <a:pt x="412" y="89"/>
                    <a:pt x="408" y="87"/>
                    <a:pt x="406" y="83"/>
                  </a:cubicBezTo>
                  <a:cubicBezTo>
                    <a:pt x="404" y="79"/>
                    <a:pt x="406" y="74"/>
                    <a:pt x="410" y="73"/>
                  </a:cubicBezTo>
                  <a:lnTo>
                    <a:pt x="410" y="73"/>
                  </a:lnTo>
                  <a:cubicBezTo>
                    <a:pt x="414" y="71"/>
                    <a:pt x="419" y="73"/>
                    <a:pt x="420" y="77"/>
                  </a:cubicBezTo>
                  <a:cubicBezTo>
                    <a:pt x="422" y="81"/>
                    <a:pt x="420" y="85"/>
                    <a:pt x="416" y="87"/>
                  </a:cubicBezTo>
                  <a:close/>
                  <a:moveTo>
                    <a:pt x="387" y="101"/>
                  </a:moveTo>
                  <a:lnTo>
                    <a:pt x="387" y="101"/>
                  </a:lnTo>
                  <a:cubicBezTo>
                    <a:pt x="383" y="103"/>
                    <a:pt x="379" y="101"/>
                    <a:pt x="377" y="97"/>
                  </a:cubicBezTo>
                  <a:cubicBezTo>
                    <a:pt x="375" y="93"/>
                    <a:pt x="377" y="88"/>
                    <a:pt x="381" y="86"/>
                  </a:cubicBezTo>
                  <a:lnTo>
                    <a:pt x="381" y="86"/>
                  </a:lnTo>
                  <a:cubicBezTo>
                    <a:pt x="385" y="85"/>
                    <a:pt x="390" y="86"/>
                    <a:pt x="392" y="90"/>
                  </a:cubicBezTo>
                  <a:cubicBezTo>
                    <a:pt x="393" y="94"/>
                    <a:pt x="391" y="99"/>
                    <a:pt x="387" y="101"/>
                  </a:cubicBezTo>
                  <a:close/>
                  <a:moveTo>
                    <a:pt x="361" y="117"/>
                  </a:moveTo>
                  <a:lnTo>
                    <a:pt x="361" y="117"/>
                  </a:lnTo>
                  <a:cubicBezTo>
                    <a:pt x="357" y="119"/>
                    <a:pt x="352" y="118"/>
                    <a:pt x="350" y="114"/>
                  </a:cubicBezTo>
                  <a:cubicBezTo>
                    <a:pt x="348" y="110"/>
                    <a:pt x="349" y="105"/>
                    <a:pt x="353" y="103"/>
                  </a:cubicBezTo>
                  <a:lnTo>
                    <a:pt x="353" y="103"/>
                  </a:lnTo>
                  <a:cubicBezTo>
                    <a:pt x="357" y="101"/>
                    <a:pt x="362" y="102"/>
                    <a:pt x="364" y="106"/>
                  </a:cubicBezTo>
                  <a:cubicBezTo>
                    <a:pt x="366" y="110"/>
                    <a:pt x="365" y="115"/>
                    <a:pt x="361" y="117"/>
                  </a:cubicBezTo>
                  <a:close/>
                  <a:moveTo>
                    <a:pt x="333" y="134"/>
                  </a:moveTo>
                  <a:lnTo>
                    <a:pt x="333" y="134"/>
                  </a:lnTo>
                  <a:cubicBezTo>
                    <a:pt x="330" y="136"/>
                    <a:pt x="325" y="135"/>
                    <a:pt x="323" y="131"/>
                  </a:cubicBezTo>
                  <a:cubicBezTo>
                    <a:pt x="320" y="127"/>
                    <a:pt x="322" y="122"/>
                    <a:pt x="326" y="120"/>
                  </a:cubicBezTo>
                  <a:lnTo>
                    <a:pt x="326" y="120"/>
                  </a:lnTo>
                  <a:cubicBezTo>
                    <a:pt x="329" y="118"/>
                    <a:pt x="334" y="119"/>
                    <a:pt x="336" y="123"/>
                  </a:cubicBezTo>
                  <a:cubicBezTo>
                    <a:pt x="339" y="127"/>
                    <a:pt x="337" y="132"/>
                    <a:pt x="333" y="134"/>
                  </a:cubicBezTo>
                  <a:close/>
                  <a:moveTo>
                    <a:pt x="309" y="153"/>
                  </a:moveTo>
                  <a:lnTo>
                    <a:pt x="309" y="153"/>
                  </a:lnTo>
                  <a:cubicBezTo>
                    <a:pt x="305" y="155"/>
                    <a:pt x="300" y="155"/>
                    <a:pt x="298" y="151"/>
                  </a:cubicBezTo>
                  <a:cubicBezTo>
                    <a:pt x="295" y="147"/>
                    <a:pt x="296" y="142"/>
                    <a:pt x="300" y="140"/>
                  </a:cubicBezTo>
                  <a:lnTo>
                    <a:pt x="300" y="140"/>
                  </a:lnTo>
                  <a:cubicBezTo>
                    <a:pt x="303" y="137"/>
                    <a:pt x="308" y="138"/>
                    <a:pt x="311" y="142"/>
                  </a:cubicBezTo>
                  <a:cubicBezTo>
                    <a:pt x="313" y="145"/>
                    <a:pt x="312" y="150"/>
                    <a:pt x="309" y="153"/>
                  </a:cubicBezTo>
                  <a:close/>
                  <a:moveTo>
                    <a:pt x="284" y="173"/>
                  </a:moveTo>
                  <a:lnTo>
                    <a:pt x="284" y="173"/>
                  </a:lnTo>
                  <a:cubicBezTo>
                    <a:pt x="280" y="176"/>
                    <a:pt x="275" y="175"/>
                    <a:pt x="273" y="171"/>
                  </a:cubicBezTo>
                  <a:cubicBezTo>
                    <a:pt x="270" y="168"/>
                    <a:pt x="271" y="163"/>
                    <a:pt x="275" y="160"/>
                  </a:cubicBezTo>
                  <a:lnTo>
                    <a:pt x="275" y="160"/>
                  </a:lnTo>
                  <a:cubicBezTo>
                    <a:pt x="278" y="158"/>
                    <a:pt x="283" y="158"/>
                    <a:pt x="286" y="162"/>
                  </a:cubicBezTo>
                  <a:cubicBezTo>
                    <a:pt x="288" y="166"/>
                    <a:pt x="288" y="171"/>
                    <a:pt x="284" y="173"/>
                  </a:cubicBezTo>
                  <a:close/>
                  <a:moveTo>
                    <a:pt x="259" y="193"/>
                  </a:moveTo>
                  <a:lnTo>
                    <a:pt x="259" y="193"/>
                  </a:lnTo>
                  <a:cubicBezTo>
                    <a:pt x="256" y="196"/>
                    <a:pt x="251" y="195"/>
                    <a:pt x="248" y="192"/>
                  </a:cubicBezTo>
                  <a:cubicBezTo>
                    <a:pt x="246" y="188"/>
                    <a:pt x="246" y="183"/>
                    <a:pt x="250" y="180"/>
                  </a:cubicBezTo>
                  <a:lnTo>
                    <a:pt x="250" y="180"/>
                  </a:lnTo>
                  <a:cubicBezTo>
                    <a:pt x="254" y="178"/>
                    <a:pt x="259" y="179"/>
                    <a:pt x="261" y="182"/>
                  </a:cubicBezTo>
                  <a:cubicBezTo>
                    <a:pt x="264" y="186"/>
                    <a:pt x="263" y="191"/>
                    <a:pt x="259" y="193"/>
                  </a:cubicBezTo>
                  <a:close/>
                  <a:moveTo>
                    <a:pt x="235" y="214"/>
                  </a:moveTo>
                  <a:lnTo>
                    <a:pt x="235" y="214"/>
                  </a:lnTo>
                  <a:cubicBezTo>
                    <a:pt x="231" y="216"/>
                    <a:pt x="226" y="215"/>
                    <a:pt x="223" y="212"/>
                  </a:cubicBezTo>
                  <a:cubicBezTo>
                    <a:pt x="221" y="208"/>
                    <a:pt x="222" y="203"/>
                    <a:pt x="225" y="201"/>
                  </a:cubicBezTo>
                  <a:lnTo>
                    <a:pt x="225" y="201"/>
                  </a:lnTo>
                  <a:cubicBezTo>
                    <a:pt x="229" y="198"/>
                    <a:pt x="234" y="199"/>
                    <a:pt x="236" y="203"/>
                  </a:cubicBezTo>
                  <a:cubicBezTo>
                    <a:pt x="239" y="206"/>
                    <a:pt x="238" y="211"/>
                    <a:pt x="235" y="214"/>
                  </a:cubicBezTo>
                  <a:close/>
                  <a:moveTo>
                    <a:pt x="213" y="235"/>
                  </a:moveTo>
                  <a:lnTo>
                    <a:pt x="213" y="235"/>
                  </a:lnTo>
                  <a:cubicBezTo>
                    <a:pt x="210" y="239"/>
                    <a:pt x="205" y="239"/>
                    <a:pt x="202" y="235"/>
                  </a:cubicBezTo>
                  <a:cubicBezTo>
                    <a:pt x="199" y="232"/>
                    <a:pt x="199" y="227"/>
                    <a:pt x="202" y="224"/>
                  </a:cubicBezTo>
                  <a:lnTo>
                    <a:pt x="202" y="224"/>
                  </a:lnTo>
                  <a:cubicBezTo>
                    <a:pt x="205" y="221"/>
                    <a:pt x="210" y="221"/>
                    <a:pt x="213" y="224"/>
                  </a:cubicBezTo>
                  <a:cubicBezTo>
                    <a:pt x="216" y="227"/>
                    <a:pt x="216" y="232"/>
                    <a:pt x="213" y="235"/>
                  </a:cubicBezTo>
                  <a:close/>
                  <a:moveTo>
                    <a:pt x="193" y="260"/>
                  </a:moveTo>
                  <a:lnTo>
                    <a:pt x="193" y="260"/>
                  </a:lnTo>
                  <a:cubicBezTo>
                    <a:pt x="190" y="263"/>
                    <a:pt x="185" y="263"/>
                    <a:pt x="181" y="260"/>
                  </a:cubicBezTo>
                  <a:cubicBezTo>
                    <a:pt x="178" y="257"/>
                    <a:pt x="178" y="252"/>
                    <a:pt x="181" y="249"/>
                  </a:cubicBezTo>
                  <a:lnTo>
                    <a:pt x="181" y="249"/>
                  </a:lnTo>
                  <a:cubicBezTo>
                    <a:pt x="185" y="246"/>
                    <a:pt x="190" y="246"/>
                    <a:pt x="193" y="249"/>
                  </a:cubicBezTo>
                  <a:cubicBezTo>
                    <a:pt x="196" y="252"/>
                    <a:pt x="196" y="257"/>
                    <a:pt x="193" y="260"/>
                  </a:cubicBezTo>
                  <a:close/>
                  <a:moveTo>
                    <a:pt x="172" y="285"/>
                  </a:moveTo>
                  <a:lnTo>
                    <a:pt x="172" y="285"/>
                  </a:lnTo>
                  <a:cubicBezTo>
                    <a:pt x="169" y="288"/>
                    <a:pt x="164" y="288"/>
                    <a:pt x="161" y="285"/>
                  </a:cubicBezTo>
                  <a:cubicBezTo>
                    <a:pt x="158" y="282"/>
                    <a:pt x="158" y="277"/>
                    <a:pt x="161" y="274"/>
                  </a:cubicBezTo>
                  <a:lnTo>
                    <a:pt x="161" y="274"/>
                  </a:lnTo>
                  <a:cubicBezTo>
                    <a:pt x="164" y="270"/>
                    <a:pt x="169" y="270"/>
                    <a:pt x="172" y="274"/>
                  </a:cubicBezTo>
                  <a:cubicBezTo>
                    <a:pt x="176" y="277"/>
                    <a:pt x="176" y="282"/>
                    <a:pt x="172" y="285"/>
                  </a:cubicBezTo>
                  <a:close/>
                  <a:moveTo>
                    <a:pt x="152" y="310"/>
                  </a:moveTo>
                  <a:lnTo>
                    <a:pt x="152" y="310"/>
                  </a:lnTo>
                  <a:cubicBezTo>
                    <a:pt x="149" y="313"/>
                    <a:pt x="144" y="313"/>
                    <a:pt x="141" y="310"/>
                  </a:cubicBezTo>
                  <a:cubicBezTo>
                    <a:pt x="138" y="307"/>
                    <a:pt x="138" y="301"/>
                    <a:pt x="141" y="298"/>
                  </a:cubicBezTo>
                  <a:lnTo>
                    <a:pt x="141" y="298"/>
                  </a:lnTo>
                  <a:cubicBezTo>
                    <a:pt x="144" y="295"/>
                    <a:pt x="149" y="295"/>
                    <a:pt x="152" y="298"/>
                  </a:cubicBezTo>
                  <a:cubicBezTo>
                    <a:pt x="155" y="301"/>
                    <a:pt x="155" y="307"/>
                    <a:pt x="152" y="310"/>
                  </a:cubicBezTo>
                  <a:close/>
                  <a:moveTo>
                    <a:pt x="133" y="334"/>
                  </a:moveTo>
                  <a:lnTo>
                    <a:pt x="133" y="334"/>
                  </a:lnTo>
                  <a:cubicBezTo>
                    <a:pt x="131" y="338"/>
                    <a:pt x="126" y="338"/>
                    <a:pt x="122" y="336"/>
                  </a:cubicBezTo>
                  <a:cubicBezTo>
                    <a:pt x="119" y="333"/>
                    <a:pt x="118" y="328"/>
                    <a:pt x="121" y="324"/>
                  </a:cubicBezTo>
                  <a:lnTo>
                    <a:pt x="121" y="324"/>
                  </a:lnTo>
                  <a:cubicBezTo>
                    <a:pt x="123" y="321"/>
                    <a:pt x="128" y="320"/>
                    <a:pt x="132" y="323"/>
                  </a:cubicBezTo>
                  <a:cubicBezTo>
                    <a:pt x="135" y="326"/>
                    <a:pt x="136" y="331"/>
                    <a:pt x="133" y="334"/>
                  </a:cubicBezTo>
                  <a:close/>
                  <a:moveTo>
                    <a:pt x="117" y="362"/>
                  </a:moveTo>
                  <a:lnTo>
                    <a:pt x="117" y="362"/>
                  </a:lnTo>
                  <a:cubicBezTo>
                    <a:pt x="114" y="365"/>
                    <a:pt x="109" y="366"/>
                    <a:pt x="105" y="363"/>
                  </a:cubicBezTo>
                  <a:cubicBezTo>
                    <a:pt x="102" y="360"/>
                    <a:pt x="101" y="355"/>
                    <a:pt x="104" y="352"/>
                  </a:cubicBezTo>
                  <a:lnTo>
                    <a:pt x="104" y="352"/>
                  </a:lnTo>
                  <a:cubicBezTo>
                    <a:pt x="107" y="348"/>
                    <a:pt x="112" y="348"/>
                    <a:pt x="115" y="350"/>
                  </a:cubicBezTo>
                  <a:cubicBezTo>
                    <a:pt x="119" y="353"/>
                    <a:pt x="119" y="358"/>
                    <a:pt x="117" y="362"/>
                  </a:cubicBezTo>
                  <a:close/>
                  <a:moveTo>
                    <a:pt x="101" y="388"/>
                  </a:moveTo>
                  <a:lnTo>
                    <a:pt x="101" y="388"/>
                  </a:lnTo>
                  <a:cubicBezTo>
                    <a:pt x="98" y="392"/>
                    <a:pt x="94" y="393"/>
                    <a:pt x="90" y="391"/>
                  </a:cubicBezTo>
                  <a:cubicBezTo>
                    <a:pt x="86" y="389"/>
                    <a:pt x="85" y="384"/>
                    <a:pt x="87" y="380"/>
                  </a:cubicBezTo>
                  <a:lnTo>
                    <a:pt x="87" y="380"/>
                  </a:lnTo>
                  <a:cubicBezTo>
                    <a:pt x="89" y="376"/>
                    <a:pt x="94" y="375"/>
                    <a:pt x="98" y="377"/>
                  </a:cubicBezTo>
                  <a:cubicBezTo>
                    <a:pt x="102" y="379"/>
                    <a:pt x="103" y="384"/>
                    <a:pt x="101" y="388"/>
                  </a:cubicBezTo>
                  <a:close/>
                  <a:moveTo>
                    <a:pt x="87" y="417"/>
                  </a:moveTo>
                  <a:lnTo>
                    <a:pt x="87" y="417"/>
                  </a:lnTo>
                  <a:cubicBezTo>
                    <a:pt x="85" y="421"/>
                    <a:pt x="80" y="422"/>
                    <a:pt x="76" y="420"/>
                  </a:cubicBezTo>
                  <a:cubicBezTo>
                    <a:pt x="72" y="418"/>
                    <a:pt x="71" y="413"/>
                    <a:pt x="73" y="409"/>
                  </a:cubicBezTo>
                  <a:lnTo>
                    <a:pt x="73" y="409"/>
                  </a:lnTo>
                  <a:cubicBezTo>
                    <a:pt x="75" y="405"/>
                    <a:pt x="80" y="404"/>
                    <a:pt x="84" y="406"/>
                  </a:cubicBezTo>
                  <a:cubicBezTo>
                    <a:pt x="88" y="408"/>
                    <a:pt x="89" y="413"/>
                    <a:pt x="87" y="417"/>
                  </a:cubicBezTo>
                  <a:close/>
                  <a:moveTo>
                    <a:pt x="73" y="446"/>
                  </a:moveTo>
                  <a:lnTo>
                    <a:pt x="73" y="446"/>
                  </a:lnTo>
                  <a:cubicBezTo>
                    <a:pt x="71" y="450"/>
                    <a:pt x="66" y="451"/>
                    <a:pt x="62" y="449"/>
                  </a:cubicBezTo>
                  <a:cubicBezTo>
                    <a:pt x="58" y="447"/>
                    <a:pt x="57" y="442"/>
                    <a:pt x="59" y="438"/>
                  </a:cubicBezTo>
                  <a:lnTo>
                    <a:pt x="59" y="438"/>
                  </a:lnTo>
                  <a:cubicBezTo>
                    <a:pt x="61" y="434"/>
                    <a:pt x="66" y="433"/>
                    <a:pt x="70" y="435"/>
                  </a:cubicBezTo>
                  <a:cubicBezTo>
                    <a:pt x="74" y="437"/>
                    <a:pt x="75" y="442"/>
                    <a:pt x="73" y="446"/>
                  </a:cubicBezTo>
                  <a:close/>
                  <a:moveTo>
                    <a:pt x="62" y="475"/>
                  </a:moveTo>
                  <a:lnTo>
                    <a:pt x="62" y="475"/>
                  </a:lnTo>
                  <a:cubicBezTo>
                    <a:pt x="61" y="479"/>
                    <a:pt x="56" y="481"/>
                    <a:pt x="52" y="479"/>
                  </a:cubicBezTo>
                  <a:cubicBezTo>
                    <a:pt x="48" y="478"/>
                    <a:pt x="46" y="473"/>
                    <a:pt x="47" y="469"/>
                  </a:cubicBezTo>
                  <a:lnTo>
                    <a:pt x="47" y="469"/>
                  </a:lnTo>
                  <a:cubicBezTo>
                    <a:pt x="49" y="465"/>
                    <a:pt x="54" y="463"/>
                    <a:pt x="58" y="464"/>
                  </a:cubicBezTo>
                  <a:cubicBezTo>
                    <a:pt x="62" y="466"/>
                    <a:pt x="64" y="471"/>
                    <a:pt x="62" y="475"/>
                  </a:cubicBezTo>
                  <a:close/>
                  <a:moveTo>
                    <a:pt x="51" y="505"/>
                  </a:moveTo>
                  <a:lnTo>
                    <a:pt x="51" y="505"/>
                  </a:lnTo>
                  <a:cubicBezTo>
                    <a:pt x="49" y="509"/>
                    <a:pt x="45" y="511"/>
                    <a:pt x="41" y="509"/>
                  </a:cubicBezTo>
                  <a:cubicBezTo>
                    <a:pt x="37" y="508"/>
                    <a:pt x="35" y="503"/>
                    <a:pt x="36" y="499"/>
                  </a:cubicBezTo>
                  <a:lnTo>
                    <a:pt x="36" y="499"/>
                  </a:lnTo>
                  <a:cubicBezTo>
                    <a:pt x="38" y="495"/>
                    <a:pt x="43" y="493"/>
                    <a:pt x="47" y="494"/>
                  </a:cubicBezTo>
                  <a:cubicBezTo>
                    <a:pt x="51" y="496"/>
                    <a:pt x="53" y="501"/>
                    <a:pt x="51" y="505"/>
                  </a:cubicBezTo>
                  <a:close/>
                  <a:moveTo>
                    <a:pt x="43" y="535"/>
                  </a:moveTo>
                  <a:lnTo>
                    <a:pt x="43" y="535"/>
                  </a:lnTo>
                  <a:cubicBezTo>
                    <a:pt x="42" y="539"/>
                    <a:pt x="37" y="541"/>
                    <a:pt x="33" y="540"/>
                  </a:cubicBezTo>
                  <a:cubicBezTo>
                    <a:pt x="29" y="539"/>
                    <a:pt x="26" y="535"/>
                    <a:pt x="27" y="531"/>
                  </a:cubicBezTo>
                  <a:lnTo>
                    <a:pt x="27" y="531"/>
                  </a:lnTo>
                  <a:cubicBezTo>
                    <a:pt x="28" y="526"/>
                    <a:pt x="33" y="524"/>
                    <a:pt x="37" y="525"/>
                  </a:cubicBezTo>
                  <a:cubicBezTo>
                    <a:pt x="41" y="526"/>
                    <a:pt x="44" y="530"/>
                    <a:pt x="43" y="535"/>
                  </a:cubicBezTo>
                  <a:close/>
                  <a:moveTo>
                    <a:pt x="35" y="566"/>
                  </a:moveTo>
                  <a:lnTo>
                    <a:pt x="35" y="566"/>
                  </a:lnTo>
                  <a:cubicBezTo>
                    <a:pt x="34" y="570"/>
                    <a:pt x="30" y="573"/>
                    <a:pt x="25" y="571"/>
                  </a:cubicBezTo>
                  <a:cubicBezTo>
                    <a:pt x="21" y="570"/>
                    <a:pt x="18" y="566"/>
                    <a:pt x="20" y="562"/>
                  </a:cubicBezTo>
                  <a:lnTo>
                    <a:pt x="20" y="562"/>
                  </a:lnTo>
                  <a:cubicBezTo>
                    <a:pt x="21" y="557"/>
                    <a:pt x="25" y="555"/>
                    <a:pt x="29" y="556"/>
                  </a:cubicBezTo>
                  <a:cubicBezTo>
                    <a:pt x="34" y="557"/>
                    <a:pt x="36" y="561"/>
                    <a:pt x="35" y="566"/>
                  </a:cubicBezTo>
                  <a:close/>
                  <a:moveTo>
                    <a:pt x="29" y="597"/>
                  </a:moveTo>
                  <a:lnTo>
                    <a:pt x="29" y="597"/>
                  </a:lnTo>
                  <a:cubicBezTo>
                    <a:pt x="28" y="601"/>
                    <a:pt x="23" y="604"/>
                    <a:pt x="19" y="603"/>
                  </a:cubicBezTo>
                  <a:cubicBezTo>
                    <a:pt x="15" y="602"/>
                    <a:pt x="12" y="597"/>
                    <a:pt x="13" y="593"/>
                  </a:cubicBezTo>
                  <a:lnTo>
                    <a:pt x="13" y="593"/>
                  </a:lnTo>
                  <a:cubicBezTo>
                    <a:pt x="14" y="589"/>
                    <a:pt x="19" y="586"/>
                    <a:pt x="23" y="587"/>
                  </a:cubicBezTo>
                  <a:cubicBezTo>
                    <a:pt x="27" y="588"/>
                    <a:pt x="30" y="593"/>
                    <a:pt x="29" y="597"/>
                  </a:cubicBezTo>
                  <a:close/>
                  <a:moveTo>
                    <a:pt x="24" y="629"/>
                  </a:moveTo>
                  <a:lnTo>
                    <a:pt x="24" y="629"/>
                  </a:lnTo>
                  <a:cubicBezTo>
                    <a:pt x="23" y="633"/>
                    <a:pt x="18" y="635"/>
                    <a:pt x="14" y="634"/>
                  </a:cubicBezTo>
                  <a:cubicBezTo>
                    <a:pt x="10" y="633"/>
                    <a:pt x="7" y="629"/>
                    <a:pt x="8" y="625"/>
                  </a:cubicBezTo>
                  <a:lnTo>
                    <a:pt x="8" y="625"/>
                  </a:lnTo>
                  <a:cubicBezTo>
                    <a:pt x="9" y="620"/>
                    <a:pt x="14" y="618"/>
                    <a:pt x="18" y="619"/>
                  </a:cubicBezTo>
                  <a:cubicBezTo>
                    <a:pt x="22" y="620"/>
                    <a:pt x="25" y="624"/>
                    <a:pt x="24" y="629"/>
                  </a:cubicBezTo>
                  <a:close/>
                  <a:moveTo>
                    <a:pt x="20" y="659"/>
                  </a:moveTo>
                  <a:lnTo>
                    <a:pt x="20" y="659"/>
                  </a:lnTo>
                  <a:cubicBezTo>
                    <a:pt x="19" y="664"/>
                    <a:pt x="15" y="667"/>
                    <a:pt x="11" y="666"/>
                  </a:cubicBezTo>
                  <a:cubicBezTo>
                    <a:pt x="7" y="666"/>
                    <a:pt x="4" y="662"/>
                    <a:pt x="4" y="657"/>
                  </a:cubicBezTo>
                  <a:lnTo>
                    <a:pt x="4" y="657"/>
                  </a:lnTo>
                  <a:cubicBezTo>
                    <a:pt x="5" y="653"/>
                    <a:pt x="9" y="650"/>
                    <a:pt x="13" y="650"/>
                  </a:cubicBezTo>
                  <a:cubicBezTo>
                    <a:pt x="17" y="651"/>
                    <a:pt x="21" y="655"/>
                    <a:pt x="20" y="659"/>
                  </a:cubicBezTo>
                  <a:close/>
                  <a:moveTo>
                    <a:pt x="18" y="691"/>
                  </a:moveTo>
                  <a:lnTo>
                    <a:pt x="18" y="691"/>
                  </a:lnTo>
                  <a:cubicBezTo>
                    <a:pt x="18" y="696"/>
                    <a:pt x="14" y="699"/>
                    <a:pt x="9" y="698"/>
                  </a:cubicBezTo>
                  <a:cubicBezTo>
                    <a:pt x="5" y="698"/>
                    <a:pt x="2" y="694"/>
                    <a:pt x="2" y="689"/>
                  </a:cubicBezTo>
                  <a:lnTo>
                    <a:pt x="2" y="689"/>
                  </a:lnTo>
                  <a:cubicBezTo>
                    <a:pt x="3" y="685"/>
                    <a:pt x="7" y="682"/>
                    <a:pt x="11" y="682"/>
                  </a:cubicBezTo>
                  <a:cubicBezTo>
                    <a:pt x="16" y="683"/>
                    <a:pt x="19" y="687"/>
                    <a:pt x="18" y="691"/>
                  </a:cubicBezTo>
                  <a:close/>
                  <a:moveTo>
                    <a:pt x="16" y="723"/>
                  </a:moveTo>
                  <a:lnTo>
                    <a:pt x="16" y="723"/>
                  </a:lnTo>
                  <a:cubicBezTo>
                    <a:pt x="16" y="728"/>
                    <a:pt x="12" y="731"/>
                    <a:pt x="8" y="730"/>
                  </a:cubicBezTo>
                  <a:cubicBezTo>
                    <a:pt x="3" y="730"/>
                    <a:pt x="0" y="726"/>
                    <a:pt x="1" y="721"/>
                  </a:cubicBezTo>
                  <a:lnTo>
                    <a:pt x="1" y="721"/>
                  </a:lnTo>
                  <a:cubicBezTo>
                    <a:pt x="1" y="717"/>
                    <a:pt x="5" y="714"/>
                    <a:pt x="10" y="714"/>
                  </a:cubicBezTo>
                  <a:cubicBezTo>
                    <a:pt x="14" y="715"/>
                    <a:pt x="17" y="719"/>
                    <a:pt x="16" y="723"/>
                  </a:cubicBezTo>
                  <a:close/>
                  <a:moveTo>
                    <a:pt x="16" y="754"/>
                  </a:moveTo>
                  <a:lnTo>
                    <a:pt x="16" y="754"/>
                  </a:lnTo>
                  <a:cubicBezTo>
                    <a:pt x="16" y="759"/>
                    <a:pt x="13" y="762"/>
                    <a:pt x="8" y="762"/>
                  </a:cubicBezTo>
                  <a:cubicBezTo>
                    <a:pt x="4" y="762"/>
                    <a:pt x="0" y="759"/>
                    <a:pt x="0" y="754"/>
                  </a:cubicBezTo>
                  <a:lnTo>
                    <a:pt x="0" y="754"/>
                  </a:lnTo>
                  <a:cubicBezTo>
                    <a:pt x="0" y="750"/>
                    <a:pt x="4" y="746"/>
                    <a:pt x="8" y="746"/>
                  </a:cubicBezTo>
                  <a:cubicBezTo>
                    <a:pt x="13" y="746"/>
                    <a:pt x="16" y="750"/>
                    <a:pt x="16" y="754"/>
                  </a:cubicBezTo>
                  <a:close/>
                  <a:moveTo>
                    <a:pt x="16" y="786"/>
                  </a:moveTo>
                  <a:lnTo>
                    <a:pt x="16" y="786"/>
                  </a:lnTo>
                  <a:cubicBezTo>
                    <a:pt x="16" y="791"/>
                    <a:pt x="13" y="794"/>
                    <a:pt x="8" y="794"/>
                  </a:cubicBezTo>
                  <a:cubicBezTo>
                    <a:pt x="4" y="794"/>
                    <a:pt x="0" y="791"/>
                    <a:pt x="0" y="786"/>
                  </a:cubicBezTo>
                  <a:lnTo>
                    <a:pt x="0" y="786"/>
                  </a:lnTo>
                  <a:cubicBezTo>
                    <a:pt x="0" y="782"/>
                    <a:pt x="4" y="778"/>
                    <a:pt x="8" y="778"/>
                  </a:cubicBezTo>
                  <a:cubicBezTo>
                    <a:pt x="13" y="778"/>
                    <a:pt x="16" y="782"/>
                    <a:pt x="16" y="786"/>
                  </a:cubicBezTo>
                  <a:close/>
                  <a:moveTo>
                    <a:pt x="16" y="818"/>
                  </a:moveTo>
                  <a:lnTo>
                    <a:pt x="16" y="818"/>
                  </a:lnTo>
                  <a:cubicBezTo>
                    <a:pt x="16" y="823"/>
                    <a:pt x="13" y="826"/>
                    <a:pt x="8" y="826"/>
                  </a:cubicBezTo>
                  <a:cubicBezTo>
                    <a:pt x="4" y="826"/>
                    <a:pt x="0" y="823"/>
                    <a:pt x="0" y="818"/>
                  </a:cubicBezTo>
                  <a:lnTo>
                    <a:pt x="0" y="818"/>
                  </a:lnTo>
                  <a:cubicBezTo>
                    <a:pt x="0" y="814"/>
                    <a:pt x="4" y="810"/>
                    <a:pt x="8" y="810"/>
                  </a:cubicBezTo>
                  <a:cubicBezTo>
                    <a:pt x="13" y="810"/>
                    <a:pt x="16" y="814"/>
                    <a:pt x="16" y="818"/>
                  </a:cubicBezTo>
                  <a:close/>
                  <a:moveTo>
                    <a:pt x="16" y="850"/>
                  </a:moveTo>
                  <a:lnTo>
                    <a:pt x="16" y="850"/>
                  </a:lnTo>
                  <a:cubicBezTo>
                    <a:pt x="16" y="855"/>
                    <a:pt x="13" y="858"/>
                    <a:pt x="8" y="858"/>
                  </a:cubicBezTo>
                  <a:cubicBezTo>
                    <a:pt x="4" y="858"/>
                    <a:pt x="0" y="855"/>
                    <a:pt x="0" y="850"/>
                  </a:cubicBezTo>
                  <a:lnTo>
                    <a:pt x="0" y="850"/>
                  </a:lnTo>
                  <a:cubicBezTo>
                    <a:pt x="0" y="846"/>
                    <a:pt x="4" y="842"/>
                    <a:pt x="8" y="842"/>
                  </a:cubicBezTo>
                  <a:cubicBezTo>
                    <a:pt x="13" y="842"/>
                    <a:pt x="16" y="846"/>
                    <a:pt x="16" y="850"/>
                  </a:cubicBezTo>
                  <a:close/>
                  <a:moveTo>
                    <a:pt x="16" y="882"/>
                  </a:moveTo>
                  <a:lnTo>
                    <a:pt x="16" y="882"/>
                  </a:lnTo>
                  <a:cubicBezTo>
                    <a:pt x="16" y="887"/>
                    <a:pt x="13" y="890"/>
                    <a:pt x="8" y="890"/>
                  </a:cubicBezTo>
                  <a:cubicBezTo>
                    <a:pt x="4" y="890"/>
                    <a:pt x="0" y="887"/>
                    <a:pt x="0" y="882"/>
                  </a:cubicBezTo>
                  <a:lnTo>
                    <a:pt x="0" y="882"/>
                  </a:lnTo>
                  <a:cubicBezTo>
                    <a:pt x="0" y="878"/>
                    <a:pt x="4" y="874"/>
                    <a:pt x="8" y="874"/>
                  </a:cubicBezTo>
                  <a:cubicBezTo>
                    <a:pt x="13" y="874"/>
                    <a:pt x="16" y="878"/>
                    <a:pt x="16" y="882"/>
                  </a:cubicBezTo>
                  <a:close/>
                  <a:moveTo>
                    <a:pt x="16" y="914"/>
                  </a:moveTo>
                  <a:lnTo>
                    <a:pt x="16" y="914"/>
                  </a:lnTo>
                  <a:cubicBezTo>
                    <a:pt x="16" y="919"/>
                    <a:pt x="13" y="922"/>
                    <a:pt x="8" y="922"/>
                  </a:cubicBezTo>
                  <a:cubicBezTo>
                    <a:pt x="4" y="922"/>
                    <a:pt x="0" y="919"/>
                    <a:pt x="0" y="914"/>
                  </a:cubicBezTo>
                  <a:lnTo>
                    <a:pt x="0" y="914"/>
                  </a:lnTo>
                  <a:cubicBezTo>
                    <a:pt x="0" y="910"/>
                    <a:pt x="4" y="906"/>
                    <a:pt x="8" y="906"/>
                  </a:cubicBezTo>
                  <a:cubicBezTo>
                    <a:pt x="13" y="906"/>
                    <a:pt x="16" y="910"/>
                    <a:pt x="16" y="914"/>
                  </a:cubicBezTo>
                  <a:close/>
                  <a:moveTo>
                    <a:pt x="16" y="946"/>
                  </a:moveTo>
                  <a:lnTo>
                    <a:pt x="16" y="946"/>
                  </a:lnTo>
                  <a:cubicBezTo>
                    <a:pt x="16" y="951"/>
                    <a:pt x="13" y="954"/>
                    <a:pt x="8" y="954"/>
                  </a:cubicBezTo>
                  <a:cubicBezTo>
                    <a:pt x="4" y="954"/>
                    <a:pt x="0" y="951"/>
                    <a:pt x="0" y="946"/>
                  </a:cubicBezTo>
                  <a:lnTo>
                    <a:pt x="0" y="946"/>
                  </a:lnTo>
                  <a:cubicBezTo>
                    <a:pt x="0" y="942"/>
                    <a:pt x="4" y="938"/>
                    <a:pt x="8" y="938"/>
                  </a:cubicBezTo>
                  <a:cubicBezTo>
                    <a:pt x="13" y="938"/>
                    <a:pt x="16" y="942"/>
                    <a:pt x="16" y="946"/>
                  </a:cubicBezTo>
                  <a:close/>
                  <a:moveTo>
                    <a:pt x="16" y="978"/>
                  </a:moveTo>
                  <a:lnTo>
                    <a:pt x="16" y="978"/>
                  </a:lnTo>
                  <a:cubicBezTo>
                    <a:pt x="16" y="983"/>
                    <a:pt x="13" y="986"/>
                    <a:pt x="8" y="986"/>
                  </a:cubicBezTo>
                  <a:cubicBezTo>
                    <a:pt x="4" y="986"/>
                    <a:pt x="0" y="983"/>
                    <a:pt x="0" y="978"/>
                  </a:cubicBezTo>
                  <a:lnTo>
                    <a:pt x="0" y="978"/>
                  </a:lnTo>
                  <a:cubicBezTo>
                    <a:pt x="0" y="974"/>
                    <a:pt x="4" y="970"/>
                    <a:pt x="8" y="970"/>
                  </a:cubicBezTo>
                  <a:cubicBezTo>
                    <a:pt x="13" y="970"/>
                    <a:pt x="16" y="974"/>
                    <a:pt x="16" y="978"/>
                  </a:cubicBezTo>
                  <a:close/>
                  <a:moveTo>
                    <a:pt x="16" y="1010"/>
                  </a:moveTo>
                  <a:lnTo>
                    <a:pt x="16" y="1010"/>
                  </a:lnTo>
                  <a:cubicBezTo>
                    <a:pt x="16" y="1015"/>
                    <a:pt x="13" y="1018"/>
                    <a:pt x="8" y="1018"/>
                  </a:cubicBezTo>
                  <a:cubicBezTo>
                    <a:pt x="4" y="1018"/>
                    <a:pt x="0" y="1015"/>
                    <a:pt x="0" y="1010"/>
                  </a:cubicBezTo>
                  <a:lnTo>
                    <a:pt x="0" y="1010"/>
                  </a:lnTo>
                  <a:cubicBezTo>
                    <a:pt x="0" y="1006"/>
                    <a:pt x="4" y="1002"/>
                    <a:pt x="8" y="1002"/>
                  </a:cubicBezTo>
                  <a:cubicBezTo>
                    <a:pt x="13" y="1002"/>
                    <a:pt x="16" y="1006"/>
                    <a:pt x="16" y="1010"/>
                  </a:cubicBezTo>
                  <a:close/>
                  <a:moveTo>
                    <a:pt x="16" y="1042"/>
                  </a:moveTo>
                  <a:lnTo>
                    <a:pt x="16" y="1042"/>
                  </a:lnTo>
                  <a:cubicBezTo>
                    <a:pt x="16" y="1047"/>
                    <a:pt x="13" y="1050"/>
                    <a:pt x="8" y="1050"/>
                  </a:cubicBezTo>
                  <a:cubicBezTo>
                    <a:pt x="4" y="1050"/>
                    <a:pt x="0" y="1047"/>
                    <a:pt x="0" y="1042"/>
                  </a:cubicBezTo>
                  <a:lnTo>
                    <a:pt x="0" y="1042"/>
                  </a:lnTo>
                  <a:cubicBezTo>
                    <a:pt x="0" y="1038"/>
                    <a:pt x="4" y="1034"/>
                    <a:pt x="8" y="1034"/>
                  </a:cubicBezTo>
                  <a:cubicBezTo>
                    <a:pt x="13" y="1034"/>
                    <a:pt x="16" y="1038"/>
                    <a:pt x="16" y="1042"/>
                  </a:cubicBezTo>
                  <a:close/>
                  <a:moveTo>
                    <a:pt x="16" y="1074"/>
                  </a:moveTo>
                  <a:lnTo>
                    <a:pt x="16" y="1074"/>
                  </a:lnTo>
                  <a:cubicBezTo>
                    <a:pt x="16" y="1079"/>
                    <a:pt x="13" y="1082"/>
                    <a:pt x="8" y="1082"/>
                  </a:cubicBezTo>
                  <a:cubicBezTo>
                    <a:pt x="4" y="1082"/>
                    <a:pt x="0" y="1079"/>
                    <a:pt x="0" y="1074"/>
                  </a:cubicBezTo>
                  <a:lnTo>
                    <a:pt x="0" y="1074"/>
                  </a:lnTo>
                  <a:cubicBezTo>
                    <a:pt x="0" y="1070"/>
                    <a:pt x="4" y="1066"/>
                    <a:pt x="8" y="1066"/>
                  </a:cubicBezTo>
                  <a:cubicBezTo>
                    <a:pt x="13" y="1066"/>
                    <a:pt x="16" y="1070"/>
                    <a:pt x="16" y="1074"/>
                  </a:cubicBezTo>
                  <a:close/>
                  <a:moveTo>
                    <a:pt x="16" y="1106"/>
                  </a:moveTo>
                  <a:lnTo>
                    <a:pt x="16" y="1107"/>
                  </a:lnTo>
                  <a:cubicBezTo>
                    <a:pt x="16" y="1111"/>
                    <a:pt x="13" y="1115"/>
                    <a:pt x="8" y="1115"/>
                  </a:cubicBezTo>
                  <a:cubicBezTo>
                    <a:pt x="4" y="1115"/>
                    <a:pt x="0" y="1111"/>
                    <a:pt x="0" y="1107"/>
                  </a:cubicBezTo>
                  <a:lnTo>
                    <a:pt x="0" y="1106"/>
                  </a:lnTo>
                  <a:cubicBezTo>
                    <a:pt x="0" y="1102"/>
                    <a:pt x="4" y="1098"/>
                    <a:pt x="8" y="1098"/>
                  </a:cubicBezTo>
                  <a:cubicBezTo>
                    <a:pt x="13" y="1098"/>
                    <a:pt x="16" y="1102"/>
                    <a:pt x="16" y="1106"/>
                  </a:cubicBezTo>
                  <a:close/>
                  <a:moveTo>
                    <a:pt x="16" y="1139"/>
                  </a:moveTo>
                  <a:lnTo>
                    <a:pt x="16" y="1139"/>
                  </a:lnTo>
                  <a:cubicBezTo>
                    <a:pt x="16" y="1143"/>
                    <a:pt x="13" y="1147"/>
                    <a:pt x="8" y="1147"/>
                  </a:cubicBezTo>
                  <a:cubicBezTo>
                    <a:pt x="4" y="1147"/>
                    <a:pt x="0" y="1143"/>
                    <a:pt x="0" y="1139"/>
                  </a:cubicBezTo>
                  <a:lnTo>
                    <a:pt x="0" y="1139"/>
                  </a:lnTo>
                  <a:cubicBezTo>
                    <a:pt x="0" y="1134"/>
                    <a:pt x="4" y="1131"/>
                    <a:pt x="8" y="1131"/>
                  </a:cubicBezTo>
                  <a:cubicBezTo>
                    <a:pt x="13" y="1131"/>
                    <a:pt x="16" y="1134"/>
                    <a:pt x="16" y="1139"/>
                  </a:cubicBezTo>
                  <a:close/>
                  <a:moveTo>
                    <a:pt x="16" y="1171"/>
                  </a:moveTo>
                  <a:lnTo>
                    <a:pt x="16" y="1171"/>
                  </a:lnTo>
                  <a:cubicBezTo>
                    <a:pt x="16" y="1175"/>
                    <a:pt x="13" y="1179"/>
                    <a:pt x="8" y="1179"/>
                  </a:cubicBezTo>
                  <a:cubicBezTo>
                    <a:pt x="4" y="1179"/>
                    <a:pt x="0" y="1175"/>
                    <a:pt x="0" y="1171"/>
                  </a:cubicBezTo>
                  <a:lnTo>
                    <a:pt x="0" y="1171"/>
                  </a:lnTo>
                  <a:cubicBezTo>
                    <a:pt x="0" y="1166"/>
                    <a:pt x="4" y="1163"/>
                    <a:pt x="8" y="1163"/>
                  </a:cubicBezTo>
                  <a:cubicBezTo>
                    <a:pt x="13" y="1163"/>
                    <a:pt x="16" y="1166"/>
                    <a:pt x="16" y="1171"/>
                  </a:cubicBezTo>
                  <a:close/>
                  <a:moveTo>
                    <a:pt x="16" y="1203"/>
                  </a:moveTo>
                  <a:lnTo>
                    <a:pt x="16" y="1203"/>
                  </a:lnTo>
                  <a:cubicBezTo>
                    <a:pt x="16" y="1207"/>
                    <a:pt x="13" y="1211"/>
                    <a:pt x="8" y="1211"/>
                  </a:cubicBezTo>
                  <a:cubicBezTo>
                    <a:pt x="4" y="1211"/>
                    <a:pt x="0" y="1207"/>
                    <a:pt x="0" y="1203"/>
                  </a:cubicBezTo>
                  <a:lnTo>
                    <a:pt x="0" y="1203"/>
                  </a:lnTo>
                  <a:cubicBezTo>
                    <a:pt x="0" y="1198"/>
                    <a:pt x="4" y="1195"/>
                    <a:pt x="8" y="1195"/>
                  </a:cubicBezTo>
                  <a:cubicBezTo>
                    <a:pt x="13" y="1195"/>
                    <a:pt x="16" y="1198"/>
                    <a:pt x="16" y="1203"/>
                  </a:cubicBezTo>
                  <a:close/>
                  <a:moveTo>
                    <a:pt x="16" y="1235"/>
                  </a:moveTo>
                  <a:lnTo>
                    <a:pt x="16" y="1235"/>
                  </a:lnTo>
                  <a:cubicBezTo>
                    <a:pt x="16" y="1239"/>
                    <a:pt x="13" y="1243"/>
                    <a:pt x="8" y="1243"/>
                  </a:cubicBezTo>
                  <a:cubicBezTo>
                    <a:pt x="4" y="1243"/>
                    <a:pt x="0" y="1239"/>
                    <a:pt x="0" y="1235"/>
                  </a:cubicBezTo>
                  <a:lnTo>
                    <a:pt x="0" y="1235"/>
                  </a:lnTo>
                  <a:cubicBezTo>
                    <a:pt x="0" y="1230"/>
                    <a:pt x="4" y="1227"/>
                    <a:pt x="8" y="1227"/>
                  </a:cubicBezTo>
                  <a:cubicBezTo>
                    <a:pt x="13" y="1227"/>
                    <a:pt x="16" y="1230"/>
                    <a:pt x="16" y="1235"/>
                  </a:cubicBezTo>
                  <a:close/>
                  <a:moveTo>
                    <a:pt x="16" y="1267"/>
                  </a:moveTo>
                  <a:lnTo>
                    <a:pt x="16" y="1267"/>
                  </a:lnTo>
                  <a:cubicBezTo>
                    <a:pt x="16" y="1271"/>
                    <a:pt x="13" y="1275"/>
                    <a:pt x="8" y="1275"/>
                  </a:cubicBezTo>
                  <a:cubicBezTo>
                    <a:pt x="4" y="1275"/>
                    <a:pt x="0" y="1271"/>
                    <a:pt x="0" y="1267"/>
                  </a:cubicBezTo>
                  <a:lnTo>
                    <a:pt x="0" y="1267"/>
                  </a:lnTo>
                  <a:cubicBezTo>
                    <a:pt x="0" y="1262"/>
                    <a:pt x="4" y="1259"/>
                    <a:pt x="8" y="1259"/>
                  </a:cubicBezTo>
                  <a:cubicBezTo>
                    <a:pt x="13" y="1259"/>
                    <a:pt x="16" y="1262"/>
                    <a:pt x="16" y="1267"/>
                  </a:cubicBezTo>
                  <a:close/>
                  <a:moveTo>
                    <a:pt x="16" y="1299"/>
                  </a:moveTo>
                  <a:lnTo>
                    <a:pt x="16" y="1299"/>
                  </a:lnTo>
                  <a:cubicBezTo>
                    <a:pt x="16" y="1303"/>
                    <a:pt x="13" y="1307"/>
                    <a:pt x="8" y="1307"/>
                  </a:cubicBezTo>
                  <a:cubicBezTo>
                    <a:pt x="4" y="1307"/>
                    <a:pt x="0" y="1303"/>
                    <a:pt x="0" y="1299"/>
                  </a:cubicBezTo>
                  <a:lnTo>
                    <a:pt x="0" y="1299"/>
                  </a:lnTo>
                  <a:cubicBezTo>
                    <a:pt x="0" y="1294"/>
                    <a:pt x="4" y="1291"/>
                    <a:pt x="8" y="1291"/>
                  </a:cubicBezTo>
                  <a:cubicBezTo>
                    <a:pt x="13" y="1291"/>
                    <a:pt x="16" y="1294"/>
                    <a:pt x="16" y="1299"/>
                  </a:cubicBezTo>
                  <a:close/>
                  <a:moveTo>
                    <a:pt x="16" y="1331"/>
                  </a:moveTo>
                  <a:lnTo>
                    <a:pt x="16" y="1331"/>
                  </a:lnTo>
                  <a:cubicBezTo>
                    <a:pt x="16" y="1335"/>
                    <a:pt x="13" y="1339"/>
                    <a:pt x="8" y="1339"/>
                  </a:cubicBezTo>
                  <a:cubicBezTo>
                    <a:pt x="4" y="1339"/>
                    <a:pt x="0" y="1335"/>
                    <a:pt x="0" y="1331"/>
                  </a:cubicBezTo>
                  <a:lnTo>
                    <a:pt x="0" y="1331"/>
                  </a:lnTo>
                  <a:cubicBezTo>
                    <a:pt x="0" y="1326"/>
                    <a:pt x="4" y="1323"/>
                    <a:pt x="8" y="1323"/>
                  </a:cubicBezTo>
                  <a:cubicBezTo>
                    <a:pt x="13" y="1323"/>
                    <a:pt x="16" y="1326"/>
                    <a:pt x="16" y="1331"/>
                  </a:cubicBezTo>
                  <a:close/>
                  <a:moveTo>
                    <a:pt x="16" y="1363"/>
                  </a:moveTo>
                  <a:lnTo>
                    <a:pt x="16" y="1363"/>
                  </a:lnTo>
                  <a:cubicBezTo>
                    <a:pt x="16" y="1367"/>
                    <a:pt x="13" y="1371"/>
                    <a:pt x="8" y="1371"/>
                  </a:cubicBezTo>
                  <a:cubicBezTo>
                    <a:pt x="4" y="1371"/>
                    <a:pt x="0" y="1367"/>
                    <a:pt x="0" y="1363"/>
                  </a:cubicBezTo>
                  <a:lnTo>
                    <a:pt x="0" y="1363"/>
                  </a:lnTo>
                  <a:cubicBezTo>
                    <a:pt x="0" y="1358"/>
                    <a:pt x="4" y="1355"/>
                    <a:pt x="8" y="1355"/>
                  </a:cubicBezTo>
                  <a:cubicBezTo>
                    <a:pt x="13" y="1355"/>
                    <a:pt x="16" y="1358"/>
                    <a:pt x="16" y="1363"/>
                  </a:cubicBezTo>
                  <a:close/>
                  <a:moveTo>
                    <a:pt x="16" y="1395"/>
                  </a:moveTo>
                  <a:lnTo>
                    <a:pt x="16" y="1395"/>
                  </a:lnTo>
                  <a:cubicBezTo>
                    <a:pt x="16" y="1399"/>
                    <a:pt x="13" y="1403"/>
                    <a:pt x="8" y="1403"/>
                  </a:cubicBezTo>
                  <a:cubicBezTo>
                    <a:pt x="4" y="1403"/>
                    <a:pt x="0" y="1399"/>
                    <a:pt x="0" y="1395"/>
                  </a:cubicBezTo>
                  <a:lnTo>
                    <a:pt x="0" y="1395"/>
                  </a:lnTo>
                  <a:cubicBezTo>
                    <a:pt x="0" y="1390"/>
                    <a:pt x="4" y="1387"/>
                    <a:pt x="8" y="1387"/>
                  </a:cubicBezTo>
                  <a:cubicBezTo>
                    <a:pt x="13" y="1387"/>
                    <a:pt x="16" y="1390"/>
                    <a:pt x="16" y="1395"/>
                  </a:cubicBezTo>
                  <a:close/>
                  <a:moveTo>
                    <a:pt x="16" y="1427"/>
                  </a:moveTo>
                  <a:lnTo>
                    <a:pt x="16" y="1427"/>
                  </a:lnTo>
                  <a:cubicBezTo>
                    <a:pt x="16" y="1431"/>
                    <a:pt x="13" y="1435"/>
                    <a:pt x="8" y="1435"/>
                  </a:cubicBezTo>
                  <a:cubicBezTo>
                    <a:pt x="4" y="1435"/>
                    <a:pt x="0" y="1431"/>
                    <a:pt x="0" y="1427"/>
                  </a:cubicBezTo>
                  <a:lnTo>
                    <a:pt x="0" y="1427"/>
                  </a:lnTo>
                  <a:cubicBezTo>
                    <a:pt x="0" y="1422"/>
                    <a:pt x="4" y="1419"/>
                    <a:pt x="8" y="1419"/>
                  </a:cubicBezTo>
                  <a:cubicBezTo>
                    <a:pt x="13" y="1419"/>
                    <a:pt x="16" y="1422"/>
                    <a:pt x="16" y="1427"/>
                  </a:cubicBezTo>
                  <a:close/>
                  <a:moveTo>
                    <a:pt x="16" y="1459"/>
                  </a:moveTo>
                  <a:lnTo>
                    <a:pt x="16" y="1459"/>
                  </a:lnTo>
                  <a:cubicBezTo>
                    <a:pt x="16" y="1463"/>
                    <a:pt x="13" y="1467"/>
                    <a:pt x="8" y="1467"/>
                  </a:cubicBezTo>
                  <a:cubicBezTo>
                    <a:pt x="4" y="1467"/>
                    <a:pt x="0" y="1463"/>
                    <a:pt x="0" y="1459"/>
                  </a:cubicBezTo>
                  <a:lnTo>
                    <a:pt x="0" y="1459"/>
                  </a:lnTo>
                  <a:cubicBezTo>
                    <a:pt x="0" y="1454"/>
                    <a:pt x="4" y="1451"/>
                    <a:pt x="8" y="1451"/>
                  </a:cubicBezTo>
                  <a:cubicBezTo>
                    <a:pt x="13" y="1451"/>
                    <a:pt x="16" y="1454"/>
                    <a:pt x="16" y="1459"/>
                  </a:cubicBezTo>
                  <a:close/>
                  <a:moveTo>
                    <a:pt x="16" y="1491"/>
                  </a:moveTo>
                  <a:lnTo>
                    <a:pt x="16" y="1491"/>
                  </a:lnTo>
                  <a:cubicBezTo>
                    <a:pt x="16" y="1495"/>
                    <a:pt x="13" y="1499"/>
                    <a:pt x="8" y="1499"/>
                  </a:cubicBezTo>
                  <a:cubicBezTo>
                    <a:pt x="4" y="1499"/>
                    <a:pt x="0" y="1495"/>
                    <a:pt x="0" y="1491"/>
                  </a:cubicBezTo>
                  <a:lnTo>
                    <a:pt x="0" y="1491"/>
                  </a:lnTo>
                  <a:cubicBezTo>
                    <a:pt x="0" y="1486"/>
                    <a:pt x="4" y="1483"/>
                    <a:pt x="8" y="1483"/>
                  </a:cubicBezTo>
                  <a:cubicBezTo>
                    <a:pt x="13" y="1483"/>
                    <a:pt x="16" y="1486"/>
                    <a:pt x="16" y="1491"/>
                  </a:cubicBezTo>
                  <a:close/>
                  <a:moveTo>
                    <a:pt x="16" y="1523"/>
                  </a:moveTo>
                  <a:lnTo>
                    <a:pt x="16" y="1523"/>
                  </a:lnTo>
                  <a:cubicBezTo>
                    <a:pt x="16" y="1527"/>
                    <a:pt x="13" y="1531"/>
                    <a:pt x="8" y="1531"/>
                  </a:cubicBezTo>
                  <a:cubicBezTo>
                    <a:pt x="4" y="1531"/>
                    <a:pt x="0" y="1527"/>
                    <a:pt x="0" y="1523"/>
                  </a:cubicBezTo>
                  <a:lnTo>
                    <a:pt x="0" y="1523"/>
                  </a:lnTo>
                  <a:cubicBezTo>
                    <a:pt x="0" y="1518"/>
                    <a:pt x="4" y="1515"/>
                    <a:pt x="8" y="1515"/>
                  </a:cubicBezTo>
                  <a:cubicBezTo>
                    <a:pt x="13" y="1515"/>
                    <a:pt x="16" y="1518"/>
                    <a:pt x="16" y="1523"/>
                  </a:cubicBezTo>
                  <a:close/>
                  <a:moveTo>
                    <a:pt x="16" y="1555"/>
                  </a:moveTo>
                  <a:lnTo>
                    <a:pt x="16" y="1555"/>
                  </a:lnTo>
                  <a:cubicBezTo>
                    <a:pt x="16" y="1559"/>
                    <a:pt x="13" y="1563"/>
                    <a:pt x="8" y="1563"/>
                  </a:cubicBezTo>
                  <a:cubicBezTo>
                    <a:pt x="4" y="1563"/>
                    <a:pt x="0" y="1559"/>
                    <a:pt x="0" y="1555"/>
                  </a:cubicBezTo>
                  <a:lnTo>
                    <a:pt x="0" y="1555"/>
                  </a:lnTo>
                  <a:cubicBezTo>
                    <a:pt x="0" y="1550"/>
                    <a:pt x="4" y="1547"/>
                    <a:pt x="8" y="1547"/>
                  </a:cubicBezTo>
                  <a:cubicBezTo>
                    <a:pt x="13" y="1547"/>
                    <a:pt x="16" y="1550"/>
                    <a:pt x="16" y="1555"/>
                  </a:cubicBezTo>
                  <a:close/>
                  <a:moveTo>
                    <a:pt x="16" y="1587"/>
                  </a:moveTo>
                  <a:lnTo>
                    <a:pt x="16" y="1587"/>
                  </a:lnTo>
                  <a:cubicBezTo>
                    <a:pt x="16" y="1591"/>
                    <a:pt x="13" y="1595"/>
                    <a:pt x="8" y="1595"/>
                  </a:cubicBezTo>
                  <a:cubicBezTo>
                    <a:pt x="4" y="1595"/>
                    <a:pt x="0" y="1591"/>
                    <a:pt x="0" y="1587"/>
                  </a:cubicBezTo>
                  <a:lnTo>
                    <a:pt x="0" y="1587"/>
                  </a:lnTo>
                  <a:cubicBezTo>
                    <a:pt x="0" y="1582"/>
                    <a:pt x="4" y="1579"/>
                    <a:pt x="8" y="1579"/>
                  </a:cubicBezTo>
                  <a:cubicBezTo>
                    <a:pt x="13" y="1579"/>
                    <a:pt x="16" y="1582"/>
                    <a:pt x="16" y="1587"/>
                  </a:cubicBezTo>
                  <a:close/>
                  <a:moveTo>
                    <a:pt x="16" y="1619"/>
                  </a:moveTo>
                  <a:lnTo>
                    <a:pt x="16" y="1619"/>
                  </a:lnTo>
                  <a:cubicBezTo>
                    <a:pt x="16" y="1623"/>
                    <a:pt x="13" y="1627"/>
                    <a:pt x="8" y="1627"/>
                  </a:cubicBezTo>
                  <a:cubicBezTo>
                    <a:pt x="4" y="1627"/>
                    <a:pt x="0" y="1623"/>
                    <a:pt x="0" y="1619"/>
                  </a:cubicBezTo>
                  <a:lnTo>
                    <a:pt x="0" y="1619"/>
                  </a:lnTo>
                  <a:cubicBezTo>
                    <a:pt x="0" y="1614"/>
                    <a:pt x="4" y="1611"/>
                    <a:pt x="8" y="1611"/>
                  </a:cubicBezTo>
                  <a:cubicBezTo>
                    <a:pt x="13" y="1611"/>
                    <a:pt x="16" y="1614"/>
                    <a:pt x="16" y="1619"/>
                  </a:cubicBezTo>
                  <a:close/>
                  <a:moveTo>
                    <a:pt x="16" y="1651"/>
                  </a:moveTo>
                  <a:lnTo>
                    <a:pt x="16" y="1651"/>
                  </a:lnTo>
                  <a:cubicBezTo>
                    <a:pt x="16" y="1655"/>
                    <a:pt x="13" y="1659"/>
                    <a:pt x="8" y="1659"/>
                  </a:cubicBezTo>
                  <a:cubicBezTo>
                    <a:pt x="4" y="1659"/>
                    <a:pt x="0" y="1655"/>
                    <a:pt x="0" y="1651"/>
                  </a:cubicBezTo>
                  <a:lnTo>
                    <a:pt x="0" y="1651"/>
                  </a:lnTo>
                  <a:cubicBezTo>
                    <a:pt x="0" y="1646"/>
                    <a:pt x="4" y="1643"/>
                    <a:pt x="8" y="1643"/>
                  </a:cubicBezTo>
                  <a:cubicBezTo>
                    <a:pt x="13" y="1643"/>
                    <a:pt x="16" y="1646"/>
                    <a:pt x="16" y="1651"/>
                  </a:cubicBezTo>
                  <a:close/>
                  <a:moveTo>
                    <a:pt x="16" y="1683"/>
                  </a:moveTo>
                  <a:lnTo>
                    <a:pt x="16" y="1683"/>
                  </a:lnTo>
                  <a:cubicBezTo>
                    <a:pt x="16" y="1687"/>
                    <a:pt x="13" y="1691"/>
                    <a:pt x="8" y="1691"/>
                  </a:cubicBezTo>
                  <a:cubicBezTo>
                    <a:pt x="4" y="1691"/>
                    <a:pt x="0" y="1687"/>
                    <a:pt x="0" y="1683"/>
                  </a:cubicBezTo>
                  <a:lnTo>
                    <a:pt x="0" y="1683"/>
                  </a:lnTo>
                  <a:cubicBezTo>
                    <a:pt x="0" y="1678"/>
                    <a:pt x="4" y="1675"/>
                    <a:pt x="8" y="1675"/>
                  </a:cubicBezTo>
                  <a:cubicBezTo>
                    <a:pt x="13" y="1675"/>
                    <a:pt x="16" y="1678"/>
                    <a:pt x="16" y="1683"/>
                  </a:cubicBezTo>
                  <a:close/>
                  <a:moveTo>
                    <a:pt x="16" y="1715"/>
                  </a:moveTo>
                  <a:lnTo>
                    <a:pt x="16" y="1715"/>
                  </a:lnTo>
                  <a:cubicBezTo>
                    <a:pt x="16" y="1719"/>
                    <a:pt x="13" y="1723"/>
                    <a:pt x="8" y="1723"/>
                  </a:cubicBezTo>
                  <a:cubicBezTo>
                    <a:pt x="4" y="1723"/>
                    <a:pt x="0" y="1719"/>
                    <a:pt x="0" y="1715"/>
                  </a:cubicBezTo>
                  <a:lnTo>
                    <a:pt x="0" y="1715"/>
                  </a:lnTo>
                  <a:cubicBezTo>
                    <a:pt x="0" y="1710"/>
                    <a:pt x="4" y="1707"/>
                    <a:pt x="8" y="1707"/>
                  </a:cubicBezTo>
                  <a:cubicBezTo>
                    <a:pt x="13" y="1707"/>
                    <a:pt x="16" y="1710"/>
                    <a:pt x="16" y="1715"/>
                  </a:cubicBezTo>
                  <a:close/>
                  <a:moveTo>
                    <a:pt x="16" y="1747"/>
                  </a:moveTo>
                  <a:lnTo>
                    <a:pt x="16" y="1747"/>
                  </a:lnTo>
                  <a:cubicBezTo>
                    <a:pt x="16" y="1751"/>
                    <a:pt x="13" y="1755"/>
                    <a:pt x="8" y="1755"/>
                  </a:cubicBezTo>
                  <a:cubicBezTo>
                    <a:pt x="4" y="1755"/>
                    <a:pt x="0" y="1751"/>
                    <a:pt x="0" y="1747"/>
                  </a:cubicBezTo>
                  <a:lnTo>
                    <a:pt x="0" y="1747"/>
                  </a:lnTo>
                  <a:cubicBezTo>
                    <a:pt x="0" y="1742"/>
                    <a:pt x="4" y="1739"/>
                    <a:pt x="8" y="1739"/>
                  </a:cubicBezTo>
                  <a:cubicBezTo>
                    <a:pt x="13" y="1739"/>
                    <a:pt x="16" y="1742"/>
                    <a:pt x="16" y="1747"/>
                  </a:cubicBezTo>
                  <a:close/>
                  <a:moveTo>
                    <a:pt x="16" y="1779"/>
                  </a:moveTo>
                  <a:lnTo>
                    <a:pt x="16" y="1779"/>
                  </a:lnTo>
                  <a:cubicBezTo>
                    <a:pt x="16" y="1783"/>
                    <a:pt x="13" y="1787"/>
                    <a:pt x="8" y="1787"/>
                  </a:cubicBezTo>
                  <a:cubicBezTo>
                    <a:pt x="4" y="1787"/>
                    <a:pt x="0" y="1783"/>
                    <a:pt x="0" y="1779"/>
                  </a:cubicBezTo>
                  <a:lnTo>
                    <a:pt x="0" y="1779"/>
                  </a:lnTo>
                  <a:cubicBezTo>
                    <a:pt x="0" y="1774"/>
                    <a:pt x="4" y="1771"/>
                    <a:pt x="8" y="1771"/>
                  </a:cubicBezTo>
                  <a:cubicBezTo>
                    <a:pt x="13" y="1771"/>
                    <a:pt x="16" y="1774"/>
                    <a:pt x="16" y="1779"/>
                  </a:cubicBezTo>
                  <a:close/>
                  <a:moveTo>
                    <a:pt x="16" y="1811"/>
                  </a:moveTo>
                  <a:lnTo>
                    <a:pt x="16" y="1811"/>
                  </a:lnTo>
                  <a:cubicBezTo>
                    <a:pt x="16" y="1815"/>
                    <a:pt x="13" y="1819"/>
                    <a:pt x="8" y="1819"/>
                  </a:cubicBezTo>
                  <a:cubicBezTo>
                    <a:pt x="4" y="1819"/>
                    <a:pt x="0" y="1815"/>
                    <a:pt x="0" y="1811"/>
                  </a:cubicBezTo>
                  <a:lnTo>
                    <a:pt x="0" y="1811"/>
                  </a:lnTo>
                  <a:cubicBezTo>
                    <a:pt x="0" y="1806"/>
                    <a:pt x="4" y="1803"/>
                    <a:pt x="8" y="1803"/>
                  </a:cubicBezTo>
                  <a:cubicBezTo>
                    <a:pt x="13" y="1803"/>
                    <a:pt x="16" y="1806"/>
                    <a:pt x="16" y="1811"/>
                  </a:cubicBezTo>
                  <a:close/>
                  <a:moveTo>
                    <a:pt x="16" y="1843"/>
                  </a:moveTo>
                  <a:lnTo>
                    <a:pt x="16" y="1843"/>
                  </a:lnTo>
                  <a:cubicBezTo>
                    <a:pt x="16" y="1847"/>
                    <a:pt x="13" y="1851"/>
                    <a:pt x="8" y="1851"/>
                  </a:cubicBezTo>
                  <a:cubicBezTo>
                    <a:pt x="4" y="1851"/>
                    <a:pt x="0" y="1847"/>
                    <a:pt x="0" y="1843"/>
                  </a:cubicBezTo>
                  <a:lnTo>
                    <a:pt x="0" y="1843"/>
                  </a:lnTo>
                  <a:cubicBezTo>
                    <a:pt x="0" y="1838"/>
                    <a:pt x="4" y="1835"/>
                    <a:pt x="8" y="1835"/>
                  </a:cubicBezTo>
                  <a:cubicBezTo>
                    <a:pt x="13" y="1835"/>
                    <a:pt x="16" y="1838"/>
                    <a:pt x="16" y="1843"/>
                  </a:cubicBezTo>
                  <a:close/>
                  <a:moveTo>
                    <a:pt x="16" y="1875"/>
                  </a:moveTo>
                  <a:lnTo>
                    <a:pt x="16" y="1875"/>
                  </a:lnTo>
                  <a:cubicBezTo>
                    <a:pt x="16" y="1879"/>
                    <a:pt x="13" y="1883"/>
                    <a:pt x="8" y="1883"/>
                  </a:cubicBezTo>
                  <a:cubicBezTo>
                    <a:pt x="4" y="1883"/>
                    <a:pt x="0" y="1879"/>
                    <a:pt x="0" y="1875"/>
                  </a:cubicBezTo>
                  <a:lnTo>
                    <a:pt x="0" y="1875"/>
                  </a:lnTo>
                  <a:cubicBezTo>
                    <a:pt x="0" y="1870"/>
                    <a:pt x="4" y="1867"/>
                    <a:pt x="8" y="1867"/>
                  </a:cubicBezTo>
                  <a:cubicBezTo>
                    <a:pt x="13" y="1867"/>
                    <a:pt x="16" y="1870"/>
                    <a:pt x="16" y="1875"/>
                  </a:cubicBezTo>
                  <a:close/>
                  <a:moveTo>
                    <a:pt x="16" y="1907"/>
                  </a:moveTo>
                  <a:lnTo>
                    <a:pt x="16" y="1907"/>
                  </a:lnTo>
                  <a:cubicBezTo>
                    <a:pt x="16" y="1911"/>
                    <a:pt x="13" y="1915"/>
                    <a:pt x="8" y="1915"/>
                  </a:cubicBezTo>
                  <a:cubicBezTo>
                    <a:pt x="4" y="1915"/>
                    <a:pt x="0" y="1911"/>
                    <a:pt x="0" y="1907"/>
                  </a:cubicBezTo>
                  <a:lnTo>
                    <a:pt x="0" y="1907"/>
                  </a:lnTo>
                  <a:cubicBezTo>
                    <a:pt x="0" y="1902"/>
                    <a:pt x="4" y="1899"/>
                    <a:pt x="8" y="1899"/>
                  </a:cubicBezTo>
                  <a:cubicBezTo>
                    <a:pt x="13" y="1899"/>
                    <a:pt x="16" y="1902"/>
                    <a:pt x="16" y="1907"/>
                  </a:cubicBezTo>
                  <a:close/>
                  <a:moveTo>
                    <a:pt x="16" y="1939"/>
                  </a:moveTo>
                  <a:lnTo>
                    <a:pt x="16" y="1939"/>
                  </a:lnTo>
                  <a:cubicBezTo>
                    <a:pt x="16" y="1943"/>
                    <a:pt x="13" y="1947"/>
                    <a:pt x="8" y="1947"/>
                  </a:cubicBezTo>
                  <a:cubicBezTo>
                    <a:pt x="4" y="1947"/>
                    <a:pt x="0" y="1943"/>
                    <a:pt x="0" y="1939"/>
                  </a:cubicBezTo>
                  <a:lnTo>
                    <a:pt x="0" y="1939"/>
                  </a:lnTo>
                  <a:cubicBezTo>
                    <a:pt x="0" y="1934"/>
                    <a:pt x="4" y="1931"/>
                    <a:pt x="8" y="1931"/>
                  </a:cubicBezTo>
                  <a:cubicBezTo>
                    <a:pt x="13" y="1931"/>
                    <a:pt x="16" y="1934"/>
                    <a:pt x="16" y="1939"/>
                  </a:cubicBezTo>
                  <a:close/>
                  <a:moveTo>
                    <a:pt x="16" y="1971"/>
                  </a:moveTo>
                  <a:lnTo>
                    <a:pt x="16" y="1971"/>
                  </a:lnTo>
                  <a:cubicBezTo>
                    <a:pt x="16" y="1975"/>
                    <a:pt x="13" y="1979"/>
                    <a:pt x="8" y="1979"/>
                  </a:cubicBezTo>
                  <a:cubicBezTo>
                    <a:pt x="4" y="1979"/>
                    <a:pt x="0" y="1975"/>
                    <a:pt x="0" y="1971"/>
                  </a:cubicBezTo>
                  <a:lnTo>
                    <a:pt x="0" y="1971"/>
                  </a:lnTo>
                  <a:cubicBezTo>
                    <a:pt x="0" y="1966"/>
                    <a:pt x="4" y="1963"/>
                    <a:pt x="8" y="1963"/>
                  </a:cubicBezTo>
                  <a:cubicBezTo>
                    <a:pt x="13" y="1963"/>
                    <a:pt x="16" y="1966"/>
                    <a:pt x="16" y="1971"/>
                  </a:cubicBezTo>
                  <a:close/>
                  <a:moveTo>
                    <a:pt x="16" y="2003"/>
                  </a:moveTo>
                  <a:lnTo>
                    <a:pt x="16" y="2003"/>
                  </a:lnTo>
                  <a:cubicBezTo>
                    <a:pt x="16" y="2007"/>
                    <a:pt x="13" y="2011"/>
                    <a:pt x="8" y="2011"/>
                  </a:cubicBezTo>
                  <a:cubicBezTo>
                    <a:pt x="4" y="2011"/>
                    <a:pt x="0" y="2007"/>
                    <a:pt x="0" y="2003"/>
                  </a:cubicBezTo>
                  <a:lnTo>
                    <a:pt x="0" y="2003"/>
                  </a:lnTo>
                  <a:cubicBezTo>
                    <a:pt x="0" y="1999"/>
                    <a:pt x="4" y="1995"/>
                    <a:pt x="8" y="1995"/>
                  </a:cubicBezTo>
                  <a:cubicBezTo>
                    <a:pt x="13" y="1995"/>
                    <a:pt x="16" y="1999"/>
                    <a:pt x="16" y="2003"/>
                  </a:cubicBezTo>
                  <a:close/>
                  <a:moveTo>
                    <a:pt x="16" y="2035"/>
                  </a:moveTo>
                  <a:lnTo>
                    <a:pt x="16" y="2035"/>
                  </a:lnTo>
                  <a:cubicBezTo>
                    <a:pt x="16" y="2039"/>
                    <a:pt x="13" y="2043"/>
                    <a:pt x="8" y="2043"/>
                  </a:cubicBezTo>
                  <a:cubicBezTo>
                    <a:pt x="4" y="2043"/>
                    <a:pt x="0" y="2039"/>
                    <a:pt x="0" y="2035"/>
                  </a:cubicBezTo>
                  <a:lnTo>
                    <a:pt x="0" y="2035"/>
                  </a:lnTo>
                  <a:cubicBezTo>
                    <a:pt x="0" y="2031"/>
                    <a:pt x="4" y="2027"/>
                    <a:pt x="8" y="2027"/>
                  </a:cubicBezTo>
                  <a:cubicBezTo>
                    <a:pt x="13" y="2027"/>
                    <a:pt x="16" y="2031"/>
                    <a:pt x="16" y="2035"/>
                  </a:cubicBezTo>
                  <a:close/>
                  <a:moveTo>
                    <a:pt x="16" y="2067"/>
                  </a:moveTo>
                  <a:lnTo>
                    <a:pt x="16" y="2067"/>
                  </a:lnTo>
                  <a:cubicBezTo>
                    <a:pt x="16" y="2071"/>
                    <a:pt x="13" y="2075"/>
                    <a:pt x="8" y="2075"/>
                  </a:cubicBezTo>
                  <a:cubicBezTo>
                    <a:pt x="4" y="2075"/>
                    <a:pt x="0" y="2071"/>
                    <a:pt x="0" y="2067"/>
                  </a:cubicBezTo>
                  <a:lnTo>
                    <a:pt x="0" y="2067"/>
                  </a:lnTo>
                  <a:cubicBezTo>
                    <a:pt x="0" y="2063"/>
                    <a:pt x="4" y="2059"/>
                    <a:pt x="8" y="2059"/>
                  </a:cubicBezTo>
                  <a:cubicBezTo>
                    <a:pt x="13" y="2059"/>
                    <a:pt x="16" y="2063"/>
                    <a:pt x="16" y="2067"/>
                  </a:cubicBezTo>
                  <a:close/>
                  <a:moveTo>
                    <a:pt x="16" y="2099"/>
                  </a:moveTo>
                  <a:lnTo>
                    <a:pt x="16" y="2099"/>
                  </a:lnTo>
                  <a:cubicBezTo>
                    <a:pt x="16" y="2103"/>
                    <a:pt x="13" y="2107"/>
                    <a:pt x="8" y="2107"/>
                  </a:cubicBezTo>
                  <a:cubicBezTo>
                    <a:pt x="4" y="2107"/>
                    <a:pt x="0" y="2103"/>
                    <a:pt x="0" y="2099"/>
                  </a:cubicBezTo>
                  <a:lnTo>
                    <a:pt x="0" y="2099"/>
                  </a:lnTo>
                  <a:cubicBezTo>
                    <a:pt x="0" y="2095"/>
                    <a:pt x="4" y="2091"/>
                    <a:pt x="8" y="2091"/>
                  </a:cubicBezTo>
                  <a:cubicBezTo>
                    <a:pt x="13" y="2091"/>
                    <a:pt x="16" y="2095"/>
                    <a:pt x="16" y="2099"/>
                  </a:cubicBezTo>
                  <a:close/>
                  <a:moveTo>
                    <a:pt x="16" y="2131"/>
                  </a:moveTo>
                  <a:lnTo>
                    <a:pt x="16" y="2131"/>
                  </a:lnTo>
                  <a:cubicBezTo>
                    <a:pt x="16" y="2135"/>
                    <a:pt x="13" y="2139"/>
                    <a:pt x="8" y="2139"/>
                  </a:cubicBezTo>
                  <a:cubicBezTo>
                    <a:pt x="4" y="2139"/>
                    <a:pt x="0" y="2135"/>
                    <a:pt x="0" y="2131"/>
                  </a:cubicBezTo>
                  <a:lnTo>
                    <a:pt x="0" y="2131"/>
                  </a:lnTo>
                  <a:cubicBezTo>
                    <a:pt x="0" y="2127"/>
                    <a:pt x="4" y="2123"/>
                    <a:pt x="8" y="2123"/>
                  </a:cubicBezTo>
                  <a:cubicBezTo>
                    <a:pt x="13" y="2123"/>
                    <a:pt x="16" y="2127"/>
                    <a:pt x="16" y="2131"/>
                  </a:cubicBezTo>
                  <a:close/>
                  <a:moveTo>
                    <a:pt x="16" y="2163"/>
                  </a:moveTo>
                  <a:lnTo>
                    <a:pt x="16" y="2163"/>
                  </a:lnTo>
                  <a:cubicBezTo>
                    <a:pt x="16" y="2167"/>
                    <a:pt x="13" y="2171"/>
                    <a:pt x="8" y="2171"/>
                  </a:cubicBezTo>
                  <a:cubicBezTo>
                    <a:pt x="4" y="2171"/>
                    <a:pt x="0" y="2167"/>
                    <a:pt x="0" y="2163"/>
                  </a:cubicBezTo>
                  <a:lnTo>
                    <a:pt x="0" y="2163"/>
                  </a:lnTo>
                  <a:cubicBezTo>
                    <a:pt x="0" y="2159"/>
                    <a:pt x="4" y="2155"/>
                    <a:pt x="8" y="2155"/>
                  </a:cubicBezTo>
                  <a:cubicBezTo>
                    <a:pt x="13" y="2155"/>
                    <a:pt x="16" y="2159"/>
                    <a:pt x="16" y="2163"/>
                  </a:cubicBezTo>
                  <a:close/>
                  <a:moveTo>
                    <a:pt x="16" y="2195"/>
                  </a:moveTo>
                  <a:lnTo>
                    <a:pt x="16" y="2195"/>
                  </a:lnTo>
                  <a:cubicBezTo>
                    <a:pt x="16" y="2199"/>
                    <a:pt x="13" y="2203"/>
                    <a:pt x="8" y="2203"/>
                  </a:cubicBezTo>
                  <a:cubicBezTo>
                    <a:pt x="4" y="2203"/>
                    <a:pt x="0" y="2199"/>
                    <a:pt x="0" y="2195"/>
                  </a:cubicBezTo>
                  <a:lnTo>
                    <a:pt x="0" y="2195"/>
                  </a:lnTo>
                  <a:cubicBezTo>
                    <a:pt x="0" y="2191"/>
                    <a:pt x="4" y="2187"/>
                    <a:pt x="8" y="2187"/>
                  </a:cubicBezTo>
                  <a:cubicBezTo>
                    <a:pt x="13" y="2187"/>
                    <a:pt x="16" y="2191"/>
                    <a:pt x="16" y="2195"/>
                  </a:cubicBezTo>
                  <a:close/>
                  <a:moveTo>
                    <a:pt x="16" y="2227"/>
                  </a:moveTo>
                  <a:lnTo>
                    <a:pt x="16" y="2227"/>
                  </a:lnTo>
                  <a:cubicBezTo>
                    <a:pt x="16" y="2231"/>
                    <a:pt x="13" y="2235"/>
                    <a:pt x="8" y="2235"/>
                  </a:cubicBezTo>
                  <a:cubicBezTo>
                    <a:pt x="4" y="2235"/>
                    <a:pt x="0" y="2231"/>
                    <a:pt x="0" y="2227"/>
                  </a:cubicBezTo>
                  <a:lnTo>
                    <a:pt x="0" y="2227"/>
                  </a:lnTo>
                  <a:cubicBezTo>
                    <a:pt x="0" y="2223"/>
                    <a:pt x="4" y="2219"/>
                    <a:pt x="8" y="2219"/>
                  </a:cubicBezTo>
                  <a:cubicBezTo>
                    <a:pt x="13" y="2219"/>
                    <a:pt x="16" y="2223"/>
                    <a:pt x="16" y="2227"/>
                  </a:cubicBezTo>
                  <a:close/>
                  <a:moveTo>
                    <a:pt x="16" y="2259"/>
                  </a:moveTo>
                  <a:lnTo>
                    <a:pt x="16" y="2259"/>
                  </a:lnTo>
                  <a:cubicBezTo>
                    <a:pt x="16" y="2263"/>
                    <a:pt x="13" y="2267"/>
                    <a:pt x="8" y="2267"/>
                  </a:cubicBezTo>
                  <a:cubicBezTo>
                    <a:pt x="4" y="2267"/>
                    <a:pt x="0" y="2263"/>
                    <a:pt x="0" y="2259"/>
                  </a:cubicBezTo>
                  <a:lnTo>
                    <a:pt x="0" y="2259"/>
                  </a:lnTo>
                  <a:cubicBezTo>
                    <a:pt x="0" y="2255"/>
                    <a:pt x="4" y="2251"/>
                    <a:pt x="8" y="2251"/>
                  </a:cubicBezTo>
                  <a:cubicBezTo>
                    <a:pt x="13" y="2251"/>
                    <a:pt x="16" y="2255"/>
                    <a:pt x="16" y="2259"/>
                  </a:cubicBezTo>
                  <a:close/>
                  <a:moveTo>
                    <a:pt x="16" y="2291"/>
                  </a:moveTo>
                  <a:lnTo>
                    <a:pt x="16" y="2291"/>
                  </a:lnTo>
                  <a:cubicBezTo>
                    <a:pt x="16" y="2296"/>
                    <a:pt x="13" y="2299"/>
                    <a:pt x="8" y="2299"/>
                  </a:cubicBezTo>
                  <a:cubicBezTo>
                    <a:pt x="4" y="2299"/>
                    <a:pt x="0" y="2296"/>
                    <a:pt x="0" y="2291"/>
                  </a:cubicBezTo>
                  <a:lnTo>
                    <a:pt x="0" y="2291"/>
                  </a:lnTo>
                  <a:cubicBezTo>
                    <a:pt x="0" y="2287"/>
                    <a:pt x="4" y="2283"/>
                    <a:pt x="8" y="2283"/>
                  </a:cubicBezTo>
                  <a:cubicBezTo>
                    <a:pt x="13" y="2283"/>
                    <a:pt x="16" y="2287"/>
                    <a:pt x="16" y="2291"/>
                  </a:cubicBezTo>
                  <a:close/>
                  <a:moveTo>
                    <a:pt x="16" y="2323"/>
                  </a:moveTo>
                  <a:lnTo>
                    <a:pt x="16" y="2323"/>
                  </a:lnTo>
                  <a:cubicBezTo>
                    <a:pt x="16" y="2328"/>
                    <a:pt x="13" y="2331"/>
                    <a:pt x="8" y="2331"/>
                  </a:cubicBezTo>
                  <a:cubicBezTo>
                    <a:pt x="4" y="2331"/>
                    <a:pt x="0" y="2328"/>
                    <a:pt x="0" y="2323"/>
                  </a:cubicBezTo>
                  <a:lnTo>
                    <a:pt x="0" y="2323"/>
                  </a:lnTo>
                  <a:cubicBezTo>
                    <a:pt x="0" y="2319"/>
                    <a:pt x="4" y="2315"/>
                    <a:pt x="8" y="2315"/>
                  </a:cubicBezTo>
                  <a:cubicBezTo>
                    <a:pt x="13" y="2315"/>
                    <a:pt x="16" y="2319"/>
                    <a:pt x="16" y="2323"/>
                  </a:cubicBezTo>
                  <a:close/>
                  <a:moveTo>
                    <a:pt x="16" y="2355"/>
                  </a:moveTo>
                  <a:lnTo>
                    <a:pt x="16" y="2355"/>
                  </a:lnTo>
                  <a:cubicBezTo>
                    <a:pt x="16" y="2360"/>
                    <a:pt x="13" y="2363"/>
                    <a:pt x="8" y="2363"/>
                  </a:cubicBezTo>
                  <a:cubicBezTo>
                    <a:pt x="4" y="2363"/>
                    <a:pt x="0" y="2360"/>
                    <a:pt x="0" y="2355"/>
                  </a:cubicBezTo>
                  <a:lnTo>
                    <a:pt x="0" y="2355"/>
                  </a:lnTo>
                  <a:cubicBezTo>
                    <a:pt x="0" y="2351"/>
                    <a:pt x="4" y="2347"/>
                    <a:pt x="8" y="2347"/>
                  </a:cubicBezTo>
                  <a:cubicBezTo>
                    <a:pt x="13" y="2347"/>
                    <a:pt x="16" y="2351"/>
                    <a:pt x="16" y="2355"/>
                  </a:cubicBezTo>
                  <a:close/>
                  <a:moveTo>
                    <a:pt x="16" y="2387"/>
                  </a:moveTo>
                  <a:lnTo>
                    <a:pt x="16" y="2387"/>
                  </a:lnTo>
                  <a:cubicBezTo>
                    <a:pt x="16" y="2392"/>
                    <a:pt x="13" y="2395"/>
                    <a:pt x="8" y="2395"/>
                  </a:cubicBezTo>
                  <a:cubicBezTo>
                    <a:pt x="4" y="2395"/>
                    <a:pt x="0" y="2392"/>
                    <a:pt x="0" y="2387"/>
                  </a:cubicBezTo>
                  <a:lnTo>
                    <a:pt x="0" y="2387"/>
                  </a:lnTo>
                  <a:cubicBezTo>
                    <a:pt x="0" y="2383"/>
                    <a:pt x="4" y="2379"/>
                    <a:pt x="8" y="2379"/>
                  </a:cubicBezTo>
                  <a:cubicBezTo>
                    <a:pt x="13" y="2379"/>
                    <a:pt x="16" y="2383"/>
                    <a:pt x="16" y="2387"/>
                  </a:cubicBezTo>
                  <a:close/>
                  <a:moveTo>
                    <a:pt x="16" y="2419"/>
                  </a:moveTo>
                  <a:lnTo>
                    <a:pt x="16" y="2419"/>
                  </a:lnTo>
                  <a:cubicBezTo>
                    <a:pt x="16" y="2424"/>
                    <a:pt x="13" y="2427"/>
                    <a:pt x="8" y="2427"/>
                  </a:cubicBezTo>
                  <a:cubicBezTo>
                    <a:pt x="4" y="2427"/>
                    <a:pt x="0" y="2424"/>
                    <a:pt x="0" y="2419"/>
                  </a:cubicBezTo>
                  <a:lnTo>
                    <a:pt x="0" y="2419"/>
                  </a:lnTo>
                  <a:cubicBezTo>
                    <a:pt x="0" y="2415"/>
                    <a:pt x="4" y="2411"/>
                    <a:pt x="8" y="2411"/>
                  </a:cubicBezTo>
                  <a:cubicBezTo>
                    <a:pt x="13" y="2411"/>
                    <a:pt x="16" y="2415"/>
                    <a:pt x="16" y="2419"/>
                  </a:cubicBezTo>
                  <a:close/>
                  <a:moveTo>
                    <a:pt x="16" y="2451"/>
                  </a:moveTo>
                  <a:lnTo>
                    <a:pt x="16" y="2451"/>
                  </a:lnTo>
                  <a:cubicBezTo>
                    <a:pt x="16" y="2456"/>
                    <a:pt x="13" y="2459"/>
                    <a:pt x="8" y="2459"/>
                  </a:cubicBezTo>
                  <a:cubicBezTo>
                    <a:pt x="4" y="2459"/>
                    <a:pt x="0" y="2456"/>
                    <a:pt x="0" y="2451"/>
                  </a:cubicBezTo>
                  <a:lnTo>
                    <a:pt x="0" y="2451"/>
                  </a:lnTo>
                  <a:cubicBezTo>
                    <a:pt x="0" y="2447"/>
                    <a:pt x="4" y="2443"/>
                    <a:pt x="8" y="2443"/>
                  </a:cubicBezTo>
                  <a:cubicBezTo>
                    <a:pt x="13" y="2443"/>
                    <a:pt x="16" y="2447"/>
                    <a:pt x="16" y="2451"/>
                  </a:cubicBezTo>
                  <a:close/>
                  <a:moveTo>
                    <a:pt x="16" y="2483"/>
                  </a:moveTo>
                  <a:lnTo>
                    <a:pt x="16" y="2483"/>
                  </a:lnTo>
                  <a:cubicBezTo>
                    <a:pt x="16" y="2488"/>
                    <a:pt x="13" y="2491"/>
                    <a:pt x="8" y="2491"/>
                  </a:cubicBezTo>
                  <a:cubicBezTo>
                    <a:pt x="4" y="2491"/>
                    <a:pt x="0" y="2488"/>
                    <a:pt x="0" y="2483"/>
                  </a:cubicBezTo>
                  <a:lnTo>
                    <a:pt x="0" y="2483"/>
                  </a:lnTo>
                  <a:cubicBezTo>
                    <a:pt x="0" y="2479"/>
                    <a:pt x="4" y="2475"/>
                    <a:pt x="8" y="2475"/>
                  </a:cubicBezTo>
                  <a:cubicBezTo>
                    <a:pt x="13" y="2475"/>
                    <a:pt x="16" y="2479"/>
                    <a:pt x="16" y="2483"/>
                  </a:cubicBezTo>
                  <a:close/>
                  <a:moveTo>
                    <a:pt x="16" y="2515"/>
                  </a:moveTo>
                  <a:lnTo>
                    <a:pt x="16" y="2515"/>
                  </a:lnTo>
                  <a:cubicBezTo>
                    <a:pt x="16" y="2520"/>
                    <a:pt x="13" y="2523"/>
                    <a:pt x="8" y="2523"/>
                  </a:cubicBezTo>
                  <a:cubicBezTo>
                    <a:pt x="4" y="2523"/>
                    <a:pt x="0" y="2520"/>
                    <a:pt x="0" y="2515"/>
                  </a:cubicBezTo>
                  <a:lnTo>
                    <a:pt x="0" y="2515"/>
                  </a:lnTo>
                  <a:cubicBezTo>
                    <a:pt x="0" y="2511"/>
                    <a:pt x="4" y="2507"/>
                    <a:pt x="8" y="2507"/>
                  </a:cubicBezTo>
                  <a:cubicBezTo>
                    <a:pt x="13" y="2507"/>
                    <a:pt x="16" y="2511"/>
                    <a:pt x="16" y="2515"/>
                  </a:cubicBezTo>
                  <a:close/>
                  <a:moveTo>
                    <a:pt x="16" y="2547"/>
                  </a:moveTo>
                  <a:lnTo>
                    <a:pt x="16" y="2547"/>
                  </a:lnTo>
                  <a:cubicBezTo>
                    <a:pt x="16" y="2552"/>
                    <a:pt x="13" y="2555"/>
                    <a:pt x="8" y="2555"/>
                  </a:cubicBezTo>
                  <a:cubicBezTo>
                    <a:pt x="4" y="2555"/>
                    <a:pt x="0" y="2552"/>
                    <a:pt x="0" y="2547"/>
                  </a:cubicBezTo>
                  <a:lnTo>
                    <a:pt x="0" y="2547"/>
                  </a:lnTo>
                  <a:cubicBezTo>
                    <a:pt x="0" y="2543"/>
                    <a:pt x="4" y="2539"/>
                    <a:pt x="8" y="2539"/>
                  </a:cubicBezTo>
                  <a:cubicBezTo>
                    <a:pt x="13" y="2539"/>
                    <a:pt x="16" y="2543"/>
                    <a:pt x="16" y="2547"/>
                  </a:cubicBezTo>
                  <a:close/>
                  <a:moveTo>
                    <a:pt x="16" y="2579"/>
                  </a:moveTo>
                  <a:lnTo>
                    <a:pt x="16" y="2579"/>
                  </a:lnTo>
                  <a:cubicBezTo>
                    <a:pt x="16" y="2584"/>
                    <a:pt x="13" y="2587"/>
                    <a:pt x="8" y="2587"/>
                  </a:cubicBezTo>
                  <a:cubicBezTo>
                    <a:pt x="4" y="2587"/>
                    <a:pt x="0" y="2584"/>
                    <a:pt x="0" y="2579"/>
                  </a:cubicBezTo>
                  <a:lnTo>
                    <a:pt x="0" y="2579"/>
                  </a:lnTo>
                  <a:cubicBezTo>
                    <a:pt x="0" y="2575"/>
                    <a:pt x="4" y="2571"/>
                    <a:pt x="8" y="2571"/>
                  </a:cubicBezTo>
                  <a:cubicBezTo>
                    <a:pt x="13" y="2571"/>
                    <a:pt x="16" y="2575"/>
                    <a:pt x="16" y="2579"/>
                  </a:cubicBezTo>
                  <a:close/>
                  <a:moveTo>
                    <a:pt x="16" y="2611"/>
                  </a:moveTo>
                  <a:lnTo>
                    <a:pt x="16" y="2611"/>
                  </a:lnTo>
                  <a:cubicBezTo>
                    <a:pt x="16" y="2616"/>
                    <a:pt x="13" y="2619"/>
                    <a:pt x="8" y="2619"/>
                  </a:cubicBezTo>
                  <a:cubicBezTo>
                    <a:pt x="4" y="2619"/>
                    <a:pt x="0" y="2616"/>
                    <a:pt x="0" y="2611"/>
                  </a:cubicBezTo>
                  <a:lnTo>
                    <a:pt x="0" y="2611"/>
                  </a:lnTo>
                  <a:cubicBezTo>
                    <a:pt x="0" y="2607"/>
                    <a:pt x="4" y="2603"/>
                    <a:pt x="8" y="2603"/>
                  </a:cubicBezTo>
                  <a:cubicBezTo>
                    <a:pt x="13" y="2603"/>
                    <a:pt x="16" y="2607"/>
                    <a:pt x="16" y="2611"/>
                  </a:cubicBezTo>
                  <a:close/>
                  <a:moveTo>
                    <a:pt x="16" y="2643"/>
                  </a:moveTo>
                  <a:lnTo>
                    <a:pt x="16" y="2643"/>
                  </a:lnTo>
                  <a:cubicBezTo>
                    <a:pt x="16" y="2648"/>
                    <a:pt x="13" y="2651"/>
                    <a:pt x="8" y="2651"/>
                  </a:cubicBezTo>
                  <a:cubicBezTo>
                    <a:pt x="4" y="2651"/>
                    <a:pt x="0" y="2648"/>
                    <a:pt x="0" y="2643"/>
                  </a:cubicBezTo>
                  <a:lnTo>
                    <a:pt x="0" y="2643"/>
                  </a:lnTo>
                  <a:cubicBezTo>
                    <a:pt x="0" y="2639"/>
                    <a:pt x="4" y="2635"/>
                    <a:pt x="8" y="2635"/>
                  </a:cubicBezTo>
                  <a:cubicBezTo>
                    <a:pt x="13" y="2635"/>
                    <a:pt x="16" y="2639"/>
                    <a:pt x="16" y="2643"/>
                  </a:cubicBezTo>
                  <a:close/>
                  <a:moveTo>
                    <a:pt x="16" y="2675"/>
                  </a:moveTo>
                  <a:lnTo>
                    <a:pt x="16" y="2675"/>
                  </a:lnTo>
                  <a:cubicBezTo>
                    <a:pt x="16" y="2680"/>
                    <a:pt x="13" y="2683"/>
                    <a:pt x="8" y="2683"/>
                  </a:cubicBezTo>
                  <a:cubicBezTo>
                    <a:pt x="4" y="2683"/>
                    <a:pt x="0" y="2680"/>
                    <a:pt x="0" y="2675"/>
                  </a:cubicBezTo>
                  <a:lnTo>
                    <a:pt x="0" y="2675"/>
                  </a:lnTo>
                  <a:cubicBezTo>
                    <a:pt x="0" y="2671"/>
                    <a:pt x="4" y="2667"/>
                    <a:pt x="8" y="2667"/>
                  </a:cubicBezTo>
                  <a:cubicBezTo>
                    <a:pt x="13" y="2667"/>
                    <a:pt x="16" y="2671"/>
                    <a:pt x="16" y="2675"/>
                  </a:cubicBezTo>
                  <a:close/>
                  <a:moveTo>
                    <a:pt x="16" y="2707"/>
                  </a:moveTo>
                  <a:lnTo>
                    <a:pt x="16" y="2707"/>
                  </a:lnTo>
                  <a:cubicBezTo>
                    <a:pt x="16" y="2712"/>
                    <a:pt x="13" y="2715"/>
                    <a:pt x="8" y="2715"/>
                  </a:cubicBezTo>
                  <a:cubicBezTo>
                    <a:pt x="4" y="2715"/>
                    <a:pt x="0" y="2712"/>
                    <a:pt x="0" y="2707"/>
                  </a:cubicBezTo>
                  <a:lnTo>
                    <a:pt x="0" y="2707"/>
                  </a:lnTo>
                  <a:cubicBezTo>
                    <a:pt x="0" y="2703"/>
                    <a:pt x="4" y="2699"/>
                    <a:pt x="8" y="2699"/>
                  </a:cubicBezTo>
                  <a:cubicBezTo>
                    <a:pt x="13" y="2699"/>
                    <a:pt x="16" y="2703"/>
                    <a:pt x="16" y="2707"/>
                  </a:cubicBezTo>
                  <a:close/>
                  <a:moveTo>
                    <a:pt x="16" y="2739"/>
                  </a:moveTo>
                  <a:lnTo>
                    <a:pt x="16" y="2739"/>
                  </a:lnTo>
                  <a:cubicBezTo>
                    <a:pt x="16" y="2744"/>
                    <a:pt x="13" y="2747"/>
                    <a:pt x="8" y="2747"/>
                  </a:cubicBezTo>
                  <a:cubicBezTo>
                    <a:pt x="4" y="2747"/>
                    <a:pt x="0" y="2744"/>
                    <a:pt x="0" y="2739"/>
                  </a:cubicBezTo>
                  <a:lnTo>
                    <a:pt x="0" y="2739"/>
                  </a:lnTo>
                  <a:cubicBezTo>
                    <a:pt x="0" y="2735"/>
                    <a:pt x="4" y="2731"/>
                    <a:pt x="8" y="2731"/>
                  </a:cubicBezTo>
                  <a:cubicBezTo>
                    <a:pt x="13" y="2731"/>
                    <a:pt x="16" y="2735"/>
                    <a:pt x="16" y="2739"/>
                  </a:cubicBezTo>
                  <a:close/>
                  <a:moveTo>
                    <a:pt x="16" y="2771"/>
                  </a:moveTo>
                  <a:lnTo>
                    <a:pt x="16" y="2771"/>
                  </a:lnTo>
                  <a:cubicBezTo>
                    <a:pt x="16" y="2776"/>
                    <a:pt x="13" y="2779"/>
                    <a:pt x="8" y="2779"/>
                  </a:cubicBezTo>
                  <a:cubicBezTo>
                    <a:pt x="4" y="2779"/>
                    <a:pt x="0" y="2776"/>
                    <a:pt x="0" y="2771"/>
                  </a:cubicBezTo>
                  <a:lnTo>
                    <a:pt x="0" y="2771"/>
                  </a:lnTo>
                  <a:cubicBezTo>
                    <a:pt x="0" y="2767"/>
                    <a:pt x="4" y="2763"/>
                    <a:pt x="8" y="2763"/>
                  </a:cubicBezTo>
                  <a:cubicBezTo>
                    <a:pt x="13" y="2763"/>
                    <a:pt x="16" y="2767"/>
                    <a:pt x="16" y="2771"/>
                  </a:cubicBezTo>
                  <a:close/>
                  <a:moveTo>
                    <a:pt x="16" y="2803"/>
                  </a:moveTo>
                  <a:lnTo>
                    <a:pt x="16" y="2803"/>
                  </a:lnTo>
                  <a:cubicBezTo>
                    <a:pt x="16" y="2808"/>
                    <a:pt x="13" y="2811"/>
                    <a:pt x="8" y="2811"/>
                  </a:cubicBezTo>
                  <a:cubicBezTo>
                    <a:pt x="4" y="2811"/>
                    <a:pt x="0" y="2808"/>
                    <a:pt x="0" y="2803"/>
                  </a:cubicBezTo>
                  <a:lnTo>
                    <a:pt x="0" y="2803"/>
                  </a:lnTo>
                  <a:cubicBezTo>
                    <a:pt x="0" y="2799"/>
                    <a:pt x="4" y="2795"/>
                    <a:pt x="8" y="2795"/>
                  </a:cubicBezTo>
                  <a:cubicBezTo>
                    <a:pt x="13" y="2795"/>
                    <a:pt x="16" y="2799"/>
                    <a:pt x="16" y="2803"/>
                  </a:cubicBezTo>
                  <a:close/>
                  <a:moveTo>
                    <a:pt x="16" y="2835"/>
                  </a:moveTo>
                  <a:lnTo>
                    <a:pt x="16" y="2835"/>
                  </a:lnTo>
                  <a:cubicBezTo>
                    <a:pt x="16" y="2840"/>
                    <a:pt x="13" y="2843"/>
                    <a:pt x="8" y="2843"/>
                  </a:cubicBezTo>
                  <a:cubicBezTo>
                    <a:pt x="4" y="2843"/>
                    <a:pt x="0" y="2840"/>
                    <a:pt x="0" y="2835"/>
                  </a:cubicBezTo>
                  <a:lnTo>
                    <a:pt x="0" y="2835"/>
                  </a:lnTo>
                  <a:cubicBezTo>
                    <a:pt x="0" y="2831"/>
                    <a:pt x="4" y="2827"/>
                    <a:pt x="8" y="2827"/>
                  </a:cubicBezTo>
                  <a:cubicBezTo>
                    <a:pt x="13" y="2827"/>
                    <a:pt x="16" y="2831"/>
                    <a:pt x="16" y="2835"/>
                  </a:cubicBezTo>
                  <a:close/>
                  <a:moveTo>
                    <a:pt x="16" y="2867"/>
                  </a:moveTo>
                  <a:lnTo>
                    <a:pt x="16" y="2867"/>
                  </a:lnTo>
                  <a:cubicBezTo>
                    <a:pt x="16" y="2872"/>
                    <a:pt x="13" y="2875"/>
                    <a:pt x="8" y="2875"/>
                  </a:cubicBezTo>
                  <a:cubicBezTo>
                    <a:pt x="4" y="2875"/>
                    <a:pt x="0" y="2872"/>
                    <a:pt x="0" y="2867"/>
                  </a:cubicBezTo>
                  <a:lnTo>
                    <a:pt x="0" y="2867"/>
                  </a:lnTo>
                  <a:cubicBezTo>
                    <a:pt x="0" y="2863"/>
                    <a:pt x="4" y="2859"/>
                    <a:pt x="8" y="2859"/>
                  </a:cubicBezTo>
                  <a:cubicBezTo>
                    <a:pt x="13" y="2859"/>
                    <a:pt x="16" y="2863"/>
                    <a:pt x="16" y="2867"/>
                  </a:cubicBezTo>
                  <a:close/>
                  <a:moveTo>
                    <a:pt x="16" y="2899"/>
                  </a:moveTo>
                  <a:lnTo>
                    <a:pt x="16" y="2899"/>
                  </a:lnTo>
                  <a:cubicBezTo>
                    <a:pt x="16" y="2904"/>
                    <a:pt x="13" y="2907"/>
                    <a:pt x="8" y="2907"/>
                  </a:cubicBezTo>
                  <a:cubicBezTo>
                    <a:pt x="4" y="2907"/>
                    <a:pt x="0" y="2904"/>
                    <a:pt x="0" y="2899"/>
                  </a:cubicBezTo>
                  <a:lnTo>
                    <a:pt x="0" y="2899"/>
                  </a:lnTo>
                  <a:cubicBezTo>
                    <a:pt x="0" y="2895"/>
                    <a:pt x="4" y="2891"/>
                    <a:pt x="8" y="2891"/>
                  </a:cubicBezTo>
                  <a:cubicBezTo>
                    <a:pt x="13" y="2891"/>
                    <a:pt x="16" y="2895"/>
                    <a:pt x="16" y="2899"/>
                  </a:cubicBezTo>
                  <a:close/>
                  <a:moveTo>
                    <a:pt x="16" y="2931"/>
                  </a:moveTo>
                  <a:lnTo>
                    <a:pt x="16" y="2931"/>
                  </a:lnTo>
                  <a:cubicBezTo>
                    <a:pt x="16" y="2936"/>
                    <a:pt x="13" y="2939"/>
                    <a:pt x="8" y="2939"/>
                  </a:cubicBezTo>
                  <a:cubicBezTo>
                    <a:pt x="4" y="2939"/>
                    <a:pt x="0" y="2936"/>
                    <a:pt x="0" y="2931"/>
                  </a:cubicBezTo>
                  <a:lnTo>
                    <a:pt x="0" y="2931"/>
                  </a:lnTo>
                  <a:cubicBezTo>
                    <a:pt x="0" y="2927"/>
                    <a:pt x="4" y="2923"/>
                    <a:pt x="8" y="2923"/>
                  </a:cubicBezTo>
                  <a:cubicBezTo>
                    <a:pt x="13" y="2923"/>
                    <a:pt x="16" y="2927"/>
                    <a:pt x="16" y="2931"/>
                  </a:cubicBezTo>
                  <a:close/>
                  <a:moveTo>
                    <a:pt x="16" y="2963"/>
                  </a:moveTo>
                  <a:lnTo>
                    <a:pt x="16" y="2963"/>
                  </a:lnTo>
                  <a:cubicBezTo>
                    <a:pt x="16" y="2968"/>
                    <a:pt x="13" y="2971"/>
                    <a:pt x="8" y="2971"/>
                  </a:cubicBezTo>
                  <a:cubicBezTo>
                    <a:pt x="4" y="2971"/>
                    <a:pt x="0" y="2968"/>
                    <a:pt x="0" y="2963"/>
                  </a:cubicBezTo>
                  <a:lnTo>
                    <a:pt x="0" y="2963"/>
                  </a:lnTo>
                  <a:cubicBezTo>
                    <a:pt x="0" y="2959"/>
                    <a:pt x="4" y="2955"/>
                    <a:pt x="8" y="2955"/>
                  </a:cubicBezTo>
                  <a:cubicBezTo>
                    <a:pt x="13" y="2955"/>
                    <a:pt x="16" y="2959"/>
                    <a:pt x="16" y="2963"/>
                  </a:cubicBezTo>
                  <a:close/>
                  <a:moveTo>
                    <a:pt x="16" y="2995"/>
                  </a:moveTo>
                  <a:lnTo>
                    <a:pt x="16" y="2995"/>
                  </a:lnTo>
                  <a:cubicBezTo>
                    <a:pt x="16" y="3000"/>
                    <a:pt x="13" y="3003"/>
                    <a:pt x="8" y="3003"/>
                  </a:cubicBezTo>
                  <a:cubicBezTo>
                    <a:pt x="4" y="3003"/>
                    <a:pt x="0" y="3000"/>
                    <a:pt x="0" y="2995"/>
                  </a:cubicBezTo>
                  <a:lnTo>
                    <a:pt x="0" y="2995"/>
                  </a:lnTo>
                  <a:cubicBezTo>
                    <a:pt x="0" y="2991"/>
                    <a:pt x="4" y="2987"/>
                    <a:pt x="8" y="2987"/>
                  </a:cubicBezTo>
                  <a:cubicBezTo>
                    <a:pt x="13" y="2987"/>
                    <a:pt x="16" y="2991"/>
                    <a:pt x="16" y="2995"/>
                  </a:cubicBezTo>
                  <a:close/>
                  <a:moveTo>
                    <a:pt x="16" y="3027"/>
                  </a:moveTo>
                  <a:lnTo>
                    <a:pt x="16" y="3027"/>
                  </a:lnTo>
                  <a:cubicBezTo>
                    <a:pt x="16" y="3032"/>
                    <a:pt x="13" y="3035"/>
                    <a:pt x="8" y="3035"/>
                  </a:cubicBezTo>
                  <a:cubicBezTo>
                    <a:pt x="4" y="3035"/>
                    <a:pt x="0" y="3032"/>
                    <a:pt x="0" y="3027"/>
                  </a:cubicBezTo>
                  <a:lnTo>
                    <a:pt x="0" y="3027"/>
                  </a:lnTo>
                  <a:cubicBezTo>
                    <a:pt x="0" y="3023"/>
                    <a:pt x="4" y="3019"/>
                    <a:pt x="8" y="3019"/>
                  </a:cubicBezTo>
                  <a:cubicBezTo>
                    <a:pt x="13" y="3019"/>
                    <a:pt x="16" y="3023"/>
                    <a:pt x="16" y="3027"/>
                  </a:cubicBezTo>
                  <a:close/>
                  <a:moveTo>
                    <a:pt x="16" y="3059"/>
                  </a:moveTo>
                  <a:lnTo>
                    <a:pt x="16" y="3059"/>
                  </a:lnTo>
                  <a:cubicBezTo>
                    <a:pt x="16" y="3064"/>
                    <a:pt x="13" y="3067"/>
                    <a:pt x="8" y="3067"/>
                  </a:cubicBezTo>
                  <a:cubicBezTo>
                    <a:pt x="4" y="3067"/>
                    <a:pt x="0" y="3064"/>
                    <a:pt x="0" y="3059"/>
                  </a:cubicBezTo>
                  <a:lnTo>
                    <a:pt x="0" y="3059"/>
                  </a:lnTo>
                  <a:cubicBezTo>
                    <a:pt x="0" y="3055"/>
                    <a:pt x="4" y="3051"/>
                    <a:pt x="8" y="3051"/>
                  </a:cubicBezTo>
                  <a:cubicBezTo>
                    <a:pt x="13" y="3051"/>
                    <a:pt x="16" y="3055"/>
                    <a:pt x="16" y="3059"/>
                  </a:cubicBezTo>
                  <a:close/>
                  <a:moveTo>
                    <a:pt x="16" y="3091"/>
                  </a:moveTo>
                  <a:lnTo>
                    <a:pt x="16" y="3091"/>
                  </a:lnTo>
                  <a:cubicBezTo>
                    <a:pt x="16" y="3096"/>
                    <a:pt x="13" y="3099"/>
                    <a:pt x="8" y="3099"/>
                  </a:cubicBezTo>
                  <a:cubicBezTo>
                    <a:pt x="4" y="3099"/>
                    <a:pt x="0" y="3096"/>
                    <a:pt x="0" y="3091"/>
                  </a:cubicBezTo>
                  <a:lnTo>
                    <a:pt x="0" y="3091"/>
                  </a:lnTo>
                  <a:cubicBezTo>
                    <a:pt x="0" y="3087"/>
                    <a:pt x="4" y="3083"/>
                    <a:pt x="8" y="3083"/>
                  </a:cubicBezTo>
                  <a:cubicBezTo>
                    <a:pt x="13" y="3083"/>
                    <a:pt x="16" y="3087"/>
                    <a:pt x="16" y="3091"/>
                  </a:cubicBezTo>
                  <a:close/>
                  <a:moveTo>
                    <a:pt x="16" y="3123"/>
                  </a:moveTo>
                  <a:lnTo>
                    <a:pt x="16" y="3124"/>
                  </a:lnTo>
                  <a:cubicBezTo>
                    <a:pt x="16" y="3128"/>
                    <a:pt x="13" y="3132"/>
                    <a:pt x="8" y="3132"/>
                  </a:cubicBezTo>
                  <a:cubicBezTo>
                    <a:pt x="4" y="3132"/>
                    <a:pt x="0" y="3128"/>
                    <a:pt x="0" y="3124"/>
                  </a:cubicBezTo>
                  <a:lnTo>
                    <a:pt x="0" y="3123"/>
                  </a:lnTo>
                  <a:cubicBezTo>
                    <a:pt x="0" y="3119"/>
                    <a:pt x="4" y="3115"/>
                    <a:pt x="8" y="3115"/>
                  </a:cubicBezTo>
                  <a:cubicBezTo>
                    <a:pt x="13" y="3115"/>
                    <a:pt x="16" y="3119"/>
                    <a:pt x="16" y="3123"/>
                  </a:cubicBezTo>
                  <a:close/>
                  <a:moveTo>
                    <a:pt x="16" y="3156"/>
                  </a:moveTo>
                  <a:lnTo>
                    <a:pt x="16" y="3156"/>
                  </a:lnTo>
                  <a:cubicBezTo>
                    <a:pt x="16" y="3160"/>
                    <a:pt x="13" y="3164"/>
                    <a:pt x="8" y="3164"/>
                  </a:cubicBezTo>
                  <a:cubicBezTo>
                    <a:pt x="4" y="3164"/>
                    <a:pt x="0" y="3160"/>
                    <a:pt x="0" y="3156"/>
                  </a:cubicBezTo>
                  <a:lnTo>
                    <a:pt x="0" y="3156"/>
                  </a:lnTo>
                  <a:cubicBezTo>
                    <a:pt x="0" y="3151"/>
                    <a:pt x="4" y="3148"/>
                    <a:pt x="8" y="3148"/>
                  </a:cubicBezTo>
                  <a:cubicBezTo>
                    <a:pt x="13" y="3148"/>
                    <a:pt x="16" y="3151"/>
                    <a:pt x="16" y="3156"/>
                  </a:cubicBezTo>
                  <a:close/>
                  <a:moveTo>
                    <a:pt x="16" y="3188"/>
                  </a:moveTo>
                  <a:lnTo>
                    <a:pt x="16" y="3188"/>
                  </a:lnTo>
                  <a:cubicBezTo>
                    <a:pt x="16" y="3192"/>
                    <a:pt x="13" y="3196"/>
                    <a:pt x="8" y="3196"/>
                  </a:cubicBezTo>
                  <a:cubicBezTo>
                    <a:pt x="4" y="3196"/>
                    <a:pt x="0" y="3192"/>
                    <a:pt x="0" y="3188"/>
                  </a:cubicBezTo>
                  <a:lnTo>
                    <a:pt x="0" y="3188"/>
                  </a:lnTo>
                  <a:cubicBezTo>
                    <a:pt x="0" y="3183"/>
                    <a:pt x="4" y="3180"/>
                    <a:pt x="8" y="3180"/>
                  </a:cubicBezTo>
                  <a:cubicBezTo>
                    <a:pt x="13" y="3180"/>
                    <a:pt x="16" y="3183"/>
                    <a:pt x="16" y="3188"/>
                  </a:cubicBezTo>
                  <a:close/>
                  <a:moveTo>
                    <a:pt x="16" y="3220"/>
                  </a:moveTo>
                  <a:lnTo>
                    <a:pt x="16" y="3220"/>
                  </a:lnTo>
                  <a:cubicBezTo>
                    <a:pt x="16" y="3224"/>
                    <a:pt x="13" y="3228"/>
                    <a:pt x="8" y="3228"/>
                  </a:cubicBezTo>
                  <a:cubicBezTo>
                    <a:pt x="4" y="3228"/>
                    <a:pt x="0" y="3224"/>
                    <a:pt x="0" y="3220"/>
                  </a:cubicBezTo>
                  <a:lnTo>
                    <a:pt x="0" y="3220"/>
                  </a:lnTo>
                  <a:cubicBezTo>
                    <a:pt x="0" y="3215"/>
                    <a:pt x="4" y="3212"/>
                    <a:pt x="8" y="3212"/>
                  </a:cubicBezTo>
                  <a:cubicBezTo>
                    <a:pt x="13" y="3212"/>
                    <a:pt x="16" y="3215"/>
                    <a:pt x="16" y="3220"/>
                  </a:cubicBezTo>
                  <a:close/>
                  <a:moveTo>
                    <a:pt x="16" y="3252"/>
                  </a:moveTo>
                  <a:lnTo>
                    <a:pt x="16" y="3252"/>
                  </a:lnTo>
                  <a:cubicBezTo>
                    <a:pt x="16" y="3256"/>
                    <a:pt x="13" y="3260"/>
                    <a:pt x="8" y="3260"/>
                  </a:cubicBezTo>
                  <a:cubicBezTo>
                    <a:pt x="4" y="3260"/>
                    <a:pt x="0" y="3256"/>
                    <a:pt x="0" y="3252"/>
                  </a:cubicBezTo>
                  <a:lnTo>
                    <a:pt x="0" y="3252"/>
                  </a:lnTo>
                  <a:cubicBezTo>
                    <a:pt x="0" y="3247"/>
                    <a:pt x="4" y="3244"/>
                    <a:pt x="8" y="3244"/>
                  </a:cubicBezTo>
                  <a:cubicBezTo>
                    <a:pt x="13" y="3244"/>
                    <a:pt x="16" y="3247"/>
                    <a:pt x="16" y="3252"/>
                  </a:cubicBezTo>
                  <a:close/>
                  <a:moveTo>
                    <a:pt x="16" y="3284"/>
                  </a:moveTo>
                  <a:lnTo>
                    <a:pt x="16" y="3284"/>
                  </a:lnTo>
                  <a:cubicBezTo>
                    <a:pt x="16" y="3288"/>
                    <a:pt x="13" y="3292"/>
                    <a:pt x="8" y="3292"/>
                  </a:cubicBezTo>
                  <a:cubicBezTo>
                    <a:pt x="4" y="3292"/>
                    <a:pt x="0" y="3288"/>
                    <a:pt x="0" y="3284"/>
                  </a:cubicBezTo>
                  <a:lnTo>
                    <a:pt x="0" y="3284"/>
                  </a:lnTo>
                  <a:cubicBezTo>
                    <a:pt x="0" y="3279"/>
                    <a:pt x="4" y="3276"/>
                    <a:pt x="8" y="3276"/>
                  </a:cubicBezTo>
                  <a:cubicBezTo>
                    <a:pt x="13" y="3276"/>
                    <a:pt x="16" y="3279"/>
                    <a:pt x="16" y="3284"/>
                  </a:cubicBezTo>
                  <a:close/>
                  <a:moveTo>
                    <a:pt x="16" y="3316"/>
                  </a:moveTo>
                  <a:lnTo>
                    <a:pt x="16" y="3316"/>
                  </a:lnTo>
                  <a:cubicBezTo>
                    <a:pt x="16" y="3320"/>
                    <a:pt x="13" y="3324"/>
                    <a:pt x="8" y="3324"/>
                  </a:cubicBezTo>
                  <a:cubicBezTo>
                    <a:pt x="4" y="3324"/>
                    <a:pt x="0" y="3320"/>
                    <a:pt x="0" y="3316"/>
                  </a:cubicBezTo>
                  <a:lnTo>
                    <a:pt x="0" y="3316"/>
                  </a:lnTo>
                  <a:cubicBezTo>
                    <a:pt x="0" y="3311"/>
                    <a:pt x="4" y="3308"/>
                    <a:pt x="8" y="3308"/>
                  </a:cubicBezTo>
                  <a:cubicBezTo>
                    <a:pt x="13" y="3308"/>
                    <a:pt x="16" y="3311"/>
                    <a:pt x="16" y="3316"/>
                  </a:cubicBezTo>
                  <a:close/>
                  <a:moveTo>
                    <a:pt x="16" y="3348"/>
                  </a:moveTo>
                  <a:lnTo>
                    <a:pt x="16" y="3348"/>
                  </a:lnTo>
                  <a:cubicBezTo>
                    <a:pt x="16" y="3352"/>
                    <a:pt x="13" y="3356"/>
                    <a:pt x="8" y="3356"/>
                  </a:cubicBezTo>
                  <a:cubicBezTo>
                    <a:pt x="4" y="3356"/>
                    <a:pt x="0" y="3352"/>
                    <a:pt x="0" y="3348"/>
                  </a:cubicBezTo>
                  <a:lnTo>
                    <a:pt x="0" y="3348"/>
                  </a:lnTo>
                  <a:cubicBezTo>
                    <a:pt x="0" y="3343"/>
                    <a:pt x="4" y="3340"/>
                    <a:pt x="8" y="3340"/>
                  </a:cubicBezTo>
                  <a:cubicBezTo>
                    <a:pt x="13" y="3340"/>
                    <a:pt x="16" y="3343"/>
                    <a:pt x="16" y="3348"/>
                  </a:cubicBezTo>
                  <a:close/>
                  <a:moveTo>
                    <a:pt x="16" y="3380"/>
                  </a:moveTo>
                  <a:lnTo>
                    <a:pt x="16" y="3380"/>
                  </a:lnTo>
                  <a:cubicBezTo>
                    <a:pt x="16" y="3384"/>
                    <a:pt x="13" y="3388"/>
                    <a:pt x="8" y="3388"/>
                  </a:cubicBezTo>
                  <a:cubicBezTo>
                    <a:pt x="4" y="3388"/>
                    <a:pt x="0" y="3384"/>
                    <a:pt x="0" y="3380"/>
                  </a:cubicBezTo>
                  <a:lnTo>
                    <a:pt x="0" y="3380"/>
                  </a:lnTo>
                  <a:cubicBezTo>
                    <a:pt x="0" y="3375"/>
                    <a:pt x="4" y="3372"/>
                    <a:pt x="8" y="3372"/>
                  </a:cubicBezTo>
                  <a:cubicBezTo>
                    <a:pt x="13" y="3372"/>
                    <a:pt x="16" y="3375"/>
                    <a:pt x="16" y="3380"/>
                  </a:cubicBezTo>
                  <a:close/>
                  <a:moveTo>
                    <a:pt x="16" y="3412"/>
                  </a:moveTo>
                  <a:lnTo>
                    <a:pt x="16" y="3412"/>
                  </a:lnTo>
                  <a:cubicBezTo>
                    <a:pt x="16" y="3416"/>
                    <a:pt x="13" y="3420"/>
                    <a:pt x="8" y="3420"/>
                  </a:cubicBezTo>
                  <a:cubicBezTo>
                    <a:pt x="4" y="3420"/>
                    <a:pt x="0" y="3416"/>
                    <a:pt x="0" y="3412"/>
                  </a:cubicBezTo>
                  <a:lnTo>
                    <a:pt x="0" y="3412"/>
                  </a:lnTo>
                  <a:cubicBezTo>
                    <a:pt x="0" y="3407"/>
                    <a:pt x="4" y="3404"/>
                    <a:pt x="8" y="3404"/>
                  </a:cubicBezTo>
                  <a:cubicBezTo>
                    <a:pt x="13" y="3404"/>
                    <a:pt x="16" y="3407"/>
                    <a:pt x="16" y="3412"/>
                  </a:cubicBezTo>
                  <a:close/>
                  <a:moveTo>
                    <a:pt x="16" y="3444"/>
                  </a:moveTo>
                  <a:lnTo>
                    <a:pt x="16" y="3444"/>
                  </a:lnTo>
                  <a:cubicBezTo>
                    <a:pt x="16" y="3448"/>
                    <a:pt x="13" y="3452"/>
                    <a:pt x="8" y="3452"/>
                  </a:cubicBezTo>
                  <a:cubicBezTo>
                    <a:pt x="4" y="3452"/>
                    <a:pt x="0" y="3448"/>
                    <a:pt x="0" y="3444"/>
                  </a:cubicBezTo>
                  <a:lnTo>
                    <a:pt x="0" y="3444"/>
                  </a:lnTo>
                  <a:cubicBezTo>
                    <a:pt x="0" y="3439"/>
                    <a:pt x="4" y="3436"/>
                    <a:pt x="8" y="3436"/>
                  </a:cubicBezTo>
                  <a:cubicBezTo>
                    <a:pt x="13" y="3436"/>
                    <a:pt x="16" y="3439"/>
                    <a:pt x="16" y="3444"/>
                  </a:cubicBezTo>
                  <a:close/>
                  <a:moveTo>
                    <a:pt x="16" y="3476"/>
                  </a:moveTo>
                  <a:lnTo>
                    <a:pt x="16" y="3476"/>
                  </a:lnTo>
                  <a:cubicBezTo>
                    <a:pt x="16" y="3480"/>
                    <a:pt x="13" y="3484"/>
                    <a:pt x="8" y="3484"/>
                  </a:cubicBezTo>
                  <a:cubicBezTo>
                    <a:pt x="4" y="3484"/>
                    <a:pt x="0" y="3480"/>
                    <a:pt x="0" y="3476"/>
                  </a:cubicBezTo>
                  <a:lnTo>
                    <a:pt x="0" y="3476"/>
                  </a:lnTo>
                  <a:cubicBezTo>
                    <a:pt x="0" y="3471"/>
                    <a:pt x="4" y="3468"/>
                    <a:pt x="8" y="3468"/>
                  </a:cubicBezTo>
                  <a:cubicBezTo>
                    <a:pt x="13" y="3468"/>
                    <a:pt x="16" y="3471"/>
                    <a:pt x="16" y="3476"/>
                  </a:cubicBezTo>
                  <a:close/>
                  <a:moveTo>
                    <a:pt x="16" y="3508"/>
                  </a:moveTo>
                  <a:lnTo>
                    <a:pt x="16" y="3508"/>
                  </a:lnTo>
                  <a:cubicBezTo>
                    <a:pt x="16" y="3512"/>
                    <a:pt x="13" y="3516"/>
                    <a:pt x="8" y="3516"/>
                  </a:cubicBezTo>
                  <a:cubicBezTo>
                    <a:pt x="4" y="3516"/>
                    <a:pt x="0" y="3512"/>
                    <a:pt x="0" y="3508"/>
                  </a:cubicBezTo>
                  <a:lnTo>
                    <a:pt x="0" y="3508"/>
                  </a:lnTo>
                  <a:cubicBezTo>
                    <a:pt x="0" y="3503"/>
                    <a:pt x="4" y="3500"/>
                    <a:pt x="8" y="3500"/>
                  </a:cubicBezTo>
                  <a:cubicBezTo>
                    <a:pt x="13" y="3500"/>
                    <a:pt x="16" y="3503"/>
                    <a:pt x="16" y="3508"/>
                  </a:cubicBezTo>
                  <a:close/>
                  <a:moveTo>
                    <a:pt x="16" y="3540"/>
                  </a:moveTo>
                  <a:lnTo>
                    <a:pt x="16" y="3540"/>
                  </a:lnTo>
                  <a:cubicBezTo>
                    <a:pt x="16" y="3544"/>
                    <a:pt x="13" y="3548"/>
                    <a:pt x="8" y="3548"/>
                  </a:cubicBezTo>
                  <a:cubicBezTo>
                    <a:pt x="4" y="3548"/>
                    <a:pt x="0" y="3544"/>
                    <a:pt x="0" y="3540"/>
                  </a:cubicBezTo>
                  <a:lnTo>
                    <a:pt x="0" y="3540"/>
                  </a:lnTo>
                  <a:cubicBezTo>
                    <a:pt x="0" y="3535"/>
                    <a:pt x="4" y="3532"/>
                    <a:pt x="8" y="3532"/>
                  </a:cubicBezTo>
                  <a:cubicBezTo>
                    <a:pt x="13" y="3532"/>
                    <a:pt x="16" y="3535"/>
                    <a:pt x="16" y="3540"/>
                  </a:cubicBezTo>
                  <a:close/>
                  <a:moveTo>
                    <a:pt x="16" y="3572"/>
                  </a:moveTo>
                  <a:lnTo>
                    <a:pt x="16" y="3572"/>
                  </a:lnTo>
                  <a:cubicBezTo>
                    <a:pt x="16" y="3576"/>
                    <a:pt x="13" y="3580"/>
                    <a:pt x="8" y="3580"/>
                  </a:cubicBezTo>
                  <a:cubicBezTo>
                    <a:pt x="4" y="3580"/>
                    <a:pt x="0" y="3576"/>
                    <a:pt x="0" y="3572"/>
                  </a:cubicBezTo>
                  <a:lnTo>
                    <a:pt x="0" y="3572"/>
                  </a:lnTo>
                  <a:cubicBezTo>
                    <a:pt x="0" y="3567"/>
                    <a:pt x="4" y="3564"/>
                    <a:pt x="8" y="3564"/>
                  </a:cubicBezTo>
                  <a:cubicBezTo>
                    <a:pt x="13" y="3564"/>
                    <a:pt x="16" y="3567"/>
                    <a:pt x="16" y="3572"/>
                  </a:cubicBezTo>
                  <a:close/>
                  <a:moveTo>
                    <a:pt x="16" y="3604"/>
                  </a:moveTo>
                  <a:lnTo>
                    <a:pt x="16" y="3604"/>
                  </a:lnTo>
                  <a:cubicBezTo>
                    <a:pt x="16" y="3608"/>
                    <a:pt x="13" y="3612"/>
                    <a:pt x="8" y="3612"/>
                  </a:cubicBezTo>
                  <a:cubicBezTo>
                    <a:pt x="4" y="3612"/>
                    <a:pt x="0" y="3608"/>
                    <a:pt x="0" y="3604"/>
                  </a:cubicBezTo>
                  <a:lnTo>
                    <a:pt x="0" y="3604"/>
                  </a:lnTo>
                  <a:cubicBezTo>
                    <a:pt x="0" y="3599"/>
                    <a:pt x="4" y="3596"/>
                    <a:pt x="8" y="3596"/>
                  </a:cubicBezTo>
                  <a:cubicBezTo>
                    <a:pt x="13" y="3596"/>
                    <a:pt x="16" y="3599"/>
                    <a:pt x="16" y="3604"/>
                  </a:cubicBezTo>
                  <a:close/>
                  <a:moveTo>
                    <a:pt x="16" y="3636"/>
                  </a:moveTo>
                  <a:lnTo>
                    <a:pt x="16" y="3636"/>
                  </a:lnTo>
                  <a:cubicBezTo>
                    <a:pt x="16" y="3640"/>
                    <a:pt x="13" y="3644"/>
                    <a:pt x="8" y="3644"/>
                  </a:cubicBezTo>
                  <a:cubicBezTo>
                    <a:pt x="4" y="3644"/>
                    <a:pt x="0" y="3640"/>
                    <a:pt x="0" y="3636"/>
                  </a:cubicBezTo>
                  <a:lnTo>
                    <a:pt x="0" y="3636"/>
                  </a:lnTo>
                  <a:cubicBezTo>
                    <a:pt x="0" y="3631"/>
                    <a:pt x="4" y="3628"/>
                    <a:pt x="8" y="3628"/>
                  </a:cubicBezTo>
                  <a:cubicBezTo>
                    <a:pt x="13" y="3628"/>
                    <a:pt x="16" y="3631"/>
                    <a:pt x="16" y="3636"/>
                  </a:cubicBezTo>
                  <a:close/>
                  <a:moveTo>
                    <a:pt x="16" y="3668"/>
                  </a:moveTo>
                  <a:lnTo>
                    <a:pt x="16" y="3668"/>
                  </a:lnTo>
                  <a:cubicBezTo>
                    <a:pt x="16" y="3672"/>
                    <a:pt x="13" y="3676"/>
                    <a:pt x="8" y="3676"/>
                  </a:cubicBezTo>
                  <a:cubicBezTo>
                    <a:pt x="4" y="3676"/>
                    <a:pt x="0" y="3672"/>
                    <a:pt x="0" y="3668"/>
                  </a:cubicBezTo>
                  <a:lnTo>
                    <a:pt x="0" y="3668"/>
                  </a:lnTo>
                  <a:cubicBezTo>
                    <a:pt x="0" y="3663"/>
                    <a:pt x="4" y="3660"/>
                    <a:pt x="8" y="3660"/>
                  </a:cubicBezTo>
                  <a:cubicBezTo>
                    <a:pt x="13" y="3660"/>
                    <a:pt x="16" y="3663"/>
                    <a:pt x="16" y="3668"/>
                  </a:cubicBezTo>
                  <a:close/>
                  <a:moveTo>
                    <a:pt x="16" y="3700"/>
                  </a:moveTo>
                  <a:lnTo>
                    <a:pt x="16" y="3700"/>
                  </a:lnTo>
                  <a:cubicBezTo>
                    <a:pt x="16" y="3704"/>
                    <a:pt x="13" y="3708"/>
                    <a:pt x="8" y="3708"/>
                  </a:cubicBezTo>
                  <a:cubicBezTo>
                    <a:pt x="4" y="3708"/>
                    <a:pt x="0" y="3704"/>
                    <a:pt x="0" y="3700"/>
                  </a:cubicBezTo>
                  <a:lnTo>
                    <a:pt x="0" y="3700"/>
                  </a:lnTo>
                  <a:cubicBezTo>
                    <a:pt x="0" y="3695"/>
                    <a:pt x="4" y="3692"/>
                    <a:pt x="8" y="3692"/>
                  </a:cubicBezTo>
                  <a:cubicBezTo>
                    <a:pt x="13" y="3692"/>
                    <a:pt x="16" y="3695"/>
                    <a:pt x="16" y="3700"/>
                  </a:cubicBezTo>
                  <a:close/>
                  <a:moveTo>
                    <a:pt x="16" y="3732"/>
                  </a:moveTo>
                  <a:lnTo>
                    <a:pt x="16" y="3732"/>
                  </a:lnTo>
                  <a:cubicBezTo>
                    <a:pt x="16" y="3736"/>
                    <a:pt x="13" y="3740"/>
                    <a:pt x="8" y="3740"/>
                  </a:cubicBezTo>
                  <a:cubicBezTo>
                    <a:pt x="4" y="3740"/>
                    <a:pt x="0" y="3736"/>
                    <a:pt x="0" y="3732"/>
                  </a:cubicBezTo>
                  <a:lnTo>
                    <a:pt x="0" y="3732"/>
                  </a:lnTo>
                  <a:cubicBezTo>
                    <a:pt x="0" y="3727"/>
                    <a:pt x="4" y="3724"/>
                    <a:pt x="8" y="3724"/>
                  </a:cubicBezTo>
                  <a:cubicBezTo>
                    <a:pt x="13" y="3724"/>
                    <a:pt x="16" y="3727"/>
                    <a:pt x="16" y="3732"/>
                  </a:cubicBezTo>
                  <a:close/>
                  <a:moveTo>
                    <a:pt x="16" y="3764"/>
                  </a:moveTo>
                  <a:lnTo>
                    <a:pt x="16" y="3764"/>
                  </a:lnTo>
                  <a:cubicBezTo>
                    <a:pt x="16" y="3768"/>
                    <a:pt x="13" y="3772"/>
                    <a:pt x="8" y="3772"/>
                  </a:cubicBezTo>
                  <a:cubicBezTo>
                    <a:pt x="4" y="3772"/>
                    <a:pt x="0" y="3768"/>
                    <a:pt x="0" y="3764"/>
                  </a:cubicBezTo>
                  <a:lnTo>
                    <a:pt x="0" y="3764"/>
                  </a:lnTo>
                  <a:cubicBezTo>
                    <a:pt x="0" y="3759"/>
                    <a:pt x="4" y="3756"/>
                    <a:pt x="8" y="3756"/>
                  </a:cubicBezTo>
                  <a:cubicBezTo>
                    <a:pt x="13" y="3756"/>
                    <a:pt x="16" y="3759"/>
                    <a:pt x="16" y="3764"/>
                  </a:cubicBezTo>
                  <a:close/>
                  <a:moveTo>
                    <a:pt x="16" y="3796"/>
                  </a:moveTo>
                  <a:lnTo>
                    <a:pt x="16" y="3796"/>
                  </a:lnTo>
                  <a:cubicBezTo>
                    <a:pt x="16" y="3800"/>
                    <a:pt x="13" y="3804"/>
                    <a:pt x="8" y="3804"/>
                  </a:cubicBezTo>
                  <a:cubicBezTo>
                    <a:pt x="4" y="3804"/>
                    <a:pt x="0" y="3800"/>
                    <a:pt x="0" y="3796"/>
                  </a:cubicBezTo>
                  <a:lnTo>
                    <a:pt x="0" y="3796"/>
                  </a:lnTo>
                  <a:cubicBezTo>
                    <a:pt x="0" y="3791"/>
                    <a:pt x="4" y="3788"/>
                    <a:pt x="8" y="3788"/>
                  </a:cubicBezTo>
                  <a:cubicBezTo>
                    <a:pt x="13" y="3788"/>
                    <a:pt x="16" y="3791"/>
                    <a:pt x="16" y="3796"/>
                  </a:cubicBezTo>
                  <a:close/>
                  <a:moveTo>
                    <a:pt x="17" y="3828"/>
                  </a:moveTo>
                  <a:lnTo>
                    <a:pt x="17" y="3828"/>
                  </a:lnTo>
                  <a:cubicBezTo>
                    <a:pt x="17" y="3832"/>
                    <a:pt x="13" y="3836"/>
                    <a:pt x="9" y="3836"/>
                  </a:cubicBezTo>
                  <a:cubicBezTo>
                    <a:pt x="4" y="3836"/>
                    <a:pt x="1" y="3832"/>
                    <a:pt x="1" y="3828"/>
                  </a:cubicBezTo>
                  <a:lnTo>
                    <a:pt x="1" y="3828"/>
                  </a:lnTo>
                  <a:cubicBezTo>
                    <a:pt x="1" y="3823"/>
                    <a:pt x="4" y="3820"/>
                    <a:pt x="9" y="3820"/>
                  </a:cubicBezTo>
                  <a:cubicBezTo>
                    <a:pt x="13" y="3820"/>
                    <a:pt x="17" y="3823"/>
                    <a:pt x="17" y="3828"/>
                  </a:cubicBezTo>
                  <a:close/>
                  <a:moveTo>
                    <a:pt x="18" y="3860"/>
                  </a:moveTo>
                  <a:lnTo>
                    <a:pt x="18" y="3860"/>
                  </a:lnTo>
                  <a:cubicBezTo>
                    <a:pt x="18" y="3864"/>
                    <a:pt x="15" y="3868"/>
                    <a:pt x="10" y="3868"/>
                  </a:cubicBezTo>
                  <a:cubicBezTo>
                    <a:pt x="6" y="3868"/>
                    <a:pt x="2" y="3864"/>
                    <a:pt x="2" y="3860"/>
                  </a:cubicBezTo>
                  <a:lnTo>
                    <a:pt x="2" y="3860"/>
                  </a:lnTo>
                  <a:cubicBezTo>
                    <a:pt x="2" y="3855"/>
                    <a:pt x="6" y="3852"/>
                    <a:pt x="10" y="3852"/>
                  </a:cubicBezTo>
                  <a:cubicBezTo>
                    <a:pt x="15" y="3852"/>
                    <a:pt x="18" y="3855"/>
                    <a:pt x="18" y="3860"/>
                  </a:cubicBezTo>
                  <a:close/>
                  <a:moveTo>
                    <a:pt x="20" y="3892"/>
                  </a:moveTo>
                  <a:lnTo>
                    <a:pt x="20" y="3892"/>
                  </a:lnTo>
                  <a:cubicBezTo>
                    <a:pt x="20" y="3896"/>
                    <a:pt x="17" y="3900"/>
                    <a:pt x="12" y="3900"/>
                  </a:cubicBezTo>
                  <a:cubicBezTo>
                    <a:pt x="8" y="3900"/>
                    <a:pt x="4" y="3896"/>
                    <a:pt x="4" y="3892"/>
                  </a:cubicBezTo>
                  <a:lnTo>
                    <a:pt x="4" y="3892"/>
                  </a:lnTo>
                  <a:cubicBezTo>
                    <a:pt x="4" y="3887"/>
                    <a:pt x="8" y="3884"/>
                    <a:pt x="12" y="3884"/>
                  </a:cubicBezTo>
                  <a:cubicBezTo>
                    <a:pt x="17" y="3884"/>
                    <a:pt x="20" y="3887"/>
                    <a:pt x="20" y="3892"/>
                  </a:cubicBezTo>
                  <a:close/>
                  <a:moveTo>
                    <a:pt x="24" y="3923"/>
                  </a:moveTo>
                  <a:lnTo>
                    <a:pt x="24" y="3923"/>
                  </a:lnTo>
                  <a:cubicBezTo>
                    <a:pt x="25" y="3927"/>
                    <a:pt x="22" y="3931"/>
                    <a:pt x="17" y="3931"/>
                  </a:cubicBezTo>
                  <a:cubicBezTo>
                    <a:pt x="13" y="3932"/>
                    <a:pt x="9" y="3929"/>
                    <a:pt x="8" y="3925"/>
                  </a:cubicBezTo>
                  <a:lnTo>
                    <a:pt x="8" y="3924"/>
                  </a:lnTo>
                  <a:cubicBezTo>
                    <a:pt x="8" y="3920"/>
                    <a:pt x="11" y="3916"/>
                    <a:pt x="15" y="3916"/>
                  </a:cubicBezTo>
                  <a:cubicBezTo>
                    <a:pt x="20" y="3915"/>
                    <a:pt x="24" y="3918"/>
                    <a:pt x="24" y="3923"/>
                  </a:cubicBezTo>
                  <a:close/>
                  <a:moveTo>
                    <a:pt x="29" y="3954"/>
                  </a:moveTo>
                  <a:lnTo>
                    <a:pt x="29" y="3954"/>
                  </a:lnTo>
                  <a:cubicBezTo>
                    <a:pt x="30" y="3959"/>
                    <a:pt x="27" y="3963"/>
                    <a:pt x="22" y="3963"/>
                  </a:cubicBezTo>
                  <a:cubicBezTo>
                    <a:pt x="18" y="3964"/>
                    <a:pt x="14" y="3961"/>
                    <a:pt x="13" y="3956"/>
                  </a:cubicBezTo>
                  <a:lnTo>
                    <a:pt x="13" y="3956"/>
                  </a:lnTo>
                  <a:cubicBezTo>
                    <a:pt x="13" y="3952"/>
                    <a:pt x="16" y="3948"/>
                    <a:pt x="20" y="3947"/>
                  </a:cubicBezTo>
                  <a:cubicBezTo>
                    <a:pt x="25" y="3947"/>
                    <a:pt x="29" y="3950"/>
                    <a:pt x="29" y="3954"/>
                  </a:cubicBezTo>
                  <a:close/>
                  <a:moveTo>
                    <a:pt x="36" y="3985"/>
                  </a:moveTo>
                  <a:lnTo>
                    <a:pt x="36" y="3985"/>
                  </a:lnTo>
                  <a:cubicBezTo>
                    <a:pt x="36" y="3990"/>
                    <a:pt x="33" y="3994"/>
                    <a:pt x="29" y="3994"/>
                  </a:cubicBezTo>
                  <a:cubicBezTo>
                    <a:pt x="24" y="3995"/>
                    <a:pt x="20" y="3992"/>
                    <a:pt x="20" y="3988"/>
                  </a:cubicBezTo>
                  <a:lnTo>
                    <a:pt x="20" y="3988"/>
                  </a:lnTo>
                  <a:cubicBezTo>
                    <a:pt x="19" y="3983"/>
                    <a:pt x="22" y="3979"/>
                    <a:pt x="27" y="3979"/>
                  </a:cubicBezTo>
                  <a:cubicBezTo>
                    <a:pt x="31" y="3978"/>
                    <a:pt x="35" y="3981"/>
                    <a:pt x="36" y="3985"/>
                  </a:cubicBezTo>
                  <a:close/>
                  <a:moveTo>
                    <a:pt x="43" y="4017"/>
                  </a:moveTo>
                  <a:lnTo>
                    <a:pt x="43" y="4017"/>
                  </a:lnTo>
                  <a:cubicBezTo>
                    <a:pt x="44" y="4021"/>
                    <a:pt x="41" y="4025"/>
                    <a:pt x="36" y="4026"/>
                  </a:cubicBezTo>
                  <a:cubicBezTo>
                    <a:pt x="32" y="4026"/>
                    <a:pt x="28" y="4023"/>
                    <a:pt x="27" y="4019"/>
                  </a:cubicBezTo>
                  <a:lnTo>
                    <a:pt x="27" y="4019"/>
                  </a:lnTo>
                  <a:cubicBezTo>
                    <a:pt x="27" y="4014"/>
                    <a:pt x="30" y="4010"/>
                    <a:pt x="34" y="4010"/>
                  </a:cubicBezTo>
                  <a:cubicBezTo>
                    <a:pt x="39" y="4009"/>
                    <a:pt x="43" y="4012"/>
                    <a:pt x="43" y="4017"/>
                  </a:cubicBezTo>
                  <a:close/>
                  <a:moveTo>
                    <a:pt x="52" y="4046"/>
                  </a:moveTo>
                  <a:lnTo>
                    <a:pt x="52" y="4046"/>
                  </a:lnTo>
                  <a:cubicBezTo>
                    <a:pt x="53" y="4051"/>
                    <a:pt x="50" y="4055"/>
                    <a:pt x="46" y="4056"/>
                  </a:cubicBezTo>
                  <a:cubicBezTo>
                    <a:pt x="42" y="4057"/>
                    <a:pt x="37" y="4055"/>
                    <a:pt x="36" y="4050"/>
                  </a:cubicBezTo>
                  <a:lnTo>
                    <a:pt x="36" y="4050"/>
                  </a:lnTo>
                  <a:cubicBezTo>
                    <a:pt x="35" y="4046"/>
                    <a:pt x="38" y="4042"/>
                    <a:pt x="42" y="4041"/>
                  </a:cubicBezTo>
                  <a:cubicBezTo>
                    <a:pt x="46" y="4039"/>
                    <a:pt x="51" y="4042"/>
                    <a:pt x="52" y="4046"/>
                  </a:cubicBezTo>
                  <a:close/>
                  <a:moveTo>
                    <a:pt x="63" y="4076"/>
                  </a:moveTo>
                  <a:lnTo>
                    <a:pt x="63" y="4076"/>
                  </a:lnTo>
                  <a:cubicBezTo>
                    <a:pt x="64" y="4081"/>
                    <a:pt x="61" y="4085"/>
                    <a:pt x="57" y="4086"/>
                  </a:cubicBezTo>
                  <a:cubicBezTo>
                    <a:pt x="53" y="4087"/>
                    <a:pt x="48" y="4085"/>
                    <a:pt x="47" y="4080"/>
                  </a:cubicBezTo>
                  <a:lnTo>
                    <a:pt x="47" y="4080"/>
                  </a:lnTo>
                  <a:cubicBezTo>
                    <a:pt x="46" y="4076"/>
                    <a:pt x="49" y="4072"/>
                    <a:pt x="53" y="4071"/>
                  </a:cubicBezTo>
                  <a:cubicBezTo>
                    <a:pt x="57" y="4070"/>
                    <a:pt x="62" y="4072"/>
                    <a:pt x="63" y="4076"/>
                  </a:cubicBezTo>
                  <a:close/>
                  <a:moveTo>
                    <a:pt x="74" y="4105"/>
                  </a:moveTo>
                  <a:lnTo>
                    <a:pt x="74" y="4105"/>
                  </a:lnTo>
                  <a:cubicBezTo>
                    <a:pt x="75" y="4109"/>
                    <a:pt x="74" y="4114"/>
                    <a:pt x="69" y="4116"/>
                  </a:cubicBezTo>
                  <a:cubicBezTo>
                    <a:pt x="65" y="4117"/>
                    <a:pt x="61" y="4116"/>
                    <a:pt x="59" y="4112"/>
                  </a:cubicBezTo>
                  <a:lnTo>
                    <a:pt x="59" y="4111"/>
                  </a:lnTo>
                  <a:cubicBezTo>
                    <a:pt x="57" y="4107"/>
                    <a:pt x="59" y="4103"/>
                    <a:pt x="63" y="4101"/>
                  </a:cubicBezTo>
                  <a:cubicBezTo>
                    <a:pt x="67" y="4099"/>
                    <a:pt x="72" y="4101"/>
                    <a:pt x="74" y="4105"/>
                  </a:cubicBezTo>
                  <a:close/>
                  <a:moveTo>
                    <a:pt x="87" y="4134"/>
                  </a:moveTo>
                  <a:lnTo>
                    <a:pt x="87" y="4134"/>
                  </a:lnTo>
                  <a:cubicBezTo>
                    <a:pt x="89" y="4138"/>
                    <a:pt x="87" y="4143"/>
                    <a:pt x="83" y="4145"/>
                  </a:cubicBezTo>
                  <a:cubicBezTo>
                    <a:pt x="79" y="4146"/>
                    <a:pt x="74" y="4144"/>
                    <a:pt x="73" y="4140"/>
                  </a:cubicBezTo>
                  <a:lnTo>
                    <a:pt x="73" y="4140"/>
                  </a:lnTo>
                  <a:cubicBezTo>
                    <a:pt x="71" y="4136"/>
                    <a:pt x="73" y="4132"/>
                    <a:pt x="77" y="4130"/>
                  </a:cubicBezTo>
                  <a:cubicBezTo>
                    <a:pt x="81" y="4128"/>
                    <a:pt x="86" y="4130"/>
                    <a:pt x="87" y="4134"/>
                  </a:cubicBezTo>
                  <a:close/>
                  <a:moveTo>
                    <a:pt x="101" y="4163"/>
                  </a:moveTo>
                  <a:lnTo>
                    <a:pt x="101" y="4163"/>
                  </a:lnTo>
                  <a:cubicBezTo>
                    <a:pt x="103" y="4167"/>
                    <a:pt x="101" y="4172"/>
                    <a:pt x="97" y="4174"/>
                  </a:cubicBezTo>
                  <a:cubicBezTo>
                    <a:pt x="93" y="4175"/>
                    <a:pt x="88" y="4173"/>
                    <a:pt x="86" y="4169"/>
                  </a:cubicBezTo>
                  <a:lnTo>
                    <a:pt x="86" y="4169"/>
                  </a:lnTo>
                  <a:cubicBezTo>
                    <a:pt x="85" y="4165"/>
                    <a:pt x="87" y="4161"/>
                    <a:pt x="91" y="4159"/>
                  </a:cubicBezTo>
                  <a:cubicBezTo>
                    <a:pt x="95" y="4157"/>
                    <a:pt x="99" y="4159"/>
                    <a:pt x="101" y="4163"/>
                  </a:cubicBezTo>
                  <a:close/>
                  <a:moveTo>
                    <a:pt x="117" y="4189"/>
                  </a:moveTo>
                  <a:lnTo>
                    <a:pt x="117" y="4189"/>
                  </a:lnTo>
                  <a:cubicBezTo>
                    <a:pt x="120" y="4193"/>
                    <a:pt x="118" y="4198"/>
                    <a:pt x="115" y="4200"/>
                  </a:cubicBezTo>
                  <a:cubicBezTo>
                    <a:pt x="111" y="4203"/>
                    <a:pt x="106" y="4202"/>
                    <a:pt x="104" y="4198"/>
                  </a:cubicBezTo>
                  <a:lnTo>
                    <a:pt x="104" y="4198"/>
                  </a:lnTo>
                  <a:cubicBezTo>
                    <a:pt x="101" y="4194"/>
                    <a:pt x="102" y="4189"/>
                    <a:pt x="106" y="4187"/>
                  </a:cubicBezTo>
                  <a:cubicBezTo>
                    <a:pt x="110" y="4184"/>
                    <a:pt x="115" y="4186"/>
                    <a:pt x="117" y="4189"/>
                  </a:cubicBezTo>
                  <a:close/>
                  <a:moveTo>
                    <a:pt x="134" y="4217"/>
                  </a:moveTo>
                  <a:lnTo>
                    <a:pt x="134" y="4217"/>
                  </a:lnTo>
                  <a:cubicBezTo>
                    <a:pt x="136" y="4220"/>
                    <a:pt x="135" y="4225"/>
                    <a:pt x="131" y="4228"/>
                  </a:cubicBezTo>
                  <a:cubicBezTo>
                    <a:pt x="128" y="4230"/>
                    <a:pt x="123" y="4229"/>
                    <a:pt x="120" y="4225"/>
                  </a:cubicBezTo>
                  <a:lnTo>
                    <a:pt x="120" y="4225"/>
                  </a:lnTo>
                  <a:cubicBezTo>
                    <a:pt x="118" y="4221"/>
                    <a:pt x="119" y="4216"/>
                    <a:pt x="123" y="4214"/>
                  </a:cubicBezTo>
                  <a:cubicBezTo>
                    <a:pt x="127" y="4212"/>
                    <a:pt x="132" y="4213"/>
                    <a:pt x="134" y="4217"/>
                  </a:cubicBezTo>
                  <a:close/>
                  <a:moveTo>
                    <a:pt x="153" y="4241"/>
                  </a:moveTo>
                  <a:lnTo>
                    <a:pt x="153" y="4241"/>
                  </a:lnTo>
                  <a:cubicBezTo>
                    <a:pt x="156" y="4244"/>
                    <a:pt x="155" y="4249"/>
                    <a:pt x="152" y="4252"/>
                  </a:cubicBezTo>
                  <a:cubicBezTo>
                    <a:pt x="148" y="4255"/>
                    <a:pt x="143" y="4255"/>
                    <a:pt x="140" y="4251"/>
                  </a:cubicBezTo>
                  <a:lnTo>
                    <a:pt x="140" y="4251"/>
                  </a:lnTo>
                  <a:cubicBezTo>
                    <a:pt x="138" y="4248"/>
                    <a:pt x="138" y="4243"/>
                    <a:pt x="142" y="4240"/>
                  </a:cubicBezTo>
                  <a:cubicBezTo>
                    <a:pt x="145" y="4237"/>
                    <a:pt x="150" y="4238"/>
                    <a:pt x="153" y="4241"/>
                  </a:cubicBezTo>
                  <a:close/>
                  <a:moveTo>
                    <a:pt x="173" y="4266"/>
                  </a:moveTo>
                  <a:lnTo>
                    <a:pt x="173" y="4266"/>
                  </a:lnTo>
                  <a:cubicBezTo>
                    <a:pt x="176" y="4269"/>
                    <a:pt x="175" y="4274"/>
                    <a:pt x="172" y="4277"/>
                  </a:cubicBezTo>
                  <a:cubicBezTo>
                    <a:pt x="169" y="4280"/>
                    <a:pt x="164" y="4279"/>
                    <a:pt x="161" y="4276"/>
                  </a:cubicBezTo>
                  <a:lnTo>
                    <a:pt x="161" y="4276"/>
                  </a:lnTo>
                  <a:cubicBezTo>
                    <a:pt x="158" y="4273"/>
                    <a:pt x="158" y="4268"/>
                    <a:pt x="162" y="4265"/>
                  </a:cubicBezTo>
                  <a:cubicBezTo>
                    <a:pt x="165" y="4262"/>
                    <a:pt x="170" y="4262"/>
                    <a:pt x="173" y="4266"/>
                  </a:cubicBezTo>
                  <a:close/>
                  <a:moveTo>
                    <a:pt x="193" y="4291"/>
                  </a:moveTo>
                  <a:lnTo>
                    <a:pt x="193" y="4291"/>
                  </a:lnTo>
                  <a:cubicBezTo>
                    <a:pt x="196" y="4294"/>
                    <a:pt x="196" y="4299"/>
                    <a:pt x="192" y="4302"/>
                  </a:cubicBezTo>
                  <a:cubicBezTo>
                    <a:pt x="189" y="4305"/>
                    <a:pt x="184" y="4304"/>
                    <a:pt x="181" y="4301"/>
                  </a:cubicBezTo>
                  <a:lnTo>
                    <a:pt x="181" y="4301"/>
                  </a:lnTo>
                  <a:cubicBezTo>
                    <a:pt x="178" y="4297"/>
                    <a:pt x="179" y="4292"/>
                    <a:pt x="182" y="4290"/>
                  </a:cubicBezTo>
                  <a:cubicBezTo>
                    <a:pt x="186" y="4287"/>
                    <a:pt x="191" y="4287"/>
                    <a:pt x="193" y="4291"/>
                  </a:cubicBezTo>
                  <a:close/>
                  <a:moveTo>
                    <a:pt x="214" y="4315"/>
                  </a:moveTo>
                  <a:lnTo>
                    <a:pt x="214" y="4315"/>
                  </a:lnTo>
                  <a:cubicBezTo>
                    <a:pt x="217" y="4319"/>
                    <a:pt x="216" y="4324"/>
                    <a:pt x="213" y="4327"/>
                  </a:cubicBezTo>
                  <a:cubicBezTo>
                    <a:pt x="209" y="4329"/>
                    <a:pt x="204" y="4329"/>
                    <a:pt x="201" y="4326"/>
                  </a:cubicBezTo>
                  <a:lnTo>
                    <a:pt x="201" y="4326"/>
                  </a:lnTo>
                  <a:cubicBezTo>
                    <a:pt x="199" y="4322"/>
                    <a:pt x="199" y="4317"/>
                    <a:pt x="202" y="4314"/>
                  </a:cubicBezTo>
                  <a:cubicBezTo>
                    <a:pt x="206" y="4311"/>
                    <a:pt x="211" y="4312"/>
                    <a:pt x="214" y="4315"/>
                  </a:cubicBezTo>
                  <a:close/>
                  <a:moveTo>
                    <a:pt x="235" y="4337"/>
                  </a:moveTo>
                  <a:lnTo>
                    <a:pt x="235" y="4337"/>
                  </a:lnTo>
                  <a:cubicBezTo>
                    <a:pt x="239" y="4340"/>
                    <a:pt x="239" y="4345"/>
                    <a:pt x="236" y="4348"/>
                  </a:cubicBezTo>
                  <a:cubicBezTo>
                    <a:pt x="233" y="4351"/>
                    <a:pt x="228" y="4352"/>
                    <a:pt x="225" y="4349"/>
                  </a:cubicBezTo>
                  <a:lnTo>
                    <a:pt x="225" y="4349"/>
                  </a:lnTo>
                  <a:cubicBezTo>
                    <a:pt x="222" y="4346"/>
                    <a:pt x="221" y="4341"/>
                    <a:pt x="224" y="4338"/>
                  </a:cubicBezTo>
                  <a:cubicBezTo>
                    <a:pt x="227" y="4334"/>
                    <a:pt x="232" y="4334"/>
                    <a:pt x="235" y="4337"/>
                  </a:cubicBezTo>
                  <a:close/>
                  <a:moveTo>
                    <a:pt x="260" y="4357"/>
                  </a:moveTo>
                  <a:lnTo>
                    <a:pt x="260" y="4357"/>
                  </a:lnTo>
                  <a:cubicBezTo>
                    <a:pt x="263" y="4360"/>
                    <a:pt x="264" y="4365"/>
                    <a:pt x="261" y="4368"/>
                  </a:cubicBezTo>
                  <a:cubicBezTo>
                    <a:pt x="258" y="4372"/>
                    <a:pt x="253" y="4372"/>
                    <a:pt x="250" y="4369"/>
                  </a:cubicBezTo>
                  <a:lnTo>
                    <a:pt x="250" y="4369"/>
                  </a:lnTo>
                  <a:cubicBezTo>
                    <a:pt x="246" y="4367"/>
                    <a:pt x="246" y="4361"/>
                    <a:pt x="249" y="4358"/>
                  </a:cubicBezTo>
                  <a:cubicBezTo>
                    <a:pt x="252" y="4355"/>
                    <a:pt x="257" y="4354"/>
                    <a:pt x="260" y="4357"/>
                  </a:cubicBezTo>
                  <a:close/>
                  <a:moveTo>
                    <a:pt x="285" y="4377"/>
                  </a:moveTo>
                  <a:lnTo>
                    <a:pt x="285" y="4377"/>
                  </a:lnTo>
                  <a:cubicBezTo>
                    <a:pt x="288" y="4380"/>
                    <a:pt x="289" y="4385"/>
                    <a:pt x="286" y="4389"/>
                  </a:cubicBezTo>
                  <a:cubicBezTo>
                    <a:pt x="283" y="4392"/>
                    <a:pt x="278" y="4392"/>
                    <a:pt x="275" y="4390"/>
                  </a:cubicBezTo>
                  <a:lnTo>
                    <a:pt x="275" y="4390"/>
                  </a:lnTo>
                  <a:cubicBezTo>
                    <a:pt x="271" y="4387"/>
                    <a:pt x="271" y="4382"/>
                    <a:pt x="274" y="4378"/>
                  </a:cubicBezTo>
                  <a:cubicBezTo>
                    <a:pt x="276" y="4375"/>
                    <a:pt x="281" y="4375"/>
                    <a:pt x="285" y="4377"/>
                  </a:cubicBezTo>
                  <a:close/>
                  <a:moveTo>
                    <a:pt x="310" y="4398"/>
                  </a:moveTo>
                  <a:lnTo>
                    <a:pt x="310" y="4398"/>
                  </a:lnTo>
                  <a:cubicBezTo>
                    <a:pt x="313" y="4401"/>
                    <a:pt x="313" y="4406"/>
                    <a:pt x="311" y="4409"/>
                  </a:cubicBezTo>
                  <a:cubicBezTo>
                    <a:pt x="308" y="4412"/>
                    <a:pt x="303" y="4413"/>
                    <a:pt x="299" y="4410"/>
                  </a:cubicBezTo>
                  <a:lnTo>
                    <a:pt x="299" y="4410"/>
                  </a:lnTo>
                  <a:cubicBezTo>
                    <a:pt x="296" y="4407"/>
                    <a:pt x="295" y="4402"/>
                    <a:pt x="298" y="4399"/>
                  </a:cubicBezTo>
                  <a:cubicBezTo>
                    <a:pt x="301" y="4395"/>
                    <a:pt x="306" y="4395"/>
                    <a:pt x="310" y="4398"/>
                  </a:cubicBezTo>
                  <a:close/>
                  <a:moveTo>
                    <a:pt x="334" y="4417"/>
                  </a:moveTo>
                  <a:lnTo>
                    <a:pt x="334" y="4417"/>
                  </a:lnTo>
                  <a:cubicBezTo>
                    <a:pt x="338" y="4419"/>
                    <a:pt x="339" y="4424"/>
                    <a:pt x="336" y="4428"/>
                  </a:cubicBezTo>
                  <a:cubicBezTo>
                    <a:pt x="334" y="4431"/>
                    <a:pt x="329" y="4432"/>
                    <a:pt x="325" y="4430"/>
                  </a:cubicBezTo>
                  <a:lnTo>
                    <a:pt x="325" y="4430"/>
                  </a:lnTo>
                  <a:cubicBezTo>
                    <a:pt x="322" y="4427"/>
                    <a:pt x="321" y="4423"/>
                    <a:pt x="323" y="4419"/>
                  </a:cubicBezTo>
                  <a:cubicBezTo>
                    <a:pt x="326" y="4415"/>
                    <a:pt x="330" y="4414"/>
                    <a:pt x="334" y="4417"/>
                  </a:cubicBezTo>
                  <a:close/>
                  <a:moveTo>
                    <a:pt x="362" y="4433"/>
                  </a:moveTo>
                  <a:lnTo>
                    <a:pt x="362" y="4433"/>
                  </a:lnTo>
                  <a:cubicBezTo>
                    <a:pt x="365" y="4436"/>
                    <a:pt x="366" y="4441"/>
                    <a:pt x="364" y="4444"/>
                  </a:cubicBezTo>
                  <a:cubicBezTo>
                    <a:pt x="361" y="4448"/>
                    <a:pt x="356" y="4449"/>
                    <a:pt x="353" y="4447"/>
                  </a:cubicBezTo>
                  <a:lnTo>
                    <a:pt x="353" y="4447"/>
                  </a:lnTo>
                  <a:cubicBezTo>
                    <a:pt x="349" y="4444"/>
                    <a:pt x="348" y="4439"/>
                    <a:pt x="350" y="4436"/>
                  </a:cubicBezTo>
                  <a:cubicBezTo>
                    <a:pt x="353" y="4432"/>
                    <a:pt x="358" y="4431"/>
                    <a:pt x="362" y="4433"/>
                  </a:cubicBezTo>
                  <a:close/>
                  <a:moveTo>
                    <a:pt x="388" y="4449"/>
                  </a:moveTo>
                  <a:lnTo>
                    <a:pt x="388" y="4449"/>
                  </a:lnTo>
                  <a:cubicBezTo>
                    <a:pt x="392" y="4451"/>
                    <a:pt x="394" y="4456"/>
                    <a:pt x="392" y="4460"/>
                  </a:cubicBezTo>
                  <a:cubicBezTo>
                    <a:pt x="390" y="4464"/>
                    <a:pt x="385" y="4466"/>
                    <a:pt x="381" y="4464"/>
                  </a:cubicBezTo>
                  <a:lnTo>
                    <a:pt x="381" y="4464"/>
                  </a:lnTo>
                  <a:cubicBezTo>
                    <a:pt x="377" y="4462"/>
                    <a:pt x="375" y="4457"/>
                    <a:pt x="377" y="4453"/>
                  </a:cubicBezTo>
                  <a:cubicBezTo>
                    <a:pt x="379" y="4449"/>
                    <a:pt x="384" y="4447"/>
                    <a:pt x="388" y="4449"/>
                  </a:cubicBezTo>
                  <a:close/>
                  <a:moveTo>
                    <a:pt x="417" y="4463"/>
                  </a:moveTo>
                  <a:lnTo>
                    <a:pt x="417" y="4463"/>
                  </a:lnTo>
                  <a:cubicBezTo>
                    <a:pt x="421" y="4465"/>
                    <a:pt x="423" y="4470"/>
                    <a:pt x="421" y="4474"/>
                  </a:cubicBezTo>
                  <a:cubicBezTo>
                    <a:pt x="419" y="4478"/>
                    <a:pt x="414" y="4479"/>
                    <a:pt x="410" y="4477"/>
                  </a:cubicBezTo>
                  <a:lnTo>
                    <a:pt x="410" y="4477"/>
                  </a:lnTo>
                  <a:cubicBezTo>
                    <a:pt x="406" y="4475"/>
                    <a:pt x="404" y="4471"/>
                    <a:pt x="406" y="4467"/>
                  </a:cubicBezTo>
                  <a:cubicBezTo>
                    <a:pt x="408" y="4463"/>
                    <a:pt x="413" y="4461"/>
                    <a:pt x="417" y="4463"/>
                  </a:cubicBezTo>
                  <a:close/>
                  <a:moveTo>
                    <a:pt x="446" y="4477"/>
                  </a:moveTo>
                  <a:lnTo>
                    <a:pt x="446" y="4477"/>
                  </a:lnTo>
                  <a:cubicBezTo>
                    <a:pt x="450" y="4479"/>
                    <a:pt x="451" y="4484"/>
                    <a:pt x="449" y="4488"/>
                  </a:cubicBezTo>
                  <a:cubicBezTo>
                    <a:pt x="448" y="4492"/>
                    <a:pt x="443" y="4493"/>
                    <a:pt x="439" y="4491"/>
                  </a:cubicBezTo>
                  <a:lnTo>
                    <a:pt x="439" y="4491"/>
                  </a:lnTo>
                  <a:cubicBezTo>
                    <a:pt x="435" y="4489"/>
                    <a:pt x="433" y="4484"/>
                    <a:pt x="435" y="4480"/>
                  </a:cubicBezTo>
                  <a:cubicBezTo>
                    <a:pt x="437" y="4476"/>
                    <a:pt x="442" y="4475"/>
                    <a:pt x="446" y="4477"/>
                  </a:cubicBezTo>
                  <a:close/>
                  <a:moveTo>
                    <a:pt x="475" y="4488"/>
                  </a:moveTo>
                  <a:lnTo>
                    <a:pt x="475" y="4488"/>
                  </a:lnTo>
                  <a:cubicBezTo>
                    <a:pt x="479" y="4489"/>
                    <a:pt x="481" y="4494"/>
                    <a:pt x="480" y="4498"/>
                  </a:cubicBezTo>
                  <a:cubicBezTo>
                    <a:pt x="478" y="4502"/>
                    <a:pt x="474" y="4504"/>
                    <a:pt x="470" y="4503"/>
                  </a:cubicBezTo>
                  <a:lnTo>
                    <a:pt x="470" y="4503"/>
                  </a:lnTo>
                  <a:cubicBezTo>
                    <a:pt x="465" y="4501"/>
                    <a:pt x="463" y="4497"/>
                    <a:pt x="465" y="4493"/>
                  </a:cubicBezTo>
                  <a:cubicBezTo>
                    <a:pt x="466" y="4488"/>
                    <a:pt x="471" y="4486"/>
                    <a:pt x="475" y="4488"/>
                  </a:cubicBezTo>
                  <a:close/>
                  <a:moveTo>
                    <a:pt x="505" y="4499"/>
                  </a:moveTo>
                  <a:lnTo>
                    <a:pt x="505" y="4499"/>
                  </a:lnTo>
                  <a:cubicBezTo>
                    <a:pt x="509" y="4500"/>
                    <a:pt x="511" y="4505"/>
                    <a:pt x="510" y="4509"/>
                  </a:cubicBezTo>
                  <a:cubicBezTo>
                    <a:pt x="508" y="4513"/>
                    <a:pt x="504" y="4515"/>
                    <a:pt x="500" y="4514"/>
                  </a:cubicBezTo>
                  <a:lnTo>
                    <a:pt x="500" y="4514"/>
                  </a:lnTo>
                  <a:cubicBezTo>
                    <a:pt x="495" y="4512"/>
                    <a:pt x="493" y="4508"/>
                    <a:pt x="495" y="4504"/>
                  </a:cubicBezTo>
                  <a:cubicBezTo>
                    <a:pt x="496" y="4500"/>
                    <a:pt x="501" y="4497"/>
                    <a:pt x="505" y="4499"/>
                  </a:cubicBezTo>
                  <a:close/>
                  <a:moveTo>
                    <a:pt x="535" y="4507"/>
                  </a:moveTo>
                  <a:lnTo>
                    <a:pt x="535" y="4507"/>
                  </a:lnTo>
                  <a:cubicBezTo>
                    <a:pt x="539" y="4508"/>
                    <a:pt x="542" y="4512"/>
                    <a:pt x="541" y="4517"/>
                  </a:cubicBezTo>
                  <a:cubicBezTo>
                    <a:pt x="540" y="4521"/>
                    <a:pt x="536" y="4524"/>
                    <a:pt x="531" y="4523"/>
                  </a:cubicBezTo>
                  <a:lnTo>
                    <a:pt x="531" y="4523"/>
                  </a:lnTo>
                  <a:cubicBezTo>
                    <a:pt x="527" y="4522"/>
                    <a:pt x="524" y="4518"/>
                    <a:pt x="525" y="4513"/>
                  </a:cubicBezTo>
                  <a:cubicBezTo>
                    <a:pt x="526" y="4509"/>
                    <a:pt x="530" y="4506"/>
                    <a:pt x="535" y="4507"/>
                  </a:cubicBezTo>
                  <a:close/>
                  <a:moveTo>
                    <a:pt x="566" y="4515"/>
                  </a:moveTo>
                  <a:lnTo>
                    <a:pt x="566" y="4515"/>
                  </a:lnTo>
                  <a:cubicBezTo>
                    <a:pt x="570" y="4516"/>
                    <a:pt x="573" y="4520"/>
                    <a:pt x="572" y="4524"/>
                  </a:cubicBezTo>
                  <a:cubicBezTo>
                    <a:pt x="571" y="4529"/>
                    <a:pt x="567" y="4531"/>
                    <a:pt x="562" y="4531"/>
                  </a:cubicBezTo>
                  <a:lnTo>
                    <a:pt x="562" y="4531"/>
                  </a:lnTo>
                  <a:cubicBezTo>
                    <a:pt x="558" y="4530"/>
                    <a:pt x="555" y="4525"/>
                    <a:pt x="556" y="4521"/>
                  </a:cubicBezTo>
                  <a:cubicBezTo>
                    <a:pt x="557" y="4517"/>
                    <a:pt x="562" y="4514"/>
                    <a:pt x="566" y="4515"/>
                  </a:cubicBezTo>
                  <a:close/>
                  <a:moveTo>
                    <a:pt x="597" y="4521"/>
                  </a:moveTo>
                  <a:lnTo>
                    <a:pt x="597" y="4521"/>
                  </a:lnTo>
                  <a:cubicBezTo>
                    <a:pt x="601" y="4522"/>
                    <a:pt x="604" y="4526"/>
                    <a:pt x="603" y="4530"/>
                  </a:cubicBezTo>
                  <a:cubicBezTo>
                    <a:pt x="603" y="4534"/>
                    <a:pt x="599" y="4537"/>
                    <a:pt x="595" y="4537"/>
                  </a:cubicBezTo>
                  <a:lnTo>
                    <a:pt x="595" y="4537"/>
                  </a:lnTo>
                  <a:cubicBezTo>
                    <a:pt x="590" y="4536"/>
                    <a:pt x="587" y="4532"/>
                    <a:pt x="588" y="4528"/>
                  </a:cubicBezTo>
                  <a:cubicBezTo>
                    <a:pt x="588" y="4524"/>
                    <a:pt x="592" y="4520"/>
                    <a:pt x="597" y="4521"/>
                  </a:cubicBezTo>
                  <a:close/>
                  <a:moveTo>
                    <a:pt x="628" y="4526"/>
                  </a:moveTo>
                  <a:lnTo>
                    <a:pt x="628" y="4526"/>
                  </a:lnTo>
                  <a:cubicBezTo>
                    <a:pt x="633" y="4526"/>
                    <a:pt x="636" y="4530"/>
                    <a:pt x="635" y="4535"/>
                  </a:cubicBezTo>
                  <a:cubicBezTo>
                    <a:pt x="635" y="4539"/>
                    <a:pt x="631" y="4542"/>
                    <a:pt x="626" y="4542"/>
                  </a:cubicBezTo>
                  <a:lnTo>
                    <a:pt x="626" y="4542"/>
                  </a:lnTo>
                  <a:cubicBezTo>
                    <a:pt x="622" y="4541"/>
                    <a:pt x="619" y="4537"/>
                    <a:pt x="619" y="4533"/>
                  </a:cubicBezTo>
                  <a:cubicBezTo>
                    <a:pt x="620" y="4528"/>
                    <a:pt x="624" y="4525"/>
                    <a:pt x="628" y="4526"/>
                  </a:cubicBezTo>
                  <a:close/>
                  <a:moveTo>
                    <a:pt x="659" y="4530"/>
                  </a:moveTo>
                  <a:lnTo>
                    <a:pt x="659" y="4530"/>
                  </a:lnTo>
                  <a:cubicBezTo>
                    <a:pt x="663" y="4530"/>
                    <a:pt x="667" y="4534"/>
                    <a:pt x="667" y="4538"/>
                  </a:cubicBezTo>
                  <a:cubicBezTo>
                    <a:pt x="667" y="4542"/>
                    <a:pt x="663" y="4546"/>
                    <a:pt x="659" y="4546"/>
                  </a:cubicBezTo>
                  <a:lnTo>
                    <a:pt x="659" y="4546"/>
                  </a:lnTo>
                  <a:cubicBezTo>
                    <a:pt x="654" y="4546"/>
                    <a:pt x="651" y="4542"/>
                    <a:pt x="651" y="4538"/>
                  </a:cubicBezTo>
                  <a:cubicBezTo>
                    <a:pt x="651" y="4534"/>
                    <a:pt x="654" y="4530"/>
                    <a:pt x="659" y="4530"/>
                  </a:cubicBezTo>
                  <a:close/>
                  <a:moveTo>
                    <a:pt x="691" y="4532"/>
                  </a:moveTo>
                  <a:lnTo>
                    <a:pt x="691" y="4532"/>
                  </a:lnTo>
                  <a:cubicBezTo>
                    <a:pt x="695" y="4532"/>
                    <a:pt x="699" y="4535"/>
                    <a:pt x="699" y="4540"/>
                  </a:cubicBezTo>
                  <a:cubicBezTo>
                    <a:pt x="699" y="4544"/>
                    <a:pt x="695" y="4548"/>
                    <a:pt x="691" y="4548"/>
                  </a:cubicBezTo>
                  <a:lnTo>
                    <a:pt x="691" y="4548"/>
                  </a:lnTo>
                  <a:cubicBezTo>
                    <a:pt x="686" y="4548"/>
                    <a:pt x="683" y="4544"/>
                    <a:pt x="683" y="4540"/>
                  </a:cubicBezTo>
                  <a:cubicBezTo>
                    <a:pt x="683" y="4535"/>
                    <a:pt x="686" y="4532"/>
                    <a:pt x="691" y="4532"/>
                  </a:cubicBezTo>
                  <a:close/>
                  <a:moveTo>
                    <a:pt x="723" y="4533"/>
                  </a:moveTo>
                  <a:lnTo>
                    <a:pt x="723" y="4533"/>
                  </a:lnTo>
                  <a:cubicBezTo>
                    <a:pt x="727" y="4533"/>
                    <a:pt x="731" y="4537"/>
                    <a:pt x="731" y="4541"/>
                  </a:cubicBezTo>
                  <a:cubicBezTo>
                    <a:pt x="731" y="4546"/>
                    <a:pt x="727" y="4549"/>
                    <a:pt x="723" y="4549"/>
                  </a:cubicBezTo>
                  <a:lnTo>
                    <a:pt x="723" y="4549"/>
                  </a:lnTo>
                  <a:cubicBezTo>
                    <a:pt x="718" y="4549"/>
                    <a:pt x="715" y="4546"/>
                    <a:pt x="715" y="4541"/>
                  </a:cubicBezTo>
                  <a:cubicBezTo>
                    <a:pt x="715" y="4537"/>
                    <a:pt x="718" y="4533"/>
                    <a:pt x="723" y="4533"/>
                  </a:cubicBezTo>
                  <a:close/>
                  <a:moveTo>
                    <a:pt x="755" y="4533"/>
                  </a:moveTo>
                  <a:lnTo>
                    <a:pt x="755" y="4533"/>
                  </a:lnTo>
                  <a:cubicBezTo>
                    <a:pt x="759" y="4533"/>
                    <a:pt x="763" y="4537"/>
                    <a:pt x="763" y="4541"/>
                  </a:cubicBezTo>
                  <a:cubicBezTo>
                    <a:pt x="763" y="4546"/>
                    <a:pt x="759" y="4549"/>
                    <a:pt x="755" y="4549"/>
                  </a:cubicBezTo>
                  <a:lnTo>
                    <a:pt x="755" y="4549"/>
                  </a:lnTo>
                  <a:cubicBezTo>
                    <a:pt x="750" y="4549"/>
                    <a:pt x="747" y="4546"/>
                    <a:pt x="747" y="4541"/>
                  </a:cubicBezTo>
                  <a:cubicBezTo>
                    <a:pt x="747" y="4537"/>
                    <a:pt x="750" y="4533"/>
                    <a:pt x="755" y="4533"/>
                  </a:cubicBezTo>
                  <a:close/>
                  <a:moveTo>
                    <a:pt x="787" y="4533"/>
                  </a:moveTo>
                  <a:lnTo>
                    <a:pt x="787" y="4533"/>
                  </a:lnTo>
                  <a:cubicBezTo>
                    <a:pt x="791" y="4533"/>
                    <a:pt x="795" y="4537"/>
                    <a:pt x="795" y="4541"/>
                  </a:cubicBezTo>
                  <a:cubicBezTo>
                    <a:pt x="795" y="4546"/>
                    <a:pt x="791" y="4549"/>
                    <a:pt x="787" y="4549"/>
                  </a:cubicBezTo>
                  <a:lnTo>
                    <a:pt x="787" y="4549"/>
                  </a:lnTo>
                  <a:cubicBezTo>
                    <a:pt x="782" y="4549"/>
                    <a:pt x="779" y="4546"/>
                    <a:pt x="779" y="4541"/>
                  </a:cubicBezTo>
                  <a:cubicBezTo>
                    <a:pt x="779" y="4537"/>
                    <a:pt x="782" y="4533"/>
                    <a:pt x="787" y="4533"/>
                  </a:cubicBezTo>
                  <a:close/>
                  <a:moveTo>
                    <a:pt x="819" y="4533"/>
                  </a:moveTo>
                  <a:lnTo>
                    <a:pt x="819" y="4533"/>
                  </a:lnTo>
                  <a:cubicBezTo>
                    <a:pt x="823" y="4533"/>
                    <a:pt x="827" y="4537"/>
                    <a:pt x="827" y="4541"/>
                  </a:cubicBezTo>
                  <a:cubicBezTo>
                    <a:pt x="827" y="4546"/>
                    <a:pt x="823" y="4549"/>
                    <a:pt x="819" y="4549"/>
                  </a:cubicBezTo>
                  <a:lnTo>
                    <a:pt x="819" y="4549"/>
                  </a:lnTo>
                  <a:cubicBezTo>
                    <a:pt x="814" y="4549"/>
                    <a:pt x="811" y="4546"/>
                    <a:pt x="811" y="4541"/>
                  </a:cubicBezTo>
                  <a:cubicBezTo>
                    <a:pt x="811" y="4537"/>
                    <a:pt x="814" y="4533"/>
                    <a:pt x="819" y="4533"/>
                  </a:cubicBezTo>
                  <a:close/>
                  <a:moveTo>
                    <a:pt x="851" y="4533"/>
                  </a:moveTo>
                  <a:lnTo>
                    <a:pt x="851" y="4533"/>
                  </a:lnTo>
                  <a:cubicBezTo>
                    <a:pt x="855" y="4533"/>
                    <a:pt x="859" y="4537"/>
                    <a:pt x="859" y="4541"/>
                  </a:cubicBezTo>
                  <a:cubicBezTo>
                    <a:pt x="859" y="4546"/>
                    <a:pt x="855" y="4549"/>
                    <a:pt x="851" y="4549"/>
                  </a:cubicBezTo>
                  <a:lnTo>
                    <a:pt x="851" y="4549"/>
                  </a:lnTo>
                  <a:cubicBezTo>
                    <a:pt x="846" y="4549"/>
                    <a:pt x="843" y="4546"/>
                    <a:pt x="843" y="4541"/>
                  </a:cubicBezTo>
                  <a:cubicBezTo>
                    <a:pt x="843" y="4537"/>
                    <a:pt x="846" y="4533"/>
                    <a:pt x="851" y="4533"/>
                  </a:cubicBezTo>
                  <a:close/>
                  <a:moveTo>
                    <a:pt x="883" y="4533"/>
                  </a:moveTo>
                  <a:lnTo>
                    <a:pt x="883" y="4533"/>
                  </a:lnTo>
                  <a:cubicBezTo>
                    <a:pt x="887" y="4533"/>
                    <a:pt x="891" y="4537"/>
                    <a:pt x="891" y="4541"/>
                  </a:cubicBezTo>
                  <a:cubicBezTo>
                    <a:pt x="891" y="4546"/>
                    <a:pt x="887" y="4549"/>
                    <a:pt x="883" y="4549"/>
                  </a:cubicBezTo>
                  <a:lnTo>
                    <a:pt x="883" y="4549"/>
                  </a:lnTo>
                  <a:cubicBezTo>
                    <a:pt x="878" y="4549"/>
                    <a:pt x="875" y="4546"/>
                    <a:pt x="875" y="4541"/>
                  </a:cubicBezTo>
                  <a:cubicBezTo>
                    <a:pt x="875" y="4537"/>
                    <a:pt x="878" y="4533"/>
                    <a:pt x="883" y="4533"/>
                  </a:cubicBezTo>
                  <a:close/>
                  <a:moveTo>
                    <a:pt x="915" y="4533"/>
                  </a:moveTo>
                  <a:lnTo>
                    <a:pt x="915" y="4533"/>
                  </a:lnTo>
                  <a:cubicBezTo>
                    <a:pt x="919" y="4533"/>
                    <a:pt x="923" y="4537"/>
                    <a:pt x="923" y="4541"/>
                  </a:cubicBezTo>
                  <a:cubicBezTo>
                    <a:pt x="923" y="4546"/>
                    <a:pt x="919" y="4549"/>
                    <a:pt x="915" y="4549"/>
                  </a:cubicBezTo>
                  <a:lnTo>
                    <a:pt x="915" y="4549"/>
                  </a:lnTo>
                  <a:cubicBezTo>
                    <a:pt x="910" y="4549"/>
                    <a:pt x="907" y="4546"/>
                    <a:pt x="907" y="4541"/>
                  </a:cubicBezTo>
                  <a:cubicBezTo>
                    <a:pt x="907" y="4537"/>
                    <a:pt x="910" y="4533"/>
                    <a:pt x="915" y="4533"/>
                  </a:cubicBezTo>
                  <a:close/>
                  <a:moveTo>
                    <a:pt x="947" y="4533"/>
                  </a:moveTo>
                  <a:lnTo>
                    <a:pt x="947" y="4533"/>
                  </a:lnTo>
                  <a:cubicBezTo>
                    <a:pt x="951" y="4533"/>
                    <a:pt x="955" y="4537"/>
                    <a:pt x="955" y="4541"/>
                  </a:cubicBezTo>
                  <a:cubicBezTo>
                    <a:pt x="955" y="4546"/>
                    <a:pt x="951" y="4549"/>
                    <a:pt x="947" y="4549"/>
                  </a:cubicBezTo>
                  <a:lnTo>
                    <a:pt x="947" y="4549"/>
                  </a:lnTo>
                  <a:cubicBezTo>
                    <a:pt x="943" y="4549"/>
                    <a:pt x="939" y="4546"/>
                    <a:pt x="939" y="4541"/>
                  </a:cubicBezTo>
                  <a:cubicBezTo>
                    <a:pt x="939" y="4537"/>
                    <a:pt x="943" y="4533"/>
                    <a:pt x="947" y="4533"/>
                  </a:cubicBezTo>
                  <a:close/>
                  <a:moveTo>
                    <a:pt x="979" y="4533"/>
                  </a:moveTo>
                  <a:lnTo>
                    <a:pt x="979" y="4533"/>
                  </a:lnTo>
                  <a:cubicBezTo>
                    <a:pt x="983" y="4533"/>
                    <a:pt x="987" y="4537"/>
                    <a:pt x="987" y="4541"/>
                  </a:cubicBezTo>
                  <a:cubicBezTo>
                    <a:pt x="987" y="4546"/>
                    <a:pt x="983" y="4549"/>
                    <a:pt x="979" y="4549"/>
                  </a:cubicBezTo>
                  <a:lnTo>
                    <a:pt x="979" y="4549"/>
                  </a:lnTo>
                  <a:cubicBezTo>
                    <a:pt x="975" y="4549"/>
                    <a:pt x="971" y="4546"/>
                    <a:pt x="971" y="4541"/>
                  </a:cubicBezTo>
                  <a:cubicBezTo>
                    <a:pt x="971" y="4537"/>
                    <a:pt x="975" y="4533"/>
                    <a:pt x="979" y="4533"/>
                  </a:cubicBezTo>
                  <a:close/>
                  <a:moveTo>
                    <a:pt x="1011" y="4533"/>
                  </a:moveTo>
                  <a:lnTo>
                    <a:pt x="1011" y="4533"/>
                  </a:lnTo>
                  <a:cubicBezTo>
                    <a:pt x="1015" y="4533"/>
                    <a:pt x="1019" y="4537"/>
                    <a:pt x="1019" y="4541"/>
                  </a:cubicBezTo>
                  <a:cubicBezTo>
                    <a:pt x="1019" y="4546"/>
                    <a:pt x="1015" y="4549"/>
                    <a:pt x="1011" y="4549"/>
                  </a:cubicBezTo>
                  <a:lnTo>
                    <a:pt x="1011" y="4549"/>
                  </a:lnTo>
                  <a:cubicBezTo>
                    <a:pt x="1007" y="4549"/>
                    <a:pt x="1003" y="4546"/>
                    <a:pt x="1003" y="4541"/>
                  </a:cubicBezTo>
                  <a:cubicBezTo>
                    <a:pt x="1003" y="4537"/>
                    <a:pt x="1007" y="4533"/>
                    <a:pt x="1011" y="4533"/>
                  </a:cubicBezTo>
                  <a:close/>
                  <a:moveTo>
                    <a:pt x="1043" y="4533"/>
                  </a:moveTo>
                  <a:lnTo>
                    <a:pt x="1043" y="4533"/>
                  </a:lnTo>
                  <a:cubicBezTo>
                    <a:pt x="1047" y="4533"/>
                    <a:pt x="1051" y="4537"/>
                    <a:pt x="1051" y="4541"/>
                  </a:cubicBezTo>
                  <a:cubicBezTo>
                    <a:pt x="1051" y="4546"/>
                    <a:pt x="1047" y="4549"/>
                    <a:pt x="1043" y="4549"/>
                  </a:cubicBezTo>
                  <a:lnTo>
                    <a:pt x="1043" y="4549"/>
                  </a:lnTo>
                  <a:cubicBezTo>
                    <a:pt x="1039" y="4549"/>
                    <a:pt x="1035" y="4546"/>
                    <a:pt x="1035" y="4541"/>
                  </a:cubicBezTo>
                  <a:cubicBezTo>
                    <a:pt x="1035" y="4537"/>
                    <a:pt x="1039" y="4533"/>
                    <a:pt x="1043" y="4533"/>
                  </a:cubicBezTo>
                  <a:close/>
                  <a:moveTo>
                    <a:pt x="1075" y="4533"/>
                  </a:moveTo>
                  <a:lnTo>
                    <a:pt x="1075" y="4533"/>
                  </a:lnTo>
                  <a:cubicBezTo>
                    <a:pt x="1079" y="4533"/>
                    <a:pt x="1083" y="4537"/>
                    <a:pt x="1083" y="4541"/>
                  </a:cubicBezTo>
                  <a:cubicBezTo>
                    <a:pt x="1083" y="4546"/>
                    <a:pt x="1079" y="4549"/>
                    <a:pt x="1075" y="4549"/>
                  </a:cubicBezTo>
                  <a:lnTo>
                    <a:pt x="1075" y="4549"/>
                  </a:lnTo>
                  <a:cubicBezTo>
                    <a:pt x="1071" y="4549"/>
                    <a:pt x="1067" y="4546"/>
                    <a:pt x="1067" y="4541"/>
                  </a:cubicBezTo>
                  <a:cubicBezTo>
                    <a:pt x="1067" y="4537"/>
                    <a:pt x="1071" y="4533"/>
                    <a:pt x="1075" y="4533"/>
                  </a:cubicBezTo>
                  <a:close/>
                  <a:moveTo>
                    <a:pt x="1107" y="4533"/>
                  </a:moveTo>
                  <a:lnTo>
                    <a:pt x="1107" y="4533"/>
                  </a:lnTo>
                  <a:cubicBezTo>
                    <a:pt x="1111" y="4533"/>
                    <a:pt x="1115" y="4537"/>
                    <a:pt x="1115" y="4541"/>
                  </a:cubicBezTo>
                  <a:cubicBezTo>
                    <a:pt x="1115" y="4546"/>
                    <a:pt x="1111" y="4549"/>
                    <a:pt x="1107" y="4549"/>
                  </a:cubicBezTo>
                  <a:lnTo>
                    <a:pt x="1107" y="4549"/>
                  </a:lnTo>
                  <a:cubicBezTo>
                    <a:pt x="1103" y="4549"/>
                    <a:pt x="1099" y="4546"/>
                    <a:pt x="1099" y="4541"/>
                  </a:cubicBezTo>
                  <a:cubicBezTo>
                    <a:pt x="1099" y="4537"/>
                    <a:pt x="1103" y="4533"/>
                    <a:pt x="1107" y="4533"/>
                  </a:cubicBezTo>
                  <a:close/>
                  <a:moveTo>
                    <a:pt x="1139" y="4533"/>
                  </a:moveTo>
                  <a:lnTo>
                    <a:pt x="1139" y="4533"/>
                  </a:lnTo>
                  <a:cubicBezTo>
                    <a:pt x="1143" y="4533"/>
                    <a:pt x="1147" y="4537"/>
                    <a:pt x="1147" y="4541"/>
                  </a:cubicBezTo>
                  <a:cubicBezTo>
                    <a:pt x="1147" y="4546"/>
                    <a:pt x="1143" y="4549"/>
                    <a:pt x="1139" y="4549"/>
                  </a:cubicBezTo>
                  <a:lnTo>
                    <a:pt x="1139" y="4549"/>
                  </a:lnTo>
                  <a:cubicBezTo>
                    <a:pt x="1135" y="4549"/>
                    <a:pt x="1131" y="4546"/>
                    <a:pt x="1131" y="4541"/>
                  </a:cubicBezTo>
                  <a:cubicBezTo>
                    <a:pt x="1131" y="4537"/>
                    <a:pt x="1135" y="4533"/>
                    <a:pt x="1139" y="4533"/>
                  </a:cubicBezTo>
                  <a:close/>
                  <a:moveTo>
                    <a:pt x="1171" y="4533"/>
                  </a:moveTo>
                  <a:lnTo>
                    <a:pt x="1171" y="4533"/>
                  </a:lnTo>
                  <a:cubicBezTo>
                    <a:pt x="1175" y="4533"/>
                    <a:pt x="1179" y="4537"/>
                    <a:pt x="1179" y="4541"/>
                  </a:cubicBezTo>
                  <a:cubicBezTo>
                    <a:pt x="1179" y="4546"/>
                    <a:pt x="1175" y="4549"/>
                    <a:pt x="1171" y="4549"/>
                  </a:cubicBezTo>
                  <a:lnTo>
                    <a:pt x="1171" y="4549"/>
                  </a:lnTo>
                  <a:cubicBezTo>
                    <a:pt x="1167" y="4549"/>
                    <a:pt x="1163" y="4546"/>
                    <a:pt x="1163" y="4541"/>
                  </a:cubicBezTo>
                  <a:cubicBezTo>
                    <a:pt x="1163" y="4537"/>
                    <a:pt x="1167" y="4533"/>
                    <a:pt x="1171" y="4533"/>
                  </a:cubicBezTo>
                  <a:close/>
                  <a:moveTo>
                    <a:pt x="1203" y="4533"/>
                  </a:moveTo>
                  <a:lnTo>
                    <a:pt x="1203" y="4533"/>
                  </a:lnTo>
                  <a:cubicBezTo>
                    <a:pt x="1207" y="4533"/>
                    <a:pt x="1211" y="4537"/>
                    <a:pt x="1211" y="4541"/>
                  </a:cubicBezTo>
                  <a:cubicBezTo>
                    <a:pt x="1211" y="4546"/>
                    <a:pt x="1207" y="4549"/>
                    <a:pt x="1203" y="4549"/>
                  </a:cubicBezTo>
                  <a:lnTo>
                    <a:pt x="1203" y="4549"/>
                  </a:lnTo>
                  <a:cubicBezTo>
                    <a:pt x="1199" y="4549"/>
                    <a:pt x="1195" y="4546"/>
                    <a:pt x="1195" y="4541"/>
                  </a:cubicBezTo>
                  <a:cubicBezTo>
                    <a:pt x="1195" y="4537"/>
                    <a:pt x="1199" y="4533"/>
                    <a:pt x="1203" y="4533"/>
                  </a:cubicBezTo>
                  <a:close/>
                  <a:moveTo>
                    <a:pt x="1235" y="4533"/>
                  </a:moveTo>
                  <a:lnTo>
                    <a:pt x="1235" y="4533"/>
                  </a:lnTo>
                  <a:cubicBezTo>
                    <a:pt x="1240" y="4533"/>
                    <a:pt x="1243" y="4537"/>
                    <a:pt x="1243" y="4541"/>
                  </a:cubicBezTo>
                  <a:cubicBezTo>
                    <a:pt x="1243" y="4546"/>
                    <a:pt x="1240" y="4549"/>
                    <a:pt x="1235" y="4549"/>
                  </a:cubicBezTo>
                  <a:lnTo>
                    <a:pt x="1235" y="4549"/>
                  </a:lnTo>
                  <a:cubicBezTo>
                    <a:pt x="1231" y="4549"/>
                    <a:pt x="1227" y="4546"/>
                    <a:pt x="1227" y="4541"/>
                  </a:cubicBezTo>
                  <a:cubicBezTo>
                    <a:pt x="1227" y="4537"/>
                    <a:pt x="1231" y="4533"/>
                    <a:pt x="1235" y="4533"/>
                  </a:cubicBezTo>
                  <a:close/>
                  <a:moveTo>
                    <a:pt x="1267" y="4533"/>
                  </a:moveTo>
                  <a:lnTo>
                    <a:pt x="1267" y="4533"/>
                  </a:lnTo>
                  <a:cubicBezTo>
                    <a:pt x="1272" y="4533"/>
                    <a:pt x="1275" y="4537"/>
                    <a:pt x="1275" y="4541"/>
                  </a:cubicBezTo>
                  <a:cubicBezTo>
                    <a:pt x="1275" y="4546"/>
                    <a:pt x="1272" y="4549"/>
                    <a:pt x="1267" y="4549"/>
                  </a:cubicBezTo>
                  <a:lnTo>
                    <a:pt x="1267" y="4549"/>
                  </a:lnTo>
                  <a:cubicBezTo>
                    <a:pt x="1263" y="4549"/>
                    <a:pt x="1259" y="4546"/>
                    <a:pt x="1259" y="4541"/>
                  </a:cubicBezTo>
                  <a:cubicBezTo>
                    <a:pt x="1259" y="4537"/>
                    <a:pt x="1263" y="4533"/>
                    <a:pt x="1267" y="4533"/>
                  </a:cubicBezTo>
                  <a:close/>
                  <a:moveTo>
                    <a:pt x="1299" y="4533"/>
                  </a:moveTo>
                  <a:lnTo>
                    <a:pt x="1299" y="4533"/>
                  </a:lnTo>
                  <a:cubicBezTo>
                    <a:pt x="1304" y="4533"/>
                    <a:pt x="1307" y="4537"/>
                    <a:pt x="1307" y="4541"/>
                  </a:cubicBezTo>
                  <a:cubicBezTo>
                    <a:pt x="1307" y="4546"/>
                    <a:pt x="1304" y="4549"/>
                    <a:pt x="1299" y="4549"/>
                  </a:cubicBezTo>
                  <a:lnTo>
                    <a:pt x="1299" y="4549"/>
                  </a:lnTo>
                  <a:cubicBezTo>
                    <a:pt x="1295" y="4549"/>
                    <a:pt x="1291" y="4546"/>
                    <a:pt x="1291" y="4541"/>
                  </a:cubicBezTo>
                  <a:cubicBezTo>
                    <a:pt x="1291" y="4537"/>
                    <a:pt x="1295" y="4533"/>
                    <a:pt x="1299" y="4533"/>
                  </a:cubicBezTo>
                  <a:close/>
                  <a:moveTo>
                    <a:pt x="1331" y="4533"/>
                  </a:moveTo>
                  <a:lnTo>
                    <a:pt x="1331" y="4533"/>
                  </a:lnTo>
                  <a:cubicBezTo>
                    <a:pt x="1336" y="4533"/>
                    <a:pt x="1339" y="4537"/>
                    <a:pt x="1339" y="4541"/>
                  </a:cubicBezTo>
                  <a:cubicBezTo>
                    <a:pt x="1339" y="4546"/>
                    <a:pt x="1336" y="4549"/>
                    <a:pt x="1331" y="4549"/>
                  </a:cubicBezTo>
                  <a:lnTo>
                    <a:pt x="1331" y="4549"/>
                  </a:lnTo>
                  <a:cubicBezTo>
                    <a:pt x="1327" y="4549"/>
                    <a:pt x="1323" y="4546"/>
                    <a:pt x="1323" y="4541"/>
                  </a:cubicBezTo>
                  <a:cubicBezTo>
                    <a:pt x="1323" y="4537"/>
                    <a:pt x="1327" y="4533"/>
                    <a:pt x="1331" y="4533"/>
                  </a:cubicBezTo>
                  <a:close/>
                  <a:moveTo>
                    <a:pt x="1363" y="4533"/>
                  </a:moveTo>
                  <a:lnTo>
                    <a:pt x="1363" y="4533"/>
                  </a:lnTo>
                  <a:cubicBezTo>
                    <a:pt x="1368" y="4533"/>
                    <a:pt x="1371" y="4537"/>
                    <a:pt x="1371" y="4541"/>
                  </a:cubicBezTo>
                  <a:cubicBezTo>
                    <a:pt x="1371" y="4546"/>
                    <a:pt x="1368" y="4549"/>
                    <a:pt x="1363" y="4549"/>
                  </a:cubicBezTo>
                  <a:lnTo>
                    <a:pt x="1363" y="4549"/>
                  </a:lnTo>
                  <a:cubicBezTo>
                    <a:pt x="1359" y="4549"/>
                    <a:pt x="1355" y="4546"/>
                    <a:pt x="1355" y="4541"/>
                  </a:cubicBezTo>
                  <a:cubicBezTo>
                    <a:pt x="1355" y="4537"/>
                    <a:pt x="1359" y="4533"/>
                    <a:pt x="1363" y="4533"/>
                  </a:cubicBezTo>
                  <a:close/>
                  <a:moveTo>
                    <a:pt x="1395" y="4533"/>
                  </a:moveTo>
                  <a:lnTo>
                    <a:pt x="1395" y="4533"/>
                  </a:lnTo>
                  <a:cubicBezTo>
                    <a:pt x="1400" y="4533"/>
                    <a:pt x="1403" y="4537"/>
                    <a:pt x="1403" y="4541"/>
                  </a:cubicBezTo>
                  <a:cubicBezTo>
                    <a:pt x="1403" y="4546"/>
                    <a:pt x="1400" y="4549"/>
                    <a:pt x="1395" y="4549"/>
                  </a:cubicBezTo>
                  <a:lnTo>
                    <a:pt x="1395" y="4549"/>
                  </a:lnTo>
                  <a:cubicBezTo>
                    <a:pt x="1391" y="4549"/>
                    <a:pt x="1387" y="4546"/>
                    <a:pt x="1387" y="4541"/>
                  </a:cubicBezTo>
                  <a:cubicBezTo>
                    <a:pt x="1387" y="4537"/>
                    <a:pt x="1391" y="4533"/>
                    <a:pt x="1395" y="4533"/>
                  </a:cubicBezTo>
                  <a:close/>
                  <a:moveTo>
                    <a:pt x="1427" y="4533"/>
                  </a:moveTo>
                  <a:lnTo>
                    <a:pt x="1427" y="4533"/>
                  </a:lnTo>
                  <a:cubicBezTo>
                    <a:pt x="1432" y="4533"/>
                    <a:pt x="1435" y="4537"/>
                    <a:pt x="1435" y="4541"/>
                  </a:cubicBezTo>
                  <a:cubicBezTo>
                    <a:pt x="1435" y="4546"/>
                    <a:pt x="1432" y="4549"/>
                    <a:pt x="1427" y="4549"/>
                  </a:cubicBezTo>
                  <a:lnTo>
                    <a:pt x="1427" y="4549"/>
                  </a:lnTo>
                  <a:cubicBezTo>
                    <a:pt x="1423" y="4549"/>
                    <a:pt x="1419" y="4546"/>
                    <a:pt x="1419" y="4541"/>
                  </a:cubicBezTo>
                  <a:cubicBezTo>
                    <a:pt x="1419" y="4537"/>
                    <a:pt x="1423" y="4533"/>
                    <a:pt x="1427" y="4533"/>
                  </a:cubicBezTo>
                  <a:close/>
                  <a:moveTo>
                    <a:pt x="1459" y="4533"/>
                  </a:moveTo>
                  <a:lnTo>
                    <a:pt x="1459" y="4533"/>
                  </a:lnTo>
                  <a:cubicBezTo>
                    <a:pt x="1464" y="4533"/>
                    <a:pt x="1467" y="4537"/>
                    <a:pt x="1467" y="4541"/>
                  </a:cubicBezTo>
                  <a:cubicBezTo>
                    <a:pt x="1467" y="4546"/>
                    <a:pt x="1464" y="4549"/>
                    <a:pt x="1459" y="4549"/>
                  </a:cubicBezTo>
                  <a:lnTo>
                    <a:pt x="1459" y="4549"/>
                  </a:lnTo>
                  <a:cubicBezTo>
                    <a:pt x="1455" y="4549"/>
                    <a:pt x="1451" y="4546"/>
                    <a:pt x="1451" y="4541"/>
                  </a:cubicBezTo>
                  <a:cubicBezTo>
                    <a:pt x="1451" y="4537"/>
                    <a:pt x="1455" y="4533"/>
                    <a:pt x="1459" y="4533"/>
                  </a:cubicBezTo>
                  <a:close/>
                  <a:moveTo>
                    <a:pt x="1491" y="4533"/>
                  </a:moveTo>
                  <a:lnTo>
                    <a:pt x="1491" y="4533"/>
                  </a:lnTo>
                  <a:cubicBezTo>
                    <a:pt x="1496" y="4533"/>
                    <a:pt x="1499" y="4537"/>
                    <a:pt x="1499" y="4541"/>
                  </a:cubicBezTo>
                  <a:cubicBezTo>
                    <a:pt x="1499" y="4546"/>
                    <a:pt x="1496" y="4549"/>
                    <a:pt x="1491" y="4549"/>
                  </a:cubicBezTo>
                  <a:lnTo>
                    <a:pt x="1491" y="4549"/>
                  </a:lnTo>
                  <a:cubicBezTo>
                    <a:pt x="1487" y="4549"/>
                    <a:pt x="1483" y="4546"/>
                    <a:pt x="1483" y="4541"/>
                  </a:cubicBezTo>
                  <a:cubicBezTo>
                    <a:pt x="1483" y="4537"/>
                    <a:pt x="1487" y="4533"/>
                    <a:pt x="1491" y="4533"/>
                  </a:cubicBezTo>
                  <a:close/>
                  <a:moveTo>
                    <a:pt x="1523" y="4533"/>
                  </a:moveTo>
                  <a:lnTo>
                    <a:pt x="1523" y="4533"/>
                  </a:lnTo>
                  <a:cubicBezTo>
                    <a:pt x="1528" y="4533"/>
                    <a:pt x="1531" y="4537"/>
                    <a:pt x="1531" y="4541"/>
                  </a:cubicBezTo>
                  <a:cubicBezTo>
                    <a:pt x="1531" y="4546"/>
                    <a:pt x="1528" y="4549"/>
                    <a:pt x="1523" y="4549"/>
                  </a:cubicBezTo>
                  <a:lnTo>
                    <a:pt x="1523" y="4549"/>
                  </a:lnTo>
                  <a:cubicBezTo>
                    <a:pt x="1519" y="4549"/>
                    <a:pt x="1515" y="4546"/>
                    <a:pt x="1515" y="4541"/>
                  </a:cubicBezTo>
                  <a:cubicBezTo>
                    <a:pt x="1515" y="4537"/>
                    <a:pt x="1519" y="4533"/>
                    <a:pt x="1523" y="4533"/>
                  </a:cubicBezTo>
                  <a:close/>
                  <a:moveTo>
                    <a:pt x="1555" y="4533"/>
                  </a:moveTo>
                  <a:lnTo>
                    <a:pt x="1555" y="4533"/>
                  </a:lnTo>
                  <a:cubicBezTo>
                    <a:pt x="1560" y="4533"/>
                    <a:pt x="1563" y="4537"/>
                    <a:pt x="1563" y="4541"/>
                  </a:cubicBezTo>
                  <a:cubicBezTo>
                    <a:pt x="1563" y="4546"/>
                    <a:pt x="1560" y="4549"/>
                    <a:pt x="1555" y="4549"/>
                  </a:cubicBezTo>
                  <a:lnTo>
                    <a:pt x="1555" y="4549"/>
                  </a:lnTo>
                  <a:cubicBezTo>
                    <a:pt x="1551" y="4549"/>
                    <a:pt x="1547" y="4546"/>
                    <a:pt x="1547" y="4541"/>
                  </a:cubicBezTo>
                  <a:cubicBezTo>
                    <a:pt x="1547" y="4537"/>
                    <a:pt x="1551" y="4533"/>
                    <a:pt x="1555" y="4533"/>
                  </a:cubicBezTo>
                  <a:close/>
                  <a:moveTo>
                    <a:pt x="1587" y="4533"/>
                  </a:moveTo>
                  <a:lnTo>
                    <a:pt x="1587" y="4533"/>
                  </a:lnTo>
                  <a:cubicBezTo>
                    <a:pt x="1592" y="4533"/>
                    <a:pt x="1595" y="4537"/>
                    <a:pt x="1595" y="4541"/>
                  </a:cubicBezTo>
                  <a:cubicBezTo>
                    <a:pt x="1595" y="4546"/>
                    <a:pt x="1592" y="4549"/>
                    <a:pt x="1587" y="4549"/>
                  </a:cubicBezTo>
                  <a:lnTo>
                    <a:pt x="1587" y="4549"/>
                  </a:lnTo>
                  <a:cubicBezTo>
                    <a:pt x="1583" y="4549"/>
                    <a:pt x="1579" y="4546"/>
                    <a:pt x="1579" y="4541"/>
                  </a:cubicBezTo>
                  <a:cubicBezTo>
                    <a:pt x="1579" y="4537"/>
                    <a:pt x="1583" y="4533"/>
                    <a:pt x="1587" y="4533"/>
                  </a:cubicBezTo>
                  <a:close/>
                  <a:moveTo>
                    <a:pt x="1619" y="4533"/>
                  </a:moveTo>
                  <a:lnTo>
                    <a:pt x="1619" y="4533"/>
                  </a:lnTo>
                  <a:cubicBezTo>
                    <a:pt x="1624" y="4533"/>
                    <a:pt x="1627" y="4537"/>
                    <a:pt x="1627" y="4541"/>
                  </a:cubicBezTo>
                  <a:cubicBezTo>
                    <a:pt x="1627" y="4546"/>
                    <a:pt x="1624" y="4549"/>
                    <a:pt x="1619" y="4549"/>
                  </a:cubicBezTo>
                  <a:lnTo>
                    <a:pt x="1619" y="4549"/>
                  </a:lnTo>
                  <a:cubicBezTo>
                    <a:pt x="1615" y="4549"/>
                    <a:pt x="1611" y="4546"/>
                    <a:pt x="1611" y="4541"/>
                  </a:cubicBezTo>
                  <a:cubicBezTo>
                    <a:pt x="1611" y="4537"/>
                    <a:pt x="1615" y="4533"/>
                    <a:pt x="1619" y="4533"/>
                  </a:cubicBezTo>
                  <a:close/>
                  <a:moveTo>
                    <a:pt x="1651" y="4533"/>
                  </a:moveTo>
                  <a:lnTo>
                    <a:pt x="1651" y="4533"/>
                  </a:lnTo>
                  <a:cubicBezTo>
                    <a:pt x="1656" y="4533"/>
                    <a:pt x="1659" y="4537"/>
                    <a:pt x="1659" y="4541"/>
                  </a:cubicBezTo>
                  <a:cubicBezTo>
                    <a:pt x="1659" y="4546"/>
                    <a:pt x="1656" y="4549"/>
                    <a:pt x="1651" y="4549"/>
                  </a:cubicBezTo>
                  <a:lnTo>
                    <a:pt x="1651" y="4549"/>
                  </a:lnTo>
                  <a:cubicBezTo>
                    <a:pt x="1647" y="4549"/>
                    <a:pt x="1643" y="4546"/>
                    <a:pt x="1643" y="4541"/>
                  </a:cubicBezTo>
                  <a:cubicBezTo>
                    <a:pt x="1643" y="4537"/>
                    <a:pt x="1647" y="4533"/>
                    <a:pt x="1651" y="4533"/>
                  </a:cubicBezTo>
                  <a:close/>
                  <a:moveTo>
                    <a:pt x="1683" y="4533"/>
                  </a:moveTo>
                  <a:lnTo>
                    <a:pt x="1683" y="4533"/>
                  </a:lnTo>
                  <a:cubicBezTo>
                    <a:pt x="1688" y="4533"/>
                    <a:pt x="1691" y="4537"/>
                    <a:pt x="1691" y="4541"/>
                  </a:cubicBezTo>
                  <a:cubicBezTo>
                    <a:pt x="1691" y="4546"/>
                    <a:pt x="1688" y="4549"/>
                    <a:pt x="1683" y="4549"/>
                  </a:cubicBezTo>
                  <a:lnTo>
                    <a:pt x="1683" y="4549"/>
                  </a:lnTo>
                  <a:cubicBezTo>
                    <a:pt x="1679" y="4549"/>
                    <a:pt x="1675" y="4546"/>
                    <a:pt x="1675" y="4541"/>
                  </a:cubicBezTo>
                  <a:cubicBezTo>
                    <a:pt x="1675" y="4537"/>
                    <a:pt x="1679" y="4533"/>
                    <a:pt x="1683" y="4533"/>
                  </a:cubicBezTo>
                  <a:close/>
                  <a:moveTo>
                    <a:pt x="1715" y="4533"/>
                  </a:moveTo>
                  <a:lnTo>
                    <a:pt x="1715" y="4533"/>
                  </a:lnTo>
                  <a:cubicBezTo>
                    <a:pt x="1720" y="4533"/>
                    <a:pt x="1723" y="4537"/>
                    <a:pt x="1723" y="4541"/>
                  </a:cubicBezTo>
                  <a:cubicBezTo>
                    <a:pt x="1723" y="4546"/>
                    <a:pt x="1720" y="4549"/>
                    <a:pt x="1715" y="4549"/>
                  </a:cubicBezTo>
                  <a:lnTo>
                    <a:pt x="1715" y="4549"/>
                  </a:lnTo>
                  <a:cubicBezTo>
                    <a:pt x="1711" y="4549"/>
                    <a:pt x="1707" y="4546"/>
                    <a:pt x="1707" y="4541"/>
                  </a:cubicBezTo>
                  <a:cubicBezTo>
                    <a:pt x="1707" y="4537"/>
                    <a:pt x="1711" y="4533"/>
                    <a:pt x="1715" y="4533"/>
                  </a:cubicBezTo>
                  <a:close/>
                  <a:moveTo>
                    <a:pt x="1747" y="4533"/>
                  </a:moveTo>
                  <a:lnTo>
                    <a:pt x="1747" y="4533"/>
                  </a:lnTo>
                  <a:cubicBezTo>
                    <a:pt x="1752" y="4533"/>
                    <a:pt x="1755" y="4537"/>
                    <a:pt x="1755" y="4541"/>
                  </a:cubicBezTo>
                  <a:cubicBezTo>
                    <a:pt x="1755" y="4546"/>
                    <a:pt x="1752" y="4549"/>
                    <a:pt x="1747" y="4549"/>
                  </a:cubicBezTo>
                  <a:lnTo>
                    <a:pt x="1747" y="4549"/>
                  </a:lnTo>
                  <a:cubicBezTo>
                    <a:pt x="1743" y="4549"/>
                    <a:pt x="1739" y="4546"/>
                    <a:pt x="1739" y="4541"/>
                  </a:cubicBezTo>
                  <a:cubicBezTo>
                    <a:pt x="1739" y="4537"/>
                    <a:pt x="1743" y="4533"/>
                    <a:pt x="1747" y="4533"/>
                  </a:cubicBezTo>
                  <a:close/>
                  <a:moveTo>
                    <a:pt x="1779" y="4533"/>
                  </a:moveTo>
                  <a:lnTo>
                    <a:pt x="1779" y="4533"/>
                  </a:lnTo>
                  <a:cubicBezTo>
                    <a:pt x="1784" y="4533"/>
                    <a:pt x="1787" y="4537"/>
                    <a:pt x="1787" y="4541"/>
                  </a:cubicBezTo>
                  <a:cubicBezTo>
                    <a:pt x="1787" y="4546"/>
                    <a:pt x="1784" y="4549"/>
                    <a:pt x="1779" y="4549"/>
                  </a:cubicBezTo>
                  <a:lnTo>
                    <a:pt x="1779" y="4549"/>
                  </a:lnTo>
                  <a:cubicBezTo>
                    <a:pt x="1775" y="4549"/>
                    <a:pt x="1771" y="4546"/>
                    <a:pt x="1771" y="4541"/>
                  </a:cubicBezTo>
                  <a:cubicBezTo>
                    <a:pt x="1771" y="4537"/>
                    <a:pt x="1775" y="4533"/>
                    <a:pt x="1779" y="4533"/>
                  </a:cubicBezTo>
                  <a:close/>
                  <a:moveTo>
                    <a:pt x="1811" y="4533"/>
                  </a:moveTo>
                  <a:lnTo>
                    <a:pt x="1811" y="4533"/>
                  </a:lnTo>
                  <a:cubicBezTo>
                    <a:pt x="1816" y="4533"/>
                    <a:pt x="1819" y="4537"/>
                    <a:pt x="1819" y="4541"/>
                  </a:cubicBezTo>
                  <a:cubicBezTo>
                    <a:pt x="1819" y="4546"/>
                    <a:pt x="1816" y="4549"/>
                    <a:pt x="1811" y="4549"/>
                  </a:cubicBezTo>
                  <a:lnTo>
                    <a:pt x="1811" y="4549"/>
                  </a:lnTo>
                  <a:cubicBezTo>
                    <a:pt x="1807" y="4549"/>
                    <a:pt x="1803" y="4546"/>
                    <a:pt x="1803" y="4541"/>
                  </a:cubicBezTo>
                  <a:cubicBezTo>
                    <a:pt x="1803" y="4537"/>
                    <a:pt x="1807" y="4533"/>
                    <a:pt x="1811" y="4533"/>
                  </a:cubicBezTo>
                  <a:close/>
                  <a:moveTo>
                    <a:pt x="1843" y="4533"/>
                  </a:moveTo>
                  <a:lnTo>
                    <a:pt x="1843" y="4533"/>
                  </a:lnTo>
                  <a:cubicBezTo>
                    <a:pt x="1848" y="4533"/>
                    <a:pt x="1851" y="4537"/>
                    <a:pt x="1851" y="4541"/>
                  </a:cubicBezTo>
                  <a:cubicBezTo>
                    <a:pt x="1851" y="4546"/>
                    <a:pt x="1848" y="4549"/>
                    <a:pt x="1843" y="4549"/>
                  </a:cubicBezTo>
                  <a:lnTo>
                    <a:pt x="1843" y="4549"/>
                  </a:lnTo>
                  <a:cubicBezTo>
                    <a:pt x="1839" y="4549"/>
                    <a:pt x="1835" y="4546"/>
                    <a:pt x="1835" y="4541"/>
                  </a:cubicBezTo>
                  <a:cubicBezTo>
                    <a:pt x="1835" y="4537"/>
                    <a:pt x="1839" y="4533"/>
                    <a:pt x="1843" y="4533"/>
                  </a:cubicBezTo>
                  <a:close/>
                  <a:moveTo>
                    <a:pt x="1875" y="4533"/>
                  </a:moveTo>
                  <a:lnTo>
                    <a:pt x="1875" y="4533"/>
                  </a:lnTo>
                  <a:cubicBezTo>
                    <a:pt x="1880" y="4533"/>
                    <a:pt x="1883" y="4537"/>
                    <a:pt x="1883" y="4541"/>
                  </a:cubicBezTo>
                  <a:cubicBezTo>
                    <a:pt x="1883" y="4546"/>
                    <a:pt x="1880" y="4549"/>
                    <a:pt x="1875" y="4549"/>
                  </a:cubicBezTo>
                  <a:lnTo>
                    <a:pt x="1875" y="4549"/>
                  </a:lnTo>
                  <a:cubicBezTo>
                    <a:pt x="1871" y="4549"/>
                    <a:pt x="1867" y="4546"/>
                    <a:pt x="1867" y="4541"/>
                  </a:cubicBezTo>
                  <a:cubicBezTo>
                    <a:pt x="1867" y="4537"/>
                    <a:pt x="1871" y="4533"/>
                    <a:pt x="1875" y="4533"/>
                  </a:cubicBezTo>
                  <a:close/>
                  <a:moveTo>
                    <a:pt x="1907" y="4533"/>
                  </a:moveTo>
                  <a:lnTo>
                    <a:pt x="1907" y="4533"/>
                  </a:lnTo>
                  <a:cubicBezTo>
                    <a:pt x="1912" y="4533"/>
                    <a:pt x="1915" y="4537"/>
                    <a:pt x="1915" y="4541"/>
                  </a:cubicBezTo>
                  <a:cubicBezTo>
                    <a:pt x="1915" y="4546"/>
                    <a:pt x="1912" y="4549"/>
                    <a:pt x="1907" y="4549"/>
                  </a:cubicBezTo>
                  <a:lnTo>
                    <a:pt x="1907" y="4549"/>
                  </a:lnTo>
                  <a:cubicBezTo>
                    <a:pt x="1903" y="4549"/>
                    <a:pt x="1899" y="4546"/>
                    <a:pt x="1899" y="4541"/>
                  </a:cubicBezTo>
                  <a:cubicBezTo>
                    <a:pt x="1899" y="4537"/>
                    <a:pt x="1903" y="4533"/>
                    <a:pt x="1907" y="4533"/>
                  </a:cubicBezTo>
                  <a:close/>
                  <a:moveTo>
                    <a:pt x="1939" y="4533"/>
                  </a:moveTo>
                  <a:lnTo>
                    <a:pt x="1939" y="4533"/>
                  </a:lnTo>
                  <a:cubicBezTo>
                    <a:pt x="1944" y="4533"/>
                    <a:pt x="1947" y="4537"/>
                    <a:pt x="1947" y="4541"/>
                  </a:cubicBezTo>
                  <a:cubicBezTo>
                    <a:pt x="1947" y="4546"/>
                    <a:pt x="1944" y="4549"/>
                    <a:pt x="1939" y="4549"/>
                  </a:cubicBezTo>
                  <a:lnTo>
                    <a:pt x="1939" y="4549"/>
                  </a:lnTo>
                  <a:cubicBezTo>
                    <a:pt x="1935" y="4549"/>
                    <a:pt x="1931" y="4546"/>
                    <a:pt x="1931" y="4541"/>
                  </a:cubicBezTo>
                  <a:cubicBezTo>
                    <a:pt x="1931" y="4537"/>
                    <a:pt x="1935" y="4533"/>
                    <a:pt x="1939" y="4533"/>
                  </a:cubicBezTo>
                  <a:close/>
                  <a:moveTo>
                    <a:pt x="1971" y="4533"/>
                  </a:moveTo>
                  <a:lnTo>
                    <a:pt x="1971" y="4533"/>
                  </a:lnTo>
                  <a:cubicBezTo>
                    <a:pt x="1976" y="4533"/>
                    <a:pt x="1979" y="4537"/>
                    <a:pt x="1979" y="4541"/>
                  </a:cubicBezTo>
                  <a:cubicBezTo>
                    <a:pt x="1979" y="4546"/>
                    <a:pt x="1976" y="4549"/>
                    <a:pt x="1971" y="4549"/>
                  </a:cubicBezTo>
                  <a:lnTo>
                    <a:pt x="1971" y="4549"/>
                  </a:lnTo>
                  <a:cubicBezTo>
                    <a:pt x="1967" y="4549"/>
                    <a:pt x="1963" y="4546"/>
                    <a:pt x="1963" y="4541"/>
                  </a:cubicBezTo>
                  <a:cubicBezTo>
                    <a:pt x="1963" y="4537"/>
                    <a:pt x="1967" y="4533"/>
                    <a:pt x="1971" y="4533"/>
                  </a:cubicBezTo>
                  <a:close/>
                  <a:moveTo>
                    <a:pt x="2003" y="4533"/>
                  </a:moveTo>
                  <a:lnTo>
                    <a:pt x="2003" y="4533"/>
                  </a:lnTo>
                  <a:cubicBezTo>
                    <a:pt x="2008" y="4533"/>
                    <a:pt x="2011" y="4537"/>
                    <a:pt x="2011" y="4541"/>
                  </a:cubicBezTo>
                  <a:cubicBezTo>
                    <a:pt x="2011" y="4546"/>
                    <a:pt x="2008" y="4549"/>
                    <a:pt x="2003" y="4549"/>
                  </a:cubicBezTo>
                  <a:lnTo>
                    <a:pt x="2003" y="4549"/>
                  </a:lnTo>
                  <a:cubicBezTo>
                    <a:pt x="1999" y="4549"/>
                    <a:pt x="1995" y="4546"/>
                    <a:pt x="1995" y="4541"/>
                  </a:cubicBezTo>
                  <a:cubicBezTo>
                    <a:pt x="1995" y="4537"/>
                    <a:pt x="1999" y="4533"/>
                    <a:pt x="2003" y="4533"/>
                  </a:cubicBezTo>
                  <a:close/>
                  <a:moveTo>
                    <a:pt x="2035" y="4533"/>
                  </a:moveTo>
                  <a:lnTo>
                    <a:pt x="2035" y="4533"/>
                  </a:lnTo>
                  <a:cubicBezTo>
                    <a:pt x="2040" y="4533"/>
                    <a:pt x="2043" y="4537"/>
                    <a:pt x="2043" y="4541"/>
                  </a:cubicBezTo>
                  <a:cubicBezTo>
                    <a:pt x="2043" y="4546"/>
                    <a:pt x="2040" y="4549"/>
                    <a:pt x="2035" y="4549"/>
                  </a:cubicBezTo>
                  <a:lnTo>
                    <a:pt x="2035" y="4549"/>
                  </a:lnTo>
                  <a:cubicBezTo>
                    <a:pt x="2031" y="4549"/>
                    <a:pt x="2027" y="4546"/>
                    <a:pt x="2027" y="4541"/>
                  </a:cubicBezTo>
                  <a:cubicBezTo>
                    <a:pt x="2027" y="4537"/>
                    <a:pt x="2031" y="4533"/>
                    <a:pt x="2035" y="4533"/>
                  </a:cubicBezTo>
                  <a:close/>
                  <a:moveTo>
                    <a:pt x="2067" y="4533"/>
                  </a:moveTo>
                  <a:lnTo>
                    <a:pt x="2067" y="4533"/>
                  </a:lnTo>
                  <a:cubicBezTo>
                    <a:pt x="2072" y="4533"/>
                    <a:pt x="2075" y="4537"/>
                    <a:pt x="2075" y="4541"/>
                  </a:cubicBezTo>
                  <a:cubicBezTo>
                    <a:pt x="2075" y="4546"/>
                    <a:pt x="2072" y="4549"/>
                    <a:pt x="2067" y="4549"/>
                  </a:cubicBezTo>
                  <a:lnTo>
                    <a:pt x="2067" y="4549"/>
                  </a:lnTo>
                  <a:cubicBezTo>
                    <a:pt x="2063" y="4549"/>
                    <a:pt x="2059" y="4546"/>
                    <a:pt x="2059" y="4541"/>
                  </a:cubicBezTo>
                  <a:cubicBezTo>
                    <a:pt x="2059" y="4537"/>
                    <a:pt x="2063" y="4533"/>
                    <a:pt x="2067" y="4533"/>
                  </a:cubicBezTo>
                  <a:close/>
                  <a:moveTo>
                    <a:pt x="2099" y="4533"/>
                  </a:moveTo>
                  <a:lnTo>
                    <a:pt x="2100" y="4533"/>
                  </a:lnTo>
                  <a:cubicBezTo>
                    <a:pt x="2104" y="4533"/>
                    <a:pt x="2108" y="4537"/>
                    <a:pt x="2108" y="4541"/>
                  </a:cubicBezTo>
                  <a:cubicBezTo>
                    <a:pt x="2108" y="4546"/>
                    <a:pt x="2104" y="4549"/>
                    <a:pt x="2100" y="4549"/>
                  </a:cubicBezTo>
                  <a:lnTo>
                    <a:pt x="2099" y="4549"/>
                  </a:lnTo>
                  <a:cubicBezTo>
                    <a:pt x="2095" y="4549"/>
                    <a:pt x="2091" y="4546"/>
                    <a:pt x="2091" y="4541"/>
                  </a:cubicBezTo>
                  <a:cubicBezTo>
                    <a:pt x="2091" y="4537"/>
                    <a:pt x="2095" y="4533"/>
                    <a:pt x="2099" y="4533"/>
                  </a:cubicBezTo>
                  <a:close/>
                  <a:moveTo>
                    <a:pt x="2132" y="4533"/>
                  </a:moveTo>
                  <a:lnTo>
                    <a:pt x="2132" y="4533"/>
                  </a:lnTo>
                  <a:cubicBezTo>
                    <a:pt x="2136" y="4533"/>
                    <a:pt x="2140" y="4537"/>
                    <a:pt x="2140" y="4541"/>
                  </a:cubicBezTo>
                  <a:cubicBezTo>
                    <a:pt x="2140" y="4546"/>
                    <a:pt x="2136" y="4549"/>
                    <a:pt x="2132" y="4549"/>
                  </a:cubicBezTo>
                  <a:lnTo>
                    <a:pt x="2132" y="4549"/>
                  </a:lnTo>
                  <a:cubicBezTo>
                    <a:pt x="2127" y="4549"/>
                    <a:pt x="2124" y="4546"/>
                    <a:pt x="2124" y="4541"/>
                  </a:cubicBezTo>
                  <a:cubicBezTo>
                    <a:pt x="2124" y="4537"/>
                    <a:pt x="2127" y="4533"/>
                    <a:pt x="2132" y="4533"/>
                  </a:cubicBezTo>
                  <a:close/>
                  <a:moveTo>
                    <a:pt x="2164" y="4533"/>
                  </a:moveTo>
                  <a:lnTo>
                    <a:pt x="2164" y="4533"/>
                  </a:lnTo>
                  <a:cubicBezTo>
                    <a:pt x="2168" y="4533"/>
                    <a:pt x="2172" y="4537"/>
                    <a:pt x="2172" y="4541"/>
                  </a:cubicBezTo>
                  <a:cubicBezTo>
                    <a:pt x="2172" y="4546"/>
                    <a:pt x="2168" y="4549"/>
                    <a:pt x="2164" y="4549"/>
                  </a:cubicBezTo>
                  <a:lnTo>
                    <a:pt x="2164" y="4549"/>
                  </a:lnTo>
                  <a:cubicBezTo>
                    <a:pt x="2159" y="4549"/>
                    <a:pt x="2156" y="4546"/>
                    <a:pt x="2156" y="4541"/>
                  </a:cubicBezTo>
                  <a:cubicBezTo>
                    <a:pt x="2156" y="4537"/>
                    <a:pt x="2159" y="4533"/>
                    <a:pt x="2164" y="4533"/>
                  </a:cubicBezTo>
                  <a:close/>
                  <a:moveTo>
                    <a:pt x="2196" y="4533"/>
                  </a:moveTo>
                  <a:lnTo>
                    <a:pt x="2196" y="4533"/>
                  </a:lnTo>
                  <a:cubicBezTo>
                    <a:pt x="2200" y="4533"/>
                    <a:pt x="2204" y="4537"/>
                    <a:pt x="2204" y="4541"/>
                  </a:cubicBezTo>
                  <a:cubicBezTo>
                    <a:pt x="2204" y="4546"/>
                    <a:pt x="2200" y="4549"/>
                    <a:pt x="2196" y="4549"/>
                  </a:cubicBezTo>
                  <a:lnTo>
                    <a:pt x="2196" y="4549"/>
                  </a:lnTo>
                  <a:cubicBezTo>
                    <a:pt x="2191" y="4549"/>
                    <a:pt x="2188" y="4546"/>
                    <a:pt x="2188" y="4541"/>
                  </a:cubicBezTo>
                  <a:cubicBezTo>
                    <a:pt x="2188" y="4537"/>
                    <a:pt x="2191" y="4533"/>
                    <a:pt x="2196" y="4533"/>
                  </a:cubicBezTo>
                  <a:close/>
                  <a:moveTo>
                    <a:pt x="2228" y="4533"/>
                  </a:moveTo>
                  <a:lnTo>
                    <a:pt x="2228" y="4533"/>
                  </a:lnTo>
                  <a:cubicBezTo>
                    <a:pt x="2232" y="4533"/>
                    <a:pt x="2236" y="4537"/>
                    <a:pt x="2236" y="4541"/>
                  </a:cubicBezTo>
                  <a:cubicBezTo>
                    <a:pt x="2236" y="4546"/>
                    <a:pt x="2232" y="4549"/>
                    <a:pt x="2228" y="4549"/>
                  </a:cubicBezTo>
                  <a:lnTo>
                    <a:pt x="2228" y="4549"/>
                  </a:lnTo>
                  <a:cubicBezTo>
                    <a:pt x="2223" y="4549"/>
                    <a:pt x="2220" y="4546"/>
                    <a:pt x="2220" y="4541"/>
                  </a:cubicBezTo>
                  <a:cubicBezTo>
                    <a:pt x="2220" y="4537"/>
                    <a:pt x="2223" y="4533"/>
                    <a:pt x="2228" y="4533"/>
                  </a:cubicBezTo>
                  <a:close/>
                  <a:moveTo>
                    <a:pt x="2260" y="4533"/>
                  </a:moveTo>
                  <a:lnTo>
                    <a:pt x="2260" y="4533"/>
                  </a:lnTo>
                  <a:cubicBezTo>
                    <a:pt x="2264" y="4533"/>
                    <a:pt x="2268" y="4537"/>
                    <a:pt x="2268" y="4541"/>
                  </a:cubicBezTo>
                  <a:cubicBezTo>
                    <a:pt x="2268" y="4546"/>
                    <a:pt x="2264" y="4549"/>
                    <a:pt x="2260" y="4549"/>
                  </a:cubicBezTo>
                  <a:lnTo>
                    <a:pt x="2260" y="4549"/>
                  </a:lnTo>
                  <a:cubicBezTo>
                    <a:pt x="2255" y="4549"/>
                    <a:pt x="2252" y="4546"/>
                    <a:pt x="2252" y="4541"/>
                  </a:cubicBezTo>
                  <a:cubicBezTo>
                    <a:pt x="2252" y="4537"/>
                    <a:pt x="2255" y="4533"/>
                    <a:pt x="2260" y="4533"/>
                  </a:cubicBezTo>
                  <a:close/>
                  <a:moveTo>
                    <a:pt x="2292" y="4533"/>
                  </a:moveTo>
                  <a:lnTo>
                    <a:pt x="2292" y="4533"/>
                  </a:lnTo>
                  <a:cubicBezTo>
                    <a:pt x="2296" y="4533"/>
                    <a:pt x="2300" y="4537"/>
                    <a:pt x="2300" y="4541"/>
                  </a:cubicBezTo>
                  <a:cubicBezTo>
                    <a:pt x="2300" y="4546"/>
                    <a:pt x="2296" y="4549"/>
                    <a:pt x="2292" y="4549"/>
                  </a:cubicBezTo>
                  <a:lnTo>
                    <a:pt x="2292" y="4549"/>
                  </a:lnTo>
                  <a:cubicBezTo>
                    <a:pt x="2287" y="4549"/>
                    <a:pt x="2284" y="4546"/>
                    <a:pt x="2284" y="4541"/>
                  </a:cubicBezTo>
                  <a:cubicBezTo>
                    <a:pt x="2284" y="4537"/>
                    <a:pt x="2287" y="4533"/>
                    <a:pt x="2292" y="4533"/>
                  </a:cubicBezTo>
                  <a:close/>
                  <a:moveTo>
                    <a:pt x="2324" y="4533"/>
                  </a:moveTo>
                  <a:lnTo>
                    <a:pt x="2324" y="4533"/>
                  </a:lnTo>
                  <a:cubicBezTo>
                    <a:pt x="2328" y="4533"/>
                    <a:pt x="2332" y="4537"/>
                    <a:pt x="2332" y="4541"/>
                  </a:cubicBezTo>
                  <a:cubicBezTo>
                    <a:pt x="2332" y="4546"/>
                    <a:pt x="2328" y="4549"/>
                    <a:pt x="2324" y="4549"/>
                  </a:cubicBezTo>
                  <a:lnTo>
                    <a:pt x="2324" y="4549"/>
                  </a:lnTo>
                  <a:cubicBezTo>
                    <a:pt x="2319" y="4549"/>
                    <a:pt x="2316" y="4546"/>
                    <a:pt x="2316" y="4541"/>
                  </a:cubicBezTo>
                  <a:cubicBezTo>
                    <a:pt x="2316" y="4537"/>
                    <a:pt x="2319" y="4533"/>
                    <a:pt x="2324" y="4533"/>
                  </a:cubicBezTo>
                  <a:close/>
                  <a:moveTo>
                    <a:pt x="2356" y="4533"/>
                  </a:moveTo>
                  <a:lnTo>
                    <a:pt x="2356" y="4533"/>
                  </a:lnTo>
                  <a:cubicBezTo>
                    <a:pt x="2360" y="4533"/>
                    <a:pt x="2364" y="4537"/>
                    <a:pt x="2364" y="4541"/>
                  </a:cubicBezTo>
                  <a:cubicBezTo>
                    <a:pt x="2364" y="4546"/>
                    <a:pt x="2360" y="4549"/>
                    <a:pt x="2356" y="4549"/>
                  </a:cubicBezTo>
                  <a:lnTo>
                    <a:pt x="2356" y="4549"/>
                  </a:lnTo>
                  <a:cubicBezTo>
                    <a:pt x="2351" y="4549"/>
                    <a:pt x="2348" y="4546"/>
                    <a:pt x="2348" y="4541"/>
                  </a:cubicBezTo>
                  <a:cubicBezTo>
                    <a:pt x="2348" y="4537"/>
                    <a:pt x="2351" y="4533"/>
                    <a:pt x="2356" y="4533"/>
                  </a:cubicBezTo>
                  <a:close/>
                  <a:moveTo>
                    <a:pt x="2388" y="4533"/>
                  </a:moveTo>
                  <a:lnTo>
                    <a:pt x="2388" y="4533"/>
                  </a:lnTo>
                  <a:cubicBezTo>
                    <a:pt x="2392" y="4533"/>
                    <a:pt x="2396" y="4537"/>
                    <a:pt x="2396" y="4541"/>
                  </a:cubicBezTo>
                  <a:cubicBezTo>
                    <a:pt x="2396" y="4546"/>
                    <a:pt x="2392" y="4549"/>
                    <a:pt x="2388" y="4549"/>
                  </a:cubicBezTo>
                  <a:lnTo>
                    <a:pt x="2388" y="4549"/>
                  </a:lnTo>
                  <a:cubicBezTo>
                    <a:pt x="2383" y="4549"/>
                    <a:pt x="2380" y="4546"/>
                    <a:pt x="2380" y="4541"/>
                  </a:cubicBezTo>
                  <a:cubicBezTo>
                    <a:pt x="2380" y="4537"/>
                    <a:pt x="2383" y="4533"/>
                    <a:pt x="2388" y="4533"/>
                  </a:cubicBezTo>
                  <a:close/>
                  <a:moveTo>
                    <a:pt x="2420" y="4533"/>
                  </a:moveTo>
                  <a:lnTo>
                    <a:pt x="2420" y="4533"/>
                  </a:lnTo>
                  <a:cubicBezTo>
                    <a:pt x="2424" y="4533"/>
                    <a:pt x="2428" y="4537"/>
                    <a:pt x="2428" y="4541"/>
                  </a:cubicBezTo>
                  <a:cubicBezTo>
                    <a:pt x="2428" y="4546"/>
                    <a:pt x="2424" y="4549"/>
                    <a:pt x="2420" y="4549"/>
                  </a:cubicBezTo>
                  <a:lnTo>
                    <a:pt x="2420" y="4549"/>
                  </a:lnTo>
                  <a:cubicBezTo>
                    <a:pt x="2415" y="4549"/>
                    <a:pt x="2412" y="4546"/>
                    <a:pt x="2412" y="4541"/>
                  </a:cubicBezTo>
                  <a:cubicBezTo>
                    <a:pt x="2412" y="4537"/>
                    <a:pt x="2415" y="4533"/>
                    <a:pt x="2420" y="4533"/>
                  </a:cubicBezTo>
                  <a:close/>
                  <a:moveTo>
                    <a:pt x="2452" y="4533"/>
                  </a:moveTo>
                  <a:lnTo>
                    <a:pt x="2452" y="4533"/>
                  </a:lnTo>
                  <a:cubicBezTo>
                    <a:pt x="2456" y="4533"/>
                    <a:pt x="2460" y="4537"/>
                    <a:pt x="2460" y="4541"/>
                  </a:cubicBezTo>
                  <a:cubicBezTo>
                    <a:pt x="2460" y="4546"/>
                    <a:pt x="2456" y="4549"/>
                    <a:pt x="2452" y="4549"/>
                  </a:cubicBezTo>
                  <a:lnTo>
                    <a:pt x="2452" y="4549"/>
                  </a:lnTo>
                  <a:cubicBezTo>
                    <a:pt x="2447" y="4549"/>
                    <a:pt x="2444" y="4546"/>
                    <a:pt x="2444" y="4541"/>
                  </a:cubicBezTo>
                  <a:cubicBezTo>
                    <a:pt x="2444" y="4537"/>
                    <a:pt x="2447" y="4533"/>
                    <a:pt x="2452" y="4533"/>
                  </a:cubicBezTo>
                  <a:close/>
                  <a:moveTo>
                    <a:pt x="2484" y="4533"/>
                  </a:moveTo>
                  <a:lnTo>
                    <a:pt x="2484" y="4533"/>
                  </a:lnTo>
                  <a:cubicBezTo>
                    <a:pt x="2488" y="4533"/>
                    <a:pt x="2492" y="4537"/>
                    <a:pt x="2492" y="4541"/>
                  </a:cubicBezTo>
                  <a:cubicBezTo>
                    <a:pt x="2492" y="4546"/>
                    <a:pt x="2488" y="4549"/>
                    <a:pt x="2484" y="4549"/>
                  </a:cubicBezTo>
                  <a:lnTo>
                    <a:pt x="2484" y="4549"/>
                  </a:lnTo>
                  <a:cubicBezTo>
                    <a:pt x="2479" y="4549"/>
                    <a:pt x="2476" y="4546"/>
                    <a:pt x="2476" y="4541"/>
                  </a:cubicBezTo>
                  <a:cubicBezTo>
                    <a:pt x="2476" y="4537"/>
                    <a:pt x="2479" y="4533"/>
                    <a:pt x="2484" y="4533"/>
                  </a:cubicBezTo>
                  <a:close/>
                  <a:moveTo>
                    <a:pt x="2516" y="4533"/>
                  </a:moveTo>
                  <a:lnTo>
                    <a:pt x="2516" y="4533"/>
                  </a:lnTo>
                  <a:cubicBezTo>
                    <a:pt x="2520" y="4533"/>
                    <a:pt x="2524" y="4537"/>
                    <a:pt x="2524" y="4541"/>
                  </a:cubicBezTo>
                  <a:cubicBezTo>
                    <a:pt x="2524" y="4546"/>
                    <a:pt x="2520" y="4549"/>
                    <a:pt x="2516" y="4549"/>
                  </a:cubicBezTo>
                  <a:lnTo>
                    <a:pt x="2516" y="4549"/>
                  </a:lnTo>
                  <a:cubicBezTo>
                    <a:pt x="2511" y="4549"/>
                    <a:pt x="2508" y="4546"/>
                    <a:pt x="2508" y="4541"/>
                  </a:cubicBezTo>
                  <a:cubicBezTo>
                    <a:pt x="2508" y="4537"/>
                    <a:pt x="2511" y="4533"/>
                    <a:pt x="2516" y="4533"/>
                  </a:cubicBezTo>
                  <a:close/>
                  <a:moveTo>
                    <a:pt x="2548" y="4533"/>
                  </a:moveTo>
                  <a:lnTo>
                    <a:pt x="2548" y="4533"/>
                  </a:lnTo>
                  <a:cubicBezTo>
                    <a:pt x="2552" y="4533"/>
                    <a:pt x="2556" y="4537"/>
                    <a:pt x="2556" y="4541"/>
                  </a:cubicBezTo>
                  <a:cubicBezTo>
                    <a:pt x="2556" y="4546"/>
                    <a:pt x="2552" y="4549"/>
                    <a:pt x="2548" y="4549"/>
                  </a:cubicBezTo>
                  <a:lnTo>
                    <a:pt x="2548" y="4549"/>
                  </a:lnTo>
                  <a:cubicBezTo>
                    <a:pt x="2543" y="4549"/>
                    <a:pt x="2540" y="4546"/>
                    <a:pt x="2540" y="4541"/>
                  </a:cubicBezTo>
                  <a:cubicBezTo>
                    <a:pt x="2540" y="4537"/>
                    <a:pt x="2543" y="4533"/>
                    <a:pt x="2548" y="4533"/>
                  </a:cubicBezTo>
                  <a:close/>
                  <a:moveTo>
                    <a:pt x="2580" y="4533"/>
                  </a:moveTo>
                  <a:lnTo>
                    <a:pt x="2580" y="4533"/>
                  </a:lnTo>
                  <a:cubicBezTo>
                    <a:pt x="2584" y="4533"/>
                    <a:pt x="2588" y="4537"/>
                    <a:pt x="2588" y="4541"/>
                  </a:cubicBezTo>
                  <a:cubicBezTo>
                    <a:pt x="2588" y="4546"/>
                    <a:pt x="2584" y="4549"/>
                    <a:pt x="2580" y="4549"/>
                  </a:cubicBezTo>
                  <a:lnTo>
                    <a:pt x="2580" y="4549"/>
                  </a:lnTo>
                  <a:cubicBezTo>
                    <a:pt x="2575" y="4549"/>
                    <a:pt x="2572" y="4546"/>
                    <a:pt x="2572" y="4541"/>
                  </a:cubicBezTo>
                  <a:cubicBezTo>
                    <a:pt x="2572" y="4537"/>
                    <a:pt x="2575" y="4533"/>
                    <a:pt x="2580" y="4533"/>
                  </a:cubicBezTo>
                  <a:close/>
                  <a:moveTo>
                    <a:pt x="2612" y="4533"/>
                  </a:moveTo>
                  <a:lnTo>
                    <a:pt x="2612" y="4533"/>
                  </a:lnTo>
                  <a:cubicBezTo>
                    <a:pt x="2616" y="4533"/>
                    <a:pt x="2620" y="4537"/>
                    <a:pt x="2620" y="4541"/>
                  </a:cubicBezTo>
                  <a:cubicBezTo>
                    <a:pt x="2620" y="4546"/>
                    <a:pt x="2616" y="4549"/>
                    <a:pt x="2612" y="4549"/>
                  </a:cubicBezTo>
                  <a:lnTo>
                    <a:pt x="2612" y="4549"/>
                  </a:lnTo>
                  <a:cubicBezTo>
                    <a:pt x="2607" y="4549"/>
                    <a:pt x="2604" y="4546"/>
                    <a:pt x="2604" y="4541"/>
                  </a:cubicBezTo>
                  <a:cubicBezTo>
                    <a:pt x="2604" y="4537"/>
                    <a:pt x="2607" y="4533"/>
                    <a:pt x="2612" y="4533"/>
                  </a:cubicBezTo>
                  <a:close/>
                  <a:moveTo>
                    <a:pt x="2644" y="4533"/>
                  </a:moveTo>
                  <a:lnTo>
                    <a:pt x="2644" y="4533"/>
                  </a:lnTo>
                  <a:cubicBezTo>
                    <a:pt x="2648" y="4533"/>
                    <a:pt x="2652" y="4537"/>
                    <a:pt x="2652" y="4541"/>
                  </a:cubicBezTo>
                  <a:cubicBezTo>
                    <a:pt x="2652" y="4546"/>
                    <a:pt x="2648" y="4549"/>
                    <a:pt x="2644" y="4549"/>
                  </a:cubicBezTo>
                  <a:lnTo>
                    <a:pt x="2644" y="4549"/>
                  </a:lnTo>
                  <a:cubicBezTo>
                    <a:pt x="2639" y="4549"/>
                    <a:pt x="2636" y="4546"/>
                    <a:pt x="2636" y="4541"/>
                  </a:cubicBezTo>
                  <a:cubicBezTo>
                    <a:pt x="2636" y="4537"/>
                    <a:pt x="2639" y="4533"/>
                    <a:pt x="2644" y="4533"/>
                  </a:cubicBezTo>
                  <a:close/>
                  <a:moveTo>
                    <a:pt x="2676" y="4533"/>
                  </a:moveTo>
                  <a:lnTo>
                    <a:pt x="2676" y="4533"/>
                  </a:lnTo>
                  <a:cubicBezTo>
                    <a:pt x="2680" y="4533"/>
                    <a:pt x="2684" y="4537"/>
                    <a:pt x="2684" y="4541"/>
                  </a:cubicBezTo>
                  <a:cubicBezTo>
                    <a:pt x="2684" y="4546"/>
                    <a:pt x="2680" y="4549"/>
                    <a:pt x="2676" y="4549"/>
                  </a:cubicBezTo>
                  <a:lnTo>
                    <a:pt x="2676" y="4549"/>
                  </a:lnTo>
                  <a:cubicBezTo>
                    <a:pt x="2671" y="4549"/>
                    <a:pt x="2668" y="4546"/>
                    <a:pt x="2668" y="4541"/>
                  </a:cubicBezTo>
                  <a:cubicBezTo>
                    <a:pt x="2668" y="4537"/>
                    <a:pt x="2671" y="4533"/>
                    <a:pt x="2676" y="4533"/>
                  </a:cubicBezTo>
                  <a:close/>
                  <a:moveTo>
                    <a:pt x="2708" y="4533"/>
                  </a:moveTo>
                  <a:lnTo>
                    <a:pt x="2708" y="4533"/>
                  </a:lnTo>
                  <a:cubicBezTo>
                    <a:pt x="2712" y="4533"/>
                    <a:pt x="2716" y="4537"/>
                    <a:pt x="2716" y="4541"/>
                  </a:cubicBezTo>
                  <a:cubicBezTo>
                    <a:pt x="2716" y="4546"/>
                    <a:pt x="2712" y="4549"/>
                    <a:pt x="2708" y="4549"/>
                  </a:cubicBezTo>
                  <a:lnTo>
                    <a:pt x="2708" y="4549"/>
                  </a:lnTo>
                  <a:cubicBezTo>
                    <a:pt x="2703" y="4549"/>
                    <a:pt x="2700" y="4546"/>
                    <a:pt x="2700" y="4541"/>
                  </a:cubicBezTo>
                  <a:cubicBezTo>
                    <a:pt x="2700" y="4537"/>
                    <a:pt x="2703" y="4533"/>
                    <a:pt x="2708" y="4533"/>
                  </a:cubicBezTo>
                  <a:close/>
                  <a:moveTo>
                    <a:pt x="2740" y="4533"/>
                  </a:moveTo>
                  <a:lnTo>
                    <a:pt x="2740" y="4533"/>
                  </a:lnTo>
                  <a:cubicBezTo>
                    <a:pt x="2744" y="4533"/>
                    <a:pt x="2748" y="4537"/>
                    <a:pt x="2748" y="4541"/>
                  </a:cubicBezTo>
                  <a:cubicBezTo>
                    <a:pt x="2748" y="4546"/>
                    <a:pt x="2744" y="4549"/>
                    <a:pt x="2740" y="4549"/>
                  </a:cubicBezTo>
                  <a:lnTo>
                    <a:pt x="2740" y="4549"/>
                  </a:lnTo>
                  <a:cubicBezTo>
                    <a:pt x="2735" y="4549"/>
                    <a:pt x="2732" y="4546"/>
                    <a:pt x="2732" y="4541"/>
                  </a:cubicBezTo>
                  <a:cubicBezTo>
                    <a:pt x="2732" y="4537"/>
                    <a:pt x="2735" y="4533"/>
                    <a:pt x="2740" y="4533"/>
                  </a:cubicBezTo>
                  <a:close/>
                  <a:moveTo>
                    <a:pt x="2772" y="4533"/>
                  </a:moveTo>
                  <a:lnTo>
                    <a:pt x="2772" y="4533"/>
                  </a:lnTo>
                  <a:cubicBezTo>
                    <a:pt x="2776" y="4533"/>
                    <a:pt x="2780" y="4537"/>
                    <a:pt x="2780" y="4541"/>
                  </a:cubicBezTo>
                  <a:cubicBezTo>
                    <a:pt x="2780" y="4546"/>
                    <a:pt x="2776" y="4549"/>
                    <a:pt x="2772" y="4549"/>
                  </a:cubicBezTo>
                  <a:lnTo>
                    <a:pt x="2772" y="4549"/>
                  </a:lnTo>
                  <a:cubicBezTo>
                    <a:pt x="2767" y="4549"/>
                    <a:pt x="2764" y="4546"/>
                    <a:pt x="2764" y="4541"/>
                  </a:cubicBezTo>
                  <a:cubicBezTo>
                    <a:pt x="2764" y="4537"/>
                    <a:pt x="2767" y="4533"/>
                    <a:pt x="2772" y="4533"/>
                  </a:cubicBezTo>
                  <a:close/>
                  <a:moveTo>
                    <a:pt x="2804" y="4533"/>
                  </a:moveTo>
                  <a:lnTo>
                    <a:pt x="2804" y="4533"/>
                  </a:lnTo>
                  <a:cubicBezTo>
                    <a:pt x="2808" y="4533"/>
                    <a:pt x="2812" y="4537"/>
                    <a:pt x="2812" y="4541"/>
                  </a:cubicBezTo>
                  <a:cubicBezTo>
                    <a:pt x="2812" y="4546"/>
                    <a:pt x="2808" y="4549"/>
                    <a:pt x="2804" y="4549"/>
                  </a:cubicBezTo>
                  <a:lnTo>
                    <a:pt x="2804" y="4549"/>
                  </a:lnTo>
                  <a:cubicBezTo>
                    <a:pt x="2799" y="4549"/>
                    <a:pt x="2796" y="4546"/>
                    <a:pt x="2796" y="4541"/>
                  </a:cubicBezTo>
                  <a:cubicBezTo>
                    <a:pt x="2796" y="4537"/>
                    <a:pt x="2799" y="4533"/>
                    <a:pt x="2804" y="4533"/>
                  </a:cubicBezTo>
                  <a:close/>
                  <a:moveTo>
                    <a:pt x="2836" y="4533"/>
                  </a:moveTo>
                  <a:lnTo>
                    <a:pt x="2836" y="4533"/>
                  </a:lnTo>
                  <a:cubicBezTo>
                    <a:pt x="2840" y="4533"/>
                    <a:pt x="2844" y="4537"/>
                    <a:pt x="2844" y="4541"/>
                  </a:cubicBezTo>
                  <a:cubicBezTo>
                    <a:pt x="2844" y="4546"/>
                    <a:pt x="2840" y="4549"/>
                    <a:pt x="2836" y="4549"/>
                  </a:cubicBezTo>
                  <a:lnTo>
                    <a:pt x="2836" y="4549"/>
                  </a:lnTo>
                  <a:cubicBezTo>
                    <a:pt x="2831" y="4549"/>
                    <a:pt x="2828" y="4546"/>
                    <a:pt x="2828" y="4541"/>
                  </a:cubicBezTo>
                  <a:cubicBezTo>
                    <a:pt x="2828" y="4537"/>
                    <a:pt x="2831" y="4533"/>
                    <a:pt x="2836" y="4533"/>
                  </a:cubicBezTo>
                  <a:close/>
                  <a:moveTo>
                    <a:pt x="2868" y="4533"/>
                  </a:moveTo>
                  <a:lnTo>
                    <a:pt x="2868" y="4533"/>
                  </a:lnTo>
                  <a:cubicBezTo>
                    <a:pt x="2872" y="4533"/>
                    <a:pt x="2876" y="4537"/>
                    <a:pt x="2876" y="4541"/>
                  </a:cubicBezTo>
                  <a:cubicBezTo>
                    <a:pt x="2876" y="4546"/>
                    <a:pt x="2872" y="4549"/>
                    <a:pt x="2868" y="4549"/>
                  </a:cubicBezTo>
                  <a:lnTo>
                    <a:pt x="2868" y="4549"/>
                  </a:lnTo>
                  <a:cubicBezTo>
                    <a:pt x="2863" y="4549"/>
                    <a:pt x="2860" y="4546"/>
                    <a:pt x="2860" y="4541"/>
                  </a:cubicBezTo>
                  <a:cubicBezTo>
                    <a:pt x="2860" y="4537"/>
                    <a:pt x="2863" y="4533"/>
                    <a:pt x="2868" y="4533"/>
                  </a:cubicBezTo>
                  <a:close/>
                  <a:moveTo>
                    <a:pt x="2900" y="4533"/>
                  </a:moveTo>
                  <a:lnTo>
                    <a:pt x="2900" y="4533"/>
                  </a:lnTo>
                  <a:cubicBezTo>
                    <a:pt x="2904" y="4533"/>
                    <a:pt x="2908" y="4537"/>
                    <a:pt x="2908" y="4541"/>
                  </a:cubicBezTo>
                  <a:cubicBezTo>
                    <a:pt x="2908" y="4546"/>
                    <a:pt x="2904" y="4549"/>
                    <a:pt x="2900" y="4549"/>
                  </a:cubicBezTo>
                  <a:lnTo>
                    <a:pt x="2900" y="4549"/>
                  </a:lnTo>
                  <a:cubicBezTo>
                    <a:pt x="2895" y="4549"/>
                    <a:pt x="2892" y="4546"/>
                    <a:pt x="2892" y="4541"/>
                  </a:cubicBezTo>
                  <a:cubicBezTo>
                    <a:pt x="2892" y="4537"/>
                    <a:pt x="2895" y="4533"/>
                    <a:pt x="2900" y="4533"/>
                  </a:cubicBezTo>
                  <a:close/>
                  <a:moveTo>
                    <a:pt x="2932" y="4533"/>
                  </a:moveTo>
                  <a:lnTo>
                    <a:pt x="2932" y="4533"/>
                  </a:lnTo>
                  <a:cubicBezTo>
                    <a:pt x="2936" y="4533"/>
                    <a:pt x="2940" y="4537"/>
                    <a:pt x="2940" y="4541"/>
                  </a:cubicBezTo>
                  <a:cubicBezTo>
                    <a:pt x="2940" y="4546"/>
                    <a:pt x="2936" y="4549"/>
                    <a:pt x="2932" y="4549"/>
                  </a:cubicBezTo>
                  <a:lnTo>
                    <a:pt x="2932" y="4549"/>
                  </a:lnTo>
                  <a:cubicBezTo>
                    <a:pt x="2927" y="4549"/>
                    <a:pt x="2924" y="4546"/>
                    <a:pt x="2924" y="4541"/>
                  </a:cubicBezTo>
                  <a:cubicBezTo>
                    <a:pt x="2924" y="4537"/>
                    <a:pt x="2927" y="4533"/>
                    <a:pt x="2932" y="4533"/>
                  </a:cubicBezTo>
                  <a:close/>
                  <a:moveTo>
                    <a:pt x="2964" y="4533"/>
                  </a:moveTo>
                  <a:lnTo>
                    <a:pt x="2964" y="4533"/>
                  </a:lnTo>
                  <a:cubicBezTo>
                    <a:pt x="2968" y="4533"/>
                    <a:pt x="2972" y="4537"/>
                    <a:pt x="2972" y="4541"/>
                  </a:cubicBezTo>
                  <a:cubicBezTo>
                    <a:pt x="2972" y="4546"/>
                    <a:pt x="2968" y="4549"/>
                    <a:pt x="2964" y="4549"/>
                  </a:cubicBezTo>
                  <a:lnTo>
                    <a:pt x="2964" y="4549"/>
                  </a:lnTo>
                  <a:cubicBezTo>
                    <a:pt x="2959" y="4549"/>
                    <a:pt x="2956" y="4546"/>
                    <a:pt x="2956" y="4541"/>
                  </a:cubicBezTo>
                  <a:cubicBezTo>
                    <a:pt x="2956" y="4537"/>
                    <a:pt x="2959" y="4533"/>
                    <a:pt x="2964" y="4533"/>
                  </a:cubicBezTo>
                  <a:close/>
                  <a:moveTo>
                    <a:pt x="2996" y="4533"/>
                  </a:moveTo>
                  <a:lnTo>
                    <a:pt x="2996" y="4533"/>
                  </a:lnTo>
                  <a:cubicBezTo>
                    <a:pt x="3000" y="4533"/>
                    <a:pt x="3004" y="4537"/>
                    <a:pt x="3004" y="4541"/>
                  </a:cubicBezTo>
                  <a:cubicBezTo>
                    <a:pt x="3004" y="4546"/>
                    <a:pt x="3000" y="4549"/>
                    <a:pt x="2996" y="4549"/>
                  </a:cubicBezTo>
                  <a:lnTo>
                    <a:pt x="2996" y="4549"/>
                  </a:lnTo>
                  <a:cubicBezTo>
                    <a:pt x="2992" y="4549"/>
                    <a:pt x="2988" y="4546"/>
                    <a:pt x="2988" y="4541"/>
                  </a:cubicBezTo>
                  <a:cubicBezTo>
                    <a:pt x="2988" y="4537"/>
                    <a:pt x="2992" y="4533"/>
                    <a:pt x="2996" y="4533"/>
                  </a:cubicBezTo>
                  <a:close/>
                  <a:moveTo>
                    <a:pt x="3028" y="4533"/>
                  </a:moveTo>
                  <a:lnTo>
                    <a:pt x="3028" y="4533"/>
                  </a:lnTo>
                  <a:cubicBezTo>
                    <a:pt x="3032" y="4533"/>
                    <a:pt x="3036" y="4537"/>
                    <a:pt x="3036" y="4541"/>
                  </a:cubicBezTo>
                  <a:cubicBezTo>
                    <a:pt x="3036" y="4546"/>
                    <a:pt x="3032" y="4549"/>
                    <a:pt x="3028" y="4549"/>
                  </a:cubicBezTo>
                  <a:lnTo>
                    <a:pt x="3028" y="4549"/>
                  </a:lnTo>
                  <a:cubicBezTo>
                    <a:pt x="3024" y="4549"/>
                    <a:pt x="3020" y="4546"/>
                    <a:pt x="3020" y="4541"/>
                  </a:cubicBezTo>
                  <a:cubicBezTo>
                    <a:pt x="3020" y="4537"/>
                    <a:pt x="3024" y="4533"/>
                    <a:pt x="3028" y="4533"/>
                  </a:cubicBezTo>
                  <a:close/>
                  <a:moveTo>
                    <a:pt x="3060" y="4533"/>
                  </a:moveTo>
                  <a:lnTo>
                    <a:pt x="3060" y="4533"/>
                  </a:lnTo>
                  <a:cubicBezTo>
                    <a:pt x="3064" y="4533"/>
                    <a:pt x="3068" y="4537"/>
                    <a:pt x="3068" y="4541"/>
                  </a:cubicBezTo>
                  <a:cubicBezTo>
                    <a:pt x="3068" y="4546"/>
                    <a:pt x="3064" y="4549"/>
                    <a:pt x="3060" y="4549"/>
                  </a:cubicBezTo>
                  <a:lnTo>
                    <a:pt x="3060" y="4549"/>
                  </a:lnTo>
                  <a:cubicBezTo>
                    <a:pt x="3056" y="4549"/>
                    <a:pt x="3052" y="4546"/>
                    <a:pt x="3052" y="4541"/>
                  </a:cubicBezTo>
                  <a:cubicBezTo>
                    <a:pt x="3052" y="4537"/>
                    <a:pt x="3056" y="4533"/>
                    <a:pt x="3060" y="4533"/>
                  </a:cubicBezTo>
                  <a:close/>
                  <a:moveTo>
                    <a:pt x="3092" y="4533"/>
                  </a:moveTo>
                  <a:lnTo>
                    <a:pt x="3092" y="4533"/>
                  </a:lnTo>
                  <a:cubicBezTo>
                    <a:pt x="3096" y="4533"/>
                    <a:pt x="3100" y="4537"/>
                    <a:pt x="3100" y="4541"/>
                  </a:cubicBezTo>
                  <a:cubicBezTo>
                    <a:pt x="3100" y="4546"/>
                    <a:pt x="3096" y="4549"/>
                    <a:pt x="3092" y="4549"/>
                  </a:cubicBezTo>
                  <a:lnTo>
                    <a:pt x="3092" y="4549"/>
                  </a:lnTo>
                  <a:cubicBezTo>
                    <a:pt x="3088" y="4549"/>
                    <a:pt x="3084" y="4546"/>
                    <a:pt x="3084" y="4541"/>
                  </a:cubicBezTo>
                  <a:cubicBezTo>
                    <a:pt x="3084" y="4537"/>
                    <a:pt x="3088" y="4533"/>
                    <a:pt x="3092" y="4533"/>
                  </a:cubicBezTo>
                  <a:close/>
                  <a:moveTo>
                    <a:pt x="3124" y="4533"/>
                  </a:moveTo>
                  <a:lnTo>
                    <a:pt x="3124" y="4533"/>
                  </a:lnTo>
                  <a:cubicBezTo>
                    <a:pt x="3128" y="4533"/>
                    <a:pt x="3132" y="4537"/>
                    <a:pt x="3132" y="4541"/>
                  </a:cubicBezTo>
                  <a:cubicBezTo>
                    <a:pt x="3132" y="4546"/>
                    <a:pt x="3128" y="4549"/>
                    <a:pt x="3124" y="4549"/>
                  </a:cubicBezTo>
                  <a:lnTo>
                    <a:pt x="3124" y="4549"/>
                  </a:lnTo>
                  <a:cubicBezTo>
                    <a:pt x="3120" y="4549"/>
                    <a:pt x="3116" y="4546"/>
                    <a:pt x="3116" y="4541"/>
                  </a:cubicBezTo>
                  <a:cubicBezTo>
                    <a:pt x="3116" y="4537"/>
                    <a:pt x="3120" y="4533"/>
                    <a:pt x="3124" y="4533"/>
                  </a:cubicBezTo>
                  <a:close/>
                  <a:moveTo>
                    <a:pt x="3156" y="4533"/>
                  </a:moveTo>
                  <a:lnTo>
                    <a:pt x="3156" y="4533"/>
                  </a:lnTo>
                  <a:cubicBezTo>
                    <a:pt x="3160" y="4533"/>
                    <a:pt x="3164" y="4537"/>
                    <a:pt x="3164" y="4541"/>
                  </a:cubicBezTo>
                  <a:cubicBezTo>
                    <a:pt x="3164" y="4546"/>
                    <a:pt x="3160" y="4549"/>
                    <a:pt x="3156" y="4549"/>
                  </a:cubicBezTo>
                  <a:lnTo>
                    <a:pt x="3156" y="4549"/>
                  </a:lnTo>
                  <a:cubicBezTo>
                    <a:pt x="3152" y="4549"/>
                    <a:pt x="3148" y="4546"/>
                    <a:pt x="3148" y="4541"/>
                  </a:cubicBezTo>
                  <a:cubicBezTo>
                    <a:pt x="3148" y="4537"/>
                    <a:pt x="3152" y="4533"/>
                    <a:pt x="3156" y="4533"/>
                  </a:cubicBezTo>
                  <a:close/>
                  <a:moveTo>
                    <a:pt x="3188" y="4533"/>
                  </a:moveTo>
                  <a:lnTo>
                    <a:pt x="3188" y="4533"/>
                  </a:lnTo>
                  <a:cubicBezTo>
                    <a:pt x="3192" y="4533"/>
                    <a:pt x="3196" y="4537"/>
                    <a:pt x="3196" y="4541"/>
                  </a:cubicBezTo>
                  <a:cubicBezTo>
                    <a:pt x="3196" y="4546"/>
                    <a:pt x="3192" y="4549"/>
                    <a:pt x="3188" y="4549"/>
                  </a:cubicBezTo>
                  <a:lnTo>
                    <a:pt x="3188" y="4549"/>
                  </a:lnTo>
                  <a:cubicBezTo>
                    <a:pt x="3184" y="4549"/>
                    <a:pt x="3180" y="4546"/>
                    <a:pt x="3180" y="4541"/>
                  </a:cubicBezTo>
                  <a:cubicBezTo>
                    <a:pt x="3180" y="4537"/>
                    <a:pt x="3184" y="4533"/>
                    <a:pt x="3188" y="4533"/>
                  </a:cubicBezTo>
                  <a:close/>
                  <a:moveTo>
                    <a:pt x="3220" y="4533"/>
                  </a:moveTo>
                  <a:lnTo>
                    <a:pt x="3220" y="4533"/>
                  </a:lnTo>
                  <a:cubicBezTo>
                    <a:pt x="3224" y="4533"/>
                    <a:pt x="3228" y="4537"/>
                    <a:pt x="3228" y="4541"/>
                  </a:cubicBezTo>
                  <a:cubicBezTo>
                    <a:pt x="3228" y="4546"/>
                    <a:pt x="3224" y="4549"/>
                    <a:pt x="3220" y="4549"/>
                  </a:cubicBezTo>
                  <a:lnTo>
                    <a:pt x="3220" y="4549"/>
                  </a:lnTo>
                  <a:cubicBezTo>
                    <a:pt x="3216" y="4549"/>
                    <a:pt x="3212" y="4546"/>
                    <a:pt x="3212" y="4541"/>
                  </a:cubicBezTo>
                  <a:cubicBezTo>
                    <a:pt x="3212" y="4537"/>
                    <a:pt x="3216" y="4533"/>
                    <a:pt x="3220" y="4533"/>
                  </a:cubicBezTo>
                  <a:close/>
                  <a:moveTo>
                    <a:pt x="3252" y="4533"/>
                  </a:moveTo>
                  <a:lnTo>
                    <a:pt x="3252" y="4533"/>
                  </a:lnTo>
                  <a:cubicBezTo>
                    <a:pt x="3256" y="4533"/>
                    <a:pt x="3260" y="4537"/>
                    <a:pt x="3260" y="4541"/>
                  </a:cubicBezTo>
                  <a:cubicBezTo>
                    <a:pt x="3260" y="4546"/>
                    <a:pt x="3256" y="4549"/>
                    <a:pt x="3252" y="4549"/>
                  </a:cubicBezTo>
                  <a:lnTo>
                    <a:pt x="3252" y="4549"/>
                  </a:lnTo>
                  <a:cubicBezTo>
                    <a:pt x="3248" y="4549"/>
                    <a:pt x="3244" y="4546"/>
                    <a:pt x="3244" y="4541"/>
                  </a:cubicBezTo>
                  <a:cubicBezTo>
                    <a:pt x="3244" y="4537"/>
                    <a:pt x="3248" y="4533"/>
                    <a:pt x="3252" y="4533"/>
                  </a:cubicBezTo>
                  <a:close/>
                  <a:moveTo>
                    <a:pt x="3284" y="4533"/>
                  </a:moveTo>
                  <a:lnTo>
                    <a:pt x="3284" y="4533"/>
                  </a:lnTo>
                  <a:cubicBezTo>
                    <a:pt x="3289" y="4533"/>
                    <a:pt x="3292" y="4537"/>
                    <a:pt x="3292" y="4541"/>
                  </a:cubicBezTo>
                  <a:cubicBezTo>
                    <a:pt x="3292" y="4546"/>
                    <a:pt x="3289" y="4549"/>
                    <a:pt x="3284" y="4549"/>
                  </a:cubicBezTo>
                  <a:lnTo>
                    <a:pt x="3284" y="4549"/>
                  </a:lnTo>
                  <a:cubicBezTo>
                    <a:pt x="3280" y="4549"/>
                    <a:pt x="3276" y="4546"/>
                    <a:pt x="3276" y="4541"/>
                  </a:cubicBezTo>
                  <a:cubicBezTo>
                    <a:pt x="3276" y="4537"/>
                    <a:pt x="3280" y="4533"/>
                    <a:pt x="3284" y="4533"/>
                  </a:cubicBezTo>
                  <a:close/>
                  <a:moveTo>
                    <a:pt x="3316" y="4533"/>
                  </a:moveTo>
                  <a:lnTo>
                    <a:pt x="3316" y="4533"/>
                  </a:lnTo>
                  <a:cubicBezTo>
                    <a:pt x="3321" y="4533"/>
                    <a:pt x="3324" y="4537"/>
                    <a:pt x="3324" y="4541"/>
                  </a:cubicBezTo>
                  <a:cubicBezTo>
                    <a:pt x="3324" y="4546"/>
                    <a:pt x="3321" y="4549"/>
                    <a:pt x="3316" y="4549"/>
                  </a:cubicBezTo>
                  <a:lnTo>
                    <a:pt x="3316" y="4549"/>
                  </a:lnTo>
                  <a:cubicBezTo>
                    <a:pt x="3312" y="4549"/>
                    <a:pt x="3308" y="4546"/>
                    <a:pt x="3308" y="4541"/>
                  </a:cubicBezTo>
                  <a:cubicBezTo>
                    <a:pt x="3308" y="4537"/>
                    <a:pt x="3312" y="4533"/>
                    <a:pt x="3316" y="4533"/>
                  </a:cubicBezTo>
                  <a:close/>
                  <a:moveTo>
                    <a:pt x="3348" y="4533"/>
                  </a:moveTo>
                  <a:lnTo>
                    <a:pt x="3348" y="4533"/>
                  </a:lnTo>
                  <a:cubicBezTo>
                    <a:pt x="3353" y="4533"/>
                    <a:pt x="3356" y="4537"/>
                    <a:pt x="3356" y="4541"/>
                  </a:cubicBezTo>
                  <a:cubicBezTo>
                    <a:pt x="3356" y="4546"/>
                    <a:pt x="3353" y="4549"/>
                    <a:pt x="3348" y="4549"/>
                  </a:cubicBezTo>
                  <a:lnTo>
                    <a:pt x="3348" y="4549"/>
                  </a:lnTo>
                  <a:cubicBezTo>
                    <a:pt x="3344" y="4549"/>
                    <a:pt x="3340" y="4546"/>
                    <a:pt x="3340" y="4541"/>
                  </a:cubicBezTo>
                  <a:cubicBezTo>
                    <a:pt x="3340" y="4537"/>
                    <a:pt x="3344" y="4533"/>
                    <a:pt x="3348" y="4533"/>
                  </a:cubicBezTo>
                  <a:close/>
                  <a:moveTo>
                    <a:pt x="3380" y="4533"/>
                  </a:moveTo>
                  <a:lnTo>
                    <a:pt x="3380" y="4533"/>
                  </a:lnTo>
                  <a:cubicBezTo>
                    <a:pt x="3385" y="4533"/>
                    <a:pt x="3388" y="4537"/>
                    <a:pt x="3388" y="4541"/>
                  </a:cubicBezTo>
                  <a:cubicBezTo>
                    <a:pt x="3388" y="4546"/>
                    <a:pt x="3385" y="4549"/>
                    <a:pt x="3380" y="4549"/>
                  </a:cubicBezTo>
                  <a:lnTo>
                    <a:pt x="3380" y="4549"/>
                  </a:lnTo>
                  <a:cubicBezTo>
                    <a:pt x="3376" y="4549"/>
                    <a:pt x="3372" y="4546"/>
                    <a:pt x="3372" y="4541"/>
                  </a:cubicBezTo>
                  <a:cubicBezTo>
                    <a:pt x="3372" y="4537"/>
                    <a:pt x="3376" y="4533"/>
                    <a:pt x="3380" y="4533"/>
                  </a:cubicBezTo>
                  <a:close/>
                  <a:moveTo>
                    <a:pt x="3412" y="4533"/>
                  </a:moveTo>
                  <a:lnTo>
                    <a:pt x="3412" y="4533"/>
                  </a:lnTo>
                  <a:cubicBezTo>
                    <a:pt x="3417" y="4533"/>
                    <a:pt x="3420" y="4537"/>
                    <a:pt x="3420" y="4541"/>
                  </a:cubicBezTo>
                  <a:cubicBezTo>
                    <a:pt x="3420" y="4546"/>
                    <a:pt x="3417" y="4549"/>
                    <a:pt x="3412" y="4549"/>
                  </a:cubicBezTo>
                  <a:lnTo>
                    <a:pt x="3412" y="4549"/>
                  </a:lnTo>
                  <a:cubicBezTo>
                    <a:pt x="3408" y="4549"/>
                    <a:pt x="3404" y="4546"/>
                    <a:pt x="3404" y="4541"/>
                  </a:cubicBezTo>
                  <a:cubicBezTo>
                    <a:pt x="3404" y="4537"/>
                    <a:pt x="3408" y="4533"/>
                    <a:pt x="3412" y="4533"/>
                  </a:cubicBezTo>
                  <a:close/>
                  <a:moveTo>
                    <a:pt x="3444" y="4533"/>
                  </a:moveTo>
                  <a:lnTo>
                    <a:pt x="3444" y="4533"/>
                  </a:lnTo>
                  <a:cubicBezTo>
                    <a:pt x="3449" y="4533"/>
                    <a:pt x="3452" y="4537"/>
                    <a:pt x="3452" y="4541"/>
                  </a:cubicBezTo>
                  <a:cubicBezTo>
                    <a:pt x="3452" y="4546"/>
                    <a:pt x="3449" y="4549"/>
                    <a:pt x="3444" y="4549"/>
                  </a:cubicBezTo>
                  <a:lnTo>
                    <a:pt x="3444" y="4549"/>
                  </a:lnTo>
                  <a:cubicBezTo>
                    <a:pt x="3440" y="4549"/>
                    <a:pt x="3436" y="4546"/>
                    <a:pt x="3436" y="4541"/>
                  </a:cubicBezTo>
                  <a:cubicBezTo>
                    <a:pt x="3436" y="4537"/>
                    <a:pt x="3440" y="4533"/>
                    <a:pt x="3444" y="4533"/>
                  </a:cubicBezTo>
                  <a:close/>
                  <a:moveTo>
                    <a:pt x="3476" y="4533"/>
                  </a:moveTo>
                  <a:lnTo>
                    <a:pt x="3476" y="4533"/>
                  </a:lnTo>
                  <a:cubicBezTo>
                    <a:pt x="3481" y="4533"/>
                    <a:pt x="3484" y="4537"/>
                    <a:pt x="3484" y="4541"/>
                  </a:cubicBezTo>
                  <a:cubicBezTo>
                    <a:pt x="3484" y="4546"/>
                    <a:pt x="3481" y="4549"/>
                    <a:pt x="3476" y="4549"/>
                  </a:cubicBezTo>
                  <a:lnTo>
                    <a:pt x="3476" y="4549"/>
                  </a:lnTo>
                  <a:cubicBezTo>
                    <a:pt x="3472" y="4549"/>
                    <a:pt x="3468" y="4546"/>
                    <a:pt x="3468" y="4541"/>
                  </a:cubicBezTo>
                  <a:cubicBezTo>
                    <a:pt x="3468" y="4537"/>
                    <a:pt x="3472" y="4533"/>
                    <a:pt x="3476" y="4533"/>
                  </a:cubicBezTo>
                  <a:close/>
                  <a:moveTo>
                    <a:pt x="3508" y="4533"/>
                  </a:moveTo>
                  <a:lnTo>
                    <a:pt x="3508" y="4533"/>
                  </a:lnTo>
                  <a:cubicBezTo>
                    <a:pt x="3513" y="4533"/>
                    <a:pt x="3516" y="4537"/>
                    <a:pt x="3516" y="4541"/>
                  </a:cubicBezTo>
                  <a:cubicBezTo>
                    <a:pt x="3516" y="4546"/>
                    <a:pt x="3513" y="4549"/>
                    <a:pt x="3508" y="4549"/>
                  </a:cubicBezTo>
                  <a:lnTo>
                    <a:pt x="3508" y="4549"/>
                  </a:lnTo>
                  <a:cubicBezTo>
                    <a:pt x="3504" y="4549"/>
                    <a:pt x="3500" y="4546"/>
                    <a:pt x="3500" y="4541"/>
                  </a:cubicBezTo>
                  <a:cubicBezTo>
                    <a:pt x="3500" y="4537"/>
                    <a:pt x="3504" y="4533"/>
                    <a:pt x="3508" y="4533"/>
                  </a:cubicBezTo>
                  <a:close/>
                  <a:moveTo>
                    <a:pt x="3540" y="4533"/>
                  </a:moveTo>
                  <a:lnTo>
                    <a:pt x="3540" y="4533"/>
                  </a:lnTo>
                  <a:cubicBezTo>
                    <a:pt x="3545" y="4533"/>
                    <a:pt x="3548" y="4537"/>
                    <a:pt x="3548" y="4541"/>
                  </a:cubicBezTo>
                  <a:cubicBezTo>
                    <a:pt x="3548" y="4546"/>
                    <a:pt x="3545" y="4549"/>
                    <a:pt x="3540" y="4549"/>
                  </a:cubicBezTo>
                  <a:lnTo>
                    <a:pt x="3540" y="4549"/>
                  </a:lnTo>
                  <a:cubicBezTo>
                    <a:pt x="3536" y="4549"/>
                    <a:pt x="3532" y="4546"/>
                    <a:pt x="3532" y="4541"/>
                  </a:cubicBezTo>
                  <a:cubicBezTo>
                    <a:pt x="3532" y="4537"/>
                    <a:pt x="3536" y="4533"/>
                    <a:pt x="3540" y="4533"/>
                  </a:cubicBezTo>
                  <a:close/>
                  <a:moveTo>
                    <a:pt x="3572" y="4533"/>
                  </a:moveTo>
                  <a:lnTo>
                    <a:pt x="3572" y="4533"/>
                  </a:lnTo>
                  <a:cubicBezTo>
                    <a:pt x="3577" y="4533"/>
                    <a:pt x="3580" y="4537"/>
                    <a:pt x="3580" y="4541"/>
                  </a:cubicBezTo>
                  <a:cubicBezTo>
                    <a:pt x="3580" y="4546"/>
                    <a:pt x="3577" y="4549"/>
                    <a:pt x="3572" y="4549"/>
                  </a:cubicBezTo>
                  <a:lnTo>
                    <a:pt x="3572" y="4549"/>
                  </a:lnTo>
                  <a:cubicBezTo>
                    <a:pt x="3568" y="4549"/>
                    <a:pt x="3564" y="4546"/>
                    <a:pt x="3564" y="4541"/>
                  </a:cubicBezTo>
                  <a:cubicBezTo>
                    <a:pt x="3564" y="4537"/>
                    <a:pt x="3568" y="4533"/>
                    <a:pt x="3572" y="4533"/>
                  </a:cubicBezTo>
                  <a:close/>
                  <a:moveTo>
                    <a:pt x="3604" y="4533"/>
                  </a:moveTo>
                  <a:lnTo>
                    <a:pt x="3604" y="4533"/>
                  </a:lnTo>
                  <a:cubicBezTo>
                    <a:pt x="3609" y="4533"/>
                    <a:pt x="3612" y="4537"/>
                    <a:pt x="3612" y="4541"/>
                  </a:cubicBezTo>
                  <a:cubicBezTo>
                    <a:pt x="3612" y="4546"/>
                    <a:pt x="3609" y="4549"/>
                    <a:pt x="3604" y="4549"/>
                  </a:cubicBezTo>
                  <a:lnTo>
                    <a:pt x="3604" y="4549"/>
                  </a:lnTo>
                  <a:cubicBezTo>
                    <a:pt x="3600" y="4549"/>
                    <a:pt x="3596" y="4546"/>
                    <a:pt x="3596" y="4541"/>
                  </a:cubicBezTo>
                  <a:cubicBezTo>
                    <a:pt x="3596" y="4537"/>
                    <a:pt x="3600" y="4533"/>
                    <a:pt x="3604" y="4533"/>
                  </a:cubicBezTo>
                  <a:close/>
                  <a:moveTo>
                    <a:pt x="3636" y="4533"/>
                  </a:moveTo>
                  <a:lnTo>
                    <a:pt x="3636" y="4533"/>
                  </a:lnTo>
                  <a:cubicBezTo>
                    <a:pt x="3641" y="4533"/>
                    <a:pt x="3644" y="4537"/>
                    <a:pt x="3644" y="4541"/>
                  </a:cubicBezTo>
                  <a:cubicBezTo>
                    <a:pt x="3644" y="4546"/>
                    <a:pt x="3641" y="4549"/>
                    <a:pt x="3636" y="4549"/>
                  </a:cubicBezTo>
                  <a:lnTo>
                    <a:pt x="3636" y="4549"/>
                  </a:lnTo>
                  <a:cubicBezTo>
                    <a:pt x="3632" y="4549"/>
                    <a:pt x="3628" y="4546"/>
                    <a:pt x="3628" y="4541"/>
                  </a:cubicBezTo>
                  <a:cubicBezTo>
                    <a:pt x="3628" y="4537"/>
                    <a:pt x="3632" y="4533"/>
                    <a:pt x="3636" y="4533"/>
                  </a:cubicBezTo>
                  <a:close/>
                  <a:moveTo>
                    <a:pt x="3668" y="4533"/>
                  </a:moveTo>
                  <a:lnTo>
                    <a:pt x="3668" y="4533"/>
                  </a:lnTo>
                  <a:cubicBezTo>
                    <a:pt x="3673" y="4533"/>
                    <a:pt x="3676" y="4537"/>
                    <a:pt x="3676" y="4541"/>
                  </a:cubicBezTo>
                  <a:cubicBezTo>
                    <a:pt x="3676" y="4546"/>
                    <a:pt x="3673" y="4549"/>
                    <a:pt x="3668" y="4549"/>
                  </a:cubicBezTo>
                  <a:lnTo>
                    <a:pt x="3668" y="4549"/>
                  </a:lnTo>
                  <a:cubicBezTo>
                    <a:pt x="3664" y="4549"/>
                    <a:pt x="3660" y="4546"/>
                    <a:pt x="3660" y="4541"/>
                  </a:cubicBezTo>
                  <a:cubicBezTo>
                    <a:pt x="3660" y="4537"/>
                    <a:pt x="3664" y="4533"/>
                    <a:pt x="3668" y="4533"/>
                  </a:cubicBezTo>
                  <a:close/>
                  <a:moveTo>
                    <a:pt x="3700" y="4533"/>
                  </a:moveTo>
                  <a:lnTo>
                    <a:pt x="3700" y="4533"/>
                  </a:lnTo>
                  <a:cubicBezTo>
                    <a:pt x="3705" y="4533"/>
                    <a:pt x="3708" y="4537"/>
                    <a:pt x="3708" y="4541"/>
                  </a:cubicBezTo>
                  <a:cubicBezTo>
                    <a:pt x="3708" y="4546"/>
                    <a:pt x="3705" y="4549"/>
                    <a:pt x="3700" y="4549"/>
                  </a:cubicBezTo>
                  <a:lnTo>
                    <a:pt x="3700" y="4549"/>
                  </a:lnTo>
                  <a:cubicBezTo>
                    <a:pt x="3696" y="4549"/>
                    <a:pt x="3692" y="4546"/>
                    <a:pt x="3692" y="4541"/>
                  </a:cubicBezTo>
                  <a:cubicBezTo>
                    <a:pt x="3692" y="4537"/>
                    <a:pt x="3696" y="4533"/>
                    <a:pt x="3700" y="4533"/>
                  </a:cubicBezTo>
                  <a:close/>
                  <a:moveTo>
                    <a:pt x="3732" y="4533"/>
                  </a:moveTo>
                  <a:lnTo>
                    <a:pt x="3732" y="4533"/>
                  </a:lnTo>
                  <a:cubicBezTo>
                    <a:pt x="3737" y="4533"/>
                    <a:pt x="3740" y="4537"/>
                    <a:pt x="3740" y="4541"/>
                  </a:cubicBezTo>
                  <a:cubicBezTo>
                    <a:pt x="3740" y="4546"/>
                    <a:pt x="3737" y="4549"/>
                    <a:pt x="3732" y="4549"/>
                  </a:cubicBezTo>
                  <a:lnTo>
                    <a:pt x="3732" y="4549"/>
                  </a:lnTo>
                  <a:cubicBezTo>
                    <a:pt x="3728" y="4549"/>
                    <a:pt x="3724" y="4546"/>
                    <a:pt x="3724" y="4541"/>
                  </a:cubicBezTo>
                  <a:cubicBezTo>
                    <a:pt x="3724" y="4537"/>
                    <a:pt x="3728" y="4533"/>
                    <a:pt x="3732" y="4533"/>
                  </a:cubicBezTo>
                  <a:close/>
                  <a:moveTo>
                    <a:pt x="3764" y="4533"/>
                  </a:moveTo>
                  <a:lnTo>
                    <a:pt x="3764" y="4533"/>
                  </a:lnTo>
                  <a:cubicBezTo>
                    <a:pt x="3769" y="4533"/>
                    <a:pt x="3772" y="4537"/>
                    <a:pt x="3772" y="4541"/>
                  </a:cubicBezTo>
                  <a:cubicBezTo>
                    <a:pt x="3772" y="4546"/>
                    <a:pt x="3769" y="4549"/>
                    <a:pt x="3764" y="4549"/>
                  </a:cubicBezTo>
                  <a:lnTo>
                    <a:pt x="3764" y="4549"/>
                  </a:lnTo>
                  <a:cubicBezTo>
                    <a:pt x="3760" y="4549"/>
                    <a:pt x="3756" y="4546"/>
                    <a:pt x="3756" y="4541"/>
                  </a:cubicBezTo>
                  <a:cubicBezTo>
                    <a:pt x="3756" y="4537"/>
                    <a:pt x="3760" y="4533"/>
                    <a:pt x="3764" y="4533"/>
                  </a:cubicBezTo>
                  <a:close/>
                  <a:moveTo>
                    <a:pt x="3796" y="4533"/>
                  </a:moveTo>
                  <a:lnTo>
                    <a:pt x="3796" y="4533"/>
                  </a:lnTo>
                  <a:cubicBezTo>
                    <a:pt x="3801" y="4533"/>
                    <a:pt x="3804" y="4537"/>
                    <a:pt x="3804" y="4541"/>
                  </a:cubicBezTo>
                  <a:cubicBezTo>
                    <a:pt x="3804" y="4546"/>
                    <a:pt x="3801" y="4549"/>
                    <a:pt x="3796" y="4549"/>
                  </a:cubicBezTo>
                  <a:lnTo>
                    <a:pt x="3796" y="4549"/>
                  </a:lnTo>
                  <a:cubicBezTo>
                    <a:pt x="3792" y="4549"/>
                    <a:pt x="3788" y="4546"/>
                    <a:pt x="3788" y="4541"/>
                  </a:cubicBezTo>
                  <a:cubicBezTo>
                    <a:pt x="3788" y="4537"/>
                    <a:pt x="3792" y="4533"/>
                    <a:pt x="3796" y="4533"/>
                  </a:cubicBezTo>
                  <a:close/>
                  <a:moveTo>
                    <a:pt x="3828" y="4533"/>
                  </a:moveTo>
                  <a:lnTo>
                    <a:pt x="3828" y="4533"/>
                  </a:lnTo>
                  <a:cubicBezTo>
                    <a:pt x="3833" y="4533"/>
                    <a:pt x="3836" y="4537"/>
                    <a:pt x="3836" y="4541"/>
                  </a:cubicBezTo>
                  <a:cubicBezTo>
                    <a:pt x="3836" y="4546"/>
                    <a:pt x="3833" y="4549"/>
                    <a:pt x="3828" y="4549"/>
                  </a:cubicBezTo>
                  <a:lnTo>
                    <a:pt x="3828" y="4549"/>
                  </a:lnTo>
                  <a:cubicBezTo>
                    <a:pt x="3824" y="4549"/>
                    <a:pt x="3820" y="4546"/>
                    <a:pt x="3820" y="4541"/>
                  </a:cubicBezTo>
                  <a:cubicBezTo>
                    <a:pt x="3820" y="4537"/>
                    <a:pt x="3824" y="4533"/>
                    <a:pt x="3828" y="4533"/>
                  </a:cubicBezTo>
                  <a:close/>
                  <a:moveTo>
                    <a:pt x="3860" y="4533"/>
                  </a:moveTo>
                  <a:lnTo>
                    <a:pt x="3860" y="4533"/>
                  </a:lnTo>
                  <a:cubicBezTo>
                    <a:pt x="3865" y="4533"/>
                    <a:pt x="3868" y="4537"/>
                    <a:pt x="3868" y="4541"/>
                  </a:cubicBezTo>
                  <a:cubicBezTo>
                    <a:pt x="3868" y="4546"/>
                    <a:pt x="3865" y="4549"/>
                    <a:pt x="3860" y="4549"/>
                  </a:cubicBezTo>
                  <a:lnTo>
                    <a:pt x="3860" y="4549"/>
                  </a:lnTo>
                  <a:cubicBezTo>
                    <a:pt x="3856" y="4549"/>
                    <a:pt x="3852" y="4546"/>
                    <a:pt x="3852" y="4541"/>
                  </a:cubicBezTo>
                  <a:cubicBezTo>
                    <a:pt x="3852" y="4537"/>
                    <a:pt x="3856" y="4533"/>
                    <a:pt x="3860" y="4533"/>
                  </a:cubicBezTo>
                  <a:close/>
                  <a:moveTo>
                    <a:pt x="3892" y="4533"/>
                  </a:moveTo>
                  <a:lnTo>
                    <a:pt x="3892" y="4533"/>
                  </a:lnTo>
                  <a:cubicBezTo>
                    <a:pt x="3897" y="4533"/>
                    <a:pt x="3900" y="4537"/>
                    <a:pt x="3900" y="4541"/>
                  </a:cubicBezTo>
                  <a:cubicBezTo>
                    <a:pt x="3900" y="4546"/>
                    <a:pt x="3897" y="4549"/>
                    <a:pt x="3892" y="4549"/>
                  </a:cubicBezTo>
                  <a:lnTo>
                    <a:pt x="3892" y="4549"/>
                  </a:lnTo>
                  <a:cubicBezTo>
                    <a:pt x="3888" y="4549"/>
                    <a:pt x="3884" y="4546"/>
                    <a:pt x="3884" y="4541"/>
                  </a:cubicBezTo>
                  <a:cubicBezTo>
                    <a:pt x="3884" y="4537"/>
                    <a:pt x="3888" y="4533"/>
                    <a:pt x="3892" y="4533"/>
                  </a:cubicBezTo>
                  <a:close/>
                  <a:moveTo>
                    <a:pt x="3924" y="4533"/>
                  </a:moveTo>
                  <a:lnTo>
                    <a:pt x="3924" y="4533"/>
                  </a:lnTo>
                  <a:cubicBezTo>
                    <a:pt x="3929" y="4533"/>
                    <a:pt x="3932" y="4537"/>
                    <a:pt x="3932" y="4541"/>
                  </a:cubicBezTo>
                  <a:cubicBezTo>
                    <a:pt x="3932" y="4546"/>
                    <a:pt x="3929" y="4549"/>
                    <a:pt x="3924" y="4549"/>
                  </a:cubicBezTo>
                  <a:lnTo>
                    <a:pt x="3924" y="4549"/>
                  </a:lnTo>
                  <a:cubicBezTo>
                    <a:pt x="3920" y="4549"/>
                    <a:pt x="3916" y="4546"/>
                    <a:pt x="3916" y="4541"/>
                  </a:cubicBezTo>
                  <a:cubicBezTo>
                    <a:pt x="3916" y="4537"/>
                    <a:pt x="3920" y="4533"/>
                    <a:pt x="3924" y="4533"/>
                  </a:cubicBezTo>
                  <a:close/>
                  <a:moveTo>
                    <a:pt x="3956" y="4533"/>
                  </a:moveTo>
                  <a:lnTo>
                    <a:pt x="3956" y="4533"/>
                  </a:lnTo>
                  <a:cubicBezTo>
                    <a:pt x="3961" y="4533"/>
                    <a:pt x="3964" y="4537"/>
                    <a:pt x="3964" y="4541"/>
                  </a:cubicBezTo>
                  <a:cubicBezTo>
                    <a:pt x="3964" y="4546"/>
                    <a:pt x="3961" y="4549"/>
                    <a:pt x="3956" y="4549"/>
                  </a:cubicBezTo>
                  <a:lnTo>
                    <a:pt x="3956" y="4549"/>
                  </a:lnTo>
                  <a:cubicBezTo>
                    <a:pt x="3952" y="4549"/>
                    <a:pt x="3948" y="4546"/>
                    <a:pt x="3948" y="4541"/>
                  </a:cubicBezTo>
                  <a:cubicBezTo>
                    <a:pt x="3948" y="4537"/>
                    <a:pt x="3952" y="4533"/>
                    <a:pt x="3956" y="4533"/>
                  </a:cubicBezTo>
                  <a:close/>
                  <a:moveTo>
                    <a:pt x="3988" y="4533"/>
                  </a:moveTo>
                  <a:lnTo>
                    <a:pt x="3988" y="4533"/>
                  </a:lnTo>
                  <a:cubicBezTo>
                    <a:pt x="3993" y="4533"/>
                    <a:pt x="3996" y="4537"/>
                    <a:pt x="3996" y="4541"/>
                  </a:cubicBezTo>
                  <a:cubicBezTo>
                    <a:pt x="3996" y="4546"/>
                    <a:pt x="3993" y="4549"/>
                    <a:pt x="3988" y="4549"/>
                  </a:cubicBezTo>
                  <a:lnTo>
                    <a:pt x="3988" y="4549"/>
                  </a:lnTo>
                  <a:cubicBezTo>
                    <a:pt x="3984" y="4549"/>
                    <a:pt x="3980" y="4546"/>
                    <a:pt x="3980" y="4541"/>
                  </a:cubicBezTo>
                  <a:cubicBezTo>
                    <a:pt x="3980" y="4537"/>
                    <a:pt x="3984" y="4533"/>
                    <a:pt x="3988" y="4533"/>
                  </a:cubicBezTo>
                  <a:close/>
                  <a:moveTo>
                    <a:pt x="4020" y="4533"/>
                  </a:moveTo>
                  <a:lnTo>
                    <a:pt x="4020" y="4533"/>
                  </a:lnTo>
                  <a:cubicBezTo>
                    <a:pt x="4025" y="4533"/>
                    <a:pt x="4028" y="4537"/>
                    <a:pt x="4028" y="4541"/>
                  </a:cubicBezTo>
                  <a:cubicBezTo>
                    <a:pt x="4028" y="4546"/>
                    <a:pt x="4025" y="4549"/>
                    <a:pt x="4020" y="4549"/>
                  </a:cubicBezTo>
                  <a:lnTo>
                    <a:pt x="4020" y="4549"/>
                  </a:lnTo>
                  <a:cubicBezTo>
                    <a:pt x="4016" y="4549"/>
                    <a:pt x="4012" y="4546"/>
                    <a:pt x="4012" y="4541"/>
                  </a:cubicBezTo>
                  <a:cubicBezTo>
                    <a:pt x="4012" y="4537"/>
                    <a:pt x="4016" y="4533"/>
                    <a:pt x="4020" y="4533"/>
                  </a:cubicBezTo>
                  <a:close/>
                  <a:moveTo>
                    <a:pt x="4052" y="4533"/>
                  </a:moveTo>
                  <a:lnTo>
                    <a:pt x="4052" y="4533"/>
                  </a:lnTo>
                  <a:cubicBezTo>
                    <a:pt x="4057" y="4533"/>
                    <a:pt x="4060" y="4537"/>
                    <a:pt x="4060" y="4541"/>
                  </a:cubicBezTo>
                  <a:cubicBezTo>
                    <a:pt x="4060" y="4546"/>
                    <a:pt x="4057" y="4549"/>
                    <a:pt x="4052" y="4549"/>
                  </a:cubicBezTo>
                  <a:lnTo>
                    <a:pt x="4052" y="4549"/>
                  </a:lnTo>
                  <a:cubicBezTo>
                    <a:pt x="4048" y="4549"/>
                    <a:pt x="4044" y="4546"/>
                    <a:pt x="4044" y="4541"/>
                  </a:cubicBezTo>
                  <a:cubicBezTo>
                    <a:pt x="4044" y="4537"/>
                    <a:pt x="4048" y="4533"/>
                    <a:pt x="4052" y="4533"/>
                  </a:cubicBezTo>
                  <a:close/>
                  <a:moveTo>
                    <a:pt x="4084" y="4533"/>
                  </a:moveTo>
                  <a:lnTo>
                    <a:pt x="4084" y="4533"/>
                  </a:lnTo>
                  <a:cubicBezTo>
                    <a:pt x="4089" y="4533"/>
                    <a:pt x="4092" y="4537"/>
                    <a:pt x="4092" y="4541"/>
                  </a:cubicBezTo>
                  <a:cubicBezTo>
                    <a:pt x="4092" y="4546"/>
                    <a:pt x="4089" y="4549"/>
                    <a:pt x="4084" y="4549"/>
                  </a:cubicBezTo>
                  <a:lnTo>
                    <a:pt x="4084" y="4549"/>
                  </a:lnTo>
                  <a:cubicBezTo>
                    <a:pt x="4080" y="4549"/>
                    <a:pt x="4076" y="4546"/>
                    <a:pt x="4076" y="4541"/>
                  </a:cubicBezTo>
                  <a:cubicBezTo>
                    <a:pt x="4076" y="4537"/>
                    <a:pt x="4080" y="4533"/>
                    <a:pt x="4084" y="4533"/>
                  </a:cubicBezTo>
                  <a:close/>
                  <a:moveTo>
                    <a:pt x="4116" y="4533"/>
                  </a:moveTo>
                  <a:lnTo>
                    <a:pt x="4116" y="4533"/>
                  </a:lnTo>
                  <a:cubicBezTo>
                    <a:pt x="4121" y="4533"/>
                    <a:pt x="4124" y="4537"/>
                    <a:pt x="4124" y="4541"/>
                  </a:cubicBezTo>
                  <a:cubicBezTo>
                    <a:pt x="4124" y="4546"/>
                    <a:pt x="4121" y="4549"/>
                    <a:pt x="4116" y="4549"/>
                  </a:cubicBezTo>
                  <a:lnTo>
                    <a:pt x="4116" y="4549"/>
                  </a:lnTo>
                  <a:cubicBezTo>
                    <a:pt x="4112" y="4549"/>
                    <a:pt x="4108" y="4546"/>
                    <a:pt x="4108" y="4541"/>
                  </a:cubicBezTo>
                  <a:cubicBezTo>
                    <a:pt x="4108" y="4537"/>
                    <a:pt x="4112" y="4533"/>
                    <a:pt x="4116" y="4533"/>
                  </a:cubicBezTo>
                  <a:close/>
                  <a:moveTo>
                    <a:pt x="4148" y="4533"/>
                  </a:moveTo>
                  <a:lnTo>
                    <a:pt x="4149" y="4533"/>
                  </a:lnTo>
                  <a:cubicBezTo>
                    <a:pt x="4153" y="4533"/>
                    <a:pt x="4157" y="4537"/>
                    <a:pt x="4157" y="4541"/>
                  </a:cubicBezTo>
                  <a:cubicBezTo>
                    <a:pt x="4157" y="4546"/>
                    <a:pt x="4153" y="4549"/>
                    <a:pt x="4149" y="4549"/>
                  </a:cubicBezTo>
                  <a:lnTo>
                    <a:pt x="4148" y="4549"/>
                  </a:lnTo>
                  <a:cubicBezTo>
                    <a:pt x="4144" y="4549"/>
                    <a:pt x="4140" y="4546"/>
                    <a:pt x="4140" y="4541"/>
                  </a:cubicBezTo>
                  <a:cubicBezTo>
                    <a:pt x="4140" y="4537"/>
                    <a:pt x="4144" y="4533"/>
                    <a:pt x="4148" y="4533"/>
                  </a:cubicBezTo>
                  <a:close/>
                  <a:moveTo>
                    <a:pt x="4181" y="4533"/>
                  </a:moveTo>
                  <a:lnTo>
                    <a:pt x="4181" y="4533"/>
                  </a:lnTo>
                  <a:cubicBezTo>
                    <a:pt x="4185" y="4533"/>
                    <a:pt x="4189" y="4537"/>
                    <a:pt x="4189" y="4541"/>
                  </a:cubicBezTo>
                  <a:cubicBezTo>
                    <a:pt x="4189" y="4546"/>
                    <a:pt x="4185" y="4549"/>
                    <a:pt x="4181" y="4549"/>
                  </a:cubicBezTo>
                  <a:lnTo>
                    <a:pt x="4181" y="4549"/>
                  </a:lnTo>
                  <a:cubicBezTo>
                    <a:pt x="4176" y="4549"/>
                    <a:pt x="4173" y="4546"/>
                    <a:pt x="4173" y="4541"/>
                  </a:cubicBezTo>
                  <a:cubicBezTo>
                    <a:pt x="4173" y="4537"/>
                    <a:pt x="4176" y="4533"/>
                    <a:pt x="4181" y="4533"/>
                  </a:cubicBezTo>
                  <a:close/>
                  <a:moveTo>
                    <a:pt x="4213" y="4533"/>
                  </a:moveTo>
                  <a:lnTo>
                    <a:pt x="4213" y="4533"/>
                  </a:lnTo>
                  <a:cubicBezTo>
                    <a:pt x="4217" y="4533"/>
                    <a:pt x="4221" y="4537"/>
                    <a:pt x="4221" y="4541"/>
                  </a:cubicBezTo>
                  <a:cubicBezTo>
                    <a:pt x="4221" y="4546"/>
                    <a:pt x="4217" y="4549"/>
                    <a:pt x="4213" y="4549"/>
                  </a:cubicBezTo>
                  <a:lnTo>
                    <a:pt x="4213" y="4549"/>
                  </a:lnTo>
                  <a:cubicBezTo>
                    <a:pt x="4208" y="4549"/>
                    <a:pt x="4205" y="4546"/>
                    <a:pt x="4205" y="4541"/>
                  </a:cubicBezTo>
                  <a:cubicBezTo>
                    <a:pt x="4205" y="4537"/>
                    <a:pt x="4208" y="4533"/>
                    <a:pt x="4213" y="4533"/>
                  </a:cubicBezTo>
                  <a:close/>
                  <a:moveTo>
                    <a:pt x="4245" y="4533"/>
                  </a:moveTo>
                  <a:lnTo>
                    <a:pt x="4245" y="4533"/>
                  </a:lnTo>
                  <a:cubicBezTo>
                    <a:pt x="4249" y="4533"/>
                    <a:pt x="4253" y="4537"/>
                    <a:pt x="4253" y="4541"/>
                  </a:cubicBezTo>
                  <a:cubicBezTo>
                    <a:pt x="4253" y="4546"/>
                    <a:pt x="4249" y="4549"/>
                    <a:pt x="4245" y="4549"/>
                  </a:cubicBezTo>
                  <a:lnTo>
                    <a:pt x="4245" y="4549"/>
                  </a:lnTo>
                  <a:cubicBezTo>
                    <a:pt x="4240" y="4549"/>
                    <a:pt x="4237" y="4546"/>
                    <a:pt x="4237" y="4541"/>
                  </a:cubicBezTo>
                  <a:cubicBezTo>
                    <a:pt x="4237" y="4537"/>
                    <a:pt x="4240" y="4533"/>
                    <a:pt x="4245" y="4533"/>
                  </a:cubicBezTo>
                  <a:close/>
                  <a:moveTo>
                    <a:pt x="4277" y="4533"/>
                  </a:moveTo>
                  <a:lnTo>
                    <a:pt x="4277" y="4533"/>
                  </a:lnTo>
                  <a:cubicBezTo>
                    <a:pt x="4281" y="4533"/>
                    <a:pt x="4285" y="4537"/>
                    <a:pt x="4285" y="4541"/>
                  </a:cubicBezTo>
                  <a:cubicBezTo>
                    <a:pt x="4285" y="4546"/>
                    <a:pt x="4281" y="4549"/>
                    <a:pt x="4277" y="4549"/>
                  </a:cubicBezTo>
                  <a:lnTo>
                    <a:pt x="4277" y="4549"/>
                  </a:lnTo>
                  <a:cubicBezTo>
                    <a:pt x="4272" y="4549"/>
                    <a:pt x="4269" y="4546"/>
                    <a:pt x="4269" y="4541"/>
                  </a:cubicBezTo>
                  <a:cubicBezTo>
                    <a:pt x="4269" y="4537"/>
                    <a:pt x="4272" y="4533"/>
                    <a:pt x="4277" y="4533"/>
                  </a:cubicBezTo>
                  <a:close/>
                  <a:moveTo>
                    <a:pt x="4309" y="4533"/>
                  </a:moveTo>
                  <a:lnTo>
                    <a:pt x="4309" y="4533"/>
                  </a:lnTo>
                  <a:cubicBezTo>
                    <a:pt x="4313" y="4533"/>
                    <a:pt x="4317" y="4537"/>
                    <a:pt x="4317" y="4541"/>
                  </a:cubicBezTo>
                  <a:cubicBezTo>
                    <a:pt x="4317" y="4546"/>
                    <a:pt x="4313" y="4549"/>
                    <a:pt x="4309" y="4549"/>
                  </a:cubicBezTo>
                  <a:lnTo>
                    <a:pt x="4309" y="4549"/>
                  </a:lnTo>
                  <a:cubicBezTo>
                    <a:pt x="4304" y="4549"/>
                    <a:pt x="4301" y="4546"/>
                    <a:pt x="4301" y="4541"/>
                  </a:cubicBezTo>
                  <a:cubicBezTo>
                    <a:pt x="4301" y="4537"/>
                    <a:pt x="4304" y="4533"/>
                    <a:pt x="4309" y="4533"/>
                  </a:cubicBezTo>
                  <a:close/>
                  <a:moveTo>
                    <a:pt x="4341" y="4533"/>
                  </a:moveTo>
                  <a:lnTo>
                    <a:pt x="4341" y="4533"/>
                  </a:lnTo>
                  <a:cubicBezTo>
                    <a:pt x="4345" y="4533"/>
                    <a:pt x="4349" y="4537"/>
                    <a:pt x="4349" y="4541"/>
                  </a:cubicBezTo>
                  <a:cubicBezTo>
                    <a:pt x="4349" y="4546"/>
                    <a:pt x="4345" y="4549"/>
                    <a:pt x="4341" y="4549"/>
                  </a:cubicBezTo>
                  <a:lnTo>
                    <a:pt x="4341" y="4549"/>
                  </a:lnTo>
                  <a:cubicBezTo>
                    <a:pt x="4336" y="4549"/>
                    <a:pt x="4333" y="4546"/>
                    <a:pt x="4333" y="4541"/>
                  </a:cubicBezTo>
                  <a:cubicBezTo>
                    <a:pt x="4333" y="4537"/>
                    <a:pt x="4336" y="4533"/>
                    <a:pt x="4341" y="4533"/>
                  </a:cubicBezTo>
                  <a:close/>
                  <a:moveTo>
                    <a:pt x="4373" y="4533"/>
                  </a:moveTo>
                  <a:lnTo>
                    <a:pt x="4373" y="4533"/>
                  </a:lnTo>
                  <a:cubicBezTo>
                    <a:pt x="4377" y="4533"/>
                    <a:pt x="4381" y="4537"/>
                    <a:pt x="4381" y="4541"/>
                  </a:cubicBezTo>
                  <a:cubicBezTo>
                    <a:pt x="4381" y="4546"/>
                    <a:pt x="4377" y="4549"/>
                    <a:pt x="4373" y="4549"/>
                  </a:cubicBezTo>
                  <a:lnTo>
                    <a:pt x="4373" y="4549"/>
                  </a:lnTo>
                  <a:cubicBezTo>
                    <a:pt x="4368" y="4549"/>
                    <a:pt x="4365" y="4546"/>
                    <a:pt x="4365" y="4541"/>
                  </a:cubicBezTo>
                  <a:cubicBezTo>
                    <a:pt x="4365" y="4537"/>
                    <a:pt x="4368" y="4533"/>
                    <a:pt x="4373" y="4533"/>
                  </a:cubicBezTo>
                  <a:close/>
                  <a:moveTo>
                    <a:pt x="4405" y="4533"/>
                  </a:moveTo>
                  <a:lnTo>
                    <a:pt x="4405" y="4533"/>
                  </a:lnTo>
                  <a:cubicBezTo>
                    <a:pt x="4409" y="4533"/>
                    <a:pt x="4413" y="4537"/>
                    <a:pt x="4413" y="4541"/>
                  </a:cubicBezTo>
                  <a:cubicBezTo>
                    <a:pt x="4413" y="4546"/>
                    <a:pt x="4409" y="4549"/>
                    <a:pt x="4405" y="4549"/>
                  </a:cubicBezTo>
                  <a:lnTo>
                    <a:pt x="4405" y="4549"/>
                  </a:lnTo>
                  <a:cubicBezTo>
                    <a:pt x="4400" y="4549"/>
                    <a:pt x="4397" y="4546"/>
                    <a:pt x="4397" y="4541"/>
                  </a:cubicBezTo>
                  <a:cubicBezTo>
                    <a:pt x="4397" y="4537"/>
                    <a:pt x="4400" y="4533"/>
                    <a:pt x="4405" y="4533"/>
                  </a:cubicBezTo>
                  <a:close/>
                  <a:moveTo>
                    <a:pt x="4437" y="4533"/>
                  </a:moveTo>
                  <a:lnTo>
                    <a:pt x="4437" y="4533"/>
                  </a:lnTo>
                  <a:cubicBezTo>
                    <a:pt x="4441" y="4533"/>
                    <a:pt x="4445" y="4537"/>
                    <a:pt x="4445" y="4541"/>
                  </a:cubicBezTo>
                  <a:cubicBezTo>
                    <a:pt x="4445" y="4546"/>
                    <a:pt x="4441" y="4549"/>
                    <a:pt x="4437" y="4549"/>
                  </a:cubicBezTo>
                  <a:lnTo>
                    <a:pt x="4437" y="4549"/>
                  </a:lnTo>
                  <a:cubicBezTo>
                    <a:pt x="4432" y="4549"/>
                    <a:pt x="4429" y="4546"/>
                    <a:pt x="4429" y="4541"/>
                  </a:cubicBezTo>
                  <a:cubicBezTo>
                    <a:pt x="4429" y="4537"/>
                    <a:pt x="4432" y="4533"/>
                    <a:pt x="4437" y="4533"/>
                  </a:cubicBezTo>
                  <a:close/>
                  <a:moveTo>
                    <a:pt x="4469" y="4533"/>
                  </a:moveTo>
                  <a:lnTo>
                    <a:pt x="4469" y="4533"/>
                  </a:lnTo>
                  <a:cubicBezTo>
                    <a:pt x="4473" y="4533"/>
                    <a:pt x="4477" y="4537"/>
                    <a:pt x="4477" y="4541"/>
                  </a:cubicBezTo>
                  <a:cubicBezTo>
                    <a:pt x="4477" y="4546"/>
                    <a:pt x="4473" y="4549"/>
                    <a:pt x="4469" y="4549"/>
                  </a:cubicBezTo>
                  <a:lnTo>
                    <a:pt x="4469" y="4549"/>
                  </a:lnTo>
                  <a:cubicBezTo>
                    <a:pt x="4464" y="4549"/>
                    <a:pt x="4461" y="4546"/>
                    <a:pt x="4461" y="4541"/>
                  </a:cubicBezTo>
                  <a:cubicBezTo>
                    <a:pt x="4461" y="4537"/>
                    <a:pt x="4464" y="4533"/>
                    <a:pt x="4469" y="4533"/>
                  </a:cubicBezTo>
                  <a:close/>
                  <a:moveTo>
                    <a:pt x="4501" y="4533"/>
                  </a:moveTo>
                  <a:lnTo>
                    <a:pt x="4501" y="4533"/>
                  </a:lnTo>
                  <a:cubicBezTo>
                    <a:pt x="4505" y="4533"/>
                    <a:pt x="4509" y="4537"/>
                    <a:pt x="4509" y="4541"/>
                  </a:cubicBezTo>
                  <a:cubicBezTo>
                    <a:pt x="4509" y="4546"/>
                    <a:pt x="4505" y="4549"/>
                    <a:pt x="4501" y="4549"/>
                  </a:cubicBezTo>
                  <a:lnTo>
                    <a:pt x="4501" y="4549"/>
                  </a:lnTo>
                  <a:cubicBezTo>
                    <a:pt x="4496" y="4549"/>
                    <a:pt x="4493" y="4546"/>
                    <a:pt x="4493" y="4541"/>
                  </a:cubicBezTo>
                  <a:cubicBezTo>
                    <a:pt x="4493" y="4537"/>
                    <a:pt x="4496" y="4533"/>
                    <a:pt x="4501" y="4533"/>
                  </a:cubicBezTo>
                  <a:close/>
                  <a:moveTo>
                    <a:pt x="4533" y="4533"/>
                  </a:moveTo>
                  <a:lnTo>
                    <a:pt x="4533" y="4533"/>
                  </a:lnTo>
                  <a:cubicBezTo>
                    <a:pt x="4537" y="4533"/>
                    <a:pt x="4541" y="4537"/>
                    <a:pt x="4541" y="4541"/>
                  </a:cubicBezTo>
                  <a:cubicBezTo>
                    <a:pt x="4541" y="4546"/>
                    <a:pt x="4537" y="4549"/>
                    <a:pt x="4533" y="4549"/>
                  </a:cubicBezTo>
                  <a:lnTo>
                    <a:pt x="4533" y="4549"/>
                  </a:lnTo>
                  <a:cubicBezTo>
                    <a:pt x="4528" y="4549"/>
                    <a:pt x="4525" y="4546"/>
                    <a:pt x="4525" y="4541"/>
                  </a:cubicBezTo>
                  <a:cubicBezTo>
                    <a:pt x="4525" y="4537"/>
                    <a:pt x="4528" y="4533"/>
                    <a:pt x="4533" y="4533"/>
                  </a:cubicBezTo>
                  <a:close/>
                  <a:moveTo>
                    <a:pt x="4565" y="4533"/>
                  </a:moveTo>
                  <a:lnTo>
                    <a:pt x="4565" y="4533"/>
                  </a:lnTo>
                  <a:cubicBezTo>
                    <a:pt x="4569" y="4533"/>
                    <a:pt x="4573" y="4537"/>
                    <a:pt x="4573" y="4541"/>
                  </a:cubicBezTo>
                  <a:cubicBezTo>
                    <a:pt x="4573" y="4546"/>
                    <a:pt x="4569" y="4549"/>
                    <a:pt x="4565" y="4549"/>
                  </a:cubicBezTo>
                  <a:lnTo>
                    <a:pt x="4565" y="4549"/>
                  </a:lnTo>
                  <a:cubicBezTo>
                    <a:pt x="4560" y="4549"/>
                    <a:pt x="4557" y="4546"/>
                    <a:pt x="4557" y="4541"/>
                  </a:cubicBezTo>
                  <a:cubicBezTo>
                    <a:pt x="4557" y="4537"/>
                    <a:pt x="4560" y="4533"/>
                    <a:pt x="4565" y="4533"/>
                  </a:cubicBezTo>
                  <a:close/>
                  <a:moveTo>
                    <a:pt x="4597" y="4533"/>
                  </a:moveTo>
                  <a:lnTo>
                    <a:pt x="4597" y="4533"/>
                  </a:lnTo>
                  <a:cubicBezTo>
                    <a:pt x="4601" y="4533"/>
                    <a:pt x="4605" y="4537"/>
                    <a:pt x="4605" y="4541"/>
                  </a:cubicBezTo>
                  <a:cubicBezTo>
                    <a:pt x="4605" y="4546"/>
                    <a:pt x="4601" y="4549"/>
                    <a:pt x="4597" y="4549"/>
                  </a:cubicBezTo>
                  <a:lnTo>
                    <a:pt x="4597" y="4549"/>
                  </a:lnTo>
                  <a:cubicBezTo>
                    <a:pt x="4592" y="4549"/>
                    <a:pt x="4589" y="4546"/>
                    <a:pt x="4589" y="4541"/>
                  </a:cubicBezTo>
                  <a:cubicBezTo>
                    <a:pt x="4589" y="4537"/>
                    <a:pt x="4592" y="4533"/>
                    <a:pt x="4597" y="4533"/>
                  </a:cubicBezTo>
                  <a:close/>
                  <a:moveTo>
                    <a:pt x="4629" y="4533"/>
                  </a:moveTo>
                  <a:lnTo>
                    <a:pt x="4629" y="4533"/>
                  </a:lnTo>
                  <a:cubicBezTo>
                    <a:pt x="4633" y="4533"/>
                    <a:pt x="4637" y="4537"/>
                    <a:pt x="4637" y="4541"/>
                  </a:cubicBezTo>
                  <a:cubicBezTo>
                    <a:pt x="4637" y="4546"/>
                    <a:pt x="4633" y="4549"/>
                    <a:pt x="4629" y="4549"/>
                  </a:cubicBezTo>
                  <a:lnTo>
                    <a:pt x="4629" y="4549"/>
                  </a:lnTo>
                  <a:cubicBezTo>
                    <a:pt x="4624" y="4549"/>
                    <a:pt x="4621" y="4546"/>
                    <a:pt x="4621" y="4541"/>
                  </a:cubicBezTo>
                  <a:cubicBezTo>
                    <a:pt x="4621" y="4537"/>
                    <a:pt x="4624" y="4533"/>
                    <a:pt x="4629" y="4533"/>
                  </a:cubicBezTo>
                  <a:close/>
                  <a:moveTo>
                    <a:pt x="4661" y="4533"/>
                  </a:moveTo>
                  <a:lnTo>
                    <a:pt x="4661" y="4533"/>
                  </a:lnTo>
                  <a:cubicBezTo>
                    <a:pt x="4665" y="4533"/>
                    <a:pt x="4669" y="4537"/>
                    <a:pt x="4669" y="4541"/>
                  </a:cubicBezTo>
                  <a:cubicBezTo>
                    <a:pt x="4669" y="4546"/>
                    <a:pt x="4665" y="4549"/>
                    <a:pt x="4661" y="4549"/>
                  </a:cubicBezTo>
                  <a:lnTo>
                    <a:pt x="4661" y="4549"/>
                  </a:lnTo>
                  <a:cubicBezTo>
                    <a:pt x="4656" y="4549"/>
                    <a:pt x="4653" y="4546"/>
                    <a:pt x="4653" y="4541"/>
                  </a:cubicBezTo>
                  <a:cubicBezTo>
                    <a:pt x="4653" y="4537"/>
                    <a:pt x="4656" y="4533"/>
                    <a:pt x="4661" y="4533"/>
                  </a:cubicBezTo>
                  <a:close/>
                  <a:moveTo>
                    <a:pt x="4693" y="4533"/>
                  </a:moveTo>
                  <a:lnTo>
                    <a:pt x="4693" y="4533"/>
                  </a:lnTo>
                  <a:cubicBezTo>
                    <a:pt x="4697" y="4533"/>
                    <a:pt x="4701" y="4537"/>
                    <a:pt x="4701" y="4541"/>
                  </a:cubicBezTo>
                  <a:cubicBezTo>
                    <a:pt x="4701" y="4546"/>
                    <a:pt x="4697" y="4549"/>
                    <a:pt x="4693" y="4549"/>
                  </a:cubicBezTo>
                  <a:lnTo>
                    <a:pt x="4693" y="4549"/>
                  </a:lnTo>
                  <a:cubicBezTo>
                    <a:pt x="4688" y="4549"/>
                    <a:pt x="4685" y="4546"/>
                    <a:pt x="4685" y="4541"/>
                  </a:cubicBezTo>
                  <a:cubicBezTo>
                    <a:pt x="4685" y="4537"/>
                    <a:pt x="4688" y="4533"/>
                    <a:pt x="4693" y="4533"/>
                  </a:cubicBezTo>
                  <a:close/>
                  <a:moveTo>
                    <a:pt x="4725" y="4533"/>
                  </a:moveTo>
                  <a:lnTo>
                    <a:pt x="4725" y="4533"/>
                  </a:lnTo>
                  <a:cubicBezTo>
                    <a:pt x="4729" y="4533"/>
                    <a:pt x="4733" y="4537"/>
                    <a:pt x="4733" y="4541"/>
                  </a:cubicBezTo>
                  <a:cubicBezTo>
                    <a:pt x="4733" y="4546"/>
                    <a:pt x="4729" y="4549"/>
                    <a:pt x="4725" y="4549"/>
                  </a:cubicBezTo>
                  <a:lnTo>
                    <a:pt x="4725" y="4549"/>
                  </a:lnTo>
                  <a:cubicBezTo>
                    <a:pt x="4720" y="4549"/>
                    <a:pt x="4717" y="4546"/>
                    <a:pt x="4717" y="4541"/>
                  </a:cubicBezTo>
                  <a:cubicBezTo>
                    <a:pt x="4717" y="4537"/>
                    <a:pt x="4720" y="4533"/>
                    <a:pt x="4725" y="4533"/>
                  </a:cubicBezTo>
                  <a:close/>
                  <a:moveTo>
                    <a:pt x="4757" y="4533"/>
                  </a:moveTo>
                  <a:lnTo>
                    <a:pt x="4757" y="4533"/>
                  </a:lnTo>
                  <a:cubicBezTo>
                    <a:pt x="4761" y="4533"/>
                    <a:pt x="4765" y="4537"/>
                    <a:pt x="4765" y="4541"/>
                  </a:cubicBezTo>
                  <a:cubicBezTo>
                    <a:pt x="4765" y="4546"/>
                    <a:pt x="4761" y="4549"/>
                    <a:pt x="4757" y="4549"/>
                  </a:cubicBezTo>
                  <a:lnTo>
                    <a:pt x="4757" y="4549"/>
                  </a:lnTo>
                  <a:cubicBezTo>
                    <a:pt x="4752" y="4549"/>
                    <a:pt x="4749" y="4546"/>
                    <a:pt x="4749" y="4541"/>
                  </a:cubicBezTo>
                  <a:cubicBezTo>
                    <a:pt x="4749" y="4537"/>
                    <a:pt x="4752" y="4533"/>
                    <a:pt x="4757" y="4533"/>
                  </a:cubicBezTo>
                  <a:close/>
                  <a:moveTo>
                    <a:pt x="4789" y="4533"/>
                  </a:moveTo>
                  <a:lnTo>
                    <a:pt x="4789" y="4533"/>
                  </a:lnTo>
                  <a:cubicBezTo>
                    <a:pt x="4793" y="4533"/>
                    <a:pt x="4797" y="4537"/>
                    <a:pt x="4797" y="4541"/>
                  </a:cubicBezTo>
                  <a:cubicBezTo>
                    <a:pt x="4797" y="4546"/>
                    <a:pt x="4793" y="4549"/>
                    <a:pt x="4789" y="4549"/>
                  </a:cubicBezTo>
                  <a:lnTo>
                    <a:pt x="4789" y="4549"/>
                  </a:lnTo>
                  <a:cubicBezTo>
                    <a:pt x="4784" y="4549"/>
                    <a:pt x="4781" y="4546"/>
                    <a:pt x="4781" y="4541"/>
                  </a:cubicBezTo>
                  <a:cubicBezTo>
                    <a:pt x="4781" y="4537"/>
                    <a:pt x="4784" y="4533"/>
                    <a:pt x="4789" y="4533"/>
                  </a:cubicBezTo>
                  <a:close/>
                  <a:moveTo>
                    <a:pt x="4821" y="4533"/>
                  </a:moveTo>
                  <a:lnTo>
                    <a:pt x="4821" y="4533"/>
                  </a:lnTo>
                  <a:cubicBezTo>
                    <a:pt x="4825" y="4533"/>
                    <a:pt x="4829" y="4537"/>
                    <a:pt x="4829" y="4541"/>
                  </a:cubicBezTo>
                  <a:cubicBezTo>
                    <a:pt x="4829" y="4546"/>
                    <a:pt x="4825" y="4549"/>
                    <a:pt x="4821" y="4549"/>
                  </a:cubicBezTo>
                  <a:lnTo>
                    <a:pt x="4821" y="4549"/>
                  </a:lnTo>
                  <a:cubicBezTo>
                    <a:pt x="4816" y="4549"/>
                    <a:pt x="4813" y="4546"/>
                    <a:pt x="4813" y="4541"/>
                  </a:cubicBezTo>
                  <a:cubicBezTo>
                    <a:pt x="4813" y="4537"/>
                    <a:pt x="4816" y="4533"/>
                    <a:pt x="4821" y="4533"/>
                  </a:cubicBezTo>
                  <a:close/>
                  <a:moveTo>
                    <a:pt x="4853" y="4533"/>
                  </a:moveTo>
                  <a:lnTo>
                    <a:pt x="4853" y="4533"/>
                  </a:lnTo>
                  <a:cubicBezTo>
                    <a:pt x="4857" y="4533"/>
                    <a:pt x="4861" y="4537"/>
                    <a:pt x="4861" y="4541"/>
                  </a:cubicBezTo>
                  <a:cubicBezTo>
                    <a:pt x="4861" y="4546"/>
                    <a:pt x="4857" y="4549"/>
                    <a:pt x="4853" y="4549"/>
                  </a:cubicBezTo>
                  <a:lnTo>
                    <a:pt x="4853" y="4549"/>
                  </a:lnTo>
                  <a:cubicBezTo>
                    <a:pt x="4848" y="4549"/>
                    <a:pt x="4845" y="4546"/>
                    <a:pt x="4845" y="4541"/>
                  </a:cubicBezTo>
                  <a:cubicBezTo>
                    <a:pt x="4845" y="4537"/>
                    <a:pt x="4848" y="4533"/>
                    <a:pt x="4853" y="4533"/>
                  </a:cubicBezTo>
                  <a:close/>
                  <a:moveTo>
                    <a:pt x="4885" y="4533"/>
                  </a:moveTo>
                  <a:lnTo>
                    <a:pt x="4885" y="4533"/>
                  </a:lnTo>
                  <a:cubicBezTo>
                    <a:pt x="4889" y="4533"/>
                    <a:pt x="4893" y="4537"/>
                    <a:pt x="4893" y="4541"/>
                  </a:cubicBezTo>
                  <a:cubicBezTo>
                    <a:pt x="4893" y="4546"/>
                    <a:pt x="4889" y="4549"/>
                    <a:pt x="4885" y="4549"/>
                  </a:cubicBezTo>
                  <a:lnTo>
                    <a:pt x="4885" y="4549"/>
                  </a:lnTo>
                  <a:cubicBezTo>
                    <a:pt x="4880" y="4549"/>
                    <a:pt x="4877" y="4546"/>
                    <a:pt x="4877" y="4541"/>
                  </a:cubicBezTo>
                  <a:cubicBezTo>
                    <a:pt x="4877" y="4537"/>
                    <a:pt x="4880" y="4533"/>
                    <a:pt x="4885" y="4533"/>
                  </a:cubicBezTo>
                  <a:close/>
                  <a:moveTo>
                    <a:pt x="4917" y="4533"/>
                  </a:moveTo>
                  <a:lnTo>
                    <a:pt x="4917" y="4533"/>
                  </a:lnTo>
                  <a:cubicBezTo>
                    <a:pt x="4921" y="4533"/>
                    <a:pt x="4925" y="4537"/>
                    <a:pt x="4925" y="4541"/>
                  </a:cubicBezTo>
                  <a:cubicBezTo>
                    <a:pt x="4925" y="4546"/>
                    <a:pt x="4921" y="4549"/>
                    <a:pt x="4917" y="4549"/>
                  </a:cubicBezTo>
                  <a:lnTo>
                    <a:pt x="4917" y="4549"/>
                  </a:lnTo>
                  <a:cubicBezTo>
                    <a:pt x="4912" y="4549"/>
                    <a:pt x="4909" y="4546"/>
                    <a:pt x="4909" y="4541"/>
                  </a:cubicBezTo>
                  <a:cubicBezTo>
                    <a:pt x="4909" y="4537"/>
                    <a:pt x="4912" y="4533"/>
                    <a:pt x="4917" y="4533"/>
                  </a:cubicBezTo>
                  <a:close/>
                  <a:moveTo>
                    <a:pt x="4949" y="4533"/>
                  </a:moveTo>
                  <a:lnTo>
                    <a:pt x="4949" y="4533"/>
                  </a:lnTo>
                  <a:cubicBezTo>
                    <a:pt x="4953" y="4533"/>
                    <a:pt x="4957" y="4537"/>
                    <a:pt x="4957" y="4541"/>
                  </a:cubicBezTo>
                  <a:cubicBezTo>
                    <a:pt x="4957" y="4546"/>
                    <a:pt x="4953" y="4549"/>
                    <a:pt x="4949" y="4549"/>
                  </a:cubicBezTo>
                  <a:lnTo>
                    <a:pt x="4949" y="4549"/>
                  </a:lnTo>
                  <a:cubicBezTo>
                    <a:pt x="4944" y="4549"/>
                    <a:pt x="4941" y="4546"/>
                    <a:pt x="4941" y="4541"/>
                  </a:cubicBezTo>
                  <a:cubicBezTo>
                    <a:pt x="4941" y="4537"/>
                    <a:pt x="4944" y="4533"/>
                    <a:pt x="4949" y="4533"/>
                  </a:cubicBezTo>
                  <a:close/>
                  <a:moveTo>
                    <a:pt x="4981" y="4533"/>
                  </a:moveTo>
                  <a:lnTo>
                    <a:pt x="4981" y="4533"/>
                  </a:lnTo>
                  <a:cubicBezTo>
                    <a:pt x="4985" y="4533"/>
                    <a:pt x="4989" y="4537"/>
                    <a:pt x="4989" y="4541"/>
                  </a:cubicBezTo>
                  <a:cubicBezTo>
                    <a:pt x="4989" y="4546"/>
                    <a:pt x="4985" y="4549"/>
                    <a:pt x="4981" y="4549"/>
                  </a:cubicBezTo>
                  <a:lnTo>
                    <a:pt x="4981" y="4549"/>
                  </a:lnTo>
                  <a:cubicBezTo>
                    <a:pt x="4976" y="4549"/>
                    <a:pt x="4973" y="4546"/>
                    <a:pt x="4973" y="4541"/>
                  </a:cubicBezTo>
                  <a:cubicBezTo>
                    <a:pt x="4973" y="4537"/>
                    <a:pt x="4976" y="4533"/>
                    <a:pt x="4981" y="4533"/>
                  </a:cubicBezTo>
                  <a:close/>
                  <a:moveTo>
                    <a:pt x="5013" y="4533"/>
                  </a:moveTo>
                  <a:lnTo>
                    <a:pt x="5013" y="4533"/>
                  </a:lnTo>
                  <a:cubicBezTo>
                    <a:pt x="5017" y="4533"/>
                    <a:pt x="5021" y="4537"/>
                    <a:pt x="5021" y="4541"/>
                  </a:cubicBezTo>
                  <a:cubicBezTo>
                    <a:pt x="5021" y="4546"/>
                    <a:pt x="5017" y="4549"/>
                    <a:pt x="5013" y="4549"/>
                  </a:cubicBezTo>
                  <a:lnTo>
                    <a:pt x="5013" y="4549"/>
                  </a:lnTo>
                  <a:cubicBezTo>
                    <a:pt x="5008" y="4549"/>
                    <a:pt x="5005" y="4546"/>
                    <a:pt x="5005" y="4541"/>
                  </a:cubicBezTo>
                  <a:cubicBezTo>
                    <a:pt x="5005" y="4537"/>
                    <a:pt x="5008" y="4533"/>
                    <a:pt x="5013" y="4533"/>
                  </a:cubicBezTo>
                  <a:close/>
                  <a:moveTo>
                    <a:pt x="5045" y="4533"/>
                  </a:moveTo>
                  <a:lnTo>
                    <a:pt x="5045" y="4533"/>
                  </a:lnTo>
                  <a:cubicBezTo>
                    <a:pt x="5049" y="4533"/>
                    <a:pt x="5053" y="4537"/>
                    <a:pt x="5053" y="4541"/>
                  </a:cubicBezTo>
                  <a:cubicBezTo>
                    <a:pt x="5053" y="4546"/>
                    <a:pt x="5049" y="4549"/>
                    <a:pt x="5045" y="4549"/>
                  </a:cubicBezTo>
                  <a:lnTo>
                    <a:pt x="5045" y="4549"/>
                  </a:lnTo>
                  <a:cubicBezTo>
                    <a:pt x="5041" y="4549"/>
                    <a:pt x="5037" y="4546"/>
                    <a:pt x="5037" y="4541"/>
                  </a:cubicBezTo>
                  <a:cubicBezTo>
                    <a:pt x="5037" y="4537"/>
                    <a:pt x="5041" y="4533"/>
                    <a:pt x="5045" y="4533"/>
                  </a:cubicBezTo>
                  <a:close/>
                  <a:moveTo>
                    <a:pt x="5077" y="4533"/>
                  </a:moveTo>
                  <a:lnTo>
                    <a:pt x="5077" y="4533"/>
                  </a:lnTo>
                  <a:cubicBezTo>
                    <a:pt x="5081" y="4533"/>
                    <a:pt x="5085" y="4537"/>
                    <a:pt x="5085" y="4541"/>
                  </a:cubicBezTo>
                  <a:cubicBezTo>
                    <a:pt x="5085" y="4546"/>
                    <a:pt x="5081" y="4549"/>
                    <a:pt x="5077" y="4549"/>
                  </a:cubicBezTo>
                  <a:lnTo>
                    <a:pt x="5077" y="4549"/>
                  </a:lnTo>
                  <a:cubicBezTo>
                    <a:pt x="5073" y="4549"/>
                    <a:pt x="5069" y="4546"/>
                    <a:pt x="5069" y="4541"/>
                  </a:cubicBezTo>
                  <a:cubicBezTo>
                    <a:pt x="5069" y="4537"/>
                    <a:pt x="5073" y="4533"/>
                    <a:pt x="5077" y="4533"/>
                  </a:cubicBezTo>
                  <a:close/>
                  <a:moveTo>
                    <a:pt x="5109" y="4533"/>
                  </a:moveTo>
                  <a:lnTo>
                    <a:pt x="5109" y="4533"/>
                  </a:lnTo>
                  <a:cubicBezTo>
                    <a:pt x="5113" y="4533"/>
                    <a:pt x="5117" y="4537"/>
                    <a:pt x="5117" y="4541"/>
                  </a:cubicBezTo>
                  <a:cubicBezTo>
                    <a:pt x="5117" y="4546"/>
                    <a:pt x="5113" y="4549"/>
                    <a:pt x="5109" y="4549"/>
                  </a:cubicBezTo>
                  <a:lnTo>
                    <a:pt x="5109" y="4549"/>
                  </a:lnTo>
                  <a:cubicBezTo>
                    <a:pt x="5105" y="4549"/>
                    <a:pt x="5101" y="4546"/>
                    <a:pt x="5101" y="4541"/>
                  </a:cubicBezTo>
                  <a:cubicBezTo>
                    <a:pt x="5101" y="4537"/>
                    <a:pt x="5105" y="4533"/>
                    <a:pt x="5109" y="4533"/>
                  </a:cubicBezTo>
                  <a:close/>
                  <a:moveTo>
                    <a:pt x="5141" y="4533"/>
                  </a:moveTo>
                  <a:lnTo>
                    <a:pt x="5141" y="4533"/>
                  </a:lnTo>
                  <a:cubicBezTo>
                    <a:pt x="5145" y="4533"/>
                    <a:pt x="5149" y="4537"/>
                    <a:pt x="5149" y="4541"/>
                  </a:cubicBezTo>
                  <a:cubicBezTo>
                    <a:pt x="5149" y="4546"/>
                    <a:pt x="5145" y="4549"/>
                    <a:pt x="5141" y="4549"/>
                  </a:cubicBezTo>
                  <a:lnTo>
                    <a:pt x="5141" y="4549"/>
                  </a:lnTo>
                  <a:cubicBezTo>
                    <a:pt x="5137" y="4549"/>
                    <a:pt x="5133" y="4546"/>
                    <a:pt x="5133" y="4541"/>
                  </a:cubicBezTo>
                  <a:cubicBezTo>
                    <a:pt x="5133" y="4537"/>
                    <a:pt x="5137" y="4533"/>
                    <a:pt x="5141" y="4533"/>
                  </a:cubicBezTo>
                  <a:close/>
                  <a:moveTo>
                    <a:pt x="5173" y="4533"/>
                  </a:moveTo>
                  <a:lnTo>
                    <a:pt x="5173" y="4533"/>
                  </a:lnTo>
                  <a:cubicBezTo>
                    <a:pt x="5177" y="4533"/>
                    <a:pt x="5181" y="4537"/>
                    <a:pt x="5181" y="4541"/>
                  </a:cubicBezTo>
                  <a:cubicBezTo>
                    <a:pt x="5181" y="4546"/>
                    <a:pt x="5177" y="4549"/>
                    <a:pt x="5173" y="4549"/>
                  </a:cubicBezTo>
                  <a:lnTo>
                    <a:pt x="5173" y="4549"/>
                  </a:lnTo>
                  <a:cubicBezTo>
                    <a:pt x="5169" y="4549"/>
                    <a:pt x="5165" y="4546"/>
                    <a:pt x="5165" y="4541"/>
                  </a:cubicBezTo>
                  <a:cubicBezTo>
                    <a:pt x="5165" y="4537"/>
                    <a:pt x="5169" y="4533"/>
                    <a:pt x="5173" y="4533"/>
                  </a:cubicBezTo>
                  <a:close/>
                  <a:moveTo>
                    <a:pt x="5205" y="4533"/>
                  </a:moveTo>
                  <a:lnTo>
                    <a:pt x="5205" y="4533"/>
                  </a:lnTo>
                  <a:cubicBezTo>
                    <a:pt x="5209" y="4533"/>
                    <a:pt x="5213" y="4537"/>
                    <a:pt x="5213" y="4541"/>
                  </a:cubicBezTo>
                  <a:cubicBezTo>
                    <a:pt x="5213" y="4546"/>
                    <a:pt x="5209" y="4549"/>
                    <a:pt x="5205" y="4549"/>
                  </a:cubicBezTo>
                  <a:lnTo>
                    <a:pt x="5205" y="4549"/>
                  </a:lnTo>
                  <a:cubicBezTo>
                    <a:pt x="5201" y="4549"/>
                    <a:pt x="5197" y="4546"/>
                    <a:pt x="5197" y="4541"/>
                  </a:cubicBezTo>
                  <a:cubicBezTo>
                    <a:pt x="5197" y="4537"/>
                    <a:pt x="5201" y="4533"/>
                    <a:pt x="5205" y="4533"/>
                  </a:cubicBezTo>
                  <a:close/>
                  <a:moveTo>
                    <a:pt x="5237" y="4533"/>
                  </a:moveTo>
                  <a:lnTo>
                    <a:pt x="5237" y="4533"/>
                  </a:lnTo>
                  <a:cubicBezTo>
                    <a:pt x="5241" y="4533"/>
                    <a:pt x="5245" y="4537"/>
                    <a:pt x="5245" y="4541"/>
                  </a:cubicBezTo>
                  <a:cubicBezTo>
                    <a:pt x="5245" y="4546"/>
                    <a:pt x="5241" y="4549"/>
                    <a:pt x="5237" y="4549"/>
                  </a:cubicBezTo>
                  <a:lnTo>
                    <a:pt x="5237" y="4549"/>
                  </a:lnTo>
                  <a:cubicBezTo>
                    <a:pt x="5233" y="4549"/>
                    <a:pt x="5229" y="4546"/>
                    <a:pt x="5229" y="4541"/>
                  </a:cubicBezTo>
                  <a:cubicBezTo>
                    <a:pt x="5229" y="4537"/>
                    <a:pt x="5233" y="4533"/>
                    <a:pt x="5237" y="4533"/>
                  </a:cubicBezTo>
                  <a:close/>
                  <a:moveTo>
                    <a:pt x="5269" y="4533"/>
                  </a:moveTo>
                  <a:lnTo>
                    <a:pt x="5269" y="4533"/>
                  </a:lnTo>
                  <a:cubicBezTo>
                    <a:pt x="5273" y="4533"/>
                    <a:pt x="5277" y="4537"/>
                    <a:pt x="5277" y="4541"/>
                  </a:cubicBezTo>
                  <a:cubicBezTo>
                    <a:pt x="5277" y="4546"/>
                    <a:pt x="5273" y="4549"/>
                    <a:pt x="5269" y="4549"/>
                  </a:cubicBezTo>
                  <a:lnTo>
                    <a:pt x="5269" y="4549"/>
                  </a:lnTo>
                  <a:cubicBezTo>
                    <a:pt x="5265" y="4549"/>
                    <a:pt x="5261" y="4546"/>
                    <a:pt x="5261" y="4541"/>
                  </a:cubicBezTo>
                  <a:cubicBezTo>
                    <a:pt x="5261" y="4537"/>
                    <a:pt x="5265" y="4533"/>
                    <a:pt x="5269" y="4533"/>
                  </a:cubicBezTo>
                  <a:close/>
                  <a:moveTo>
                    <a:pt x="5301" y="4533"/>
                  </a:moveTo>
                  <a:lnTo>
                    <a:pt x="5301" y="4533"/>
                  </a:lnTo>
                  <a:cubicBezTo>
                    <a:pt x="5305" y="4533"/>
                    <a:pt x="5309" y="4537"/>
                    <a:pt x="5309" y="4541"/>
                  </a:cubicBezTo>
                  <a:cubicBezTo>
                    <a:pt x="5309" y="4546"/>
                    <a:pt x="5305" y="4549"/>
                    <a:pt x="5301" y="4549"/>
                  </a:cubicBezTo>
                  <a:lnTo>
                    <a:pt x="5301" y="4549"/>
                  </a:lnTo>
                  <a:cubicBezTo>
                    <a:pt x="5297" y="4549"/>
                    <a:pt x="5293" y="4546"/>
                    <a:pt x="5293" y="4541"/>
                  </a:cubicBezTo>
                  <a:cubicBezTo>
                    <a:pt x="5293" y="4537"/>
                    <a:pt x="5297" y="4533"/>
                    <a:pt x="5301" y="4533"/>
                  </a:cubicBezTo>
                  <a:close/>
                  <a:moveTo>
                    <a:pt x="5333" y="4533"/>
                  </a:moveTo>
                  <a:lnTo>
                    <a:pt x="5333" y="4533"/>
                  </a:lnTo>
                  <a:cubicBezTo>
                    <a:pt x="5338" y="4533"/>
                    <a:pt x="5341" y="4537"/>
                    <a:pt x="5341" y="4541"/>
                  </a:cubicBezTo>
                  <a:cubicBezTo>
                    <a:pt x="5341" y="4546"/>
                    <a:pt x="5338" y="4549"/>
                    <a:pt x="5333" y="4549"/>
                  </a:cubicBezTo>
                  <a:lnTo>
                    <a:pt x="5333" y="4549"/>
                  </a:lnTo>
                  <a:cubicBezTo>
                    <a:pt x="5329" y="4549"/>
                    <a:pt x="5325" y="4546"/>
                    <a:pt x="5325" y="4541"/>
                  </a:cubicBezTo>
                  <a:cubicBezTo>
                    <a:pt x="5325" y="4537"/>
                    <a:pt x="5329" y="4533"/>
                    <a:pt x="5333" y="4533"/>
                  </a:cubicBezTo>
                  <a:close/>
                  <a:moveTo>
                    <a:pt x="5365" y="4533"/>
                  </a:moveTo>
                  <a:lnTo>
                    <a:pt x="5365" y="4533"/>
                  </a:lnTo>
                  <a:cubicBezTo>
                    <a:pt x="5370" y="4533"/>
                    <a:pt x="5373" y="4537"/>
                    <a:pt x="5373" y="4541"/>
                  </a:cubicBezTo>
                  <a:cubicBezTo>
                    <a:pt x="5373" y="4546"/>
                    <a:pt x="5370" y="4549"/>
                    <a:pt x="5365" y="4549"/>
                  </a:cubicBezTo>
                  <a:lnTo>
                    <a:pt x="5365" y="4549"/>
                  </a:lnTo>
                  <a:cubicBezTo>
                    <a:pt x="5361" y="4549"/>
                    <a:pt x="5357" y="4546"/>
                    <a:pt x="5357" y="4541"/>
                  </a:cubicBezTo>
                  <a:cubicBezTo>
                    <a:pt x="5357" y="4537"/>
                    <a:pt x="5361" y="4533"/>
                    <a:pt x="5365" y="4533"/>
                  </a:cubicBezTo>
                  <a:close/>
                  <a:moveTo>
                    <a:pt x="5397" y="4533"/>
                  </a:moveTo>
                  <a:lnTo>
                    <a:pt x="5397" y="4533"/>
                  </a:lnTo>
                  <a:cubicBezTo>
                    <a:pt x="5402" y="4533"/>
                    <a:pt x="5405" y="4537"/>
                    <a:pt x="5405" y="4541"/>
                  </a:cubicBezTo>
                  <a:cubicBezTo>
                    <a:pt x="5405" y="4546"/>
                    <a:pt x="5402" y="4549"/>
                    <a:pt x="5397" y="4549"/>
                  </a:cubicBezTo>
                  <a:lnTo>
                    <a:pt x="5397" y="4549"/>
                  </a:lnTo>
                  <a:cubicBezTo>
                    <a:pt x="5393" y="4549"/>
                    <a:pt x="5389" y="4546"/>
                    <a:pt x="5389" y="4541"/>
                  </a:cubicBezTo>
                  <a:cubicBezTo>
                    <a:pt x="5389" y="4537"/>
                    <a:pt x="5393" y="4533"/>
                    <a:pt x="5397" y="4533"/>
                  </a:cubicBezTo>
                  <a:close/>
                  <a:moveTo>
                    <a:pt x="5429" y="4533"/>
                  </a:moveTo>
                  <a:lnTo>
                    <a:pt x="5429" y="4533"/>
                  </a:lnTo>
                  <a:cubicBezTo>
                    <a:pt x="5434" y="4533"/>
                    <a:pt x="5437" y="4537"/>
                    <a:pt x="5437" y="4541"/>
                  </a:cubicBezTo>
                  <a:cubicBezTo>
                    <a:pt x="5437" y="4546"/>
                    <a:pt x="5434" y="4549"/>
                    <a:pt x="5429" y="4549"/>
                  </a:cubicBezTo>
                  <a:lnTo>
                    <a:pt x="5429" y="4549"/>
                  </a:lnTo>
                  <a:cubicBezTo>
                    <a:pt x="5425" y="4549"/>
                    <a:pt x="5421" y="4546"/>
                    <a:pt x="5421" y="4541"/>
                  </a:cubicBezTo>
                  <a:cubicBezTo>
                    <a:pt x="5421" y="4537"/>
                    <a:pt x="5425" y="4533"/>
                    <a:pt x="5429" y="4533"/>
                  </a:cubicBezTo>
                  <a:close/>
                  <a:moveTo>
                    <a:pt x="5461" y="4533"/>
                  </a:moveTo>
                  <a:lnTo>
                    <a:pt x="5461" y="4533"/>
                  </a:lnTo>
                  <a:cubicBezTo>
                    <a:pt x="5466" y="4533"/>
                    <a:pt x="5469" y="4537"/>
                    <a:pt x="5469" y="4541"/>
                  </a:cubicBezTo>
                  <a:cubicBezTo>
                    <a:pt x="5469" y="4546"/>
                    <a:pt x="5466" y="4549"/>
                    <a:pt x="5461" y="4549"/>
                  </a:cubicBezTo>
                  <a:lnTo>
                    <a:pt x="5461" y="4549"/>
                  </a:lnTo>
                  <a:cubicBezTo>
                    <a:pt x="5457" y="4549"/>
                    <a:pt x="5453" y="4546"/>
                    <a:pt x="5453" y="4541"/>
                  </a:cubicBezTo>
                  <a:cubicBezTo>
                    <a:pt x="5453" y="4537"/>
                    <a:pt x="5457" y="4533"/>
                    <a:pt x="5461" y="4533"/>
                  </a:cubicBezTo>
                  <a:close/>
                  <a:moveTo>
                    <a:pt x="5493" y="4533"/>
                  </a:moveTo>
                  <a:lnTo>
                    <a:pt x="5493" y="4533"/>
                  </a:lnTo>
                  <a:cubicBezTo>
                    <a:pt x="5498" y="4533"/>
                    <a:pt x="5501" y="4537"/>
                    <a:pt x="5501" y="4541"/>
                  </a:cubicBezTo>
                  <a:cubicBezTo>
                    <a:pt x="5501" y="4546"/>
                    <a:pt x="5498" y="4549"/>
                    <a:pt x="5493" y="4549"/>
                  </a:cubicBezTo>
                  <a:lnTo>
                    <a:pt x="5493" y="4549"/>
                  </a:lnTo>
                  <a:cubicBezTo>
                    <a:pt x="5489" y="4549"/>
                    <a:pt x="5485" y="4546"/>
                    <a:pt x="5485" y="4541"/>
                  </a:cubicBezTo>
                  <a:cubicBezTo>
                    <a:pt x="5485" y="4537"/>
                    <a:pt x="5489" y="4533"/>
                    <a:pt x="5493" y="4533"/>
                  </a:cubicBezTo>
                  <a:close/>
                  <a:moveTo>
                    <a:pt x="5525" y="4533"/>
                  </a:moveTo>
                  <a:lnTo>
                    <a:pt x="5525" y="4533"/>
                  </a:lnTo>
                  <a:cubicBezTo>
                    <a:pt x="5530" y="4533"/>
                    <a:pt x="5533" y="4537"/>
                    <a:pt x="5533" y="4541"/>
                  </a:cubicBezTo>
                  <a:cubicBezTo>
                    <a:pt x="5533" y="4546"/>
                    <a:pt x="5530" y="4549"/>
                    <a:pt x="5525" y="4549"/>
                  </a:cubicBezTo>
                  <a:lnTo>
                    <a:pt x="5525" y="4549"/>
                  </a:lnTo>
                  <a:cubicBezTo>
                    <a:pt x="5521" y="4549"/>
                    <a:pt x="5517" y="4546"/>
                    <a:pt x="5517" y="4541"/>
                  </a:cubicBezTo>
                  <a:cubicBezTo>
                    <a:pt x="5517" y="4537"/>
                    <a:pt x="5521" y="4533"/>
                    <a:pt x="5525" y="4533"/>
                  </a:cubicBezTo>
                  <a:close/>
                  <a:moveTo>
                    <a:pt x="5557" y="4533"/>
                  </a:moveTo>
                  <a:lnTo>
                    <a:pt x="5557" y="4533"/>
                  </a:lnTo>
                  <a:cubicBezTo>
                    <a:pt x="5562" y="4533"/>
                    <a:pt x="5565" y="4537"/>
                    <a:pt x="5565" y="4541"/>
                  </a:cubicBezTo>
                  <a:cubicBezTo>
                    <a:pt x="5565" y="4546"/>
                    <a:pt x="5562" y="4549"/>
                    <a:pt x="5557" y="4549"/>
                  </a:cubicBezTo>
                  <a:lnTo>
                    <a:pt x="5557" y="4549"/>
                  </a:lnTo>
                  <a:cubicBezTo>
                    <a:pt x="5553" y="4549"/>
                    <a:pt x="5549" y="4546"/>
                    <a:pt x="5549" y="4541"/>
                  </a:cubicBezTo>
                  <a:cubicBezTo>
                    <a:pt x="5549" y="4537"/>
                    <a:pt x="5553" y="4533"/>
                    <a:pt x="5557" y="4533"/>
                  </a:cubicBezTo>
                  <a:close/>
                  <a:moveTo>
                    <a:pt x="5589" y="4533"/>
                  </a:moveTo>
                  <a:lnTo>
                    <a:pt x="5589" y="4533"/>
                  </a:lnTo>
                  <a:cubicBezTo>
                    <a:pt x="5594" y="4533"/>
                    <a:pt x="5597" y="4537"/>
                    <a:pt x="5597" y="4541"/>
                  </a:cubicBezTo>
                  <a:cubicBezTo>
                    <a:pt x="5597" y="4546"/>
                    <a:pt x="5594" y="4549"/>
                    <a:pt x="5589" y="4549"/>
                  </a:cubicBezTo>
                  <a:lnTo>
                    <a:pt x="5589" y="4549"/>
                  </a:lnTo>
                  <a:cubicBezTo>
                    <a:pt x="5585" y="4549"/>
                    <a:pt x="5581" y="4546"/>
                    <a:pt x="5581" y="4541"/>
                  </a:cubicBezTo>
                  <a:cubicBezTo>
                    <a:pt x="5581" y="4537"/>
                    <a:pt x="5585" y="4533"/>
                    <a:pt x="5589" y="4533"/>
                  </a:cubicBezTo>
                  <a:close/>
                  <a:moveTo>
                    <a:pt x="5621" y="4533"/>
                  </a:moveTo>
                  <a:lnTo>
                    <a:pt x="5621" y="4533"/>
                  </a:lnTo>
                  <a:cubicBezTo>
                    <a:pt x="5626" y="4533"/>
                    <a:pt x="5629" y="4537"/>
                    <a:pt x="5629" y="4541"/>
                  </a:cubicBezTo>
                  <a:cubicBezTo>
                    <a:pt x="5629" y="4546"/>
                    <a:pt x="5626" y="4549"/>
                    <a:pt x="5621" y="4549"/>
                  </a:cubicBezTo>
                  <a:lnTo>
                    <a:pt x="5621" y="4549"/>
                  </a:lnTo>
                  <a:cubicBezTo>
                    <a:pt x="5617" y="4549"/>
                    <a:pt x="5613" y="4546"/>
                    <a:pt x="5613" y="4541"/>
                  </a:cubicBezTo>
                  <a:cubicBezTo>
                    <a:pt x="5613" y="4537"/>
                    <a:pt x="5617" y="4533"/>
                    <a:pt x="5621" y="4533"/>
                  </a:cubicBezTo>
                  <a:close/>
                  <a:moveTo>
                    <a:pt x="5653" y="4533"/>
                  </a:moveTo>
                  <a:lnTo>
                    <a:pt x="5653" y="4533"/>
                  </a:lnTo>
                  <a:cubicBezTo>
                    <a:pt x="5658" y="4533"/>
                    <a:pt x="5661" y="4537"/>
                    <a:pt x="5661" y="4541"/>
                  </a:cubicBezTo>
                  <a:cubicBezTo>
                    <a:pt x="5661" y="4546"/>
                    <a:pt x="5658" y="4549"/>
                    <a:pt x="5653" y="4549"/>
                  </a:cubicBezTo>
                  <a:lnTo>
                    <a:pt x="5653" y="4549"/>
                  </a:lnTo>
                  <a:cubicBezTo>
                    <a:pt x="5649" y="4549"/>
                    <a:pt x="5645" y="4546"/>
                    <a:pt x="5645" y="4541"/>
                  </a:cubicBezTo>
                  <a:cubicBezTo>
                    <a:pt x="5645" y="4537"/>
                    <a:pt x="5649" y="4533"/>
                    <a:pt x="5653" y="4533"/>
                  </a:cubicBezTo>
                  <a:close/>
                  <a:moveTo>
                    <a:pt x="5685" y="4533"/>
                  </a:moveTo>
                  <a:lnTo>
                    <a:pt x="5685" y="4533"/>
                  </a:lnTo>
                  <a:cubicBezTo>
                    <a:pt x="5690" y="4533"/>
                    <a:pt x="5693" y="4537"/>
                    <a:pt x="5693" y="4541"/>
                  </a:cubicBezTo>
                  <a:cubicBezTo>
                    <a:pt x="5693" y="4546"/>
                    <a:pt x="5690" y="4549"/>
                    <a:pt x="5685" y="4549"/>
                  </a:cubicBezTo>
                  <a:lnTo>
                    <a:pt x="5685" y="4549"/>
                  </a:lnTo>
                  <a:cubicBezTo>
                    <a:pt x="5681" y="4549"/>
                    <a:pt x="5677" y="4546"/>
                    <a:pt x="5677" y="4541"/>
                  </a:cubicBezTo>
                  <a:cubicBezTo>
                    <a:pt x="5677" y="4537"/>
                    <a:pt x="5681" y="4533"/>
                    <a:pt x="5685" y="4533"/>
                  </a:cubicBezTo>
                  <a:close/>
                  <a:moveTo>
                    <a:pt x="5717" y="4533"/>
                  </a:moveTo>
                  <a:lnTo>
                    <a:pt x="5717" y="4533"/>
                  </a:lnTo>
                  <a:cubicBezTo>
                    <a:pt x="5722" y="4533"/>
                    <a:pt x="5725" y="4537"/>
                    <a:pt x="5725" y="4541"/>
                  </a:cubicBezTo>
                  <a:cubicBezTo>
                    <a:pt x="5725" y="4546"/>
                    <a:pt x="5722" y="4549"/>
                    <a:pt x="5717" y="4549"/>
                  </a:cubicBezTo>
                  <a:lnTo>
                    <a:pt x="5717" y="4549"/>
                  </a:lnTo>
                  <a:cubicBezTo>
                    <a:pt x="5713" y="4549"/>
                    <a:pt x="5709" y="4546"/>
                    <a:pt x="5709" y="4541"/>
                  </a:cubicBezTo>
                  <a:cubicBezTo>
                    <a:pt x="5709" y="4537"/>
                    <a:pt x="5713" y="4533"/>
                    <a:pt x="5717" y="4533"/>
                  </a:cubicBezTo>
                  <a:close/>
                  <a:moveTo>
                    <a:pt x="5749" y="4533"/>
                  </a:moveTo>
                  <a:lnTo>
                    <a:pt x="5749" y="4533"/>
                  </a:lnTo>
                  <a:cubicBezTo>
                    <a:pt x="5754" y="4533"/>
                    <a:pt x="5757" y="4537"/>
                    <a:pt x="5757" y="4541"/>
                  </a:cubicBezTo>
                  <a:cubicBezTo>
                    <a:pt x="5757" y="4546"/>
                    <a:pt x="5754" y="4549"/>
                    <a:pt x="5749" y="4549"/>
                  </a:cubicBezTo>
                  <a:lnTo>
                    <a:pt x="5749" y="4549"/>
                  </a:lnTo>
                  <a:cubicBezTo>
                    <a:pt x="5745" y="4549"/>
                    <a:pt x="5741" y="4546"/>
                    <a:pt x="5741" y="4541"/>
                  </a:cubicBezTo>
                  <a:cubicBezTo>
                    <a:pt x="5741" y="4537"/>
                    <a:pt x="5745" y="4533"/>
                    <a:pt x="5749" y="4533"/>
                  </a:cubicBezTo>
                  <a:close/>
                  <a:moveTo>
                    <a:pt x="5781" y="4533"/>
                  </a:moveTo>
                  <a:lnTo>
                    <a:pt x="5781" y="4533"/>
                  </a:lnTo>
                  <a:cubicBezTo>
                    <a:pt x="5786" y="4533"/>
                    <a:pt x="5789" y="4537"/>
                    <a:pt x="5789" y="4541"/>
                  </a:cubicBezTo>
                  <a:cubicBezTo>
                    <a:pt x="5789" y="4546"/>
                    <a:pt x="5786" y="4549"/>
                    <a:pt x="5781" y="4549"/>
                  </a:cubicBezTo>
                  <a:lnTo>
                    <a:pt x="5781" y="4549"/>
                  </a:lnTo>
                  <a:cubicBezTo>
                    <a:pt x="5777" y="4549"/>
                    <a:pt x="5773" y="4546"/>
                    <a:pt x="5773" y="4541"/>
                  </a:cubicBezTo>
                  <a:cubicBezTo>
                    <a:pt x="5773" y="4537"/>
                    <a:pt x="5777" y="4533"/>
                    <a:pt x="5781" y="4533"/>
                  </a:cubicBezTo>
                  <a:close/>
                  <a:moveTo>
                    <a:pt x="5813" y="4533"/>
                  </a:moveTo>
                  <a:lnTo>
                    <a:pt x="5813" y="4533"/>
                  </a:lnTo>
                  <a:cubicBezTo>
                    <a:pt x="5818" y="4533"/>
                    <a:pt x="5821" y="4537"/>
                    <a:pt x="5821" y="4541"/>
                  </a:cubicBezTo>
                  <a:cubicBezTo>
                    <a:pt x="5821" y="4546"/>
                    <a:pt x="5818" y="4549"/>
                    <a:pt x="5813" y="4549"/>
                  </a:cubicBezTo>
                  <a:lnTo>
                    <a:pt x="5813" y="4549"/>
                  </a:lnTo>
                  <a:cubicBezTo>
                    <a:pt x="5809" y="4549"/>
                    <a:pt x="5805" y="4546"/>
                    <a:pt x="5805" y="4541"/>
                  </a:cubicBezTo>
                  <a:cubicBezTo>
                    <a:pt x="5805" y="4537"/>
                    <a:pt x="5809" y="4533"/>
                    <a:pt x="5813" y="4533"/>
                  </a:cubicBezTo>
                  <a:close/>
                  <a:moveTo>
                    <a:pt x="5845" y="4533"/>
                  </a:moveTo>
                  <a:lnTo>
                    <a:pt x="5845" y="4533"/>
                  </a:lnTo>
                  <a:cubicBezTo>
                    <a:pt x="5850" y="4533"/>
                    <a:pt x="5853" y="4537"/>
                    <a:pt x="5853" y="4541"/>
                  </a:cubicBezTo>
                  <a:cubicBezTo>
                    <a:pt x="5853" y="4546"/>
                    <a:pt x="5850" y="4549"/>
                    <a:pt x="5845" y="4549"/>
                  </a:cubicBezTo>
                  <a:lnTo>
                    <a:pt x="5845" y="4549"/>
                  </a:lnTo>
                  <a:cubicBezTo>
                    <a:pt x="5841" y="4549"/>
                    <a:pt x="5837" y="4546"/>
                    <a:pt x="5837" y="4541"/>
                  </a:cubicBezTo>
                  <a:cubicBezTo>
                    <a:pt x="5837" y="4537"/>
                    <a:pt x="5841" y="4533"/>
                    <a:pt x="5845" y="4533"/>
                  </a:cubicBezTo>
                  <a:close/>
                  <a:moveTo>
                    <a:pt x="5877" y="4533"/>
                  </a:moveTo>
                  <a:lnTo>
                    <a:pt x="5877" y="4533"/>
                  </a:lnTo>
                  <a:cubicBezTo>
                    <a:pt x="5882" y="4533"/>
                    <a:pt x="5885" y="4537"/>
                    <a:pt x="5885" y="4541"/>
                  </a:cubicBezTo>
                  <a:cubicBezTo>
                    <a:pt x="5885" y="4546"/>
                    <a:pt x="5882" y="4549"/>
                    <a:pt x="5877" y="4549"/>
                  </a:cubicBezTo>
                  <a:lnTo>
                    <a:pt x="5877" y="4549"/>
                  </a:lnTo>
                  <a:cubicBezTo>
                    <a:pt x="5873" y="4549"/>
                    <a:pt x="5869" y="4546"/>
                    <a:pt x="5869" y="4541"/>
                  </a:cubicBezTo>
                  <a:cubicBezTo>
                    <a:pt x="5869" y="4537"/>
                    <a:pt x="5873" y="4533"/>
                    <a:pt x="5877" y="4533"/>
                  </a:cubicBezTo>
                  <a:close/>
                  <a:moveTo>
                    <a:pt x="5909" y="4533"/>
                  </a:moveTo>
                  <a:lnTo>
                    <a:pt x="5909" y="4533"/>
                  </a:lnTo>
                  <a:cubicBezTo>
                    <a:pt x="5914" y="4533"/>
                    <a:pt x="5917" y="4537"/>
                    <a:pt x="5917" y="4541"/>
                  </a:cubicBezTo>
                  <a:cubicBezTo>
                    <a:pt x="5917" y="4546"/>
                    <a:pt x="5914" y="4549"/>
                    <a:pt x="5909" y="4549"/>
                  </a:cubicBezTo>
                  <a:lnTo>
                    <a:pt x="5909" y="4549"/>
                  </a:lnTo>
                  <a:cubicBezTo>
                    <a:pt x="5905" y="4549"/>
                    <a:pt x="5901" y="4546"/>
                    <a:pt x="5901" y="4541"/>
                  </a:cubicBezTo>
                  <a:cubicBezTo>
                    <a:pt x="5901" y="4537"/>
                    <a:pt x="5905" y="4533"/>
                    <a:pt x="5909" y="4533"/>
                  </a:cubicBezTo>
                  <a:close/>
                  <a:moveTo>
                    <a:pt x="5941" y="4533"/>
                  </a:moveTo>
                  <a:lnTo>
                    <a:pt x="5941" y="4533"/>
                  </a:lnTo>
                  <a:cubicBezTo>
                    <a:pt x="5946" y="4533"/>
                    <a:pt x="5949" y="4537"/>
                    <a:pt x="5949" y="4541"/>
                  </a:cubicBezTo>
                  <a:cubicBezTo>
                    <a:pt x="5949" y="4546"/>
                    <a:pt x="5946" y="4549"/>
                    <a:pt x="5941" y="4549"/>
                  </a:cubicBezTo>
                  <a:lnTo>
                    <a:pt x="5941" y="4549"/>
                  </a:lnTo>
                  <a:cubicBezTo>
                    <a:pt x="5937" y="4549"/>
                    <a:pt x="5933" y="4546"/>
                    <a:pt x="5933" y="4541"/>
                  </a:cubicBezTo>
                  <a:cubicBezTo>
                    <a:pt x="5933" y="4537"/>
                    <a:pt x="5937" y="4533"/>
                    <a:pt x="5941" y="4533"/>
                  </a:cubicBezTo>
                  <a:close/>
                  <a:moveTo>
                    <a:pt x="5973" y="4533"/>
                  </a:moveTo>
                  <a:lnTo>
                    <a:pt x="5973" y="4533"/>
                  </a:lnTo>
                  <a:cubicBezTo>
                    <a:pt x="5978" y="4533"/>
                    <a:pt x="5981" y="4537"/>
                    <a:pt x="5981" y="4541"/>
                  </a:cubicBezTo>
                  <a:cubicBezTo>
                    <a:pt x="5981" y="4546"/>
                    <a:pt x="5978" y="4549"/>
                    <a:pt x="5973" y="4549"/>
                  </a:cubicBezTo>
                  <a:lnTo>
                    <a:pt x="5973" y="4549"/>
                  </a:lnTo>
                  <a:cubicBezTo>
                    <a:pt x="5969" y="4549"/>
                    <a:pt x="5965" y="4546"/>
                    <a:pt x="5965" y="4541"/>
                  </a:cubicBezTo>
                  <a:cubicBezTo>
                    <a:pt x="5965" y="4537"/>
                    <a:pt x="5969" y="4533"/>
                    <a:pt x="5973" y="4533"/>
                  </a:cubicBezTo>
                  <a:close/>
                  <a:moveTo>
                    <a:pt x="6005" y="4533"/>
                  </a:moveTo>
                  <a:lnTo>
                    <a:pt x="6005" y="4533"/>
                  </a:lnTo>
                  <a:cubicBezTo>
                    <a:pt x="6010" y="4533"/>
                    <a:pt x="6013" y="4537"/>
                    <a:pt x="6013" y="4541"/>
                  </a:cubicBezTo>
                  <a:cubicBezTo>
                    <a:pt x="6013" y="4546"/>
                    <a:pt x="6010" y="4549"/>
                    <a:pt x="6005" y="4549"/>
                  </a:cubicBezTo>
                  <a:lnTo>
                    <a:pt x="6005" y="4549"/>
                  </a:lnTo>
                  <a:cubicBezTo>
                    <a:pt x="6001" y="4549"/>
                    <a:pt x="5997" y="4546"/>
                    <a:pt x="5997" y="4541"/>
                  </a:cubicBezTo>
                  <a:cubicBezTo>
                    <a:pt x="5997" y="4537"/>
                    <a:pt x="6001" y="4533"/>
                    <a:pt x="6005" y="4533"/>
                  </a:cubicBezTo>
                  <a:close/>
                  <a:moveTo>
                    <a:pt x="6037" y="4533"/>
                  </a:moveTo>
                  <a:lnTo>
                    <a:pt x="6037" y="4533"/>
                  </a:lnTo>
                  <a:cubicBezTo>
                    <a:pt x="6042" y="4533"/>
                    <a:pt x="6045" y="4537"/>
                    <a:pt x="6045" y="4541"/>
                  </a:cubicBezTo>
                  <a:cubicBezTo>
                    <a:pt x="6045" y="4546"/>
                    <a:pt x="6042" y="4549"/>
                    <a:pt x="6037" y="4549"/>
                  </a:cubicBezTo>
                  <a:lnTo>
                    <a:pt x="6037" y="4549"/>
                  </a:lnTo>
                  <a:cubicBezTo>
                    <a:pt x="6033" y="4549"/>
                    <a:pt x="6029" y="4546"/>
                    <a:pt x="6029" y="4541"/>
                  </a:cubicBezTo>
                  <a:cubicBezTo>
                    <a:pt x="6029" y="4537"/>
                    <a:pt x="6033" y="4533"/>
                    <a:pt x="6037" y="4533"/>
                  </a:cubicBezTo>
                  <a:close/>
                  <a:moveTo>
                    <a:pt x="6069" y="4533"/>
                  </a:moveTo>
                  <a:lnTo>
                    <a:pt x="6069" y="4533"/>
                  </a:lnTo>
                  <a:cubicBezTo>
                    <a:pt x="6074" y="4533"/>
                    <a:pt x="6077" y="4537"/>
                    <a:pt x="6077" y="4541"/>
                  </a:cubicBezTo>
                  <a:cubicBezTo>
                    <a:pt x="6077" y="4546"/>
                    <a:pt x="6074" y="4549"/>
                    <a:pt x="6069" y="4549"/>
                  </a:cubicBezTo>
                  <a:lnTo>
                    <a:pt x="6069" y="4549"/>
                  </a:lnTo>
                  <a:cubicBezTo>
                    <a:pt x="6065" y="4549"/>
                    <a:pt x="6061" y="4546"/>
                    <a:pt x="6061" y="4541"/>
                  </a:cubicBezTo>
                  <a:cubicBezTo>
                    <a:pt x="6061" y="4537"/>
                    <a:pt x="6065" y="4533"/>
                    <a:pt x="6069" y="4533"/>
                  </a:cubicBezTo>
                  <a:close/>
                  <a:moveTo>
                    <a:pt x="6101" y="4533"/>
                  </a:moveTo>
                  <a:lnTo>
                    <a:pt x="6102" y="4533"/>
                  </a:lnTo>
                  <a:cubicBezTo>
                    <a:pt x="6106" y="4533"/>
                    <a:pt x="6110" y="4537"/>
                    <a:pt x="6110" y="4541"/>
                  </a:cubicBezTo>
                  <a:cubicBezTo>
                    <a:pt x="6110" y="4546"/>
                    <a:pt x="6106" y="4549"/>
                    <a:pt x="6102" y="4549"/>
                  </a:cubicBezTo>
                  <a:lnTo>
                    <a:pt x="6101" y="4549"/>
                  </a:lnTo>
                  <a:cubicBezTo>
                    <a:pt x="6097" y="4549"/>
                    <a:pt x="6093" y="4546"/>
                    <a:pt x="6093" y="4541"/>
                  </a:cubicBezTo>
                  <a:cubicBezTo>
                    <a:pt x="6093" y="4537"/>
                    <a:pt x="6097" y="4533"/>
                    <a:pt x="6101" y="4533"/>
                  </a:cubicBezTo>
                  <a:close/>
                  <a:moveTo>
                    <a:pt x="6134" y="4533"/>
                  </a:moveTo>
                  <a:lnTo>
                    <a:pt x="6134" y="4533"/>
                  </a:lnTo>
                  <a:cubicBezTo>
                    <a:pt x="6138" y="4533"/>
                    <a:pt x="6142" y="4537"/>
                    <a:pt x="6142" y="4541"/>
                  </a:cubicBezTo>
                  <a:cubicBezTo>
                    <a:pt x="6142" y="4546"/>
                    <a:pt x="6138" y="4549"/>
                    <a:pt x="6134" y="4549"/>
                  </a:cubicBezTo>
                  <a:lnTo>
                    <a:pt x="6134" y="4549"/>
                  </a:lnTo>
                  <a:cubicBezTo>
                    <a:pt x="6129" y="4549"/>
                    <a:pt x="6126" y="4546"/>
                    <a:pt x="6126" y="4541"/>
                  </a:cubicBezTo>
                  <a:cubicBezTo>
                    <a:pt x="6126" y="4537"/>
                    <a:pt x="6129" y="4533"/>
                    <a:pt x="6134" y="4533"/>
                  </a:cubicBezTo>
                  <a:close/>
                  <a:moveTo>
                    <a:pt x="6166" y="4533"/>
                  </a:moveTo>
                  <a:lnTo>
                    <a:pt x="6166" y="4533"/>
                  </a:lnTo>
                  <a:cubicBezTo>
                    <a:pt x="6170" y="4533"/>
                    <a:pt x="6174" y="4537"/>
                    <a:pt x="6174" y="4541"/>
                  </a:cubicBezTo>
                  <a:cubicBezTo>
                    <a:pt x="6174" y="4546"/>
                    <a:pt x="6170" y="4549"/>
                    <a:pt x="6166" y="4549"/>
                  </a:cubicBezTo>
                  <a:lnTo>
                    <a:pt x="6166" y="4549"/>
                  </a:lnTo>
                  <a:cubicBezTo>
                    <a:pt x="6161" y="4549"/>
                    <a:pt x="6158" y="4546"/>
                    <a:pt x="6158" y="4541"/>
                  </a:cubicBezTo>
                  <a:cubicBezTo>
                    <a:pt x="6158" y="4537"/>
                    <a:pt x="6161" y="4533"/>
                    <a:pt x="6166" y="4533"/>
                  </a:cubicBezTo>
                  <a:close/>
                  <a:moveTo>
                    <a:pt x="6198" y="4533"/>
                  </a:moveTo>
                  <a:lnTo>
                    <a:pt x="6198" y="4533"/>
                  </a:lnTo>
                  <a:cubicBezTo>
                    <a:pt x="6202" y="4533"/>
                    <a:pt x="6206" y="4537"/>
                    <a:pt x="6206" y="4541"/>
                  </a:cubicBezTo>
                  <a:cubicBezTo>
                    <a:pt x="6206" y="4546"/>
                    <a:pt x="6202" y="4549"/>
                    <a:pt x="6198" y="4549"/>
                  </a:cubicBezTo>
                  <a:lnTo>
                    <a:pt x="6198" y="4549"/>
                  </a:lnTo>
                  <a:cubicBezTo>
                    <a:pt x="6193" y="4549"/>
                    <a:pt x="6190" y="4546"/>
                    <a:pt x="6190" y="4541"/>
                  </a:cubicBezTo>
                  <a:cubicBezTo>
                    <a:pt x="6190" y="4537"/>
                    <a:pt x="6193" y="4533"/>
                    <a:pt x="6198" y="4533"/>
                  </a:cubicBezTo>
                  <a:close/>
                  <a:moveTo>
                    <a:pt x="6230" y="4533"/>
                  </a:moveTo>
                  <a:lnTo>
                    <a:pt x="6230" y="4533"/>
                  </a:lnTo>
                  <a:cubicBezTo>
                    <a:pt x="6234" y="4533"/>
                    <a:pt x="6238" y="4537"/>
                    <a:pt x="6238" y="4541"/>
                  </a:cubicBezTo>
                  <a:cubicBezTo>
                    <a:pt x="6238" y="4546"/>
                    <a:pt x="6234" y="4549"/>
                    <a:pt x="6230" y="4549"/>
                  </a:cubicBezTo>
                  <a:lnTo>
                    <a:pt x="6230" y="4549"/>
                  </a:lnTo>
                  <a:cubicBezTo>
                    <a:pt x="6225" y="4549"/>
                    <a:pt x="6222" y="4546"/>
                    <a:pt x="6222" y="4541"/>
                  </a:cubicBezTo>
                  <a:cubicBezTo>
                    <a:pt x="6222" y="4537"/>
                    <a:pt x="6225" y="4533"/>
                    <a:pt x="6230" y="4533"/>
                  </a:cubicBezTo>
                  <a:close/>
                  <a:moveTo>
                    <a:pt x="6262" y="4533"/>
                  </a:moveTo>
                  <a:lnTo>
                    <a:pt x="6262" y="4533"/>
                  </a:lnTo>
                  <a:cubicBezTo>
                    <a:pt x="6266" y="4533"/>
                    <a:pt x="6270" y="4537"/>
                    <a:pt x="6270" y="4541"/>
                  </a:cubicBezTo>
                  <a:cubicBezTo>
                    <a:pt x="6270" y="4546"/>
                    <a:pt x="6266" y="4549"/>
                    <a:pt x="6262" y="4549"/>
                  </a:cubicBezTo>
                  <a:lnTo>
                    <a:pt x="6262" y="4549"/>
                  </a:lnTo>
                  <a:cubicBezTo>
                    <a:pt x="6257" y="4549"/>
                    <a:pt x="6254" y="4546"/>
                    <a:pt x="6254" y="4541"/>
                  </a:cubicBezTo>
                  <a:cubicBezTo>
                    <a:pt x="6254" y="4537"/>
                    <a:pt x="6257" y="4533"/>
                    <a:pt x="6262" y="4533"/>
                  </a:cubicBezTo>
                  <a:close/>
                  <a:moveTo>
                    <a:pt x="6294" y="4533"/>
                  </a:moveTo>
                  <a:lnTo>
                    <a:pt x="6294" y="4533"/>
                  </a:lnTo>
                  <a:cubicBezTo>
                    <a:pt x="6298" y="4533"/>
                    <a:pt x="6302" y="4537"/>
                    <a:pt x="6302" y="4541"/>
                  </a:cubicBezTo>
                  <a:cubicBezTo>
                    <a:pt x="6302" y="4546"/>
                    <a:pt x="6298" y="4549"/>
                    <a:pt x="6294" y="4549"/>
                  </a:cubicBezTo>
                  <a:lnTo>
                    <a:pt x="6294" y="4549"/>
                  </a:lnTo>
                  <a:cubicBezTo>
                    <a:pt x="6289" y="4549"/>
                    <a:pt x="6286" y="4546"/>
                    <a:pt x="6286" y="4541"/>
                  </a:cubicBezTo>
                  <a:cubicBezTo>
                    <a:pt x="6286" y="4537"/>
                    <a:pt x="6289" y="4533"/>
                    <a:pt x="6294" y="4533"/>
                  </a:cubicBezTo>
                  <a:close/>
                  <a:moveTo>
                    <a:pt x="6326" y="4533"/>
                  </a:moveTo>
                  <a:lnTo>
                    <a:pt x="6326" y="4533"/>
                  </a:lnTo>
                  <a:cubicBezTo>
                    <a:pt x="6330" y="4533"/>
                    <a:pt x="6334" y="4537"/>
                    <a:pt x="6334" y="4541"/>
                  </a:cubicBezTo>
                  <a:cubicBezTo>
                    <a:pt x="6334" y="4546"/>
                    <a:pt x="6330" y="4549"/>
                    <a:pt x="6326" y="4549"/>
                  </a:cubicBezTo>
                  <a:lnTo>
                    <a:pt x="6326" y="4549"/>
                  </a:lnTo>
                  <a:cubicBezTo>
                    <a:pt x="6321" y="4549"/>
                    <a:pt x="6318" y="4546"/>
                    <a:pt x="6318" y="4541"/>
                  </a:cubicBezTo>
                  <a:cubicBezTo>
                    <a:pt x="6318" y="4537"/>
                    <a:pt x="6321" y="4533"/>
                    <a:pt x="6326" y="4533"/>
                  </a:cubicBezTo>
                  <a:close/>
                  <a:moveTo>
                    <a:pt x="6358" y="4533"/>
                  </a:moveTo>
                  <a:lnTo>
                    <a:pt x="6358" y="4533"/>
                  </a:lnTo>
                  <a:cubicBezTo>
                    <a:pt x="6362" y="4533"/>
                    <a:pt x="6366" y="4537"/>
                    <a:pt x="6366" y="4541"/>
                  </a:cubicBezTo>
                  <a:cubicBezTo>
                    <a:pt x="6366" y="4546"/>
                    <a:pt x="6362" y="4549"/>
                    <a:pt x="6358" y="4549"/>
                  </a:cubicBezTo>
                  <a:lnTo>
                    <a:pt x="6358" y="4549"/>
                  </a:lnTo>
                  <a:cubicBezTo>
                    <a:pt x="6353" y="4549"/>
                    <a:pt x="6350" y="4546"/>
                    <a:pt x="6350" y="4541"/>
                  </a:cubicBezTo>
                  <a:cubicBezTo>
                    <a:pt x="6350" y="4537"/>
                    <a:pt x="6353" y="4533"/>
                    <a:pt x="6358" y="4533"/>
                  </a:cubicBezTo>
                  <a:close/>
                  <a:moveTo>
                    <a:pt x="6390" y="4533"/>
                  </a:moveTo>
                  <a:lnTo>
                    <a:pt x="6390" y="4533"/>
                  </a:lnTo>
                  <a:cubicBezTo>
                    <a:pt x="6394" y="4533"/>
                    <a:pt x="6398" y="4537"/>
                    <a:pt x="6398" y="4541"/>
                  </a:cubicBezTo>
                  <a:cubicBezTo>
                    <a:pt x="6398" y="4546"/>
                    <a:pt x="6394" y="4549"/>
                    <a:pt x="6390" y="4549"/>
                  </a:cubicBezTo>
                  <a:lnTo>
                    <a:pt x="6390" y="4549"/>
                  </a:lnTo>
                  <a:cubicBezTo>
                    <a:pt x="6385" y="4549"/>
                    <a:pt x="6382" y="4546"/>
                    <a:pt x="6382" y="4541"/>
                  </a:cubicBezTo>
                  <a:cubicBezTo>
                    <a:pt x="6382" y="4537"/>
                    <a:pt x="6385" y="4533"/>
                    <a:pt x="6390" y="4533"/>
                  </a:cubicBezTo>
                  <a:close/>
                  <a:moveTo>
                    <a:pt x="6422" y="4533"/>
                  </a:moveTo>
                  <a:lnTo>
                    <a:pt x="6422" y="4533"/>
                  </a:lnTo>
                  <a:cubicBezTo>
                    <a:pt x="6426" y="4533"/>
                    <a:pt x="6430" y="4537"/>
                    <a:pt x="6430" y="4541"/>
                  </a:cubicBezTo>
                  <a:cubicBezTo>
                    <a:pt x="6430" y="4546"/>
                    <a:pt x="6426" y="4549"/>
                    <a:pt x="6422" y="4549"/>
                  </a:cubicBezTo>
                  <a:lnTo>
                    <a:pt x="6422" y="4549"/>
                  </a:lnTo>
                  <a:cubicBezTo>
                    <a:pt x="6417" y="4549"/>
                    <a:pt x="6414" y="4546"/>
                    <a:pt x="6414" y="4541"/>
                  </a:cubicBezTo>
                  <a:cubicBezTo>
                    <a:pt x="6414" y="4537"/>
                    <a:pt x="6417" y="4533"/>
                    <a:pt x="6422" y="4533"/>
                  </a:cubicBezTo>
                  <a:close/>
                  <a:moveTo>
                    <a:pt x="6454" y="4533"/>
                  </a:moveTo>
                  <a:lnTo>
                    <a:pt x="6454" y="4533"/>
                  </a:lnTo>
                  <a:cubicBezTo>
                    <a:pt x="6458" y="4533"/>
                    <a:pt x="6462" y="4537"/>
                    <a:pt x="6462" y="4541"/>
                  </a:cubicBezTo>
                  <a:cubicBezTo>
                    <a:pt x="6462" y="4546"/>
                    <a:pt x="6458" y="4549"/>
                    <a:pt x="6454" y="4549"/>
                  </a:cubicBezTo>
                  <a:lnTo>
                    <a:pt x="6454" y="4549"/>
                  </a:lnTo>
                  <a:cubicBezTo>
                    <a:pt x="6449" y="4549"/>
                    <a:pt x="6446" y="4546"/>
                    <a:pt x="6446" y="4541"/>
                  </a:cubicBezTo>
                  <a:cubicBezTo>
                    <a:pt x="6446" y="4537"/>
                    <a:pt x="6449" y="4533"/>
                    <a:pt x="6454" y="4533"/>
                  </a:cubicBezTo>
                  <a:close/>
                  <a:moveTo>
                    <a:pt x="6486" y="4533"/>
                  </a:moveTo>
                  <a:lnTo>
                    <a:pt x="6486" y="4533"/>
                  </a:lnTo>
                  <a:cubicBezTo>
                    <a:pt x="6490" y="4533"/>
                    <a:pt x="6494" y="4537"/>
                    <a:pt x="6494" y="4541"/>
                  </a:cubicBezTo>
                  <a:cubicBezTo>
                    <a:pt x="6494" y="4546"/>
                    <a:pt x="6490" y="4549"/>
                    <a:pt x="6486" y="4549"/>
                  </a:cubicBezTo>
                  <a:lnTo>
                    <a:pt x="6486" y="4549"/>
                  </a:lnTo>
                  <a:cubicBezTo>
                    <a:pt x="6481" y="4549"/>
                    <a:pt x="6478" y="4546"/>
                    <a:pt x="6478" y="4541"/>
                  </a:cubicBezTo>
                  <a:cubicBezTo>
                    <a:pt x="6478" y="4537"/>
                    <a:pt x="6481" y="4533"/>
                    <a:pt x="6486" y="4533"/>
                  </a:cubicBezTo>
                  <a:close/>
                  <a:moveTo>
                    <a:pt x="6518" y="4533"/>
                  </a:moveTo>
                  <a:lnTo>
                    <a:pt x="6518" y="4533"/>
                  </a:lnTo>
                  <a:cubicBezTo>
                    <a:pt x="6522" y="4533"/>
                    <a:pt x="6526" y="4537"/>
                    <a:pt x="6526" y="4541"/>
                  </a:cubicBezTo>
                  <a:cubicBezTo>
                    <a:pt x="6526" y="4546"/>
                    <a:pt x="6522" y="4549"/>
                    <a:pt x="6518" y="4549"/>
                  </a:cubicBezTo>
                  <a:lnTo>
                    <a:pt x="6518" y="4549"/>
                  </a:lnTo>
                  <a:cubicBezTo>
                    <a:pt x="6513" y="4549"/>
                    <a:pt x="6510" y="4546"/>
                    <a:pt x="6510" y="4541"/>
                  </a:cubicBezTo>
                  <a:cubicBezTo>
                    <a:pt x="6510" y="4537"/>
                    <a:pt x="6513" y="4533"/>
                    <a:pt x="6518" y="4533"/>
                  </a:cubicBezTo>
                  <a:close/>
                  <a:moveTo>
                    <a:pt x="6550" y="4533"/>
                  </a:moveTo>
                  <a:lnTo>
                    <a:pt x="6550" y="4533"/>
                  </a:lnTo>
                  <a:cubicBezTo>
                    <a:pt x="6554" y="4533"/>
                    <a:pt x="6558" y="4537"/>
                    <a:pt x="6558" y="4541"/>
                  </a:cubicBezTo>
                  <a:cubicBezTo>
                    <a:pt x="6558" y="4546"/>
                    <a:pt x="6554" y="4549"/>
                    <a:pt x="6550" y="4549"/>
                  </a:cubicBezTo>
                  <a:lnTo>
                    <a:pt x="6550" y="4549"/>
                  </a:lnTo>
                  <a:cubicBezTo>
                    <a:pt x="6545" y="4549"/>
                    <a:pt x="6542" y="4546"/>
                    <a:pt x="6542" y="4541"/>
                  </a:cubicBezTo>
                  <a:cubicBezTo>
                    <a:pt x="6542" y="4537"/>
                    <a:pt x="6545" y="4533"/>
                    <a:pt x="6550" y="4533"/>
                  </a:cubicBezTo>
                  <a:close/>
                  <a:moveTo>
                    <a:pt x="6582" y="4533"/>
                  </a:moveTo>
                  <a:lnTo>
                    <a:pt x="6582" y="4533"/>
                  </a:lnTo>
                  <a:cubicBezTo>
                    <a:pt x="6586" y="4533"/>
                    <a:pt x="6590" y="4537"/>
                    <a:pt x="6590" y="4541"/>
                  </a:cubicBezTo>
                  <a:cubicBezTo>
                    <a:pt x="6590" y="4546"/>
                    <a:pt x="6586" y="4549"/>
                    <a:pt x="6582" y="4549"/>
                  </a:cubicBezTo>
                  <a:lnTo>
                    <a:pt x="6582" y="4549"/>
                  </a:lnTo>
                  <a:cubicBezTo>
                    <a:pt x="6577" y="4549"/>
                    <a:pt x="6574" y="4546"/>
                    <a:pt x="6574" y="4541"/>
                  </a:cubicBezTo>
                  <a:cubicBezTo>
                    <a:pt x="6574" y="4537"/>
                    <a:pt x="6577" y="4533"/>
                    <a:pt x="6582" y="4533"/>
                  </a:cubicBezTo>
                  <a:close/>
                  <a:moveTo>
                    <a:pt x="6613" y="4533"/>
                  </a:moveTo>
                  <a:lnTo>
                    <a:pt x="6613" y="4533"/>
                  </a:lnTo>
                  <a:cubicBezTo>
                    <a:pt x="6618" y="4532"/>
                    <a:pt x="6621" y="4536"/>
                    <a:pt x="6622" y="4540"/>
                  </a:cubicBezTo>
                  <a:cubicBezTo>
                    <a:pt x="6622" y="4544"/>
                    <a:pt x="6619" y="4548"/>
                    <a:pt x="6614" y="4549"/>
                  </a:cubicBezTo>
                  <a:lnTo>
                    <a:pt x="6614" y="4549"/>
                  </a:lnTo>
                  <a:cubicBezTo>
                    <a:pt x="6610" y="4549"/>
                    <a:pt x="6606" y="4545"/>
                    <a:pt x="6606" y="4541"/>
                  </a:cubicBezTo>
                  <a:cubicBezTo>
                    <a:pt x="6605" y="4537"/>
                    <a:pt x="6609" y="4533"/>
                    <a:pt x="6613" y="4533"/>
                  </a:cubicBezTo>
                  <a:close/>
                  <a:moveTo>
                    <a:pt x="6645" y="4531"/>
                  </a:moveTo>
                  <a:lnTo>
                    <a:pt x="6645" y="4531"/>
                  </a:lnTo>
                  <a:cubicBezTo>
                    <a:pt x="6650" y="4531"/>
                    <a:pt x="6653" y="4534"/>
                    <a:pt x="6654" y="4538"/>
                  </a:cubicBezTo>
                  <a:cubicBezTo>
                    <a:pt x="6654" y="4543"/>
                    <a:pt x="6651" y="4547"/>
                    <a:pt x="6646" y="4547"/>
                  </a:cubicBezTo>
                  <a:lnTo>
                    <a:pt x="6646" y="4547"/>
                  </a:lnTo>
                  <a:cubicBezTo>
                    <a:pt x="6642" y="4547"/>
                    <a:pt x="6638" y="4544"/>
                    <a:pt x="6638" y="4539"/>
                  </a:cubicBezTo>
                  <a:cubicBezTo>
                    <a:pt x="6637" y="4535"/>
                    <a:pt x="6641" y="4531"/>
                    <a:pt x="6645" y="4531"/>
                  </a:cubicBezTo>
                  <a:close/>
                  <a:moveTo>
                    <a:pt x="6676" y="4528"/>
                  </a:moveTo>
                  <a:lnTo>
                    <a:pt x="6676" y="4528"/>
                  </a:lnTo>
                  <a:cubicBezTo>
                    <a:pt x="6681" y="4528"/>
                    <a:pt x="6685" y="4531"/>
                    <a:pt x="6685" y="4535"/>
                  </a:cubicBezTo>
                  <a:cubicBezTo>
                    <a:pt x="6686" y="4539"/>
                    <a:pt x="6683" y="4543"/>
                    <a:pt x="6679" y="4544"/>
                  </a:cubicBezTo>
                  <a:lnTo>
                    <a:pt x="6679" y="4544"/>
                  </a:lnTo>
                  <a:cubicBezTo>
                    <a:pt x="6675" y="4545"/>
                    <a:pt x="6671" y="4542"/>
                    <a:pt x="6670" y="4538"/>
                  </a:cubicBezTo>
                  <a:cubicBezTo>
                    <a:pt x="6669" y="4533"/>
                    <a:pt x="6672" y="4529"/>
                    <a:pt x="6676" y="4528"/>
                  </a:cubicBezTo>
                  <a:close/>
                  <a:moveTo>
                    <a:pt x="6708" y="4524"/>
                  </a:moveTo>
                  <a:lnTo>
                    <a:pt x="6708" y="4524"/>
                  </a:lnTo>
                  <a:cubicBezTo>
                    <a:pt x="6712" y="4523"/>
                    <a:pt x="6716" y="4526"/>
                    <a:pt x="6717" y="4530"/>
                  </a:cubicBezTo>
                  <a:cubicBezTo>
                    <a:pt x="6718" y="4534"/>
                    <a:pt x="6715" y="4539"/>
                    <a:pt x="6711" y="4539"/>
                  </a:cubicBezTo>
                  <a:lnTo>
                    <a:pt x="6711" y="4539"/>
                  </a:lnTo>
                  <a:cubicBezTo>
                    <a:pt x="6706" y="4540"/>
                    <a:pt x="6702" y="4537"/>
                    <a:pt x="6701" y="4533"/>
                  </a:cubicBezTo>
                  <a:cubicBezTo>
                    <a:pt x="6701" y="4529"/>
                    <a:pt x="6703" y="4524"/>
                    <a:pt x="6708" y="4524"/>
                  </a:cubicBezTo>
                  <a:close/>
                  <a:moveTo>
                    <a:pt x="6739" y="4519"/>
                  </a:moveTo>
                  <a:lnTo>
                    <a:pt x="6739" y="4519"/>
                  </a:lnTo>
                  <a:cubicBezTo>
                    <a:pt x="6744" y="4518"/>
                    <a:pt x="6748" y="4521"/>
                    <a:pt x="6749" y="4525"/>
                  </a:cubicBezTo>
                  <a:cubicBezTo>
                    <a:pt x="6750" y="4529"/>
                    <a:pt x="6747" y="4534"/>
                    <a:pt x="6742" y="4534"/>
                  </a:cubicBezTo>
                  <a:lnTo>
                    <a:pt x="6742" y="4534"/>
                  </a:lnTo>
                  <a:cubicBezTo>
                    <a:pt x="6738" y="4535"/>
                    <a:pt x="6734" y="4532"/>
                    <a:pt x="6733" y="4528"/>
                  </a:cubicBezTo>
                  <a:cubicBezTo>
                    <a:pt x="6732" y="4524"/>
                    <a:pt x="6735" y="4520"/>
                    <a:pt x="6739" y="4519"/>
                  </a:cubicBezTo>
                  <a:close/>
                  <a:moveTo>
                    <a:pt x="6770" y="4511"/>
                  </a:moveTo>
                  <a:lnTo>
                    <a:pt x="6770" y="4511"/>
                  </a:lnTo>
                  <a:cubicBezTo>
                    <a:pt x="6774" y="4510"/>
                    <a:pt x="6778" y="4512"/>
                    <a:pt x="6780" y="4517"/>
                  </a:cubicBezTo>
                  <a:cubicBezTo>
                    <a:pt x="6781" y="4521"/>
                    <a:pt x="6778" y="4525"/>
                    <a:pt x="6774" y="4527"/>
                  </a:cubicBezTo>
                  <a:lnTo>
                    <a:pt x="6774" y="4527"/>
                  </a:lnTo>
                  <a:cubicBezTo>
                    <a:pt x="6770" y="4528"/>
                    <a:pt x="6766" y="4525"/>
                    <a:pt x="6764" y="4521"/>
                  </a:cubicBezTo>
                  <a:cubicBezTo>
                    <a:pt x="6763" y="4517"/>
                    <a:pt x="6766" y="4512"/>
                    <a:pt x="6770" y="4511"/>
                  </a:cubicBezTo>
                  <a:close/>
                  <a:moveTo>
                    <a:pt x="6801" y="4504"/>
                  </a:moveTo>
                  <a:lnTo>
                    <a:pt x="6801" y="4504"/>
                  </a:lnTo>
                  <a:cubicBezTo>
                    <a:pt x="6805" y="4502"/>
                    <a:pt x="6810" y="4505"/>
                    <a:pt x="6811" y="4509"/>
                  </a:cubicBezTo>
                  <a:cubicBezTo>
                    <a:pt x="6812" y="4513"/>
                    <a:pt x="6810" y="4518"/>
                    <a:pt x="6805" y="4519"/>
                  </a:cubicBezTo>
                  <a:lnTo>
                    <a:pt x="6805" y="4519"/>
                  </a:lnTo>
                  <a:cubicBezTo>
                    <a:pt x="6801" y="4520"/>
                    <a:pt x="6797" y="4518"/>
                    <a:pt x="6795" y="4513"/>
                  </a:cubicBezTo>
                  <a:cubicBezTo>
                    <a:pt x="6794" y="4509"/>
                    <a:pt x="6797" y="4505"/>
                    <a:pt x="6801" y="4504"/>
                  </a:cubicBezTo>
                  <a:close/>
                  <a:moveTo>
                    <a:pt x="6830" y="4494"/>
                  </a:moveTo>
                  <a:lnTo>
                    <a:pt x="6830" y="4494"/>
                  </a:lnTo>
                  <a:cubicBezTo>
                    <a:pt x="6834" y="4492"/>
                    <a:pt x="6839" y="4494"/>
                    <a:pt x="6841" y="4498"/>
                  </a:cubicBezTo>
                  <a:cubicBezTo>
                    <a:pt x="6843" y="4502"/>
                    <a:pt x="6841" y="4507"/>
                    <a:pt x="6837" y="4508"/>
                  </a:cubicBezTo>
                  <a:lnTo>
                    <a:pt x="6837" y="4508"/>
                  </a:lnTo>
                  <a:cubicBezTo>
                    <a:pt x="6832" y="4510"/>
                    <a:pt x="6828" y="4508"/>
                    <a:pt x="6826" y="4504"/>
                  </a:cubicBezTo>
                  <a:cubicBezTo>
                    <a:pt x="6824" y="4500"/>
                    <a:pt x="6826" y="4496"/>
                    <a:pt x="6830" y="4494"/>
                  </a:cubicBezTo>
                  <a:close/>
                  <a:moveTo>
                    <a:pt x="6860" y="4483"/>
                  </a:moveTo>
                  <a:lnTo>
                    <a:pt x="6860" y="4483"/>
                  </a:lnTo>
                  <a:cubicBezTo>
                    <a:pt x="6864" y="4481"/>
                    <a:pt x="6869" y="4483"/>
                    <a:pt x="6871" y="4487"/>
                  </a:cubicBezTo>
                  <a:cubicBezTo>
                    <a:pt x="6873" y="4491"/>
                    <a:pt x="6871" y="4496"/>
                    <a:pt x="6867" y="4498"/>
                  </a:cubicBezTo>
                  <a:lnTo>
                    <a:pt x="6867" y="4498"/>
                  </a:lnTo>
                  <a:cubicBezTo>
                    <a:pt x="6863" y="4499"/>
                    <a:pt x="6858" y="4497"/>
                    <a:pt x="6856" y="4493"/>
                  </a:cubicBezTo>
                  <a:cubicBezTo>
                    <a:pt x="6854" y="4489"/>
                    <a:pt x="6856" y="4485"/>
                    <a:pt x="6860" y="4483"/>
                  </a:cubicBezTo>
                  <a:close/>
                  <a:moveTo>
                    <a:pt x="6889" y="4471"/>
                  </a:moveTo>
                  <a:lnTo>
                    <a:pt x="6889" y="4471"/>
                  </a:lnTo>
                  <a:cubicBezTo>
                    <a:pt x="6893" y="4468"/>
                    <a:pt x="6898" y="4470"/>
                    <a:pt x="6900" y="4474"/>
                  </a:cubicBezTo>
                  <a:cubicBezTo>
                    <a:pt x="6902" y="4477"/>
                    <a:pt x="6901" y="4482"/>
                    <a:pt x="6897" y="4485"/>
                  </a:cubicBezTo>
                  <a:lnTo>
                    <a:pt x="6897" y="4485"/>
                  </a:lnTo>
                  <a:cubicBezTo>
                    <a:pt x="6893" y="4487"/>
                    <a:pt x="6888" y="4485"/>
                    <a:pt x="6886" y="4482"/>
                  </a:cubicBezTo>
                  <a:cubicBezTo>
                    <a:pt x="6884" y="4478"/>
                    <a:pt x="6885" y="4473"/>
                    <a:pt x="6889" y="4471"/>
                  </a:cubicBezTo>
                  <a:close/>
                  <a:moveTo>
                    <a:pt x="6918" y="4457"/>
                  </a:moveTo>
                  <a:lnTo>
                    <a:pt x="6918" y="4457"/>
                  </a:lnTo>
                  <a:cubicBezTo>
                    <a:pt x="6922" y="4455"/>
                    <a:pt x="6927" y="4456"/>
                    <a:pt x="6929" y="4460"/>
                  </a:cubicBezTo>
                  <a:cubicBezTo>
                    <a:pt x="6931" y="4464"/>
                    <a:pt x="6930" y="4469"/>
                    <a:pt x="6926" y="4471"/>
                  </a:cubicBezTo>
                  <a:lnTo>
                    <a:pt x="6926" y="4471"/>
                  </a:lnTo>
                  <a:cubicBezTo>
                    <a:pt x="6922" y="4473"/>
                    <a:pt x="6917" y="4472"/>
                    <a:pt x="6915" y="4468"/>
                  </a:cubicBezTo>
                  <a:cubicBezTo>
                    <a:pt x="6913" y="4464"/>
                    <a:pt x="6914" y="4459"/>
                    <a:pt x="6918" y="4457"/>
                  </a:cubicBezTo>
                  <a:close/>
                  <a:moveTo>
                    <a:pt x="6945" y="4443"/>
                  </a:moveTo>
                  <a:lnTo>
                    <a:pt x="6945" y="4443"/>
                  </a:lnTo>
                  <a:cubicBezTo>
                    <a:pt x="6949" y="4440"/>
                    <a:pt x="6954" y="4441"/>
                    <a:pt x="6957" y="4444"/>
                  </a:cubicBezTo>
                  <a:cubicBezTo>
                    <a:pt x="6959" y="4448"/>
                    <a:pt x="6958" y="4453"/>
                    <a:pt x="6955" y="4455"/>
                  </a:cubicBezTo>
                  <a:lnTo>
                    <a:pt x="6955" y="4455"/>
                  </a:lnTo>
                  <a:cubicBezTo>
                    <a:pt x="6951" y="4458"/>
                    <a:pt x="6946" y="4457"/>
                    <a:pt x="6944" y="4454"/>
                  </a:cubicBezTo>
                  <a:cubicBezTo>
                    <a:pt x="6941" y="4450"/>
                    <a:pt x="6942" y="4445"/>
                    <a:pt x="6945" y="4443"/>
                  </a:cubicBezTo>
                  <a:close/>
                  <a:moveTo>
                    <a:pt x="6973" y="4426"/>
                  </a:moveTo>
                  <a:lnTo>
                    <a:pt x="6973" y="4426"/>
                  </a:lnTo>
                  <a:cubicBezTo>
                    <a:pt x="6976" y="4423"/>
                    <a:pt x="6981" y="4424"/>
                    <a:pt x="6984" y="4427"/>
                  </a:cubicBezTo>
                  <a:cubicBezTo>
                    <a:pt x="6986" y="4431"/>
                    <a:pt x="6986" y="4436"/>
                    <a:pt x="6982" y="4439"/>
                  </a:cubicBezTo>
                  <a:lnTo>
                    <a:pt x="6982" y="4439"/>
                  </a:lnTo>
                  <a:cubicBezTo>
                    <a:pt x="6979" y="4441"/>
                    <a:pt x="6974" y="4441"/>
                    <a:pt x="6971" y="4437"/>
                  </a:cubicBezTo>
                  <a:cubicBezTo>
                    <a:pt x="6968" y="4434"/>
                    <a:pt x="6969" y="4429"/>
                    <a:pt x="6973" y="4426"/>
                  </a:cubicBezTo>
                  <a:close/>
                  <a:moveTo>
                    <a:pt x="6999" y="4409"/>
                  </a:moveTo>
                  <a:lnTo>
                    <a:pt x="6999" y="4409"/>
                  </a:lnTo>
                  <a:cubicBezTo>
                    <a:pt x="7002" y="4406"/>
                    <a:pt x="7007" y="4406"/>
                    <a:pt x="7010" y="4409"/>
                  </a:cubicBezTo>
                  <a:cubicBezTo>
                    <a:pt x="7013" y="4413"/>
                    <a:pt x="7013" y="4418"/>
                    <a:pt x="7010" y="4421"/>
                  </a:cubicBezTo>
                  <a:lnTo>
                    <a:pt x="7010" y="4421"/>
                  </a:lnTo>
                  <a:cubicBezTo>
                    <a:pt x="7006" y="4424"/>
                    <a:pt x="7001" y="4423"/>
                    <a:pt x="6998" y="4420"/>
                  </a:cubicBezTo>
                  <a:cubicBezTo>
                    <a:pt x="6995" y="4417"/>
                    <a:pt x="6996" y="4412"/>
                    <a:pt x="6999" y="4409"/>
                  </a:cubicBezTo>
                  <a:close/>
                  <a:moveTo>
                    <a:pt x="7024" y="4389"/>
                  </a:moveTo>
                  <a:lnTo>
                    <a:pt x="7024" y="4389"/>
                  </a:lnTo>
                  <a:cubicBezTo>
                    <a:pt x="7027" y="4386"/>
                    <a:pt x="7032" y="4386"/>
                    <a:pt x="7035" y="4389"/>
                  </a:cubicBezTo>
                  <a:cubicBezTo>
                    <a:pt x="7038" y="4392"/>
                    <a:pt x="7038" y="4397"/>
                    <a:pt x="7034" y="4400"/>
                  </a:cubicBezTo>
                  <a:lnTo>
                    <a:pt x="7034" y="4400"/>
                  </a:lnTo>
                  <a:cubicBezTo>
                    <a:pt x="7031" y="4403"/>
                    <a:pt x="7026" y="4403"/>
                    <a:pt x="7023" y="4400"/>
                  </a:cubicBezTo>
                  <a:cubicBezTo>
                    <a:pt x="7020" y="4397"/>
                    <a:pt x="7020" y="4392"/>
                    <a:pt x="7024" y="4389"/>
                  </a:cubicBezTo>
                  <a:close/>
                  <a:moveTo>
                    <a:pt x="7048" y="4368"/>
                  </a:moveTo>
                  <a:lnTo>
                    <a:pt x="7048" y="4368"/>
                  </a:lnTo>
                  <a:cubicBezTo>
                    <a:pt x="7052" y="4365"/>
                    <a:pt x="7057" y="4365"/>
                    <a:pt x="7060" y="4369"/>
                  </a:cubicBezTo>
                  <a:cubicBezTo>
                    <a:pt x="7063" y="4372"/>
                    <a:pt x="7062" y="4377"/>
                    <a:pt x="7059" y="4380"/>
                  </a:cubicBezTo>
                  <a:lnTo>
                    <a:pt x="7059" y="4380"/>
                  </a:lnTo>
                  <a:cubicBezTo>
                    <a:pt x="7056" y="4383"/>
                    <a:pt x="7051" y="4383"/>
                    <a:pt x="7048" y="4380"/>
                  </a:cubicBezTo>
                  <a:cubicBezTo>
                    <a:pt x="7045" y="4376"/>
                    <a:pt x="7045" y="4371"/>
                    <a:pt x="7048" y="4368"/>
                  </a:cubicBezTo>
                  <a:close/>
                  <a:moveTo>
                    <a:pt x="7073" y="4348"/>
                  </a:moveTo>
                  <a:lnTo>
                    <a:pt x="7073" y="4348"/>
                  </a:lnTo>
                  <a:cubicBezTo>
                    <a:pt x="7076" y="4345"/>
                    <a:pt x="7081" y="4345"/>
                    <a:pt x="7084" y="4348"/>
                  </a:cubicBezTo>
                  <a:cubicBezTo>
                    <a:pt x="7087" y="4352"/>
                    <a:pt x="7087" y="4357"/>
                    <a:pt x="7084" y="4360"/>
                  </a:cubicBezTo>
                  <a:lnTo>
                    <a:pt x="7084" y="4360"/>
                  </a:lnTo>
                  <a:cubicBezTo>
                    <a:pt x="7081" y="4363"/>
                    <a:pt x="7076" y="4363"/>
                    <a:pt x="7073" y="4359"/>
                  </a:cubicBezTo>
                  <a:cubicBezTo>
                    <a:pt x="7070" y="4356"/>
                    <a:pt x="7070" y="4351"/>
                    <a:pt x="7073" y="4348"/>
                  </a:cubicBezTo>
                  <a:close/>
                  <a:moveTo>
                    <a:pt x="7098" y="4328"/>
                  </a:moveTo>
                  <a:lnTo>
                    <a:pt x="7098" y="4328"/>
                  </a:lnTo>
                  <a:cubicBezTo>
                    <a:pt x="7101" y="4325"/>
                    <a:pt x="7106" y="4325"/>
                    <a:pt x="7109" y="4328"/>
                  </a:cubicBezTo>
                  <a:cubicBezTo>
                    <a:pt x="7112" y="4331"/>
                    <a:pt x="7112" y="4336"/>
                    <a:pt x="7109" y="4339"/>
                  </a:cubicBezTo>
                  <a:lnTo>
                    <a:pt x="7109" y="4339"/>
                  </a:lnTo>
                  <a:cubicBezTo>
                    <a:pt x="7105" y="4342"/>
                    <a:pt x="7100" y="4342"/>
                    <a:pt x="7097" y="4339"/>
                  </a:cubicBezTo>
                  <a:cubicBezTo>
                    <a:pt x="7094" y="4336"/>
                    <a:pt x="7094" y="4331"/>
                    <a:pt x="7098" y="4328"/>
                  </a:cubicBezTo>
                  <a:close/>
                  <a:moveTo>
                    <a:pt x="7117" y="4304"/>
                  </a:moveTo>
                  <a:lnTo>
                    <a:pt x="7117" y="4304"/>
                  </a:lnTo>
                  <a:cubicBezTo>
                    <a:pt x="7120" y="4301"/>
                    <a:pt x="7125" y="4300"/>
                    <a:pt x="7129" y="4303"/>
                  </a:cubicBezTo>
                  <a:cubicBezTo>
                    <a:pt x="7132" y="4305"/>
                    <a:pt x="7133" y="4310"/>
                    <a:pt x="7130" y="4314"/>
                  </a:cubicBezTo>
                  <a:lnTo>
                    <a:pt x="7130" y="4314"/>
                  </a:lnTo>
                  <a:cubicBezTo>
                    <a:pt x="7127" y="4317"/>
                    <a:pt x="7122" y="4318"/>
                    <a:pt x="7119" y="4315"/>
                  </a:cubicBezTo>
                  <a:cubicBezTo>
                    <a:pt x="7115" y="4313"/>
                    <a:pt x="7115" y="4308"/>
                    <a:pt x="7117" y="4304"/>
                  </a:cubicBezTo>
                  <a:close/>
                  <a:moveTo>
                    <a:pt x="7138" y="4279"/>
                  </a:moveTo>
                  <a:lnTo>
                    <a:pt x="7138" y="4279"/>
                  </a:lnTo>
                  <a:cubicBezTo>
                    <a:pt x="7140" y="4276"/>
                    <a:pt x="7145" y="4275"/>
                    <a:pt x="7149" y="4278"/>
                  </a:cubicBezTo>
                  <a:cubicBezTo>
                    <a:pt x="7152" y="4281"/>
                    <a:pt x="7153" y="4286"/>
                    <a:pt x="7150" y="4289"/>
                  </a:cubicBezTo>
                  <a:lnTo>
                    <a:pt x="7150" y="4289"/>
                  </a:lnTo>
                  <a:cubicBezTo>
                    <a:pt x="7148" y="4293"/>
                    <a:pt x="7143" y="4293"/>
                    <a:pt x="7139" y="4291"/>
                  </a:cubicBezTo>
                  <a:cubicBezTo>
                    <a:pt x="7136" y="4288"/>
                    <a:pt x="7135" y="4283"/>
                    <a:pt x="7138" y="4279"/>
                  </a:cubicBezTo>
                  <a:close/>
                  <a:moveTo>
                    <a:pt x="7158" y="4255"/>
                  </a:moveTo>
                  <a:lnTo>
                    <a:pt x="7158" y="4255"/>
                  </a:lnTo>
                  <a:cubicBezTo>
                    <a:pt x="7161" y="4251"/>
                    <a:pt x="7166" y="4250"/>
                    <a:pt x="7169" y="4253"/>
                  </a:cubicBezTo>
                  <a:cubicBezTo>
                    <a:pt x="7173" y="4256"/>
                    <a:pt x="7173" y="4261"/>
                    <a:pt x="7171" y="4264"/>
                  </a:cubicBezTo>
                  <a:lnTo>
                    <a:pt x="7171" y="4264"/>
                  </a:lnTo>
                  <a:cubicBezTo>
                    <a:pt x="7168" y="4268"/>
                    <a:pt x="7163" y="4269"/>
                    <a:pt x="7159" y="4266"/>
                  </a:cubicBezTo>
                  <a:cubicBezTo>
                    <a:pt x="7156" y="4263"/>
                    <a:pt x="7155" y="4258"/>
                    <a:pt x="7158" y="4255"/>
                  </a:cubicBezTo>
                  <a:close/>
                  <a:moveTo>
                    <a:pt x="7178" y="4230"/>
                  </a:moveTo>
                  <a:lnTo>
                    <a:pt x="7178" y="4230"/>
                  </a:lnTo>
                  <a:cubicBezTo>
                    <a:pt x="7181" y="4226"/>
                    <a:pt x="7186" y="4226"/>
                    <a:pt x="7190" y="4228"/>
                  </a:cubicBezTo>
                  <a:cubicBezTo>
                    <a:pt x="7193" y="4231"/>
                    <a:pt x="7194" y="4236"/>
                    <a:pt x="7191" y="4240"/>
                  </a:cubicBezTo>
                  <a:lnTo>
                    <a:pt x="7191" y="4240"/>
                  </a:lnTo>
                  <a:cubicBezTo>
                    <a:pt x="7188" y="4243"/>
                    <a:pt x="7183" y="4244"/>
                    <a:pt x="7180" y="4241"/>
                  </a:cubicBezTo>
                  <a:cubicBezTo>
                    <a:pt x="7176" y="4238"/>
                    <a:pt x="7176" y="4233"/>
                    <a:pt x="7178" y="4230"/>
                  </a:cubicBezTo>
                  <a:close/>
                  <a:moveTo>
                    <a:pt x="7196" y="4204"/>
                  </a:moveTo>
                  <a:lnTo>
                    <a:pt x="7196" y="4204"/>
                  </a:lnTo>
                  <a:cubicBezTo>
                    <a:pt x="7198" y="4201"/>
                    <a:pt x="7203" y="4199"/>
                    <a:pt x="7207" y="4201"/>
                  </a:cubicBezTo>
                  <a:cubicBezTo>
                    <a:pt x="7210" y="4204"/>
                    <a:pt x="7212" y="4208"/>
                    <a:pt x="7209" y="4212"/>
                  </a:cubicBezTo>
                  <a:lnTo>
                    <a:pt x="7209" y="4212"/>
                  </a:lnTo>
                  <a:cubicBezTo>
                    <a:pt x="7207" y="4216"/>
                    <a:pt x="7202" y="4217"/>
                    <a:pt x="7199" y="4215"/>
                  </a:cubicBezTo>
                  <a:cubicBezTo>
                    <a:pt x="7195" y="4213"/>
                    <a:pt x="7193" y="4208"/>
                    <a:pt x="7196" y="4204"/>
                  </a:cubicBezTo>
                  <a:close/>
                  <a:moveTo>
                    <a:pt x="7212" y="4177"/>
                  </a:moveTo>
                  <a:lnTo>
                    <a:pt x="7212" y="4177"/>
                  </a:lnTo>
                  <a:cubicBezTo>
                    <a:pt x="7214" y="4173"/>
                    <a:pt x="7219" y="4172"/>
                    <a:pt x="7223" y="4174"/>
                  </a:cubicBezTo>
                  <a:cubicBezTo>
                    <a:pt x="7227" y="4176"/>
                    <a:pt x="7228" y="4181"/>
                    <a:pt x="7226" y="4185"/>
                  </a:cubicBezTo>
                  <a:lnTo>
                    <a:pt x="7226" y="4185"/>
                  </a:lnTo>
                  <a:cubicBezTo>
                    <a:pt x="7224" y="4189"/>
                    <a:pt x="7219" y="4190"/>
                    <a:pt x="7215" y="4188"/>
                  </a:cubicBezTo>
                  <a:cubicBezTo>
                    <a:pt x="7211" y="4186"/>
                    <a:pt x="7210" y="4181"/>
                    <a:pt x="7212" y="4177"/>
                  </a:cubicBezTo>
                  <a:close/>
                  <a:moveTo>
                    <a:pt x="7227" y="4150"/>
                  </a:moveTo>
                  <a:lnTo>
                    <a:pt x="7227" y="4150"/>
                  </a:lnTo>
                  <a:cubicBezTo>
                    <a:pt x="7229" y="4146"/>
                    <a:pt x="7233" y="4144"/>
                    <a:pt x="7237" y="4145"/>
                  </a:cubicBezTo>
                  <a:cubicBezTo>
                    <a:pt x="7242" y="4147"/>
                    <a:pt x="7243" y="4152"/>
                    <a:pt x="7242" y="4156"/>
                  </a:cubicBezTo>
                  <a:lnTo>
                    <a:pt x="7242" y="4156"/>
                  </a:lnTo>
                  <a:cubicBezTo>
                    <a:pt x="7240" y="4160"/>
                    <a:pt x="7236" y="4162"/>
                    <a:pt x="7231" y="4160"/>
                  </a:cubicBezTo>
                  <a:cubicBezTo>
                    <a:pt x="7227" y="4159"/>
                    <a:pt x="7225" y="4154"/>
                    <a:pt x="7227" y="4150"/>
                  </a:cubicBezTo>
                  <a:close/>
                  <a:moveTo>
                    <a:pt x="7241" y="4121"/>
                  </a:moveTo>
                  <a:lnTo>
                    <a:pt x="7241" y="4121"/>
                  </a:lnTo>
                  <a:cubicBezTo>
                    <a:pt x="7242" y="4117"/>
                    <a:pt x="7247" y="4115"/>
                    <a:pt x="7251" y="4117"/>
                  </a:cubicBezTo>
                  <a:cubicBezTo>
                    <a:pt x="7255" y="4118"/>
                    <a:pt x="7257" y="4123"/>
                    <a:pt x="7256" y="4127"/>
                  </a:cubicBezTo>
                  <a:lnTo>
                    <a:pt x="7256" y="4127"/>
                  </a:lnTo>
                  <a:cubicBezTo>
                    <a:pt x="7254" y="4131"/>
                    <a:pt x="7249" y="4133"/>
                    <a:pt x="7245" y="4131"/>
                  </a:cubicBezTo>
                  <a:cubicBezTo>
                    <a:pt x="7241" y="4130"/>
                    <a:pt x="7239" y="4125"/>
                    <a:pt x="7241" y="4121"/>
                  </a:cubicBezTo>
                  <a:close/>
                  <a:moveTo>
                    <a:pt x="7253" y="4093"/>
                  </a:moveTo>
                  <a:lnTo>
                    <a:pt x="7253" y="4093"/>
                  </a:lnTo>
                  <a:cubicBezTo>
                    <a:pt x="7254" y="4088"/>
                    <a:pt x="7259" y="4086"/>
                    <a:pt x="7263" y="4087"/>
                  </a:cubicBezTo>
                  <a:cubicBezTo>
                    <a:pt x="7267" y="4088"/>
                    <a:pt x="7270" y="4092"/>
                    <a:pt x="7269" y="4097"/>
                  </a:cubicBezTo>
                  <a:lnTo>
                    <a:pt x="7269" y="4097"/>
                  </a:lnTo>
                  <a:cubicBezTo>
                    <a:pt x="7268" y="4101"/>
                    <a:pt x="7263" y="4103"/>
                    <a:pt x="7259" y="4102"/>
                  </a:cubicBezTo>
                  <a:cubicBezTo>
                    <a:pt x="7255" y="4101"/>
                    <a:pt x="7252" y="4097"/>
                    <a:pt x="7253" y="4093"/>
                  </a:cubicBezTo>
                  <a:close/>
                  <a:moveTo>
                    <a:pt x="7264" y="4063"/>
                  </a:moveTo>
                  <a:lnTo>
                    <a:pt x="7264" y="4063"/>
                  </a:lnTo>
                  <a:cubicBezTo>
                    <a:pt x="7265" y="4058"/>
                    <a:pt x="7270" y="4056"/>
                    <a:pt x="7274" y="4057"/>
                  </a:cubicBezTo>
                  <a:cubicBezTo>
                    <a:pt x="7278" y="4058"/>
                    <a:pt x="7281" y="4062"/>
                    <a:pt x="7280" y="4067"/>
                  </a:cubicBezTo>
                  <a:lnTo>
                    <a:pt x="7280" y="4067"/>
                  </a:lnTo>
                  <a:cubicBezTo>
                    <a:pt x="7279" y="4071"/>
                    <a:pt x="7274" y="4073"/>
                    <a:pt x="7270" y="4072"/>
                  </a:cubicBezTo>
                  <a:cubicBezTo>
                    <a:pt x="7266" y="4071"/>
                    <a:pt x="7263" y="4067"/>
                    <a:pt x="7264" y="4063"/>
                  </a:cubicBezTo>
                  <a:close/>
                  <a:moveTo>
                    <a:pt x="7275" y="4033"/>
                  </a:moveTo>
                  <a:lnTo>
                    <a:pt x="7275" y="4033"/>
                  </a:lnTo>
                  <a:cubicBezTo>
                    <a:pt x="7275" y="4029"/>
                    <a:pt x="7279" y="4026"/>
                    <a:pt x="7283" y="4026"/>
                  </a:cubicBezTo>
                  <a:cubicBezTo>
                    <a:pt x="7288" y="4027"/>
                    <a:pt x="7291" y="4031"/>
                    <a:pt x="7290" y="4035"/>
                  </a:cubicBezTo>
                  <a:lnTo>
                    <a:pt x="7290" y="4035"/>
                  </a:lnTo>
                  <a:cubicBezTo>
                    <a:pt x="7290" y="4040"/>
                    <a:pt x="7286" y="4043"/>
                    <a:pt x="7281" y="4042"/>
                  </a:cubicBezTo>
                  <a:cubicBezTo>
                    <a:pt x="7277" y="4042"/>
                    <a:pt x="7274" y="4038"/>
                    <a:pt x="7275" y="4033"/>
                  </a:cubicBezTo>
                  <a:close/>
                  <a:moveTo>
                    <a:pt x="7282" y="4002"/>
                  </a:moveTo>
                  <a:lnTo>
                    <a:pt x="7282" y="4002"/>
                  </a:lnTo>
                  <a:cubicBezTo>
                    <a:pt x="7283" y="3998"/>
                    <a:pt x="7287" y="3995"/>
                    <a:pt x="7291" y="3995"/>
                  </a:cubicBezTo>
                  <a:cubicBezTo>
                    <a:pt x="7296" y="3996"/>
                    <a:pt x="7299" y="4000"/>
                    <a:pt x="7298" y="4004"/>
                  </a:cubicBezTo>
                  <a:lnTo>
                    <a:pt x="7298" y="4004"/>
                  </a:lnTo>
                  <a:cubicBezTo>
                    <a:pt x="7298" y="4009"/>
                    <a:pt x="7294" y="4012"/>
                    <a:pt x="7289" y="4011"/>
                  </a:cubicBezTo>
                  <a:cubicBezTo>
                    <a:pt x="7285" y="4011"/>
                    <a:pt x="7282" y="4007"/>
                    <a:pt x="7282" y="4002"/>
                  </a:cubicBezTo>
                  <a:close/>
                  <a:moveTo>
                    <a:pt x="7290" y="3971"/>
                  </a:moveTo>
                  <a:lnTo>
                    <a:pt x="7290" y="3971"/>
                  </a:lnTo>
                  <a:cubicBezTo>
                    <a:pt x="7290" y="3967"/>
                    <a:pt x="7294" y="3964"/>
                    <a:pt x="7299" y="3964"/>
                  </a:cubicBezTo>
                  <a:cubicBezTo>
                    <a:pt x="7303" y="3965"/>
                    <a:pt x="7306" y="3969"/>
                    <a:pt x="7306" y="3973"/>
                  </a:cubicBezTo>
                  <a:lnTo>
                    <a:pt x="7306" y="3973"/>
                  </a:lnTo>
                  <a:cubicBezTo>
                    <a:pt x="7305" y="3978"/>
                    <a:pt x="7301" y="3981"/>
                    <a:pt x="7297" y="3980"/>
                  </a:cubicBezTo>
                  <a:cubicBezTo>
                    <a:pt x="7292" y="3980"/>
                    <a:pt x="7289" y="3976"/>
                    <a:pt x="7290" y="3971"/>
                  </a:cubicBezTo>
                  <a:close/>
                  <a:moveTo>
                    <a:pt x="7295" y="3940"/>
                  </a:moveTo>
                  <a:lnTo>
                    <a:pt x="7295" y="3940"/>
                  </a:lnTo>
                  <a:cubicBezTo>
                    <a:pt x="7296" y="3935"/>
                    <a:pt x="7299" y="3932"/>
                    <a:pt x="7304" y="3933"/>
                  </a:cubicBezTo>
                  <a:cubicBezTo>
                    <a:pt x="7308" y="3933"/>
                    <a:pt x="7311" y="3937"/>
                    <a:pt x="7311" y="3942"/>
                  </a:cubicBezTo>
                  <a:lnTo>
                    <a:pt x="7311" y="3942"/>
                  </a:lnTo>
                  <a:cubicBezTo>
                    <a:pt x="7310" y="3946"/>
                    <a:pt x="7306" y="3949"/>
                    <a:pt x="7302" y="3949"/>
                  </a:cubicBezTo>
                  <a:cubicBezTo>
                    <a:pt x="7298" y="3948"/>
                    <a:pt x="7294" y="3944"/>
                    <a:pt x="7295" y="3940"/>
                  </a:cubicBezTo>
                  <a:close/>
                  <a:moveTo>
                    <a:pt x="7300" y="3908"/>
                  </a:moveTo>
                  <a:lnTo>
                    <a:pt x="7300" y="3908"/>
                  </a:lnTo>
                  <a:cubicBezTo>
                    <a:pt x="7300" y="3904"/>
                    <a:pt x="7304" y="3900"/>
                    <a:pt x="7309" y="3901"/>
                  </a:cubicBezTo>
                  <a:cubicBezTo>
                    <a:pt x="7313" y="3902"/>
                    <a:pt x="7316" y="3905"/>
                    <a:pt x="7316" y="3910"/>
                  </a:cubicBezTo>
                  <a:lnTo>
                    <a:pt x="7316" y="3910"/>
                  </a:lnTo>
                  <a:cubicBezTo>
                    <a:pt x="7315" y="3914"/>
                    <a:pt x="7311" y="3917"/>
                    <a:pt x="7307" y="3917"/>
                  </a:cubicBezTo>
                  <a:cubicBezTo>
                    <a:pt x="7303" y="3916"/>
                    <a:pt x="7299" y="3912"/>
                    <a:pt x="7300" y="3908"/>
                  </a:cubicBezTo>
                  <a:close/>
                  <a:moveTo>
                    <a:pt x="7303" y="3877"/>
                  </a:moveTo>
                  <a:lnTo>
                    <a:pt x="7303" y="3877"/>
                  </a:lnTo>
                  <a:cubicBezTo>
                    <a:pt x="7303" y="3873"/>
                    <a:pt x="7306" y="3869"/>
                    <a:pt x="7311" y="3869"/>
                  </a:cubicBezTo>
                  <a:cubicBezTo>
                    <a:pt x="7315" y="3869"/>
                    <a:pt x="7319" y="3873"/>
                    <a:pt x="7319" y="3877"/>
                  </a:cubicBezTo>
                  <a:lnTo>
                    <a:pt x="7319" y="3877"/>
                  </a:lnTo>
                  <a:cubicBezTo>
                    <a:pt x="7319" y="3882"/>
                    <a:pt x="7315" y="3885"/>
                    <a:pt x="7311" y="3885"/>
                  </a:cubicBezTo>
                  <a:cubicBezTo>
                    <a:pt x="7306" y="3885"/>
                    <a:pt x="7303" y="3882"/>
                    <a:pt x="7303" y="3877"/>
                  </a:cubicBezTo>
                  <a:close/>
                  <a:moveTo>
                    <a:pt x="7304" y="3845"/>
                  </a:moveTo>
                  <a:lnTo>
                    <a:pt x="7304" y="3845"/>
                  </a:lnTo>
                  <a:cubicBezTo>
                    <a:pt x="7304" y="3841"/>
                    <a:pt x="7308" y="3837"/>
                    <a:pt x="7312" y="3837"/>
                  </a:cubicBezTo>
                  <a:cubicBezTo>
                    <a:pt x="7317" y="3837"/>
                    <a:pt x="7320" y="3841"/>
                    <a:pt x="7320" y="3845"/>
                  </a:cubicBezTo>
                  <a:lnTo>
                    <a:pt x="7320" y="3845"/>
                  </a:lnTo>
                  <a:cubicBezTo>
                    <a:pt x="7320" y="3850"/>
                    <a:pt x="7317" y="3853"/>
                    <a:pt x="7312" y="3853"/>
                  </a:cubicBezTo>
                  <a:cubicBezTo>
                    <a:pt x="7308" y="3853"/>
                    <a:pt x="7304" y="3850"/>
                    <a:pt x="7304" y="3845"/>
                  </a:cubicBezTo>
                  <a:close/>
                  <a:moveTo>
                    <a:pt x="7305" y="3813"/>
                  </a:moveTo>
                  <a:lnTo>
                    <a:pt x="7305" y="3813"/>
                  </a:lnTo>
                  <a:cubicBezTo>
                    <a:pt x="7305" y="3809"/>
                    <a:pt x="7309" y="3805"/>
                    <a:pt x="7313" y="3805"/>
                  </a:cubicBezTo>
                  <a:cubicBezTo>
                    <a:pt x="7318" y="3805"/>
                    <a:pt x="7321" y="3809"/>
                    <a:pt x="7321" y="3813"/>
                  </a:cubicBezTo>
                  <a:lnTo>
                    <a:pt x="7321" y="3813"/>
                  </a:lnTo>
                  <a:cubicBezTo>
                    <a:pt x="7321" y="3818"/>
                    <a:pt x="7318" y="3821"/>
                    <a:pt x="7313" y="3821"/>
                  </a:cubicBezTo>
                  <a:cubicBezTo>
                    <a:pt x="7309" y="3821"/>
                    <a:pt x="7305" y="3818"/>
                    <a:pt x="7305" y="3813"/>
                  </a:cubicBezTo>
                  <a:close/>
                  <a:moveTo>
                    <a:pt x="7305" y="3781"/>
                  </a:moveTo>
                  <a:lnTo>
                    <a:pt x="7305" y="3781"/>
                  </a:lnTo>
                  <a:cubicBezTo>
                    <a:pt x="7305" y="3777"/>
                    <a:pt x="7309" y="3773"/>
                    <a:pt x="7313" y="3773"/>
                  </a:cubicBezTo>
                  <a:cubicBezTo>
                    <a:pt x="7318" y="3773"/>
                    <a:pt x="7321" y="3777"/>
                    <a:pt x="7321" y="3781"/>
                  </a:cubicBezTo>
                  <a:lnTo>
                    <a:pt x="7321" y="3781"/>
                  </a:lnTo>
                  <a:cubicBezTo>
                    <a:pt x="7321" y="3786"/>
                    <a:pt x="7318" y="3789"/>
                    <a:pt x="7313" y="3789"/>
                  </a:cubicBezTo>
                  <a:cubicBezTo>
                    <a:pt x="7309" y="3789"/>
                    <a:pt x="7305" y="3786"/>
                    <a:pt x="7305" y="3781"/>
                  </a:cubicBezTo>
                  <a:close/>
                  <a:moveTo>
                    <a:pt x="7305" y="3749"/>
                  </a:moveTo>
                  <a:lnTo>
                    <a:pt x="7305" y="3749"/>
                  </a:lnTo>
                  <a:cubicBezTo>
                    <a:pt x="7305" y="3745"/>
                    <a:pt x="7309" y="3741"/>
                    <a:pt x="7313" y="3741"/>
                  </a:cubicBezTo>
                  <a:cubicBezTo>
                    <a:pt x="7318" y="3741"/>
                    <a:pt x="7321" y="3745"/>
                    <a:pt x="7321" y="3749"/>
                  </a:cubicBezTo>
                  <a:lnTo>
                    <a:pt x="7321" y="3749"/>
                  </a:lnTo>
                  <a:cubicBezTo>
                    <a:pt x="7321" y="3754"/>
                    <a:pt x="7318" y="3757"/>
                    <a:pt x="7313" y="3757"/>
                  </a:cubicBezTo>
                  <a:cubicBezTo>
                    <a:pt x="7309" y="3757"/>
                    <a:pt x="7305" y="3754"/>
                    <a:pt x="7305" y="3749"/>
                  </a:cubicBezTo>
                  <a:close/>
                  <a:moveTo>
                    <a:pt x="7305" y="3717"/>
                  </a:moveTo>
                  <a:lnTo>
                    <a:pt x="7305" y="3717"/>
                  </a:lnTo>
                  <a:cubicBezTo>
                    <a:pt x="7305" y="3713"/>
                    <a:pt x="7309" y="3709"/>
                    <a:pt x="7313" y="3709"/>
                  </a:cubicBezTo>
                  <a:cubicBezTo>
                    <a:pt x="7318" y="3709"/>
                    <a:pt x="7321" y="3713"/>
                    <a:pt x="7321" y="3717"/>
                  </a:cubicBezTo>
                  <a:lnTo>
                    <a:pt x="7321" y="3717"/>
                  </a:lnTo>
                  <a:cubicBezTo>
                    <a:pt x="7321" y="3722"/>
                    <a:pt x="7318" y="3725"/>
                    <a:pt x="7313" y="3725"/>
                  </a:cubicBezTo>
                  <a:cubicBezTo>
                    <a:pt x="7309" y="3725"/>
                    <a:pt x="7305" y="3722"/>
                    <a:pt x="7305" y="3717"/>
                  </a:cubicBezTo>
                  <a:close/>
                  <a:moveTo>
                    <a:pt x="7305" y="3685"/>
                  </a:moveTo>
                  <a:lnTo>
                    <a:pt x="7305" y="3685"/>
                  </a:lnTo>
                  <a:cubicBezTo>
                    <a:pt x="7305" y="3681"/>
                    <a:pt x="7309" y="3677"/>
                    <a:pt x="7313" y="3677"/>
                  </a:cubicBezTo>
                  <a:cubicBezTo>
                    <a:pt x="7318" y="3677"/>
                    <a:pt x="7321" y="3681"/>
                    <a:pt x="7321" y="3685"/>
                  </a:cubicBezTo>
                  <a:lnTo>
                    <a:pt x="7321" y="3685"/>
                  </a:lnTo>
                  <a:cubicBezTo>
                    <a:pt x="7321" y="3689"/>
                    <a:pt x="7318" y="3693"/>
                    <a:pt x="7313" y="3693"/>
                  </a:cubicBezTo>
                  <a:cubicBezTo>
                    <a:pt x="7309" y="3693"/>
                    <a:pt x="7305" y="3689"/>
                    <a:pt x="7305" y="3685"/>
                  </a:cubicBezTo>
                  <a:close/>
                  <a:moveTo>
                    <a:pt x="7305" y="3653"/>
                  </a:moveTo>
                  <a:lnTo>
                    <a:pt x="7305" y="3653"/>
                  </a:lnTo>
                  <a:cubicBezTo>
                    <a:pt x="7305" y="3649"/>
                    <a:pt x="7309" y="3645"/>
                    <a:pt x="7313" y="3645"/>
                  </a:cubicBezTo>
                  <a:cubicBezTo>
                    <a:pt x="7318" y="3645"/>
                    <a:pt x="7321" y="3649"/>
                    <a:pt x="7321" y="3653"/>
                  </a:cubicBezTo>
                  <a:lnTo>
                    <a:pt x="7321" y="3653"/>
                  </a:lnTo>
                  <a:cubicBezTo>
                    <a:pt x="7321" y="3657"/>
                    <a:pt x="7318" y="3661"/>
                    <a:pt x="7313" y="3661"/>
                  </a:cubicBezTo>
                  <a:cubicBezTo>
                    <a:pt x="7309" y="3661"/>
                    <a:pt x="7305" y="3657"/>
                    <a:pt x="7305" y="3653"/>
                  </a:cubicBezTo>
                  <a:close/>
                  <a:moveTo>
                    <a:pt x="7305" y="3621"/>
                  </a:moveTo>
                  <a:lnTo>
                    <a:pt x="7305" y="3621"/>
                  </a:lnTo>
                  <a:cubicBezTo>
                    <a:pt x="7305" y="3617"/>
                    <a:pt x="7309" y="3613"/>
                    <a:pt x="7313" y="3613"/>
                  </a:cubicBezTo>
                  <a:cubicBezTo>
                    <a:pt x="7318" y="3613"/>
                    <a:pt x="7321" y="3617"/>
                    <a:pt x="7321" y="3621"/>
                  </a:cubicBezTo>
                  <a:lnTo>
                    <a:pt x="7321" y="3621"/>
                  </a:lnTo>
                  <a:cubicBezTo>
                    <a:pt x="7321" y="3625"/>
                    <a:pt x="7318" y="3629"/>
                    <a:pt x="7313" y="3629"/>
                  </a:cubicBezTo>
                  <a:cubicBezTo>
                    <a:pt x="7309" y="3629"/>
                    <a:pt x="7305" y="3625"/>
                    <a:pt x="7305" y="3621"/>
                  </a:cubicBezTo>
                  <a:close/>
                  <a:moveTo>
                    <a:pt x="7305" y="3589"/>
                  </a:moveTo>
                  <a:lnTo>
                    <a:pt x="7305" y="3589"/>
                  </a:lnTo>
                  <a:cubicBezTo>
                    <a:pt x="7305" y="3585"/>
                    <a:pt x="7309" y="3581"/>
                    <a:pt x="7313" y="3581"/>
                  </a:cubicBezTo>
                  <a:cubicBezTo>
                    <a:pt x="7318" y="3581"/>
                    <a:pt x="7321" y="3585"/>
                    <a:pt x="7321" y="3589"/>
                  </a:cubicBezTo>
                  <a:lnTo>
                    <a:pt x="7321" y="3589"/>
                  </a:lnTo>
                  <a:cubicBezTo>
                    <a:pt x="7321" y="3593"/>
                    <a:pt x="7318" y="3597"/>
                    <a:pt x="7313" y="3597"/>
                  </a:cubicBezTo>
                  <a:cubicBezTo>
                    <a:pt x="7309" y="3597"/>
                    <a:pt x="7305" y="3593"/>
                    <a:pt x="7305" y="3589"/>
                  </a:cubicBezTo>
                  <a:close/>
                  <a:moveTo>
                    <a:pt x="7305" y="3557"/>
                  </a:moveTo>
                  <a:lnTo>
                    <a:pt x="7305" y="3557"/>
                  </a:lnTo>
                  <a:cubicBezTo>
                    <a:pt x="7305" y="3553"/>
                    <a:pt x="7309" y="3549"/>
                    <a:pt x="7313" y="3549"/>
                  </a:cubicBezTo>
                  <a:cubicBezTo>
                    <a:pt x="7318" y="3549"/>
                    <a:pt x="7321" y="3553"/>
                    <a:pt x="7321" y="3557"/>
                  </a:cubicBezTo>
                  <a:lnTo>
                    <a:pt x="7321" y="3557"/>
                  </a:lnTo>
                  <a:cubicBezTo>
                    <a:pt x="7321" y="3561"/>
                    <a:pt x="7318" y="3565"/>
                    <a:pt x="7313" y="3565"/>
                  </a:cubicBezTo>
                  <a:cubicBezTo>
                    <a:pt x="7309" y="3565"/>
                    <a:pt x="7305" y="3561"/>
                    <a:pt x="7305" y="3557"/>
                  </a:cubicBezTo>
                  <a:close/>
                  <a:moveTo>
                    <a:pt x="7305" y="3525"/>
                  </a:moveTo>
                  <a:lnTo>
                    <a:pt x="7305" y="3525"/>
                  </a:lnTo>
                  <a:cubicBezTo>
                    <a:pt x="7305" y="3521"/>
                    <a:pt x="7309" y="3517"/>
                    <a:pt x="7313" y="3517"/>
                  </a:cubicBezTo>
                  <a:cubicBezTo>
                    <a:pt x="7318" y="3517"/>
                    <a:pt x="7321" y="3521"/>
                    <a:pt x="7321" y="3525"/>
                  </a:cubicBezTo>
                  <a:lnTo>
                    <a:pt x="7321" y="3525"/>
                  </a:lnTo>
                  <a:cubicBezTo>
                    <a:pt x="7321" y="3529"/>
                    <a:pt x="7318" y="3533"/>
                    <a:pt x="7313" y="3533"/>
                  </a:cubicBezTo>
                  <a:cubicBezTo>
                    <a:pt x="7309" y="3533"/>
                    <a:pt x="7305" y="3529"/>
                    <a:pt x="7305" y="3525"/>
                  </a:cubicBezTo>
                  <a:close/>
                  <a:moveTo>
                    <a:pt x="7305" y="3493"/>
                  </a:moveTo>
                  <a:lnTo>
                    <a:pt x="7305" y="3493"/>
                  </a:lnTo>
                  <a:cubicBezTo>
                    <a:pt x="7305" y="3489"/>
                    <a:pt x="7309" y="3485"/>
                    <a:pt x="7313" y="3485"/>
                  </a:cubicBezTo>
                  <a:cubicBezTo>
                    <a:pt x="7318" y="3485"/>
                    <a:pt x="7321" y="3489"/>
                    <a:pt x="7321" y="3493"/>
                  </a:cubicBezTo>
                  <a:lnTo>
                    <a:pt x="7321" y="3493"/>
                  </a:lnTo>
                  <a:cubicBezTo>
                    <a:pt x="7321" y="3497"/>
                    <a:pt x="7318" y="3501"/>
                    <a:pt x="7313" y="3501"/>
                  </a:cubicBezTo>
                  <a:cubicBezTo>
                    <a:pt x="7309" y="3501"/>
                    <a:pt x="7305" y="3497"/>
                    <a:pt x="7305" y="3493"/>
                  </a:cubicBezTo>
                  <a:close/>
                  <a:moveTo>
                    <a:pt x="7305" y="3461"/>
                  </a:moveTo>
                  <a:lnTo>
                    <a:pt x="7305" y="3461"/>
                  </a:lnTo>
                  <a:cubicBezTo>
                    <a:pt x="7305" y="3457"/>
                    <a:pt x="7309" y="3453"/>
                    <a:pt x="7313" y="3453"/>
                  </a:cubicBezTo>
                  <a:cubicBezTo>
                    <a:pt x="7318" y="3453"/>
                    <a:pt x="7321" y="3457"/>
                    <a:pt x="7321" y="3461"/>
                  </a:cubicBezTo>
                  <a:lnTo>
                    <a:pt x="7321" y="3461"/>
                  </a:lnTo>
                  <a:cubicBezTo>
                    <a:pt x="7321" y="3465"/>
                    <a:pt x="7318" y="3469"/>
                    <a:pt x="7313" y="3469"/>
                  </a:cubicBezTo>
                  <a:cubicBezTo>
                    <a:pt x="7309" y="3469"/>
                    <a:pt x="7305" y="3465"/>
                    <a:pt x="7305" y="3461"/>
                  </a:cubicBezTo>
                  <a:close/>
                  <a:moveTo>
                    <a:pt x="7305" y="3429"/>
                  </a:moveTo>
                  <a:lnTo>
                    <a:pt x="7305" y="3429"/>
                  </a:lnTo>
                  <a:cubicBezTo>
                    <a:pt x="7305" y="3425"/>
                    <a:pt x="7309" y="3421"/>
                    <a:pt x="7313" y="3421"/>
                  </a:cubicBezTo>
                  <a:cubicBezTo>
                    <a:pt x="7318" y="3421"/>
                    <a:pt x="7321" y="3425"/>
                    <a:pt x="7321" y="3429"/>
                  </a:cubicBezTo>
                  <a:lnTo>
                    <a:pt x="7321" y="3429"/>
                  </a:lnTo>
                  <a:cubicBezTo>
                    <a:pt x="7321" y="3433"/>
                    <a:pt x="7318" y="3437"/>
                    <a:pt x="7313" y="3437"/>
                  </a:cubicBezTo>
                  <a:cubicBezTo>
                    <a:pt x="7309" y="3437"/>
                    <a:pt x="7305" y="3433"/>
                    <a:pt x="7305" y="3429"/>
                  </a:cubicBezTo>
                  <a:close/>
                  <a:moveTo>
                    <a:pt x="7305" y="3397"/>
                  </a:moveTo>
                  <a:lnTo>
                    <a:pt x="7305" y="3397"/>
                  </a:lnTo>
                  <a:cubicBezTo>
                    <a:pt x="7305" y="3392"/>
                    <a:pt x="7309" y="3389"/>
                    <a:pt x="7313" y="3389"/>
                  </a:cubicBezTo>
                  <a:cubicBezTo>
                    <a:pt x="7318" y="3389"/>
                    <a:pt x="7321" y="3392"/>
                    <a:pt x="7321" y="3397"/>
                  </a:cubicBezTo>
                  <a:lnTo>
                    <a:pt x="7321" y="3397"/>
                  </a:lnTo>
                  <a:cubicBezTo>
                    <a:pt x="7321" y="3401"/>
                    <a:pt x="7318" y="3405"/>
                    <a:pt x="7313" y="3405"/>
                  </a:cubicBezTo>
                  <a:cubicBezTo>
                    <a:pt x="7309" y="3405"/>
                    <a:pt x="7305" y="3401"/>
                    <a:pt x="7305" y="3397"/>
                  </a:cubicBezTo>
                  <a:close/>
                  <a:moveTo>
                    <a:pt x="7305" y="3365"/>
                  </a:moveTo>
                  <a:lnTo>
                    <a:pt x="7305" y="3365"/>
                  </a:lnTo>
                  <a:cubicBezTo>
                    <a:pt x="7305" y="3360"/>
                    <a:pt x="7309" y="3357"/>
                    <a:pt x="7313" y="3357"/>
                  </a:cubicBezTo>
                  <a:cubicBezTo>
                    <a:pt x="7318" y="3357"/>
                    <a:pt x="7321" y="3360"/>
                    <a:pt x="7321" y="3365"/>
                  </a:cubicBezTo>
                  <a:lnTo>
                    <a:pt x="7321" y="3365"/>
                  </a:lnTo>
                  <a:cubicBezTo>
                    <a:pt x="7321" y="3369"/>
                    <a:pt x="7318" y="3373"/>
                    <a:pt x="7313" y="3373"/>
                  </a:cubicBezTo>
                  <a:cubicBezTo>
                    <a:pt x="7309" y="3373"/>
                    <a:pt x="7305" y="3369"/>
                    <a:pt x="7305" y="3365"/>
                  </a:cubicBezTo>
                  <a:close/>
                  <a:moveTo>
                    <a:pt x="7305" y="3333"/>
                  </a:moveTo>
                  <a:lnTo>
                    <a:pt x="7305" y="3333"/>
                  </a:lnTo>
                  <a:cubicBezTo>
                    <a:pt x="7305" y="3328"/>
                    <a:pt x="7309" y="3325"/>
                    <a:pt x="7313" y="3325"/>
                  </a:cubicBezTo>
                  <a:cubicBezTo>
                    <a:pt x="7318" y="3325"/>
                    <a:pt x="7321" y="3328"/>
                    <a:pt x="7321" y="3333"/>
                  </a:cubicBezTo>
                  <a:lnTo>
                    <a:pt x="7321" y="3333"/>
                  </a:lnTo>
                  <a:cubicBezTo>
                    <a:pt x="7321" y="3337"/>
                    <a:pt x="7318" y="3341"/>
                    <a:pt x="7313" y="3341"/>
                  </a:cubicBezTo>
                  <a:cubicBezTo>
                    <a:pt x="7309" y="3341"/>
                    <a:pt x="7305" y="3337"/>
                    <a:pt x="7305" y="3333"/>
                  </a:cubicBezTo>
                  <a:close/>
                  <a:moveTo>
                    <a:pt x="7305" y="3301"/>
                  </a:moveTo>
                  <a:lnTo>
                    <a:pt x="7305" y="3301"/>
                  </a:lnTo>
                  <a:cubicBezTo>
                    <a:pt x="7305" y="3296"/>
                    <a:pt x="7309" y="3293"/>
                    <a:pt x="7313" y="3293"/>
                  </a:cubicBezTo>
                  <a:cubicBezTo>
                    <a:pt x="7318" y="3293"/>
                    <a:pt x="7321" y="3296"/>
                    <a:pt x="7321" y="3301"/>
                  </a:cubicBezTo>
                  <a:lnTo>
                    <a:pt x="7321" y="3301"/>
                  </a:lnTo>
                  <a:cubicBezTo>
                    <a:pt x="7321" y="3305"/>
                    <a:pt x="7318" y="3309"/>
                    <a:pt x="7313" y="3309"/>
                  </a:cubicBezTo>
                  <a:cubicBezTo>
                    <a:pt x="7309" y="3309"/>
                    <a:pt x="7305" y="3305"/>
                    <a:pt x="7305" y="3301"/>
                  </a:cubicBezTo>
                  <a:close/>
                  <a:moveTo>
                    <a:pt x="7305" y="3269"/>
                  </a:moveTo>
                  <a:lnTo>
                    <a:pt x="7305" y="3269"/>
                  </a:lnTo>
                  <a:cubicBezTo>
                    <a:pt x="7305" y="3264"/>
                    <a:pt x="7309" y="3261"/>
                    <a:pt x="7313" y="3261"/>
                  </a:cubicBezTo>
                  <a:cubicBezTo>
                    <a:pt x="7318" y="3261"/>
                    <a:pt x="7321" y="3264"/>
                    <a:pt x="7321" y="3269"/>
                  </a:cubicBezTo>
                  <a:lnTo>
                    <a:pt x="7321" y="3269"/>
                  </a:lnTo>
                  <a:cubicBezTo>
                    <a:pt x="7321" y="3273"/>
                    <a:pt x="7318" y="3277"/>
                    <a:pt x="7313" y="3277"/>
                  </a:cubicBezTo>
                  <a:cubicBezTo>
                    <a:pt x="7309" y="3277"/>
                    <a:pt x="7305" y="3273"/>
                    <a:pt x="7305" y="3269"/>
                  </a:cubicBezTo>
                  <a:close/>
                  <a:moveTo>
                    <a:pt x="7305" y="3237"/>
                  </a:moveTo>
                  <a:lnTo>
                    <a:pt x="7305" y="3237"/>
                  </a:lnTo>
                  <a:cubicBezTo>
                    <a:pt x="7305" y="3232"/>
                    <a:pt x="7309" y="3229"/>
                    <a:pt x="7313" y="3229"/>
                  </a:cubicBezTo>
                  <a:cubicBezTo>
                    <a:pt x="7318" y="3229"/>
                    <a:pt x="7321" y="3232"/>
                    <a:pt x="7321" y="3237"/>
                  </a:cubicBezTo>
                  <a:lnTo>
                    <a:pt x="7321" y="3237"/>
                  </a:lnTo>
                  <a:cubicBezTo>
                    <a:pt x="7321" y="3241"/>
                    <a:pt x="7318" y="3245"/>
                    <a:pt x="7313" y="3245"/>
                  </a:cubicBezTo>
                  <a:cubicBezTo>
                    <a:pt x="7309" y="3245"/>
                    <a:pt x="7305" y="3241"/>
                    <a:pt x="7305" y="3237"/>
                  </a:cubicBezTo>
                  <a:close/>
                  <a:moveTo>
                    <a:pt x="7305" y="3205"/>
                  </a:moveTo>
                  <a:lnTo>
                    <a:pt x="7305" y="3205"/>
                  </a:lnTo>
                  <a:cubicBezTo>
                    <a:pt x="7305" y="3200"/>
                    <a:pt x="7309" y="3197"/>
                    <a:pt x="7313" y="3197"/>
                  </a:cubicBezTo>
                  <a:cubicBezTo>
                    <a:pt x="7318" y="3197"/>
                    <a:pt x="7321" y="3200"/>
                    <a:pt x="7321" y="3205"/>
                  </a:cubicBezTo>
                  <a:lnTo>
                    <a:pt x="7321" y="3205"/>
                  </a:lnTo>
                  <a:cubicBezTo>
                    <a:pt x="7321" y="3209"/>
                    <a:pt x="7318" y="3213"/>
                    <a:pt x="7313" y="3213"/>
                  </a:cubicBezTo>
                  <a:cubicBezTo>
                    <a:pt x="7309" y="3213"/>
                    <a:pt x="7305" y="3209"/>
                    <a:pt x="7305" y="3205"/>
                  </a:cubicBezTo>
                  <a:close/>
                  <a:moveTo>
                    <a:pt x="7305" y="3173"/>
                  </a:moveTo>
                  <a:lnTo>
                    <a:pt x="7305" y="3173"/>
                  </a:lnTo>
                  <a:cubicBezTo>
                    <a:pt x="7305" y="3168"/>
                    <a:pt x="7309" y="3165"/>
                    <a:pt x="7313" y="3165"/>
                  </a:cubicBezTo>
                  <a:cubicBezTo>
                    <a:pt x="7318" y="3165"/>
                    <a:pt x="7321" y="3168"/>
                    <a:pt x="7321" y="3173"/>
                  </a:cubicBezTo>
                  <a:lnTo>
                    <a:pt x="7321" y="3173"/>
                  </a:lnTo>
                  <a:cubicBezTo>
                    <a:pt x="7321" y="3177"/>
                    <a:pt x="7318" y="3181"/>
                    <a:pt x="7313" y="3181"/>
                  </a:cubicBezTo>
                  <a:cubicBezTo>
                    <a:pt x="7309" y="3181"/>
                    <a:pt x="7305" y="3177"/>
                    <a:pt x="7305" y="3173"/>
                  </a:cubicBezTo>
                  <a:close/>
                  <a:moveTo>
                    <a:pt x="7305" y="3141"/>
                  </a:moveTo>
                  <a:lnTo>
                    <a:pt x="7305" y="3141"/>
                  </a:lnTo>
                  <a:cubicBezTo>
                    <a:pt x="7305" y="3136"/>
                    <a:pt x="7309" y="3133"/>
                    <a:pt x="7313" y="3133"/>
                  </a:cubicBezTo>
                  <a:cubicBezTo>
                    <a:pt x="7318" y="3133"/>
                    <a:pt x="7321" y="3136"/>
                    <a:pt x="7321" y="3141"/>
                  </a:cubicBezTo>
                  <a:lnTo>
                    <a:pt x="7321" y="3141"/>
                  </a:lnTo>
                  <a:cubicBezTo>
                    <a:pt x="7321" y="3145"/>
                    <a:pt x="7318" y="3149"/>
                    <a:pt x="7313" y="3149"/>
                  </a:cubicBezTo>
                  <a:cubicBezTo>
                    <a:pt x="7309" y="3149"/>
                    <a:pt x="7305" y="3145"/>
                    <a:pt x="7305" y="3141"/>
                  </a:cubicBezTo>
                  <a:close/>
                  <a:moveTo>
                    <a:pt x="7305" y="3109"/>
                  </a:moveTo>
                  <a:lnTo>
                    <a:pt x="7305" y="3109"/>
                  </a:lnTo>
                  <a:cubicBezTo>
                    <a:pt x="7305" y="3104"/>
                    <a:pt x="7309" y="3101"/>
                    <a:pt x="7313" y="3101"/>
                  </a:cubicBezTo>
                  <a:cubicBezTo>
                    <a:pt x="7318" y="3101"/>
                    <a:pt x="7321" y="3104"/>
                    <a:pt x="7321" y="3109"/>
                  </a:cubicBezTo>
                  <a:lnTo>
                    <a:pt x="7321" y="3109"/>
                  </a:lnTo>
                  <a:cubicBezTo>
                    <a:pt x="7321" y="3113"/>
                    <a:pt x="7318" y="3117"/>
                    <a:pt x="7313" y="3117"/>
                  </a:cubicBezTo>
                  <a:cubicBezTo>
                    <a:pt x="7309" y="3117"/>
                    <a:pt x="7305" y="3113"/>
                    <a:pt x="7305" y="3109"/>
                  </a:cubicBezTo>
                  <a:close/>
                  <a:moveTo>
                    <a:pt x="7305" y="3077"/>
                  </a:moveTo>
                  <a:lnTo>
                    <a:pt x="7305" y="3077"/>
                  </a:lnTo>
                  <a:cubicBezTo>
                    <a:pt x="7305" y="3072"/>
                    <a:pt x="7309" y="3069"/>
                    <a:pt x="7313" y="3069"/>
                  </a:cubicBezTo>
                  <a:cubicBezTo>
                    <a:pt x="7318" y="3069"/>
                    <a:pt x="7321" y="3072"/>
                    <a:pt x="7321" y="3077"/>
                  </a:cubicBezTo>
                  <a:lnTo>
                    <a:pt x="7321" y="3077"/>
                  </a:lnTo>
                  <a:cubicBezTo>
                    <a:pt x="7321" y="3081"/>
                    <a:pt x="7318" y="3085"/>
                    <a:pt x="7313" y="3085"/>
                  </a:cubicBezTo>
                  <a:cubicBezTo>
                    <a:pt x="7309" y="3085"/>
                    <a:pt x="7305" y="3081"/>
                    <a:pt x="7305" y="3077"/>
                  </a:cubicBezTo>
                  <a:close/>
                  <a:moveTo>
                    <a:pt x="7305" y="3045"/>
                  </a:moveTo>
                  <a:lnTo>
                    <a:pt x="7305" y="3045"/>
                  </a:lnTo>
                  <a:cubicBezTo>
                    <a:pt x="7305" y="3040"/>
                    <a:pt x="7309" y="3037"/>
                    <a:pt x="7313" y="3037"/>
                  </a:cubicBezTo>
                  <a:cubicBezTo>
                    <a:pt x="7318" y="3037"/>
                    <a:pt x="7321" y="3040"/>
                    <a:pt x="7321" y="3045"/>
                  </a:cubicBezTo>
                  <a:lnTo>
                    <a:pt x="7321" y="3045"/>
                  </a:lnTo>
                  <a:cubicBezTo>
                    <a:pt x="7321" y="3049"/>
                    <a:pt x="7318" y="3053"/>
                    <a:pt x="7313" y="3053"/>
                  </a:cubicBezTo>
                  <a:cubicBezTo>
                    <a:pt x="7309" y="3053"/>
                    <a:pt x="7305" y="3049"/>
                    <a:pt x="7305" y="3045"/>
                  </a:cubicBezTo>
                  <a:close/>
                  <a:moveTo>
                    <a:pt x="7305" y="3013"/>
                  </a:moveTo>
                  <a:lnTo>
                    <a:pt x="7305" y="3013"/>
                  </a:lnTo>
                  <a:cubicBezTo>
                    <a:pt x="7305" y="3008"/>
                    <a:pt x="7309" y="3005"/>
                    <a:pt x="7313" y="3005"/>
                  </a:cubicBezTo>
                  <a:cubicBezTo>
                    <a:pt x="7318" y="3005"/>
                    <a:pt x="7321" y="3008"/>
                    <a:pt x="7321" y="3013"/>
                  </a:cubicBezTo>
                  <a:lnTo>
                    <a:pt x="7321" y="3013"/>
                  </a:lnTo>
                  <a:cubicBezTo>
                    <a:pt x="7321" y="3017"/>
                    <a:pt x="7318" y="3021"/>
                    <a:pt x="7313" y="3021"/>
                  </a:cubicBezTo>
                  <a:cubicBezTo>
                    <a:pt x="7309" y="3021"/>
                    <a:pt x="7305" y="3017"/>
                    <a:pt x="7305" y="3013"/>
                  </a:cubicBezTo>
                  <a:close/>
                  <a:moveTo>
                    <a:pt x="7305" y="2981"/>
                  </a:moveTo>
                  <a:lnTo>
                    <a:pt x="7305" y="2981"/>
                  </a:lnTo>
                  <a:cubicBezTo>
                    <a:pt x="7305" y="2976"/>
                    <a:pt x="7309" y="2973"/>
                    <a:pt x="7313" y="2973"/>
                  </a:cubicBezTo>
                  <a:cubicBezTo>
                    <a:pt x="7318" y="2973"/>
                    <a:pt x="7321" y="2976"/>
                    <a:pt x="7321" y="2981"/>
                  </a:cubicBezTo>
                  <a:lnTo>
                    <a:pt x="7321" y="2981"/>
                  </a:lnTo>
                  <a:cubicBezTo>
                    <a:pt x="7321" y="2985"/>
                    <a:pt x="7318" y="2989"/>
                    <a:pt x="7313" y="2989"/>
                  </a:cubicBezTo>
                  <a:cubicBezTo>
                    <a:pt x="7309" y="2989"/>
                    <a:pt x="7305" y="2985"/>
                    <a:pt x="7305" y="2981"/>
                  </a:cubicBezTo>
                  <a:close/>
                  <a:moveTo>
                    <a:pt x="7305" y="2949"/>
                  </a:moveTo>
                  <a:lnTo>
                    <a:pt x="7305" y="2949"/>
                  </a:lnTo>
                  <a:cubicBezTo>
                    <a:pt x="7305" y="2944"/>
                    <a:pt x="7309" y="2941"/>
                    <a:pt x="7313" y="2941"/>
                  </a:cubicBezTo>
                  <a:cubicBezTo>
                    <a:pt x="7318" y="2941"/>
                    <a:pt x="7321" y="2944"/>
                    <a:pt x="7321" y="2949"/>
                  </a:cubicBezTo>
                  <a:lnTo>
                    <a:pt x="7321" y="2949"/>
                  </a:lnTo>
                  <a:cubicBezTo>
                    <a:pt x="7321" y="2953"/>
                    <a:pt x="7318" y="2957"/>
                    <a:pt x="7313" y="2957"/>
                  </a:cubicBezTo>
                  <a:cubicBezTo>
                    <a:pt x="7309" y="2957"/>
                    <a:pt x="7305" y="2953"/>
                    <a:pt x="7305" y="2949"/>
                  </a:cubicBezTo>
                  <a:close/>
                  <a:moveTo>
                    <a:pt x="7305" y="2917"/>
                  </a:moveTo>
                  <a:lnTo>
                    <a:pt x="7305" y="2917"/>
                  </a:lnTo>
                  <a:cubicBezTo>
                    <a:pt x="7305" y="2912"/>
                    <a:pt x="7309" y="2909"/>
                    <a:pt x="7313" y="2909"/>
                  </a:cubicBezTo>
                  <a:cubicBezTo>
                    <a:pt x="7318" y="2909"/>
                    <a:pt x="7321" y="2912"/>
                    <a:pt x="7321" y="2917"/>
                  </a:cubicBezTo>
                  <a:lnTo>
                    <a:pt x="7321" y="2917"/>
                  </a:lnTo>
                  <a:cubicBezTo>
                    <a:pt x="7321" y="2921"/>
                    <a:pt x="7318" y="2925"/>
                    <a:pt x="7313" y="2925"/>
                  </a:cubicBezTo>
                  <a:cubicBezTo>
                    <a:pt x="7309" y="2925"/>
                    <a:pt x="7305" y="2921"/>
                    <a:pt x="7305" y="2917"/>
                  </a:cubicBezTo>
                  <a:close/>
                  <a:moveTo>
                    <a:pt x="7305" y="2885"/>
                  </a:moveTo>
                  <a:lnTo>
                    <a:pt x="7305" y="2885"/>
                  </a:lnTo>
                  <a:cubicBezTo>
                    <a:pt x="7305" y="2880"/>
                    <a:pt x="7309" y="2877"/>
                    <a:pt x="7313" y="2877"/>
                  </a:cubicBezTo>
                  <a:cubicBezTo>
                    <a:pt x="7318" y="2877"/>
                    <a:pt x="7321" y="2880"/>
                    <a:pt x="7321" y="2885"/>
                  </a:cubicBezTo>
                  <a:lnTo>
                    <a:pt x="7321" y="2885"/>
                  </a:lnTo>
                  <a:cubicBezTo>
                    <a:pt x="7321" y="2889"/>
                    <a:pt x="7318" y="2893"/>
                    <a:pt x="7313" y="2893"/>
                  </a:cubicBezTo>
                  <a:cubicBezTo>
                    <a:pt x="7309" y="2893"/>
                    <a:pt x="7305" y="2889"/>
                    <a:pt x="7305" y="2885"/>
                  </a:cubicBezTo>
                  <a:close/>
                  <a:moveTo>
                    <a:pt x="7305" y="2853"/>
                  </a:moveTo>
                  <a:lnTo>
                    <a:pt x="7305" y="2853"/>
                  </a:lnTo>
                  <a:cubicBezTo>
                    <a:pt x="7305" y="2848"/>
                    <a:pt x="7309" y="2845"/>
                    <a:pt x="7313" y="2845"/>
                  </a:cubicBezTo>
                  <a:cubicBezTo>
                    <a:pt x="7318" y="2845"/>
                    <a:pt x="7321" y="2848"/>
                    <a:pt x="7321" y="2853"/>
                  </a:cubicBezTo>
                  <a:lnTo>
                    <a:pt x="7321" y="2853"/>
                  </a:lnTo>
                  <a:cubicBezTo>
                    <a:pt x="7321" y="2857"/>
                    <a:pt x="7318" y="2861"/>
                    <a:pt x="7313" y="2861"/>
                  </a:cubicBezTo>
                  <a:cubicBezTo>
                    <a:pt x="7309" y="2861"/>
                    <a:pt x="7305" y="2857"/>
                    <a:pt x="7305" y="2853"/>
                  </a:cubicBezTo>
                  <a:close/>
                  <a:moveTo>
                    <a:pt x="7305" y="2821"/>
                  </a:moveTo>
                  <a:lnTo>
                    <a:pt x="7305" y="2821"/>
                  </a:lnTo>
                  <a:cubicBezTo>
                    <a:pt x="7305" y="2816"/>
                    <a:pt x="7309" y="2813"/>
                    <a:pt x="7313" y="2813"/>
                  </a:cubicBezTo>
                  <a:cubicBezTo>
                    <a:pt x="7318" y="2813"/>
                    <a:pt x="7321" y="2816"/>
                    <a:pt x="7321" y="2821"/>
                  </a:cubicBezTo>
                  <a:lnTo>
                    <a:pt x="7321" y="2821"/>
                  </a:lnTo>
                  <a:cubicBezTo>
                    <a:pt x="7321" y="2825"/>
                    <a:pt x="7318" y="2829"/>
                    <a:pt x="7313" y="2829"/>
                  </a:cubicBezTo>
                  <a:cubicBezTo>
                    <a:pt x="7309" y="2829"/>
                    <a:pt x="7305" y="2825"/>
                    <a:pt x="7305" y="2821"/>
                  </a:cubicBezTo>
                  <a:close/>
                  <a:moveTo>
                    <a:pt x="7305" y="2789"/>
                  </a:moveTo>
                  <a:lnTo>
                    <a:pt x="7305" y="2789"/>
                  </a:lnTo>
                  <a:cubicBezTo>
                    <a:pt x="7305" y="2784"/>
                    <a:pt x="7309" y="2781"/>
                    <a:pt x="7313" y="2781"/>
                  </a:cubicBezTo>
                  <a:cubicBezTo>
                    <a:pt x="7318" y="2781"/>
                    <a:pt x="7321" y="2784"/>
                    <a:pt x="7321" y="2789"/>
                  </a:cubicBezTo>
                  <a:lnTo>
                    <a:pt x="7321" y="2789"/>
                  </a:lnTo>
                  <a:cubicBezTo>
                    <a:pt x="7321" y="2793"/>
                    <a:pt x="7318" y="2797"/>
                    <a:pt x="7313" y="2797"/>
                  </a:cubicBezTo>
                  <a:cubicBezTo>
                    <a:pt x="7309" y="2797"/>
                    <a:pt x="7305" y="2793"/>
                    <a:pt x="7305" y="2789"/>
                  </a:cubicBezTo>
                  <a:close/>
                  <a:moveTo>
                    <a:pt x="7305" y="2757"/>
                  </a:moveTo>
                  <a:lnTo>
                    <a:pt x="7305" y="2757"/>
                  </a:lnTo>
                  <a:cubicBezTo>
                    <a:pt x="7305" y="2752"/>
                    <a:pt x="7309" y="2749"/>
                    <a:pt x="7313" y="2749"/>
                  </a:cubicBezTo>
                  <a:cubicBezTo>
                    <a:pt x="7318" y="2749"/>
                    <a:pt x="7321" y="2752"/>
                    <a:pt x="7321" y="2757"/>
                  </a:cubicBezTo>
                  <a:lnTo>
                    <a:pt x="7321" y="2757"/>
                  </a:lnTo>
                  <a:cubicBezTo>
                    <a:pt x="7321" y="2761"/>
                    <a:pt x="7318" y="2765"/>
                    <a:pt x="7313" y="2765"/>
                  </a:cubicBezTo>
                  <a:cubicBezTo>
                    <a:pt x="7309" y="2765"/>
                    <a:pt x="7305" y="2761"/>
                    <a:pt x="7305" y="2757"/>
                  </a:cubicBezTo>
                  <a:close/>
                  <a:moveTo>
                    <a:pt x="7305" y="2725"/>
                  </a:moveTo>
                  <a:lnTo>
                    <a:pt x="7305" y="2725"/>
                  </a:lnTo>
                  <a:cubicBezTo>
                    <a:pt x="7305" y="2720"/>
                    <a:pt x="7309" y="2717"/>
                    <a:pt x="7313" y="2717"/>
                  </a:cubicBezTo>
                  <a:cubicBezTo>
                    <a:pt x="7318" y="2717"/>
                    <a:pt x="7321" y="2720"/>
                    <a:pt x="7321" y="2725"/>
                  </a:cubicBezTo>
                  <a:lnTo>
                    <a:pt x="7321" y="2725"/>
                  </a:lnTo>
                  <a:cubicBezTo>
                    <a:pt x="7321" y="2729"/>
                    <a:pt x="7318" y="2733"/>
                    <a:pt x="7313" y="2733"/>
                  </a:cubicBezTo>
                  <a:cubicBezTo>
                    <a:pt x="7309" y="2733"/>
                    <a:pt x="7305" y="2729"/>
                    <a:pt x="7305" y="2725"/>
                  </a:cubicBezTo>
                  <a:close/>
                  <a:moveTo>
                    <a:pt x="7305" y="2693"/>
                  </a:moveTo>
                  <a:lnTo>
                    <a:pt x="7305" y="2693"/>
                  </a:lnTo>
                  <a:cubicBezTo>
                    <a:pt x="7305" y="2688"/>
                    <a:pt x="7309" y="2685"/>
                    <a:pt x="7313" y="2685"/>
                  </a:cubicBezTo>
                  <a:cubicBezTo>
                    <a:pt x="7318" y="2685"/>
                    <a:pt x="7321" y="2688"/>
                    <a:pt x="7321" y="2693"/>
                  </a:cubicBezTo>
                  <a:lnTo>
                    <a:pt x="7321" y="2693"/>
                  </a:lnTo>
                  <a:cubicBezTo>
                    <a:pt x="7321" y="2697"/>
                    <a:pt x="7318" y="2701"/>
                    <a:pt x="7313" y="2701"/>
                  </a:cubicBezTo>
                  <a:cubicBezTo>
                    <a:pt x="7309" y="2701"/>
                    <a:pt x="7305" y="2697"/>
                    <a:pt x="7305" y="2693"/>
                  </a:cubicBezTo>
                  <a:close/>
                  <a:moveTo>
                    <a:pt x="7305" y="2661"/>
                  </a:moveTo>
                  <a:lnTo>
                    <a:pt x="7305" y="2661"/>
                  </a:lnTo>
                  <a:cubicBezTo>
                    <a:pt x="7305" y="2656"/>
                    <a:pt x="7309" y="2653"/>
                    <a:pt x="7313" y="2653"/>
                  </a:cubicBezTo>
                  <a:cubicBezTo>
                    <a:pt x="7318" y="2653"/>
                    <a:pt x="7321" y="2656"/>
                    <a:pt x="7321" y="2661"/>
                  </a:cubicBezTo>
                  <a:lnTo>
                    <a:pt x="7321" y="2661"/>
                  </a:lnTo>
                  <a:cubicBezTo>
                    <a:pt x="7321" y="2665"/>
                    <a:pt x="7318" y="2669"/>
                    <a:pt x="7313" y="2669"/>
                  </a:cubicBezTo>
                  <a:cubicBezTo>
                    <a:pt x="7309" y="2669"/>
                    <a:pt x="7305" y="2665"/>
                    <a:pt x="7305" y="2661"/>
                  </a:cubicBezTo>
                  <a:close/>
                  <a:moveTo>
                    <a:pt x="7305" y="2629"/>
                  </a:moveTo>
                  <a:lnTo>
                    <a:pt x="7305" y="2629"/>
                  </a:lnTo>
                  <a:cubicBezTo>
                    <a:pt x="7305" y="2624"/>
                    <a:pt x="7309" y="2621"/>
                    <a:pt x="7313" y="2621"/>
                  </a:cubicBezTo>
                  <a:cubicBezTo>
                    <a:pt x="7318" y="2621"/>
                    <a:pt x="7321" y="2624"/>
                    <a:pt x="7321" y="2629"/>
                  </a:cubicBezTo>
                  <a:lnTo>
                    <a:pt x="7321" y="2629"/>
                  </a:lnTo>
                  <a:cubicBezTo>
                    <a:pt x="7321" y="2633"/>
                    <a:pt x="7318" y="2637"/>
                    <a:pt x="7313" y="2637"/>
                  </a:cubicBezTo>
                  <a:cubicBezTo>
                    <a:pt x="7309" y="2637"/>
                    <a:pt x="7305" y="2633"/>
                    <a:pt x="7305" y="2629"/>
                  </a:cubicBezTo>
                  <a:close/>
                  <a:moveTo>
                    <a:pt x="7305" y="2597"/>
                  </a:moveTo>
                  <a:lnTo>
                    <a:pt x="7305" y="2596"/>
                  </a:lnTo>
                  <a:cubicBezTo>
                    <a:pt x="7305" y="2592"/>
                    <a:pt x="7309" y="2588"/>
                    <a:pt x="7313" y="2588"/>
                  </a:cubicBezTo>
                  <a:cubicBezTo>
                    <a:pt x="7318" y="2588"/>
                    <a:pt x="7321" y="2592"/>
                    <a:pt x="7321" y="2596"/>
                  </a:cubicBezTo>
                  <a:lnTo>
                    <a:pt x="7321" y="2597"/>
                  </a:lnTo>
                  <a:cubicBezTo>
                    <a:pt x="7321" y="2601"/>
                    <a:pt x="7318" y="2605"/>
                    <a:pt x="7313" y="2605"/>
                  </a:cubicBezTo>
                  <a:cubicBezTo>
                    <a:pt x="7309" y="2605"/>
                    <a:pt x="7305" y="2601"/>
                    <a:pt x="7305" y="2597"/>
                  </a:cubicBezTo>
                  <a:close/>
                  <a:moveTo>
                    <a:pt x="7305" y="2564"/>
                  </a:moveTo>
                  <a:lnTo>
                    <a:pt x="7305" y="2564"/>
                  </a:lnTo>
                  <a:cubicBezTo>
                    <a:pt x="7305" y="2560"/>
                    <a:pt x="7309" y="2556"/>
                    <a:pt x="7313" y="2556"/>
                  </a:cubicBezTo>
                  <a:cubicBezTo>
                    <a:pt x="7318" y="2556"/>
                    <a:pt x="7321" y="2560"/>
                    <a:pt x="7321" y="2564"/>
                  </a:cubicBezTo>
                  <a:lnTo>
                    <a:pt x="7321" y="2564"/>
                  </a:lnTo>
                  <a:cubicBezTo>
                    <a:pt x="7321" y="2569"/>
                    <a:pt x="7318" y="2572"/>
                    <a:pt x="7313" y="2572"/>
                  </a:cubicBezTo>
                  <a:cubicBezTo>
                    <a:pt x="7309" y="2572"/>
                    <a:pt x="7305" y="2569"/>
                    <a:pt x="7305" y="2564"/>
                  </a:cubicBezTo>
                  <a:close/>
                  <a:moveTo>
                    <a:pt x="7305" y="2532"/>
                  </a:moveTo>
                  <a:lnTo>
                    <a:pt x="7305" y="2532"/>
                  </a:lnTo>
                  <a:cubicBezTo>
                    <a:pt x="7305" y="2528"/>
                    <a:pt x="7309" y="2524"/>
                    <a:pt x="7313" y="2524"/>
                  </a:cubicBezTo>
                  <a:cubicBezTo>
                    <a:pt x="7318" y="2524"/>
                    <a:pt x="7321" y="2528"/>
                    <a:pt x="7321" y="2532"/>
                  </a:cubicBezTo>
                  <a:lnTo>
                    <a:pt x="7321" y="2532"/>
                  </a:lnTo>
                  <a:cubicBezTo>
                    <a:pt x="7321" y="2537"/>
                    <a:pt x="7318" y="2540"/>
                    <a:pt x="7313" y="2540"/>
                  </a:cubicBezTo>
                  <a:cubicBezTo>
                    <a:pt x="7309" y="2540"/>
                    <a:pt x="7305" y="2537"/>
                    <a:pt x="7305" y="2532"/>
                  </a:cubicBezTo>
                  <a:close/>
                  <a:moveTo>
                    <a:pt x="7305" y="2500"/>
                  </a:moveTo>
                  <a:lnTo>
                    <a:pt x="7305" y="2500"/>
                  </a:lnTo>
                  <a:cubicBezTo>
                    <a:pt x="7305" y="2496"/>
                    <a:pt x="7309" y="2492"/>
                    <a:pt x="7313" y="2492"/>
                  </a:cubicBezTo>
                  <a:cubicBezTo>
                    <a:pt x="7318" y="2492"/>
                    <a:pt x="7321" y="2496"/>
                    <a:pt x="7321" y="2500"/>
                  </a:cubicBezTo>
                  <a:lnTo>
                    <a:pt x="7321" y="2500"/>
                  </a:lnTo>
                  <a:cubicBezTo>
                    <a:pt x="7321" y="2505"/>
                    <a:pt x="7318" y="2508"/>
                    <a:pt x="7313" y="2508"/>
                  </a:cubicBezTo>
                  <a:cubicBezTo>
                    <a:pt x="7309" y="2508"/>
                    <a:pt x="7305" y="2505"/>
                    <a:pt x="7305" y="2500"/>
                  </a:cubicBezTo>
                  <a:close/>
                  <a:moveTo>
                    <a:pt x="7305" y="2468"/>
                  </a:moveTo>
                  <a:lnTo>
                    <a:pt x="7305" y="2468"/>
                  </a:lnTo>
                  <a:cubicBezTo>
                    <a:pt x="7305" y="2464"/>
                    <a:pt x="7309" y="2460"/>
                    <a:pt x="7313" y="2460"/>
                  </a:cubicBezTo>
                  <a:cubicBezTo>
                    <a:pt x="7318" y="2460"/>
                    <a:pt x="7321" y="2464"/>
                    <a:pt x="7321" y="2468"/>
                  </a:cubicBezTo>
                  <a:lnTo>
                    <a:pt x="7321" y="2468"/>
                  </a:lnTo>
                  <a:cubicBezTo>
                    <a:pt x="7321" y="2473"/>
                    <a:pt x="7318" y="2476"/>
                    <a:pt x="7313" y="2476"/>
                  </a:cubicBezTo>
                  <a:cubicBezTo>
                    <a:pt x="7309" y="2476"/>
                    <a:pt x="7305" y="2473"/>
                    <a:pt x="7305" y="2468"/>
                  </a:cubicBezTo>
                  <a:close/>
                  <a:moveTo>
                    <a:pt x="7305" y="2436"/>
                  </a:moveTo>
                  <a:lnTo>
                    <a:pt x="7305" y="2436"/>
                  </a:lnTo>
                  <a:cubicBezTo>
                    <a:pt x="7305" y="2432"/>
                    <a:pt x="7309" y="2428"/>
                    <a:pt x="7313" y="2428"/>
                  </a:cubicBezTo>
                  <a:cubicBezTo>
                    <a:pt x="7318" y="2428"/>
                    <a:pt x="7321" y="2432"/>
                    <a:pt x="7321" y="2436"/>
                  </a:cubicBezTo>
                  <a:lnTo>
                    <a:pt x="7321" y="2436"/>
                  </a:lnTo>
                  <a:cubicBezTo>
                    <a:pt x="7321" y="2441"/>
                    <a:pt x="7318" y="2444"/>
                    <a:pt x="7313" y="2444"/>
                  </a:cubicBezTo>
                  <a:cubicBezTo>
                    <a:pt x="7309" y="2444"/>
                    <a:pt x="7305" y="2441"/>
                    <a:pt x="7305" y="2436"/>
                  </a:cubicBezTo>
                  <a:close/>
                  <a:moveTo>
                    <a:pt x="7305" y="2404"/>
                  </a:moveTo>
                  <a:lnTo>
                    <a:pt x="7305" y="2404"/>
                  </a:lnTo>
                  <a:cubicBezTo>
                    <a:pt x="7305" y="2400"/>
                    <a:pt x="7309" y="2396"/>
                    <a:pt x="7313" y="2396"/>
                  </a:cubicBezTo>
                  <a:cubicBezTo>
                    <a:pt x="7318" y="2396"/>
                    <a:pt x="7321" y="2400"/>
                    <a:pt x="7321" y="2404"/>
                  </a:cubicBezTo>
                  <a:lnTo>
                    <a:pt x="7321" y="2404"/>
                  </a:lnTo>
                  <a:cubicBezTo>
                    <a:pt x="7321" y="2409"/>
                    <a:pt x="7318" y="2412"/>
                    <a:pt x="7313" y="2412"/>
                  </a:cubicBezTo>
                  <a:cubicBezTo>
                    <a:pt x="7309" y="2412"/>
                    <a:pt x="7305" y="2409"/>
                    <a:pt x="7305" y="2404"/>
                  </a:cubicBezTo>
                  <a:close/>
                  <a:moveTo>
                    <a:pt x="7305" y="2372"/>
                  </a:moveTo>
                  <a:lnTo>
                    <a:pt x="7305" y="2372"/>
                  </a:lnTo>
                  <a:cubicBezTo>
                    <a:pt x="7305" y="2368"/>
                    <a:pt x="7309" y="2364"/>
                    <a:pt x="7313" y="2364"/>
                  </a:cubicBezTo>
                  <a:cubicBezTo>
                    <a:pt x="7318" y="2364"/>
                    <a:pt x="7321" y="2368"/>
                    <a:pt x="7321" y="2372"/>
                  </a:cubicBezTo>
                  <a:lnTo>
                    <a:pt x="7321" y="2372"/>
                  </a:lnTo>
                  <a:cubicBezTo>
                    <a:pt x="7321" y="2377"/>
                    <a:pt x="7318" y="2380"/>
                    <a:pt x="7313" y="2380"/>
                  </a:cubicBezTo>
                  <a:cubicBezTo>
                    <a:pt x="7309" y="2380"/>
                    <a:pt x="7305" y="2377"/>
                    <a:pt x="7305" y="2372"/>
                  </a:cubicBezTo>
                  <a:close/>
                  <a:moveTo>
                    <a:pt x="7305" y="2340"/>
                  </a:moveTo>
                  <a:lnTo>
                    <a:pt x="7305" y="2340"/>
                  </a:lnTo>
                  <a:cubicBezTo>
                    <a:pt x="7305" y="2336"/>
                    <a:pt x="7309" y="2332"/>
                    <a:pt x="7313" y="2332"/>
                  </a:cubicBezTo>
                  <a:cubicBezTo>
                    <a:pt x="7318" y="2332"/>
                    <a:pt x="7321" y="2336"/>
                    <a:pt x="7321" y="2340"/>
                  </a:cubicBezTo>
                  <a:lnTo>
                    <a:pt x="7321" y="2340"/>
                  </a:lnTo>
                  <a:cubicBezTo>
                    <a:pt x="7321" y="2345"/>
                    <a:pt x="7318" y="2348"/>
                    <a:pt x="7313" y="2348"/>
                  </a:cubicBezTo>
                  <a:cubicBezTo>
                    <a:pt x="7309" y="2348"/>
                    <a:pt x="7305" y="2345"/>
                    <a:pt x="7305" y="2340"/>
                  </a:cubicBezTo>
                  <a:close/>
                  <a:moveTo>
                    <a:pt x="7305" y="2308"/>
                  </a:moveTo>
                  <a:lnTo>
                    <a:pt x="7305" y="2308"/>
                  </a:lnTo>
                  <a:cubicBezTo>
                    <a:pt x="7305" y="2304"/>
                    <a:pt x="7309" y="2300"/>
                    <a:pt x="7313" y="2300"/>
                  </a:cubicBezTo>
                  <a:cubicBezTo>
                    <a:pt x="7318" y="2300"/>
                    <a:pt x="7321" y="2304"/>
                    <a:pt x="7321" y="2308"/>
                  </a:cubicBezTo>
                  <a:lnTo>
                    <a:pt x="7321" y="2308"/>
                  </a:lnTo>
                  <a:cubicBezTo>
                    <a:pt x="7321" y="2313"/>
                    <a:pt x="7318" y="2316"/>
                    <a:pt x="7313" y="2316"/>
                  </a:cubicBezTo>
                  <a:cubicBezTo>
                    <a:pt x="7309" y="2316"/>
                    <a:pt x="7305" y="2313"/>
                    <a:pt x="7305" y="2308"/>
                  </a:cubicBezTo>
                  <a:close/>
                  <a:moveTo>
                    <a:pt x="7305" y="2276"/>
                  </a:moveTo>
                  <a:lnTo>
                    <a:pt x="7305" y="2276"/>
                  </a:lnTo>
                  <a:cubicBezTo>
                    <a:pt x="7305" y="2272"/>
                    <a:pt x="7309" y="2268"/>
                    <a:pt x="7313" y="2268"/>
                  </a:cubicBezTo>
                  <a:cubicBezTo>
                    <a:pt x="7318" y="2268"/>
                    <a:pt x="7321" y="2272"/>
                    <a:pt x="7321" y="2276"/>
                  </a:cubicBezTo>
                  <a:lnTo>
                    <a:pt x="7321" y="2276"/>
                  </a:lnTo>
                  <a:cubicBezTo>
                    <a:pt x="7321" y="2281"/>
                    <a:pt x="7318" y="2284"/>
                    <a:pt x="7313" y="2284"/>
                  </a:cubicBezTo>
                  <a:cubicBezTo>
                    <a:pt x="7309" y="2284"/>
                    <a:pt x="7305" y="2281"/>
                    <a:pt x="7305" y="2276"/>
                  </a:cubicBezTo>
                  <a:close/>
                  <a:moveTo>
                    <a:pt x="7305" y="2244"/>
                  </a:moveTo>
                  <a:lnTo>
                    <a:pt x="7305" y="2244"/>
                  </a:lnTo>
                  <a:cubicBezTo>
                    <a:pt x="7305" y="2240"/>
                    <a:pt x="7309" y="2236"/>
                    <a:pt x="7313" y="2236"/>
                  </a:cubicBezTo>
                  <a:cubicBezTo>
                    <a:pt x="7318" y="2236"/>
                    <a:pt x="7321" y="2240"/>
                    <a:pt x="7321" y="2244"/>
                  </a:cubicBezTo>
                  <a:lnTo>
                    <a:pt x="7321" y="2244"/>
                  </a:lnTo>
                  <a:cubicBezTo>
                    <a:pt x="7321" y="2249"/>
                    <a:pt x="7318" y="2252"/>
                    <a:pt x="7313" y="2252"/>
                  </a:cubicBezTo>
                  <a:cubicBezTo>
                    <a:pt x="7309" y="2252"/>
                    <a:pt x="7305" y="2249"/>
                    <a:pt x="7305" y="2244"/>
                  </a:cubicBezTo>
                  <a:close/>
                  <a:moveTo>
                    <a:pt x="7305" y="2212"/>
                  </a:moveTo>
                  <a:lnTo>
                    <a:pt x="7305" y="2212"/>
                  </a:lnTo>
                  <a:cubicBezTo>
                    <a:pt x="7305" y="2208"/>
                    <a:pt x="7309" y="2204"/>
                    <a:pt x="7313" y="2204"/>
                  </a:cubicBezTo>
                  <a:cubicBezTo>
                    <a:pt x="7318" y="2204"/>
                    <a:pt x="7321" y="2208"/>
                    <a:pt x="7321" y="2212"/>
                  </a:cubicBezTo>
                  <a:lnTo>
                    <a:pt x="7321" y="2212"/>
                  </a:lnTo>
                  <a:cubicBezTo>
                    <a:pt x="7321" y="2217"/>
                    <a:pt x="7318" y="2220"/>
                    <a:pt x="7313" y="2220"/>
                  </a:cubicBezTo>
                  <a:cubicBezTo>
                    <a:pt x="7309" y="2220"/>
                    <a:pt x="7305" y="2217"/>
                    <a:pt x="7305" y="2212"/>
                  </a:cubicBezTo>
                  <a:close/>
                  <a:moveTo>
                    <a:pt x="7305" y="2180"/>
                  </a:moveTo>
                  <a:lnTo>
                    <a:pt x="7305" y="2180"/>
                  </a:lnTo>
                  <a:cubicBezTo>
                    <a:pt x="7305" y="2176"/>
                    <a:pt x="7309" y="2172"/>
                    <a:pt x="7313" y="2172"/>
                  </a:cubicBezTo>
                  <a:cubicBezTo>
                    <a:pt x="7318" y="2172"/>
                    <a:pt x="7321" y="2176"/>
                    <a:pt x="7321" y="2180"/>
                  </a:cubicBezTo>
                  <a:lnTo>
                    <a:pt x="7321" y="2180"/>
                  </a:lnTo>
                  <a:cubicBezTo>
                    <a:pt x="7321" y="2185"/>
                    <a:pt x="7318" y="2188"/>
                    <a:pt x="7313" y="2188"/>
                  </a:cubicBezTo>
                  <a:cubicBezTo>
                    <a:pt x="7309" y="2188"/>
                    <a:pt x="7305" y="2185"/>
                    <a:pt x="7305" y="2180"/>
                  </a:cubicBezTo>
                  <a:close/>
                  <a:moveTo>
                    <a:pt x="7305" y="2148"/>
                  </a:moveTo>
                  <a:lnTo>
                    <a:pt x="7305" y="2148"/>
                  </a:lnTo>
                  <a:cubicBezTo>
                    <a:pt x="7305" y="2144"/>
                    <a:pt x="7309" y="2140"/>
                    <a:pt x="7313" y="2140"/>
                  </a:cubicBezTo>
                  <a:cubicBezTo>
                    <a:pt x="7318" y="2140"/>
                    <a:pt x="7321" y="2144"/>
                    <a:pt x="7321" y="2148"/>
                  </a:cubicBezTo>
                  <a:lnTo>
                    <a:pt x="7321" y="2148"/>
                  </a:lnTo>
                  <a:cubicBezTo>
                    <a:pt x="7321" y="2153"/>
                    <a:pt x="7318" y="2156"/>
                    <a:pt x="7313" y="2156"/>
                  </a:cubicBezTo>
                  <a:cubicBezTo>
                    <a:pt x="7309" y="2156"/>
                    <a:pt x="7305" y="2153"/>
                    <a:pt x="7305" y="2148"/>
                  </a:cubicBezTo>
                  <a:close/>
                  <a:moveTo>
                    <a:pt x="7305" y="2116"/>
                  </a:moveTo>
                  <a:lnTo>
                    <a:pt x="7305" y="2116"/>
                  </a:lnTo>
                  <a:cubicBezTo>
                    <a:pt x="7305" y="2112"/>
                    <a:pt x="7309" y="2108"/>
                    <a:pt x="7313" y="2108"/>
                  </a:cubicBezTo>
                  <a:cubicBezTo>
                    <a:pt x="7318" y="2108"/>
                    <a:pt x="7321" y="2112"/>
                    <a:pt x="7321" y="2116"/>
                  </a:cubicBezTo>
                  <a:lnTo>
                    <a:pt x="7321" y="2116"/>
                  </a:lnTo>
                  <a:cubicBezTo>
                    <a:pt x="7321" y="2121"/>
                    <a:pt x="7318" y="2124"/>
                    <a:pt x="7313" y="2124"/>
                  </a:cubicBezTo>
                  <a:cubicBezTo>
                    <a:pt x="7309" y="2124"/>
                    <a:pt x="7305" y="2121"/>
                    <a:pt x="7305" y="2116"/>
                  </a:cubicBezTo>
                  <a:close/>
                  <a:moveTo>
                    <a:pt x="7305" y="2084"/>
                  </a:moveTo>
                  <a:lnTo>
                    <a:pt x="7305" y="2084"/>
                  </a:lnTo>
                  <a:cubicBezTo>
                    <a:pt x="7305" y="2080"/>
                    <a:pt x="7309" y="2076"/>
                    <a:pt x="7313" y="2076"/>
                  </a:cubicBezTo>
                  <a:cubicBezTo>
                    <a:pt x="7318" y="2076"/>
                    <a:pt x="7321" y="2080"/>
                    <a:pt x="7321" y="2084"/>
                  </a:cubicBezTo>
                  <a:lnTo>
                    <a:pt x="7321" y="2084"/>
                  </a:lnTo>
                  <a:cubicBezTo>
                    <a:pt x="7321" y="2089"/>
                    <a:pt x="7318" y="2092"/>
                    <a:pt x="7313" y="2092"/>
                  </a:cubicBezTo>
                  <a:cubicBezTo>
                    <a:pt x="7309" y="2092"/>
                    <a:pt x="7305" y="2089"/>
                    <a:pt x="7305" y="2084"/>
                  </a:cubicBezTo>
                  <a:close/>
                  <a:moveTo>
                    <a:pt x="7305" y="2052"/>
                  </a:moveTo>
                  <a:lnTo>
                    <a:pt x="7305" y="2052"/>
                  </a:lnTo>
                  <a:cubicBezTo>
                    <a:pt x="7305" y="2048"/>
                    <a:pt x="7309" y="2044"/>
                    <a:pt x="7313" y="2044"/>
                  </a:cubicBezTo>
                  <a:cubicBezTo>
                    <a:pt x="7318" y="2044"/>
                    <a:pt x="7321" y="2048"/>
                    <a:pt x="7321" y="2052"/>
                  </a:cubicBezTo>
                  <a:lnTo>
                    <a:pt x="7321" y="2052"/>
                  </a:lnTo>
                  <a:cubicBezTo>
                    <a:pt x="7321" y="2057"/>
                    <a:pt x="7318" y="2060"/>
                    <a:pt x="7313" y="2060"/>
                  </a:cubicBezTo>
                  <a:cubicBezTo>
                    <a:pt x="7309" y="2060"/>
                    <a:pt x="7305" y="2057"/>
                    <a:pt x="7305" y="2052"/>
                  </a:cubicBezTo>
                  <a:close/>
                  <a:moveTo>
                    <a:pt x="7305" y="2020"/>
                  </a:moveTo>
                  <a:lnTo>
                    <a:pt x="7305" y="2020"/>
                  </a:lnTo>
                  <a:cubicBezTo>
                    <a:pt x="7305" y="2016"/>
                    <a:pt x="7309" y="2012"/>
                    <a:pt x="7313" y="2012"/>
                  </a:cubicBezTo>
                  <a:cubicBezTo>
                    <a:pt x="7318" y="2012"/>
                    <a:pt x="7321" y="2016"/>
                    <a:pt x="7321" y="2020"/>
                  </a:cubicBezTo>
                  <a:lnTo>
                    <a:pt x="7321" y="2020"/>
                  </a:lnTo>
                  <a:cubicBezTo>
                    <a:pt x="7321" y="2025"/>
                    <a:pt x="7318" y="2028"/>
                    <a:pt x="7313" y="2028"/>
                  </a:cubicBezTo>
                  <a:cubicBezTo>
                    <a:pt x="7309" y="2028"/>
                    <a:pt x="7305" y="2025"/>
                    <a:pt x="7305" y="2020"/>
                  </a:cubicBezTo>
                  <a:close/>
                  <a:moveTo>
                    <a:pt x="7305" y="1988"/>
                  </a:moveTo>
                  <a:lnTo>
                    <a:pt x="7305" y="1988"/>
                  </a:lnTo>
                  <a:cubicBezTo>
                    <a:pt x="7305" y="1984"/>
                    <a:pt x="7309" y="1980"/>
                    <a:pt x="7313" y="1980"/>
                  </a:cubicBezTo>
                  <a:cubicBezTo>
                    <a:pt x="7318" y="1980"/>
                    <a:pt x="7321" y="1984"/>
                    <a:pt x="7321" y="1988"/>
                  </a:cubicBezTo>
                  <a:lnTo>
                    <a:pt x="7321" y="1988"/>
                  </a:lnTo>
                  <a:cubicBezTo>
                    <a:pt x="7321" y="1993"/>
                    <a:pt x="7318" y="1996"/>
                    <a:pt x="7313" y="1996"/>
                  </a:cubicBezTo>
                  <a:cubicBezTo>
                    <a:pt x="7309" y="1996"/>
                    <a:pt x="7305" y="1993"/>
                    <a:pt x="7305" y="1988"/>
                  </a:cubicBezTo>
                  <a:close/>
                  <a:moveTo>
                    <a:pt x="7305" y="1956"/>
                  </a:moveTo>
                  <a:lnTo>
                    <a:pt x="7305" y="1956"/>
                  </a:lnTo>
                  <a:cubicBezTo>
                    <a:pt x="7305" y="1952"/>
                    <a:pt x="7309" y="1948"/>
                    <a:pt x="7313" y="1948"/>
                  </a:cubicBezTo>
                  <a:cubicBezTo>
                    <a:pt x="7318" y="1948"/>
                    <a:pt x="7321" y="1952"/>
                    <a:pt x="7321" y="1956"/>
                  </a:cubicBezTo>
                  <a:lnTo>
                    <a:pt x="7321" y="1956"/>
                  </a:lnTo>
                  <a:cubicBezTo>
                    <a:pt x="7321" y="1961"/>
                    <a:pt x="7318" y="1964"/>
                    <a:pt x="7313" y="1964"/>
                  </a:cubicBezTo>
                  <a:cubicBezTo>
                    <a:pt x="7309" y="1964"/>
                    <a:pt x="7305" y="1961"/>
                    <a:pt x="7305" y="1956"/>
                  </a:cubicBezTo>
                  <a:close/>
                  <a:moveTo>
                    <a:pt x="7305" y="1924"/>
                  </a:moveTo>
                  <a:lnTo>
                    <a:pt x="7305" y="1924"/>
                  </a:lnTo>
                  <a:cubicBezTo>
                    <a:pt x="7305" y="1920"/>
                    <a:pt x="7309" y="1916"/>
                    <a:pt x="7313" y="1916"/>
                  </a:cubicBezTo>
                  <a:cubicBezTo>
                    <a:pt x="7318" y="1916"/>
                    <a:pt x="7321" y="1920"/>
                    <a:pt x="7321" y="1924"/>
                  </a:cubicBezTo>
                  <a:lnTo>
                    <a:pt x="7321" y="1924"/>
                  </a:lnTo>
                  <a:cubicBezTo>
                    <a:pt x="7321" y="1929"/>
                    <a:pt x="7318" y="1932"/>
                    <a:pt x="7313" y="1932"/>
                  </a:cubicBezTo>
                  <a:cubicBezTo>
                    <a:pt x="7309" y="1932"/>
                    <a:pt x="7305" y="1929"/>
                    <a:pt x="7305" y="1924"/>
                  </a:cubicBezTo>
                  <a:close/>
                  <a:moveTo>
                    <a:pt x="7305" y="1892"/>
                  </a:moveTo>
                  <a:lnTo>
                    <a:pt x="7305" y="1892"/>
                  </a:lnTo>
                  <a:cubicBezTo>
                    <a:pt x="7305" y="1888"/>
                    <a:pt x="7309" y="1884"/>
                    <a:pt x="7313" y="1884"/>
                  </a:cubicBezTo>
                  <a:cubicBezTo>
                    <a:pt x="7318" y="1884"/>
                    <a:pt x="7321" y="1888"/>
                    <a:pt x="7321" y="1892"/>
                  </a:cubicBezTo>
                  <a:lnTo>
                    <a:pt x="7321" y="1892"/>
                  </a:lnTo>
                  <a:cubicBezTo>
                    <a:pt x="7321" y="1897"/>
                    <a:pt x="7318" y="1900"/>
                    <a:pt x="7313" y="1900"/>
                  </a:cubicBezTo>
                  <a:cubicBezTo>
                    <a:pt x="7309" y="1900"/>
                    <a:pt x="7305" y="1897"/>
                    <a:pt x="7305" y="1892"/>
                  </a:cubicBezTo>
                  <a:close/>
                  <a:moveTo>
                    <a:pt x="7305" y="1860"/>
                  </a:moveTo>
                  <a:lnTo>
                    <a:pt x="7305" y="1860"/>
                  </a:lnTo>
                  <a:cubicBezTo>
                    <a:pt x="7305" y="1856"/>
                    <a:pt x="7309" y="1852"/>
                    <a:pt x="7313" y="1852"/>
                  </a:cubicBezTo>
                  <a:cubicBezTo>
                    <a:pt x="7318" y="1852"/>
                    <a:pt x="7321" y="1856"/>
                    <a:pt x="7321" y="1860"/>
                  </a:cubicBezTo>
                  <a:lnTo>
                    <a:pt x="7321" y="1860"/>
                  </a:lnTo>
                  <a:cubicBezTo>
                    <a:pt x="7321" y="1865"/>
                    <a:pt x="7318" y="1868"/>
                    <a:pt x="7313" y="1868"/>
                  </a:cubicBezTo>
                  <a:cubicBezTo>
                    <a:pt x="7309" y="1868"/>
                    <a:pt x="7305" y="1865"/>
                    <a:pt x="7305" y="1860"/>
                  </a:cubicBezTo>
                  <a:close/>
                  <a:moveTo>
                    <a:pt x="7305" y="1828"/>
                  </a:moveTo>
                  <a:lnTo>
                    <a:pt x="7305" y="1828"/>
                  </a:lnTo>
                  <a:cubicBezTo>
                    <a:pt x="7305" y="1824"/>
                    <a:pt x="7309" y="1820"/>
                    <a:pt x="7313" y="1820"/>
                  </a:cubicBezTo>
                  <a:cubicBezTo>
                    <a:pt x="7318" y="1820"/>
                    <a:pt x="7321" y="1824"/>
                    <a:pt x="7321" y="1828"/>
                  </a:cubicBezTo>
                  <a:lnTo>
                    <a:pt x="7321" y="1828"/>
                  </a:lnTo>
                  <a:cubicBezTo>
                    <a:pt x="7321" y="1833"/>
                    <a:pt x="7318" y="1836"/>
                    <a:pt x="7313" y="1836"/>
                  </a:cubicBezTo>
                  <a:cubicBezTo>
                    <a:pt x="7309" y="1836"/>
                    <a:pt x="7305" y="1833"/>
                    <a:pt x="7305" y="1828"/>
                  </a:cubicBezTo>
                  <a:close/>
                  <a:moveTo>
                    <a:pt x="7305" y="1796"/>
                  </a:moveTo>
                  <a:lnTo>
                    <a:pt x="7305" y="1796"/>
                  </a:lnTo>
                  <a:cubicBezTo>
                    <a:pt x="7305" y="1792"/>
                    <a:pt x="7309" y="1788"/>
                    <a:pt x="7313" y="1788"/>
                  </a:cubicBezTo>
                  <a:cubicBezTo>
                    <a:pt x="7318" y="1788"/>
                    <a:pt x="7321" y="1792"/>
                    <a:pt x="7321" y="1796"/>
                  </a:cubicBezTo>
                  <a:lnTo>
                    <a:pt x="7321" y="1796"/>
                  </a:lnTo>
                  <a:cubicBezTo>
                    <a:pt x="7321" y="1801"/>
                    <a:pt x="7318" y="1804"/>
                    <a:pt x="7313" y="1804"/>
                  </a:cubicBezTo>
                  <a:cubicBezTo>
                    <a:pt x="7309" y="1804"/>
                    <a:pt x="7305" y="1801"/>
                    <a:pt x="7305" y="1796"/>
                  </a:cubicBezTo>
                  <a:close/>
                  <a:moveTo>
                    <a:pt x="7305" y="1764"/>
                  </a:moveTo>
                  <a:lnTo>
                    <a:pt x="7305" y="1764"/>
                  </a:lnTo>
                  <a:cubicBezTo>
                    <a:pt x="7305" y="1760"/>
                    <a:pt x="7309" y="1756"/>
                    <a:pt x="7313" y="1756"/>
                  </a:cubicBezTo>
                  <a:cubicBezTo>
                    <a:pt x="7318" y="1756"/>
                    <a:pt x="7321" y="1760"/>
                    <a:pt x="7321" y="1764"/>
                  </a:cubicBezTo>
                  <a:lnTo>
                    <a:pt x="7321" y="1764"/>
                  </a:lnTo>
                  <a:cubicBezTo>
                    <a:pt x="7321" y="1768"/>
                    <a:pt x="7318" y="1772"/>
                    <a:pt x="7313" y="1772"/>
                  </a:cubicBezTo>
                  <a:cubicBezTo>
                    <a:pt x="7309" y="1772"/>
                    <a:pt x="7305" y="1768"/>
                    <a:pt x="7305" y="1764"/>
                  </a:cubicBezTo>
                  <a:close/>
                  <a:moveTo>
                    <a:pt x="7305" y="1732"/>
                  </a:moveTo>
                  <a:lnTo>
                    <a:pt x="7305" y="1732"/>
                  </a:lnTo>
                  <a:cubicBezTo>
                    <a:pt x="7305" y="1728"/>
                    <a:pt x="7309" y="1724"/>
                    <a:pt x="7313" y="1724"/>
                  </a:cubicBezTo>
                  <a:cubicBezTo>
                    <a:pt x="7318" y="1724"/>
                    <a:pt x="7321" y="1728"/>
                    <a:pt x="7321" y="1732"/>
                  </a:cubicBezTo>
                  <a:lnTo>
                    <a:pt x="7321" y="1732"/>
                  </a:lnTo>
                  <a:cubicBezTo>
                    <a:pt x="7321" y="1736"/>
                    <a:pt x="7318" y="1740"/>
                    <a:pt x="7313" y="1740"/>
                  </a:cubicBezTo>
                  <a:cubicBezTo>
                    <a:pt x="7309" y="1740"/>
                    <a:pt x="7305" y="1736"/>
                    <a:pt x="7305" y="1732"/>
                  </a:cubicBezTo>
                  <a:close/>
                  <a:moveTo>
                    <a:pt x="7305" y="1700"/>
                  </a:moveTo>
                  <a:lnTo>
                    <a:pt x="7305" y="1700"/>
                  </a:lnTo>
                  <a:cubicBezTo>
                    <a:pt x="7305" y="1696"/>
                    <a:pt x="7309" y="1692"/>
                    <a:pt x="7313" y="1692"/>
                  </a:cubicBezTo>
                  <a:cubicBezTo>
                    <a:pt x="7318" y="1692"/>
                    <a:pt x="7321" y="1696"/>
                    <a:pt x="7321" y="1700"/>
                  </a:cubicBezTo>
                  <a:lnTo>
                    <a:pt x="7321" y="1700"/>
                  </a:lnTo>
                  <a:cubicBezTo>
                    <a:pt x="7321" y="1704"/>
                    <a:pt x="7318" y="1708"/>
                    <a:pt x="7313" y="1708"/>
                  </a:cubicBezTo>
                  <a:cubicBezTo>
                    <a:pt x="7309" y="1708"/>
                    <a:pt x="7305" y="1704"/>
                    <a:pt x="7305" y="1700"/>
                  </a:cubicBezTo>
                  <a:close/>
                  <a:moveTo>
                    <a:pt x="7305" y="1668"/>
                  </a:moveTo>
                  <a:lnTo>
                    <a:pt x="7305" y="1668"/>
                  </a:lnTo>
                  <a:cubicBezTo>
                    <a:pt x="7305" y="1664"/>
                    <a:pt x="7309" y="1660"/>
                    <a:pt x="7313" y="1660"/>
                  </a:cubicBezTo>
                  <a:cubicBezTo>
                    <a:pt x="7318" y="1660"/>
                    <a:pt x="7321" y="1664"/>
                    <a:pt x="7321" y="1668"/>
                  </a:cubicBezTo>
                  <a:lnTo>
                    <a:pt x="7321" y="1668"/>
                  </a:lnTo>
                  <a:cubicBezTo>
                    <a:pt x="7321" y="1672"/>
                    <a:pt x="7318" y="1676"/>
                    <a:pt x="7313" y="1676"/>
                  </a:cubicBezTo>
                  <a:cubicBezTo>
                    <a:pt x="7309" y="1676"/>
                    <a:pt x="7305" y="1672"/>
                    <a:pt x="7305" y="1668"/>
                  </a:cubicBezTo>
                  <a:close/>
                  <a:moveTo>
                    <a:pt x="7305" y="1636"/>
                  </a:moveTo>
                  <a:lnTo>
                    <a:pt x="7305" y="1636"/>
                  </a:lnTo>
                  <a:cubicBezTo>
                    <a:pt x="7305" y="1632"/>
                    <a:pt x="7309" y="1628"/>
                    <a:pt x="7313" y="1628"/>
                  </a:cubicBezTo>
                  <a:cubicBezTo>
                    <a:pt x="7318" y="1628"/>
                    <a:pt x="7321" y="1632"/>
                    <a:pt x="7321" y="1636"/>
                  </a:cubicBezTo>
                  <a:lnTo>
                    <a:pt x="7321" y="1636"/>
                  </a:lnTo>
                  <a:cubicBezTo>
                    <a:pt x="7321" y="1640"/>
                    <a:pt x="7318" y="1644"/>
                    <a:pt x="7313" y="1644"/>
                  </a:cubicBezTo>
                  <a:cubicBezTo>
                    <a:pt x="7309" y="1644"/>
                    <a:pt x="7305" y="1640"/>
                    <a:pt x="7305" y="1636"/>
                  </a:cubicBezTo>
                  <a:close/>
                  <a:moveTo>
                    <a:pt x="7305" y="1604"/>
                  </a:moveTo>
                  <a:lnTo>
                    <a:pt x="7305" y="1604"/>
                  </a:lnTo>
                  <a:cubicBezTo>
                    <a:pt x="7305" y="1600"/>
                    <a:pt x="7309" y="1596"/>
                    <a:pt x="7313" y="1596"/>
                  </a:cubicBezTo>
                  <a:cubicBezTo>
                    <a:pt x="7318" y="1596"/>
                    <a:pt x="7321" y="1600"/>
                    <a:pt x="7321" y="1604"/>
                  </a:cubicBezTo>
                  <a:lnTo>
                    <a:pt x="7321" y="1604"/>
                  </a:lnTo>
                  <a:cubicBezTo>
                    <a:pt x="7321" y="1608"/>
                    <a:pt x="7318" y="1612"/>
                    <a:pt x="7313" y="1612"/>
                  </a:cubicBezTo>
                  <a:cubicBezTo>
                    <a:pt x="7309" y="1612"/>
                    <a:pt x="7305" y="1608"/>
                    <a:pt x="7305" y="1604"/>
                  </a:cubicBezTo>
                  <a:close/>
                  <a:moveTo>
                    <a:pt x="7305" y="1572"/>
                  </a:moveTo>
                  <a:lnTo>
                    <a:pt x="7305" y="1572"/>
                  </a:lnTo>
                  <a:cubicBezTo>
                    <a:pt x="7305" y="1568"/>
                    <a:pt x="7309" y="1564"/>
                    <a:pt x="7313" y="1564"/>
                  </a:cubicBezTo>
                  <a:cubicBezTo>
                    <a:pt x="7318" y="1564"/>
                    <a:pt x="7321" y="1568"/>
                    <a:pt x="7321" y="1572"/>
                  </a:cubicBezTo>
                  <a:lnTo>
                    <a:pt x="7321" y="1572"/>
                  </a:lnTo>
                  <a:cubicBezTo>
                    <a:pt x="7321" y="1576"/>
                    <a:pt x="7318" y="1580"/>
                    <a:pt x="7313" y="1580"/>
                  </a:cubicBezTo>
                  <a:cubicBezTo>
                    <a:pt x="7309" y="1580"/>
                    <a:pt x="7305" y="1576"/>
                    <a:pt x="7305" y="1572"/>
                  </a:cubicBezTo>
                  <a:close/>
                  <a:moveTo>
                    <a:pt x="7305" y="1540"/>
                  </a:moveTo>
                  <a:lnTo>
                    <a:pt x="7305" y="1540"/>
                  </a:lnTo>
                  <a:cubicBezTo>
                    <a:pt x="7305" y="1536"/>
                    <a:pt x="7309" y="1532"/>
                    <a:pt x="7313" y="1532"/>
                  </a:cubicBezTo>
                  <a:cubicBezTo>
                    <a:pt x="7318" y="1532"/>
                    <a:pt x="7321" y="1536"/>
                    <a:pt x="7321" y="1540"/>
                  </a:cubicBezTo>
                  <a:lnTo>
                    <a:pt x="7321" y="1540"/>
                  </a:lnTo>
                  <a:cubicBezTo>
                    <a:pt x="7321" y="1544"/>
                    <a:pt x="7318" y="1548"/>
                    <a:pt x="7313" y="1548"/>
                  </a:cubicBezTo>
                  <a:cubicBezTo>
                    <a:pt x="7309" y="1548"/>
                    <a:pt x="7305" y="1544"/>
                    <a:pt x="7305" y="1540"/>
                  </a:cubicBezTo>
                  <a:close/>
                  <a:moveTo>
                    <a:pt x="7305" y="1508"/>
                  </a:moveTo>
                  <a:lnTo>
                    <a:pt x="7305" y="1508"/>
                  </a:lnTo>
                  <a:cubicBezTo>
                    <a:pt x="7305" y="1504"/>
                    <a:pt x="7309" y="1500"/>
                    <a:pt x="7313" y="1500"/>
                  </a:cubicBezTo>
                  <a:cubicBezTo>
                    <a:pt x="7318" y="1500"/>
                    <a:pt x="7321" y="1504"/>
                    <a:pt x="7321" y="1508"/>
                  </a:cubicBezTo>
                  <a:lnTo>
                    <a:pt x="7321" y="1508"/>
                  </a:lnTo>
                  <a:cubicBezTo>
                    <a:pt x="7321" y="1512"/>
                    <a:pt x="7318" y="1516"/>
                    <a:pt x="7313" y="1516"/>
                  </a:cubicBezTo>
                  <a:cubicBezTo>
                    <a:pt x="7309" y="1516"/>
                    <a:pt x="7305" y="1512"/>
                    <a:pt x="7305" y="1508"/>
                  </a:cubicBezTo>
                  <a:close/>
                  <a:moveTo>
                    <a:pt x="7305" y="1476"/>
                  </a:moveTo>
                  <a:lnTo>
                    <a:pt x="7305" y="1476"/>
                  </a:lnTo>
                  <a:cubicBezTo>
                    <a:pt x="7305" y="1472"/>
                    <a:pt x="7309" y="1468"/>
                    <a:pt x="7313" y="1468"/>
                  </a:cubicBezTo>
                  <a:cubicBezTo>
                    <a:pt x="7318" y="1468"/>
                    <a:pt x="7321" y="1472"/>
                    <a:pt x="7321" y="1476"/>
                  </a:cubicBezTo>
                  <a:lnTo>
                    <a:pt x="7321" y="1476"/>
                  </a:lnTo>
                  <a:cubicBezTo>
                    <a:pt x="7321" y="1480"/>
                    <a:pt x="7318" y="1484"/>
                    <a:pt x="7313" y="1484"/>
                  </a:cubicBezTo>
                  <a:cubicBezTo>
                    <a:pt x="7309" y="1484"/>
                    <a:pt x="7305" y="1480"/>
                    <a:pt x="7305" y="1476"/>
                  </a:cubicBezTo>
                  <a:close/>
                  <a:moveTo>
                    <a:pt x="7305" y="1444"/>
                  </a:moveTo>
                  <a:lnTo>
                    <a:pt x="7305" y="1444"/>
                  </a:lnTo>
                  <a:cubicBezTo>
                    <a:pt x="7305" y="1439"/>
                    <a:pt x="7309" y="1436"/>
                    <a:pt x="7313" y="1436"/>
                  </a:cubicBezTo>
                  <a:cubicBezTo>
                    <a:pt x="7318" y="1436"/>
                    <a:pt x="7321" y="1439"/>
                    <a:pt x="7321" y="1444"/>
                  </a:cubicBezTo>
                  <a:lnTo>
                    <a:pt x="7321" y="1444"/>
                  </a:lnTo>
                  <a:cubicBezTo>
                    <a:pt x="7321" y="1448"/>
                    <a:pt x="7318" y="1452"/>
                    <a:pt x="7313" y="1452"/>
                  </a:cubicBezTo>
                  <a:cubicBezTo>
                    <a:pt x="7309" y="1452"/>
                    <a:pt x="7305" y="1448"/>
                    <a:pt x="7305" y="1444"/>
                  </a:cubicBezTo>
                  <a:close/>
                  <a:moveTo>
                    <a:pt x="7305" y="1412"/>
                  </a:moveTo>
                  <a:lnTo>
                    <a:pt x="7305" y="1412"/>
                  </a:lnTo>
                  <a:cubicBezTo>
                    <a:pt x="7305" y="1407"/>
                    <a:pt x="7309" y="1404"/>
                    <a:pt x="7313" y="1404"/>
                  </a:cubicBezTo>
                  <a:cubicBezTo>
                    <a:pt x="7318" y="1404"/>
                    <a:pt x="7321" y="1407"/>
                    <a:pt x="7321" y="1412"/>
                  </a:cubicBezTo>
                  <a:lnTo>
                    <a:pt x="7321" y="1412"/>
                  </a:lnTo>
                  <a:cubicBezTo>
                    <a:pt x="7321" y="1416"/>
                    <a:pt x="7318" y="1420"/>
                    <a:pt x="7313" y="1420"/>
                  </a:cubicBezTo>
                  <a:cubicBezTo>
                    <a:pt x="7309" y="1420"/>
                    <a:pt x="7305" y="1416"/>
                    <a:pt x="7305" y="1412"/>
                  </a:cubicBezTo>
                  <a:close/>
                  <a:moveTo>
                    <a:pt x="7305" y="1380"/>
                  </a:moveTo>
                  <a:lnTo>
                    <a:pt x="7305" y="1380"/>
                  </a:lnTo>
                  <a:cubicBezTo>
                    <a:pt x="7305" y="1375"/>
                    <a:pt x="7309" y="1372"/>
                    <a:pt x="7313" y="1372"/>
                  </a:cubicBezTo>
                  <a:cubicBezTo>
                    <a:pt x="7318" y="1372"/>
                    <a:pt x="7321" y="1375"/>
                    <a:pt x="7321" y="1380"/>
                  </a:cubicBezTo>
                  <a:lnTo>
                    <a:pt x="7321" y="1380"/>
                  </a:lnTo>
                  <a:cubicBezTo>
                    <a:pt x="7321" y="1384"/>
                    <a:pt x="7318" y="1388"/>
                    <a:pt x="7313" y="1388"/>
                  </a:cubicBezTo>
                  <a:cubicBezTo>
                    <a:pt x="7309" y="1388"/>
                    <a:pt x="7305" y="1384"/>
                    <a:pt x="7305" y="1380"/>
                  </a:cubicBezTo>
                  <a:close/>
                  <a:moveTo>
                    <a:pt x="7305" y="1348"/>
                  </a:moveTo>
                  <a:lnTo>
                    <a:pt x="7305" y="1348"/>
                  </a:lnTo>
                  <a:cubicBezTo>
                    <a:pt x="7305" y="1343"/>
                    <a:pt x="7309" y="1340"/>
                    <a:pt x="7313" y="1340"/>
                  </a:cubicBezTo>
                  <a:cubicBezTo>
                    <a:pt x="7318" y="1340"/>
                    <a:pt x="7321" y="1343"/>
                    <a:pt x="7321" y="1348"/>
                  </a:cubicBezTo>
                  <a:lnTo>
                    <a:pt x="7321" y="1348"/>
                  </a:lnTo>
                  <a:cubicBezTo>
                    <a:pt x="7321" y="1352"/>
                    <a:pt x="7318" y="1356"/>
                    <a:pt x="7313" y="1356"/>
                  </a:cubicBezTo>
                  <a:cubicBezTo>
                    <a:pt x="7309" y="1356"/>
                    <a:pt x="7305" y="1352"/>
                    <a:pt x="7305" y="1348"/>
                  </a:cubicBezTo>
                  <a:close/>
                  <a:moveTo>
                    <a:pt x="7305" y="1316"/>
                  </a:moveTo>
                  <a:lnTo>
                    <a:pt x="7305" y="1316"/>
                  </a:lnTo>
                  <a:cubicBezTo>
                    <a:pt x="7305" y="1311"/>
                    <a:pt x="7309" y="1308"/>
                    <a:pt x="7313" y="1308"/>
                  </a:cubicBezTo>
                  <a:cubicBezTo>
                    <a:pt x="7318" y="1308"/>
                    <a:pt x="7321" y="1311"/>
                    <a:pt x="7321" y="1316"/>
                  </a:cubicBezTo>
                  <a:lnTo>
                    <a:pt x="7321" y="1316"/>
                  </a:lnTo>
                  <a:cubicBezTo>
                    <a:pt x="7321" y="1320"/>
                    <a:pt x="7318" y="1324"/>
                    <a:pt x="7313" y="1324"/>
                  </a:cubicBezTo>
                  <a:cubicBezTo>
                    <a:pt x="7309" y="1324"/>
                    <a:pt x="7305" y="1320"/>
                    <a:pt x="7305" y="1316"/>
                  </a:cubicBezTo>
                  <a:close/>
                  <a:moveTo>
                    <a:pt x="7305" y="1284"/>
                  </a:moveTo>
                  <a:lnTo>
                    <a:pt x="7305" y="1284"/>
                  </a:lnTo>
                  <a:cubicBezTo>
                    <a:pt x="7305" y="1279"/>
                    <a:pt x="7309" y="1276"/>
                    <a:pt x="7313" y="1276"/>
                  </a:cubicBezTo>
                  <a:cubicBezTo>
                    <a:pt x="7318" y="1276"/>
                    <a:pt x="7321" y="1279"/>
                    <a:pt x="7321" y="1284"/>
                  </a:cubicBezTo>
                  <a:lnTo>
                    <a:pt x="7321" y="1284"/>
                  </a:lnTo>
                  <a:cubicBezTo>
                    <a:pt x="7321" y="1288"/>
                    <a:pt x="7318" y="1292"/>
                    <a:pt x="7313" y="1292"/>
                  </a:cubicBezTo>
                  <a:cubicBezTo>
                    <a:pt x="7309" y="1292"/>
                    <a:pt x="7305" y="1288"/>
                    <a:pt x="7305" y="1284"/>
                  </a:cubicBezTo>
                  <a:close/>
                  <a:moveTo>
                    <a:pt x="7305" y="1252"/>
                  </a:moveTo>
                  <a:lnTo>
                    <a:pt x="7305" y="1252"/>
                  </a:lnTo>
                  <a:cubicBezTo>
                    <a:pt x="7305" y="1247"/>
                    <a:pt x="7309" y="1244"/>
                    <a:pt x="7313" y="1244"/>
                  </a:cubicBezTo>
                  <a:cubicBezTo>
                    <a:pt x="7318" y="1244"/>
                    <a:pt x="7321" y="1247"/>
                    <a:pt x="7321" y="1252"/>
                  </a:cubicBezTo>
                  <a:lnTo>
                    <a:pt x="7321" y="1252"/>
                  </a:lnTo>
                  <a:cubicBezTo>
                    <a:pt x="7321" y="1256"/>
                    <a:pt x="7318" y="1260"/>
                    <a:pt x="7313" y="1260"/>
                  </a:cubicBezTo>
                  <a:cubicBezTo>
                    <a:pt x="7309" y="1260"/>
                    <a:pt x="7305" y="1256"/>
                    <a:pt x="7305" y="1252"/>
                  </a:cubicBezTo>
                  <a:close/>
                  <a:moveTo>
                    <a:pt x="7305" y="1220"/>
                  </a:moveTo>
                  <a:lnTo>
                    <a:pt x="7305" y="1220"/>
                  </a:lnTo>
                  <a:cubicBezTo>
                    <a:pt x="7305" y="1215"/>
                    <a:pt x="7309" y="1212"/>
                    <a:pt x="7313" y="1212"/>
                  </a:cubicBezTo>
                  <a:cubicBezTo>
                    <a:pt x="7318" y="1212"/>
                    <a:pt x="7321" y="1215"/>
                    <a:pt x="7321" y="1220"/>
                  </a:cubicBezTo>
                  <a:lnTo>
                    <a:pt x="7321" y="1220"/>
                  </a:lnTo>
                  <a:cubicBezTo>
                    <a:pt x="7321" y="1224"/>
                    <a:pt x="7318" y="1228"/>
                    <a:pt x="7313" y="1228"/>
                  </a:cubicBezTo>
                  <a:cubicBezTo>
                    <a:pt x="7309" y="1228"/>
                    <a:pt x="7305" y="1224"/>
                    <a:pt x="7305" y="1220"/>
                  </a:cubicBezTo>
                  <a:close/>
                  <a:moveTo>
                    <a:pt x="7305" y="1188"/>
                  </a:moveTo>
                  <a:lnTo>
                    <a:pt x="7305" y="1188"/>
                  </a:lnTo>
                  <a:cubicBezTo>
                    <a:pt x="7305" y="1183"/>
                    <a:pt x="7309" y="1180"/>
                    <a:pt x="7313" y="1180"/>
                  </a:cubicBezTo>
                  <a:cubicBezTo>
                    <a:pt x="7318" y="1180"/>
                    <a:pt x="7321" y="1183"/>
                    <a:pt x="7321" y="1188"/>
                  </a:cubicBezTo>
                  <a:lnTo>
                    <a:pt x="7321" y="1188"/>
                  </a:lnTo>
                  <a:cubicBezTo>
                    <a:pt x="7321" y="1192"/>
                    <a:pt x="7318" y="1196"/>
                    <a:pt x="7313" y="1196"/>
                  </a:cubicBezTo>
                  <a:cubicBezTo>
                    <a:pt x="7309" y="1196"/>
                    <a:pt x="7305" y="1192"/>
                    <a:pt x="7305" y="1188"/>
                  </a:cubicBezTo>
                  <a:close/>
                  <a:moveTo>
                    <a:pt x="7305" y="1156"/>
                  </a:moveTo>
                  <a:lnTo>
                    <a:pt x="7305" y="1156"/>
                  </a:lnTo>
                  <a:cubicBezTo>
                    <a:pt x="7305" y="1151"/>
                    <a:pt x="7309" y="1148"/>
                    <a:pt x="7313" y="1148"/>
                  </a:cubicBezTo>
                  <a:cubicBezTo>
                    <a:pt x="7318" y="1148"/>
                    <a:pt x="7321" y="1151"/>
                    <a:pt x="7321" y="1156"/>
                  </a:cubicBezTo>
                  <a:lnTo>
                    <a:pt x="7321" y="1156"/>
                  </a:lnTo>
                  <a:cubicBezTo>
                    <a:pt x="7321" y="1160"/>
                    <a:pt x="7318" y="1164"/>
                    <a:pt x="7313" y="1164"/>
                  </a:cubicBezTo>
                  <a:cubicBezTo>
                    <a:pt x="7309" y="1164"/>
                    <a:pt x="7305" y="1160"/>
                    <a:pt x="7305" y="1156"/>
                  </a:cubicBezTo>
                  <a:close/>
                  <a:moveTo>
                    <a:pt x="7305" y="1124"/>
                  </a:moveTo>
                  <a:lnTo>
                    <a:pt x="7305" y="1124"/>
                  </a:lnTo>
                  <a:cubicBezTo>
                    <a:pt x="7305" y="1119"/>
                    <a:pt x="7309" y="1116"/>
                    <a:pt x="7313" y="1116"/>
                  </a:cubicBezTo>
                  <a:cubicBezTo>
                    <a:pt x="7318" y="1116"/>
                    <a:pt x="7321" y="1119"/>
                    <a:pt x="7321" y="1124"/>
                  </a:cubicBezTo>
                  <a:lnTo>
                    <a:pt x="7321" y="1124"/>
                  </a:lnTo>
                  <a:cubicBezTo>
                    <a:pt x="7321" y="1128"/>
                    <a:pt x="7318" y="1132"/>
                    <a:pt x="7313" y="1132"/>
                  </a:cubicBezTo>
                  <a:cubicBezTo>
                    <a:pt x="7309" y="1132"/>
                    <a:pt x="7305" y="1128"/>
                    <a:pt x="7305" y="1124"/>
                  </a:cubicBezTo>
                  <a:close/>
                  <a:moveTo>
                    <a:pt x="7305" y="1092"/>
                  </a:moveTo>
                  <a:lnTo>
                    <a:pt x="7305" y="1092"/>
                  </a:lnTo>
                  <a:cubicBezTo>
                    <a:pt x="7305" y="1087"/>
                    <a:pt x="7309" y="1084"/>
                    <a:pt x="7313" y="1084"/>
                  </a:cubicBezTo>
                  <a:cubicBezTo>
                    <a:pt x="7318" y="1084"/>
                    <a:pt x="7321" y="1087"/>
                    <a:pt x="7321" y="1092"/>
                  </a:cubicBezTo>
                  <a:lnTo>
                    <a:pt x="7321" y="1092"/>
                  </a:lnTo>
                  <a:cubicBezTo>
                    <a:pt x="7321" y="1096"/>
                    <a:pt x="7318" y="1100"/>
                    <a:pt x="7313" y="1100"/>
                  </a:cubicBezTo>
                  <a:cubicBezTo>
                    <a:pt x="7309" y="1100"/>
                    <a:pt x="7305" y="1096"/>
                    <a:pt x="7305" y="1092"/>
                  </a:cubicBezTo>
                  <a:close/>
                  <a:moveTo>
                    <a:pt x="7305" y="1060"/>
                  </a:moveTo>
                  <a:lnTo>
                    <a:pt x="7305" y="1060"/>
                  </a:lnTo>
                  <a:cubicBezTo>
                    <a:pt x="7305" y="1055"/>
                    <a:pt x="7309" y="1052"/>
                    <a:pt x="7313" y="1052"/>
                  </a:cubicBezTo>
                  <a:cubicBezTo>
                    <a:pt x="7318" y="1052"/>
                    <a:pt x="7321" y="1055"/>
                    <a:pt x="7321" y="1060"/>
                  </a:cubicBezTo>
                  <a:lnTo>
                    <a:pt x="7321" y="1060"/>
                  </a:lnTo>
                  <a:cubicBezTo>
                    <a:pt x="7321" y="1064"/>
                    <a:pt x="7318" y="1068"/>
                    <a:pt x="7313" y="1068"/>
                  </a:cubicBezTo>
                  <a:cubicBezTo>
                    <a:pt x="7309" y="1068"/>
                    <a:pt x="7305" y="1064"/>
                    <a:pt x="7305" y="1060"/>
                  </a:cubicBezTo>
                  <a:close/>
                  <a:moveTo>
                    <a:pt x="7305" y="1028"/>
                  </a:moveTo>
                  <a:lnTo>
                    <a:pt x="7305" y="1028"/>
                  </a:lnTo>
                  <a:cubicBezTo>
                    <a:pt x="7305" y="1023"/>
                    <a:pt x="7309" y="1020"/>
                    <a:pt x="7313" y="1020"/>
                  </a:cubicBezTo>
                  <a:cubicBezTo>
                    <a:pt x="7318" y="1020"/>
                    <a:pt x="7321" y="1023"/>
                    <a:pt x="7321" y="1028"/>
                  </a:cubicBezTo>
                  <a:lnTo>
                    <a:pt x="7321" y="1028"/>
                  </a:lnTo>
                  <a:cubicBezTo>
                    <a:pt x="7321" y="1032"/>
                    <a:pt x="7318" y="1036"/>
                    <a:pt x="7313" y="1036"/>
                  </a:cubicBezTo>
                  <a:cubicBezTo>
                    <a:pt x="7309" y="1036"/>
                    <a:pt x="7305" y="1032"/>
                    <a:pt x="7305" y="1028"/>
                  </a:cubicBezTo>
                  <a:close/>
                  <a:moveTo>
                    <a:pt x="7305" y="996"/>
                  </a:moveTo>
                  <a:lnTo>
                    <a:pt x="7305" y="996"/>
                  </a:lnTo>
                  <a:cubicBezTo>
                    <a:pt x="7305" y="991"/>
                    <a:pt x="7309" y="988"/>
                    <a:pt x="7313" y="988"/>
                  </a:cubicBezTo>
                  <a:cubicBezTo>
                    <a:pt x="7318" y="988"/>
                    <a:pt x="7321" y="991"/>
                    <a:pt x="7321" y="996"/>
                  </a:cubicBezTo>
                  <a:lnTo>
                    <a:pt x="7321" y="996"/>
                  </a:lnTo>
                  <a:cubicBezTo>
                    <a:pt x="7321" y="1000"/>
                    <a:pt x="7318" y="1004"/>
                    <a:pt x="7313" y="1004"/>
                  </a:cubicBezTo>
                  <a:cubicBezTo>
                    <a:pt x="7309" y="1004"/>
                    <a:pt x="7305" y="1000"/>
                    <a:pt x="7305" y="996"/>
                  </a:cubicBezTo>
                  <a:close/>
                  <a:moveTo>
                    <a:pt x="7305" y="964"/>
                  </a:moveTo>
                  <a:lnTo>
                    <a:pt x="7305" y="964"/>
                  </a:lnTo>
                  <a:cubicBezTo>
                    <a:pt x="7305" y="959"/>
                    <a:pt x="7309" y="956"/>
                    <a:pt x="7313" y="956"/>
                  </a:cubicBezTo>
                  <a:cubicBezTo>
                    <a:pt x="7318" y="956"/>
                    <a:pt x="7321" y="959"/>
                    <a:pt x="7321" y="964"/>
                  </a:cubicBezTo>
                  <a:lnTo>
                    <a:pt x="7321" y="964"/>
                  </a:lnTo>
                  <a:cubicBezTo>
                    <a:pt x="7321" y="968"/>
                    <a:pt x="7318" y="972"/>
                    <a:pt x="7313" y="972"/>
                  </a:cubicBezTo>
                  <a:cubicBezTo>
                    <a:pt x="7309" y="972"/>
                    <a:pt x="7305" y="968"/>
                    <a:pt x="7305" y="964"/>
                  </a:cubicBezTo>
                  <a:close/>
                  <a:moveTo>
                    <a:pt x="7305" y="932"/>
                  </a:moveTo>
                  <a:lnTo>
                    <a:pt x="7305" y="932"/>
                  </a:lnTo>
                  <a:cubicBezTo>
                    <a:pt x="7305" y="927"/>
                    <a:pt x="7309" y="924"/>
                    <a:pt x="7313" y="924"/>
                  </a:cubicBezTo>
                  <a:cubicBezTo>
                    <a:pt x="7318" y="924"/>
                    <a:pt x="7321" y="927"/>
                    <a:pt x="7321" y="932"/>
                  </a:cubicBezTo>
                  <a:lnTo>
                    <a:pt x="7321" y="932"/>
                  </a:lnTo>
                  <a:cubicBezTo>
                    <a:pt x="7321" y="936"/>
                    <a:pt x="7318" y="940"/>
                    <a:pt x="7313" y="940"/>
                  </a:cubicBezTo>
                  <a:cubicBezTo>
                    <a:pt x="7309" y="940"/>
                    <a:pt x="7305" y="936"/>
                    <a:pt x="7305" y="932"/>
                  </a:cubicBezTo>
                  <a:close/>
                  <a:moveTo>
                    <a:pt x="7305" y="900"/>
                  </a:moveTo>
                  <a:lnTo>
                    <a:pt x="7305" y="900"/>
                  </a:lnTo>
                  <a:cubicBezTo>
                    <a:pt x="7305" y="895"/>
                    <a:pt x="7309" y="892"/>
                    <a:pt x="7313" y="892"/>
                  </a:cubicBezTo>
                  <a:cubicBezTo>
                    <a:pt x="7318" y="892"/>
                    <a:pt x="7321" y="895"/>
                    <a:pt x="7321" y="900"/>
                  </a:cubicBezTo>
                  <a:lnTo>
                    <a:pt x="7321" y="900"/>
                  </a:lnTo>
                  <a:cubicBezTo>
                    <a:pt x="7321" y="904"/>
                    <a:pt x="7318" y="908"/>
                    <a:pt x="7313" y="908"/>
                  </a:cubicBezTo>
                  <a:cubicBezTo>
                    <a:pt x="7309" y="908"/>
                    <a:pt x="7305" y="904"/>
                    <a:pt x="7305" y="900"/>
                  </a:cubicBezTo>
                  <a:close/>
                  <a:moveTo>
                    <a:pt x="7305" y="868"/>
                  </a:moveTo>
                  <a:lnTo>
                    <a:pt x="7305" y="868"/>
                  </a:lnTo>
                  <a:cubicBezTo>
                    <a:pt x="7305" y="863"/>
                    <a:pt x="7309" y="860"/>
                    <a:pt x="7313" y="860"/>
                  </a:cubicBezTo>
                  <a:cubicBezTo>
                    <a:pt x="7318" y="860"/>
                    <a:pt x="7321" y="863"/>
                    <a:pt x="7321" y="868"/>
                  </a:cubicBezTo>
                  <a:lnTo>
                    <a:pt x="7321" y="868"/>
                  </a:lnTo>
                  <a:cubicBezTo>
                    <a:pt x="7321" y="872"/>
                    <a:pt x="7318" y="876"/>
                    <a:pt x="7313" y="876"/>
                  </a:cubicBezTo>
                  <a:cubicBezTo>
                    <a:pt x="7309" y="876"/>
                    <a:pt x="7305" y="872"/>
                    <a:pt x="7305" y="868"/>
                  </a:cubicBezTo>
                  <a:close/>
                  <a:moveTo>
                    <a:pt x="7305" y="836"/>
                  </a:moveTo>
                  <a:lnTo>
                    <a:pt x="7305" y="836"/>
                  </a:lnTo>
                  <a:cubicBezTo>
                    <a:pt x="7305" y="831"/>
                    <a:pt x="7309" y="828"/>
                    <a:pt x="7313" y="828"/>
                  </a:cubicBezTo>
                  <a:cubicBezTo>
                    <a:pt x="7318" y="828"/>
                    <a:pt x="7321" y="831"/>
                    <a:pt x="7321" y="836"/>
                  </a:cubicBezTo>
                  <a:lnTo>
                    <a:pt x="7321" y="836"/>
                  </a:lnTo>
                  <a:cubicBezTo>
                    <a:pt x="7321" y="840"/>
                    <a:pt x="7318" y="844"/>
                    <a:pt x="7313" y="844"/>
                  </a:cubicBezTo>
                  <a:cubicBezTo>
                    <a:pt x="7309" y="844"/>
                    <a:pt x="7305" y="840"/>
                    <a:pt x="7305" y="836"/>
                  </a:cubicBezTo>
                  <a:close/>
                  <a:moveTo>
                    <a:pt x="7305" y="804"/>
                  </a:moveTo>
                  <a:lnTo>
                    <a:pt x="7305" y="804"/>
                  </a:lnTo>
                  <a:cubicBezTo>
                    <a:pt x="7305" y="799"/>
                    <a:pt x="7309" y="796"/>
                    <a:pt x="7313" y="796"/>
                  </a:cubicBezTo>
                  <a:cubicBezTo>
                    <a:pt x="7318" y="796"/>
                    <a:pt x="7321" y="799"/>
                    <a:pt x="7321" y="804"/>
                  </a:cubicBezTo>
                  <a:lnTo>
                    <a:pt x="7321" y="804"/>
                  </a:lnTo>
                  <a:cubicBezTo>
                    <a:pt x="7321" y="808"/>
                    <a:pt x="7318" y="812"/>
                    <a:pt x="7313" y="812"/>
                  </a:cubicBezTo>
                  <a:cubicBezTo>
                    <a:pt x="7309" y="812"/>
                    <a:pt x="7305" y="808"/>
                    <a:pt x="7305" y="804"/>
                  </a:cubicBezTo>
                  <a:close/>
                  <a:moveTo>
                    <a:pt x="7305" y="772"/>
                  </a:moveTo>
                  <a:lnTo>
                    <a:pt x="7305" y="772"/>
                  </a:lnTo>
                  <a:cubicBezTo>
                    <a:pt x="7305" y="767"/>
                    <a:pt x="7309" y="764"/>
                    <a:pt x="7313" y="764"/>
                  </a:cubicBezTo>
                  <a:cubicBezTo>
                    <a:pt x="7318" y="764"/>
                    <a:pt x="7321" y="767"/>
                    <a:pt x="7321" y="772"/>
                  </a:cubicBezTo>
                  <a:lnTo>
                    <a:pt x="7321" y="772"/>
                  </a:lnTo>
                  <a:cubicBezTo>
                    <a:pt x="7321" y="776"/>
                    <a:pt x="7318" y="780"/>
                    <a:pt x="7313" y="780"/>
                  </a:cubicBezTo>
                  <a:cubicBezTo>
                    <a:pt x="7309" y="780"/>
                    <a:pt x="7305" y="776"/>
                    <a:pt x="7305" y="772"/>
                  </a:cubicBezTo>
                  <a:close/>
                  <a:moveTo>
                    <a:pt x="7305" y="740"/>
                  </a:moveTo>
                  <a:lnTo>
                    <a:pt x="7305" y="740"/>
                  </a:lnTo>
                  <a:cubicBezTo>
                    <a:pt x="7305" y="735"/>
                    <a:pt x="7309" y="732"/>
                    <a:pt x="7313" y="732"/>
                  </a:cubicBezTo>
                  <a:cubicBezTo>
                    <a:pt x="7318" y="732"/>
                    <a:pt x="7321" y="735"/>
                    <a:pt x="7321" y="740"/>
                  </a:cubicBezTo>
                  <a:lnTo>
                    <a:pt x="7321" y="740"/>
                  </a:lnTo>
                  <a:cubicBezTo>
                    <a:pt x="7321" y="744"/>
                    <a:pt x="7318" y="748"/>
                    <a:pt x="7313" y="748"/>
                  </a:cubicBezTo>
                  <a:cubicBezTo>
                    <a:pt x="7309" y="748"/>
                    <a:pt x="7305" y="744"/>
                    <a:pt x="7305" y="740"/>
                  </a:cubicBezTo>
                  <a:close/>
                  <a:moveTo>
                    <a:pt x="7305" y="709"/>
                  </a:moveTo>
                  <a:lnTo>
                    <a:pt x="7305" y="709"/>
                  </a:lnTo>
                  <a:cubicBezTo>
                    <a:pt x="7304" y="704"/>
                    <a:pt x="7307" y="700"/>
                    <a:pt x="7312" y="700"/>
                  </a:cubicBezTo>
                  <a:cubicBezTo>
                    <a:pt x="7316" y="699"/>
                    <a:pt x="7320" y="702"/>
                    <a:pt x="7321" y="707"/>
                  </a:cubicBezTo>
                  <a:lnTo>
                    <a:pt x="7321" y="707"/>
                  </a:lnTo>
                  <a:cubicBezTo>
                    <a:pt x="7321" y="711"/>
                    <a:pt x="7318" y="715"/>
                    <a:pt x="7314" y="716"/>
                  </a:cubicBezTo>
                  <a:cubicBezTo>
                    <a:pt x="7309" y="716"/>
                    <a:pt x="7305" y="713"/>
                    <a:pt x="7305" y="709"/>
                  </a:cubicBezTo>
                  <a:close/>
                  <a:moveTo>
                    <a:pt x="7303" y="677"/>
                  </a:moveTo>
                  <a:lnTo>
                    <a:pt x="7303" y="677"/>
                  </a:lnTo>
                  <a:cubicBezTo>
                    <a:pt x="7302" y="672"/>
                    <a:pt x="7306" y="668"/>
                    <a:pt x="7310" y="668"/>
                  </a:cubicBezTo>
                  <a:cubicBezTo>
                    <a:pt x="7314" y="667"/>
                    <a:pt x="7318" y="670"/>
                    <a:pt x="7319" y="675"/>
                  </a:cubicBezTo>
                  <a:lnTo>
                    <a:pt x="7319" y="675"/>
                  </a:lnTo>
                  <a:cubicBezTo>
                    <a:pt x="7319" y="679"/>
                    <a:pt x="7316" y="683"/>
                    <a:pt x="7312" y="684"/>
                  </a:cubicBezTo>
                  <a:cubicBezTo>
                    <a:pt x="7307" y="684"/>
                    <a:pt x="7303" y="681"/>
                    <a:pt x="7303" y="677"/>
                  </a:cubicBezTo>
                  <a:close/>
                  <a:moveTo>
                    <a:pt x="7301" y="646"/>
                  </a:moveTo>
                  <a:lnTo>
                    <a:pt x="7301" y="646"/>
                  </a:lnTo>
                  <a:cubicBezTo>
                    <a:pt x="7300" y="641"/>
                    <a:pt x="7302" y="637"/>
                    <a:pt x="7307" y="636"/>
                  </a:cubicBezTo>
                  <a:cubicBezTo>
                    <a:pt x="7311" y="635"/>
                    <a:pt x="7315" y="638"/>
                    <a:pt x="7316" y="642"/>
                  </a:cubicBezTo>
                  <a:lnTo>
                    <a:pt x="7316" y="642"/>
                  </a:lnTo>
                  <a:cubicBezTo>
                    <a:pt x="7317" y="646"/>
                    <a:pt x="7315" y="651"/>
                    <a:pt x="7310" y="652"/>
                  </a:cubicBezTo>
                  <a:cubicBezTo>
                    <a:pt x="7306" y="653"/>
                    <a:pt x="7302" y="650"/>
                    <a:pt x="7301" y="646"/>
                  </a:cubicBezTo>
                  <a:close/>
                  <a:moveTo>
                    <a:pt x="7296" y="614"/>
                  </a:moveTo>
                  <a:lnTo>
                    <a:pt x="7296" y="614"/>
                  </a:lnTo>
                  <a:cubicBezTo>
                    <a:pt x="7295" y="610"/>
                    <a:pt x="7297" y="605"/>
                    <a:pt x="7302" y="604"/>
                  </a:cubicBezTo>
                  <a:cubicBezTo>
                    <a:pt x="7306" y="603"/>
                    <a:pt x="7310" y="606"/>
                    <a:pt x="7311" y="610"/>
                  </a:cubicBezTo>
                  <a:lnTo>
                    <a:pt x="7311" y="610"/>
                  </a:lnTo>
                  <a:cubicBezTo>
                    <a:pt x="7312" y="615"/>
                    <a:pt x="7310" y="619"/>
                    <a:pt x="7305" y="620"/>
                  </a:cubicBezTo>
                  <a:cubicBezTo>
                    <a:pt x="7301" y="621"/>
                    <a:pt x="7297" y="618"/>
                    <a:pt x="7296" y="614"/>
                  </a:cubicBezTo>
                  <a:close/>
                  <a:moveTo>
                    <a:pt x="7291" y="582"/>
                  </a:moveTo>
                  <a:lnTo>
                    <a:pt x="7291" y="582"/>
                  </a:lnTo>
                  <a:cubicBezTo>
                    <a:pt x="7290" y="578"/>
                    <a:pt x="7292" y="574"/>
                    <a:pt x="7297" y="573"/>
                  </a:cubicBezTo>
                  <a:cubicBezTo>
                    <a:pt x="7301" y="572"/>
                    <a:pt x="7305" y="574"/>
                    <a:pt x="7306" y="579"/>
                  </a:cubicBezTo>
                  <a:lnTo>
                    <a:pt x="7306" y="579"/>
                  </a:lnTo>
                  <a:cubicBezTo>
                    <a:pt x="7307" y="583"/>
                    <a:pt x="7305" y="587"/>
                    <a:pt x="7300" y="588"/>
                  </a:cubicBezTo>
                  <a:cubicBezTo>
                    <a:pt x="7296" y="589"/>
                    <a:pt x="7292" y="587"/>
                    <a:pt x="7291" y="582"/>
                  </a:cubicBezTo>
                  <a:close/>
                  <a:moveTo>
                    <a:pt x="7283" y="551"/>
                  </a:moveTo>
                  <a:lnTo>
                    <a:pt x="7283" y="551"/>
                  </a:lnTo>
                  <a:cubicBezTo>
                    <a:pt x="7282" y="547"/>
                    <a:pt x="7285" y="543"/>
                    <a:pt x="7289" y="542"/>
                  </a:cubicBezTo>
                  <a:cubicBezTo>
                    <a:pt x="7293" y="541"/>
                    <a:pt x="7298" y="543"/>
                    <a:pt x="7299" y="547"/>
                  </a:cubicBezTo>
                  <a:lnTo>
                    <a:pt x="7299" y="547"/>
                  </a:lnTo>
                  <a:cubicBezTo>
                    <a:pt x="7300" y="552"/>
                    <a:pt x="7297" y="556"/>
                    <a:pt x="7293" y="557"/>
                  </a:cubicBezTo>
                  <a:cubicBezTo>
                    <a:pt x="7289" y="558"/>
                    <a:pt x="7284" y="556"/>
                    <a:pt x="7283" y="551"/>
                  </a:cubicBezTo>
                  <a:close/>
                  <a:moveTo>
                    <a:pt x="7276" y="520"/>
                  </a:moveTo>
                  <a:lnTo>
                    <a:pt x="7276" y="520"/>
                  </a:lnTo>
                  <a:cubicBezTo>
                    <a:pt x="7275" y="516"/>
                    <a:pt x="7277" y="512"/>
                    <a:pt x="7281" y="510"/>
                  </a:cubicBezTo>
                  <a:cubicBezTo>
                    <a:pt x="7286" y="509"/>
                    <a:pt x="7290" y="512"/>
                    <a:pt x="7291" y="516"/>
                  </a:cubicBezTo>
                  <a:lnTo>
                    <a:pt x="7291" y="516"/>
                  </a:lnTo>
                  <a:cubicBezTo>
                    <a:pt x="7292" y="521"/>
                    <a:pt x="7290" y="525"/>
                    <a:pt x="7285" y="526"/>
                  </a:cubicBezTo>
                  <a:cubicBezTo>
                    <a:pt x="7281" y="527"/>
                    <a:pt x="7277" y="525"/>
                    <a:pt x="7276" y="520"/>
                  </a:cubicBezTo>
                  <a:close/>
                  <a:moveTo>
                    <a:pt x="7266" y="491"/>
                  </a:moveTo>
                  <a:lnTo>
                    <a:pt x="7266" y="491"/>
                  </a:lnTo>
                  <a:cubicBezTo>
                    <a:pt x="7264" y="487"/>
                    <a:pt x="7266" y="482"/>
                    <a:pt x="7270" y="480"/>
                  </a:cubicBezTo>
                  <a:cubicBezTo>
                    <a:pt x="7274" y="479"/>
                    <a:pt x="7279" y="481"/>
                    <a:pt x="7281" y="485"/>
                  </a:cubicBezTo>
                  <a:lnTo>
                    <a:pt x="7281" y="485"/>
                  </a:lnTo>
                  <a:cubicBezTo>
                    <a:pt x="7282" y="489"/>
                    <a:pt x="7280" y="494"/>
                    <a:pt x="7276" y="495"/>
                  </a:cubicBezTo>
                  <a:cubicBezTo>
                    <a:pt x="7272" y="497"/>
                    <a:pt x="7267" y="495"/>
                    <a:pt x="7266" y="491"/>
                  </a:cubicBezTo>
                  <a:close/>
                  <a:moveTo>
                    <a:pt x="7255" y="461"/>
                  </a:moveTo>
                  <a:lnTo>
                    <a:pt x="7255" y="461"/>
                  </a:lnTo>
                  <a:cubicBezTo>
                    <a:pt x="7253" y="457"/>
                    <a:pt x="7255" y="452"/>
                    <a:pt x="7259" y="450"/>
                  </a:cubicBezTo>
                  <a:cubicBezTo>
                    <a:pt x="7263" y="449"/>
                    <a:pt x="7268" y="451"/>
                    <a:pt x="7270" y="455"/>
                  </a:cubicBezTo>
                  <a:lnTo>
                    <a:pt x="7270" y="455"/>
                  </a:lnTo>
                  <a:cubicBezTo>
                    <a:pt x="7271" y="459"/>
                    <a:pt x="7269" y="464"/>
                    <a:pt x="7265" y="465"/>
                  </a:cubicBezTo>
                  <a:cubicBezTo>
                    <a:pt x="7261" y="467"/>
                    <a:pt x="7256" y="465"/>
                    <a:pt x="7255" y="461"/>
                  </a:cubicBezTo>
                  <a:close/>
                  <a:moveTo>
                    <a:pt x="7242" y="432"/>
                  </a:moveTo>
                  <a:lnTo>
                    <a:pt x="7242" y="432"/>
                  </a:lnTo>
                  <a:cubicBezTo>
                    <a:pt x="7240" y="428"/>
                    <a:pt x="7242" y="424"/>
                    <a:pt x="7246" y="421"/>
                  </a:cubicBezTo>
                  <a:cubicBezTo>
                    <a:pt x="7250" y="419"/>
                    <a:pt x="7254" y="421"/>
                    <a:pt x="7256" y="425"/>
                  </a:cubicBezTo>
                  <a:lnTo>
                    <a:pt x="7256" y="425"/>
                  </a:lnTo>
                  <a:cubicBezTo>
                    <a:pt x="7259" y="429"/>
                    <a:pt x="7257" y="434"/>
                    <a:pt x="7253" y="436"/>
                  </a:cubicBezTo>
                  <a:cubicBezTo>
                    <a:pt x="7249" y="438"/>
                    <a:pt x="7244" y="436"/>
                    <a:pt x="7242" y="432"/>
                  </a:cubicBezTo>
                  <a:close/>
                  <a:moveTo>
                    <a:pt x="7229" y="403"/>
                  </a:moveTo>
                  <a:lnTo>
                    <a:pt x="7229" y="403"/>
                  </a:lnTo>
                  <a:cubicBezTo>
                    <a:pt x="7227" y="400"/>
                    <a:pt x="7228" y="395"/>
                    <a:pt x="7232" y="393"/>
                  </a:cubicBezTo>
                  <a:cubicBezTo>
                    <a:pt x="7236" y="391"/>
                    <a:pt x="7241" y="392"/>
                    <a:pt x="7243" y="396"/>
                  </a:cubicBezTo>
                  <a:lnTo>
                    <a:pt x="7243" y="396"/>
                  </a:lnTo>
                  <a:cubicBezTo>
                    <a:pt x="7245" y="400"/>
                    <a:pt x="7243" y="405"/>
                    <a:pt x="7239" y="407"/>
                  </a:cubicBezTo>
                  <a:cubicBezTo>
                    <a:pt x="7236" y="409"/>
                    <a:pt x="7231" y="407"/>
                    <a:pt x="7229" y="403"/>
                  </a:cubicBezTo>
                  <a:close/>
                  <a:moveTo>
                    <a:pt x="7214" y="376"/>
                  </a:moveTo>
                  <a:lnTo>
                    <a:pt x="7214" y="376"/>
                  </a:lnTo>
                  <a:cubicBezTo>
                    <a:pt x="7212" y="372"/>
                    <a:pt x="7212" y="367"/>
                    <a:pt x="7216" y="365"/>
                  </a:cubicBezTo>
                  <a:cubicBezTo>
                    <a:pt x="7220" y="362"/>
                    <a:pt x="7225" y="363"/>
                    <a:pt x="7227" y="367"/>
                  </a:cubicBezTo>
                  <a:lnTo>
                    <a:pt x="7227" y="367"/>
                  </a:lnTo>
                  <a:cubicBezTo>
                    <a:pt x="7230" y="370"/>
                    <a:pt x="7229" y="375"/>
                    <a:pt x="7225" y="378"/>
                  </a:cubicBezTo>
                  <a:cubicBezTo>
                    <a:pt x="7222" y="380"/>
                    <a:pt x="7217" y="380"/>
                    <a:pt x="7214" y="376"/>
                  </a:cubicBezTo>
                  <a:close/>
                  <a:moveTo>
                    <a:pt x="7198" y="349"/>
                  </a:moveTo>
                  <a:lnTo>
                    <a:pt x="7198" y="349"/>
                  </a:lnTo>
                  <a:cubicBezTo>
                    <a:pt x="7195" y="345"/>
                    <a:pt x="7196" y="340"/>
                    <a:pt x="7199" y="338"/>
                  </a:cubicBezTo>
                  <a:cubicBezTo>
                    <a:pt x="7203" y="335"/>
                    <a:pt x="7208" y="336"/>
                    <a:pt x="7211" y="339"/>
                  </a:cubicBezTo>
                  <a:lnTo>
                    <a:pt x="7211" y="339"/>
                  </a:lnTo>
                  <a:cubicBezTo>
                    <a:pt x="7213" y="343"/>
                    <a:pt x="7212" y="348"/>
                    <a:pt x="7209" y="351"/>
                  </a:cubicBezTo>
                  <a:cubicBezTo>
                    <a:pt x="7205" y="353"/>
                    <a:pt x="7200" y="352"/>
                    <a:pt x="7198" y="349"/>
                  </a:cubicBezTo>
                  <a:close/>
                  <a:moveTo>
                    <a:pt x="7181" y="323"/>
                  </a:moveTo>
                  <a:lnTo>
                    <a:pt x="7181" y="323"/>
                  </a:lnTo>
                  <a:cubicBezTo>
                    <a:pt x="7178" y="320"/>
                    <a:pt x="7178" y="314"/>
                    <a:pt x="7181" y="311"/>
                  </a:cubicBezTo>
                  <a:cubicBezTo>
                    <a:pt x="7184" y="308"/>
                    <a:pt x="7189" y="309"/>
                    <a:pt x="7192" y="312"/>
                  </a:cubicBezTo>
                  <a:lnTo>
                    <a:pt x="7192" y="312"/>
                  </a:lnTo>
                  <a:cubicBezTo>
                    <a:pt x="7195" y="315"/>
                    <a:pt x="7195" y="320"/>
                    <a:pt x="7192" y="323"/>
                  </a:cubicBezTo>
                  <a:cubicBezTo>
                    <a:pt x="7189" y="326"/>
                    <a:pt x="7184" y="326"/>
                    <a:pt x="7181" y="323"/>
                  </a:cubicBezTo>
                  <a:close/>
                  <a:moveTo>
                    <a:pt x="7160" y="298"/>
                  </a:moveTo>
                  <a:lnTo>
                    <a:pt x="7160" y="298"/>
                  </a:lnTo>
                  <a:cubicBezTo>
                    <a:pt x="7157" y="295"/>
                    <a:pt x="7157" y="290"/>
                    <a:pt x="7161" y="287"/>
                  </a:cubicBezTo>
                  <a:cubicBezTo>
                    <a:pt x="7164" y="284"/>
                    <a:pt x="7169" y="284"/>
                    <a:pt x="7172" y="287"/>
                  </a:cubicBezTo>
                  <a:lnTo>
                    <a:pt x="7172" y="287"/>
                  </a:lnTo>
                  <a:cubicBezTo>
                    <a:pt x="7175" y="290"/>
                    <a:pt x="7175" y="296"/>
                    <a:pt x="7172" y="298"/>
                  </a:cubicBezTo>
                  <a:cubicBezTo>
                    <a:pt x="7168" y="301"/>
                    <a:pt x="7163" y="301"/>
                    <a:pt x="7160" y="298"/>
                  </a:cubicBezTo>
                  <a:close/>
                  <a:moveTo>
                    <a:pt x="7140" y="273"/>
                  </a:moveTo>
                  <a:lnTo>
                    <a:pt x="7140" y="273"/>
                  </a:lnTo>
                  <a:cubicBezTo>
                    <a:pt x="7137" y="270"/>
                    <a:pt x="7137" y="265"/>
                    <a:pt x="7140" y="262"/>
                  </a:cubicBezTo>
                  <a:cubicBezTo>
                    <a:pt x="7144" y="259"/>
                    <a:pt x="7149" y="259"/>
                    <a:pt x="7152" y="262"/>
                  </a:cubicBezTo>
                  <a:lnTo>
                    <a:pt x="7152" y="262"/>
                  </a:lnTo>
                  <a:cubicBezTo>
                    <a:pt x="7155" y="266"/>
                    <a:pt x="7155" y="271"/>
                    <a:pt x="7151" y="274"/>
                  </a:cubicBezTo>
                  <a:cubicBezTo>
                    <a:pt x="7148" y="277"/>
                    <a:pt x="7143" y="277"/>
                    <a:pt x="7140" y="273"/>
                  </a:cubicBezTo>
                  <a:close/>
                  <a:moveTo>
                    <a:pt x="7120" y="249"/>
                  </a:moveTo>
                  <a:lnTo>
                    <a:pt x="7120" y="249"/>
                  </a:lnTo>
                  <a:cubicBezTo>
                    <a:pt x="7117" y="245"/>
                    <a:pt x="7117" y="240"/>
                    <a:pt x="7120" y="237"/>
                  </a:cubicBezTo>
                  <a:cubicBezTo>
                    <a:pt x="7123" y="234"/>
                    <a:pt x="7128" y="234"/>
                    <a:pt x="7131" y="238"/>
                  </a:cubicBezTo>
                  <a:lnTo>
                    <a:pt x="7131" y="238"/>
                  </a:lnTo>
                  <a:cubicBezTo>
                    <a:pt x="7134" y="241"/>
                    <a:pt x="7134" y="246"/>
                    <a:pt x="7131" y="249"/>
                  </a:cubicBezTo>
                  <a:cubicBezTo>
                    <a:pt x="7128" y="252"/>
                    <a:pt x="7123" y="252"/>
                    <a:pt x="7120" y="249"/>
                  </a:cubicBezTo>
                  <a:close/>
                  <a:moveTo>
                    <a:pt x="7099" y="224"/>
                  </a:moveTo>
                  <a:lnTo>
                    <a:pt x="7099" y="224"/>
                  </a:lnTo>
                  <a:cubicBezTo>
                    <a:pt x="7096" y="221"/>
                    <a:pt x="7097" y="215"/>
                    <a:pt x="7100" y="212"/>
                  </a:cubicBezTo>
                  <a:cubicBezTo>
                    <a:pt x="7103" y="209"/>
                    <a:pt x="7108" y="210"/>
                    <a:pt x="7111" y="213"/>
                  </a:cubicBezTo>
                  <a:lnTo>
                    <a:pt x="7111" y="213"/>
                  </a:lnTo>
                  <a:cubicBezTo>
                    <a:pt x="7114" y="216"/>
                    <a:pt x="7114" y="221"/>
                    <a:pt x="7111" y="224"/>
                  </a:cubicBezTo>
                  <a:cubicBezTo>
                    <a:pt x="7107" y="227"/>
                    <a:pt x="7102" y="227"/>
                    <a:pt x="7099" y="224"/>
                  </a:cubicBezTo>
                  <a:close/>
                  <a:moveTo>
                    <a:pt x="7076" y="204"/>
                  </a:moveTo>
                  <a:lnTo>
                    <a:pt x="7076" y="204"/>
                  </a:lnTo>
                  <a:cubicBezTo>
                    <a:pt x="7072" y="201"/>
                    <a:pt x="7072" y="196"/>
                    <a:pt x="7074" y="193"/>
                  </a:cubicBezTo>
                  <a:cubicBezTo>
                    <a:pt x="7077" y="189"/>
                    <a:pt x="7082" y="189"/>
                    <a:pt x="7086" y="192"/>
                  </a:cubicBezTo>
                  <a:lnTo>
                    <a:pt x="7086" y="192"/>
                  </a:lnTo>
                  <a:cubicBezTo>
                    <a:pt x="7089" y="194"/>
                    <a:pt x="7090" y="199"/>
                    <a:pt x="7087" y="203"/>
                  </a:cubicBezTo>
                  <a:cubicBezTo>
                    <a:pt x="7084" y="206"/>
                    <a:pt x="7079" y="207"/>
                    <a:pt x="7076" y="204"/>
                  </a:cubicBezTo>
                  <a:close/>
                  <a:moveTo>
                    <a:pt x="7051" y="184"/>
                  </a:moveTo>
                  <a:lnTo>
                    <a:pt x="7051" y="184"/>
                  </a:lnTo>
                  <a:cubicBezTo>
                    <a:pt x="7047" y="181"/>
                    <a:pt x="7047" y="176"/>
                    <a:pt x="7050" y="173"/>
                  </a:cubicBezTo>
                  <a:cubicBezTo>
                    <a:pt x="7052" y="169"/>
                    <a:pt x="7057" y="169"/>
                    <a:pt x="7061" y="171"/>
                  </a:cubicBezTo>
                  <a:lnTo>
                    <a:pt x="7061" y="171"/>
                  </a:lnTo>
                  <a:cubicBezTo>
                    <a:pt x="7064" y="174"/>
                    <a:pt x="7065" y="179"/>
                    <a:pt x="7062" y="183"/>
                  </a:cubicBezTo>
                  <a:cubicBezTo>
                    <a:pt x="7059" y="186"/>
                    <a:pt x="7054" y="187"/>
                    <a:pt x="7051" y="184"/>
                  </a:cubicBezTo>
                  <a:close/>
                  <a:moveTo>
                    <a:pt x="7026" y="164"/>
                  </a:moveTo>
                  <a:lnTo>
                    <a:pt x="7026" y="164"/>
                  </a:lnTo>
                  <a:cubicBezTo>
                    <a:pt x="7023" y="161"/>
                    <a:pt x="7022" y="156"/>
                    <a:pt x="7025" y="152"/>
                  </a:cubicBezTo>
                  <a:cubicBezTo>
                    <a:pt x="7028" y="149"/>
                    <a:pt x="7033" y="148"/>
                    <a:pt x="7036" y="151"/>
                  </a:cubicBezTo>
                  <a:lnTo>
                    <a:pt x="7036" y="151"/>
                  </a:lnTo>
                  <a:cubicBezTo>
                    <a:pt x="7040" y="154"/>
                    <a:pt x="7040" y="159"/>
                    <a:pt x="7037" y="162"/>
                  </a:cubicBezTo>
                  <a:cubicBezTo>
                    <a:pt x="7035" y="166"/>
                    <a:pt x="7030" y="166"/>
                    <a:pt x="7026" y="164"/>
                  </a:cubicBezTo>
                  <a:close/>
                  <a:moveTo>
                    <a:pt x="7001" y="143"/>
                  </a:moveTo>
                  <a:lnTo>
                    <a:pt x="7001" y="143"/>
                  </a:lnTo>
                  <a:cubicBezTo>
                    <a:pt x="6998" y="141"/>
                    <a:pt x="6997" y="135"/>
                    <a:pt x="7000" y="132"/>
                  </a:cubicBezTo>
                  <a:cubicBezTo>
                    <a:pt x="7003" y="129"/>
                    <a:pt x="7008" y="128"/>
                    <a:pt x="7011" y="131"/>
                  </a:cubicBezTo>
                  <a:lnTo>
                    <a:pt x="7011" y="131"/>
                  </a:lnTo>
                  <a:cubicBezTo>
                    <a:pt x="7015" y="133"/>
                    <a:pt x="7015" y="138"/>
                    <a:pt x="7013" y="142"/>
                  </a:cubicBezTo>
                  <a:cubicBezTo>
                    <a:pt x="7010" y="145"/>
                    <a:pt x="7005" y="146"/>
                    <a:pt x="7001" y="143"/>
                  </a:cubicBezTo>
                  <a:close/>
                  <a:moveTo>
                    <a:pt x="6976" y="126"/>
                  </a:moveTo>
                  <a:lnTo>
                    <a:pt x="6976" y="126"/>
                  </a:lnTo>
                  <a:cubicBezTo>
                    <a:pt x="6972" y="123"/>
                    <a:pt x="6971" y="119"/>
                    <a:pt x="6973" y="115"/>
                  </a:cubicBezTo>
                  <a:cubicBezTo>
                    <a:pt x="6976" y="111"/>
                    <a:pt x="6980" y="110"/>
                    <a:pt x="6984" y="112"/>
                  </a:cubicBezTo>
                  <a:lnTo>
                    <a:pt x="6984" y="112"/>
                  </a:lnTo>
                  <a:cubicBezTo>
                    <a:pt x="6988" y="115"/>
                    <a:pt x="6989" y="120"/>
                    <a:pt x="6987" y="123"/>
                  </a:cubicBezTo>
                  <a:cubicBezTo>
                    <a:pt x="6984" y="127"/>
                    <a:pt x="6979" y="128"/>
                    <a:pt x="6976" y="126"/>
                  </a:cubicBezTo>
                  <a:close/>
                  <a:moveTo>
                    <a:pt x="6948" y="109"/>
                  </a:moveTo>
                  <a:lnTo>
                    <a:pt x="6948" y="109"/>
                  </a:lnTo>
                  <a:cubicBezTo>
                    <a:pt x="6944" y="107"/>
                    <a:pt x="6943" y="102"/>
                    <a:pt x="6946" y="98"/>
                  </a:cubicBezTo>
                  <a:cubicBezTo>
                    <a:pt x="6948" y="94"/>
                    <a:pt x="6953" y="93"/>
                    <a:pt x="6957" y="96"/>
                  </a:cubicBezTo>
                  <a:lnTo>
                    <a:pt x="6957" y="96"/>
                  </a:lnTo>
                  <a:cubicBezTo>
                    <a:pt x="6961" y="98"/>
                    <a:pt x="6962" y="103"/>
                    <a:pt x="6959" y="107"/>
                  </a:cubicBezTo>
                  <a:cubicBezTo>
                    <a:pt x="6957" y="110"/>
                    <a:pt x="6952" y="112"/>
                    <a:pt x="6948" y="109"/>
                  </a:cubicBezTo>
                  <a:close/>
                  <a:moveTo>
                    <a:pt x="6921" y="94"/>
                  </a:moveTo>
                  <a:lnTo>
                    <a:pt x="6921" y="94"/>
                  </a:lnTo>
                  <a:cubicBezTo>
                    <a:pt x="6917" y="92"/>
                    <a:pt x="6915" y="88"/>
                    <a:pt x="6917" y="84"/>
                  </a:cubicBezTo>
                  <a:cubicBezTo>
                    <a:pt x="6919" y="80"/>
                    <a:pt x="6924" y="78"/>
                    <a:pt x="6928" y="80"/>
                  </a:cubicBezTo>
                  <a:lnTo>
                    <a:pt x="6928" y="80"/>
                  </a:lnTo>
                  <a:cubicBezTo>
                    <a:pt x="6932" y="82"/>
                    <a:pt x="6934" y="87"/>
                    <a:pt x="6932" y="91"/>
                  </a:cubicBezTo>
                  <a:cubicBezTo>
                    <a:pt x="6930" y="95"/>
                    <a:pt x="6925" y="96"/>
                    <a:pt x="6921" y="94"/>
                  </a:cubicBezTo>
                  <a:close/>
                  <a:moveTo>
                    <a:pt x="6892" y="81"/>
                  </a:moveTo>
                  <a:lnTo>
                    <a:pt x="6892" y="81"/>
                  </a:lnTo>
                  <a:cubicBezTo>
                    <a:pt x="6888" y="79"/>
                    <a:pt x="6886" y="74"/>
                    <a:pt x="6888" y="70"/>
                  </a:cubicBezTo>
                  <a:cubicBezTo>
                    <a:pt x="6890" y="66"/>
                    <a:pt x="6895" y="64"/>
                    <a:pt x="6899" y="66"/>
                  </a:cubicBezTo>
                  <a:lnTo>
                    <a:pt x="6899" y="66"/>
                  </a:lnTo>
                  <a:cubicBezTo>
                    <a:pt x="6903" y="68"/>
                    <a:pt x="6905" y="73"/>
                    <a:pt x="6903" y="77"/>
                  </a:cubicBezTo>
                  <a:cubicBezTo>
                    <a:pt x="6901" y="81"/>
                    <a:pt x="6896" y="83"/>
                    <a:pt x="6892" y="81"/>
                  </a:cubicBezTo>
                  <a:close/>
                  <a:moveTo>
                    <a:pt x="6863" y="68"/>
                  </a:moveTo>
                  <a:lnTo>
                    <a:pt x="6863" y="68"/>
                  </a:lnTo>
                  <a:cubicBezTo>
                    <a:pt x="6859" y="67"/>
                    <a:pt x="6857" y="62"/>
                    <a:pt x="6859" y="58"/>
                  </a:cubicBezTo>
                  <a:cubicBezTo>
                    <a:pt x="6860" y="54"/>
                    <a:pt x="6865" y="52"/>
                    <a:pt x="6869" y="53"/>
                  </a:cubicBezTo>
                  <a:lnTo>
                    <a:pt x="6869" y="53"/>
                  </a:lnTo>
                  <a:cubicBezTo>
                    <a:pt x="6873" y="55"/>
                    <a:pt x="6875" y="59"/>
                    <a:pt x="6874" y="64"/>
                  </a:cubicBezTo>
                  <a:cubicBezTo>
                    <a:pt x="6872" y="68"/>
                    <a:pt x="6868" y="70"/>
                    <a:pt x="6863" y="68"/>
                  </a:cubicBezTo>
                  <a:close/>
                  <a:moveTo>
                    <a:pt x="6833" y="57"/>
                  </a:moveTo>
                  <a:lnTo>
                    <a:pt x="6833" y="57"/>
                  </a:lnTo>
                  <a:cubicBezTo>
                    <a:pt x="6829" y="56"/>
                    <a:pt x="6827" y="51"/>
                    <a:pt x="6829" y="47"/>
                  </a:cubicBezTo>
                  <a:cubicBezTo>
                    <a:pt x="6830" y="43"/>
                    <a:pt x="6835" y="41"/>
                    <a:pt x="6839" y="42"/>
                  </a:cubicBezTo>
                  <a:lnTo>
                    <a:pt x="6839" y="42"/>
                  </a:lnTo>
                  <a:cubicBezTo>
                    <a:pt x="6843" y="44"/>
                    <a:pt x="6845" y="48"/>
                    <a:pt x="6844" y="53"/>
                  </a:cubicBezTo>
                  <a:cubicBezTo>
                    <a:pt x="6842" y="57"/>
                    <a:pt x="6837" y="59"/>
                    <a:pt x="6833" y="57"/>
                  </a:cubicBezTo>
                  <a:close/>
                  <a:moveTo>
                    <a:pt x="6804" y="47"/>
                  </a:moveTo>
                  <a:lnTo>
                    <a:pt x="6804" y="47"/>
                  </a:lnTo>
                  <a:cubicBezTo>
                    <a:pt x="6800" y="46"/>
                    <a:pt x="6797" y="42"/>
                    <a:pt x="6798" y="37"/>
                  </a:cubicBezTo>
                  <a:cubicBezTo>
                    <a:pt x="6799" y="33"/>
                    <a:pt x="6803" y="30"/>
                    <a:pt x="6808" y="32"/>
                  </a:cubicBezTo>
                  <a:lnTo>
                    <a:pt x="6808" y="32"/>
                  </a:lnTo>
                  <a:cubicBezTo>
                    <a:pt x="6812" y="33"/>
                    <a:pt x="6815" y="37"/>
                    <a:pt x="6814" y="41"/>
                  </a:cubicBezTo>
                  <a:cubicBezTo>
                    <a:pt x="6813" y="46"/>
                    <a:pt x="6808" y="48"/>
                    <a:pt x="6804" y="47"/>
                  </a:cubicBezTo>
                  <a:close/>
                  <a:moveTo>
                    <a:pt x="6773" y="39"/>
                  </a:moveTo>
                  <a:lnTo>
                    <a:pt x="6773" y="39"/>
                  </a:lnTo>
                  <a:cubicBezTo>
                    <a:pt x="6769" y="38"/>
                    <a:pt x="6766" y="34"/>
                    <a:pt x="6767" y="30"/>
                  </a:cubicBezTo>
                  <a:cubicBezTo>
                    <a:pt x="6768" y="25"/>
                    <a:pt x="6772" y="23"/>
                    <a:pt x="6777" y="24"/>
                  </a:cubicBezTo>
                  <a:lnTo>
                    <a:pt x="6777" y="24"/>
                  </a:lnTo>
                  <a:cubicBezTo>
                    <a:pt x="6781" y="25"/>
                    <a:pt x="6784" y="29"/>
                    <a:pt x="6783" y="34"/>
                  </a:cubicBezTo>
                  <a:cubicBezTo>
                    <a:pt x="6781" y="38"/>
                    <a:pt x="6777" y="41"/>
                    <a:pt x="6773" y="39"/>
                  </a:cubicBezTo>
                  <a:close/>
                  <a:moveTo>
                    <a:pt x="6742" y="32"/>
                  </a:moveTo>
                  <a:lnTo>
                    <a:pt x="6742" y="32"/>
                  </a:lnTo>
                  <a:cubicBezTo>
                    <a:pt x="6737" y="31"/>
                    <a:pt x="6735" y="26"/>
                    <a:pt x="6736" y="22"/>
                  </a:cubicBezTo>
                  <a:cubicBezTo>
                    <a:pt x="6737" y="18"/>
                    <a:pt x="6741" y="15"/>
                    <a:pt x="6746" y="16"/>
                  </a:cubicBezTo>
                  <a:lnTo>
                    <a:pt x="6746" y="16"/>
                  </a:lnTo>
                  <a:cubicBezTo>
                    <a:pt x="6750" y="17"/>
                    <a:pt x="6753" y="22"/>
                    <a:pt x="6751" y="26"/>
                  </a:cubicBezTo>
                  <a:cubicBezTo>
                    <a:pt x="6750" y="30"/>
                    <a:pt x="6746" y="33"/>
                    <a:pt x="6742" y="32"/>
                  </a:cubicBezTo>
                  <a:close/>
                  <a:moveTo>
                    <a:pt x="6711" y="27"/>
                  </a:moveTo>
                  <a:lnTo>
                    <a:pt x="6711" y="27"/>
                  </a:lnTo>
                  <a:cubicBezTo>
                    <a:pt x="6706" y="26"/>
                    <a:pt x="6703" y="22"/>
                    <a:pt x="6704" y="18"/>
                  </a:cubicBezTo>
                  <a:cubicBezTo>
                    <a:pt x="6705" y="13"/>
                    <a:pt x="6709" y="10"/>
                    <a:pt x="6713" y="11"/>
                  </a:cubicBezTo>
                  <a:lnTo>
                    <a:pt x="6713" y="11"/>
                  </a:lnTo>
                  <a:cubicBezTo>
                    <a:pt x="6718" y="12"/>
                    <a:pt x="6721" y="16"/>
                    <a:pt x="6720" y="20"/>
                  </a:cubicBezTo>
                  <a:cubicBezTo>
                    <a:pt x="6719" y="25"/>
                    <a:pt x="6715" y="28"/>
                    <a:pt x="6711" y="27"/>
                  </a:cubicBezTo>
                  <a:close/>
                  <a:moveTo>
                    <a:pt x="6679" y="22"/>
                  </a:moveTo>
                  <a:lnTo>
                    <a:pt x="6679" y="22"/>
                  </a:lnTo>
                  <a:cubicBezTo>
                    <a:pt x="6675" y="21"/>
                    <a:pt x="6672" y="17"/>
                    <a:pt x="6673" y="13"/>
                  </a:cubicBezTo>
                  <a:cubicBezTo>
                    <a:pt x="6673" y="8"/>
                    <a:pt x="6677" y="5"/>
                    <a:pt x="6682" y="6"/>
                  </a:cubicBezTo>
                  <a:lnTo>
                    <a:pt x="6682" y="6"/>
                  </a:lnTo>
                  <a:cubicBezTo>
                    <a:pt x="6686" y="7"/>
                    <a:pt x="6689" y="11"/>
                    <a:pt x="6688" y="15"/>
                  </a:cubicBezTo>
                  <a:cubicBezTo>
                    <a:pt x="6688" y="20"/>
                    <a:pt x="6683" y="23"/>
                    <a:pt x="6679" y="22"/>
                  </a:cubicBezTo>
                  <a:close/>
                  <a:moveTo>
                    <a:pt x="6648" y="19"/>
                  </a:moveTo>
                  <a:lnTo>
                    <a:pt x="6648" y="19"/>
                  </a:lnTo>
                  <a:cubicBezTo>
                    <a:pt x="6644" y="19"/>
                    <a:pt x="6640" y="15"/>
                    <a:pt x="6641" y="11"/>
                  </a:cubicBezTo>
                  <a:cubicBezTo>
                    <a:pt x="6641" y="6"/>
                    <a:pt x="6645" y="3"/>
                    <a:pt x="6649" y="3"/>
                  </a:cubicBezTo>
                  <a:lnTo>
                    <a:pt x="6649" y="3"/>
                  </a:lnTo>
                  <a:cubicBezTo>
                    <a:pt x="6653" y="4"/>
                    <a:pt x="6657" y="7"/>
                    <a:pt x="6657" y="12"/>
                  </a:cubicBezTo>
                  <a:cubicBezTo>
                    <a:pt x="6656" y="16"/>
                    <a:pt x="6653" y="20"/>
                    <a:pt x="6648" y="19"/>
                  </a:cubicBezTo>
                  <a:close/>
                  <a:moveTo>
                    <a:pt x="6616" y="18"/>
                  </a:moveTo>
                  <a:lnTo>
                    <a:pt x="6616" y="18"/>
                  </a:lnTo>
                  <a:cubicBezTo>
                    <a:pt x="6612" y="17"/>
                    <a:pt x="6608" y="13"/>
                    <a:pt x="6609" y="9"/>
                  </a:cubicBezTo>
                  <a:cubicBezTo>
                    <a:pt x="6609" y="5"/>
                    <a:pt x="6613" y="1"/>
                    <a:pt x="6617" y="2"/>
                  </a:cubicBezTo>
                  <a:lnTo>
                    <a:pt x="6617" y="2"/>
                  </a:lnTo>
                  <a:cubicBezTo>
                    <a:pt x="6621" y="2"/>
                    <a:pt x="6625" y="6"/>
                    <a:pt x="6625" y="10"/>
                  </a:cubicBezTo>
                  <a:cubicBezTo>
                    <a:pt x="6624" y="14"/>
                    <a:pt x="6621" y="18"/>
                    <a:pt x="6616" y="18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" name="Freeform 443">
              <a:extLst>
                <a:ext uri="{FF2B5EF4-FFF2-40B4-BE49-F238E27FC236}">
                  <a16:creationId xmlns:a16="http://schemas.microsoft.com/office/drawing/2014/main" id="{4012F1A6-2D5E-49D9-8B66-FF071C06D6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855" y="488950"/>
              <a:ext cx="1297940" cy="1164590"/>
            </a:xfrm>
            <a:custGeom>
              <a:avLst/>
              <a:gdLst>
                <a:gd name="T0" fmla="*/ 5879 w 7322"/>
                <a:gd name="T1" fmla="*/ 0 h 6566"/>
                <a:gd name="T2" fmla="*/ 5455 w 7322"/>
                <a:gd name="T3" fmla="*/ 8 h 6566"/>
                <a:gd name="T4" fmla="*/ 5047 w 7322"/>
                <a:gd name="T5" fmla="*/ 16 h 6566"/>
                <a:gd name="T6" fmla="*/ 4671 w 7322"/>
                <a:gd name="T7" fmla="*/ 8 h 6566"/>
                <a:gd name="T8" fmla="*/ 4246 w 7322"/>
                <a:gd name="T9" fmla="*/ 0 h 6566"/>
                <a:gd name="T10" fmla="*/ 3830 w 7322"/>
                <a:gd name="T11" fmla="*/ 16 h 6566"/>
                <a:gd name="T12" fmla="*/ 3446 w 7322"/>
                <a:gd name="T13" fmla="*/ 16 h 6566"/>
                <a:gd name="T14" fmla="*/ 3030 w 7322"/>
                <a:gd name="T15" fmla="*/ 0 h 6566"/>
                <a:gd name="T16" fmla="*/ 2605 w 7322"/>
                <a:gd name="T17" fmla="*/ 8 h 6566"/>
                <a:gd name="T18" fmla="*/ 2197 w 7322"/>
                <a:gd name="T19" fmla="*/ 16 h 6566"/>
                <a:gd name="T20" fmla="*/ 1821 w 7322"/>
                <a:gd name="T21" fmla="*/ 8 h 6566"/>
                <a:gd name="T22" fmla="*/ 1397 w 7322"/>
                <a:gd name="T23" fmla="*/ 0 h 6566"/>
                <a:gd name="T24" fmla="*/ 981 w 7322"/>
                <a:gd name="T25" fmla="*/ 19 h 6566"/>
                <a:gd name="T26" fmla="*/ 614 w 7322"/>
                <a:gd name="T27" fmla="*/ 111 h 6566"/>
                <a:gd name="T28" fmla="*/ 272 w 7322"/>
                <a:gd name="T29" fmla="*/ 343 h 6566"/>
                <a:gd name="T30" fmla="*/ 63 w 7322"/>
                <a:gd name="T31" fmla="*/ 711 h 6566"/>
                <a:gd name="T32" fmla="*/ 16 w 7322"/>
                <a:gd name="T33" fmla="*/ 1113 h 6566"/>
                <a:gd name="T34" fmla="*/ 8 w 7322"/>
                <a:gd name="T35" fmla="*/ 1489 h 6566"/>
                <a:gd name="T36" fmla="*/ 0 w 7322"/>
                <a:gd name="T37" fmla="*/ 1913 h 6566"/>
                <a:gd name="T38" fmla="*/ 16 w 7322"/>
                <a:gd name="T39" fmla="*/ 2330 h 6566"/>
                <a:gd name="T40" fmla="*/ 16 w 7322"/>
                <a:gd name="T41" fmla="*/ 2714 h 6566"/>
                <a:gd name="T42" fmla="*/ 0 w 7322"/>
                <a:gd name="T43" fmla="*/ 3130 h 6566"/>
                <a:gd name="T44" fmla="*/ 8 w 7322"/>
                <a:gd name="T45" fmla="*/ 3554 h 6566"/>
                <a:gd name="T46" fmla="*/ 16 w 7322"/>
                <a:gd name="T47" fmla="*/ 3962 h 6566"/>
                <a:gd name="T48" fmla="*/ 8 w 7322"/>
                <a:gd name="T49" fmla="*/ 4339 h 6566"/>
                <a:gd name="T50" fmla="*/ 0 w 7322"/>
                <a:gd name="T51" fmla="*/ 4763 h 6566"/>
                <a:gd name="T52" fmla="*/ 16 w 7322"/>
                <a:gd name="T53" fmla="*/ 5179 h 6566"/>
                <a:gd name="T54" fmla="*/ 18 w 7322"/>
                <a:gd name="T55" fmla="*/ 5563 h 6566"/>
                <a:gd name="T56" fmla="*/ 101 w 7322"/>
                <a:gd name="T57" fmla="*/ 5968 h 6566"/>
                <a:gd name="T58" fmla="*/ 361 w 7322"/>
                <a:gd name="T59" fmla="*/ 6301 h 6566"/>
                <a:gd name="T60" fmla="*/ 715 w 7322"/>
                <a:gd name="T61" fmla="*/ 6496 h 6566"/>
                <a:gd name="T62" fmla="*/ 1082 w 7322"/>
                <a:gd name="T63" fmla="*/ 6558 h 6566"/>
                <a:gd name="T64" fmla="*/ 1507 w 7322"/>
                <a:gd name="T65" fmla="*/ 6566 h 6566"/>
                <a:gd name="T66" fmla="*/ 1923 w 7322"/>
                <a:gd name="T67" fmla="*/ 6550 h 6566"/>
                <a:gd name="T68" fmla="*/ 2307 w 7322"/>
                <a:gd name="T69" fmla="*/ 6550 h 6566"/>
                <a:gd name="T70" fmla="*/ 2723 w 7322"/>
                <a:gd name="T71" fmla="*/ 6566 h 6566"/>
                <a:gd name="T72" fmla="*/ 3147 w 7322"/>
                <a:gd name="T73" fmla="*/ 6558 h 6566"/>
                <a:gd name="T74" fmla="*/ 3555 w 7322"/>
                <a:gd name="T75" fmla="*/ 6550 h 6566"/>
                <a:gd name="T76" fmla="*/ 3932 w 7322"/>
                <a:gd name="T77" fmla="*/ 6558 h 6566"/>
                <a:gd name="T78" fmla="*/ 4356 w 7322"/>
                <a:gd name="T79" fmla="*/ 6566 h 6566"/>
                <a:gd name="T80" fmla="*/ 4772 w 7322"/>
                <a:gd name="T81" fmla="*/ 6550 h 6566"/>
                <a:gd name="T82" fmla="*/ 5156 w 7322"/>
                <a:gd name="T83" fmla="*/ 6550 h 6566"/>
                <a:gd name="T84" fmla="*/ 5572 w 7322"/>
                <a:gd name="T85" fmla="*/ 6566 h 6566"/>
                <a:gd name="T86" fmla="*/ 5997 w 7322"/>
                <a:gd name="T87" fmla="*/ 6558 h 6566"/>
                <a:gd name="T88" fmla="*/ 6403 w 7322"/>
                <a:gd name="T89" fmla="*/ 6543 h 6566"/>
                <a:gd name="T90" fmla="*/ 6762 w 7322"/>
                <a:gd name="T91" fmla="*/ 6439 h 6566"/>
                <a:gd name="T92" fmla="*/ 7093 w 7322"/>
                <a:gd name="T93" fmla="*/ 6174 h 6566"/>
                <a:gd name="T94" fmla="*/ 7267 w 7322"/>
                <a:gd name="T95" fmla="*/ 5801 h 6566"/>
                <a:gd name="T96" fmla="*/ 7305 w 7322"/>
                <a:gd name="T97" fmla="*/ 5422 h 6566"/>
                <a:gd name="T98" fmla="*/ 7321 w 7322"/>
                <a:gd name="T99" fmla="*/ 5006 h 6566"/>
                <a:gd name="T100" fmla="*/ 7313 w 7322"/>
                <a:gd name="T101" fmla="*/ 4582 h 6566"/>
                <a:gd name="T102" fmla="*/ 7305 w 7322"/>
                <a:gd name="T103" fmla="*/ 4173 h 6566"/>
                <a:gd name="T104" fmla="*/ 7313 w 7322"/>
                <a:gd name="T105" fmla="*/ 3797 h 6566"/>
                <a:gd name="T106" fmla="*/ 7321 w 7322"/>
                <a:gd name="T107" fmla="*/ 3373 h 6566"/>
                <a:gd name="T108" fmla="*/ 7305 w 7322"/>
                <a:gd name="T109" fmla="*/ 2957 h 6566"/>
                <a:gd name="T110" fmla="*/ 7305 w 7322"/>
                <a:gd name="T111" fmla="*/ 2573 h 6566"/>
                <a:gd name="T112" fmla="*/ 7321 w 7322"/>
                <a:gd name="T113" fmla="*/ 2156 h 6566"/>
                <a:gd name="T114" fmla="*/ 7313 w 7322"/>
                <a:gd name="T115" fmla="*/ 1732 h 6566"/>
                <a:gd name="T116" fmla="*/ 7305 w 7322"/>
                <a:gd name="T117" fmla="*/ 1324 h 6566"/>
                <a:gd name="T118" fmla="*/ 7310 w 7322"/>
                <a:gd name="T119" fmla="*/ 948 h 6566"/>
                <a:gd name="T120" fmla="*/ 7192 w 7322"/>
                <a:gd name="T121" fmla="*/ 540 h 6566"/>
                <a:gd name="T122" fmla="*/ 6913 w 7322"/>
                <a:gd name="T123" fmla="*/ 237 h 6566"/>
                <a:gd name="T124" fmla="*/ 6578 w 7322"/>
                <a:gd name="T125" fmla="*/ 61 h 6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322" h="6566">
                  <a:moveTo>
                    <a:pt x="6263" y="16"/>
                  </a:moveTo>
                  <a:lnTo>
                    <a:pt x="6263" y="16"/>
                  </a:lnTo>
                  <a:cubicBezTo>
                    <a:pt x="6259" y="16"/>
                    <a:pt x="6255" y="13"/>
                    <a:pt x="6255" y="8"/>
                  </a:cubicBezTo>
                  <a:cubicBezTo>
                    <a:pt x="6255" y="4"/>
                    <a:pt x="6259" y="0"/>
                    <a:pt x="6263" y="0"/>
                  </a:cubicBezTo>
                  <a:lnTo>
                    <a:pt x="6263" y="0"/>
                  </a:lnTo>
                  <a:cubicBezTo>
                    <a:pt x="6268" y="0"/>
                    <a:pt x="6271" y="4"/>
                    <a:pt x="6271" y="8"/>
                  </a:cubicBezTo>
                  <a:cubicBezTo>
                    <a:pt x="6271" y="13"/>
                    <a:pt x="6268" y="16"/>
                    <a:pt x="6263" y="16"/>
                  </a:cubicBezTo>
                  <a:close/>
                  <a:moveTo>
                    <a:pt x="6231" y="16"/>
                  </a:moveTo>
                  <a:lnTo>
                    <a:pt x="6231" y="16"/>
                  </a:lnTo>
                  <a:cubicBezTo>
                    <a:pt x="6227" y="16"/>
                    <a:pt x="6223" y="13"/>
                    <a:pt x="6223" y="8"/>
                  </a:cubicBezTo>
                  <a:cubicBezTo>
                    <a:pt x="6223" y="4"/>
                    <a:pt x="6227" y="0"/>
                    <a:pt x="6231" y="0"/>
                  </a:cubicBezTo>
                  <a:lnTo>
                    <a:pt x="6231" y="0"/>
                  </a:lnTo>
                  <a:cubicBezTo>
                    <a:pt x="6236" y="0"/>
                    <a:pt x="6239" y="4"/>
                    <a:pt x="6239" y="8"/>
                  </a:cubicBezTo>
                  <a:cubicBezTo>
                    <a:pt x="6239" y="13"/>
                    <a:pt x="6236" y="16"/>
                    <a:pt x="6231" y="16"/>
                  </a:cubicBezTo>
                  <a:close/>
                  <a:moveTo>
                    <a:pt x="6199" y="16"/>
                  </a:moveTo>
                  <a:lnTo>
                    <a:pt x="6199" y="16"/>
                  </a:lnTo>
                  <a:cubicBezTo>
                    <a:pt x="6195" y="16"/>
                    <a:pt x="6191" y="13"/>
                    <a:pt x="6191" y="8"/>
                  </a:cubicBezTo>
                  <a:cubicBezTo>
                    <a:pt x="6191" y="4"/>
                    <a:pt x="6195" y="0"/>
                    <a:pt x="6199" y="0"/>
                  </a:cubicBezTo>
                  <a:lnTo>
                    <a:pt x="6199" y="0"/>
                  </a:lnTo>
                  <a:cubicBezTo>
                    <a:pt x="6204" y="0"/>
                    <a:pt x="6207" y="4"/>
                    <a:pt x="6207" y="8"/>
                  </a:cubicBezTo>
                  <a:cubicBezTo>
                    <a:pt x="6207" y="13"/>
                    <a:pt x="6204" y="16"/>
                    <a:pt x="6199" y="16"/>
                  </a:cubicBezTo>
                  <a:close/>
                  <a:moveTo>
                    <a:pt x="6167" y="16"/>
                  </a:moveTo>
                  <a:lnTo>
                    <a:pt x="6167" y="16"/>
                  </a:lnTo>
                  <a:cubicBezTo>
                    <a:pt x="6163" y="16"/>
                    <a:pt x="6159" y="13"/>
                    <a:pt x="6159" y="8"/>
                  </a:cubicBezTo>
                  <a:cubicBezTo>
                    <a:pt x="6159" y="4"/>
                    <a:pt x="6163" y="0"/>
                    <a:pt x="6167" y="0"/>
                  </a:cubicBezTo>
                  <a:lnTo>
                    <a:pt x="6167" y="0"/>
                  </a:lnTo>
                  <a:cubicBezTo>
                    <a:pt x="6172" y="0"/>
                    <a:pt x="6175" y="4"/>
                    <a:pt x="6175" y="8"/>
                  </a:cubicBezTo>
                  <a:cubicBezTo>
                    <a:pt x="6175" y="13"/>
                    <a:pt x="6172" y="16"/>
                    <a:pt x="6167" y="16"/>
                  </a:cubicBezTo>
                  <a:close/>
                  <a:moveTo>
                    <a:pt x="6135" y="16"/>
                  </a:moveTo>
                  <a:lnTo>
                    <a:pt x="6135" y="16"/>
                  </a:lnTo>
                  <a:cubicBezTo>
                    <a:pt x="6131" y="16"/>
                    <a:pt x="6127" y="13"/>
                    <a:pt x="6127" y="8"/>
                  </a:cubicBezTo>
                  <a:cubicBezTo>
                    <a:pt x="6127" y="4"/>
                    <a:pt x="6131" y="0"/>
                    <a:pt x="6135" y="0"/>
                  </a:cubicBezTo>
                  <a:lnTo>
                    <a:pt x="6135" y="0"/>
                  </a:lnTo>
                  <a:cubicBezTo>
                    <a:pt x="6140" y="0"/>
                    <a:pt x="6143" y="4"/>
                    <a:pt x="6143" y="8"/>
                  </a:cubicBezTo>
                  <a:cubicBezTo>
                    <a:pt x="6143" y="13"/>
                    <a:pt x="6140" y="16"/>
                    <a:pt x="6135" y="16"/>
                  </a:cubicBezTo>
                  <a:close/>
                  <a:moveTo>
                    <a:pt x="6103" y="16"/>
                  </a:moveTo>
                  <a:lnTo>
                    <a:pt x="6103" y="16"/>
                  </a:lnTo>
                  <a:cubicBezTo>
                    <a:pt x="6099" y="16"/>
                    <a:pt x="6095" y="13"/>
                    <a:pt x="6095" y="8"/>
                  </a:cubicBezTo>
                  <a:cubicBezTo>
                    <a:pt x="6095" y="4"/>
                    <a:pt x="6099" y="0"/>
                    <a:pt x="6103" y="0"/>
                  </a:cubicBezTo>
                  <a:lnTo>
                    <a:pt x="6103" y="0"/>
                  </a:lnTo>
                  <a:cubicBezTo>
                    <a:pt x="6108" y="0"/>
                    <a:pt x="6111" y="4"/>
                    <a:pt x="6111" y="8"/>
                  </a:cubicBezTo>
                  <a:cubicBezTo>
                    <a:pt x="6111" y="13"/>
                    <a:pt x="6108" y="16"/>
                    <a:pt x="6103" y="16"/>
                  </a:cubicBezTo>
                  <a:close/>
                  <a:moveTo>
                    <a:pt x="6071" y="16"/>
                  </a:moveTo>
                  <a:lnTo>
                    <a:pt x="6071" y="16"/>
                  </a:lnTo>
                  <a:cubicBezTo>
                    <a:pt x="6067" y="16"/>
                    <a:pt x="6063" y="13"/>
                    <a:pt x="6063" y="8"/>
                  </a:cubicBezTo>
                  <a:cubicBezTo>
                    <a:pt x="6063" y="4"/>
                    <a:pt x="6067" y="0"/>
                    <a:pt x="6071" y="0"/>
                  </a:cubicBezTo>
                  <a:lnTo>
                    <a:pt x="6071" y="0"/>
                  </a:lnTo>
                  <a:cubicBezTo>
                    <a:pt x="6076" y="0"/>
                    <a:pt x="6079" y="4"/>
                    <a:pt x="6079" y="8"/>
                  </a:cubicBezTo>
                  <a:cubicBezTo>
                    <a:pt x="6079" y="13"/>
                    <a:pt x="6076" y="16"/>
                    <a:pt x="6071" y="16"/>
                  </a:cubicBezTo>
                  <a:close/>
                  <a:moveTo>
                    <a:pt x="6039" y="16"/>
                  </a:moveTo>
                  <a:lnTo>
                    <a:pt x="6039" y="16"/>
                  </a:lnTo>
                  <a:cubicBezTo>
                    <a:pt x="6035" y="16"/>
                    <a:pt x="6031" y="13"/>
                    <a:pt x="6031" y="8"/>
                  </a:cubicBezTo>
                  <a:cubicBezTo>
                    <a:pt x="6031" y="4"/>
                    <a:pt x="6035" y="0"/>
                    <a:pt x="6039" y="0"/>
                  </a:cubicBezTo>
                  <a:lnTo>
                    <a:pt x="6039" y="0"/>
                  </a:lnTo>
                  <a:cubicBezTo>
                    <a:pt x="6044" y="0"/>
                    <a:pt x="6047" y="4"/>
                    <a:pt x="6047" y="8"/>
                  </a:cubicBezTo>
                  <a:cubicBezTo>
                    <a:pt x="6047" y="13"/>
                    <a:pt x="6044" y="16"/>
                    <a:pt x="6039" y="16"/>
                  </a:cubicBezTo>
                  <a:close/>
                  <a:moveTo>
                    <a:pt x="6007" y="16"/>
                  </a:moveTo>
                  <a:lnTo>
                    <a:pt x="6007" y="16"/>
                  </a:lnTo>
                  <a:cubicBezTo>
                    <a:pt x="6003" y="16"/>
                    <a:pt x="5999" y="13"/>
                    <a:pt x="5999" y="8"/>
                  </a:cubicBezTo>
                  <a:cubicBezTo>
                    <a:pt x="5999" y="4"/>
                    <a:pt x="6003" y="0"/>
                    <a:pt x="6007" y="0"/>
                  </a:cubicBezTo>
                  <a:lnTo>
                    <a:pt x="6007" y="0"/>
                  </a:lnTo>
                  <a:cubicBezTo>
                    <a:pt x="6012" y="0"/>
                    <a:pt x="6015" y="4"/>
                    <a:pt x="6015" y="8"/>
                  </a:cubicBezTo>
                  <a:cubicBezTo>
                    <a:pt x="6015" y="13"/>
                    <a:pt x="6012" y="16"/>
                    <a:pt x="6007" y="16"/>
                  </a:cubicBezTo>
                  <a:close/>
                  <a:moveTo>
                    <a:pt x="5975" y="16"/>
                  </a:moveTo>
                  <a:lnTo>
                    <a:pt x="5975" y="16"/>
                  </a:lnTo>
                  <a:cubicBezTo>
                    <a:pt x="5971" y="16"/>
                    <a:pt x="5967" y="13"/>
                    <a:pt x="5967" y="8"/>
                  </a:cubicBezTo>
                  <a:cubicBezTo>
                    <a:pt x="5967" y="4"/>
                    <a:pt x="5971" y="0"/>
                    <a:pt x="5975" y="0"/>
                  </a:cubicBezTo>
                  <a:lnTo>
                    <a:pt x="5975" y="0"/>
                  </a:lnTo>
                  <a:cubicBezTo>
                    <a:pt x="5980" y="0"/>
                    <a:pt x="5983" y="4"/>
                    <a:pt x="5983" y="8"/>
                  </a:cubicBezTo>
                  <a:cubicBezTo>
                    <a:pt x="5983" y="13"/>
                    <a:pt x="5980" y="16"/>
                    <a:pt x="5975" y="16"/>
                  </a:cubicBezTo>
                  <a:close/>
                  <a:moveTo>
                    <a:pt x="5943" y="16"/>
                  </a:moveTo>
                  <a:lnTo>
                    <a:pt x="5943" y="16"/>
                  </a:lnTo>
                  <a:cubicBezTo>
                    <a:pt x="5939" y="16"/>
                    <a:pt x="5935" y="13"/>
                    <a:pt x="5935" y="8"/>
                  </a:cubicBezTo>
                  <a:cubicBezTo>
                    <a:pt x="5935" y="4"/>
                    <a:pt x="5939" y="0"/>
                    <a:pt x="5943" y="0"/>
                  </a:cubicBezTo>
                  <a:lnTo>
                    <a:pt x="5943" y="0"/>
                  </a:lnTo>
                  <a:cubicBezTo>
                    <a:pt x="5948" y="0"/>
                    <a:pt x="5951" y="4"/>
                    <a:pt x="5951" y="8"/>
                  </a:cubicBezTo>
                  <a:cubicBezTo>
                    <a:pt x="5951" y="13"/>
                    <a:pt x="5948" y="16"/>
                    <a:pt x="5943" y="16"/>
                  </a:cubicBezTo>
                  <a:close/>
                  <a:moveTo>
                    <a:pt x="5911" y="16"/>
                  </a:moveTo>
                  <a:lnTo>
                    <a:pt x="5911" y="16"/>
                  </a:lnTo>
                  <a:cubicBezTo>
                    <a:pt x="5907" y="16"/>
                    <a:pt x="5903" y="13"/>
                    <a:pt x="5903" y="8"/>
                  </a:cubicBezTo>
                  <a:cubicBezTo>
                    <a:pt x="5903" y="4"/>
                    <a:pt x="5907" y="0"/>
                    <a:pt x="5911" y="0"/>
                  </a:cubicBezTo>
                  <a:lnTo>
                    <a:pt x="5911" y="0"/>
                  </a:lnTo>
                  <a:cubicBezTo>
                    <a:pt x="5916" y="0"/>
                    <a:pt x="5919" y="4"/>
                    <a:pt x="5919" y="8"/>
                  </a:cubicBezTo>
                  <a:cubicBezTo>
                    <a:pt x="5919" y="13"/>
                    <a:pt x="5916" y="16"/>
                    <a:pt x="5911" y="16"/>
                  </a:cubicBezTo>
                  <a:close/>
                  <a:moveTo>
                    <a:pt x="5879" y="16"/>
                  </a:moveTo>
                  <a:lnTo>
                    <a:pt x="5879" y="16"/>
                  </a:lnTo>
                  <a:cubicBezTo>
                    <a:pt x="5875" y="16"/>
                    <a:pt x="5871" y="13"/>
                    <a:pt x="5871" y="8"/>
                  </a:cubicBezTo>
                  <a:cubicBezTo>
                    <a:pt x="5871" y="4"/>
                    <a:pt x="5875" y="0"/>
                    <a:pt x="5879" y="0"/>
                  </a:cubicBezTo>
                  <a:lnTo>
                    <a:pt x="5879" y="0"/>
                  </a:lnTo>
                  <a:cubicBezTo>
                    <a:pt x="5884" y="0"/>
                    <a:pt x="5887" y="4"/>
                    <a:pt x="5887" y="8"/>
                  </a:cubicBezTo>
                  <a:cubicBezTo>
                    <a:pt x="5887" y="13"/>
                    <a:pt x="5884" y="16"/>
                    <a:pt x="5879" y="16"/>
                  </a:cubicBezTo>
                  <a:close/>
                  <a:moveTo>
                    <a:pt x="5847" y="16"/>
                  </a:moveTo>
                  <a:lnTo>
                    <a:pt x="5847" y="16"/>
                  </a:lnTo>
                  <a:cubicBezTo>
                    <a:pt x="5843" y="16"/>
                    <a:pt x="5839" y="13"/>
                    <a:pt x="5839" y="8"/>
                  </a:cubicBezTo>
                  <a:cubicBezTo>
                    <a:pt x="5839" y="4"/>
                    <a:pt x="5843" y="0"/>
                    <a:pt x="5847" y="0"/>
                  </a:cubicBezTo>
                  <a:lnTo>
                    <a:pt x="5847" y="0"/>
                  </a:lnTo>
                  <a:cubicBezTo>
                    <a:pt x="5852" y="0"/>
                    <a:pt x="5855" y="4"/>
                    <a:pt x="5855" y="8"/>
                  </a:cubicBezTo>
                  <a:cubicBezTo>
                    <a:pt x="5855" y="13"/>
                    <a:pt x="5852" y="16"/>
                    <a:pt x="5847" y="16"/>
                  </a:cubicBezTo>
                  <a:close/>
                  <a:moveTo>
                    <a:pt x="5815" y="16"/>
                  </a:moveTo>
                  <a:lnTo>
                    <a:pt x="5815" y="16"/>
                  </a:lnTo>
                  <a:cubicBezTo>
                    <a:pt x="5811" y="16"/>
                    <a:pt x="5807" y="13"/>
                    <a:pt x="5807" y="8"/>
                  </a:cubicBezTo>
                  <a:cubicBezTo>
                    <a:pt x="5807" y="4"/>
                    <a:pt x="5811" y="0"/>
                    <a:pt x="5815" y="0"/>
                  </a:cubicBezTo>
                  <a:lnTo>
                    <a:pt x="5815" y="0"/>
                  </a:lnTo>
                  <a:cubicBezTo>
                    <a:pt x="5820" y="0"/>
                    <a:pt x="5823" y="4"/>
                    <a:pt x="5823" y="8"/>
                  </a:cubicBezTo>
                  <a:cubicBezTo>
                    <a:pt x="5823" y="13"/>
                    <a:pt x="5820" y="16"/>
                    <a:pt x="5815" y="16"/>
                  </a:cubicBezTo>
                  <a:close/>
                  <a:moveTo>
                    <a:pt x="5783" y="16"/>
                  </a:moveTo>
                  <a:lnTo>
                    <a:pt x="5783" y="16"/>
                  </a:lnTo>
                  <a:cubicBezTo>
                    <a:pt x="5779" y="16"/>
                    <a:pt x="5775" y="13"/>
                    <a:pt x="5775" y="8"/>
                  </a:cubicBezTo>
                  <a:cubicBezTo>
                    <a:pt x="5775" y="4"/>
                    <a:pt x="5779" y="0"/>
                    <a:pt x="5783" y="0"/>
                  </a:cubicBezTo>
                  <a:lnTo>
                    <a:pt x="5783" y="0"/>
                  </a:lnTo>
                  <a:cubicBezTo>
                    <a:pt x="5788" y="0"/>
                    <a:pt x="5791" y="4"/>
                    <a:pt x="5791" y="8"/>
                  </a:cubicBezTo>
                  <a:cubicBezTo>
                    <a:pt x="5791" y="13"/>
                    <a:pt x="5788" y="16"/>
                    <a:pt x="5783" y="16"/>
                  </a:cubicBezTo>
                  <a:close/>
                  <a:moveTo>
                    <a:pt x="5751" y="16"/>
                  </a:moveTo>
                  <a:lnTo>
                    <a:pt x="5751" y="16"/>
                  </a:lnTo>
                  <a:cubicBezTo>
                    <a:pt x="5747" y="16"/>
                    <a:pt x="5743" y="13"/>
                    <a:pt x="5743" y="8"/>
                  </a:cubicBezTo>
                  <a:cubicBezTo>
                    <a:pt x="5743" y="4"/>
                    <a:pt x="5747" y="0"/>
                    <a:pt x="5751" y="0"/>
                  </a:cubicBezTo>
                  <a:lnTo>
                    <a:pt x="5751" y="0"/>
                  </a:lnTo>
                  <a:cubicBezTo>
                    <a:pt x="5756" y="0"/>
                    <a:pt x="5759" y="4"/>
                    <a:pt x="5759" y="8"/>
                  </a:cubicBezTo>
                  <a:cubicBezTo>
                    <a:pt x="5759" y="13"/>
                    <a:pt x="5756" y="16"/>
                    <a:pt x="5751" y="16"/>
                  </a:cubicBezTo>
                  <a:close/>
                  <a:moveTo>
                    <a:pt x="5719" y="16"/>
                  </a:moveTo>
                  <a:lnTo>
                    <a:pt x="5719" y="16"/>
                  </a:lnTo>
                  <a:cubicBezTo>
                    <a:pt x="5715" y="16"/>
                    <a:pt x="5711" y="13"/>
                    <a:pt x="5711" y="8"/>
                  </a:cubicBezTo>
                  <a:cubicBezTo>
                    <a:pt x="5711" y="4"/>
                    <a:pt x="5715" y="0"/>
                    <a:pt x="5719" y="0"/>
                  </a:cubicBezTo>
                  <a:lnTo>
                    <a:pt x="5719" y="0"/>
                  </a:lnTo>
                  <a:cubicBezTo>
                    <a:pt x="5724" y="0"/>
                    <a:pt x="5727" y="4"/>
                    <a:pt x="5727" y="8"/>
                  </a:cubicBezTo>
                  <a:cubicBezTo>
                    <a:pt x="5727" y="13"/>
                    <a:pt x="5724" y="16"/>
                    <a:pt x="5719" y="16"/>
                  </a:cubicBezTo>
                  <a:close/>
                  <a:moveTo>
                    <a:pt x="5687" y="16"/>
                  </a:moveTo>
                  <a:lnTo>
                    <a:pt x="5687" y="16"/>
                  </a:lnTo>
                  <a:cubicBezTo>
                    <a:pt x="5683" y="16"/>
                    <a:pt x="5679" y="13"/>
                    <a:pt x="5679" y="8"/>
                  </a:cubicBezTo>
                  <a:cubicBezTo>
                    <a:pt x="5679" y="4"/>
                    <a:pt x="5683" y="0"/>
                    <a:pt x="5687" y="0"/>
                  </a:cubicBezTo>
                  <a:lnTo>
                    <a:pt x="5687" y="0"/>
                  </a:lnTo>
                  <a:cubicBezTo>
                    <a:pt x="5692" y="0"/>
                    <a:pt x="5695" y="4"/>
                    <a:pt x="5695" y="8"/>
                  </a:cubicBezTo>
                  <a:cubicBezTo>
                    <a:pt x="5695" y="13"/>
                    <a:pt x="5692" y="16"/>
                    <a:pt x="5687" y="16"/>
                  </a:cubicBezTo>
                  <a:close/>
                  <a:moveTo>
                    <a:pt x="5655" y="16"/>
                  </a:moveTo>
                  <a:lnTo>
                    <a:pt x="5655" y="16"/>
                  </a:lnTo>
                  <a:cubicBezTo>
                    <a:pt x="5651" y="16"/>
                    <a:pt x="5647" y="13"/>
                    <a:pt x="5647" y="8"/>
                  </a:cubicBezTo>
                  <a:cubicBezTo>
                    <a:pt x="5647" y="4"/>
                    <a:pt x="5651" y="0"/>
                    <a:pt x="5655" y="0"/>
                  </a:cubicBezTo>
                  <a:lnTo>
                    <a:pt x="5655" y="0"/>
                  </a:lnTo>
                  <a:cubicBezTo>
                    <a:pt x="5660" y="0"/>
                    <a:pt x="5663" y="4"/>
                    <a:pt x="5663" y="8"/>
                  </a:cubicBezTo>
                  <a:cubicBezTo>
                    <a:pt x="5663" y="13"/>
                    <a:pt x="5660" y="16"/>
                    <a:pt x="5655" y="16"/>
                  </a:cubicBezTo>
                  <a:close/>
                  <a:moveTo>
                    <a:pt x="5623" y="16"/>
                  </a:moveTo>
                  <a:lnTo>
                    <a:pt x="5623" y="16"/>
                  </a:lnTo>
                  <a:cubicBezTo>
                    <a:pt x="5619" y="16"/>
                    <a:pt x="5615" y="13"/>
                    <a:pt x="5615" y="8"/>
                  </a:cubicBezTo>
                  <a:cubicBezTo>
                    <a:pt x="5615" y="4"/>
                    <a:pt x="5619" y="0"/>
                    <a:pt x="5623" y="0"/>
                  </a:cubicBezTo>
                  <a:lnTo>
                    <a:pt x="5623" y="0"/>
                  </a:lnTo>
                  <a:cubicBezTo>
                    <a:pt x="5628" y="0"/>
                    <a:pt x="5631" y="4"/>
                    <a:pt x="5631" y="8"/>
                  </a:cubicBezTo>
                  <a:cubicBezTo>
                    <a:pt x="5631" y="13"/>
                    <a:pt x="5628" y="16"/>
                    <a:pt x="5623" y="16"/>
                  </a:cubicBezTo>
                  <a:close/>
                  <a:moveTo>
                    <a:pt x="5591" y="16"/>
                  </a:moveTo>
                  <a:lnTo>
                    <a:pt x="5591" y="16"/>
                  </a:lnTo>
                  <a:cubicBezTo>
                    <a:pt x="5587" y="16"/>
                    <a:pt x="5583" y="13"/>
                    <a:pt x="5583" y="8"/>
                  </a:cubicBezTo>
                  <a:cubicBezTo>
                    <a:pt x="5583" y="4"/>
                    <a:pt x="5587" y="0"/>
                    <a:pt x="5591" y="0"/>
                  </a:cubicBezTo>
                  <a:lnTo>
                    <a:pt x="5591" y="0"/>
                  </a:lnTo>
                  <a:cubicBezTo>
                    <a:pt x="5596" y="0"/>
                    <a:pt x="5599" y="4"/>
                    <a:pt x="5599" y="8"/>
                  </a:cubicBezTo>
                  <a:cubicBezTo>
                    <a:pt x="5599" y="13"/>
                    <a:pt x="5596" y="16"/>
                    <a:pt x="5591" y="16"/>
                  </a:cubicBezTo>
                  <a:close/>
                  <a:moveTo>
                    <a:pt x="5559" y="16"/>
                  </a:moveTo>
                  <a:lnTo>
                    <a:pt x="5559" y="16"/>
                  </a:lnTo>
                  <a:cubicBezTo>
                    <a:pt x="5555" y="16"/>
                    <a:pt x="5551" y="13"/>
                    <a:pt x="5551" y="8"/>
                  </a:cubicBezTo>
                  <a:cubicBezTo>
                    <a:pt x="5551" y="4"/>
                    <a:pt x="5555" y="0"/>
                    <a:pt x="5559" y="0"/>
                  </a:cubicBezTo>
                  <a:lnTo>
                    <a:pt x="5559" y="0"/>
                  </a:lnTo>
                  <a:cubicBezTo>
                    <a:pt x="5564" y="0"/>
                    <a:pt x="5567" y="4"/>
                    <a:pt x="5567" y="8"/>
                  </a:cubicBezTo>
                  <a:cubicBezTo>
                    <a:pt x="5567" y="13"/>
                    <a:pt x="5564" y="16"/>
                    <a:pt x="5559" y="16"/>
                  </a:cubicBezTo>
                  <a:close/>
                  <a:moveTo>
                    <a:pt x="5527" y="16"/>
                  </a:moveTo>
                  <a:lnTo>
                    <a:pt x="5527" y="16"/>
                  </a:lnTo>
                  <a:cubicBezTo>
                    <a:pt x="5523" y="16"/>
                    <a:pt x="5519" y="13"/>
                    <a:pt x="5519" y="8"/>
                  </a:cubicBezTo>
                  <a:cubicBezTo>
                    <a:pt x="5519" y="4"/>
                    <a:pt x="5523" y="0"/>
                    <a:pt x="5527" y="0"/>
                  </a:cubicBezTo>
                  <a:lnTo>
                    <a:pt x="5527" y="0"/>
                  </a:lnTo>
                  <a:cubicBezTo>
                    <a:pt x="5531" y="0"/>
                    <a:pt x="5535" y="4"/>
                    <a:pt x="5535" y="8"/>
                  </a:cubicBezTo>
                  <a:cubicBezTo>
                    <a:pt x="5535" y="13"/>
                    <a:pt x="5531" y="16"/>
                    <a:pt x="5527" y="16"/>
                  </a:cubicBezTo>
                  <a:close/>
                  <a:moveTo>
                    <a:pt x="5495" y="16"/>
                  </a:moveTo>
                  <a:lnTo>
                    <a:pt x="5495" y="16"/>
                  </a:lnTo>
                  <a:cubicBezTo>
                    <a:pt x="5491" y="16"/>
                    <a:pt x="5487" y="13"/>
                    <a:pt x="5487" y="8"/>
                  </a:cubicBezTo>
                  <a:cubicBezTo>
                    <a:pt x="5487" y="4"/>
                    <a:pt x="5491" y="0"/>
                    <a:pt x="5495" y="0"/>
                  </a:cubicBezTo>
                  <a:lnTo>
                    <a:pt x="5495" y="0"/>
                  </a:lnTo>
                  <a:cubicBezTo>
                    <a:pt x="5499" y="0"/>
                    <a:pt x="5503" y="4"/>
                    <a:pt x="5503" y="8"/>
                  </a:cubicBezTo>
                  <a:cubicBezTo>
                    <a:pt x="5503" y="13"/>
                    <a:pt x="5499" y="16"/>
                    <a:pt x="5495" y="16"/>
                  </a:cubicBezTo>
                  <a:close/>
                  <a:moveTo>
                    <a:pt x="5463" y="16"/>
                  </a:moveTo>
                  <a:lnTo>
                    <a:pt x="5463" y="16"/>
                  </a:lnTo>
                  <a:cubicBezTo>
                    <a:pt x="5459" y="16"/>
                    <a:pt x="5455" y="13"/>
                    <a:pt x="5455" y="8"/>
                  </a:cubicBezTo>
                  <a:cubicBezTo>
                    <a:pt x="5455" y="4"/>
                    <a:pt x="5459" y="0"/>
                    <a:pt x="5463" y="0"/>
                  </a:cubicBezTo>
                  <a:lnTo>
                    <a:pt x="5463" y="0"/>
                  </a:lnTo>
                  <a:cubicBezTo>
                    <a:pt x="5467" y="0"/>
                    <a:pt x="5471" y="4"/>
                    <a:pt x="5471" y="8"/>
                  </a:cubicBezTo>
                  <a:cubicBezTo>
                    <a:pt x="5471" y="13"/>
                    <a:pt x="5467" y="16"/>
                    <a:pt x="5463" y="16"/>
                  </a:cubicBezTo>
                  <a:close/>
                  <a:moveTo>
                    <a:pt x="5431" y="16"/>
                  </a:moveTo>
                  <a:lnTo>
                    <a:pt x="5431" y="16"/>
                  </a:lnTo>
                  <a:cubicBezTo>
                    <a:pt x="5427" y="16"/>
                    <a:pt x="5423" y="13"/>
                    <a:pt x="5423" y="8"/>
                  </a:cubicBezTo>
                  <a:cubicBezTo>
                    <a:pt x="5423" y="4"/>
                    <a:pt x="5427" y="0"/>
                    <a:pt x="5431" y="0"/>
                  </a:cubicBezTo>
                  <a:lnTo>
                    <a:pt x="5431" y="0"/>
                  </a:lnTo>
                  <a:cubicBezTo>
                    <a:pt x="5435" y="0"/>
                    <a:pt x="5439" y="4"/>
                    <a:pt x="5439" y="8"/>
                  </a:cubicBezTo>
                  <a:cubicBezTo>
                    <a:pt x="5439" y="13"/>
                    <a:pt x="5435" y="16"/>
                    <a:pt x="5431" y="16"/>
                  </a:cubicBezTo>
                  <a:close/>
                  <a:moveTo>
                    <a:pt x="5399" y="16"/>
                  </a:moveTo>
                  <a:lnTo>
                    <a:pt x="5399" y="16"/>
                  </a:lnTo>
                  <a:cubicBezTo>
                    <a:pt x="5395" y="16"/>
                    <a:pt x="5391" y="13"/>
                    <a:pt x="5391" y="8"/>
                  </a:cubicBezTo>
                  <a:cubicBezTo>
                    <a:pt x="5391" y="4"/>
                    <a:pt x="5395" y="0"/>
                    <a:pt x="5399" y="0"/>
                  </a:cubicBezTo>
                  <a:lnTo>
                    <a:pt x="5399" y="0"/>
                  </a:lnTo>
                  <a:cubicBezTo>
                    <a:pt x="5403" y="0"/>
                    <a:pt x="5407" y="4"/>
                    <a:pt x="5407" y="8"/>
                  </a:cubicBezTo>
                  <a:cubicBezTo>
                    <a:pt x="5407" y="13"/>
                    <a:pt x="5403" y="16"/>
                    <a:pt x="5399" y="16"/>
                  </a:cubicBezTo>
                  <a:close/>
                  <a:moveTo>
                    <a:pt x="5367" y="16"/>
                  </a:moveTo>
                  <a:lnTo>
                    <a:pt x="5367" y="16"/>
                  </a:lnTo>
                  <a:cubicBezTo>
                    <a:pt x="5363" y="16"/>
                    <a:pt x="5359" y="13"/>
                    <a:pt x="5359" y="8"/>
                  </a:cubicBezTo>
                  <a:cubicBezTo>
                    <a:pt x="5359" y="4"/>
                    <a:pt x="5363" y="0"/>
                    <a:pt x="5367" y="0"/>
                  </a:cubicBezTo>
                  <a:lnTo>
                    <a:pt x="5367" y="0"/>
                  </a:lnTo>
                  <a:cubicBezTo>
                    <a:pt x="5371" y="0"/>
                    <a:pt x="5375" y="4"/>
                    <a:pt x="5375" y="8"/>
                  </a:cubicBezTo>
                  <a:cubicBezTo>
                    <a:pt x="5375" y="13"/>
                    <a:pt x="5371" y="16"/>
                    <a:pt x="5367" y="16"/>
                  </a:cubicBezTo>
                  <a:close/>
                  <a:moveTo>
                    <a:pt x="5335" y="16"/>
                  </a:moveTo>
                  <a:lnTo>
                    <a:pt x="5335" y="16"/>
                  </a:lnTo>
                  <a:cubicBezTo>
                    <a:pt x="5331" y="16"/>
                    <a:pt x="5327" y="13"/>
                    <a:pt x="5327" y="8"/>
                  </a:cubicBezTo>
                  <a:cubicBezTo>
                    <a:pt x="5327" y="4"/>
                    <a:pt x="5331" y="0"/>
                    <a:pt x="5335" y="0"/>
                  </a:cubicBezTo>
                  <a:lnTo>
                    <a:pt x="5335" y="0"/>
                  </a:lnTo>
                  <a:cubicBezTo>
                    <a:pt x="5339" y="0"/>
                    <a:pt x="5343" y="4"/>
                    <a:pt x="5343" y="8"/>
                  </a:cubicBezTo>
                  <a:cubicBezTo>
                    <a:pt x="5343" y="13"/>
                    <a:pt x="5339" y="16"/>
                    <a:pt x="5335" y="16"/>
                  </a:cubicBezTo>
                  <a:close/>
                  <a:moveTo>
                    <a:pt x="5303" y="16"/>
                  </a:moveTo>
                  <a:lnTo>
                    <a:pt x="5303" y="16"/>
                  </a:lnTo>
                  <a:cubicBezTo>
                    <a:pt x="5299" y="16"/>
                    <a:pt x="5295" y="13"/>
                    <a:pt x="5295" y="8"/>
                  </a:cubicBezTo>
                  <a:cubicBezTo>
                    <a:pt x="5295" y="4"/>
                    <a:pt x="5299" y="0"/>
                    <a:pt x="5303" y="0"/>
                  </a:cubicBezTo>
                  <a:lnTo>
                    <a:pt x="5303" y="0"/>
                  </a:lnTo>
                  <a:cubicBezTo>
                    <a:pt x="5307" y="0"/>
                    <a:pt x="5311" y="4"/>
                    <a:pt x="5311" y="8"/>
                  </a:cubicBezTo>
                  <a:cubicBezTo>
                    <a:pt x="5311" y="13"/>
                    <a:pt x="5307" y="16"/>
                    <a:pt x="5303" y="16"/>
                  </a:cubicBezTo>
                  <a:close/>
                  <a:moveTo>
                    <a:pt x="5271" y="16"/>
                  </a:moveTo>
                  <a:lnTo>
                    <a:pt x="5271" y="16"/>
                  </a:lnTo>
                  <a:cubicBezTo>
                    <a:pt x="5266" y="16"/>
                    <a:pt x="5263" y="13"/>
                    <a:pt x="5263" y="8"/>
                  </a:cubicBezTo>
                  <a:cubicBezTo>
                    <a:pt x="5263" y="4"/>
                    <a:pt x="5266" y="0"/>
                    <a:pt x="5271" y="0"/>
                  </a:cubicBezTo>
                  <a:lnTo>
                    <a:pt x="5271" y="0"/>
                  </a:lnTo>
                  <a:cubicBezTo>
                    <a:pt x="5275" y="0"/>
                    <a:pt x="5279" y="4"/>
                    <a:pt x="5279" y="8"/>
                  </a:cubicBezTo>
                  <a:cubicBezTo>
                    <a:pt x="5279" y="13"/>
                    <a:pt x="5275" y="16"/>
                    <a:pt x="5271" y="16"/>
                  </a:cubicBezTo>
                  <a:close/>
                  <a:moveTo>
                    <a:pt x="5239" y="16"/>
                  </a:moveTo>
                  <a:lnTo>
                    <a:pt x="5239" y="16"/>
                  </a:lnTo>
                  <a:cubicBezTo>
                    <a:pt x="5234" y="16"/>
                    <a:pt x="5231" y="13"/>
                    <a:pt x="5231" y="8"/>
                  </a:cubicBezTo>
                  <a:cubicBezTo>
                    <a:pt x="5231" y="4"/>
                    <a:pt x="5234" y="0"/>
                    <a:pt x="5239" y="0"/>
                  </a:cubicBezTo>
                  <a:lnTo>
                    <a:pt x="5239" y="0"/>
                  </a:lnTo>
                  <a:cubicBezTo>
                    <a:pt x="5243" y="0"/>
                    <a:pt x="5247" y="4"/>
                    <a:pt x="5247" y="8"/>
                  </a:cubicBezTo>
                  <a:cubicBezTo>
                    <a:pt x="5247" y="13"/>
                    <a:pt x="5243" y="16"/>
                    <a:pt x="5239" y="16"/>
                  </a:cubicBezTo>
                  <a:close/>
                  <a:moveTo>
                    <a:pt x="5207" y="16"/>
                  </a:moveTo>
                  <a:lnTo>
                    <a:pt x="5207" y="16"/>
                  </a:lnTo>
                  <a:cubicBezTo>
                    <a:pt x="5202" y="16"/>
                    <a:pt x="5199" y="13"/>
                    <a:pt x="5199" y="8"/>
                  </a:cubicBezTo>
                  <a:cubicBezTo>
                    <a:pt x="5199" y="4"/>
                    <a:pt x="5202" y="0"/>
                    <a:pt x="5207" y="0"/>
                  </a:cubicBezTo>
                  <a:lnTo>
                    <a:pt x="5207" y="0"/>
                  </a:lnTo>
                  <a:cubicBezTo>
                    <a:pt x="5211" y="0"/>
                    <a:pt x="5215" y="4"/>
                    <a:pt x="5215" y="8"/>
                  </a:cubicBezTo>
                  <a:cubicBezTo>
                    <a:pt x="5215" y="13"/>
                    <a:pt x="5211" y="16"/>
                    <a:pt x="5207" y="16"/>
                  </a:cubicBezTo>
                  <a:close/>
                  <a:moveTo>
                    <a:pt x="5175" y="16"/>
                  </a:moveTo>
                  <a:lnTo>
                    <a:pt x="5175" y="16"/>
                  </a:lnTo>
                  <a:cubicBezTo>
                    <a:pt x="5170" y="16"/>
                    <a:pt x="5167" y="13"/>
                    <a:pt x="5167" y="8"/>
                  </a:cubicBezTo>
                  <a:cubicBezTo>
                    <a:pt x="5167" y="4"/>
                    <a:pt x="5170" y="0"/>
                    <a:pt x="5175" y="0"/>
                  </a:cubicBezTo>
                  <a:lnTo>
                    <a:pt x="5175" y="0"/>
                  </a:lnTo>
                  <a:cubicBezTo>
                    <a:pt x="5179" y="0"/>
                    <a:pt x="5183" y="4"/>
                    <a:pt x="5183" y="8"/>
                  </a:cubicBezTo>
                  <a:cubicBezTo>
                    <a:pt x="5183" y="13"/>
                    <a:pt x="5179" y="16"/>
                    <a:pt x="5175" y="16"/>
                  </a:cubicBezTo>
                  <a:close/>
                  <a:moveTo>
                    <a:pt x="5143" y="16"/>
                  </a:moveTo>
                  <a:lnTo>
                    <a:pt x="5143" y="16"/>
                  </a:lnTo>
                  <a:cubicBezTo>
                    <a:pt x="5138" y="16"/>
                    <a:pt x="5135" y="13"/>
                    <a:pt x="5135" y="8"/>
                  </a:cubicBezTo>
                  <a:cubicBezTo>
                    <a:pt x="5135" y="4"/>
                    <a:pt x="5138" y="0"/>
                    <a:pt x="5143" y="0"/>
                  </a:cubicBezTo>
                  <a:lnTo>
                    <a:pt x="5143" y="0"/>
                  </a:lnTo>
                  <a:cubicBezTo>
                    <a:pt x="5147" y="0"/>
                    <a:pt x="5151" y="4"/>
                    <a:pt x="5151" y="8"/>
                  </a:cubicBezTo>
                  <a:cubicBezTo>
                    <a:pt x="5151" y="13"/>
                    <a:pt x="5147" y="16"/>
                    <a:pt x="5143" y="16"/>
                  </a:cubicBezTo>
                  <a:close/>
                  <a:moveTo>
                    <a:pt x="5111" y="16"/>
                  </a:moveTo>
                  <a:lnTo>
                    <a:pt x="5111" y="16"/>
                  </a:lnTo>
                  <a:cubicBezTo>
                    <a:pt x="5106" y="16"/>
                    <a:pt x="5103" y="13"/>
                    <a:pt x="5103" y="8"/>
                  </a:cubicBezTo>
                  <a:cubicBezTo>
                    <a:pt x="5103" y="4"/>
                    <a:pt x="5106" y="0"/>
                    <a:pt x="5111" y="0"/>
                  </a:cubicBezTo>
                  <a:lnTo>
                    <a:pt x="5111" y="0"/>
                  </a:lnTo>
                  <a:cubicBezTo>
                    <a:pt x="5115" y="0"/>
                    <a:pt x="5119" y="4"/>
                    <a:pt x="5119" y="8"/>
                  </a:cubicBezTo>
                  <a:cubicBezTo>
                    <a:pt x="5119" y="13"/>
                    <a:pt x="5115" y="16"/>
                    <a:pt x="5111" y="16"/>
                  </a:cubicBezTo>
                  <a:close/>
                  <a:moveTo>
                    <a:pt x="5079" y="16"/>
                  </a:moveTo>
                  <a:lnTo>
                    <a:pt x="5079" y="16"/>
                  </a:lnTo>
                  <a:cubicBezTo>
                    <a:pt x="5074" y="16"/>
                    <a:pt x="5071" y="13"/>
                    <a:pt x="5071" y="8"/>
                  </a:cubicBezTo>
                  <a:cubicBezTo>
                    <a:pt x="5071" y="4"/>
                    <a:pt x="5074" y="0"/>
                    <a:pt x="5079" y="0"/>
                  </a:cubicBezTo>
                  <a:lnTo>
                    <a:pt x="5079" y="0"/>
                  </a:lnTo>
                  <a:cubicBezTo>
                    <a:pt x="5083" y="0"/>
                    <a:pt x="5087" y="4"/>
                    <a:pt x="5087" y="8"/>
                  </a:cubicBezTo>
                  <a:cubicBezTo>
                    <a:pt x="5087" y="13"/>
                    <a:pt x="5083" y="16"/>
                    <a:pt x="5079" y="16"/>
                  </a:cubicBezTo>
                  <a:close/>
                  <a:moveTo>
                    <a:pt x="5047" y="16"/>
                  </a:moveTo>
                  <a:lnTo>
                    <a:pt x="5047" y="16"/>
                  </a:lnTo>
                  <a:cubicBezTo>
                    <a:pt x="5042" y="16"/>
                    <a:pt x="5039" y="13"/>
                    <a:pt x="5039" y="8"/>
                  </a:cubicBezTo>
                  <a:cubicBezTo>
                    <a:pt x="5039" y="4"/>
                    <a:pt x="5042" y="0"/>
                    <a:pt x="5047" y="0"/>
                  </a:cubicBezTo>
                  <a:lnTo>
                    <a:pt x="5047" y="0"/>
                  </a:lnTo>
                  <a:cubicBezTo>
                    <a:pt x="5051" y="0"/>
                    <a:pt x="5055" y="4"/>
                    <a:pt x="5055" y="8"/>
                  </a:cubicBezTo>
                  <a:cubicBezTo>
                    <a:pt x="5055" y="13"/>
                    <a:pt x="5051" y="16"/>
                    <a:pt x="5047" y="16"/>
                  </a:cubicBezTo>
                  <a:close/>
                  <a:moveTo>
                    <a:pt x="5015" y="16"/>
                  </a:moveTo>
                  <a:lnTo>
                    <a:pt x="5015" y="16"/>
                  </a:lnTo>
                  <a:cubicBezTo>
                    <a:pt x="5010" y="16"/>
                    <a:pt x="5007" y="13"/>
                    <a:pt x="5007" y="8"/>
                  </a:cubicBezTo>
                  <a:cubicBezTo>
                    <a:pt x="5007" y="4"/>
                    <a:pt x="5010" y="0"/>
                    <a:pt x="5015" y="0"/>
                  </a:cubicBezTo>
                  <a:lnTo>
                    <a:pt x="5015" y="0"/>
                  </a:lnTo>
                  <a:cubicBezTo>
                    <a:pt x="5019" y="0"/>
                    <a:pt x="5023" y="4"/>
                    <a:pt x="5023" y="8"/>
                  </a:cubicBezTo>
                  <a:cubicBezTo>
                    <a:pt x="5023" y="13"/>
                    <a:pt x="5019" y="16"/>
                    <a:pt x="5015" y="16"/>
                  </a:cubicBezTo>
                  <a:close/>
                  <a:moveTo>
                    <a:pt x="4983" y="16"/>
                  </a:moveTo>
                  <a:lnTo>
                    <a:pt x="4983" y="16"/>
                  </a:lnTo>
                  <a:cubicBezTo>
                    <a:pt x="4978" y="16"/>
                    <a:pt x="4975" y="13"/>
                    <a:pt x="4975" y="8"/>
                  </a:cubicBezTo>
                  <a:cubicBezTo>
                    <a:pt x="4975" y="4"/>
                    <a:pt x="4978" y="0"/>
                    <a:pt x="4983" y="0"/>
                  </a:cubicBezTo>
                  <a:lnTo>
                    <a:pt x="4983" y="0"/>
                  </a:lnTo>
                  <a:cubicBezTo>
                    <a:pt x="4987" y="0"/>
                    <a:pt x="4991" y="4"/>
                    <a:pt x="4991" y="8"/>
                  </a:cubicBezTo>
                  <a:cubicBezTo>
                    <a:pt x="4991" y="13"/>
                    <a:pt x="4987" y="16"/>
                    <a:pt x="4983" y="16"/>
                  </a:cubicBezTo>
                  <a:close/>
                  <a:moveTo>
                    <a:pt x="4951" y="16"/>
                  </a:moveTo>
                  <a:lnTo>
                    <a:pt x="4951" y="16"/>
                  </a:lnTo>
                  <a:cubicBezTo>
                    <a:pt x="4946" y="16"/>
                    <a:pt x="4943" y="13"/>
                    <a:pt x="4943" y="8"/>
                  </a:cubicBezTo>
                  <a:cubicBezTo>
                    <a:pt x="4943" y="4"/>
                    <a:pt x="4946" y="0"/>
                    <a:pt x="4951" y="0"/>
                  </a:cubicBezTo>
                  <a:lnTo>
                    <a:pt x="4951" y="0"/>
                  </a:lnTo>
                  <a:cubicBezTo>
                    <a:pt x="4955" y="0"/>
                    <a:pt x="4959" y="4"/>
                    <a:pt x="4959" y="8"/>
                  </a:cubicBezTo>
                  <a:cubicBezTo>
                    <a:pt x="4959" y="13"/>
                    <a:pt x="4955" y="16"/>
                    <a:pt x="4951" y="16"/>
                  </a:cubicBezTo>
                  <a:close/>
                  <a:moveTo>
                    <a:pt x="4919" y="16"/>
                  </a:moveTo>
                  <a:lnTo>
                    <a:pt x="4919" y="16"/>
                  </a:lnTo>
                  <a:cubicBezTo>
                    <a:pt x="4914" y="16"/>
                    <a:pt x="4911" y="13"/>
                    <a:pt x="4911" y="8"/>
                  </a:cubicBezTo>
                  <a:cubicBezTo>
                    <a:pt x="4911" y="4"/>
                    <a:pt x="4914" y="0"/>
                    <a:pt x="4919" y="0"/>
                  </a:cubicBezTo>
                  <a:lnTo>
                    <a:pt x="4919" y="0"/>
                  </a:lnTo>
                  <a:cubicBezTo>
                    <a:pt x="4923" y="0"/>
                    <a:pt x="4927" y="4"/>
                    <a:pt x="4927" y="8"/>
                  </a:cubicBezTo>
                  <a:cubicBezTo>
                    <a:pt x="4927" y="13"/>
                    <a:pt x="4923" y="16"/>
                    <a:pt x="4919" y="16"/>
                  </a:cubicBezTo>
                  <a:close/>
                  <a:moveTo>
                    <a:pt x="4887" y="16"/>
                  </a:moveTo>
                  <a:lnTo>
                    <a:pt x="4887" y="16"/>
                  </a:lnTo>
                  <a:cubicBezTo>
                    <a:pt x="4882" y="16"/>
                    <a:pt x="4879" y="13"/>
                    <a:pt x="4879" y="8"/>
                  </a:cubicBezTo>
                  <a:cubicBezTo>
                    <a:pt x="4879" y="4"/>
                    <a:pt x="4882" y="0"/>
                    <a:pt x="4887" y="0"/>
                  </a:cubicBezTo>
                  <a:lnTo>
                    <a:pt x="4887" y="0"/>
                  </a:lnTo>
                  <a:cubicBezTo>
                    <a:pt x="4891" y="0"/>
                    <a:pt x="4895" y="4"/>
                    <a:pt x="4895" y="8"/>
                  </a:cubicBezTo>
                  <a:cubicBezTo>
                    <a:pt x="4895" y="13"/>
                    <a:pt x="4891" y="16"/>
                    <a:pt x="4887" y="16"/>
                  </a:cubicBezTo>
                  <a:close/>
                  <a:moveTo>
                    <a:pt x="4855" y="16"/>
                  </a:moveTo>
                  <a:lnTo>
                    <a:pt x="4855" y="16"/>
                  </a:lnTo>
                  <a:cubicBezTo>
                    <a:pt x="4850" y="16"/>
                    <a:pt x="4847" y="13"/>
                    <a:pt x="4847" y="8"/>
                  </a:cubicBezTo>
                  <a:cubicBezTo>
                    <a:pt x="4847" y="4"/>
                    <a:pt x="4850" y="0"/>
                    <a:pt x="4855" y="0"/>
                  </a:cubicBezTo>
                  <a:lnTo>
                    <a:pt x="4855" y="0"/>
                  </a:lnTo>
                  <a:cubicBezTo>
                    <a:pt x="4859" y="0"/>
                    <a:pt x="4863" y="4"/>
                    <a:pt x="4863" y="8"/>
                  </a:cubicBezTo>
                  <a:cubicBezTo>
                    <a:pt x="4863" y="13"/>
                    <a:pt x="4859" y="16"/>
                    <a:pt x="4855" y="16"/>
                  </a:cubicBezTo>
                  <a:close/>
                  <a:moveTo>
                    <a:pt x="4823" y="16"/>
                  </a:moveTo>
                  <a:lnTo>
                    <a:pt x="4823" y="16"/>
                  </a:lnTo>
                  <a:cubicBezTo>
                    <a:pt x="4818" y="16"/>
                    <a:pt x="4815" y="13"/>
                    <a:pt x="4815" y="8"/>
                  </a:cubicBezTo>
                  <a:cubicBezTo>
                    <a:pt x="4815" y="4"/>
                    <a:pt x="4818" y="0"/>
                    <a:pt x="4823" y="0"/>
                  </a:cubicBezTo>
                  <a:lnTo>
                    <a:pt x="4823" y="0"/>
                  </a:lnTo>
                  <a:cubicBezTo>
                    <a:pt x="4827" y="0"/>
                    <a:pt x="4831" y="4"/>
                    <a:pt x="4831" y="8"/>
                  </a:cubicBezTo>
                  <a:cubicBezTo>
                    <a:pt x="4831" y="13"/>
                    <a:pt x="4827" y="16"/>
                    <a:pt x="4823" y="16"/>
                  </a:cubicBezTo>
                  <a:close/>
                  <a:moveTo>
                    <a:pt x="4791" y="16"/>
                  </a:moveTo>
                  <a:lnTo>
                    <a:pt x="4791" y="16"/>
                  </a:lnTo>
                  <a:cubicBezTo>
                    <a:pt x="4786" y="16"/>
                    <a:pt x="4783" y="13"/>
                    <a:pt x="4783" y="8"/>
                  </a:cubicBezTo>
                  <a:cubicBezTo>
                    <a:pt x="4783" y="4"/>
                    <a:pt x="4786" y="0"/>
                    <a:pt x="4791" y="0"/>
                  </a:cubicBezTo>
                  <a:lnTo>
                    <a:pt x="4791" y="0"/>
                  </a:lnTo>
                  <a:cubicBezTo>
                    <a:pt x="4795" y="0"/>
                    <a:pt x="4799" y="4"/>
                    <a:pt x="4799" y="8"/>
                  </a:cubicBezTo>
                  <a:cubicBezTo>
                    <a:pt x="4799" y="13"/>
                    <a:pt x="4795" y="16"/>
                    <a:pt x="4791" y="16"/>
                  </a:cubicBezTo>
                  <a:close/>
                  <a:moveTo>
                    <a:pt x="4759" y="16"/>
                  </a:moveTo>
                  <a:lnTo>
                    <a:pt x="4759" y="16"/>
                  </a:lnTo>
                  <a:cubicBezTo>
                    <a:pt x="4754" y="16"/>
                    <a:pt x="4751" y="13"/>
                    <a:pt x="4751" y="8"/>
                  </a:cubicBezTo>
                  <a:cubicBezTo>
                    <a:pt x="4751" y="4"/>
                    <a:pt x="4754" y="0"/>
                    <a:pt x="4759" y="0"/>
                  </a:cubicBezTo>
                  <a:lnTo>
                    <a:pt x="4759" y="0"/>
                  </a:lnTo>
                  <a:cubicBezTo>
                    <a:pt x="4763" y="0"/>
                    <a:pt x="4767" y="4"/>
                    <a:pt x="4767" y="8"/>
                  </a:cubicBezTo>
                  <a:cubicBezTo>
                    <a:pt x="4767" y="13"/>
                    <a:pt x="4763" y="16"/>
                    <a:pt x="4759" y="16"/>
                  </a:cubicBezTo>
                  <a:close/>
                  <a:moveTo>
                    <a:pt x="4727" y="16"/>
                  </a:moveTo>
                  <a:lnTo>
                    <a:pt x="4727" y="16"/>
                  </a:lnTo>
                  <a:cubicBezTo>
                    <a:pt x="4722" y="16"/>
                    <a:pt x="4719" y="13"/>
                    <a:pt x="4719" y="8"/>
                  </a:cubicBezTo>
                  <a:cubicBezTo>
                    <a:pt x="4719" y="4"/>
                    <a:pt x="4722" y="0"/>
                    <a:pt x="4727" y="0"/>
                  </a:cubicBezTo>
                  <a:lnTo>
                    <a:pt x="4727" y="0"/>
                  </a:lnTo>
                  <a:cubicBezTo>
                    <a:pt x="4731" y="0"/>
                    <a:pt x="4735" y="4"/>
                    <a:pt x="4735" y="8"/>
                  </a:cubicBezTo>
                  <a:cubicBezTo>
                    <a:pt x="4735" y="13"/>
                    <a:pt x="4731" y="16"/>
                    <a:pt x="4727" y="16"/>
                  </a:cubicBezTo>
                  <a:close/>
                  <a:moveTo>
                    <a:pt x="4695" y="16"/>
                  </a:moveTo>
                  <a:lnTo>
                    <a:pt x="4695" y="16"/>
                  </a:lnTo>
                  <a:cubicBezTo>
                    <a:pt x="4690" y="16"/>
                    <a:pt x="4687" y="13"/>
                    <a:pt x="4687" y="8"/>
                  </a:cubicBezTo>
                  <a:cubicBezTo>
                    <a:pt x="4687" y="4"/>
                    <a:pt x="4690" y="0"/>
                    <a:pt x="4695" y="0"/>
                  </a:cubicBezTo>
                  <a:lnTo>
                    <a:pt x="4695" y="0"/>
                  </a:lnTo>
                  <a:cubicBezTo>
                    <a:pt x="4699" y="0"/>
                    <a:pt x="4703" y="4"/>
                    <a:pt x="4703" y="8"/>
                  </a:cubicBezTo>
                  <a:cubicBezTo>
                    <a:pt x="4703" y="13"/>
                    <a:pt x="4699" y="16"/>
                    <a:pt x="4695" y="16"/>
                  </a:cubicBezTo>
                  <a:close/>
                  <a:moveTo>
                    <a:pt x="4663" y="16"/>
                  </a:moveTo>
                  <a:lnTo>
                    <a:pt x="4663" y="16"/>
                  </a:lnTo>
                  <a:cubicBezTo>
                    <a:pt x="4658" y="16"/>
                    <a:pt x="4655" y="13"/>
                    <a:pt x="4655" y="8"/>
                  </a:cubicBezTo>
                  <a:cubicBezTo>
                    <a:pt x="4655" y="4"/>
                    <a:pt x="4658" y="0"/>
                    <a:pt x="4663" y="0"/>
                  </a:cubicBezTo>
                  <a:lnTo>
                    <a:pt x="4663" y="0"/>
                  </a:lnTo>
                  <a:cubicBezTo>
                    <a:pt x="4667" y="0"/>
                    <a:pt x="4671" y="4"/>
                    <a:pt x="4671" y="8"/>
                  </a:cubicBezTo>
                  <a:cubicBezTo>
                    <a:pt x="4671" y="13"/>
                    <a:pt x="4667" y="16"/>
                    <a:pt x="4663" y="16"/>
                  </a:cubicBezTo>
                  <a:close/>
                  <a:moveTo>
                    <a:pt x="4631" y="16"/>
                  </a:moveTo>
                  <a:lnTo>
                    <a:pt x="4631" y="16"/>
                  </a:lnTo>
                  <a:cubicBezTo>
                    <a:pt x="4626" y="16"/>
                    <a:pt x="4623" y="13"/>
                    <a:pt x="4623" y="8"/>
                  </a:cubicBezTo>
                  <a:cubicBezTo>
                    <a:pt x="4623" y="4"/>
                    <a:pt x="4626" y="0"/>
                    <a:pt x="4631" y="0"/>
                  </a:cubicBezTo>
                  <a:lnTo>
                    <a:pt x="4631" y="0"/>
                  </a:lnTo>
                  <a:cubicBezTo>
                    <a:pt x="4635" y="0"/>
                    <a:pt x="4639" y="4"/>
                    <a:pt x="4639" y="8"/>
                  </a:cubicBezTo>
                  <a:cubicBezTo>
                    <a:pt x="4639" y="13"/>
                    <a:pt x="4635" y="16"/>
                    <a:pt x="4631" y="16"/>
                  </a:cubicBezTo>
                  <a:close/>
                  <a:moveTo>
                    <a:pt x="4599" y="16"/>
                  </a:moveTo>
                  <a:lnTo>
                    <a:pt x="4599" y="16"/>
                  </a:lnTo>
                  <a:cubicBezTo>
                    <a:pt x="4594" y="16"/>
                    <a:pt x="4591" y="13"/>
                    <a:pt x="4591" y="8"/>
                  </a:cubicBezTo>
                  <a:cubicBezTo>
                    <a:pt x="4591" y="4"/>
                    <a:pt x="4594" y="0"/>
                    <a:pt x="4599" y="0"/>
                  </a:cubicBezTo>
                  <a:lnTo>
                    <a:pt x="4599" y="0"/>
                  </a:lnTo>
                  <a:cubicBezTo>
                    <a:pt x="4603" y="0"/>
                    <a:pt x="4607" y="4"/>
                    <a:pt x="4607" y="8"/>
                  </a:cubicBezTo>
                  <a:cubicBezTo>
                    <a:pt x="4607" y="13"/>
                    <a:pt x="4603" y="16"/>
                    <a:pt x="4599" y="16"/>
                  </a:cubicBezTo>
                  <a:close/>
                  <a:moveTo>
                    <a:pt x="4567" y="16"/>
                  </a:moveTo>
                  <a:lnTo>
                    <a:pt x="4567" y="16"/>
                  </a:lnTo>
                  <a:cubicBezTo>
                    <a:pt x="4562" y="16"/>
                    <a:pt x="4559" y="13"/>
                    <a:pt x="4559" y="8"/>
                  </a:cubicBezTo>
                  <a:cubicBezTo>
                    <a:pt x="4559" y="4"/>
                    <a:pt x="4562" y="0"/>
                    <a:pt x="4567" y="0"/>
                  </a:cubicBezTo>
                  <a:lnTo>
                    <a:pt x="4567" y="0"/>
                  </a:lnTo>
                  <a:cubicBezTo>
                    <a:pt x="4571" y="0"/>
                    <a:pt x="4575" y="4"/>
                    <a:pt x="4575" y="8"/>
                  </a:cubicBezTo>
                  <a:cubicBezTo>
                    <a:pt x="4575" y="13"/>
                    <a:pt x="4571" y="16"/>
                    <a:pt x="4567" y="16"/>
                  </a:cubicBezTo>
                  <a:close/>
                  <a:moveTo>
                    <a:pt x="4535" y="16"/>
                  </a:moveTo>
                  <a:lnTo>
                    <a:pt x="4535" y="16"/>
                  </a:lnTo>
                  <a:cubicBezTo>
                    <a:pt x="4530" y="16"/>
                    <a:pt x="4527" y="13"/>
                    <a:pt x="4527" y="8"/>
                  </a:cubicBezTo>
                  <a:cubicBezTo>
                    <a:pt x="4527" y="4"/>
                    <a:pt x="4530" y="0"/>
                    <a:pt x="4535" y="0"/>
                  </a:cubicBezTo>
                  <a:lnTo>
                    <a:pt x="4535" y="0"/>
                  </a:lnTo>
                  <a:cubicBezTo>
                    <a:pt x="4539" y="0"/>
                    <a:pt x="4543" y="4"/>
                    <a:pt x="4543" y="8"/>
                  </a:cubicBezTo>
                  <a:cubicBezTo>
                    <a:pt x="4543" y="13"/>
                    <a:pt x="4539" y="16"/>
                    <a:pt x="4535" y="16"/>
                  </a:cubicBezTo>
                  <a:close/>
                  <a:moveTo>
                    <a:pt x="4503" y="16"/>
                  </a:moveTo>
                  <a:lnTo>
                    <a:pt x="4502" y="16"/>
                  </a:lnTo>
                  <a:cubicBezTo>
                    <a:pt x="4498" y="16"/>
                    <a:pt x="4494" y="13"/>
                    <a:pt x="4494" y="8"/>
                  </a:cubicBezTo>
                  <a:cubicBezTo>
                    <a:pt x="4494" y="4"/>
                    <a:pt x="4498" y="0"/>
                    <a:pt x="4502" y="0"/>
                  </a:cubicBezTo>
                  <a:lnTo>
                    <a:pt x="4503" y="0"/>
                  </a:lnTo>
                  <a:cubicBezTo>
                    <a:pt x="4507" y="0"/>
                    <a:pt x="4511" y="4"/>
                    <a:pt x="4511" y="8"/>
                  </a:cubicBezTo>
                  <a:cubicBezTo>
                    <a:pt x="4511" y="13"/>
                    <a:pt x="4507" y="16"/>
                    <a:pt x="4503" y="16"/>
                  </a:cubicBezTo>
                  <a:close/>
                  <a:moveTo>
                    <a:pt x="4470" y="16"/>
                  </a:moveTo>
                  <a:lnTo>
                    <a:pt x="4470" y="16"/>
                  </a:lnTo>
                  <a:cubicBezTo>
                    <a:pt x="4466" y="16"/>
                    <a:pt x="4462" y="13"/>
                    <a:pt x="4462" y="8"/>
                  </a:cubicBezTo>
                  <a:cubicBezTo>
                    <a:pt x="4462" y="4"/>
                    <a:pt x="4466" y="0"/>
                    <a:pt x="4470" y="0"/>
                  </a:cubicBezTo>
                  <a:lnTo>
                    <a:pt x="4470" y="0"/>
                  </a:lnTo>
                  <a:cubicBezTo>
                    <a:pt x="4475" y="0"/>
                    <a:pt x="4478" y="4"/>
                    <a:pt x="4478" y="8"/>
                  </a:cubicBezTo>
                  <a:cubicBezTo>
                    <a:pt x="4478" y="13"/>
                    <a:pt x="4475" y="16"/>
                    <a:pt x="4470" y="16"/>
                  </a:cubicBezTo>
                  <a:close/>
                  <a:moveTo>
                    <a:pt x="4438" y="16"/>
                  </a:moveTo>
                  <a:lnTo>
                    <a:pt x="4438" y="16"/>
                  </a:lnTo>
                  <a:cubicBezTo>
                    <a:pt x="4434" y="16"/>
                    <a:pt x="4430" y="13"/>
                    <a:pt x="4430" y="8"/>
                  </a:cubicBezTo>
                  <a:cubicBezTo>
                    <a:pt x="4430" y="4"/>
                    <a:pt x="4434" y="0"/>
                    <a:pt x="4438" y="0"/>
                  </a:cubicBezTo>
                  <a:lnTo>
                    <a:pt x="4438" y="0"/>
                  </a:lnTo>
                  <a:cubicBezTo>
                    <a:pt x="4443" y="0"/>
                    <a:pt x="4446" y="4"/>
                    <a:pt x="4446" y="8"/>
                  </a:cubicBezTo>
                  <a:cubicBezTo>
                    <a:pt x="4446" y="13"/>
                    <a:pt x="4443" y="16"/>
                    <a:pt x="4438" y="16"/>
                  </a:cubicBezTo>
                  <a:close/>
                  <a:moveTo>
                    <a:pt x="4406" y="16"/>
                  </a:moveTo>
                  <a:lnTo>
                    <a:pt x="4406" y="16"/>
                  </a:lnTo>
                  <a:cubicBezTo>
                    <a:pt x="4402" y="16"/>
                    <a:pt x="4398" y="13"/>
                    <a:pt x="4398" y="8"/>
                  </a:cubicBezTo>
                  <a:cubicBezTo>
                    <a:pt x="4398" y="4"/>
                    <a:pt x="4402" y="0"/>
                    <a:pt x="4406" y="0"/>
                  </a:cubicBezTo>
                  <a:lnTo>
                    <a:pt x="4406" y="0"/>
                  </a:lnTo>
                  <a:cubicBezTo>
                    <a:pt x="4411" y="0"/>
                    <a:pt x="4414" y="4"/>
                    <a:pt x="4414" y="8"/>
                  </a:cubicBezTo>
                  <a:cubicBezTo>
                    <a:pt x="4414" y="13"/>
                    <a:pt x="4411" y="16"/>
                    <a:pt x="4406" y="16"/>
                  </a:cubicBezTo>
                  <a:close/>
                  <a:moveTo>
                    <a:pt x="4374" y="16"/>
                  </a:moveTo>
                  <a:lnTo>
                    <a:pt x="4374" y="16"/>
                  </a:lnTo>
                  <a:cubicBezTo>
                    <a:pt x="4370" y="16"/>
                    <a:pt x="4366" y="13"/>
                    <a:pt x="4366" y="8"/>
                  </a:cubicBezTo>
                  <a:cubicBezTo>
                    <a:pt x="4366" y="4"/>
                    <a:pt x="4370" y="0"/>
                    <a:pt x="4374" y="0"/>
                  </a:cubicBezTo>
                  <a:lnTo>
                    <a:pt x="4374" y="0"/>
                  </a:lnTo>
                  <a:cubicBezTo>
                    <a:pt x="4379" y="0"/>
                    <a:pt x="4382" y="4"/>
                    <a:pt x="4382" y="8"/>
                  </a:cubicBezTo>
                  <a:cubicBezTo>
                    <a:pt x="4382" y="13"/>
                    <a:pt x="4379" y="16"/>
                    <a:pt x="4374" y="16"/>
                  </a:cubicBezTo>
                  <a:close/>
                  <a:moveTo>
                    <a:pt x="4342" y="16"/>
                  </a:moveTo>
                  <a:lnTo>
                    <a:pt x="4342" y="16"/>
                  </a:lnTo>
                  <a:cubicBezTo>
                    <a:pt x="4338" y="16"/>
                    <a:pt x="4334" y="13"/>
                    <a:pt x="4334" y="8"/>
                  </a:cubicBezTo>
                  <a:cubicBezTo>
                    <a:pt x="4334" y="4"/>
                    <a:pt x="4338" y="0"/>
                    <a:pt x="4342" y="0"/>
                  </a:cubicBezTo>
                  <a:lnTo>
                    <a:pt x="4342" y="0"/>
                  </a:lnTo>
                  <a:cubicBezTo>
                    <a:pt x="4347" y="0"/>
                    <a:pt x="4350" y="4"/>
                    <a:pt x="4350" y="8"/>
                  </a:cubicBezTo>
                  <a:cubicBezTo>
                    <a:pt x="4350" y="13"/>
                    <a:pt x="4347" y="16"/>
                    <a:pt x="4342" y="16"/>
                  </a:cubicBezTo>
                  <a:close/>
                  <a:moveTo>
                    <a:pt x="4310" y="16"/>
                  </a:moveTo>
                  <a:lnTo>
                    <a:pt x="4310" y="16"/>
                  </a:lnTo>
                  <a:cubicBezTo>
                    <a:pt x="4306" y="16"/>
                    <a:pt x="4302" y="13"/>
                    <a:pt x="4302" y="8"/>
                  </a:cubicBezTo>
                  <a:cubicBezTo>
                    <a:pt x="4302" y="4"/>
                    <a:pt x="4306" y="0"/>
                    <a:pt x="4310" y="0"/>
                  </a:cubicBezTo>
                  <a:lnTo>
                    <a:pt x="4310" y="0"/>
                  </a:lnTo>
                  <a:cubicBezTo>
                    <a:pt x="4315" y="0"/>
                    <a:pt x="4318" y="4"/>
                    <a:pt x="4318" y="8"/>
                  </a:cubicBezTo>
                  <a:cubicBezTo>
                    <a:pt x="4318" y="13"/>
                    <a:pt x="4315" y="16"/>
                    <a:pt x="4310" y="16"/>
                  </a:cubicBezTo>
                  <a:close/>
                  <a:moveTo>
                    <a:pt x="4278" y="16"/>
                  </a:moveTo>
                  <a:lnTo>
                    <a:pt x="4278" y="16"/>
                  </a:lnTo>
                  <a:cubicBezTo>
                    <a:pt x="4274" y="16"/>
                    <a:pt x="4270" y="13"/>
                    <a:pt x="4270" y="8"/>
                  </a:cubicBezTo>
                  <a:cubicBezTo>
                    <a:pt x="4270" y="4"/>
                    <a:pt x="4274" y="0"/>
                    <a:pt x="4278" y="0"/>
                  </a:cubicBezTo>
                  <a:lnTo>
                    <a:pt x="4278" y="0"/>
                  </a:lnTo>
                  <a:cubicBezTo>
                    <a:pt x="4283" y="0"/>
                    <a:pt x="4286" y="4"/>
                    <a:pt x="4286" y="8"/>
                  </a:cubicBezTo>
                  <a:cubicBezTo>
                    <a:pt x="4286" y="13"/>
                    <a:pt x="4283" y="16"/>
                    <a:pt x="4278" y="16"/>
                  </a:cubicBezTo>
                  <a:close/>
                  <a:moveTo>
                    <a:pt x="4246" y="16"/>
                  </a:moveTo>
                  <a:lnTo>
                    <a:pt x="4246" y="16"/>
                  </a:lnTo>
                  <a:cubicBezTo>
                    <a:pt x="4242" y="16"/>
                    <a:pt x="4238" y="13"/>
                    <a:pt x="4238" y="8"/>
                  </a:cubicBezTo>
                  <a:cubicBezTo>
                    <a:pt x="4238" y="4"/>
                    <a:pt x="4242" y="0"/>
                    <a:pt x="4246" y="0"/>
                  </a:cubicBezTo>
                  <a:lnTo>
                    <a:pt x="4246" y="0"/>
                  </a:lnTo>
                  <a:cubicBezTo>
                    <a:pt x="4251" y="0"/>
                    <a:pt x="4254" y="4"/>
                    <a:pt x="4254" y="8"/>
                  </a:cubicBezTo>
                  <a:cubicBezTo>
                    <a:pt x="4254" y="13"/>
                    <a:pt x="4251" y="16"/>
                    <a:pt x="4246" y="16"/>
                  </a:cubicBezTo>
                  <a:close/>
                  <a:moveTo>
                    <a:pt x="4214" y="16"/>
                  </a:moveTo>
                  <a:lnTo>
                    <a:pt x="4214" y="16"/>
                  </a:lnTo>
                  <a:cubicBezTo>
                    <a:pt x="4210" y="16"/>
                    <a:pt x="4206" y="13"/>
                    <a:pt x="4206" y="8"/>
                  </a:cubicBezTo>
                  <a:cubicBezTo>
                    <a:pt x="4206" y="4"/>
                    <a:pt x="4210" y="0"/>
                    <a:pt x="4214" y="0"/>
                  </a:cubicBezTo>
                  <a:lnTo>
                    <a:pt x="4214" y="0"/>
                  </a:lnTo>
                  <a:cubicBezTo>
                    <a:pt x="4219" y="0"/>
                    <a:pt x="4222" y="4"/>
                    <a:pt x="4222" y="8"/>
                  </a:cubicBezTo>
                  <a:cubicBezTo>
                    <a:pt x="4222" y="13"/>
                    <a:pt x="4219" y="16"/>
                    <a:pt x="4214" y="16"/>
                  </a:cubicBezTo>
                  <a:close/>
                  <a:moveTo>
                    <a:pt x="4182" y="16"/>
                  </a:moveTo>
                  <a:lnTo>
                    <a:pt x="4182" y="16"/>
                  </a:lnTo>
                  <a:cubicBezTo>
                    <a:pt x="4178" y="16"/>
                    <a:pt x="4174" y="13"/>
                    <a:pt x="4174" y="8"/>
                  </a:cubicBezTo>
                  <a:cubicBezTo>
                    <a:pt x="4174" y="4"/>
                    <a:pt x="4178" y="0"/>
                    <a:pt x="4182" y="0"/>
                  </a:cubicBezTo>
                  <a:lnTo>
                    <a:pt x="4182" y="0"/>
                  </a:lnTo>
                  <a:cubicBezTo>
                    <a:pt x="4187" y="0"/>
                    <a:pt x="4190" y="4"/>
                    <a:pt x="4190" y="8"/>
                  </a:cubicBezTo>
                  <a:cubicBezTo>
                    <a:pt x="4190" y="13"/>
                    <a:pt x="4187" y="16"/>
                    <a:pt x="4182" y="16"/>
                  </a:cubicBezTo>
                  <a:close/>
                  <a:moveTo>
                    <a:pt x="4150" y="16"/>
                  </a:moveTo>
                  <a:lnTo>
                    <a:pt x="4150" y="16"/>
                  </a:lnTo>
                  <a:cubicBezTo>
                    <a:pt x="4146" y="16"/>
                    <a:pt x="4142" y="13"/>
                    <a:pt x="4142" y="8"/>
                  </a:cubicBezTo>
                  <a:cubicBezTo>
                    <a:pt x="4142" y="4"/>
                    <a:pt x="4146" y="0"/>
                    <a:pt x="4150" y="0"/>
                  </a:cubicBezTo>
                  <a:lnTo>
                    <a:pt x="4150" y="0"/>
                  </a:lnTo>
                  <a:cubicBezTo>
                    <a:pt x="4155" y="0"/>
                    <a:pt x="4158" y="4"/>
                    <a:pt x="4158" y="8"/>
                  </a:cubicBezTo>
                  <a:cubicBezTo>
                    <a:pt x="4158" y="13"/>
                    <a:pt x="4155" y="16"/>
                    <a:pt x="4150" y="16"/>
                  </a:cubicBezTo>
                  <a:close/>
                  <a:moveTo>
                    <a:pt x="4118" y="16"/>
                  </a:moveTo>
                  <a:lnTo>
                    <a:pt x="4118" y="16"/>
                  </a:lnTo>
                  <a:cubicBezTo>
                    <a:pt x="4114" y="16"/>
                    <a:pt x="4110" y="13"/>
                    <a:pt x="4110" y="8"/>
                  </a:cubicBezTo>
                  <a:cubicBezTo>
                    <a:pt x="4110" y="4"/>
                    <a:pt x="4114" y="0"/>
                    <a:pt x="4118" y="0"/>
                  </a:cubicBezTo>
                  <a:lnTo>
                    <a:pt x="4118" y="0"/>
                  </a:lnTo>
                  <a:cubicBezTo>
                    <a:pt x="4123" y="0"/>
                    <a:pt x="4126" y="4"/>
                    <a:pt x="4126" y="8"/>
                  </a:cubicBezTo>
                  <a:cubicBezTo>
                    <a:pt x="4126" y="13"/>
                    <a:pt x="4123" y="16"/>
                    <a:pt x="4118" y="16"/>
                  </a:cubicBezTo>
                  <a:close/>
                  <a:moveTo>
                    <a:pt x="4086" y="16"/>
                  </a:moveTo>
                  <a:lnTo>
                    <a:pt x="4086" y="16"/>
                  </a:lnTo>
                  <a:cubicBezTo>
                    <a:pt x="4082" y="16"/>
                    <a:pt x="4078" y="13"/>
                    <a:pt x="4078" y="8"/>
                  </a:cubicBezTo>
                  <a:cubicBezTo>
                    <a:pt x="4078" y="4"/>
                    <a:pt x="4082" y="0"/>
                    <a:pt x="4086" y="0"/>
                  </a:cubicBezTo>
                  <a:lnTo>
                    <a:pt x="4086" y="0"/>
                  </a:lnTo>
                  <a:cubicBezTo>
                    <a:pt x="4091" y="0"/>
                    <a:pt x="4094" y="4"/>
                    <a:pt x="4094" y="8"/>
                  </a:cubicBezTo>
                  <a:cubicBezTo>
                    <a:pt x="4094" y="13"/>
                    <a:pt x="4091" y="16"/>
                    <a:pt x="4086" y="16"/>
                  </a:cubicBezTo>
                  <a:close/>
                  <a:moveTo>
                    <a:pt x="4054" y="16"/>
                  </a:moveTo>
                  <a:lnTo>
                    <a:pt x="4054" y="16"/>
                  </a:lnTo>
                  <a:cubicBezTo>
                    <a:pt x="4050" y="16"/>
                    <a:pt x="4046" y="13"/>
                    <a:pt x="4046" y="8"/>
                  </a:cubicBezTo>
                  <a:cubicBezTo>
                    <a:pt x="4046" y="4"/>
                    <a:pt x="4050" y="0"/>
                    <a:pt x="4054" y="0"/>
                  </a:cubicBezTo>
                  <a:lnTo>
                    <a:pt x="4054" y="0"/>
                  </a:lnTo>
                  <a:cubicBezTo>
                    <a:pt x="4059" y="0"/>
                    <a:pt x="4062" y="4"/>
                    <a:pt x="4062" y="8"/>
                  </a:cubicBezTo>
                  <a:cubicBezTo>
                    <a:pt x="4062" y="13"/>
                    <a:pt x="4059" y="16"/>
                    <a:pt x="4054" y="16"/>
                  </a:cubicBezTo>
                  <a:close/>
                  <a:moveTo>
                    <a:pt x="4022" y="16"/>
                  </a:moveTo>
                  <a:lnTo>
                    <a:pt x="4022" y="16"/>
                  </a:lnTo>
                  <a:cubicBezTo>
                    <a:pt x="4018" y="16"/>
                    <a:pt x="4014" y="13"/>
                    <a:pt x="4014" y="8"/>
                  </a:cubicBezTo>
                  <a:cubicBezTo>
                    <a:pt x="4014" y="4"/>
                    <a:pt x="4018" y="0"/>
                    <a:pt x="4022" y="0"/>
                  </a:cubicBezTo>
                  <a:lnTo>
                    <a:pt x="4022" y="0"/>
                  </a:lnTo>
                  <a:cubicBezTo>
                    <a:pt x="4027" y="0"/>
                    <a:pt x="4030" y="4"/>
                    <a:pt x="4030" y="8"/>
                  </a:cubicBezTo>
                  <a:cubicBezTo>
                    <a:pt x="4030" y="13"/>
                    <a:pt x="4027" y="16"/>
                    <a:pt x="4022" y="16"/>
                  </a:cubicBezTo>
                  <a:close/>
                  <a:moveTo>
                    <a:pt x="3990" y="16"/>
                  </a:moveTo>
                  <a:lnTo>
                    <a:pt x="3990" y="16"/>
                  </a:lnTo>
                  <a:cubicBezTo>
                    <a:pt x="3986" y="16"/>
                    <a:pt x="3982" y="13"/>
                    <a:pt x="3982" y="8"/>
                  </a:cubicBezTo>
                  <a:cubicBezTo>
                    <a:pt x="3982" y="4"/>
                    <a:pt x="3986" y="0"/>
                    <a:pt x="3990" y="0"/>
                  </a:cubicBezTo>
                  <a:lnTo>
                    <a:pt x="3990" y="0"/>
                  </a:lnTo>
                  <a:cubicBezTo>
                    <a:pt x="3995" y="0"/>
                    <a:pt x="3998" y="4"/>
                    <a:pt x="3998" y="8"/>
                  </a:cubicBezTo>
                  <a:cubicBezTo>
                    <a:pt x="3998" y="13"/>
                    <a:pt x="3995" y="16"/>
                    <a:pt x="3990" y="16"/>
                  </a:cubicBezTo>
                  <a:close/>
                  <a:moveTo>
                    <a:pt x="3958" y="16"/>
                  </a:moveTo>
                  <a:lnTo>
                    <a:pt x="3958" y="16"/>
                  </a:lnTo>
                  <a:cubicBezTo>
                    <a:pt x="3954" y="16"/>
                    <a:pt x="3950" y="13"/>
                    <a:pt x="3950" y="8"/>
                  </a:cubicBezTo>
                  <a:cubicBezTo>
                    <a:pt x="3950" y="4"/>
                    <a:pt x="3954" y="0"/>
                    <a:pt x="3958" y="0"/>
                  </a:cubicBezTo>
                  <a:lnTo>
                    <a:pt x="3958" y="0"/>
                  </a:lnTo>
                  <a:cubicBezTo>
                    <a:pt x="3963" y="0"/>
                    <a:pt x="3966" y="4"/>
                    <a:pt x="3966" y="8"/>
                  </a:cubicBezTo>
                  <a:cubicBezTo>
                    <a:pt x="3966" y="13"/>
                    <a:pt x="3963" y="16"/>
                    <a:pt x="3958" y="16"/>
                  </a:cubicBezTo>
                  <a:close/>
                  <a:moveTo>
                    <a:pt x="3926" y="16"/>
                  </a:moveTo>
                  <a:lnTo>
                    <a:pt x="3926" y="16"/>
                  </a:lnTo>
                  <a:cubicBezTo>
                    <a:pt x="3922" y="16"/>
                    <a:pt x="3918" y="13"/>
                    <a:pt x="3918" y="8"/>
                  </a:cubicBezTo>
                  <a:cubicBezTo>
                    <a:pt x="3918" y="4"/>
                    <a:pt x="3922" y="0"/>
                    <a:pt x="3926" y="0"/>
                  </a:cubicBezTo>
                  <a:lnTo>
                    <a:pt x="3926" y="0"/>
                  </a:lnTo>
                  <a:cubicBezTo>
                    <a:pt x="3931" y="0"/>
                    <a:pt x="3934" y="4"/>
                    <a:pt x="3934" y="8"/>
                  </a:cubicBezTo>
                  <a:cubicBezTo>
                    <a:pt x="3934" y="13"/>
                    <a:pt x="3931" y="16"/>
                    <a:pt x="3926" y="16"/>
                  </a:cubicBezTo>
                  <a:close/>
                  <a:moveTo>
                    <a:pt x="3894" y="16"/>
                  </a:moveTo>
                  <a:lnTo>
                    <a:pt x="3894" y="16"/>
                  </a:lnTo>
                  <a:cubicBezTo>
                    <a:pt x="3890" y="16"/>
                    <a:pt x="3886" y="13"/>
                    <a:pt x="3886" y="8"/>
                  </a:cubicBezTo>
                  <a:cubicBezTo>
                    <a:pt x="3886" y="4"/>
                    <a:pt x="3890" y="0"/>
                    <a:pt x="3894" y="0"/>
                  </a:cubicBezTo>
                  <a:lnTo>
                    <a:pt x="3894" y="0"/>
                  </a:lnTo>
                  <a:cubicBezTo>
                    <a:pt x="3899" y="0"/>
                    <a:pt x="3902" y="4"/>
                    <a:pt x="3902" y="8"/>
                  </a:cubicBezTo>
                  <a:cubicBezTo>
                    <a:pt x="3902" y="13"/>
                    <a:pt x="3899" y="16"/>
                    <a:pt x="3894" y="16"/>
                  </a:cubicBezTo>
                  <a:close/>
                  <a:moveTo>
                    <a:pt x="3862" y="16"/>
                  </a:moveTo>
                  <a:lnTo>
                    <a:pt x="3862" y="16"/>
                  </a:lnTo>
                  <a:cubicBezTo>
                    <a:pt x="3858" y="16"/>
                    <a:pt x="3854" y="13"/>
                    <a:pt x="3854" y="8"/>
                  </a:cubicBezTo>
                  <a:cubicBezTo>
                    <a:pt x="3854" y="4"/>
                    <a:pt x="3858" y="0"/>
                    <a:pt x="3862" y="0"/>
                  </a:cubicBezTo>
                  <a:lnTo>
                    <a:pt x="3862" y="0"/>
                  </a:lnTo>
                  <a:cubicBezTo>
                    <a:pt x="3867" y="0"/>
                    <a:pt x="3870" y="4"/>
                    <a:pt x="3870" y="8"/>
                  </a:cubicBezTo>
                  <a:cubicBezTo>
                    <a:pt x="3870" y="13"/>
                    <a:pt x="3867" y="16"/>
                    <a:pt x="3862" y="16"/>
                  </a:cubicBezTo>
                  <a:close/>
                  <a:moveTo>
                    <a:pt x="3830" y="16"/>
                  </a:moveTo>
                  <a:lnTo>
                    <a:pt x="3830" y="16"/>
                  </a:lnTo>
                  <a:cubicBezTo>
                    <a:pt x="3826" y="16"/>
                    <a:pt x="3822" y="13"/>
                    <a:pt x="3822" y="8"/>
                  </a:cubicBezTo>
                  <a:cubicBezTo>
                    <a:pt x="3822" y="4"/>
                    <a:pt x="3826" y="0"/>
                    <a:pt x="3830" y="0"/>
                  </a:cubicBezTo>
                  <a:lnTo>
                    <a:pt x="3830" y="0"/>
                  </a:lnTo>
                  <a:cubicBezTo>
                    <a:pt x="3835" y="0"/>
                    <a:pt x="3838" y="4"/>
                    <a:pt x="3838" y="8"/>
                  </a:cubicBezTo>
                  <a:cubicBezTo>
                    <a:pt x="3838" y="13"/>
                    <a:pt x="3835" y="16"/>
                    <a:pt x="3830" y="16"/>
                  </a:cubicBezTo>
                  <a:close/>
                  <a:moveTo>
                    <a:pt x="3798" y="16"/>
                  </a:moveTo>
                  <a:lnTo>
                    <a:pt x="3798" y="16"/>
                  </a:lnTo>
                  <a:cubicBezTo>
                    <a:pt x="3794" y="16"/>
                    <a:pt x="3790" y="13"/>
                    <a:pt x="3790" y="8"/>
                  </a:cubicBezTo>
                  <a:cubicBezTo>
                    <a:pt x="3790" y="4"/>
                    <a:pt x="3794" y="0"/>
                    <a:pt x="3798" y="0"/>
                  </a:cubicBezTo>
                  <a:lnTo>
                    <a:pt x="3798" y="0"/>
                  </a:lnTo>
                  <a:cubicBezTo>
                    <a:pt x="3803" y="0"/>
                    <a:pt x="3806" y="4"/>
                    <a:pt x="3806" y="8"/>
                  </a:cubicBezTo>
                  <a:cubicBezTo>
                    <a:pt x="3806" y="13"/>
                    <a:pt x="3803" y="16"/>
                    <a:pt x="3798" y="16"/>
                  </a:cubicBezTo>
                  <a:close/>
                  <a:moveTo>
                    <a:pt x="3766" y="16"/>
                  </a:moveTo>
                  <a:lnTo>
                    <a:pt x="3766" y="16"/>
                  </a:lnTo>
                  <a:cubicBezTo>
                    <a:pt x="3762" y="16"/>
                    <a:pt x="3758" y="13"/>
                    <a:pt x="3758" y="8"/>
                  </a:cubicBezTo>
                  <a:cubicBezTo>
                    <a:pt x="3758" y="4"/>
                    <a:pt x="3762" y="0"/>
                    <a:pt x="3766" y="0"/>
                  </a:cubicBezTo>
                  <a:lnTo>
                    <a:pt x="3766" y="0"/>
                  </a:lnTo>
                  <a:cubicBezTo>
                    <a:pt x="3771" y="0"/>
                    <a:pt x="3774" y="4"/>
                    <a:pt x="3774" y="8"/>
                  </a:cubicBezTo>
                  <a:cubicBezTo>
                    <a:pt x="3774" y="13"/>
                    <a:pt x="3771" y="16"/>
                    <a:pt x="3766" y="16"/>
                  </a:cubicBezTo>
                  <a:close/>
                  <a:moveTo>
                    <a:pt x="3734" y="16"/>
                  </a:moveTo>
                  <a:lnTo>
                    <a:pt x="3734" y="16"/>
                  </a:lnTo>
                  <a:cubicBezTo>
                    <a:pt x="3730" y="16"/>
                    <a:pt x="3726" y="13"/>
                    <a:pt x="3726" y="8"/>
                  </a:cubicBezTo>
                  <a:cubicBezTo>
                    <a:pt x="3726" y="4"/>
                    <a:pt x="3730" y="0"/>
                    <a:pt x="3734" y="0"/>
                  </a:cubicBezTo>
                  <a:lnTo>
                    <a:pt x="3734" y="0"/>
                  </a:lnTo>
                  <a:cubicBezTo>
                    <a:pt x="3738" y="0"/>
                    <a:pt x="3742" y="4"/>
                    <a:pt x="3742" y="8"/>
                  </a:cubicBezTo>
                  <a:cubicBezTo>
                    <a:pt x="3742" y="13"/>
                    <a:pt x="3738" y="16"/>
                    <a:pt x="3734" y="16"/>
                  </a:cubicBezTo>
                  <a:close/>
                  <a:moveTo>
                    <a:pt x="3702" y="16"/>
                  </a:moveTo>
                  <a:lnTo>
                    <a:pt x="3702" y="16"/>
                  </a:lnTo>
                  <a:cubicBezTo>
                    <a:pt x="3698" y="16"/>
                    <a:pt x="3694" y="13"/>
                    <a:pt x="3694" y="8"/>
                  </a:cubicBezTo>
                  <a:cubicBezTo>
                    <a:pt x="3694" y="4"/>
                    <a:pt x="3698" y="0"/>
                    <a:pt x="3702" y="0"/>
                  </a:cubicBezTo>
                  <a:lnTo>
                    <a:pt x="3702" y="0"/>
                  </a:lnTo>
                  <a:cubicBezTo>
                    <a:pt x="3706" y="0"/>
                    <a:pt x="3710" y="4"/>
                    <a:pt x="3710" y="8"/>
                  </a:cubicBezTo>
                  <a:cubicBezTo>
                    <a:pt x="3710" y="13"/>
                    <a:pt x="3706" y="16"/>
                    <a:pt x="3702" y="16"/>
                  </a:cubicBezTo>
                  <a:close/>
                  <a:moveTo>
                    <a:pt x="3670" y="16"/>
                  </a:moveTo>
                  <a:lnTo>
                    <a:pt x="3670" y="16"/>
                  </a:lnTo>
                  <a:cubicBezTo>
                    <a:pt x="3666" y="16"/>
                    <a:pt x="3662" y="13"/>
                    <a:pt x="3662" y="8"/>
                  </a:cubicBezTo>
                  <a:cubicBezTo>
                    <a:pt x="3662" y="4"/>
                    <a:pt x="3666" y="0"/>
                    <a:pt x="3670" y="0"/>
                  </a:cubicBezTo>
                  <a:lnTo>
                    <a:pt x="3670" y="0"/>
                  </a:lnTo>
                  <a:cubicBezTo>
                    <a:pt x="3674" y="0"/>
                    <a:pt x="3678" y="4"/>
                    <a:pt x="3678" y="8"/>
                  </a:cubicBezTo>
                  <a:cubicBezTo>
                    <a:pt x="3678" y="13"/>
                    <a:pt x="3674" y="16"/>
                    <a:pt x="3670" y="16"/>
                  </a:cubicBezTo>
                  <a:close/>
                  <a:moveTo>
                    <a:pt x="3638" y="16"/>
                  </a:moveTo>
                  <a:lnTo>
                    <a:pt x="3638" y="16"/>
                  </a:lnTo>
                  <a:cubicBezTo>
                    <a:pt x="3634" y="16"/>
                    <a:pt x="3630" y="13"/>
                    <a:pt x="3630" y="8"/>
                  </a:cubicBezTo>
                  <a:cubicBezTo>
                    <a:pt x="3630" y="4"/>
                    <a:pt x="3634" y="0"/>
                    <a:pt x="3638" y="0"/>
                  </a:cubicBezTo>
                  <a:lnTo>
                    <a:pt x="3638" y="0"/>
                  </a:lnTo>
                  <a:cubicBezTo>
                    <a:pt x="3642" y="0"/>
                    <a:pt x="3646" y="4"/>
                    <a:pt x="3646" y="8"/>
                  </a:cubicBezTo>
                  <a:cubicBezTo>
                    <a:pt x="3646" y="13"/>
                    <a:pt x="3642" y="16"/>
                    <a:pt x="3638" y="16"/>
                  </a:cubicBezTo>
                  <a:close/>
                  <a:moveTo>
                    <a:pt x="3606" y="16"/>
                  </a:moveTo>
                  <a:lnTo>
                    <a:pt x="3606" y="16"/>
                  </a:lnTo>
                  <a:cubicBezTo>
                    <a:pt x="3602" y="16"/>
                    <a:pt x="3598" y="13"/>
                    <a:pt x="3598" y="8"/>
                  </a:cubicBezTo>
                  <a:cubicBezTo>
                    <a:pt x="3598" y="4"/>
                    <a:pt x="3602" y="0"/>
                    <a:pt x="3606" y="0"/>
                  </a:cubicBezTo>
                  <a:lnTo>
                    <a:pt x="3606" y="0"/>
                  </a:lnTo>
                  <a:cubicBezTo>
                    <a:pt x="3610" y="0"/>
                    <a:pt x="3614" y="4"/>
                    <a:pt x="3614" y="8"/>
                  </a:cubicBezTo>
                  <a:cubicBezTo>
                    <a:pt x="3614" y="13"/>
                    <a:pt x="3610" y="16"/>
                    <a:pt x="3606" y="16"/>
                  </a:cubicBezTo>
                  <a:close/>
                  <a:moveTo>
                    <a:pt x="3574" y="16"/>
                  </a:moveTo>
                  <a:lnTo>
                    <a:pt x="3574" y="16"/>
                  </a:lnTo>
                  <a:cubicBezTo>
                    <a:pt x="3570" y="16"/>
                    <a:pt x="3566" y="13"/>
                    <a:pt x="3566" y="8"/>
                  </a:cubicBezTo>
                  <a:cubicBezTo>
                    <a:pt x="3566" y="4"/>
                    <a:pt x="3570" y="0"/>
                    <a:pt x="3574" y="0"/>
                  </a:cubicBezTo>
                  <a:lnTo>
                    <a:pt x="3574" y="0"/>
                  </a:lnTo>
                  <a:cubicBezTo>
                    <a:pt x="3578" y="0"/>
                    <a:pt x="3582" y="4"/>
                    <a:pt x="3582" y="8"/>
                  </a:cubicBezTo>
                  <a:cubicBezTo>
                    <a:pt x="3582" y="13"/>
                    <a:pt x="3578" y="16"/>
                    <a:pt x="3574" y="16"/>
                  </a:cubicBezTo>
                  <a:close/>
                  <a:moveTo>
                    <a:pt x="3542" y="16"/>
                  </a:moveTo>
                  <a:lnTo>
                    <a:pt x="3542" y="16"/>
                  </a:lnTo>
                  <a:cubicBezTo>
                    <a:pt x="3538" y="16"/>
                    <a:pt x="3534" y="13"/>
                    <a:pt x="3534" y="8"/>
                  </a:cubicBezTo>
                  <a:cubicBezTo>
                    <a:pt x="3534" y="4"/>
                    <a:pt x="3538" y="0"/>
                    <a:pt x="3542" y="0"/>
                  </a:cubicBezTo>
                  <a:lnTo>
                    <a:pt x="3542" y="0"/>
                  </a:lnTo>
                  <a:cubicBezTo>
                    <a:pt x="3546" y="0"/>
                    <a:pt x="3550" y="4"/>
                    <a:pt x="3550" y="8"/>
                  </a:cubicBezTo>
                  <a:cubicBezTo>
                    <a:pt x="3550" y="13"/>
                    <a:pt x="3546" y="16"/>
                    <a:pt x="3542" y="16"/>
                  </a:cubicBezTo>
                  <a:close/>
                  <a:moveTo>
                    <a:pt x="3510" y="16"/>
                  </a:moveTo>
                  <a:lnTo>
                    <a:pt x="3510" y="16"/>
                  </a:lnTo>
                  <a:cubicBezTo>
                    <a:pt x="3506" y="16"/>
                    <a:pt x="3502" y="13"/>
                    <a:pt x="3502" y="8"/>
                  </a:cubicBezTo>
                  <a:cubicBezTo>
                    <a:pt x="3502" y="4"/>
                    <a:pt x="3506" y="0"/>
                    <a:pt x="3510" y="0"/>
                  </a:cubicBezTo>
                  <a:lnTo>
                    <a:pt x="3510" y="0"/>
                  </a:lnTo>
                  <a:cubicBezTo>
                    <a:pt x="3514" y="0"/>
                    <a:pt x="3518" y="4"/>
                    <a:pt x="3518" y="8"/>
                  </a:cubicBezTo>
                  <a:cubicBezTo>
                    <a:pt x="3518" y="13"/>
                    <a:pt x="3514" y="16"/>
                    <a:pt x="3510" y="16"/>
                  </a:cubicBezTo>
                  <a:close/>
                  <a:moveTo>
                    <a:pt x="3478" y="16"/>
                  </a:moveTo>
                  <a:lnTo>
                    <a:pt x="3478" y="16"/>
                  </a:lnTo>
                  <a:cubicBezTo>
                    <a:pt x="3474" y="16"/>
                    <a:pt x="3470" y="13"/>
                    <a:pt x="3470" y="8"/>
                  </a:cubicBezTo>
                  <a:cubicBezTo>
                    <a:pt x="3470" y="4"/>
                    <a:pt x="3474" y="0"/>
                    <a:pt x="3478" y="0"/>
                  </a:cubicBezTo>
                  <a:lnTo>
                    <a:pt x="3478" y="0"/>
                  </a:lnTo>
                  <a:cubicBezTo>
                    <a:pt x="3482" y="0"/>
                    <a:pt x="3486" y="4"/>
                    <a:pt x="3486" y="8"/>
                  </a:cubicBezTo>
                  <a:cubicBezTo>
                    <a:pt x="3486" y="13"/>
                    <a:pt x="3482" y="16"/>
                    <a:pt x="3478" y="16"/>
                  </a:cubicBezTo>
                  <a:close/>
                  <a:moveTo>
                    <a:pt x="3446" y="16"/>
                  </a:moveTo>
                  <a:lnTo>
                    <a:pt x="3446" y="16"/>
                  </a:lnTo>
                  <a:cubicBezTo>
                    <a:pt x="3441" y="16"/>
                    <a:pt x="3438" y="13"/>
                    <a:pt x="3438" y="8"/>
                  </a:cubicBezTo>
                  <a:cubicBezTo>
                    <a:pt x="3438" y="4"/>
                    <a:pt x="3441" y="0"/>
                    <a:pt x="3446" y="0"/>
                  </a:cubicBezTo>
                  <a:lnTo>
                    <a:pt x="3446" y="0"/>
                  </a:lnTo>
                  <a:cubicBezTo>
                    <a:pt x="3450" y="0"/>
                    <a:pt x="3454" y="4"/>
                    <a:pt x="3454" y="8"/>
                  </a:cubicBezTo>
                  <a:cubicBezTo>
                    <a:pt x="3454" y="13"/>
                    <a:pt x="3450" y="16"/>
                    <a:pt x="3446" y="16"/>
                  </a:cubicBezTo>
                  <a:close/>
                  <a:moveTo>
                    <a:pt x="3414" y="16"/>
                  </a:moveTo>
                  <a:lnTo>
                    <a:pt x="3414" y="16"/>
                  </a:lnTo>
                  <a:cubicBezTo>
                    <a:pt x="3409" y="16"/>
                    <a:pt x="3406" y="13"/>
                    <a:pt x="3406" y="8"/>
                  </a:cubicBezTo>
                  <a:cubicBezTo>
                    <a:pt x="3406" y="4"/>
                    <a:pt x="3409" y="0"/>
                    <a:pt x="3414" y="0"/>
                  </a:cubicBezTo>
                  <a:lnTo>
                    <a:pt x="3414" y="0"/>
                  </a:lnTo>
                  <a:cubicBezTo>
                    <a:pt x="3418" y="0"/>
                    <a:pt x="3422" y="4"/>
                    <a:pt x="3422" y="8"/>
                  </a:cubicBezTo>
                  <a:cubicBezTo>
                    <a:pt x="3422" y="13"/>
                    <a:pt x="3418" y="16"/>
                    <a:pt x="3414" y="16"/>
                  </a:cubicBezTo>
                  <a:close/>
                  <a:moveTo>
                    <a:pt x="3382" y="16"/>
                  </a:moveTo>
                  <a:lnTo>
                    <a:pt x="3382" y="16"/>
                  </a:lnTo>
                  <a:cubicBezTo>
                    <a:pt x="3377" y="16"/>
                    <a:pt x="3374" y="13"/>
                    <a:pt x="3374" y="8"/>
                  </a:cubicBezTo>
                  <a:cubicBezTo>
                    <a:pt x="3374" y="4"/>
                    <a:pt x="3377" y="0"/>
                    <a:pt x="3382" y="0"/>
                  </a:cubicBezTo>
                  <a:lnTo>
                    <a:pt x="3382" y="0"/>
                  </a:lnTo>
                  <a:cubicBezTo>
                    <a:pt x="3386" y="0"/>
                    <a:pt x="3390" y="4"/>
                    <a:pt x="3390" y="8"/>
                  </a:cubicBezTo>
                  <a:cubicBezTo>
                    <a:pt x="3390" y="13"/>
                    <a:pt x="3386" y="16"/>
                    <a:pt x="3382" y="16"/>
                  </a:cubicBezTo>
                  <a:close/>
                  <a:moveTo>
                    <a:pt x="3350" y="16"/>
                  </a:moveTo>
                  <a:lnTo>
                    <a:pt x="3350" y="16"/>
                  </a:lnTo>
                  <a:cubicBezTo>
                    <a:pt x="3345" y="16"/>
                    <a:pt x="3342" y="13"/>
                    <a:pt x="3342" y="8"/>
                  </a:cubicBezTo>
                  <a:cubicBezTo>
                    <a:pt x="3342" y="4"/>
                    <a:pt x="3345" y="0"/>
                    <a:pt x="3350" y="0"/>
                  </a:cubicBezTo>
                  <a:lnTo>
                    <a:pt x="3350" y="0"/>
                  </a:lnTo>
                  <a:cubicBezTo>
                    <a:pt x="3354" y="0"/>
                    <a:pt x="3358" y="4"/>
                    <a:pt x="3358" y="8"/>
                  </a:cubicBezTo>
                  <a:cubicBezTo>
                    <a:pt x="3358" y="13"/>
                    <a:pt x="3354" y="16"/>
                    <a:pt x="3350" y="16"/>
                  </a:cubicBezTo>
                  <a:close/>
                  <a:moveTo>
                    <a:pt x="3318" y="16"/>
                  </a:moveTo>
                  <a:lnTo>
                    <a:pt x="3318" y="16"/>
                  </a:lnTo>
                  <a:cubicBezTo>
                    <a:pt x="3313" y="16"/>
                    <a:pt x="3310" y="13"/>
                    <a:pt x="3310" y="8"/>
                  </a:cubicBezTo>
                  <a:cubicBezTo>
                    <a:pt x="3310" y="4"/>
                    <a:pt x="3313" y="0"/>
                    <a:pt x="3318" y="0"/>
                  </a:cubicBezTo>
                  <a:lnTo>
                    <a:pt x="3318" y="0"/>
                  </a:lnTo>
                  <a:cubicBezTo>
                    <a:pt x="3322" y="0"/>
                    <a:pt x="3326" y="4"/>
                    <a:pt x="3326" y="8"/>
                  </a:cubicBezTo>
                  <a:cubicBezTo>
                    <a:pt x="3326" y="13"/>
                    <a:pt x="3322" y="16"/>
                    <a:pt x="3318" y="16"/>
                  </a:cubicBezTo>
                  <a:close/>
                  <a:moveTo>
                    <a:pt x="3286" y="16"/>
                  </a:moveTo>
                  <a:lnTo>
                    <a:pt x="3286" y="16"/>
                  </a:lnTo>
                  <a:cubicBezTo>
                    <a:pt x="3281" y="16"/>
                    <a:pt x="3278" y="13"/>
                    <a:pt x="3278" y="8"/>
                  </a:cubicBezTo>
                  <a:cubicBezTo>
                    <a:pt x="3278" y="4"/>
                    <a:pt x="3281" y="0"/>
                    <a:pt x="3286" y="0"/>
                  </a:cubicBezTo>
                  <a:lnTo>
                    <a:pt x="3286" y="0"/>
                  </a:lnTo>
                  <a:cubicBezTo>
                    <a:pt x="3290" y="0"/>
                    <a:pt x="3294" y="4"/>
                    <a:pt x="3294" y="8"/>
                  </a:cubicBezTo>
                  <a:cubicBezTo>
                    <a:pt x="3294" y="13"/>
                    <a:pt x="3290" y="16"/>
                    <a:pt x="3286" y="16"/>
                  </a:cubicBezTo>
                  <a:close/>
                  <a:moveTo>
                    <a:pt x="3254" y="16"/>
                  </a:moveTo>
                  <a:lnTo>
                    <a:pt x="3254" y="16"/>
                  </a:lnTo>
                  <a:cubicBezTo>
                    <a:pt x="3249" y="16"/>
                    <a:pt x="3246" y="13"/>
                    <a:pt x="3246" y="8"/>
                  </a:cubicBezTo>
                  <a:cubicBezTo>
                    <a:pt x="3246" y="4"/>
                    <a:pt x="3249" y="0"/>
                    <a:pt x="3254" y="0"/>
                  </a:cubicBezTo>
                  <a:lnTo>
                    <a:pt x="3254" y="0"/>
                  </a:lnTo>
                  <a:cubicBezTo>
                    <a:pt x="3258" y="0"/>
                    <a:pt x="3262" y="4"/>
                    <a:pt x="3262" y="8"/>
                  </a:cubicBezTo>
                  <a:cubicBezTo>
                    <a:pt x="3262" y="13"/>
                    <a:pt x="3258" y="16"/>
                    <a:pt x="3254" y="16"/>
                  </a:cubicBezTo>
                  <a:close/>
                  <a:moveTo>
                    <a:pt x="3222" y="16"/>
                  </a:moveTo>
                  <a:lnTo>
                    <a:pt x="3222" y="16"/>
                  </a:lnTo>
                  <a:cubicBezTo>
                    <a:pt x="3217" y="16"/>
                    <a:pt x="3214" y="13"/>
                    <a:pt x="3214" y="8"/>
                  </a:cubicBezTo>
                  <a:cubicBezTo>
                    <a:pt x="3214" y="4"/>
                    <a:pt x="3217" y="0"/>
                    <a:pt x="3222" y="0"/>
                  </a:cubicBezTo>
                  <a:lnTo>
                    <a:pt x="3222" y="0"/>
                  </a:lnTo>
                  <a:cubicBezTo>
                    <a:pt x="3226" y="0"/>
                    <a:pt x="3230" y="4"/>
                    <a:pt x="3230" y="8"/>
                  </a:cubicBezTo>
                  <a:cubicBezTo>
                    <a:pt x="3230" y="13"/>
                    <a:pt x="3226" y="16"/>
                    <a:pt x="3222" y="16"/>
                  </a:cubicBezTo>
                  <a:close/>
                  <a:moveTo>
                    <a:pt x="3190" y="16"/>
                  </a:moveTo>
                  <a:lnTo>
                    <a:pt x="3190" y="16"/>
                  </a:lnTo>
                  <a:cubicBezTo>
                    <a:pt x="3185" y="16"/>
                    <a:pt x="3182" y="13"/>
                    <a:pt x="3182" y="8"/>
                  </a:cubicBezTo>
                  <a:cubicBezTo>
                    <a:pt x="3182" y="4"/>
                    <a:pt x="3185" y="0"/>
                    <a:pt x="3190" y="0"/>
                  </a:cubicBezTo>
                  <a:lnTo>
                    <a:pt x="3190" y="0"/>
                  </a:lnTo>
                  <a:cubicBezTo>
                    <a:pt x="3194" y="0"/>
                    <a:pt x="3198" y="4"/>
                    <a:pt x="3198" y="8"/>
                  </a:cubicBezTo>
                  <a:cubicBezTo>
                    <a:pt x="3198" y="13"/>
                    <a:pt x="3194" y="16"/>
                    <a:pt x="3190" y="16"/>
                  </a:cubicBezTo>
                  <a:close/>
                  <a:moveTo>
                    <a:pt x="3158" y="16"/>
                  </a:moveTo>
                  <a:lnTo>
                    <a:pt x="3158" y="16"/>
                  </a:lnTo>
                  <a:cubicBezTo>
                    <a:pt x="3153" y="16"/>
                    <a:pt x="3150" y="13"/>
                    <a:pt x="3150" y="8"/>
                  </a:cubicBezTo>
                  <a:cubicBezTo>
                    <a:pt x="3150" y="4"/>
                    <a:pt x="3153" y="0"/>
                    <a:pt x="3158" y="0"/>
                  </a:cubicBezTo>
                  <a:lnTo>
                    <a:pt x="3158" y="0"/>
                  </a:lnTo>
                  <a:cubicBezTo>
                    <a:pt x="3162" y="0"/>
                    <a:pt x="3166" y="4"/>
                    <a:pt x="3166" y="8"/>
                  </a:cubicBezTo>
                  <a:cubicBezTo>
                    <a:pt x="3166" y="13"/>
                    <a:pt x="3162" y="16"/>
                    <a:pt x="3158" y="16"/>
                  </a:cubicBezTo>
                  <a:close/>
                  <a:moveTo>
                    <a:pt x="3126" y="16"/>
                  </a:moveTo>
                  <a:lnTo>
                    <a:pt x="3126" y="16"/>
                  </a:lnTo>
                  <a:cubicBezTo>
                    <a:pt x="3121" y="16"/>
                    <a:pt x="3118" y="13"/>
                    <a:pt x="3118" y="8"/>
                  </a:cubicBezTo>
                  <a:cubicBezTo>
                    <a:pt x="3118" y="4"/>
                    <a:pt x="3121" y="0"/>
                    <a:pt x="3126" y="0"/>
                  </a:cubicBezTo>
                  <a:lnTo>
                    <a:pt x="3126" y="0"/>
                  </a:lnTo>
                  <a:cubicBezTo>
                    <a:pt x="3130" y="0"/>
                    <a:pt x="3134" y="4"/>
                    <a:pt x="3134" y="8"/>
                  </a:cubicBezTo>
                  <a:cubicBezTo>
                    <a:pt x="3134" y="13"/>
                    <a:pt x="3130" y="16"/>
                    <a:pt x="3126" y="16"/>
                  </a:cubicBezTo>
                  <a:close/>
                  <a:moveTo>
                    <a:pt x="3094" y="16"/>
                  </a:moveTo>
                  <a:lnTo>
                    <a:pt x="3094" y="16"/>
                  </a:lnTo>
                  <a:cubicBezTo>
                    <a:pt x="3089" y="16"/>
                    <a:pt x="3086" y="13"/>
                    <a:pt x="3086" y="8"/>
                  </a:cubicBezTo>
                  <a:cubicBezTo>
                    <a:pt x="3086" y="4"/>
                    <a:pt x="3089" y="0"/>
                    <a:pt x="3094" y="0"/>
                  </a:cubicBezTo>
                  <a:lnTo>
                    <a:pt x="3094" y="0"/>
                  </a:lnTo>
                  <a:cubicBezTo>
                    <a:pt x="3098" y="0"/>
                    <a:pt x="3102" y="4"/>
                    <a:pt x="3102" y="8"/>
                  </a:cubicBezTo>
                  <a:cubicBezTo>
                    <a:pt x="3102" y="13"/>
                    <a:pt x="3098" y="16"/>
                    <a:pt x="3094" y="16"/>
                  </a:cubicBezTo>
                  <a:close/>
                  <a:moveTo>
                    <a:pt x="3062" y="16"/>
                  </a:moveTo>
                  <a:lnTo>
                    <a:pt x="3062" y="16"/>
                  </a:lnTo>
                  <a:cubicBezTo>
                    <a:pt x="3057" y="16"/>
                    <a:pt x="3054" y="13"/>
                    <a:pt x="3054" y="8"/>
                  </a:cubicBezTo>
                  <a:cubicBezTo>
                    <a:pt x="3054" y="4"/>
                    <a:pt x="3057" y="0"/>
                    <a:pt x="3062" y="0"/>
                  </a:cubicBezTo>
                  <a:lnTo>
                    <a:pt x="3062" y="0"/>
                  </a:lnTo>
                  <a:cubicBezTo>
                    <a:pt x="3066" y="0"/>
                    <a:pt x="3070" y="4"/>
                    <a:pt x="3070" y="8"/>
                  </a:cubicBezTo>
                  <a:cubicBezTo>
                    <a:pt x="3070" y="13"/>
                    <a:pt x="3066" y="16"/>
                    <a:pt x="3062" y="16"/>
                  </a:cubicBezTo>
                  <a:close/>
                  <a:moveTo>
                    <a:pt x="3030" y="16"/>
                  </a:moveTo>
                  <a:lnTo>
                    <a:pt x="3030" y="16"/>
                  </a:lnTo>
                  <a:cubicBezTo>
                    <a:pt x="3025" y="16"/>
                    <a:pt x="3022" y="13"/>
                    <a:pt x="3022" y="8"/>
                  </a:cubicBezTo>
                  <a:cubicBezTo>
                    <a:pt x="3022" y="4"/>
                    <a:pt x="3025" y="0"/>
                    <a:pt x="3030" y="0"/>
                  </a:cubicBezTo>
                  <a:lnTo>
                    <a:pt x="3030" y="0"/>
                  </a:lnTo>
                  <a:cubicBezTo>
                    <a:pt x="3034" y="0"/>
                    <a:pt x="3038" y="4"/>
                    <a:pt x="3038" y="8"/>
                  </a:cubicBezTo>
                  <a:cubicBezTo>
                    <a:pt x="3038" y="13"/>
                    <a:pt x="3034" y="16"/>
                    <a:pt x="3030" y="16"/>
                  </a:cubicBezTo>
                  <a:close/>
                  <a:moveTo>
                    <a:pt x="2998" y="16"/>
                  </a:moveTo>
                  <a:lnTo>
                    <a:pt x="2998" y="16"/>
                  </a:lnTo>
                  <a:cubicBezTo>
                    <a:pt x="2993" y="16"/>
                    <a:pt x="2990" y="13"/>
                    <a:pt x="2990" y="8"/>
                  </a:cubicBezTo>
                  <a:cubicBezTo>
                    <a:pt x="2990" y="4"/>
                    <a:pt x="2993" y="0"/>
                    <a:pt x="2998" y="0"/>
                  </a:cubicBezTo>
                  <a:lnTo>
                    <a:pt x="2998" y="0"/>
                  </a:lnTo>
                  <a:cubicBezTo>
                    <a:pt x="3002" y="0"/>
                    <a:pt x="3006" y="4"/>
                    <a:pt x="3006" y="8"/>
                  </a:cubicBezTo>
                  <a:cubicBezTo>
                    <a:pt x="3006" y="13"/>
                    <a:pt x="3002" y="16"/>
                    <a:pt x="2998" y="16"/>
                  </a:cubicBezTo>
                  <a:close/>
                  <a:moveTo>
                    <a:pt x="2966" y="16"/>
                  </a:moveTo>
                  <a:lnTo>
                    <a:pt x="2966" y="16"/>
                  </a:lnTo>
                  <a:cubicBezTo>
                    <a:pt x="2961" y="16"/>
                    <a:pt x="2958" y="13"/>
                    <a:pt x="2958" y="8"/>
                  </a:cubicBezTo>
                  <a:cubicBezTo>
                    <a:pt x="2958" y="4"/>
                    <a:pt x="2961" y="0"/>
                    <a:pt x="2966" y="0"/>
                  </a:cubicBezTo>
                  <a:lnTo>
                    <a:pt x="2966" y="0"/>
                  </a:lnTo>
                  <a:cubicBezTo>
                    <a:pt x="2970" y="0"/>
                    <a:pt x="2974" y="4"/>
                    <a:pt x="2974" y="8"/>
                  </a:cubicBezTo>
                  <a:cubicBezTo>
                    <a:pt x="2974" y="13"/>
                    <a:pt x="2970" y="16"/>
                    <a:pt x="2966" y="16"/>
                  </a:cubicBezTo>
                  <a:close/>
                  <a:moveTo>
                    <a:pt x="2934" y="16"/>
                  </a:moveTo>
                  <a:lnTo>
                    <a:pt x="2934" y="16"/>
                  </a:lnTo>
                  <a:cubicBezTo>
                    <a:pt x="2929" y="16"/>
                    <a:pt x="2926" y="13"/>
                    <a:pt x="2926" y="8"/>
                  </a:cubicBezTo>
                  <a:cubicBezTo>
                    <a:pt x="2926" y="4"/>
                    <a:pt x="2929" y="0"/>
                    <a:pt x="2934" y="0"/>
                  </a:cubicBezTo>
                  <a:lnTo>
                    <a:pt x="2934" y="0"/>
                  </a:lnTo>
                  <a:cubicBezTo>
                    <a:pt x="2938" y="0"/>
                    <a:pt x="2942" y="4"/>
                    <a:pt x="2942" y="8"/>
                  </a:cubicBezTo>
                  <a:cubicBezTo>
                    <a:pt x="2942" y="13"/>
                    <a:pt x="2938" y="16"/>
                    <a:pt x="2934" y="16"/>
                  </a:cubicBezTo>
                  <a:close/>
                  <a:moveTo>
                    <a:pt x="2902" y="16"/>
                  </a:moveTo>
                  <a:lnTo>
                    <a:pt x="2902" y="16"/>
                  </a:lnTo>
                  <a:cubicBezTo>
                    <a:pt x="2897" y="16"/>
                    <a:pt x="2894" y="13"/>
                    <a:pt x="2894" y="8"/>
                  </a:cubicBezTo>
                  <a:cubicBezTo>
                    <a:pt x="2894" y="4"/>
                    <a:pt x="2897" y="0"/>
                    <a:pt x="2902" y="0"/>
                  </a:cubicBezTo>
                  <a:lnTo>
                    <a:pt x="2902" y="0"/>
                  </a:lnTo>
                  <a:cubicBezTo>
                    <a:pt x="2906" y="0"/>
                    <a:pt x="2910" y="4"/>
                    <a:pt x="2910" y="8"/>
                  </a:cubicBezTo>
                  <a:cubicBezTo>
                    <a:pt x="2910" y="13"/>
                    <a:pt x="2906" y="16"/>
                    <a:pt x="2902" y="16"/>
                  </a:cubicBezTo>
                  <a:close/>
                  <a:moveTo>
                    <a:pt x="2870" y="16"/>
                  </a:moveTo>
                  <a:lnTo>
                    <a:pt x="2870" y="16"/>
                  </a:lnTo>
                  <a:cubicBezTo>
                    <a:pt x="2865" y="16"/>
                    <a:pt x="2862" y="13"/>
                    <a:pt x="2862" y="8"/>
                  </a:cubicBezTo>
                  <a:cubicBezTo>
                    <a:pt x="2862" y="4"/>
                    <a:pt x="2865" y="0"/>
                    <a:pt x="2870" y="0"/>
                  </a:cubicBezTo>
                  <a:lnTo>
                    <a:pt x="2870" y="0"/>
                  </a:lnTo>
                  <a:cubicBezTo>
                    <a:pt x="2874" y="0"/>
                    <a:pt x="2878" y="4"/>
                    <a:pt x="2878" y="8"/>
                  </a:cubicBezTo>
                  <a:cubicBezTo>
                    <a:pt x="2878" y="13"/>
                    <a:pt x="2874" y="16"/>
                    <a:pt x="2870" y="16"/>
                  </a:cubicBezTo>
                  <a:close/>
                  <a:moveTo>
                    <a:pt x="2838" y="16"/>
                  </a:moveTo>
                  <a:lnTo>
                    <a:pt x="2838" y="16"/>
                  </a:lnTo>
                  <a:cubicBezTo>
                    <a:pt x="2833" y="16"/>
                    <a:pt x="2830" y="13"/>
                    <a:pt x="2830" y="8"/>
                  </a:cubicBezTo>
                  <a:cubicBezTo>
                    <a:pt x="2830" y="4"/>
                    <a:pt x="2833" y="0"/>
                    <a:pt x="2838" y="0"/>
                  </a:cubicBezTo>
                  <a:lnTo>
                    <a:pt x="2838" y="0"/>
                  </a:lnTo>
                  <a:cubicBezTo>
                    <a:pt x="2842" y="0"/>
                    <a:pt x="2846" y="4"/>
                    <a:pt x="2846" y="8"/>
                  </a:cubicBezTo>
                  <a:cubicBezTo>
                    <a:pt x="2846" y="13"/>
                    <a:pt x="2842" y="16"/>
                    <a:pt x="2838" y="16"/>
                  </a:cubicBezTo>
                  <a:close/>
                  <a:moveTo>
                    <a:pt x="2806" y="16"/>
                  </a:moveTo>
                  <a:lnTo>
                    <a:pt x="2806" y="16"/>
                  </a:lnTo>
                  <a:cubicBezTo>
                    <a:pt x="2801" y="16"/>
                    <a:pt x="2798" y="13"/>
                    <a:pt x="2798" y="8"/>
                  </a:cubicBezTo>
                  <a:cubicBezTo>
                    <a:pt x="2798" y="4"/>
                    <a:pt x="2801" y="0"/>
                    <a:pt x="2806" y="0"/>
                  </a:cubicBezTo>
                  <a:lnTo>
                    <a:pt x="2806" y="0"/>
                  </a:lnTo>
                  <a:cubicBezTo>
                    <a:pt x="2810" y="0"/>
                    <a:pt x="2814" y="4"/>
                    <a:pt x="2814" y="8"/>
                  </a:cubicBezTo>
                  <a:cubicBezTo>
                    <a:pt x="2814" y="13"/>
                    <a:pt x="2810" y="16"/>
                    <a:pt x="2806" y="16"/>
                  </a:cubicBezTo>
                  <a:close/>
                  <a:moveTo>
                    <a:pt x="2774" y="16"/>
                  </a:moveTo>
                  <a:lnTo>
                    <a:pt x="2774" y="16"/>
                  </a:lnTo>
                  <a:cubicBezTo>
                    <a:pt x="2769" y="16"/>
                    <a:pt x="2766" y="13"/>
                    <a:pt x="2766" y="8"/>
                  </a:cubicBezTo>
                  <a:cubicBezTo>
                    <a:pt x="2766" y="4"/>
                    <a:pt x="2769" y="0"/>
                    <a:pt x="2774" y="0"/>
                  </a:cubicBezTo>
                  <a:lnTo>
                    <a:pt x="2774" y="0"/>
                  </a:lnTo>
                  <a:cubicBezTo>
                    <a:pt x="2778" y="0"/>
                    <a:pt x="2782" y="4"/>
                    <a:pt x="2782" y="8"/>
                  </a:cubicBezTo>
                  <a:cubicBezTo>
                    <a:pt x="2782" y="13"/>
                    <a:pt x="2778" y="16"/>
                    <a:pt x="2774" y="16"/>
                  </a:cubicBezTo>
                  <a:close/>
                  <a:moveTo>
                    <a:pt x="2742" y="16"/>
                  </a:moveTo>
                  <a:lnTo>
                    <a:pt x="2742" y="16"/>
                  </a:lnTo>
                  <a:cubicBezTo>
                    <a:pt x="2737" y="16"/>
                    <a:pt x="2734" y="13"/>
                    <a:pt x="2734" y="8"/>
                  </a:cubicBezTo>
                  <a:cubicBezTo>
                    <a:pt x="2734" y="4"/>
                    <a:pt x="2737" y="0"/>
                    <a:pt x="2742" y="0"/>
                  </a:cubicBezTo>
                  <a:lnTo>
                    <a:pt x="2742" y="0"/>
                  </a:lnTo>
                  <a:cubicBezTo>
                    <a:pt x="2746" y="0"/>
                    <a:pt x="2750" y="4"/>
                    <a:pt x="2750" y="8"/>
                  </a:cubicBezTo>
                  <a:cubicBezTo>
                    <a:pt x="2750" y="13"/>
                    <a:pt x="2746" y="16"/>
                    <a:pt x="2742" y="16"/>
                  </a:cubicBezTo>
                  <a:close/>
                  <a:moveTo>
                    <a:pt x="2710" y="16"/>
                  </a:moveTo>
                  <a:lnTo>
                    <a:pt x="2710" y="16"/>
                  </a:lnTo>
                  <a:cubicBezTo>
                    <a:pt x="2705" y="16"/>
                    <a:pt x="2702" y="13"/>
                    <a:pt x="2702" y="8"/>
                  </a:cubicBezTo>
                  <a:cubicBezTo>
                    <a:pt x="2702" y="4"/>
                    <a:pt x="2705" y="0"/>
                    <a:pt x="2710" y="0"/>
                  </a:cubicBezTo>
                  <a:lnTo>
                    <a:pt x="2710" y="0"/>
                  </a:lnTo>
                  <a:cubicBezTo>
                    <a:pt x="2714" y="0"/>
                    <a:pt x="2718" y="4"/>
                    <a:pt x="2718" y="8"/>
                  </a:cubicBezTo>
                  <a:cubicBezTo>
                    <a:pt x="2718" y="13"/>
                    <a:pt x="2714" y="16"/>
                    <a:pt x="2710" y="16"/>
                  </a:cubicBezTo>
                  <a:close/>
                  <a:moveTo>
                    <a:pt x="2678" y="16"/>
                  </a:moveTo>
                  <a:lnTo>
                    <a:pt x="2678" y="16"/>
                  </a:lnTo>
                  <a:cubicBezTo>
                    <a:pt x="2673" y="16"/>
                    <a:pt x="2670" y="13"/>
                    <a:pt x="2670" y="8"/>
                  </a:cubicBezTo>
                  <a:cubicBezTo>
                    <a:pt x="2670" y="4"/>
                    <a:pt x="2673" y="0"/>
                    <a:pt x="2678" y="0"/>
                  </a:cubicBezTo>
                  <a:lnTo>
                    <a:pt x="2678" y="0"/>
                  </a:lnTo>
                  <a:cubicBezTo>
                    <a:pt x="2682" y="0"/>
                    <a:pt x="2686" y="4"/>
                    <a:pt x="2686" y="8"/>
                  </a:cubicBezTo>
                  <a:cubicBezTo>
                    <a:pt x="2686" y="13"/>
                    <a:pt x="2682" y="16"/>
                    <a:pt x="2678" y="16"/>
                  </a:cubicBezTo>
                  <a:close/>
                  <a:moveTo>
                    <a:pt x="2646" y="16"/>
                  </a:moveTo>
                  <a:lnTo>
                    <a:pt x="2646" y="16"/>
                  </a:lnTo>
                  <a:cubicBezTo>
                    <a:pt x="2641" y="16"/>
                    <a:pt x="2638" y="13"/>
                    <a:pt x="2638" y="8"/>
                  </a:cubicBezTo>
                  <a:cubicBezTo>
                    <a:pt x="2638" y="4"/>
                    <a:pt x="2641" y="0"/>
                    <a:pt x="2646" y="0"/>
                  </a:cubicBezTo>
                  <a:lnTo>
                    <a:pt x="2646" y="0"/>
                  </a:lnTo>
                  <a:cubicBezTo>
                    <a:pt x="2650" y="0"/>
                    <a:pt x="2654" y="4"/>
                    <a:pt x="2654" y="8"/>
                  </a:cubicBezTo>
                  <a:cubicBezTo>
                    <a:pt x="2654" y="13"/>
                    <a:pt x="2650" y="16"/>
                    <a:pt x="2646" y="16"/>
                  </a:cubicBezTo>
                  <a:close/>
                  <a:moveTo>
                    <a:pt x="2614" y="16"/>
                  </a:moveTo>
                  <a:lnTo>
                    <a:pt x="2613" y="16"/>
                  </a:lnTo>
                  <a:cubicBezTo>
                    <a:pt x="2609" y="16"/>
                    <a:pt x="2605" y="13"/>
                    <a:pt x="2605" y="8"/>
                  </a:cubicBezTo>
                  <a:cubicBezTo>
                    <a:pt x="2605" y="4"/>
                    <a:pt x="2609" y="0"/>
                    <a:pt x="2613" y="0"/>
                  </a:cubicBezTo>
                  <a:lnTo>
                    <a:pt x="2614" y="0"/>
                  </a:lnTo>
                  <a:cubicBezTo>
                    <a:pt x="2618" y="0"/>
                    <a:pt x="2622" y="4"/>
                    <a:pt x="2622" y="8"/>
                  </a:cubicBezTo>
                  <a:cubicBezTo>
                    <a:pt x="2622" y="13"/>
                    <a:pt x="2618" y="16"/>
                    <a:pt x="2614" y="16"/>
                  </a:cubicBezTo>
                  <a:close/>
                  <a:moveTo>
                    <a:pt x="2581" y="16"/>
                  </a:moveTo>
                  <a:lnTo>
                    <a:pt x="2581" y="16"/>
                  </a:lnTo>
                  <a:cubicBezTo>
                    <a:pt x="2577" y="16"/>
                    <a:pt x="2573" y="13"/>
                    <a:pt x="2573" y="8"/>
                  </a:cubicBezTo>
                  <a:cubicBezTo>
                    <a:pt x="2573" y="4"/>
                    <a:pt x="2577" y="0"/>
                    <a:pt x="2581" y="0"/>
                  </a:cubicBezTo>
                  <a:lnTo>
                    <a:pt x="2581" y="0"/>
                  </a:lnTo>
                  <a:cubicBezTo>
                    <a:pt x="2586" y="0"/>
                    <a:pt x="2589" y="4"/>
                    <a:pt x="2589" y="8"/>
                  </a:cubicBezTo>
                  <a:cubicBezTo>
                    <a:pt x="2589" y="13"/>
                    <a:pt x="2586" y="16"/>
                    <a:pt x="2581" y="16"/>
                  </a:cubicBezTo>
                  <a:close/>
                  <a:moveTo>
                    <a:pt x="2549" y="16"/>
                  </a:moveTo>
                  <a:lnTo>
                    <a:pt x="2549" y="16"/>
                  </a:lnTo>
                  <a:cubicBezTo>
                    <a:pt x="2545" y="16"/>
                    <a:pt x="2541" y="13"/>
                    <a:pt x="2541" y="8"/>
                  </a:cubicBezTo>
                  <a:cubicBezTo>
                    <a:pt x="2541" y="4"/>
                    <a:pt x="2545" y="0"/>
                    <a:pt x="2549" y="0"/>
                  </a:cubicBezTo>
                  <a:lnTo>
                    <a:pt x="2549" y="0"/>
                  </a:lnTo>
                  <a:cubicBezTo>
                    <a:pt x="2554" y="0"/>
                    <a:pt x="2557" y="4"/>
                    <a:pt x="2557" y="8"/>
                  </a:cubicBezTo>
                  <a:cubicBezTo>
                    <a:pt x="2557" y="13"/>
                    <a:pt x="2554" y="16"/>
                    <a:pt x="2549" y="16"/>
                  </a:cubicBezTo>
                  <a:close/>
                  <a:moveTo>
                    <a:pt x="2517" y="16"/>
                  </a:moveTo>
                  <a:lnTo>
                    <a:pt x="2517" y="16"/>
                  </a:lnTo>
                  <a:cubicBezTo>
                    <a:pt x="2513" y="16"/>
                    <a:pt x="2509" y="13"/>
                    <a:pt x="2509" y="8"/>
                  </a:cubicBezTo>
                  <a:cubicBezTo>
                    <a:pt x="2509" y="4"/>
                    <a:pt x="2513" y="0"/>
                    <a:pt x="2517" y="0"/>
                  </a:cubicBezTo>
                  <a:lnTo>
                    <a:pt x="2517" y="0"/>
                  </a:lnTo>
                  <a:cubicBezTo>
                    <a:pt x="2522" y="0"/>
                    <a:pt x="2525" y="4"/>
                    <a:pt x="2525" y="8"/>
                  </a:cubicBezTo>
                  <a:cubicBezTo>
                    <a:pt x="2525" y="13"/>
                    <a:pt x="2522" y="16"/>
                    <a:pt x="2517" y="16"/>
                  </a:cubicBezTo>
                  <a:close/>
                  <a:moveTo>
                    <a:pt x="2485" y="16"/>
                  </a:moveTo>
                  <a:lnTo>
                    <a:pt x="2485" y="16"/>
                  </a:lnTo>
                  <a:cubicBezTo>
                    <a:pt x="2481" y="16"/>
                    <a:pt x="2477" y="13"/>
                    <a:pt x="2477" y="8"/>
                  </a:cubicBezTo>
                  <a:cubicBezTo>
                    <a:pt x="2477" y="4"/>
                    <a:pt x="2481" y="0"/>
                    <a:pt x="2485" y="0"/>
                  </a:cubicBezTo>
                  <a:lnTo>
                    <a:pt x="2485" y="0"/>
                  </a:lnTo>
                  <a:cubicBezTo>
                    <a:pt x="2490" y="0"/>
                    <a:pt x="2493" y="4"/>
                    <a:pt x="2493" y="8"/>
                  </a:cubicBezTo>
                  <a:cubicBezTo>
                    <a:pt x="2493" y="13"/>
                    <a:pt x="2490" y="16"/>
                    <a:pt x="2485" y="16"/>
                  </a:cubicBezTo>
                  <a:close/>
                  <a:moveTo>
                    <a:pt x="2453" y="16"/>
                  </a:moveTo>
                  <a:lnTo>
                    <a:pt x="2453" y="16"/>
                  </a:lnTo>
                  <a:cubicBezTo>
                    <a:pt x="2449" y="16"/>
                    <a:pt x="2445" y="13"/>
                    <a:pt x="2445" y="8"/>
                  </a:cubicBezTo>
                  <a:cubicBezTo>
                    <a:pt x="2445" y="4"/>
                    <a:pt x="2449" y="0"/>
                    <a:pt x="2453" y="0"/>
                  </a:cubicBezTo>
                  <a:lnTo>
                    <a:pt x="2453" y="0"/>
                  </a:lnTo>
                  <a:cubicBezTo>
                    <a:pt x="2458" y="0"/>
                    <a:pt x="2461" y="4"/>
                    <a:pt x="2461" y="8"/>
                  </a:cubicBezTo>
                  <a:cubicBezTo>
                    <a:pt x="2461" y="13"/>
                    <a:pt x="2458" y="16"/>
                    <a:pt x="2453" y="16"/>
                  </a:cubicBezTo>
                  <a:close/>
                  <a:moveTo>
                    <a:pt x="2421" y="16"/>
                  </a:moveTo>
                  <a:lnTo>
                    <a:pt x="2421" y="16"/>
                  </a:lnTo>
                  <a:cubicBezTo>
                    <a:pt x="2417" y="16"/>
                    <a:pt x="2413" y="13"/>
                    <a:pt x="2413" y="8"/>
                  </a:cubicBezTo>
                  <a:cubicBezTo>
                    <a:pt x="2413" y="4"/>
                    <a:pt x="2417" y="0"/>
                    <a:pt x="2421" y="0"/>
                  </a:cubicBezTo>
                  <a:lnTo>
                    <a:pt x="2421" y="0"/>
                  </a:lnTo>
                  <a:cubicBezTo>
                    <a:pt x="2426" y="0"/>
                    <a:pt x="2429" y="4"/>
                    <a:pt x="2429" y="8"/>
                  </a:cubicBezTo>
                  <a:cubicBezTo>
                    <a:pt x="2429" y="13"/>
                    <a:pt x="2426" y="16"/>
                    <a:pt x="2421" y="16"/>
                  </a:cubicBezTo>
                  <a:close/>
                  <a:moveTo>
                    <a:pt x="2389" y="16"/>
                  </a:moveTo>
                  <a:lnTo>
                    <a:pt x="2389" y="16"/>
                  </a:lnTo>
                  <a:cubicBezTo>
                    <a:pt x="2385" y="16"/>
                    <a:pt x="2381" y="13"/>
                    <a:pt x="2381" y="8"/>
                  </a:cubicBezTo>
                  <a:cubicBezTo>
                    <a:pt x="2381" y="4"/>
                    <a:pt x="2385" y="0"/>
                    <a:pt x="2389" y="0"/>
                  </a:cubicBezTo>
                  <a:lnTo>
                    <a:pt x="2389" y="0"/>
                  </a:lnTo>
                  <a:cubicBezTo>
                    <a:pt x="2394" y="0"/>
                    <a:pt x="2397" y="4"/>
                    <a:pt x="2397" y="8"/>
                  </a:cubicBezTo>
                  <a:cubicBezTo>
                    <a:pt x="2397" y="13"/>
                    <a:pt x="2394" y="16"/>
                    <a:pt x="2389" y="16"/>
                  </a:cubicBezTo>
                  <a:close/>
                  <a:moveTo>
                    <a:pt x="2357" y="16"/>
                  </a:moveTo>
                  <a:lnTo>
                    <a:pt x="2357" y="16"/>
                  </a:lnTo>
                  <a:cubicBezTo>
                    <a:pt x="2353" y="16"/>
                    <a:pt x="2349" y="13"/>
                    <a:pt x="2349" y="8"/>
                  </a:cubicBezTo>
                  <a:cubicBezTo>
                    <a:pt x="2349" y="4"/>
                    <a:pt x="2353" y="0"/>
                    <a:pt x="2357" y="0"/>
                  </a:cubicBezTo>
                  <a:lnTo>
                    <a:pt x="2357" y="0"/>
                  </a:lnTo>
                  <a:cubicBezTo>
                    <a:pt x="2362" y="0"/>
                    <a:pt x="2365" y="4"/>
                    <a:pt x="2365" y="8"/>
                  </a:cubicBezTo>
                  <a:cubicBezTo>
                    <a:pt x="2365" y="13"/>
                    <a:pt x="2362" y="16"/>
                    <a:pt x="2357" y="16"/>
                  </a:cubicBezTo>
                  <a:close/>
                  <a:moveTo>
                    <a:pt x="2325" y="16"/>
                  </a:moveTo>
                  <a:lnTo>
                    <a:pt x="2325" y="16"/>
                  </a:lnTo>
                  <a:cubicBezTo>
                    <a:pt x="2321" y="16"/>
                    <a:pt x="2317" y="13"/>
                    <a:pt x="2317" y="8"/>
                  </a:cubicBezTo>
                  <a:cubicBezTo>
                    <a:pt x="2317" y="4"/>
                    <a:pt x="2321" y="0"/>
                    <a:pt x="2325" y="0"/>
                  </a:cubicBezTo>
                  <a:lnTo>
                    <a:pt x="2325" y="0"/>
                  </a:lnTo>
                  <a:cubicBezTo>
                    <a:pt x="2330" y="0"/>
                    <a:pt x="2333" y="4"/>
                    <a:pt x="2333" y="8"/>
                  </a:cubicBezTo>
                  <a:cubicBezTo>
                    <a:pt x="2333" y="13"/>
                    <a:pt x="2330" y="16"/>
                    <a:pt x="2325" y="16"/>
                  </a:cubicBezTo>
                  <a:close/>
                  <a:moveTo>
                    <a:pt x="2293" y="16"/>
                  </a:moveTo>
                  <a:lnTo>
                    <a:pt x="2293" y="16"/>
                  </a:lnTo>
                  <a:cubicBezTo>
                    <a:pt x="2289" y="16"/>
                    <a:pt x="2285" y="13"/>
                    <a:pt x="2285" y="8"/>
                  </a:cubicBezTo>
                  <a:cubicBezTo>
                    <a:pt x="2285" y="4"/>
                    <a:pt x="2289" y="0"/>
                    <a:pt x="2293" y="0"/>
                  </a:cubicBezTo>
                  <a:lnTo>
                    <a:pt x="2293" y="0"/>
                  </a:lnTo>
                  <a:cubicBezTo>
                    <a:pt x="2298" y="0"/>
                    <a:pt x="2301" y="4"/>
                    <a:pt x="2301" y="8"/>
                  </a:cubicBezTo>
                  <a:cubicBezTo>
                    <a:pt x="2301" y="13"/>
                    <a:pt x="2298" y="16"/>
                    <a:pt x="2293" y="16"/>
                  </a:cubicBezTo>
                  <a:close/>
                  <a:moveTo>
                    <a:pt x="2261" y="16"/>
                  </a:moveTo>
                  <a:lnTo>
                    <a:pt x="2261" y="16"/>
                  </a:lnTo>
                  <a:cubicBezTo>
                    <a:pt x="2257" y="16"/>
                    <a:pt x="2253" y="13"/>
                    <a:pt x="2253" y="8"/>
                  </a:cubicBezTo>
                  <a:cubicBezTo>
                    <a:pt x="2253" y="4"/>
                    <a:pt x="2257" y="0"/>
                    <a:pt x="2261" y="0"/>
                  </a:cubicBezTo>
                  <a:lnTo>
                    <a:pt x="2261" y="0"/>
                  </a:lnTo>
                  <a:cubicBezTo>
                    <a:pt x="2266" y="0"/>
                    <a:pt x="2269" y="4"/>
                    <a:pt x="2269" y="8"/>
                  </a:cubicBezTo>
                  <a:cubicBezTo>
                    <a:pt x="2269" y="13"/>
                    <a:pt x="2266" y="16"/>
                    <a:pt x="2261" y="16"/>
                  </a:cubicBezTo>
                  <a:close/>
                  <a:moveTo>
                    <a:pt x="2229" y="16"/>
                  </a:moveTo>
                  <a:lnTo>
                    <a:pt x="2229" y="16"/>
                  </a:lnTo>
                  <a:cubicBezTo>
                    <a:pt x="2225" y="16"/>
                    <a:pt x="2221" y="13"/>
                    <a:pt x="2221" y="8"/>
                  </a:cubicBezTo>
                  <a:cubicBezTo>
                    <a:pt x="2221" y="4"/>
                    <a:pt x="2225" y="0"/>
                    <a:pt x="2229" y="0"/>
                  </a:cubicBezTo>
                  <a:lnTo>
                    <a:pt x="2229" y="0"/>
                  </a:lnTo>
                  <a:cubicBezTo>
                    <a:pt x="2234" y="0"/>
                    <a:pt x="2237" y="4"/>
                    <a:pt x="2237" y="8"/>
                  </a:cubicBezTo>
                  <a:cubicBezTo>
                    <a:pt x="2237" y="13"/>
                    <a:pt x="2234" y="16"/>
                    <a:pt x="2229" y="16"/>
                  </a:cubicBezTo>
                  <a:close/>
                  <a:moveTo>
                    <a:pt x="2197" y="16"/>
                  </a:moveTo>
                  <a:lnTo>
                    <a:pt x="2197" y="16"/>
                  </a:lnTo>
                  <a:cubicBezTo>
                    <a:pt x="2193" y="16"/>
                    <a:pt x="2189" y="13"/>
                    <a:pt x="2189" y="8"/>
                  </a:cubicBezTo>
                  <a:cubicBezTo>
                    <a:pt x="2189" y="4"/>
                    <a:pt x="2193" y="0"/>
                    <a:pt x="2197" y="0"/>
                  </a:cubicBezTo>
                  <a:lnTo>
                    <a:pt x="2197" y="0"/>
                  </a:lnTo>
                  <a:cubicBezTo>
                    <a:pt x="2202" y="0"/>
                    <a:pt x="2205" y="4"/>
                    <a:pt x="2205" y="8"/>
                  </a:cubicBezTo>
                  <a:cubicBezTo>
                    <a:pt x="2205" y="13"/>
                    <a:pt x="2202" y="16"/>
                    <a:pt x="2197" y="16"/>
                  </a:cubicBezTo>
                  <a:close/>
                  <a:moveTo>
                    <a:pt x="2165" y="16"/>
                  </a:moveTo>
                  <a:lnTo>
                    <a:pt x="2165" y="16"/>
                  </a:lnTo>
                  <a:cubicBezTo>
                    <a:pt x="2161" y="16"/>
                    <a:pt x="2157" y="13"/>
                    <a:pt x="2157" y="8"/>
                  </a:cubicBezTo>
                  <a:cubicBezTo>
                    <a:pt x="2157" y="4"/>
                    <a:pt x="2161" y="0"/>
                    <a:pt x="2165" y="0"/>
                  </a:cubicBezTo>
                  <a:lnTo>
                    <a:pt x="2165" y="0"/>
                  </a:lnTo>
                  <a:cubicBezTo>
                    <a:pt x="2170" y="0"/>
                    <a:pt x="2173" y="4"/>
                    <a:pt x="2173" y="8"/>
                  </a:cubicBezTo>
                  <a:cubicBezTo>
                    <a:pt x="2173" y="13"/>
                    <a:pt x="2170" y="16"/>
                    <a:pt x="2165" y="16"/>
                  </a:cubicBezTo>
                  <a:close/>
                  <a:moveTo>
                    <a:pt x="2133" y="16"/>
                  </a:moveTo>
                  <a:lnTo>
                    <a:pt x="2133" y="16"/>
                  </a:lnTo>
                  <a:cubicBezTo>
                    <a:pt x="2129" y="16"/>
                    <a:pt x="2125" y="13"/>
                    <a:pt x="2125" y="8"/>
                  </a:cubicBezTo>
                  <a:cubicBezTo>
                    <a:pt x="2125" y="4"/>
                    <a:pt x="2129" y="0"/>
                    <a:pt x="2133" y="0"/>
                  </a:cubicBezTo>
                  <a:lnTo>
                    <a:pt x="2133" y="0"/>
                  </a:lnTo>
                  <a:cubicBezTo>
                    <a:pt x="2138" y="0"/>
                    <a:pt x="2141" y="4"/>
                    <a:pt x="2141" y="8"/>
                  </a:cubicBezTo>
                  <a:cubicBezTo>
                    <a:pt x="2141" y="13"/>
                    <a:pt x="2138" y="16"/>
                    <a:pt x="2133" y="16"/>
                  </a:cubicBezTo>
                  <a:close/>
                  <a:moveTo>
                    <a:pt x="2101" y="16"/>
                  </a:moveTo>
                  <a:lnTo>
                    <a:pt x="2101" y="16"/>
                  </a:lnTo>
                  <a:cubicBezTo>
                    <a:pt x="2097" y="16"/>
                    <a:pt x="2093" y="13"/>
                    <a:pt x="2093" y="8"/>
                  </a:cubicBezTo>
                  <a:cubicBezTo>
                    <a:pt x="2093" y="4"/>
                    <a:pt x="2097" y="0"/>
                    <a:pt x="2101" y="0"/>
                  </a:cubicBezTo>
                  <a:lnTo>
                    <a:pt x="2101" y="0"/>
                  </a:lnTo>
                  <a:cubicBezTo>
                    <a:pt x="2106" y="0"/>
                    <a:pt x="2109" y="4"/>
                    <a:pt x="2109" y="8"/>
                  </a:cubicBezTo>
                  <a:cubicBezTo>
                    <a:pt x="2109" y="13"/>
                    <a:pt x="2106" y="16"/>
                    <a:pt x="2101" y="16"/>
                  </a:cubicBezTo>
                  <a:close/>
                  <a:moveTo>
                    <a:pt x="2069" y="16"/>
                  </a:moveTo>
                  <a:lnTo>
                    <a:pt x="2069" y="16"/>
                  </a:lnTo>
                  <a:cubicBezTo>
                    <a:pt x="2065" y="16"/>
                    <a:pt x="2061" y="13"/>
                    <a:pt x="2061" y="8"/>
                  </a:cubicBezTo>
                  <a:cubicBezTo>
                    <a:pt x="2061" y="4"/>
                    <a:pt x="2065" y="0"/>
                    <a:pt x="2069" y="0"/>
                  </a:cubicBezTo>
                  <a:lnTo>
                    <a:pt x="2069" y="0"/>
                  </a:lnTo>
                  <a:cubicBezTo>
                    <a:pt x="2074" y="0"/>
                    <a:pt x="2077" y="4"/>
                    <a:pt x="2077" y="8"/>
                  </a:cubicBezTo>
                  <a:cubicBezTo>
                    <a:pt x="2077" y="13"/>
                    <a:pt x="2074" y="16"/>
                    <a:pt x="2069" y="16"/>
                  </a:cubicBezTo>
                  <a:close/>
                  <a:moveTo>
                    <a:pt x="2037" y="16"/>
                  </a:moveTo>
                  <a:lnTo>
                    <a:pt x="2037" y="16"/>
                  </a:lnTo>
                  <a:cubicBezTo>
                    <a:pt x="2033" y="16"/>
                    <a:pt x="2029" y="13"/>
                    <a:pt x="2029" y="8"/>
                  </a:cubicBezTo>
                  <a:cubicBezTo>
                    <a:pt x="2029" y="4"/>
                    <a:pt x="2033" y="0"/>
                    <a:pt x="2037" y="0"/>
                  </a:cubicBezTo>
                  <a:lnTo>
                    <a:pt x="2037" y="0"/>
                  </a:lnTo>
                  <a:cubicBezTo>
                    <a:pt x="2042" y="0"/>
                    <a:pt x="2045" y="4"/>
                    <a:pt x="2045" y="8"/>
                  </a:cubicBezTo>
                  <a:cubicBezTo>
                    <a:pt x="2045" y="13"/>
                    <a:pt x="2042" y="16"/>
                    <a:pt x="2037" y="16"/>
                  </a:cubicBezTo>
                  <a:close/>
                  <a:moveTo>
                    <a:pt x="2005" y="16"/>
                  </a:moveTo>
                  <a:lnTo>
                    <a:pt x="2005" y="16"/>
                  </a:lnTo>
                  <a:cubicBezTo>
                    <a:pt x="2001" y="16"/>
                    <a:pt x="1997" y="13"/>
                    <a:pt x="1997" y="8"/>
                  </a:cubicBezTo>
                  <a:cubicBezTo>
                    <a:pt x="1997" y="4"/>
                    <a:pt x="2001" y="0"/>
                    <a:pt x="2005" y="0"/>
                  </a:cubicBezTo>
                  <a:lnTo>
                    <a:pt x="2005" y="0"/>
                  </a:lnTo>
                  <a:cubicBezTo>
                    <a:pt x="2010" y="0"/>
                    <a:pt x="2013" y="4"/>
                    <a:pt x="2013" y="8"/>
                  </a:cubicBezTo>
                  <a:cubicBezTo>
                    <a:pt x="2013" y="13"/>
                    <a:pt x="2010" y="16"/>
                    <a:pt x="2005" y="16"/>
                  </a:cubicBezTo>
                  <a:close/>
                  <a:moveTo>
                    <a:pt x="1973" y="16"/>
                  </a:moveTo>
                  <a:lnTo>
                    <a:pt x="1973" y="16"/>
                  </a:lnTo>
                  <a:cubicBezTo>
                    <a:pt x="1969" y="16"/>
                    <a:pt x="1965" y="13"/>
                    <a:pt x="1965" y="8"/>
                  </a:cubicBezTo>
                  <a:cubicBezTo>
                    <a:pt x="1965" y="4"/>
                    <a:pt x="1969" y="0"/>
                    <a:pt x="1973" y="0"/>
                  </a:cubicBezTo>
                  <a:lnTo>
                    <a:pt x="1973" y="0"/>
                  </a:lnTo>
                  <a:cubicBezTo>
                    <a:pt x="1978" y="0"/>
                    <a:pt x="1981" y="4"/>
                    <a:pt x="1981" y="8"/>
                  </a:cubicBezTo>
                  <a:cubicBezTo>
                    <a:pt x="1981" y="13"/>
                    <a:pt x="1978" y="16"/>
                    <a:pt x="1973" y="16"/>
                  </a:cubicBezTo>
                  <a:close/>
                  <a:moveTo>
                    <a:pt x="1941" y="16"/>
                  </a:moveTo>
                  <a:lnTo>
                    <a:pt x="1941" y="16"/>
                  </a:lnTo>
                  <a:cubicBezTo>
                    <a:pt x="1937" y="16"/>
                    <a:pt x="1933" y="13"/>
                    <a:pt x="1933" y="8"/>
                  </a:cubicBezTo>
                  <a:cubicBezTo>
                    <a:pt x="1933" y="4"/>
                    <a:pt x="1937" y="0"/>
                    <a:pt x="1941" y="0"/>
                  </a:cubicBezTo>
                  <a:lnTo>
                    <a:pt x="1941" y="0"/>
                  </a:lnTo>
                  <a:cubicBezTo>
                    <a:pt x="1946" y="0"/>
                    <a:pt x="1949" y="4"/>
                    <a:pt x="1949" y="8"/>
                  </a:cubicBezTo>
                  <a:cubicBezTo>
                    <a:pt x="1949" y="13"/>
                    <a:pt x="1946" y="16"/>
                    <a:pt x="1941" y="16"/>
                  </a:cubicBezTo>
                  <a:close/>
                  <a:moveTo>
                    <a:pt x="1909" y="16"/>
                  </a:moveTo>
                  <a:lnTo>
                    <a:pt x="1909" y="16"/>
                  </a:lnTo>
                  <a:cubicBezTo>
                    <a:pt x="1905" y="16"/>
                    <a:pt x="1901" y="13"/>
                    <a:pt x="1901" y="8"/>
                  </a:cubicBezTo>
                  <a:cubicBezTo>
                    <a:pt x="1901" y="4"/>
                    <a:pt x="1905" y="0"/>
                    <a:pt x="1909" y="0"/>
                  </a:cubicBezTo>
                  <a:lnTo>
                    <a:pt x="1909" y="0"/>
                  </a:lnTo>
                  <a:cubicBezTo>
                    <a:pt x="1914" y="0"/>
                    <a:pt x="1917" y="4"/>
                    <a:pt x="1917" y="8"/>
                  </a:cubicBezTo>
                  <a:cubicBezTo>
                    <a:pt x="1917" y="13"/>
                    <a:pt x="1914" y="16"/>
                    <a:pt x="1909" y="16"/>
                  </a:cubicBezTo>
                  <a:close/>
                  <a:moveTo>
                    <a:pt x="1877" y="16"/>
                  </a:moveTo>
                  <a:lnTo>
                    <a:pt x="1877" y="16"/>
                  </a:lnTo>
                  <a:cubicBezTo>
                    <a:pt x="1873" y="16"/>
                    <a:pt x="1869" y="13"/>
                    <a:pt x="1869" y="8"/>
                  </a:cubicBezTo>
                  <a:cubicBezTo>
                    <a:pt x="1869" y="4"/>
                    <a:pt x="1873" y="0"/>
                    <a:pt x="1877" y="0"/>
                  </a:cubicBezTo>
                  <a:lnTo>
                    <a:pt x="1877" y="0"/>
                  </a:lnTo>
                  <a:cubicBezTo>
                    <a:pt x="1882" y="0"/>
                    <a:pt x="1885" y="4"/>
                    <a:pt x="1885" y="8"/>
                  </a:cubicBezTo>
                  <a:cubicBezTo>
                    <a:pt x="1885" y="13"/>
                    <a:pt x="1882" y="16"/>
                    <a:pt x="1877" y="16"/>
                  </a:cubicBezTo>
                  <a:close/>
                  <a:moveTo>
                    <a:pt x="1845" y="16"/>
                  </a:moveTo>
                  <a:lnTo>
                    <a:pt x="1845" y="16"/>
                  </a:lnTo>
                  <a:cubicBezTo>
                    <a:pt x="1841" y="16"/>
                    <a:pt x="1837" y="13"/>
                    <a:pt x="1837" y="8"/>
                  </a:cubicBezTo>
                  <a:cubicBezTo>
                    <a:pt x="1837" y="4"/>
                    <a:pt x="1841" y="0"/>
                    <a:pt x="1845" y="0"/>
                  </a:cubicBezTo>
                  <a:lnTo>
                    <a:pt x="1845" y="0"/>
                  </a:lnTo>
                  <a:cubicBezTo>
                    <a:pt x="1850" y="0"/>
                    <a:pt x="1853" y="4"/>
                    <a:pt x="1853" y="8"/>
                  </a:cubicBezTo>
                  <a:cubicBezTo>
                    <a:pt x="1853" y="13"/>
                    <a:pt x="1850" y="16"/>
                    <a:pt x="1845" y="16"/>
                  </a:cubicBezTo>
                  <a:close/>
                  <a:moveTo>
                    <a:pt x="1813" y="16"/>
                  </a:moveTo>
                  <a:lnTo>
                    <a:pt x="1813" y="16"/>
                  </a:lnTo>
                  <a:cubicBezTo>
                    <a:pt x="1809" y="16"/>
                    <a:pt x="1805" y="13"/>
                    <a:pt x="1805" y="8"/>
                  </a:cubicBezTo>
                  <a:cubicBezTo>
                    <a:pt x="1805" y="4"/>
                    <a:pt x="1809" y="0"/>
                    <a:pt x="1813" y="0"/>
                  </a:cubicBezTo>
                  <a:lnTo>
                    <a:pt x="1813" y="0"/>
                  </a:lnTo>
                  <a:cubicBezTo>
                    <a:pt x="1818" y="0"/>
                    <a:pt x="1821" y="4"/>
                    <a:pt x="1821" y="8"/>
                  </a:cubicBezTo>
                  <a:cubicBezTo>
                    <a:pt x="1821" y="13"/>
                    <a:pt x="1818" y="16"/>
                    <a:pt x="1813" y="16"/>
                  </a:cubicBezTo>
                  <a:close/>
                  <a:moveTo>
                    <a:pt x="1781" y="16"/>
                  </a:moveTo>
                  <a:lnTo>
                    <a:pt x="1781" y="16"/>
                  </a:lnTo>
                  <a:cubicBezTo>
                    <a:pt x="1777" y="16"/>
                    <a:pt x="1773" y="13"/>
                    <a:pt x="1773" y="8"/>
                  </a:cubicBezTo>
                  <a:cubicBezTo>
                    <a:pt x="1773" y="4"/>
                    <a:pt x="1777" y="0"/>
                    <a:pt x="1781" y="0"/>
                  </a:cubicBezTo>
                  <a:lnTo>
                    <a:pt x="1781" y="0"/>
                  </a:lnTo>
                  <a:cubicBezTo>
                    <a:pt x="1786" y="0"/>
                    <a:pt x="1789" y="4"/>
                    <a:pt x="1789" y="8"/>
                  </a:cubicBezTo>
                  <a:cubicBezTo>
                    <a:pt x="1789" y="13"/>
                    <a:pt x="1786" y="16"/>
                    <a:pt x="1781" y="16"/>
                  </a:cubicBezTo>
                  <a:close/>
                  <a:moveTo>
                    <a:pt x="1749" y="16"/>
                  </a:moveTo>
                  <a:lnTo>
                    <a:pt x="1749" y="16"/>
                  </a:lnTo>
                  <a:cubicBezTo>
                    <a:pt x="1745" y="16"/>
                    <a:pt x="1741" y="13"/>
                    <a:pt x="1741" y="8"/>
                  </a:cubicBezTo>
                  <a:cubicBezTo>
                    <a:pt x="1741" y="4"/>
                    <a:pt x="1745" y="0"/>
                    <a:pt x="1749" y="0"/>
                  </a:cubicBezTo>
                  <a:lnTo>
                    <a:pt x="1749" y="0"/>
                  </a:lnTo>
                  <a:cubicBezTo>
                    <a:pt x="1754" y="0"/>
                    <a:pt x="1757" y="4"/>
                    <a:pt x="1757" y="8"/>
                  </a:cubicBezTo>
                  <a:cubicBezTo>
                    <a:pt x="1757" y="13"/>
                    <a:pt x="1754" y="16"/>
                    <a:pt x="1749" y="16"/>
                  </a:cubicBezTo>
                  <a:close/>
                  <a:moveTo>
                    <a:pt x="1717" y="16"/>
                  </a:moveTo>
                  <a:lnTo>
                    <a:pt x="1717" y="16"/>
                  </a:lnTo>
                  <a:cubicBezTo>
                    <a:pt x="1713" y="16"/>
                    <a:pt x="1709" y="13"/>
                    <a:pt x="1709" y="8"/>
                  </a:cubicBezTo>
                  <a:cubicBezTo>
                    <a:pt x="1709" y="4"/>
                    <a:pt x="1713" y="0"/>
                    <a:pt x="1717" y="0"/>
                  </a:cubicBezTo>
                  <a:lnTo>
                    <a:pt x="1717" y="0"/>
                  </a:lnTo>
                  <a:cubicBezTo>
                    <a:pt x="1722" y="0"/>
                    <a:pt x="1725" y="4"/>
                    <a:pt x="1725" y="8"/>
                  </a:cubicBezTo>
                  <a:cubicBezTo>
                    <a:pt x="1725" y="13"/>
                    <a:pt x="1722" y="16"/>
                    <a:pt x="1717" y="16"/>
                  </a:cubicBezTo>
                  <a:close/>
                  <a:moveTo>
                    <a:pt x="1685" y="16"/>
                  </a:moveTo>
                  <a:lnTo>
                    <a:pt x="1685" y="16"/>
                  </a:lnTo>
                  <a:cubicBezTo>
                    <a:pt x="1681" y="16"/>
                    <a:pt x="1677" y="13"/>
                    <a:pt x="1677" y="8"/>
                  </a:cubicBezTo>
                  <a:cubicBezTo>
                    <a:pt x="1677" y="4"/>
                    <a:pt x="1681" y="0"/>
                    <a:pt x="1685" y="0"/>
                  </a:cubicBezTo>
                  <a:lnTo>
                    <a:pt x="1685" y="0"/>
                  </a:lnTo>
                  <a:cubicBezTo>
                    <a:pt x="1689" y="0"/>
                    <a:pt x="1693" y="4"/>
                    <a:pt x="1693" y="8"/>
                  </a:cubicBezTo>
                  <a:cubicBezTo>
                    <a:pt x="1693" y="13"/>
                    <a:pt x="1689" y="16"/>
                    <a:pt x="1685" y="16"/>
                  </a:cubicBezTo>
                  <a:close/>
                  <a:moveTo>
                    <a:pt x="1653" y="16"/>
                  </a:moveTo>
                  <a:lnTo>
                    <a:pt x="1653" y="16"/>
                  </a:lnTo>
                  <a:cubicBezTo>
                    <a:pt x="1649" y="16"/>
                    <a:pt x="1645" y="13"/>
                    <a:pt x="1645" y="8"/>
                  </a:cubicBezTo>
                  <a:cubicBezTo>
                    <a:pt x="1645" y="4"/>
                    <a:pt x="1649" y="0"/>
                    <a:pt x="1653" y="0"/>
                  </a:cubicBezTo>
                  <a:lnTo>
                    <a:pt x="1653" y="0"/>
                  </a:lnTo>
                  <a:cubicBezTo>
                    <a:pt x="1657" y="0"/>
                    <a:pt x="1661" y="4"/>
                    <a:pt x="1661" y="8"/>
                  </a:cubicBezTo>
                  <a:cubicBezTo>
                    <a:pt x="1661" y="13"/>
                    <a:pt x="1657" y="16"/>
                    <a:pt x="1653" y="16"/>
                  </a:cubicBezTo>
                  <a:close/>
                  <a:moveTo>
                    <a:pt x="1621" y="16"/>
                  </a:moveTo>
                  <a:lnTo>
                    <a:pt x="1621" y="16"/>
                  </a:lnTo>
                  <a:cubicBezTo>
                    <a:pt x="1617" y="16"/>
                    <a:pt x="1613" y="13"/>
                    <a:pt x="1613" y="8"/>
                  </a:cubicBezTo>
                  <a:cubicBezTo>
                    <a:pt x="1613" y="4"/>
                    <a:pt x="1617" y="0"/>
                    <a:pt x="1621" y="0"/>
                  </a:cubicBezTo>
                  <a:lnTo>
                    <a:pt x="1621" y="0"/>
                  </a:lnTo>
                  <a:cubicBezTo>
                    <a:pt x="1625" y="0"/>
                    <a:pt x="1629" y="4"/>
                    <a:pt x="1629" y="8"/>
                  </a:cubicBezTo>
                  <a:cubicBezTo>
                    <a:pt x="1629" y="13"/>
                    <a:pt x="1625" y="16"/>
                    <a:pt x="1621" y="16"/>
                  </a:cubicBezTo>
                  <a:close/>
                  <a:moveTo>
                    <a:pt x="1589" y="16"/>
                  </a:moveTo>
                  <a:lnTo>
                    <a:pt x="1589" y="16"/>
                  </a:lnTo>
                  <a:cubicBezTo>
                    <a:pt x="1585" y="16"/>
                    <a:pt x="1581" y="13"/>
                    <a:pt x="1581" y="8"/>
                  </a:cubicBezTo>
                  <a:cubicBezTo>
                    <a:pt x="1581" y="4"/>
                    <a:pt x="1585" y="0"/>
                    <a:pt x="1589" y="0"/>
                  </a:cubicBezTo>
                  <a:lnTo>
                    <a:pt x="1589" y="0"/>
                  </a:lnTo>
                  <a:cubicBezTo>
                    <a:pt x="1593" y="0"/>
                    <a:pt x="1597" y="4"/>
                    <a:pt x="1597" y="8"/>
                  </a:cubicBezTo>
                  <a:cubicBezTo>
                    <a:pt x="1597" y="13"/>
                    <a:pt x="1593" y="16"/>
                    <a:pt x="1589" y="16"/>
                  </a:cubicBezTo>
                  <a:close/>
                  <a:moveTo>
                    <a:pt x="1557" y="16"/>
                  </a:moveTo>
                  <a:lnTo>
                    <a:pt x="1557" y="16"/>
                  </a:lnTo>
                  <a:cubicBezTo>
                    <a:pt x="1553" y="16"/>
                    <a:pt x="1549" y="13"/>
                    <a:pt x="1549" y="8"/>
                  </a:cubicBezTo>
                  <a:cubicBezTo>
                    <a:pt x="1549" y="4"/>
                    <a:pt x="1553" y="0"/>
                    <a:pt x="1557" y="0"/>
                  </a:cubicBezTo>
                  <a:lnTo>
                    <a:pt x="1557" y="0"/>
                  </a:lnTo>
                  <a:cubicBezTo>
                    <a:pt x="1561" y="0"/>
                    <a:pt x="1565" y="4"/>
                    <a:pt x="1565" y="8"/>
                  </a:cubicBezTo>
                  <a:cubicBezTo>
                    <a:pt x="1565" y="13"/>
                    <a:pt x="1561" y="16"/>
                    <a:pt x="1557" y="16"/>
                  </a:cubicBezTo>
                  <a:close/>
                  <a:moveTo>
                    <a:pt x="1525" y="16"/>
                  </a:moveTo>
                  <a:lnTo>
                    <a:pt x="1525" y="16"/>
                  </a:lnTo>
                  <a:cubicBezTo>
                    <a:pt x="1521" y="16"/>
                    <a:pt x="1517" y="13"/>
                    <a:pt x="1517" y="8"/>
                  </a:cubicBezTo>
                  <a:cubicBezTo>
                    <a:pt x="1517" y="4"/>
                    <a:pt x="1521" y="0"/>
                    <a:pt x="1525" y="0"/>
                  </a:cubicBezTo>
                  <a:lnTo>
                    <a:pt x="1525" y="0"/>
                  </a:lnTo>
                  <a:cubicBezTo>
                    <a:pt x="1529" y="0"/>
                    <a:pt x="1533" y="4"/>
                    <a:pt x="1533" y="8"/>
                  </a:cubicBezTo>
                  <a:cubicBezTo>
                    <a:pt x="1533" y="13"/>
                    <a:pt x="1529" y="16"/>
                    <a:pt x="1525" y="16"/>
                  </a:cubicBezTo>
                  <a:close/>
                  <a:moveTo>
                    <a:pt x="1493" y="16"/>
                  </a:moveTo>
                  <a:lnTo>
                    <a:pt x="1493" y="16"/>
                  </a:lnTo>
                  <a:cubicBezTo>
                    <a:pt x="1489" y="16"/>
                    <a:pt x="1485" y="13"/>
                    <a:pt x="1485" y="8"/>
                  </a:cubicBezTo>
                  <a:cubicBezTo>
                    <a:pt x="1485" y="4"/>
                    <a:pt x="1489" y="0"/>
                    <a:pt x="1493" y="0"/>
                  </a:cubicBezTo>
                  <a:lnTo>
                    <a:pt x="1493" y="0"/>
                  </a:lnTo>
                  <a:cubicBezTo>
                    <a:pt x="1497" y="0"/>
                    <a:pt x="1501" y="4"/>
                    <a:pt x="1501" y="8"/>
                  </a:cubicBezTo>
                  <a:cubicBezTo>
                    <a:pt x="1501" y="13"/>
                    <a:pt x="1497" y="16"/>
                    <a:pt x="1493" y="16"/>
                  </a:cubicBezTo>
                  <a:close/>
                  <a:moveTo>
                    <a:pt x="1461" y="16"/>
                  </a:moveTo>
                  <a:lnTo>
                    <a:pt x="1461" y="16"/>
                  </a:lnTo>
                  <a:cubicBezTo>
                    <a:pt x="1457" y="16"/>
                    <a:pt x="1453" y="13"/>
                    <a:pt x="1453" y="8"/>
                  </a:cubicBezTo>
                  <a:cubicBezTo>
                    <a:pt x="1453" y="4"/>
                    <a:pt x="1457" y="0"/>
                    <a:pt x="1461" y="0"/>
                  </a:cubicBezTo>
                  <a:lnTo>
                    <a:pt x="1461" y="0"/>
                  </a:lnTo>
                  <a:cubicBezTo>
                    <a:pt x="1465" y="0"/>
                    <a:pt x="1469" y="4"/>
                    <a:pt x="1469" y="8"/>
                  </a:cubicBezTo>
                  <a:cubicBezTo>
                    <a:pt x="1469" y="13"/>
                    <a:pt x="1465" y="16"/>
                    <a:pt x="1461" y="16"/>
                  </a:cubicBezTo>
                  <a:close/>
                  <a:moveTo>
                    <a:pt x="1429" y="16"/>
                  </a:moveTo>
                  <a:lnTo>
                    <a:pt x="1429" y="16"/>
                  </a:lnTo>
                  <a:cubicBezTo>
                    <a:pt x="1425" y="16"/>
                    <a:pt x="1421" y="13"/>
                    <a:pt x="1421" y="8"/>
                  </a:cubicBezTo>
                  <a:cubicBezTo>
                    <a:pt x="1421" y="4"/>
                    <a:pt x="1425" y="0"/>
                    <a:pt x="1429" y="0"/>
                  </a:cubicBezTo>
                  <a:lnTo>
                    <a:pt x="1429" y="0"/>
                  </a:lnTo>
                  <a:cubicBezTo>
                    <a:pt x="1433" y="0"/>
                    <a:pt x="1437" y="4"/>
                    <a:pt x="1437" y="8"/>
                  </a:cubicBezTo>
                  <a:cubicBezTo>
                    <a:pt x="1437" y="13"/>
                    <a:pt x="1433" y="16"/>
                    <a:pt x="1429" y="16"/>
                  </a:cubicBezTo>
                  <a:close/>
                  <a:moveTo>
                    <a:pt x="1397" y="16"/>
                  </a:moveTo>
                  <a:lnTo>
                    <a:pt x="1397" y="16"/>
                  </a:lnTo>
                  <a:cubicBezTo>
                    <a:pt x="1393" y="16"/>
                    <a:pt x="1389" y="13"/>
                    <a:pt x="1389" y="8"/>
                  </a:cubicBezTo>
                  <a:cubicBezTo>
                    <a:pt x="1389" y="4"/>
                    <a:pt x="1393" y="0"/>
                    <a:pt x="1397" y="0"/>
                  </a:cubicBezTo>
                  <a:lnTo>
                    <a:pt x="1397" y="0"/>
                  </a:lnTo>
                  <a:cubicBezTo>
                    <a:pt x="1401" y="0"/>
                    <a:pt x="1405" y="4"/>
                    <a:pt x="1405" y="8"/>
                  </a:cubicBezTo>
                  <a:cubicBezTo>
                    <a:pt x="1405" y="13"/>
                    <a:pt x="1401" y="16"/>
                    <a:pt x="1397" y="16"/>
                  </a:cubicBezTo>
                  <a:close/>
                  <a:moveTo>
                    <a:pt x="1365" y="16"/>
                  </a:moveTo>
                  <a:lnTo>
                    <a:pt x="1365" y="16"/>
                  </a:lnTo>
                  <a:cubicBezTo>
                    <a:pt x="1361" y="16"/>
                    <a:pt x="1357" y="13"/>
                    <a:pt x="1357" y="8"/>
                  </a:cubicBezTo>
                  <a:cubicBezTo>
                    <a:pt x="1357" y="4"/>
                    <a:pt x="1361" y="0"/>
                    <a:pt x="1365" y="0"/>
                  </a:cubicBezTo>
                  <a:lnTo>
                    <a:pt x="1365" y="0"/>
                  </a:lnTo>
                  <a:cubicBezTo>
                    <a:pt x="1369" y="0"/>
                    <a:pt x="1373" y="4"/>
                    <a:pt x="1373" y="8"/>
                  </a:cubicBezTo>
                  <a:cubicBezTo>
                    <a:pt x="1373" y="13"/>
                    <a:pt x="1369" y="16"/>
                    <a:pt x="1365" y="16"/>
                  </a:cubicBezTo>
                  <a:close/>
                  <a:moveTo>
                    <a:pt x="1333" y="16"/>
                  </a:moveTo>
                  <a:lnTo>
                    <a:pt x="1333" y="16"/>
                  </a:lnTo>
                  <a:cubicBezTo>
                    <a:pt x="1328" y="16"/>
                    <a:pt x="1325" y="13"/>
                    <a:pt x="1325" y="8"/>
                  </a:cubicBezTo>
                  <a:cubicBezTo>
                    <a:pt x="1325" y="4"/>
                    <a:pt x="1328" y="0"/>
                    <a:pt x="1333" y="0"/>
                  </a:cubicBezTo>
                  <a:lnTo>
                    <a:pt x="1333" y="0"/>
                  </a:lnTo>
                  <a:cubicBezTo>
                    <a:pt x="1337" y="0"/>
                    <a:pt x="1341" y="4"/>
                    <a:pt x="1341" y="8"/>
                  </a:cubicBezTo>
                  <a:cubicBezTo>
                    <a:pt x="1341" y="13"/>
                    <a:pt x="1337" y="16"/>
                    <a:pt x="1333" y="16"/>
                  </a:cubicBezTo>
                  <a:close/>
                  <a:moveTo>
                    <a:pt x="1301" y="16"/>
                  </a:moveTo>
                  <a:lnTo>
                    <a:pt x="1301" y="16"/>
                  </a:lnTo>
                  <a:cubicBezTo>
                    <a:pt x="1296" y="16"/>
                    <a:pt x="1293" y="13"/>
                    <a:pt x="1293" y="8"/>
                  </a:cubicBezTo>
                  <a:cubicBezTo>
                    <a:pt x="1293" y="4"/>
                    <a:pt x="1296" y="0"/>
                    <a:pt x="1301" y="0"/>
                  </a:cubicBezTo>
                  <a:lnTo>
                    <a:pt x="1301" y="0"/>
                  </a:lnTo>
                  <a:cubicBezTo>
                    <a:pt x="1305" y="0"/>
                    <a:pt x="1309" y="4"/>
                    <a:pt x="1309" y="8"/>
                  </a:cubicBezTo>
                  <a:cubicBezTo>
                    <a:pt x="1309" y="13"/>
                    <a:pt x="1305" y="16"/>
                    <a:pt x="1301" y="16"/>
                  </a:cubicBezTo>
                  <a:close/>
                  <a:moveTo>
                    <a:pt x="1269" y="16"/>
                  </a:moveTo>
                  <a:lnTo>
                    <a:pt x="1269" y="16"/>
                  </a:lnTo>
                  <a:cubicBezTo>
                    <a:pt x="1264" y="16"/>
                    <a:pt x="1261" y="13"/>
                    <a:pt x="1261" y="8"/>
                  </a:cubicBezTo>
                  <a:cubicBezTo>
                    <a:pt x="1261" y="4"/>
                    <a:pt x="1264" y="0"/>
                    <a:pt x="1269" y="0"/>
                  </a:cubicBezTo>
                  <a:lnTo>
                    <a:pt x="1269" y="0"/>
                  </a:lnTo>
                  <a:cubicBezTo>
                    <a:pt x="1273" y="0"/>
                    <a:pt x="1277" y="4"/>
                    <a:pt x="1277" y="8"/>
                  </a:cubicBezTo>
                  <a:cubicBezTo>
                    <a:pt x="1277" y="13"/>
                    <a:pt x="1273" y="16"/>
                    <a:pt x="1269" y="16"/>
                  </a:cubicBezTo>
                  <a:close/>
                  <a:moveTo>
                    <a:pt x="1237" y="16"/>
                  </a:moveTo>
                  <a:lnTo>
                    <a:pt x="1237" y="16"/>
                  </a:lnTo>
                  <a:cubicBezTo>
                    <a:pt x="1232" y="16"/>
                    <a:pt x="1229" y="13"/>
                    <a:pt x="1229" y="8"/>
                  </a:cubicBezTo>
                  <a:cubicBezTo>
                    <a:pt x="1229" y="4"/>
                    <a:pt x="1232" y="0"/>
                    <a:pt x="1237" y="0"/>
                  </a:cubicBezTo>
                  <a:lnTo>
                    <a:pt x="1237" y="0"/>
                  </a:lnTo>
                  <a:cubicBezTo>
                    <a:pt x="1241" y="0"/>
                    <a:pt x="1245" y="4"/>
                    <a:pt x="1245" y="8"/>
                  </a:cubicBezTo>
                  <a:cubicBezTo>
                    <a:pt x="1245" y="13"/>
                    <a:pt x="1241" y="16"/>
                    <a:pt x="1237" y="16"/>
                  </a:cubicBezTo>
                  <a:close/>
                  <a:moveTo>
                    <a:pt x="1205" y="16"/>
                  </a:moveTo>
                  <a:lnTo>
                    <a:pt x="1205" y="16"/>
                  </a:lnTo>
                  <a:cubicBezTo>
                    <a:pt x="1200" y="16"/>
                    <a:pt x="1197" y="13"/>
                    <a:pt x="1197" y="8"/>
                  </a:cubicBezTo>
                  <a:cubicBezTo>
                    <a:pt x="1197" y="4"/>
                    <a:pt x="1200" y="0"/>
                    <a:pt x="1205" y="0"/>
                  </a:cubicBezTo>
                  <a:lnTo>
                    <a:pt x="1205" y="0"/>
                  </a:lnTo>
                  <a:cubicBezTo>
                    <a:pt x="1209" y="0"/>
                    <a:pt x="1213" y="4"/>
                    <a:pt x="1213" y="8"/>
                  </a:cubicBezTo>
                  <a:cubicBezTo>
                    <a:pt x="1213" y="13"/>
                    <a:pt x="1209" y="16"/>
                    <a:pt x="1205" y="16"/>
                  </a:cubicBezTo>
                  <a:close/>
                  <a:moveTo>
                    <a:pt x="1173" y="16"/>
                  </a:moveTo>
                  <a:lnTo>
                    <a:pt x="1173" y="16"/>
                  </a:lnTo>
                  <a:cubicBezTo>
                    <a:pt x="1168" y="16"/>
                    <a:pt x="1165" y="13"/>
                    <a:pt x="1165" y="8"/>
                  </a:cubicBezTo>
                  <a:cubicBezTo>
                    <a:pt x="1165" y="4"/>
                    <a:pt x="1168" y="0"/>
                    <a:pt x="1173" y="0"/>
                  </a:cubicBezTo>
                  <a:lnTo>
                    <a:pt x="1173" y="0"/>
                  </a:lnTo>
                  <a:cubicBezTo>
                    <a:pt x="1177" y="0"/>
                    <a:pt x="1181" y="4"/>
                    <a:pt x="1181" y="8"/>
                  </a:cubicBezTo>
                  <a:cubicBezTo>
                    <a:pt x="1181" y="13"/>
                    <a:pt x="1177" y="16"/>
                    <a:pt x="1173" y="16"/>
                  </a:cubicBezTo>
                  <a:close/>
                  <a:moveTo>
                    <a:pt x="1141" y="16"/>
                  </a:moveTo>
                  <a:lnTo>
                    <a:pt x="1141" y="16"/>
                  </a:lnTo>
                  <a:cubicBezTo>
                    <a:pt x="1136" y="16"/>
                    <a:pt x="1133" y="13"/>
                    <a:pt x="1133" y="8"/>
                  </a:cubicBezTo>
                  <a:cubicBezTo>
                    <a:pt x="1133" y="4"/>
                    <a:pt x="1136" y="0"/>
                    <a:pt x="1141" y="0"/>
                  </a:cubicBezTo>
                  <a:lnTo>
                    <a:pt x="1141" y="0"/>
                  </a:lnTo>
                  <a:cubicBezTo>
                    <a:pt x="1145" y="0"/>
                    <a:pt x="1149" y="4"/>
                    <a:pt x="1149" y="8"/>
                  </a:cubicBezTo>
                  <a:cubicBezTo>
                    <a:pt x="1149" y="13"/>
                    <a:pt x="1145" y="16"/>
                    <a:pt x="1141" y="16"/>
                  </a:cubicBezTo>
                  <a:close/>
                  <a:moveTo>
                    <a:pt x="1109" y="16"/>
                  </a:moveTo>
                  <a:lnTo>
                    <a:pt x="1109" y="16"/>
                  </a:lnTo>
                  <a:cubicBezTo>
                    <a:pt x="1104" y="16"/>
                    <a:pt x="1101" y="13"/>
                    <a:pt x="1101" y="8"/>
                  </a:cubicBezTo>
                  <a:cubicBezTo>
                    <a:pt x="1101" y="4"/>
                    <a:pt x="1104" y="0"/>
                    <a:pt x="1109" y="0"/>
                  </a:cubicBezTo>
                  <a:lnTo>
                    <a:pt x="1109" y="0"/>
                  </a:lnTo>
                  <a:cubicBezTo>
                    <a:pt x="1113" y="0"/>
                    <a:pt x="1117" y="4"/>
                    <a:pt x="1117" y="8"/>
                  </a:cubicBezTo>
                  <a:cubicBezTo>
                    <a:pt x="1117" y="13"/>
                    <a:pt x="1113" y="16"/>
                    <a:pt x="1109" y="16"/>
                  </a:cubicBezTo>
                  <a:close/>
                  <a:moveTo>
                    <a:pt x="1077" y="16"/>
                  </a:moveTo>
                  <a:lnTo>
                    <a:pt x="1077" y="16"/>
                  </a:lnTo>
                  <a:cubicBezTo>
                    <a:pt x="1072" y="16"/>
                    <a:pt x="1069" y="13"/>
                    <a:pt x="1069" y="8"/>
                  </a:cubicBezTo>
                  <a:cubicBezTo>
                    <a:pt x="1069" y="4"/>
                    <a:pt x="1072" y="0"/>
                    <a:pt x="1077" y="0"/>
                  </a:cubicBezTo>
                  <a:lnTo>
                    <a:pt x="1077" y="0"/>
                  </a:lnTo>
                  <a:cubicBezTo>
                    <a:pt x="1081" y="0"/>
                    <a:pt x="1085" y="4"/>
                    <a:pt x="1085" y="8"/>
                  </a:cubicBezTo>
                  <a:cubicBezTo>
                    <a:pt x="1085" y="13"/>
                    <a:pt x="1081" y="16"/>
                    <a:pt x="1077" y="16"/>
                  </a:cubicBezTo>
                  <a:close/>
                  <a:moveTo>
                    <a:pt x="1045" y="16"/>
                  </a:moveTo>
                  <a:lnTo>
                    <a:pt x="1045" y="16"/>
                  </a:lnTo>
                  <a:cubicBezTo>
                    <a:pt x="1040" y="16"/>
                    <a:pt x="1037" y="13"/>
                    <a:pt x="1037" y="8"/>
                  </a:cubicBezTo>
                  <a:cubicBezTo>
                    <a:pt x="1037" y="4"/>
                    <a:pt x="1040" y="0"/>
                    <a:pt x="1045" y="0"/>
                  </a:cubicBezTo>
                  <a:lnTo>
                    <a:pt x="1045" y="0"/>
                  </a:lnTo>
                  <a:cubicBezTo>
                    <a:pt x="1049" y="0"/>
                    <a:pt x="1053" y="4"/>
                    <a:pt x="1053" y="8"/>
                  </a:cubicBezTo>
                  <a:cubicBezTo>
                    <a:pt x="1053" y="13"/>
                    <a:pt x="1049" y="16"/>
                    <a:pt x="1045" y="16"/>
                  </a:cubicBezTo>
                  <a:close/>
                  <a:moveTo>
                    <a:pt x="1013" y="18"/>
                  </a:moveTo>
                  <a:lnTo>
                    <a:pt x="1013" y="18"/>
                  </a:lnTo>
                  <a:cubicBezTo>
                    <a:pt x="1009" y="18"/>
                    <a:pt x="1005" y="15"/>
                    <a:pt x="1005" y="10"/>
                  </a:cubicBezTo>
                  <a:cubicBezTo>
                    <a:pt x="1005" y="6"/>
                    <a:pt x="1008" y="2"/>
                    <a:pt x="1013" y="2"/>
                  </a:cubicBezTo>
                  <a:lnTo>
                    <a:pt x="1013" y="2"/>
                  </a:lnTo>
                  <a:cubicBezTo>
                    <a:pt x="1017" y="2"/>
                    <a:pt x="1021" y="5"/>
                    <a:pt x="1021" y="10"/>
                  </a:cubicBezTo>
                  <a:cubicBezTo>
                    <a:pt x="1021" y="14"/>
                    <a:pt x="1018" y="18"/>
                    <a:pt x="1013" y="18"/>
                  </a:cubicBezTo>
                  <a:close/>
                  <a:moveTo>
                    <a:pt x="981" y="19"/>
                  </a:moveTo>
                  <a:lnTo>
                    <a:pt x="981" y="19"/>
                  </a:lnTo>
                  <a:cubicBezTo>
                    <a:pt x="977" y="20"/>
                    <a:pt x="973" y="16"/>
                    <a:pt x="973" y="12"/>
                  </a:cubicBezTo>
                  <a:cubicBezTo>
                    <a:pt x="973" y="7"/>
                    <a:pt x="976" y="4"/>
                    <a:pt x="981" y="3"/>
                  </a:cubicBezTo>
                  <a:lnTo>
                    <a:pt x="981" y="3"/>
                  </a:lnTo>
                  <a:cubicBezTo>
                    <a:pt x="985" y="3"/>
                    <a:pt x="989" y="7"/>
                    <a:pt x="989" y="11"/>
                  </a:cubicBezTo>
                  <a:cubicBezTo>
                    <a:pt x="989" y="15"/>
                    <a:pt x="986" y="19"/>
                    <a:pt x="981" y="19"/>
                  </a:cubicBezTo>
                  <a:close/>
                  <a:moveTo>
                    <a:pt x="949" y="21"/>
                  </a:moveTo>
                  <a:lnTo>
                    <a:pt x="949" y="21"/>
                  </a:lnTo>
                  <a:cubicBezTo>
                    <a:pt x="945" y="21"/>
                    <a:pt x="941" y="18"/>
                    <a:pt x="941" y="13"/>
                  </a:cubicBezTo>
                  <a:cubicBezTo>
                    <a:pt x="941" y="9"/>
                    <a:pt x="944" y="5"/>
                    <a:pt x="949" y="5"/>
                  </a:cubicBezTo>
                  <a:lnTo>
                    <a:pt x="949" y="5"/>
                  </a:lnTo>
                  <a:cubicBezTo>
                    <a:pt x="953" y="5"/>
                    <a:pt x="957" y="8"/>
                    <a:pt x="957" y="13"/>
                  </a:cubicBezTo>
                  <a:cubicBezTo>
                    <a:pt x="957" y="17"/>
                    <a:pt x="954" y="21"/>
                    <a:pt x="949" y="21"/>
                  </a:cubicBezTo>
                  <a:close/>
                  <a:moveTo>
                    <a:pt x="918" y="24"/>
                  </a:moveTo>
                  <a:lnTo>
                    <a:pt x="918" y="24"/>
                  </a:lnTo>
                  <a:cubicBezTo>
                    <a:pt x="914" y="25"/>
                    <a:pt x="910" y="22"/>
                    <a:pt x="909" y="18"/>
                  </a:cubicBezTo>
                  <a:cubicBezTo>
                    <a:pt x="909" y="13"/>
                    <a:pt x="912" y="9"/>
                    <a:pt x="916" y="9"/>
                  </a:cubicBezTo>
                  <a:lnTo>
                    <a:pt x="916" y="9"/>
                  </a:lnTo>
                  <a:cubicBezTo>
                    <a:pt x="920" y="8"/>
                    <a:pt x="924" y="11"/>
                    <a:pt x="925" y="15"/>
                  </a:cubicBezTo>
                  <a:cubicBezTo>
                    <a:pt x="926" y="20"/>
                    <a:pt x="923" y="24"/>
                    <a:pt x="918" y="24"/>
                  </a:cubicBezTo>
                  <a:close/>
                  <a:moveTo>
                    <a:pt x="887" y="29"/>
                  </a:moveTo>
                  <a:lnTo>
                    <a:pt x="887" y="29"/>
                  </a:lnTo>
                  <a:cubicBezTo>
                    <a:pt x="882" y="30"/>
                    <a:pt x="878" y="27"/>
                    <a:pt x="878" y="23"/>
                  </a:cubicBezTo>
                  <a:cubicBezTo>
                    <a:pt x="877" y="18"/>
                    <a:pt x="880" y="14"/>
                    <a:pt x="884" y="14"/>
                  </a:cubicBezTo>
                  <a:lnTo>
                    <a:pt x="884" y="14"/>
                  </a:lnTo>
                  <a:cubicBezTo>
                    <a:pt x="889" y="13"/>
                    <a:pt x="893" y="16"/>
                    <a:pt x="893" y="20"/>
                  </a:cubicBezTo>
                  <a:cubicBezTo>
                    <a:pt x="894" y="25"/>
                    <a:pt x="891" y="29"/>
                    <a:pt x="887" y="29"/>
                  </a:cubicBezTo>
                  <a:close/>
                  <a:moveTo>
                    <a:pt x="855" y="34"/>
                  </a:moveTo>
                  <a:lnTo>
                    <a:pt x="855" y="34"/>
                  </a:lnTo>
                  <a:cubicBezTo>
                    <a:pt x="851" y="35"/>
                    <a:pt x="847" y="32"/>
                    <a:pt x="846" y="28"/>
                  </a:cubicBezTo>
                  <a:cubicBezTo>
                    <a:pt x="845" y="23"/>
                    <a:pt x="848" y="19"/>
                    <a:pt x="853" y="19"/>
                  </a:cubicBezTo>
                  <a:lnTo>
                    <a:pt x="853" y="19"/>
                  </a:lnTo>
                  <a:cubicBezTo>
                    <a:pt x="857" y="18"/>
                    <a:pt x="861" y="21"/>
                    <a:pt x="862" y="25"/>
                  </a:cubicBezTo>
                  <a:cubicBezTo>
                    <a:pt x="862" y="30"/>
                    <a:pt x="859" y="34"/>
                    <a:pt x="855" y="34"/>
                  </a:cubicBezTo>
                  <a:close/>
                  <a:moveTo>
                    <a:pt x="824" y="40"/>
                  </a:moveTo>
                  <a:lnTo>
                    <a:pt x="824" y="40"/>
                  </a:lnTo>
                  <a:cubicBezTo>
                    <a:pt x="820" y="41"/>
                    <a:pt x="816" y="39"/>
                    <a:pt x="815" y="34"/>
                  </a:cubicBezTo>
                  <a:cubicBezTo>
                    <a:pt x="814" y="30"/>
                    <a:pt x="816" y="26"/>
                    <a:pt x="821" y="25"/>
                  </a:cubicBezTo>
                  <a:lnTo>
                    <a:pt x="821" y="25"/>
                  </a:lnTo>
                  <a:cubicBezTo>
                    <a:pt x="825" y="24"/>
                    <a:pt x="829" y="26"/>
                    <a:pt x="830" y="31"/>
                  </a:cubicBezTo>
                  <a:cubicBezTo>
                    <a:pt x="831" y="35"/>
                    <a:pt x="829" y="39"/>
                    <a:pt x="824" y="40"/>
                  </a:cubicBezTo>
                  <a:close/>
                  <a:moveTo>
                    <a:pt x="793" y="48"/>
                  </a:moveTo>
                  <a:lnTo>
                    <a:pt x="793" y="48"/>
                  </a:lnTo>
                  <a:cubicBezTo>
                    <a:pt x="789" y="49"/>
                    <a:pt x="785" y="47"/>
                    <a:pt x="784" y="42"/>
                  </a:cubicBezTo>
                  <a:cubicBezTo>
                    <a:pt x="783" y="38"/>
                    <a:pt x="785" y="34"/>
                    <a:pt x="789" y="33"/>
                  </a:cubicBezTo>
                  <a:lnTo>
                    <a:pt x="789" y="33"/>
                  </a:lnTo>
                  <a:cubicBezTo>
                    <a:pt x="794" y="32"/>
                    <a:pt x="798" y="34"/>
                    <a:pt x="799" y="38"/>
                  </a:cubicBezTo>
                  <a:cubicBezTo>
                    <a:pt x="800" y="43"/>
                    <a:pt x="798" y="47"/>
                    <a:pt x="793" y="48"/>
                  </a:cubicBezTo>
                  <a:close/>
                  <a:moveTo>
                    <a:pt x="762" y="56"/>
                  </a:moveTo>
                  <a:lnTo>
                    <a:pt x="762" y="56"/>
                  </a:lnTo>
                  <a:cubicBezTo>
                    <a:pt x="758" y="57"/>
                    <a:pt x="754" y="54"/>
                    <a:pt x="753" y="50"/>
                  </a:cubicBezTo>
                  <a:cubicBezTo>
                    <a:pt x="752" y="46"/>
                    <a:pt x="754" y="41"/>
                    <a:pt x="758" y="40"/>
                  </a:cubicBezTo>
                  <a:lnTo>
                    <a:pt x="758" y="40"/>
                  </a:lnTo>
                  <a:cubicBezTo>
                    <a:pt x="763" y="39"/>
                    <a:pt x="767" y="42"/>
                    <a:pt x="768" y="46"/>
                  </a:cubicBezTo>
                  <a:cubicBezTo>
                    <a:pt x="769" y="51"/>
                    <a:pt x="767" y="55"/>
                    <a:pt x="762" y="56"/>
                  </a:cubicBezTo>
                  <a:close/>
                  <a:moveTo>
                    <a:pt x="732" y="64"/>
                  </a:moveTo>
                  <a:lnTo>
                    <a:pt x="732" y="64"/>
                  </a:lnTo>
                  <a:cubicBezTo>
                    <a:pt x="728" y="66"/>
                    <a:pt x="723" y="63"/>
                    <a:pt x="722" y="59"/>
                  </a:cubicBezTo>
                  <a:cubicBezTo>
                    <a:pt x="721" y="55"/>
                    <a:pt x="723" y="51"/>
                    <a:pt x="727" y="49"/>
                  </a:cubicBezTo>
                  <a:lnTo>
                    <a:pt x="727" y="49"/>
                  </a:lnTo>
                  <a:cubicBezTo>
                    <a:pt x="731" y="48"/>
                    <a:pt x="736" y="50"/>
                    <a:pt x="737" y="54"/>
                  </a:cubicBezTo>
                  <a:cubicBezTo>
                    <a:pt x="739" y="58"/>
                    <a:pt x="736" y="63"/>
                    <a:pt x="732" y="64"/>
                  </a:cubicBezTo>
                  <a:close/>
                  <a:moveTo>
                    <a:pt x="702" y="75"/>
                  </a:moveTo>
                  <a:lnTo>
                    <a:pt x="702" y="75"/>
                  </a:lnTo>
                  <a:cubicBezTo>
                    <a:pt x="698" y="77"/>
                    <a:pt x="693" y="75"/>
                    <a:pt x="692" y="70"/>
                  </a:cubicBezTo>
                  <a:cubicBezTo>
                    <a:pt x="690" y="66"/>
                    <a:pt x="693" y="62"/>
                    <a:pt x="697" y="60"/>
                  </a:cubicBezTo>
                  <a:lnTo>
                    <a:pt x="697" y="60"/>
                  </a:lnTo>
                  <a:cubicBezTo>
                    <a:pt x="701" y="59"/>
                    <a:pt x="706" y="61"/>
                    <a:pt x="707" y="65"/>
                  </a:cubicBezTo>
                  <a:cubicBezTo>
                    <a:pt x="709" y="69"/>
                    <a:pt x="706" y="74"/>
                    <a:pt x="702" y="75"/>
                  </a:cubicBezTo>
                  <a:close/>
                  <a:moveTo>
                    <a:pt x="672" y="86"/>
                  </a:moveTo>
                  <a:lnTo>
                    <a:pt x="672" y="86"/>
                  </a:lnTo>
                  <a:cubicBezTo>
                    <a:pt x="668" y="88"/>
                    <a:pt x="663" y="86"/>
                    <a:pt x="662" y="81"/>
                  </a:cubicBezTo>
                  <a:cubicBezTo>
                    <a:pt x="660" y="77"/>
                    <a:pt x="663" y="73"/>
                    <a:pt x="667" y="71"/>
                  </a:cubicBezTo>
                  <a:lnTo>
                    <a:pt x="667" y="71"/>
                  </a:lnTo>
                  <a:cubicBezTo>
                    <a:pt x="671" y="70"/>
                    <a:pt x="676" y="72"/>
                    <a:pt x="677" y="76"/>
                  </a:cubicBezTo>
                  <a:cubicBezTo>
                    <a:pt x="678" y="80"/>
                    <a:pt x="676" y="85"/>
                    <a:pt x="672" y="86"/>
                  </a:cubicBezTo>
                  <a:close/>
                  <a:moveTo>
                    <a:pt x="643" y="97"/>
                  </a:moveTo>
                  <a:lnTo>
                    <a:pt x="643" y="97"/>
                  </a:lnTo>
                  <a:cubicBezTo>
                    <a:pt x="639" y="99"/>
                    <a:pt x="634" y="97"/>
                    <a:pt x="632" y="93"/>
                  </a:cubicBezTo>
                  <a:cubicBezTo>
                    <a:pt x="630" y="89"/>
                    <a:pt x="632" y="84"/>
                    <a:pt x="636" y="83"/>
                  </a:cubicBezTo>
                  <a:lnTo>
                    <a:pt x="636" y="83"/>
                  </a:lnTo>
                  <a:cubicBezTo>
                    <a:pt x="640" y="81"/>
                    <a:pt x="645" y="83"/>
                    <a:pt x="647" y="87"/>
                  </a:cubicBezTo>
                  <a:cubicBezTo>
                    <a:pt x="649" y="91"/>
                    <a:pt x="647" y="96"/>
                    <a:pt x="643" y="97"/>
                  </a:cubicBezTo>
                  <a:close/>
                  <a:moveTo>
                    <a:pt x="614" y="111"/>
                  </a:moveTo>
                  <a:lnTo>
                    <a:pt x="614" y="111"/>
                  </a:lnTo>
                  <a:cubicBezTo>
                    <a:pt x="610" y="113"/>
                    <a:pt x="605" y="111"/>
                    <a:pt x="603" y="107"/>
                  </a:cubicBezTo>
                  <a:cubicBezTo>
                    <a:pt x="602" y="103"/>
                    <a:pt x="603" y="98"/>
                    <a:pt x="607" y="97"/>
                  </a:cubicBezTo>
                  <a:lnTo>
                    <a:pt x="607" y="97"/>
                  </a:lnTo>
                  <a:cubicBezTo>
                    <a:pt x="611" y="95"/>
                    <a:pt x="616" y="97"/>
                    <a:pt x="618" y="101"/>
                  </a:cubicBezTo>
                  <a:cubicBezTo>
                    <a:pt x="620" y="105"/>
                    <a:pt x="618" y="109"/>
                    <a:pt x="614" y="111"/>
                  </a:cubicBezTo>
                  <a:close/>
                  <a:moveTo>
                    <a:pt x="585" y="125"/>
                  </a:moveTo>
                  <a:lnTo>
                    <a:pt x="585" y="125"/>
                  </a:lnTo>
                  <a:cubicBezTo>
                    <a:pt x="581" y="127"/>
                    <a:pt x="576" y="125"/>
                    <a:pt x="574" y="121"/>
                  </a:cubicBezTo>
                  <a:cubicBezTo>
                    <a:pt x="573" y="117"/>
                    <a:pt x="575" y="112"/>
                    <a:pt x="579" y="111"/>
                  </a:cubicBezTo>
                  <a:lnTo>
                    <a:pt x="579" y="110"/>
                  </a:lnTo>
                  <a:cubicBezTo>
                    <a:pt x="583" y="109"/>
                    <a:pt x="587" y="111"/>
                    <a:pt x="589" y="115"/>
                  </a:cubicBezTo>
                  <a:cubicBezTo>
                    <a:pt x="591" y="119"/>
                    <a:pt x="589" y="123"/>
                    <a:pt x="585" y="125"/>
                  </a:cubicBezTo>
                  <a:close/>
                  <a:moveTo>
                    <a:pt x="556" y="139"/>
                  </a:moveTo>
                  <a:lnTo>
                    <a:pt x="556" y="139"/>
                  </a:lnTo>
                  <a:cubicBezTo>
                    <a:pt x="552" y="141"/>
                    <a:pt x="547" y="139"/>
                    <a:pt x="546" y="135"/>
                  </a:cubicBezTo>
                  <a:cubicBezTo>
                    <a:pt x="544" y="131"/>
                    <a:pt x="546" y="126"/>
                    <a:pt x="550" y="124"/>
                  </a:cubicBezTo>
                  <a:lnTo>
                    <a:pt x="550" y="124"/>
                  </a:lnTo>
                  <a:cubicBezTo>
                    <a:pt x="554" y="123"/>
                    <a:pt x="559" y="125"/>
                    <a:pt x="560" y="129"/>
                  </a:cubicBezTo>
                  <a:cubicBezTo>
                    <a:pt x="562" y="133"/>
                    <a:pt x="560" y="137"/>
                    <a:pt x="556" y="139"/>
                  </a:cubicBezTo>
                  <a:close/>
                  <a:moveTo>
                    <a:pt x="530" y="155"/>
                  </a:moveTo>
                  <a:lnTo>
                    <a:pt x="530" y="155"/>
                  </a:lnTo>
                  <a:cubicBezTo>
                    <a:pt x="526" y="157"/>
                    <a:pt x="521" y="156"/>
                    <a:pt x="519" y="152"/>
                  </a:cubicBezTo>
                  <a:cubicBezTo>
                    <a:pt x="516" y="149"/>
                    <a:pt x="518" y="144"/>
                    <a:pt x="521" y="141"/>
                  </a:cubicBezTo>
                  <a:lnTo>
                    <a:pt x="521" y="141"/>
                  </a:lnTo>
                  <a:cubicBezTo>
                    <a:pt x="525" y="139"/>
                    <a:pt x="530" y="140"/>
                    <a:pt x="532" y="144"/>
                  </a:cubicBezTo>
                  <a:cubicBezTo>
                    <a:pt x="535" y="148"/>
                    <a:pt x="533" y="153"/>
                    <a:pt x="530" y="155"/>
                  </a:cubicBezTo>
                  <a:close/>
                  <a:moveTo>
                    <a:pt x="502" y="172"/>
                  </a:moveTo>
                  <a:lnTo>
                    <a:pt x="502" y="172"/>
                  </a:lnTo>
                  <a:cubicBezTo>
                    <a:pt x="499" y="174"/>
                    <a:pt x="494" y="173"/>
                    <a:pt x="491" y="169"/>
                  </a:cubicBezTo>
                  <a:cubicBezTo>
                    <a:pt x="489" y="165"/>
                    <a:pt x="490" y="160"/>
                    <a:pt x="494" y="158"/>
                  </a:cubicBezTo>
                  <a:lnTo>
                    <a:pt x="494" y="158"/>
                  </a:lnTo>
                  <a:cubicBezTo>
                    <a:pt x="498" y="156"/>
                    <a:pt x="503" y="157"/>
                    <a:pt x="505" y="161"/>
                  </a:cubicBezTo>
                  <a:cubicBezTo>
                    <a:pt x="507" y="164"/>
                    <a:pt x="506" y="169"/>
                    <a:pt x="502" y="172"/>
                  </a:cubicBezTo>
                  <a:close/>
                  <a:moveTo>
                    <a:pt x="475" y="188"/>
                  </a:moveTo>
                  <a:lnTo>
                    <a:pt x="475" y="188"/>
                  </a:lnTo>
                  <a:cubicBezTo>
                    <a:pt x="471" y="191"/>
                    <a:pt x="466" y="189"/>
                    <a:pt x="464" y="186"/>
                  </a:cubicBezTo>
                  <a:cubicBezTo>
                    <a:pt x="462" y="182"/>
                    <a:pt x="463" y="177"/>
                    <a:pt x="467" y="175"/>
                  </a:cubicBezTo>
                  <a:lnTo>
                    <a:pt x="467" y="175"/>
                  </a:lnTo>
                  <a:cubicBezTo>
                    <a:pt x="470" y="172"/>
                    <a:pt x="475" y="174"/>
                    <a:pt x="478" y="177"/>
                  </a:cubicBezTo>
                  <a:cubicBezTo>
                    <a:pt x="480" y="181"/>
                    <a:pt x="479" y="186"/>
                    <a:pt x="475" y="188"/>
                  </a:cubicBezTo>
                  <a:close/>
                  <a:moveTo>
                    <a:pt x="449" y="207"/>
                  </a:moveTo>
                  <a:lnTo>
                    <a:pt x="449" y="207"/>
                  </a:lnTo>
                  <a:cubicBezTo>
                    <a:pt x="446" y="209"/>
                    <a:pt x="441" y="208"/>
                    <a:pt x="438" y="205"/>
                  </a:cubicBezTo>
                  <a:cubicBezTo>
                    <a:pt x="436" y="201"/>
                    <a:pt x="437" y="196"/>
                    <a:pt x="440" y="193"/>
                  </a:cubicBezTo>
                  <a:lnTo>
                    <a:pt x="440" y="193"/>
                  </a:lnTo>
                  <a:cubicBezTo>
                    <a:pt x="444" y="191"/>
                    <a:pt x="449" y="192"/>
                    <a:pt x="451" y="196"/>
                  </a:cubicBezTo>
                  <a:cubicBezTo>
                    <a:pt x="454" y="199"/>
                    <a:pt x="453" y="204"/>
                    <a:pt x="449" y="207"/>
                  </a:cubicBezTo>
                  <a:close/>
                  <a:moveTo>
                    <a:pt x="423" y="226"/>
                  </a:moveTo>
                  <a:lnTo>
                    <a:pt x="423" y="226"/>
                  </a:lnTo>
                  <a:cubicBezTo>
                    <a:pt x="420" y="228"/>
                    <a:pt x="415" y="227"/>
                    <a:pt x="412" y="224"/>
                  </a:cubicBezTo>
                  <a:cubicBezTo>
                    <a:pt x="410" y="220"/>
                    <a:pt x="411" y="215"/>
                    <a:pt x="414" y="212"/>
                  </a:cubicBezTo>
                  <a:lnTo>
                    <a:pt x="414" y="212"/>
                  </a:lnTo>
                  <a:cubicBezTo>
                    <a:pt x="418" y="210"/>
                    <a:pt x="423" y="211"/>
                    <a:pt x="426" y="215"/>
                  </a:cubicBezTo>
                  <a:cubicBezTo>
                    <a:pt x="428" y="218"/>
                    <a:pt x="427" y="223"/>
                    <a:pt x="423" y="226"/>
                  </a:cubicBezTo>
                  <a:close/>
                  <a:moveTo>
                    <a:pt x="398" y="245"/>
                  </a:moveTo>
                  <a:lnTo>
                    <a:pt x="398" y="245"/>
                  </a:lnTo>
                  <a:cubicBezTo>
                    <a:pt x="394" y="247"/>
                    <a:pt x="389" y="246"/>
                    <a:pt x="387" y="243"/>
                  </a:cubicBezTo>
                  <a:cubicBezTo>
                    <a:pt x="384" y="239"/>
                    <a:pt x="385" y="234"/>
                    <a:pt x="389" y="231"/>
                  </a:cubicBezTo>
                  <a:lnTo>
                    <a:pt x="389" y="231"/>
                  </a:lnTo>
                  <a:cubicBezTo>
                    <a:pt x="392" y="229"/>
                    <a:pt x="397" y="230"/>
                    <a:pt x="400" y="234"/>
                  </a:cubicBezTo>
                  <a:cubicBezTo>
                    <a:pt x="402" y="237"/>
                    <a:pt x="401" y="242"/>
                    <a:pt x="398" y="245"/>
                  </a:cubicBezTo>
                  <a:close/>
                  <a:moveTo>
                    <a:pt x="374" y="265"/>
                  </a:moveTo>
                  <a:lnTo>
                    <a:pt x="374" y="265"/>
                  </a:lnTo>
                  <a:cubicBezTo>
                    <a:pt x="370" y="268"/>
                    <a:pt x="365" y="267"/>
                    <a:pt x="363" y="264"/>
                  </a:cubicBezTo>
                  <a:cubicBezTo>
                    <a:pt x="360" y="260"/>
                    <a:pt x="360" y="255"/>
                    <a:pt x="364" y="252"/>
                  </a:cubicBezTo>
                  <a:lnTo>
                    <a:pt x="364" y="252"/>
                  </a:lnTo>
                  <a:cubicBezTo>
                    <a:pt x="367" y="250"/>
                    <a:pt x="372" y="250"/>
                    <a:pt x="375" y="254"/>
                  </a:cubicBezTo>
                  <a:cubicBezTo>
                    <a:pt x="378" y="257"/>
                    <a:pt x="377" y="262"/>
                    <a:pt x="374" y="265"/>
                  </a:cubicBezTo>
                  <a:close/>
                  <a:moveTo>
                    <a:pt x="350" y="287"/>
                  </a:moveTo>
                  <a:lnTo>
                    <a:pt x="350" y="287"/>
                  </a:lnTo>
                  <a:cubicBezTo>
                    <a:pt x="347" y="289"/>
                    <a:pt x="342" y="289"/>
                    <a:pt x="339" y="285"/>
                  </a:cubicBezTo>
                  <a:cubicBezTo>
                    <a:pt x="336" y="282"/>
                    <a:pt x="337" y="277"/>
                    <a:pt x="340" y="274"/>
                  </a:cubicBezTo>
                  <a:lnTo>
                    <a:pt x="340" y="274"/>
                  </a:lnTo>
                  <a:cubicBezTo>
                    <a:pt x="344" y="271"/>
                    <a:pt x="349" y="272"/>
                    <a:pt x="352" y="275"/>
                  </a:cubicBezTo>
                  <a:cubicBezTo>
                    <a:pt x="354" y="279"/>
                    <a:pt x="354" y="284"/>
                    <a:pt x="350" y="287"/>
                  </a:cubicBezTo>
                  <a:close/>
                  <a:moveTo>
                    <a:pt x="327" y="308"/>
                  </a:moveTo>
                  <a:lnTo>
                    <a:pt x="327" y="308"/>
                  </a:lnTo>
                  <a:cubicBezTo>
                    <a:pt x="323" y="311"/>
                    <a:pt x="318" y="310"/>
                    <a:pt x="315" y="307"/>
                  </a:cubicBezTo>
                  <a:cubicBezTo>
                    <a:pt x="313" y="304"/>
                    <a:pt x="313" y="299"/>
                    <a:pt x="317" y="296"/>
                  </a:cubicBezTo>
                  <a:lnTo>
                    <a:pt x="317" y="296"/>
                  </a:lnTo>
                  <a:cubicBezTo>
                    <a:pt x="320" y="293"/>
                    <a:pt x="325" y="294"/>
                    <a:pt x="328" y="297"/>
                  </a:cubicBezTo>
                  <a:cubicBezTo>
                    <a:pt x="331" y="301"/>
                    <a:pt x="330" y="306"/>
                    <a:pt x="327" y="308"/>
                  </a:cubicBezTo>
                  <a:close/>
                  <a:moveTo>
                    <a:pt x="305" y="330"/>
                  </a:moveTo>
                  <a:lnTo>
                    <a:pt x="305" y="330"/>
                  </a:lnTo>
                  <a:cubicBezTo>
                    <a:pt x="302" y="334"/>
                    <a:pt x="297" y="334"/>
                    <a:pt x="294" y="330"/>
                  </a:cubicBezTo>
                  <a:cubicBezTo>
                    <a:pt x="290" y="327"/>
                    <a:pt x="290" y="322"/>
                    <a:pt x="294" y="319"/>
                  </a:cubicBezTo>
                  <a:lnTo>
                    <a:pt x="294" y="319"/>
                  </a:lnTo>
                  <a:cubicBezTo>
                    <a:pt x="297" y="316"/>
                    <a:pt x="302" y="316"/>
                    <a:pt x="305" y="319"/>
                  </a:cubicBezTo>
                  <a:cubicBezTo>
                    <a:pt x="308" y="322"/>
                    <a:pt x="308" y="327"/>
                    <a:pt x="305" y="330"/>
                  </a:cubicBezTo>
                  <a:close/>
                  <a:moveTo>
                    <a:pt x="283" y="354"/>
                  </a:moveTo>
                  <a:lnTo>
                    <a:pt x="283" y="354"/>
                  </a:lnTo>
                  <a:cubicBezTo>
                    <a:pt x="280" y="357"/>
                    <a:pt x="275" y="357"/>
                    <a:pt x="272" y="354"/>
                  </a:cubicBezTo>
                  <a:cubicBezTo>
                    <a:pt x="269" y="351"/>
                    <a:pt x="269" y="346"/>
                    <a:pt x="272" y="343"/>
                  </a:cubicBezTo>
                  <a:lnTo>
                    <a:pt x="272" y="343"/>
                  </a:lnTo>
                  <a:cubicBezTo>
                    <a:pt x="275" y="340"/>
                    <a:pt x="280" y="340"/>
                    <a:pt x="283" y="343"/>
                  </a:cubicBezTo>
                  <a:cubicBezTo>
                    <a:pt x="286" y="346"/>
                    <a:pt x="286" y="351"/>
                    <a:pt x="283" y="354"/>
                  </a:cubicBezTo>
                  <a:close/>
                  <a:moveTo>
                    <a:pt x="262" y="378"/>
                  </a:moveTo>
                  <a:lnTo>
                    <a:pt x="262" y="378"/>
                  </a:lnTo>
                  <a:cubicBezTo>
                    <a:pt x="258" y="381"/>
                    <a:pt x="253" y="381"/>
                    <a:pt x="250" y="378"/>
                  </a:cubicBezTo>
                  <a:cubicBezTo>
                    <a:pt x="247" y="375"/>
                    <a:pt x="247" y="369"/>
                    <a:pt x="250" y="366"/>
                  </a:cubicBezTo>
                  <a:lnTo>
                    <a:pt x="250" y="366"/>
                  </a:lnTo>
                  <a:cubicBezTo>
                    <a:pt x="253" y="363"/>
                    <a:pt x="258" y="363"/>
                    <a:pt x="262" y="366"/>
                  </a:cubicBezTo>
                  <a:cubicBezTo>
                    <a:pt x="265" y="369"/>
                    <a:pt x="265" y="375"/>
                    <a:pt x="262" y="378"/>
                  </a:cubicBezTo>
                  <a:close/>
                  <a:moveTo>
                    <a:pt x="242" y="401"/>
                  </a:moveTo>
                  <a:lnTo>
                    <a:pt x="242" y="401"/>
                  </a:lnTo>
                  <a:cubicBezTo>
                    <a:pt x="239" y="405"/>
                    <a:pt x="234" y="406"/>
                    <a:pt x="231" y="403"/>
                  </a:cubicBezTo>
                  <a:cubicBezTo>
                    <a:pt x="227" y="400"/>
                    <a:pt x="226" y="395"/>
                    <a:pt x="229" y="392"/>
                  </a:cubicBezTo>
                  <a:lnTo>
                    <a:pt x="229" y="392"/>
                  </a:lnTo>
                  <a:cubicBezTo>
                    <a:pt x="232" y="388"/>
                    <a:pt x="237" y="388"/>
                    <a:pt x="240" y="390"/>
                  </a:cubicBezTo>
                  <a:cubicBezTo>
                    <a:pt x="244" y="393"/>
                    <a:pt x="245" y="398"/>
                    <a:pt x="242" y="401"/>
                  </a:cubicBezTo>
                  <a:close/>
                  <a:moveTo>
                    <a:pt x="223" y="427"/>
                  </a:moveTo>
                  <a:lnTo>
                    <a:pt x="223" y="427"/>
                  </a:lnTo>
                  <a:cubicBezTo>
                    <a:pt x="220" y="431"/>
                    <a:pt x="215" y="431"/>
                    <a:pt x="212" y="429"/>
                  </a:cubicBezTo>
                  <a:cubicBezTo>
                    <a:pt x="208" y="426"/>
                    <a:pt x="207" y="421"/>
                    <a:pt x="210" y="418"/>
                  </a:cubicBezTo>
                  <a:lnTo>
                    <a:pt x="210" y="417"/>
                  </a:lnTo>
                  <a:cubicBezTo>
                    <a:pt x="213" y="414"/>
                    <a:pt x="218" y="413"/>
                    <a:pt x="221" y="416"/>
                  </a:cubicBezTo>
                  <a:cubicBezTo>
                    <a:pt x="225" y="419"/>
                    <a:pt x="226" y="424"/>
                    <a:pt x="223" y="427"/>
                  </a:cubicBezTo>
                  <a:close/>
                  <a:moveTo>
                    <a:pt x="204" y="453"/>
                  </a:moveTo>
                  <a:lnTo>
                    <a:pt x="204" y="453"/>
                  </a:lnTo>
                  <a:cubicBezTo>
                    <a:pt x="201" y="457"/>
                    <a:pt x="196" y="457"/>
                    <a:pt x="193" y="454"/>
                  </a:cubicBezTo>
                  <a:cubicBezTo>
                    <a:pt x="189" y="452"/>
                    <a:pt x="188" y="447"/>
                    <a:pt x="191" y="443"/>
                  </a:cubicBezTo>
                  <a:lnTo>
                    <a:pt x="191" y="443"/>
                  </a:lnTo>
                  <a:cubicBezTo>
                    <a:pt x="194" y="440"/>
                    <a:pt x="199" y="439"/>
                    <a:pt x="202" y="442"/>
                  </a:cubicBezTo>
                  <a:cubicBezTo>
                    <a:pt x="206" y="444"/>
                    <a:pt x="207" y="450"/>
                    <a:pt x="204" y="453"/>
                  </a:cubicBezTo>
                  <a:close/>
                  <a:moveTo>
                    <a:pt x="186" y="479"/>
                  </a:moveTo>
                  <a:lnTo>
                    <a:pt x="186" y="479"/>
                  </a:lnTo>
                  <a:cubicBezTo>
                    <a:pt x="183" y="483"/>
                    <a:pt x="178" y="484"/>
                    <a:pt x="175" y="481"/>
                  </a:cubicBezTo>
                  <a:cubicBezTo>
                    <a:pt x="171" y="478"/>
                    <a:pt x="170" y="473"/>
                    <a:pt x="173" y="470"/>
                  </a:cubicBezTo>
                  <a:lnTo>
                    <a:pt x="173" y="470"/>
                  </a:lnTo>
                  <a:cubicBezTo>
                    <a:pt x="176" y="466"/>
                    <a:pt x="181" y="465"/>
                    <a:pt x="184" y="468"/>
                  </a:cubicBezTo>
                  <a:cubicBezTo>
                    <a:pt x="188" y="471"/>
                    <a:pt x="188" y="476"/>
                    <a:pt x="186" y="479"/>
                  </a:cubicBezTo>
                  <a:close/>
                  <a:moveTo>
                    <a:pt x="169" y="507"/>
                  </a:moveTo>
                  <a:lnTo>
                    <a:pt x="169" y="507"/>
                  </a:lnTo>
                  <a:cubicBezTo>
                    <a:pt x="166" y="510"/>
                    <a:pt x="161" y="511"/>
                    <a:pt x="158" y="508"/>
                  </a:cubicBezTo>
                  <a:cubicBezTo>
                    <a:pt x="154" y="506"/>
                    <a:pt x="154" y="501"/>
                    <a:pt x="156" y="497"/>
                  </a:cubicBezTo>
                  <a:lnTo>
                    <a:pt x="156" y="497"/>
                  </a:lnTo>
                  <a:cubicBezTo>
                    <a:pt x="159" y="493"/>
                    <a:pt x="164" y="493"/>
                    <a:pt x="167" y="495"/>
                  </a:cubicBezTo>
                  <a:cubicBezTo>
                    <a:pt x="171" y="498"/>
                    <a:pt x="172" y="503"/>
                    <a:pt x="169" y="507"/>
                  </a:cubicBezTo>
                  <a:close/>
                  <a:moveTo>
                    <a:pt x="152" y="534"/>
                  </a:moveTo>
                  <a:lnTo>
                    <a:pt x="152" y="534"/>
                  </a:lnTo>
                  <a:cubicBezTo>
                    <a:pt x="150" y="537"/>
                    <a:pt x="145" y="538"/>
                    <a:pt x="141" y="536"/>
                  </a:cubicBezTo>
                  <a:cubicBezTo>
                    <a:pt x="138" y="533"/>
                    <a:pt x="137" y="528"/>
                    <a:pt x="139" y="524"/>
                  </a:cubicBezTo>
                  <a:lnTo>
                    <a:pt x="140" y="524"/>
                  </a:lnTo>
                  <a:cubicBezTo>
                    <a:pt x="142" y="521"/>
                    <a:pt x="147" y="520"/>
                    <a:pt x="151" y="523"/>
                  </a:cubicBezTo>
                  <a:cubicBezTo>
                    <a:pt x="154" y="525"/>
                    <a:pt x="155" y="530"/>
                    <a:pt x="152" y="534"/>
                  </a:cubicBezTo>
                  <a:close/>
                  <a:moveTo>
                    <a:pt x="137" y="561"/>
                  </a:moveTo>
                  <a:lnTo>
                    <a:pt x="137" y="561"/>
                  </a:lnTo>
                  <a:cubicBezTo>
                    <a:pt x="135" y="565"/>
                    <a:pt x="130" y="566"/>
                    <a:pt x="126" y="564"/>
                  </a:cubicBezTo>
                  <a:cubicBezTo>
                    <a:pt x="122" y="562"/>
                    <a:pt x="121" y="557"/>
                    <a:pt x="123" y="553"/>
                  </a:cubicBezTo>
                  <a:lnTo>
                    <a:pt x="123" y="553"/>
                  </a:lnTo>
                  <a:cubicBezTo>
                    <a:pt x="125" y="549"/>
                    <a:pt x="130" y="548"/>
                    <a:pt x="134" y="550"/>
                  </a:cubicBezTo>
                  <a:cubicBezTo>
                    <a:pt x="138" y="552"/>
                    <a:pt x="139" y="557"/>
                    <a:pt x="137" y="561"/>
                  </a:cubicBezTo>
                  <a:close/>
                  <a:moveTo>
                    <a:pt x="123" y="589"/>
                  </a:moveTo>
                  <a:lnTo>
                    <a:pt x="123" y="589"/>
                  </a:lnTo>
                  <a:cubicBezTo>
                    <a:pt x="121" y="593"/>
                    <a:pt x="116" y="595"/>
                    <a:pt x="112" y="593"/>
                  </a:cubicBezTo>
                  <a:cubicBezTo>
                    <a:pt x="108" y="590"/>
                    <a:pt x="107" y="586"/>
                    <a:pt x="109" y="582"/>
                  </a:cubicBezTo>
                  <a:lnTo>
                    <a:pt x="109" y="582"/>
                  </a:lnTo>
                  <a:cubicBezTo>
                    <a:pt x="111" y="578"/>
                    <a:pt x="116" y="576"/>
                    <a:pt x="120" y="579"/>
                  </a:cubicBezTo>
                  <a:cubicBezTo>
                    <a:pt x="124" y="581"/>
                    <a:pt x="125" y="586"/>
                    <a:pt x="123" y="589"/>
                  </a:cubicBezTo>
                  <a:close/>
                  <a:moveTo>
                    <a:pt x="109" y="618"/>
                  </a:moveTo>
                  <a:lnTo>
                    <a:pt x="109" y="618"/>
                  </a:lnTo>
                  <a:cubicBezTo>
                    <a:pt x="107" y="622"/>
                    <a:pt x="102" y="624"/>
                    <a:pt x="98" y="621"/>
                  </a:cubicBezTo>
                  <a:cubicBezTo>
                    <a:pt x="94" y="619"/>
                    <a:pt x="93" y="614"/>
                    <a:pt x="95" y="611"/>
                  </a:cubicBezTo>
                  <a:lnTo>
                    <a:pt x="95" y="611"/>
                  </a:lnTo>
                  <a:cubicBezTo>
                    <a:pt x="97" y="607"/>
                    <a:pt x="102" y="605"/>
                    <a:pt x="106" y="607"/>
                  </a:cubicBezTo>
                  <a:cubicBezTo>
                    <a:pt x="110" y="610"/>
                    <a:pt x="111" y="614"/>
                    <a:pt x="109" y="618"/>
                  </a:cubicBezTo>
                  <a:close/>
                  <a:moveTo>
                    <a:pt x="96" y="646"/>
                  </a:moveTo>
                  <a:lnTo>
                    <a:pt x="96" y="646"/>
                  </a:lnTo>
                  <a:cubicBezTo>
                    <a:pt x="94" y="650"/>
                    <a:pt x="90" y="652"/>
                    <a:pt x="85" y="651"/>
                  </a:cubicBezTo>
                  <a:cubicBezTo>
                    <a:pt x="81" y="649"/>
                    <a:pt x="79" y="645"/>
                    <a:pt x="81" y="640"/>
                  </a:cubicBezTo>
                  <a:lnTo>
                    <a:pt x="81" y="640"/>
                  </a:lnTo>
                  <a:cubicBezTo>
                    <a:pt x="83" y="636"/>
                    <a:pt x="87" y="634"/>
                    <a:pt x="91" y="636"/>
                  </a:cubicBezTo>
                  <a:cubicBezTo>
                    <a:pt x="95" y="638"/>
                    <a:pt x="97" y="642"/>
                    <a:pt x="96" y="646"/>
                  </a:cubicBezTo>
                  <a:close/>
                  <a:moveTo>
                    <a:pt x="85" y="676"/>
                  </a:moveTo>
                  <a:lnTo>
                    <a:pt x="85" y="676"/>
                  </a:lnTo>
                  <a:cubicBezTo>
                    <a:pt x="83" y="680"/>
                    <a:pt x="78" y="682"/>
                    <a:pt x="74" y="681"/>
                  </a:cubicBezTo>
                  <a:cubicBezTo>
                    <a:pt x="70" y="679"/>
                    <a:pt x="68" y="675"/>
                    <a:pt x="70" y="670"/>
                  </a:cubicBezTo>
                  <a:lnTo>
                    <a:pt x="70" y="670"/>
                  </a:lnTo>
                  <a:cubicBezTo>
                    <a:pt x="72" y="666"/>
                    <a:pt x="76" y="664"/>
                    <a:pt x="80" y="666"/>
                  </a:cubicBezTo>
                  <a:cubicBezTo>
                    <a:pt x="84" y="668"/>
                    <a:pt x="86" y="672"/>
                    <a:pt x="85" y="676"/>
                  </a:cubicBezTo>
                  <a:close/>
                  <a:moveTo>
                    <a:pt x="74" y="706"/>
                  </a:moveTo>
                  <a:lnTo>
                    <a:pt x="74" y="706"/>
                  </a:lnTo>
                  <a:cubicBezTo>
                    <a:pt x="72" y="711"/>
                    <a:pt x="67" y="713"/>
                    <a:pt x="63" y="711"/>
                  </a:cubicBezTo>
                  <a:cubicBezTo>
                    <a:pt x="59" y="709"/>
                    <a:pt x="57" y="705"/>
                    <a:pt x="59" y="700"/>
                  </a:cubicBezTo>
                  <a:lnTo>
                    <a:pt x="59" y="700"/>
                  </a:lnTo>
                  <a:cubicBezTo>
                    <a:pt x="60" y="696"/>
                    <a:pt x="65" y="694"/>
                    <a:pt x="69" y="696"/>
                  </a:cubicBezTo>
                  <a:cubicBezTo>
                    <a:pt x="73" y="698"/>
                    <a:pt x="75" y="702"/>
                    <a:pt x="74" y="706"/>
                  </a:cubicBezTo>
                  <a:close/>
                  <a:moveTo>
                    <a:pt x="63" y="736"/>
                  </a:moveTo>
                  <a:lnTo>
                    <a:pt x="63" y="736"/>
                  </a:lnTo>
                  <a:cubicBezTo>
                    <a:pt x="61" y="741"/>
                    <a:pt x="56" y="743"/>
                    <a:pt x="52" y="741"/>
                  </a:cubicBezTo>
                  <a:cubicBezTo>
                    <a:pt x="48" y="739"/>
                    <a:pt x="46" y="735"/>
                    <a:pt x="48" y="731"/>
                  </a:cubicBezTo>
                  <a:lnTo>
                    <a:pt x="48" y="731"/>
                  </a:lnTo>
                  <a:cubicBezTo>
                    <a:pt x="49" y="726"/>
                    <a:pt x="54" y="724"/>
                    <a:pt x="58" y="726"/>
                  </a:cubicBezTo>
                  <a:cubicBezTo>
                    <a:pt x="62" y="728"/>
                    <a:pt x="64" y="732"/>
                    <a:pt x="63" y="736"/>
                  </a:cubicBezTo>
                  <a:close/>
                  <a:moveTo>
                    <a:pt x="55" y="767"/>
                  </a:moveTo>
                  <a:lnTo>
                    <a:pt x="55" y="767"/>
                  </a:lnTo>
                  <a:cubicBezTo>
                    <a:pt x="53" y="771"/>
                    <a:pt x="48" y="774"/>
                    <a:pt x="44" y="772"/>
                  </a:cubicBezTo>
                  <a:cubicBezTo>
                    <a:pt x="40" y="770"/>
                    <a:pt x="38" y="766"/>
                    <a:pt x="40" y="762"/>
                  </a:cubicBezTo>
                  <a:lnTo>
                    <a:pt x="40" y="762"/>
                  </a:lnTo>
                  <a:cubicBezTo>
                    <a:pt x="41" y="757"/>
                    <a:pt x="46" y="755"/>
                    <a:pt x="50" y="757"/>
                  </a:cubicBezTo>
                  <a:cubicBezTo>
                    <a:pt x="54" y="759"/>
                    <a:pt x="56" y="763"/>
                    <a:pt x="55" y="767"/>
                  </a:cubicBezTo>
                  <a:close/>
                  <a:moveTo>
                    <a:pt x="47" y="798"/>
                  </a:moveTo>
                  <a:lnTo>
                    <a:pt x="47" y="798"/>
                  </a:lnTo>
                  <a:cubicBezTo>
                    <a:pt x="45" y="803"/>
                    <a:pt x="41" y="805"/>
                    <a:pt x="36" y="803"/>
                  </a:cubicBezTo>
                  <a:cubicBezTo>
                    <a:pt x="32" y="801"/>
                    <a:pt x="30" y="797"/>
                    <a:pt x="32" y="793"/>
                  </a:cubicBezTo>
                  <a:lnTo>
                    <a:pt x="32" y="793"/>
                  </a:lnTo>
                  <a:cubicBezTo>
                    <a:pt x="33" y="789"/>
                    <a:pt x="38" y="786"/>
                    <a:pt x="42" y="788"/>
                  </a:cubicBezTo>
                  <a:cubicBezTo>
                    <a:pt x="46" y="790"/>
                    <a:pt x="48" y="794"/>
                    <a:pt x="47" y="798"/>
                  </a:cubicBezTo>
                  <a:close/>
                  <a:moveTo>
                    <a:pt x="39" y="829"/>
                  </a:moveTo>
                  <a:lnTo>
                    <a:pt x="39" y="829"/>
                  </a:lnTo>
                  <a:cubicBezTo>
                    <a:pt x="37" y="834"/>
                    <a:pt x="33" y="836"/>
                    <a:pt x="29" y="834"/>
                  </a:cubicBezTo>
                  <a:cubicBezTo>
                    <a:pt x="24" y="832"/>
                    <a:pt x="22" y="828"/>
                    <a:pt x="24" y="824"/>
                  </a:cubicBezTo>
                  <a:lnTo>
                    <a:pt x="24" y="824"/>
                  </a:lnTo>
                  <a:cubicBezTo>
                    <a:pt x="26" y="820"/>
                    <a:pt x="30" y="817"/>
                    <a:pt x="34" y="819"/>
                  </a:cubicBezTo>
                  <a:cubicBezTo>
                    <a:pt x="38" y="821"/>
                    <a:pt x="41" y="825"/>
                    <a:pt x="39" y="829"/>
                  </a:cubicBezTo>
                  <a:close/>
                  <a:moveTo>
                    <a:pt x="34" y="860"/>
                  </a:moveTo>
                  <a:lnTo>
                    <a:pt x="34" y="860"/>
                  </a:lnTo>
                  <a:cubicBezTo>
                    <a:pt x="32" y="864"/>
                    <a:pt x="28" y="867"/>
                    <a:pt x="24" y="866"/>
                  </a:cubicBezTo>
                  <a:cubicBezTo>
                    <a:pt x="20" y="865"/>
                    <a:pt x="17" y="860"/>
                    <a:pt x="18" y="856"/>
                  </a:cubicBezTo>
                  <a:lnTo>
                    <a:pt x="18" y="856"/>
                  </a:lnTo>
                  <a:cubicBezTo>
                    <a:pt x="19" y="852"/>
                    <a:pt x="23" y="849"/>
                    <a:pt x="28" y="850"/>
                  </a:cubicBezTo>
                  <a:cubicBezTo>
                    <a:pt x="32" y="851"/>
                    <a:pt x="35" y="856"/>
                    <a:pt x="34" y="860"/>
                  </a:cubicBezTo>
                  <a:close/>
                  <a:moveTo>
                    <a:pt x="29" y="892"/>
                  </a:moveTo>
                  <a:lnTo>
                    <a:pt x="29" y="892"/>
                  </a:lnTo>
                  <a:cubicBezTo>
                    <a:pt x="27" y="896"/>
                    <a:pt x="23" y="899"/>
                    <a:pt x="19" y="897"/>
                  </a:cubicBezTo>
                  <a:cubicBezTo>
                    <a:pt x="15" y="896"/>
                    <a:pt x="12" y="892"/>
                    <a:pt x="13" y="888"/>
                  </a:cubicBezTo>
                  <a:lnTo>
                    <a:pt x="13" y="888"/>
                  </a:lnTo>
                  <a:cubicBezTo>
                    <a:pt x="14" y="883"/>
                    <a:pt x="18" y="881"/>
                    <a:pt x="23" y="882"/>
                  </a:cubicBezTo>
                  <a:cubicBezTo>
                    <a:pt x="27" y="883"/>
                    <a:pt x="30" y="887"/>
                    <a:pt x="29" y="892"/>
                  </a:cubicBezTo>
                  <a:close/>
                  <a:moveTo>
                    <a:pt x="24" y="923"/>
                  </a:moveTo>
                  <a:lnTo>
                    <a:pt x="24" y="923"/>
                  </a:lnTo>
                  <a:cubicBezTo>
                    <a:pt x="23" y="928"/>
                    <a:pt x="18" y="930"/>
                    <a:pt x="14" y="929"/>
                  </a:cubicBezTo>
                  <a:cubicBezTo>
                    <a:pt x="10" y="928"/>
                    <a:pt x="7" y="924"/>
                    <a:pt x="8" y="919"/>
                  </a:cubicBezTo>
                  <a:lnTo>
                    <a:pt x="8" y="919"/>
                  </a:lnTo>
                  <a:cubicBezTo>
                    <a:pt x="9" y="915"/>
                    <a:pt x="14" y="912"/>
                    <a:pt x="18" y="914"/>
                  </a:cubicBezTo>
                  <a:cubicBezTo>
                    <a:pt x="22" y="915"/>
                    <a:pt x="25" y="919"/>
                    <a:pt x="24" y="923"/>
                  </a:cubicBezTo>
                  <a:close/>
                  <a:moveTo>
                    <a:pt x="21" y="954"/>
                  </a:moveTo>
                  <a:lnTo>
                    <a:pt x="21" y="954"/>
                  </a:lnTo>
                  <a:cubicBezTo>
                    <a:pt x="20" y="958"/>
                    <a:pt x="16" y="962"/>
                    <a:pt x="12" y="961"/>
                  </a:cubicBezTo>
                  <a:cubicBezTo>
                    <a:pt x="7" y="961"/>
                    <a:pt x="4" y="957"/>
                    <a:pt x="5" y="952"/>
                  </a:cubicBezTo>
                  <a:lnTo>
                    <a:pt x="5" y="952"/>
                  </a:lnTo>
                  <a:cubicBezTo>
                    <a:pt x="5" y="948"/>
                    <a:pt x="9" y="945"/>
                    <a:pt x="14" y="945"/>
                  </a:cubicBezTo>
                  <a:cubicBezTo>
                    <a:pt x="18" y="946"/>
                    <a:pt x="21" y="950"/>
                    <a:pt x="21" y="954"/>
                  </a:cubicBezTo>
                  <a:close/>
                  <a:moveTo>
                    <a:pt x="19" y="986"/>
                  </a:moveTo>
                  <a:lnTo>
                    <a:pt x="19" y="986"/>
                  </a:lnTo>
                  <a:cubicBezTo>
                    <a:pt x="19" y="990"/>
                    <a:pt x="15" y="994"/>
                    <a:pt x="10" y="993"/>
                  </a:cubicBezTo>
                  <a:cubicBezTo>
                    <a:pt x="6" y="992"/>
                    <a:pt x="3" y="988"/>
                    <a:pt x="3" y="984"/>
                  </a:cubicBezTo>
                  <a:lnTo>
                    <a:pt x="3" y="984"/>
                  </a:lnTo>
                  <a:cubicBezTo>
                    <a:pt x="4" y="980"/>
                    <a:pt x="8" y="977"/>
                    <a:pt x="12" y="977"/>
                  </a:cubicBezTo>
                  <a:cubicBezTo>
                    <a:pt x="17" y="978"/>
                    <a:pt x="20" y="982"/>
                    <a:pt x="19" y="986"/>
                  </a:cubicBezTo>
                  <a:close/>
                  <a:moveTo>
                    <a:pt x="18" y="1018"/>
                  </a:moveTo>
                  <a:lnTo>
                    <a:pt x="18" y="1018"/>
                  </a:lnTo>
                  <a:cubicBezTo>
                    <a:pt x="17" y="1022"/>
                    <a:pt x="13" y="1026"/>
                    <a:pt x="9" y="1025"/>
                  </a:cubicBezTo>
                  <a:cubicBezTo>
                    <a:pt x="4" y="1024"/>
                    <a:pt x="1" y="1020"/>
                    <a:pt x="2" y="1016"/>
                  </a:cubicBezTo>
                  <a:lnTo>
                    <a:pt x="2" y="1016"/>
                  </a:lnTo>
                  <a:cubicBezTo>
                    <a:pt x="2" y="1012"/>
                    <a:pt x="6" y="1009"/>
                    <a:pt x="11" y="1009"/>
                  </a:cubicBezTo>
                  <a:cubicBezTo>
                    <a:pt x="15" y="1010"/>
                    <a:pt x="18" y="1014"/>
                    <a:pt x="18" y="1018"/>
                  </a:cubicBezTo>
                  <a:close/>
                  <a:moveTo>
                    <a:pt x="16" y="1049"/>
                  </a:moveTo>
                  <a:lnTo>
                    <a:pt x="16" y="1049"/>
                  </a:lnTo>
                  <a:cubicBezTo>
                    <a:pt x="16" y="1053"/>
                    <a:pt x="13" y="1057"/>
                    <a:pt x="8" y="1057"/>
                  </a:cubicBezTo>
                  <a:cubicBezTo>
                    <a:pt x="4" y="1057"/>
                    <a:pt x="0" y="1053"/>
                    <a:pt x="0" y="1049"/>
                  </a:cubicBezTo>
                  <a:lnTo>
                    <a:pt x="0" y="1049"/>
                  </a:lnTo>
                  <a:cubicBezTo>
                    <a:pt x="0" y="1045"/>
                    <a:pt x="4" y="1041"/>
                    <a:pt x="8" y="1041"/>
                  </a:cubicBezTo>
                  <a:cubicBezTo>
                    <a:pt x="13" y="1041"/>
                    <a:pt x="16" y="1045"/>
                    <a:pt x="16" y="1049"/>
                  </a:cubicBezTo>
                  <a:close/>
                  <a:moveTo>
                    <a:pt x="16" y="1081"/>
                  </a:moveTo>
                  <a:lnTo>
                    <a:pt x="16" y="1081"/>
                  </a:lnTo>
                  <a:cubicBezTo>
                    <a:pt x="16" y="1086"/>
                    <a:pt x="13" y="1089"/>
                    <a:pt x="8" y="1089"/>
                  </a:cubicBezTo>
                  <a:cubicBezTo>
                    <a:pt x="4" y="1089"/>
                    <a:pt x="0" y="1086"/>
                    <a:pt x="0" y="1081"/>
                  </a:cubicBezTo>
                  <a:lnTo>
                    <a:pt x="0" y="1081"/>
                  </a:lnTo>
                  <a:cubicBezTo>
                    <a:pt x="0" y="1077"/>
                    <a:pt x="4" y="1073"/>
                    <a:pt x="8" y="1073"/>
                  </a:cubicBezTo>
                  <a:cubicBezTo>
                    <a:pt x="13" y="1073"/>
                    <a:pt x="16" y="1077"/>
                    <a:pt x="16" y="1081"/>
                  </a:cubicBezTo>
                  <a:close/>
                  <a:moveTo>
                    <a:pt x="16" y="1113"/>
                  </a:moveTo>
                  <a:lnTo>
                    <a:pt x="16" y="1113"/>
                  </a:lnTo>
                  <a:cubicBezTo>
                    <a:pt x="16" y="1118"/>
                    <a:pt x="13" y="1121"/>
                    <a:pt x="8" y="1121"/>
                  </a:cubicBezTo>
                  <a:cubicBezTo>
                    <a:pt x="4" y="1121"/>
                    <a:pt x="0" y="1118"/>
                    <a:pt x="0" y="1113"/>
                  </a:cubicBezTo>
                  <a:lnTo>
                    <a:pt x="0" y="1113"/>
                  </a:lnTo>
                  <a:cubicBezTo>
                    <a:pt x="0" y="1109"/>
                    <a:pt x="4" y="1105"/>
                    <a:pt x="8" y="1105"/>
                  </a:cubicBezTo>
                  <a:cubicBezTo>
                    <a:pt x="13" y="1105"/>
                    <a:pt x="16" y="1109"/>
                    <a:pt x="16" y="1113"/>
                  </a:cubicBezTo>
                  <a:close/>
                  <a:moveTo>
                    <a:pt x="16" y="1145"/>
                  </a:moveTo>
                  <a:lnTo>
                    <a:pt x="16" y="1145"/>
                  </a:lnTo>
                  <a:cubicBezTo>
                    <a:pt x="16" y="1150"/>
                    <a:pt x="13" y="1153"/>
                    <a:pt x="8" y="1153"/>
                  </a:cubicBezTo>
                  <a:cubicBezTo>
                    <a:pt x="4" y="1153"/>
                    <a:pt x="0" y="1150"/>
                    <a:pt x="0" y="1145"/>
                  </a:cubicBezTo>
                  <a:lnTo>
                    <a:pt x="0" y="1145"/>
                  </a:lnTo>
                  <a:cubicBezTo>
                    <a:pt x="0" y="1141"/>
                    <a:pt x="4" y="1137"/>
                    <a:pt x="8" y="1137"/>
                  </a:cubicBezTo>
                  <a:cubicBezTo>
                    <a:pt x="13" y="1137"/>
                    <a:pt x="16" y="1141"/>
                    <a:pt x="16" y="1145"/>
                  </a:cubicBezTo>
                  <a:close/>
                  <a:moveTo>
                    <a:pt x="16" y="1177"/>
                  </a:moveTo>
                  <a:lnTo>
                    <a:pt x="16" y="1177"/>
                  </a:lnTo>
                  <a:cubicBezTo>
                    <a:pt x="16" y="1182"/>
                    <a:pt x="13" y="1185"/>
                    <a:pt x="8" y="1185"/>
                  </a:cubicBezTo>
                  <a:cubicBezTo>
                    <a:pt x="4" y="1185"/>
                    <a:pt x="0" y="1182"/>
                    <a:pt x="0" y="1177"/>
                  </a:cubicBezTo>
                  <a:lnTo>
                    <a:pt x="0" y="1177"/>
                  </a:lnTo>
                  <a:cubicBezTo>
                    <a:pt x="0" y="1173"/>
                    <a:pt x="4" y="1169"/>
                    <a:pt x="8" y="1169"/>
                  </a:cubicBezTo>
                  <a:cubicBezTo>
                    <a:pt x="13" y="1169"/>
                    <a:pt x="16" y="1173"/>
                    <a:pt x="16" y="1177"/>
                  </a:cubicBezTo>
                  <a:close/>
                  <a:moveTo>
                    <a:pt x="16" y="1209"/>
                  </a:moveTo>
                  <a:lnTo>
                    <a:pt x="16" y="1209"/>
                  </a:lnTo>
                  <a:cubicBezTo>
                    <a:pt x="16" y="1214"/>
                    <a:pt x="13" y="1217"/>
                    <a:pt x="8" y="1217"/>
                  </a:cubicBezTo>
                  <a:cubicBezTo>
                    <a:pt x="4" y="1217"/>
                    <a:pt x="0" y="1214"/>
                    <a:pt x="0" y="1209"/>
                  </a:cubicBezTo>
                  <a:lnTo>
                    <a:pt x="0" y="1209"/>
                  </a:lnTo>
                  <a:cubicBezTo>
                    <a:pt x="0" y="1205"/>
                    <a:pt x="4" y="1201"/>
                    <a:pt x="8" y="1201"/>
                  </a:cubicBezTo>
                  <a:cubicBezTo>
                    <a:pt x="13" y="1201"/>
                    <a:pt x="16" y="1205"/>
                    <a:pt x="16" y="1209"/>
                  </a:cubicBezTo>
                  <a:close/>
                  <a:moveTo>
                    <a:pt x="16" y="1241"/>
                  </a:moveTo>
                  <a:lnTo>
                    <a:pt x="16" y="1241"/>
                  </a:lnTo>
                  <a:cubicBezTo>
                    <a:pt x="16" y="1246"/>
                    <a:pt x="13" y="1249"/>
                    <a:pt x="8" y="1249"/>
                  </a:cubicBezTo>
                  <a:cubicBezTo>
                    <a:pt x="4" y="1249"/>
                    <a:pt x="0" y="1246"/>
                    <a:pt x="0" y="1241"/>
                  </a:cubicBezTo>
                  <a:lnTo>
                    <a:pt x="0" y="1241"/>
                  </a:lnTo>
                  <a:cubicBezTo>
                    <a:pt x="0" y="1237"/>
                    <a:pt x="4" y="1233"/>
                    <a:pt x="8" y="1233"/>
                  </a:cubicBezTo>
                  <a:cubicBezTo>
                    <a:pt x="13" y="1233"/>
                    <a:pt x="16" y="1237"/>
                    <a:pt x="16" y="1241"/>
                  </a:cubicBezTo>
                  <a:close/>
                  <a:moveTo>
                    <a:pt x="16" y="1273"/>
                  </a:moveTo>
                  <a:lnTo>
                    <a:pt x="16" y="1273"/>
                  </a:lnTo>
                  <a:cubicBezTo>
                    <a:pt x="16" y="1278"/>
                    <a:pt x="13" y="1281"/>
                    <a:pt x="8" y="1281"/>
                  </a:cubicBezTo>
                  <a:cubicBezTo>
                    <a:pt x="4" y="1281"/>
                    <a:pt x="0" y="1278"/>
                    <a:pt x="0" y="1273"/>
                  </a:cubicBezTo>
                  <a:lnTo>
                    <a:pt x="0" y="1273"/>
                  </a:lnTo>
                  <a:cubicBezTo>
                    <a:pt x="0" y="1269"/>
                    <a:pt x="4" y="1265"/>
                    <a:pt x="8" y="1265"/>
                  </a:cubicBezTo>
                  <a:cubicBezTo>
                    <a:pt x="13" y="1265"/>
                    <a:pt x="16" y="1269"/>
                    <a:pt x="16" y="1273"/>
                  </a:cubicBezTo>
                  <a:close/>
                  <a:moveTo>
                    <a:pt x="16" y="1305"/>
                  </a:moveTo>
                  <a:lnTo>
                    <a:pt x="16" y="1305"/>
                  </a:lnTo>
                  <a:cubicBezTo>
                    <a:pt x="16" y="1310"/>
                    <a:pt x="13" y="1313"/>
                    <a:pt x="8" y="1313"/>
                  </a:cubicBezTo>
                  <a:cubicBezTo>
                    <a:pt x="4" y="1313"/>
                    <a:pt x="0" y="1310"/>
                    <a:pt x="0" y="1305"/>
                  </a:cubicBezTo>
                  <a:lnTo>
                    <a:pt x="0" y="1305"/>
                  </a:lnTo>
                  <a:cubicBezTo>
                    <a:pt x="0" y="1301"/>
                    <a:pt x="4" y="1297"/>
                    <a:pt x="8" y="1297"/>
                  </a:cubicBezTo>
                  <a:cubicBezTo>
                    <a:pt x="13" y="1297"/>
                    <a:pt x="16" y="1301"/>
                    <a:pt x="16" y="1305"/>
                  </a:cubicBezTo>
                  <a:close/>
                  <a:moveTo>
                    <a:pt x="16" y="1337"/>
                  </a:moveTo>
                  <a:lnTo>
                    <a:pt x="16" y="1337"/>
                  </a:lnTo>
                  <a:cubicBezTo>
                    <a:pt x="16" y="1342"/>
                    <a:pt x="13" y="1345"/>
                    <a:pt x="8" y="1345"/>
                  </a:cubicBezTo>
                  <a:cubicBezTo>
                    <a:pt x="4" y="1345"/>
                    <a:pt x="0" y="1342"/>
                    <a:pt x="0" y="1337"/>
                  </a:cubicBezTo>
                  <a:lnTo>
                    <a:pt x="0" y="1337"/>
                  </a:lnTo>
                  <a:cubicBezTo>
                    <a:pt x="0" y="1333"/>
                    <a:pt x="4" y="1329"/>
                    <a:pt x="8" y="1329"/>
                  </a:cubicBezTo>
                  <a:cubicBezTo>
                    <a:pt x="13" y="1329"/>
                    <a:pt x="16" y="1333"/>
                    <a:pt x="16" y="1337"/>
                  </a:cubicBezTo>
                  <a:close/>
                  <a:moveTo>
                    <a:pt x="16" y="1369"/>
                  </a:moveTo>
                  <a:lnTo>
                    <a:pt x="16" y="1369"/>
                  </a:lnTo>
                  <a:cubicBezTo>
                    <a:pt x="16" y="1374"/>
                    <a:pt x="13" y="1377"/>
                    <a:pt x="8" y="1377"/>
                  </a:cubicBezTo>
                  <a:cubicBezTo>
                    <a:pt x="4" y="1377"/>
                    <a:pt x="0" y="1374"/>
                    <a:pt x="0" y="1369"/>
                  </a:cubicBezTo>
                  <a:lnTo>
                    <a:pt x="0" y="1369"/>
                  </a:lnTo>
                  <a:cubicBezTo>
                    <a:pt x="0" y="1365"/>
                    <a:pt x="4" y="1361"/>
                    <a:pt x="8" y="1361"/>
                  </a:cubicBezTo>
                  <a:cubicBezTo>
                    <a:pt x="13" y="1361"/>
                    <a:pt x="16" y="1365"/>
                    <a:pt x="16" y="1369"/>
                  </a:cubicBezTo>
                  <a:close/>
                  <a:moveTo>
                    <a:pt x="16" y="1401"/>
                  </a:moveTo>
                  <a:lnTo>
                    <a:pt x="16" y="1401"/>
                  </a:lnTo>
                  <a:cubicBezTo>
                    <a:pt x="16" y="1406"/>
                    <a:pt x="13" y="1409"/>
                    <a:pt x="8" y="1409"/>
                  </a:cubicBezTo>
                  <a:cubicBezTo>
                    <a:pt x="4" y="1409"/>
                    <a:pt x="0" y="1406"/>
                    <a:pt x="0" y="1401"/>
                  </a:cubicBezTo>
                  <a:lnTo>
                    <a:pt x="0" y="1401"/>
                  </a:lnTo>
                  <a:cubicBezTo>
                    <a:pt x="0" y="1397"/>
                    <a:pt x="4" y="1393"/>
                    <a:pt x="8" y="1393"/>
                  </a:cubicBezTo>
                  <a:cubicBezTo>
                    <a:pt x="13" y="1393"/>
                    <a:pt x="16" y="1397"/>
                    <a:pt x="16" y="1401"/>
                  </a:cubicBezTo>
                  <a:close/>
                  <a:moveTo>
                    <a:pt x="16" y="1433"/>
                  </a:moveTo>
                  <a:lnTo>
                    <a:pt x="16" y="1433"/>
                  </a:lnTo>
                  <a:cubicBezTo>
                    <a:pt x="16" y="1438"/>
                    <a:pt x="13" y="1441"/>
                    <a:pt x="8" y="1441"/>
                  </a:cubicBezTo>
                  <a:cubicBezTo>
                    <a:pt x="4" y="1441"/>
                    <a:pt x="0" y="1438"/>
                    <a:pt x="0" y="1433"/>
                  </a:cubicBezTo>
                  <a:lnTo>
                    <a:pt x="0" y="1433"/>
                  </a:lnTo>
                  <a:cubicBezTo>
                    <a:pt x="0" y="1429"/>
                    <a:pt x="4" y="1425"/>
                    <a:pt x="8" y="1425"/>
                  </a:cubicBezTo>
                  <a:cubicBezTo>
                    <a:pt x="13" y="1425"/>
                    <a:pt x="16" y="1429"/>
                    <a:pt x="16" y="1433"/>
                  </a:cubicBezTo>
                  <a:close/>
                  <a:moveTo>
                    <a:pt x="16" y="1465"/>
                  </a:moveTo>
                  <a:lnTo>
                    <a:pt x="16" y="1465"/>
                  </a:lnTo>
                  <a:cubicBezTo>
                    <a:pt x="16" y="1470"/>
                    <a:pt x="13" y="1473"/>
                    <a:pt x="8" y="1473"/>
                  </a:cubicBezTo>
                  <a:cubicBezTo>
                    <a:pt x="4" y="1473"/>
                    <a:pt x="0" y="1470"/>
                    <a:pt x="0" y="1465"/>
                  </a:cubicBezTo>
                  <a:lnTo>
                    <a:pt x="0" y="1465"/>
                  </a:lnTo>
                  <a:cubicBezTo>
                    <a:pt x="0" y="1461"/>
                    <a:pt x="4" y="1457"/>
                    <a:pt x="8" y="1457"/>
                  </a:cubicBezTo>
                  <a:cubicBezTo>
                    <a:pt x="13" y="1457"/>
                    <a:pt x="16" y="1461"/>
                    <a:pt x="16" y="1465"/>
                  </a:cubicBezTo>
                  <a:close/>
                  <a:moveTo>
                    <a:pt x="16" y="1497"/>
                  </a:moveTo>
                  <a:lnTo>
                    <a:pt x="16" y="1497"/>
                  </a:lnTo>
                  <a:cubicBezTo>
                    <a:pt x="16" y="1502"/>
                    <a:pt x="13" y="1505"/>
                    <a:pt x="8" y="1505"/>
                  </a:cubicBezTo>
                  <a:cubicBezTo>
                    <a:pt x="4" y="1505"/>
                    <a:pt x="0" y="1502"/>
                    <a:pt x="0" y="1497"/>
                  </a:cubicBezTo>
                  <a:lnTo>
                    <a:pt x="0" y="1497"/>
                  </a:lnTo>
                  <a:cubicBezTo>
                    <a:pt x="0" y="1493"/>
                    <a:pt x="4" y="1489"/>
                    <a:pt x="8" y="1489"/>
                  </a:cubicBezTo>
                  <a:cubicBezTo>
                    <a:pt x="13" y="1489"/>
                    <a:pt x="16" y="1493"/>
                    <a:pt x="16" y="1497"/>
                  </a:cubicBezTo>
                  <a:close/>
                  <a:moveTo>
                    <a:pt x="16" y="1529"/>
                  </a:moveTo>
                  <a:lnTo>
                    <a:pt x="16" y="1529"/>
                  </a:lnTo>
                  <a:cubicBezTo>
                    <a:pt x="16" y="1534"/>
                    <a:pt x="13" y="1537"/>
                    <a:pt x="8" y="1537"/>
                  </a:cubicBezTo>
                  <a:cubicBezTo>
                    <a:pt x="4" y="1537"/>
                    <a:pt x="0" y="1534"/>
                    <a:pt x="0" y="1529"/>
                  </a:cubicBezTo>
                  <a:lnTo>
                    <a:pt x="0" y="1529"/>
                  </a:lnTo>
                  <a:cubicBezTo>
                    <a:pt x="0" y="1525"/>
                    <a:pt x="4" y="1521"/>
                    <a:pt x="8" y="1521"/>
                  </a:cubicBezTo>
                  <a:cubicBezTo>
                    <a:pt x="13" y="1521"/>
                    <a:pt x="16" y="1525"/>
                    <a:pt x="16" y="1529"/>
                  </a:cubicBezTo>
                  <a:close/>
                  <a:moveTo>
                    <a:pt x="16" y="1561"/>
                  </a:moveTo>
                  <a:lnTo>
                    <a:pt x="16" y="1561"/>
                  </a:lnTo>
                  <a:cubicBezTo>
                    <a:pt x="16" y="1566"/>
                    <a:pt x="13" y="1569"/>
                    <a:pt x="8" y="1569"/>
                  </a:cubicBezTo>
                  <a:cubicBezTo>
                    <a:pt x="4" y="1569"/>
                    <a:pt x="0" y="1566"/>
                    <a:pt x="0" y="1561"/>
                  </a:cubicBezTo>
                  <a:lnTo>
                    <a:pt x="0" y="1561"/>
                  </a:lnTo>
                  <a:cubicBezTo>
                    <a:pt x="0" y="1557"/>
                    <a:pt x="4" y="1553"/>
                    <a:pt x="8" y="1553"/>
                  </a:cubicBezTo>
                  <a:cubicBezTo>
                    <a:pt x="13" y="1553"/>
                    <a:pt x="16" y="1557"/>
                    <a:pt x="16" y="1561"/>
                  </a:cubicBezTo>
                  <a:close/>
                  <a:moveTo>
                    <a:pt x="16" y="1593"/>
                  </a:moveTo>
                  <a:lnTo>
                    <a:pt x="16" y="1593"/>
                  </a:lnTo>
                  <a:cubicBezTo>
                    <a:pt x="16" y="1598"/>
                    <a:pt x="13" y="1601"/>
                    <a:pt x="8" y="1601"/>
                  </a:cubicBezTo>
                  <a:cubicBezTo>
                    <a:pt x="4" y="1601"/>
                    <a:pt x="0" y="1598"/>
                    <a:pt x="0" y="1593"/>
                  </a:cubicBezTo>
                  <a:lnTo>
                    <a:pt x="0" y="1593"/>
                  </a:lnTo>
                  <a:cubicBezTo>
                    <a:pt x="0" y="1589"/>
                    <a:pt x="4" y="1585"/>
                    <a:pt x="8" y="1585"/>
                  </a:cubicBezTo>
                  <a:cubicBezTo>
                    <a:pt x="13" y="1585"/>
                    <a:pt x="16" y="1589"/>
                    <a:pt x="16" y="1593"/>
                  </a:cubicBezTo>
                  <a:close/>
                  <a:moveTo>
                    <a:pt x="16" y="1625"/>
                  </a:moveTo>
                  <a:lnTo>
                    <a:pt x="16" y="1625"/>
                  </a:lnTo>
                  <a:cubicBezTo>
                    <a:pt x="16" y="1630"/>
                    <a:pt x="13" y="1633"/>
                    <a:pt x="8" y="1633"/>
                  </a:cubicBezTo>
                  <a:cubicBezTo>
                    <a:pt x="4" y="1633"/>
                    <a:pt x="0" y="1630"/>
                    <a:pt x="0" y="1625"/>
                  </a:cubicBezTo>
                  <a:lnTo>
                    <a:pt x="0" y="1625"/>
                  </a:lnTo>
                  <a:cubicBezTo>
                    <a:pt x="0" y="1621"/>
                    <a:pt x="4" y="1617"/>
                    <a:pt x="8" y="1617"/>
                  </a:cubicBezTo>
                  <a:cubicBezTo>
                    <a:pt x="13" y="1617"/>
                    <a:pt x="16" y="1621"/>
                    <a:pt x="16" y="1625"/>
                  </a:cubicBezTo>
                  <a:close/>
                  <a:moveTo>
                    <a:pt x="16" y="1657"/>
                  </a:moveTo>
                  <a:lnTo>
                    <a:pt x="16" y="1657"/>
                  </a:lnTo>
                  <a:cubicBezTo>
                    <a:pt x="16" y="1662"/>
                    <a:pt x="13" y="1665"/>
                    <a:pt x="8" y="1665"/>
                  </a:cubicBezTo>
                  <a:cubicBezTo>
                    <a:pt x="4" y="1665"/>
                    <a:pt x="0" y="1662"/>
                    <a:pt x="0" y="1657"/>
                  </a:cubicBezTo>
                  <a:lnTo>
                    <a:pt x="0" y="1657"/>
                  </a:lnTo>
                  <a:cubicBezTo>
                    <a:pt x="0" y="1653"/>
                    <a:pt x="4" y="1649"/>
                    <a:pt x="8" y="1649"/>
                  </a:cubicBezTo>
                  <a:cubicBezTo>
                    <a:pt x="13" y="1649"/>
                    <a:pt x="16" y="1653"/>
                    <a:pt x="16" y="1657"/>
                  </a:cubicBezTo>
                  <a:close/>
                  <a:moveTo>
                    <a:pt x="16" y="1689"/>
                  </a:moveTo>
                  <a:lnTo>
                    <a:pt x="16" y="1689"/>
                  </a:lnTo>
                  <a:cubicBezTo>
                    <a:pt x="16" y="1694"/>
                    <a:pt x="13" y="1697"/>
                    <a:pt x="8" y="1697"/>
                  </a:cubicBezTo>
                  <a:cubicBezTo>
                    <a:pt x="4" y="1697"/>
                    <a:pt x="0" y="1694"/>
                    <a:pt x="0" y="1689"/>
                  </a:cubicBezTo>
                  <a:lnTo>
                    <a:pt x="0" y="1689"/>
                  </a:lnTo>
                  <a:cubicBezTo>
                    <a:pt x="0" y="1685"/>
                    <a:pt x="4" y="1681"/>
                    <a:pt x="8" y="1681"/>
                  </a:cubicBezTo>
                  <a:cubicBezTo>
                    <a:pt x="13" y="1681"/>
                    <a:pt x="16" y="1685"/>
                    <a:pt x="16" y="1689"/>
                  </a:cubicBezTo>
                  <a:close/>
                  <a:moveTo>
                    <a:pt x="16" y="1721"/>
                  </a:moveTo>
                  <a:lnTo>
                    <a:pt x="16" y="1721"/>
                  </a:lnTo>
                  <a:cubicBezTo>
                    <a:pt x="16" y="1726"/>
                    <a:pt x="13" y="1729"/>
                    <a:pt x="8" y="1729"/>
                  </a:cubicBezTo>
                  <a:cubicBezTo>
                    <a:pt x="4" y="1729"/>
                    <a:pt x="0" y="1726"/>
                    <a:pt x="0" y="1721"/>
                  </a:cubicBezTo>
                  <a:lnTo>
                    <a:pt x="0" y="1721"/>
                  </a:lnTo>
                  <a:cubicBezTo>
                    <a:pt x="0" y="1717"/>
                    <a:pt x="4" y="1713"/>
                    <a:pt x="8" y="1713"/>
                  </a:cubicBezTo>
                  <a:cubicBezTo>
                    <a:pt x="13" y="1713"/>
                    <a:pt x="16" y="1717"/>
                    <a:pt x="16" y="1721"/>
                  </a:cubicBezTo>
                  <a:close/>
                  <a:moveTo>
                    <a:pt x="16" y="1753"/>
                  </a:moveTo>
                  <a:lnTo>
                    <a:pt x="16" y="1753"/>
                  </a:lnTo>
                  <a:cubicBezTo>
                    <a:pt x="16" y="1758"/>
                    <a:pt x="13" y="1761"/>
                    <a:pt x="8" y="1761"/>
                  </a:cubicBezTo>
                  <a:cubicBezTo>
                    <a:pt x="4" y="1761"/>
                    <a:pt x="0" y="1758"/>
                    <a:pt x="0" y="1753"/>
                  </a:cubicBezTo>
                  <a:lnTo>
                    <a:pt x="0" y="1753"/>
                  </a:lnTo>
                  <a:cubicBezTo>
                    <a:pt x="0" y="1749"/>
                    <a:pt x="4" y="1745"/>
                    <a:pt x="8" y="1745"/>
                  </a:cubicBezTo>
                  <a:cubicBezTo>
                    <a:pt x="13" y="1745"/>
                    <a:pt x="16" y="1749"/>
                    <a:pt x="16" y="1753"/>
                  </a:cubicBezTo>
                  <a:close/>
                  <a:moveTo>
                    <a:pt x="16" y="1785"/>
                  </a:moveTo>
                  <a:lnTo>
                    <a:pt x="16" y="1785"/>
                  </a:lnTo>
                  <a:cubicBezTo>
                    <a:pt x="16" y="1790"/>
                    <a:pt x="13" y="1793"/>
                    <a:pt x="8" y="1793"/>
                  </a:cubicBezTo>
                  <a:cubicBezTo>
                    <a:pt x="4" y="1793"/>
                    <a:pt x="0" y="1790"/>
                    <a:pt x="0" y="1785"/>
                  </a:cubicBezTo>
                  <a:lnTo>
                    <a:pt x="0" y="1785"/>
                  </a:lnTo>
                  <a:cubicBezTo>
                    <a:pt x="0" y="1781"/>
                    <a:pt x="4" y="1777"/>
                    <a:pt x="8" y="1777"/>
                  </a:cubicBezTo>
                  <a:cubicBezTo>
                    <a:pt x="13" y="1777"/>
                    <a:pt x="16" y="1781"/>
                    <a:pt x="16" y="1785"/>
                  </a:cubicBezTo>
                  <a:close/>
                  <a:moveTo>
                    <a:pt x="16" y="1817"/>
                  </a:moveTo>
                  <a:lnTo>
                    <a:pt x="16" y="1817"/>
                  </a:lnTo>
                  <a:cubicBezTo>
                    <a:pt x="16" y="1822"/>
                    <a:pt x="13" y="1825"/>
                    <a:pt x="8" y="1825"/>
                  </a:cubicBezTo>
                  <a:cubicBezTo>
                    <a:pt x="4" y="1825"/>
                    <a:pt x="0" y="1822"/>
                    <a:pt x="0" y="1817"/>
                  </a:cubicBezTo>
                  <a:lnTo>
                    <a:pt x="0" y="1817"/>
                  </a:lnTo>
                  <a:cubicBezTo>
                    <a:pt x="0" y="1813"/>
                    <a:pt x="4" y="1809"/>
                    <a:pt x="8" y="1809"/>
                  </a:cubicBezTo>
                  <a:cubicBezTo>
                    <a:pt x="13" y="1809"/>
                    <a:pt x="16" y="1813"/>
                    <a:pt x="16" y="1817"/>
                  </a:cubicBezTo>
                  <a:close/>
                  <a:moveTo>
                    <a:pt x="16" y="1849"/>
                  </a:moveTo>
                  <a:lnTo>
                    <a:pt x="16" y="1849"/>
                  </a:lnTo>
                  <a:cubicBezTo>
                    <a:pt x="16" y="1854"/>
                    <a:pt x="13" y="1857"/>
                    <a:pt x="8" y="1857"/>
                  </a:cubicBezTo>
                  <a:cubicBezTo>
                    <a:pt x="4" y="1857"/>
                    <a:pt x="0" y="1854"/>
                    <a:pt x="0" y="1849"/>
                  </a:cubicBezTo>
                  <a:lnTo>
                    <a:pt x="0" y="1849"/>
                  </a:lnTo>
                  <a:cubicBezTo>
                    <a:pt x="0" y="1845"/>
                    <a:pt x="4" y="1841"/>
                    <a:pt x="8" y="1841"/>
                  </a:cubicBezTo>
                  <a:cubicBezTo>
                    <a:pt x="13" y="1841"/>
                    <a:pt x="16" y="1845"/>
                    <a:pt x="16" y="1849"/>
                  </a:cubicBezTo>
                  <a:close/>
                  <a:moveTo>
                    <a:pt x="16" y="1881"/>
                  </a:moveTo>
                  <a:lnTo>
                    <a:pt x="16" y="1881"/>
                  </a:lnTo>
                  <a:cubicBezTo>
                    <a:pt x="16" y="1886"/>
                    <a:pt x="13" y="1889"/>
                    <a:pt x="8" y="1889"/>
                  </a:cubicBezTo>
                  <a:cubicBezTo>
                    <a:pt x="4" y="1889"/>
                    <a:pt x="0" y="1886"/>
                    <a:pt x="0" y="1881"/>
                  </a:cubicBezTo>
                  <a:lnTo>
                    <a:pt x="0" y="1881"/>
                  </a:lnTo>
                  <a:cubicBezTo>
                    <a:pt x="0" y="1877"/>
                    <a:pt x="4" y="1873"/>
                    <a:pt x="8" y="1873"/>
                  </a:cubicBezTo>
                  <a:cubicBezTo>
                    <a:pt x="13" y="1873"/>
                    <a:pt x="16" y="1877"/>
                    <a:pt x="16" y="1881"/>
                  </a:cubicBezTo>
                  <a:close/>
                  <a:moveTo>
                    <a:pt x="16" y="1913"/>
                  </a:moveTo>
                  <a:lnTo>
                    <a:pt x="16" y="1913"/>
                  </a:lnTo>
                  <a:cubicBezTo>
                    <a:pt x="16" y="1918"/>
                    <a:pt x="13" y="1921"/>
                    <a:pt x="8" y="1921"/>
                  </a:cubicBezTo>
                  <a:cubicBezTo>
                    <a:pt x="4" y="1921"/>
                    <a:pt x="0" y="1918"/>
                    <a:pt x="0" y="1913"/>
                  </a:cubicBezTo>
                  <a:lnTo>
                    <a:pt x="0" y="1913"/>
                  </a:lnTo>
                  <a:cubicBezTo>
                    <a:pt x="0" y="1909"/>
                    <a:pt x="4" y="1905"/>
                    <a:pt x="8" y="1905"/>
                  </a:cubicBezTo>
                  <a:cubicBezTo>
                    <a:pt x="13" y="1905"/>
                    <a:pt x="16" y="1909"/>
                    <a:pt x="16" y="1913"/>
                  </a:cubicBezTo>
                  <a:close/>
                  <a:moveTo>
                    <a:pt x="16" y="1945"/>
                  </a:moveTo>
                  <a:lnTo>
                    <a:pt x="16" y="1946"/>
                  </a:lnTo>
                  <a:cubicBezTo>
                    <a:pt x="16" y="1950"/>
                    <a:pt x="13" y="1954"/>
                    <a:pt x="8" y="1954"/>
                  </a:cubicBezTo>
                  <a:cubicBezTo>
                    <a:pt x="4" y="1954"/>
                    <a:pt x="0" y="1950"/>
                    <a:pt x="0" y="1946"/>
                  </a:cubicBezTo>
                  <a:lnTo>
                    <a:pt x="0" y="1945"/>
                  </a:lnTo>
                  <a:cubicBezTo>
                    <a:pt x="0" y="1941"/>
                    <a:pt x="4" y="1937"/>
                    <a:pt x="8" y="1937"/>
                  </a:cubicBezTo>
                  <a:cubicBezTo>
                    <a:pt x="13" y="1937"/>
                    <a:pt x="16" y="1941"/>
                    <a:pt x="16" y="1945"/>
                  </a:cubicBezTo>
                  <a:close/>
                  <a:moveTo>
                    <a:pt x="16" y="1978"/>
                  </a:moveTo>
                  <a:lnTo>
                    <a:pt x="16" y="1978"/>
                  </a:lnTo>
                  <a:cubicBezTo>
                    <a:pt x="16" y="1982"/>
                    <a:pt x="13" y="1986"/>
                    <a:pt x="8" y="1986"/>
                  </a:cubicBezTo>
                  <a:cubicBezTo>
                    <a:pt x="4" y="1986"/>
                    <a:pt x="0" y="1982"/>
                    <a:pt x="0" y="1978"/>
                  </a:cubicBezTo>
                  <a:lnTo>
                    <a:pt x="0" y="1978"/>
                  </a:lnTo>
                  <a:cubicBezTo>
                    <a:pt x="0" y="1973"/>
                    <a:pt x="4" y="1970"/>
                    <a:pt x="8" y="1970"/>
                  </a:cubicBezTo>
                  <a:cubicBezTo>
                    <a:pt x="13" y="1970"/>
                    <a:pt x="16" y="1973"/>
                    <a:pt x="16" y="1978"/>
                  </a:cubicBezTo>
                  <a:close/>
                  <a:moveTo>
                    <a:pt x="16" y="2010"/>
                  </a:moveTo>
                  <a:lnTo>
                    <a:pt x="16" y="2010"/>
                  </a:lnTo>
                  <a:cubicBezTo>
                    <a:pt x="16" y="2014"/>
                    <a:pt x="13" y="2018"/>
                    <a:pt x="8" y="2018"/>
                  </a:cubicBezTo>
                  <a:cubicBezTo>
                    <a:pt x="4" y="2018"/>
                    <a:pt x="0" y="2014"/>
                    <a:pt x="0" y="2010"/>
                  </a:cubicBezTo>
                  <a:lnTo>
                    <a:pt x="0" y="2010"/>
                  </a:lnTo>
                  <a:cubicBezTo>
                    <a:pt x="0" y="2005"/>
                    <a:pt x="4" y="2002"/>
                    <a:pt x="8" y="2002"/>
                  </a:cubicBezTo>
                  <a:cubicBezTo>
                    <a:pt x="13" y="2002"/>
                    <a:pt x="16" y="2005"/>
                    <a:pt x="16" y="2010"/>
                  </a:cubicBezTo>
                  <a:close/>
                  <a:moveTo>
                    <a:pt x="16" y="2042"/>
                  </a:moveTo>
                  <a:lnTo>
                    <a:pt x="16" y="2042"/>
                  </a:lnTo>
                  <a:cubicBezTo>
                    <a:pt x="16" y="2046"/>
                    <a:pt x="13" y="2050"/>
                    <a:pt x="8" y="2050"/>
                  </a:cubicBezTo>
                  <a:cubicBezTo>
                    <a:pt x="4" y="2050"/>
                    <a:pt x="0" y="2046"/>
                    <a:pt x="0" y="2042"/>
                  </a:cubicBezTo>
                  <a:lnTo>
                    <a:pt x="0" y="2042"/>
                  </a:lnTo>
                  <a:cubicBezTo>
                    <a:pt x="0" y="2037"/>
                    <a:pt x="4" y="2034"/>
                    <a:pt x="8" y="2034"/>
                  </a:cubicBezTo>
                  <a:cubicBezTo>
                    <a:pt x="13" y="2034"/>
                    <a:pt x="16" y="2037"/>
                    <a:pt x="16" y="2042"/>
                  </a:cubicBezTo>
                  <a:close/>
                  <a:moveTo>
                    <a:pt x="16" y="2074"/>
                  </a:moveTo>
                  <a:lnTo>
                    <a:pt x="16" y="2074"/>
                  </a:lnTo>
                  <a:cubicBezTo>
                    <a:pt x="16" y="2078"/>
                    <a:pt x="13" y="2082"/>
                    <a:pt x="8" y="2082"/>
                  </a:cubicBezTo>
                  <a:cubicBezTo>
                    <a:pt x="4" y="2082"/>
                    <a:pt x="0" y="2078"/>
                    <a:pt x="0" y="2074"/>
                  </a:cubicBezTo>
                  <a:lnTo>
                    <a:pt x="0" y="2074"/>
                  </a:lnTo>
                  <a:cubicBezTo>
                    <a:pt x="0" y="2069"/>
                    <a:pt x="4" y="2066"/>
                    <a:pt x="8" y="2066"/>
                  </a:cubicBezTo>
                  <a:cubicBezTo>
                    <a:pt x="13" y="2066"/>
                    <a:pt x="16" y="2069"/>
                    <a:pt x="16" y="2074"/>
                  </a:cubicBezTo>
                  <a:close/>
                  <a:moveTo>
                    <a:pt x="16" y="2106"/>
                  </a:moveTo>
                  <a:lnTo>
                    <a:pt x="16" y="2106"/>
                  </a:lnTo>
                  <a:cubicBezTo>
                    <a:pt x="16" y="2110"/>
                    <a:pt x="13" y="2114"/>
                    <a:pt x="8" y="2114"/>
                  </a:cubicBezTo>
                  <a:cubicBezTo>
                    <a:pt x="4" y="2114"/>
                    <a:pt x="0" y="2110"/>
                    <a:pt x="0" y="2106"/>
                  </a:cubicBezTo>
                  <a:lnTo>
                    <a:pt x="0" y="2106"/>
                  </a:lnTo>
                  <a:cubicBezTo>
                    <a:pt x="0" y="2101"/>
                    <a:pt x="4" y="2098"/>
                    <a:pt x="8" y="2098"/>
                  </a:cubicBezTo>
                  <a:cubicBezTo>
                    <a:pt x="13" y="2098"/>
                    <a:pt x="16" y="2101"/>
                    <a:pt x="16" y="2106"/>
                  </a:cubicBezTo>
                  <a:close/>
                  <a:moveTo>
                    <a:pt x="16" y="2138"/>
                  </a:moveTo>
                  <a:lnTo>
                    <a:pt x="16" y="2138"/>
                  </a:lnTo>
                  <a:cubicBezTo>
                    <a:pt x="16" y="2142"/>
                    <a:pt x="13" y="2146"/>
                    <a:pt x="8" y="2146"/>
                  </a:cubicBezTo>
                  <a:cubicBezTo>
                    <a:pt x="4" y="2146"/>
                    <a:pt x="0" y="2142"/>
                    <a:pt x="0" y="2138"/>
                  </a:cubicBezTo>
                  <a:lnTo>
                    <a:pt x="0" y="2138"/>
                  </a:lnTo>
                  <a:cubicBezTo>
                    <a:pt x="0" y="2133"/>
                    <a:pt x="4" y="2130"/>
                    <a:pt x="8" y="2130"/>
                  </a:cubicBezTo>
                  <a:cubicBezTo>
                    <a:pt x="13" y="2130"/>
                    <a:pt x="16" y="2133"/>
                    <a:pt x="16" y="2138"/>
                  </a:cubicBezTo>
                  <a:close/>
                  <a:moveTo>
                    <a:pt x="16" y="2170"/>
                  </a:moveTo>
                  <a:lnTo>
                    <a:pt x="16" y="2170"/>
                  </a:lnTo>
                  <a:cubicBezTo>
                    <a:pt x="16" y="2174"/>
                    <a:pt x="13" y="2178"/>
                    <a:pt x="8" y="2178"/>
                  </a:cubicBezTo>
                  <a:cubicBezTo>
                    <a:pt x="4" y="2178"/>
                    <a:pt x="0" y="2174"/>
                    <a:pt x="0" y="2170"/>
                  </a:cubicBezTo>
                  <a:lnTo>
                    <a:pt x="0" y="2170"/>
                  </a:lnTo>
                  <a:cubicBezTo>
                    <a:pt x="0" y="2165"/>
                    <a:pt x="4" y="2162"/>
                    <a:pt x="8" y="2162"/>
                  </a:cubicBezTo>
                  <a:cubicBezTo>
                    <a:pt x="13" y="2162"/>
                    <a:pt x="16" y="2165"/>
                    <a:pt x="16" y="2170"/>
                  </a:cubicBezTo>
                  <a:close/>
                  <a:moveTo>
                    <a:pt x="16" y="2202"/>
                  </a:moveTo>
                  <a:lnTo>
                    <a:pt x="16" y="2202"/>
                  </a:lnTo>
                  <a:cubicBezTo>
                    <a:pt x="16" y="2206"/>
                    <a:pt x="13" y="2210"/>
                    <a:pt x="8" y="2210"/>
                  </a:cubicBezTo>
                  <a:cubicBezTo>
                    <a:pt x="4" y="2210"/>
                    <a:pt x="0" y="2206"/>
                    <a:pt x="0" y="2202"/>
                  </a:cubicBezTo>
                  <a:lnTo>
                    <a:pt x="0" y="2202"/>
                  </a:lnTo>
                  <a:cubicBezTo>
                    <a:pt x="0" y="2197"/>
                    <a:pt x="4" y="2194"/>
                    <a:pt x="8" y="2194"/>
                  </a:cubicBezTo>
                  <a:cubicBezTo>
                    <a:pt x="13" y="2194"/>
                    <a:pt x="16" y="2197"/>
                    <a:pt x="16" y="2202"/>
                  </a:cubicBezTo>
                  <a:close/>
                  <a:moveTo>
                    <a:pt x="16" y="2234"/>
                  </a:moveTo>
                  <a:lnTo>
                    <a:pt x="16" y="2234"/>
                  </a:lnTo>
                  <a:cubicBezTo>
                    <a:pt x="16" y="2238"/>
                    <a:pt x="13" y="2242"/>
                    <a:pt x="8" y="2242"/>
                  </a:cubicBezTo>
                  <a:cubicBezTo>
                    <a:pt x="4" y="2242"/>
                    <a:pt x="0" y="2238"/>
                    <a:pt x="0" y="2234"/>
                  </a:cubicBezTo>
                  <a:lnTo>
                    <a:pt x="0" y="2234"/>
                  </a:lnTo>
                  <a:cubicBezTo>
                    <a:pt x="0" y="2229"/>
                    <a:pt x="4" y="2226"/>
                    <a:pt x="8" y="2226"/>
                  </a:cubicBezTo>
                  <a:cubicBezTo>
                    <a:pt x="13" y="2226"/>
                    <a:pt x="16" y="2229"/>
                    <a:pt x="16" y="2234"/>
                  </a:cubicBezTo>
                  <a:close/>
                  <a:moveTo>
                    <a:pt x="16" y="2266"/>
                  </a:moveTo>
                  <a:lnTo>
                    <a:pt x="16" y="2266"/>
                  </a:lnTo>
                  <a:cubicBezTo>
                    <a:pt x="16" y="2270"/>
                    <a:pt x="13" y="2274"/>
                    <a:pt x="8" y="2274"/>
                  </a:cubicBezTo>
                  <a:cubicBezTo>
                    <a:pt x="4" y="2274"/>
                    <a:pt x="0" y="2270"/>
                    <a:pt x="0" y="2266"/>
                  </a:cubicBezTo>
                  <a:lnTo>
                    <a:pt x="0" y="2266"/>
                  </a:lnTo>
                  <a:cubicBezTo>
                    <a:pt x="0" y="2261"/>
                    <a:pt x="4" y="2258"/>
                    <a:pt x="8" y="2258"/>
                  </a:cubicBezTo>
                  <a:cubicBezTo>
                    <a:pt x="13" y="2258"/>
                    <a:pt x="16" y="2261"/>
                    <a:pt x="16" y="2266"/>
                  </a:cubicBezTo>
                  <a:close/>
                  <a:moveTo>
                    <a:pt x="16" y="2298"/>
                  </a:moveTo>
                  <a:lnTo>
                    <a:pt x="16" y="2298"/>
                  </a:lnTo>
                  <a:cubicBezTo>
                    <a:pt x="16" y="2302"/>
                    <a:pt x="13" y="2306"/>
                    <a:pt x="8" y="2306"/>
                  </a:cubicBezTo>
                  <a:cubicBezTo>
                    <a:pt x="4" y="2306"/>
                    <a:pt x="0" y="2302"/>
                    <a:pt x="0" y="2298"/>
                  </a:cubicBezTo>
                  <a:lnTo>
                    <a:pt x="0" y="2298"/>
                  </a:lnTo>
                  <a:cubicBezTo>
                    <a:pt x="0" y="2293"/>
                    <a:pt x="4" y="2290"/>
                    <a:pt x="8" y="2290"/>
                  </a:cubicBezTo>
                  <a:cubicBezTo>
                    <a:pt x="13" y="2290"/>
                    <a:pt x="16" y="2293"/>
                    <a:pt x="16" y="2298"/>
                  </a:cubicBezTo>
                  <a:close/>
                  <a:moveTo>
                    <a:pt x="16" y="2330"/>
                  </a:moveTo>
                  <a:lnTo>
                    <a:pt x="16" y="2330"/>
                  </a:lnTo>
                  <a:cubicBezTo>
                    <a:pt x="16" y="2334"/>
                    <a:pt x="13" y="2338"/>
                    <a:pt x="8" y="2338"/>
                  </a:cubicBezTo>
                  <a:cubicBezTo>
                    <a:pt x="4" y="2338"/>
                    <a:pt x="0" y="2334"/>
                    <a:pt x="0" y="2330"/>
                  </a:cubicBezTo>
                  <a:lnTo>
                    <a:pt x="0" y="2330"/>
                  </a:lnTo>
                  <a:cubicBezTo>
                    <a:pt x="0" y="2325"/>
                    <a:pt x="4" y="2322"/>
                    <a:pt x="8" y="2322"/>
                  </a:cubicBezTo>
                  <a:cubicBezTo>
                    <a:pt x="13" y="2322"/>
                    <a:pt x="16" y="2325"/>
                    <a:pt x="16" y="2330"/>
                  </a:cubicBezTo>
                  <a:close/>
                  <a:moveTo>
                    <a:pt x="16" y="2362"/>
                  </a:moveTo>
                  <a:lnTo>
                    <a:pt x="16" y="2362"/>
                  </a:lnTo>
                  <a:cubicBezTo>
                    <a:pt x="16" y="2366"/>
                    <a:pt x="13" y="2370"/>
                    <a:pt x="8" y="2370"/>
                  </a:cubicBezTo>
                  <a:cubicBezTo>
                    <a:pt x="4" y="2370"/>
                    <a:pt x="0" y="2366"/>
                    <a:pt x="0" y="2362"/>
                  </a:cubicBezTo>
                  <a:lnTo>
                    <a:pt x="0" y="2362"/>
                  </a:lnTo>
                  <a:cubicBezTo>
                    <a:pt x="0" y="2357"/>
                    <a:pt x="4" y="2354"/>
                    <a:pt x="8" y="2354"/>
                  </a:cubicBezTo>
                  <a:cubicBezTo>
                    <a:pt x="13" y="2354"/>
                    <a:pt x="16" y="2357"/>
                    <a:pt x="16" y="2362"/>
                  </a:cubicBezTo>
                  <a:close/>
                  <a:moveTo>
                    <a:pt x="16" y="2394"/>
                  </a:moveTo>
                  <a:lnTo>
                    <a:pt x="16" y="2394"/>
                  </a:lnTo>
                  <a:cubicBezTo>
                    <a:pt x="16" y="2398"/>
                    <a:pt x="13" y="2402"/>
                    <a:pt x="8" y="2402"/>
                  </a:cubicBezTo>
                  <a:cubicBezTo>
                    <a:pt x="4" y="2402"/>
                    <a:pt x="0" y="2398"/>
                    <a:pt x="0" y="2394"/>
                  </a:cubicBezTo>
                  <a:lnTo>
                    <a:pt x="0" y="2394"/>
                  </a:lnTo>
                  <a:cubicBezTo>
                    <a:pt x="0" y="2389"/>
                    <a:pt x="4" y="2386"/>
                    <a:pt x="8" y="2386"/>
                  </a:cubicBezTo>
                  <a:cubicBezTo>
                    <a:pt x="13" y="2386"/>
                    <a:pt x="16" y="2389"/>
                    <a:pt x="16" y="2394"/>
                  </a:cubicBezTo>
                  <a:close/>
                  <a:moveTo>
                    <a:pt x="16" y="2426"/>
                  </a:moveTo>
                  <a:lnTo>
                    <a:pt x="16" y="2426"/>
                  </a:lnTo>
                  <a:cubicBezTo>
                    <a:pt x="16" y="2430"/>
                    <a:pt x="13" y="2434"/>
                    <a:pt x="8" y="2434"/>
                  </a:cubicBezTo>
                  <a:cubicBezTo>
                    <a:pt x="4" y="2434"/>
                    <a:pt x="0" y="2430"/>
                    <a:pt x="0" y="2426"/>
                  </a:cubicBezTo>
                  <a:lnTo>
                    <a:pt x="0" y="2426"/>
                  </a:lnTo>
                  <a:cubicBezTo>
                    <a:pt x="0" y="2421"/>
                    <a:pt x="4" y="2418"/>
                    <a:pt x="8" y="2418"/>
                  </a:cubicBezTo>
                  <a:cubicBezTo>
                    <a:pt x="13" y="2418"/>
                    <a:pt x="16" y="2421"/>
                    <a:pt x="16" y="2426"/>
                  </a:cubicBezTo>
                  <a:close/>
                  <a:moveTo>
                    <a:pt x="16" y="2458"/>
                  </a:moveTo>
                  <a:lnTo>
                    <a:pt x="16" y="2458"/>
                  </a:lnTo>
                  <a:cubicBezTo>
                    <a:pt x="16" y="2462"/>
                    <a:pt x="13" y="2466"/>
                    <a:pt x="8" y="2466"/>
                  </a:cubicBezTo>
                  <a:cubicBezTo>
                    <a:pt x="4" y="2466"/>
                    <a:pt x="0" y="2462"/>
                    <a:pt x="0" y="2458"/>
                  </a:cubicBezTo>
                  <a:lnTo>
                    <a:pt x="0" y="2458"/>
                  </a:lnTo>
                  <a:cubicBezTo>
                    <a:pt x="0" y="2453"/>
                    <a:pt x="4" y="2450"/>
                    <a:pt x="8" y="2450"/>
                  </a:cubicBezTo>
                  <a:cubicBezTo>
                    <a:pt x="13" y="2450"/>
                    <a:pt x="16" y="2453"/>
                    <a:pt x="16" y="2458"/>
                  </a:cubicBezTo>
                  <a:close/>
                  <a:moveTo>
                    <a:pt x="16" y="2490"/>
                  </a:moveTo>
                  <a:lnTo>
                    <a:pt x="16" y="2490"/>
                  </a:lnTo>
                  <a:cubicBezTo>
                    <a:pt x="16" y="2494"/>
                    <a:pt x="13" y="2498"/>
                    <a:pt x="8" y="2498"/>
                  </a:cubicBezTo>
                  <a:cubicBezTo>
                    <a:pt x="4" y="2498"/>
                    <a:pt x="0" y="2494"/>
                    <a:pt x="0" y="2490"/>
                  </a:cubicBezTo>
                  <a:lnTo>
                    <a:pt x="0" y="2490"/>
                  </a:lnTo>
                  <a:cubicBezTo>
                    <a:pt x="0" y="2485"/>
                    <a:pt x="4" y="2482"/>
                    <a:pt x="8" y="2482"/>
                  </a:cubicBezTo>
                  <a:cubicBezTo>
                    <a:pt x="13" y="2482"/>
                    <a:pt x="16" y="2485"/>
                    <a:pt x="16" y="2490"/>
                  </a:cubicBezTo>
                  <a:close/>
                  <a:moveTo>
                    <a:pt x="16" y="2522"/>
                  </a:moveTo>
                  <a:lnTo>
                    <a:pt x="16" y="2522"/>
                  </a:lnTo>
                  <a:cubicBezTo>
                    <a:pt x="16" y="2526"/>
                    <a:pt x="13" y="2530"/>
                    <a:pt x="8" y="2530"/>
                  </a:cubicBezTo>
                  <a:cubicBezTo>
                    <a:pt x="4" y="2530"/>
                    <a:pt x="0" y="2526"/>
                    <a:pt x="0" y="2522"/>
                  </a:cubicBezTo>
                  <a:lnTo>
                    <a:pt x="0" y="2522"/>
                  </a:lnTo>
                  <a:cubicBezTo>
                    <a:pt x="0" y="2517"/>
                    <a:pt x="4" y="2514"/>
                    <a:pt x="8" y="2514"/>
                  </a:cubicBezTo>
                  <a:cubicBezTo>
                    <a:pt x="13" y="2514"/>
                    <a:pt x="16" y="2517"/>
                    <a:pt x="16" y="2522"/>
                  </a:cubicBezTo>
                  <a:close/>
                  <a:moveTo>
                    <a:pt x="16" y="2554"/>
                  </a:moveTo>
                  <a:lnTo>
                    <a:pt x="16" y="2554"/>
                  </a:lnTo>
                  <a:cubicBezTo>
                    <a:pt x="16" y="2558"/>
                    <a:pt x="13" y="2562"/>
                    <a:pt x="8" y="2562"/>
                  </a:cubicBezTo>
                  <a:cubicBezTo>
                    <a:pt x="4" y="2562"/>
                    <a:pt x="0" y="2558"/>
                    <a:pt x="0" y="2554"/>
                  </a:cubicBezTo>
                  <a:lnTo>
                    <a:pt x="0" y="2554"/>
                  </a:lnTo>
                  <a:cubicBezTo>
                    <a:pt x="0" y="2549"/>
                    <a:pt x="4" y="2546"/>
                    <a:pt x="8" y="2546"/>
                  </a:cubicBezTo>
                  <a:cubicBezTo>
                    <a:pt x="13" y="2546"/>
                    <a:pt x="16" y="2549"/>
                    <a:pt x="16" y="2554"/>
                  </a:cubicBezTo>
                  <a:close/>
                  <a:moveTo>
                    <a:pt x="16" y="2586"/>
                  </a:moveTo>
                  <a:lnTo>
                    <a:pt x="16" y="2586"/>
                  </a:lnTo>
                  <a:cubicBezTo>
                    <a:pt x="16" y="2590"/>
                    <a:pt x="13" y="2594"/>
                    <a:pt x="8" y="2594"/>
                  </a:cubicBezTo>
                  <a:cubicBezTo>
                    <a:pt x="4" y="2594"/>
                    <a:pt x="0" y="2590"/>
                    <a:pt x="0" y="2586"/>
                  </a:cubicBezTo>
                  <a:lnTo>
                    <a:pt x="0" y="2586"/>
                  </a:lnTo>
                  <a:cubicBezTo>
                    <a:pt x="0" y="2581"/>
                    <a:pt x="4" y="2578"/>
                    <a:pt x="8" y="2578"/>
                  </a:cubicBezTo>
                  <a:cubicBezTo>
                    <a:pt x="13" y="2578"/>
                    <a:pt x="16" y="2581"/>
                    <a:pt x="16" y="2586"/>
                  </a:cubicBezTo>
                  <a:close/>
                  <a:moveTo>
                    <a:pt x="16" y="2618"/>
                  </a:moveTo>
                  <a:lnTo>
                    <a:pt x="16" y="2618"/>
                  </a:lnTo>
                  <a:cubicBezTo>
                    <a:pt x="16" y="2622"/>
                    <a:pt x="13" y="2626"/>
                    <a:pt x="8" y="2626"/>
                  </a:cubicBezTo>
                  <a:cubicBezTo>
                    <a:pt x="4" y="2626"/>
                    <a:pt x="0" y="2622"/>
                    <a:pt x="0" y="2618"/>
                  </a:cubicBezTo>
                  <a:lnTo>
                    <a:pt x="0" y="2618"/>
                  </a:lnTo>
                  <a:cubicBezTo>
                    <a:pt x="0" y="2613"/>
                    <a:pt x="4" y="2610"/>
                    <a:pt x="8" y="2610"/>
                  </a:cubicBezTo>
                  <a:cubicBezTo>
                    <a:pt x="13" y="2610"/>
                    <a:pt x="16" y="2613"/>
                    <a:pt x="16" y="2618"/>
                  </a:cubicBezTo>
                  <a:close/>
                  <a:moveTo>
                    <a:pt x="16" y="2650"/>
                  </a:moveTo>
                  <a:lnTo>
                    <a:pt x="16" y="2650"/>
                  </a:lnTo>
                  <a:cubicBezTo>
                    <a:pt x="16" y="2654"/>
                    <a:pt x="13" y="2658"/>
                    <a:pt x="8" y="2658"/>
                  </a:cubicBezTo>
                  <a:cubicBezTo>
                    <a:pt x="4" y="2658"/>
                    <a:pt x="0" y="2654"/>
                    <a:pt x="0" y="2650"/>
                  </a:cubicBezTo>
                  <a:lnTo>
                    <a:pt x="0" y="2650"/>
                  </a:lnTo>
                  <a:cubicBezTo>
                    <a:pt x="0" y="2645"/>
                    <a:pt x="4" y="2642"/>
                    <a:pt x="8" y="2642"/>
                  </a:cubicBezTo>
                  <a:cubicBezTo>
                    <a:pt x="13" y="2642"/>
                    <a:pt x="16" y="2645"/>
                    <a:pt x="16" y="2650"/>
                  </a:cubicBezTo>
                  <a:close/>
                  <a:moveTo>
                    <a:pt x="16" y="2682"/>
                  </a:moveTo>
                  <a:lnTo>
                    <a:pt x="16" y="2682"/>
                  </a:lnTo>
                  <a:cubicBezTo>
                    <a:pt x="16" y="2686"/>
                    <a:pt x="13" y="2690"/>
                    <a:pt x="8" y="2690"/>
                  </a:cubicBezTo>
                  <a:cubicBezTo>
                    <a:pt x="4" y="2690"/>
                    <a:pt x="0" y="2686"/>
                    <a:pt x="0" y="2682"/>
                  </a:cubicBezTo>
                  <a:lnTo>
                    <a:pt x="0" y="2682"/>
                  </a:lnTo>
                  <a:cubicBezTo>
                    <a:pt x="0" y="2677"/>
                    <a:pt x="4" y="2674"/>
                    <a:pt x="8" y="2674"/>
                  </a:cubicBezTo>
                  <a:cubicBezTo>
                    <a:pt x="13" y="2674"/>
                    <a:pt x="16" y="2677"/>
                    <a:pt x="16" y="2682"/>
                  </a:cubicBezTo>
                  <a:close/>
                  <a:moveTo>
                    <a:pt x="16" y="2714"/>
                  </a:moveTo>
                  <a:lnTo>
                    <a:pt x="16" y="2714"/>
                  </a:lnTo>
                  <a:cubicBezTo>
                    <a:pt x="16" y="2718"/>
                    <a:pt x="13" y="2722"/>
                    <a:pt x="8" y="2722"/>
                  </a:cubicBezTo>
                  <a:cubicBezTo>
                    <a:pt x="4" y="2722"/>
                    <a:pt x="0" y="2718"/>
                    <a:pt x="0" y="2714"/>
                  </a:cubicBezTo>
                  <a:lnTo>
                    <a:pt x="0" y="2714"/>
                  </a:lnTo>
                  <a:cubicBezTo>
                    <a:pt x="0" y="2709"/>
                    <a:pt x="4" y="2706"/>
                    <a:pt x="8" y="2706"/>
                  </a:cubicBezTo>
                  <a:cubicBezTo>
                    <a:pt x="13" y="2706"/>
                    <a:pt x="16" y="2709"/>
                    <a:pt x="16" y="2714"/>
                  </a:cubicBezTo>
                  <a:close/>
                  <a:moveTo>
                    <a:pt x="16" y="2746"/>
                  </a:moveTo>
                  <a:lnTo>
                    <a:pt x="16" y="2746"/>
                  </a:lnTo>
                  <a:cubicBezTo>
                    <a:pt x="16" y="2750"/>
                    <a:pt x="13" y="2754"/>
                    <a:pt x="8" y="2754"/>
                  </a:cubicBezTo>
                  <a:cubicBezTo>
                    <a:pt x="4" y="2754"/>
                    <a:pt x="0" y="2750"/>
                    <a:pt x="0" y="2746"/>
                  </a:cubicBezTo>
                  <a:lnTo>
                    <a:pt x="0" y="2746"/>
                  </a:lnTo>
                  <a:cubicBezTo>
                    <a:pt x="0" y="2741"/>
                    <a:pt x="4" y="2738"/>
                    <a:pt x="8" y="2738"/>
                  </a:cubicBezTo>
                  <a:cubicBezTo>
                    <a:pt x="13" y="2738"/>
                    <a:pt x="16" y="2741"/>
                    <a:pt x="16" y="2746"/>
                  </a:cubicBezTo>
                  <a:close/>
                  <a:moveTo>
                    <a:pt x="16" y="2778"/>
                  </a:moveTo>
                  <a:lnTo>
                    <a:pt x="16" y="2778"/>
                  </a:lnTo>
                  <a:cubicBezTo>
                    <a:pt x="16" y="2782"/>
                    <a:pt x="13" y="2786"/>
                    <a:pt x="8" y="2786"/>
                  </a:cubicBezTo>
                  <a:cubicBezTo>
                    <a:pt x="4" y="2786"/>
                    <a:pt x="0" y="2782"/>
                    <a:pt x="0" y="2778"/>
                  </a:cubicBezTo>
                  <a:lnTo>
                    <a:pt x="0" y="2778"/>
                  </a:lnTo>
                  <a:cubicBezTo>
                    <a:pt x="0" y="2773"/>
                    <a:pt x="4" y="2770"/>
                    <a:pt x="8" y="2770"/>
                  </a:cubicBezTo>
                  <a:cubicBezTo>
                    <a:pt x="13" y="2770"/>
                    <a:pt x="16" y="2773"/>
                    <a:pt x="16" y="2778"/>
                  </a:cubicBezTo>
                  <a:close/>
                  <a:moveTo>
                    <a:pt x="16" y="2810"/>
                  </a:moveTo>
                  <a:lnTo>
                    <a:pt x="16" y="2810"/>
                  </a:lnTo>
                  <a:cubicBezTo>
                    <a:pt x="16" y="2814"/>
                    <a:pt x="13" y="2818"/>
                    <a:pt x="8" y="2818"/>
                  </a:cubicBezTo>
                  <a:cubicBezTo>
                    <a:pt x="4" y="2818"/>
                    <a:pt x="0" y="2814"/>
                    <a:pt x="0" y="2810"/>
                  </a:cubicBezTo>
                  <a:lnTo>
                    <a:pt x="0" y="2810"/>
                  </a:lnTo>
                  <a:cubicBezTo>
                    <a:pt x="0" y="2805"/>
                    <a:pt x="4" y="2802"/>
                    <a:pt x="8" y="2802"/>
                  </a:cubicBezTo>
                  <a:cubicBezTo>
                    <a:pt x="13" y="2802"/>
                    <a:pt x="16" y="2805"/>
                    <a:pt x="16" y="2810"/>
                  </a:cubicBezTo>
                  <a:close/>
                  <a:moveTo>
                    <a:pt x="16" y="2842"/>
                  </a:moveTo>
                  <a:lnTo>
                    <a:pt x="16" y="2842"/>
                  </a:lnTo>
                  <a:cubicBezTo>
                    <a:pt x="16" y="2846"/>
                    <a:pt x="13" y="2850"/>
                    <a:pt x="8" y="2850"/>
                  </a:cubicBezTo>
                  <a:cubicBezTo>
                    <a:pt x="4" y="2850"/>
                    <a:pt x="0" y="2846"/>
                    <a:pt x="0" y="2842"/>
                  </a:cubicBezTo>
                  <a:lnTo>
                    <a:pt x="0" y="2842"/>
                  </a:lnTo>
                  <a:cubicBezTo>
                    <a:pt x="0" y="2838"/>
                    <a:pt x="4" y="2834"/>
                    <a:pt x="8" y="2834"/>
                  </a:cubicBezTo>
                  <a:cubicBezTo>
                    <a:pt x="13" y="2834"/>
                    <a:pt x="16" y="2838"/>
                    <a:pt x="16" y="2842"/>
                  </a:cubicBezTo>
                  <a:close/>
                  <a:moveTo>
                    <a:pt x="16" y="2874"/>
                  </a:moveTo>
                  <a:lnTo>
                    <a:pt x="16" y="2874"/>
                  </a:lnTo>
                  <a:cubicBezTo>
                    <a:pt x="16" y="2878"/>
                    <a:pt x="13" y="2882"/>
                    <a:pt x="8" y="2882"/>
                  </a:cubicBezTo>
                  <a:cubicBezTo>
                    <a:pt x="4" y="2882"/>
                    <a:pt x="0" y="2878"/>
                    <a:pt x="0" y="2874"/>
                  </a:cubicBezTo>
                  <a:lnTo>
                    <a:pt x="0" y="2874"/>
                  </a:lnTo>
                  <a:cubicBezTo>
                    <a:pt x="0" y="2870"/>
                    <a:pt x="4" y="2866"/>
                    <a:pt x="8" y="2866"/>
                  </a:cubicBezTo>
                  <a:cubicBezTo>
                    <a:pt x="13" y="2866"/>
                    <a:pt x="16" y="2870"/>
                    <a:pt x="16" y="2874"/>
                  </a:cubicBezTo>
                  <a:close/>
                  <a:moveTo>
                    <a:pt x="16" y="2906"/>
                  </a:moveTo>
                  <a:lnTo>
                    <a:pt x="16" y="2906"/>
                  </a:lnTo>
                  <a:cubicBezTo>
                    <a:pt x="16" y="2910"/>
                    <a:pt x="13" y="2914"/>
                    <a:pt x="8" y="2914"/>
                  </a:cubicBezTo>
                  <a:cubicBezTo>
                    <a:pt x="4" y="2914"/>
                    <a:pt x="0" y="2910"/>
                    <a:pt x="0" y="2906"/>
                  </a:cubicBezTo>
                  <a:lnTo>
                    <a:pt x="0" y="2906"/>
                  </a:lnTo>
                  <a:cubicBezTo>
                    <a:pt x="0" y="2902"/>
                    <a:pt x="4" y="2898"/>
                    <a:pt x="8" y="2898"/>
                  </a:cubicBezTo>
                  <a:cubicBezTo>
                    <a:pt x="13" y="2898"/>
                    <a:pt x="16" y="2902"/>
                    <a:pt x="16" y="2906"/>
                  </a:cubicBezTo>
                  <a:close/>
                  <a:moveTo>
                    <a:pt x="16" y="2938"/>
                  </a:moveTo>
                  <a:lnTo>
                    <a:pt x="16" y="2938"/>
                  </a:lnTo>
                  <a:cubicBezTo>
                    <a:pt x="16" y="2942"/>
                    <a:pt x="13" y="2946"/>
                    <a:pt x="8" y="2946"/>
                  </a:cubicBezTo>
                  <a:cubicBezTo>
                    <a:pt x="4" y="2946"/>
                    <a:pt x="0" y="2942"/>
                    <a:pt x="0" y="2938"/>
                  </a:cubicBezTo>
                  <a:lnTo>
                    <a:pt x="0" y="2938"/>
                  </a:lnTo>
                  <a:cubicBezTo>
                    <a:pt x="0" y="2934"/>
                    <a:pt x="4" y="2930"/>
                    <a:pt x="8" y="2930"/>
                  </a:cubicBezTo>
                  <a:cubicBezTo>
                    <a:pt x="13" y="2930"/>
                    <a:pt x="16" y="2934"/>
                    <a:pt x="16" y="2938"/>
                  </a:cubicBezTo>
                  <a:close/>
                  <a:moveTo>
                    <a:pt x="16" y="2970"/>
                  </a:moveTo>
                  <a:lnTo>
                    <a:pt x="16" y="2970"/>
                  </a:lnTo>
                  <a:cubicBezTo>
                    <a:pt x="16" y="2974"/>
                    <a:pt x="13" y="2978"/>
                    <a:pt x="8" y="2978"/>
                  </a:cubicBezTo>
                  <a:cubicBezTo>
                    <a:pt x="4" y="2978"/>
                    <a:pt x="0" y="2974"/>
                    <a:pt x="0" y="2970"/>
                  </a:cubicBezTo>
                  <a:lnTo>
                    <a:pt x="0" y="2970"/>
                  </a:lnTo>
                  <a:cubicBezTo>
                    <a:pt x="0" y="2966"/>
                    <a:pt x="4" y="2962"/>
                    <a:pt x="8" y="2962"/>
                  </a:cubicBezTo>
                  <a:cubicBezTo>
                    <a:pt x="13" y="2962"/>
                    <a:pt x="16" y="2966"/>
                    <a:pt x="16" y="2970"/>
                  </a:cubicBezTo>
                  <a:close/>
                  <a:moveTo>
                    <a:pt x="16" y="3002"/>
                  </a:moveTo>
                  <a:lnTo>
                    <a:pt x="16" y="3002"/>
                  </a:lnTo>
                  <a:cubicBezTo>
                    <a:pt x="16" y="3006"/>
                    <a:pt x="13" y="3010"/>
                    <a:pt x="8" y="3010"/>
                  </a:cubicBezTo>
                  <a:cubicBezTo>
                    <a:pt x="4" y="3010"/>
                    <a:pt x="0" y="3006"/>
                    <a:pt x="0" y="3002"/>
                  </a:cubicBezTo>
                  <a:lnTo>
                    <a:pt x="0" y="3002"/>
                  </a:lnTo>
                  <a:cubicBezTo>
                    <a:pt x="0" y="2998"/>
                    <a:pt x="4" y="2994"/>
                    <a:pt x="8" y="2994"/>
                  </a:cubicBezTo>
                  <a:cubicBezTo>
                    <a:pt x="13" y="2994"/>
                    <a:pt x="16" y="2998"/>
                    <a:pt x="16" y="3002"/>
                  </a:cubicBezTo>
                  <a:close/>
                  <a:moveTo>
                    <a:pt x="16" y="3034"/>
                  </a:moveTo>
                  <a:lnTo>
                    <a:pt x="16" y="3034"/>
                  </a:lnTo>
                  <a:cubicBezTo>
                    <a:pt x="16" y="3038"/>
                    <a:pt x="13" y="3042"/>
                    <a:pt x="8" y="3042"/>
                  </a:cubicBezTo>
                  <a:cubicBezTo>
                    <a:pt x="4" y="3042"/>
                    <a:pt x="0" y="3038"/>
                    <a:pt x="0" y="3034"/>
                  </a:cubicBezTo>
                  <a:lnTo>
                    <a:pt x="0" y="3034"/>
                  </a:lnTo>
                  <a:cubicBezTo>
                    <a:pt x="0" y="3030"/>
                    <a:pt x="4" y="3026"/>
                    <a:pt x="8" y="3026"/>
                  </a:cubicBezTo>
                  <a:cubicBezTo>
                    <a:pt x="13" y="3026"/>
                    <a:pt x="16" y="3030"/>
                    <a:pt x="16" y="3034"/>
                  </a:cubicBezTo>
                  <a:close/>
                  <a:moveTo>
                    <a:pt x="16" y="3066"/>
                  </a:moveTo>
                  <a:lnTo>
                    <a:pt x="16" y="3066"/>
                  </a:lnTo>
                  <a:cubicBezTo>
                    <a:pt x="16" y="3070"/>
                    <a:pt x="13" y="3074"/>
                    <a:pt x="8" y="3074"/>
                  </a:cubicBezTo>
                  <a:cubicBezTo>
                    <a:pt x="4" y="3074"/>
                    <a:pt x="0" y="3070"/>
                    <a:pt x="0" y="3066"/>
                  </a:cubicBezTo>
                  <a:lnTo>
                    <a:pt x="0" y="3066"/>
                  </a:lnTo>
                  <a:cubicBezTo>
                    <a:pt x="0" y="3062"/>
                    <a:pt x="4" y="3058"/>
                    <a:pt x="8" y="3058"/>
                  </a:cubicBezTo>
                  <a:cubicBezTo>
                    <a:pt x="13" y="3058"/>
                    <a:pt x="16" y="3062"/>
                    <a:pt x="16" y="3066"/>
                  </a:cubicBezTo>
                  <a:close/>
                  <a:moveTo>
                    <a:pt x="16" y="3098"/>
                  </a:moveTo>
                  <a:lnTo>
                    <a:pt x="16" y="3098"/>
                  </a:lnTo>
                  <a:cubicBezTo>
                    <a:pt x="16" y="3102"/>
                    <a:pt x="13" y="3106"/>
                    <a:pt x="8" y="3106"/>
                  </a:cubicBezTo>
                  <a:cubicBezTo>
                    <a:pt x="4" y="3106"/>
                    <a:pt x="0" y="3102"/>
                    <a:pt x="0" y="3098"/>
                  </a:cubicBezTo>
                  <a:lnTo>
                    <a:pt x="0" y="3098"/>
                  </a:lnTo>
                  <a:cubicBezTo>
                    <a:pt x="0" y="3094"/>
                    <a:pt x="4" y="3090"/>
                    <a:pt x="8" y="3090"/>
                  </a:cubicBezTo>
                  <a:cubicBezTo>
                    <a:pt x="13" y="3090"/>
                    <a:pt x="16" y="3094"/>
                    <a:pt x="16" y="3098"/>
                  </a:cubicBezTo>
                  <a:close/>
                  <a:moveTo>
                    <a:pt x="16" y="3130"/>
                  </a:moveTo>
                  <a:lnTo>
                    <a:pt x="16" y="3130"/>
                  </a:lnTo>
                  <a:cubicBezTo>
                    <a:pt x="16" y="3135"/>
                    <a:pt x="13" y="3138"/>
                    <a:pt x="8" y="3138"/>
                  </a:cubicBezTo>
                  <a:cubicBezTo>
                    <a:pt x="4" y="3138"/>
                    <a:pt x="0" y="3135"/>
                    <a:pt x="0" y="3130"/>
                  </a:cubicBezTo>
                  <a:lnTo>
                    <a:pt x="0" y="3130"/>
                  </a:lnTo>
                  <a:cubicBezTo>
                    <a:pt x="0" y="3126"/>
                    <a:pt x="4" y="3122"/>
                    <a:pt x="8" y="3122"/>
                  </a:cubicBezTo>
                  <a:cubicBezTo>
                    <a:pt x="13" y="3122"/>
                    <a:pt x="16" y="3126"/>
                    <a:pt x="16" y="3130"/>
                  </a:cubicBezTo>
                  <a:close/>
                  <a:moveTo>
                    <a:pt x="16" y="3162"/>
                  </a:moveTo>
                  <a:lnTo>
                    <a:pt x="16" y="3162"/>
                  </a:lnTo>
                  <a:cubicBezTo>
                    <a:pt x="16" y="3167"/>
                    <a:pt x="13" y="3170"/>
                    <a:pt x="8" y="3170"/>
                  </a:cubicBezTo>
                  <a:cubicBezTo>
                    <a:pt x="4" y="3170"/>
                    <a:pt x="0" y="3167"/>
                    <a:pt x="0" y="3162"/>
                  </a:cubicBezTo>
                  <a:lnTo>
                    <a:pt x="0" y="3162"/>
                  </a:lnTo>
                  <a:cubicBezTo>
                    <a:pt x="0" y="3158"/>
                    <a:pt x="4" y="3154"/>
                    <a:pt x="8" y="3154"/>
                  </a:cubicBezTo>
                  <a:cubicBezTo>
                    <a:pt x="13" y="3154"/>
                    <a:pt x="16" y="3158"/>
                    <a:pt x="16" y="3162"/>
                  </a:cubicBezTo>
                  <a:close/>
                  <a:moveTo>
                    <a:pt x="16" y="3194"/>
                  </a:moveTo>
                  <a:lnTo>
                    <a:pt x="16" y="3194"/>
                  </a:lnTo>
                  <a:cubicBezTo>
                    <a:pt x="16" y="3199"/>
                    <a:pt x="13" y="3202"/>
                    <a:pt x="8" y="3202"/>
                  </a:cubicBezTo>
                  <a:cubicBezTo>
                    <a:pt x="4" y="3202"/>
                    <a:pt x="0" y="3199"/>
                    <a:pt x="0" y="3194"/>
                  </a:cubicBezTo>
                  <a:lnTo>
                    <a:pt x="0" y="3194"/>
                  </a:lnTo>
                  <a:cubicBezTo>
                    <a:pt x="0" y="3190"/>
                    <a:pt x="4" y="3186"/>
                    <a:pt x="8" y="3186"/>
                  </a:cubicBezTo>
                  <a:cubicBezTo>
                    <a:pt x="13" y="3186"/>
                    <a:pt x="16" y="3190"/>
                    <a:pt x="16" y="3194"/>
                  </a:cubicBezTo>
                  <a:close/>
                  <a:moveTo>
                    <a:pt x="16" y="3226"/>
                  </a:moveTo>
                  <a:lnTo>
                    <a:pt x="16" y="3226"/>
                  </a:lnTo>
                  <a:cubicBezTo>
                    <a:pt x="16" y="3231"/>
                    <a:pt x="13" y="3234"/>
                    <a:pt x="8" y="3234"/>
                  </a:cubicBezTo>
                  <a:cubicBezTo>
                    <a:pt x="4" y="3234"/>
                    <a:pt x="0" y="3231"/>
                    <a:pt x="0" y="3226"/>
                  </a:cubicBezTo>
                  <a:lnTo>
                    <a:pt x="0" y="3226"/>
                  </a:lnTo>
                  <a:cubicBezTo>
                    <a:pt x="0" y="3222"/>
                    <a:pt x="4" y="3218"/>
                    <a:pt x="8" y="3218"/>
                  </a:cubicBezTo>
                  <a:cubicBezTo>
                    <a:pt x="13" y="3218"/>
                    <a:pt x="16" y="3222"/>
                    <a:pt x="16" y="3226"/>
                  </a:cubicBezTo>
                  <a:close/>
                  <a:moveTo>
                    <a:pt x="16" y="3258"/>
                  </a:moveTo>
                  <a:lnTo>
                    <a:pt x="16" y="3258"/>
                  </a:lnTo>
                  <a:cubicBezTo>
                    <a:pt x="16" y="3263"/>
                    <a:pt x="13" y="3266"/>
                    <a:pt x="8" y="3266"/>
                  </a:cubicBezTo>
                  <a:cubicBezTo>
                    <a:pt x="4" y="3266"/>
                    <a:pt x="0" y="3263"/>
                    <a:pt x="0" y="3258"/>
                  </a:cubicBezTo>
                  <a:lnTo>
                    <a:pt x="0" y="3258"/>
                  </a:lnTo>
                  <a:cubicBezTo>
                    <a:pt x="0" y="3254"/>
                    <a:pt x="4" y="3250"/>
                    <a:pt x="8" y="3250"/>
                  </a:cubicBezTo>
                  <a:cubicBezTo>
                    <a:pt x="13" y="3250"/>
                    <a:pt x="16" y="3254"/>
                    <a:pt x="16" y="3258"/>
                  </a:cubicBezTo>
                  <a:close/>
                  <a:moveTo>
                    <a:pt x="16" y="3290"/>
                  </a:moveTo>
                  <a:lnTo>
                    <a:pt x="16" y="3290"/>
                  </a:lnTo>
                  <a:cubicBezTo>
                    <a:pt x="16" y="3295"/>
                    <a:pt x="13" y="3298"/>
                    <a:pt x="8" y="3298"/>
                  </a:cubicBezTo>
                  <a:cubicBezTo>
                    <a:pt x="4" y="3298"/>
                    <a:pt x="0" y="3295"/>
                    <a:pt x="0" y="3290"/>
                  </a:cubicBezTo>
                  <a:lnTo>
                    <a:pt x="0" y="3290"/>
                  </a:lnTo>
                  <a:cubicBezTo>
                    <a:pt x="0" y="3286"/>
                    <a:pt x="4" y="3282"/>
                    <a:pt x="8" y="3282"/>
                  </a:cubicBezTo>
                  <a:cubicBezTo>
                    <a:pt x="13" y="3282"/>
                    <a:pt x="16" y="3286"/>
                    <a:pt x="16" y="3290"/>
                  </a:cubicBezTo>
                  <a:close/>
                  <a:moveTo>
                    <a:pt x="16" y="3322"/>
                  </a:moveTo>
                  <a:lnTo>
                    <a:pt x="16" y="3322"/>
                  </a:lnTo>
                  <a:cubicBezTo>
                    <a:pt x="16" y="3327"/>
                    <a:pt x="13" y="3330"/>
                    <a:pt x="8" y="3330"/>
                  </a:cubicBezTo>
                  <a:cubicBezTo>
                    <a:pt x="4" y="3330"/>
                    <a:pt x="0" y="3327"/>
                    <a:pt x="0" y="3322"/>
                  </a:cubicBezTo>
                  <a:lnTo>
                    <a:pt x="0" y="3322"/>
                  </a:lnTo>
                  <a:cubicBezTo>
                    <a:pt x="0" y="3318"/>
                    <a:pt x="4" y="3314"/>
                    <a:pt x="8" y="3314"/>
                  </a:cubicBezTo>
                  <a:cubicBezTo>
                    <a:pt x="13" y="3314"/>
                    <a:pt x="16" y="3318"/>
                    <a:pt x="16" y="3322"/>
                  </a:cubicBezTo>
                  <a:close/>
                  <a:moveTo>
                    <a:pt x="16" y="3354"/>
                  </a:moveTo>
                  <a:lnTo>
                    <a:pt x="16" y="3354"/>
                  </a:lnTo>
                  <a:cubicBezTo>
                    <a:pt x="16" y="3359"/>
                    <a:pt x="13" y="3362"/>
                    <a:pt x="8" y="3362"/>
                  </a:cubicBezTo>
                  <a:cubicBezTo>
                    <a:pt x="4" y="3362"/>
                    <a:pt x="0" y="3359"/>
                    <a:pt x="0" y="3354"/>
                  </a:cubicBezTo>
                  <a:lnTo>
                    <a:pt x="0" y="3354"/>
                  </a:lnTo>
                  <a:cubicBezTo>
                    <a:pt x="0" y="3350"/>
                    <a:pt x="4" y="3346"/>
                    <a:pt x="8" y="3346"/>
                  </a:cubicBezTo>
                  <a:cubicBezTo>
                    <a:pt x="13" y="3346"/>
                    <a:pt x="16" y="3350"/>
                    <a:pt x="16" y="3354"/>
                  </a:cubicBezTo>
                  <a:close/>
                  <a:moveTo>
                    <a:pt x="16" y="3386"/>
                  </a:moveTo>
                  <a:lnTo>
                    <a:pt x="16" y="3386"/>
                  </a:lnTo>
                  <a:cubicBezTo>
                    <a:pt x="16" y="3391"/>
                    <a:pt x="13" y="3394"/>
                    <a:pt x="8" y="3394"/>
                  </a:cubicBezTo>
                  <a:cubicBezTo>
                    <a:pt x="4" y="3394"/>
                    <a:pt x="0" y="3391"/>
                    <a:pt x="0" y="3386"/>
                  </a:cubicBezTo>
                  <a:lnTo>
                    <a:pt x="0" y="3386"/>
                  </a:lnTo>
                  <a:cubicBezTo>
                    <a:pt x="0" y="3382"/>
                    <a:pt x="4" y="3378"/>
                    <a:pt x="8" y="3378"/>
                  </a:cubicBezTo>
                  <a:cubicBezTo>
                    <a:pt x="13" y="3378"/>
                    <a:pt x="16" y="3382"/>
                    <a:pt x="16" y="3386"/>
                  </a:cubicBezTo>
                  <a:close/>
                  <a:moveTo>
                    <a:pt x="16" y="3418"/>
                  </a:moveTo>
                  <a:lnTo>
                    <a:pt x="16" y="3418"/>
                  </a:lnTo>
                  <a:cubicBezTo>
                    <a:pt x="16" y="3423"/>
                    <a:pt x="13" y="3426"/>
                    <a:pt x="8" y="3426"/>
                  </a:cubicBezTo>
                  <a:cubicBezTo>
                    <a:pt x="4" y="3426"/>
                    <a:pt x="0" y="3423"/>
                    <a:pt x="0" y="3418"/>
                  </a:cubicBezTo>
                  <a:lnTo>
                    <a:pt x="0" y="3418"/>
                  </a:lnTo>
                  <a:cubicBezTo>
                    <a:pt x="0" y="3414"/>
                    <a:pt x="4" y="3410"/>
                    <a:pt x="8" y="3410"/>
                  </a:cubicBezTo>
                  <a:cubicBezTo>
                    <a:pt x="13" y="3410"/>
                    <a:pt x="16" y="3414"/>
                    <a:pt x="16" y="3418"/>
                  </a:cubicBezTo>
                  <a:close/>
                  <a:moveTo>
                    <a:pt x="16" y="3450"/>
                  </a:moveTo>
                  <a:lnTo>
                    <a:pt x="16" y="3450"/>
                  </a:lnTo>
                  <a:cubicBezTo>
                    <a:pt x="16" y="3455"/>
                    <a:pt x="13" y="3458"/>
                    <a:pt x="8" y="3458"/>
                  </a:cubicBezTo>
                  <a:cubicBezTo>
                    <a:pt x="4" y="3458"/>
                    <a:pt x="0" y="3455"/>
                    <a:pt x="0" y="3450"/>
                  </a:cubicBezTo>
                  <a:lnTo>
                    <a:pt x="0" y="3450"/>
                  </a:lnTo>
                  <a:cubicBezTo>
                    <a:pt x="0" y="3446"/>
                    <a:pt x="4" y="3442"/>
                    <a:pt x="8" y="3442"/>
                  </a:cubicBezTo>
                  <a:cubicBezTo>
                    <a:pt x="13" y="3442"/>
                    <a:pt x="16" y="3446"/>
                    <a:pt x="16" y="3450"/>
                  </a:cubicBezTo>
                  <a:close/>
                  <a:moveTo>
                    <a:pt x="16" y="3482"/>
                  </a:moveTo>
                  <a:lnTo>
                    <a:pt x="16" y="3482"/>
                  </a:lnTo>
                  <a:cubicBezTo>
                    <a:pt x="16" y="3487"/>
                    <a:pt x="13" y="3490"/>
                    <a:pt x="8" y="3490"/>
                  </a:cubicBezTo>
                  <a:cubicBezTo>
                    <a:pt x="4" y="3490"/>
                    <a:pt x="0" y="3487"/>
                    <a:pt x="0" y="3482"/>
                  </a:cubicBezTo>
                  <a:lnTo>
                    <a:pt x="0" y="3482"/>
                  </a:lnTo>
                  <a:cubicBezTo>
                    <a:pt x="0" y="3478"/>
                    <a:pt x="4" y="3474"/>
                    <a:pt x="8" y="3474"/>
                  </a:cubicBezTo>
                  <a:cubicBezTo>
                    <a:pt x="13" y="3474"/>
                    <a:pt x="16" y="3478"/>
                    <a:pt x="16" y="3482"/>
                  </a:cubicBezTo>
                  <a:close/>
                  <a:moveTo>
                    <a:pt x="16" y="3514"/>
                  </a:moveTo>
                  <a:lnTo>
                    <a:pt x="16" y="3514"/>
                  </a:lnTo>
                  <a:cubicBezTo>
                    <a:pt x="16" y="3519"/>
                    <a:pt x="13" y="3522"/>
                    <a:pt x="8" y="3522"/>
                  </a:cubicBezTo>
                  <a:cubicBezTo>
                    <a:pt x="4" y="3522"/>
                    <a:pt x="0" y="3519"/>
                    <a:pt x="0" y="3514"/>
                  </a:cubicBezTo>
                  <a:lnTo>
                    <a:pt x="0" y="3514"/>
                  </a:lnTo>
                  <a:cubicBezTo>
                    <a:pt x="0" y="3510"/>
                    <a:pt x="4" y="3506"/>
                    <a:pt x="8" y="3506"/>
                  </a:cubicBezTo>
                  <a:cubicBezTo>
                    <a:pt x="13" y="3506"/>
                    <a:pt x="16" y="3510"/>
                    <a:pt x="16" y="3514"/>
                  </a:cubicBezTo>
                  <a:close/>
                  <a:moveTo>
                    <a:pt x="16" y="3546"/>
                  </a:moveTo>
                  <a:lnTo>
                    <a:pt x="16" y="3546"/>
                  </a:lnTo>
                  <a:cubicBezTo>
                    <a:pt x="16" y="3551"/>
                    <a:pt x="13" y="3554"/>
                    <a:pt x="8" y="3554"/>
                  </a:cubicBezTo>
                  <a:cubicBezTo>
                    <a:pt x="4" y="3554"/>
                    <a:pt x="0" y="3551"/>
                    <a:pt x="0" y="3546"/>
                  </a:cubicBezTo>
                  <a:lnTo>
                    <a:pt x="0" y="3546"/>
                  </a:lnTo>
                  <a:cubicBezTo>
                    <a:pt x="0" y="3542"/>
                    <a:pt x="4" y="3538"/>
                    <a:pt x="8" y="3538"/>
                  </a:cubicBezTo>
                  <a:cubicBezTo>
                    <a:pt x="13" y="3538"/>
                    <a:pt x="16" y="3542"/>
                    <a:pt x="16" y="3546"/>
                  </a:cubicBezTo>
                  <a:close/>
                  <a:moveTo>
                    <a:pt x="16" y="3578"/>
                  </a:moveTo>
                  <a:lnTo>
                    <a:pt x="16" y="3578"/>
                  </a:lnTo>
                  <a:cubicBezTo>
                    <a:pt x="16" y="3583"/>
                    <a:pt x="13" y="3586"/>
                    <a:pt x="8" y="3586"/>
                  </a:cubicBezTo>
                  <a:cubicBezTo>
                    <a:pt x="4" y="3586"/>
                    <a:pt x="0" y="3583"/>
                    <a:pt x="0" y="3578"/>
                  </a:cubicBezTo>
                  <a:lnTo>
                    <a:pt x="0" y="3578"/>
                  </a:lnTo>
                  <a:cubicBezTo>
                    <a:pt x="0" y="3574"/>
                    <a:pt x="4" y="3570"/>
                    <a:pt x="8" y="3570"/>
                  </a:cubicBezTo>
                  <a:cubicBezTo>
                    <a:pt x="13" y="3570"/>
                    <a:pt x="16" y="3574"/>
                    <a:pt x="16" y="3578"/>
                  </a:cubicBezTo>
                  <a:close/>
                  <a:moveTo>
                    <a:pt x="16" y="3610"/>
                  </a:moveTo>
                  <a:lnTo>
                    <a:pt x="16" y="3610"/>
                  </a:lnTo>
                  <a:cubicBezTo>
                    <a:pt x="16" y="3615"/>
                    <a:pt x="13" y="3618"/>
                    <a:pt x="8" y="3618"/>
                  </a:cubicBezTo>
                  <a:cubicBezTo>
                    <a:pt x="4" y="3618"/>
                    <a:pt x="0" y="3615"/>
                    <a:pt x="0" y="3610"/>
                  </a:cubicBezTo>
                  <a:lnTo>
                    <a:pt x="0" y="3610"/>
                  </a:lnTo>
                  <a:cubicBezTo>
                    <a:pt x="0" y="3606"/>
                    <a:pt x="4" y="3602"/>
                    <a:pt x="8" y="3602"/>
                  </a:cubicBezTo>
                  <a:cubicBezTo>
                    <a:pt x="13" y="3602"/>
                    <a:pt x="16" y="3606"/>
                    <a:pt x="16" y="3610"/>
                  </a:cubicBezTo>
                  <a:close/>
                  <a:moveTo>
                    <a:pt x="16" y="3642"/>
                  </a:moveTo>
                  <a:lnTo>
                    <a:pt x="16" y="3642"/>
                  </a:lnTo>
                  <a:cubicBezTo>
                    <a:pt x="16" y="3647"/>
                    <a:pt x="13" y="3650"/>
                    <a:pt x="8" y="3650"/>
                  </a:cubicBezTo>
                  <a:cubicBezTo>
                    <a:pt x="4" y="3650"/>
                    <a:pt x="0" y="3647"/>
                    <a:pt x="0" y="3642"/>
                  </a:cubicBezTo>
                  <a:lnTo>
                    <a:pt x="0" y="3642"/>
                  </a:lnTo>
                  <a:cubicBezTo>
                    <a:pt x="0" y="3638"/>
                    <a:pt x="4" y="3634"/>
                    <a:pt x="8" y="3634"/>
                  </a:cubicBezTo>
                  <a:cubicBezTo>
                    <a:pt x="13" y="3634"/>
                    <a:pt x="16" y="3638"/>
                    <a:pt x="16" y="3642"/>
                  </a:cubicBezTo>
                  <a:close/>
                  <a:moveTo>
                    <a:pt x="16" y="3674"/>
                  </a:moveTo>
                  <a:lnTo>
                    <a:pt x="16" y="3674"/>
                  </a:lnTo>
                  <a:cubicBezTo>
                    <a:pt x="16" y="3679"/>
                    <a:pt x="13" y="3682"/>
                    <a:pt x="8" y="3682"/>
                  </a:cubicBezTo>
                  <a:cubicBezTo>
                    <a:pt x="4" y="3682"/>
                    <a:pt x="0" y="3679"/>
                    <a:pt x="0" y="3674"/>
                  </a:cubicBezTo>
                  <a:lnTo>
                    <a:pt x="0" y="3674"/>
                  </a:lnTo>
                  <a:cubicBezTo>
                    <a:pt x="0" y="3670"/>
                    <a:pt x="4" y="3666"/>
                    <a:pt x="8" y="3666"/>
                  </a:cubicBezTo>
                  <a:cubicBezTo>
                    <a:pt x="13" y="3666"/>
                    <a:pt x="16" y="3670"/>
                    <a:pt x="16" y="3674"/>
                  </a:cubicBezTo>
                  <a:close/>
                  <a:moveTo>
                    <a:pt x="16" y="3706"/>
                  </a:moveTo>
                  <a:lnTo>
                    <a:pt x="16" y="3706"/>
                  </a:lnTo>
                  <a:cubicBezTo>
                    <a:pt x="16" y="3711"/>
                    <a:pt x="13" y="3714"/>
                    <a:pt x="8" y="3714"/>
                  </a:cubicBezTo>
                  <a:cubicBezTo>
                    <a:pt x="4" y="3714"/>
                    <a:pt x="0" y="3711"/>
                    <a:pt x="0" y="3706"/>
                  </a:cubicBezTo>
                  <a:lnTo>
                    <a:pt x="0" y="3706"/>
                  </a:lnTo>
                  <a:cubicBezTo>
                    <a:pt x="0" y="3702"/>
                    <a:pt x="4" y="3698"/>
                    <a:pt x="8" y="3698"/>
                  </a:cubicBezTo>
                  <a:cubicBezTo>
                    <a:pt x="13" y="3698"/>
                    <a:pt x="16" y="3702"/>
                    <a:pt x="16" y="3706"/>
                  </a:cubicBezTo>
                  <a:close/>
                  <a:moveTo>
                    <a:pt x="16" y="3738"/>
                  </a:moveTo>
                  <a:lnTo>
                    <a:pt x="16" y="3738"/>
                  </a:lnTo>
                  <a:cubicBezTo>
                    <a:pt x="16" y="3743"/>
                    <a:pt x="13" y="3746"/>
                    <a:pt x="8" y="3746"/>
                  </a:cubicBezTo>
                  <a:cubicBezTo>
                    <a:pt x="4" y="3746"/>
                    <a:pt x="0" y="3743"/>
                    <a:pt x="0" y="3738"/>
                  </a:cubicBezTo>
                  <a:lnTo>
                    <a:pt x="0" y="3738"/>
                  </a:lnTo>
                  <a:cubicBezTo>
                    <a:pt x="0" y="3734"/>
                    <a:pt x="4" y="3730"/>
                    <a:pt x="8" y="3730"/>
                  </a:cubicBezTo>
                  <a:cubicBezTo>
                    <a:pt x="13" y="3730"/>
                    <a:pt x="16" y="3734"/>
                    <a:pt x="16" y="3738"/>
                  </a:cubicBezTo>
                  <a:close/>
                  <a:moveTo>
                    <a:pt x="16" y="3770"/>
                  </a:moveTo>
                  <a:lnTo>
                    <a:pt x="16" y="3770"/>
                  </a:lnTo>
                  <a:cubicBezTo>
                    <a:pt x="16" y="3775"/>
                    <a:pt x="13" y="3778"/>
                    <a:pt x="8" y="3778"/>
                  </a:cubicBezTo>
                  <a:cubicBezTo>
                    <a:pt x="4" y="3778"/>
                    <a:pt x="0" y="3775"/>
                    <a:pt x="0" y="3770"/>
                  </a:cubicBezTo>
                  <a:lnTo>
                    <a:pt x="0" y="3770"/>
                  </a:lnTo>
                  <a:cubicBezTo>
                    <a:pt x="0" y="3766"/>
                    <a:pt x="4" y="3762"/>
                    <a:pt x="8" y="3762"/>
                  </a:cubicBezTo>
                  <a:cubicBezTo>
                    <a:pt x="13" y="3762"/>
                    <a:pt x="16" y="3766"/>
                    <a:pt x="16" y="3770"/>
                  </a:cubicBezTo>
                  <a:close/>
                  <a:moveTo>
                    <a:pt x="16" y="3802"/>
                  </a:moveTo>
                  <a:lnTo>
                    <a:pt x="16" y="3802"/>
                  </a:lnTo>
                  <a:cubicBezTo>
                    <a:pt x="16" y="3807"/>
                    <a:pt x="13" y="3810"/>
                    <a:pt x="8" y="3810"/>
                  </a:cubicBezTo>
                  <a:cubicBezTo>
                    <a:pt x="4" y="3810"/>
                    <a:pt x="0" y="3807"/>
                    <a:pt x="0" y="3802"/>
                  </a:cubicBezTo>
                  <a:lnTo>
                    <a:pt x="0" y="3802"/>
                  </a:lnTo>
                  <a:cubicBezTo>
                    <a:pt x="0" y="3798"/>
                    <a:pt x="4" y="3794"/>
                    <a:pt x="8" y="3794"/>
                  </a:cubicBezTo>
                  <a:cubicBezTo>
                    <a:pt x="13" y="3794"/>
                    <a:pt x="16" y="3798"/>
                    <a:pt x="16" y="3802"/>
                  </a:cubicBezTo>
                  <a:close/>
                  <a:moveTo>
                    <a:pt x="16" y="3834"/>
                  </a:moveTo>
                  <a:lnTo>
                    <a:pt x="16" y="3834"/>
                  </a:lnTo>
                  <a:cubicBezTo>
                    <a:pt x="16" y="3839"/>
                    <a:pt x="13" y="3842"/>
                    <a:pt x="8" y="3842"/>
                  </a:cubicBezTo>
                  <a:cubicBezTo>
                    <a:pt x="4" y="3842"/>
                    <a:pt x="0" y="3839"/>
                    <a:pt x="0" y="3834"/>
                  </a:cubicBezTo>
                  <a:lnTo>
                    <a:pt x="0" y="3834"/>
                  </a:lnTo>
                  <a:cubicBezTo>
                    <a:pt x="0" y="3830"/>
                    <a:pt x="4" y="3826"/>
                    <a:pt x="8" y="3826"/>
                  </a:cubicBezTo>
                  <a:cubicBezTo>
                    <a:pt x="13" y="3826"/>
                    <a:pt x="16" y="3830"/>
                    <a:pt x="16" y="3834"/>
                  </a:cubicBezTo>
                  <a:close/>
                  <a:moveTo>
                    <a:pt x="16" y="3866"/>
                  </a:moveTo>
                  <a:lnTo>
                    <a:pt x="16" y="3866"/>
                  </a:lnTo>
                  <a:cubicBezTo>
                    <a:pt x="16" y="3871"/>
                    <a:pt x="13" y="3874"/>
                    <a:pt x="8" y="3874"/>
                  </a:cubicBezTo>
                  <a:cubicBezTo>
                    <a:pt x="4" y="3874"/>
                    <a:pt x="0" y="3871"/>
                    <a:pt x="0" y="3866"/>
                  </a:cubicBezTo>
                  <a:lnTo>
                    <a:pt x="0" y="3866"/>
                  </a:lnTo>
                  <a:cubicBezTo>
                    <a:pt x="0" y="3862"/>
                    <a:pt x="4" y="3858"/>
                    <a:pt x="8" y="3858"/>
                  </a:cubicBezTo>
                  <a:cubicBezTo>
                    <a:pt x="13" y="3858"/>
                    <a:pt x="16" y="3862"/>
                    <a:pt x="16" y="3866"/>
                  </a:cubicBezTo>
                  <a:close/>
                  <a:moveTo>
                    <a:pt x="16" y="3898"/>
                  </a:moveTo>
                  <a:lnTo>
                    <a:pt x="16" y="3898"/>
                  </a:lnTo>
                  <a:cubicBezTo>
                    <a:pt x="16" y="3903"/>
                    <a:pt x="13" y="3906"/>
                    <a:pt x="8" y="3906"/>
                  </a:cubicBezTo>
                  <a:cubicBezTo>
                    <a:pt x="4" y="3906"/>
                    <a:pt x="0" y="3903"/>
                    <a:pt x="0" y="3898"/>
                  </a:cubicBezTo>
                  <a:lnTo>
                    <a:pt x="0" y="3898"/>
                  </a:lnTo>
                  <a:cubicBezTo>
                    <a:pt x="0" y="3894"/>
                    <a:pt x="4" y="3890"/>
                    <a:pt x="8" y="3890"/>
                  </a:cubicBezTo>
                  <a:cubicBezTo>
                    <a:pt x="13" y="3890"/>
                    <a:pt x="16" y="3894"/>
                    <a:pt x="16" y="3898"/>
                  </a:cubicBezTo>
                  <a:close/>
                  <a:moveTo>
                    <a:pt x="16" y="3930"/>
                  </a:moveTo>
                  <a:lnTo>
                    <a:pt x="16" y="3930"/>
                  </a:lnTo>
                  <a:cubicBezTo>
                    <a:pt x="16" y="3935"/>
                    <a:pt x="13" y="3938"/>
                    <a:pt x="8" y="3938"/>
                  </a:cubicBezTo>
                  <a:cubicBezTo>
                    <a:pt x="4" y="3938"/>
                    <a:pt x="0" y="3935"/>
                    <a:pt x="0" y="3930"/>
                  </a:cubicBezTo>
                  <a:lnTo>
                    <a:pt x="0" y="3930"/>
                  </a:lnTo>
                  <a:cubicBezTo>
                    <a:pt x="0" y="3926"/>
                    <a:pt x="4" y="3922"/>
                    <a:pt x="8" y="3922"/>
                  </a:cubicBezTo>
                  <a:cubicBezTo>
                    <a:pt x="13" y="3922"/>
                    <a:pt x="16" y="3926"/>
                    <a:pt x="16" y="3930"/>
                  </a:cubicBezTo>
                  <a:close/>
                  <a:moveTo>
                    <a:pt x="16" y="3962"/>
                  </a:moveTo>
                  <a:lnTo>
                    <a:pt x="16" y="3963"/>
                  </a:lnTo>
                  <a:cubicBezTo>
                    <a:pt x="16" y="3967"/>
                    <a:pt x="13" y="3971"/>
                    <a:pt x="8" y="3971"/>
                  </a:cubicBezTo>
                  <a:cubicBezTo>
                    <a:pt x="4" y="3971"/>
                    <a:pt x="0" y="3967"/>
                    <a:pt x="0" y="3963"/>
                  </a:cubicBezTo>
                  <a:lnTo>
                    <a:pt x="0" y="3962"/>
                  </a:lnTo>
                  <a:cubicBezTo>
                    <a:pt x="0" y="3958"/>
                    <a:pt x="4" y="3954"/>
                    <a:pt x="8" y="3954"/>
                  </a:cubicBezTo>
                  <a:cubicBezTo>
                    <a:pt x="13" y="3954"/>
                    <a:pt x="16" y="3958"/>
                    <a:pt x="16" y="3962"/>
                  </a:cubicBezTo>
                  <a:close/>
                  <a:moveTo>
                    <a:pt x="16" y="3995"/>
                  </a:moveTo>
                  <a:lnTo>
                    <a:pt x="16" y="3995"/>
                  </a:lnTo>
                  <a:cubicBezTo>
                    <a:pt x="16" y="3999"/>
                    <a:pt x="13" y="4003"/>
                    <a:pt x="8" y="4003"/>
                  </a:cubicBezTo>
                  <a:cubicBezTo>
                    <a:pt x="4" y="4003"/>
                    <a:pt x="0" y="3999"/>
                    <a:pt x="0" y="3995"/>
                  </a:cubicBezTo>
                  <a:lnTo>
                    <a:pt x="0" y="3995"/>
                  </a:lnTo>
                  <a:cubicBezTo>
                    <a:pt x="0" y="3990"/>
                    <a:pt x="4" y="3987"/>
                    <a:pt x="8" y="3987"/>
                  </a:cubicBezTo>
                  <a:cubicBezTo>
                    <a:pt x="13" y="3987"/>
                    <a:pt x="16" y="3990"/>
                    <a:pt x="16" y="3995"/>
                  </a:cubicBezTo>
                  <a:close/>
                  <a:moveTo>
                    <a:pt x="16" y="4027"/>
                  </a:moveTo>
                  <a:lnTo>
                    <a:pt x="16" y="4027"/>
                  </a:lnTo>
                  <a:cubicBezTo>
                    <a:pt x="16" y="4031"/>
                    <a:pt x="13" y="4035"/>
                    <a:pt x="8" y="4035"/>
                  </a:cubicBezTo>
                  <a:cubicBezTo>
                    <a:pt x="4" y="4035"/>
                    <a:pt x="0" y="4031"/>
                    <a:pt x="0" y="4027"/>
                  </a:cubicBezTo>
                  <a:lnTo>
                    <a:pt x="0" y="4027"/>
                  </a:lnTo>
                  <a:cubicBezTo>
                    <a:pt x="0" y="4022"/>
                    <a:pt x="4" y="4019"/>
                    <a:pt x="8" y="4019"/>
                  </a:cubicBezTo>
                  <a:cubicBezTo>
                    <a:pt x="13" y="4019"/>
                    <a:pt x="16" y="4022"/>
                    <a:pt x="16" y="4027"/>
                  </a:cubicBezTo>
                  <a:close/>
                  <a:moveTo>
                    <a:pt x="16" y="4059"/>
                  </a:moveTo>
                  <a:lnTo>
                    <a:pt x="16" y="4059"/>
                  </a:lnTo>
                  <a:cubicBezTo>
                    <a:pt x="16" y="4063"/>
                    <a:pt x="13" y="4067"/>
                    <a:pt x="8" y="4067"/>
                  </a:cubicBezTo>
                  <a:cubicBezTo>
                    <a:pt x="4" y="4067"/>
                    <a:pt x="0" y="4063"/>
                    <a:pt x="0" y="4059"/>
                  </a:cubicBezTo>
                  <a:lnTo>
                    <a:pt x="0" y="4059"/>
                  </a:lnTo>
                  <a:cubicBezTo>
                    <a:pt x="0" y="4054"/>
                    <a:pt x="4" y="4051"/>
                    <a:pt x="8" y="4051"/>
                  </a:cubicBezTo>
                  <a:cubicBezTo>
                    <a:pt x="13" y="4051"/>
                    <a:pt x="16" y="4054"/>
                    <a:pt x="16" y="4059"/>
                  </a:cubicBezTo>
                  <a:close/>
                  <a:moveTo>
                    <a:pt x="16" y="4091"/>
                  </a:moveTo>
                  <a:lnTo>
                    <a:pt x="16" y="4091"/>
                  </a:lnTo>
                  <a:cubicBezTo>
                    <a:pt x="16" y="4095"/>
                    <a:pt x="13" y="4099"/>
                    <a:pt x="8" y="4099"/>
                  </a:cubicBezTo>
                  <a:cubicBezTo>
                    <a:pt x="4" y="4099"/>
                    <a:pt x="0" y="4095"/>
                    <a:pt x="0" y="4091"/>
                  </a:cubicBezTo>
                  <a:lnTo>
                    <a:pt x="0" y="4091"/>
                  </a:lnTo>
                  <a:cubicBezTo>
                    <a:pt x="0" y="4086"/>
                    <a:pt x="4" y="4083"/>
                    <a:pt x="8" y="4083"/>
                  </a:cubicBezTo>
                  <a:cubicBezTo>
                    <a:pt x="13" y="4083"/>
                    <a:pt x="16" y="4086"/>
                    <a:pt x="16" y="4091"/>
                  </a:cubicBezTo>
                  <a:close/>
                  <a:moveTo>
                    <a:pt x="16" y="4123"/>
                  </a:moveTo>
                  <a:lnTo>
                    <a:pt x="16" y="4123"/>
                  </a:lnTo>
                  <a:cubicBezTo>
                    <a:pt x="16" y="4127"/>
                    <a:pt x="13" y="4131"/>
                    <a:pt x="8" y="4131"/>
                  </a:cubicBezTo>
                  <a:cubicBezTo>
                    <a:pt x="4" y="4131"/>
                    <a:pt x="0" y="4127"/>
                    <a:pt x="0" y="4123"/>
                  </a:cubicBezTo>
                  <a:lnTo>
                    <a:pt x="0" y="4123"/>
                  </a:lnTo>
                  <a:cubicBezTo>
                    <a:pt x="0" y="4118"/>
                    <a:pt x="4" y="4115"/>
                    <a:pt x="8" y="4115"/>
                  </a:cubicBezTo>
                  <a:cubicBezTo>
                    <a:pt x="13" y="4115"/>
                    <a:pt x="16" y="4118"/>
                    <a:pt x="16" y="4123"/>
                  </a:cubicBezTo>
                  <a:close/>
                  <a:moveTo>
                    <a:pt x="16" y="4155"/>
                  </a:moveTo>
                  <a:lnTo>
                    <a:pt x="16" y="4155"/>
                  </a:lnTo>
                  <a:cubicBezTo>
                    <a:pt x="16" y="4159"/>
                    <a:pt x="13" y="4163"/>
                    <a:pt x="8" y="4163"/>
                  </a:cubicBezTo>
                  <a:cubicBezTo>
                    <a:pt x="4" y="4163"/>
                    <a:pt x="0" y="4159"/>
                    <a:pt x="0" y="4155"/>
                  </a:cubicBezTo>
                  <a:lnTo>
                    <a:pt x="0" y="4155"/>
                  </a:lnTo>
                  <a:cubicBezTo>
                    <a:pt x="0" y="4150"/>
                    <a:pt x="4" y="4147"/>
                    <a:pt x="8" y="4147"/>
                  </a:cubicBezTo>
                  <a:cubicBezTo>
                    <a:pt x="13" y="4147"/>
                    <a:pt x="16" y="4150"/>
                    <a:pt x="16" y="4155"/>
                  </a:cubicBezTo>
                  <a:close/>
                  <a:moveTo>
                    <a:pt x="16" y="4187"/>
                  </a:moveTo>
                  <a:lnTo>
                    <a:pt x="16" y="4187"/>
                  </a:lnTo>
                  <a:cubicBezTo>
                    <a:pt x="16" y="4191"/>
                    <a:pt x="13" y="4195"/>
                    <a:pt x="8" y="4195"/>
                  </a:cubicBezTo>
                  <a:cubicBezTo>
                    <a:pt x="4" y="4195"/>
                    <a:pt x="0" y="4191"/>
                    <a:pt x="0" y="4187"/>
                  </a:cubicBezTo>
                  <a:lnTo>
                    <a:pt x="0" y="4187"/>
                  </a:lnTo>
                  <a:cubicBezTo>
                    <a:pt x="0" y="4182"/>
                    <a:pt x="4" y="4179"/>
                    <a:pt x="8" y="4179"/>
                  </a:cubicBezTo>
                  <a:cubicBezTo>
                    <a:pt x="13" y="4179"/>
                    <a:pt x="16" y="4182"/>
                    <a:pt x="16" y="4187"/>
                  </a:cubicBezTo>
                  <a:close/>
                  <a:moveTo>
                    <a:pt x="16" y="4219"/>
                  </a:moveTo>
                  <a:lnTo>
                    <a:pt x="16" y="4219"/>
                  </a:lnTo>
                  <a:cubicBezTo>
                    <a:pt x="16" y="4223"/>
                    <a:pt x="13" y="4227"/>
                    <a:pt x="8" y="4227"/>
                  </a:cubicBezTo>
                  <a:cubicBezTo>
                    <a:pt x="4" y="4227"/>
                    <a:pt x="0" y="4223"/>
                    <a:pt x="0" y="4219"/>
                  </a:cubicBezTo>
                  <a:lnTo>
                    <a:pt x="0" y="4219"/>
                  </a:lnTo>
                  <a:cubicBezTo>
                    <a:pt x="0" y="4214"/>
                    <a:pt x="4" y="4211"/>
                    <a:pt x="8" y="4211"/>
                  </a:cubicBezTo>
                  <a:cubicBezTo>
                    <a:pt x="13" y="4211"/>
                    <a:pt x="16" y="4214"/>
                    <a:pt x="16" y="4219"/>
                  </a:cubicBezTo>
                  <a:close/>
                  <a:moveTo>
                    <a:pt x="16" y="4251"/>
                  </a:moveTo>
                  <a:lnTo>
                    <a:pt x="16" y="4251"/>
                  </a:lnTo>
                  <a:cubicBezTo>
                    <a:pt x="16" y="4255"/>
                    <a:pt x="13" y="4259"/>
                    <a:pt x="8" y="4259"/>
                  </a:cubicBezTo>
                  <a:cubicBezTo>
                    <a:pt x="4" y="4259"/>
                    <a:pt x="0" y="4255"/>
                    <a:pt x="0" y="4251"/>
                  </a:cubicBezTo>
                  <a:lnTo>
                    <a:pt x="0" y="4251"/>
                  </a:lnTo>
                  <a:cubicBezTo>
                    <a:pt x="0" y="4246"/>
                    <a:pt x="4" y="4243"/>
                    <a:pt x="8" y="4243"/>
                  </a:cubicBezTo>
                  <a:cubicBezTo>
                    <a:pt x="13" y="4243"/>
                    <a:pt x="16" y="4246"/>
                    <a:pt x="16" y="4251"/>
                  </a:cubicBezTo>
                  <a:close/>
                  <a:moveTo>
                    <a:pt x="16" y="4283"/>
                  </a:moveTo>
                  <a:lnTo>
                    <a:pt x="16" y="4283"/>
                  </a:lnTo>
                  <a:cubicBezTo>
                    <a:pt x="16" y="4287"/>
                    <a:pt x="13" y="4291"/>
                    <a:pt x="8" y="4291"/>
                  </a:cubicBezTo>
                  <a:cubicBezTo>
                    <a:pt x="4" y="4291"/>
                    <a:pt x="0" y="4287"/>
                    <a:pt x="0" y="4283"/>
                  </a:cubicBezTo>
                  <a:lnTo>
                    <a:pt x="0" y="4283"/>
                  </a:lnTo>
                  <a:cubicBezTo>
                    <a:pt x="0" y="4278"/>
                    <a:pt x="4" y="4275"/>
                    <a:pt x="8" y="4275"/>
                  </a:cubicBezTo>
                  <a:cubicBezTo>
                    <a:pt x="13" y="4275"/>
                    <a:pt x="16" y="4278"/>
                    <a:pt x="16" y="4283"/>
                  </a:cubicBezTo>
                  <a:close/>
                  <a:moveTo>
                    <a:pt x="16" y="4315"/>
                  </a:moveTo>
                  <a:lnTo>
                    <a:pt x="16" y="4315"/>
                  </a:lnTo>
                  <a:cubicBezTo>
                    <a:pt x="16" y="4319"/>
                    <a:pt x="13" y="4323"/>
                    <a:pt x="8" y="4323"/>
                  </a:cubicBezTo>
                  <a:cubicBezTo>
                    <a:pt x="4" y="4323"/>
                    <a:pt x="0" y="4319"/>
                    <a:pt x="0" y="4315"/>
                  </a:cubicBezTo>
                  <a:lnTo>
                    <a:pt x="0" y="4315"/>
                  </a:lnTo>
                  <a:cubicBezTo>
                    <a:pt x="0" y="4310"/>
                    <a:pt x="4" y="4307"/>
                    <a:pt x="8" y="4307"/>
                  </a:cubicBezTo>
                  <a:cubicBezTo>
                    <a:pt x="13" y="4307"/>
                    <a:pt x="16" y="4310"/>
                    <a:pt x="16" y="4315"/>
                  </a:cubicBezTo>
                  <a:close/>
                  <a:moveTo>
                    <a:pt x="16" y="4347"/>
                  </a:moveTo>
                  <a:lnTo>
                    <a:pt x="16" y="4347"/>
                  </a:lnTo>
                  <a:cubicBezTo>
                    <a:pt x="16" y="4351"/>
                    <a:pt x="13" y="4355"/>
                    <a:pt x="8" y="4355"/>
                  </a:cubicBezTo>
                  <a:cubicBezTo>
                    <a:pt x="4" y="4355"/>
                    <a:pt x="0" y="4351"/>
                    <a:pt x="0" y="4347"/>
                  </a:cubicBezTo>
                  <a:lnTo>
                    <a:pt x="0" y="4347"/>
                  </a:lnTo>
                  <a:cubicBezTo>
                    <a:pt x="0" y="4342"/>
                    <a:pt x="4" y="4339"/>
                    <a:pt x="8" y="4339"/>
                  </a:cubicBezTo>
                  <a:cubicBezTo>
                    <a:pt x="13" y="4339"/>
                    <a:pt x="16" y="4342"/>
                    <a:pt x="16" y="4347"/>
                  </a:cubicBezTo>
                  <a:close/>
                  <a:moveTo>
                    <a:pt x="16" y="4379"/>
                  </a:moveTo>
                  <a:lnTo>
                    <a:pt x="16" y="4379"/>
                  </a:lnTo>
                  <a:cubicBezTo>
                    <a:pt x="16" y="4383"/>
                    <a:pt x="13" y="4387"/>
                    <a:pt x="8" y="4387"/>
                  </a:cubicBezTo>
                  <a:cubicBezTo>
                    <a:pt x="4" y="4387"/>
                    <a:pt x="0" y="4383"/>
                    <a:pt x="0" y="4379"/>
                  </a:cubicBezTo>
                  <a:lnTo>
                    <a:pt x="0" y="4379"/>
                  </a:lnTo>
                  <a:cubicBezTo>
                    <a:pt x="0" y="4374"/>
                    <a:pt x="4" y="4371"/>
                    <a:pt x="8" y="4371"/>
                  </a:cubicBezTo>
                  <a:cubicBezTo>
                    <a:pt x="13" y="4371"/>
                    <a:pt x="16" y="4374"/>
                    <a:pt x="16" y="4379"/>
                  </a:cubicBezTo>
                  <a:close/>
                  <a:moveTo>
                    <a:pt x="16" y="4411"/>
                  </a:moveTo>
                  <a:lnTo>
                    <a:pt x="16" y="4411"/>
                  </a:lnTo>
                  <a:cubicBezTo>
                    <a:pt x="16" y="4415"/>
                    <a:pt x="13" y="4419"/>
                    <a:pt x="8" y="4419"/>
                  </a:cubicBezTo>
                  <a:cubicBezTo>
                    <a:pt x="4" y="4419"/>
                    <a:pt x="0" y="4415"/>
                    <a:pt x="0" y="4411"/>
                  </a:cubicBezTo>
                  <a:lnTo>
                    <a:pt x="0" y="4411"/>
                  </a:lnTo>
                  <a:cubicBezTo>
                    <a:pt x="0" y="4406"/>
                    <a:pt x="4" y="4403"/>
                    <a:pt x="8" y="4403"/>
                  </a:cubicBezTo>
                  <a:cubicBezTo>
                    <a:pt x="13" y="4403"/>
                    <a:pt x="16" y="4406"/>
                    <a:pt x="16" y="4411"/>
                  </a:cubicBezTo>
                  <a:close/>
                  <a:moveTo>
                    <a:pt x="16" y="4443"/>
                  </a:moveTo>
                  <a:lnTo>
                    <a:pt x="16" y="4443"/>
                  </a:lnTo>
                  <a:cubicBezTo>
                    <a:pt x="16" y="4447"/>
                    <a:pt x="13" y="4451"/>
                    <a:pt x="8" y="4451"/>
                  </a:cubicBezTo>
                  <a:cubicBezTo>
                    <a:pt x="4" y="4451"/>
                    <a:pt x="0" y="4447"/>
                    <a:pt x="0" y="4443"/>
                  </a:cubicBezTo>
                  <a:lnTo>
                    <a:pt x="0" y="4443"/>
                  </a:lnTo>
                  <a:cubicBezTo>
                    <a:pt x="0" y="4438"/>
                    <a:pt x="4" y="4435"/>
                    <a:pt x="8" y="4435"/>
                  </a:cubicBezTo>
                  <a:cubicBezTo>
                    <a:pt x="13" y="4435"/>
                    <a:pt x="16" y="4438"/>
                    <a:pt x="16" y="4443"/>
                  </a:cubicBezTo>
                  <a:close/>
                  <a:moveTo>
                    <a:pt x="16" y="4475"/>
                  </a:moveTo>
                  <a:lnTo>
                    <a:pt x="16" y="4475"/>
                  </a:lnTo>
                  <a:cubicBezTo>
                    <a:pt x="16" y="4479"/>
                    <a:pt x="13" y="4483"/>
                    <a:pt x="8" y="4483"/>
                  </a:cubicBezTo>
                  <a:cubicBezTo>
                    <a:pt x="4" y="4483"/>
                    <a:pt x="0" y="4479"/>
                    <a:pt x="0" y="4475"/>
                  </a:cubicBezTo>
                  <a:lnTo>
                    <a:pt x="0" y="4475"/>
                  </a:lnTo>
                  <a:cubicBezTo>
                    <a:pt x="0" y="4470"/>
                    <a:pt x="4" y="4467"/>
                    <a:pt x="8" y="4467"/>
                  </a:cubicBezTo>
                  <a:cubicBezTo>
                    <a:pt x="13" y="4467"/>
                    <a:pt x="16" y="4470"/>
                    <a:pt x="16" y="4475"/>
                  </a:cubicBezTo>
                  <a:close/>
                  <a:moveTo>
                    <a:pt x="16" y="4507"/>
                  </a:moveTo>
                  <a:lnTo>
                    <a:pt x="16" y="4507"/>
                  </a:lnTo>
                  <a:cubicBezTo>
                    <a:pt x="16" y="4511"/>
                    <a:pt x="13" y="4515"/>
                    <a:pt x="8" y="4515"/>
                  </a:cubicBezTo>
                  <a:cubicBezTo>
                    <a:pt x="4" y="4515"/>
                    <a:pt x="0" y="4511"/>
                    <a:pt x="0" y="4507"/>
                  </a:cubicBezTo>
                  <a:lnTo>
                    <a:pt x="0" y="4507"/>
                  </a:lnTo>
                  <a:cubicBezTo>
                    <a:pt x="0" y="4502"/>
                    <a:pt x="4" y="4499"/>
                    <a:pt x="8" y="4499"/>
                  </a:cubicBezTo>
                  <a:cubicBezTo>
                    <a:pt x="13" y="4499"/>
                    <a:pt x="16" y="4502"/>
                    <a:pt x="16" y="4507"/>
                  </a:cubicBezTo>
                  <a:close/>
                  <a:moveTo>
                    <a:pt x="16" y="4539"/>
                  </a:moveTo>
                  <a:lnTo>
                    <a:pt x="16" y="4539"/>
                  </a:lnTo>
                  <a:cubicBezTo>
                    <a:pt x="16" y="4543"/>
                    <a:pt x="13" y="4547"/>
                    <a:pt x="8" y="4547"/>
                  </a:cubicBezTo>
                  <a:cubicBezTo>
                    <a:pt x="4" y="4547"/>
                    <a:pt x="0" y="4543"/>
                    <a:pt x="0" y="4539"/>
                  </a:cubicBezTo>
                  <a:lnTo>
                    <a:pt x="0" y="4539"/>
                  </a:lnTo>
                  <a:cubicBezTo>
                    <a:pt x="0" y="4534"/>
                    <a:pt x="4" y="4531"/>
                    <a:pt x="8" y="4531"/>
                  </a:cubicBezTo>
                  <a:cubicBezTo>
                    <a:pt x="13" y="4531"/>
                    <a:pt x="16" y="4534"/>
                    <a:pt x="16" y="4539"/>
                  </a:cubicBezTo>
                  <a:close/>
                  <a:moveTo>
                    <a:pt x="16" y="4571"/>
                  </a:moveTo>
                  <a:lnTo>
                    <a:pt x="16" y="4571"/>
                  </a:lnTo>
                  <a:cubicBezTo>
                    <a:pt x="16" y="4575"/>
                    <a:pt x="13" y="4579"/>
                    <a:pt x="8" y="4579"/>
                  </a:cubicBezTo>
                  <a:cubicBezTo>
                    <a:pt x="4" y="4579"/>
                    <a:pt x="0" y="4575"/>
                    <a:pt x="0" y="4571"/>
                  </a:cubicBezTo>
                  <a:lnTo>
                    <a:pt x="0" y="4571"/>
                  </a:lnTo>
                  <a:cubicBezTo>
                    <a:pt x="0" y="4566"/>
                    <a:pt x="4" y="4563"/>
                    <a:pt x="8" y="4563"/>
                  </a:cubicBezTo>
                  <a:cubicBezTo>
                    <a:pt x="13" y="4563"/>
                    <a:pt x="16" y="4566"/>
                    <a:pt x="16" y="4571"/>
                  </a:cubicBezTo>
                  <a:close/>
                  <a:moveTo>
                    <a:pt x="16" y="4603"/>
                  </a:moveTo>
                  <a:lnTo>
                    <a:pt x="16" y="4603"/>
                  </a:lnTo>
                  <a:cubicBezTo>
                    <a:pt x="16" y="4607"/>
                    <a:pt x="13" y="4611"/>
                    <a:pt x="8" y="4611"/>
                  </a:cubicBezTo>
                  <a:cubicBezTo>
                    <a:pt x="4" y="4611"/>
                    <a:pt x="0" y="4607"/>
                    <a:pt x="0" y="4603"/>
                  </a:cubicBezTo>
                  <a:lnTo>
                    <a:pt x="0" y="4603"/>
                  </a:lnTo>
                  <a:cubicBezTo>
                    <a:pt x="0" y="4598"/>
                    <a:pt x="4" y="4595"/>
                    <a:pt x="8" y="4595"/>
                  </a:cubicBezTo>
                  <a:cubicBezTo>
                    <a:pt x="13" y="4595"/>
                    <a:pt x="16" y="4598"/>
                    <a:pt x="16" y="4603"/>
                  </a:cubicBezTo>
                  <a:close/>
                  <a:moveTo>
                    <a:pt x="16" y="4635"/>
                  </a:moveTo>
                  <a:lnTo>
                    <a:pt x="16" y="4635"/>
                  </a:lnTo>
                  <a:cubicBezTo>
                    <a:pt x="16" y="4639"/>
                    <a:pt x="13" y="4643"/>
                    <a:pt x="8" y="4643"/>
                  </a:cubicBezTo>
                  <a:cubicBezTo>
                    <a:pt x="4" y="4643"/>
                    <a:pt x="0" y="4639"/>
                    <a:pt x="0" y="4635"/>
                  </a:cubicBezTo>
                  <a:lnTo>
                    <a:pt x="0" y="4635"/>
                  </a:lnTo>
                  <a:cubicBezTo>
                    <a:pt x="0" y="4630"/>
                    <a:pt x="4" y="4627"/>
                    <a:pt x="8" y="4627"/>
                  </a:cubicBezTo>
                  <a:cubicBezTo>
                    <a:pt x="13" y="4627"/>
                    <a:pt x="16" y="4630"/>
                    <a:pt x="16" y="4635"/>
                  </a:cubicBezTo>
                  <a:close/>
                  <a:moveTo>
                    <a:pt x="16" y="4667"/>
                  </a:moveTo>
                  <a:lnTo>
                    <a:pt x="16" y="4667"/>
                  </a:lnTo>
                  <a:cubicBezTo>
                    <a:pt x="16" y="4671"/>
                    <a:pt x="13" y="4675"/>
                    <a:pt x="8" y="4675"/>
                  </a:cubicBezTo>
                  <a:cubicBezTo>
                    <a:pt x="4" y="4675"/>
                    <a:pt x="0" y="4671"/>
                    <a:pt x="0" y="4667"/>
                  </a:cubicBezTo>
                  <a:lnTo>
                    <a:pt x="0" y="4667"/>
                  </a:lnTo>
                  <a:cubicBezTo>
                    <a:pt x="0" y="4662"/>
                    <a:pt x="4" y="4659"/>
                    <a:pt x="8" y="4659"/>
                  </a:cubicBezTo>
                  <a:cubicBezTo>
                    <a:pt x="13" y="4659"/>
                    <a:pt x="16" y="4662"/>
                    <a:pt x="16" y="4667"/>
                  </a:cubicBezTo>
                  <a:close/>
                  <a:moveTo>
                    <a:pt x="16" y="4699"/>
                  </a:moveTo>
                  <a:lnTo>
                    <a:pt x="16" y="4699"/>
                  </a:lnTo>
                  <a:cubicBezTo>
                    <a:pt x="16" y="4703"/>
                    <a:pt x="13" y="4707"/>
                    <a:pt x="8" y="4707"/>
                  </a:cubicBezTo>
                  <a:cubicBezTo>
                    <a:pt x="4" y="4707"/>
                    <a:pt x="0" y="4703"/>
                    <a:pt x="0" y="4699"/>
                  </a:cubicBezTo>
                  <a:lnTo>
                    <a:pt x="0" y="4699"/>
                  </a:lnTo>
                  <a:cubicBezTo>
                    <a:pt x="0" y="4694"/>
                    <a:pt x="4" y="4691"/>
                    <a:pt x="8" y="4691"/>
                  </a:cubicBezTo>
                  <a:cubicBezTo>
                    <a:pt x="13" y="4691"/>
                    <a:pt x="16" y="4694"/>
                    <a:pt x="16" y="4699"/>
                  </a:cubicBezTo>
                  <a:close/>
                  <a:moveTo>
                    <a:pt x="16" y="4731"/>
                  </a:moveTo>
                  <a:lnTo>
                    <a:pt x="16" y="4731"/>
                  </a:lnTo>
                  <a:cubicBezTo>
                    <a:pt x="16" y="4735"/>
                    <a:pt x="13" y="4739"/>
                    <a:pt x="8" y="4739"/>
                  </a:cubicBezTo>
                  <a:cubicBezTo>
                    <a:pt x="4" y="4739"/>
                    <a:pt x="0" y="4735"/>
                    <a:pt x="0" y="4731"/>
                  </a:cubicBezTo>
                  <a:lnTo>
                    <a:pt x="0" y="4731"/>
                  </a:lnTo>
                  <a:cubicBezTo>
                    <a:pt x="0" y="4726"/>
                    <a:pt x="4" y="4723"/>
                    <a:pt x="8" y="4723"/>
                  </a:cubicBezTo>
                  <a:cubicBezTo>
                    <a:pt x="13" y="4723"/>
                    <a:pt x="16" y="4726"/>
                    <a:pt x="16" y="4731"/>
                  </a:cubicBezTo>
                  <a:close/>
                  <a:moveTo>
                    <a:pt x="16" y="4763"/>
                  </a:moveTo>
                  <a:lnTo>
                    <a:pt x="16" y="4763"/>
                  </a:lnTo>
                  <a:cubicBezTo>
                    <a:pt x="16" y="4767"/>
                    <a:pt x="13" y="4771"/>
                    <a:pt x="8" y="4771"/>
                  </a:cubicBezTo>
                  <a:cubicBezTo>
                    <a:pt x="4" y="4771"/>
                    <a:pt x="0" y="4767"/>
                    <a:pt x="0" y="4763"/>
                  </a:cubicBezTo>
                  <a:lnTo>
                    <a:pt x="0" y="4763"/>
                  </a:lnTo>
                  <a:cubicBezTo>
                    <a:pt x="0" y="4758"/>
                    <a:pt x="4" y="4755"/>
                    <a:pt x="8" y="4755"/>
                  </a:cubicBezTo>
                  <a:cubicBezTo>
                    <a:pt x="13" y="4755"/>
                    <a:pt x="16" y="4758"/>
                    <a:pt x="16" y="4763"/>
                  </a:cubicBezTo>
                  <a:close/>
                  <a:moveTo>
                    <a:pt x="16" y="4795"/>
                  </a:moveTo>
                  <a:lnTo>
                    <a:pt x="16" y="4795"/>
                  </a:lnTo>
                  <a:cubicBezTo>
                    <a:pt x="16" y="4799"/>
                    <a:pt x="13" y="4803"/>
                    <a:pt x="8" y="4803"/>
                  </a:cubicBezTo>
                  <a:cubicBezTo>
                    <a:pt x="4" y="4803"/>
                    <a:pt x="0" y="4799"/>
                    <a:pt x="0" y="4795"/>
                  </a:cubicBezTo>
                  <a:lnTo>
                    <a:pt x="0" y="4795"/>
                  </a:lnTo>
                  <a:cubicBezTo>
                    <a:pt x="0" y="4790"/>
                    <a:pt x="4" y="4787"/>
                    <a:pt x="8" y="4787"/>
                  </a:cubicBezTo>
                  <a:cubicBezTo>
                    <a:pt x="13" y="4787"/>
                    <a:pt x="16" y="4790"/>
                    <a:pt x="16" y="4795"/>
                  </a:cubicBezTo>
                  <a:close/>
                  <a:moveTo>
                    <a:pt x="16" y="4827"/>
                  </a:moveTo>
                  <a:lnTo>
                    <a:pt x="16" y="4827"/>
                  </a:lnTo>
                  <a:cubicBezTo>
                    <a:pt x="16" y="4831"/>
                    <a:pt x="13" y="4835"/>
                    <a:pt x="8" y="4835"/>
                  </a:cubicBezTo>
                  <a:cubicBezTo>
                    <a:pt x="4" y="4835"/>
                    <a:pt x="0" y="4831"/>
                    <a:pt x="0" y="4827"/>
                  </a:cubicBezTo>
                  <a:lnTo>
                    <a:pt x="0" y="4827"/>
                  </a:lnTo>
                  <a:cubicBezTo>
                    <a:pt x="0" y="4823"/>
                    <a:pt x="4" y="4819"/>
                    <a:pt x="8" y="4819"/>
                  </a:cubicBezTo>
                  <a:cubicBezTo>
                    <a:pt x="13" y="4819"/>
                    <a:pt x="16" y="4823"/>
                    <a:pt x="16" y="4827"/>
                  </a:cubicBezTo>
                  <a:close/>
                  <a:moveTo>
                    <a:pt x="16" y="4859"/>
                  </a:moveTo>
                  <a:lnTo>
                    <a:pt x="16" y="4859"/>
                  </a:lnTo>
                  <a:cubicBezTo>
                    <a:pt x="16" y="4863"/>
                    <a:pt x="13" y="4867"/>
                    <a:pt x="8" y="4867"/>
                  </a:cubicBezTo>
                  <a:cubicBezTo>
                    <a:pt x="4" y="4867"/>
                    <a:pt x="0" y="4863"/>
                    <a:pt x="0" y="4859"/>
                  </a:cubicBezTo>
                  <a:lnTo>
                    <a:pt x="0" y="4859"/>
                  </a:lnTo>
                  <a:cubicBezTo>
                    <a:pt x="0" y="4855"/>
                    <a:pt x="4" y="4851"/>
                    <a:pt x="8" y="4851"/>
                  </a:cubicBezTo>
                  <a:cubicBezTo>
                    <a:pt x="13" y="4851"/>
                    <a:pt x="16" y="4855"/>
                    <a:pt x="16" y="4859"/>
                  </a:cubicBezTo>
                  <a:close/>
                  <a:moveTo>
                    <a:pt x="16" y="4891"/>
                  </a:moveTo>
                  <a:lnTo>
                    <a:pt x="16" y="4891"/>
                  </a:lnTo>
                  <a:cubicBezTo>
                    <a:pt x="16" y="4895"/>
                    <a:pt x="13" y="4899"/>
                    <a:pt x="8" y="4899"/>
                  </a:cubicBezTo>
                  <a:cubicBezTo>
                    <a:pt x="4" y="4899"/>
                    <a:pt x="0" y="4895"/>
                    <a:pt x="0" y="4891"/>
                  </a:cubicBezTo>
                  <a:lnTo>
                    <a:pt x="0" y="4891"/>
                  </a:lnTo>
                  <a:cubicBezTo>
                    <a:pt x="0" y="4887"/>
                    <a:pt x="4" y="4883"/>
                    <a:pt x="8" y="4883"/>
                  </a:cubicBezTo>
                  <a:cubicBezTo>
                    <a:pt x="13" y="4883"/>
                    <a:pt x="16" y="4887"/>
                    <a:pt x="16" y="4891"/>
                  </a:cubicBezTo>
                  <a:close/>
                  <a:moveTo>
                    <a:pt x="16" y="4923"/>
                  </a:moveTo>
                  <a:lnTo>
                    <a:pt x="16" y="4923"/>
                  </a:lnTo>
                  <a:cubicBezTo>
                    <a:pt x="16" y="4927"/>
                    <a:pt x="13" y="4931"/>
                    <a:pt x="8" y="4931"/>
                  </a:cubicBezTo>
                  <a:cubicBezTo>
                    <a:pt x="4" y="4931"/>
                    <a:pt x="0" y="4927"/>
                    <a:pt x="0" y="4923"/>
                  </a:cubicBezTo>
                  <a:lnTo>
                    <a:pt x="0" y="4923"/>
                  </a:lnTo>
                  <a:cubicBezTo>
                    <a:pt x="0" y="4919"/>
                    <a:pt x="4" y="4915"/>
                    <a:pt x="8" y="4915"/>
                  </a:cubicBezTo>
                  <a:cubicBezTo>
                    <a:pt x="13" y="4915"/>
                    <a:pt x="16" y="4919"/>
                    <a:pt x="16" y="4923"/>
                  </a:cubicBezTo>
                  <a:close/>
                  <a:moveTo>
                    <a:pt x="16" y="4955"/>
                  </a:moveTo>
                  <a:lnTo>
                    <a:pt x="16" y="4955"/>
                  </a:lnTo>
                  <a:cubicBezTo>
                    <a:pt x="16" y="4959"/>
                    <a:pt x="13" y="4963"/>
                    <a:pt x="8" y="4963"/>
                  </a:cubicBezTo>
                  <a:cubicBezTo>
                    <a:pt x="4" y="4963"/>
                    <a:pt x="0" y="4959"/>
                    <a:pt x="0" y="4955"/>
                  </a:cubicBezTo>
                  <a:lnTo>
                    <a:pt x="0" y="4955"/>
                  </a:lnTo>
                  <a:cubicBezTo>
                    <a:pt x="0" y="4951"/>
                    <a:pt x="4" y="4947"/>
                    <a:pt x="8" y="4947"/>
                  </a:cubicBezTo>
                  <a:cubicBezTo>
                    <a:pt x="13" y="4947"/>
                    <a:pt x="16" y="4951"/>
                    <a:pt x="16" y="4955"/>
                  </a:cubicBezTo>
                  <a:close/>
                  <a:moveTo>
                    <a:pt x="16" y="4987"/>
                  </a:moveTo>
                  <a:lnTo>
                    <a:pt x="16" y="4987"/>
                  </a:lnTo>
                  <a:cubicBezTo>
                    <a:pt x="16" y="4991"/>
                    <a:pt x="13" y="4995"/>
                    <a:pt x="8" y="4995"/>
                  </a:cubicBezTo>
                  <a:cubicBezTo>
                    <a:pt x="4" y="4995"/>
                    <a:pt x="0" y="4991"/>
                    <a:pt x="0" y="4987"/>
                  </a:cubicBezTo>
                  <a:lnTo>
                    <a:pt x="0" y="4987"/>
                  </a:lnTo>
                  <a:cubicBezTo>
                    <a:pt x="0" y="4983"/>
                    <a:pt x="4" y="4979"/>
                    <a:pt x="8" y="4979"/>
                  </a:cubicBezTo>
                  <a:cubicBezTo>
                    <a:pt x="13" y="4979"/>
                    <a:pt x="16" y="4983"/>
                    <a:pt x="16" y="4987"/>
                  </a:cubicBezTo>
                  <a:close/>
                  <a:moveTo>
                    <a:pt x="16" y="5019"/>
                  </a:moveTo>
                  <a:lnTo>
                    <a:pt x="16" y="5019"/>
                  </a:lnTo>
                  <a:cubicBezTo>
                    <a:pt x="16" y="5023"/>
                    <a:pt x="13" y="5027"/>
                    <a:pt x="8" y="5027"/>
                  </a:cubicBezTo>
                  <a:cubicBezTo>
                    <a:pt x="4" y="5027"/>
                    <a:pt x="0" y="5023"/>
                    <a:pt x="0" y="5019"/>
                  </a:cubicBezTo>
                  <a:lnTo>
                    <a:pt x="0" y="5019"/>
                  </a:lnTo>
                  <a:cubicBezTo>
                    <a:pt x="0" y="5015"/>
                    <a:pt x="4" y="5011"/>
                    <a:pt x="8" y="5011"/>
                  </a:cubicBezTo>
                  <a:cubicBezTo>
                    <a:pt x="13" y="5011"/>
                    <a:pt x="16" y="5015"/>
                    <a:pt x="16" y="5019"/>
                  </a:cubicBezTo>
                  <a:close/>
                  <a:moveTo>
                    <a:pt x="16" y="5051"/>
                  </a:moveTo>
                  <a:lnTo>
                    <a:pt x="16" y="5051"/>
                  </a:lnTo>
                  <a:cubicBezTo>
                    <a:pt x="16" y="5055"/>
                    <a:pt x="13" y="5059"/>
                    <a:pt x="8" y="5059"/>
                  </a:cubicBezTo>
                  <a:cubicBezTo>
                    <a:pt x="4" y="5059"/>
                    <a:pt x="0" y="5055"/>
                    <a:pt x="0" y="5051"/>
                  </a:cubicBezTo>
                  <a:lnTo>
                    <a:pt x="0" y="5051"/>
                  </a:lnTo>
                  <a:cubicBezTo>
                    <a:pt x="0" y="5047"/>
                    <a:pt x="4" y="5043"/>
                    <a:pt x="8" y="5043"/>
                  </a:cubicBezTo>
                  <a:cubicBezTo>
                    <a:pt x="13" y="5043"/>
                    <a:pt x="16" y="5047"/>
                    <a:pt x="16" y="5051"/>
                  </a:cubicBezTo>
                  <a:close/>
                  <a:moveTo>
                    <a:pt x="16" y="5083"/>
                  </a:moveTo>
                  <a:lnTo>
                    <a:pt x="16" y="5083"/>
                  </a:lnTo>
                  <a:cubicBezTo>
                    <a:pt x="16" y="5087"/>
                    <a:pt x="13" y="5091"/>
                    <a:pt x="8" y="5091"/>
                  </a:cubicBezTo>
                  <a:cubicBezTo>
                    <a:pt x="4" y="5091"/>
                    <a:pt x="0" y="5087"/>
                    <a:pt x="0" y="5083"/>
                  </a:cubicBezTo>
                  <a:lnTo>
                    <a:pt x="0" y="5083"/>
                  </a:lnTo>
                  <a:cubicBezTo>
                    <a:pt x="0" y="5079"/>
                    <a:pt x="4" y="5075"/>
                    <a:pt x="8" y="5075"/>
                  </a:cubicBezTo>
                  <a:cubicBezTo>
                    <a:pt x="13" y="5075"/>
                    <a:pt x="16" y="5079"/>
                    <a:pt x="16" y="5083"/>
                  </a:cubicBezTo>
                  <a:close/>
                  <a:moveTo>
                    <a:pt x="16" y="5115"/>
                  </a:moveTo>
                  <a:lnTo>
                    <a:pt x="16" y="5115"/>
                  </a:lnTo>
                  <a:cubicBezTo>
                    <a:pt x="16" y="5120"/>
                    <a:pt x="13" y="5123"/>
                    <a:pt x="8" y="5123"/>
                  </a:cubicBezTo>
                  <a:cubicBezTo>
                    <a:pt x="4" y="5123"/>
                    <a:pt x="0" y="5120"/>
                    <a:pt x="0" y="5115"/>
                  </a:cubicBezTo>
                  <a:lnTo>
                    <a:pt x="0" y="5115"/>
                  </a:lnTo>
                  <a:cubicBezTo>
                    <a:pt x="0" y="5111"/>
                    <a:pt x="4" y="5107"/>
                    <a:pt x="8" y="5107"/>
                  </a:cubicBezTo>
                  <a:cubicBezTo>
                    <a:pt x="13" y="5107"/>
                    <a:pt x="16" y="5111"/>
                    <a:pt x="16" y="5115"/>
                  </a:cubicBezTo>
                  <a:close/>
                  <a:moveTo>
                    <a:pt x="16" y="5147"/>
                  </a:moveTo>
                  <a:lnTo>
                    <a:pt x="16" y="5147"/>
                  </a:lnTo>
                  <a:cubicBezTo>
                    <a:pt x="16" y="5152"/>
                    <a:pt x="13" y="5155"/>
                    <a:pt x="8" y="5155"/>
                  </a:cubicBezTo>
                  <a:cubicBezTo>
                    <a:pt x="4" y="5155"/>
                    <a:pt x="0" y="5152"/>
                    <a:pt x="0" y="5147"/>
                  </a:cubicBezTo>
                  <a:lnTo>
                    <a:pt x="0" y="5147"/>
                  </a:lnTo>
                  <a:cubicBezTo>
                    <a:pt x="0" y="5143"/>
                    <a:pt x="4" y="5139"/>
                    <a:pt x="8" y="5139"/>
                  </a:cubicBezTo>
                  <a:cubicBezTo>
                    <a:pt x="13" y="5139"/>
                    <a:pt x="16" y="5143"/>
                    <a:pt x="16" y="5147"/>
                  </a:cubicBezTo>
                  <a:close/>
                  <a:moveTo>
                    <a:pt x="16" y="5179"/>
                  </a:moveTo>
                  <a:lnTo>
                    <a:pt x="16" y="5179"/>
                  </a:lnTo>
                  <a:cubicBezTo>
                    <a:pt x="16" y="5184"/>
                    <a:pt x="13" y="5187"/>
                    <a:pt x="8" y="5187"/>
                  </a:cubicBezTo>
                  <a:cubicBezTo>
                    <a:pt x="4" y="5187"/>
                    <a:pt x="0" y="5184"/>
                    <a:pt x="0" y="5179"/>
                  </a:cubicBezTo>
                  <a:lnTo>
                    <a:pt x="0" y="5179"/>
                  </a:lnTo>
                  <a:cubicBezTo>
                    <a:pt x="0" y="5175"/>
                    <a:pt x="4" y="5171"/>
                    <a:pt x="8" y="5171"/>
                  </a:cubicBezTo>
                  <a:cubicBezTo>
                    <a:pt x="13" y="5171"/>
                    <a:pt x="16" y="5175"/>
                    <a:pt x="16" y="5179"/>
                  </a:cubicBezTo>
                  <a:close/>
                  <a:moveTo>
                    <a:pt x="16" y="5211"/>
                  </a:moveTo>
                  <a:lnTo>
                    <a:pt x="16" y="5211"/>
                  </a:lnTo>
                  <a:cubicBezTo>
                    <a:pt x="16" y="5216"/>
                    <a:pt x="13" y="5219"/>
                    <a:pt x="8" y="5219"/>
                  </a:cubicBezTo>
                  <a:cubicBezTo>
                    <a:pt x="4" y="5219"/>
                    <a:pt x="0" y="5216"/>
                    <a:pt x="0" y="5211"/>
                  </a:cubicBezTo>
                  <a:lnTo>
                    <a:pt x="0" y="5211"/>
                  </a:lnTo>
                  <a:cubicBezTo>
                    <a:pt x="0" y="5207"/>
                    <a:pt x="4" y="5203"/>
                    <a:pt x="8" y="5203"/>
                  </a:cubicBezTo>
                  <a:cubicBezTo>
                    <a:pt x="13" y="5203"/>
                    <a:pt x="16" y="5207"/>
                    <a:pt x="16" y="5211"/>
                  </a:cubicBezTo>
                  <a:close/>
                  <a:moveTo>
                    <a:pt x="16" y="5243"/>
                  </a:moveTo>
                  <a:lnTo>
                    <a:pt x="16" y="5243"/>
                  </a:lnTo>
                  <a:cubicBezTo>
                    <a:pt x="16" y="5248"/>
                    <a:pt x="13" y="5251"/>
                    <a:pt x="8" y="5251"/>
                  </a:cubicBezTo>
                  <a:cubicBezTo>
                    <a:pt x="4" y="5251"/>
                    <a:pt x="0" y="5248"/>
                    <a:pt x="0" y="5243"/>
                  </a:cubicBezTo>
                  <a:lnTo>
                    <a:pt x="0" y="5243"/>
                  </a:lnTo>
                  <a:cubicBezTo>
                    <a:pt x="0" y="5239"/>
                    <a:pt x="4" y="5235"/>
                    <a:pt x="8" y="5235"/>
                  </a:cubicBezTo>
                  <a:cubicBezTo>
                    <a:pt x="13" y="5235"/>
                    <a:pt x="16" y="5239"/>
                    <a:pt x="16" y="5243"/>
                  </a:cubicBezTo>
                  <a:close/>
                  <a:moveTo>
                    <a:pt x="16" y="5275"/>
                  </a:moveTo>
                  <a:lnTo>
                    <a:pt x="16" y="5275"/>
                  </a:lnTo>
                  <a:cubicBezTo>
                    <a:pt x="16" y="5280"/>
                    <a:pt x="13" y="5283"/>
                    <a:pt x="8" y="5283"/>
                  </a:cubicBezTo>
                  <a:cubicBezTo>
                    <a:pt x="4" y="5283"/>
                    <a:pt x="0" y="5280"/>
                    <a:pt x="0" y="5275"/>
                  </a:cubicBezTo>
                  <a:lnTo>
                    <a:pt x="0" y="5275"/>
                  </a:lnTo>
                  <a:cubicBezTo>
                    <a:pt x="0" y="5271"/>
                    <a:pt x="4" y="5267"/>
                    <a:pt x="8" y="5267"/>
                  </a:cubicBezTo>
                  <a:cubicBezTo>
                    <a:pt x="13" y="5267"/>
                    <a:pt x="16" y="5271"/>
                    <a:pt x="16" y="5275"/>
                  </a:cubicBezTo>
                  <a:close/>
                  <a:moveTo>
                    <a:pt x="16" y="5307"/>
                  </a:moveTo>
                  <a:lnTo>
                    <a:pt x="16" y="5307"/>
                  </a:lnTo>
                  <a:cubicBezTo>
                    <a:pt x="16" y="5312"/>
                    <a:pt x="13" y="5315"/>
                    <a:pt x="8" y="5315"/>
                  </a:cubicBezTo>
                  <a:cubicBezTo>
                    <a:pt x="4" y="5315"/>
                    <a:pt x="0" y="5312"/>
                    <a:pt x="0" y="5307"/>
                  </a:cubicBezTo>
                  <a:lnTo>
                    <a:pt x="0" y="5307"/>
                  </a:lnTo>
                  <a:cubicBezTo>
                    <a:pt x="0" y="5303"/>
                    <a:pt x="4" y="5299"/>
                    <a:pt x="8" y="5299"/>
                  </a:cubicBezTo>
                  <a:cubicBezTo>
                    <a:pt x="13" y="5299"/>
                    <a:pt x="16" y="5303"/>
                    <a:pt x="16" y="5307"/>
                  </a:cubicBezTo>
                  <a:close/>
                  <a:moveTo>
                    <a:pt x="16" y="5339"/>
                  </a:moveTo>
                  <a:lnTo>
                    <a:pt x="16" y="5339"/>
                  </a:lnTo>
                  <a:cubicBezTo>
                    <a:pt x="16" y="5344"/>
                    <a:pt x="13" y="5347"/>
                    <a:pt x="8" y="5347"/>
                  </a:cubicBezTo>
                  <a:cubicBezTo>
                    <a:pt x="4" y="5347"/>
                    <a:pt x="0" y="5344"/>
                    <a:pt x="0" y="5339"/>
                  </a:cubicBezTo>
                  <a:lnTo>
                    <a:pt x="0" y="5339"/>
                  </a:lnTo>
                  <a:cubicBezTo>
                    <a:pt x="0" y="5335"/>
                    <a:pt x="4" y="5331"/>
                    <a:pt x="8" y="5331"/>
                  </a:cubicBezTo>
                  <a:cubicBezTo>
                    <a:pt x="13" y="5331"/>
                    <a:pt x="16" y="5335"/>
                    <a:pt x="16" y="5339"/>
                  </a:cubicBezTo>
                  <a:close/>
                  <a:moveTo>
                    <a:pt x="16" y="5371"/>
                  </a:moveTo>
                  <a:lnTo>
                    <a:pt x="16" y="5371"/>
                  </a:lnTo>
                  <a:cubicBezTo>
                    <a:pt x="16" y="5376"/>
                    <a:pt x="13" y="5379"/>
                    <a:pt x="8" y="5379"/>
                  </a:cubicBezTo>
                  <a:cubicBezTo>
                    <a:pt x="4" y="5379"/>
                    <a:pt x="0" y="5376"/>
                    <a:pt x="0" y="5371"/>
                  </a:cubicBezTo>
                  <a:lnTo>
                    <a:pt x="0" y="5371"/>
                  </a:lnTo>
                  <a:cubicBezTo>
                    <a:pt x="0" y="5367"/>
                    <a:pt x="4" y="5363"/>
                    <a:pt x="8" y="5363"/>
                  </a:cubicBezTo>
                  <a:cubicBezTo>
                    <a:pt x="13" y="5363"/>
                    <a:pt x="16" y="5367"/>
                    <a:pt x="16" y="5371"/>
                  </a:cubicBezTo>
                  <a:close/>
                  <a:moveTo>
                    <a:pt x="16" y="5403"/>
                  </a:moveTo>
                  <a:lnTo>
                    <a:pt x="16" y="5403"/>
                  </a:lnTo>
                  <a:cubicBezTo>
                    <a:pt x="16" y="5408"/>
                    <a:pt x="13" y="5411"/>
                    <a:pt x="8" y="5411"/>
                  </a:cubicBezTo>
                  <a:cubicBezTo>
                    <a:pt x="4" y="5411"/>
                    <a:pt x="0" y="5408"/>
                    <a:pt x="0" y="5403"/>
                  </a:cubicBezTo>
                  <a:lnTo>
                    <a:pt x="0" y="5403"/>
                  </a:lnTo>
                  <a:cubicBezTo>
                    <a:pt x="0" y="5399"/>
                    <a:pt x="4" y="5395"/>
                    <a:pt x="8" y="5395"/>
                  </a:cubicBezTo>
                  <a:cubicBezTo>
                    <a:pt x="13" y="5395"/>
                    <a:pt x="16" y="5399"/>
                    <a:pt x="16" y="5403"/>
                  </a:cubicBezTo>
                  <a:close/>
                  <a:moveTo>
                    <a:pt x="16" y="5435"/>
                  </a:moveTo>
                  <a:lnTo>
                    <a:pt x="16" y="5435"/>
                  </a:lnTo>
                  <a:cubicBezTo>
                    <a:pt x="16" y="5440"/>
                    <a:pt x="13" y="5443"/>
                    <a:pt x="8" y="5443"/>
                  </a:cubicBezTo>
                  <a:cubicBezTo>
                    <a:pt x="4" y="5443"/>
                    <a:pt x="0" y="5440"/>
                    <a:pt x="0" y="5435"/>
                  </a:cubicBezTo>
                  <a:lnTo>
                    <a:pt x="0" y="5435"/>
                  </a:lnTo>
                  <a:cubicBezTo>
                    <a:pt x="0" y="5431"/>
                    <a:pt x="4" y="5427"/>
                    <a:pt x="8" y="5427"/>
                  </a:cubicBezTo>
                  <a:cubicBezTo>
                    <a:pt x="13" y="5427"/>
                    <a:pt x="16" y="5431"/>
                    <a:pt x="16" y="5435"/>
                  </a:cubicBezTo>
                  <a:close/>
                  <a:moveTo>
                    <a:pt x="16" y="5467"/>
                  </a:moveTo>
                  <a:lnTo>
                    <a:pt x="16" y="5467"/>
                  </a:lnTo>
                  <a:cubicBezTo>
                    <a:pt x="16" y="5472"/>
                    <a:pt x="13" y="5475"/>
                    <a:pt x="8" y="5475"/>
                  </a:cubicBezTo>
                  <a:cubicBezTo>
                    <a:pt x="4" y="5475"/>
                    <a:pt x="0" y="5472"/>
                    <a:pt x="0" y="5467"/>
                  </a:cubicBezTo>
                  <a:lnTo>
                    <a:pt x="0" y="5467"/>
                  </a:lnTo>
                  <a:cubicBezTo>
                    <a:pt x="0" y="5463"/>
                    <a:pt x="4" y="5459"/>
                    <a:pt x="8" y="5459"/>
                  </a:cubicBezTo>
                  <a:cubicBezTo>
                    <a:pt x="13" y="5459"/>
                    <a:pt x="16" y="5463"/>
                    <a:pt x="16" y="5467"/>
                  </a:cubicBezTo>
                  <a:close/>
                  <a:moveTo>
                    <a:pt x="16" y="5499"/>
                  </a:moveTo>
                  <a:lnTo>
                    <a:pt x="16" y="5499"/>
                  </a:lnTo>
                  <a:cubicBezTo>
                    <a:pt x="16" y="5504"/>
                    <a:pt x="13" y="5507"/>
                    <a:pt x="8" y="5507"/>
                  </a:cubicBezTo>
                  <a:cubicBezTo>
                    <a:pt x="4" y="5507"/>
                    <a:pt x="0" y="5504"/>
                    <a:pt x="0" y="5499"/>
                  </a:cubicBezTo>
                  <a:lnTo>
                    <a:pt x="0" y="5499"/>
                  </a:lnTo>
                  <a:cubicBezTo>
                    <a:pt x="0" y="5495"/>
                    <a:pt x="4" y="5491"/>
                    <a:pt x="8" y="5491"/>
                  </a:cubicBezTo>
                  <a:cubicBezTo>
                    <a:pt x="13" y="5491"/>
                    <a:pt x="16" y="5495"/>
                    <a:pt x="16" y="5499"/>
                  </a:cubicBezTo>
                  <a:close/>
                  <a:moveTo>
                    <a:pt x="17" y="5531"/>
                  </a:moveTo>
                  <a:lnTo>
                    <a:pt x="17" y="5531"/>
                  </a:lnTo>
                  <a:cubicBezTo>
                    <a:pt x="17" y="5536"/>
                    <a:pt x="13" y="5539"/>
                    <a:pt x="9" y="5539"/>
                  </a:cubicBezTo>
                  <a:cubicBezTo>
                    <a:pt x="4" y="5539"/>
                    <a:pt x="1" y="5536"/>
                    <a:pt x="1" y="5531"/>
                  </a:cubicBezTo>
                  <a:lnTo>
                    <a:pt x="1" y="5531"/>
                  </a:lnTo>
                  <a:cubicBezTo>
                    <a:pt x="1" y="5527"/>
                    <a:pt x="4" y="5523"/>
                    <a:pt x="9" y="5523"/>
                  </a:cubicBezTo>
                  <a:cubicBezTo>
                    <a:pt x="13" y="5523"/>
                    <a:pt x="17" y="5527"/>
                    <a:pt x="17" y="5531"/>
                  </a:cubicBezTo>
                  <a:close/>
                  <a:moveTo>
                    <a:pt x="18" y="5563"/>
                  </a:moveTo>
                  <a:lnTo>
                    <a:pt x="18" y="5563"/>
                  </a:lnTo>
                  <a:cubicBezTo>
                    <a:pt x="18" y="5568"/>
                    <a:pt x="15" y="5571"/>
                    <a:pt x="10" y="5571"/>
                  </a:cubicBezTo>
                  <a:cubicBezTo>
                    <a:pt x="6" y="5571"/>
                    <a:pt x="2" y="5568"/>
                    <a:pt x="2" y="5563"/>
                  </a:cubicBezTo>
                  <a:lnTo>
                    <a:pt x="2" y="5563"/>
                  </a:lnTo>
                  <a:cubicBezTo>
                    <a:pt x="2" y="5559"/>
                    <a:pt x="6" y="5555"/>
                    <a:pt x="10" y="5555"/>
                  </a:cubicBezTo>
                  <a:cubicBezTo>
                    <a:pt x="15" y="5555"/>
                    <a:pt x="18" y="5559"/>
                    <a:pt x="18" y="5563"/>
                  </a:cubicBezTo>
                  <a:close/>
                  <a:moveTo>
                    <a:pt x="20" y="5595"/>
                  </a:moveTo>
                  <a:lnTo>
                    <a:pt x="20" y="5595"/>
                  </a:lnTo>
                  <a:cubicBezTo>
                    <a:pt x="20" y="5600"/>
                    <a:pt x="16" y="5603"/>
                    <a:pt x="12" y="5603"/>
                  </a:cubicBezTo>
                  <a:cubicBezTo>
                    <a:pt x="7" y="5603"/>
                    <a:pt x="4" y="5600"/>
                    <a:pt x="4" y="5595"/>
                  </a:cubicBezTo>
                  <a:lnTo>
                    <a:pt x="4" y="5595"/>
                  </a:lnTo>
                  <a:cubicBezTo>
                    <a:pt x="4" y="5591"/>
                    <a:pt x="7" y="5587"/>
                    <a:pt x="12" y="5587"/>
                  </a:cubicBezTo>
                  <a:cubicBezTo>
                    <a:pt x="16" y="5587"/>
                    <a:pt x="20" y="5591"/>
                    <a:pt x="20" y="5595"/>
                  </a:cubicBezTo>
                  <a:close/>
                  <a:moveTo>
                    <a:pt x="21" y="5627"/>
                  </a:moveTo>
                  <a:lnTo>
                    <a:pt x="21" y="5627"/>
                  </a:lnTo>
                  <a:cubicBezTo>
                    <a:pt x="21" y="5632"/>
                    <a:pt x="18" y="5635"/>
                    <a:pt x="13" y="5635"/>
                  </a:cubicBezTo>
                  <a:cubicBezTo>
                    <a:pt x="9" y="5635"/>
                    <a:pt x="5" y="5632"/>
                    <a:pt x="5" y="5627"/>
                  </a:cubicBezTo>
                  <a:lnTo>
                    <a:pt x="5" y="5627"/>
                  </a:lnTo>
                  <a:cubicBezTo>
                    <a:pt x="5" y="5623"/>
                    <a:pt x="9" y="5619"/>
                    <a:pt x="13" y="5619"/>
                  </a:cubicBezTo>
                  <a:cubicBezTo>
                    <a:pt x="18" y="5619"/>
                    <a:pt x="21" y="5623"/>
                    <a:pt x="21" y="5627"/>
                  </a:cubicBezTo>
                  <a:close/>
                  <a:moveTo>
                    <a:pt x="26" y="5658"/>
                  </a:moveTo>
                  <a:lnTo>
                    <a:pt x="26" y="5658"/>
                  </a:lnTo>
                  <a:cubicBezTo>
                    <a:pt x="26" y="5662"/>
                    <a:pt x="23" y="5666"/>
                    <a:pt x="19" y="5667"/>
                  </a:cubicBezTo>
                  <a:cubicBezTo>
                    <a:pt x="15" y="5667"/>
                    <a:pt x="11" y="5664"/>
                    <a:pt x="10" y="5660"/>
                  </a:cubicBezTo>
                  <a:lnTo>
                    <a:pt x="10" y="5660"/>
                  </a:lnTo>
                  <a:cubicBezTo>
                    <a:pt x="9" y="5656"/>
                    <a:pt x="13" y="5652"/>
                    <a:pt x="17" y="5651"/>
                  </a:cubicBezTo>
                  <a:cubicBezTo>
                    <a:pt x="21" y="5650"/>
                    <a:pt x="25" y="5654"/>
                    <a:pt x="26" y="5658"/>
                  </a:cubicBezTo>
                  <a:close/>
                  <a:moveTo>
                    <a:pt x="31" y="5690"/>
                  </a:moveTo>
                  <a:lnTo>
                    <a:pt x="31" y="5690"/>
                  </a:lnTo>
                  <a:cubicBezTo>
                    <a:pt x="31" y="5694"/>
                    <a:pt x="28" y="5698"/>
                    <a:pt x="24" y="5698"/>
                  </a:cubicBezTo>
                  <a:cubicBezTo>
                    <a:pt x="19" y="5699"/>
                    <a:pt x="16" y="5696"/>
                    <a:pt x="15" y="5692"/>
                  </a:cubicBezTo>
                  <a:lnTo>
                    <a:pt x="15" y="5692"/>
                  </a:lnTo>
                  <a:cubicBezTo>
                    <a:pt x="14" y="5687"/>
                    <a:pt x="18" y="5683"/>
                    <a:pt x="22" y="5683"/>
                  </a:cubicBezTo>
                  <a:cubicBezTo>
                    <a:pt x="26" y="5682"/>
                    <a:pt x="30" y="5685"/>
                    <a:pt x="31" y="5690"/>
                  </a:cubicBezTo>
                  <a:close/>
                  <a:moveTo>
                    <a:pt x="36" y="5721"/>
                  </a:moveTo>
                  <a:lnTo>
                    <a:pt x="36" y="5721"/>
                  </a:lnTo>
                  <a:cubicBezTo>
                    <a:pt x="36" y="5726"/>
                    <a:pt x="33" y="5730"/>
                    <a:pt x="29" y="5730"/>
                  </a:cubicBezTo>
                  <a:cubicBezTo>
                    <a:pt x="24" y="5731"/>
                    <a:pt x="20" y="5728"/>
                    <a:pt x="20" y="5723"/>
                  </a:cubicBezTo>
                  <a:lnTo>
                    <a:pt x="20" y="5723"/>
                  </a:lnTo>
                  <a:cubicBezTo>
                    <a:pt x="19" y="5719"/>
                    <a:pt x="22" y="5715"/>
                    <a:pt x="27" y="5714"/>
                  </a:cubicBezTo>
                  <a:cubicBezTo>
                    <a:pt x="31" y="5714"/>
                    <a:pt x="35" y="5717"/>
                    <a:pt x="36" y="5721"/>
                  </a:cubicBezTo>
                  <a:close/>
                  <a:moveTo>
                    <a:pt x="42" y="5751"/>
                  </a:moveTo>
                  <a:lnTo>
                    <a:pt x="42" y="5751"/>
                  </a:lnTo>
                  <a:cubicBezTo>
                    <a:pt x="44" y="5756"/>
                    <a:pt x="41" y="5760"/>
                    <a:pt x="37" y="5761"/>
                  </a:cubicBezTo>
                  <a:cubicBezTo>
                    <a:pt x="33" y="5762"/>
                    <a:pt x="28" y="5760"/>
                    <a:pt x="27" y="5755"/>
                  </a:cubicBezTo>
                  <a:lnTo>
                    <a:pt x="27" y="5755"/>
                  </a:lnTo>
                  <a:cubicBezTo>
                    <a:pt x="26" y="5751"/>
                    <a:pt x="28" y="5747"/>
                    <a:pt x="33" y="5746"/>
                  </a:cubicBezTo>
                  <a:cubicBezTo>
                    <a:pt x="37" y="5745"/>
                    <a:pt x="41" y="5747"/>
                    <a:pt x="42" y="5751"/>
                  </a:cubicBezTo>
                  <a:close/>
                  <a:moveTo>
                    <a:pt x="50" y="5782"/>
                  </a:moveTo>
                  <a:lnTo>
                    <a:pt x="50" y="5782"/>
                  </a:lnTo>
                  <a:cubicBezTo>
                    <a:pt x="51" y="5787"/>
                    <a:pt x="49" y="5791"/>
                    <a:pt x="45" y="5792"/>
                  </a:cubicBezTo>
                  <a:cubicBezTo>
                    <a:pt x="40" y="5793"/>
                    <a:pt x="36" y="5791"/>
                    <a:pt x="35" y="5787"/>
                  </a:cubicBezTo>
                  <a:lnTo>
                    <a:pt x="35" y="5786"/>
                  </a:lnTo>
                  <a:cubicBezTo>
                    <a:pt x="34" y="5782"/>
                    <a:pt x="36" y="5778"/>
                    <a:pt x="41" y="5777"/>
                  </a:cubicBezTo>
                  <a:cubicBezTo>
                    <a:pt x="45" y="5776"/>
                    <a:pt x="49" y="5778"/>
                    <a:pt x="50" y="5782"/>
                  </a:cubicBezTo>
                  <a:close/>
                  <a:moveTo>
                    <a:pt x="58" y="5813"/>
                  </a:moveTo>
                  <a:lnTo>
                    <a:pt x="58" y="5813"/>
                  </a:lnTo>
                  <a:cubicBezTo>
                    <a:pt x="59" y="5818"/>
                    <a:pt x="57" y="5822"/>
                    <a:pt x="52" y="5823"/>
                  </a:cubicBezTo>
                  <a:cubicBezTo>
                    <a:pt x="48" y="5824"/>
                    <a:pt x="44" y="5822"/>
                    <a:pt x="43" y="5818"/>
                  </a:cubicBezTo>
                  <a:lnTo>
                    <a:pt x="43" y="5818"/>
                  </a:lnTo>
                  <a:cubicBezTo>
                    <a:pt x="42" y="5813"/>
                    <a:pt x="44" y="5809"/>
                    <a:pt x="48" y="5808"/>
                  </a:cubicBezTo>
                  <a:cubicBezTo>
                    <a:pt x="53" y="5807"/>
                    <a:pt x="57" y="5809"/>
                    <a:pt x="58" y="5813"/>
                  </a:cubicBezTo>
                  <a:close/>
                  <a:moveTo>
                    <a:pt x="68" y="5844"/>
                  </a:moveTo>
                  <a:lnTo>
                    <a:pt x="68" y="5844"/>
                  </a:lnTo>
                  <a:cubicBezTo>
                    <a:pt x="69" y="5848"/>
                    <a:pt x="66" y="5853"/>
                    <a:pt x="62" y="5854"/>
                  </a:cubicBezTo>
                  <a:cubicBezTo>
                    <a:pt x="58" y="5855"/>
                    <a:pt x="53" y="5852"/>
                    <a:pt x="52" y="5848"/>
                  </a:cubicBezTo>
                  <a:lnTo>
                    <a:pt x="52" y="5848"/>
                  </a:lnTo>
                  <a:cubicBezTo>
                    <a:pt x="51" y="5844"/>
                    <a:pt x="54" y="5839"/>
                    <a:pt x="58" y="5838"/>
                  </a:cubicBezTo>
                  <a:cubicBezTo>
                    <a:pt x="62" y="5837"/>
                    <a:pt x="66" y="5840"/>
                    <a:pt x="68" y="5844"/>
                  </a:cubicBezTo>
                  <a:close/>
                  <a:moveTo>
                    <a:pt x="79" y="5874"/>
                  </a:moveTo>
                  <a:lnTo>
                    <a:pt x="79" y="5874"/>
                  </a:lnTo>
                  <a:cubicBezTo>
                    <a:pt x="80" y="5878"/>
                    <a:pt x="77" y="5883"/>
                    <a:pt x="73" y="5884"/>
                  </a:cubicBezTo>
                  <a:cubicBezTo>
                    <a:pt x="69" y="5885"/>
                    <a:pt x="64" y="5882"/>
                    <a:pt x="63" y="5878"/>
                  </a:cubicBezTo>
                  <a:lnTo>
                    <a:pt x="63" y="5878"/>
                  </a:lnTo>
                  <a:cubicBezTo>
                    <a:pt x="62" y="5874"/>
                    <a:pt x="65" y="5869"/>
                    <a:pt x="69" y="5868"/>
                  </a:cubicBezTo>
                  <a:cubicBezTo>
                    <a:pt x="73" y="5867"/>
                    <a:pt x="77" y="5870"/>
                    <a:pt x="79" y="5874"/>
                  </a:cubicBezTo>
                  <a:close/>
                  <a:moveTo>
                    <a:pt x="90" y="5904"/>
                  </a:moveTo>
                  <a:lnTo>
                    <a:pt x="90" y="5904"/>
                  </a:lnTo>
                  <a:cubicBezTo>
                    <a:pt x="91" y="5908"/>
                    <a:pt x="88" y="5913"/>
                    <a:pt x="84" y="5914"/>
                  </a:cubicBezTo>
                  <a:cubicBezTo>
                    <a:pt x="80" y="5915"/>
                    <a:pt x="75" y="5912"/>
                    <a:pt x="74" y="5908"/>
                  </a:cubicBezTo>
                  <a:lnTo>
                    <a:pt x="74" y="5908"/>
                  </a:lnTo>
                  <a:cubicBezTo>
                    <a:pt x="73" y="5904"/>
                    <a:pt x="76" y="5900"/>
                    <a:pt x="80" y="5898"/>
                  </a:cubicBezTo>
                  <a:cubicBezTo>
                    <a:pt x="84" y="5897"/>
                    <a:pt x="89" y="5900"/>
                    <a:pt x="90" y="5904"/>
                  </a:cubicBezTo>
                  <a:close/>
                  <a:moveTo>
                    <a:pt x="101" y="5933"/>
                  </a:moveTo>
                  <a:lnTo>
                    <a:pt x="101" y="5933"/>
                  </a:lnTo>
                  <a:cubicBezTo>
                    <a:pt x="103" y="5937"/>
                    <a:pt x="101" y="5941"/>
                    <a:pt x="97" y="5943"/>
                  </a:cubicBezTo>
                  <a:cubicBezTo>
                    <a:pt x="93" y="5945"/>
                    <a:pt x="88" y="5943"/>
                    <a:pt x="87" y="5939"/>
                  </a:cubicBezTo>
                  <a:lnTo>
                    <a:pt x="87" y="5939"/>
                  </a:lnTo>
                  <a:cubicBezTo>
                    <a:pt x="85" y="5935"/>
                    <a:pt x="87" y="5930"/>
                    <a:pt x="91" y="5928"/>
                  </a:cubicBezTo>
                  <a:cubicBezTo>
                    <a:pt x="95" y="5927"/>
                    <a:pt x="100" y="5929"/>
                    <a:pt x="101" y="5933"/>
                  </a:cubicBezTo>
                  <a:close/>
                  <a:moveTo>
                    <a:pt x="115" y="5961"/>
                  </a:moveTo>
                  <a:lnTo>
                    <a:pt x="115" y="5961"/>
                  </a:lnTo>
                  <a:cubicBezTo>
                    <a:pt x="117" y="5966"/>
                    <a:pt x="115" y="5970"/>
                    <a:pt x="111" y="5972"/>
                  </a:cubicBezTo>
                  <a:cubicBezTo>
                    <a:pt x="107" y="5974"/>
                    <a:pt x="102" y="5972"/>
                    <a:pt x="101" y="5968"/>
                  </a:cubicBezTo>
                  <a:lnTo>
                    <a:pt x="101" y="5968"/>
                  </a:lnTo>
                  <a:cubicBezTo>
                    <a:pt x="99" y="5964"/>
                    <a:pt x="101" y="5959"/>
                    <a:pt x="105" y="5957"/>
                  </a:cubicBezTo>
                  <a:cubicBezTo>
                    <a:pt x="109" y="5955"/>
                    <a:pt x="114" y="5957"/>
                    <a:pt x="115" y="5961"/>
                  </a:cubicBezTo>
                  <a:close/>
                  <a:moveTo>
                    <a:pt x="129" y="5990"/>
                  </a:moveTo>
                  <a:lnTo>
                    <a:pt x="129" y="5990"/>
                  </a:lnTo>
                  <a:cubicBezTo>
                    <a:pt x="131" y="5994"/>
                    <a:pt x="129" y="5999"/>
                    <a:pt x="125" y="6001"/>
                  </a:cubicBezTo>
                  <a:cubicBezTo>
                    <a:pt x="121" y="6003"/>
                    <a:pt x="116" y="6001"/>
                    <a:pt x="114" y="5997"/>
                  </a:cubicBezTo>
                  <a:lnTo>
                    <a:pt x="114" y="5997"/>
                  </a:lnTo>
                  <a:cubicBezTo>
                    <a:pt x="113" y="5993"/>
                    <a:pt x="115" y="5988"/>
                    <a:pt x="119" y="5986"/>
                  </a:cubicBezTo>
                  <a:cubicBezTo>
                    <a:pt x="123" y="5984"/>
                    <a:pt x="127" y="5986"/>
                    <a:pt x="129" y="5990"/>
                  </a:cubicBezTo>
                  <a:close/>
                  <a:moveTo>
                    <a:pt x="143" y="6018"/>
                  </a:moveTo>
                  <a:lnTo>
                    <a:pt x="143" y="6018"/>
                  </a:lnTo>
                  <a:cubicBezTo>
                    <a:pt x="145" y="6022"/>
                    <a:pt x="144" y="6026"/>
                    <a:pt x="140" y="6029"/>
                  </a:cubicBezTo>
                  <a:cubicBezTo>
                    <a:pt x="137" y="6031"/>
                    <a:pt x="132" y="6030"/>
                    <a:pt x="129" y="6026"/>
                  </a:cubicBezTo>
                  <a:lnTo>
                    <a:pt x="129" y="6026"/>
                  </a:lnTo>
                  <a:cubicBezTo>
                    <a:pt x="127" y="6022"/>
                    <a:pt x="128" y="6017"/>
                    <a:pt x="132" y="6015"/>
                  </a:cubicBezTo>
                  <a:cubicBezTo>
                    <a:pt x="136" y="6013"/>
                    <a:pt x="141" y="6014"/>
                    <a:pt x="143" y="6018"/>
                  </a:cubicBezTo>
                  <a:close/>
                  <a:moveTo>
                    <a:pt x="160" y="6045"/>
                  </a:moveTo>
                  <a:lnTo>
                    <a:pt x="160" y="6045"/>
                  </a:lnTo>
                  <a:cubicBezTo>
                    <a:pt x="162" y="6049"/>
                    <a:pt x="161" y="6054"/>
                    <a:pt x="157" y="6056"/>
                  </a:cubicBezTo>
                  <a:cubicBezTo>
                    <a:pt x="153" y="6058"/>
                    <a:pt x="148" y="6057"/>
                    <a:pt x="146" y="6054"/>
                  </a:cubicBezTo>
                  <a:lnTo>
                    <a:pt x="146" y="6053"/>
                  </a:lnTo>
                  <a:cubicBezTo>
                    <a:pt x="144" y="6050"/>
                    <a:pt x="145" y="6045"/>
                    <a:pt x="149" y="6042"/>
                  </a:cubicBezTo>
                  <a:cubicBezTo>
                    <a:pt x="153" y="6040"/>
                    <a:pt x="157" y="6041"/>
                    <a:pt x="160" y="6045"/>
                  </a:cubicBezTo>
                  <a:close/>
                  <a:moveTo>
                    <a:pt x="176" y="6072"/>
                  </a:moveTo>
                  <a:lnTo>
                    <a:pt x="176" y="6072"/>
                  </a:lnTo>
                  <a:cubicBezTo>
                    <a:pt x="179" y="6076"/>
                    <a:pt x="178" y="6081"/>
                    <a:pt x="174" y="6083"/>
                  </a:cubicBezTo>
                  <a:cubicBezTo>
                    <a:pt x="170" y="6086"/>
                    <a:pt x="165" y="6085"/>
                    <a:pt x="163" y="6081"/>
                  </a:cubicBezTo>
                  <a:lnTo>
                    <a:pt x="163" y="6081"/>
                  </a:lnTo>
                  <a:cubicBezTo>
                    <a:pt x="161" y="6077"/>
                    <a:pt x="162" y="6072"/>
                    <a:pt x="165" y="6070"/>
                  </a:cubicBezTo>
                  <a:cubicBezTo>
                    <a:pt x="169" y="6067"/>
                    <a:pt x="174" y="6069"/>
                    <a:pt x="176" y="6072"/>
                  </a:cubicBezTo>
                  <a:close/>
                  <a:moveTo>
                    <a:pt x="193" y="6100"/>
                  </a:moveTo>
                  <a:lnTo>
                    <a:pt x="193" y="6100"/>
                  </a:lnTo>
                  <a:cubicBezTo>
                    <a:pt x="196" y="6103"/>
                    <a:pt x="194" y="6108"/>
                    <a:pt x="191" y="6111"/>
                  </a:cubicBezTo>
                  <a:cubicBezTo>
                    <a:pt x="187" y="6113"/>
                    <a:pt x="182" y="6112"/>
                    <a:pt x="180" y="6108"/>
                  </a:cubicBezTo>
                  <a:lnTo>
                    <a:pt x="180" y="6108"/>
                  </a:lnTo>
                  <a:cubicBezTo>
                    <a:pt x="177" y="6104"/>
                    <a:pt x="179" y="6099"/>
                    <a:pt x="182" y="6097"/>
                  </a:cubicBezTo>
                  <a:cubicBezTo>
                    <a:pt x="186" y="6095"/>
                    <a:pt x="191" y="6096"/>
                    <a:pt x="193" y="6100"/>
                  </a:cubicBezTo>
                  <a:close/>
                  <a:moveTo>
                    <a:pt x="212" y="6125"/>
                  </a:moveTo>
                  <a:lnTo>
                    <a:pt x="212" y="6125"/>
                  </a:lnTo>
                  <a:cubicBezTo>
                    <a:pt x="215" y="6129"/>
                    <a:pt x="213" y="6134"/>
                    <a:pt x="210" y="6136"/>
                  </a:cubicBezTo>
                  <a:cubicBezTo>
                    <a:pt x="206" y="6139"/>
                    <a:pt x="201" y="6138"/>
                    <a:pt x="199" y="6134"/>
                  </a:cubicBezTo>
                  <a:lnTo>
                    <a:pt x="199" y="6134"/>
                  </a:lnTo>
                  <a:cubicBezTo>
                    <a:pt x="196" y="6130"/>
                    <a:pt x="198" y="6125"/>
                    <a:pt x="201" y="6123"/>
                  </a:cubicBezTo>
                  <a:cubicBezTo>
                    <a:pt x="205" y="6120"/>
                    <a:pt x="210" y="6122"/>
                    <a:pt x="212" y="6125"/>
                  </a:cubicBezTo>
                  <a:close/>
                  <a:moveTo>
                    <a:pt x="231" y="6151"/>
                  </a:moveTo>
                  <a:lnTo>
                    <a:pt x="231" y="6151"/>
                  </a:lnTo>
                  <a:cubicBezTo>
                    <a:pt x="234" y="6155"/>
                    <a:pt x="232" y="6160"/>
                    <a:pt x="229" y="6162"/>
                  </a:cubicBezTo>
                  <a:cubicBezTo>
                    <a:pt x="225" y="6165"/>
                    <a:pt x="220" y="6163"/>
                    <a:pt x="218" y="6160"/>
                  </a:cubicBezTo>
                  <a:lnTo>
                    <a:pt x="218" y="6160"/>
                  </a:lnTo>
                  <a:cubicBezTo>
                    <a:pt x="215" y="6156"/>
                    <a:pt x="217" y="6151"/>
                    <a:pt x="220" y="6149"/>
                  </a:cubicBezTo>
                  <a:cubicBezTo>
                    <a:pt x="224" y="6146"/>
                    <a:pt x="229" y="6147"/>
                    <a:pt x="231" y="6151"/>
                  </a:cubicBezTo>
                  <a:close/>
                  <a:moveTo>
                    <a:pt x="250" y="6177"/>
                  </a:moveTo>
                  <a:lnTo>
                    <a:pt x="250" y="6177"/>
                  </a:lnTo>
                  <a:cubicBezTo>
                    <a:pt x="253" y="6181"/>
                    <a:pt x="251" y="6186"/>
                    <a:pt x="248" y="6188"/>
                  </a:cubicBezTo>
                  <a:cubicBezTo>
                    <a:pt x="244" y="6190"/>
                    <a:pt x="239" y="6189"/>
                    <a:pt x="237" y="6185"/>
                  </a:cubicBezTo>
                  <a:lnTo>
                    <a:pt x="237" y="6185"/>
                  </a:lnTo>
                  <a:cubicBezTo>
                    <a:pt x="234" y="6182"/>
                    <a:pt x="236" y="6177"/>
                    <a:pt x="239" y="6174"/>
                  </a:cubicBezTo>
                  <a:cubicBezTo>
                    <a:pt x="243" y="6172"/>
                    <a:pt x="248" y="6173"/>
                    <a:pt x="250" y="6177"/>
                  </a:cubicBezTo>
                  <a:close/>
                  <a:moveTo>
                    <a:pt x="271" y="6200"/>
                  </a:moveTo>
                  <a:lnTo>
                    <a:pt x="271" y="6200"/>
                  </a:lnTo>
                  <a:cubicBezTo>
                    <a:pt x="274" y="6203"/>
                    <a:pt x="274" y="6208"/>
                    <a:pt x="270" y="6211"/>
                  </a:cubicBezTo>
                  <a:cubicBezTo>
                    <a:pt x="267" y="6214"/>
                    <a:pt x="262" y="6213"/>
                    <a:pt x="259" y="6210"/>
                  </a:cubicBezTo>
                  <a:lnTo>
                    <a:pt x="259" y="6210"/>
                  </a:lnTo>
                  <a:cubicBezTo>
                    <a:pt x="256" y="6207"/>
                    <a:pt x="256" y="6202"/>
                    <a:pt x="260" y="6199"/>
                  </a:cubicBezTo>
                  <a:cubicBezTo>
                    <a:pt x="263" y="6196"/>
                    <a:pt x="268" y="6196"/>
                    <a:pt x="271" y="6200"/>
                  </a:cubicBezTo>
                  <a:close/>
                  <a:moveTo>
                    <a:pt x="293" y="6223"/>
                  </a:moveTo>
                  <a:lnTo>
                    <a:pt x="293" y="6223"/>
                  </a:lnTo>
                  <a:cubicBezTo>
                    <a:pt x="296" y="6227"/>
                    <a:pt x="295" y="6232"/>
                    <a:pt x="292" y="6235"/>
                  </a:cubicBezTo>
                  <a:cubicBezTo>
                    <a:pt x="288" y="6237"/>
                    <a:pt x="283" y="6237"/>
                    <a:pt x="281" y="6234"/>
                  </a:cubicBezTo>
                  <a:lnTo>
                    <a:pt x="281" y="6234"/>
                  </a:lnTo>
                  <a:cubicBezTo>
                    <a:pt x="278" y="6230"/>
                    <a:pt x="278" y="6225"/>
                    <a:pt x="282" y="6222"/>
                  </a:cubicBezTo>
                  <a:cubicBezTo>
                    <a:pt x="285" y="6219"/>
                    <a:pt x="290" y="6220"/>
                    <a:pt x="293" y="6223"/>
                  </a:cubicBezTo>
                  <a:close/>
                  <a:moveTo>
                    <a:pt x="314" y="6247"/>
                  </a:moveTo>
                  <a:lnTo>
                    <a:pt x="314" y="6247"/>
                  </a:lnTo>
                  <a:cubicBezTo>
                    <a:pt x="317" y="6250"/>
                    <a:pt x="317" y="6255"/>
                    <a:pt x="313" y="6258"/>
                  </a:cubicBezTo>
                  <a:cubicBezTo>
                    <a:pt x="310" y="6261"/>
                    <a:pt x="305" y="6261"/>
                    <a:pt x="302" y="6257"/>
                  </a:cubicBezTo>
                  <a:lnTo>
                    <a:pt x="302" y="6257"/>
                  </a:lnTo>
                  <a:cubicBezTo>
                    <a:pt x="299" y="6254"/>
                    <a:pt x="300" y="6249"/>
                    <a:pt x="303" y="6246"/>
                  </a:cubicBezTo>
                  <a:cubicBezTo>
                    <a:pt x="307" y="6243"/>
                    <a:pt x="312" y="6243"/>
                    <a:pt x="314" y="6247"/>
                  </a:cubicBezTo>
                  <a:close/>
                  <a:moveTo>
                    <a:pt x="337" y="6268"/>
                  </a:moveTo>
                  <a:lnTo>
                    <a:pt x="337" y="6268"/>
                  </a:lnTo>
                  <a:cubicBezTo>
                    <a:pt x="340" y="6271"/>
                    <a:pt x="340" y="6276"/>
                    <a:pt x="338" y="6279"/>
                  </a:cubicBezTo>
                  <a:cubicBezTo>
                    <a:pt x="335" y="6283"/>
                    <a:pt x="329" y="6283"/>
                    <a:pt x="326" y="6280"/>
                  </a:cubicBezTo>
                  <a:lnTo>
                    <a:pt x="326" y="6280"/>
                  </a:lnTo>
                  <a:cubicBezTo>
                    <a:pt x="323" y="6277"/>
                    <a:pt x="323" y="6272"/>
                    <a:pt x="326" y="6269"/>
                  </a:cubicBezTo>
                  <a:cubicBezTo>
                    <a:pt x="329" y="6265"/>
                    <a:pt x="334" y="6265"/>
                    <a:pt x="337" y="6268"/>
                  </a:cubicBezTo>
                  <a:close/>
                  <a:moveTo>
                    <a:pt x="361" y="6290"/>
                  </a:moveTo>
                  <a:lnTo>
                    <a:pt x="361" y="6290"/>
                  </a:lnTo>
                  <a:cubicBezTo>
                    <a:pt x="364" y="6293"/>
                    <a:pt x="364" y="6298"/>
                    <a:pt x="361" y="6301"/>
                  </a:cubicBezTo>
                  <a:cubicBezTo>
                    <a:pt x="358" y="6304"/>
                    <a:pt x="353" y="6304"/>
                    <a:pt x="350" y="6302"/>
                  </a:cubicBezTo>
                  <a:lnTo>
                    <a:pt x="350" y="6301"/>
                  </a:lnTo>
                  <a:cubicBezTo>
                    <a:pt x="347" y="6299"/>
                    <a:pt x="346" y="6293"/>
                    <a:pt x="349" y="6290"/>
                  </a:cubicBezTo>
                  <a:cubicBezTo>
                    <a:pt x="352" y="6287"/>
                    <a:pt x="357" y="6287"/>
                    <a:pt x="361" y="6290"/>
                  </a:cubicBezTo>
                  <a:close/>
                  <a:moveTo>
                    <a:pt x="384" y="6311"/>
                  </a:moveTo>
                  <a:lnTo>
                    <a:pt x="384" y="6311"/>
                  </a:lnTo>
                  <a:cubicBezTo>
                    <a:pt x="387" y="6314"/>
                    <a:pt x="388" y="6319"/>
                    <a:pt x="385" y="6323"/>
                  </a:cubicBezTo>
                  <a:cubicBezTo>
                    <a:pt x="382" y="6326"/>
                    <a:pt x="377" y="6326"/>
                    <a:pt x="373" y="6323"/>
                  </a:cubicBezTo>
                  <a:lnTo>
                    <a:pt x="373" y="6323"/>
                  </a:lnTo>
                  <a:cubicBezTo>
                    <a:pt x="370" y="6320"/>
                    <a:pt x="370" y="6315"/>
                    <a:pt x="373" y="6312"/>
                  </a:cubicBezTo>
                  <a:cubicBezTo>
                    <a:pt x="376" y="6309"/>
                    <a:pt x="381" y="6308"/>
                    <a:pt x="384" y="6311"/>
                  </a:cubicBezTo>
                  <a:close/>
                  <a:moveTo>
                    <a:pt x="409" y="6330"/>
                  </a:moveTo>
                  <a:lnTo>
                    <a:pt x="409" y="6330"/>
                  </a:lnTo>
                  <a:cubicBezTo>
                    <a:pt x="412" y="6333"/>
                    <a:pt x="413" y="6338"/>
                    <a:pt x="410" y="6342"/>
                  </a:cubicBezTo>
                  <a:cubicBezTo>
                    <a:pt x="408" y="6345"/>
                    <a:pt x="403" y="6346"/>
                    <a:pt x="399" y="6343"/>
                  </a:cubicBezTo>
                  <a:lnTo>
                    <a:pt x="399" y="6343"/>
                  </a:lnTo>
                  <a:cubicBezTo>
                    <a:pt x="396" y="6341"/>
                    <a:pt x="395" y="6336"/>
                    <a:pt x="398" y="6332"/>
                  </a:cubicBezTo>
                  <a:cubicBezTo>
                    <a:pt x="400" y="6329"/>
                    <a:pt x="405" y="6328"/>
                    <a:pt x="409" y="6330"/>
                  </a:cubicBezTo>
                  <a:close/>
                  <a:moveTo>
                    <a:pt x="435" y="6349"/>
                  </a:moveTo>
                  <a:lnTo>
                    <a:pt x="435" y="6349"/>
                  </a:lnTo>
                  <a:cubicBezTo>
                    <a:pt x="438" y="6352"/>
                    <a:pt x="439" y="6357"/>
                    <a:pt x="436" y="6361"/>
                  </a:cubicBezTo>
                  <a:cubicBezTo>
                    <a:pt x="434" y="6364"/>
                    <a:pt x="429" y="6365"/>
                    <a:pt x="425" y="6362"/>
                  </a:cubicBezTo>
                  <a:lnTo>
                    <a:pt x="425" y="6362"/>
                  </a:lnTo>
                  <a:cubicBezTo>
                    <a:pt x="421" y="6360"/>
                    <a:pt x="421" y="6355"/>
                    <a:pt x="423" y="6351"/>
                  </a:cubicBezTo>
                  <a:cubicBezTo>
                    <a:pt x="426" y="6348"/>
                    <a:pt x="431" y="6347"/>
                    <a:pt x="435" y="6349"/>
                  </a:cubicBezTo>
                  <a:close/>
                  <a:moveTo>
                    <a:pt x="460" y="6368"/>
                  </a:moveTo>
                  <a:lnTo>
                    <a:pt x="460" y="6368"/>
                  </a:lnTo>
                  <a:cubicBezTo>
                    <a:pt x="464" y="6371"/>
                    <a:pt x="465" y="6376"/>
                    <a:pt x="462" y="6380"/>
                  </a:cubicBezTo>
                  <a:cubicBezTo>
                    <a:pt x="459" y="6383"/>
                    <a:pt x="454" y="6384"/>
                    <a:pt x="451" y="6381"/>
                  </a:cubicBezTo>
                  <a:lnTo>
                    <a:pt x="451" y="6381"/>
                  </a:lnTo>
                  <a:cubicBezTo>
                    <a:pt x="447" y="6379"/>
                    <a:pt x="446" y="6374"/>
                    <a:pt x="449" y="6370"/>
                  </a:cubicBezTo>
                  <a:cubicBezTo>
                    <a:pt x="452" y="6367"/>
                    <a:pt x="457" y="6366"/>
                    <a:pt x="460" y="6368"/>
                  </a:cubicBezTo>
                  <a:close/>
                  <a:moveTo>
                    <a:pt x="487" y="6386"/>
                  </a:moveTo>
                  <a:lnTo>
                    <a:pt x="487" y="6386"/>
                  </a:lnTo>
                  <a:cubicBezTo>
                    <a:pt x="490" y="6388"/>
                    <a:pt x="491" y="6393"/>
                    <a:pt x="489" y="6397"/>
                  </a:cubicBezTo>
                  <a:cubicBezTo>
                    <a:pt x="487" y="6401"/>
                    <a:pt x="482" y="6402"/>
                    <a:pt x="478" y="6399"/>
                  </a:cubicBezTo>
                  <a:lnTo>
                    <a:pt x="478" y="6399"/>
                  </a:lnTo>
                  <a:cubicBezTo>
                    <a:pt x="474" y="6397"/>
                    <a:pt x="473" y="6392"/>
                    <a:pt x="476" y="6388"/>
                  </a:cubicBezTo>
                  <a:cubicBezTo>
                    <a:pt x="478" y="6384"/>
                    <a:pt x="483" y="6383"/>
                    <a:pt x="487" y="6386"/>
                  </a:cubicBezTo>
                  <a:close/>
                  <a:moveTo>
                    <a:pt x="514" y="6402"/>
                  </a:moveTo>
                  <a:lnTo>
                    <a:pt x="514" y="6402"/>
                  </a:lnTo>
                  <a:cubicBezTo>
                    <a:pt x="518" y="6405"/>
                    <a:pt x="519" y="6410"/>
                    <a:pt x="516" y="6414"/>
                  </a:cubicBezTo>
                  <a:cubicBezTo>
                    <a:pt x="514" y="6417"/>
                    <a:pt x="509" y="6418"/>
                    <a:pt x="505" y="6416"/>
                  </a:cubicBezTo>
                  <a:lnTo>
                    <a:pt x="505" y="6416"/>
                  </a:lnTo>
                  <a:cubicBezTo>
                    <a:pt x="502" y="6413"/>
                    <a:pt x="501" y="6408"/>
                    <a:pt x="503" y="6405"/>
                  </a:cubicBezTo>
                  <a:cubicBezTo>
                    <a:pt x="505" y="6401"/>
                    <a:pt x="510" y="6400"/>
                    <a:pt x="514" y="6402"/>
                  </a:cubicBezTo>
                  <a:close/>
                  <a:moveTo>
                    <a:pt x="541" y="6419"/>
                  </a:moveTo>
                  <a:lnTo>
                    <a:pt x="541" y="6419"/>
                  </a:lnTo>
                  <a:cubicBezTo>
                    <a:pt x="545" y="6422"/>
                    <a:pt x="546" y="6427"/>
                    <a:pt x="544" y="6430"/>
                  </a:cubicBezTo>
                  <a:cubicBezTo>
                    <a:pt x="541" y="6434"/>
                    <a:pt x="536" y="6435"/>
                    <a:pt x="533" y="6432"/>
                  </a:cubicBezTo>
                  <a:lnTo>
                    <a:pt x="533" y="6432"/>
                  </a:lnTo>
                  <a:cubicBezTo>
                    <a:pt x="529" y="6430"/>
                    <a:pt x="528" y="6425"/>
                    <a:pt x="530" y="6421"/>
                  </a:cubicBezTo>
                  <a:cubicBezTo>
                    <a:pt x="533" y="6418"/>
                    <a:pt x="538" y="6417"/>
                    <a:pt x="541" y="6419"/>
                  </a:cubicBezTo>
                  <a:close/>
                  <a:moveTo>
                    <a:pt x="569" y="6434"/>
                  </a:moveTo>
                  <a:lnTo>
                    <a:pt x="569" y="6434"/>
                  </a:lnTo>
                  <a:cubicBezTo>
                    <a:pt x="573" y="6436"/>
                    <a:pt x="574" y="6441"/>
                    <a:pt x="572" y="6445"/>
                  </a:cubicBezTo>
                  <a:cubicBezTo>
                    <a:pt x="570" y="6449"/>
                    <a:pt x="565" y="6450"/>
                    <a:pt x="562" y="6448"/>
                  </a:cubicBezTo>
                  <a:lnTo>
                    <a:pt x="561" y="6448"/>
                  </a:lnTo>
                  <a:cubicBezTo>
                    <a:pt x="558" y="6446"/>
                    <a:pt x="556" y="6441"/>
                    <a:pt x="558" y="6437"/>
                  </a:cubicBezTo>
                  <a:cubicBezTo>
                    <a:pt x="560" y="6433"/>
                    <a:pt x="565" y="6432"/>
                    <a:pt x="569" y="6434"/>
                  </a:cubicBezTo>
                  <a:close/>
                  <a:moveTo>
                    <a:pt x="597" y="6448"/>
                  </a:moveTo>
                  <a:lnTo>
                    <a:pt x="597" y="6448"/>
                  </a:lnTo>
                  <a:cubicBezTo>
                    <a:pt x="601" y="6450"/>
                    <a:pt x="603" y="6455"/>
                    <a:pt x="601" y="6459"/>
                  </a:cubicBezTo>
                  <a:cubicBezTo>
                    <a:pt x="599" y="6462"/>
                    <a:pt x="594" y="6464"/>
                    <a:pt x="590" y="6462"/>
                  </a:cubicBezTo>
                  <a:lnTo>
                    <a:pt x="590" y="6462"/>
                  </a:lnTo>
                  <a:cubicBezTo>
                    <a:pt x="586" y="6460"/>
                    <a:pt x="585" y="6455"/>
                    <a:pt x="587" y="6451"/>
                  </a:cubicBezTo>
                  <a:cubicBezTo>
                    <a:pt x="589" y="6447"/>
                    <a:pt x="594" y="6446"/>
                    <a:pt x="597" y="6448"/>
                  </a:cubicBezTo>
                  <a:close/>
                  <a:moveTo>
                    <a:pt x="626" y="6462"/>
                  </a:moveTo>
                  <a:lnTo>
                    <a:pt x="626" y="6462"/>
                  </a:lnTo>
                  <a:cubicBezTo>
                    <a:pt x="630" y="6464"/>
                    <a:pt x="632" y="6469"/>
                    <a:pt x="630" y="6472"/>
                  </a:cubicBezTo>
                  <a:cubicBezTo>
                    <a:pt x="628" y="6476"/>
                    <a:pt x="623" y="6478"/>
                    <a:pt x="619" y="6476"/>
                  </a:cubicBezTo>
                  <a:lnTo>
                    <a:pt x="619" y="6476"/>
                  </a:lnTo>
                  <a:cubicBezTo>
                    <a:pt x="615" y="6474"/>
                    <a:pt x="614" y="6469"/>
                    <a:pt x="616" y="6465"/>
                  </a:cubicBezTo>
                  <a:cubicBezTo>
                    <a:pt x="618" y="6461"/>
                    <a:pt x="622" y="6460"/>
                    <a:pt x="626" y="6462"/>
                  </a:cubicBezTo>
                  <a:close/>
                  <a:moveTo>
                    <a:pt x="655" y="6474"/>
                  </a:moveTo>
                  <a:lnTo>
                    <a:pt x="655" y="6474"/>
                  </a:lnTo>
                  <a:cubicBezTo>
                    <a:pt x="659" y="6476"/>
                    <a:pt x="661" y="6480"/>
                    <a:pt x="660" y="6484"/>
                  </a:cubicBezTo>
                  <a:cubicBezTo>
                    <a:pt x="658" y="6489"/>
                    <a:pt x="653" y="6491"/>
                    <a:pt x="649" y="6489"/>
                  </a:cubicBezTo>
                  <a:lnTo>
                    <a:pt x="649" y="6489"/>
                  </a:lnTo>
                  <a:cubicBezTo>
                    <a:pt x="645" y="6488"/>
                    <a:pt x="643" y="6483"/>
                    <a:pt x="644" y="6479"/>
                  </a:cubicBezTo>
                  <a:cubicBezTo>
                    <a:pt x="646" y="6475"/>
                    <a:pt x="651" y="6473"/>
                    <a:pt x="655" y="6474"/>
                  </a:cubicBezTo>
                  <a:close/>
                  <a:moveTo>
                    <a:pt x="685" y="6485"/>
                  </a:moveTo>
                  <a:lnTo>
                    <a:pt x="685" y="6485"/>
                  </a:lnTo>
                  <a:cubicBezTo>
                    <a:pt x="689" y="6487"/>
                    <a:pt x="691" y="6491"/>
                    <a:pt x="690" y="6495"/>
                  </a:cubicBezTo>
                  <a:cubicBezTo>
                    <a:pt x="688" y="6500"/>
                    <a:pt x="684" y="6502"/>
                    <a:pt x="679" y="6500"/>
                  </a:cubicBezTo>
                  <a:lnTo>
                    <a:pt x="679" y="6500"/>
                  </a:lnTo>
                  <a:cubicBezTo>
                    <a:pt x="675" y="6499"/>
                    <a:pt x="673" y="6494"/>
                    <a:pt x="675" y="6490"/>
                  </a:cubicBezTo>
                  <a:cubicBezTo>
                    <a:pt x="676" y="6486"/>
                    <a:pt x="681" y="6484"/>
                    <a:pt x="685" y="6485"/>
                  </a:cubicBezTo>
                  <a:close/>
                  <a:moveTo>
                    <a:pt x="715" y="6496"/>
                  </a:moveTo>
                  <a:lnTo>
                    <a:pt x="715" y="6496"/>
                  </a:lnTo>
                  <a:cubicBezTo>
                    <a:pt x="719" y="6498"/>
                    <a:pt x="721" y="6502"/>
                    <a:pt x="720" y="6507"/>
                  </a:cubicBezTo>
                  <a:cubicBezTo>
                    <a:pt x="718" y="6511"/>
                    <a:pt x="714" y="6513"/>
                    <a:pt x="709" y="6511"/>
                  </a:cubicBezTo>
                  <a:lnTo>
                    <a:pt x="709" y="6511"/>
                  </a:lnTo>
                  <a:cubicBezTo>
                    <a:pt x="705" y="6510"/>
                    <a:pt x="703" y="6505"/>
                    <a:pt x="705" y="6501"/>
                  </a:cubicBezTo>
                  <a:cubicBezTo>
                    <a:pt x="706" y="6497"/>
                    <a:pt x="711" y="6495"/>
                    <a:pt x="715" y="6496"/>
                  </a:cubicBezTo>
                  <a:close/>
                  <a:moveTo>
                    <a:pt x="745" y="6507"/>
                  </a:moveTo>
                  <a:lnTo>
                    <a:pt x="745" y="6507"/>
                  </a:lnTo>
                  <a:cubicBezTo>
                    <a:pt x="749" y="6508"/>
                    <a:pt x="751" y="6512"/>
                    <a:pt x="750" y="6516"/>
                  </a:cubicBezTo>
                  <a:cubicBezTo>
                    <a:pt x="749" y="6521"/>
                    <a:pt x="744" y="6523"/>
                    <a:pt x="740" y="6522"/>
                  </a:cubicBezTo>
                  <a:lnTo>
                    <a:pt x="740" y="6522"/>
                  </a:lnTo>
                  <a:cubicBezTo>
                    <a:pt x="736" y="6521"/>
                    <a:pt x="733" y="6516"/>
                    <a:pt x="735" y="6512"/>
                  </a:cubicBezTo>
                  <a:cubicBezTo>
                    <a:pt x="736" y="6508"/>
                    <a:pt x="740" y="6505"/>
                    <a:pt x="745" y="6507"/>
                  </a:cubicBezTo>
                  <a:close/>
                  <a:moveTo>
                    <a:pt x="776" y="6514"/>
                  </a:moveTo>
                  <a:lnTo>
                    <a:pt x="776" y="6514"/>
                  </a:lnTo>
                  <a:cubicBezTo>
                    <a:pt x="780" y="6516"/>
                    <a:pt x="782" y="6520"/>
                    <a:pt x="781" y="6524"/>
                  </a:cubicBezTo>
                  <a:cubicBezTo>
                    <a:pt x="780" y="6528"/>
                    <a:pt x="775" y="6531"/>
                    <a:pt x="771" y="6530"/>
                  </a:cubicBezTo>
                  <a:lnTo>
                    <a:pt x="771" y="6530"/>
                  </a:lnTo>
                  <a:cubicBezTo>
                    <a:pt x="767" y="6529"/>
                    <a:pt x="764" y="6524"/>
                    <a:pt x="766" y="6520"/>
                  </a:cubicBezTo>
                  <a:cubicBezTo>
                    <a:pt x="767" y="6516"/>
                    <a:pt x="771" y="6513"/>
                    <a:pt x="776" y="6514"/>
                  </a:cubicBezTo>
                  <a:close/>
                  <a:moveTo>
                    <a:pt x="807" y="6522"/>
                  </a:moveTo>
                  <a:lnTo>
                    <a:pt x="807" y="6522"/>
                  </a:lnTo>
                  <a:cubicBezTo>
                    <a:pt x="811" y="6523"/>
                    <a:pt x="813" y="6528"/>
                    <a:pt x="812" y="6532"/>
                  </a:cubicBezTo>
                  <a:cubicBezTo>
                    <a:pt x="811" y="6536"/>
                    <a:pt x="807" y="6539"/>
                    <a:pt x="802" y="6538"/>
                  </a:cubicBezTo>
                  <a:lnTo>
                    <a:pt x="802" y="6538"/>
                  </a:lnTo>
                  <a:cubicBezTo>
                    <a:pt x="798" y="6536"/>
                    <a:pt x="796" y="6532"/>
                    <a:pt x="797" y="6528"/>
                  </a:cubicBezTo>
                  <a:cubicBezTo>
                    <a:pt x="798" y="6523"/>
                    <a:pt x="802" y="6521"/>
                    <a:pt x="807" y="6522"/>
                  </a:cubicBezTo>
                  <a:close/>
                  <a:moveTo>
                    <a:pt x="837" y="6530"/>
                  </a:moveTo>
                  <a:lnTo>
                    <a:pt x="837" y="6530"/>
                  </a:lnTo>
                  <a:cubicBezTo>
                    <a:pt x="841" y="6530"/>
                    <a:pt x="844" y="6534"/>
                    <a:pt x="843" y="6539"/>
                  </a:cubicBezTo>
                  <a:cubicBezTo>
                    <a:pt x="843" y="6543"/>
                    <a:pt x="839" y="6546"/>
                    <a:pt x="835" y="6546"/>
                  </a:cubicBezTo>
                  <a:lnTo>
                    <a:pt x="835" y="6546"/>
                  </a:lnTo>
                  <a:cubicBezTo>
                    <a:pt x="830" y="6545"/>
                    <a:pt x="827" y="6541"/>
                    <a:pt x="828" y="6537"/>
                  </a:cubicBezTo>
                  <a:cubicBezTo>
                    <a:pt x="828" y="6532"/>
                    <a:pt x="832" y="6529"/>
                    <a:pt x="837" y="6530"/>
                  </a:cubicBezTo>
                  <a:close/>
                  <a:moveTo>
                    <a:pt x="868" y="6535"/>
                  </a:moveTo>
                  <a:lnTo>
                    <a:pt x="868" y="6535"/>
                  </a:lnTo>
                  <a:cubicBezTo>
                    <a:pt x="873" y="6535"/>
                    <a:pt x="876" y="6539"/>
                    <a:pt x="875" y="6544"/>
                  </a:cubicBezTo>
                  <a:cubicBezTo>
                    <a:pt x="875" y="6548"/>
                    <a:pt x="871" y="6551"/>
                    <a:pt x="866" y="6551"/>
                  </a:cubicBezTo>
                  <a:lnTo>
                    <a:pt x="866" y="6551"/>
                  </a:lnTo>
                  <a:cubicBezTo>
                    <a:pt x="862" y="6550"/>
                    <a:pt x="859" y="6546"/>
                    <a:pt x="859" y="6542"/>
                  </a:cubicBezTo>
                  <a:cubicBezTo>
                    <a:pt x="860" y="6537"/>
                    <a:pt x="864" y="6534"/>
                    <a:pt x="868" y="6535"/>
                  </a:cubicBezTo>
                  <a:close/>
                  <a:moveTo>
                    <a:pt x="900" y="6540"/>
                  </a:moveTo>
                  <a:lnTo>
                    <a:pt x="900" y="6540"/>
                  </a:lnTo>
                  <a:cubicBezTo>
                    <a:pt x="904" y="6540"/>
                    <a:pt x="907" y="6544"/>
                    <a:pt x="907" y="6549"/>
                  </a:cubicBezTo>
                  <a:cubicBezTo>
                    <a:pt x="906" y="6553"/>
                    <a:pt x="902" y="6556"/>
                    <a:pt x="898" y="6555"/>
                  </a:cubicBezTo>
                  <a:lnTo>
                    <a:pt x="898" y="6555"/>
                  </a:lnTo>
                  <a:cubicBezTo>
                    <a:pt x="893" y="6555"/>
                    <a:pt x="890" y="6551"/>
                    <a:pt x="891" y="6547"/>
                  </a:cubicBezTo>
                  <a:cubicBezTo>
                    <a:pt x="891" y="6542"/>
                    <a:pt x="895" y="6539"/>
                    <a:pt x="900" y="6540"/>
                  </a:cubicBezTo>
                  <a:close/>
                  <a:moveTo>
                    <a:pt x="931" y="6545"/>
                  </a:moveTo>
                  <a:lnTo>
                    <a:pt x="931" y="6545"/>
                  </a:lnTo>
                  <a:cubicBezTo>
                    <a:pt x="936" y="6545"/>
                    <a:pt x="939" y="6549"/>
                    <a:pt x="938" y="6554"/>
                  </a:cubicBezTo>
                  <a:cubicBezTo>
                    <a:pt x="938" y="6558"/>
                    <a:pt x="934" y="6561"/>
                    <a:pt x="929" y="6560"/>
                  </a:cubicBezTo>
                  <a:lnTo>
                    <a:pt x="929" y="6560"/>
                  </a:lnTo>
                  <a:cubicBezTo>
                    <a:pt x="925" y="6560"/>
                    <a:pt x="922" y="6556"/>
                    <a:pt x="922" y="6552"/>
                  </a:cubicBezTo>
                  <a:cubicBezTo>
                    <a:pt x="923" y="6547"/>
                    <a:pt x="927" y="6544"/>
                    <a:pt x="931" y="6545"/>
                  </a:cubicBezTo>
                  <a:close/>
                  <a:moveTo>
                    <a:pt x="962" y="6547"/>
                  </a:moveTo>
                  <a:lnTo>
                    <a:pt x="962" y="6547"/>
                  </a:lnTo>
                  <a:cubicBezTo>
                    <a:pt x="967" y="6547"/>
                    <a:pt x="970" y="6550"/>
                    <a:pt x="970" y="6555"/>
                  </a:cubicBezTo>
                  <a:cubicBezTo>
                    <a:pt x="970" y="6559"/>
                    <a:pt x="967" y="6563"/>
                    <a:pt x="962" y="6563"/>
                  </a:cubicBezTo>
                  <a:lnTo>
                    <a:pt x="962" y="6563"/>
                  </a:lnTo>
                  <a:cubicBezTo>
                    <a:pt x="958" y="6563"/>
                    <a:pt x="954" y="6559"/>
                    <a:pt x="954" y="6555"/>
                  </a:cubicBezTo>
                  <a:cubicBezTo>
                    <a:pt x="954" y="6550"/>
                    <a:pt x="958" y="6547"/>
                    <a:pt x="962" y="6547"/>
                  </a:cubicBezTo>
                  <a:close/>
                  <a:moveTo>
                    <a:pt x="994" y="6548"/>
                  </a:moveTo>
                  <a:lnTo>
                    <a:pt x="994" y="6548"/>
                  </a:lnTo>
                  <a:cubicBezTo>
                    <a:pt x="999" y="6548"/>
                    <a:pt x="1002" y="6552"/>
                    <a:pt x="1002" y="6556"/>
                  </a:cubicBezTo>
                  <a:cubicBezTo>
                    <a:pt x="1002" y="6561"/>
                    <a:pt x="999" y="6564"/>
                    <a:pt x="994" y="6564"/>
                  </a:cubicBezTo>
                  <a:lnTo>
                    <a:pt x="994" y="6564"/>
                  </a:lnTo>
                  <a:cubicBezTo>
                    <a:pt x="990" y="6564"/>
                    <a:pt x="986" y="6561"/>
                    <a:pt x="986" y="6556"/>
                  </a:cubicBezTo>
                  <a:cubicBezTo>
                    <a:pt x="986" y="6552"/>
                    <a:pt x="990" y="6548"/>
                    <a:pt x="994" y="6548"/>
                  </a:cubicBezTo>
                  <a:close/>
                  <a:moveTo>
                    <a:pt x="1026" y="6550"/>
                  </a:moveTo>
                  <a:lnTo>
                    <a:pt x="1026" y="6550"/>
                  </a:lnTo>
                  <a:cubicBezTo>
                    <a:pt x="1031" y="6550"/>
                    <a:pt x="1034" y="6553"/>
                    <a:pt x="1034" y="6558"/>
                  </a:cubicBezTo>
                  <a:cubicBezTo>
                    <a:pt x="1034" y="6562"/>
                    <a:pt x="1031" y="6566"/>
                    <a:pt x="1026" y="6566"/>
                  </a:cubicBezTo>
                  <a:lnTo>
                    <a:pt x="1026" y="6566"/>
                  </a:lnTo>
                  <a:cubicBezTo>
                    <a:pt x="1022" y="6566"/>
                    <a:pt x="1018" y="6562"/>
                    <a:pt x="1018" y="6558"/>
                  </a:cubicBezTo>
                  <a:cubicBezTo>
                    <a:pt x="1018" y="6553"/>
                    <a:pt x="1022" y="6550"/>
                    <a:pt x="1026" y="6550"/>
                  </a:cubicBezTo>
                  <a:close/>
                  <a:moveTo>
                    <a:pt x="1058" y="6550"/>
                  </a:moveTo>
                  <a:lnTo>
                    <a:pt x="1058" y="6550"/>
                  </a:lnTo>
                  <a:cubicBezTo>
                    <a:pt x="1063" y="6550"/>
                    <a:pt x="1066" y="6554"/>
                    <a:pt x="1066" y="6558"/>
                  </a:cubicBezTo>
                  <a:cubicBezTo>
                    <a:pt x="1066" y="6563"/>
                    <a:pt x="1063" y="6566"/>
                    <a:pt x="1058" y="6566"/>
                  </a:cubicBezTo>
                  <a:lnTo>
                    <a:pt x="1058" y="6566"/>
                  </a:lnTo>
                  <a:cubicBezTo>
                    <a:pt x="1054" y="6566"/>
                    <a:pt x="1050" y="6563"/>
                    <a:pt x="1050" y="6558"/>
                  </a:cubicBezTo>
                  <a:cubicBezTo>
                    <a:pt x="1050" y="6554"/>
                    <a:pt x="1054" y="6550"/>
                    <a:pt x="1058" y="6550"/>
                  </a:cubicBezTo>
                  <a:close/>
                  <a:moveTo>
                    <a:pt x="1090" y="6550"/>
                  </a:moveTo>
                  <a:lnTo>
                    <a:pt x="1090" y="6550"/>
                  </a:lnTo>
                  <a:cubicBezTo>
                    <a:pt x="1095" y="6550"/>
                    <a:pt x="1098" y="6554"/>
                    <a:pt x="1098" y="6558"/>
                  </a:cubicBezTo>
                  <a:cubicBezTo>
                    <a:pt x="1098" y="6563"/>
                    <a:pt x="1095" y="6566"/>
                    <a:pt x="1090" y="6566"/>
                  </a:cubicBezTo>
                  <a:lnTo>
                    <a:pt x="1090" y="6566"/>
                  </a:lnTo>
                  <a:cubicBezTo>
                    <a:pt x="1086" y="6566"/>
                    <a:pt x="1082" y="6563"/>
                    <a:pt x="1082" y="6558"/>
                  </a:cubicBezTo>
                  <a:cubicBezTo>
                    <a:pt x="1082" y="6554"/>
                    <a:pt x="1086" y="6550"/>
                    <a:pt x="1090" y="6550"/>
                  </a:cubicBezTo>
                  <a:close/>
                  <a:moveTo>
                    <a:pt x="1122" y="6550"/>
                  </a:moveTo>
                  <a:lnTo>
                    <a:pt x="1122" y="6550"/>
                  </a:lnTo>
                  <a:cubicBezTo>
                    <a:pt x="1127" y="6550"/>
                    <a:pt x="1130" y="6554"/>
                    <a:pt x="1130" y="6558"/>
                  </a:cubicBezTo>
                  <a:cubicBezTo>
                    <a:pt x="1130" y="6563"/>
                    <a:pt x="1127" y="6566"/>
                    <a:pt x="1122" y="6566"/>
                  </a:cubicBezTo>
                  <a:lnTo>
                    <a:pt x="1122" y="6566"/>
                  </a:lnTo>
                  <a:cubicBezTo>
                    <a:pt x="1118" y="6566"/>
                    <a:pt x="1114" y="6563"/>
                    <a:pt x="1114" y="6558"/>
                  </a:cubicBezTo>
                  <a:cubicBezTo>
                    <a:pt x="1114" y="6554"/>
                    <a:pt x="1118" y="6550"/>
                    <a:pt x="1122" y="6550"/>
                  </a:cubicBezTo>
                  <a:close/>
                  <a:moveTo>
                    <a:pt x="1154" y="6550"/>
                  </a:moveTo>
                  <a:lnTo>
                    <a:pt x="1154" y="6550"/>
                  </a:lnTo>
                  <a:cubicBezTo>
                    <a:pt x="1159" y="6550"/>
                    <a:pt x="1162" y="6554"/>
                    <a:pt x="1162" y="6558"/>
                  </a:cubicBezTo>
                  <a:cubicBezTo>
                    <a:pt x="1162" y="6563"/>
                    <a:pt x="1159" y="6566"/>
                    <a:pt x="1154" y="6566"/>
                  </a:cubicBezTo>
                  <a:lnTo>
                    <a:pt x="1154" y="6566"/>
                  </a:lnTo>
                  <a:cubicBezTo>
                    <a:pt x="1150" y="6566"/>
                    <a:pt x="1146" y="6563"/>
                    <a:pt x="1146" y="6558"/>
                  </a:cubicBezTo>
                  <a:cubicBezTo>
                    <a:pt x="1146" y="6554"/>
                    <a:pt x="1150" y="6550"/>
                    <a:pt x="1154" y="6550"/>
                  </a:cubicBezTo>
                  <a:close/>
                  <a:moveTo>
                    <a:pt x="1186" y="6550"/>
                  </a:moveTo>
                  <a:lnTo>
                    <a:pt x="1186" y="6550"/>
                  </a:lnTo>
                  <a:cubicBezTo>
                    <a:pt x="1191" y="6550"/>
                    <a:pt x="1194" y="6554"/>
                    <a:pt x="1194" y="6558"/>
                  </a:cubicBezTo>
                  <a:cubicBezTo>
                    <a:pt x="1194" y="6563"/>
                    <a:pt x="1191" y="6566"/>
                    <a:pt x="1186" y="6566"/>
                  </a:cubicBezTo>
                  <a:lnTo>
                    <a:pt x="1186" y="6566"/>
                  </a:lnTo>
                  <a:cubicBezTo>
                    <a:pt x="1182" y="6566"/>
                    <a:pt x="1178" y="6563"/>
                    <a:pt x="1178" y="6558"/>
                  </a:cubicBezTo>
                  <a:cubicBezTo>
                    <a:pt x="1178" y="6554"/>
                    <a:pt x="1182" y="6550"/>
                    <a:pt x="1186" y="6550"/>
                  </a:cubicBezTo>
                  <a:close/>
                  <a:moveTo>
                    <a:pt x="1218" y="6550"/>
                  </a:moveTo>
                  <a:lnTo>
                    <a:pt x="1218" y="6550"/>
                  </a:lnTo>
                  <a:cubicBezTo>
                    <a:pt x="1223" y="6550"/>
                    <a:pt x="1226" y="6554"/>
                    <a:pt x="1226" y="6558"/>
                  </a:cubicBezTo>
                  <a:cubicBezTo>
                    <a:pt x="1226" y="6563"/>
                    <a:pt x="1223" y="6566"/>
                    <a:pt x="1218" y="6566"/>
                  </a:cubicBezTo>
                  <a:lnTo>
                    <a:pt x="1218" y="6566"/>
                  </a:lnTo>
                  <a:cubicBezTo>
                    <a:pt x="1214" y="6566"/>
                    <a:pt x="1210" y="6563"/>
                    <a:pt x="1210" y="6558"/>
                  </a:cubicBezTo>
                  <a:cubicBezTo>
                    <a:pt x="1210" y="6554"/>
                    <a:pt x="1214" y="6550"/>
                    <a:pt x="1218" y="6550"/>
                  </a:cubicBezTo>
                  <a:close/>
                  <a:moveTo>
                    <a:pt x="1250" y="6550"/>
                  </a:moveTo>
                  <a:lnTo>
                    <a:pt x="1250" y="6550"/>
                  </a:lnTo>
                  <a:cubicBezTo>
                    <a:pt x="1255" y="6550"/>
                    <a:pt x="1258" y="6554"/>
                    <a:pt x="1258" y="6558"/>
                  </a:cubicBezTo>
                  <a:cubicBezTo>
                    <a:pt x="1258" y="6563"/>
                    <a:pt x="1255" y="6566"/>
                    <a:pt x="1250" y="6566"/>
                  </a:cubicBezTo>
                  <a:lnTo>
                    <a:pt x="1250" y="6566"/>
                  </a:lnTo>
                  <a:cubicBezTo>
                    <a:pt x="1246" y="6566"/>
                    <a:pt x="1242" y="6563"/>
                    <a:pt x="1242" y="6558"/>
                  </a:cubicBezTo>
                  <a:cubicBezTo>
                    <a:pt x="1242" y="6554"/>
                    <a:pt x="1246" y="6550"/>
                    <a:pt x="1250" y="6550"/>
                  </a:cubicBezTo>
                  <a:close/>
                  <a:moveTo>
                    <a:pt x="1282" y="6550"/>
                  </a:moveTo>
                  <a:lnTo>
                    <a:pt x="1282" y="6550"/>
                  </a:lnTo>
                  <a:cubicBezTo>
                    <a:pt x="1287" y="6550"/>
                    <a:pt x="1290" y="6554"/>
                    <a:pt x="1290" y="6558"/>
                  </a:cubicBezTo>
                  <a:cubicBezTo>
                    <a:pt x="1290" y="6563"/>
                    <a:pt x="1287" y="6566"/>
                    <a:pt x="1282" y="6566"/>
                  </a:cubicBezTo>
                  <a:lnTo>
                    <a:pt x="1282" y="6566"/>
                  </a:lnTo>
                  <a:cubicBezTo>
                    <a:pt x="1278" y="6566"/>
                    <a:pt x="1274" y="6563"/>
                    <a:pt x="1274" y="6558"/>
                  </a:cubicBezTo>
                  <a:cubicBezTo>
                    <a:pt x="1274" y="6554"/>
                    <a:pt x="1278" y="6550"/>
                    <a:pt x="1282" y="6550"/>
                  </a:cubicBezTo>
                  <a:close/>
                  <a:moveTo>
                    <a:pt x="1314" y="6550"/>
                  </a:moveTo>
                  <a:lnTo>
                    <a:pt x="1314" y="6550"/>
                  </a:lnTo>
                  <a:cubicBezTo>
                    <a:pt x="1319" y="6550"/>
                    <a:pt x="1322" y="6554"/>
                    <a:pt x="1322" y="6558"/>
                  </a:cubicBezTo>
                  <a:cubicBezTo>
                    <a:pt x="1322" y="6563"/>
                    <a:pt x="1319" y="6566"/>
                    <a:pt x="1314" y="6566"/>
                  </a:cubicBezTo>
                  <a:lnTo>
                    <a:pt x="1314" y="6566"/>
                  </a:lnTo>
                  <a:cubicBezTo>
                    <a:pt x="1310" y="6566"/>
                    <a:pt x="1306" y="6563"/>
                    <a:pt x="1306" y="6558"/>
                  </a:cubicBezTo>
                  <a:cubicBezTo>
                    <a:pt x="1306" y="6554"/>
                    <a:pt x="1310" y="6550"/>
                    <a:pt x="1314" y="6550"/>
                  </a:cubicBezTo>
                  <a:close/>
                  <a:moveTo>
                    <a:pt x="1346" y="6550"/>
                  </a:moveTo>
                  <a:lnTo>
                    <a:pt x="1346" y="6550"/>
                  </a:lnTo>
                  <a:cubicBezTo>
                    <a:pt x="1351" y="6550"/>
                    <a:pt x="1354" y="6554"/>
                    <a:pt x="1354" y="6558"/>
                  </a:cubicBezTo>
                  <a:cubicBezTo>
                    <a:pt x="1354" y="6563"/>
                    <a:pt x="1351" y="6566"/>
                    <a:pt x="1346" y="6566"/>
                  </a:cubicBezTo>
                  <a:lnTo>
                    <a:pt x="1346" y="6566"/>
                  </a:lnTo>
                  <a:cubicBezTo>
                    <a:pt x="1342" y="6566"/>
                    <a:pt x="1338" y="6563"/>
                    <a:pt x="1338" y="6558"/>
                  </a:cubicBezTo>
                  <a:cubicBezTo>
                    <a:pt x="1338" y="6554"/>
                    <a:pt x="1342" y="6550"/>
                    <a:pt x="1346" y="6550"/>
                  </a:cubicBezTo>
                  <a:close/>
                  <a:moveTo>
                    <a:pt x="1378" y="6550"/>
                  </a:moveTo>
                  <a:lnTo>
                    <a:pt x="1378" y="6550"/>
                  </a:lnTo>
                  <a:cubicBezTo>
                    <a:pt x="1383" y="6550"/>
                    <a:pt x="1386" y="6554"/>
                    <a:pt x="1386" y="6558"/>
                  </a:cubicBezTo>
                  <a:cubicBezTo>
                    <a:pt x="1386" y="6563"/>
                    <a:pt x="1383" y="6566"/>
                    <a:pt x="1378" y="6566"/>
                  </a:cubicBezTo>
                  <a:lnTo>
                    <a:pt x="1378" y="6566"/>
                  </a:lnTo>
                  <a:cubicBezTo>
                    <a:pt x="1374" y="6566"/>
                    <a:pt x="1370" y="6563"/>
                    <a:pt x="1370" y="6558"/>
                  </a:cubicBezTo>
                  <a:cubicBezTo>
                    <a:pt x="1370" y="6554"/>
                    <a:pt x="1374" y="6550"/>
                    <a:pt x="1378" y="6550"/>
                  </a:cubicBezTo>
                  <a:close/>
                  <a:moveTo>
                    <a:pt x="1410" y="6550"/>
                  </a:moveTo>
                  <a:lnTo>
                    <a:pt x="1410" y="6550"/>
                  </a:lnTo>
                  <a:cubicBezTo>
                    <a:pt x="1415" y="6550"/>
                    <a:pt x="1418" y="6554"/>
                    <a:pt x="1418" y="6558"/>
                  </a:cubicBezTo>
                  <a:cubicBezTo>
                    <a:pt x="1418" y="6563"/>
                    <a:pt x="1415" y="6566"/>
                    <a:pt x="1410" y="6566"/>
                  </a:cubicBezTo>
                  <a:lnTo>
                    <a:pt x="1410" y="6566"/>
                  </a:lnTo>
                  <a:cubicBezTo>
                    <a:pt x="1406" y="6566"/>
                    <a:pt x="1402" y="6563"/>
                    <a:pt x="1402" y="6558"/>
                  </a:cubicBezTo>
                  <a:cubicBezTo>
                    <a:pt x="1402" y="6554"/>
                    <a:pt x="1406" y="6550"/>
                    <a:pt x="1410" y="6550"/>
                  </a:cubicBezTo>
                  <a:close/>
                  <a:moveTo>
                    <a:pt x="1442" y="6550"/>
                  </a:moveTo>
                  <a:lnTo>
                    <a:pt x="1442" y="6550"/>
                  </a:lnTo>
                  <a:cubicBezTo>
                    <a:pt x="1447" y="6550"/>
                    <a:pt x="1450" y="6554"/>
                    <a:pt x="1450" y="6558"/>
                  </a:cubicBezTo>
                  <a:cubicBezTo>
                    <a:pt x="1450" y="6563"/>
                    <a:pt x="1447" y="6566"/>
                    <a:pt x="1442" y="6566"/>
                  </a:cubicBezTo>
                  <a:lnTo>
                    <a:pt x="1442" y="6566"/>
                  </a:lnTo>
                  <a:cubicBezTo>
                    <a:pt x="1438" y="6566"/>
                    <a:pt x="1434" y="6563"/>
                    <a:pt x="1434" y="6558"/>
                  </a:cubicBezTo>
                  <a:cubicBezTo>
                    <a:pt x="1434" y="6554"/>
                    <a:pt x="1438" y="6550"/>
                    <a:pt x="1442" y="6550"/>
                  </a:cubicBezTo>
                  <a:close/>
                  <a:moveTo>
                    <a:pt x="1474" y="6550"/>
                  </a:moveTo>
                  <a:lnTo>
                    <a:pt x="1474" y="6550"/>
                  </a:lnTo>
                  <a:cubicBezTo>
                    <a:pt x="1479" y="6550"/>
                    <a:pt x="1482" y="6554"/>
                    <a:pt x="1482" y="6558"/>
                  </a:cubicBezTo>
                  <a:cubicBezTo>
                    <a:pt x="1482" y="6563"/>
                    <a:pt x="1479" y="6566"/>
                    <a:pt x="1474" y="6566"/>
                  </a:cubicBezTo>
                  <a:lnTo>
                    <a:pt x="1474" y="6566"/>
                  </a:lnTo>
                  <a:cubicBezTo>
                    <a:pt x="1470" y="6566"/>
                    <a:pt x="1466" y="6563"/>
                    <a:pt x="1466" y="6558"/>
                  </a:cubicBezTo>
                  <a:cubicBezTo>
                    <a:pt x="1466" y="6554"/>
                    <a:pt x="1470" y="6550"/>
                    <a:pt x="1474" y="6550"/>
                  </a:cubicBezTo>
                  <a:close/>
                  <a:moveTo>
                    <a:pt x="1506" y="6550"/>
                  </a:moveTo>
                  <a:lnTo>
                    <a:pt x="1507" y="6550"/>
                  </a:lnTo>
                  <a:cubicBezTo>
                    <a:pt x="1511" y="6550"/>
                    <a:pt x="1515" y="6554"/>
                    <a:pt x="1515" y="6558"/>
                  </a:cubicBezTo>
                  <a:cubicBezTo>
                    <a:pt x="1515" y="6563"/>
                    <a:pt x="1511" y="6566"/>
                    <a:pt x="1507" y="6566"/>
                  </a:cubicBezTo>
                  <a:lnTo>
                    <a:pt x="1506" y="6566"/>
                  </a:lnTo>
                  <a:cubicBezTo>
                    <a:pt x="1502" y="6566"/>
                    <a:pt x="1498" y="6563"/>
                    <a:pt x="1498" y="6558"/>
                  </a:cubicBezTo>
                  <a:cubicBezTo>
                    <a:pt x="1498" y="6554"/>
                    <a:pt x="1502" y="6550"/>
                    <a:pt x="1506" y="6550"/>
                  </a:cubicBezTo>
                  <a:close/>
                  <a:moveTo>
                    <a:pt x="1539" y="6550"/>
                  </a:moveTo>
                  <a:lnTo>
                    <a:pt x="1539" y="6550"/>
                  </a:lnTo>
                  <a:cubicBezTo>
                    <a:pt x="1543" y="6550"/>
                    <a:pt x="1547" y="6554"/>
                    <a:pt x="1547" y="6558"/>
                  </a:cubicBezTo>
                  <a:cubicBezTo>
                    <a:pt x="1547" y="6563"/>
                    <a:pt x="1543" y="6566"/>
                    <a:pt x="1539" y="6566"/>
                  </a:cubicBezTo>
                  <a:lnTo>
                    <a:pt x="1539" y="6566"/>
                  </a:lnTo>
                  <a:cubicBezTo>
                    <a:pt x="1534" y="6566"/>
                    <a:pt x="1531" y="6563"/>
                    <a:pt x="1531" y="6558"/>
                  </a:cubicBezTo>
                  <a:cubicBezTo>
                    <a:pt x="1531" y="6554"/>
                    <a:pt x="1534" y="6550"/>
                    <a:pt x="1539" y="6550"/>
                  </a:cubicBezTo>
                  <a:close/>
                  <a:moveTo>
                    <a:pt x="1571" y="6550"/>
                  </a:moveTo>
                  <a:lnTo>
                    <a:pt x="1571" y="6550"/>
                  </a:lnTo>
                  <a:cubicBezTo>
                    <a:pt x="1575" y="6550"/>
                    <a:pt x="1579" y="6554"/>
                    <a:pt x="1579" y="6558"/>
                  </a:cubicBezTo>
                  <a:cubicBezTo>
                    <a:pt x="1579" y="6563"/>
                    <a:pt x="1575" y="6566"/>
                    <a:pt x="1571" y="6566"/>
                  </a:cubicBezTo>
                  <a:lnTo>
                    <a:pt x="1571" y="6566"/>
                  </a:lnTo>
                  <a:cubicBezTo>
                    <a:pt x="1566" y="6566"/>
                    <a:pt x="1563" y="6563"/>
                    <a:pt x="1563" y="6558"/>
                  </a:cubicBezTo>
                  <a:cubicBezTo>
                    <a:pt x="1563" y="6554"/>
                    <a:pt x="1566" y="6550"/>
                    <a:pt x="1571" y="6550"/>
                  </a:cubicBezTo>
                  <a:close/>
                  <a:moveTo>
                    <a:pt x="1603" y="6550"/>
                  </a:moveTo>
                  <a:lnTo>
                    <a:pt x="1603" y="6550"/>
                  </a:lnTo>
                  <a:cubicBezTo>
                    <a:pt x="1607" y="6550"/>
                    <a:pt x="1611" y="6554"/>
                    <a:pt x="1611" y="6558"/>
                  </a:cubicBezTo>
                  <a:cubicBezTo>
                    <a:pt x="1611" y="6563"/>
                    <a:pt x="1607" y="6566"/>
                    <a:pt x="1603" y="6566"/>
                  </a:cubicBezTo>
                  <a:lnTo>
                    <a:pt x="1603" y="6566"/>
                  </a:lnTo>
                  <a:cubicBezTo>
                    <a:pt x="1598" y="6566"/>
                    <a:pt x="1595" y="6563"/>
                    <a:pt x="1595" y="6558"/>
                  </a:cubicBezTo>
                  <a:cubicBezTo>
                    <a:pt x="1595" y="6554"/>
                    <a:pt x="1598" y="6550"/>
                    <a:pt x="1603" y="6550"/>
                  </a:cubicBezTo>
                  <a:close/>
                  <a:moveTo>
                    <a:pt x="1635" y="6550"/>
                  </a:moveTo>
                  <a:lnTo>
                    <a:pt x="1635" y="6550"/>
                  </a:lnTo>
                  <a:cubicBezTo>
                    <a:pt x="1639" y="6550"/>
                    <a:pt x="1643" y="6554"/>
                    <a:pt x="1643" y="6558"/>
                  </a:cubicBezTo>
                  <a:cubicBezTo>
                    <a:pt x="1643" y="6563"/>
                    <a:pt x="1639" y="6566"/>
                    <a:pt x="1635" y="6566"/>
                  </a:cubicBezTo>
                  <a:lnTo>
                    <a:pt x="1635" y="6566"/>
                  </a:lnTo>
                  <a:cubicBezTo>
                    <a:pt x="1630" y="6566"/>
                    <a:pt x="1627" y="6563"/>
                    <a:pt x="1627" y="6558"/>
                  </a:cubicBezTo>
                  <a:cubicBezTo>
                    <a:pt x="1627" y="6554"/>
                    <a:pt x="1630" y="6550"/>
                    <a:pt x="1635" y="6550"/>
                  </a:cubicBezTo>
                  <a:close/>
                  <a:moveTo>
                    <a:pt x="1667" y="6550"/>
                  </a:moveTo>
                  <a:lnTo>
                    <a:pt x="1667" y="6550"/>
                  </a:lnTo>
                  <a:cubicBezTo>
                    <a:pt x="1671" y="6550"/>
                    <a:pt x="1675" y="6554"/>
                    <a:pt x="1675" y="6558"/>
                  </a:cubicBezTo>
                  <a:cubicBezTo>
                    <a:pt x="1675" y="6563"/>
                    <a:pt x="1671" y="6566"/>
                    <a:pt x="1667" y="6566"/>
                  </a:cubicBezTo>
                  <a:lnTo>
                    <a:pt x="1667" y="6566"/>
                  </a:lnTo>
                  <a:cubicBezTo>
                    <a:pt x="1662" y="6566"/>
                    <a:pt x="1659" y="6563"/>
                    <a:pt x="1659" y="6558"/>
                  </a:cubicBezTo>
                  <a:cubicBezTo>
                    <a:pt x="1659" y="6554"/>
                    <a:pt x="1662" y="6550"/>
                    <a:pt x="1667" y="6550"/>
                  </a:cubicBezTo>
                  <a:close/>
                  <a:moveTo>
                    <a:pt x="1699" y="6550"/>
                  </a:moveTo>
                  <a:lnTo>
                    <a:pt x="1699" y="6550"/>
                  </a:lnTo>
                  <a:cubicBezTo>
                    <a:pt x="1703" y="6550"/>
                    <a:pt x="1707" y="6554"/>
                    <a:pt x="1707" y="6558"/>
                  </a:cubicBezTo>
                  <a:cubicBezTo>
                    <a:pt x="1707" y="6563"/>
                    <a:pt x="1703" y="6566"/>
                    <a:pt x="1699" y="6566"/>
                  </a:cubicBezTo>
                  <a:lnTo>
                    <a:pt x="1699" y="6566"/>
                  </a:lnTo>
                  <a:cubicBezTo>
                    <a:pt x="1694" y="6566"/>
                    <a:pt x="1691" y="6563"/>
                    <a:pt x="1691" y="6558"/>
                  </a:cubicBezTo>
                  <a:cubicBezTo>
                    <a:pt x="1691" y="6554"/>
                    <a:pt x="1694" y="6550"/>
                    <a:pt x="1699" y="6550"/>
                  </a:cubicBezTo>
                  <a:close/>
                  <a:moveTo>
                    <a:pt x="1731" y="6550"/>
                  </a:moveTo>
                  <a:lnTo>
                    <a:pt x="1731" y="6550"/>
                  </a:lnTo>
                  <a:cubicBezTo>
                    <a:pt x="1735" y="6550"/>
                    <a:pt x="1739" y="6554"/>
                    <a:pt x="1739" y="6558"/>
                  </a:cubicBezTo>
                  <a:cubicBezTo>
                    <a:pt x="1739" y="6563"/>
                    <a:pt x="1735" y="6566"/>
                    <a:pt x="1731" y="6566"/>
                  </a:cubicBezTo>
                  <a:lnTo>
                    <a:pt x="1731" y="6566"/>
                  </a:lnTo>
                  <a:cubicBezTo>
                    <a:pt x="1726" y="6566"/>
                    <a:pt x="1723" y="6563"/>
                    <a:pt x="1723" y="6558"/>
                  </a:cubicBezTo>
                  <a:cubicBezTo>
                    <a:pt x="1723" y="6554"/>
                    <a:pt x="1726" y="6550"/>
                    <a:pt x="1731" y="6550"/>
                  </a:cubicBezTo>
                  <a:close/>
                  <a:moveTo>
                    <a:pt x="1763" y="6550"/>
                  </a:moveTo>
                  <a:lnTo>
                    <a:pt x="1763" y="6550"/>
                  </a:lnTo>
                  <a:cubicBezTo>
                    <a:pt x="1767" y="6550"/>
                    <a:pt x="1771" y="6554"/>
                    <a:pt x="1771" y="6558"/>
                  </a:cubicBezTo>
                  <a:cubicBezTo>
                    <a:pt x="1771" y="6563"/>
                    <a:pt x="1767" y="6566"/>
                    <a:pt x="1763" y="6566"/>
                  </a:cubicBezTo>
                  <a:lnTo>
                    <a:pt x="1763" y="6566"/>
                  </a:lnTo>
                  <a:cubicBezTo>
                    <a:pt x="1758" y="6566"/>
                    <a:pt x="1755" y="6563"/>
                    <a:pt x="1755" y="6558"/>
                  </a:cubicBezTo>
                  <a:cubicBezTo>
                    <a:pt x="1755" y="6554"/>
                    <a:pt x="1758" y="6550"/>
                    <a:pt x="1763" y="6550"/>
                  </a:cubicBezTo>
                  <a:close/>
                  <a:moveTo>
                    <a:pt x="1795" y="6550"/>
                  </a:moveTo>
                  <a:lnTo>
                    <a:pt x="1795" y="6550"/>
                  </a:lnTo>
                  <a:cubicBezTo>
                    <a:pt x="1799" y="6550"/>
                    <a:pt x="1803" y="6554"/>
                    <a:pt x="1803" y="6558"/>
                  </a:cubicBezTo>
                  <a:cubicBezTo>
                    <a:pt x="1803" y="6563"/>
                    <a:pt x="1799" y="6566"/>
                    <a:pt x="1795" y="6566"/>
                  </a:cubicBezTo>
                  <a:lnTo>
                    <a:pt x="1795" y="6566"/>
                  </a:lnTo>
                  <a:cubicBezTo>
                    <a:pt x="1790" y="6566"/>
                    <a:pt x="1787" y="6563"/>
                    <a:pt x="1787" y="6558"/>
                  </a:cubicBezTo>
                  <a:cubicBezTo>
                    <a:pt x="1787" y="6554"/>
                    <a:pt x="1790" y="6550"/>
                    <a:pt x="1795" y="6550"/>
                  </a:cubicBezTo>
                  <a:close/>
                  <a:moveTo>
                    <a:pt x="1827" y="6550"/>
                  </a:moveTo>
                  <a:lnTo>
                    <a:pt x="1827" y="6550"/>
                  </a:lnTo>
                  <a:cubicBezTo>
                    <a:pt x="1831" y="6550"/>
                    <a:pt x="1835" y="6554"/>
                    <a:pt x="1835" y="6558"/>
                  </a:cubicBezTo>
                  <a:cubicBezTo>
                    <a:pt x="1835" y="6563"/>
                    <a:pt x="1831" y="6566"/>
                    <a:pt x="1827" y="6566"/>
                  </a:cubicBezTo>
                  <a:lnTo>
                    <a:pt x="1827" y="6566"/>
                  </a:lnTo>
                  <a:cubicBezTo>
                    <a:pt x="1822" y="6566"/>
                    <a:pt x="1819" y="6563"/>
                    <a:pt x="1819" y="6558"/>
                  </a:cubicBezTo>
                  <a:cubicBezTo>
                    <a:pt x="1819" y="6554"/>
                    <a:pt x="1822" y="6550"/>
                    <a:pt x="1827" y="6550"/>
                  </a:cubicBezTo>
                  <a:close/>
                  <a:moveTo>
                    <a:pt x="1859" y="6550"/>
                  </a:moveTo>
                  <a:lnTo>
                    <a:pt x="1859" y="6550"/>
                  </a:lnTo>
                  <a:cubicBezTo>
                    <a:pt x="1863" y="6550"/>
                    <a:pt x="1867" y="6554"/>
                    <a:pt x="1867" y="6558"/>
                  </a:cubicBezTo>
                  <a:cubicBezTo>
                    <a:pt x="1867" y="6563"/>
                    <a:pt x="1863" y="6566"/>
                    <a:pt x="1859" y="6566"/>
                  </a:cubicBezTo>
                  <a:lnTo>
                    <a:pt x="1859" y="6566"/>
                  </a:lnTo>
                  <a:cubicBezTo>
                    <a:pt x="1854" y="6566"/>
                    <a:pt x="1851" y="6563"/>
                    <a:pt x="1851" y="6558"/>
                  </a:cubicBezTo>
                  <a:cubicBezTo>
                    <a:pt x="1851" y="6554"/>
                    <a:pt x="1854" y="6550"/>
                    <a:pt x="1859" y="6550"/>
                  </a:cubicBezTo>
                  <a:close/>
                  <a:moveTo>
                    <a:pt x="1891" y="6550"/>
                  </a:moveTo>
                  <a:lnTo>
                    <a:pt x="1891" y="6550"/>
                  </a:lnTo>
                  <a:cubicBezTo>
                    <a:pt x="1895" y="6550"/>
                    <a:pt x="1899" y="6554"/>
                    <a:pt x="1899" y="6558"/>
                  </a:cubicBezTo>
                  <a:cubicBezTo>
                    <a:pt x="1899" y="6563"/>
                    <a:pt x="1895" y="6566"/>
                    <a:pt x="1891" y="6566"/>
                  </a:cubicBezTo>
                  <a:lnTo>
                    <a:pt x="1891" y="6566"/>
                  </a:lnTo>
                  <a:cubicBezTo>
                    <a:pt x="1886" y="6566"/>
                    <a:pt x="1883" y="6563"/>
                    <a:pt x="1883" y="6558"/>
                  </a:cubicBezTo>
                  <a:cubicBezTo>
                    <a:pt x="1883" y="6554"/>
                    <a:pt x="1886" y="6550"/>
                    <a:pt x="1891" y="6550"/>
                  </a:cubicBezTo>
                  <a:close/>
                  <a:moveTo>
                    <a:pt x="1923" y="6550"/>
                  </a:moveTo>
                  <a:lnTo>
                    <a:pt x="1923" y="6550"/>
                  </a:lnTo>
                  <a:cubicBezTo>
                    <a:pt x="1927" y="6550"/>
                    <a:pt x="1931" y="6554"/>
                    <a:pt x="1931" y="6558"/>
                  </a:cubicBezTo>
                  <a:cubicBezTo>
                    <a:pt x="1931" y="6563"/>
                    <a:pt x="1927" y="6566"/>
                    <a:pt x="1923" y="6566"/>
                  </a:cubicBezTo>
                  <a:lnTo>
                    <a:pt x="1923" y="6566"/>
                  </a:lnTo>
                  <a:cubicBezTo>
                    <a:pt x="1918" y="6566"/>
                    <a:pt x="1915" y="6563"/>
                    <a:pt x="1915" y="6558"/>
                  </a:cubicBezTo>
                  <a:cubicBezTo>
                    <a:pt x="1915" y="6554"/>
                    <a:pt x="1918" y="6550"/>
                    <a:pt x="1923" y="6550"/>
                  </a:cubicBezTo>
                  <a:close/>
                  <a:moveTo>
                    <a:pt x="1955" y="6550"/>
                  </a:moveTo>
                  <a:lnTo>
                    <a:pt x="1955" y="6550"/>
                  </a:lnTo>
                  <a:cubicBezTo>
                    <a:pt x="1959" y="6550"/>
                    <a:pt x="1963" y="6554"/>
                    <a:pt x="1963" y="6558"/>
                  </a:cubicBezTo>
                  <a:cubicBezTo>
                    <a:pt x="1963" y="6563"/>
                    <a:pt x="1959" y="6566"/>
                    <a:pt x="1955" y="6566"/>
                  </a:cubicBezTo>
                  <a:lnTo>
                    <a:pt x="1955" y="6566"/>
                  </a:lnTo>
                  <a:cubicBezTo>
                    <a:pt x="1950" y="6566"/>
                    <a:pt x="1947" y="6563"/>
                    <a:pt x="1947" y="6558"/>
                  </a:cubicBezTo>
                  <a:cubicBezTo>
                    <a:pt x="1947" y="6554"/>
                    <a:pt x="1950" y="6550"/>
                    <a:pt x="1955" y="6550"/>
                  </a:cubicBezTo>
                  <a:close/>
                  <a:moveTo>
                    <a:pt x="1987" y="6550"/>
                  </a:moveTo>
                  <a:lnTo>
                    <a:pt x="1987" y="6550"/>
                  </a:lnTo>
                  <a:cubicBezTo>
                    <a:pt x="1991" y="6550"/>
                    <a:pt x="1995" y="6554"/>
                    <a:pt x="1995" y="6558"/>
                  </a:cubicBezTo>
                  <a:cubicBezTo>
                    <a:pt x="1995" y="6563"/>
                    <a:pt x="1991" y="6566"/>
                    <a:pt x="1987" y="6566"/>
                  </a:cubicBezTo>
                  <a:lnTo>
                    <a:pt x="1987" y="6566"/>
                  </a:lnTo>
                  <a:cubicBezTo>
                    <a:pt x="1982" y="6566"/>
                    <a:pt x="1979" y="6563"/>
                    <a:pt x="1979" y="6558"/>
                  </a:cubicBezTo>
                  <a:cubicBezTo>
                    <a:pt x="1979" y="6554"/>
                    <a:pt x="1982" y="6550"/>
                    <a:pt x="1987" y="6550"/>
                  </a:cubicBezTo>
                  <a:close/>
                  <a:moveTo>
                    <a:pt x="2019" y="6550"/>
                  </a:moveTo>
                  <a:lnTo>
                    <a:pt x="2019" y="6550"/>
                  </a:lnTo>
                  <a:cubicBezTo>
                    <a:pt x="2023" y="6550"/>
                    <a:pt x="2027" y="6554"/>
                    <a:pt x="2027" y="6558"/>
                  </a:cubicBezTo>
                  <a:cubicBezTo>
                    <a:pt x="2027" y="6563"/>
                    <a:pt x="2023" y="6566"/>
                    <a:pt x="2019" y="6566"/>
                  </a:cubicBezTo>
                  <a:lnTo>
                    <a:pt x="2019" y="6566"/>
                  </a:lnTo>
                  <a:cubicBezTo>
                    <a:pt x="2014" y="6566"/>
                    <a:pt x="2011" y="6563"/>
                    <a:pt x="2011" y="6558"/>
                  </a:cubicBezTo>
                  <a:cubicBezTo>
                    <a:pt x="2011" y="6554"/>
                    <a:pt x="2014" y="6550"/>
                    <a:pt x="2019" y="6550"/>
                  </a:cubicBezTo>
                  <a:close/>
                  <a:moveTo>
                    <a:pt x="2051" y="6550"/>
                  </a:moveTo>
                  <a:lnTo>
                    <a:pt x="2051" y="6550"/>
                  </a:lnTo>
                  <a:cubicBezTo>
                    <a:pt x="2055" y="6550"/>
                    <a:pt x="2059" y="6554"/>
                    <a:pt x="2059" y="6558"/>
                  </a:cubicBezTo>
                  <a:cubicBezTo>
                    <a:pt x="2059" y="6563"/>
                    <a:pt x="2055" y="6566"/>
                    <a:pt x="2051" y="6566"/>
                  </a:cubicBezTo>
                  <a:lnTo>
                    <a:pt x="2051" y="6566"/>
                  </a:lnTo>
                  <a:cubicBezTo>
                    <a:pt x="2046" y="6566"/>
                    <a:pt x="2043" y="6563"/>
                    <a:pt x="2043" y="6558"/>
                  </a:cubicBezTo>
                  <a:cubicBezTo>
                    <a:pt x="2043" y="6554"/>
                    <a:pt x="2046" y="6550"/>
                    <a:pt x="2051" y="6550"/>
                  </a:cubicBezTo>
                  <a:close/>
                  <a:moveTo>
                    <a:pt x="2083" y="6550"/>
                  </a:moveTo>
                  <a:lnTo>
                    <a:pt x="2083" y="6550"/>
                  </a:lnTo>
                  <a:cubicBezTo>
                    <a:pt x="2087" y="6550"/>
                    <a:pt x="2091" y="6554"/>
                    <a:pt x="2091" y="6558"/>
                  </a:cubicBezTo>
                  <a:cubicBezTo>
                    <a:pt x="2091" y="6563"/>
                    <a:pt x="2087" y="6566"/>
                    <a:pt x="2083" y="6566"/>
                  </a:cubicBezTo>
                  <a:lnTo>
                    <a:pt x="2083" y="6566"/>
                  </a:lnTo>
                  <a:cubicBezTo>
                    <a:pt x="2078" y="6566"/>
                    <a:pt x="2075" y="6563"/>
                    <a:pt x="2075" y="6558"/>
                  </a:cubicBezTo>
                  <a:cubicBezTo>
                    <a:pt x="2075" y="6554"/>
                    <a:pt x="2078" y="6550"/>
                    <a:pt x="2083" y="6550"/>
                  </a:cubicBezTo>
                  <a:close/>
                  <a:moveTo>
                    <a:pt x="2115" y="6550"/>
                  </a:moveTo>
                  <a:lnTo>
                    <a:pt x="2115" y="6550"/>
                  </a:lnTo>
                  <a:cubicBezTo>
                    <a:pt x="2119" y="6550"/>
                    <a:pt x="2123" y="6554"/>
                    <a:pt x="2123" y="6558"/>
                  </a:cubicBezTo>
                  <a:cubicBezTo>
                    <a:pt x="2123" y="6563"/>
                    <a:pt x="2119" y="6566"/>
                    <a:pt x="2115" y="6566"/>
                  </a:cubicBezTo>
                  <a:lnTo>
                    <a:pt x="2115" y="6566"/>
                  </a:lnTo>
                  <a:cubicBezTo>
                    <a:pt x="2110" y="6566"/>
                    <a:pt x="2107" y="6563"/>
                    <a:pt x="2107" y="6558"/>
                  </a:cubicBezTo>
                  <a:cubicBezTo>
                    <a:pt x="2107" y="6554"/>
                    <a:pt x="2110" y="6550"/>
                    <a:pt x="2115" y="6550"/>
                  </a:cubicBezTo>
                  <a:close/>
                  <a:moveTo>
                    <a:pt x="2147" y="6550"/>
                  </a:moveTo>
                  <a:lnTo>
                    <a:pt x="2147" y="6550"/>
                  </a:lnTo>
                  <a:cubicBezTo>
                    <a:pt x="2151" y="6550"/>
                    <a:pt x="2155" y="6554"/>
                    <a:pt x="2155" y="6558"/>
                  </a:cubicBezTo>
                  <a:cubicBezTo>
                    <a:pt x="2155" y="6563"/>
                    <a:pt x="2151" y="6566"/>
                    <a:pt x="2147" y="6566"/>
                  </a:cubicBezTo>
                  <a:lnTo>
                    <a:pt x="2147" y="6566"/>
                  </a:lnTo>
                  <a:cubicBezTo>
                    <a:pt x="2142" y="6566"/>
                    <a:pt x="2139" y="6563"/>
                    <a:pt x="2139" y="6558"/>
                  </a:cubicBezTo>
                  <a:cubicBezTo>
                    <a:pt x="2139" y="6554"/>
                    <a:pt x="2142" y="6550"/>
                    <a:pt x="2147" y="6550"/>
                  </a:cubicBezTo>
                  <a:close/>
                  <a:moveTo>
                    <a:pt x="2179" y="6550"/>
                  </a:moveTo>
                  <a:lnTo>
                    <a:pt x="2179" y="6550"/>
                  </a:lnTo>
                  <a:cubicBezTo>
                    <a:pt x="2183" y="6550"/>
                    <a:pt x="2187" y="6554"/>
                    <a:pt x="2187" y="6558"/>
                  </a:cubicBezTo>
                  <a:cubicBezTo>
                    <a:pt x="2187" y="6563"/>
                    <a:pt x="2183" y="6566"/>
                    <a:pt x="2179" y="6566"/>
                  </a:cubicBezTo>
                  <a:lnTo>
                    <a:pt x="2179" y="6566"/>
                  </a:lnTo>
                  <a:cubicBezTo>
                    <a:pt x="2174" y="6566"/>
                    <a:pt x="2171" y="6563"/>
                    <a:pt x="2171" y="6558"/>
                  </a:cubicBezTo>
                  <a:cubicBezTo>
                    <a:pt x="2171" y="6554"/>
                    <a:pt x="2174" y="6550"/>
                    <a:pt x="2179" y="6550"/>
                  </a:cubicBezTo>
                  <a:close/>
                  <a:moveTo>
                    <a:pt x="2211" y="6550"/>
                  </a:moveTo>
                  <a:lnTo>
                    <a:pt x="2211" y="6550"/>
                  </a:lnTo>
                  <a:cubicBezTo>
                    <a:pt x="2215" y="6550"/>
                    <a:pt x="2219" y="6554"/>
                    <a:pt x="2219" y="6558"/>
                  </a:cubicBezTo>
                  <a:cubicBezTo>
                    <a:pt x="2219" y="6563"/>
                    <a:pt x="2215" y="6566"/>
                    <a:pt x="2211" y="6566"/>
                  </a:cubicBezTo>
                  <a:lnTo>
                    <a:pt x="2211" y="6566"/>
                  </a:lnTo>
                  <a:cubicBezTo>
                    <a:pt x="2206" y="6566"/>
                    <a:pt x="2203" y="6563"/>
                    <a:pt x="2203" y="6558"/>
                  </a:cubicBezTo>
                  <a:cubicBezTo>
                    <a:pt x="2203" y="6554"/>
                    <a:pt x="2206" y="6550"/>
                    <a:pt x="2211" y="6550"/>
                  </a:cubicBezTo>
                  <a:close/>
                  <a:moveTo>
                    <a:pt x="2243" y="6550"/>
                  </a:moveTo>
                  <a:lnTo>
                    <a:pt x="2243" y="6550"/>
                  </a:lnTo>
                  <a:cubicBezTo>
                    <a:pt x="2247" y="6550"/>
                    <a:pt x="2251" y="6554"/>
                    <a:pt x="2251" y="6558"/>
                  </a:cubicBezTo>
                  <a:cubicBezTo>
                    <a:pt x="2251" y="6563"/>
                    <a:pt x="2247" y="6566"/>
                    <a:pt x="2243" y="6566"/>
                  </a:cubicBezTo>
                  <a:lnTo>
                    <a:pt x="2243" y="6566"/>
                  </a:lnTo>
                  <a:cubicBezTo>
                    <a:pt x="2238" y="6566"/>
                    <a:pt x="2235" y="6563"/>
                    <a:pt x="2235" y="6558"/>
                  </a:cubicBezTo>
                  <a:cubicBezTo>
                    <a:pt x="2235" y="6554"/>
                    <a:pt x="2238" y="6550"/>
                    <a:pt x="2243" y="6550"/>
                  </a:cubicBezTo>
                  <a:close/>
                  <a:moveTo>
                    <a:pt x="2275" y="6550"/>
                  </a:moveTo>
                  <a:lnTo>
                    <a:pt x="2275" y="6550"/>
                  </a:lnTo>
                  <a:cubicBezTo>
                    <a:pt x="2279" y="6550"/>
                    <a:pt x="2283" y="6554"/>
                    <a:pt x="2283" y="6558"/>
                  </a:cubicBezTo>
                  <a:cubicBezTo>
                    <a:pt x="2283" y="6563"/>
                    <a:pt x="2279" y="6566"/>
                    <a:pt x="2275" y="6566"/>
                  </a:cubicBezTo>
                  <a:lnTo>
                    <a:pt x="2275" y="6566"/>
                  </a:lnTo>
                  <a:cubicBezTo>
                    <a:pt x="2270" y="6566"/>
                    <a:pt x="2267" y="6563"/>
                    <a:pt x="2267" y="6558"/>
                  </a:cubicBezTo>
                  <a:cubicBezTo>
                    <a:pt x="2267" y="6554"/>
                    <a:pt x="2270" y="6550"/>
                    <a:pt x="2275" y="6550"/>
                  </a:cubicBezTo>
                  <a:close/>
                  <a:moveTo>
                    <a:pt x="2307" y="6550"/>
                  </a:moveTo>
                  <a:lnTo>
                    <a:pt x="2307" y="6550"/>
                  </a:lnTo>
                  <a:cubicBezTo>
                    <a:pt x="2311" y="6550"/>
                    <a:pt x="2315" y="6554"/>
                    <a:pt x="2315" y="6558"/>
                  </a:cubicBezTo>
                  <a:cubicBezTo>
                    <a:pt x="2315" y="6563"/>
                    <a:pt x="2311" y="6566"/>
                    <a:pt x="2307" y="6566"/>
                  </a:cubicBezTo>
                  <a:lnTo>
                    <a:pt x="2307" y="6566"/>
                  </a:lnTo>
                  <a:cubicBezTo>
                    <a:pt x="2302" y="6566"/>
                    <a:pt x="2299" y="6563"/>
                    <a:pt x="2299" y="6558"/>
                  </a:cubicBezTo>
                  <a:cubicBezTo>
                    <a:pt x="2299" y="6554"/>
                    <a:pt x="2302" y="6550"/>
                    <a:pt x="2307" y="6550"/>
                  </a:cubicBezTo>
                  <a:close/>
                  <a:moveTo>
                    <a:pt x="2339" y="6550"/>
                  </a:moveTo>
                  <a:lnTo>
                    <a:pt x="2339" y="6550"/>
                  </a:lnTo>
                  <a:cubicBezTo>
                    <a:pt x="2343" y="6550"/>
                    <a:pt x="2347" y="6554"/>
                    <a:pt x="2347" y="6558"/>
                  </a:cubicBezTo>
                  <a:cubicBezTo>
                    <a:pt x="2347" y="6563"/>
                    <a:pt x="2343" y="6566"/>
                    <a:pt x="2339" y="6566"/>
                  </a:cubicBezTo>
                  <a:lnTo>
                    <a:pt x="2339" y="6566"/>
                  </a:lnTo>
                  <a:cubicBezTo>
                    <a:pt x="2334" y="6566"/>
                    <a:pt x="2331" y="6563"/>
                    <a:pt x="2331" y="6558"/>
                  </a:cubicBezTo>
                  <a:cubicBezTo>
                    <a:pt x="2331" y="6554"/>
                    <a:pt x="2334" y="6550"/>
                    <a:pt x="2339" y="6550"/>
                  </a:cubicBezTo>
                  <a:close/>
                  <a:moveTo>
                    <a:pt x="2371" y="6550"/>
                  </a:moveTo>
                  <a:lnTo>
                    <a:pt x="2371" y="6550"/>
                  </a:lnTo>
                  <a:cubicBezTo>
                    <a:pt x="2375" y="6550"/>
                    <a:pt x="2379" y="6554"/>
                    <a:pt x="2379" y="6558"/>
                  </a:cubicBezTo>
                  <a:cubicBezTo>
                    <a:pt x="2379" y="6563"/>
                    <a:pt x="2375" y="6566"/>
                    <a:pt x="2371" y="6566"/>
                  </a:cubicBezTo>
                  <a:lnTo>
                    <a:pt x="2371" y="6566"/>
                  </a:lnTo>
                  <a:cubicBezTo>
                    <a:pt x="2366" y="6566"/>
                    <a:pt x="2363" y="6563"/>
                    <a:pt x="2363" y="6558"/>
                  </a:cubicBezTo>
                  <a:cubicBezTo>
                    <a:pt x="2363" y="6554"/>
                    <a:pt x="2366" y="6550"/>
                    <a:pt x="2371" y="6550"/>
                  </a:cubicBezTo>
                  <a:close/>
                  <a:moveTo>
                    <a:pt x="2403" y="6550"/>
                  </a:moveTo>
                  <a:lnTo>
                    <a:pt x="2403" y="6550"/>
                  </a:lnTo>
                  <a:cubicBezTo>
                    <a:pt x="2407" y="6550"/>
                    <a:pt x="2411" y="6554"/>
                    <a:pt x="2411" y="6558"/>
                  </a:cubicBezTo>
                  <a:cubicBezTo>
                    <a:pt x="2411" y="6563"/>
                    <a:pt x="2407" y="6566"/>
                    <a:pt x="2403" y="6566"/>
                  </a:cubicBezTo>
                  <a:lnTo>
                    <a:pt x="2403" y="6566"/>
                  </a:lnTo>
                  <a:cubicBezTo>
                    <a:pt x="2399" y="6566"/>
                    <a:pt x="2395" y="6563"/>
                    <a:pt x="2395" y="6558"/>
                  </a:cubicBezTo>
                  <a:cubicBezTo>
                    <a:pt x="2395" y="6554"/>
                    <a:pt x="2399" y="6550"/>
                    <a:pt x="2403" y="6550"/>
                  </a:cubicBezTo>
                  <a:close/>
                  <a:moveTo>
                    <a:pt x="2435" y="6550"/>
                  </a:moveTo>
                  <a:lnTo>
                    <a:pt x="2435" y="6550"/>
                  </a:lnTo>
                  <a:cubicBezTo>
                    <a:pt x="2439" y="6550"/>
                    <a:pt x="2443" y="6554"/>
                    <a:pt x="2443" y="6558"/>
                  </a:cubicBezTo>
                  <a:cubicBezTo>
                    <a:pt x="2443" y="6563"/>
                    <a:pt x="2439" y="6566"/>
                    <a:pt x="2435" y="6566"/>
                  </a:cubicBezTo>
                  <a:lnTo>
                    <a:pt x="2435" y="6566"/>
                  </a:lnTo>
                  <a:cubicBezTo>
                    <a:pt x="2431" y="6566"/>
                    <a:pt x="2427" y="6563"/>
                    <a:pt x="2427" y="6558"/>
                  </a:cubicBezTo>
                  <a:cubicBezTo>
                    <a:pt x="2427" y="6554"/>
                    <a:pt x="2431" y="6550"/>
                    <a:pt x="2435" y="6550"/>
                  </a:cubicBezTo>
                  <a:close/>
                  <a:moveTo>
                    <a:pt x="2467" y="6550"/>
                  </a:moveTo>
                  <a:lnTo>
                    <a:pt x="2467" y="6550"/>
                  </a:lnTo>
                  <a:cubicBezTo>
                    <a:pt x="2471" y="6550"/>
                    <a:pt x="2475" y="6554"/>
                    <a:pt x="2475" y="6558"/>
                  </a:cubicBezTo>
                  <a:cubicBezTo>
                    <a:pt x="2475" y="6563"/>
                    <a:pt x="2471" y="6566"/>
                    <a:pt x="2467" y="6566"/>
                  </a:cubicBezTo>
                  <a:lnTo>
                    <a:pt x="2467" y="6566"/>
                  </a:lnTo>
                  <a:cubicBezTo>
                    <a:pt x="2463" y="6566"/>
                    <a:pt x="2459" y="6563"/>
                    <a:pt x="2459" y="6558"/>
                  </a:cubicBezTo>
                  <a:cubicBezTo>
                    <a:pt x="2459" y="6554"/>
                    <a:pt x="2463" y="6550"/>
                    <a:pt x="2467" y="6550"/>
                  </a:cubicBezTo>
                  <a:close/>
                  <a:moveTo>
                    <a:pt x="2499" y="6550"/>
                  </a:moveTo>
                  <a:lnTo>
                    <a:pt x="2499" y="6550"/>
                  </a:lnTo>
                  <a:cubicBezTo>
                    <a:pt x="2503" y="6550"/>
                    <a:pt x="2507" y="6554"/>
                    <a:pt x="2507" y="6558"/>
                  </a:cubicBezTo>
                  <a:cubicBezTo>
                    <a:pt x="2507" y="6563"/>
                    <a:pt x="2503" y="6566"/>
                    <a:pt x="2499" y="6566"/>
                  </a:cubicBezTo>
                  <a:lnTo>
                    <a:pt x="2499" y="6566"/>
                  </a:lnTo>
                  <a:cubicBezTo>
                    <a:pt x="2495" y="6566"/>
                    <a:pt x="2491" y="6563"/>
                    <a:pt x="2491" y="6558"/>
                  </a:cubicBezTo>
                  <a:cubicBezTo>
                    <a:pt x="2491" y="6554"/>
                    <a:pt x="2495" y="6550"/>
                    <a:pt x="2499" y="6550"/>
                  </a:cubicBezTo>
                  <a:close/>
                  <a:moveTo>
                    <a:pt x="2531" y="6550"/>
                  </a:moveTo>
                  <a:lnTo>
                    <a:pt x="2531" y="6550"/>
                  </a:lnTo>
                  <a:cubicBezTo>
                    <a:pt x="2535" y="6550"/>
                    <a:pt x="2539" y="6554"/>
                    <a:pt x="2539" y="6558"/>
                  </a:cubicBezTo>
                  <a:cubicBezTo>
                    <a:pt x="2539" y="6563"/>
                    <a:pt x="2535" y="6566"/>
                    <a:pt x="2531" y="6566"/>
                  </a:cubicBezTo>
                  <a:lnTo>
                    <a:pt x="2531" y="6566"/>
                  </a:lnTo>
                  <a:cubicBezTo>
                    <a:pt x="2527" y="6566"/>
                    <a:pt x="2523" y="6563"/>
                    <a:pt x="2523" y="6558"/>
                  </a:cubicBezTo>
                  <a:cubicBezTo>
                    <a:pt x="2523" y="6554"/>
                    <a:pt x="2527" y="6550"/>
                    <a:pt x="2531" y="6550"/>
                  </a:cubicBezTo>
                  <a:close/>
                  <a:moveTo>
                    <a:pt x="2563" y="6550"/>
                  </a:moveTo>
                  <a:lnTo>
                    <a:pt x="2563" y="6550"/>
                  </a:lnTo>
                  <a:cubicBezTo>
                    <a:pt x="2567" y="6550"/>
                    <a:pt x="2571" y="6554"/>
                    <a:pt x="2571" y="6558"/>
                  </a:cubicBezTo>
                  <a:cubicBezTo>
                    <a:pt x="2571" y="6563"/>
                    <a:pt x="2567" y="6566"/>
                    <a:pt x="2563" y="6566"/>
                  </a:cubicBezTo>
                  <a:lnTo>
                    <a:pt x="2563" y="6566"/>
                  </a:lnTo>
                  <a:cubicBezTo>
                    <a:pt x="2559" y="6566"/>
                    <a:pt x="2555" y="6563"/>
                    <a:pt x="2555" y="6558"/>
                  </a:cubicBezTo>
                  <a:cubicBezTo>
                    <a:pt x="2555" y="6554"/>
                    <a:pt x="2559" y="6550"/>
                    <a:pt x="2563" y="6550"/>
                  </a:cubicBezTo>
                  <a:close/>
                  <a:moveTo>
                    <a:pt x="2595" y="6550"/>
                  </a:moveTo>
                  <a:lnTo>
                    <a:pt x="2595" y="6550"/>
                  </a:lnTo>
                  <a:cubicBezTo>
                    <a:pt x="2599" y="6550"/>
                    <a:pt x="2603" y="6554"/>
                    <a:pt x="2603" y="6558"/>
                  </a:cubicBezTo>
                  <a:cubicBezTo>
                    <a:pt x="2603" y="6563"/>
                    <a:pt x="2599" y="6566"/>
                    <a:pt x="2595" y="6566"/>
                  </a:cubicBezTo>
                  <a:lnTo>
                    <a:pt x="2595" y="6566"/>
                  </a:lnTo>
                  <a:cubicBezTo>
                    <a:pt x="2591" y="6566"/>
                    <a:pt x="2587" y="6563"/>
                    <a:pt x="2587" y="6558"/>
                  </a:cubicBezTo>
                  <a:cubicBezTo>
                    <a:pt x="2587" y="6554"/>
                    <a:pt x="2591" y="6550"/>
                    <a:pt x="2595" y="6550"/>
                  </a:cubicBezTo>
                  <a:close/>
                  <a:moveTo>
                    <a:pt x="2627" y="6550"/>
                  </a:moveTo>
                  <a:lnTo>
                    <a:pt x="2627" y="6550"/>
                  </a:lnTo>
                  <a:cubicBezTo>
                    <a:pt x="2631" y="6550"/>
                    <a:pt x="2635" y="6554"/>
                    <a:pt x="2635" y="6558"/>
                  </a:cubicBezTo>
                  <a:cubicBezTo>
                    <a:pt x="2635" y="6563"/>
                    <a:pt x="2631" y="6566"/>
                    <a:pt x="2627" y="6566"/>
                  </a:cubicBezTo>
                  <a:lnTo>
                    <a:pt x="2627" y="6566"/>
                  </a:lnTo>
                  <a:cubicBezTo>
                    <a:pt x="2623" y="6566"/>
                    <a:pt x="2619" y="6563"/>
                    <a:pt x="2619" y="6558"/>
                  </a:cubicBezTo>
                  <a:cubicBezTo>
                    <a:pt x="2619" y="6554"/>
                    <a:pt x="2623" y="6550"/>
                    <a:pt x="2627" y="6550"/>
                  </a:cubicBezTo>
                  <a:close/>
                  <a:moveTo>
                    <a:pt x="2659" y="6550"/>
                  </a:moveTo>
                  <a:lnTo>
                    <a:pt x="2659" y="6550"/>
                  </a:lnTo>
                  <a:cubicBezTo>
                    <a:pt x="2663" y="6550"/>
                    <a:pt x="2667" y="6554"/>
                    <a:pt x="2667" y="6558"/>
                  </a:cubicBezTo>
                  <a:cubicBezTo>
                    <a:pt x="2667" y="6563"/>
                    <a:pt x="2663" y="6566"/>
                    <a:pt x="2659" y="6566"/>
                  </a:cubicBezTo>
                  <a:lnTo>
                    <a:pt x="2659" y="6566"/>
                  </a:lnTo>
                  <a:cubicBezTo>
                    <a:pt x="2655" y="6566"/>
                    <a:pt x="2651" y="6563"/>
                    <a:pt x="2651" y="6558"/>
                  </a:cubicBezTo>
                  <a:cubicBezTo>
                    <a:pt x="2651" y="6554"/>
                    <a:pt x="2655" y="6550"/>
                    <a:pt x="2659" y="6550"/>
                  </a:cubicBezTo>
                  <a:close/>
                  <a:moveTo>
                    <a:pt x="2691" y="6550"/>
                  </a:moveTo>
                  <a:lnTo>
                    <a:pt x="2691" y="6550"/>
                  </a:lnTo>
                  <a:cubicBezTo>
                    <a:pt x="2695" y="6550"/>
                    <a:pt x="2699" y="6554"/>
                    <a:pt x="2699" y="6558"/>
                  </a:cubicBezTo>
                  <a:cubicBezTo>
                    <a:pt x="2699" y="6563"/>
                    <a:pt x="2695" y="6566"/>
                    <a:pt x="2691" y="6566"/>
                  </a:cubicBezTo>
                  <a:lnTo>
                    <a:pt x="2691" y="6566"/>
                  </a:lnTo>
                  <a:cubicBezTo>
                    <a:pt x="2687" y="6566"/>
                    <a:pt x="2683" y="6563"/>
                    <a:pt x="2683" y="6558"/>
                  </a:cubicBezTo>
                  <a:cubicBezTo>
                    <a:pt x="2683" y="6554"/>
                    <a:pt x="2687" y="6550"/>
                    <a:pt x="2691" y="6550"/>
                  </a:cubicBezTo>
                  <a:close/>
                  <a:moveTo>
                    <a:pt x="2723" y="6550"/>
                  </a:moveTo>
                  <a:lnTo>
                    <a:pt x="2723" y="6550"/>
                  </a:lnTo>
                  <a:cubicBezTo>
                    <a:pt x="2728" y="6550"/>
                    <a:pt x="2731" y="6554"/>
                    <a:pt x="2731" y="6558"/>
                  </a:cubicBezTo>
                  <a:cubicBezTo>
                    <a:pt x="2731" y="6563"/>
                    <a:pt x="2728" y="6566"/>
                    <a:pt x="2723" y="6566"/>
                  </a:cubicBezTo>
                  <a:lnTo>
                    <a:pt x="2723" y="6566"/>
                  </a:lnTo>
                  <a:cubicBezTo>
                    <a:pt x="2719" y="6566"/>
                    <a:pt x="2715" y="6563"/>
                    <a:pt x="2715" y="6558"/>
                  </a:cubicBezTo>
                  <a:cubicBezTo>
                    <a:pt x="2715" y="6554"/>
                    <a:pt x="2719" y="6550"/>
                    <a:pt x="2723" y="6550"/>
                  </a:cubicBezTo>
                  <a:close/>
                  <a:moveTo>
                    <a:pt x="2755" y="6550"/>
                  </a:moveTo>
                  <a:lnTo>
                    <a:pt x="2755" y="6550"/>
                  </a:lnTo>
                  <a:cubicBezTo>
                    <a:pt x="2760" y="6550"/>
                    <a:pt x="2763" y="6554"/>
                    <a:pt x="2763" y="6558"/>
                  </a:cubicBezTo>
                  <a:cubicBezTo>
                    <a:pt x="2763" y="6563"/>
                    <a:pt x="2760" y="6566"/>
                    <a:pt x="2755" y="6566"/>
                  </a:cubicBezTo>
                  <a:lnTo>
                    <a:pt x="2755" y="6566"/>
                  </a:lnTo>
                  <a:cubicBezTo>
                    <a:pt x="2751" y="6566"/>
                    <a:pt x="2747" y="6563"/>
                    <a:pt x="2747" y="6558"/>
                  </a:cubicBezTo>
                  <a:cubicBezTo>
                    <a:pt x="2747" y="6554"/>
                    <a:pt x="2751" y="6550"/>
                    <a:pt x="2755" y="6550"/>
                  </a:cubicBezTo>
                  <a:close/>
                  <a:moveTo>
                    <a:pt x="2787" y="6550"/>
                  </a:moveTo>
                  <a:lnTo>
                    <a:pt x="2787" y="6550"/>
                  </a:lnTo>
                  <a:cubicBezTo>
                    <a:pt x="2792" y="6550"/>
                    <a:pt x="2795" y="6554"/>
                    <a:pt x="2795" y="6558"/>
                  </a:cubicBezTo>
                  <a:cubicBezTo>
                    <a:pt x="2795" y="6563"/>
                    <a:pt x="2792" y="6566"/>
                    <a:pt x="2787" y="6566"/>
                  </a:cubicBezTo>
                  <a:lnTo>
                    <a:pt x="2787" y="6566"/>
                  </a:lnTo>
                  <a:cubicBezTo>
                    <a:pt x="2783" y="6566"/>
                    <a:pt x="2779" y="6563"/>
                    <a:pt x="2779" y="6558"/>
                  </a:cubicBezTo>
                  <a:cubicBezTo>
                    <a:pt x="2779" y="6554"/>
                    <a:pt x="2783" y="6550"/>
                    <a:pt x="2787" y="6550"/>
                  </a:cubicBezTo>
                  <a:close/>
                  <a:moveTo>
                    <a:pt x="2819" y="6550"/>
                  </a:moveTo>
                  <a:lnTo>
                    <a:pt x="2819" y="6550"/>
                  </a:lnTo>
                  <a:cubicBezTo>
                    <a:pt x="2824" y="6550"/>
                    <a:pt x="2827" y="6554"/>
                    <a:pt x="2827" y="6558"/>
                  </a:cubicBezTo>
                  <a:cubicBezTo>
                    <a:pt x="2827" y="6563"/>
                    <a:pt x="2824" y="6566"/>
                    <a:pt x="2819" y="6566"/>
                  </a:cubicBezTo>
                  <a:lnTo>
                    <a:pt x="2819" y="6566"/>
                  </a:lnTo>
                  <a:cubicBezTo>
                    <a:pt x="2815" y="6566"/>
                    <a:pt x="2811" y="6563"/>
                    <a:pt x="2811" y="6558"/>
                  </a:cubicBezTo>
                  <a:cubicBezTo>
                    <a:pt x="2811" y="6554"/>
                    <a:pt x="2815" y="6550"/>
                    <a:pt x="2819" y="6550"/>
                  </a:cubicBezTo>
                  <a:close/>
                  <a:moveTo>
                    <a:pt x="2851" y="6550"/>
                  </a:moveTo>
                  <a:lnTo>
                    <a:pt x="2851" y="6550"/>
                  </a:lnTo>
                  <a:cubicBezTo>
                    <a:pt x="2856" y="6550"/>
                    <a:pt x="2859" y="6554"/>
                    <a:pt x="2859" y="6558"/>
                  </a:cubicBezTo>
                  <a:cubicBezTo>
                    <a:pt x="2859" y="6563"/>
                    <a:pt x="2856" y="6566"/>
                    <a:pt x="2851" y="6566"/>
                  </a:cubicBezTo>
                  <a:lnTo>
                    <a:pt x="2851" y="6566"/>
                  </a:lnTo>
                  <a:cubicBezTo>
                    <a:pt x="2847" y="6566"/>
                    <a:pt x="2843" y="6563"/>
                    <a:pt x="2843" y="6558"/>
                  </a:cubicBezTo>
                  <a:cubicBezTo>
                    <a:pt x="2843" y="6554"/>
                    <a:pt x="2847" y="6550"/>
                    <a:pt x="2851" y="6550"/>
                  </a:cubicBezTo>
                  <a:close/>
                  <a:moveTo>
                    <a:pt x="2883" y="6550"/>
                  </a:moveTo>
                  <a:lnTo>
                    <a:pt x="2883" y="6550"/>
                  </a:lnTo>
                  <a:cubicBezTo>
                    <a:pt x="2888" y="6550"/>
                    <a:pt x="2891" y="6554"/>
                    <a:pt x="2891" y="6558"/>
                  </a:cubicBezTo>
                  <a:cubicBezTo>
                    <a:pt x="2891" y="6563"/>
                    <a:pt x="2888" y="6566"/>
                    <a:pt x="2883" y="6566"/>
                  </a:cubicBezTo>
                  <a:lnTo>
                    <a:pt x="2883" y="6566"/>
                  </a:lnTo>
                  <a:cubicBezTo>
                    <a:pt x="2879" y="6566"/>
                    <a:pt x="2875" y="6563"/>
                    <a:pt x="2875" y="6558"/>
                  </a:cubicBezTo>
                  <a:cubicBezTo>
                    <a:pt x="2875" y="6554"/>
                    <a:pt x="2879" y="6550"/>
                    <a:pt x="2883" y="6550"/>
                  </a:cubicBezTo>
                  <a:close/>
                  <a:moveTo>
                    <a:pt x="2915" y="6550"/>
                  </a:moveTo>
                  <a:lnTo>
                    <a:pt x="2915" y="6550"/>
                  </a:lnTo>
                  <a:cubicBezTo>
                    <a:pt x="2920" y="6550"/>
                    <a:pt x="2923" y="6554"/>
                    <a:pt x="2923" y="6558"/>
                  </a:cubicBezTo>
                  <a:cubicBezTo>
                    <a:pt x="2923" y="6563"/>
                    <a:pt x="2920" y="6566"/>
                    <a:pt x="2915" y="6566"/>
                  </a:cubicBezTo>
                  <a:lnTo>
                    <a:pt x="2915" y="6566"/>
                  </a:lnTo>
                  <a:cubicBezTo>
                    <a:pt x="2911" y="6566"/>
                    <a:pt x="2907" y="6563"/>
                    <a:pt x="2907" y="6558"/>
                  </a:cubicBezTo>
                  <a:cubicBezTo>
                    <a:pt x="2907" y="6554"/>
                    <a:pt x="2911" y="6550"/>
                    <a:pt x="2915" y="6550"/>
                  </a:cubicBezTo>
                  <a:close/>
                  <a:moveTo>
                    <a:pt x="2947" y="6550"/>
                  </a:moveTo>
                  <a:lnTo>
                    <a:pt x="2947" y="6550"/>
                  </a:lnTo>
                  <a:cubicBezTo>
                    <a:pt x="2952" y="6550"/>
                    <a:pt x="2955" y="6554"/>
                    <a:pt x="2955" y="6558"/>
                  </a:cubicBezTo>
                  <a:cubicBezTo>
                    <a:pt x="2955" y="6563"/>
                    <a:pt x="2952" y="6566"/>
                    <a:pt x="2947" y="6566"/>
                  </a:cubicBezTo>
                  <a:lnTo>
                    <a:pt x="2947" y="6566"/>
                  </a:lnTo>
                  <a:cubicBezTo>
                    <a:pt x="2943" y="6566"/>
                    <a:pt x="2939" y="6563"/>
                    <a:pt x="2939" y="6558"/>
                  </a:cubicBezTo>
                  <a:cubicBezTo>
                    <a:pt x="2939" y="6554"/>
                    <a:pt x="2943" y="6550"/>
                    <a:pt x="2947" y="6550"/>
                  </a:cubicBezTo>
                  <a:close/>
                  <a:moveTo>
                    <a:pt x="2979" y="6550"/>
                  </a:moveTo>
                  <a:lnTo>
                    <a:pt x="2979" y="6550"/>
                  </a:lnTo>
                  <a:cubicBezTo>
                    <a:pt x="2984" y="6550"/>
                    <a:pt x="2987" y="6554"/>
                    <a:pt x="2987" y="6558"/>
                  </a:cubicBezTo>
                  <a:cubicBezTo>
                    <a:pt x="2987" y="6563"/>
                    <a:pt x="2984" y="6566"/>
                    <a:pt x="2979" y="6566"/>
                  </a:cubicBezTo>
                  <a:lnTo>
                    <a:pt x="2979" y="6566"/>
                  </a:lnTo>
                  <a:cubicBezTo>
                    <a:pt x="2975" y="6566"/>
                    <a:pt x="2971" y="6563"/>
                    <a:pt x="2971" y="6558"/>
                  </a:cubicBezTo>
                  <a:cubicBezTo>
                    <a:pt x="2971" y="6554"/>
                    <a:pt x="2975" y="6550"/>
                    <a:pt x="2979" y="6550"/>
                  </a:cubicBezTo>
                  <a:close/>
                  <a:moveTo>
                    <a:pt x="3011" y="6550"/>
                  </a:moveTo>
                  <a:lnTo>
                    <a:pt x="3011" y="6550"/>
                  </a:lnTo>
                  <a:cubicBezTo>
                    <a:pt x="3016" y="6550"/>
                    <a:pt x="3019" y="6554"/>
                    <a:pt x="3019" y="6558"/>
                  </a:cubicBezTo>
                  <a:cubicBezTo>
                    <a:pt x="3019" y="6563"/>
                    <a:pt x="3016" y="6566"/>
                    <a:pt x="3011" y="6566"/>
                  </a:cubicBezTo>
                  <a:lnTo>
                    <a:pt x="3011" y="6566"/>
                  </a:lnTo>
                  <a:cubicBezTo>
                    <a:pt x="3007" y="6566"/>
                    <a:pt x="3003" y="6563"/>
                    <a:pt x="3003" y="6558"/>
                  </a:cubicBezTo>
                  <a:cubicBezTo>
                    <a:pt x="3003" y="6554"/>
                    <a:pt x="3007" y="6550"/>
                    <a:pt x="3011" y="6550"/>
                  </a:cubicBezTo>
                  <a:close/>
                  <a:moveTo>
                    <a:pt x="3043" y="6550"/>
                  </a:moveTo>
                  <a:lnTo>
                    <a:pt x="3043" y="6550"/>
                  </a:lnTo>
                  <a:cubicBezTo>
                    <a:pt x="3048" y="6550"/>
                    <a:pt x="3051" y="6554"/>
                    <a:pt x="3051" y="6558"/>
                  </a:cubicBezTo>
                  <a:cubicBezTo>
                    <a:pt x="3051" y="6563"/>
                    <a:pt x="3048" y="6566"/>
                    <a:pt x="3043" y="6566"/>
                  </a:cubicBezTo>
                  <a:lnTo>
                    <a:pt x="3043" y="6566"/>
                  </a:lnTo>
                  <a:cubicBezTo>
                    <a:pt x="3039" y="6566"/>
                    <a:pt x="3035" y="6563"/>
                    <a:pt x="3035" y="6558"/>
                  </a:cubicBezTo>
                  <a:cubicBezTo>
                    <a:pt x="3035" y="6554"/>
                    <a:pt x="3039" y="6550"/>
                    <a:pt x="3043" y="6550"/>
                  </a:cubicBezTo>
                  <a:close/>
                  <a:moveTo>
                    <a:pt x="3075" y="6550"/>
                  </a:moveTo>
                  <a:lnTo>
                    <a:pt x="3075" y="6550"/>
                  </a:lnTo>
                  <a:cubicBezTo>
                    <a:pt x="3080" y="6550"/>
                    <a:pt x="3083" y="6554"/>
                    <a:pt x="3083" y="6558"/>
                  </a:cubicBezTo>
                  <a:cubicBezTo>
                    <a:pt x="3083" y="6563"/>
                    <a:pt x="3080" y="6566"/>
                    <a:pt x="3075" y="6566"/>
                  </a:cubicBezTo>
                  <a:lnTo>
                    <a:pt x="3075" y="6566"/>
                  </a:lnTo>
                  <a:cubicBezTo>
                    <a:pt x="3071" y="6566"/>
                    <a:pt x="3067" y="6563"/>
                    <a:pt x="3067" y="6558"/>
                  </a:cubicBezTo>
                  <a:cubicBezTo>
                    <a:pt x="3067" y="6554"/>
                    <a:pt x="3071" y="6550"/>
                    <a:pt x="3075" y="6550"/>
                  </a:cubicBezTo>
                  <a:close/>
                  <a:moveTo>
                    <a:pt x="3107" y="6550"/>
                  </a:moveTo>
                  <a:lnTo>
                    <a:pt x="3107" y="6550"/>
                  </a:lnTo>
                  <a:cubicBezTo>
                    <a:pt x="3112" y="6550"/>
                    <a:pt x="3115" y="6554"/>
                    <a:pt x="3115" y="6558"/>
                  </a:cubicBezTo>
                  <a:cubicBezTo>
                    <a:pt x="3115" y="6563"/>
                    <a:pt x="3112" y="6566"/>
                    <a:pt x="3107" y="6566"/>
                  </a:cubicBezTo>
                  <a:lnTo>
                    <a:pt x="3107" y="6566"/>
                  </a:lnTo>
                  <a:cubicBezTo>
                    <a:pt x="3103" y="6566"/>
                    <a:pt x="3099" y="6563"/>
                    <a:pt x="3099" y="6558"/>
                  </a:cubicBezTo>
                  <a:cubicBezTo>
                    <a:pt x="3099" y="6554"/>
                    <a:pt x="3103" y="6550"/>
                    <a:pt x="3107" y="6550"/>
                  </a:cubicBezTo>
                  <a:close/>
                  <a:moveTo>
                    <a:pt x="3139" y="6550"/>
                  </a:moveTo>
                  <a:lnTo>
                    <a:pt x="3139" y="6550"/>
                  </a:lnTo>
                  <a:cubicBezTo>
                    <a:pt x="3144" y="6550"/>
                    <a:pt x="3147" y="6554"/>
                    <a:pt x="3147" y="6558"/>
                  </a:cubicBezTo>
                  <a:cubicBezTo>
                    <a:pt x="3147" y="6563"/>
                    <a:pt x="3144" y="6566"/>
                    <a:pt x="3139" y="6566"/>
                  </a:cubicBezTo>
                  <a:lnTo>
                    <a:pt x="3139" y="6566"/>
                  </a:lnTo>
                  <a:cubicBezTo>
                    <a:pt x="3135" y="6566"/>
                    <a:pt x="3131" y="6563"/>
                    <a:pt x="3131" y="6558"/>
                  </a:cubicBezTo>
                  <a:cubicBezTo>
                    <a:pt x="3131" y="6554"/>
                    <a:pt x="3135" y="6550"/>
                    <a:pt x="3139" y="6550"/>
                  </a:cubicBezTo>
                  <a:close/>
                  <a:moveTo>
                    <a:pt x="3171" y="6550"/>
                  </a:moveTo>
                  <a:lnTo>
                    <a:pt x="3171" y="6550"/>
                  </a:lnTo>
                  <a:cubicBezTo>
                    <a:pt x="3176" y="6550"/>
                    <a:pt x="3179" y="6554"/>
                    <a:pt x="3179" y="6558"/>
                  </a:cubicBezTo>
                  <a:cubicBezTo>
                    <a:pt x="3179" y="6563"/>
                    <a:pt x="3176" y="6566"/>
                    <a:pt x="3171" y="6566"/>
                  </a:cubicBezTo>
                  <a:lnTo>
                    <a:pt x="3171" y="6566"/>
                  </a:lnTo>
                  <a:cubicBezTo>
                    <a:pt x="3167" y="6566"/>
                    <a:pt x="3163" y="6563"/>
                    <a:pt x="3163" y="6558"/>
                  </a:cubicBezTo>
                  <a:cubicBezTo>
                    <a:pt x="3163" y="6554"/>
                    <a:pt x="3167" y="6550"/>
                    <a:pt x="3171" y="6550"/>
                  </a:cubicBezTo>
                  <a:close/>
                  <a:moveTo>
                    <a:pt x="3203" y="6550"/>
                  </a:moveTo>
                  <a:lnTo>
                    <a:pt x="3203" y="6550"/>
                  </a:lnTo>
                  <a:cubicBezTo>
                    <a:pt x="3208" y="6550"/>
                    <a:pt x="3211" y="6554"/>
                    <a:pt x="3211" y="6558"/>
                  </a:cubicBezTo>
                  <a:cubicBezTo>
                    <a:pt x="3211" y="6563"/>
                    <a:pt x="3208" y="6566"/>
                    <a:pt x="3203" y="6566"/>
                  </a:cubicBezTo>
                  <a:lnTo>
                    <a:pt x="3203" y="6566"/>
                  </a:lnTo>
                  <a:cubicBezTo>
                    <a:pt x="3199" y="6566"/>
                    <a:pt x="3195" y="6563"/>
                    <a:pt x="3195" y="6558"/>
                  </a:cubicBezTo>
                  <a:cubicBezTo>
                    <a:pt x="3195" y="6554"/>
                    <a:pt x="3199" y="6550"/>
                    <a:pt x="3203" y="6550"/>
                  </a:cubicBezTo>
                  <a:close/>
                  <a:moveTo>
                    <a:pt x="3235" y="6550"/>
                  </a:moveTo>
                  <a:lnTo>
                    <a:pt x="3235" y="6550"/>
                  </a:lnTo>
                  <a:cubicBezTo>
                    <a:pt x="3240" y="6550"/>
                    <a:pt x="3243" y="6554"/>
                    <a:pt x="3243" y="6558"/>
                  </a:cubicBezTo>
                  <a:cubicBezTo>
                    <a:pt x="3243" y="6563"/>
                    <a:pt x="3240" y="6566"/>
                    <a:pt x="3235" y="6566"/>
                  </a:cubicBezTo>
                  <a:lnTo>
                    <a:pt x="3235" y="6566"/>
                  </a:lnTo>
                  <a:cubicBezTo>
                    <a:pt x="3231" y="6566"/>
                    <a:pt x="3227" y="6563"/>
                    <a:pt x="3227" y="6558"/>
                  </a:cubicBezTo>
                  <a:cubicBezTo>
                    <a:pt x="3227" y="6554"/>
                    <a:pt x="3231" y="6550"/>
                    <a:pt x="3235" y="6550"/>
                  </a:cubicBezTo>
                  <a:close/>
                  <a:moveTo>
                    <a:pt x="3267" y="6550"/>
                  </a:moveTo>
                  <a:lnTo>
                    <a:pt x="3267" y="6550"/>
                  </a:lnTo>
                  <a:cubicBezTo>
                    <a:pt x="3272" y="6550"/>
                    <a:pt x="3275" y="6554"/>
                    <a:pt x="3275" y="6558"/>
                  </a:cubicBezTo>
                  <a:cubicBezTo>
                    <a:pt x="3275" y="6563"/>
                    <a:pt x="3272" y="6566"/>
                    <a:pt x="3267" y="6566"/>
                  </a:cubicBezTo>
                  <a:lnTo>
                    <a:pt x="3267" y="6566"/>
                  </a:lnTo>
                  <a:cubicBezTo>
                    <a:pt x="3263" y="6566"/>
                    <a:pt x="3259" y="6563"/>
                    <a:pt x="3259" y="6558"/>
                  </a:cubicBezTo>
                  <a:cubicBezTo>
                    <a:pt x="3259" y="6554"/>
                    <a:pt x="3263" y="6550"/>
                    <a:pt x="3267" y="6550"/>
                  </a:cubicBezTo>
                  <a:close/>
                  <a:moveTo>
                    <a:pt x="3299" y="6550"/>
                  </a:moveTo>
                  <a:lnTo>
                    <a:pt x="3299" y="6550"/>
                  </a:lnTo>
                  <a:cubicBezTo>
                    <a:pt x="3304" y="6550"/>
                    <a:pt x="3307" y="6554"/>
                    <a:pt x="3307" y="6558"/>
                  </a:cubicBezTo>
                  <a:cubicBezTo>
                    <a:pt x="3307" y="6563"/>
                    <a:pt x="3304" y="6566"/>
                    <a:pt x="3299" y="6566"/>
                  </a:cubicBezTo>
                  <a:lnTo>
                    <a:pt x="3299" y="6566"/>
                  </a:lnTo>
                  <a:cubicBezTo>
                    <a:pt x="3295" y="6566"/>
                    <a:pt x="3291" y="6563"/>
                    <a:pt x="3291" y="6558"/>
                  </a:cubicBezTo>
                  <a:cubicBezTo>
                    <a:pt x="3291" y="6554"/>
                    <a:pt x="3295" y="6550"/>
                    <a:pt x="3299" y="6550"/>
                  </a:cubicBezTo>
                  <a:close/>
                  <a:moveTo>
                    <a:pt x="3331" y="6550"/>
                  </a:moveTo>
                  <a:lnTo>
                    <a:pt x="3331" y="6550"/>
                  </a:lnTo>
                  <a:cubicBezTo>
                    <a:pt x="3336" y="6550"/>
                    <a:pt x="3339" y="6554"/>
                    <a:pt x="3339" y="6558"/>
                  </a:cubicBezTo>
                  <a:cubicBezTo>
                    <a:pt x="3339" y="6563"/>
                    <a:pt x="3336" y="6566"/>
                    <a:pt x="3331" y="6566"/>
                  </a:cubicBezTo>
                  <a:lnTo>
                    <a:pt x="3331" y="6566"/>
                  </a:lnTo>
                  <a:cubicBezTo>
                    <a:pt x="3327" y="6566"/>
                    <a:pt x="3323" y="6563"/>
                    <a:pt x="3323" y="6558"/>
                  </a:cubicBezTo>
                  <a:cubicBezTo>
                    <a:pt x="3323" y="6554"/>
                    <a:pt x="3327" y="6550"/>
                    <a:pt x="3331" y="6550"/>
                  </a:cubicBezTo>
                  <a:close/>
                  <a:moveTo>
                    <a:pt x="3363" y="6550"/>
                  </a:moveTo>
                  <a:lnTo>
                    <a:pt x="3363" y="6550"/>
                  </a:lnTo>
                  <a:cubicBezTo>
                    <a:pt x="3368" y="6550"/>
                    <a:pt x="3371" y="6554"/>
                    <a:pt x="3371" y="6558"/>
                  </a:cubicBezTo>
                  <a:cubicBezTo>
                    <a:pt x="3371" y="6563"/>
                    <a:pt x="3368" y="6566"/>
                    <a:pt x="3363" y="6566"/>
                  </a:cubicBezTo>
                  <a:lnTo>
                    <a:pt x="3363" y="6566"/>
                  </a:lnTo>
                  <a:cubicBezTo>
                    <a:pt x="3359" y="6566"/>
                    <a:pt x="3355" y="6563"/>
                    <a:pt x="3355" y="6558"/>
                  </a:cubicBezTo>
                  <a:cubicBezTo>
                    <a:pt x="3355" y="6554"/>
                    <a:pt x="3359" y="6550"/>
                    <a:pt x="3363" y="6550"/>
                  </a:cubicBezTo>
                  <a:close/>
                  <a:moveTo>
                    <a:pt x="3395" y="6550"/>
                  </a:moveTo>
                  <a:lnTo>
                    <a:pt x="3395" y="6550"/>
                  </a:lnTo>
                  <a:cubicBezTo>
                    <a:pt x="3400" y="6550"/>
                    <a:pt x="3403" y="6554"/>
                    <a:pt x="3403" y="6558"/>
                  </a:cubicBezTo>
                  <a:cubicBezTo>
                    <a:pt x="3403" y="6563"/>
                    <a:pt x="3400" y="6566"/>
                    <a:pt x="3395" y="6566"/>
                  </a:cubicBezTo>
                  <a:lnTo>
                    <a:pt x="3395" y="6566"/>
                  </a:lnTo>
                  <a:cubicBezTo>
                    <a:pt x="3391" y="6566"/>
                    <a:pt x="3387" y="6563"/>
                    <a:pt x="3387" y="6558"/>
                  </a:cubicBezTo>
                  <a:cubicBezTo>
                    <a:pt x="3387" y="6554"/>
                    <a:pt x="3391" y="6550"/>
                    <a:pt x="3395" y="6550"/>
                  </a:cubicBezTo>
                  <a:close/>
                  <a:moveTo>
                    <a:pt x="3427" y="6550"/>
                  </a:moveTo>
                  <a:lnTo>
                    <a:pt x="3427" y="6550"/>
                  </a:lnTo>
                  <a:cubicBezTo>
                    <a:pt x="3432" y="6550"/>
                    <a:pt x="3435" y="6554"/>
                    <a:pt x="3435" y="6558"/>
                  </a:cubicBezTo>
                  <a:cubicBezTo>
                    <a:pt x="3435" y="6563"/>
                    <a:pt x="3432" y="6566"/>
                    <a:pt x="3427" y="6566"/>
                  </a:cubicBezTo>
                  <a:lnTo>
                    <a:pt x="3427" y="6566"/>
                  </a:lnTo>
                  <a:cubicBezTo>
                    <a:pt x="3423" y="6566"/>
                    <a:pt x="3419" y="6563"/>
                    <a:pt x="3419" y="6558"/>
                  </a:cubicBezTo>
                  <a:cubicBezTo>
                    <a:pt x="3419" y="6554"/>
                    <a:pt x="3423" y="6550"/>
                    <a:pt x="3427" y="6550"/>
                  </a:cubicBezTo>
                  <a:close/>
                  <a:moveTo>
                    <a:pt x="3459" y="6550"/>
                  </a:moveTo>
                  <a:lnTo>
                    <a:pt x="3459" y="6550"/>
                  </a:lnTo>
                  <a:cubicBezTo>
                    <a:pt x="3464" y="6550"/>
                    <a:pt x="3467" y="6554"/>
                    <a:pt x="3467" y="6558"/>
                  </a:cubicBezTo>
                  <a:cubicBezTo>
                    <a:pt x="3467" y="6563"/>
                    <a:pt x="3464" y="6566"/>
                    <a:pt x="3459" y="6566"/>
                  </a:cubicBezTo>
                  <a:lnTo>
                    <a:pt x="3459" y="6566"/>
                  </a:lnTo>
                  <a:cubicBezTo>
                    <a:pt x="3455" y="6566"/>
                    <a:pt x="3451" y="6563"/>
                    <a:pt x="3451" y="6558"/>
                  </a:cubicBezTo>
                  <a:cubicBezTo>
                    <a:pt x="3451" y="6554"/>
                    <a:pt x="3455" y="6550"/>
                    <a:pt x="3459" y="6550"/>
                  </a:cubicBezTo>
                  <a:close/>
                  <a:moveTo>
                    <a:pt x="3491" y="6550"/>
                  </a:moveTo>
                  <a:lnTo>
                    <a:pt x="3491" y="6550"/>
                  </a:lnTo>
                  <a:cubicBezTo>
                    <a:pt x="3496" y="6550"/>
                    <a:pt x="3499" y="6554"/>
                    <a:pt x="3499" y="6558"/>
                  </a:cubicBezTo>
                  <a:cubicBezTo>
                    <a:pt x="3499" y="6563"/>
                    <a:pt x="3496" y="6566"/>
                    <a:pt x="3491" y="6566"/>
                  </a:cubicBezTo>
                  <a:lnTo>
                    <a:pt x="3491" y="6566"/>
                  </a:lnTo>
                  <a:cubicBezTo>
                    <a:pt x="3487" y="6566"/>
                    <a:pt x="3483" y="6563"/>
                    <a:pt x="3483" y="6558"/>
                  </a:cubicBezTo>
                  <a:cubicBezTo>
                    <a:pt x="3483" y="6554"/>
                    <a:pt x="3487" y="6550"/>
                    <a:pt x="3491" y="6550"/>
                  </a:cubicBezTo>
                  <a:close/>
                  <a:moveTo>
                    <a:pt x="3523" y="6550"/>
                  </a:moveTo>
                  <a:lnTo>
                    <a:pt x="3523" y="6550"/>
                  </a:lnTo>
                  <a:cubicBezTo>
                    <a:pt x="3528" y="6550"/>
                    <a:pt x="3531" y="6554"/>
                    <a:pt x="3531" y="6558"/>
                  </a:cubicBezTo>
                  <a:cubicBezTo>
                    <a:pt x="3531" y="6563"/>
                    <a:pt x="3528" y="6566"/>
                    <a:pt x="3523" y="6566"/>
                  </a:cubicBezTo>
                  <a:lnTo>
                    <a:pt x="3523" y="6566"/>
                  </a:lnTo>
                  <a:cubicBezTo>
                    <a:pt x="3519" y="6566"/>
                    <a:pt x="3515" y="6563"/>
                    <a:pt x="3515" y="6558"/>
                  </a:cubicBezTo>
                  <a:cubicBezTo>
                    <a:pt x="3515" y="6554"/>
                    <a:pt x="3519" y="6550"/>
                    <a:pt x="3523" y="6550"/>
                  </a:cubicBezTo>
                  <a:close/>
                  <a:moveTo>
                    <a:pt x="3555" y="6550"/>
                  </a:moveTo>
                  <a:lnTo>
                    <a:pt x="3556" y="6550"/>
                  </a:lnTo>
                  <a:cubicBezTo>
                    <a:pt x="3560" y="6550"/>
                    <a:pt x="3564" y="6554"/>
                    <a:pt x="3564" y="6558"/>
                  </a:cubicBezTo>
                  <a:cubicBezTo>
                    <a:pt x="3564" y="6563"/>
                    <a:pt x="3560" y="6566"/>
                    <a:pt x="3556" y="6566"/>
                  </a:cubicBezTo>
                  <a:lnTo>
                    <a:pt x="3555" y="6566"/>
                  </a:lnTo>
                  <a:cubicBezTo>
                    <a:pt x="3551" y="6566"/>
                    <a:pt x="3547" y="6563"/>
                    <a:pt x="3547" y="6558"/>
                  </a:cubicBezTo>
                  <a:cubicBezTo>
                    <a:pt x="3547" y="6554"/>
                    <a:pt x="3551" y="6550"/>
                    <a:pt x="3555" y="6550"/>
                  </a:cubicBezTo>
                  <a:close/>
                  <a:moveTo>
                    <a:pt x="3588" y="6550"/>
                  </a:moveTo>
                  <a:lnTo>
                    <a:pt x="3588" y="6550"/>
                  </a:lnTo>
                  <a:cubicBezTo>
                    <a:pt x="3592" y="6550"/>
                    <a:pt x="3596" y="6554"/>
                    <a:pt x="3596" y="6558"/>
                  </a:cubicBezTo>
                  <a:cubicBezTo>
                    <a:pt x="3596" y="6563"/>
                    <a:pt x="3592" y="6566"/>
                    <a:pt x="3588" y="6566"/>
                  </a:cubicBezTo>
                  <a:lnTo>
                    <a:pt x="3588" y="6566"/>
                  </a:lnTo>
                  <a:cubicBezTo>
                    <a:pt x="3583" y="6566"/>
                    <a:pt x="3580" y="6563"/>
                    <a:pt x="3580" y="6558"/>
                  </a:cubicBezTo>
                  <a:cubicBezTo>
                    <a:pt x="3580" y="6554"/>
                    <a:pt x="3583" y="6550"/>
                    <a:pt x="3588" y="6550"/>
                  </a:cubicBezTo>
                  <a:close/>
                  <a:moveTo>
                    <a:pt x="3620" y="6550"/>
                  </a:moveTo>
                  <a:lnTo>
                    <a:pt x="3620" y="6550"/>
                  </a:lnTo>
                  <a:cubicBezTo>
                    <a:pt x="3624" y="6550"/>
                    <a:pt x="3628" y="6554"/>
                    <a:pt x="3628" y="6558"/>
                  </a:cubicBezTo>
                  <a:cubicBezTo>
                    <a:pt x="3628" y="6563"/>
                    <a:pt x="3624" y="6566"/>
                    <a:pt x="3620" y="6566"/>
                  </a:cubicBezTo>
                  <a:lnTo>
                    <a:pt x="3620" y="6566"/>
                  </a:lnTo>
                  <a:cubicBezTo>
                    <a:pt x="3615" y="6566"/>
                    <a:pt x="3612" y="6563"/>
                    <a:pt x="3612" y="6558"/>
                  </a:cubicBezTo>
                  <a:cubicBezTo>
                    <a:pt x="3612" y="6554"/>
                    <a:pt x="3615" y="6550"/>
                    <a:pt x="3620" y="6550"/>
                  </a:cubicBezTo>
                  <a:close/>
                  <a:moveTo>
                    <a:pt x="3652" y="6550"/>
                  </a:moveTo>
                  <a:lnTo>
                    <a:pt x="3652" y="6550"/>
                  </a:lnTo>
                  <a:cubicBezTo>
                    <a:pt x="3656" y="6550"/>
                    <a:pt x="3660" y="6554"/>
                    <a:pt x="3660" y="6558"/>
                  </a:cubicBezTo>
                  <a:cubicBezTo>
                    <a:pt x="3660" y="6563"/>
                    <a:pt x="3656" y="6566"/>
                    <a:pt x="3652" y="6566"/>
                  </a:cubicBezTo>
                  <a:lnTo>
                    <a:pt x="3652" y="6566"/>
                  </a:lnTo>
                  <a:cubicBezTo>
                    <a:pt x="3647" y="6566"/>
                    <a:pt x="3644" y="6563"/>
                    <a:pt x="3644" y="6558"/>
                  </a:cubicBezTo>
                  <a:cubicBezTo>
                    <a:pt x="3644" y="6554"/>
                    <a:pt x="3647" y="6550"/>
                    <a:pt x="3652" y="6550"/>
                  </a:cubicBezTo>
                  <a:close/>
                  <a:moveTo>
                    <a:pt x="3684" y="6550"/>
                  </a:moveTo>
                  <a:lnTo>
                    <a:pt x="3684" y="6550"/>
                  </a:lnTo>
                  <a:cubicBezTo>
                    <a:pt x="3688" y="6550"/>
                    <a:pt x="3692" y="6554"/>
                    <a:pt x="3692" y="6558"/>
                  </a:cubicBezTo>
                  <a:cubicBezTo>
                    <a:pt x="3692" y="6563"/>
                    <a:pt x="3688" y="6566"/>
                    <a:pt x="3684" y="6566"/>
                  </a:cubicBezTo>
                  <a:lnTo>
                    <a:pt x="3684" y="6566"/>
                  </a:lnTo>
                  <a:cubicBezTo>
                    <a:pt x="3679" y="6566"/>
                    <a:pt x="3676" y="6563"/>
                    <a:pt x="3676" y="6558"/>
                  </a:cubicBezTo>
                  <a:cubicBezTo>
                    <a:pt x="3676" y="6554"/>
                    <a:pt x="3679" y="6550"/>
                    <a:pt x="3684" y="6550"/>
                  </a:cubicBezTo>
                  <a:close/>
                  <a:moveTo>
                    <a:pt x="3716" y="6550"/>
                  </a:moveTo>
                  <a:lnTo>
                    <a:pt x="3716" y="6550"/>
                  </a:lnTo>
                  <a:cubicBezTo>
                    <a:pt x="3720" y="6550"/>
                    <a:pt x="3724" y="6554"/>
                    <a:pt x="3724" y="6558"/>
                  </a:cubicBezTo>
                  <a:cubicBezTo>
                    <a:pt x="3724" y="6563"/>
                    <a:pt x="3720" y="6566"/>
                    <a:pt x="3716" y="6566"/>
                  </a:cubicBezTo>
                  <a:lnTo>
                    <a:pt x="3716" y="6566"/>
                  </a:lnTo>
                  <a:cubicBezTo>
                    <a:pt x="3711" y="6566"/>
                    <a:pt x="3708" y="6563"/>
                    <a:pt x="3708" y="6558"/>
                  </a:cubicBezTo>
                  <a:cubicBezTo>
                    <a:pt x="3708" y="6554"/>
                    <a:pt x="3711" y="6550"/>
                    <a:pt x="3716" y="6550"/>
                  </a:cubicBezTo>
                  <a:close/>
                  <a:moveTo>
                    <a:pt x="3748" y="6550"/>
                  </a:moveTo>
                  <a:lnTo>
                    <a:pt x="3748" y="6550"/>
                  </a:lnTo>
                  <a:cubicBezTo>
                    <a:pt x="3752" y="6550"/>
                    <a:pt x="3756" y="6554"/>
                    <a:pt x="3756" y="6558"/>
                  </a:cubicBezTo>
                  <a:cubicBezTo>
                    <a:pt x="3756" y="6563"/>
                    <a:pt x="3752" y="6566"/>
                    <a:pt x="3748" y="6566"/>
                  </a:cubicBezTo>
                  <a:lnTo>
                    <a:pt x="3748" y="6566"/>
                  </a:lnTo>
                  <a:cubicBezTo>
                    <a:pt x="3743" y="6566"/>
                    <a:pt x="3740" y="6563"/>
                    <a:pt x="3740" y="6558"/>
                  </a:cubicBezTo>
                  <a:cubicBezTo>
                    <a:pt x="3740" y="6554"/>
                    <a:pt x="3743" y="6550"/>
                    <a:pt x="3748" y="6550"/>
                  </a:cubicBezTo>
                  <a:close/>
                  <a:moveTo>
                    <a:pt x="3780" y="6550"/>
                  </a:moveTo>
                  <a:lnTo>
                    <a:pt x="3780" y="6550"/>
                  </a:lnTo>
                  <a:cubicBezTo>
                    <a:pt x="3784" y="6550"/>
                    <a:pt x="3788" y="6554"/>
                    <a:pt x="3788" y="6558"/>
                  </a:cubicBezTo>
                  <a:cubicBezTo>
                    <a:pt x="3788" y="6563"/>
                    <a:pt x="3784" y="6566"/>
                    <a:pt x="3780" y="6566"/>
                  </a:cubicBezTo>
                  <a:lnTo>
                    <a:pt x="3780" y="6566"/>
                  </a:lnTo>
                  <a:cubicBezTo>
                    <a:pt x="3775" y="6566"/>
                    <a:pt x="3772" y="6563"/>
                    <a:pt x="3772" y="6558"/>
                  </a:cubicBezTo>
                  <a:cubicBezTo>
                    <a:pt x="3772" y="6554"/>
                    <a:pt x="3775" y="6550"/>
                    <a:pt x="3780" y="6550"/>
                  </a:cubicBezTo>
                  <a:close/>
                  <a:moveTo>
                    <a:pt x="3812" y="6550"/>
                  </a:moveTo>
                  <a:lnTo>
                    <a:pt x="3812" y="6550"/>
                  </a:lnTo>
                  <a:cubicBezTo>
                    <a:pt x="3816" y="6550"/>
                    <a:pt x="3820" y="6554"/>
                    <a:pt x="3820" y="6558"/>
                  </a:cubicBezTo>
                  <a:cubicBezTo>
                    <a:pt x="3820" y="6563"/>
                    <a:pt x="3816" y="6566"/>
                    <a:pt x="3812" y="6566"/>
                  </a:cubicBezTo>
                  <a:lnTo>
                    <a:pt x="3812" y="6566"/>
                  </a:lnTo>
                  <a:cubicBezTo>
                    <a:pt x="3807" y="6566"/>
                    <a:pt x="3804" y="6563"/>
                    <a:pt x="3804" y="6558"/>
                  </a:cubicBezTo>
                  <a:cubicBezTo>
                    <a:pt x="3804" y="6554"/>
                    <a:pt x="3807" y="6550"/>
                    <a:pt x="3812" y="6550"/>
                  </a:cubicBezTo>
                  <a:close/>
                  <a:moveTo>
                    <a:pt x="3844" y="6550"/>
                  </a:moveTo>
                  <a:lnTo>
                    <a:pt x="3844" y="6550"/>
                  </a:lnTo>
                  <a:cubicBezTo>
                    <a:pt x="3848" y="6550"/>
                    <a:pt x="3852" y="6554"/>
                    <a:pt x="3852" y="6558"/>
                  </a:cubicBezTo>
                  <a:cubicBezTo>
                    <a:pt x="3852" y="6563"/>
                    <a:pt x="3848" y="6566"/>
                    <a:pt x="3844" y="6566"/>
                  </a:cubicBezTo>
                  <a:lnTo>
                    <a:pt x="3844" y="6566"/>
                  </a:lnTo>
                  <a:cubicBezTo>
                    <a:pt x="3839" y="6566"/>
                    <a:pt x="3836" y="6563"/>
                    <a:pt x="3836" y="6558"/>
                  </a:cubicBezTo>
                  <a:cubicBezTo>
                    <a:pt x="3836" y="6554"/>
                    <a:pt x="3839" y="6550"/>
                    <a:pt x="3844" y="6550"/>
                  </a:cubicBezTo>
                  <a:close/>
                  <a:moveTo>
                    <a:pt x="3876" y="6550"/>
                  </a:moveTo>
                  <a:lnTo>
                    <a:pt x="3876" y="6550"/>
                  </a:lnTo>
                  <a:cubicBezTo>
                    <a:pt x="3880" y="6550"/>
                    <a:pt x="3884" y="6554"/>
                    <a:pt x="3884" y="6558"/>
                  </a:cubicBezTo>
                  <a:cubicBezTo>
                    <a:pt x="3884" y="6563"/>
                    <a:pt x="3880" y="6566"/>
                    <a:pt x="3876" y="6566"/>
                  </a:cubicBezTo>
                  <a:lnTo>
                    <a:pt x="3876" y="6566"/>
                  </a:lnTo>
                  <a:cubicBezTo>
                    <a:pt x="3871" y="6566"/>
                    <a:pt x="3868" y="6563"/>
                    <a:pt x="3868" y="6558"/>
                  </a:cubicBezTo>
                  <a:cubicBezTo>
                    <a:pt x="3868" y="6554"/>
                    <a:pt x="3871" y="6550"/>
                    <a:pt x="3876" y="6550"/>
                  </a:cubicBezTo>
                  <a:close/>
                  <a:moveTo>
                    <a:pt x="3908" y="6550"/>
                  </a:moveTo>
                  <a:lnTo>
                    <a:pt x="3908" y="6550"/>
                  </a:lnTo>
                  <a:cubicBezTo>
                    <a:pt x="3912" y="6550"/>
                    <a:pt x="3916" y="6554"/>
                    <a:pt x="3916" y="6558"/>
                  </a:cubicBezTo>
                  <a:cubicBezTo>
                    <a:pt x="3916" y="6563"/>
                    <a:pt x="3912" y="6566"/>
                    <a:pt x="3908" y="6566"/>
                  </a:cubicBezTo>
                  <a:lnTo>
                    <a:pt x="3908" y="6566"/>
                  </a:lnTo>
                  <a:cubicBezTo>
                    <a:pt x="3903" y="6566"/>
                    <a:pt x="3900" y="6563"/>
                    <a:pt x="3900" y="6558"/>
                  </a:cubicBezTo>
                  <a:cubicBezTo>
                    <a:pt x="3900" y="6554"/>
                    <a:pt x="3903" y="6550"/>
                    <a:pt x="3908" y="6550"/>
                  </a:cubicBezTo>
                  <a:close/>
                  <a:moveTo>
                    <a:pt x="3940" y="6550"/>
                  </a:moveTo>
                  <a:lnTo>
                    <a:pt x="3940" y="6550"/>
                  </a:lnTo>
                  <a:cubicBezTo>
                    <a:pt x="3944" y="6550"/>
                    <a:pt x="3948" y="6554"/>
                    <a:pt x="3948" y="6558"/>
                  </a:cubicBezTo>
                  <a:cubicBezTo>
                    <a:pt x="3948" y="6563"/>
                    <a:pt x="3944" y="6566"/>
                    <a:pt x="3940" y="6566"/>
                  </a:cubicBezTo>
                  <a:lnTo>
                    <a:pt x="3940" y="6566"/>
                  </a:lnTo>
                  <a:cubicBezTo>
                    <a:pt x="3935" y="6566"/>
                    <a:pt x="3932" y="6563"/>
                    <a:pt x="3932" y="6558"/>
                  </a:cubicBezTo>
                  <a:cubicBezTo>
                    <a:pt x="3932" y="6554"/>
                    <a:pt x="3935" y="6550"/>
                    <a:pt x="3940" y="6550"/>
                  </a:cubicBezTo>
                  <a:close/>
                  <a:moveTo>
                    <a:pt x="3972" y="6550"/>
                  </a:moveTo>
                  <a:lnTo>
                    <a:pt x="3972" y="6550"/>
                  </a:lnTo>
                  <a:cubicBezTo>
                    <a:pt x="3976" y="6550"/>
                    <a:pt x="3980" y="6554"/>
                    <a:pt x="3980" y="6558"/>
                  </a:cubicBezTo>
                  <a:cubicBezTo>
                    <a:pt x="3980" y="6563"/>
                    <a:pt x="3976" y="6566"/>
                    <a:pt x="3972" y="6566"/>
                  </a:cubicBezTo>
                  <a:lnTo>
                    <a:pt x="3972" y="6566"/>
                  </a:lnTo>
                  <a:cubicBezTo>
                    <a:pt x="3967" y="6566"/>
                    <a:pt x="3964" y="6563"/>
                    <a:pt x="3964" y="6558"/>
                  </a:cubicBezTo>
                  <a:cubicBezTo>
                    <a:pt x="3964" y="6554"/>
                    <a:pt x="3967" y="6550"/>
                    <a:pt x="3972" y="6550"/>
                  </a:cubicBezTo>
                  <a:close/>
                  <a:moveTo>
                    <a:pt x="4004" y="6550"/>
                  </a:moveTo>
                  <a:lnTo>
                    <a:pt x="4004" y="6550"/>
                  </a:lnTo>
                  <a:cubicBezTo>
                    <a:pt x="4008" y="6550"/>
                    <a:pt x="4012" y="6554"/>
                    <a:pt x="4012" y="6558"/>
                  </a:cubicBezTo>
                  <a:cubicBezTo>
                    <a:pt x="4012" y="6563"/>
                    <a:pt x="4008" y="6566"/>
                    <a:pt x="4004" y="6566"/>
                  </a:cubicBezTo>
                  <a:lnTo>
                    <a:pt x="4004" y="6566"/>
                  </a:lnTo>
                  <a:cubicBezTo>
                    <a:pt x="3999" y="6566"/>
                    <a:pt x="3996" y="6563"/>
                    <a:pt x="3996" y="6558"/>
                  </a:cubicBezTo>
                  <a:cubicBezTo>
                    <a:pt x="3996" y="6554"/>
                    <a:pt x="3999" y="6550"/>
                    <a:pt x="4004" y="6550"/>
                  </a:cubicBezTo>
                  <a:close/>
                  <a:moveTo>
                    <a:pt x="4036" y="6550"/>
                  </a:moveTo>
                  <a:lnTo>
                    <a:pt x="4036" y="6550"/>
                  </a:lnTo>
                  <a:cubicBezTo>
                    <a:pt x="4040" y="6550"/>
                    <a:pt x="4044" y="6554"/>
                    <a:pt x="4044" y="6558"/>
                  </a:cubicBezTo>
                  <a:cubicBezTo>
                    <a:pt x="4044" y="6563"/>
                    <a:pt x="4040" y="6566"/>
                    <a:pt x="4036" y="6566"/>
                  </a:cubicBezTo>
                  <a:lnTo>
                    <a:pt x="4036" y="6566"/>
                  </a:lnTo>
                  <a:cubicBezTo>
                    <a:pt x="4031" y="6566"/>
                    <a:pt x="4028" y="6563"/>
                    <a:pt x="4028" y="6558"/>
                  </a:cubicBezTo>
                  <a:cubicBezTo>
                    <a:pt x="4028" y="6554"/>
                    <a:pt x="4031" y="6550"/>
                    <a:pt x="4036" y="6550"/>
                  </a:cubicBezTo>
                  <a:close/>
                  <a:moveTo>
                    <a:pt x="4068" y="6550"/>
                  </a:moveTo>
                  <a:lnTo>
                    <a:pt x="4068" y="6550"/>
                  </a:lnTo>
                  <a:cubicBezTo>
                    <a:pt x="4072" y="6550"/>
                    <a:pt x="4076" y="6554"/>
                    <a:pt x="4076" y="6558"/>
                  </a:cubicBezTo>
                  <a:cubicBezTo>
                    <a:pt x="4076" y="6563"/>
                    <a:pt x="4072" y="6566"/>
                    <a:pt x="4068" y="6566"/>
                  </a:cubicBezTo>
                  <a:lnTo>
                    <a:pt x="4068" y="6566"/>
                  </a:lnTo>
                  <a:cubicBezTo>
                    <a:pt x="4063" y="6566"/>
                    <a:pt x="4060" y="6563"/>
                    <a:pt x="4060" y="6558"/>
                  </a:cubicBezTo>
                  <a:cubicBezTo>
                    <a:pt x="4060" y="6554"/>
                    <a:pt x="4063" y="6550"/>
                    <a:pt x="4068" y="6550"/>
                  </a:cubicBezTo>
                  <a:close/>
                  <a:moveTo>
                    <a:pt x="4100" y="6550"/>
                  </a:moveTo>
                  <a:lnTo>
                    <a:pt x="4100" y="6550"/>
                  </a:lnTo>
                  <a:cubicBezTo>
                    <a:pt x="4104" y="6550"/>
                    <a:pt x="4108" y="6554"/>
                    <a:pt x="4108" y="6558"/>
                  </a:cubicBezTo>
                  <a:cubicBezTo>
                    <a:pt x="4108" y="6563"/>
                    <a:pt x="4104" y="6566"/>
                    <a:pt x="4100" y="6566"/>
                  </a:cubicBezTo>
                  <a:lnTo>
                    <a:pt x="4100" y="6566"/>
                  </a:lnTo>
                  <a:cubicBezTo>
                    <a:pt x="4095" y="6566"/>
                    <a:pt x="4092" y="6563"/>
                    <a:pt x="4092" y="6558"/>
                  </a:cubicBezTo>
                  <a:cubicBezTo>
                    <a:pt x="4092" y="6554"/>
                    <a:pt x="4095" y="6550"/>
                    <a:pt x="4100" y="6550"/>
                  </a:cubicBezTo>
                  <a:close/>
                  <a:moveTo>
                    <a:pt x="4132" y="6550"/>
                  </a:moveTo>
                  <a:lnTo>
                    <a:pt x="4132" y="6550"/>
                  </a:lnTo>
                  <a:cubicBezTo>
                    <a:pt x="4136" y="6550"/>
                    <a:pt x="4140" y="6554"/>
                    <a:pt x="4140" y="6558"/>
                  </a:cubicBezTo>
                  <a:cubicBezTo>
                    <a:pt x="4140" y="6563"/>
                    <a:pt x="4136" y="6566"/>
                    <a:pt x="4132" y="6566"/>
                  </a:cubicBezTo>
                  <a:lnTo>
                    <a:pt x="4132" y="6566"/>
                  </a:lnTo>
                  <a:cubicBezTo>
                    <a:pt x="4127" y="6566"/>
                    <a:pt x="4124" y="6563"/>
                    <a:pt x="4124" y="6558"/>
                  </a:cubicBezTo>
                  <a:cubicBezTo>
                    <a:pt x="4124" y="6554"/>
                    <a:pt x="4127" y="6550"/>
                    <a:pt x="4132" y="6550"/>
                  </a:cubicBezTo>
                  <a:close/>
                  <a:moveTo>
                    <a:pt x="4164" y="6550"/>
                  </a:moveTo>
                  <a:lnTo>
                    <a:pt x="4164" y="6550"/>
                  </a:lnTo>
                  <a:cubicBezTo>
                    <a:pt x="4168" y="6550"/>
                    <a:pt x="4172" y="6554"/>
                    <a:pt x="4172" y="6558"/>
                  </a:cubicBezTo>
                  <a:cubicBezTo>
                    <a:pt x="4172" y="6563"/>
                    <a:pt x="4168" y="6566"/>
                    <a:pt x="4164" y="6566"/>
                  </a:cubicBezTo>
                  <a:lnTo>
                    <a:pt x="4164" y="6566"/>
                  </a:lnTo>
                  <a:cubicBezTo>
                    <a:pt x="4159" y="6566"/>
                    <a:pt x="4156" y="6563"/>
                    <a:pt x="4156" y="6558"/>
                  </a:cubicBezTo>
                  <a:cubicBezTo>
                    <a:pt x="4156" y="6554"/>
                    <a:pt x="4159" y="6550"/>
                    <a:pt x="4164" y="6550"/>
                  </a:cubicBezTo>
                  <a:close/>
                  <a:moveTo>
                    <a:pt x="4196" y="6550"/>
                  </a:moveTo>
                  <a:lnTo>
                    <a:pt x="4196" y="6550"/>
                  </a:lnTo>
                  <a:cubicBezTo>
                    <a:pt x="4200" y="6550"/>
                    <a:pt x="4204" y="6554"/>
                    <a:pt x="4204" y="6558"/>
                  </a:cubicBezTo>
                  <a:cubicBezTo>
                    <a:pt x="4204" y="6563"/>
                    <a:pt x="4200" y="6566"/>
                    <a:pt x="4196" y="6566"/>
                  </a:cubicBezTo>
                  <a:lnTo>
                    <a:pt x="4196" y="6566"/>
                  </a:lnTo>
                  <a:cubicBezTo>
                    <a:pt x="4191" y="6566"/>
                    <a:pt x="4188" y="6563"/>
                    <a:pt x="4188" y="6558"/>
                  </a:cubicBezTo>
                  <a:cubicBezTo>
                    <a:pt x="4188" y="6554"/>
                    <a:pt x="4191" y="6550"/>
                    <a:pt x="4196" y="6550"/>
                  </a:cubicBezTo>
                  <a:close/>
                  <a:moveTo>
                    <a:pt x="4228" y="6550"/>
                  </a:moveTo>
                  <a:lnTo>
                    <a:pt x="4228" y="6550"/>
                  </a:lnTo>
                  <a:cubicBezTo>
                    <a:pt x="4232" y="6550"/>
                    <a:pt x="4236" y="6554"/>
                    <a:pt x="4236" y="6558"/>
                  </a:cubicBezTo>
                  <a:cubicBezTo>
                    <a:pt x="4236" y="6563"/>
                    <a:pt x="4232" y="6566"/>
                    <a:pt x="4228" y="6566"/>
                  </a:cubicBezTo>
                  <a:lnTo>
                    <a:pt x="4228" y="6566"/>
                  </a:lnTo>
                  <a:cubicBezTo>
                    <a:pt x="4223" y="6566"/>
                    <a:pt x="4220" y="6563"/>
                    <a:pt x="4220" y="6558"/>
                  </a:cubicBezTo>
                  <a:cubicBezTo>
                    <a:pt x="4220" y="6554"/>
                    <a:pt x="4223" y="6550"/>
                    <a:pt x="4228" y="6550"/>
                  </a:cubicBezTo>
                  <a:close/>
                  <a:moveTo>
                    <a:pt x="4260" y="6550"/>
                  </a:moveTo>
                  <a:lnTo>
                    <a:pt x="4260" y="6550"/>
                  </a:lnTo>
                  <a:cubicBezTo>
                    <a:pt x="4264" y="6550"/>
                    <a:pt x="4268" y="6554"/>
                    <a:pt x="4268" y="6558"/>
                  </a:cubicBezTo>
                  <a:cubicBezTo>
                    <a:pt x="4268" y="6563"/>
                    <a:pt x="4264" y="6566"/>
                    <a:pt x="4260" y="6566"/>
                  </a:cubicBezTo>
                  <a:lnTo>
                    <a:pt x="4260" y="6566"/>
                  </a:lnTo>
                  <a:cubicBezTo>
                    <a:pt x="4255" y="6566"/>
                    <a:pt x="4252" y="6563"/>
                    <a:pt x="4252" y="6558"/>
                  </a:cubicBezTo>
                  <a:cubicBezTo>
                    <a:pt x="4252" y="6554"/>
                    <a:pt x="4255" y="6550"/>
                    <a:pt x="4260" y="6550"/>
                  </a:cubicBezTo>
                  <a:close/>
                  <a:moveTo>
                    <a:pt x="4292" y="6550"/>
                  </a:moveTo>
                  <a:lnTo>
                    <a:pt x="4292" y="6550"/>
                  </a:lnTo>
                  <a:cubicBezTo>
                    <a:pt x="4296" y="6550"/>
                    <a:pt x="4300" y="6554"/>
                    <a:pt x="4300" y="6558"/>
                  </a:cubicBezTo>
                  <a:cubicBezTo>
                    <a:pt x="4300" y="6563"/>
                    <a:pt x="4296" y="6566"/>
                    <a:pt x="4292" y="6566"/>
                  </a:cubicBezTo>
                  <a:lnTo>
                    <a:pt x="4292" y="6566"/>
                  </a:lnTo>
                  <a:cubicBezTo>
                    <a:pt x="4287" y="6566"/>
                    <a:pt x="4284" y="6563"/>
                    <a:pt x="4284" y="6558"/>
                  </a:cubicBezTo>
                  <a:cubicBezTo>
                    <a:pt x="4284" y="6554"/>
                    <a:pt x="4287" y="6550"/>
                    <a:pt x="4292" y="6550"/>
                  </a:cubicBezTo>
                  <a:close/>
                  <a:moveTo>
                    <a:pt x="4324" y="6550"/>
                  </a:moveTo>
                  <a:lnTo>
                    <a:pt x="4324" y="6550"/>
                  </a:lnTo>
                  <a:cubicBezTo>
                    <a:pt x="4328" y="6550"/>
                    <a:pt x="4332" y="6554"/>
                    <a:pt x="4332" y="6558"/>
                  </a:cubicBezTo>
                  <a:cubicBezTo>
                    <a:pt x="4332" y="6563"/>
                    <a:pt x="4328" y="6566"/>
                    <a:pt x="4324" y="6566"/>
                  </a:cubicBezTo>
                  <a:lnTo>
                    <a:pt x="4324" y="6566"/>
                  </a:lnTo>
                  <a:cubicBezTo>
                    <a:pt x="4319" y="6566"/>
                    <a:pt x="4316" y="6563"/>
                    <a:pt x="4316" y="6558"/>
                  </a:cubicBezTo>
                  <a:cubicBezTo>
                    <a:pt x="4316" y="6554"/>
                    <a:pt x="4319" y="6550"/>
                    <a:pt x="4324" y="6550"/>
                  </a:cubicBezTo>
                  <a:close/>
                  <a:moveTo>
                    <a:pt x="4356" y="6550"/>
                  </a:moveTo>
                  <a:lnTo>
                    <a:pt x="4356" y="6550"/>
                  </a:lnTo>
                  <a:cubicBezTo>
                    <a:pt x="4360" y="6550"/>
                    <a:pt x="4364" y="6554"/>
                    <a:pt x="4364" y="6558"/>
                  </a:cubicBezTo>
                  <a:cubicBezTo>
                    <a:pt x="4364" y="6563"/>
                    <a:pt x="4360" y="6566"/>
                    <a:pt x="4356" y="6566"/>
                  </a:cubicBezTo>
                  <a:lnTo>
                    <a:pt x="4356" y="6566"/>
                  </a:lnTo>
                  <a:cubicBezTo>
                    <a:pt x="4351" y="6566"/>
                    <a:pt x="4348" y="6563"/>
                    <a:pt x="4348" y="6558"/>
                  </a:cubicBezTo>
                  <a:cubicBezTo>
                    <a:pt x="4348" y="6554"/>
                    <a:pt x="4351" y="6550"/>
                    <a:pt x="4356" y="6550"/>
                  </a:cubicBezTo>
                  <a:close/>
                  <a:moveTo>
                    <a:pt x="4388" y="6550"/>
                  </a:moveTo>
                  <a:lnTo>
                    <a:pt x="4388" y="6550"/>
                  </a:lnTo>
                  <a:cubicBezTo>
                    <a:pt x="4392" y="6550"/>
                    <a:pt x="4396" y="6554"/>
                    <a:pt x="4396" y="6558"/>
                  </a:cubicBezTo>
                  <a:cubicBezTo>
                    <a:pt x="4396" y="6563"/>
                    <a:pt x="4392" y="6566"/>
                    <a:pt x="4388" y="6566"/>
                  </a:cubicBezTo>
                  <a:lnTo>
                    <a:pt x="4388" y="6566"/>
                  </a:lnTo>
                  <a:cubicBezTo>
                    <a:pt x="4383" y="6566"/>
                    <a:pt x="4380" y="6563"/>
                    <a:pt x="4380" y="6558"/>
                  </a:cubicBezTo>
                  <a:cubicBezTo>
                    <a:pt x="4380" y="6554"/>
                    <a:pt x="4383" y="6550"/>
                    <a:pt x="4388" y="6550"/>
                  </a:cubicBezTo>
                  <a:close/>
                  <a:moveTo>
                    <a:pt x="4420" y="6550"/>
                  </a:moveTo>
                  <a:lnTo>
                    <a:pt x="4420" y="6550"/>
                  </a:lnTo>
                  <a:cubicBezTo>
                    <a:pt x="4424" y="6550"/>
                    <a:pt x="4428" y="6554"/>
                    <a:pt x="4428" y="6558"/>
                  </a:cubicBezTo>
                  <a:cubicBezTo>
                    <a:pt x="4428" y="6563"/>
                    <a:pt x="4424" y="6566"/>
                    <a:pt x="4420" y="6566"/>
                  </a:cubicBezTo>
                  <a:lnTo>
                    <a:pt x="4420" y="6566"/>
                  </a:lnTo>
                  <a:cubicBezTo>
                    <a:pt x="4415" y="6566"/>
                    <a:pt x="4412" y="6563"/>
                    <a:pt x="4412" y="6558"/>
                  </a:cubicBezTo>
                  <a:cubicBezTo>
                    <a:pt x="4412" y="6554"/>
                    <a:pt x="4415" y="6550"/>
                    <a:pt x="4420" y="6550"/>
                  </a:cubicBezTo>
                  <a:close/>
                  <a:moveTo>
                    <a:pt x="4452" y="6550"/>
                  </a:moveTo>
                  <a:lnTo>
                    <a:pt x="4452" y="6550"/>
                  </a:lnTo>
                  <a:cubicBezTo>
                    <a:pt x="4456" y="6550"/>
                    <a:pt x="4460" y="6554"/>
                    <a:pt x="4460" y="6558"/>
                  </a:cubicBezTo>
                  <a:cubicBezTo>
                    <a:pt x="4460" y="6563"/>
                    <a:pt x="4456" y="6566"/>
                    <a:pt x="4452" y="6566"/>
                  </a:cubicBezTo>
                  <a:lnTo>
                    <a:pt x="4452" y="6566"/>
                  </a:lnTo>
                  <a:cubicBezTo>
                    <a:pt x="4448" y="6566"/>
                    <a:pt x="4444" y="6563"/>
                    <a:pt x="4444" y="6558"/>
                  </a:cubicBezTo>
                  <a:cubicBezTo>
                    <a:pt x="4444" y="6554"/>
                    <a:pt x="4448" y="6550"/>
                    <a:pt x="4452" y="6550"/>
                  </a:cubicBezTo>
                  <a:close/>
                  <a:moveTo>
                    <a:pt x="4484" y="6550"/>
                  </a:moveTo>
                  <a:lnTo>
                    <a:pt x="4484" y="6550"/>
                  </a:lnTo>
                  <a:cubicBezTo>
                    <a:pt x="4488" y="6550"/>
                    <a:pt x="4492" y="6554"/>
                    <a:pt x="4492" y="6558"/>
                  </a:cubicBezTo>
                  <a:cubicBezTo>
                    <a:pt x="4492" y="6563"/>
                    <a:pt x="4488" y="6566"/>
                    <a:pt x="4484" y="6566"/>
                  </a:cubicBezTo>
                  <a:lnTo>
                    <a:pt x="4484" y="6566"/>
                  </a:lnTo>
                  <a:cubicBezTo>
                    <a:pt x="4480" y="6566"/>
                    <a:pt x="4476" y="6563"/>
                    <a:pt x="4476" y="6558"/>
                  </a:cubicBezTo>
                  <a:cubicBezTo>
                    <a:pt x="4476" y="6554"/>
                    <a:pt x="4480" y="6550"/>
                    <a:pt x="4484" y="6550"/>
                  </a:cubicBezTo>
                  <a:close/>
                  <a:moveTo>
                    <a:pt x="4516" y="6550"/>
                  </a:moveTo>
                  <a:lnTo>
                    <a:pt x="4516" y="6550"/>
                  </a:lnTo>
                  <a:cubicBezTo>
                    <a:pt x="4520" y="6550"/>
                    <a:pt x="4524" y="6554"/>
                    <a:pt x="4524" y="6558"/>
                  </a:cubicBezTo>
                  <a:cubicBezTo>
                    <a:pt x="4524" y="6563"/>
                    <a:pt x="4520" y="6566"/>
                    <a:pt x="4516" y="6566"/>
                  </a:cubicBezTo>
                  <a:lnTo>
                    <a:pt x="4516" y="6566"/>
                  </a:lnTo>
                  <a:cubicBezTo>
                    <a:pt x="4512" y="6566"/>
                    <a:pt x="4508" y="6563"/>
                    <a:pt x="4508" y="6558"/>
                  </a:cubicBezTo>
                  <a:cubicBezTo>
                    <a:pt x="4508" y="6554"/>
                    <a:pt x="4512" y="6550"/>
                    <a:pt x="4516" y="6550"/>
                  </a:cubicBezTo>
                  <a:close/>
                  <a:moveTo>
                    <a:pt x="4548" y="6550"/>
                  </a:moveTo>
                  <a:lnTo>
                    <a:pt x="4548" y="6550"/>
                  </a:lnTo>
                  <a:cubicBezTo>
                    <a:pt x="4552" y="6550"/>
                    <a:pt x="4556" y="6554"/>
                    <a:pt x="4556" y="6558"/>
                  </a:cubicBezTo>
                  <a:cubicBezTo>
                    <a:pt x="4556" y="6563"/>
                    <a:pt x="4552" y="6566"/>
                    <a:pt x="4548" y="6566"/>
                  </a:cubicBezTo>
                  <a:lnTo>
                    <a:pt x="4548" y="6566"/>
                  </a:lnTo>
                  <a:cubicBezTo>
                    <a:pt x="4544" y="6566"/>
                    <a:pt x="4540" y="6563"/>
                    <a:pt x="4540" y="6558"/>
                  </a:cubicBezTo>
                  <a:cubicBezTo>
                    <a:pt x="4540" y="6554"/>
                    <a:pt x="4544" y="6550"/>
                    <a:pt x="4548" y="6550"/>
                  </a:cubicBezTo>
                  <a:close/>
                  <a:moveTo>
                    <a:pt x="4580" y="6550"/>
                  </a:moveTo>
                  <a:lnTo>
                    <a:pt x="4580" y="6550"/>
                  </a:lnTo>
                  <a:cubicBezTo>
                    <a:pt x="4584" y="6550"/>
                    <a:pt x="4588" y="6554"/>
                    <a:pt x="4588" y="6558"/>
                  </a:cubicBezTo>
                  <a:cubicBezTo>
                    <a:pt x="4588" y="6563"/>
                    <a:pt x="4584" y="6566"/>
                    <a:pt x="4580" y="6566"/>
                  </a:cubicBezTo>
                  <a:lnTo>
                    <a:pt x="4580" y="6566"/>
                  </a:lnTo>
                  <a:cubicBezTo>
                    <a:pt x="4576" y="6566"/>
                    <a:pt x="4572" y="6563"/>
                    <a:pt x="4572" y="6558"/>
                  </a:cubicBezTo>
                  <a:cubicBezTo>
                    <a:pt x="4572" y="6554"/>
                    <a:pt x="4576" y="6550"/>
                    <a:pt x="4580" y="6550"/>
                  </a:cubicBezTo>
                  <a:close/>
                  <a:moveTo>
                    <a:pt x="4612" y="6550"/>
                  </a:moveTo>
                  <a:lnTo>
                    <a:pt x="4612" y="6550"/>
                  </a:lnTo>
                  <a:cubicBezTo>
                    <a:pt x="4616" y="6550"/>
                    <a:pt x="4620" y="6554"/>
                    <a:pt x="4620" y="6558"/>
                  </a:cubicBezTo>
                  <a:cubicBezTo>
                    <a:pt x="4620" y="6563"/>
                    <a:pt x="4616" y="6566"/>
                    <a:pt x="4612" y="6566"/>
                  </a:cubicBezTo>
                  <a:lnTo>
                    <a:pt x="4612" y="6566"/>
                  </a:lnTo>
                  <a:cubicBezTo>
                    <a:pt x="4608" y="6566"/>
                    <a:pt x="4604" y="6563"/>
                    <a:pt x="4604" y="6558"/>
                  </a:cubicBezTo>
                  <a:cubicBezTo>
                    <a:pt x="4604" y="6554"/>
                    <a:pt x="4608" y="6550"/>
                    <a:pt x="4612" y="6550"/>
                  </a:cubicBezTo>
                  <a:close/>
                  <a:moveTo>
                    <a:pt x="4644" y="6550"/>
                  </a:moveTo>
                  <a:lnTo>
                    <a:pt x="4644" y="6550"/>
                  </a:lnTo>
                  <a:cubicBezTo>
                    <a:pt x="4648" y="6550"/>
                    <a:pt x="4652" y="6554"/>
                    <a:pt x="4652" y="6558"/>
                  </a:cubicBezTo>
                  <a:cubicBezTo>
                    <a:pt x="4652" y="6563"/>
                    <a:pt x="4648" y="6566"/>
                    <a:pt x="4644" y="6566"/>
                  </a:cubicBezTo>
                  <a:lnTo>
                    <a:pt x="4644" y="6566"/>
                  </a:lnTo>
                  <a:cubicBezTo>
                    <a:pt x="4640" y="6566"/>
                    <a:pt x="4636" y="6563"/>
                    <a:pt x="4636" y="6558"/>
                  </a:cubicBezTo>
                  <a:cubicBezTo>
                    <a:pt x="4636" y="6554"/>
                    <a:pt x="4640" y="6550"/>
                    <a:pt x="4644" y="6550"/>
                  </a:cubicBezTo>
                  <a:close/>
                  <a:moveTo>
                    <a:pt x="4676" y="6550"/>
                  </a:moveTo>
                  <a:lnTo>
                    <a:pt x="4676" y="6550"/>
                  </a:lnTo>
                  <a:cubicBezTo>
                    <a:pt x="4680" y="6550"/>
                    <a:pt x="4684" y="6554"/>
                    <a:pt x="4684" y="6558"/>
                  </a:cubicBezTo>
                  <a:cubicBezTo>
                    <a:pt x="4684" y="6563"/>
                    <a:pt x="4680" y="6566"/>
                    <a:pt x="4676" y="6566"/>
                  </a:cubicBezTo>
                  <a:lnTo>
                    <a:pt x="4676" y="6566"/>
                  </a:lnTo>
                  <a:cubicBezTo>
                    <a:pt x="4672" y="6566"/>
                    <a:pt x="4668" y="6563"/>
                    <a:pt x="4668" y="6558"/>
                  </a:cubicBezTo>
                  <a:cubicBezTo>
                    <a:pt x="4668" y="6554"/>
                    <a:pt x="4672" y="6550"/>
                    <a:pt x="4676" y="6550"/>
                  </a:cubicBezTo>
                  <a:close/>
                  <a:moveTo>
                    <a:pt x="4708" y="6550"/>
                  </a:moveTo>
                  <a:lnTo>
                    <a:pt x="4708" y="6550"/>
                  </a:lnTo>
                  <a:cubicBezTo>
                    <a:pt x="4712" y="6550"/>
                    <a:pt x="4716" y="6554"/>
                    <a:pt x="4716" y="6558"/>
                  </a:cubicBezTo>
                  <a:cubicBezTo>
                    <a:pt x="4716" y="6563"/>
                    <a:pt x="4712" y="6566"/>
                    <a:pt x="4708" y="6566"/>
                  </a:cubicBezTo>
                  <a:lnTo>
                    <a:pt x="4708" y="6566"/>
                  </a:lnTo>
                  <a:cubicBezTo>
                    <a:pt x="4704" y="6566"/>
                    <a:pt x="4700" y="6563"/>
                    <a:pt x="4700" y="6558"/>
                  </a:cubicBezTo>
                  <a:cubicBezTo>
                    <a:pt x="4700" y="6554"/>
                    <a:pt x="4704" y="6550"/>
                    <a:pt x="4708" y="6550"/>
                  </a:cubicBezTo>
                  <a:close/>
                  <a:moveTo>
                    <a:pt x="4740" y="6550"/>
                  </a:moveTo>
                  <a:lnTo>
                    <a:pt x="4740" y="6550"/>
                  </a:lnTo>
                  <a:cubicBezTo>
                    <a:pt x="4744" y="6550"/>
                    <a:pt x="4748" y="6554"/>
                    <a:pt x="4748" y="6558"/>
                  </a:cubicBezTo>
                  <a:cubicBezTo>
                    <a:pt x="4748" y="6563"/>
                    <a:pt x="4744" y="6566"/>
                    <a:pt x="4740" y="6566"/>
                  </a:cubicBezTo>
                  <a:lnTo>
                    <a:pt x="4740" y="6566"/>
                  </a:lnTo>
                  <a:cubicBezTo>
                    <a:pt x="4736" y="6566"/>
                    <a:pt x="4732" y="6563"/>
                    <a:pt x="4732" y="6558"/>
                  </a:cubicBezTo>
                  <a:cubicBezTo>
                    <a:pt x="4732" y="6554"/>
                    <a:pt x="4736" y="6550"/>
                    <a:pt x="4740" y="6550"/>
                  </a:cubicBezTo>
                  <a:close/>
                  <a:moveTo>
                    <a:pt x="4772" y="6550"/>
                  </a:moveTo>
                  <a:lnTo>
                    <a:pt x="4772" y="6550"/>
                  </a:lnTo>
                  <a:cubicBezTo>
                    <a:pt x="4777" y="6550"/>
                    <a:pt x="4780" y="6554"/>
                    <a:pt x="4780" y="6558"/>
                  </a:cubicBezTo>
                  <a:cubicBezTo>
                    <a:pt x="4780" y="6563"/>
                    <a:pt x="4777" y="6566"/>
                    <a:pt x="4772" y="6566"/>
                  </a:cubicBezTo>
                  <a:lnTo>
                    <a:pt x="4772" y="6566"/>
                  </a:lnTo>
                  <a:cubicBezTo>
                    <a:pt x="4768" y="6566"/>
                    <a:pt x="4764" y="6563"/>
                    <a:pt x="4764" y="6558"/>
                  </a:cubicBezTo>
                  <a:cubicBezTo>
                    <a:pt x="4764" y="6554"/>
                    <a:pt x="4768" y="6550"/>
                    <a:pt x="4772" y="6550"/>
                  </a:cubicBezTo>
                  <a:close/>
                  <a:moveTo>
                    <a:pt x="4804" y="6550"/>
                  </a:moveTo>
                  <a:lnTo>
                    <a:pt x="4804" y="6550"/>
                  </a:lnTo>
                  <a:cubicBezTo>
                    <a:pt x="4809" y="6550"/>
                    <a:pt x="4812" y="6554"/>
                    <a:pt x="4812" y="6558"/>
                  </a:cubicBezTo>
                  <a:cubicBezTo>
                    <a:pt x="4812" y="6563"/>
                    <a:pt x="4809" y="6566"/>
                    <a:pt x="4804" y="6566"/>
                  </a:cubicBezTo>
                  <a:lnTo>
                    <a:pt x="4804" y="6566"/>
                  </a:lnTo>
                  <a:cubicBezTo>
                    <a:pt x="4800" y="6566"/>
                    <a:pt x="4796" y="6563"/>
                    <a:pt x="4796" y="6558"/>
                  </a:cubicBezTo>
                  <a:cubicBezTo>
                    <a:pt x="4796" y="6554"/>
                    <a:pt x="4800" y="6550"/>
                    <a:pt x="4804" y="6550"/>
                  </a:cubicBezTo>
                  <a:close/>
                  <a:moveTo>
                    <a:pt x="4836" y="6550"/>
                  </a:moveTo>
                  <a:lnTo>
                    <a:pt x="4836" y="6550"/>
                  </a:lnTo>
                  <a:cubicBezTo>
                    <a:pt x="4841" y="6550"/>
                    <a:pt x="4844" y="6554"/>
                    <a:pt x="4844" y="6558"/>
                  </a:cubicBezTo>
                  <a:cubicBezTo>
                    <a:pt x="4844" y="6563"/>
                    <a:pt x="4841" y="6566"/>
                    <a:pt x="4836" y="6566"/>
                  </a:cubicBezTo>
                  <a:lnTo>
                    <a:pt x="4836" y="6566"/>
                  </a:lnTo>
                  <a:cubicBezTo>
                    <a:pt x="4832" y="6566"/>
                    <a:pt x="4828" y="6563"/>
                    <a:pt x="4828" y="6558"/>
                  </a:cubicBezTo>
                  <a:cubicBezTo>
                    <a:pt x="4828" y="6554"/>
                    <a:pt x="4832" y="6550"/>
                    <a:pt x="4836" y="6550"/>
                  </a:cubicBezTo>
                  <a:close/>
                  <a:moveTo>
                    <a:pt x="4868" y="6550"/>
                  </a:moveTo>
                  <a:lnTo>
                    <a:pt x="4868" y="6550"/>
                  </a:lnTo>
                  <a:cubicBezTo>
                    <a:pt x="4873" y="6550"/>
                    <a:pt x="4876" y="6554"/>
                    <a:pt x="4876" y="6558"/>
                  </a:cubicBezTo>
                  <a:cubicBezTo>
                    <a:pt x="4876" y="6563"/>
                    <a:pt x="4873" y="6566"/>
                    <a:pt x="4868" y="6566"/>
                  </a:cubicBezTo>
                  <a:lnTo>
                    <a:pt x="4868" y="6566"/>
                  </a:lnTo>
                  <a:cubicBezTo>
                    <a:pt x="4864" y="6566"/>
                    <a:pt x="4860" y="6563"/>
                    <a:pt x="4860" y="6558"/>
                  </a:cubicBezTo>
                  <a:cubicBezTo>
                    <a:pt x="4860" y="6554"/>
                    <a:pt x="4864" y="6550"/>
                    <a:pt x="4868" y="6550"/>
                  </a:cubicBezTo>
                  <a:close/>
                  <a:moveTo>
                    <a:pt x="4900" y="6550"/>
                  </a:moveTo>
                  <a:lnTo>
                    <a:pt x="4900" y="6550"/>
                  </a:lnTo>
                  <a:cubicBezTo>
                    <a:pt x="4905" y="6550"/>
                    <a:pt x="4908" y="6554"/>
                    <a:pt x="4908" y="6558"/>
                  </a:cubicBezTo>
                  <a:cubicBezTo>
                    <a:pt x="4908" y="6563"/>
                    <a:pt x="4905" y="6566"/>
                    <a:pt x="4900" y="6566"/>
                  </a:cubicBezTo>
                  <a:lnTo>
                    <a:pt x="4900" y="6566"/>
                  </a:lnTo>
                  <a:cubicBezTo>
                    <a:pt x="4896" y="6566"/>
                    <a:pt x="4892" y="6563"/>
                    <a:pt x="4892" y="6558"/>
                  </a:cubicBezTo>
                  <a:cubicBezTo>
                    <a:pt x="4892" y="6554"/>
                    <a:pt x="4896" y="6550"/>
                    <a:pt x="4900" y="6550"/>
                  </a:cubicBezTo>
                  <a:close/>
                  <a:moveTo>
                    <a:pt x="4932" y="6550"/>
                  </a:moveTo>
                  <a:lnTo>
                    <a:pt x="4932" y="6550"/>
                  </a:lnTo>
                  <a:cubicBezTo>
                    <a:pt x="4937" y="6550"/>
                    <a:pt x="4940" y="6554"/>
                    <a:pt x="4940" y="6558"/>
                  </a:cubicBezTo>
                  <a:cubicBezTo>
                    <a:pt x="4940" y="6563"/>
                    <a:pt x="4937" y="6566"/>
                    <a:pt x="4932" y="6566"/>
                  </a:cubicBezTo>
                  <a:lnTo>
                    <a:pt x="4932" y="6566"/>
                  </a:lnTo>
                  <a:cubicBezTo>
                    <a:pt x="4928" y="6566"/>
                    <a:pt x="4924" y="6563"/>
                    <a:pt x="4924" y="6558"/>
                  </a:cubicBezTo>
                  <a:cubicBezTo>
                    <a:pt x="4924" y="6554"/>
                    <a:pt x="4928" y="6550"/>
                    <a:pt x="4932" y="6550"/>
                  </a:cubicBezTo>
                  <a:close/>
                  <a:moveTo>
                    <a:pt x="4964" y="6550"/>
                  </a:moveTo>
                  <a:lnTo>
                    <a:pt x="4964" y="6550"/>
                  </a:lnTo>
                  <a:cubicBezTo>
                    <a:pt x="4969" y="6550"/>
                    <a:pt x="4972" y="6554"/>
                    <a:pt x="4972" y="6558"/>
                  </a:cubicBezTo>
                  <a:cubicBezTo>
                    <a:pt x="4972" y="6563"/>
                    <a:pt x="4969" y="6566"/>
                    <a:pt x="4964" y="6566"/>
                  </a:cubicBezTo>
                  <a:lnTo>
                    <a:pt x="4964" y="6566"/>
                  </a:lnTo>
                  <a:cubicBezTo>
                    <a:pt x="4960" y="6566"/>
                    <a:pt x="4956" y="6563"/>
                    <a:pt x="4956" y="6558"/>
                  </a:cubicBezTo>
                  <a:cubicBezTo>
                    <a:pt x="4956" y="6554"/>
                    <a:pt x="4960" y="6550"/>
                    <a:pt x="4964" y="6550"/>
                  </a:cubicBezTo>
                  <a:close/>
                  <a:moveTo>
                    <a:pt x="4996" y="6550"/>
                  </a:moveTo>
                  <a:lnTo>
                    <a:pt x="4996" y="6550"/>
                  </a:lnTo>
                  <a:cubicBezTo>
                    <a:pt x="5001" y="6550"/>
                    <a:pt x="5004" y="6554"/>
                    <a:pt x="5004" y="6558"/>
                  </a:cubicBezTo>
                  <a:cubicBezTo>
                    <a:pt x="5004" y="6563"/>
                    <a:pt x="5001" y="6566"/>
                    <a:pt x="4996" y="6566"/>
                  </a:cubicBezTo>
                  <a:lnTo>
                    <a:pt x="4996" y="6566"/>
                  </a:lnTo>
                  <a:cubicBezTo>
                    <a:pt x="4992" y="6566"/>
                    <a:pt x="4988" y="6563"/>
                    <a:pt x="4988" y="6558"/>
                  </a:cubicBezTo>
                  <a:cubicBezTo>
                    <a:pt x="4988" y="6554"/>
                    <a:pt x="4992" y="6550"/>
                    <a:pt x="4996" y="6550"/>
                  </a:cubicBezTo>
                  <a:close/>
                  <a:moveTo>
                    <a:pt x="5028" y="6550"/>
                  </a:moveTo>
                  <a:lnTo>
                    <a:pt x="5028" y="6550"/>
                  </a:lnTo>
                  <a:cubicBezTo>
                    <a:pt x="5033" y="6550"/>
                    <a:pt x="5036" y="6554"/>
                    <a:pt x="5036" y="6558"/>
                  </a:cubicBezTo>
                  <a:cubicBezTo>
                    <a:pt x="5036" y="6563"/>
                    <a:pt x="5033" y="6566"/>
                    <a:pt x="5028" y="6566"/>
                  </a:cubicBezTo>
                  <a:lnTo>
                    <a:pt x="5028" y="6566"/>
                  </a:lnTo>
                  <a:cubicBezTo>
                    <a:pt x="5024" y="6566"/>
                    <a:pt x="5020" y="6563"/>
                    <a:pt x="5020" y="6558"/>
                  </a:cubicBezTo>
                  <a:cubicBezTo>
                    <a:pt x="5020" y="6554"/>
                    <a:pt x="5024" y="6550"/>
                    <a:pt x="5028" y="6550"/>
                  </a:cubicBezTo>
                  <a:close/>
                  <a:moveTo>
                    <a:pt x="5060" y="6550"/>
                  </a:moveTo>
                  <a:lnTo>
                    <a:pt x="5060" y="6550"/>
                  </a:lnTo>
                  <a:cubicBezTo>
                    <a:pt x="5065" y="6550"/>
                    <a:pt x="5068" y="6554"/>
                    <a:pt x="5068" y="6558"/>
                  </a:cubicBezTo>
                  <a:cubicBezTo>
                    <a:pt x="5068" y="6563"/>
                    <a:pt x="5065" y="6566"/>
                    <a:pt x="5060" y="6566"/>
                  </a:cubicBezTo>
                  <a:lnTo>
                    <a:pt x="5060" y="6566"/>
                  </a:lnTo>
                  <a:cubicBezTo>
                    <a:pt x="5056" y="6566"/>
                    <a:pt x="5052" y="6563"/>
                    <a:pt x="5052" y="6558"/>
                  </a:cubicBezTo>
                  <a:cubicBezTo>
                    <a:pt x="5052" y="6554"/>
                    <a:pt x="5056" y="6550"/>
                    <a:pt x="5060" y="6550"/>
                  </a:cubicBezTo>
                  <a:close/>
                  <a:moveTo>
                    <a:pt x="5092" y="6550"/>
                  </a:moveTo>
                  <a:lnTo>
                    <a:pt x="5092" y="6550"/>
                  </a:lnTo>
                  <a:cubicBezTo>
                    <a:pt x="5097" y="6550"/>
                    <a:pt x="5100" y="6554"/>
                    <a:pt x="5100" y="6558"/>
                  </a:cubicBezTo>
                  <a:cubicBezTo>
                    <a:pt x="5100" y="6563"/>
                    <a:pt x="5097" y="6566"/>
                    <a:pt x="5092" y="6566"/>
                  </a:cubicBezTo>
                  <a:lnTo>
                    <a:pt x="5092" y="6566"/>
                  </a:lnTo>
                  <a:cubicBezTo>
                    <a:pt x="5088" y="6566"/>
                    <a:pt x="5084" y="6563"/>
                    <a:pt x="5084" y="6558"/>
                  </a:cubicBezTo>
                  <a:cubicBezTo>
                    <a:pt x="5084" y="6554"/>
                    <a:pt x="5088" y="6550"/>
                    <a:pt x="5092" y="6550"/>
                  </a:cubicBezTo>
                  <a:close/>
                  <a:moveTo>
                    <a:pt x="5124" y="6550"/>
                  </a:moveTo>
                  <a:lnTo>
                    <a:pt x="5124" y="6550"/>
                  </a:lnTo>
                  <a:cubicBezTo>
                    <a:pt x="5129" y="6550"/>
                    <a:pt x="5132" y="6554"/>
                    <a:pt x="5132" y="6558"/>
                  </a:cubicBezTo>
                  <a:cubicBezTo>
                    <a:pt x="5132" y="6563"/>
                    <a:pt x="5129" y="6566"/>
                    <a:pt x="5124" y="6566"/>
                  </a:cubicBezTo>
                  <a:lnTo>
                    <a:pt x="5124" y="6566"/>
                  </a:lnTo>
                  <a:cubicBezTo>
                    <a:pt x="5120" y="6566"/>
                    <a:pt x="5116" y="6563"/>
                    <a:pt x="5116" y="6558"/>
                  </a:cubicBezTo>
                  <a:cubicBezTo>
                    <a:pt x="5116" y="6554"/>
                    <a:pt x="5120" y="6550"/>
                    <a:pt x="5124" y="6550"/>
                  </a:cubicBezTo>
                  <a:close/>
                  <a:moveTo>
                    <a:pt x="5156" y="6550"/>
                  </a:moveTo>
                  <a:lnTo>
                    <a:pt x="5156" y="6550"/>
                  </a:lnTo>
                  <a:cubicBezTo>
                    <a:pt x="5161" y="6550"/>
                    <a:pt x="5164" y="6554"/>
                    <a:pt x="5164" y="6558"/>
                  </a:cubicBezTo>
                  <a:cubicBezTo>
                    <a:pt x="5164" y="6563"/>
                    <a:pt x="5161" y="6566"/>
                    <a:pt x="5156" y="6566"/>
                  </a:cubicBezTo>
                  <a:lnTo>
                    <a:pt x="5156" y="6566"/>
                  </a:lnTo>
                  <a:cubicBezTo>
                    <a:pt x="5152" y="6566"/>
                    <a:pt x="5148" y="6563"/>
                    <a:pt x="5148" y="6558"/>
                  </a:cubicBezTo>
                  <a:cubicBezTo>
                    <a:pt x="5148" y="6554"/>
                    <a:pt x="5152" y="6550"/>
                    <a:pt x="5156" y="6550"/>
                  </a:cubicBezTo>
                  <a:close/>
                  <a:moveTo>
                    <a:pt x="5188" y="6550"/>
                  </a:moveTo>
                  <a:lnTo>
                    <a:pt x="5188" y="6550"/>
                  </a:lnTo>
                  <a:cubicBezTo>
                    <a:pt x="5193" y="6550"/>
                    <a:pt x="5196" y="6554"/>
                    <a:pt x="5196" y="6558"/>
                  </a:cubicBezTo>
                  <a:cubicBezTo>
                    <a:pt x="5196" y="6563"/>
                    <a:pt x="5193" y="6566"/>
                    <a:pt x="5188" y="6566"/>
                  </a:cubicBezTo>
                  <a:lnTo>
                    <a:pt x="5188" y="6566"/>
                  </a:lnTo>
                  <a:cubicBezTo>
                    <a:pt x="5184" y="6566"/>
                    <a:pt x="5180" y="6563"/>
                    <a:pt x="5180" y="6558"/>
                  </a:cubicBezTo>
                  <a:cubicBezTo>
                    <a:pt x="5180" y="6554"/>
                    <a:pt x="5184" y="6550"/>
                    <a:pt x="5188" y="6550"/>
                  </a:cubicBezTo>
                  <a:close/>
                  <a:moveTo>
                    <a:pt x="5220" y="6550"/>
                  </a:moveTo>
                  <a:lnTo>
                    <a:pt x="5220" y="6550"/>
                  </a:lnTo>
                  <a:cubicBezTo>
                    <a:pt x="5225" y="6550"/>
                    <a:pt x="5228" y="6554"/>
                    <a:pt x="5228" y="6558"/>
                  </a:cubicBezTo>
                  <a:cubicBezTo>
                    <a:pt x="5228" y="6563"/>
                    <a:pt x="5225" y="6566"/>
                    <a:pt x="5220" y="6566"/>
                  </a:cubicBezTo>
                  <a:lnTo>
                    <a:pt x="5220" y="6566"/>
                  </a:lnTo>
                  <a:cubicBezTo>
                    <a:pt x="5216" y="6566"/>
                    <a:pt x="5212" y="6563"/>
                    <a:pt x="5212" y="6558"/>
                  </a:cubicBezTo>
                  <a:cubicBezTo>
                    <a:pt x="5212" y="6554"/>
                    <a:pt x="5216" y="6550"/>
                    <a:pt x="5220" y="6550"/>
                  </a:cubicBezTo>
                  <a:close/>
                  <a:moveTo>
                    <a:pt x="5252" y="6550"/>
                  </a:moveTo>
                  <a:lnTo>
                    <a:pt x="5252" y="6550"/>
                  </a:lnTo>
                  <a:cubicBezTo>
                    <a:pt x="5257" y="6550"/>
                    <a:pt x="5260" y="6554"/>
                    <a:pt x="5260" y="6558"/>
                  </a:cubicBezTo>
                  <a:cubicBezTo>
                    <a:pt x="5260" y="6563"/>
                    <a:pt x="5257" y="6566"/>
                    <a:pt x="5252" y="6566"/>
                  </a:cubicBezTo>
                  <a:lnTo>
                    <a:pt x="5252" y="6566"/>
                  </a:lnTo>
                  <a:cubicBezTo>
                    <a:pt x="5248" y="6566"/>
                    <a:pt x="5244" y="6563"/>
                    <a:pt x="5244" y="6558"/>
                  </a:cubicBezTo>
                  <a:cubicBezTo>
                    <a:pt x="5244" y="6554"/>
                    <a:pt x="5248" y="6550"/>
                    <a:pt x="5252" y="6550"/>
                  </a:cubicBezTo>
                  <a:close/>
                  <a:moveTo>
                    <a:pt x="5284" y="6550"/>
                  </a:moveTo>
                  <a:lnTo>
                    <a:pt x="5284" y="6550"/>
                  </a:lnTo>
                  <a:cubicBezTo>
                    <a:pt x="5289" y="6550"/>
                    <a:pt x="5292" y="6554"/>
                    <a:pt x="5292" y="6558"/>
                  </a:cubicBezTo>
                  <a:cubicBezTo>
                    <a:pt x="5292" y="6563"/>
                    <a:pt x="5289" y="6566"/>
                    <a:pt x="5284" y="6566"/>
                  </a:cubicBezTo>
                  <a:lnTo>
                    <a:pt x="5284" y="6566"/>
                  </a:lnTo>
                  <a:cubicBezTo>
                    <a:pt x="5280" y="6566"/>
                    <a:pt x="5276" y="6563"/>
                    <a:pt x="5276" y="6558"/>
                  </a:cubicBezTo>
                  <a:cubicBezTo>
                    <a:pt x="5276" y="6554"/>
                    <a:pt x="5280" y="6550"/>
                    <a:pt x="5284" y="6550"/>
                  </a:cubicBezTo>
                  <a:close/>
                  <a:moveTo>
                    <a:pt x="5316" y="6550"/>
                  </a:moveTo>
                  <a:lnTo>
                    <a:pt x="5316" y="6550"/>
                  </a:lnTo>
                  <a:cubicBezTo>
                    <a:pt x="5321" y="6550"/>
                    <a:pt x="5324" y="6554"/>
                    <a:pt x="5324" y="6558"/>
                  </a:cubicBezTo>
                  <a:cubicBezTo>
                    <a:pt x="5324" y="6563"/>
                    <a:pt x="5321" y="6566"/>
                    <a:pt x="5316" y="6566"/>
                  </a:cubicBezTo>
                  <a:lnTo>
                    <a:pt x="5316" y="6566"/>
                  </a:lnTo>
                  <a:cubicBezTo>
                    <a:pt x="5312" y="6566"/>
                    <a:pt x="5308" y="6563"/>
                    <a:pt x="5308" y="6558"/>
                  </a:cubicBezTo>
                  <a:cubicBezTo>
                    <a:pt x="5308" y="6554"/>
                    <a:pt x="5312" y="6550"/>
                    <a:pt x="5316" y="6550"/>
                  </a:cubicBezTo>
                  <a:close/>
                  <a:moveTo>
                    <a:pt x="5348" y="6550"/>
                  </a:moveTo>
                  <a:lnTo>
                    <a:pt x="5348" y="6550"/>
                  </a:lnTo>
                  <a:cubicBezTo>
                    <a:pt x="5353" y="6550"/>
                    <a:pt x="5356" y="6554"/>
                    <a:pt x="5356" y="6558"/>
                  </a:cubicBezTo>
                  <a:cubicBezTo>
                    <a:pt x="5356" y="6563"/>
                    <a:pt x="5353" y="6566"/>
                    <a:pt x="5348" y="6566"/>
                  </a:cubicBezTo>
                  <a:lnTo>
                    <a:pt x="5348" y="6566"/>
                  </a:lnTo>
                  <a:cubicBezTo>
                    <a:pt x="5344" y="6566"/>
                    <a:pt x="5340" y="6563"/>
                    <a:pt x="5340" y="6558"/>
                  </a:cubicBezTo>
                  <a:cubicBezTo>
                    <a:pt x="5340" y="6554"/>
                    <a:pt x="5344" y="6550"/>
                    <a:pt x="5348" y="6550"/>
                  </a:cubicBezTo>
                  <a:close/>
                  <a:moveTo>
                    <a:pt x="5380" y="6550"/>
                  </a:moveTo>
                  <a:lnTo>
                    <a:pt x="5380" y="6550"/>
                  </a:lnTo>
                  <a:cubicBezTo>
                    <a:pt x="5385" y="6550"/>
                    <a:pt x="5388" y="6554"/>
                    <a:pt x="5388" y="6558"/>
                  </a:cubicBezTo>
                  <a:cubicBezTo>
                    <a:pt x="5388" y="6563"/>
                    <a:pt x="5385" y="6566"/>
                    <a:pt x="5380" y="6566"/>
                  </a:cubicBezTo>
                  <a:lnTo>
                    <a:pt x="5380" y="6566"/>
                  </a:lnTo>
                  <a:cubicBezTo>
                    <a:pt x="5376" y="6566"/>
                    <a:pt x="5372" y="6563"/>
                    <a:pt x="5372" y="6558"/>
                  </a:cubicBezTo>
                  <a:cubicBezTo>
                    <a:pt x="5372" y="6554"/>
                    <a:pt x="5376" y="6550"/>
                    <a:pt x="5380" y="6550"/>
                  </a:cubicBezTo>
                  <a:close/>
                  <a:moveTo>
                    <a:pt x="5412" y="6550"/>
                  </a:moveTo>
                  <a:lnTo>
                    <a:pt x="5412" y="6550"/>
                  </a:lnTo>
                  <a:cubicBezTo>
                    <a:pt x="5417" y="6550"/>
                    <a:pt x="5420" y="6554"/>
                    <a:pt x="5420" y="6558"/>
                  </a:cubicBezTo>
                  <a:cubicBezTo>
                    <a:pt x="5420" y="6563"/>
                    <a:pt x="5417" y="6566"/>
                    <a:pt x="5412" y="6566"/>
                  </a:cubicBezTo>
                  <a:lnTo>
                    <a:pt x="5412" y="6566"/>
                  </a:lnTo>
                  <a:cubicBezTo>
                    <a:pt x="5408" y="6566"/>
                    <a:pt x="5404" y="6563"/>
                    <a:pt x="5404" y="6558"/>
                  </a:cubicBezTo>
                  <a:cubicBezTo>
                    <a:pt x="5404" y="6554"/>
                    <a:pt x="5408" y="6550"/>
                    <a:pt x="5412" y="6550"/>
                  </a:cubicBezTo>
                  <a:close/>
                  <a:moveTo>
                    <a:pt x="5444" y="6550"/>
                  </a:moveTo>
                  <a:lnTo>
                    <a:pt x="5444" y="6550"/>
                  </a:lnTo>
                  <a:cubicBezTo>
                    <a:pt x="5449" y="6550"/>
                    <a:pt x="5452" y="6554"/>
                    <a:pt x="5452" y="6558"/>
                  </a:cubicBezTo>
                  <a:cubicBezTo>
                    <a:pt x="5452" y="6563"/>
                    <a:pt x="5449" y="6566"/>
                    <a:pt x="5444" y="6566"/>
                  </a:cubicBezTo>
                  <a:lnTo>
                    <a:pt x="5444" y="6566"/>
                  </a:lnTo>
                  <a:cubicBezTo>
                    <a:pt x="5440" y="6566"/>
                    <a:pt x="5436" y="6563"/>
                    <a:pt x="5436" y="6558"/>
                  </a:cubicBezTo>
                  <a:cubicBezTo>
                    <a:pt x="5436" y="6554"/>
                    <a:pt x="5440" y="6550"/>
                    <a:pt x="5444" y="6550"/>
                  </a:cubicBezTo>
                  <a:close/>
                  <a:moveTo>
                    <a:pt x="5476" y="6550"/>
                  </a:moveTo>
                  <a:lnTo>
                    <a:pt x="5476" y="6550"/>
                  </a:lnTo>
                  <a:cubicBezTo>
                    <a:pt x="5481" y="6550"/>
                    <a:pt x="5484" y="6554"/>
                    <a:pt x="5484" y="6558"/>
                  </a:cubicBezTo>
                  <a:cubicBezTo>
                    <a:pt x="5484" y="6563"/>
                    <a:pt x="5481" y="6566"/>
                    <a:pt x="5476" y="6566"/>
                  </a:cubicBezTo>
                  <a:lnTo>
                    <a:pt x="5476" y="6566"/>
                  </a:lnTo>
                  <a:cubicBezTo>
                    <a:pt x="5472" y="6566"/>
                    <a:pt x="5468" y="6563"/>
                    <a:pt x="5468" y="6558"/>
                  </a:cubicBezTo>
                  <a:cubicBezTo>
                    <a:pt x="5468" y="6554"/>
                    <a:pt x="5472" y="6550"/>
                    <a:pt x="5476" y="6550"/>
                  </a:cubicBezTo>
                  <a:close/>
                  <a:moveTo>
                    <a:pt x="5508" y="6550"/>
                  </a:moveTo>
                  <a:lnTo>
                    <a:pt x="5508" y="6550"/>
                  </a:lnTo>
                  <a:cubicBezTo>
                    <a:pt x="5513" y="6550"/>
                    <a:pt x="5516" y="6554"/>
                    <a:pt x="5516" y="6558"/>
                  </a:cubicBezTo>
                  <a:cubicBezTo>
                    <a:pt x="5516" y="6563"/>
                    <a:pt x="5513" y="6566"/>
                    <a:pt x="5508" y="6566"/>
                  </a:cubicBezTo>
                  <a:lnTo>
                    <a:pt x="5508" y="6566"/>
                  </a:lnTo>
                  <a:cubicBezTo>
                    <a:pt x="5504" y="6566"/>
                    <a:pt x="5500" y="6563"/>
                    <a:pt x="5500" y="6558"/>
                  </a:cubicBezTo>
                  <a:cubicBezTo>
                    <a:pt x="5500" y="6554"/>
                    <a:pt x="5504" y="6550"/>
                    <a:pt x="5508" y="6550"/>
                  </a:cubicBezTo>
                  <a:close/>
                  <a:moveTo>
                    <a:pt x="5540" y="6550"/>
                  </a:moveTo>
                  <a:lnTo>
                    <a:pt x="5540" y="6550"/>
                  </a:lnTo>
                  <a:cubicBezTo>
                    <a:pt x="5545" y="6550"/>
                    <a:pt x="5548" y="6554"/>
                    <a:pt x="5548" y="6558"/>
                  </a:cubicBezTo>
                  <a:cubicBezTo>
                    <a:pt x="5548" y="6563"/>
                    <a:pt x="5545" y="6566"/>
                    <a:pt x="5540" y="6566"/>
                  </a:cubicBezTo>
                  <a:lnTo>
                    <a:pt x="5540" y="6566"/>
                  </a:lnTo>
                  <a:cubicBezTo>
                    <a:pt x="5536" y="6566"/>
                    <a:pt x="5532" y="6563"/>
                    <a:pt x="5532" y="6558"/>
                  </a:cubicBezTo>
                  <a:cubicBezTo>
                    <a:pt x="5532" y="6554"/>
                    <a:pt x="5536" y="6550"/>
                    <a:pt x="5540" y="6550"/>
                  </a:cubicBezTo>
                  <a:close/>
                  <a:moveTo>
                    <a:pt x="5572" y="6550"/>
                  </a:moveTo>
                  <a:lnTo>
                    <a:pt x="5573" y="6550"/>
                  </a:lnTo>
                  <a:cubicBezTo>
                    <a:pt x="5577" y="6550"/>
                    <a:pt x="5581" y="6554"/>
                    <a:pt x="5581" y="6558"/>
                  </a:cubicBezTo>
                  <a:cubicBezTo>
                    <a:pt x="5581" y="6563"/>
                    <a:pt x="5577" y="6566"/>
                    <a:pt x="5573" y="6566"/>
                  </a:cubicBezTo>
                  <a:lnTo>
                    <a:pt x="5572" y="6566"/>
                  </a:lnTo>
                  <a:cubicBezTo>
                    <a:pt x="5568" y="6566"/>
                    <a:pt x="5564" y="6563"/>
                    <a:pt x="5564" y="6558"/>
                  </a:cubicBezTo>
                  <a:cubicBezTo>
                    <a:pt x="5564" y="6554"/>
                    <a:pt x="5568" y="6550"/>
                    <a:pt x="5572" y="6550"/>
                  </a:cubicBezTo>
                  <a:close/>
                  <a:moveTo>
                    <a:pt x="5605" y="6550"/>
                  </a:moveTo>
                  <a:lnTo>
                    <a:pt x="5605" y="6550"/>
                  </a:lnTo>
                  <a:cubicBezTo>
                    <a:pt x="5609" y="6550"/>
                    <a:pt x="5613" y="6554"/>
                    <a:pt x="5613" y="6558"/>
                  </a:cubicBezTo>
                  <a:cubicBezTo>
                    <a:pt x="5613" y="6563"/>
                    <a:pt x="5609" y="6566"/>
                    <a:pt x="5605" y="6566"/>
                  </a:cubicBezTo>
                  <a:lnTo>
                    <a:pt x="5605" y="6566"/>
                  </a:lnTo>
                  <a:cubicBezTo>
                    <a:pt x="5600" y="6566"/>
                    <a:pt x="5597" y="6563"/>
                    <a:pt x="5597" y="6558"/>
                  </a:cubicBezTo>
                  <a:cubicBezTo>
                    <a:pt x="5597" y="6554"/>
                    <a:pt x="5600" y="6550"/>
                    <a:pt x="5605" y="6550"/>
                  </a:cubicBezTo>
                  <a:close/>
                  <a:moveTo>
                    <a:pt x="5637" y="6550"/>
                  </a:moveTo>
                  <a:lnTo>
                    <a:pt x="5637" y="6550"/>
                  </a:lnTo>
                  <a:cubicBezTo>
                    <a:pt x="5641" y="6550"/>
                    <a:pt x="5645" y="6554"/>
                    <a:pt x="5645" y="6558"/>
                  </a:cubicBezTo>
                  <a:cubicBezTo>
                    <a:pt x="5645" y="6563"/>
                    <a:pt x="5641" y="6566"/>
                    <a:pt x="5637" y="6566"/>
                  </a:cubicBezTo>
                  <a:lnTo>
                    <a:pt x="5637" y="6566"/>
                  </a:lnTo>
                  <a:cubicBezTo>
                    <a:pt x="5632" y="6566"/>
                    <a:pt x="5629" y="6563"/>
                    <a:pt x="5629" y="6558"/>
                  </a:cubicBezTo>
                  <a:cubicBezTo>
                    <a:pt x="5629" y="6554"/>
                    <a:pt x="5632" y="6550"/>
                    <a:pt x="5637" y="6550"/>
                  </a:cubicBezTo>
                  <a:close/>
                  <a:moveTo>
                    <a:pt x="5669" y="6550"/>
                  </a:moveTo>
                  <a:lnTo>
                    <a:pt x="5669" y="6550"/>
                  </a:lnTo>
                  <a:cubicBezTo>
                    <a:pt x="5673" y="6550"/>
                    <a:pt x="5677" y="6554"/>
                    <a:pt x="5677" y="6558"/>
                  </a:cubicBezTo>
                  <a:cubicBezTo>
                    <a:pt x="5677" y="6563"/>
                    <a:pt x="5673" y="6566"/>
                    <a:pt x="5669" y="6566"/>
                  </a:cubicBezTo>
                  <a:lnTo>
                    <a:pt x="5669" y="6566"/>
                  </a:lnTo>
                  <a:cubicBezTo>
                    <a:pt x="5664" y="6566"/>
                    <a:pt x="5661" y="6563"/>
                    <a:pt x="5661" y="6558"/>
                  </a:cubicBezTo>
                  <a:cubicBezTo>
                    <a:pt x="5661" y="6554"/>
                    <a:pt x="5664" y="6550"/>
                    <a:pt x="5669" y="6550"/>
                  </a:cubicBezTo>
                  <a:close/>
                  <a:moveTo>
                    <a:pt x="5701" y="6550"/>
                  </a:moveTo>
                  <a:lnTo>
                    <a:pt x="5701" y="6550"/>
                  </a:lnTo>
                  <a:cubicBezTo>
                    <a:pt x="5705" y="6550"/>
                    <a:pt x="5709" y="6554"/>
                    <a:pt x="5709" y="6558"/>
                  </a:cubicBezTo>
                  <a:cubicBezTo>
                    <a:pt x="5709" y="6563"/>
                    <a:pt x="5705" y="6566"/>
                    <a:pt x="5701" y="6566"/>
                  </a:cubicBezTo>
                  <a:lnTo>
                    <a:pt x="5701" y="6566"/>
                  </a:lnTo>
                  <a:cubicBezTo>
                    <a:pt x="5696" y="6566"/>
                    <a:pt x="5693" y="6563"/>
                    <a:pt x="5693" y="6558"/>
                  </a:cubicBezTo>
                  <a:cubicBezTo>
                    <a:pt x="5693" y="6554"/>
                    <a:pt x="5696" y="6550"/>
                    <a:pt x="5701" y="6550"/>
                  </a:cubicBezTo>
                  <a:close/>
                  <a:moveTo>
                    <a:pt x="5733" y="6550"/>
                  </a:moveTo>
                  <a:lnTo>
                    <a:pt x="5733" y="6550"/>
                  </a:lnTo>
                  <a:cubicBezTo>
                    <a:pt x="5737" y="6550"/>
                    <a:pt x="5741" y="6554"/>
                    <a:pt x="5741" y="6558"/>
                  </a:cubicBezTo>
                  <a:cubicBezTo>
                    <a:pt x="5741" y="6563"/>
                    <a:pt x="5737" y="6566"/>
                    <a:pt x="5733" y="6566"/>
                  </a:cubicBezTo>
                  <a:lnTo>
                    <a:pt x="5733" y="6566"/>
                  </a:lnTo>
                  <a:cubicBezTo>
                    <a:pt x="5728" y="6566"/>
                    <a:pt x="5725" y="6563"/>
                    <a:pt x="5725" y="6558"/>
                  </a:cubicBezTo>
                  <a:cubicBezTo>
                    <a:pt x="5725" y="6554"/>
                    <a:pt x="5728" y="6550"/>
                    <a:pt x="5733" y="6550"/>
                  </a:cubicBezTo>
                  <a:close/>
                  <a:moveTo>
                    <a:pt x="5765" y="6550"/>
                  </a:moveTo>
                  <a:lnTo>
                    <a:pt x="5765" y="6550"/>
                  </a:lnTo>
                  <a:cubicBezTo>
                    <a:pt x="5769" y="6550"/>
                    <a:pt x="5773" y="6554"/>
                    <a:pt x="5773" y="6558"/>
                  </a:cubicBezTo>
                  <a:cubicBezTo>
                    <a:pt x="5773" y="6563"/>
                    <a:pt x="5769" y="6566"/>
                    <a:pt x="5765" y="6566"/>
                  </a:cubicBezTo>
                  <a:lnTo>
                    <a:pt x="5765" y="6566"/>
                  </a:lnTo>
                  <a:cubicBezTo>
                    <a:pt x="5760" y="6566"/>
                    <a:pt x="5757" y="6563"/>
                    <a:pt x="5757" y="6558"/>
                  </a:cubicBezTo>
                  <a:cubicBezTo>
                    <a:pt x="5757" y="6554"/>
                    <a:pt x="5760" y="6550"/>
                    <a:pt x="5765" y="6550"/>
                  </a:cubicBezTo>
                  <a:close/>
                  <a:moveTo>
                    <a:pt x="5797" y="6550"/>
                  </a:moveTo>
                  <a:lnTo>
                    <a:pt x="5797" y="6550"/>
                  </a:lnTo>
                  <a:cubicBezTo>
                    <a:pt x="5801" y="6550"/>
                    <a:pt x="5805" y="6554"/>
                    <a:pt x="5805" y="6558"/>
                  </a:cubicBezTo>
                  <a:cubicBezTo>
                    <a:pt x="5805" y="6563"/>
                    <a:pt x="5801" y="6566"/>
                    <a:pt x="5797" y="6566"/>
                  </a:cubicBezTo>
                  <a:lnTo>
                    <a:pt x="5797" y="6566"/>
                  </a:lnTo>
                  <a:cubicBezTo>
                    <a:pt x="5792" y="6566"/>
                    <a:pt x="5789" y="6563"/>
                    <a:pt x="5789" y="6558"/>
                  </a:cubicBezTo>
                  <a:cubicBezTo>
                    <a:pt x="5789" y="6554"/>
                    <a:pt x="5792" y="6550"/>
                    <a:pt x="5797" y="6550"/>
                  </a:cubicBezTo>
                  <a:close/>
                  <a:moveTo>
                    <a:pt x="5829" y="6550"/>
                  </a:moveTo>
                  <a:lnTo>
                    <a:pt x="5829" y="6550"/>
                  </a:lnTo>
                  <a:cubicBezTo>
                    <a:pt x="5833" y="6550"/>
                    <a:pt x="5837" y="6554"/>
                    <a:pt x="5837" y="6558"/>
                  </a:cubicBezTo>
                  <a:cubicBezTo>
                    <a:pt x="5837" y="6563"/>
                    <a:pt x="5833" y="6566"/>
                    <a:pt x="5829" y="6566"/>
                  </a:cubicBezTo>
                  <a:lnTo>
                    <a:pt x="5829" y="6566"/>
                  </a:lnTo>
                  <a:cubicBezTo>
                    <a:pt x="5824" y="6566"/>
                    <a:pt x="5821" y="6563"/>
                    <a:pt x="5821" y="6558"/>
                  </a:cubicBezTo>
                  <a:cubicBezTo>
                    <a:pt x="5821" y="6554"/>
                    <a:pt x="5824" y="6550"/>
                    <a:pt x="5829" y="6550"/>
                  </a:cubicBezTo>
                  <a:close/>
                  <a:moveTo>
                    <a:pt x="5861" y="6550"/>
                  </a:moveTo>
                  <a:lnTo>
                    <a:pt x="5861" y="6550"/>
                  </a:lnTo>
                  <a:cubicBezTo>
                    <a:pt x="5865" y="6550"/>
                    <a:pt x="5869" y="6554"/>
                    <a:pt x="5869" y="6558"/>
                  </a:cubicBezTo>
                  <a:cubicBezTo>
                    <a:pt x="5869" y="6563"/>
                    <a:pt x="5865" y="6566"/>
                    <a:pt x="5861" y="6566"/>
                  </a:cubicBezTo>
                  <a:lnTo>
                    <a:pt x="5861" y="6566"/>
                  </a:lnTo>
                  <a:cubicBezTo>
                    <a:pt x="5856" y="6566"/>
                    <a:pt x="5853" y="6563"/>
                    <a:pt x="5853" y="6558"/>
                  </a:cubicBezTo>
                  <a:cubicBezTo>
                    <a:pt x="5853" y="6554"/>
                    <a:pt x="5856" y="6550"/>
                    <a:pt x="5861" y="6550"/>
                  </a:cubicBezTo>
                  <a:close/>
                  <a:moveTo>
                    <a:pt x="5893" y="6550"/>
                  </a:moveTo>
                  <a:lnTo>
                    <a:pt x="5893" y="6550"/>
                  </a:lnTo>
                  <a:cubicBezTo>
                    <a:pt x="5897" y="6550"/>
                    <a:pt x="5901" y="6554"/>
                    <a:pt x="5901" y="6558"/>
                  </a:cubicBezTo>
                  <a:cubicBezTo>
                    <a:pt x="5901" y="6563"/>
                    <a:pt x="5897" y="6566"/>
                    <a:pt x="5893" y="6566"/>
                  </a:cubicBezTo>
                  <a:lnTo>
                    <a:pt x="5893" y="6566"/>
                  </a:lnTo>
                  <a:cubicBezTo>
                    <a:pt x="5888" y="6566"/>
                    <a:pt x="5885" y="6563"/>
                    <a:pt x="5885" y="6558"/>
                  </a:cubicBezTo>
                  <a:cubicBezTo>
                    <a:pt x="5885" y="6554"/>
                    <a:pt x="5888" y="6550"/>
                    <a:pt x="5893" y="6550"/>
                  </a:cubicBezTo>
                  <a:close/>
                  <a:moveTo>
                    <a:pt x="5925" y="6550"/>
                  </a:moveTo>
                  <a:lnTo>
                    <a:pt x="5925" y="6550"/>
                  </a:lnTo>
                  <a:cubicBezTo>
                    <a:pt x="5929" y="6550"/>
                    <a:pt x="5933" y="6554"/>
                    <a:pt x="5933" y="6558"/>
                  </a:cubicBezTo>
                  <a:cubicBezTo>
                    <a:pt x="5933" y="6563"/>
                    <a:pt x="5929" y="6566"/>
                    <a:pt x="5925" y="6566"/>
                  </a:cubicBezTo>
                  <a:lnTo>
                    <a:pt x="5925" y="6566"/>
                  </a:lnTo>
                  <a:cubicBezTo>
                    <a:pt x="5920" y="6566"/>
                    <a:pt x="5917" y="6563"/>
                    <a:pt x="5917" y="6558"/>
                  </a:cubicBezTo>
                  <a:cubicBezTo>
                    <a:pt x="5917" y="6554"/>
                    <a:pt x="5920" y="6550"/>
                    <a:pt x="5925" y="6550"/>
                  </a:cubicBezTo>
                  <a:close/>
                  <a:moveTo>
                    <a:pt x="5957" y="6550"/>
                  </a:moveTo>
                  <a:lnTo>
                    <a:pt x="5957" y="6550"/>
                  </a:lnTo>
                  <a:cubicBezTo>
                    <a:pt x="5961" y="6550"/>
                    <a:pt x="5965" y="6554"/>
                    <a:pt x="5965" y="6558"/>
                  </a:cubicBezTo>
                  <a:cubicBezTo>
                    <a:pt x="5965" y="6563"/>
                    <a:pt x="5961" y="6566"/>
                    <a:pt x="5957" y="6566"/>
                  </a:cubicBezTo>
                  <a:lnTo>
                    <a:pt x="5957" y="6566"/>
                  </a:lnTo>
                  <a:cubicBezTo>
                    <a:pt x="5952" y="6566"/>
                    <a:pt x="5949" y="6563"/>
                    <a:pt x="5949" y="6558"/>
                  </a:cubicBezTo>
                  <a:cubicBezTo>
                    <a:pt x="5949" y="6554"/>
                    <a:pt x="5952" y="6550"/>
                    <a:pt x="5957" y="6550"/>
                  </a:cubicBezTo>
                  <a:close/>
                  <a:moveTo>
                    <a:pt x="5989" y="6550"/>
                  </a:moveTo>
                  <a:lnTo>
                    <a:pt x="5989" y="6550"/>
                  </a:lnTo>
                  <a:cubicBezTo>
                    <a:pt x="5993" y="6550"/>
                    <a:pt x="5997" y="6554"/>
                    <a:pt x="5997" y="6558"/>
                  </a:cubicBezTo>
                  <a:cubicBezTo>
                    <a:pt x="5997" y="6563"/>
                    <a:pt x="5993" y="6566"/>
                    <a:pt x="5989" y="6566"/>
                  </a:cubicBezTo>
                  <a:lnTo>
                    <a:pt x="5989" y="6566"/>
                  </a:lnTo>
                  <a:cubicBezTo>
                    <a:pt x="5984" y="6566"/>
                    <a:pt x="5981" y="6563"/>
                    <a:pt x="5981" y="6558"/>
                  </a:cubicBezTo>
                  <a:cubicBezTo>
                    <a:pt x="5981" y="6554"/>
                    <a:pt x="5984" y="6550"/>
                    <a:pt x="5989" y="6550"/>
                  </a:cubicBezTo>
                  <a:close/>
                  <a:moveTo>
                    <a:pt x="6021" y="6550"/>
                  </a:moveTo>
                  <a:lnTo>
                    <a:pt x="6021" y="6550"/>
                  </a:lnTo>
                  <a:cubicBezTo>
                    <a:pt x="6025" y="6550"/>
                    <a:pt x="6029" y="6554"/>
                    <a:pt x="6029" y="6558"/>
                  </a:cubicBezTo>
                  <a:cubicBezTo>
                    <a:pt x="6029" y="6563"/>
                    <a:pt x="6025" y="6566"/>
                    <a:pt x="6021" y="6566"/>
                  </a:cubicBezTo>
                  <a:lnTo>
                    <a:pt x="6021" y="6566"/>
                  </a:lnTo>
                  <a:cubicBezTo>
                    <a:pt x="6016" y="6566"/>
                    <a:pt x="6013" y="6563"/>
                    <a:pt x="6013" y="6558"/>
                  </a:cubicBezTo>
                  <a:cubicBezTo>
                    <a:pt x="6013" y="6554"/>
                    <a:pt x="6016" y="6550"/>
                    <a:pt x="6021" y="6550"/>
                  </a:cubicBezTo>
                  <a:close/>
                  <a:moveTo>
                    <a:pt x="6053" y="6550"/>
                  </a:moveTo>
                  <a:lnTo>
                    <a:pt x="6053" y="6550"/>
                  </a:lnTo>
                  <a:cubicBezTo>
                    <a:pt x="6057" y="6550"/>
                    <a:pt x="6061" y="6554"/>
                    <a:pt x="6061" y="6558"/>
                  </a:cubicBezTo>
                  <a:cubicBezTo>
                    <a:pt x="6061" y="6563"/>
                    <a:pt x="6057" y="6566"/>
                    <a:pt x="6053" y="6566"/>
                  </a:cubicBezTo>
                  <a:lnTo>
                    <a:pt x="6053" y="6566"/>
                  </a:lnTo>
                  <a:cubicBezTo>
                    <a:pt x="6048" y="6566"/>
                    <a:pt x="6045" y="6563"/>
                    <a:pt x="6045" y="6558"/>
                  </a:cubicBezTo>
                  <a:cubicBezTo>
                    <a:pt x="6045" y="6554"/>
                    <a:pt x="6048" y="6550"/>
                    <a:pt x="6053" y="6550"/>
                  </a:cubicBezTo>
                  <a:close/>
                  <a:moveTo>
                    <a:pt x="6085" y="6550"/>
                  </a:moveTo>
                  <a:lnTo>
                    <a:pt x="6085" y="6550"/>
                  </a:lnTo>
                  <a:cubicBezTo>
                    <a:pt x="6089" y="6550"/>
                    <a:pt x="6093" y="6554"/>
                    <a:pt x="6093" y="6558"/>
                  </a:cubicBezTo>
                  <a:cubicBezTo>
                    <a:pt x="6093" y="6563"/>
                    <a:pt x="6089" y="6566"/>
                    <a:pt x="6085" y="6566"/>
                  </a:cubicBezTo>
                  <a:lnTo>
                    <a:pt x="6085" y="6566"/>
                  </a:lnTo>
                  <a:cubicBezTo>
                    <a:pt x="6080" y="6566"/>
                    <a:pt x="6077" y="6563"/>
                    <a:pt x="6077" y="6558"/>
                  </a:cubicBezTo>
                  <a:cubicBezTo>
                    <a:pt x="6077" y="6554"/>
                    <a:pt x="6080" y="6550"/>
                    <a:pt x="6085" y="6550"/>
                  </a:cubicBezTo>
                  <a:close/>
                  <a:moveTo>
                    <a:pt x="6117" y="6550"/>
                  </a:moveTo>
                  <a:lnTo>
                    <a:pt x="6117" y="6550"/>
                  </a:lnTo>
                  <a:cubicBezTo>
                    <a:pt x="6121" y="6550"/>
                    <a:pt x="6125" y="6554"/>
                    <a:pt x="6125" y="6558"/>
                  </a:cubicBezTo>
                  <a:cubicBezTo>
                    <a:pt x="6125" y="6563"/>
                    <a:pt x="6121" y="6566"/>
                    <a:pt x="6117" y="6566"/>
                  </a:cubicBezTo>
                  <a:lnTo>
                    <a:pt x="6117" y="6566"/>
                  </a:lnTo>
                  <a:cubicBezTo>
                    <a:pt x="6112" y="6566"/>
                    <a:pt x="6109" y="6563"/>
                    <a:pt x="6109" y="6558"/>
                  </a:cubicBezTo>
                  <a:cubicBezTo>
                    <a:pt x="6109" y="6554"/>
                    <a:pt x="6112" y="6550"/>
                    <a:pt x="6117" y="6550"/>
                  </a:cubicBezTo>
                  <a:close/>
                  <a:moveTo>
                    <a:pt x="6149" y="6550"/>
                  </a:moveTo>
                  <a:lnTo>
                    <a:pt x="6149" y="6550"/>
                  </a:lnTo>
                  <a:cubicBezTo>
                    <a:pt x="6153" y="6550"/>
                    <a:pt x="6157" y="6554"/>
                    <a:pt x="6157" y="6558"/>
                  </a:cubicBezTo>
                  <a:cubicBezTo>
                    <a:pt x="6157" y="6563"/>
                    <a:pt x="6153" y="6566"/>
                    <a:pt x="6149" y="6566"/>
                  </a:cubicBezTo>
                  <a:lnTo>
                    <a:pt x="6149" y="6566"/>
                  </a:lnTo>
                  <a:cubicBezTo>
                    <a:pt x="6144" y="6566"/>
                    <a:pt x="6141" y="6563"/>
                    <a:pt x="6141" y="6558"/>
                  </a:cubicBezTo>
                  <a:cubicBezTo>
                    <a:pt x="6141" y="6554"/>
                    <a:pt x="6144" y="6550"/>
                    <a:pt x="6149" y="6550"/>
                  </a:cubicBezTo>
                  <a:close/>
                  <a:moveTo>
                    <a:pt x="6181" y="6550"/>
                  </a:moveTo>
                  <a:lnTo>
                    <a:pt x="6181" y="6550"/>
                  </a:lnTo>
                  <a:cubicBezTo>
                    <a:pt x="6185" y="6550"/>
                    <a:pt x="6189" y="6554"/>
                    <a:pt x="6189" y="6558"/>
                  </a:cubicBezTo>
                  <a:cubicBezTo>
                    <a:pt x="6189" y="6563"/>
                    <a:pt x="6185" y="6566"/>
                    <a:pt x="6181" y="6566"/>
                  </a:cubicBezTo>
                  <a:lnTo>
                    <a:pt x="6181" y="6566"/>
                  </a:lnTo>
                  <a:cubicBezTo>
                    <a:pt x="6176" y="6566"/>
                    <a:pt x="6173" y="6563"/>
                    <a:pt x="6173" y="6558"/>
                  </a:cubicBezTo>
                  <a:cubicBezTo>
                    <a:pt x="6173" y="6554"/>
                    <a:pt x="6176" y="6550"/>
                    <a:pt x="6181" y="6550"/>
                  </a:cubicBezTo>
                  <a:close/>
                  <a:moveTo>
                    <a:pt x="6213" y="6550"/>
                  </a:moveTo>
                  <a:lnTo>
                    <a:pt x="6213" y="6550"/>
                  </a:lnTo>
                  <a:cubicBezTo>
                    <a:pt x="6217" y="6550"/>
                    <a:pt x="6221" y="6554"/>
                    <a:pt x="6221" y="6558"/>
                  </a:cubicBezTo>
                  <a:cubicBezTo>
                    <a:pt x="6221" y="6563"/>
                    <a:pt x="6217" y="6566"/>
                    <a:pt x="6213" y="6566"/>
                  </a:cubicBezTo>
                  <a:lnTo>
                    <a:pt x="6213" y="6566"/>
                  </a:lnTo>
                  <a:cubicBezTo>
                    <a:pt x="6208" y="6566"/>
                    <a:pt x="6205" y="6563"/>
                    <a:pt x="6205" y="6558"/>
                  </a:cubicBezTo>
                  <a:cubicBezTo>
                    <a:pt x="6205" y="6554"/>
                    <a:pt x="6208" y="6550"/>
                    <a:pt x="6213" y="6550"/>
                  </a:cubicBezTo>
                  <a:close/>
                  <a:moveTo>
                    <a:pt x="6245" y="6550"/>
                  </a:moveTo>
                  <a:lnTo>
                    <a:pt x="6245" y="6550"/>
                  </a:lnTo>
                  <a:cubicBezTo>
                    <a:pt x="6249" y="6550"/>
                    <a:pt x="6253" y="6554"/>
                    <a:pt x="6253" y="6558"/>
                  </a:cubicBezTo>
                  <a:cubicBezTo>
                    <a:pt x="6253" y="6563"/>
                    <a:pt x="6249" y="6566"/>
                    <a:pt x="6245" y="6566"/>
                  </a:cubicBezTo>
                  <a:lnTo>
                    <a:pt x="6245" y="6566"/>
                  </a:lnTo>
                  <a:cubicBezTo>
                    <a:pt x="6240" y="6566"/>
                    <a:pt x="6237" y="6563"/>
                    <a:pt x="6237" y="6558"/>
                  </a:cubicBezTo>
                  <a:cubicBezTo>
                    <a:pt x="6237" y="6554"/>
                    <a:pt x="6240" y="6550"/>
                    <a:pt x="6245" y="6550"/>
                  </a:cubicBezTo>
                  <a:close/>
                  <a:moveTo>
                    <a:pt x="6277" y="6550"/>
                  </a:moveTo>
                  <a:lnTo>
                    <a:pt x="6277" y="6550"/>
                  </a:lnTo>
                  <a:cubicBezTo>
                    <a:pt x="6281" y="6550"/>
                    <a:pt x="6285" y="6554"/>
                    <a:pt x="6285" y="6558"/>
                  </a:cubicBezTo>
                  <a:cubicBezTo>
                    <a:pt x="6285" y="6563"/>
                    <a:pt x="6281" y="6566"/>
                    <a:pt x="6277" y="6566"/>
                  </a:cubicBezTo>
                  <a:lnTo>
                    <a:pt x="6277" y="6566"/>
                  </a:lnTo>
                  <a:cubicBezTo>
                    <a:pt x="6272" y="6566"/>
                    <a:pt x="6269" y="6563"/>
                    <a:pt x="6269" y="6558"/>
                  </a:cubicBezTo>
                  <a:cubicBezTo>
                    <a:pt x="6269" y="6554"/>
                    <a:pt x="6272" y="6550"/>
                    <a:pt x="6277" y="6550"/>
                  </a:cubicBezTo>
                  <a:close/>
                  <a:moveTo>
                    <a:pt x="6308" y="6549"/>
                  </a:moveTo>
                  <a:lnTo>
                    <a:pt x="6308" y="6549"/>
                  </a:lnTo>
                  <a:cubicBezTo>
                    <a:pt x="6313" y="6549"/>
                    <a:pt x="6317" y="6552"/>
                    <a:pt x="6317" y="6557"/>
                  </a:cubicBezTo>
                  <a:cubicBezTo>
                    <a:pt x="6317" y="6561"/>
                    <a:pt x="6314" y="6565"/>
                    <a:pt x="6309" y="6565"/>
                  </a:cubicBezTo>
                  <a:lnTo>
                    <a:pt x="6309" y="6565"/>
                  </a:lnTo>
                  <a:cubicBezTo>
                    <a:pt x="6305" y="6565"/>
                    <a:pt x="6301" y="6562"/>
                    <a:pt x="6301" y="6558"/>
                  </a:cubicBezTo>
                  <a:cubicBezTo>
                    <a:pt x="6301" y="6553"/>
                    <a:pt x="6304" y="6549"/>
                    <a:pt x="6308" y="6549"/>
                  </a:cubicBezTo>
                  <a:close/>
                  <a:moveTo>
                    <a:pt x="6340" y="6548"/>
                  </a:moveTo>
                  <a:lnTo>
                    <a:pt x="6340" y="6548"/>
                  </a:lnTo>
                  <a:cubicBezTo>
                    <a:pt x="6345" y="6547"/>
                    <a:pt x="6349" y="6551"/>
                    <a:pt x="6349" y="6555"/>
                  </a:cubicBezTo>
                  <a:cubicBezTo>
                    <a:pt x="6349" y="6559"/>
                    <a:pt x="6346" y="6563"/>
                    <a:pt x="6341" y="6564"/>
                  </a:cubicBezTo>
                  <a:lnTo>
                    <a:pt x="6341" y="6564"/>
                  </a:lnTo>
                  <a:cubicBezTo>
                    <a:pt x="6337" y="6564"/>
                    <a:pt x="6333" y="6560"/>
                    <a:pt x="6333" y="6556"/>
                  </a:cubicBezTo>
                  <a:cubicBezTo>
                    <a:pt x="6333" y="6552"/>
                    <a:pt x="6336" y="6548"/>
                    <a:pt x="6340" y="6548"/>
                  </a:cubicBezTo>
                  <a:close/>
                  <a:moveTo>
                    <a:pt x="6372" y="6546"/>
                  </a:moveTo>
                  <a:lnTo>
                    <a:pt x="6372" y="6546"/>
                  </a:lnTo>
                  <a:cubicBezTo>
                    <a:pt x="6377" y="6546"/>
                    <a:pt x="6381" y="6549"/>
                    <a:pt x="6381" y="6554"/>
                  </a:cubicBezTo>
                  <a:cubicBezTo>
                    <a:pt x="6381" y="6558"/>
                    <a:pt x="6378" y="6562"/>
                    <a:pt x="6373" y="6562"/>
                  </a:cubicBezTo>
                  <a:lnTo>
                    <a:pt x="6373" y="6562"/>
                  </a:lnTo>
                  <a:cubicBezTo>
                    <a:pt x="6369" y="6562"/>
                    <a:pt x="6365" y="6559"/>
                    <a:pt x="6365" y="6555"/>
                  </a:cubicBezTo>
                  <a:cubicBezTo>
                    <a:pt x="6365" y="6550"/>
                    <a:pt x="6368" y="6546"/>
                    <a:pt x="6372" y="6546"/>
                  </a:cubicBezTo>
                  <a:close/>
                  <a:moveTo>
                    <a:pt x="6403" y="6543"/>
                  </a:moveTo>
                  <a:lnTo>
                    <a:pt x="6403" y="6543"/>
                  </a:lnTo>
                  <a:cubicBezTo>
                    <a:pt x="6407" y="6542"/>
                    <a:pt x="6412" y="6545"/>
                    <a:pt x="6412" y="6549"/>
                  </a:cubicBezTo>
                  <a:cubicBezTo>
                    <a:pt x="6413" y="6553"/>
                    <a:pt x="6410" y="6558"/>
                    <a:pt x="6406" y="6558"/>
                  </a:cubicBezTo>
                  <a:lnTo>
                    <a:pt x="6406" y="6558"/>
                  </a:lnTo>
                  <a:cubicBezTo>
                    <a:pt x="6402" y="6559"/>
                    <a:pt x="6398" y="6556"/>
                    <a:pt x="6397" y="6552"/>
                  </a:cubicBezTo>
                  <a:cubicBezTo>
                    <a:pt x="6396" y="6548"/>
                    <a:pt x="6399" y="6543"/>
                    <a:pt x="6403" y="6543"/>
                  </a:cubicBezTo>
                  <a:close/>
                  <a:moveTo>
                    <a:pt x="6435" y="6538"/>
                  </a:moveTo>
                  <a:lnTo>
                    <a:pt x="6435" y="6538"/>
                  </a:lnTo>
                  <a:cubicBezTo>
                    <a:pt x="6439" y="6537"/>
                    <a:pt x="6443" y="6540"/>
                    <a:pt x="6444" y="6544"/>
                  </a:cubicBezTo>
                  <a:cubicBezTo>
                    <a:pt x="6445" y="6548"/>
                    <a:pt x="6442" y="6553"/>
                    <a:pt x="6438" y="6553"/>
                  </a:cubicBezTo>
                  <a:lnTo>
                    <a:pt x="6438" y="6553"/>
                  </a:lnTo>
                  <a:cubicBezTo>
                    <a:pt x="6433" y="6554"/>
                    <a:pt x="6429" y="6551"/>
                    <a:pt x="6428" y="6547"/>
                  </a:cubicBezTo>
                  <a:cubicBezTo>
                    <a:pt x="6428" y="6543"/>
                    <a:pt x="6430" y="6538"/>
                    <a:pt x="6435" y="6538"/>
                  </a:cubicBezTo>
                  <a:close/>
                  <a:moveTo>
                    <a:pt x="6466" y="6533"/>
                  </a:moveTo>
                  <a:lnTo>
                    <a:pt x="6466" y="6533"/>
                  </a:lnTo>
                  <a:cubicBezTo>
                    <a:pt x="6471" y="6532"/>
                    <a:pt x="6475" y="6535"/>
                    <a:pt x="6476" y="6539"/>
                  </a:cubicBezTo>
                  <a:cubicBezTo>
                    <a:pt x="6477" y="6543"/>
                    <a:pt x="6474" y="6548"/>
                    <a:pt x="6469" y="6548"/>
                  </a:cubicBezTo>
                  <a:lnTo>
                    <a:pt x="6469" y="6548"/>
                  </a:lnTo>
                  <a:cubicBezTo>
                    <a:pt x="6465" y="6549"/>
                    <a:pt x="6461" y="6546"/>
                    <a:pt x="6460" y="6542"/>
                  </a:cubicBezTo>
                  <a:cubicBezTo>
                    <a:pt x="6459" y="6538"/>
                    <a:pt x="6462" y="6533"/>
                    <a:pt x="6466" y="6533"/>
                  </a:cubicBezTo>
                  <a:close/>
                  <a:moveTo>
                    <a:pt x="6497" y="6527"/>
                  </a:moveTo>
                  <a:lnTo>
                    <a:pt x="6497" y="6527"/>
                  </a:lnTo>
                  <a:cubicBezTo>
                    <a:pt x="6501" y="6525"/>
                    <a:pt x="6505" y="6528"/>
                    <a:pt x="6507" y="6532"/>
                  </a:cubicBezTo>
                  <a:cubicBezTo>
                    <a:pt x="6508" y="6536"/>
                    <a:pt x="6506" y="6541"/>
                    <a:pt x="6502" y="6542"/>
                  </a:cubicBezTo>
                  <a:lnTo>
                    <a:pt x="6502" y="6542"/>
                  </a:lnTo>
                  <a:cubicBezTo>
                    <a:pt x="6498" y="6544"/>
                    <a:pt x="6493" y="6541"/>
                    <a:pt x="6492" y="6537"/>
                  </a:cubicBezTo>
                  <a:cubicBezTo>
                    <a:pt x="6490" y="6533"/>
                    <a:pt x="6492" y="6528"/>
                    <a:pt x="6497" y="6527"/>
                  </a:cubicBezTo>
                  <a:close/>
                  <a:moveTo>
                    <a:pt x="6528" y="6519"/>
                  </a:moveTo>
                  <a:lnTo>
                    <a:pt x="6528" y="6519"/>
                  </a:lnTo>
                  <a:cubicBezTo>
                    <a:pt x="6532" y="6518"/>
                    <a:pt x="6536" y="6520"/>
                    <a:pt x="6538" y="6524"/>
                  </a:cubicBezTo>
                  <a:cubicBezTo>
                    <a:pt x="6539" y="6528"/>
                    <a:pt x="6537" y="6533"/>
                    <a:pt x="6533" y="6534"/>
                  </a:cubicBezTo>
                  <a:lnTo>
                    <a:pt x="6533" y="6534"/>
                  </a:lnTo>
                  <a:cubicBezTo>
                    <a:pt x="6529" y="6536"/>
                    <a:pt x="6524" y="6534"/>
                    <a:pt x="6523" y="6529"/>
                  </a:cubicBezTo>
                  <a:cubicBezTo>
                    <a:pt x="6521" y="6525"/>
                    <a:pt x="6523" y="6521"/>
                    <a:pt x="6528" y="6519"/>
                  </a:cubicBezTo>
                  <a:close/>
                  <a:moveTo>
                    <a:pt x="6559" y="6511"/>
                  </a:moveTo>
                  <a:lnTo>
                    <a:pt x="6559" y="6511"/>
                  </a:lnTo>
                  <a:cubicBezTo>
                    <a:pt x="6563" y="6510"/>
                    <a:pt x="6567" y="6512"/>
                    <a:pt x="6569" y="6516"/>
                  </a:cubicBezTo>
                  <a:cubicBezTo>
                    <a:pt x="6570" y="6520"/>
                    <a:pt x="6568" y="6525"/>
                    <a:pt x="6564" y="6526"/>
                  </a:cubicBezTo>
                  <a:lnTo>
                    <a:pt x="6564" y="6526"/>
                  </a:lnTo>
                  <a:cubicBezTo>
                    <a:pt x="6560" y="6528"/>
                    <a:pt x="6555" y="6526"/>
                    <a:pt x="6554" y="6522"/>
                  </a:cubicBezTo>
                  <a:cubicBezTo>
                    <a:pt x="6552" y="6517"/>
                    <a:pt x="6554" y="6513"/>
                    <a:pt x="6559" y="6511"/>
                  </a:cubicBezTo>
                  <a:close/>
                  <a:moveTo>
                    <a:pt x="6589" y="6503"/>
                  </a:moveTo>
                  <a:lnTo>
                    <a:pt x="6589" y="6503"/>
                  </a:lnTo>
                  <a:cubicBezTo>
                    <a:pt x="6593" y="6501"/>
                    <a:pt x="6598" y="6503"/>
                    <a:pt x="6600" y="6507"/>
                  </a:cubicBezTo>
                  <a:cubicBezTo>
                    <a:pt x="6601" y="6511"/>
                    <a:pt x="6599" y="6516"/>
                    <a:pt x="6595" y="6518"/>
                  </a:cubicBezTo>
                  <a:lnTo>
                    <a:pt x="6595" y="6518"/>
                  </a:lnTo>
                  <a:cubicBezTo>
                    <a:pt x="6591" y="6519"/>
                    <a:pt x="6587" y="6518"/>
                    <a:pt x="6585" y="6514"/>
                  </a:cubicBezTo>
                  <a:cubicBezTo>
                    <a:pt x="6583" y="6509"/>
                    <a:pt x="6585" y="6505"/>
                    <a:pt x="6589" y="6503"/>
                  </a:cubicBezTo>
                  <a:close/>
                  <a:moveTo>
                    <a:pt x="6619" y="6492"/>
                  </a:moveTo>
                  <a:lnTo>
                    <a:pt x="6619" y="6492"/>
                  </a:lnTo>
                  <a:cubicBezTo>
                    <a:pt x="6623" y="6490"/>
                    <a:pt x="6628" y="6492"/>
                    <a:pt x="6630" y="6496"/>
                  </a:cubicBezTo>
                  <a:cubicBezTo>
                    <a:pt x="6631" y="6500"/>
                    <a:pt x="6629" y="6505"/>
                    <a:pt x="6625" y="6507"/>
                  </a:cubicBezTo>
                  <a:lnTo>
                    <a:pt x="6625" y="6507"/>
                  </a:lnTo>
                  <a:cubicBezTo>
                    <a:pt x="6621" y="6508"/>
                    <a:pt x="6617" y="6506"/>
                    <a:pt x="6615" y="6502"/>
                  </a:cubicBezTo>
                  <a:cubicBezTo>
                    <a:pt x="6613" y="6498"/>
                    <a:pt x="6615" y="6494"/>
                    <a:pt x="6619" y="6492"/>
                  </a:cubicBezTo>
                  <a:close/>
                  <a:moveTo>
                    <a:pt x="6649" y="6481"/>
                  </a:moveTo>
                  <a:lnTo>
                    <a:pt x="6649" y="6481"/>
                  </a:lnTo>
                  <a:cubicBezTo>
                    <a:pt x="6653" y="6479"/>
                    <a:pt x="6658" y="6481"/>
                    <a:pt x="6660" y="6485"/>
                  </a:cubicBezTo>
                  <a:cubicBezTo>
                    <a:pt x="6661" y="6489"/>
                    <a:pt x="6660" y="6494"/>
                    <a:pt x="6655" y="6496"/>
                  </a:cubicBezTo>
                  <a:lnTo>
                    <a:pt x="6655" y="6496"/>
                  </a:lnTo>
                  <a:cubicBezTo>
                    <a:pt x="6651" y="6497"/>
                    <a:pt x="6647" y="6495"/>
                    <a:pt x="6645" y="6491"/>
                  </a:cubicBezTo>
                  <a:cubicBezTo>
                    <a:pt x="6643" y="6487"/>
                    <a:pt x="6645" y="6483"/>
                    <a:pt x="6649" y="6481"/>
                  </a:cubicBezTo>
                  <a:close/>
                  <a:moveTo>
                    <a:pt x="6678" y="6470"/>
                  </a:moveTo>
                  <a:lnTo>
                    <a:pt x="6678" y="6470"/>
                  </a:lnTo>
                  <a:cubicBezTo>
                    <a:pt x="6682" y="6468"/>
                    <a:pt x="6687" y="6469"/>
                    <a:pt x="6689" y="6473"/>
                  </a:cubicBezTo>
                  <a:cubicBezTo>
                    <a:pt x="6691" y="6477"/>
                    <a:pt x="6690" y="6482"/>
                    <a:pt x="6686" y="6484"/>
                  </a:cubicBezTo>
                  <a:lnTo>
                    <a:pt x="6686" y="6484"/>
                  </a:lnTo>
                  <a:cubicBezTo>
                    <a:pt x="6682" y="6486"/>
                    <a:pt x="6678" y="6485"/>
                    <a:pt x="6675" y="6481"/>
                  </a:cubicBezTo>
                  <a:cubicBezTo>
                    <a:pt x="6673" y="6477"/>
                    <a:pt x="6674" y="6472"/>
                    <a:pt x="6678" y="6470"/>
                  </a:cubicBezTo>
                  <a:close/>
                  <a:moveTo>
                    <a:pt x="6707" y="6456"/>
                  </a:moveTo>
                  <a:lnTo>
                    <a:pt x="6707" y="6456"/>
                  </a:lnTo>
                  <a:cubicBezTo>
                    <a:pt x="6711" y="6454"/>
                    <a:pt x="6716" y="6455"/>
                    <a:pt x="6718" y="6459"/>
                  </a:cubicBezTo>
                  <a:cubicBezTo>
                    <a:pt x="6720" y="6463"/>
                    <a:pt x="6719" y="6468"/>
                    <a:pt x="6715" y="6470"/>
                  </a:cubicBezTo>
                  <a:lnTo>
                    <a:pt x="6715" y="6470"/>
                  </a:lnTo>
                  <a:cubicBezTo>
                    <a:pt x="6711" y="6472"/>
                    <a:pt x="6706" y="6471"/>
                    <a:pt x="6704" y="6467"/>
                  </a:cubicBezTo>
                  <a:cubicBezTo>
                    <a:pt x="6702" y="6463"/>
                    <a:pt x="6703" y="6458"/>
                    <a:pt x="6707" y="6456"/>
                  </a:cubicBezTo>
                  <a:close/>
                  <a:moveTo>
                    <a:pt x="6736" y="6442"/>
                  </a:moveTo>
                  <a:lnTo>
                    <a:pt x="6736" y="6442"/>
                  </a:lnTo>
                  <a:cubicBezTo>
                    <a:pt x="6740" y="6440"/>
                    <a:pt x="6745" y="6441"/>
                    <a:pt x="6747" y="6445"/>
                  </a:cubicBezTo>
                  <a:cubicBezTo>
                    <a:pt x="6749" y="6449"/>
                    <a:pt x="6748" y="6454"/>
                    <a:pt x="6744" y="6456"/>
                  </a:cubicBezTo>
                  <a:lnTo>
                    <a:pt x="6744" y="6456"/>
                  </a:lnTo>
                  <a:cubicBezTo>
                    <a:pt x="6740" y="6458"/>
                    <a:pt x="6735" y="6457"/>
                    <a:pt x="6733" y="6453"/>
                  </a:cubicBezTo>
                  <a:cubicBezTo>
                    <a:pt x="6731" y="6449"/>
                    <a:pt x="6732" y="6444"/>
                    <a:pt x="6736" y="6442"/>
                  </a:cubicBezTo>
                  <a:close/>
                  <a:moveTo>
                    <a:pt x="6765" y="6428"/>
                  </a:moveTo>
                  <a:lnTo>
                    <a:pt x="6765" y="6428"/>
                  </a:lnTo>
                  <a:cubicBezTo>
                    <a:pt x="6769" y="6426"/>
                    <a:pt x="6774" y="6427"/>
                    <a:pt x="6776" y="6431"/>
                  </a:cubicBezTo>
                  <a:cubicBezTo>
                    <a:pt x="6778" y="6435"/>
                    <a:pt x="6777" y="6440"/>
                    <a:pt x="6773" y="6442"/>
                  </a:cubicBezTo>
                  <a:lnTo>
                    <a:pt x="6773" y="6442"/>
                  </a:lnTo>
                  <a:cubicBezTo>
                    <a:pt x="6769" y="6444"/>
                    <a:pt x="6764" y="6443"/>
                    <a:pt x="6762" y="6439"/>
                  </a:cubicBezTo>
                  <a:cubicBezTo>
                    <a:pt x="6760" y="6435"/>
                    <a:pt x="6761" y="6431"/>
                    <a:pt x="6765" y="6428"/>
                  </a:cubicBezTo>
                  <a:close/>
                  <a:moveTo>
                    <a:pt x="6791" y="6413"/>
                  </a:moveTo>
                  <a:lnTo>
                    <a:pt x="6791" y="6412"/>
                  </a:lnTo>
                  <a:cubicBezTo>
                    <a:pt x="6795" y="6410"/>
                    <a:pt x="6800" y="6411"/>
                    <a:pt x="6803" y="6414"/>
                  </a:cubicBezTo>
                  <a:cubicBezTo>
                    <a:pt x="6805" y="6418"/>
                    <a:pt x="6805" y="6423"/>
                    <a:pt x="6801" y="6425"/>
                  </a:cubicBezTo>
                  <a:lnTo>
                    <a:pt x="6801" y="6425"/>
                  </a:lnTo>
                  <a:cubicBezTo>
                    <a:pt x="6798" y="6428"/>
                    <a:pt x="6793" y="6427"/>
                    <a:pt x="6790" y="6424"/>
                  </a:cubicBezTo>
                  <a:cubicBezTo>
                    <a:pt x="6787" y="6420"/>
                    <a:pt x="6788" y="6415"/>
                    <a:pt x="6791" y="6413"/>
                  </a:cubicBezTo>
                  <a:close/>
                  <a:moveTo>
                    <a:pt x="6819" y="6396"/>
                  </a:moveTo>
                  <a:lnTo>
                    <a:pt x="6819" y="6396"/>
                  </a:lnTo>
                  <a:cubicBezTo>
                    <a:pt x="6822" y="6393"/>
                    <a:pt x="6827" y="6394"/>
                    <a:pt x="6830" y="6397"/>
                  </a:cubicBezTo>
                  <a:cubicBezTo>
                    <a:pt x="6833" y="6401"/>
                    <a:pt x="6832" y="6406"/>
                    <a:pt x="6828" y="6409"/>
                  </a:cubicBezTo>
                  <a:lnTo>
                    <a:pt x="6828" y="6409"/>
                  </a:lnTo>
                  <a:cubicBezTo>
                    <a:pt x="6825" y="6411"/>
                    <a:pt x="6820" y="6411"/>
                    <a:pt x="6817" y="6407"/>
                  </a:cubicBezTo>
                  <a:cubicBezTo>
                    <a:pt x="6815" y="6403"/>
                    <a:pt x="6815" y="6398"/>
                    <a:pt x="6819" y="6396"/>
                  </a:cubicBezTo>
                  <a:close/>
                  <a:moveTo>
                    <a:pt x="6846" y="6379"/>
                  </a:moveTo>
                  <a:lnTo>
                    <a:pt x="6846" y="6379"/>
                  </a:lnTo>
                  <a:cubicBezTo>
                    <a:pt x="6850" y="6376"/>
                    <a:pt x="6855" y="6377"/>
                    <a:pt x="6857" y="6381"/>
                  </a:cubicBezTo>
                  <a:cubicBezTo>
                    <a:pt x="6860" y="6384"/>
                    <a:pt x="6859" y="6389"/>
                    <a:pt x="6856" y="6392"/>
                  </a:cubicBezTo>
                  <a:lnTo>
                    <a:pt x="6856" y="6392"/>
                  </a:lnTo>
                  <a:cubicBezTo>
                    <a:pt x="6852" y="6395"/>
                    <a:pt x="6847" y="6394"/>
                    <a:pt x="6844" y="6390"/>
                  </a:cubicBezTo>
                  <a:cubicBezTo>
                    <a:pt x="6842" y="6387"/>
                    <a:pt x="6843" y="6382"/>
                    <a:pt x="6846" y="6379"/>
                  </a:cubicBezTo>
                  <a:close/>
                  <a:moveTo>
                    <a:pt x="6872" y="6361"/>
                  </a:moveTo>
                  <a:lnTo>
                    <a:pt x="6872" y="6361"/>
                  </a:lnTo>
                  <a:cubicBezTo>
                    <a:pt x="6875" y="6358"/>
                    <a:pt x="6880" y="6359"/>
                    <a:pt x="6883" y="6362"/>
                  </a:cubicBezTo>
                  <a:cubicBezTo>
                    <a:pt x="6886" y="6365"/>
                    <a:pt x="6886" y="6370"/>
                    <a:pt x="6882" y="6373"/>
                  </a:cubicBezTo>
                  <a:lnTo>
                    <a:pt x="6882" y="6373"/>
                  </a:lnTo>
                  <a:cubicBezTo>
                    <a:pt x="6879" y="6376"/>
                    <a:pt x="6874" y="6376"/>
                    <a:pt x="6871" y="6372"/>
                  </a:cubicBezTo>
                  <a:cubicBezTo>
                    <a:pt x="6868" y="6369"/>
                    <a:pt x="6869" y="6364"/>
                    <a:pt x="6872" y="6361"/>
                  </a:cubicBezTo>
                  <a:close/>
                  <a:moveTo>
                    <a:pt x="6898" y="6342"/>
                  </a:moveTo>
                  <a:lnTo>
                    <a:pt x="6898" y="6342"/>
                  </a:lnTo>
                  <a:cubicBezTo>
                    <a:pt x="6901" y="6339"/>
                    <a:pt x="6906" y="6340"/>
                    <a:pt x="6909" y="6343"/>
                  </a:cubicBezTo>
                  <a:cubicBezTo>
                    <a:pt x="6912" y="6346"/>
                    <a:pt x="6911" y="6351"/>
                    <a:pt x="6908" y="6354"/>
                  </a:cubicBezTo>
                  <a:lnTo>
                    <a:pt x="6908" y="6354"/>
                  </a:lnTo>
                  <a:cubicBezTo>
                    <a:pt x="6905" y="6357"/>
                    <a:pt x="6899" y="6357"/>
                    <a:pt x="6897" y="6353"/>
                  </a:cubicBezTo>
                  <a:cubicBezTo>
                    <a:pt x="6894" y="6350"/>
                    <a:pt x="6894" y="6345"/>
                    <a:pt x="6898" y="6342"/>
                  </a:cubicBezTo>
                  <a:close/>
                  <a:moveTo>
                    <a:pt x="6923" y="6323"/>
                  </a:moveTo>
                  <a:lnTo>
                    <a:pt x="6923" y="6323"/>
                  </a:lnTo>
                  <a:cubicBezTo>
                    <a:pt x="6927" y="6320"/>
                    <a:pt x="6932" y="6321"/>
                    <a:pt x="6935" y="6324"/>
                  </a:cubicBezTo>
                  <a:cubicBezTo>
                    <a:pt x="6938" y="6327"/>
                    <a:pt x="6937" y="6332"/>
                    <a:pt x="6934" y="6335"/>
                  </a:cubicBezTo>
                  <a:lnTo>
                    <a:pt x="6934" y="6335"/>
                  </a:lnTo>
                  <a:cubicBezTo>
                    <a:pt x="6930" y="6338"/>
                    <a:pt x="6925" y="6338"/>
                    <a:pt x="6922" y="6334"/>
                  </a:cubicBezTo>
                  <a:cubicBezTo>
                    <a:pt x="6920" y="6331"/>
                    <a:pt x="6920" y="6326"/>
                    <a:pt x="6923" y="6323"/>
                  </a:cubicBezTo>
                  <a:close/>
                  <a:moveTo>
                    <a:pt x="6947" y="6303"/>
                  </a:moveTo>
                  <a:lnTo>
                    <a:pt x="6947" y="6303"/>
                  </a:lnTo>
                  <a:cubicBezTo>
                    <a:pt x="6950" y="6300"/>
                    <a:pt x="6955" y="6300"/>
                    <a:pt x="6959" y="6303"/>
                  </a:cubicBezTo>
                  <a:cubicBezTo>
                    <a:pt x="6962" y="6306"/>
                    <a:pt x="6962" y="6311"/>
                    <a:pt x="6959" y="6314"/>
                  </a:cubicBezTo>
                  <a:lnTo>
                    <a:pt x="6959" y="6314"/>
                  </a:lnTo>
                  <a:cubicBezTo>
                    <a:pt x="6955" y="6317"/>
                    <a:pt x="6950" y="6317"/>
                    <a:pt x="6947" y="6314"/>
                  </a:cubicBezTo>
                  <a:cubicBezTo>
                    <a:pt x="6944" y="6311"/>
                    <a:pt x="6944" y="6306"/>
                    <a:pt x="6947" y="6303"/>
                  </a:cubicBezTo>
                  <a:close/>
                  <a:moveTo>
                    <a:pt x="6971" y="6281"/>
                  </a:moveTo>
                  <a:lnTo>
                    <a:pt x="6971" y="6281"/>
                  </a:lnTo>
                  <a:cubicBezTo>
                    <a:pt x="6974" y="6278"/>
                    <a:pt x="6979" y="6278"/>
                    <a:pt x="6982" y="6281"/>
                  </a:cubicBezTo>
                  <a:cubicBezTo>
                    <a:pt x="6985" y="6284"/>
                    <a:pt x="6985" y="6289"/>
                    <a:pt x="6982" y="6292"/>
                  </a:cubicBezTo>
                  <a:lnTo>
                    <a:pt x="6982" y="6292"/>
                  </a:lnTo>
                  <a:cubicBezTo>
                    <a:pt x="6979" y="6295"/>
                    <a:pt x="6974" y="6295"/>
                    <a:pt x="6971" y="6292"/>
                  </a:cubicBezTo>
                  <a:cubicBezTo>
                    <a:pt x="6968" y="6289"/>
                    <a:pt x="6968" y="6284"/>
                    <a:pt x="6971" y="6281"/>
                  </a:cubicBezTo>
                  <a:close/>
                  <a:moveTo>
                    <a:pt x="6994" y="6259"/>
                  </a:moveTo>
                  <a:lnTo>
                    <a:pt x="6994" y="6259"/>
                  </a:lnTo>
                  <a:cubicBezTo>
                    <a:pt x="6998" y="6256"/>
                    <a:pt x="7003" y="6256"/>
                    <a:pt x="7006" y="6259"/>
                  </a:cubicBezTo>
                  <a:cubicBezTo>
                    <a:pt x="7009" y="6262"/>
                    <a:pt x="7009" y="6268"/>
                    <a:pt x="7006" y="6271"/>
                  </a:cubicBezTo>
                  <a:lnTo>
                    <a:pt x="7006" y="6271"/>
                  </a:lnTo>
                  <a:cubicBezTo>
                    <a:pt x="7003" y="6274"/>
                    <a:pt x="6998" y="6274"/>
                    <a:pt x="6994" y="6271"/>
                  </a:cubicBezTo>
                  <a:cubicBezTo>
                    <a:pt x="6991" y="6268"/>
                    <a:pt x="6991" y="6262"/>
                    <a:pt x="6994" y="6259"/>
                  </a:cubicBezTo>
                  <a:close/>
                  <a:moveTo>
                    <a:pt x="7016" y="6237"/>
                  </a:moveTo>
                  <a:lnTo>
                    <a:pt x="7016" y="6237"/>
                  </a:lnTo>
                  <a:cubicBezTo>
                    <a:pt x="7019" y="6234"/>
                    <a:pt x="7024" y="6233"/>
                    <a:pt x="7027" y="6236"/>
                  </a:cubicBezTo>
                  <a:cubicBezTo>
                    <a:pt x="7031" y="6239"/>
                    <a:pt x="7032" y="6244"/>
                    <a:pt x="7029" y="6247"/>
                  </a:cubicBezTo>
                  <a:lnTo>
                    <a:pt x="7029" y="6247"/>
                  </a:lnTo>
                  <a:cubicBezTo>
                    <a:pt x="7026" y="6251"/>
                    <a:pt x="7021" y="6251"/>
                    <a:pt x="7018" y="6249"/>
                  </a:cubicBezTo>
                  <a:cubicBezTo>
                    <a:pt x="7014" y="6246"/>
                    <a:pt x="7014" y="6241"/>
                    <a:pt x="7016" y="6237"/>
                  </a:cubicBezTo>
                  <a:close/>
                  <a:moveTo>
                    <a:pt x="7038" y="6214"/>
                  </a:moveTo>
                  <a:lnTo>
                    <a:pt x="7038" y="6214"/>
                  </a:lnTo>
                  <a:cubicBezTo>
                    <a:pt x="7041" y="6210"/>
                    <a:pt x="7046" y="6210"/>
                    <a:pt x="7049" y="6212"/>
                  </a:cubicBezTo>
                  <a:cubicBezTo>
                    <a:pt x="7053" y="6215"/>
                    <a:pt x="7053" y="6220"/>
                    <a:pt x="7051" y="6224"/>
                  </a:cubicBezTo>
                  <a:lnTo>
                    <a:pt x="7051" y="6224"/>
                  </a:lnTo>
                  <a:cubicBezTo>
                    <a:pt x="7048" y="6227"/>
                    <a:pt x="7043" y="6228"/>
                    <a:pt x="7039" y="6225"/>
                  </a:cubicBezTo>
                  <a:cubicBezTo>
                    <a:pt x="7036" y="6222"/>
                    <a:pt x="7035" y="6217"/>
                    <a:pt x="7038" y="6214"/>
                  </a:cubicBezTo>
                  <a:close/>
                  <a:moveTo>
                    <a:pt x="7060" y="6190"/>
                  </a:moveTo>
                  <a:lnTo>
                    <a:pt x="7060" y="6190"/>
                  </a:lnTo>
                  <a:cubicBezTo>
                    <a:pt x="7062" y="6187"/>
                    <a:pt x="7067" y="6186"/>
                    <a:pt x="7071" y="6189"/>
                  </a:cubicBezTo>
                  <a:cubicBezTo>
                    <a:pt x="7074" y="6191"/>
                    <a:pt x="7075" y="6196"/>
                    <a:pt x="7072" y="6200"/>
                  </a:cubicBezTo>
                  <a:lnTo>
                    <a:pt x="7072" y="6200"/>
                  </a:lnTo>
                  <a:cubicBezTo>
                    <a:pt x="7070" y="6203"/>
                    <a:pt x="7064" y="6204"/>
                    <a:pt x="7061" y="6201"/>
                  </a:cubicBezTo>
                  <a:cubicBezTo>
                    <a:pt x="7057" y="6199"/>
                    <a:pt x="7057" y="6194"/>
                    <a:pt x="7060" y="6190"/>
                  </a:cubicBezTo>
                  <a:close/>
                  <a:moveTo>
                    <a:pt x="7079" y="6167"/>
                  </a:moveTo>
                  <a:lnTo>
                    <a:pt x="7079" y="6167"/>
                  </a:lnTo>
                  <a:cubicBezTo>
                    <a:pt x="7082" y="6163"/>
                    <a:pt x="7086" y="6161"/>
                    <a:pt x="7090" y="6164"/>
                  </a:cubicBezTo>
                  <a:cubicBezTo>
                    <a:pt x="7094" y="6166"/>
                    <a:pt x="7095" y="6171"/>
                    <a:pt x="7093" y="6174"/>
                  </a:cubicBezTo>
                  <a:lnTo>
                    <a:pt x="7093" y="6174"/>
                  </a:lnTo>
                  <a:cubicBezTo>
                    <a:pt x="7091" y="6178"/>
                    <a:pt x="7086" y="6180"/>
                    <a:pt x="7082" y="6177"/>
                  </a:cubicBezTo>
                  <a:cubicBezTo>
                    <a:pt x="7078" y="6175"/>
                    <a:pt x="7077" y="6170"/>
                    <a:pt x="7079" y="6167"/>
                  </a:cubicBezTo>
                  <a:close/>
                  <a:moveTo>
                    <a:pt x="7098" y="6141"/>
                  </a:moveTo>
                  <a:lnTo>
                    <a:pt x="7098" y="6141"/>
                  </a:lnTo>
                  <a:cubicBezTo>
                    <a:pt x="7101" y="6137"/>
                    <a:pt x="7105" y="6136"/>
                    <a:pt x="7109" y="6138"/>
                  </a:cubicBezTo>
                  <a:cubicBezTo>
                    <a:pt x="7113" y="6140"/>
                    <a:pt x="7114" y="6145"/>
                    <a:pt x="7112" y="6149"/>
                  </a:cubicBezTo>
                  <a:lnTo>
                    <a:pt x="7112" y="6149"/>
                  </a:lnTo>
                  <a:cubicBezTo>
                    <a:pt x="7110" y="6153"/>
                    <a:pt x="7105" y="6154"/>
                    <a:pt x="7101" y="6152"/>
                  </a:cubicBezTo>
                  <a:cubicBezTo>
                    <a:pt x="7097" y="6149"/>
                    <a:pt x="7096" y="6145"/>
                    <a:pt x="7098" y="6141"/>
                  </a:cubicBezTo>
                  <a:close/>
                  <a:moveTo>
                    <a:pt x="7117" y="6115"/>
                  </a:moveTo>
                  <a:lnTo>
                    <a:pt x="7117" y="6115"/>
                  </a:lnTo>
                  <a:cubicBezTo>
                    <a:pt x="7120" y="6111"/>
                    <a:pt x="7124" y="6110"/>
                    <a:pt x="7128" y="6112"/>
                  </a:cubicBezTo>
                  <a:cubicBezTo>
                    <a:pt x="7132" y="6114"/>
                    <a:pt x="7133" y="6119"/>
                    <a:pt x="7131" y="6123"/>
                  </a:cubicBezTo>
                  <a:lnTo>
                    <a:pt x="7131" y="6123"/>
                  </a:lnTo>
                  <a:cubicBezTo>
                    <a:pt x="7129" y="6127"/>
                    <a:pt x="7124" y="6128"/>
                    <a:pt x="7120" y="6126"/>
                  </a:cubicBezTo>
                  <a:cubicBezTo>
                    <a:pt x="7116" y="6124"/>
                    <a:pt x="7115" y="6119"/>
                    <a:pt x="7117" y="6115"/>
                  </a:cubicBezTo>
                  <a:close/>
                  <a:moveTo>
                    <a:pt x="7136" y="6089"/>
                  </a:moveTo>
                  <a:lnTo>
                    <a:pt x="7136" y="6089"/>
                  </a:lnTo>
                  <a:cubicBezTo>
                    <a:pt x="7138" y="6085"/>
                    <a:pt x="7143" y="6083"/>
                    <a:pt x="7146" y="6086"/>
                  </a:cubicBezTo>
                  <a:cubicBezTo>
                    <a:pt x="7150" y="6088"/>
                    <a:pt x="7152" y="6093"/>
                    <a:pt x="7149" y="6097"/>
                  </a:cubicBezTo>
                  <a:lnTo>
                    <a:pt x="7149" y="6097"/>
                  </a:lnTo>
                  <a:cubicBezTo>
                    <a:pt x="7147" y="6100"/>
                    <a:pt x="7142" y="6102"/>
                    <a:pt x="7139" y="6100"/>
                  </a:cubicBezTo>
                  <a:cubicBezTo>
                    <a:pt x="7135" y="6097"/>
                    <a:pt x="7133" y="6093"/>
                    <a:pt x="7136" y="6089"/>
                  </a:cubicBezTo>
                  <a:close/>
                  <a:moveTo>
                    <a:pt x="7152" y="6061"/>
                  </a:moveTo>
                  <a:lnTo>
                    <a:pt x="7152" y="6061"/>
                  </a:lnTo>
                  <a:cubicBezTo>
                    <a:pt x="7154" y="6058"/>
                    <a:pt x="7159" y="6056"/>
                    <a:pt x="7163" y="6058"/>
                  </a:cubicBezTo>
                  <a:cubicBezTo>
                    <a:pt x="7167" y="6061"/>
                    <a:pt x="7168" y="6065"/>
                    <a:pt x="7166" y="6069"/>
                  </a:cubicBezTo>
                  <a:lnTo>
                    <a:pt x="7166" y="6069"/>
                  </a:lnTo>
                  <a:cubicBezTo>
                    <a:pt x="7164" y="6073"/>
                    <a:pt x="7159" y="6074"/>
                    <a:pt x="7155" y="6072"/>
                  </a:cubicBezTo>
                  <a:cubicBezTo>
                    <a:pt x="7151" y="6070"/>
                    <a:pt x="7150" y="6065"/>
                    <a:pt x="7152" y="6061"/>
                  </a:cubicBezTo>
                  <a:close/>
                  <a:moveTo>
                    <a:pt x="7169" y="6034"/>
                  </a:moveTo>
                  <a:lnTo>
                    <a:pt x="7169" y="6034"/>
                  </a:lnTo>
                  <a:cubicBezTo>
                    <a:pt x="7171" y="6030"/>
                    <a:pt x="7176" y="6029"/>
                    <a:pt x="7180" y="6031"/>
                  </a:cubicBezTo>
                  <a:cubicBezTo>
                    <a:pt x="7184" y="6033"/>
                    <a:pt x="7185" y="6038"/>
                    <a:pt x="7183" y="6042"/>
                  </a:cubicBezTo>
                  <a:lnTo>
                    <a:pt x="7183" y="6042"/>
                  </a:lnTo>
                  <a:cubicBezTo>
                    <a:pt x="7181" y="6046"/>
                    <a:pt x="7176" y="6047"/>
                    <a:pt x="7172" y="6045"/>
                  </a:cubicBezTo>
                  <a:cubicBezTo>
                    <a:pt x="7168" y="6043"/>
                    <a:pt x="7167" y="6038"/>
                    <a:pt x="7169" y="6034"/>
                  </a:cubicBezTo>
                  <a:close/>
                  <a:moveTo>
                    <a:pt x="7184" y="6007"/>
                  </a:moveTo>
                  <a:lnTo>
                    <a:pt x="7184" y="6007"/>
                  </a:lnTo>
                  <a:cubicBezTo>
                    <a:pt x="7186" y="6003"/>
                    <a:pt x="7191" y="6001"/>
                    <a:pt x="7195" y="6003"/>
                  </a:cubicBezTo>
                  <a:cubicBezTo>
                    <a:pt x="7199" y="6005"/>
                    <a:pt x="7201" y="6009"/>
                    <a:pt x="7199" y="6013"/>
                  </a:cubicBezTo>
                  <a:lnTo>
                    <a:pt x="7199" y="6013"/>
                  </a:lnTo>
                  <a:cubicBezTo>
                    <a:pt x="7198" y="6017"/>
                    <a:pt x="7193" y="6019"/>
                    <a:pt x="7189" y="6018"/>
                  </a:cubicBezTo>
                  <a:cubicBezTo>
                    <a:pt x="7185" y="6016"/>
                    <a:pt x="7183" y="6011"/>
                    <a:pt x="7184" y="6007"/>
                  </a:cubicBezTo>
                  <a:close/>
                  <a:moveTo>
                    <a:pt x="7198" y="5979"/>
                  </a:moveTo>
                  <a:lnTo>
                    <a:pt x="7198" y="5979"/>
                  </a:lnTo>
                  <a:cubicBezTo>
                    <a:pt x="7200" y="5974"/>
                    <a:pt x="7205" y="5972"/>
                    <a:pt x="7209" y="5974"/>
                  </a:cubicBezTo>
                  <a:cubicBezTo>
                    <a:pt x="7213" y="5976"/>
                    <a:pt x="7215" y="5980"/>
                    <a:pt x="7213" y="5984"/>
                  </a:cubicBezTo>
                  <a:lnTo>
                    <a:pt x="7213" y="5984"/>
                  </a:lnTo>
                  <a:cubicBezTo>
                    <a:pt x="7212" y="5989"/>
                    <a:pt x="7207" y="5991"/>
                    <a:pt x="7203" y="5989"/>
                  </a:cubicBezTo>
                  <a:cubicBezTo>
                    <a:pt x="7199" y="5987"/>
                    <a:pt x="7197" y="5983"/>
                    <a:pt x="7198" y="5979"/>
                  </a:cubicBezTo>
                  <a:close/>
                  <a:moveTo>
                    <a:pt x="7212" y="5950"/>
                  </a:moveTo>
                  <a:lnTo>
                    <a:pt x="7212" y="5950"/>
                  </a:lnTo>
                  <a:cubicBezTo>
                    <a:pt x="7214" y="5946"/>
                    <a:pt x="7219" y="5944"/>
                    <a:pt x="7223" y="5945"/>
                  </a:cubicBezTo>
                  <a:cubicBezTo>
                    <a:pt x="7227" y="5947"/>
                    <a:pt x="7229" y="5952"/>
                    <a:pt x="7227" y="5956"/>
                  </a:cubicBezTo>
                  <a:lnTo>
                    <a:pt x="7227" y="5956"/>
                  </a:lnTo>
                  <a:cubicBezTo>
                    <a:pt x="7226" y="5960"/>
                    <a:pt x="7221" y="5962"/>
                    <a:pt x="7217" y="5960"/>
                  </a:cubicBezTo>
                  <a:cubicBezTo>
                    <a:pt x="7213" y="5958"/>
                    <a:pt x="7211" y="5954"/>
                    <a:pt x="7212" y="5950"/>
                  </a:cubicBezTo>
                  <a:close/>
                  <a:moveTo>
                    <a:pt x="7226" y="5922"/>
                  </a:moveTo>
                  <a:lnTo>
                    <a:pt x="7226" y="5922"/>
                  </a:lnTo>
                  <a:cubicBezTo>
                    <a:pt x="7227" y="5918"/>
                    <a:pt x="7231" y="5915"/>
                    <a:pt x="7235" y="5916"/>
                  </a:cubicBezTo>
                  <a:cubicBezTo>
                    <a:pt x="7240" y="5917"/>
                    <a:pt x="7242" y="5921"/>
                    <a:pt x="7241" y="5926"/>
                  </a:cubicBezTo>
                  <a:lnTo>
                    <a:pt x="7241" y="5926"/>
                  </a:lnTo>
                  <a:cubicBezTo>
                    <a:pt x="7240" y="5930"/>
                    <a:pt x="7236" y="5933"/>
                    <a:pt x="7232" y="5932"/>
                  </a:cubicBezTo>
                  <a:cubicBezTo>
                    <a:pt x="7227" y="5930"/>
                    <a:pt x="7225" y="5926"/>
                    <a:pt x="7226" y="5922"/>
                  </a:cubicBezTo>
                  <a:close/>
                  <a:moveTo>
                    <a:pt x="7237" y="5892"/>
                  </a:moveTo>
                  <a:lnTo>
                    <a:pt x="7237" y="5892"/>
                  </a:lnTo>
                  <a:cubicBezTo>
                    <a:pt x="7238" y="5887"/>
                    <a:pt x="7242" y="5885"/>
                    <a:pt x="7246" y="5886"/>
                  </a:cubicBezTo>
                  <a:cubicBezTo>
                    <a:pt x="7251" y="5887"/>
                    <a:pt x="7253" y="5891"/>
                    <a:pt x="7252" y="5896"/>
                  </a:cubicBezTo>
                  <a:lnTo>
                    <a:pt x="7252" y="5896"/>
                  </a:lnTo>
                  <a:cubicBezTo>
                    <a:pt x="7251" y="5900"/>
                    <a:pt x="7247" y="5903"/>
                    <a:pt x="7243" y="5901"/>
                  </a:cubicBezTo>
                  <a:cubicBezTo>
                    <a:pt x="7238" y="5900"/>
                    <a:pt x="7236" y="5896"/>
                    <a:pt x="7237" y="5892"/>
                  </a:cubicBezTo>
                  <a:close/>
                  <a:moveTo>
                    <a:pt x="7248" y="5862"/>
                  </a:moveTo>
                  <a:lnTo>
                    <a:pt x="7248" y="5862"/>
                  </a:lnTo>
                  <a:cubicBezTo>
                    <a:pt x="7249" y="5857"/>
                    <a:pt x="7253" y="5855"/>
                    <a:pt x="7258" y="5856"/>
                  </a:cubicBezTo>
                  <a:cubicBezTo>
                    <a:pt x="7262" y="5857"/>
                    <a:pt x="7264" y="5861"/>
                    <a:pt x="7263" y="5866"/>
                  </a:cubicBezTo>
                  <a:lnTo>
                    <a:pt x="7263" y="5866"/>
                  </a:lnTo>
                  <a:cubicBezTo>
                    <a:pt x="7262" y="5870"/>
                    <a:pt x="7258" y="5873"/>
                    <a:pt x="7254" y="5871"/>
                  </a:cubicBezTo>
                  <a:cubicBezTo>
                    <a:pt x="7249" y="5870"/>
                    <a:pt x="7247" y="5866"/>
                    <a:pt x="7248" y="5862"/>
                  </a:cubicBezTo>
                  <a:close/>
                  <a:moveTo>
                    <a:pt x="7259" y="5832"/>
                  </a:moveTo>
                  <a:lnTo>
                    <a:pt x="7259" y="5832"/>
                  </a:lnTo>
                  <a:cubicBezTo>
                    <a:pt x="7260" y="5827"/>
                    <a:pt x="7264" y="5825"/>
                    <a:pt x="7269" y="5826"/>
                  </a:cubicBezTo>
                  <a:cubicBezTo>
                    <a:pt x="7273" y="5827"/>
                    <a:pt x="7276" y="5831"/>
                    <a:pt x="7274" y="5836"/>
                  </a:cubicBezTo>
                  <a:lnTo>
                    <a:pt x="7274" y="5836"/>
                  </a:lnTo>
                  <a:cubicBezTo>
                    <a:pt x="7273" y="5840"/>
                    <a:pt x="7269" y="5842"/>
                    <a:pt x="7265" y="5841"/>
                  </a:cubicBezTo>
                  <a:cubicBezTo>
                    <a:pt x="7260" y="5840"/>
                    <a:pt x="7258" y="5836"/>
                    <a:pt x="7259" y="5832"/>
                  </a:cubicBezTo>
                  <a:close/>
                  <a:moveTo>
                    <a:pt x="7267" y="5801"/>
                  </a:moveTo>
                  <a:lnTo>
                    <a:pt x="7267" y="5801"/>
                  </a:lnTo>
                  <a:cubicBezTo>
                    <a:pt x="7268" y="5796"/>
                    <a:pt x="7272" y="5794"/>
                    <a:pt x="7277" y="5795"/>
                  </a:cubicBezTo>
                  <a:cubicBezTo>
                    <a:pt x="7281" y="5796"/>
                    <a:pt x="7284" y="5800"/>
                    <a:pt x="7283" y="5805"/>
                  </a:cubicBezTo>
                  <a:lnTo>
                    <a:pt x="7283" y="5805"/>
                  </a:lnTo>
                  <a:cubicBezTo>
                    <a:pt x="7281" y="5809"/>
                    <a:pt x="7277" y="5811"/>
                    <a:pt x="7273" y="5810"/>
                  </a:cubicBezTo>
                  <a:cubicBezTo>
                    <a:pt x="7269" y="5809"/>
                    <a:pt x="7266" y="5805"/>
                    <a:pt x="7267" y="5801"/>
                  </a:cubicBezTo>
                  <a:close/>
                  <a:moveTo>
                    <a:pt x="7275" y="5770"/>
                  </a:moveTo>
                  <a:lnTo>
                    <a:pt x="7275" y="5770"/>
                  </a:lnTo>
                  <a:cubicBezTo>
                    <a:pt x="7276" y="5765"/>
                    <a:pt x="7280" y="5763"/>
                    <a:pt x="7285" y="5764"/>
                  </a:cubicBezTo>
                  <a:cubicBezTo>
                    <a:pt x="7289" y="5765"/>
                    <a:pt x="7291" y="5769"/>
                    <a:pt x="7290" y="5774"/>
                  </a:cubicBezTo>
                  <a:lnTo>
                    <a:pt x="7290" y="5774"/>
                  </a:lnTo>
                  <a:cubicBezTo>
                    <a:pt x="7289" y="5778"/>
                    <a:pt x="7285" y="5780"/>
                    <a:pt x="7281" y="5779"/>
                  </a:cubicBezTo>
                  <a:cubicBezTo>
                    <a:pt x="7276" y="5778"/>
                    <a:pt x="7274" y="5774"/>
                    <a:pt x="7275" y="5770"/>
                  </a:cubicBezTo>
                  <a:close/>
                  <a:moveTo>
                    <a:pt x="7283" y="5739"/>
                  </a:moveTo>
                  <a:lnTo>
                    <a:pt x="7283" y="5739"/>
                  </a:lnTo>
                  <a:cubicBezTo>
                    <a:pt x="7284" y="5734"/>
                    <a:pt x="7288" y="5732"/>
                    <a:pt x="7292" y="5733"/>
                  </a:cubicBezTo>
                  <a:cubicBezTo>
                    <a:pt x="7297" y="5734"/>
                    <a:pt x="7299" y="5738"/>
                    <a:pt x="7298" y="5743"/>
                  </a:cubicBezTo>
                  <a:lnTo>
                    <a:pt x="7298" y="5743"/>
                  </a:lnTo>
                  <a:cubicBezTo>
                    <a:pt x="7297" y="5747"/>
                    <a:pt x="7293" y="5749"/>
                    <a:pt x="7288" y="5748"/>
                  </a:cubicBezTo>
                  <a:cubicBezTo>
                    <a:pt x="7284" y="5747"/>
                    <a:pt x="7282" y="5743"/>
                    <a:pt x="7283" y="5739"/>
                  </a:cubicBezTo>
                  <a:close/>
                  <a:moveTo>
                    <a:pt x="7288" y="5708"/>
                  </a:moveTo>
                  <a:lnTo>
                    <a:pt x="7288" y="5708"/>
                  </a:lnTo>
                  <a:cubicBezTo>
                    <a:pt x="7289" y="5704"/>
                    <a:pt x="7293" y="5701"/>
                    <a:pt x="7297" y="5701"/>
                  </a:cubicBezTo>
                  <a:cubicBezTo>
                    <a:pt x="7301" y="5702"/>
                    <a:pt x="7305" y="5706"/>
                    <a:pt x="7304" y="5710"/>
                  </a:cubicBezTo>
                  <a:lnTo>
                    <a:pt x="7304" y="5710"/>
                  </a:lnTo>
                  <a:cubicBezTo>
                    <a:pt x="7304" y="5714"/>
                    <a:pt x="7300" y="5718"/>
                    <a:pt x="7295" y="5717"/>
                  </a:cubicBezTo>
                  <a:cubicBezTo>
                    <a:pt x="7291" y="5717"/>
                    <a:pt x="7288" y="5713"/>
                    <a:pt x="7288" y="5708"/>
                  </a:cubicBezTo>
                  <a:close/>
                  <a:moveTo>
                    <a:pt x="7293" y="5677"/>
                  </a:moveTo>
                  <a:lnTo>
                    <a:pt x="7293" y="5677"/>
                  </a:lnTo>
                  <a:cubicBezTo>
                    <a:pt x="7294" y="5672"/>
                    <a:pt x="7298" y="5669"/>
                    <a:pt x="7302" y="5670"/>
                  </a:cubicBezTo>
                  <a:cubicBezTo>
                    <a:pt x="7306" y="5670"/>
                    <a:pt x="7310" y="5674"/>
                    <a:pt x="7309" y="5678"/>
                  </a:cubicBezTo>
                  <a:lnTo>
                    <a:pt x="7309" y="5678"/>
                  </a:lnTo>
                  <a:cubicBezTo>
                    <a:pt x="7309" y="5683"/>
                    <a:pt x="7305" y="5686"/>
                    <a:pt x="7300" y="5685"/>
                  </a:cubicBezTo>
                  <a:cubicBezTo>
                    <a:pt x="7296" y="5685"/>
                    <a:pt x="7293" y="5681"/>
                    <a:pt x="7293" y="5677"/>
                  </a:cubicBezTo>
                  <a:close/>
                  <a:moveTo>
                    <a:pt x="7298" y="5645"/>
                  </a:moveTo>
                  <a:lnTo>
                    <a:pt x="7298" y="5645"/>
                  </a:lnTo>
                  <a:cubicBezTo>
                    <a:pt x="7299" y="5641"/>
                    <a:pt x="7303" y="5637"/>
                    <a:pt x="7307" y="5638"/>
                  </a:cubicBezTo>
                  <a:cubicBezTo>
                    <a:pt x="7311" y="5638"/>
                    <a:pt x="7315" y="5642"/>
                    <a:pt x="7314" y="5647"/>
                  </a:cubicBezTo>
                  <a:lnTo>
                    <a:pt x="7314" y="5647"/>
                  </a:lnTo>
                  <a:cubicBezTo>
                    <a:pt x="7313" y="5651"/>
                    <a:pt x="7310" y="5654"/>
                    <a:pt x="7305" y="5654"/>
                  </a:cubicBezTo>
                  <a:cubicBezTo>
                    <a:pt x="7301" y="5653"/>
                    <a:pt x="7298" y="5649"/>
                    <a:pt x="7298" y="5645"/>
                  </a:cubicBezTo>
                  <a:close/>
                  <a:moveTo>
                    <a:pt x="7301" y="5614"/>
                  </a:moveTo>
                  <a:lnTo>
                    <a:pt x="7301" y="5614"/>
                  </a:lnTo>
                  <a:cubicBezTo>
                    <a:pt x="7301" y="5610"/>
                    <a:pt x="7305" y="5606"/>
                    <a:pt x="7309" y="5606"/>
                  </a:cubicBezTo>
                  <a:cubicBezTo>
                    <a:pt x="7314" y="5606"/>
                    <a:pt x="7317" y="5610"/>
                    <a:pt x="7317" y="5614"/>
                  </a:cubicBezTo>
                  <a:lnTo>
                    <a:pt x="7317" y="5614"/>
                  </a:lnTo>
                  <a:cubicBezTo>
                    <a:pt x="7317" y="5618"/>
                    <a:pt x="7314" y="5622"/>
                    <a:pt x="7309" y="5622"/>
                  </a:cubicBezTo>
                  <a:cubicBezTo>
                    <a:pt x="7305" y="5622"/>
                    <a:pt x="7301" y="5618"/>
                    <a:pt x="7301" y="5614"/>
                  </a:cubicBezTo>
                  <a:close/>
                  <a:moveTo>
                    <a:pt x="7303" y="5582"/>
                  </a:moveTo>
                  <a:lnTo>
                    <a:pt x="7303" y="5582"/>
                  </a:lnTo>
                  <a:cubicBezTo>
                    <a:pt x="7303" y="5578"/>
                    <a:pt x="7306" y="5574"/>
                    <a:pt x="7311" y="5574"/>
                  </a:cubicBezTo>
                  <a:cubicBezTo>
                    <a:pt x="7315" y="5574"/>
                    <a:pt x="7319" y="5578"/>
                    <a:pt x="7319" y="5582"/>
                  </a:cubicBezTo>
                  <a:lnTo>
                    <a:pt x="7319" y="5582"/>
                  </a:lnTo>
                  <a:cubicBezTo>
                    <a:pt x="7319" y="5586"/>
                    <a:pt x="7315" y="5590"/>
                    <a:pt x="7311" y="5590"/>
                  </a:cubicBezTo>
                  <a:cubicBezTo>
                    <a:pt x="7306" y="5590"/>
                    <a:pt x="7303" y="5586"/>
                    <a:pt x="7303" y="5582"/>
                  </a:cubicBezTo>
                  <a:close/>
                  <a:moveTo>
                    <a:pt x="7304" y="5550"/>
                  </a:moveTo>
                  <a:lnTo>
                    <a:pt x="7304" y="5550"/>
                  </a:lnTo>
                  <a:cubicBezTo>
                    <a:pt x="7304" y="5546"/>
                    <a:pt x="7308" y="5542"/>
                    <a:pt x="7312" y="5542"/>
                  </a:cubicBezTo>
                  <a:cubicBezTo>
                    <a:pt x="7317" y="5542"/>
                    <a:pt x="7320" y="5546"/>
                    <a:pt x="7320" y="5550"/>
                  </a:cubicBezTo>
                  <a:lnTo>
                    <a:pt x="7320" y="5550"/>
                  </a:lnTo>
                  <a:cubicBezTo>
                    <a:pt x="7320" y="5554"/>
                    <a:pt x="7317" y="5558"/>
                    <a:pt x="7312" y="5558"/>
                  </a:cubicBezTo>
                  <a:cubicBezTo>
                    <a:pt x="7308" y="5558"/>
                    <a:pt x="7304" y="5554"/>
                    <a:pt x="7304" y="5550"/>
                  </a:cubicBezTo>
                  <a:close/>
                  <a:moveTo>
                    <a:pt x="7305" y="5518"/>
                  </a:moveTo>
                  <a:lnTo>
                    <a:pt x="7305" y="5518"/>
                  </a:lnTo>
                  <a:cubicBezTo>
                    <a:pt x="7305" y="5514"/>
                    <a:pt x="7309" y="5510"/>
                    <a:pt x="7313" y="5510"/>
                  </a:cubicBezTo>
                  <a:cubicBezTo>
                    <a:pt x="7318" y="5510"/>
                    <a:pt x="7321" y="5514"/>
                    <a:pt x="7321" y="5518"/>
                  </a:cubicBezTo>
                  <a:lnTo>
                    <a:pt x="7321" y="5518"/>
                  </a:lnTo>
                  <a:cubicBezTo>
                    <a:pt x="7321" y="5523"/>
                    <a:pt x="7318" y="5526"/>
                    <a:pt x="7313" y="5526"/>
                  </a:cubicBezTo>
                  <a:cubicBezTo>
                    <a:pt x="7309" y="5526"/>
                    <a:pt x="7305" y="5523"/>
                    <a:pt x="7305" y="5518"/>
                  </a:cubicBezTo>
                  <a:close/>
                  <a:moveTo>
                    <a:pt x="7305" y="5486"/>
                  </a:moveTo>
                  <a:lnTo>
                    <a:pt x="7305" y="5486"/>
                  </a:lnTo>
                  <a:cubicBezTo>
                    <a:pt x="7305" y="5482"/>
                    <a:pt x="7309" y="5478"/>
                    <a:pt x="7313" y="5478"/>
                  </a:cubicBezTo>
                  <a:cubicBezTo>
                    <a:pt x="7318" y="5478"/>
                    <a:pt x="7321" y="5482"/>
                    <a:pt x="7321" y="5486"/>
                  </a:cubicBezTo>
                  <a:lnTo>
                    <a:pt x="7321" y="5486"/>
                  </a:lnTo>
                  <a:cubicBezTo>
                    <a:pt x="7321" y="5490"/>
                    <a:pt x="7318" y="5494"/>
                    <a:pt x="7313" y="5494"/>
                  </a:cubicBezTo>
                  <a:cubicBezTo>
                    <a:pt x="7309" y="5494"/>
                    <a:pt x="7305" y="5490"/>
                    <a:pt x="7305" y="5486"/>
                  </a:cubicBezTo>
                  <a:close/>
                  <a:moveTo>
                    <a:pt x="7305" y="5454"/>
                  </a:moveTo>
                  <a:lnTo>
                    <a:pt x="7305" y="5454"/>
                  </a:lnTo>
                  <a:cubicBezTo>
                    <a:pt x="7305" y="5450"/>
                    <a:pt x="7309" y="5446"/>
                    <a:pt x="7313" y="5446"/>
                  </a:cubicBezTo>
                  <a:cubicBezTo>
                    <a:pt x="7318" y="5446"/>
                    <a:pt x="7321" y="5450"/>
                    <a:pt x="7321" y="5454"/>
                  </a:cubicBezTo>
                  <a:lnTo>
                    <a:pt x="7321" y="5454"/>
                  </a:lnTo>
                  <a:cubicBezTo>
                    <a:pt x="7321" y="5458"/>
                    <a:pt x="7318" y="5462"/>
                    <a:pt x="7313" y="5462"/>
                  </a:cubicBezTo>
                  <a:cubicBezTo>
                    <a:pt x="7309" y="5462"/>
                    <a:pt x="7305" y="5458"/>
                    <a:pt x="7305" y="5454"/>
                  </a:cubicBezTo>
                  <a:close/>
                  <a:moveTo>
                    <a:pt x="7305" y="5422"/>
                  </a:moveTo>
                  <a:lnTo>
                    <a:pt x="7305" y="5422"/>
                  </a:lnTo>
                  <a:cubicBezTo>
                    <a:pt x="7305" y="5418"/>
                    <a:pt x="7309" y="5414"/>
                    <a:pt x="7313" y="5414"/>
                  </a:cubicBezTo>
                  <a:cubicBezTo>
                    <a:pt x="7318" y="5414"/>
                    <a:pt x="7321" y="5418"/>
                    <a:pt x="7321" y="5422"/>
                  </a:cubicBezTo>
                  <a:lnTo>
                    <a:pt x="7321" y="5422"/>
                  </a:lnTo>
                  <a:cubicBezTo>
                    <a:pt x="7321" y="5426"/>
                    <a:pt x="7318" y="5430"/>
                    <a:pt x="7313" y="5430"/>
                  </a:cubicBezTo>
                  <a:cubicBezTo>
                    <a:pt x="7309" y="5430"/>
                    <a:pt x="7305" y="5426"/>
                    <a:pt x="7305" y="5422"/>
                  </a:cubicBezTo>
                  <a:close/>
                  <a:moveTo>
                    <a:pt x="7305" y="5390"/>
                  </a:moveTo>
                  <a:lnTo>
                    <a:pt x="7305" y="5390"/>
                  </a:lnTo>
                  <a:cubicBezTo>
                    <a:pt x="7305" y="5386"/>
                    <a:pt x="7309" y="5382"/>
                    <a:pt x="7313" y="5382"/>
                  </a:cubicBezTo>
                  <a:cubicBezTo>
                    <a:pt x="7318" y="5382"/>
                    <a:pt x="7321" y="5386"/>
                    <a:pt x="7321" y="5390"/>
                  </a:cubicBezTo>
                  <a:lnTo>
                    <a:pt x="7321" y="5390"/>
                  </a:lnTo>
                  <a:cubicBezTo>
                    <a:pt x="7321" y="5394"/>
                    <a:pt x="7318" y="5398"/>
                    <a:pt x="7313" y="5398"/>
                  </a:cubicBezTo>
                  <a:cubicBezTo>
                    <a:pt x="7309" y="5398"/>
                    <a:pt x="7305" y="5394"/>
                    <a:pt x="7305" y="5390"/>
                  </a:cubicBezTo>
                  <a:close/>
                  <a:moveTo>
                    <a:pt x="7305" y="5358"/>
                  </a:moveTo>
                  <a:lnTo>
                    <a:pt x="7305" y="5358"/>
                  </a:lnTo>
                  <a:cubicBezTo>
                    <a:pt x="7305" y="5354"/>
                    <a:pt x="7309" y="5350"/>
                    <a:pt x="7313" y="5350"/>
                  </a:cubicBezTo>
                  <a:cubicBezTo>
                    <a:pt x="7318" y="5350"/>
                    <a:pt x="7321" y="5354"/>
                    <a:pt x="7321" y="5358"/>
                  </a:cubicBezTo>
                  <a:lnTo>
                    <a:pt x="7321" y="5358"/>
                  </a:lnTo>
                  <a:cubicBezTo>
                    <a:pt x="7321" y="5362"/>
                    <a:pt x="7318" y="5366"/>
                    <a:pt x="7313" y="5366"/>
                  </a:cubicBezTo>
                  <a:cubicBezTo>
                    <a:pt x="7309" y="5366"/>
                    <a:pt x="7305" y="5362"/>
                    <a:pt x="7305" y="5358"/>
                  </a:cubicBezTo>
                  <a:close/>
                  <a:moveTo>
                    <a:pt x="7305" y="5326"/>
                  </a:moveTo>
                  <a:lnTo>
                    <a:pt x="7305" y="5326"/>
                  </a:lnTo>
                  <a:cubicBezTo>
                    <a:pt x="7305" y="5322"/>
                    <a:pt x="7309" y="5318"/>
                    <a:pt x="7313" y="5318"/>
                  </a:cubicBezTo>
                  <a:cubicBezTo>
                    <a:pt x="7318" y="5318"/>
                    <a:pt x="7321" y="5322"/>
                    <a:pt x="7321" y="5326"/>
                  </a:cubicBezTo>
                  <a:lnTo>
                    <a:pt x="7321" y="5326"/>
                  </a:lnTo>
                  <a:cubicBezTo>
                    <a:pt x="7321" y="5330"/>
                    <a:pt x="7318" y="5334"/>
                    <a:pt x="7313" y="5334"/>
                  </a:cubicBezTo>
                  <a:cubicBezTo>
                    <a:pt x="7309" y="5334"/>
                    <a:pt x="7305" y="5330"/>
                    <a:pt x="7305" y="5326"/>
                  </a:cubicBezTo>
                  <a:close/>
                  <a:moveTo>
                    <a:pt x="7305" y="5294"/>
                  </a:moveTo>
                  <a:lnTo>
                    <a:pt x="7305" y="5294"/>
                  </a:lnTo>
                  <a:cubicBezTo>
                    <a:pt x="7305" y="5290"/>
                    <a:pt x="7309" y="5286"/>
                    <a:pt x="7313" y="5286"/>
                  </a:cubicBezTo>
                  <a:cubicBezTo>
                    <a:pt x="7318" y="5286"/>
                    <a:pt x="7321" y="5290"/>
                    <a:pt x="7321" y="5294"/>
                  </a:cubicBezTo>
                  <a:lnTo>
                    <a:pt x="7321" y="5294"/>
                  </a:lnTo>
                  <a:cubicBezTo>
                    <a:pt x="7321" y="5298"/>
                    <a:pt x="7318" y="5302"/>
                    <a:pt x="7313" y="5302"/>
                  </a:cubicBezTo>
                  <a:cubicBezTo>
                    <a:pt x="7309" y="5302"/>
                    <a:pt x="7305" y="5298"/>
                    <a:pt x="7305" y="5294"/>
                  </a:cubicBezTo>
                  <a:close/>
                  <a:moveTo>
                    <a:pt x="7305" y="5262"/>
                  </a:moveTo>
                  <a:lnTo>
                    <a:pt x="7305" y="5262"/>
                  </a:lnTo>
                  <a:cubicBezTo>
                    <a:pt x="7305" y="5258"/>
                    <a:pt x="7309" y="5254"/>
                    <a:pt x="7313" y="5254"/>
                  </a:cubicBezTo>
                  <a:cubicBezTo>
                    <a:pt x="7318" y="5254"/>
                    <a:pt x="7321" y="5258"/>
                    <a:pt x="7321" y="5262"/>
                  </a:cubicBezTo>
                  <a:lnTo>
                    <a:pt x="7321" y="5262"/>
                  </a:lnTo>
                  <a:cubicBezTo>
                    <a:pt x="7321" y="5266"/>
                    <a:pt x="7318" y="5270"/>
                    <a:pt x="7313" y="5270"/>
                  </a:cubicBezTo>
                  <a:cubicBezTo>
                    <a:pt x="7309" y="5270"/>
                    <a:pt x="7305" y="5266"/>
                    <a:pt x="7305" y="5262"/>
                  </a:cubicBezTo>
                  <a:close/>
                  <a:moveTo>
                    <a:pt x="7305" y="5230"/>
                  </a:moveTo>
                  <a:lnTo>
                    <a:pt x="7305" y="5230"/>
                  </a:lnTo>
                  <a:cubicBezTo>
                    <a:pt x="7305" y="5225"/>
                    <a:pt x="7309" y="5222"/>
                    <a:pt x="7313" y="5222"/>
                  </a:cubicBezTo>
                  <a:cubicBezTo>
                    <a:pt x="7318" y="5222"/>
                    <a:pt x="7321" y="5225"/>
                    <a:pt x="7321" y="5230"/>
                  </a:cubicBezTo>
                  <a:lnTo>
                    <a:pt x="7321" y="5230"/>
                  </a:lnTo>
                  <a:cubicBezTo>
                    <a:pt x="7321" y="5234"/>
                    <a:pt x="7318" y="5238"/>
                    <a:pt x="7313" y="5238"/>
                  </a:cubicBezTo>
                  <a:cubicBezTo>
                    <a:pt x="7309" y="5238"/>
                    <a:pt x="7305" y="5234"/>
                    <a:pt x="7305" y="5230"/>
                  </a:cubicBezTo>
                  <a:close/>
                  <a:moveTo>
                    <a:pt x="7305" y="5198"/>
                  </a:moveTo>
                  <a:lnTo>
                    <a:pt x="7305" y="5198"/>
                  </a:lnTo>
                  <a:cubicBezTo>
                    <a:pt x="7305" y="5193"/>
                    <a:pt x="7309" y="5190"/>
                    <a:pt x="7313" y="5190"/>
                  </a:cubicBezTo>
                  <a:cubicBezTo>
                    <a:pt x="7318" y="5190"/>
                    <a:pt x="7321" y="5193"/>
                    <a:pt x="7321" y="5198"/>
                  </a:cubicBezTo>
                  <a:lnTo>
                    <a:pt x="7321" y="5198"/>
                  </a:lnTo>
                  <a:cubicBezTo>
                    <a:pt x="7321" y="5202"/>
                    <a:pt x="7318" y="5206"/>
                    <a:pt x="7313" y="5206"/>
                  </a:cubicBezTo>
                  <a:cubicBezTo>
                    <a:pt x="7309" y="5206"/>
                    <a:pt x="7305" y="5202"/>
                    <a:pt x="7305" y="5198"/>
                  </a:cubicBezTo>
                  <a:close/>
                  <a:moveTo>
                    <a:pt x="7305" y="5166"/>
                  </a:moveTo>
                  <a:lnTo>
                    <a:pt x="7305" y="5166"/>
                  </a:lnTo>
                  <a:cubicBezTo>
                    <a:pt x="7305" y="5161"/>
                    <a:pt x="7309" y="5158"/>
                    <a:pt x="7313" y="5158"/>
                  </a:cubicBezTo>
                  <a:cubicBezTo>
                    <a:pt x="7318" y="5158"/>
                    <a:pt x="7321" y="5161"/>
                    <a:pt x="7321" y="5166"/>
                  </a:cubicBezTo>
                  <a:lnTo>
                    <a:pt x="7321" y="5166"/>
                  </a:lnTo>
                  <a:cubicBezTo>
                    <a:pt x="7321" y="5170"/>
                    <a:pt x="7318" y="5174"/>
                    <a:pt x="7313" y="5174"/>
                  </a:cubicBezTo>
                  <a:cubicBezTo>
                    <a:pt x="7309" y="5174"/>
                    <a:pt x="7305" y="5170"/>
                    <a:pt x="7305" y="5166"/>
                  </a:cubicBezTo>
                  <a:close/>
                  <a:moveTo>
                    <a:pt x="7305" y="5134"/>
                  </a:moveTo>
                  <a:lnTo>
                    <a:pt x="7305" y="5134"/>
                  </a:lnTo>
                  <a:cubicBezTo>
                    <a:pt x="7305" y="5129"/>
                    <a:pt x="7309" y="5126"/>
                    <a:pt x="7313" y="5126"/>
                  </a:cubicBezTo>
                  <a:cubicBezTo>
                    <a:pt x="7318" y="5126"/>
                    <a:pt x="7321" y="5129"/>
                    <a:pt x="7321" y="5134"/>
                  </a:cubicBezTo>
                  <a:lnTo>
                    <a:pt x="7321" y="5134"/>
                  </a:lnTo>
                  <a:cubicBezTo>
                    <a:pt x="7321" y="5138"/>
                    <a:pt x="7318" y="5142"/>
                    <a:pt x="7313" y="5142"/>
                  </a:cubicBezTo>
                  <a:cubicBezTo>
                    <a:pt x="7309" y="5142"/>
                    <a:pt x="7305" y="5138"/>
                    <a:pt x="7305" y="5134"/>
                  </a:cubicBezTo>
                  <a:close/>
                  <a:moveTo>
                    <a:pt x="7305" y="5102"/>
                  </a:moveTo>
                  <a:lnTo>
                    <a:pt x="7305" y="5102"/>
                  </a:lnTo>
                  <a:cubicBezTo>
                    <a:pt x="7305" y="5097"/>
                    <a:pt x="7309" y="5094"/>
                    <a:pt x="7313" y="5094"/>
                  </a:cubicBezTo>
                  <a:cubicBezTo>
                    <a:pt x="7318" y="5094"/>
                    <a:pt x="7321" y="5097"/>
                    <a:pt x="7321" y="5102"/>
                  </a:cubicBezTo>
                  <a:lnTo>
                    <a:pt x="7321" y="5102"/>
                  </a:lnTo>
                  <a:cubicBezTo>
                    <a:pt x="7321" y="5106"/>
                    <a:pt x="7318" y="5110"/>
                    <a:pt x="7313" y="5110"/>
                  </a:cubicBezTo>
                  <a:cubicBezTo>
                    <a:pt x="7309" y="5110"/>
                    <a:pt x="7305" y="5106"/>
                    <a:pt x="7305" y="5102"/>
                  </a:cubicBezTo>
                  <a:close/>
                  <a:moveTo>
                    <a:pt x="7305" y="5070"/>
                  </a:moveTo>
                  <a:lnTo>
                    <a:pt x="7305" y="5070"/>
                  </a:lnTo>
                  <a:cubicBezTo>
                    <a:pt x="7305" y="5065"/>
                    <a:pt x="7309" y="5062"/>
                    <a:pt x="7313" y="5062"/>
                  </a:cubicBezTo>
                  <a:cubicBezTo>
                    <a:pt x="7318" y="5062"/>
                    <a:pt x="7321" y="5065"/>
                    <a:pt x="7321" y="5070"/>
                  </a:cubicBezTo>
                  <a:lnTo>
                    <a:pt x="7321" y="5070"/>
                  </a:lnTo>
                  <a:cubicBezTo>
                    <a:pt x="7321" y="5074"/>
                    <a:pt x="7318" y="5078"/>
                    <a:pt x="7313" y="5078"/>
                  </a:cubicBezTo>
                  <a:cubicBezTo>
                    <a:pt x="7309" y="5078"/>
                    <a:pt x="7305" y="5074"/>
                    <a:pt x="7305" y="5070"/>
                  </a:cubicBezTo>
                  <a:close/>
                  <a:moveTo>
                    <a:pt x="7305" y="5038"/>
                  </a:moveTo>
                  <a:lnTo>
                    <a:pt x="7305" y="5038"/>
                  </a:lnTo>
                  <a:cubicBezTo>
                    <a:pt x="7305" y="5033"/>
                    <a:pt x="7309" y="5030"/>
                    <a:pt x="7313" y="5030"/>
                  </a:cubicBezTo>
                  <a:cubicBezTo>
                    <a:pt x="7318" y="5030"/>
                    <a:pt x="7321" y="5033"/>
                    <a:pt x="7321" y="5038"/>
                  </a:cubicBezTo>
                  <a:lnTo>
                    <a:pt x="7321" y="5038"/>
                  </a:lnTo>
                  <a:cubicBezTo>
                    <a:pt x="7321" y="5042"/>
                    <a:pt x="7318" y="5046"/>
                    <a:pt x="7313" y="5046"/>
                  </a:cubicBezTo>
                  <a:cubicBezTo>
                    <a:pt x="7309" y="5046"/>
                    <a:pt x="7305" y="5042"/>
                    <a:pt x="7305" y="5038"/>
                  </a:cubicBezTo>
                  <a:close/>
                  <a:moveTo>
                    <a:pt x="7305" y="5006"/>
                  </a:moveTo>
                  <a:lnTo>
                    <a:pt x="7305" y="5006"/>
                  </a:lnTo>
                  <a:cubicBezTo>
                    <a:pt x="7305" y="5001"/>
                    <a:pt x="7309" y="4998"/>
                    <a:pt x="7313" y="4998"/>
                  </a:cubicBezTo>
                  <a:cubicBezTo>
                    <a:pt x="7318" y="4998"/>
                    <a:pt x="7321" y="5001"/>
                    <a:pt x="7321" y="5006"/>
                  </a:cubicBezTo>
                  <a:lnTo>
                    <a:pt x="7321" y="5006"/>
                  </a:lnTo>
                  <a:cubicBezTo>
                    <a:pt x="7321" y="5010"/>
                    <a:pt x="7318" y="5014"/>
                    <a:pt x="7313" y="5014"/>
                  </a:cubicBezTo>
                  <a:cubicBezTo>
                    <a:pt x="7309" y="5014"/>
                    <a:pt x="7305" y="5010"/>
                    <a:pt x="7305" y="5006"/>
                  </a:cubicBezTo>
                  <a:close/>
                  <a:moveTo>
                    <a:pt x="7305" y="4974"/>
                  </a:moveTo>
                  <a:lnTo>
                    <a:pt x="7305" y="4974"/>
                  </a:lnTo>
                  <a:cubicBezTo>
                    <a:pt x="7305" y="4969"/>
                    <a:pt x="7309" y="4966"/>
                    <a:pt x="7313" y="4966"/>
                  </a:cubicBezTo>
                  <a:cubicBezTo>
                    <a:pt x="7318" y="4966"/>
                    <a:pt x="7321" y="4969"/>
                    <a:pt x="7321" y="4974"/>
                  </a:cubicBezTo>
                  <a:lnTo>
                    <a:pt x="7321" y="4974"/>
                  </a:lnTo>
                  <a:cubicBezTo>
                    <a:pt x="7321" y="4978"/>
                    <a:pt x="7318" y="4982"/>
                    <a:pt x="7313" y="4982"/>
                  </a:cubicBezTo>
                  <a:cubicBezTo>
                    <a:pt x="7309" y="4982"/>
                    <a:pt x="7305" y="4978"/>
                    <a:pt x="7305" y="4974"/>
                  </a:cubicBezTo>
                  <a:close/>
                  <a:moveTo>
                    <a:pt x="7305" y="4942"/>
                  </a:moveTo>
                  <a:lnTo>
                    <a:pt x="7305" y="4942"/>
                  </a:lnTo>
                  <a:cubicBezTo>
                    <a:pt x="7305" y="4937"/>
                    <a:pt x="7309" y="4934"/>
                    <a:pt x="7313" y="4934"/>
                  </a:cubicBezTo>
                  <a:cubicBezTo>
                    <a:pt x="7318" y="4934"/>
                    <a:pt x="7321" y="4937"/>
                    <a:pt x="7321" y="4942"/>
                  </a:cubicBezTo>
                  <a:lnTo>
                    <a:pt x="7321" y="4942"/>
                  </a:lnTo>
                  <a:cubicBezTo>
                    <a:pt x="7321" y="4946"/>
                    <a:pt x="7318" y="4950"/>
                    <a:pt x="7313" y="4950"/>
                  </a:cubicBezTo>
                  <a:cubicBezTo>
                    <a:pt x="7309" y="4950"/>
                    <a:pt x="7305" y="4946"/>
                    <a:pt x="7305" y="4942"/>
                  </a:cubicBezTo>
                  <a:close/>
                  <a:moveTo>
                    <a:pt x="7305" y="4910"/>
                  </a:moveTo>
                  <a:lnTo>
                    <a:pt x="7305" y="4910"/>
                  </a:lnTo>
                  <a:cubicBezTo>
                    <a:pt x="7305" y="4905"/>
                    <a:pt x="7309" y="4902"/>
                    <a:pt x="7313" y="4902"/>
                  </a:cubicBezTo>
                  <a:cubicBezTo>
                    <a:pt x="7318" y="4902"/>
                    <a:pt x="7321" y="4905"/>
                    <a:pt x="7321" y="4910"/>
                  </a:cubicBezTo>
                  <a:lnTo>
                    <a:pt x="7321" y="4910"/>
                  </a:lnTo>
                  <a:cubicBezTo>
                    <a:pt x="7321" y="4914"/>
                    <a:pt x="7318" y="4918"/>
                    <a:pt x="7313" y="4918"/>
                  </a:cubicBezTo>
                  <a:cubicBezTo>
                    <a:pt x="7309" y="4918"/>
                    <a:pt x="7305" y="4914"/>
                    <a:pt x="7305" y="4910"/>
                  </a:cubicBezTo>
                  <a:close/>
                  <a:moveTo>
                    <a:pt x="7305" y="4878"/>
                  </a:moveTo>
                  <a:lnTo>
                    <a:pt x="7305" y="4878"/>
                  </a:lnTo>
                  <a:cubicBezTo>
                    <a:pt x="7305" y="4873"/>
                    <a:pt x="7309" y="4870"/>
                    <a:pt x="7313" y="4870"/>
                  </a:cubicBezTo>
                  <a:cubicBezTo>
                    <a:pt x="7318" y="4870"/>
                    <a:pt x="7321" y="4873"/>
                    <a:pt x="7321" y="4878"/>
                  </a:cubicBezTo>
                  <a:lnTo>
                    <a:pt x="7321" y="4878"/>
                  </a:lnTo>
                  <a:cubicBezTo>
                    <a:pt x="7321" y="4882"/>
                    <a:pt x="7318" y="4886"/>
                    <a:pt x="7313" y="4886"/>
                  </a:cubicBezTo>
                  <a:cubicBezTo>
                    <a:pt x="7309" y="4886"/>
                    <a:pt x="7305" y="4882"/>
                    <a:pt x="7305" y="4878"/>
                  </a:cubicBezTo>
                  <a:close/>
                  <a:moveTo>
                    <a:pt x="7305" y="4846"/>
                  </a:moveTo>
                  <a:lnTo>
                    <a:pt x="7305" y="4846"/>
                  </a:lnTo>
                  <a:cubicBezTo>
                    <a:pt x="7305" y="4841"/>
                    <a:pt x="7309" y="4838"/>
                    <a:pt x="7313" y="4838"/>
                  </a:cubicBezTo>
                  <a:cubicBezTo>
                    <a:pt x="7318" y="4838"/>
                    <a:pt x="7321" y="4841"/>
                    <a:pt x="7321" y="4846"/>
                  </a:cubicBezTo>
                  <a:lnTo>
                    <a:pt x="7321" y="4846"/>
                  </a:lnTo>
                  <a:cubicBezTo>
                    <a:pt x="7321" y="4850"/>
                    <a:pt x="7318" y="4854"/>
                    <a:pt x="7313" y="4854"/>
                  </a:cubicBezTo>
                  <a:cubicBezTo>
                    <a:pt x="7309" y="4854"/>
                    <a:pt x="7305" y="4850"/>
                    <a:pt x="7305" y="4846"/>
                  </a:cubicBezTo>
                  <a:close/>
                  <a:moveTo>
                    <a:pt x="7305" y="4814"/>
                  </a:moveTo>
                  <a:lnTo>
                    <a:pt x="7305" y="4814"/>
                  </a:lnTo>
                  <a:cubicBezTo>
                    <a:pt x="7305" y="4809"/>
                    <a:pt x="7309" y="4806"/>
                    <a:pt x="7313" y="4806"/>
                  </a:cubicBezTo>
                  <a:cubicBezTo>
                    <a:pt x="7318" y="4806"/>
                    <a:pt x="7321" y="4809"/>
                    <a:pt x="7321" y="4814"/>
                  </a:cubicBezTo>
                  <a:lnTo>
                    <a:pt x="7321" y="4814"/>
                  </a:lnTo>
                  <a:cubicBezTo>
                    <a:pt x="7321" y="4818"/>
                    <a:pt x="7318" y="4822"/>
                    <a:pt x="7313" y="4822"/>
                  </a:cubicBezTo>
                  <a:cubicBezTo>
                    <a:pt x="7309" y="4822"/>
                    <a:pt x="7305" y="4818"/>
                    <a:pt x="7305" y="4814"/>
                  </a:cubicBezTo>
                  <a:close/>
                  <a:moveTo>
                    <a:pt x="7305" y="4782"/>
                  </a:moveTo>
                  <a:lnTo>
                    <a:pt x="7305" y="4782"/>
                  </a:lnTo>
                  <a:cubicBezTo>
                    <a:pt x="7305" y="4777"/>
                    <a:pt x="7309" y="4774"/>
                    <a:pt x="7313" y="4774"/>
                  </a:cubicBezTo>
                  <a:cubicBezTo>
                    <a:pt x="7318" y="4774"/>
                    <a:pt x="7321" y="4777"/>
                    <a:pt x="7321" y="4782"/>
                  </a:cubicBezTo>
                  <a:lnTo>
                    <a:pt x="7321" y="4782"/>
                  </a:lnTo>
                  <a:cubicBezTo>
                    <a:pt x="7321" y="4786"/>
                    <a:pt x="7318" y="4790"/>
                    <a:pt x="7313" y="4790"/>
                  </a:cubicBezTo>
                  <a:cubicBezTo>
                    <a:pt x="7309" y="4790"/>
                    <a:pt x="7305" y="4786"/>
                    <a:pt x="7305" y="4782"/>
                  </a:cubicBezTo>
                  <a:close/>
                  <a:moveTo>
                    <a:pt x="7305" y="4750"/>
                  </a:moveTo>
                  <a:lnTo>
                    <a:pt x="7305" y="4750"/>
                  </a:lnTo>
                  <a:cubicBezTo>
                    <a:pt x="7305" y="4745"/>
                    <a:pt x="7309" y="4742"/>
                    <a:pt x="7313" y="4742"/>
                  </a:cubicBezTo>
                  <a:cubicBezTo>
                    <a:pt x="7318" y="4742"/>
                    <a:pt x="7321" y="4745"/>
                    <a:pt x="7321" y="4750"/>
                  </a:cubicBezTo>
                  <a:lnTo>
                    <a:pt x="7321" y="4750"/>
                  </a:lnTo>
                  <a:cubicBezTo>
                    <a:pt x="7321" y="4754"/>
                    <a:pt x="7318" y="4758"/>
                    <a:pt x="7313" y="4758"/>
                  </a:cubicBezTo>
                  <a:cubicBezTo>
                    <a:pt x="7309" y="4758"/>
                    <a:pt x="7305" y="4754"/>
                    <a:pt x="7305" y="4750"/>
                  </a:cubicBezTo>
                  <a:close/>
                  <a:moveTo>
                    <a:pt x="7305" y="4718"/>
                  </a:moveTo>
                  <a:lnTo>
                    <a:pt x="7305" y="4718"/>
                  </a:lnTo>
                  <a:cubicBezTo>
                    <a:pt x="7305" y="4713"/>
                    <a:pt x="7309" y="4710"/>
                    <a:pt x="7313" y="4710"/>
                  </a:cubicBezTo>
                  <a:cubicBezTo>
                    <a:pt x="7318" y="4710"/>
                    <a:pt x="7321" y="4713"/>
                    <a:pt x="7321" y="4718"/>
                  </a:cubicBezTo>
                  <a:lnTo>
                    <a:pt x="7321" y="4718"/>
                  </a:lnTo>
                  <a:cubicBezTo>
                    <a:pt x="7321" y="4722"/>
                    <a:pt x="7318" y="4726"/>
                    <a:pt x="7313" y="4726"/>
                  </a:cubicBezTo>
                  <a:cubicBezTo>
                    <a:pt x="7309" y="4726"/>
                    <a:pt x="7305" y="4722"/>
                    <a:pt x="7305" y="4718"/>
                  </a:cubicBezTo>
                  <a:close/>
                  <a:moveTo>
                    <a:pt x="7305" y="4686"/>
                  </a:moveTo>
                  <a:lnTo>
                    <a:pt x="7305" y="4686"/>
                  </a:lnTo>
                  <a:cubicBezTo>
                    <a:pt x="7305" y="4681"/>
                    <a:pt x="7309" y="4678"/>
                    <a:pt x="7313" y="4678"/>
                  </a:cubicBezTo>
                  <a:cubicBezTo>
                    <a:pt x="7318" y="4678"/>
                    <a:pt x="7321" y="4681"/>
                    <a:pt x="7321" y="4686"/>
                  </a:cubicBezTo>
                  <a:lnTo>
                    <a:pt x="7321" y="4686"/>
                  </a:lnTo>
                  <a:cubicBezTo>
                    <a:pt x="7321" y="4690"/>
                    <a:pt x="7318" y="4694"/>
                    <a:pt x="7313" y="4694"/>
                  </a:cubicBezTo>
                  <a:cubicBezTo>
                    <a:pt x="7309" y="4694"/>
                    <a:pt x="7305" y="4690"/>
                    <a:pt x="7305" y="4686"/>
                  </a:cubicBezTo>
                  <a:close/>
                  <a:moveTo>
                    <a:pt x="7305" y="4654"/>
                  </a:moveTo>
                  <a:lnTo>
                    <a:pt x="7305" y="4654"/>
                  </a:lnTo>
                  <a:cubicBezTo>
                    <a:pt x="7305" y="4649"/>
                    <a:pt x="7309" y="4646"/>
                    <a:pt x="7313" y="4646"/>
                  </a:cubicBezTo>
                  <a:cubicBezTo>
                    <a:pt x="7318" y="4646"/>
                    <a:pt x="7321" y="4649"/>
                    <a:pt x="7321" y="4654"/>
                  </a:cubicBezTo>
                  <a:lnTo>
                    <a:pt x="7321" y="4654"/>
                  </a:lnTo>
                  <a:cubicBezTo>
                    <a:pt x="7321" y="4658"/>
                    <a:pt x="7318" y="4662"/>
                    <a:pt x="7313" y="4662"/>
                  </a:cubicBezTo>
                  <a:cubicBezTo>
                    <a:pt x="7309" y="4662"/>
                    <a:pt x="7305" y="4658"/>
                    <a:pt x="7305" y="4654"/>
                  </a:cubicBezTo>
                  <a:close/>
                  <a:moveTo>
                    <a:pt x="7305" y="4622"/>
                  </a:moveTo>
                  <a:lnTo>
                    <a:pt x="7305" y="4622"/>
                  </a:lnTo>
                  <a:cubicBezTo>
                    <a:pt x="7305" y="4617"/>
                    <a:pt x="7309" y="4614"/>
                    <a:pt x="7313" y="4614"/>
                  </a:cubicBezTo>
                  <a:cubicBezTo>
                    <a:pt x="7318" y="4614"/>
                    <a:pt x="7321" y="4617"/>
                    <a:pt x="7321" y="4622"/>
                  </a:cubicBezTo>
                  <a:lnTo>
                    <a:pt x="7321" y="4622"/>
                  </a:lnTo>
                  <a:cubicBezTo>
                    <a:pt x="7321" y="4626"/>
                    <a:pt x="7318" y="4630"/>
                    <a:pt x="7313" y="4630"/>
                  </a:cubicBezTo>
                  <a:cubicBezTo>
                    <a:pt x="7309" y="4630"/>
                    <a:pt x="7305" y="4626"/>
                    <a:pt x="7305" y="4622"/>
                  </a:cubicBezTo>
                  <a:close/>
                  <a:moveTo>
                    <a:pt x="7305" y="4590"/>
                  </a:moveTo>
                  <a:lnTo>
                    <a:pt x="7305" y="4590"/>
                  </a:lnTo>
                  <a:cubicBezTo>
                    <a:pt x="7305" y="4585"/>
                    <a:pt x="7309" y="4582"/>
                    <a:pt x="7313" y="4582"/>
                  </a:cubicBezTo>
                  <a:cubicBezTo>
                    <a:pt x="7318" y="4582"/>
                    <a:pt x="7321" y="4585"/>
                    <a:pt x="7321" y="4590"/>
                  </a:cubicBezTo>
                  <a:lnTo>
                    <a:pt x="7321" y="4590"/>
                  </a:lnTo>
                  <a:cubicBezTo>
                    <a:pt x="7321" y="4594"/>
                    <a:pt x="7318" y="4598"/>
                    <a:pt x="7313" y="4598"/>
                  </a:cubicBezTo>
                  <a:cubicBezTo>
                    <a:pt x="7309" y="4598"/>
                    <a:pt x="7305" y="4594"/>
                    <a:pt x="7305" y="4590"/>
                  </a:cubicBezTo>
                  <a:close/>
                  <a:moveTo>
                    <a:pt x="7305" y="4558"/>
                  </a:moveTo>
                  <a:lnTo>
                    <a:pt x="7305" y="4558"/>
                  </a:lnTo>
                  <a:cubicBezTo>
                    <a:pt x="7305" y="4553"/>
                    <a:pt x="7309" y="4550"/>
                    <a:pt x="7313" y="4550"/>
                  </a:cubicBezTo>
                  <a:cubicBezTo>
                    <a:pt x="7318" y="4550"/>
                    <a:pt x="7321" y="4553"/>
                    <a:pt x="7321" y="4558"/>
                  </a:cubicBezTo>
                  <a:lnTo>
                    <a:pt x="7321" y="4558"/>
                  </a:lnTo>
                  <a:cubicBezTo>
                    <a:pt x="7321" y="4562"/>
                    <a:pt x="7318" y="4566"/>
                    <a:pt x="7313" y="4566"/>
                  </a:cubicBezTo>
                  <a:cubicBezTo>
                    <a:pt x="7309" y="4566"/>
                    <a:pt x="7305" y="4562"/>
                    <a:pt x="7305" y="4558"/>
                  </a:cubicBezTo>
                  <a:close/>
                  <a:moveTo>
                    <a:pt x="7305" y="4526"/>
                  </a:moveTo>
                  <a:lnTo>
                    <a:pt x="7305" y="4526"/>
                  </a:lnTo>
                  <a:cubicBezTo>
                    <a:pt x="7305" y="4521"/>
                    <a:pt x="7309" y="4518"/>
                    <a:pt x="7313" y="4518"/>
                  </a:cubicBezTo>
                  <a:cubicBezTo>
                    <a:pt x="7318" y="4518"/>
                    <a:pt x="7321" y="4521"/>
                    <a:pt x="7321" y="4526"/>
                  </a:cubicBezTo>
                  <a:lnTo>
                    <a:pt x="7321" y="4526"/>
                  </a:lnTo>
                  <a:cubicBezTo>
                    <a:pt x="7321" y="4530"/>
                    <a:pt x="7318" y="4534"/>
                    <a:pt x="7313" y="4534"/>
                  </a:cubicBezTo>
                  <a:cubicBezTo>
                    <a:pt x="7309" y="4534"/>
                    <a:pt x="7305" y="4530"/>
                    <a:pt x="7305" y="4526"/>
                  </a:cubicBezTo>
                  <a:close/>
                  <a:moveTo>
                    <a:pt x="7305" y="4494"/>
                  </a:moveTo>
                  <a:lnTo>
                    <a:pt x="7305" y="4494"/>
                  </a:lnTo>
                  <a:cubicBezTo>
                    <a:pt x="7305" y="4489"/>
                    <a:pt x="7309" y="4486"/>
                    <a:pt x="7313" y="4486"/>
                  </a:cubicBezTo>
                  <a:cubicBezTo>
                    <a:pt x="7318" y="4486"/>
                    <a:pt x="7321" y="4489"/>
                    <a:pt x="7321" y="4494"/>
                  </a:cubicBezTo>
                  <a:lnTo>
                    <a:pt x="7321" y="4494"/>
                  </a:lnTo>
                  <a:cubicBezTo>
                    <a:pt x="7321" y="4498"/>
                    <a:pt x="7318" y="4502"/>
                    <a:pt x="7313" y="4502"/>
                  </a:cubicBezTo>
                  <a:cubicBezTo>
                    <a:pt x="7309" y="4502"/>
                    <a:pt x="7305" y="4498"/>
                    <a:pt x="7305" y="4494"/>
                  </a:cubicBezTo>
                  <a:close/>
                  <a:moveTo>
                    <a:pt x="7305" y="4462"/>
                  </a:moveTo>
                  <a:lnTo>
                    <a:pt x="7305" y="4462"/>
                  </a:lnTo>
                  <a:cubicBezTo>
                    <a:pt x="7305" y="4457"/>
                    <a:pt x="7309" y="4454"/>
                    <a:pt x="7313" y="4454"/>
                  </a:cubicBezTo>
                  <a:cubicBezTo>
                    <a:pt x="7318" y="4454"/>
                    <a:pt x="7321" y="4457"/>
                    <a:pt x="7321" y="4462"/>
                  </a:cubicBezTo>
                  <a:lnTo>
                    <a:pt x="7321" y="4462"/>
                  </a:lnTo>
                  <a:cubicBezTo>
                    <a:pt x="7321" y="4466"/>
                    <a:pt x="7318" y="4470"/>
                    <a:pt x="7313" y="4470"/>
                  </a:cubicBezTo>
                  <a:cubicBezTo>
                    <a:pt x="7309" y="4470"/>
                    <a:pt x="7305" y="4466"/>
                    <a:pt x="7305" y="4462"/>
                  </a:cubicBezTo>
                  <a:close/>
                  <a:moveTo>
                    <a:pt x="7305" y="4430"/>
                  </a:moveTo>
                  <a:lnTo>
                    <a:pt x="7305" y="4430"/>
                  </a:lnTo>
                  <a:cubicBezTo>
                    <a:pt x="7305" y="4425"/>
                    <a:pt x="7309" y="4422"/>
                    <a:pt x="7313" y="4422"/>
                  </a:cubicBezTo>
                  <a:cubicBezTo>
                    <a:pt x="7318" y="4422"/>
                    <a:pt x="7321" y="4425"/>
                    <a:pt x="7321" y="4430"/>
                  </a:cubicBezTo>
                  <a:lnTo>
                    <a:pt x="7321" y="4430"/>
                  </a:lnTo>
                  <a:cubicBezTo>
                    <a:pt x="7321" y="4434"/>
                    <a:pt x="7318" y="4438"/>
                    <a:pt x="7313" y="4438"/>
                  </a:cubicBezTo>
                  <a:cubicBezTo>
                    <a:pt x="7309" y="4438"/>
                    <a:pt x="7305" y="4434"/>
                    <a:pt x="7305" y="4430"/>
                  </a:cubicBezTo>
                  <a:close/>
                  <a:moveTo>
                    <a:pt x="7305" y="4398"/>
                  </a:moveTo>
                  <a:lnTo>
                    <a:pt x="7305" y="4397"/>
                  </a:lnTo>
                  <a:cubicBezTo>
                    <a:pt x="7305" y="4393"/>
                    <a:pt x="7309" y="4389"/>
                    <a:pt x="7313" y="4389"/>
                  </a:cubicBezTo>
                  <a:cubicBezTo>
                    <a:pt x="7318" y="4389"/>
                    <a:pt x="7321" y="4393"/>
                    <a:pt x="7321" y="4397"/>
                  </a:cubicBezTo>
                  <a:lnTo>
                    <a:pt x="7321" y="4398"/>
                  </a:lnTo>
                  <a:cubicBezTo>
                    <a:pt x="7321" y="4402"/>
                    <a:pt x="7318" y="4406"/>
                    <a:pt x="7313" y="4406"/>
                  </a:cubicBezTo>
                  <a:cubicBezTo>
                    <a:pt x="7309" y="4406"/>
                    <a:pt x="7305" y="4402"/>
                    <a:pt x="7305" y="4398"/>
                  </a:cubicBezTo>
                  <a:close/>
                  <a:moveTo>
                    <a:pt x="7305" y="4365"/>
                  </a:moveTo>
                  <a:lnTo>
                    <a:pt x="7305" y="4365"/>
                  </a:lnTo>
                  <a:cubicBezTo>
                    <a:pt x="7305" y="4361"/>
                    <a:pt x="7309" y="4357"/>
                    <a:pt x="7313" y="4357"/>
                  </a:cubicBezTo>
                  <a:cubicBezTo>
                    <a:pt x="7318" y="4357"/>
                    <a:pt x="7321" y="4361"/>
                    <a:pt x="7321" y="4365"/>
                  </a:cubicBezTo>
                  <a:lnTo>
                    <a:pt x="7321" y="4365"/>
                  </a:lnTo>
                  <a:cubicBezTo>
                    <a:pt x="7321" y="4370"/>
                    <a:pt x="7318" y="4373"/>
                    <a:pt x="7313" y="4373"/>
                  </a:cubicBezTo>
                  <a:cubicBezTo>
                    <a:pt x="7309" y="4373"/>
                    <a:pt x="7305" y="4370"/>
                    <a:pt x="7305" y="4365"/>
                  </a:cubicBezTo>
                  <a:close/>
                  <a:moveTo>
                    <a:pt x="7305" y="4333"/>
                  </a:moveTo>
                  <a:lnTo>
                    <a:pt x="7305" y="4333"/>
                  </a:lnTo>
                  <a:cubicBezTo>
                    <a:pt x="7305" y="4329"/>
                    <a:pt x="7309" y="4325"/>
                    <a:pt x="7313" y="4325"/>
                  </a:cubicBezTo>
                  <a:cubicBezTo>
                    <a:pt x="7318" y="4325"/>
                    <a:pt x="7321" y="4329"/>
                    <a:pt x="7321" y="4333"/>
                  </a:cubicBezTo>
                  <a:lnTo>
                    <a:pt x="7321" y="4333"/>
                  </a:lnTo>
                  <a:cubicBezTo>
                    <a:pt x="7321" y="4338"/>
                    <a:pt x="7318" y="4341"/>
                    <a:pt x="7313" y="4341"/>
                  </a:cubicBezTo>
                  <a:cubicBezTo>
                    <a:pt x="7309" y="4341"/>
                    <a:pt x="7305" y="4338"/>
                    <a:pt x="7305" y="4333"/>
                  </a:cubicBezTo>
                  <a:close/>
                  <a:moveTo>
                    <a:pt x="7305" y="4301"/>
                  </a:moveTo>
                  <a:lnTo>
                    <a:pt x="7305" y="4301"/>
                  </a:lnTo>
                  <a:cubicBezTo>
                    <a:pt x="7305" y="4297"/>
                    <a:pt x="7309" y="4293"/>
                    <a:pt x="7313" y="4293"/>
                  </a:cubicBezTo>
                  <a:cubicBezTo>
                    <a:pt x="7318" y="4293"/>
                    <a:pt x="7321" y="4297"/>
                    <a:pt x="7321" y="4301"/>
                  </a:cubicBezTo>
                  <a:lnTo>
                    <a:pt x="7321" y="4301"/>
                  </a:lnTo>
                  <a:cubicBezTo>
                    <a:pt x="7321" y="4306"/>
                    <a:pt x="7318" y="4309"/>
                    <a:pt x="7313" y="4309"/>
                  </a:cubicBezTo>
                  <a:cubicBezTo>
                    <a:pt x="7309" y="4309"/>
                    <a:pt x="7305" y="4306"/>
                    <a:pt x="7305" y="4301"/>
                  </a:cubicBezTo>
                  <a:close/>
                  <a:moveTo>
                    <a:pt x="7305" y="4269"/>
                  </a:moveTo>
                  <a:lnTo>
                    <a:pt x="7305" y="4269"/>
                  </a:lnTo>
                  <a:cubicBezTo>
                    <a:pt x="7305" y="4265"/>
                    <a:pt x="7309" y="4261"/>
                    <a:pt x="7313" y="4261"/>
                  </a:cubicBezTo>
                  <a:cubicBezTo>
                    <a:pt x="7318" y="4261"/>
                    <a:pt x="7321" y="4265"/>
                    <a:pt x="7321" y="4269"/>
                  </a:cubicBezTo>
                  <a:lnTo>
                    <a:pt x="7321" y="4269"/>
                  </a:lnTo>
                  <a:cubicBezTo>
                    <a:pt x="7321" y="4274"/>
                    <a:pt x="7318" y="4277"/>
                    <a:pt x="7313" y="4277"/>
                  </a:cubicBezTo>
                  <a:cubicBezTo>
                    <a:pt x="7309" y="4277"/>
                    <a:pt x="7305" y="4274"/>
                    <a:pt x="7305" y="4269"/>
                  </a:cubicBezTo>
                  <a:close/>
                  <a:moveTo>
                    <a:pt x="7305" y="4237"/>
                  </a:moveTo>
                  <a:lnTo>
                    <a:pt x="7305" y="4237"/>
                  </a:lnTo>
                  <a:cubicBezTo>
                    <a:pt x="7305" y="4233"/>
                    <a:pt x="7309" y="4229"/>
                    <a:pt x="7313" y="4229"/>
                  </a:cubicBezTo>
                  <a:cubicBezTo>
                    <a:pt x="7318" y="4229"/>
                    <a:pt x="7321" y="4233"/>
                    <a:pt x="7321" y="4237"/>
                  </a:cubicBezTo>
                  <a:lnTo>
                    <a:pt x="7321" y="4237"/>
                  </a:lnTo>
                  <a:cubicBezTo>
                    <a:pt x="7321" y="4242"/>
                    <a:pt x="7318" y="4245"/>
                    <a:pt x="7313" y="4245"/>
                  </a:cubicBezTo>
                  <a:cubicBezTo>
                    <a:pt x="7309" y="4245"/>
                    <a:pt x="7305" y="4242"/>
                    <a:pt x="7305" y="4237"/>
                  </a:cubicBezTo>
                  <a:close/>
                  <a:moveTo>
                    <a:pt x="7305" y="4205"/>
                  </a:moveTo>
                  <a:lnTo>
                    <a:pt x="7305" y="4205"/>
                  </a:lnTo>
                  <a:cubicBezTo>
                    <a:pt x="7305" y="4201"/>
                    <a:pt x="7309" y="4197"/>
                    <a:pt x="7313" y="4197"/>
                  </a:cubicBezTo>
                  <a:cubicBezTo>
                    <a:pt x="7318" y="4197"/>
                    <a:pt x="7321" y="4201"/>
                    <a:pt x="7321" y="4205"/>
                  </a:cubicBezTo>
                  <a:lnTo>
                    <a:pt x="7321" y="4205"/>
                  </a:lnTo>
                  <a:cubicBezTo>
                    <a:pt x="7321" y="4210"/>
                    <a:pt x="7318" y="4213"/>
                    <a:pt x="7313" y="4213"/>
                  </a:cubicBezTo>
                  <a:cubicBezTo>
                    <a:pt x="7309" y="4213"/>
                    <a:pt x="7305" y="4210"/>
                    <a:pt x="7305" y="4205"/>
                  </a:cubicBezTo>
                  <a:close/>
                  <a:moveTo>
                    <a:pt x="7305" y="4173"/>
                  </a:moveTo>
                  <a:lnTo>
                    <a:pt x="7305" y="4173"/>
                  </a:lnTo>
                  <a:cubicBezTo>
                    <a:pt x="7305" y="4169"/>
                    <a:pt x="7309" y="4165"/>
                    <a:pt x="7313" y="4165"/>
                  </a:cubicBezTo>
                  <a:cubicBezTo>
                    <a:pt x="7318" y="4165"/>
                    <a:pt x="7321" y="4169"/>
                    <a:pt x="7321" y="4173"/>
                  </a:cubicBezTo>
                  <a:lnTo>
                    <a:pt x="7321" y="4173"/>
                  </a:lnTo>
                  <a:cubicBezTo>
                    <a:pt x="7321" y="4178"/>
                    <a:pt x="7318" y="4181"/>
                    <a:pt x="7313" y="4181"/>
                  </a:cubicBezTo>
                  <a:cubicBezTo>
                    <a:pt x="7309" y="4181"/>
                    <a:pt x="7305" y="4178"/>
                    <a:pt x="7305" y="4173"/>
                  </a:cubicBezTo>
                  <a:close/>
                  <a:moveTo>
                    <a:pt x="7305" y="4141"/>
                  </a:moveTo>
                  <a:lnTo>
                    <a:pt x="7305" y="4141"/>
                  </a:lnTo>
                  <a:cubicBezTo>
                    <a:pt x="7305" y="4137"/>
                    <a:pt x="7309" y="4133"/>
                    <a:pt x="7313" y="4133"/>
                  </a:cubicBezTo>
                  <a:cubicBezTo>
                    <a:pt x="7318" y="4133"/>
                    <a:pt x="7321" y="4137"/>
                    <a:pt x="7321" y="4141"/>
                  </a:cubicBezTo>
                  <a:lnTo>
                    <a:pt x="7321" y="4141"/>
                  </a:lnTo>
                  <a:cubicBezTo>
                    <a:pt x="7321" y="4146"/>
                    <a:pt x="7318" y="4149"/>
                    <a:pt x="7313" y="4149"/>
                  </a:cubicBezTo>
                  <a:cubicBezTo>
                    <a:pt x="7309" y="4149"/>
                    <a:pt x="7305" y="4146"/>
                    <a:pt x="7305" y="4141"/>
                  </a:cubicBezTo>
                  <a:close/>
                  <a:moveTo>
                    <a:pt x="7305" y="4109"/>
                  </a:moveTo>
                  <a:lnTo>
                    <a:pt x="7305" y="4109"/>
                  </a:lnTo>
                  <a:cubicBezTo>
                    <a:pt x="7305" y="4105"/>
                    <a:pt x="7309" y="4101"/>
                    <a:pt x="7313" y="4101"/>
                  </a:cubicBezTo>
                  <a:cubicBezTo>
                    <a:pt x="7318" y="4101"/>
                    <a:pt x="7321" y="4105"/>
                    <a:pt x="7321" y="4109"/>
                  </a:cubicBezTo>
                  <a:lnTo>
                    <a:pt x="7321" y="4109"/>
                  </a:lnTo>
                  <a:cubicBezTo>
                    <a:pt x="7321" y="4114"/>
                    <a:pt x="7318" y="4117"/>
                    <a:pt x="7313" y="4117"/>
                  </a:cubicBezTo>
                  <a:cubicBezTo>
                    <a:pt x="7309" y="4117"/>
                    <a:pt x="7305" y="4114"/>
                    <a:pt x="7305" y="4109"/>
                  </a:cubicBezTo>
                  <a:close/>
                  <a:moveTo>
                    <a:pt x="7305" y="4077"/>
                  </a:moveTo>
                  <a:lnTo>
                    <a:pt x="7305" y="4077"/>
                  </a:lnTo>
                  <a:cubicBezTo>
                    <a:pt x="7305" y="4073"/>
                    <a:pt x="7309" y="4069"/>
                    <a:pt x="7313" y="4069"/>
                  </a:cubicBezTo>
                  <a:cubicBezTo>
                    <a:pt x="7318" y="4069"/>
                    <a:pt x="7321" y="4073"/>
                    <a:pt x="7321" y="4077"/>
                  </a:cubicBezTo>
                  <a:lnTo>
                    <a:pt x="7321" y="4077"/>
                  </a:lnTo>
                  <a:cubicBezTo>
                    <a:pt x="7321" y="4082"/>
                    <a:pt x="7318" y="4085"/>
                    <a:pt x="7313" y="4085"/>
                  </a:cubicBezTo>
                  <a:cubicBezTo>
                    <a:pt x="7309" y="4085"/>
                    <a:pt x="7305" y="4082"/>
                    <a:pt x="7305" y="4077"/>
                  </a:cubicBezTo>
                  <a:close/>
                  <a:moveTo>
                    <a:pt x="7305" y="4045"/>
                  </a:moveTo>
                  <a:lnTo>
                    <a:pt x="7305" y="4045"/>
                  </a:lnTo>
                  <a:cubicBezTo>
                    <a:pt x="7305" y="4041"/>
                    <a:pt x="7309" y="4037"/>
                    <a:pt x="7313" y="4037"/>
                  </a:cubicBezTo>
                  <a:cubicBezTo>
                    <a:pt x="7318" y="4037"/>
                    <a:pt x="7321" y="4041"/>
                    <a:pt x="7321" y="4045"/>
                  </a:cubicBezTo>
                  <a:lnTo>
                    <a:pt x="7321" y="4045"/>
                  </a:lnTo>
                  <a:cubicBezTo>
                    <a:pt x="7321" y="4050"/>
                    <a:pt x="7318" y="4053"/>
                    <a:pt x="7313" y="4053"/>
                  </a:cubicBezTo>
                  <a:cubicBezTo>
                    <a:pt x="7309" y="4053"/>
                    <a:pt x="7305" y="4050"/>
                    <a:pt x="7305" y="4045"/>
                  </a:cubicBezTo>
                  <a:close/>
                  <a:moveTo>
                    <a:pt x="7305" y="4013"/>
                  </a:moveTo>
                  <a:lnTo>
                    <a:pt x="7305" y="4013"/>
                  </a:lnTo>
                  <a:cubicBezTo>
                    <a:pt x="7305" y="4009"/>
                    <a:pt x="7309" y="4005"/>
                    <a:pt x="7313" y="4005"/>
                  </a:cubicBezTo>
                  <a:cubicBezTo>
                    <a:pt x="7318" y="4005"/>
                    <a:pt x="7321" y="4009"/>
                    <a:pt x="7321" y="4013"/>
                  </a:cubicBezTo>
                  <a:lnTo>
                    <a:pt x="7321" y="4013"/>
                  </a:lnTo>
                  <a:cubicBezTo>
                    <a:pt x="7321" y="4018"/>
                    <a:pt x="7318" y="4021"/>
                    <a:pt x="7313" y="4021"/>
                  </a:cubicBezTo>
                  <a:cubicBezTo>
                    <a:pt x="7309" y="4021"/>
                    <a:pt x="7305" y="4018"/>
                    <a:pt x="7305" y="4013"/>
                  </a:cubicBezTo>
                  <a:close/>
                  <a:moveTo>
                    <a:pt x="7305" y="3981"/>
                  </a:moveTo>
                  <a:lnTo>
                    <a:pt x="7305" y="3981"/>
                  </a:lnTo>
                  <a:cubicBezTo>
                    <a:pt x="7305" y="3977"/>
                    <a:pt x="7309" y="3973"/>
                    <a:pt x="7313" y="3973"/>
                  </a:cubicBezTo>
                  <a:cubicBezTo>
                    <a:pt x="7318" y="3973"/>
                    <a:pt x="7321" y="3977"/>
                    <a:pt x="7321" y="3981"/>
                  </a:cubicBezTo>
                  <a:lnTo>
                    <a:pt x="7321" y="3981"/>
                  </a:lnTo>
                  <a:cubicBezTo>
                    <a:pt x="7321" y="3986"/>
                    <a:pt x="7318" y="3989"/>
                    <a:pt x="7313" y="3989"/>
                  </a:cubicBezTo>
                  <a:cubicBezTo>
                    <a:pt x="7309" y="3989"/>
                    <a:pt x="7305" y="3986"/>
                    <a:pt x="7305" y="3981"/>
                  </a:cubicBezTo>
                  <a:close/>
                  <a:moveTo>
                    <a:pt x="7305" y="3949"/>
                  </a:moveTo>
                  <a:lnTo>
                    <a:pt x="7305" y="3949"/>
                  </a:lnTo>
                  <a:cubicBezTo>
                    <a:pt x="7305" y="3945"/>
                    <a:pt x="7309" y="3941"/>
                    <a:pt x="7313" y="3941"/>
                  </a:cubicBezTo>
                  <a:cubicBezTo>
                    <a:pt x="7318" y="3941"/>
                    <a:pt x="7321" y="3945"/>
                    <a:pt x="7321" y="3949"/>
                  </a:cubicBezTo>
                  <a:lnTo>
                    <a:pt x="7321" y="3949"/>
                  </a:lnTo>
                  <a:cubicBezTo>
                    <a:pt x="7321" y="3954"/>
                    <a:pt x="7318" y="3957"/>
                    <a:pt x="7313" y="3957"/>
                  </a:cubicBezTo>
                  <a:cubicBezTo>
                    <a:pt x="7309" y="3957"/>
                    <a:pt x="7305" y="3954"/>
                    <a:pt x="7305" y="3949"/>
                  </a:cubicBezTo>
                  <a:close/>
                  <a:moveTo>
                    <a:pt x="7305" y="3917"/>
                  </a:moveTo>
                  <a:lnTo>
                    <a:pt x="7305" y="3917"/>
                  </a:lnTo>
                  <a:cubicBezTo>
                    <a:pt x="7305" y="3913"/>
                    <a:pt x="7309" y="3909"/>
                    <a:pt x="7313" y="3909"/>
                  </a:cubicBezTo>
                  <a:cubicBezTo>
                    <a:pt x="7318" y="3909"/>
                    <a:pt x="7321" y="3913"/>
                    <a:pt x="7321" y="3917"/>
                  </a:cubicBezTo>
                  <a:lnTo>
                    <a:pt x="7321" y="3917"/>
                  </a:lnTo>
                  <a:cubicBezTo>
                    <a:pt x="7321" y="3922"/>
                    <a:pt x="7318" y="3925"/>
                    <a:pt x="7313" y="3925"/>
                  </a:cubicBezTo>
                  <a:cubicBezTo>
                    <a:pt x="7309" y="3925"/>
                    <a:pt x="7305" y="3922"/>
                    <a:pt x="7305" y="3917"/>
                  </a:cubicBezTo>
                  <a:close/>
                  <a:moveTo>
                    <a:pt x="7305" y="3885"/>
                  </a:moveTo>
                  <a:lnTo>
                    <a:pt x="7305" y="3885"/>
                  </a:lnTo>
                  <a:cubicBezTo>
                    <a:pt x="7305" y="3881"/>
                    <a:pt x="7309" y="3877"/>
                    <a:pt x="7313" y="3877"/>
                  </a:cubicBezTo>
                  <a:cubicBezTo>
                    <a:pt x="7318" y="3877"/>
                    <a:pt x="7321" y="3881"/>
                    <a:pt x="7321" y="3885"/>
                  </a:cubicBezTo>
                  <a:lnTo>
                    <a:pt x="7321" y="3885"/>
                  </a:lnTo>
                  <a:cubicBezTo>
                    <a:pt x="7321" y="3890"/>
                    <a:pt x="7318" y="3893"/>
                    <a:pt x="7313" y="3893"/>
                  </a:cubicBezTo>
                  <a:cubicBezTo>
                    <a:pt x="7309" y="3893"/>
                    <a:pt x="7305" y="3890"/>
                    <a:pt x="7305" y="3885"/>
                  </a:cubicBezTo>
                  <a:close/>
                  <a:moveTo>
                    <a:pt x="7305" y="3853"/>
                  </a:moveTo>
                  <a:lnTo>
                    <a:pt x="7305" y="3853"/>
                  </a:lnTo>
                  <a:cubicBezTo>
                    <a:pt x="7305" y="3849"/>
                    <a:pt x="7309" y="3845"/>
                    <a:pt x="7313" y="3845"/>
                  </a:cubicBezTo>
                  <a:cubicBezTo>
                    <a:pt x="7318" y="3845"/>
                    <a:pt x="7321" y="3849"/>
                    <a:pt x="7321" y="3853"/>
                  </a:cubicBezTo>
                  <a:lnTo>
                    <a:pt x="7321" y="3853"/>
                  </a:lnTo>
                  <a:cubicBezTo>
                    <a:pt x="7321" y="3858"/>
                    <a:pt x="7318" y="3861"/>
                    <a:pt x="7313" y="3861"/>
                  </a:cubicBezTo>
                  <a:cubicBezTo>
                    <a:pt x="7309" y="3861"/>
                    <a:pt x="7305" y="3858"/>
                    <a:pt x="7305" y="3853"/>
                  </a:cubicBezTo>
                  <a:close/>
                  <a:moveTo>
                    <a:pt x="7305" y="3821"/>
                  </a:moveTo>
                  <a:lnTo>
                    <a:pt x="7305" y="3821"/>
                  </a:lnTo>
                  <a:cubicBezTo>
                    <a:pt x="7305" y="3817"/>
                    <a:pt x="7309" y="3813"/>
                    <a:pt x="7313" y="3813"/>
                  </a:cubicBezTo>
                  <a:cubicBezTo>
                    <a:pt x="7318" y="3813"/>
                    <a:pt x="7321" y="3817"/>
                    <a:pt x="7321" y="3821"/>
                  </a:cubicBezTo>
                  <a:lnTo>
                    <a:pt x="7321" y="3821"/>
                  </a:lnTo>
                  <a:cubicBezTo>
                    <a:pt x="7321" y="3826"/>
                    <a:pt x="7318" y="3829"/>
                    <a:pt x="7313" y="3829"/>
                  </a:cubicBezTo>
                  <a:cubicBezTo>
                    <a:pt x="7309" y="3829"/>
                    <a:pt x="7305" y="3826"/>
                    <a:pt x="7305" y="3821"/>
                  </a:cubicBezTo>
                  <a:close/>
                  <a:moveTo>
                    <a:pt x="7305" y="3789"/>
                  </a:moveTo>
                  <a:lnTo>
                    <a:pt x="7305" y="3789"/>
                  </a:lnTo>
                  <a:cubicBezTo>
                    <a:pt x="7305" y="3785"/>
                    <a:pt x="7309" y="3781"/>
                    <a:pt x="7313" y="3781"/>
                  </a:cubicBezTo>
                  <a:cubicBezTo>
                    <a:pt x="7318" y="3781"/>
                    <a:pt x="7321" y="3785"/>
                    <a:pt x="7321" y="3789"/>
                  </a:cubicBezTo>
                  <a:lnTo>
                    <a:pt x="7321" y="3789"/>
                  </a:lnTo>
                  <a:cubicBezTo>
                    <a:pt x="7321" y="3794"/>
                    <a:pt x="7318" y="3797"/>
                    <a:pt x="7313" y="3797"/>
                  </a:cubicBezTo>
                  <a:cubicBezTo>
                    <a:pt x="7309" y="3797"/>
                    <a:pt x="7305" y="3794"/>
                    <a:pt x="7305" y="3789"/>
                  </a:cubicBezTo>
                  <a:close/>
                  <a:moveTo>
                    <a:pt x="7305" y="3757"/>
                  </a:moveTo>
                  <a:lnTo>
                    <a:pt x="7305" y="3757"/>
                  </a:lnTo>
                  <a:cubicBezTo>
                    <a:pt x="7305" y="3753"/>
                    <a:pt x="7309" y="3749"/>
                    <a:pt x="7313" y="3749"/>
                  </a:cubicBezTo>
                  <a:cubicBezTo>
                    <a:pt x="7318" y="3749"/>
                    <a:pt x="7321" y="3753"/>
                    <a:pt x="7321" y="3757"/>
                  </a:cubicBezTo>
                  <a:lnTo>
                    <a:pt x="7321" y="3757"/>
                  </a:lnTo>
                  <a:cubicBezTo>
                    <a:pt x="7321" y="3762"/>
                    <a:pt x="7318" y="3765"/>
                    <a:pt x="7313" y="3765"/>
                  </a:cubicBezTo>
                  <a:cubicBezTo>
                    <a:pt x="7309" y="3765"/>
                    <a:pt x="7305" y="3762"/>
                    <a:pt x="7305" y="3757"/>
                  </a:cubicBezTo>
                  <a:close/>
                  <a:moveTo>
                    <a:pt x="7305" y="3725"/>
                  </a:moveTo>
                  <a:lnTo>
                    <a:pt x="7305" y="3725"/>
                  </a:lnTo>
                  <a:cubicBezTo>
                    <a:pt x="7305" y="3721"/>
                    <a:pt x="7309" y="3717"/>
                    <a:pt x="7313" y="3717"/>
                  </a:cubicBezTo>
                  <a:cubicBezTo>
                    <a:pt x="7318" y="3717"/>
                    <a:pt x="7321" y="3721"/>
                    <a:pt x="7321" y="3725"/>
                  </a:cubicBezTo>
                  <a:lnTo>
                    <a:pt x="7321" y="3725"/>
                  </a:lnTo>
                  <a:cubicBezTo>
                    <a:pt x="7321" y="3730"/>
                    <a:pt x="7318" y="3733"/>
                    <a:pt x="7313" y="3733"/>
                  </a:cubicBezTo>
                  <a:cubicBezTo>
                    <a:pt x="7309" y="3733"/>
                    <a:pt x="7305" y="3730"/>
                    <a:pt x="7305" y="3725"/>
                  </a:cubicBezTo>
                  <a:close/>
                  <a:moveTo>
                    <a:pt x="7305" y="3693"/>
                  </a:moveTo>
                  <a:lnTo>
                    <a:pt x="7305" y="3693"/>
                  </a:lnTo>
                  <a:cubicBezTo>
                    <a:pt x="7305" y="3689"/>
                    <a:pt x="7309" y="3685"/>
                    <a:pt x="7313" y="3685"/>
                  </a:cubicBezTo>
                  <a:cubicBezTo>
                    <a:pt x="7318" y="3685"/>
                    <a:pt x="7321" y="3689"/>
                    <a:pt x="7321" y="3693"/>
                  </a:cubicBezTo>
                  <a:lnTo>
                    <a:pt x="7321" y="3693"/>
                  </a:lnTo>
                  <a:cubicBezTo>
                    <a:pt x="7321" y="3698"/>
                    <a:pt x="7318" y="3701"/>
                    <a:pt x="7313" y="3701"/>
                  </a:cubicBezTo>
                  <a:cubicBezTo>
                    <a:pt x="7309" y="3701"/>
                    <a:pt x="7305" y="3698"/>
                    <a:pt x="7305" y="3693"/>
                  </a:cubicBezTo>
                  <a:close/>
                  <a:moveTo>
                    <a:pt x="7305" y="3661"/>
                  </a:moveTo>
                  <a:lnTo>
                    <a:pt x="7305" y="3661"/>
                  </a:lnTo>
                  <a:cubicBezTo>
                    <a:pt x="7305" y="3657"/>
                    <a:pt x="7309" y="3653"/>
                    <a:pt x="7313" y="3653"/>
                  </a:cubicBezTo>
                  <a:cubicBezTo>
                    <a:pt x="7318" y="3653"/>
                    <a:pt x="7321" y="3657"/>
                    <a:pt x="7321" y="3661"/>
                  </a:cubicBezTo>
                  <a:lnTo>
                    <a:pt x="7321" y="3661"/>
                  </a:lnTo>
                  <a:cubicBezTo>
                    <a:pt x="7321" y="3666"/>
                    <a:pt x="7318" y="3669"/>
                    <a:pt x="7313" y="3669"/>
                  </a:cubicBezTo>
                  <a:cubicBezTo>
                    <a:pt x="7309" y="3669"/>
                    <a:pt x="7305" y="3666"/>
                    <a:pt x="7305" y="3661"/>
                  </a:cubicBezTo>
                  <a:close/>
                  <a:moveTo>
                    <a:pt x="7305" y="3629"/>
                  </a:moveTo>
                  <a:lnTo>
                    <a:pt x="7305" y="3629"/>
                  </a:lnTo>
                  <a:cubicBezTo>
                    <a:pt x="7305" y="3625"/>
                    <a:pt x="7309" y="3621"/>
                    <a:pt x="7313" y="3621"/>
                  </a:cubicBezTo>
                  <a:cubicBezTo>
                    <a:pt x="7318" y="3621"/>
                    <a:pt x="7321" y="3625"/>
                    <a:pt x="7321" y="3629"/>
                  </a:cubicBezTo>
                  <a:lnTo>
                    <a:pt x="7321" y="3629"/>
                  </a:lnTo>
                  <a:cubicBezTo>
                    <a:pt x="7321" y="3634"/>
                    <a:pt x="7318" y="3637"/>
                    <a:pt x="7313" y="3637"/>
                  </a:cubicBezTo>
                  <a:cubicBezTo>
                    <a:pt x="7309" y="3637"/>
                    <a:pt x="7305" y="3634"/>
                    <a:pt x="7305" y="3629"/>
                  </a:cubicBezTo>
                  <a:close/>
                  <a:moveTo>
                    <a:pt x="7305" y="3597"/>
                  </a:moveTo>
                  <a:lnTo>
                    <a:pt x="7305" y="3597"/>
                  </a:lnTo>
                  <a:cubicBezTo>
                    <a:pt x="7305" y="3593"/>
                    <a:pt x="7309" y="3589"/>
                    <a:pt x="7313" y="3589"/>
                  </a:cubicBezTo>
                  <a:cubicBezTo>
                    <a:pt x="7318" y="3589"/>
                    <a:pt x="7321" y="3593"/>
                    <a:pt x="7321" y="3597"/>
                  </a:cubicBezTo>
                  <a:lnTo>
                    <a:pt x="7321" y="3597"/>
                  </a:lnTo>
                  <a:cubicBezTo>
                    <a:pt x="7321" y="3602"/>
                    <a:pt x="7318" y="3605"/>
                    <a:pt x="7313" y="3605"/>
                  </a:cubicBezTo>
                  <a:cubicBezTo>
                    <a:pt x="7309" y="3605"/>
                    <a:pt x="7305" y="3602"/>
                    <a:pt x="7305" y="3597"/>
                  </a:cubicBezTo>
                  <a:close/>
                  <a:moveTo>
                    <a:pt x="7305" y="3565"/>
                  </a:moveTo>
                  <a:lnTo>
                    <a:pt x="7305" y="3565"/>
                  </a:lnTo>
                  <a:cubicBezTo>
                    <a:pt x="7305" y="3561"/>
                    <a:pt x="7309" y="3557"/>
                    <a:pt x="7313" y="3557"/>
                  </a:cubicBezTo>
                  <a:cubicBezTo>
                    <a:pt x="7318" y="3557"/>
                    <a:pt x="7321" y="3561"/>
                    <a:pt x="7321" y="3565"/>
                  </a:cubicBezTo>
                  <a:lnTo>
                    <a:pt x="7321" y="3565"/>
                  </a:lnTo>
                  <a:cubicBezTo>
                    <a:pt x="7321" y="3570"/>
                    <a:pt x="7318" y="3573"/>
                    <a:pt x="7313" y="3573"/>
                  </a:cubicBezTo>
                  <a:cubicBezTo>
                    <a:pt x="7309" y="3573"/>
                    <a:pt x="7305" y="3570"/>
                    <a:pt x="7305" y="3565"/>
                  </a:cubicBezTo>
                  <a:close/>
                  <a:moveTo>
                    <a:pt x="7305" y="3533"/>
                  </a:moveTo>
                  <a:lnTo>
                    <a:pt x="7305" y="3533"/>
                  </a:lnTo>
                  <a:cubicBezTo>
                    <a:pt x="7305" y="3529"/>
                    <a:pt x="7309" y="3525"/>
                    <a:pt x="7313" y="3525"/>
                  </a:cubicBezTo>
                  <a:cubicBezTo>
                    <a:pt x="7318" y="3525"/>
                    <a:pt x="7321" y="3529"/>
                    <a:pt x="7321" y="3533"/>
                  </a:cubicBezTo>
                  <a:lnTo>
                    <a:pt x="7321" y="3533"/>
                  </a:lnTo>
                  <a:cubicBezTo>
                    <a:pt x="7321" y="3537"/>
                    <a:pt x="7318" y="3541"/>
                    <a:pt x="7313" y="3541"/>
                  </a:cubicBezTo>
                  <a:cubicBezTo>
                    <a:pt x="7309" y="3541"/>
                    <a:pt x="7305" y="3537"/>
                    <a:pt x="7305" y="3533"/>
                  </a:cubicBezTo>
                  <a:close/>
                  <a:moveTo>
                    <a:pt x="7305" y="3501"/>
                  </a:moveTo>
                  <a:lnTo>
                    <a:pt x="7305" y="3501"/>
                  </a:lnTo>
                  <a:cubicBezTo>
                    <a:pt x="7305" y="3497"/>
                    <a:pt x="7309" y="3493"/>
                    <a:pt x="7313" y="3493"/>
                  </a:cubicBezTo>
                  <a:cubicBezTo>
                    <a:pt x="7318" y="3493"/>
                    <a:pt x="7321" y="3497"/>
                    <a:pt x="7321" y="3501"/>
                  </a:cubicBezTo>
                  <a:lnTo>
                    <a:pt x="7321" y="3501"/>
                  </a:lnTo>
                  <a:cubicBezTo>
                    <a:pt x="7321" y="3505"/>
                    <a:pt x="7318" y="3509"/>
                    <a:pt x="7313" y="3509"/>
                  </a:cubicBezTo>
                  <a:cubicBezTo>
                    <a:pt x="7309" y="3509"/>
                    <a:pt x="7305" y="3505"/>
                    <a:pt x="7305" y="3501"/>
                  </a:cubicBezTo>
                  <a:close/>
                  <a:moveTo>
                    <a:pt x="7305" y="3469"/>
                  </a:moveTo>
                  <a:lnTo>
                    <a:pt x="7305" y="3469"/>
                  </a:lnTo>
                  <a:cubicBezTo>
                    <a:pt x="7305" y="3465"/>
                    <a:pt x="7309" y="3461"/>
                    <a:pt x="7313" y="3461"/>
                  </a:cubicBezTo>
                  <a:cubicBezTo>
                    <a:pt x="7318" y="3461"/>
                    <a:pt x="7321" y="3465"/>
                    <a:pt x="7321" y="3469"/>
                  </a:cubicBezTo>
                  <a:lnTo>
                    <a:pt x="7321" y="3469"/>
                  </a:lnTo>
                  <a:cubicBezTo>
                    <a:pt x="7321" y="3473"/>
                    <a:pt x="7318" y="3477"/>
                    <a:pt x="7313" y="3477"/>
                  </a:cubicBezTo>
                  <a:cubicBezTo>
                    <a:pt x="7309" y="3477"/>
                    <a:pt x="7305" y="3473"/>
                    <a:pt x="7305" y="3469"/>
                  </a:cubicBezTo>
                  <a:close/>
                  <a:moveTo>
                    <a:pt x="7305" y="3437"/>
                  </a:moveTo>
                  <a:lnTo>
                    <a:pt x="7305" y="3437"/>
                  </a:lnTo>
                  <a:cubicBezTo>
                    <a:pt x="7305" y="3433"/>
                    <a:pt x="7309" y="3429"/>
                    <a:pt x="7313" y="3429"/>
                  </a:cubicBezTo>
                  <a:cubicBezTo>
                    <a:pt x="7318" y="3429"/>
                    <a:pt x="7321" y="3433"/>
                    <a:pt x="7321" y="3437"/>
                  </a:cubicBezTo>
                  <a:lnTo>
                    <a:pt x="7321" y="3437"/>
                  </a:lnTo>
                  <a:cubicBezTo>
                    <a:pt x="7321" y="3441"/>
                    <a:pt x="7318" y="3445"/>
                    <a:pt x="7313" y="3445"/>
                  </a:cubicBezTo>
                  <a:cubicBezTo>
                    <a:pt x="7309" y="3445"/>
                    <a:pt x="7305" y="3441"/>
                    <a:pt x="7305" y="3437"/>
                  </a:cubicBezTo>
                  <a:close/>
                  <a:moveTo>
                    <a:pt x="7305" y="3405"/>
                  </a:moveTo>
                  <a:lnTo>
                    <a:pt x="7305" y="3405"/>
                  </a:lnTo>
                  <a:cubicBezTo>
                    <a:pt x="7305" y="3401"/>
                    <a:pt x="7309" y="3397"/>
                    <a:pt x="7313" y="3397"/>
                  </a:cubicBezTo>
                  <a:cubicBezTo>
                    <a:pt x="7318" y="3397"/>
                    <a:pt x="7321" y="3401"/>
                    <a:pt x="7321" y="3405"/>
                  </a:cubicBezTo>
                  <a:lnTo>
                    <a:pt x="7321" y="3405"/>
                  </a:lnTo>
                  <a:cubicBezTo>
                    <a:pt x="7321" y="3409"/>
                    <a:pt x="7318" y="3413"/>
                    <a:pt x="7313" y="3413"/>
                  </a:cubicBezTo>
                  <a:cubicBezTo>
                    <a:pt x="7309" y="3413"/>
                    <a:pt x="7305" y="3409"/>
                    <a:pt x="7305" y="3405"/>
                  </a:cubicBezTo>
                  <a:close/>
                  <a:moveTo>
                    <a:pt x="7305" y="3373"/>
                  </a:moveTo>
                  <a:lnTo>
                    <a:pt x="7305" y="3373"/>
                  </a:lnTo>
                  <a:cubicBezTo>
                    <a:pt x="7305" y="3369"/>
                    <a:pt x="7309" y="3365"/>
                    <a:pt x="7313" y="3365"/>
                  </a:cubicBezTo>
                  <a:cubicBezTo>
                    <a:pt x="7318" y="3365"/>
                    <a:pt x="7321" y="3369"/>
                    <a:pt x="7321" y="3373"/>
                  </a:cubicBezTo>
                  <a:lnTo>
                    <a:pt x="7321" y="3373"/>
                  </a:lnTo>
                  <a:cubicBezTo>
                    <a:pt x="7321" y="3377"/>
                    <a:pt x="7318" y="3381"/>
                    <a:pt x="7313" y="3381"/>
                  </a:cubicBezTo>
                  <a:cubicBezTo>
                    <a:pt x="7309" y="3381"/>
                    <a:pt x="7305" y="3377"/>
                    <a:pt x="7305" y="3373"/>
                  </a:cubicBezTo>
                  <a:close/>
                  <a:moveTo>
                    <a:pt x="7305" y="3341"/>
                  </a:moveTo>
                  <a:lnTo>
                    <a:pt x="7305" y="3341"/>
                  </a:lnTo>
                  <a:cubicBezTo>
                    <a:pt x="7305" y="3337"/>
                    <a:pt x="7309" y="3333"/>
                    <a:pt x="7313" y="3333"/>
                  </a:cubicBezTo>
                  <a:cubicBezTo>
                    <a:pt x="7318" y="3333"/>
                    <a:pt x="7321" y="3337"/>
                    <a:pt x="7321" y="3341"/>
                  </a:cubicBezTo>
                  <a:lnTo>
                    <a:pt x="7321" y="3341"/>
                  </a:lnTo>
                  <a:cubicBezTo>
                    <a:pt x="7321" y="3345"/>
                    <a:pt x="7318" y="3349"/>
                    <a:pt x="7313" y="3349"/>
                  </a:cubicBezTo>
                  <a:cubicBezTo>
                    <a:pt x="7309" y="3349"/>
                    <a:pt x="7305" y="3345"/>
                    <a:pt x="7305" y="3341"/>
                  </a:cubicBezTo>
                  <a:close/>
                  <a:moveTo>
                    <a:pt x="7305" y="3309"/>
                  </a:moveTo>
                  <a:lnTo>
                    <a:pt x="7305" y="3309"/>
                  </a:lnTo>
                  <a:cubicBezTo>
                    <a:pt x="7305" y="3305"/>
                    <a:pt x="7309" y="3301"/>
                    <a:pt x="7313" y="3301"/>
                  </a:cubicBezTo>
                  <a:cubicBezTo>
                    <a:pt x="7318" y="3301"/>
                    <a:pt x="7321" y="3305"/>
                    <a:pt x="7321" y="3309"/>
                  </a:cubicBezTo>
                  <a:lnTo>
                    <a:pt x="7321" y="3309"/>
                  </a:lnTo>
                  <a:cubicBezTo>
                    <a:pt x="7321" y="3313"/>
                    <a:pt x="7318" y="3317"/>
                    <a:pt x="7313" y="3317"/>
                  </a:cubicBezTo>
                  <a:cubicBezTo>
                    <a:pt x="7309" y="3317"/>
                    <a:pt x="7305" y="3313"/>
                    <a:pt x="7305" y="3309"/>
                  </a:cubicBezTo>
                  <a:close/>
                  <a:moveTo>
                    <a:pt x="7305" y="3277"/>
                  </a:moveTo>
                  <a:lnTo>
                    <a:pt x="7305" y="3277"/>
                  </a:lnTo>
                  <a:cubicBezTo>
                    <a:pt x="7305" y="3273"/>
                    <a:pt x="7309" y="3269"/>
                    <a:pt x="7313" y="3269"/>
                  </a:cubicBezTo>
                  <a:cubicBezTo>
                    <a:pt x="7318" y="3269"/>
                    <a:pt x="7321" y="3273"/>
                    <a:pt x="7321" y="3277"/>
                  </a:cubicBezTo>
                  <a:lnTo>
                    <a:pt x="7321" y="3277"/>
                  </a:lnTo>
                  <a:cubicBezTo>
                    <a:pt x="7321" y="3281"/>
                    <a:pt x="7318" y="3285"/>
                    <a:pt x="7313" y="3285"/>
                  </a:cubicBezTo>
                  <a:cubicBezTo>
                    <a:pt x="7309" y="3285"/>
                    <a:pt x="7305" y="3281"/>
                    <a:pt x="7305" y="3277"/>
                  </a:cubicBezTo>
                  <a:close/>
                  <a:moveTo>
                    <a:pt x="7305" y="3245"/>
                  </a:moveTo>
                  <a:lnTo>
                    <a:pt x="7305" y="3245"/>
                  </a:lnTo>
                  <a:cubicBezTo>
                    <a:pt x="7305" y="3240"/>
                    <a:pt x="7309" y="3237"/>
                    <a:pt x="7313" y="3237"/>
                  </a:cubicBezTo>
                  <a:cubicBezTo>
                    <a:pt x="7318" y="3237"/>
                    <a:pt x="7321" y="3240"/>
                    <a:pt x="7321" y="3245"/>
                  </a:cubicBezTo>
                  <a:lnTo>
                    <a:pt x="7321" y="3245"/>
                  </a:lnTo>
                  <a:cubicBezTo>
                    <a:pt x="7321" y="3249"/>
                    <a:pt x="7318" y="3253"/>
                    <a:pt x="7313" y="3253"/>
                  </a:cubicBezTo>
                  <a:cubicBezTo>
                    <a:pt x="7309" y="3253"/>
                    <a:pt x="7305" y="3249"/>
                    <a:pt x="7305" y="3245"/>
                  </a:cubicBezTo>
                  <a:close/>
                  <a:moveTo>
                    <a:pt x="7305" y="3213"/>
                  </a:moveTo>
                  <a:lnTo>
                    <a:pt x="7305" y="3213"/>
                  </a:lnTo>
                  <a:cubicBezTo>
                    <a:pt x="7305" y="3208"/>
                    <a:pt x="7309" y="3205"/>
                    <a:pt x="7313" y="3205"/>
                  </a:cubicBezTo>
                  <a:cubicBezTo>
                    <a:pt x="7318" y="3205"/>
                    <a:pt x="7321" y="3208"/>
                    <a:pt x="7321" y="3213"/>
                  </a:cubicBezTo>
                  <a:lnTo>
                    <a:pt x="7321" y="3213"/>
                  </a:lnTo>
                  <a:cubicBezTo>
                    <a:pt x="7321" y="3217"/>
                    <a:pt x="7318" y="3221"/>
                    <a:pt x="7313" y="3221"/>
                  </a:cubicBezTo>
                  <a:cubicBezTo>
                    <a:pt x="7309" y="3221"/>
                    <a:pt x="7305" y="3217"/>
                    <a:pt x="7305" y="3213"/>
                  </a:cubicBezTo>
                  <a:close/>
                  <a:moveTo>
                    <a:pt x="7305" y="3181"/>
                  </a:moveTo>
                  <a:lnTo>
                    <a:pt x="7305" y="3181"/>
                  </a:lnTo>
                  <a:cubicBezTo>
                    <a:pt x="7305" y="3176"/>
                    <a:pt x="7309" y="3173"/>
                    <a:pt x="7313" y="3173"/>
                  </a:cubicBezTo>
                  <a:cubicBezTo>
                    <a:pt x="7318" y="3173"/>
                    <a:pt x="7321" y="3176"/>
                    <a:pt x="7321" y="3181"/>
                  </a:cubicBezTo>
                  <a:lnTo>
                    <a:pt x="7321" y="3181"/>
                  </a:lnTo>
                  <a:cubicBezTo>
                    <a:pt x="7321" y="3185"/>
                    <a:pt x="7318" y="3189"/>
                    <a:pt x="7313" y="3189"/>
                  </a:cubicBezTo>
                  <a:cubicBezTo>
                    <a:pt x="7309" y="3189"/>
                    <a:pt x="7305" y="3185"/>
                    <a:pt x="7305" y="3181"/>
                  </a:cubicBezTo>
                  <a:close/>
                  <a:moveTo>
                    <a:pt x="7305" y="3149"/>
                  </a:moveTo>
                  <a:lnTo>
                    <a:pt x="7305" y="3149"/>
                  </a:lnTo>
                  <a:cubicBezTo>
                    <a:pt x="7305" y="3144"/>
                    <a:pt x="7309" y="3141"/>
                    <a:pt x="7313" y="3141"/>
                  </a:cubicBezTo>
                  <a:cubicBezTo>
                    <a:pt x="7318" y="3141"/>
                    <a:pt x="7321" y="3144"/>
                    <a:pt x="7321" y="3149"/>
                  </a:cubicBezTo>
                  <a:lnTo>
                    <a:pt x="7321" y="3149"/>
                  </a:lnTo>
                  <a:cubicBezTo>
                    <a:pt x="7321" y="3153"/>
                    <a:pt x="7318" y="3157"/>
                    <a:pt x="7313" y="3157"/>
                  </a:cubicBezTo>
                  <a:cubicBezTo>
                    <a:pt x="7309" y="3157"/>
                    <a:pt x="7305" y="3153"/>
                    <a:pt x="7305" y="3149"/>
                  </a:cubicBezTo>
                  <a:close/>
                  <a:moveTo>
                    <a:pt x="7305" y="3117"/>
                  </a:moveTo>
                  <a:lnTo>
                    <a:pt x="7305" y="3117"/>
                  </a:lnTo>
                  <a:cubicBezTo>
                    <a:pt x="7305" y="3112"/>
                    <a:pt x="7309" y="3109"/>
                    <a:pt x="7313" y="3109"/>
                  </a:cubicBezTo>
                  <a:cubicBezTo>
                    <a:pt x="7318" y="3109"/>
                    <a:pt x="7321" y="3112"/>
                    <a:pt x="7321" y="3117"/>
                  </a:cubicBezTo>
                  <a:lnTo>
                    <a:pt x="7321" y="3117"/>
                  </a:lnTo>
                  <a:cubicBezTo>
                    <a:pt x="7321" y="3121"/>
                    <a:pt x="7318" y="3125"/>
                    <a:pt x="7313" y="3125"/>
                  </a:cubicBezTo>
                  <a:cubicBezTo>
                    <a:pt x="7309" y="3125"/>
                    <a:pt x="7305" y="3121"/>
                    <a:pt x="7305" y="3117"/>
                  </a:cubicBezTo>
                  <a:close/>
                  <a:moveTo>
                    <a:pt x="7305" y="3085"/>
                  </a:moveTo>
                  <a:lnTo>
                    <a:pt x="7305" y="3085"/>
                  </a:lnTo>
                  <a:cubicBezTo>
                    <a:pt x="7305" y="3080"/>
                    <a:pt x="7309" y="3077"/>
                    <a:pt x="7313" y="3077"/>
                  </a:cubicBezTo>
                  <a:cubicBezTo>
                    <a:pt x="7318" y="3077"/>
                    <a:pt x="7321" y="3080"/>
                    <a:pt x="7321" y="3085"/>
                  </a:cubicBezTo>
                  <a:lnTo>
                    <a:pt x="7321" y="3085"/>
                  </a:lnTo>
                  <a:cubicBezTo>
                    <a:pt x="7321" y="3089"/>
                    <a:pt x="7318" y="3093"/>
                    <a:pt x="7313" y="3093"/>
                  </a:cubicBezTo>
                  <a:cubicBezTo>
                    <a:pt x="7309" y="3093"/>
                    <a:pt x="7305" y="3089"/>
                    <a:pt x="7305" y="3085"/>
                  </a:cubicBezTo>
                  <a:close/>
                  <a:moveTo>
                    <a:pt x="7305" y="3053"/>
                  </a:moveTo>
                  <a:lnTo>
                    <a:pt x="7305" y="3053"/>
                  </a:lnTo>
                  <a:cubicBezTo>
                    <a:pt x="7305" y="3048"/>
                    <a:pt x="7309" y="3045"/>
                    <a:pt x="7313" y="3045"/>
                  </a:cubicBezTo>
                  <a:cubicBezTo>
                    <a:pt x="7318" y="3045"/>
                    <a:pt x="7321" y="3048"/>
                    <a:pt x="7321" y="3053"/>
                  </a:cubicBezTo>
                  <a:lnTo>
                    <a:pt x="7321" y="3053"/>
                  </a:lnTo>
                  <a:cubicBezTo>
                    <a:pt x="7321" y="3057"/>
                    <a:pt x="7318" y="3061"/>
                    <a:pt x="7313" y="3061"/>
                  </a:cubicBezTo>
                  <a:cubicBezTo>
                    <a:pt x="7309" y="3061"/>
                    <a:pt x="7305" y="3057"/>
                    <a:pt x="7305" y="3053"/>
                  </a:cubicBezTo>
                  <a:close/>
                  <a:moveTo>
                    <a:pt x="7305" y="3021"/>
                  </a:moveTo>
                  <a:lnTo>
                    <a:pt x="7305" y="3021"/>
                  </a:lnTo>
                  <a:cubicBezTo>
                    <a:pt x="7305" y="3016"/>
                    <a:pt x="7309" y="3013"/>
                    <a:pt x="7313" y="3013"/>
                  </a:cubicBezTo>
                  <a:cubicBezTo>
                    <a:pt x="7318" y="3013"/>
                    <a:pt x="7321" y="3016"/>
                    <a:pt x="7321" y="3021"/>
                  </a:cubicBezTo>
                  <a:lnTo>
                    <a:pt x="7321" y="3021"/>
                  </a:lnTo>
                  <a:cubicBezTo>
                    <a:pt x="7321" y="3025"/>
                    <a:pt x="7318" y="3029"/>
                    <a:pt x="7313" y="3029"/>
                  </a:cubicBezTo>
                  <a:cubicBezTo>
                    <a:pt x="7309" y="3029"/>
                    <a:pt x="7305" y="3025"/>
                    <a:pt x="7305" y="3021"/>
                  </a:cubicBezTo>
                  <a:close/>
                  <a:moveTo>
                    <a:pt x="7305" y="2989"/>
                  </a:moveTo>
                  <a:lnTo>
                    <a:pt x="7305" y="2989"/>
                  </a:lnTo>
                  <a:cubicBezTo>
                    <a:pt x="7305" y="2984"/>
                    <a:pt x="7309" y="2981"/>
                    <a:pt x="7313" y="2981"/>
                  </a:cubicBezTo>
                  <a:cubicBezTo>
                    <a:pt x="7318" y="2981"/>
                    <a:pt x="7321" y="2984"/>
                    <a:pt x="7321" y="2989"/>
                  </a:cubicBezTo>
                  <a:lnTo>
                    <a:pt x="7321" y="2989"/>
                  </a:lnTo>
                  <a:cubicBezTo>
                    <a:pt x="7321" y="2993"/>
                    <a:pt x="7318" y="2997"/>
                    <a:pt x="7313" y="2997"/>
                  </a:cubicBezTo>
                  <a:cubicBezTo>
                    <a:pt x="7309" y="2997"/>
                    <a:pt x="7305" y="2993"/>
                    <a:pt x="7305" y="2989"/>
                  </a:cubicBezTo>
                  <a:close/>
                  <a:moveTo>
                    <a:pt x="7305" y="2957"/>
                  </a:moveTo>
                  <a:lnTo>
                    <a:pt x="7305" y="2957"/>
                  </a:lnTo>
                  <a:cubicBezTo>
                    <a:pt x="7305" y="2952"/>
                    <a:pt x="7309" y="2949"/>
                    <a:pt x="7313" y="2949"/>
                  </a:cubicBezTo>
                  <a:cubicBezTo>
                    <a:pt x="7318" y="2949"/>
                    <a:pt x="7321" y="2952"/>
                    <a:pt x="7321" y="2957"/>
                  </a:cubicBezTo>
                  <a:lnTo>
                    <a:pt x="7321" y="2957"/>
                  </a:lnTo>
                  <a:cubicBezTo>
                    <a:pt x="7321" y="2961"/>
                    <a:pt x="7318" y="2965"/>
                    <a:pt x="7313" y="2965"/>
                  </a:cubicBezTo>
                  <a:cubicBezTo>
                    <a:pt x="7309" y="2965"/>
                    <a:pt x="7305" y="2961"/>
                    <a:pt x="7305" y="2957"/>
                  </a:cubicBezTo>
                  <a:close/>
                  <a:moveTo>
                    <a:pt x="7305" y="2925"/>
                  </a:moveTo>
                  <a:lnTo>
                    <a:pt x="7305" y="2925"/>
                  </a:lnTo>
                  <a:cubicBezTo>
                    <a:pt x="7305" y="2920"/>
                    <a:pt x="7309" y="2917"/>
                    <a:pt x="7313" y="2917"/>
                  </a:cubicBezTo>
                  <a:cubicBezTo>
                    <a:pt x="7318" y="2917"/>
                    <a:pt x="7321" y="2920"/>
                    <a:pt x="7321" y="2925"/>
                  </a:cubicBezTo>
                  <a:lnTo>
                    <a:pt x="7321" y="2925"/>
                  </a:lnTo>
                  <a:cubicBezTo>
                    <a:pt x="7321" y="2929"/>
                    <a:pt x="7318" y="2933"/>
                    <a:pt x="7313" y="2933"/>
                  </a:cubicBezTo>
                  <a:cubicBezTo>
                    <a:pt x="7309" y="2933"/>
                    <a:pt x="7305" y="2929"/>
                    <a:pt x="7305" y="2925"/>
                  </a:cubicBezTo>
                  <a:close/>
                  <a:moveTo>
                    <a:pt x="7305" y="2893"/>
                  </a:moveTo>
                  <a:lnTo>
                    <a:pt x="7305" y="2893"/>
                  </a:lnTo>
                  <a:cubicBezTo>
                    <a:pt x="7305" y="2888"/>
                    <a:pt x="7309" y="2885"/>
                    <a:pt x="7313" y="2885"/>
                  </a:cubicBezTo>
                  <a:cubicBezTo>
                    <a:pt x="7318" y="2885"/>
                    <a:pt x="7321" y="2888"/>
                    <a:pt x="7321" y="2893"/>
                  </a:cubicBezTo>
                  <a:lnTo>
                    <a:pt x="7321" y="2893"/>
                  </a:lnTo>
                  <a:cubicBezTo>
                    <a:pt x="7321" y="2897"/>
                    <a:pt x="7318" y="2901"/>
                    <a:pt x="7313" y="2901"/>
                  </a:cubicBezTo>
                  <a:cubicBezTo>
                    <a:pt x="7309" y="2901"/>
                    <a:pt x="7305" y="2897"/>
                    <a:pt x="7305" y="2893"/>
                  </a:cubicBezTo>
                  <a:close/>
                  <a:moveTo>
                    <a:pt x="7305" y="2861"/>
                  </a:moveTo>
                  <a:lnTo>
                    <a:pt x="7305" y="2861"/>
                  </a:lnTo>
                  <a:cubicBezTo>
                    <a:pt x="7305" y="2856"/>
                    <a:pt x="7309" y="2853"/>
                    <a:pt x="7313" y="2853"/>
                  </a:cubicBezTo>
                  <a:cubicBezTo>
                    <a:pt x="7318" y="2853"/>
                    <a:pt x="7321" y="2856"/>
                    <a:pt x="7321" y="2861"/>
                  </a:cubicBezTo>
                  <a:lnTo>
                    <a:pt x="7321" y="2861"/>
                  </a:lnTo>
                  <a:cubicBezTo>
                    <a:pt x="7321" y="2865"/>
                    <a:pt x="7318" y="2869"/>
                    <a:pt x="7313" y="2869"/>
                  </a:cubicBezTo>
                  <a:cubicBezTo>
                    <a:pt x="7309" y="2869"/>
                    <a:pt x="7305" y="2865"/>
                    <a:pt x="7305" y="2861"/>
                  </a:cubicBezTo>
                  <a:close/>
                  <a:moveTo>
                    <a:pt x="7305" y="2829"/>
                  </a:moveTo>
                  <a:lnTo>
                    <a:pt x="7305" y="2829"/>
                  </a:lnTo>
                  <a:cubicBezTo>
                    <a:pt x="7305" y="2824"/>
                    <a:pt x="7309" y="2821"/>
                    <a:pt x="7313" y="2821"/>
                  </a:cubicBezTo>
                  <a:cubicBezTo>
                    <a:pt x="7318" y="2821"/>
                    <a:pt x="7321" y="2824"/>
                    <a:pt x="7321" y="2829"/>
                  </a:cubicBezTo>
                  <a:lnTo>
                    <a:pt x="7321" y="2829"/>
                  </a:lnTo>
                  <a:cubicBezTo>
                    <a:pt x="7321" y="2833"/>
                    <a:pt x="7318" y="2837"/>
                    <a:pt x="7313" y="2837"/>
                  </a:cubicBezTo>
                  <a:cubicBezTo>
                    <a:pt x="7309" y="2837"/>
                    <a:pt x="7305" y="2833"/>
                    <a:pt x="7305" y="2829"/>
                  </a:cubicBezTo>
                  <a:close/>
                  <a:moveTo>
                    <a:pt x="7305" y="2797"/>
                  </a:moveTo>
                  <a:lnTo>
                    <a:pt x="7305" y="2797"/>
                  </a:lnTo>
                  <a:cubicBezTo>
                    <a:pt x="7305" y="2792"/>
                    <a:pt x="7309" y="2789"/>
                    <a:pt x="7313" y="2789"/>
                  </a:cubicBezTo>
                  <a:cubicBezTo>
                    <a:pt x="7318" y="2789"/>
                    <a:pt x="7321" y="2792"/>
                    <a:pt x="7321" y="2797"/>
                  </a:cubicBezTo>
                  <a:lnTo>
                    <a:pt x="7321" y="2797"/>
                  </a:lnTo>
                  <a:cubicBezTo>
                    <a:pt x="7321" y="2801"/>
                    <a:pt x="7318" y="2805"/>
                    <a:pt x="7313" y="2805"/>
                  </a:cubicBezTo>
                  <a:cubicBezTo>
                    <a:pt x="7309" y="2805"/>
                    <a:pt x="7305" y="2801"/>
                    <a:pt x="7305" y="2797"/>
                  </a:cubicBezTo>
                  <a:close/>
                  <a:moveTo>
                    <a:pt x="7305" y="2765"/>
                  </a:moveTo>
                  <a:lnTo>
                    <a:pt x="7305" y="2765"/>
                  </a:lnTo>
                  <a:cubicBezTo>
                    <a:pt x="7305" y="2760"/>
                    <a:pt x="7309" y="2757"/>
                    <a:pt x="7313" y="2757"/>
                  </a:cubicBezTo>
                  <a:cubicBezTo>
                    <a:pt x="7318" y="2757"/>
                    <a:pt x="7321" y="2760"/>
                    <a:pt x="7321" y="2765"/>
                  </a:cubicBezTo>
                  <a:lnTo>
                    <a:pt x="7321" y="2765"/>
                  </a:lnTo>
                  <a:cubicBezTo>
                    <a:pt x="7321" y="2769"/>
                    <a:pt x="7318" y="2773"/>
                    <a:pt x="7313" y="2773"/>
                  </a:cubicBezTo>
                  <a:cubicBezTo>
                    <a:pt x="7309" y="2773"/>
                    <a:pt x="7305" y="2769"/>
                    <a:pt x="7305" y="2765"/>
                  </a:cubicBezTo>
                  <a:close/>
                  <a:moveTo>
                    <a:pt x="7305" y="2733"/>
                  </a:moveTo>
                  <a:lnTo>
                    <a:pt x="7305" y="2733"/>
                  </a:lnTo>
                  <a:cubicBezTo>
                    <a:pt x="7305" y="2728"/>
                    <a:pt x="7309" y="2725"/>
                    <a:pt x="7313" y="2725"/>
                  </a:cubicBezTo>
                  <a:cubicBezTo>
                    <a:pt x="7318" y="2725"/>
                    <a:pt x="7321" y="2728"/>
                    <a:pt x="7321" y="2733"/>
                  </a:cubicBezTo>
                  <a:lnTo>
                    <a:pt x="7321" y="2733"/>
                  </a:lnTo>
                  <a:cubicBezTo>
                    <a:pt x="7321" y="2737"/>
                    <a:pt x="7318" y="2741"/>
                    <a:pt x="7313" y="2741"/>
                  </a:cubicBezTo>
                  <a:cubicBezTo>
                    <a:pt x="7309" y="2741"/>
                    <a:pt x="7305" y="2737"/>
                    <a:pt x="7305" y="2733"/>
                  </a:cubicBezTo>
                  <a:close/>
                  <a:moveTo>
                    <a:pt x="7305" y="2701"/>
                  </a:moveTo>
                  <a:lnTo>
                    <a:pt x="7305" y="2701"/>
                  </a:lnTo>
                  <a:cubicBezTo>
                    <a:pt x="7305" y="2696"/>
                    <a:pt x="7309" y="2693"/>
                    <a:pt x="7313" y="2693"/>
                  </a:cubicBezTo>
                  <a:cubicBezTo>
                    <a:pt x="7318" y="2693"/>
                    <a:pt x="7321" y="2696"/>
                    <a:pt x="7321" y="2701"/>
                  </a:cubicBezTo>
                  <a:lnTo>
                    <a:pt x="7321" y="2701"/>
                  </a:lnTo>
                  <a:cubicBezTo>
                    <a:pt x="7321" y="2705"/>
                    <a:pt x="7318" y="2709"/>
                    <a:pt x="7313" y="2709"/>
                  </a:cubicBezTo>
                  <a:cubicBezTo>
                    <a:pt x="7309" y="2709"/>
                    <a:pt x="7305" y="2705"/>
                    <a:pt x="7305" y="2701"/>
                  </a:cubicBezTo>
                  <a:close/>
                  <a:moveTo>
                    <a:pt x="7305" y="2669"/>
                  </a:moveTo>
                  <a:lnTo>
                    <a:pt x="7305" y="2669"/>
                  </a:lnTo>
                  <a:cubicBezTo>
                    <a:pt x="7305" y="2664"/>
                    <a:pt x="7309" y="2661"/>
                    <a:pt x="7313" y="2661"/>
                  </a:cubicBezTo>
                  <a:cubicBezTo>
                    <a:pt x="7318" y="2661"/>
                    <a:pt x="7321" y="2664"/>
                    <a:pt x="7321" y="2669"/>
                  </a:cubicBezTo>
                  <a:lnTo>
                    <a:pt x="7321" y="2669"/>
                  </a:lnTo>
                  <a:cubicBezTo>
                    <a:pt x="7321" y="2673"/>
                    <a:pt x="7318" y="2677"/>
                    <a:pt x="7313" y="2677"/>
                  </a:cubicBezTo>
                  <a:cubicBezTo>
                    <a:pt x="7309" y="2677"/>
                    <a:pt x="7305" y="2673"/>
                    <a:pt x="7305" y="2669"/>
                  </a:cubicBezTo>
                  <a:close/>
                  <a:moveTo>
                    <a:pt x="7305" y="2637"/>
                  </a:moveTo>
                  <a:lnTo>
                    <a:pt x="7305" y="2637"/>
                  </a:lnTo>
                  <a:cubicBezTo>
                    <a:pt x="7305" y="2632"/>
                    <a:pt x="7309" y="2629"/>
                    <a:pt x="7313" y="2629"/>
                  </a:cubicBezTo>
                  <a:cubicBezTo>
                    <a:pt x="7318" y="2629"/>
                    <a:pt x="7321" y="2632"/>
                    <a:pt x="7321" y="2637"/>
                  </a:cubicBezTo>
                  <a:lnTo>
                    <a:pt x="7321" y="2637"/>
                  </a:lnTo>
                  <a:cubicBezTo>
                    <a:pt x="7321" y="2641"/>
                    <a:pt x="7318" y="2645"/>
                    <a:pt x="7313" y="2645"/>
                  </a:cubicBezTo>
                  <a:cubicBezTo>
                    <a:pt x="7309" y="2645"/>
                    <a:pt x="7305" y="2641"/>
                    <a:pt x="7305" y="2637"/>
                  </a:cubicBezTo>
                  <a:close/>
                  <a:moveTo>
                    <a:pt x="7305" y="2605"/>
                  </a:moveTo>
                  <a:lnTo>
                    <a:pt x="7305" y="2605"/>
                  </a:lnTo>
                  <a:cubicBezTo>
                    <a:pt x="7305" y="2600"/>
                    <a:pt x="7309" y="2597"/>
                    <a:pt x="7313" y="2597"/>
                  </a:cubicBezTo>
                  <a:cubicBezTo>
                    <a:pt x="7318" y="2597"/>
                    <a:pt x="7321" y="2600"/>
                    <a:pt x="7321" y="2605"/>
                  </a:cubicBezTo>
                  <a:lnTo>
                    <a:pt x="7321" y="2605"/>
                  </a:lnTo>
                  <a:cubicBezTo>
                    <a:pt x="7321" y="2609"/>
                    <a:pt x="7318" y="2613"/>
                    <a:pt x="7313" y="2613"/>
                  </a:cubicBezTo>
                  <a:cubicBezTo>
                    <a:pt x="7309" y="2613"/>
                    <a:pt x="7305" y="2609"/>
                    <a:pt x="7305" y="2605"/>
                  </a:cubicBezTo>
                  <a:close/>
                  <a:moveTo>
                    <a:pt x="7305" y="2573"/>
                  </a:moveTo>
                  <a:lnTo>
                    <a:pt x="7305" y="2573"/>
                  </a:lnTo>
                  <a:cubicBezTo>
                    <a:pt x="7305" y="2568"/>
                    <a:pt x="7309" y="2565"/>
                    <a:pt x="7313" y="2565"/>
                  </a:cubicBezTo>
                  <a:cubicBezTo>
                    <a:pt x="7318" y="2565"/>
                    <a:pt x="7321" y="2568"/>
                    <a:pt x="7321" y="2573"/>
                  </a:cubicBezTo>
                  <a:lnTo>
                    <a:pt x="7321" y="2573"/>
                  </a:lnTo>
                  <a:cubicBezTo>
                    <a:pt x="7321" y="2577"/>
                    <a:pt x="7318" y="2581"/>
                    <a:pt x="7313" y="2581"/>
                  </a:cubicBezTo>
                  <a:cubicBezTo>
                    <a:pt x="7309" y="2581"/>
                    <a:pt x="7305" y="2577"/>
                    <a:pt x="7305" y="2573"/>
                  </a:cubicBezTo>
                  <a:close/>
                  <a:moveTo>
                    <a:pt x="7305" y="2541"/>
                  </a:moveTo>
                  <a:lnTo>
                    <a:pt x="7305" y="2541"/>
                  </a:lnTo>
                  <a:cubicBezTo>
                    <a:pt x="7305" y="2536"/>
                    <a:pt x="7309" y="2533"/>
                    <a:pt x="7313" y="2533"/>
                  </a:cubicBezTo>
                  <a:cubicBezTo>
                    <a:pt x="7318" y="2533"/>
                    <a:pt x="7321" y="2536"/>
                    <a:pt x="7321" y="2541"/>
                  </a:cubicBezTo>
                  <a:lnTo>
                    <a:pt x="7321" y="2541"/>
                  </a:lnTo>
                  <a:cubicBezTo>
                    <a:pt x="7321" y="2545"/>
                    <a:pt x="7318" y="2549"/>
                    <a:pt x="7313" y="2549"/>
                  </a:cubicBezTo>
                  <a:cubicBezTo>
                    <a:pt x="7309" y="2549"/>
                    <a:pt x="7305" y="2545"/>
                    <a:pt x="7305" y="2541"/>
                  </a:cubicBezTo>
                  <a:close/>
                  <a:moveTo>
                    <a:pt x="7305" y="2509"/>
                  </a:moveTo>
                  <a:lnTo>
                    <a:pt x="7305" y="2509"/>
                  </a:lnTo>
                  <a:cubicBezTo>
                    <a:pt x="7305" y="2504"/>
                    <a:pt x="7309" y="2501"/>
                    <a:pt x="7313" y="2501"/>
                  </a:cubicBezTo>
                  <a:cubicBezTo>
                    <a:pt x="7318" y="2501"/>
                    <a:pt x="7321" y="2504"/>
                    <a:pt x="7321" y="2509"/>
                  </a:cubicBezTo>
                  <a:lnTo>
                    <a:pt x="7321" y="2509"/>
                  </a:lnTo>
                  <a:cubicBezTo>
                    <a:pt x="7321" y="2513"/>
                    <a:pt x="7318" y="2517"/>
                    <a:pt x="7313" y="2517"/>
                  </a:cubicBezTo>
                  <a:cubicBezTo>
                    <a:pt x="7309" y="2517"/>
                    <a:pt x="7305" y="2513"/>
                    <a:pt x="7305" y="2509"/>
                  </a:cubicBezTo>
                  <a:close/>
                  <a:moveTo>
                    <a:pt x="7305" y="2477"/>
                  </a:moveTo>
                  <a:lnTo>
                    <a:pt x="7305" y="2477"/>
                  </a:lnTo>
                  <a:cubicBezTo>
                    <a:pt x="7305" y="2472"/>
                    <a:pt x="7309" y="2469"/>
                    <a:pt x="7313" y="2469"/>
                  </a:cubicBezTo>
                  <a:cubicBezTo>
                    <a:pt x="7318" y="2469"/>
                    <a:pt x="7321" y="2472"/>
                    <a:pt x="7321" y="2477"/>
                  </a:cubicBezTo>
                  <a:lnTo>
                    <a:pt x="7321" y="2477"/>
                  </a:lnTo>
                  <a:cubicBezTo>
                    <a:pt x="7321" y="2481"/>
                    <a:pt x="7318" y="2485"/>
                    <a:pt x="7313" y="2485"/>
                  </a:cubicBezTo>
                  <a:cubicBezTo>
                    <a:pt x="7309" y="2485"/>
                    <a:pt x="7305" y="2481"/>
                    <a:pt x="7305" y="2477"/>
                  </a:cubicBezTo>
                  <a:close/>
                  <a:moveTo>
                    <a:pt x="7305" y="2445"/>
                  </a:moveTo>
                  <a:lnTo>
                    <a:pt x="7305" y="2445"/>
                  </a:lnTo>
                  <a:cubicBezTo>
                    <a:pt x="7305" y="2440"/>
                    <a:pt x="7309" y="2437"/>
                    <a:pt x="7313" y="2437"/>
                  </a:cubicBezTo>
                  <a:cubicBezTo>
                    <a:pt x="7318" y="2437"/>
                    <a:pt x="7321" y="2440"/>
                    <a:pt x="7321" y="2445"/>
                  </a:cubicBezTo>
                  <a:lnTo>
                    <a:pt x="7321" y="2445"/>
                  </a:lnTo>
                  <a:cubicBezTo>
                    <a:pt x="7321" y="2449"/>
                    <a:pt x="7318" y="2453"/>
                    <a:pt x="7313" y="2453"/>
                  </a:cubicBezTo>
                  <a:cubicBezTo>
                    <a:pt x="7309" y="2453"/>
                    <a:pt x="7305" y="2449"/>
                    <a:pt x="7305" y="2445"/>
                  </a:cubicBezTo>
                  <a:close/>
                  <a:moveTo>
                    <a:pt x="7305" y="2413"/>
                  </a:moveTo>
                  <a:lnTo>
                    <a:pt x="7305" y="2412"/>
                  </a:lnTo>
                  <a:cubicBezTo>
                    <a:pt x="7305" y="2408"/>
                    <a:pt x="7309" y="2404"/>
                    <a:pt x="7313" y="2404"/>
                  </a:cubicBezTo>
                  <a:cubicBezTo>
                    <a:pt x="7318" y="2404"/>
                    <a:pt x="7321" y="2408"/>
                    <a:pt x="7321" y="2412"/>
                  </a:cubicBezTo>
                  <a:lnTo>
                    <a:pt x="7321" y="2413"/>
                  </a:lnTo>
                  <a:cubicBezTo>
                    <a:pt x="7321" y="2417"/>
                    <a:pt x="7318" y="2421"/>
                    <a:pt x="7313" y="2421"/>
                  </a:cubicBezTo>
                  <a:cubicBezTo>
                    <a:pt x="7309" y="2421"/>
                    <a:pt x="7305" y="2417"/>
                    <a:pt x="7305" y="2413"/>
                  </a:cubicBezTo>
                  <a:close/>
                  <a:moveTo>
                    <a:pt x="7305" y="2380"/>
                  </a:moveTo>
                  <a:lnTo>
                    <a:pt x="7305" y="2380"/>
                  </a:lnTo>
                  <a:cubicBezTo>
                    <a:pt x="7305" y="2376"/>
                    <a:pt x="7309" y="2372"/>
                    <a:pt x="7313" y="2372"/>
                  </a:cubicBezTo>
                  <a:cubicBezTo>
                    <a:pt x="7318" y="2372"/>
                    <a:pt x="7321" y="2376"/>
                    <a:pt x="7321" y="2380"/>
                  </a:cubicBezTo>
                  <a:lnTo>
                    <a:pt x="7321" y="2380"/>
                  </a:lnTo>
                  <a:cubicBezTo>
                    <a:pt x="7321" y="2385"/>
                    <a:pt x="7318" y="2388"/>
                    <a:pt x="7313" y="2388"/>
                  </a:cubicBezTo>
                  <a:cubicBezTo>
                    <a:pt x="7309" y="2388"/>
                    <a:pt x="7305" y="2385"/>
                    <a:pt x="7305" y="2380"/>
                  </a:cubicBezTo>
                  <a:close/>
                  <a:moveTo>
                    <a:pt x="7305" y="2348"/>
                  </a:moveTo>
                  <a:lnTo>
                    <a:pt x="7305" y="2348"/>
                  </a:lnTo>
                  <a:cubicBezTo>
                    <a:pt x="7305" y="2344"/>
                    <a:pt x="7309" y="2340"/>
                    <a:pt x="7313" y="2340"/>
                  </a:cubicBezTo>
                  <a:cubicBezTo>
                    <a:pt x="7318" y="2340"/>
                    <a:pt x="7321" y="2344"/>
                    <a:pt x="7321" y="2348"/>
                  </a:cubicBezTo>
                  <a:lnTo>
                    <a:pt x="7321" y="2348"/>
                  </a:lnTo>
                  <a:cubicBezTo>
                    <a:pt x="7321" y="2353"/>
                    <a:pt x="7318" y="2356"/>
                    <a:pt x="7313" y="2356"/>
                  </a:cubicBezTo>
                  <a:cubicBezTo>
                    <a:pt x="7309" y="2356"/>
                    <a:pt x="7305" y="2353"/>
                    <a:pt x="7305" y="2348"/>
                  </a:cubicBezTo>
                  <a:close/>
                  <a:moveTo>
                    <a:pt x="7305" y="2316"/>
                  </a:moveTo>
                  <a:lnTo>
                    <a:pt x="7305" y="2316"/>
                  </a:lnTo>
                  <a:cubicBezTo>
                    <a:pt x="7305" y="2312"/>
                    <a:pt x="7309" y="2308"/>
                    <a:pt x="7313" y="2308"/>
                  </a:cubicBezTo>
                  <a:cubicBezTo>
                    <a:pt x="7318" y="2308"/>
                    <a:pt x="7321" y="2312"/>
                    <a:pt x="7321" y="2316"/>
                  </a:cubicBezTo>
                  <a:lnTo>
                    <a:pt x="7321" y="2316"/>
                  </a:lnTo>
                  <a:cubicBezTo>
                    <a:pt x="7321" y="2321"/>
                    <a:pt x="7318" y="2324"/>
                    <a:pt x="7313" y="2324"/>
                  </a:cubicBezTo>
                  <a:cubicBezTo>
                    <a:pt x="7309" y="2324"/>
                    <a:pt x="7305" y="2321"/>
                    <a:pt x="7305" y="2316"/>
                  </a:cubicBezTo>
                  <a:close/>
                  <a:moveTo>
                    <a:pt x="7305" y="2284"/>
                  </a:moveTo>
                  <a:lnTo>
                    <a:pt x="7305" y="2284"/>
                  </a:lnTo>
                  <a:cubicBezTo>
                    <a:pt x="7305" y="2280"/>
                    <a:pt x="7309" y="2276"/>
                    <a:pt x="7313" y="2276"/>
                  </a:cubicBezTo>
                  <a:cubicBezTo>
                    <a:pt x="7318" y="2276"/>
                    <a:pt x="7321" y="2280"/>
                    <a:pt x="7321" y="2284"/>
                  </a:cubicBezTo>
                  <a:lnTo>
                    <a:pt x="7321" y="2284"/>
                  </a:lnTo>
                  <a:cubicBezTo>
                    <a:pt x="7321" y="2289"/>
                    <a:pt x="7318" y="2292"/>
                    <a:pt x="7313" y="2292"/>
                  </a:cubicBezTo>
                  <a:cubicBezTo>
                    <a:pt x="7309" y="2292"/>
                    <a:pt x="7305" y="2289"/>
                    <a:pt x="7305" y="2284"/>
                  </a:cubicBezTo>
                  <a:close/>
                  <a:moveTo>
                    <a:pt x="7305" y="2252"/>
                  </a:moveTo>
                  <a:lnTo>
                    <a:pt x="7305" y="2252"/>
                  </a:lnTo>
                  <a:cubicBezTo>
                    <a:pt x="7305" y="2248"/>
                    <a:pt x="7309" y="2244"/>
                    <a:pt x="7313" y="2244"/>
                  </a:cubicBezTo>
                  <a:cubicBezTo>
                    <a:pt x="7318" y="2244"/>
                    <a:pt x="7321" y="2248"/>
                    <a:pt x="7321" y="2252"/>
                  </a:cubicBezTo>
                  <a:lnTo>
                    <a:pt x="7321" y="2252"/>
                  </a:lnTo>
                  <a:cubicBezTo>
                    <a:pt x="7321" y="2257"/>
                    <a:pt x="7318" y="2260"/>
                    <a:pt x="7313" y="2260"/>
                  </a:cubicBezTo>
                  <a:cubicBezTo>
                    <a:pt x="7309" y="2260"/>
                    <a:pt x="7305" y="2257"/>
                    <a:pt x="7305" y="2252"/>
                  </a:cubicBezTo>
                  <a:close/>
                  <a:moveTo>
                    <a:pt x="7305" y="2220"/>
                  </a:moveTo>
                  <a:lnTo>
                    <a:pt x="7305" y="2220"/>
                  </a:lnTo>
                  <a:cubicBezTo>
                    <a:pt x="7305" y="2216"/>
                    <a:pt x="7309" y="2212"/>
                    <a:pt x="7313" y="2212"/>
                  </a:cubicBezTo>
                  <a:cubicBezTo>
                    <a:pt x="7318" y="2212"/>
                    <a:pt x="7321" y="2216"/>
                    <a:pt x="7321" y="2220"/>
                  </a:cubicBezTo>
                  <a:lnTo>
                    <a:pt x="7321" y="2220"/>
                  </a:lnTo>
                  <a:cubicBezTo>
                    <a:pt x="7321" y="2225"/>
                    <a:pt x="7318" y="2228"/>
                    <a:pt x="7313" y="2228"/>
                  </a:cubicBezTo>
                  <a:cubicBezTo>
                    <a:pt x="7309" y="2228"/>
                    <a:pt x="7305" y="2225"/>
                    <a:pt x="7305" y="2220"/>
                  </a:cubicBezTo>
                  <a:close/>
                  <a:moveTo>
                    <a:pt x="7305" y="2188"/>
                  </a:moveTo>
                  <a:lnTo>
                    <a:pt x="7305" y="2188"/>
                  </a:lnTo>
                  <a:cubicBezTo>
                    <a:pt x="7305" y="2184"/>
                    <a:pt x="7309" y="2180"/>
                    <a:pt x="7313" y="2180"/>
                  </a:cubicBezTo>
                  <a:cubicBezTo>
                    <a:pt x="7318" y="2180"/>
                    <a:pt x="7321" y="2184"/>
                    <a:pt x="7321" y="2188"/>
                  </a:cubicBezTo>
                  <a:lnTo>
                    <a:pt x="7321" y="2188"/>
                  </a:lnTo>
                  <a:cubicBezTo>
                    <a:pt x="7321" y="2193"/>
                    <a:pt x="7318" y="2196"/>
                    <a:pt x="7313" y="2196"/>
                  </a:cubicBezTo>
                  <a:cubicBezTo>
                    <a:pt x="7309" y="2196"/>
                    <a:pt x="7305" y="2193"/>
                    <a:pt x="7305" y="2188"/>
                  </a:cubicBezTo>
                  <a:close/>
                  <a:moveTo>
                    <a:pt x="7305" y="2156"/>
                  </a:moveTo>
                  <a:lnTo>
                    <a:pt x="7305" y="2156"/>
                  </a:lnTo>
                  <a:cubicBezTo>
                    <a:pt x="7305" y="2152"/>
                    <a:pt x="7309" y="2148"/>
                    <a:pt x="7313" y="2148"/>
                  </a:cubicBezTo>
                  <a:cubicBezTo>
                    <a:pt x="7318" y="2148"/>
                    <a:pt x="7321" y="2152"/>
                    <a:pt x="7321" y="2156"/>
                  </a:cubicBezTo>
                  <a:lnTo>
                    <a:pt x="7321" y="2156"/>
                  </a:lnTo>
                  <a:cubicBezTo>
                    <a:pt x="7321" y="2161"/>
                    <a:pt x="7318" y="2164"/>
                    <a:pt x="7313" y="2164"/>
                  </a:cubicBezTo>
                  <a:cubicBezTo>
                    <a:pt x="7309" y="2164"/>
                    <a:pt x="7305" y="2161"/>
                    <a:pt x="7305" y="2156"/>
                  </a:cubicBezTo>
                  <a:close/>
                  <a:moveTo>
                    <a:pt x="7305" y="2124"/>
                  </a:moveTo>
                  <a:lnTo>
                    <a:pt x="7305" y="2124"/>
                  </a:lnTo>
                  <a:cubicBezTo>
                    <a:pt x="7305" y="2120"/>
                    <a:pt x="7309" y="2116"/>
                    <a:pt x="7313" y="2116"/>
                  </a:cubicBezTo>
                  <a:cubicBezTo>
                    <a:pt x="7318" y="2116"/>
                    <a:pt x="7321" y="2120"/>
                    <a:pt x="7321" y="2124"/>
                  </a:cubicBezTo>
                  <a:lnTo>
                    <a:pt x="7321" y="2124"/>
                  </a:lnTo>
                  <a:cubicBezTo>
                    <a:pt x="7321" y="2129"/>
                    <a:pt x="7318" y="2132"/>
                    <a:pt x="7313" y="2132"/>
                  </a:cubicBezTo>
                  <a:cubicBezTo>
                    <a:pt x="7309" y="2132"/>
                    <a:pt x="7305" y="2129"/>
                    <a:pt x="7305" y="2124"/>
                  </a:cubicBezTo>
                  <a:close/>
                  <a:moveTo>
                    <a:pt x="7305" y="2092"/>
                  </a:moveTo>
                  <a:lnTo>
                    <a:pt x="7305" y="2092"/>
                  </a:lnTo>
                  <a:cubicBezTo>
                    <a:pt x="7305" y="2088"/>
                    <a:pt x="7309" y="2084"/>
                    <a:pt x="7313" y="2084"/>
                  </a:cubicBezTo>
                  <a:cubicBezTo>
                    <a:pt x="7318" y="2084"/>
                    <a:pt x="7321" y="2088"/>
                    <a:pt x="7321" y="2092"/>
                  </a:cubicBezTo>
                  <a:lnTo>
                    <a:pt x="7321" y="2092"/>
                  </a:lnTo>
                  <a:cubicBezTo>
                    <a:pt x="7321" y="2097"/>
                    <a:pt x="7318" y="2100"/>
                    <a:pt x="7313" y="2100"/>
                  </a:cubicBezTo>
                  <a:cubicBezTo>
                    <a:pt x="7309" y="2100"/>
                    <a:pt x="7305" y="2097"/>
                    <a:pt x="7305" y="2092"/>
                  </a:cubicBezTo>
                  <a:close/>
                  <a:moveTo>
                    <a:pt x="7305" y="2060"/>
                  </a:moveTo>
                  <a:lnTo>
                    <a:pt x="7305" y="2060"/>
                  </a:lnTo>
                  <a:cubicBezTo>
                    <a:pt x="7305" y="2056"/>
                    <a:pt x="7309" y="2052"/>
                    <a:pt x="7313" y="2052"/>
                  </a:cubicBezTo>
                  <a:cubicBezTo>
                    <a:pt x="7318" y="2052"/>
                    <a:pt x="7321" y="2056"/>
                    <a:pt x="7321" y="2060"/>
                  </a:cubicBezTo>
                  <a:lnTo>
                    <a:pt x="7321" y="2060"/>
                  </a:lnTo>
                  <a:cubicBezTo>
                    <a:pt x="7321" y="2065"/>
                    <a:pt x="7318" y="2068"/>
                    <a:pt x="7313" y="2068"/>
                  </a:cubicBezTo>
                  <a:cubicBezTo>
                    <a:pt x="7309" y="2068"/>
                    <a:pt x="7305" y="2065"/>
                    <a:pt x="7305" y="2060"/>
                  </a:cubicBezTo>
                  <a:close/>
                  <a:moveTo>
                    <a:pt x="7305" y="2028"/>
                  </a:moveTo>
                  <a:lnTo>
                    <a:pt x="7305" y="2028"/>
                  </a:lnTo>
                  <a:cubicBezTo>
                    <a:pt x="7305" y="2024"/>
                    <a:pt x="7309" y="2020"/>
                    <a:pt x="7313" y="2020"/>
                  </a:cubicBezTo>
                  <a:cubicBezTo>
                    <a:pt x="7318" y="2020"/>
                    <a:pt x="7321" y="2024"/>
                    <a:pt x="7321" y="2028"/>
                  </a:cubicBezTo>
                  <a:lnTo>
                    <a:pt x="7321" y="2028"/>
                  </a:lnTo>
                  <a:cubicBezTo>
                    <a:pt x="7321" y="2033"/>
                    <a:pt x="7318" y="2036"/>
                    <a:pt x="7313" y="2036"/>
                  </a:cubicBezTo>
                  <a:cubicBezTo>
                    <a:pt x="7309" y="2036"/>
                    <a:pt x="7305" y="2033"/>
                    <a:pt x="7305" y="2028"/>
                  </a:cubicBezTo>
                  <a:close/>
                  <a:moveTo>
                    <a:pt x="7305" y="1996"/>
                  </a:moveTo>
                  <a:lnTo>
                    <a:pt x="7305" y="1996"/>
                  </a:lnTo>
                  <a:cubicBezTo>
                    <a:pt x="7305" y="1992"/>
                    <a:pt x="7309" y="1988"/>
                    <a:pt x="7313" y="1988"/>
                  </a:cubicBezTo>
                  <a:cubicBezTo>
                    <a:pt x="7318" y="1988"/>
                    <a:pt x="7321" y="1992"/>
                    <a:pt x="7321" y="1996"/>
                  </a:cubicBezTo>
                  <a:lnTo>
                    <a:pt x="7321" y="1996"/>
                  </a:lnTo>
                  <a:cubicBezTo>
                    <a:pt x="7321" y="2001"/>
                    <a:pt x="7318" y="2004"/>
                    <a:pt x="7313" y="2004"/>
                  </a:cubicBezTo>
                  <a:cubicBezTo>
                    <a:pt x="7309" y="2004"/>
                    <a:pt x="7305" y="2001"/>
                    <a:pt x="7305" y="1996"/>
                  </a:cubicBezTo>
                  <a:close/>
                  <a:moveTo>
                    <a:pt x="7305" y="1964"/>
                  </a:moveTo>
                  <a:lnTo>
                    <a:pt x="7305" y="1964"/>
                  </a:lnTo>
                  <a:cubicBezTo>
                    <a:pt x="7305" y="1960"/>
                    <a:pt x="7309" y="1956"/>
                    <a:pt x="7313" y="1956"/>
                  </a:cubicBezTo>
                  <a:cubicBezTo>
                    <a:pt x="7318" y="1956"/>
                    <a:pt x="7321" y="1960"/>
                    <a:pt x="7321" y="1964"/>
                  </a:cubicBezTo>
                  <a:lnTo>
                    <a:pt x="7321" y="1964"/>
                  </a:lnTo>
                  <a:cubicBezTo>
                    <a:pt x="7321" y="1969"/>
                    <a:pt x="7318" y="1972"/>
                    <a:pt x="7313" y="1972"/>
                  </a:cubicBezTo>
                  <a:cubicBezTo>
                    <a:pt x="7309" y="1972"/>
                    <a:pt x="7305" y="1969"/>
                    <a:pt x="7305" y="1964"/>
                  </a:cubicBezTo>
                  <a:close/>
                  <a:moveTo>
                    <a:pt x="7305" y="1932"/>
                  </a:moveTo>
                  <a:lnTo>
                    <a:pt x="7305" y="1932"/>
                  </a:lnTo>
                  <a:cubicBezTo>
                    <a:pt x="7305" y="1928"/>
                    <a:pt x="7309" y="1924"/>
                    <a:pt x="7313" y="1924"/>
                  </a:cubicBezTo>
                  <a:cubicBezTo>
                    <a:pt x="7318" y="1924"/>
                    <a:pt x="7321" y="1928"/>
                    <a:pt x="7321" y="1932"/>
                  </a:cubicBezTo>
                  <a:lnTo>
                    <a:pt x="7321" y="1932"/>
                  </a:lnTo>
                  <a:cubicBezTo>
                    <a:pt x="7321" y="1937"/>
                    <a:pt x="7318" y="1940"/>
                    <a:pt x="7313" y="1940"/>
                  </a:cubicBezTo>
                  <a:cubicBezTo>
                    <a:pt x="7309" y="1940"/>
                    <a:pt x="7305" y="1937"/>
                    <a:pt x="7305" y="1932"/>
                  </a:cubicBezTo>
                  <a:close/>
                  <a:moveTo>
                    <a:pt x="7305" y="1900"/>
                  </a:moveTo>
                  <a:lnTo>
                    <a:pt x="7305" y="1900"/>
                  </a:lnTo>
                  <a:cubicBezTo>
                    <a:pt x="7305" y="1896"/>
                    <a:pt x="7309" y="1892"/>
                    <a:pt x="7313" y="1892"/>
                  </a:cubicBezTo>
                  <a:cubicBezTo>
                    <a:pt x="7318" y="1892"/>
                    <a:pt x="7321" y="1896"/>
                    <a:pt x="7321" y="1900"/>
                  </a:cubicBezTo>
                  <a:lnTo>
                    <a:pt x="7321" y="1900"/>
                  </a:lnTo>
                  <a:cubicBezTo>
                    <a:pt x="7321" y="1905"/>
                    <a:pt x="7318" y="1908"/>
                    <a:pt x="7313" y="1908"/>
                  </a:cubicBezTo>
                  <a:cubicBezTo>
                    <a:pt x="7309" y="1908"/>
                    <a:pt x="7305" y="1905"/>
                    <a:pt x="7305" y="1900"/>
                  </a:cubicBezTo>
                  <a:close/>
                  <a:moveTo>
                    <a:pt x="7305" y="1868"/>
                  </a:moveTo>
                  <a:lnTo>
                    <a:pt x="7305" y="1868"/>
                  </a:lnTo>
                  <a:cubicBezTo>
                    <a:pt x="7305" y="1864"/>
                    <a:pt x="7309" y="1860"/>
                    <a:pt x="7313" y="1860"/>
                  </a:cubicBezTo>
                  <a:cubicBezTo>
                    <a:pt x="7318" y="1860"/>
                    <a:pt x="7321" y="1864"/>
                    <a:pt x="7321" y="1868"/>
                  </a:cubicBezTo>
                  <a:lnTo>
                    <a:pt x="7321" y="1868"/>
                  </a:lnTo>
                  <a:cubicBezTo>
                    <a:pt x="7321" y="1873"/>
                    <a:pt x="7318" y="1876"/>
                    <a:pt x="7313" y="1876"/>
                  </a:cubicBezTo>
                  <a:cubicBezTo>
                    <a:pt x="7309" y="1876"/>
                    <a:pt x="7305" y="1873"/>
                    <a:pt x="7305" y="1868"/>
                  </a:cubicBezTo>
                  <a:close/>
                  <a:moveTo>
                    <a:pt x="7305" y="1836"/>
                  </a:moveTo>
                  <a:lnTo>
                    <a:pt x="7305" y="1836"/>
                  </a:lnTo>
                  <a:cubicBezTo>
                    <a:pt x="7305" y="1832"/>
                    <a:pt x="7309" y="1828"/>
                    <a:pt x="7313" y="1828"/>
                  </a:cubicBezTo>
                  <a:cubicBezTo>
                    <a:pt x="7318" y="1828"/>
                    <a:pt x="7321" y="1832"/>
                    <a:pt x="7321" y="1836"/>
                  </a:cubicBezTo>
                  <a:lnTo>
                    <a:pt x="7321" y="1836"/>
                  </a:lnTo>
                  <a:cubicBezTo>
                    <a:pt x="7321" y="1841"/>
                    <a:pt x="7318" y="1844"/>
                    <a:pt x="7313" y="1844"/>
                  </a:cubicBezTo>
                  <a:cubicBezTo>
                    <a:pt x="7309" y="1844"/>
                    <a:pt x="7305" y="1841"/>
                    <a:pt x="7305" y="1836"/>
                  </a:cubicBezTo>
                  <a:close/>
                  <a:moveTo>
                    <a:pt x="7305" y="1804"/>
                  </a:moveTo>
                  <a:lnTo>
                    <a:pt x="7305" y="1804"/>
                  </a:lnTo>
                  <a:cubicBezTo>
                    <a:pt x="7305" y="1800"/>
                    <a:pt x="7309" y="1796"/>
                    <a:pt x="7313" y="1796"/>
                  </a:cubicBezTo>
                  <a:cubicBezTo>
                    <a:pt x="7318" y="1796"/>
                    <a:pt x="7321" y="1800"/>
                    <a:pt x="7321" y="1804"/>
                  </a:cubicBezTo>
                  <a:lnTo>
                    <a:pt x="7321" y="1804"/>
                  </a:lnTo>
                  <a:cubicBezTo>
                    <a:pt x="7321" y="1809"/>
                    <a:pt x="7318" y="1812"/>
                    <a:pt x="7313" y="1812"/>
                  </a:cubicBezTo>
                  <a:cubicBezTo>
                    <a:pt x="7309" y="1812"/>
                    <a:pt x="7305" y="1809"/>
                    <a:pt x="7305" y="1804"/>
                  </a:cubicBezTo>
                  <a:close/>
                  <a:moveTo>
                    <a:pt x="7305" y="1772"/>
                  </a:moveTo>
                  <a:lnTo>
                    <a:pt x="7305" y="1772"/>
                  </a:lnTo>
                  <a:cubicBezTo>
                    <a:pt x="7305" y="1768"/>
                    <a:pt x="7309" y="1764"/>
                    <a:pt x="7313" y="1764"/>
                  </a:cubicBezTo>
                  <a:cubicBezTo>
                    <a:pt x="7318" y="1764"/>
                    <a:pt x="7321" y="1768"/>
                    <a:pt x="7321" y="1772"/>
                  </a:cubicBezTo>
                  <a:lnTo>
                    <a:pt x="7321" y="1772"/>
                  </a:lnTo>
                  <a:cubicBezTo>
                    <a:pt x="7321" y="1777"/>
                    <a:pt x="7318" y="1780"/>
                    <a:pt x="7313" y="1780"/>
                  </a:cubicBezTo>
                  <a:cubicBezTo>
                    <a:pt x="7309" y="1780"/>
                    <a:pt x="7305" y="1777"/>
                    <a:pt x="7305" y="1772"/>
                  </a:cubicBezTo>
                  <a:close/>
                  <a:moveTo>
                    <a:pt x="7305" y="1740"/>
                  </a:moveTo>
                  <a:lnTo>
                    <a:pt x="7305" y="1740"/>
                  </a:lnTo>
                  <a:cubicBezTo>
                    <a:pt x="7305" y="1736"/>
                    <a:pt x="7309" y="1732"/>
                    <a:pt x="7313" y="1732"/>
                  </a:cubicBezTo>
                  <a:cubicBezTo>
                    <a:pt x="7318" y="1732"/>
                    <a:pt x="7321" y="1736"/>
                    <a:pt x="7321" y="1740"/>
                  </a:cubicBezTo>
                  <a:lnTo>
                    <a:pt x="7321" y="1740"/>
                  </a:lnTo>
                  <a:cubicBezTo>
                    <a:pt x="7321" y="1745"/>
                    <a:pt x="7318" y="1748"/>
                    <a:pt x="7313" y="1748"/>
                  </a:cubicBezTo>
                  <a:cubicBezTo>
                    <a:pt x="7309" y="1748"/>
                    <a:pt x="7305" y="1745"/>
                    <a:pt x="7305" y="1740"/>
                  </a:cubicBezTo>
                  <a:close/>
                  <a:moveTo>
                    <a:pt x="7305" y="1708"/>
                  </a:moveTo>
                  <a:lnTo>
                    <a:pt x="7305" y="1708"/>
                  </a:lnTo>
                  <a:cubicBezTo>
                    <a:pt x="7305" y="1704"/>
                    <a:pt x="7309" y="1700"/>
                    <a:pt x="7313" y="1700"/>
                  </a:cubicBezTo>
                  <a:cubicBezTo>
                    <a:pt x="7318" y="1700"/>
                    <a:pt x="7321" y="1704"/>
                    <a:pt x="7321" y="1708"/>
                  </a:cubicBezTo>
                  <a:lnTo>
                    <a:pt x="7321" y="1708"/>
                  </a:lnTo>
                  <a:cubicBezTo>
                    <a:pt x="7321" y="1713"/>
                    <a:pt x="7318" y="1716"/>
                    <a:pt x="7313" y="1716"/>
                  </a:cubicBezTo>
                  <a:cubicBezTo>
                    <a:pt x="7309" y="1716"/>
                    <a:pt x="7305" y="1713"/>
                    <a:pt x="7305" y="1708"/>
                  </a:cubicBezTo>
                  <a:close/>
                  <a:moveTo>
                    <a:pt x="7305" y="1676"/>
                  </a:moveTo>
                  <a:lnTo>
                    <a:pt x="7305" y="1676"/>
                  </a:lnTo>
                  <a:cubicBezTo>
                    <a:pt x="7305" y="1672"/>
                    <a:pt x="7309" y="1668"/>
                    <a:pt x="7313" y="1668"/>
                  </a:cubicBezTo>
                  <a:cubicBezTo>
                    <a:pt x="7318" y="1668"/>
                    <a:pt x="7321" y="1672"/>
                    <a:pt x="7321" y="1676"/>
                  </a:cubicBezTo>
                  <a:lnTo>
                    <a:pt x="7321" y="1676"/>
                  </a:lnTo>
                  <a:cubicBezTo>
                    <a:pt x="7321" y="1681"/>
                    <a:pt x="7318" y="1684"/>
                    <a:pt x="7313" y="1684"/>
                  </a:cubicBezTo>
                  <a:cubicBezTo>
                    <a:pt x="7309" y="1684"/>
                    <a:pt x="7305" y="1681"/>
                    <a:pt x="7305" y="1676"/>
                  </a:cubicBezTo>
                  <a:close/>
                  <a:moveTo>
                    <a:pt x="7305" y="1644"/>
                  </a:moveTo>
                  <a:lnTo>
                    <a:pt x="7305" y="1644"/>
                  </a:lnTo>
                  <a:cubicBezTo>
                    <a:pt x="7305" y="1640"/>
                    <a:pt x="7309" y="1636"/>
                    <a:pt x="7313" y="1636"/>
                  </a:cubicBezTo>
                  <a:cubicBezTo>
                    <a:pt x="7318" y="1636"/>
                    <a:pt x="7321" y="1640"/>
                    <a:pt x="7321" y="1644"/>
                  </a:cubicBezTo>
                  <a:lnTo>
                    <a:pt x="7321" y="1644"/>
                  </a:lnTo>
                  <a:cubicBezTo>
                    <a:pt x="7321" y="1649"/>
                    <a:pt x="7318" y="1652"/>
                    <a:pt x="7313" y="1652"/>
                  </a:cubicBezTo>
                  <a:cubicBezTo>
                    <a:pt x="7309" y="1652"/>
                    <a:pt x="7305" y="1649"/>
                    <a:pt x="7305" y="1644"/>
                  </a:cubicBezTo>
                  <a:close/>
                  <a:moveTo>
                    <a:pt x="7305" y="1612"/>
                  </a:moveTo>
                  <a:lnTo>
                    <a:pt x="7305" y="1612"/>
                  </a:lnTo>
                  <a:cubicBezTo>
                    <a:pt x="7305" y="1608"/>
                    <a:pt x="7309" y="1604"/>
                    <a:pt x="7313" y="1604"/>
                  </a:cubicBezTo>
                  <a:cubicBezTo>
                    <a:pt x="7318" y="1604"/>
                    <a:pt x="7321" y="1608"/>
                    <a:pt x="7321" y="1612"/>
                  </a:cubicBezTo>
                  <a:lnTo>
                    <a:pt x="7321" y="1612"/>
                  </a:lnTo>
                  <a:cubicBezTo>
                    <a:pt x="7321" y="1617"/>
                    <a:pt x="7318" y="1620"/>
                    <a:pt x="7313" y="1620"/>
                  </a:cubicBezTo>
                  <a:cubicBezTo>
                    <a:pt x="7309" y="1620"/>
                    <a:pt x="7305" y="1617"/>
                    <a:pt x="7305" y="1612"/>
                  </a:cubicBezTo>
                  <a:close/>
                  <a:moveTo>
                    <a:pt x="7305" y="1580"/>
                  </a:moveTo>
                  <a:lnTo>
                    <a:pt x="7305" y="1580"/>
                  </a:lnTo>
                  <a:cubicBezTo>
                    <a:pt x="7305" y="1576"/>
                    <a:pt x="7309" y="1572"/>
                    <a:pt x="7313" y="1572"/>
                  </a:cubicBezTo>
                  <a:cubicBezTo>
                    <a:pt x="7318" y="1572"/>
                    <a:pt x="7321" y="1576"/>
                    <a:pt x="7321" y="1580"/>
                  </a:cubicBezTo>
                  <a:lnTo>
                    <a:pt x="7321" y="1580"/>
                  </a:lnTo>
                  <a:cubicBezTo>
                    <a:pt x="7321" y="1585"/>
                    <a:pt x="7318" y="1588"/>
                    <a:pt x="7313" y="1588"/>
                  </a:cubicBezTo>
                  <a:cubicBezTo>
                    <a:pt x="7309" y="1588"/>
                    <a:pt x="7305" y="1585"/>
                    <a:pt x="7305" y="1580"/>
                  </a:cubicBezTo>
                  <a:close/>
                  <a:moveTo>
                    <a:pt x="7305" y="1548"/>
                  </a:moveTo>
                  <a:lnTo>
                    <a:pt x="7305" y="1548"/>
                  </a:lnTo>
                  <a:cubicBezTo>
                    <a:pt x="7305" y="1544"/>
                    <a:pt x="7309" y="1540"/>
                    <a:pt x="7313" y="1540"/>
                  </a:cubicBezTo>
                  <a:cubicBezTo>
                    <a:pt x="7318" y="1540"/>
                    <a:pt x="7321" y="1544"/>
                    <a:pt x="7321" y="1548"/>
                  </a:cubicBezTo>
                  <a:lnTo>
                    <a:pt x="7321" y="1548"/>
                  </a:lnTo>
                  <a:cubicBezTo>
                    <a:pt x="7321" y="1552"/>
                    <a:pt x="7318" y="1556"/>
                    <a:pt x="7313" y="1556"/>
                  </a:cubicBezTo>
                  <a:cubicBezTo>
                    <a:pt x="7309" y="1556"/>
                    <a:pt x="7305" y="1552"/>
                    <a:pt x="7305" y="1548"/>
                  </a:cubicBezTo>
                  <a:close/>
                  <a:moveTo>
                    <a:pt x="7305" y="1516"/>
                  </a:moveTo>
                  <a:lnTo>
                    <a:pt x="7305" y="1516"/>
                  </a:lnTo>
                  <a:cubicBezTo>
                    <a:pt x="7305" y="1512"/>
                    <a:pt x="7309" y="1508"/>
                    <a:pt x="7313" y="1508"/>
                  </a:cubicBezTo>
                  <a:cubicBezTo>
                    <a:pt x="7318" y="1508"/>
                    <a:pt x="7321" y="1512"/>
                    <a:pt x="7321" y="1516"/>
                  </a:cubicBezTo>
                  <a:lnTo>
                    <a:pt x="7321" y="1516"/>
                  </a:lnTo>
                  <a:cubicBezTo>
                    <a:pt x="7321" y="1520"/>
                    <a:pt x="7318" y="1524"/>
                    <a:pt x="7313" y="1524"/>
                  </a:cubicBezTo>
                  <a:cubicBezTo>
                    <a:pt x="7309" y="1524"/>
                    <a:pt x="7305" y="1520"/>
                    <a:pt x="7305" y="1516"/>
                  </a:cubicBezTo>
                  <a:close/>
                  <a:moveTo>
                    <a:pt x="7305" y="1484"/>
                  </a:moveTo>
                  <a:lnTo>
                    <a:pt x="7305" y="1484"/>
                  </a:lnTo>
                  <a:cubicBezTo>
                    <a:pt x="7305" y="1480"/>
                    <a:pt x="7309" y="1476"/>
                    <a:pt x="7313" y="1476"/>
                  </a:cubicBezTo>
                  <a:cubicBezTo>
                    <a:pt x="7318" y="1476"/>
                    <a:pt x="7321" y="1480"/>
                    <a:pt x="7321" y="1484"/>
                  </a:cubicBezTo>
                  <a:lnTo>
                    <a:pt x="7321" y="1484"/>
                  </a:lnTo>
                  <a:cubicBezTo>
                    <a:pt x="7321" y="1488"/>
                    <a:pt x="7318" y="1492"/>
                    <a:pt x="7313" y="1492"/>
                  </a:cubicBezTo>
                  <a:cubicBezTo>
                    <a:pt x="7309" y="1492"/>
                    <a:pt x="7305" y="1488"/>
                    <a:pt x="7305" y="1484"/>
                  </a:cubicBezTo>
                  <a:close/>
                  <a:moveTo>
                    <a:pt x="7305" y="1452"/>
                  </a:moveTo>
                  <a:lnTo>
                    <a:pt x="7305" y="1452"/>
                  </a:lnTo>
                  <a:cubicBezTo>
                    <a:pt x="7305" y="1448"/>
                    <a:pt x="7309" y="1444"/>
                    <a:pt x="7313" y="1444"/>
                  </a:cubicBezTo>
                  <a:cubicBezTo>
                    <a:pt x="7318" y="1444"/>
                    <a:pt x="7321" y="1448"/>
                    <a:pt x="7321" y="1452"/>
                  </a:cubicBezTo>
                  <a:lnTo>
                    <a:pt x="7321" y="1452"/>
                  </a:lnTo>
                  <a:cubicBezTo>
                    <a:pt x="7321" y="1456"/>
                    <a:pt x="7318" y="1460"/>
                    <a:pt x="7313" y="1460"/>
                  </a:cubicBezTo>
                  <a:cubicBezTo>
                    <a:pt x="7309" y="1460"/>
                    <a:pt x="7305" y="1456"/>
                    <a:pt x="7305" y="1452"/>
                  </a:cubicBezTo>
                  <a:close/>
                  <a:moveTo>
                    <a:pt x="7305" y="1420"/>
                  </a:moveTo>
                  <a:lnTo>
                    <a:pt x="7305" y="1420"/>
                  </a:lnTo>
                  <a:cubicBezTo>
                    <a:pt x="7305" y="1416"/>
                    <a:pt x="7309" y="1412"/>
                    <a:pt x="7313" y="1412"/>
                  </a:cubicBezTo>
                  <a:cubicBezTo>
                    <a:pt x="7318" y="1412"/>
                    <a:pt x="7321" y="1416"/>
                    <a:pt x="7321" y="1420"/>
                  </a:cubicBezTo>
                  <a:lnTo>
                    <a:pt x="7321" y="1420"/>
                  </a:lnTo>
                  <a:cubicBezTo>
                    <a:pt x="7321" y="1424"/>
                    <a:pt x="7318" y="1428"/>
                    <a:pt x="7313" y="1428"/>
                  </a:cubicBezTo>
                  <a:cubicBezTo>
                    <a:pt x="7309" y="1428"/>
                    <a:pt x="7305" y="1424"/>
                    <a:pt x="7305" y="1420"/>
                  </a:cubicBezTo>
                  <a:close/>
                  <a:moveTo>
                    <a:pt x="7305" y="1388"/>
                  </a:moveTo>
                  <a:lnTo>
                    <a:pt x="7305" y="1388"/>
                  </a:lnTo>
                  <a:cubicBezTo>
                    <a:pt x="7305" y="1384"/>
                    <a:pt x="7309" y="1380"/>
                    <a:pt x="7313" y="1380"/>
                  </a:cubicBezTo>
                  <a:cubicBezTo>
                    <a:pt x="7318" y="1380"/>
                    <a:pt x="7321" y="1384"/>
                    <a:pt x="7321" y="1388"/>
                  </a:cubicBezTo>
                  <a:lnTo>
                    <a:pt x="7321" y="1388"/>
                  </a:lnTo>
                  <a:cubicBezTo>
                    <a:pt x="7321" y="1392"/>
                    <a:pt x="7318" y="1396"/>
                    <a:pt x="7313" y="1396"/>
                  </a:cubicBezTo>
                  <a:cubicBezTo>
                    <a:pt x="7309" y="1396"/>
                    <a:pt x="7305" y="1392"/>
                    <a:pt x="7305" y="1388"/>
                  </a:cubicBezTo>
                  <a:close/>
                  <a:moveTo>
                    <a:pt x="7305" y="1356"/>
                  </a:moveTo>
                  <a:lnTo>
                    <a:pt x="7305" y="1356"/>
                  </a:lnTo>
                  <a:cubicBezTo>
                    <a:pt x="7305" y="1352"/>
                    <a:pt x="7309" y="1348"/>
                    <a:pt x="7313" y="1348"/>
                  </a:cubicBezTo>
                  <a:cubicBezTo>
                    <a:pt x="7318" y="1348"/>
                    <a:pt x="7321" y="1352"/>
                    <a:pt x="7321" y="1356"/>
                  </a:cubicBezTo>
                  <a:lnTo>
                    <a:pt x="7321" y="1356"/>
                  </a:lnTo>
                  <a:cubicBezTo>
                    <a:pt x="7321" y="1360"/>
                    <a:pt x="7318" y="1364"/>
                    <a:pt x="7313" y="1364"/>
                  </a:cubicBezTo>
                  <a:cubicBezTo>
                    <a:pt x="7309" y="1364"/>
                    <a:pt x="7305" y="1360"/>
                    <a:pt x="7305" y="1356"/>
                  </a:cubicBezTo>
                  <a:close/>
                  <a:moveTo>
                    <a:pt x="7305" y="1324"/>
                  </a:moveTo>
                  <a:lnTo>
                    <a:pt x="7305" y="1324"/>
                  </a:lnTo>
                  <a:cubicBezTo>
                    <a:pt x="7305" y="1320"/>
                    <a:pt x="7309" y="1316"/>
                    <a:pt x="7313" y="1316"/>
                  </a:cubicBezTo>
                  <a:cubicBezTo>
                    <a:pt x="7318" y="1316"/>
                    <a:pt x="7321" y="1320"/>
                    <a:pt x="7321" y="1324"/>
                  </a:cubicBezTo>
                  <a:lnTo>
                    <a:pt x="7321" y="1324"/>
                  </a:lnTo>
                  <a:cubicBezTo>
                    <a:pt x="7321" y="1328"/>
                    <a:pt x="7318" y="1332"/>
                    <a:pt x="7313" y="1332"/>
                  </a:cubicBezTo>
                  <a:cubicBezTo>
                    <a:pt x="7309" y="1332"/>
                    <a:pt x="7305" y="1328"/>
                    <a:pt x="7305" y="1324"/>
                  </a:cubicBezTo>
                  <a:close/>
                  <a:moveTo>
                    <a:pt x="7305" y="1292"/>
                  </a:moveTo>
                  <a:lnTo>
                    <a:pt x="7305" y="1292"/>
                  </a:lnTo>
                  <a:cubicBezTo>
                    <a:pt x="7305" y="1288"/>
                    <a:pt x="7309" y="1284"/>
                    <a:pt x="7313" y="1284"/>
                  </a:cubicBezTo>
                  <a:cubicBezTo>
                    <a:pt x="7318" y="1284"/>
                    <a:pt x="7321" y="1288"/>
                    <a:pt x="7321" y="1292"/>
                  </a:cubicBezTo>
                  <a:lnTo>
                    <a:pt x="7321" y="1292"/>
                  </a:lnTo>
                  <a:cubicBezTo>
                    <a:pt x="7321" y="1296"/>
                    <a:pt x="7318" y="1300"/>
                    <a:pt x="7313" y="1300"/>
                  </a:cubicBezTo>
                  <a:cubicBezTo>
                    <a:pt x="7309" y="1300"/>
                    <a:pt x="7305" y="1296"/>
                    <a:pt x="7305" y="1292"/>
                  </a:cubicBezTo>
                  <a:close/>
                  <a:moveTo>
                    <a:pt x="7305" y="1260"/>
                  </a:moveTo>
                  <a:lnTo>
                    <a:pt x="7305" y="1260"/>
                  </a:lnTo>
                  <a:cubicBezTo>
                    <a:pt x="7305" y="1256"/>
                    <a:pt x="7309" y="1252"/>
                    <a:pt x="7313" y="1252"/>
                  </a:cubicBezTo>
                  <a:cubicBezTo>
                    <a:pt x="7318" y="1252"/>
                    <a:pt x="7321" y="1256"/>
                    <a:pt x="7321" y="1260"/>
                  </a:cubicBezTo>
                  <a:lnTo>
                    <a:pt x="7321" y="1260"/>
                  </a:lnTo>
                  <a:cubicBezTo>
                    <a:pt x="7321" y="1264"/>
                    <a:pt x="7318" y="1268"/>
                    <a:pt x="7313" y="1268"/>
                  </a:cubicBezTo>
                  <a:cubicBezTo>
                    <a:pt x="7309" y="1268"/>
                    <a:pt x="7305" y="1264"/>
                    <a:pt x="7305" y="1260"/>
                  </a:cubicBezTo>
                  <a:close/>
                  <a:moveTo>
                    <a:pt x="7305" y="1228"/>
                  </a:moveTo>
                  <a:lnTo>
                    <a:pt x="7305" y="1228"/>
                  </a:lnTo>
                  <a:cubicBezTo>
                    <a:pt x="7305" y="1223"/>
                    <a:pt x="7309" y="1220"/>
                    <a:pt x="7313" y="1220"/>
                  </a:cubicBezTo>
                  <a:cubicBezTo>
                    <a:pt x="7318" y="1220"/>
                    <a:pt x="7321" y="1223"/>
                    <a:pt x="7321" y="1228"/>
                  </a:cubicBezTo>
                  <a:lnTo>
                    <a:pt x="7321" y="1228"/>
                  </a:lnTo>
                  <a:cubicBezTo>
                    <a:pt x="7321" y="1232"/>
                    <a:pt x="7318" y="1236"/>
                    <a:pt x="7313" y="1236"/>
                  </a:cubicBezTo>
                  <a:cubicBezTo>
                    <a:pt x="7309" y="1236"/>
                    <a:pt x="7305" y="1232"/>
                    <a:pt x="7305" y="1228"/>
                  </a:cubicBezTo>
                  <a:close/>
                  <a:moveTo>
                    <a:pt x="7305" y="1196"/>
                  </a:moveTo>
                  <a:lnTo>
                    <a:pt x="7305" y="1196"/>
                  </a:lnTo>
                  <a:cubicBezTo>
                    <a:pt x="7305" y="1191"/>
                    <a:pt x="7309" y="1188"/>
                    <a:pt x="7313" y="1188"/>
                  </a:cubicBezTo>
                  <a:cubicBezTo>
                    <a:pt x="7318" y="1188"/>
                    <a:pt x="7321" y="1191"/>
                    <a:pt x="7321" y="1196"/>
                  </a:cubicBezTo>
                  <a:lnTo>
                    <a:pt x="7321" y="1196"/>
                  </a:lnTo>
                  <a:cubicBezTo>
                    <a:pt x="7321" y="1200"/>
                    <a:pt x="7318" y="1204"/>
                    <a:pt x="7313" y="1204"/>
                  </a:cubicBezTo>
                  <a:cubicBezTo>
                    <a:pt x="7309" y="1204"/>
                    <a:pt x="7305" y="1200"/>
                    <a:pt x="7305" y="1196"/>
                  </a:cubicBezTo>
                  <a:close/>
                  <a:moveTo>
                    <a:pt x="7305" y="1164"/>
                  </a:moveTo>
                  <a:lnTo>
                    <a:pt x="7305" y="1164"/>
                  </a:lnTo>
                  <a:cubicBezTo>
                    <a:pt x="7305" y="1159"/>
                    <a:pt x="7309" y="1156"/>
                    <a:pt x="7313" y="1156"/>
                  </a:cubicBezTo>
                  <a:cubicBezTo>
                    <a:pt x="7318" y="1156"/>
                    <a:pt x="7321" y="1159"/>
                    <a:pt x="7321" y="1164"/>
                  </a:cubicBezTo>
                  <a:lnTo>
                    <a:pt x="7321" y="1164"/>
                  </a:lnTo>
                  <a:cubicBezTo>
                    <a:pt x="7321" y="1168"/>
                    <a:pt x="7318" y="1172"/>
                    <a:pt x="7313" y="1172"/>
                  </a:cubicBezTo>
                  <a:cubicBezTo>
                    <a:pt x="7309" y="1172"/>
                    <a:pt x="7305" y="1168"/>
                    <a:pt x="7305" y="1164"/>
                  </a:cubicBezTo>
                  <a:close/>
                  <a:moveTo>
                    <a:pt x="7305" y="1132"/>
                  </a:moveTo>
                  <a:lnTo>
                    <a:pt x="7305" y="1132"/>
                  </a:lnTo>
                  <a:cubicBezTo>
                    <a:pt x="7305" y="1127"/>
                    <a:pt x="7309" y="1124"/>
                    <a:pt x="7313" y="1124"/>
                  </a:cubicBezTo>
                  <a:cubicBezTo>
                    <a:pt x="7318" y="1124"/>
                    <a:pt x="7321" y="1127"/>
                    <a:pt x="7321" y="1132"/>
                  </a:cubicBezTo>
                  <a:lnTo>
                    <a:pt x="7321" y="1132"/>
                  </a:lnTo>
                  <a:cubicBezTo>
                    <a:pt x="7321" y="1136"/>
                    <a:pt x="7318" y="1140"/>
                    <a:pt x="7313" y="1140"/>
                  </a:cubicBezTo>
                  <a:cubicBezTo>
                    <a:pt x="7309" y="1140"/>
                    <a:pt x="7305" y="1136"/>
                    <a:pt x="7305" y="1132"/>
                  </a:cubicBezTo>
                  <a:close/>
                  <a:moveTo>
                    <a:pt x="7305" y="1100"/>
                  </a:moveTo>
                  <a:lnTo>
                    <a:pt x="7305" y="1100"/>
                  </a:lnTo>
                  <a:cubicBezTo>
                    <a:pt x="7305" y="1095"/>
                    <a:pt x="7309" y="1092"/>
                    <a:pt x="7313" y="1092"/>
                  </a:cubicBezTo>
                  <a:cubicBezTo>
                    <a:pt x="7318" y="1092"/>
                    <a:pt x="7321" y="1095"/>
                    <a:pt x="7321" y="1100"/>
                  </a:cubicBezTo>
                  <a:lnTo>
                    <a:pt x="7321" y="1100"/>
                  </a:lnTo>
                  <a:cubicBezTo>
                    <a:pt x="7321" y="1104"/>
                    <a:pt x="7318" y="1108"/>
                    <a:pt x="7313" y="1108"/>
                  </a:cubicBezTo>
                  <a:cubicBezTo>
                    <a:pt x="7309" y="1108"/>
                    <a:pt x="7305" y="1104"/>
                    <a:pt x="7305" y="1100"/>
                  </a:cubicBezTo>
                  <a:close/>
                  <a:moveTo>
                    <a:pt x="7305" y="1068"/>
                  </a:moveTo>
                  <a:lnTo>
                    <a:pt x="7305" y="1068"/>
                  </a:lnTo>
                  <a:cubicBezTo>
                    <a:pt x="7305" y="1063"/>
                    <a:pt x="7309" y="1060"/>
                    <a:pt x="7313" y="1060"/>
                  </a:cubicBezTo>
                  <a:cubicBezTo>
                    <a:pt x="7318" y="1060"/>
                    <a:pt x="7321" y="1063"/>
                    <a:pt x="7321" y="1068"/>
                  </a:cubicBezTo>
                  <a:lnTo>
                    <a:pt x="7321" y="1068"/>
                  </a:lnTo>
                  <a:cubicBezTo>
                    <a:pt x="7321" y="1072"/>
                    <a:pt x="7318" y="1076"/>
                    <a:pt x="7313" y="1076"/>
                  </a:cubicBezTo>
                  <a:cubicBezTo>
                    <a:pt x="7309" y="1076"/>
                    <a:pt x="7305" y="1072"/>
                    <a:pt x="7305" y="1068"/>
                  </a:cubicBezTo>
                  <a:close/>
                  <a:moveTo>
                    <a:pt x="7305" y="1037"/>
                  </a:moveTo>
                  <a:lnTo>
                    <a:pt x="7305" y="1037"/>
                  </a:lnTo>
                  <a:cubicBezTo>
                    <a:pt x="7305" y="1032"/>
                    <a:pt x="7308" y="1028"/>
                    <a:pt x="7312" y="1028"/>
                  </a:cubicBezTo>
                  <a:cubicBezTo>
                    <a:pt x="7317" y="1027"/>
                    <a:pt x="7321" y="1030"/>
                    <a:pt x="7321" y="1035"/>
                  </a:cubicBezTo>
                  <a:lnTo>
                    <a:pt x="7321" y="1035"/>
                  </a:lnTo>
                  <a:cubicBezTo>
                    <a:pt x="7322" y="1039"/>
                    <a:pt x="7319" y="1043"/>
                    <a:pt x="7314" y="1044"/>
                  </a:cubicBezTo>
                  <a:cubicBezTo>
                    <a:pt x="7310" y="1044"/>
                    <a:pt x="7306" y="1041"/>
                    <a:pt x="7305" y="1037"/>
                  </a:cubicBezTo>
                  <a:close/>
                  <a:moveTo>
                    <a:pt x="7304" y="1005"/>
                  </a:moveTo>
                  <a:lnTo>
                    <a:pt x="7304" y="1005"/>
                  </a:lnTo>
                  <a:cubicBezTo>
                    <a:pt x="7303" y="1000"/>
                    <a:pt x="7306" y="996"/>
                    <a:pt x="7311" y="996"/>
                  </a:cubicBezTo>
                  <a:cubicBezTo>
                    <a:pt x="7315" y="995"/>
                    <a:pt x="7319" y="998"/>
                    <a:pt x="7320" y="1003"/>
                  </a:cubicBezTo>
                  <a:lnTo>
                    <a:pt x="7320" y="1003"/>
                  </a:lnTo>
                  <a:cubicBezTo>
                    <a:pt x="7320" y="1007"/>
                    <a:pt x="7317" y="1011"/>
                    <a:pt x="7313" y="1012"/>
                  </a:cubicBezTo>
                  <a:cubicBezTo>
                    <a:pt x="7308" y="1012"/>
                    <a:pt x="7304" y="1009"/>
                    <a:pt x="7304" y="1005"/>
                  </a:cubicBezTo>
                  <a:close/>
                  <a:moveTo>
                    <a:pt x="7302" y="973"/>
                  </a:moveTo>
                  <a:lnTo>
                    <a:pt x="7302" y="973"/>
                  </a:lnTo>
                  <a:cubicBezTo>
                    <a:pt x="7302" y="968"/>
                    <a:pt x="7305" y="964"/>
                    <a:pt x="7309" y="964"/>
                  </a:cubicBezTo>
                  <a:cubicBezTo>
                    <a:pt x="7314" y="963"/>
                    <a:pt x="7318" y="967"/>
                    <a:pt x="7318" y="971"/>
                  </a:cubicBezTo>
                  <a:lnTo>
                    <a:pt x="7318" y="971"/>
                  </a:lnTo>
                  <a:cubicBezTo>
                    <a:pt x="7319" y="975"/>
                    <a:pt x="7315" y="979"/>
                    <a:pt x="7311" y="980"/>
                  </a:cubicBezTo>
                  <a:cubicBezTo>
                    <a:pt x="7307" y="980"/>
                    <a:pt x="7303" y="977"/>
                    <a:pt x="7302" y="973"/>
                  </a:cubicBezTo>
                  <a:close/>
                  <a:moveTo>
                    <a:pt x="7301" y="941"/>
                  </a:moveTo>
                  <a:lnTo>
                    <a:pt x="7301" y="941"/>
                  </a:lnTo>
                  <a:cubicBezTo>
                    <a:pt x="7300" y="936"/>
                    <a:pt x="7303" y="932"/>
                    <a:pt x="7308" y="932"/>
                  </a:cubicBezTo>
                  <a:cubicBezTo>
                    <a:pt x="7312" y="931"/>
                    <a:pt x="7316" y="935"/>
                    <a:pt x="7317" y="939"/>
                  </a:cubicBezTo>
                  <a:lnTo>
                    <a:pt x="7317" y="939"/>
                  </a:lnTo>
                  <a:cubicBezTo>
                    <a:pt x="7317" y="943"/>
                    <a:pt x="7314" y="947"/>
                    <a:pt x="7310" y="948"/>
                  </a:cubicBezTo>
                  <a:cubicBezTo>
                    <a:pt x="7305" y="948"/>
                    <a:pt x="7301" y="945"/>
                    <a:pt x="7301" y="941"/>
                  </a:cubicBezTo>
                  <a:close/>
                  <a:moveTo>
                    <a:pt x="7296" y="910"/>
                  </a:moveTo>
                  <a:lnTo>
                    <a:pt x="7296" y="910"/>
                  </a:lnTo>
                  <a:cubicBezTo>
                    <a:pt x="7295" y="906"/>
                    <a:pt x="7298" y="901"/>
                    <a:pt x="7302" y="900"/>
                  </a:cubicBezTo>
                  <a:cubicBezTo>
                    <a:pt x="7306" y="899"/>
                    <a:pt x="7311" y="902"/>
                    <a:pt x="7312" y="906"/>
                  </a:cubicBezTo>
                  <a:lnTo>
                    <a:pt x="7312" y="906"/>
                  </a:lnTo>
                  <a:cubicBezTo>
                    <a:pt x="7313" y="911"/>
                    <a:pt x="7310" y="915"/>
                    <a:pt x="7306" y="916"/>
                  </a:cubicBezTo>
                  <a:cubicBezTo>
                    <a:pt x="7302" y="917"/>
                    <a:pt x="7297" y="914"/>
                    <a:pt x="7296" y="910"/>
                  </a:cubicBezTo>
                  <a:close/>
                  <a:moveTo>
                    <a:pt x="7291" y="878"/>
                  </a:moveTo>
                  <a:lnTo>
                    <a:pt x="7291" y="878"/>
                  </a:lnTo>
                  <a:cubicBezTo>
                    <a:pt x="7290" y="874"/>
                    <a:pt x="7293" y="870"/>
                    <a:pt x="7297" y="869"/>
                  </a:cubicBezTo>
                  <a:cubicBezTo>
                    <a:pt x="7301" y="868"/>
                    <a:pt x="7306" y="870"/>
                    <a:pt x="7307" y="875"/>
                  </a:cubicBezTo>
                  <a:lnTo>
                    <a:pt x="7307" y="875"/>
                  </a:lnTo>
                  <a:cubicBezTo>
                    <a:pt x="7308" y="879"/>
                    <a:pt x="7305" y="883"/>
                    <a:pt x="7301" y="884"/>
                  </a:cubicBezTo>
                  <a:cubicBezTo>
                    <a:pt x="7297" y="885"/>
                    <a:pt x="7292" y="883"/>
                    <a:pt x="7291" y="878"/>
                  </a:cubicBezTo>
                  <a:close/>
                  <a:moveTo>
                    <a:pt x="7286" y="847"/>
                  </a:moveTo>
                  <a:lnTo>
                    <a:pt x="7286" y="847"/>
                  </a:lnTo>
                  <a:cubicBezTo>
                    <a:pt x="7285" y="843"/>
                    <a:pt x="7288" y="838"/>
                    <a:pt x="7292" y="837"/>
                  </a:cubicBezTo>
                  <a:cubicBezTo>
                    <a:pt x="7297" y="836"/>
                    <a:pt x="7301" y="839"/>
                    <a:pt x="7302" y="843"/>
                  </a:cubicBezTo>
                  <a:lnTo>
                    <a:pt x="7302" y="843"/>
                  </a:lnTo>
                  <a:cubicBezTo>
                    <a:pt x="7303" y="847"/>
                    <a:pt x="7300" y="852"/>
                    <a:pt x="7296" y="853"/>
                  </a:cubicBezTo>
                  <a:cubicBezTo>
                    <a:pt x="7292" y="854"/>
                    <a:pt x="7287" y="851"/>
                    <a:pt x="7286" y="847"/>
                  </a:cubicBezTo>
                  <a:close/>
                  <a:moveTo>
                    <a:pt x="7280" y="817"/>
                  </a:moveTo>
                  <a:lnTo>
                    <a:pt x="7280" y="817"/>
                  </a:lnTo>
                  <a:cubicBezTo>
                    <a:pt x="7278" y="812"/>
                    <a:pt x="7280" y="808"/>
                    <a:pt x="7284" y="806"/>
                  </a:cubicBezTo>
                  <a:cubicBezTo>
                    <a:pt x="7289" y="805"/>
                    <a:pt x="7293" y="807"/>
                    <a:pt x="7295" y="811"/>
                  </a:cubicBezTo>
                  <a:lnTo>
                    <a:pt x="7295" y="811"/>
                  </a:lnTo>
                  <a:cubicBezTo>
                    <a:pt x="7296" y="815"/>
                    <a:pt x="7294" y="820"/>
                    <a:pt x="7290" y="821"/>
                  </a:cubicBezTo>
                  <a:cubicBezTo>
                    <a:pt x="7286" y="823"/>
                    <a:pt x="7281" y="821"/>
                    <a:pt x="7280" y="817"/>
                  </a:cubicBezTo>
                  <a:close/>
                  <a:moveTo>
                    <a:pt x="7272" y="786"/>
                  </a:moveTo>
                  <a:lnTo>
                    <a:pt x="7272" y="785"/>
                  </a:lnTo>
                  <a:cubicBezTo>
                    <a:pt x="7270" y="781"/>
                    <a:pt x="7272" y="777"/>
                    <a:pt x="7277" y="775"/>
                  </a:cubicBezTo>
                  <a:cubicBezTo>
                    <a:pt x="7281" y="774"/>
                    <a:pt x="7285" y="776"/>
                    <a:pt x="7287" y="780"/>
                  </a:cubicBezTo>
                  <a:lnTo>
                    <a:pt x="7287" y="780"/>
                  </a:lnTo>
                  <a:cubicBezTo>
                    <a:pt x="7288" y="784"/>
                    <a:pt x="7286" y="789"/>
                    <a:pt x="7282" y="790"/>
                  </a:cubicBezTo>
                  <a:cubicBezTo>
                    <a:pt x="7278" y="792"/>
                    <a:pt x="7273" y="790"/>
                    <a:pt x="7272" y="786"/>
                  </a:cubicBezTo>
                  <a:close/>
                  <a:moveTo>
                    <a:pt x="7264" y="754"/>
                  </a:moveTo>
                  <a:lnTo>
                    <a:pt x="7264" y="754"/>
                  </a:lnTo>
                  <a:cubicBezTo>
                    <a:pt x="7263" y="750"/>
                    <a:pt x="7265" y="746"/>
                    <a:pt x="7269" y="744"/>
                  </a:cubicBezTo>
                  <a:cubicBezTo>
                    <a:pt x="7273" y="743"/>
                    <a:pt x="7277" y="745"/>
                    <a:pt x="7279" y="749"/>
                  </a:cubicBezTo>
                  <a:lnTo>
                    <a:pt x="7279" y="749"/>
                  </a:lnTo>
                  <a:cubicBezTo>
                    <a:pt x="7281" y="753"/>
                    <a:pt x="7278" y="758"/>
                    <a:pt x="7274" y="759"/>
                  </a:cubicBezTo>
                  <a:cubicBezTo>
                    <a:pt x="7270" y="761"/>
                    <a:pt x="7266" y="759"/>
                    <a:pt x="7264" y="754"/>
                  </a:cubicBezTo>
                  <a:close/>
                  <a:moveTo>
                    <a:pt x="7255" y="724"/>
                  </a:moveTo>
                  <a:lnTo>
                    <a:pt x="7255" y="724"/>
                  </a:lnTo>
                  <a:cubicBezTo>
                    <a:pt x="7253" y="720"/>
                    <a:pt x="7255" y="715"/>
                    <a:pt x="7259" y="714"/>
                  </a:cubicBezTo>
                  <a:cubicBezTo>
                    <a:pt x="7263" y="712"/>
                    <a:pt x="7268" y="714"/>
                    <a:pt x="7270" y="718"/>
                  </a:cubicBezTo>
                  <a:lnTo>
                    <a:pt x="7270" y="718"/>
                  </a:lnTo>
                  <a:cubicBezTo>
                    <a:pt x="7271" y="722"/>
                    <a:pt x="7269" y="727"/>
                    <a:pt x="7265" y="729"/>
                  </a:cubicBezTo>
                  <a:cubicBezTo>
                    <a:pt x="7261" y="730"/>
                    <a:pt x="7256" y="728"/>
                    <a:pt x="7255" y="724"/>
                  </a:cubicBezTo>
                  <a:close/>
                  <a:moveTo>
                    <a:pt x="7244" y="694"/>
                  </a:moveTo>
                  <a:lnTo>
                    <a:pt x="7244" y="694"/>
                  </a:lnTo>
                  <a:cubicBezTo>
                    <a:pt x="7242" y="690"/>
                    <a:pt x="7244" y="685"/>
                    <a:pt x="7248" y="684"/>
                  </a:cubicBezTo>
                  <a:cubicBezTo>
                    <a:pt x="7252" y="682"/>
                    <a:pt x="7257" y="684"/>
                    <a:pt x="7259" y="688"/>
                  </a:cubicBezTo>
                  <a:lnTo>
                    <a:pt x="7259" y="688"/>
                  </a:lnTo>
                  <a:cubicBezTo>
                    <a:pt x="7260" y="692"/>
                    <a:pt x="7258" y="697"/>
                    <a:pt x="7254" y="699"/>
                  </a:cubicBezTo>
                  <a:cubicBezTo>
                    <a:pt x="7250" y="700"/>
                    <a:pt x="7245" y="698"/>
                    <a:pt x="7244" y="694"/>
                  </a:cubicBezTo>
                  <a:close/>
                  <a:moveTo>
                    <a:pt x="7233" y="664"/>
                  </a:moveTo>
                  <a:lnTo>
                    <a:pt x="7233" y="664"/>
                  </a:lnTo>
                  <a:cubicBezTo>
                    <a:pt x="7231" y="660"/>
                    <a:pt x="7233" y="655"/>
                    <a:pt x="7237" y="654"/>
                  </a:cubicBezTo>
                  <a:cubicBezTo>
                    <a:pt x="7241" y="652"/>
                    <a:pt x="7246" y="654"/>
                    <a:pt x="7247" y="658"/>
                  </a:cubicBezTo>
                  <a:lnTo>
                    <a:pt x="7247" y="658"/>
                  </a:lnTo>
                  <a:cubicBezTo>
                    <a:pt x="7249" y="662"/>
                    <a:pt x="7247" y="667"/>
                    <a:pt x="7243" y="668"/>
                  </a:cubicBezTo>
                  <a:cubicBezTo>
                    <a:pt x="7239" y="670"/>
                    <a:pt x="7234" y="668"/>
                    <a:pt x="7233" y="664"/>
                  </a:cubicBezTo>
                  <a:close/>
                  <a:moveTo>
                    <a:pt x="7221" y="635"/>
                  </a:moveTo>
                  <a:lnTo>
                    <a:pt x="7221" y="635"/>
                  </a:lnTo>
                  <a:cubicBezTo>
                    <a:pt x="7219" y="631"/>
                    <a:pt x="7220" y="626"/>
                    <a:pt x="7224" y="624"/>
                  </a:cubicBezTo>
                  <a:cubicBezTo>
                    <a:pt x="7228" y="622"/>
                    <a:pt x="7233" y="624"/>
                    <a:pt x="7235" y="628"/>
                  </a:cubicBezTo>
                  <a:lnTo>
                    <a:pt x="7235" y="628"/>
                  </a:lnTo>
                  <a:cubicBezTo>
                    <a:pt x="7237" y="631"/>
                    <a:pt x="7236" y="636"/>
                    <a:pt x="7232" y="638"/>
                  </a:cubicBezTo>
                  <a:cubicBezTo>
                    <a:pt x="7228" y="640"/>
                    <a:pt x="7223" y="639"/>
                    <a:pt x="7221" y="635"/>
                  </a:cubicBezTo>
                  <a:close/>
                  <a:moveTo>
                    <a:pt x="7207" y="606"/>
                  </a:moveTo>
                  <a:lnTo>
                    <a:pt x="7207" y="606"/>
                  </a:lnTo>
                  <a:cubicBezTo>
                    <a:pt x="7205" y="602"/>
                    <a:pt x="7206" y="598"/>
                    <a:pt x="7210" y="595"/>
                  </a:cubicBezTo>
                  <a:cubicBezTo>
                    <a:pt x="7214" y="593"/>
                    <a:pt x="7219" y="595"/>
                    <a:pt x="7221" y="599"/>
                  </a:cubicBezTo>
                  <a:lnTo>
                    <a:pt x="7221" y="599"/>
                  </a:lnTo>
                  <a:cubicBezTo>
                    <a:pt x="7223" y="603"/>
                    <a:pt x="7222" y="608"/>
                    <a:pt x="7218" y="610"/>
                  </a:cubicBezTo>
                  <a:cubicBezTo>
                    <a:pt x="7214" y="612"/>
                    <a:pt x="7209" y="610"/>
                    <a:pt x="7207" y="606"/>
                  </a:cubicBezTo>
                  <a:close/>
                  <a:moveTo>
                    <a:pt x="7193" y="577"/>
                  </a:moveTo>
                  <a:lnTo>
                    <a:pt x="7193" y="577"/>
                  </a:lnTo>
                  <a:cubicBezTo>
                    <a:pt x="7191" y="574"/>
                    <a:pt x="7193" y="569"/>
                    <a:pt x="7196" y="567"/>
                  </a:cubicBezTo>
                  <a:cubicBezTo>
                    <a:pt x="7200" y="565"/>
                    <a:pt x="7205" y="566"/>
                    <a:pt x="7207" y="570"/>
                  </a:cubicBezTo>
                  <a:lnTo>
                    <a:pt x="7207" y="570"/>
                  </a:lnTo>
                  <a:cubicBezTo>
                    <a:pt x="7209" y="574"/>
                    <a:pt x="7208" y="579"/>
                    <a:pt x="7204" y="581"/>
                  </a:cubicBezTo>
                  <a:cubicBezTo>
                    <a:pt x="7200" y="583"/>
                    <a:pt x="7195" y="581"/>
                    <a:pt x="7193" y="577"/>
                  </a:cubicBezTo>
                  <a:close/>
                  <a:moveTo>
                    <a:pt x="7179" y="550"/>
                  </a:moveTo>
                  <a:lnTo>
                    <a:pt x="7179" y="550"/>
                  </a:lnTo>
                  <a:cubicBezTo>
                    <a:pt x="7177" y="546"/>
                    <a:pt x="7178" y="541"/>
                    <a:pt x="7181" y="539"/>
                  </a:cubicBezTo>
                  <a:cubicBezTo>
                    <a:pt x="7185" y="536"/>
                    <a:pt x="7190" y="537"/>
                    <a:pt x="7192" y="540"/>
                  </a:cubicBezTo>
                  <a:lnTo>
                    <a:pt x="7192" y="540"/>
                  </a:lnTo>
                  <a:cubicBezTo>
                    <a:pt x="7195" y="544"/>
                    <a:pt x="7194" y="549"/>
                    <a:pt x="7190" y="552"/>
                  </a:cubicBezTo>
                  <a:cubicBezTo>
                    <a:pt x="7187" y="554"/>
                    <a:pt x="7182" y="553"/>
                    <a:pt x="7179" y="550"/>
                  </a:cubicBezTo>
                  <a:close/>
                  <a:moveTo>
                    <a:pt x="7163" y="522"/>
                  </a:moveTo>
                  <a:lnTo>
                    <a:pt x="7163" y="522"/>
                  </a:lnTo>
                  <a:cubicBezTo>
                    <a:pt x="7160" y="519"/>
                    <a:pt x="7161" y="514"/>
                    <a:pt x="7164" y="511"/>
                  </a:cubicBezTo>
                  <a:cubicBezTo>
                    <a:pt x="7168" y="509"/>
                    <a:pt x="7173" y="510"/>
                    <a:pt x="7176" y="513"/>
                  </a:cubicBezTo>
                  <a:lnTo>
                    <a:pt x="7176" y="513"/>
                  </a:lnTo>
                  <a:cubicBezTo>
                    <a:pt x="7178" y="517"/>
                    <a:pt x="7177" y="522"/>
                    <a:pt x="7174" y="524"/>
                  </a:cubicBezTo>
                  <a:cubicBezTo>
                    <a:pt x="7170" y="527"/>
                    <a:pt x="7165" y="526"/>
                    <a:pt x="7163" y="522"/>
                  </a:cubicBezTo>
                  <a:close/>
                  <a:moveTo>
                    <a:pt x="7146" y="495"/>
                  </a:moveTo>
                  <a:lnTo>
                    <a:pt x="7146" y="495"/>
                  </a:lnTo>
                  <a:cubicBezTo>
                    <a:pt x="7143" y="492"/>
                    <a:pt x="7144" y="487"/>
                    <a:pt x="7148" y="484"/>
                  </a:cubicBezTo>
                  <a:cubicBezTo>
                    <a:pt x="7151" y="481"/>
                    <a:pt x="7156" y="482"/>
                    <a:pt x="7159" y="486"/>
                  </a:cubicBezTo>
                  <a:lnTo>
                    <a:pt x="7159" y="486"/>
                  </a:lnTo>
                  <a:cubicBezTo>
                    <a:pt x="7161" y="489"/>
                    <a:pt x="7161" y="494"/>
                    <a:pt x="7157" y="497"/>
                  </a:cubicBezTo>
                  <a:cubicBezTo>
                    <a:pt x="7153" y="500"/>
                    <a:pt x="7148" y="499"/>
                    <a:pt x="7146" y="495"/>
                  </a:cubicBezTo>
                  <a:close/>
                  <a:moveTo>
                    <a:pt x="7129" y="468"/>
                  </a:moveTo>
                  <a:lnTo>
                    <a:pt x="7129" y="468"/>
                  </a:lnTo>
                  <a:cubicBezTo>
                    <a:pt x="7127" y="464"/>
                    <a:pt x="7127" y="459"/>
                    <a:pt x="7131" y="457"/>
                  </a:cubicBezTo>
                  <a:cubicBezTo>
                    <a:pt x="7134" y="454"/>
                    <a:pt x="7139" y="455"/>
                    <a:pt x="7142" y="458"/>
                  </a:cubicBezTo>
                  <a:lnTo>
                    <a:pt x="7142" y="458"/>
                  </a:lnTo>
                  <a:cubicBezTo>
                    <a:pt x="7145" y="462"/>
                    <a:pt x="7144" y="467"/>
                    <a:pt x="7140" y="470"/>
                  </a:cubicBezTo>
                  <a:cubicBezTo>
                    <a:pt x="7137" y="472"/>
                    <a:pt x="7132" y="472"/>
                    <a:pt x="7129" y="468"/>
                  </a:cubicBezTo>
                  <a:close/>
                  <a:moveTo>
                    <a:pt x="7110" y="442"/>
                  </a:moveTo>
                  <a:lnTo>
                    <a:pt x="7110" y="442"/>
                  </a:lnTo>
                  <a:cubicBezTo>
                    <a:pt x="7108" y="439"/>
                    <a:pt x="7108" y="434"/>
                    <a:pt x="7112" y="431"/>
                  </a:cubicBezTo>
                  <a:cubicBezTo>
                    <a:pt x="7115" y="428"/>
                    <a:pt x="7120" y="429"/>
                    <a:pt x="7123" y="433"/>
                  </a:cubicBezTo>
                  <a:lnTo>
                    <a:pt x="7123" y="433"/>
                  </a:lnTo>
                  <a:cubicBezTo>
                    <a:pt x="7126" y="436"/>
                    <a:pt x="7125" y="441"/>
                    <a:pt x="7121" y="444"/>
                  </a:cubicBezTo>
                  <a:cubicBezTo>
                    <a:pt x="7118" y="447"/>
                    <a:pt x="7113" y="446"/>
                    <a:pt x="7110" y="442"/>
                  </a:cubicBezTo>
                  <a:close/>
                  <a:moveTo>
                    <a:pt x="7091" y="417"/>
                  </a:moveTo>
                  <a:lnTo>
                    <a:pt x="7091" y="417"/>
                  </a:lnTo>
                  <a:cubicBezTo>
                    <a:pt x="7089" y="413"/>
                    <a:pt x="7089" y="408"/>
                    <a:pt x="7093" y="405"/>
                  </a:cubicBezTo>
                  <a:cubicBezTo>
                    <a:pt x="7096" y="403"/>
                    <a:pt x="7101" y="403"/>
                    <a:pt x="7104" y="407"/>
                  </a:cubicBezTo>
                  <a:lnTo>
                    <a:pt x="7104" y="407"/>
                  </a:lnTo>
                  <a:cubicBezTo>
                    <a:pt x="7107" y="410"/>
                    <a:pt x="7106" y="415"/>
                    <a:pt x="7102" y="418"/>
                  </a:cubicBezTo>
                  <a:cubicBezTo>
                    <a:pt x="7099" y="421"/>
                    <a:pt x="7094" y="420"/>
                    <a:pt x="7091" y="417"/>
                  </a:cubicBezTo>
                  <a:close/>
                  <a:moveTo>
                    <a:pt x="7072" y="391"/>
                  </a:moveTo>
                  <a:lnTo>
                    <a:pt x="7072" y="391"/>
                  </a:lnTo>
                  <a:cubicBezTo>
                    <a:pt x="7070" y="387"/>
                    <a:pt x="7070" y="382"/>
                    <a:pt x="7074" y="380"/>
                  </a:cubicBezTo>
                  <a:cubicBezTo>
                    <a:pt x="7077" y="377"/>
                    <a:pt x="7082" y="378"/>
                    <a:pt x="7085" y="381"/>
                  </a:cubicBezTo>
                  <a:lnTo>
                    <a:pt x="7085" y="381"/>
                  </a:lnTo>
                  <a:cubicBezTo>
                    <a:pt x="7088" y="385"/>
                    <a:pt x="7087" y="390"/>
                    <a:pt x="7083" y="392"/>
                  </a:cubicBezTo>
                  <a:cubicBezTo>
                    <a:pt x="7080" y="395"/>
                    <a:pt x="7075" y="394"/>
                    <a:pt x="7072" y="391"/>
                  </a:cubicBezTo>
                  <a:close/>
                  <a:moveTo>
                    <a:pt x="7051" y="368"/>
                  </a:moveTo>
                  <a:lnTo>
                    <a:pt x="7051" y="368"/>
                  </a:lnTo>
                  <a:cubicBezTo>
                    <a:pt x="7048" y="365"/>
                    <a:pt x="7048" y="360"/>
                    <a:pt x="7051" y="357"/>
                  </a:cubicBezTo>
                  <a:cubicBezTo>
                    <a:pt x="7055" y="353"/>
                    <a:pt x="7060" y="353"/>
                    <a:pt x="7063" y="357"/>
                  </a:cubicBezTo>
                  <a:lnTo>
                    <a:pt x="7063" y="357"/>
                  </a:lnTo>
                  <a:cubicBezTo>
                    <a:pt x="7066" y="360"/>
                    <a:pt x="7066" y="365"/>
                    <a:pt x="7063" y="368"/>
                  </a:cubicBezTo>
                  <a:cubicBezTo>
                    <a:pt x="7060" y="371"/>
                    <a:pt x="7054" y="371"/>
                    <a:pt x="7051" y="368"/>
                  </a:cubicBezTo>
                  <a:close/>
                  <a:moveTo>
                    <a:pt x="7030" y="344"/>
                  </a:moveTo>
                  <a:lnTo>
                    <a:pt x="7030" y="344"/>
                  </a:lnTo>
                  <a:cubicBezTo>
                    <a:pt x="7027" y="341"/>
                    <a:pt x="7027" y="336"/>
                    <a:pt x="7030" y="333"/>
                  </a:cubicBezTo>
                  <a:cubicBezTo>
                    <a:pt x="7033" y="330"/>
                    <a:pt x="7038" y="330"/>
                    <a:pt x="7041" y="333"/>
                  </a:cubicBezTo>
                  <a:lnTo>
                    <a:pt x="7041" y="333"/>
                  </a:lnTo>
                  <a:cubicBezTo>
                    <a:pt x="7044" y="336"/>
                    <a:pt x="7044" y="341"/>
                    <a:pt x="7041" y="344"/>
                  </a:cubicBezTo>
                  <a:cubicBezTo>
                    <a:pt x="7038" y="347"/>
                    <a:pt x="7033" y="347"/>
                    <a:pt x="7030" y="344"/>
                  </a:cubicBezTo>
                  <a:close/>
                  <a:moveTo>
                    <a:pt x="7008" y="321"/>
                  </a:moveTo>
                  <a:lnTo>
                    <a:pt x="7008" y="321"/>
                  </a:lnTo>
                  <a:cubicBezTo>
                    <a:pt x="7005" y="318"/>
                    <a:pt x="7005" y="312"/>
                    <a:pt x="7008" y="309"/>
                  </a:cubicBezTo>
                  <a:cubicBezTo>
                    <a:pt x="7011" y="306"/>
                    <a:pt x="7016" y="306"/>
                    <a:pt x="7019" y="309"/>
                  </a:cubicBezTo>
                  <a:lnTo>
                    <a:pt x="7019" y="309"/>
                  </a:lnTo>
                  <a:cubicBezTo>
                    <a:pt x="7023" y="313"/>
                    <a:pt x="7023" y="318"/>
                    <a:pt x="7019" y="321"/>
                  </a:cubicBezTo>
                  <a:cubicBezTo>
                    <a:pt x="7016" y="324"/>
                    <a:pt x="7011" y="324"/>
                    <a:pt x="7008" y="321"/>
                  </a:cubicBezTo>
                  <a:close/>
                  <a:moveTo>
                    <a:pt x="6985" y="299"/>
                  </a:moveTo>
                  <a:lnTo>
                    <a:pt x="6985" y="299"/>
                  </a:lnTo>
                  <a:cubicBezTo>
                    <a:pt x="6982" y="297"/>
                    <a:pt x="6981" y="292"/>
                    <a:pt x="6984" y="288"/>
                  </a:cubicBezTo>
                  <a:cubicBezTo>
                    <a:pt x="6987" y="285"/>
                    <a:pt x="6992" y="284"/>
                    <a:pt x="6995" y="287"/>
                  </a:cubicBezTo>
                  <a:lnTo>
                    <a:pt x="6995" y="287"/>
                  </a:lnTo>
                  <a:cubicBezTo>
                    <a:pt x="6999" y="290"/>
                    <a:pt x="6999" y="295"/>
                    <a:pt x="6997" y="298"/>
                  </a:cubicBezTo>
                  <a:cubicBezTo>
                    <a:pt x="6994" y="302"/>
                    <a:pt x="6989" y="302"/>
                    <a:pt x="6985" y="299"/>
                  </a:cubicBezTo>
                  <a:close/>
                  <a:moveTo>
                    <a:pt x="6962" y="278"/>
                  </a:moveTo>
                  <a:lnTo>
                    <a:pt x="6962" y="278"/>
                  </a:lnTo>
                  <a:cubicBezTo>
                    <a:pt x="6958" y="275"/>
                    <a:pt x="6958" y="270"/>
                    <a:pt x="6961" y="266"/>
                  </a:cubicBezTo>
                  <a:cubicBezTo>
                    <a:pt x="6963" y="263"/>
                    <a:pt x="6968" y="262"/>
                    <a:pt x="6972" y="265"/>
                  </a:cubicBezTo>
                  <a:lnTo>
                    <a:pt x="6972" y="265"/>
                  </a:lnTo>
                  <a:cubicBezTo>
                    <a:pt x="6975" y="268"/>
                    <a:pt x="6976" y="273"/>
                    <a:pt x="6973" y="276"/>
                  </a:cubicBezTo>
                  <a:cubicBezTo>
                    <a:pt x="6970" y="280"/>
                    <a:pt x="6965" y="280"/>
                    <a:pt x="6962" y="278"/>
                  </a:cubicBezTo>
                  <a:close/>
                  <a:moveTo>
                    <a:pt x="6938" y="256"/>
                  </a:moveTo>
                  <a:lnTo>
                    <a:pt x="6938" y="256"/>
                  </a:lnTo>
                  <a:cubicBezTo>
                    <a:pt x="6935" y="253"/>
                    <a:pt x="6934" y="248"/>
                    <a:pt x="6937" y="245"/>
                  </a:cubicBezTo>
                  <a:cubicBezTo>
                    <a:pt x="6940" y="241"/>
                    <a:pt x="6945" y="241"/>
                    <a:pt x="6948" y="244"/>
                  </a:cubicBezTo>
                  <a:lnTo>
                    <a:pt x="6948" y="244"/>
                  </a:lnTo>
                  <a:cubicBezTo>
                    <a:pt x="6952" y="246"/>
                    <a:pt x="6952" y="251"/>
                    <a:pt x="6950" y="255"/>
                  </a:cubicBezTo>
                  <a:cubicBezTo>
                    <a:pt x="6947" y="258"/>
                    <a:pt x="6942" y="259"/>
                    <a:pt x="6938" y="256"/>
                  </a:cubicBezTo>
                  <a:close/>
                  <a:moveTo>
                    <a:pt x="6914" y="237"/>
                  </a:moveTo>
                  <a:lnTo>
                    <a:pt x="6913" y="237"/>
                  </a:lnTo>
                  <a:cubicBezTo>
                    <a:pt x="6910" y="234"/>
                    <a:pt x="6909" y="229"/>
                    <a:pt x="6912" y="226"/>
                  </a:cubicBezTo>
                  <a:cubicBezTo>
                    <a:pt x="6914" y="222"/>
                    <a:pt x="6919" y="221"/>
                    <a:pt x="6923" y="224"/>
                  </a:cubicBezTo>
                  <a:lnTo>
                    <a:pt x="6923" y="224"/>
                  </a:lnTo>
                  <a:cubicBezTo>
                    <a:pt x="6926" y="226"/>
                    <a:pt x="6927" y="231"/>
                    <a:pt x="6925" y="235"/>
                  </a:cubicBezTo>
                  <a:cubicBezTo>
                    <a:pt x="6922" y="238"/>
                    <a:pt x="6917" y="239"/>
                    <a:pt x="6914" y="237"/>
                  </a:cubicBezTo>
                  <a:close/>
                  <a:moveTo>
                    <a:pt x="6888" y="218"/>
                  </a:moveTo>
                  <a:lnTo>
                    <a:pt x="6888" y="218"/>
                  </a:lnTo>
                  <a:cubicBezTo>
                    <a:pt x="6884" y="215"/>
                    <a:pt x="6883" y="210"/>
                    <a:pt x="6886" y="207"/>
                  </a:cubicBezTo>
                  <a:cubicBezTo>
                    <a:pt x="6888" y="203"/>
                    <a:pt x="6893" y="202"/>
                    <a:pt x="6897" y="205"/>
                  </a:cubicBezTo>
                  <a:lnTo>
                    <a:pt x="6897" y="205"/>
                  </a:lnTo>
                  <a:cubicBezTo>
                    <a:pt x="6901" y="207"/>
                    <a:pt x="6901" y="212"/>
                    <a:pt x="6899" y="216"/>
                  </a:cubicBezTo>
                  <a:cubicBezTo>
                    <a:pt x="6896" y="219"/>
                    <a:pt x="6891" y="220"/>
                    <a:pt x="6888" y="218"/>
                  </a:cubicBezTo>
                  <a:close/>
                  <a:moveTo>
                    <a:pt x="6862" y="199"/>
                  </a:moveTo>
                  <a:lnTo>
                    <a:pt x="6862" y="199"/>
                  </a:lnTo>
                  <a:cubicBezTo>
                    <a:pt x="6858" y="196"/>
                    <a:pt x="6857" y="191"/>
                    <a:pt x="6860" y="188"/>
                  </a:cubicBezTo>
                  <a:cubicBezTo>
                    <a:pt x="6862" y="184"/>
                    <a:pt x="6867" y="183"/>
                    <a:pt x="6871" y="186"/>
                  </a:cubicBezTo>
                  <a:lnTo>
                    <a:pt x="6871" y="186"/>
                  </a:lnTo>
                  <a:cubicBezTo>
                    <a:pt x="6875" y="188"/>
                    <a:pt x="6876" y="193"/>
                    <a:pt x="6873" y="197"/>
                  </a:cubicBezTo>
                  <a:cubicBezTo>
                    <a:pt x="6871" y="200"/>
                    <a:pt x="6866" y="201"/>
                    <a:pt x="6862" y="199"/>
                  </a:cubicBezTo>
                  <a:close/>
                  <a:moveTo>
                    <a:pt x="6836" y="181"/>
                  </a:moveTo>
                  <a:lnTo>
                    <a:pt x="6836" y="181"/>
                  </a:lnTo>
                  <a:cubicBezTo>
                    <a:pt x="6832" y="179"/>
                    <a:pt x="6831" y="174"/>
                    <a:pt x="6833" y="170"/>
                  </a:cubicBezTo>
                  <a:cubicBezTo>
                    <a:pt x="6835" y="167"/>
                    <a:pt x="6840" y="166"/>
                    <a:pt x="6844" y="168"/>
                  </a:cubicBezTo>
                  <a:lnTo>
                    <a:pt x="6844" y="168"/>
                  </a:lnTo>
                  <a:cubicBezTo>
                    <a:pt x="6848" y="170"/>
                    <a:pt x="6849" y="175"/>
                    <a:pt x="6847" y="179"/>
                  </a:cubicBezTo>
                  <a:cubicBezTo>
                    <a:pt x="6844" y="183"/>
                    <a:pt x="6839" y="184"/>
                    <a:pt x="6836" y="181"/>
                  </a:cubicBezTo>
                  <a:close/>
                  <a:moveTo>
                    <a:pt x="6808" y="165"/>
                  </a:moveTo>
                  <a:lnTo>
                    <a:pt x="6808" y="165"/>
                  </a:lnTo>
                  <a:cubicBezTo>
                    <a:pt x="6804" y="162"/>
                    <a:pt x="6803" y="157"/>
                    <a:pt x="6806" y="154"/>
                  </a:cubicBezTo>
                  <a:cubicBezTo>
                    <a:pt x="6808" y="150"/>
                    <a:pt x="6813" y="149"/>
                    <a:pt x="6817" y="151"/>
                  </a:cubicBezTo>
                  <a:lnTo>
                    <a:pt x="6817" y="151"/>
                  </a:lnTo>
                  <a:cubicBezTo>
                    <a:pt x="6820" y="153"/>
                    <a:pt x="6822" y="158"/>
                    <a:pt x="6819" y="162"/>
                  </a:cubicBezTo>
                  <a:cubicBezTo>
                    <a:pt x="6817" y="166"/>
                    <a:pt x="6812" y="167"/>
                    <a:pt x="6808" y="165"/>
                  </a:cubicBezTo>
                  <a:close/>
                  <a:moveTo>
                    <a:pt x="6781" y="148"/>
                  </a:moveTo>
                  <a:lnTo>
                    <a:pt x="6781" y="148"/>
                  </a:lnTo>
                  <a:cubicBezTo>
                    <a:pt x="6777" y="146"/>
                    <a:pt x="6776" y="141"/>
                    <a:pt x="6778" y="137"/>
                  </a:cubicBezTo>
                  <a:cubicBezTo>
                    <a:pt x="6781" y="133"/>
                    <a:pt x="6786" y="132"/>
                    <a:pt x="6789" y="134"/>
                  </a:cubicBezTo>
                  <a:lnTo>
                    <a:pt x="6789" y="134"/>
                  </a:lnTo>
                  <a:cubicBezTo>
                    <a:pt x="6793" y="137"/>
                    <a:pt x="6794" y="142"/>
                    <a:pt x="6792" y="145"/>
                  </a:cubicBezTo>
                  <a:cubicBezTo>
                    <a:pt x="6790" y="149"/>
                    <a:pt x="6785" y="150"/>
                    <a:pt x="6781" y="148"/>
                  </a:cubicBezTo>
                  <a:close/>
                  <a:moveTo>
                    <a:pt x="6754" y="133"/>
                  </a:moveTo>
                  <a:lnTo>
                    <a:pt x="6754" y="133"/>
                  </a:lnTo>
                  <a:cubicBezTo>
                    <a:pt x="6750" y="131"/>
                    <a:pt x="6748" y="127"/>
                    <a:pt x="6750" y="123"/>
                  </a:cubicBezTo>
                  <a:cubicBezTo>
                    <a:pt x="6752" y="119"/>
                    <a:pt x="6756" y="117"/>
                    <a:pt x="6760" y="119"/>
                  </a:cubicBezTo>
                  <a:lnTo>
                    <a:pt x="6760" y="119"/>
                  </a:lnTo>
                  <a:cubicBezTo>
                    <a:pt x="6764" y="121"/>
                    <a:pt x="6766" y="125"/>
                    <a:pt x="6764" y="129"/>
                  </a:cubicBezTo>
                  <a:cubicBezTo>
                    <a:pt x="6763" y="133"/>
                    <a:pt x="6758" y="135"/>
                    <a:pt x="6754" y="133"/>
                  </a:cubicBezTo>
                  <a:close/>
                  <a:moveTo>
                    <a:pt x="6725" y="119"/>
                  </a:moveTo>
                  <a:lnTo>
                    <a:pt x="6725" y="119"/>
                  </a:lnTo>
                  <a:cubicBezTo>
                    <a:pt x="6721" y="118"/>
                    <a:pt x="6719" y="113"/>
                    <a:pt x="6721" y="109"/>
                  </a:cubicBezTo>
                  <a:cubicBezTo>
                    <a:pt x="6723" y="105"/>
                    <a:pt x="6727" y="103"/>
                    <a:pt x="6732" y="105"/>
                  </a:cubicBezTo>
                  <a:lnTo>
                    <a:pt x="6732" y="105"/>
                  </a:lnTo>
                  <a:cubicBezTo>
                    <a:pt x="6736" y="107"/>
                    <a:pt x="6737" y="111"/>
                    <a:pt x="6736" y="115"/>
                  </a:cubicBezTo>
                  <a:cubicBezTo>
                    <a:pt x="6734" y="119"/>
                    <a:pt x="6729" y="121"/>
                    <a:pt x="6725" y="119"/>
                  </a:cubicBezTo>
                  <a:close/>
                  <a:moveTo>
                    <a:pt x="6696" y="105"/>
                  </a:moveTo>
                  <a:lnTo>
                    <a:pt x="6696" y="105"/>
                  </a:lnTo>
                  <a:cubicBezTo>
                    <a:pt x="6692" y="104"/>
                    <a:pt x="6690" y="99"/>
                    <a:pt x="6692" y="95"/>
                  </a:cubicBezTo>
                  <a:cubicBezTo>
                    <a:pt x="6694" y="91"/>
                    <a:pt x="6699" y="89"/>
                    <a:pt x="6703" y="91"/>
                  </a:cubicBezTo>
                  <a:lnTo>
                    <a:pt x="6703" y="91"/>
                  </a:lnTo>
                  <a:cubicBezTo>
                    <a:pt x="6707" y="93"/>
                    <a:pt x="6709" y="97"/>
                    <a:pt x="6707" y="101"/>
                  </a:cubicBezTo>
                  <a:cubicBezTo>
                    <a:pt x="6705" y="105"/>
                    <a:pt x="6700" y="107"/>
                    <a:pt x="6696" y="105"/>
                  </a:cubicBezTo>
                  <a:close/>
                  <a:moveTo>
                    <a:pt x="6667" y="93"/>
                  </a:moveTo>
                  <a:lnTo>
                    <a:pt x="6667" y="93"/>
                  </a:lnTo>
                  <a:cubicBezTo>
                    <a:pt x="6663" y="91"/>
                    <a:pt x="6661" y="87"/>
                    <a:pt x="6663" y="83"/>
                  </a:cubicBezTo>
                  <a:cubicBezTo>
                    <a:pt x="6664" y="78"/>
                    <a:pt x="6669" y="76"/>
                    <a:pt x="6673" y="78"/>
                  </a:cubicBezTo>
                  <a:lnTo>
                    <a:pt x="6673" y="78"/>
                  </a:lnTo>
                  <a:cubicBezTo>
                    <a:pt x="6677" y="79"/>
                    <a:pt x="6679" y="84"/>
                    <a:pt x="6678" y="88"/>
                  </a:cubicBezTo>
                  <a:cubicBezTo>
                    <a:pt x="6676" y="92"/>
                    <a:pt x="6672" y="94"/>
                    <a:pt x="6667" y="93"/>
                  </a:cubicBezTo>
                  <a:close/>
                  <a:moveTo>
                    <a:pt x="6637" y="82"/>
                  </a:moveTo>
                  <a:lnTo>
                    <a:pt x="6637" y="82"/>
                  </a:lnTo>
                  <a:cubicBezTo>
                    <a:pt x="6633" y="80"/>
                    <a:pt x="6631" y="76"/>
                    <a:pt x="6633" y="72"/>
                  </a:cubicBezTo>
                  <a:cubicBezTo>
                    <a:pt x="6634" y="67"/>
                    <a:pt x="6639" y="65"/>
                    <a:pt x="6643" y="67"/>
                  </a:cubicBezTo>
                  <a:lnTo>
                    <a:pt x="6643" y="67"/>
                  </a:lnTo>
                  <a:cubicBezTo>
                    <a:pt x="6647" y="68"/>
                    <a:pt x="6649" y="73"/>
                    <a:pt x="6648" y="77"/>
                  </a:cubicBezTo>
                  <a:cubicBezTo>
                    <a:pt x="6646" y="81"/>
                    <a:pt x="6642" y="83"/>
                    <a:pt x="6637" y="82"/>
                  </a:cubicBezTo>
                  <a:close/>
                  <a:moveTo>
                    <a:pt x="6607" y="71"/>
                  </a:moveTo>
                  <a:lnTo>
                    <a:pt x="6607" y="71"/>
                  </a:lnTo>
                  <a:cubicBezTo>
                    <a:pt x="6603" y="69"/>
                    <a:pt x="6601" y="65"/>
                    <a:pt x="6602" y="60"/>
                  </a:cubicBezTo>
                  <a:cubicBezTo>
                    <a:pt x="6604" y="56"/>
                    <a:pt x="6609" y="54"/>
                    <a:pt x="6613" y="56"/>
                  </a:cubicBezTo>
                  <a:lnTo>
                    <a:pt x="6613" y="56"/>
                  </a:lnTo>
                  <a:cubicBezTo>
                    <a:pt x="6617" y="57"/>
                    <a:pt x="6619" y="62"/>
                    <a:pt x="6618" y="66"/>
                  </a:cubicBezTo>
                  <a:cubicBezTo>
                    <a:pt x="6616" y="70"/>
                    <a:pt x="6611" y="72"/>
                    <a:pt x="6607" y="71"/>
                  </a:cubicBezTo>
                  <a:close/>
                  <a:moveTo>
                    <a:pt x="6578" y="61"/>
                  </a:moveTo>
                  <a:lnTo>
                    <a:pt x="6578" y="61"/>
                  </a:lnTo>
                  <a:cubicBezTo>
                    <a:pt x="6573" y="59"/>
                    <a:pt x="6571" y="55"/>
                    <a:pt x="6572" y="51"/>
                  </a:cubicBezTo>
                  <a:cubicBezTo>
                    <a:pt x="6573" y="46"/>
                    <a:pt x="6578" y="44"/>
                    <a:pt x="6582" y="45"/>
                  </a:cubicBezTo>
                  <a:lnTo>
                    <a:pt x="6582" y="45"/>
                  </a:lnTo>
                  <a:cubicBezTo>
                    <a:pt x="6586" y="46"/>
                    <a:pt x="6589" y="51"/>
                    <a:pt x="6587" y="55"/>
                  </a:cubicBezTo>
                  <a:cubicBezTo>
                    <a:pt x="6586" y="59"/>
                    <a:pt x="6582" y="62"/>
                    <a:pt x="6578" y="61"/>
                  </a:cubicBezTo>
                  <a:close/>
                  <a:moveTo>
                    <a:pt x="6547" y="53"/>
                  </a:moveTo>
                  <a:lnTo>
                    <a:pt x="6547" y="53"/>
                  </a:lnTo>
                  <a:cubicBezTo>
                    <a:pt x="6542" y="52"/>
                    <a:pt x="6540" y="47"/>
                    <a:pt x="6541" y="43"/>
                  </a:cubicBezTo>
                  <a:cubicBezTo>
                    <a:pt x="6542" y="39"/>
                    <a:pt x="6546" y="36"/>
                    <a:pt x="6551" y="37"/>
                  </a:cubicBezTo>
                  <a:lnTo>
                    <a:pt x="6551" y="37"/>
                  </a:lnTo>
                  <a:cubicBezTo>
                    <a:pt x="6555" y="38"/>
                    <a:pt x="6558" y="43"/>
                    <a:pt x="6556" y="47"/>
                  </a:cubicBezTo>
                  <a:cubicBezTo>
                    <a:pt x="6555" y="51"/>
                    <a:pt x="6551" y="54"/>
                    <a:pt x="6547" y="53"/>
                  </a:cubicBezTo>
                  <a:close/>
                  <a:moveTo>
                    <a:pt x="6516" y="45"/>
                  </a:moveTo>
                  <a:lnTo>
                    <a:pt x="6516" y="45"/>
                  </a:lnTo>
                  <a:cubicBezTo>
                    <a:pt x="6511" y="44"/>
                    <a:pt x="6509" y="39"/>
                    <a:pt x="6510" y="35"/>
                  </a:cubicBezTo>
                  <a:cubicBezTo>
                    <a:pt x="6511" y="31"/>
                    <a:pt x="6515" y="28"/>
                    <a:pt x="6520" y="29"/>
                  </a:cubicBezTo>
                  <a:lnTo>
                    <a:pt x="6520" y="29"/>
                  </a:lnTo>
                  <a:cubicBezTo>
                    <a:pt x="6524" y="31"/>
                    <a:pt x="6527" y="35"/>
                    <a:pt x="6525" y="39"/>
                  </a:cubicBezTo>
                  <a:cubicBezTo>
                    <a:pt x="6524" y="43"/>
                    <a:pt x="6520" y="46"/>
                    <a:pt x="6516" y="45"/>
                  </a:cubicBezTo>
                  <a:close/>
                  <a:moveTo>
                    <a:pt x="6485" y="37"/>
                  </a:moveTo>
                  <a:lnTo>
                    <a:pt x="6485" y="37"/>
                  </a:lnTo>
                  <a:cubicBezTo>
                    <a:pt x="6481" y="37"/>
                    <a:pt x="6478" y="32"/>
                    <a:pt x="6479" y="28"/>
                  </a:cubicBezTo>
                  <a:cubicBezTo>
                    <a:pt x="6479" y="24"/>
                    <a:pt x="6483" y="21"/>
                    <a:pt x="6488" y="21"/>
                  </a:cubicBezTo>
                  <a:lnTo>
                    <a:pt x="6488" y="21"/>
                  </a:lnTo>
                  <a:cubicBezTo>
                    <a:pt x="6492" y="22"/>
                    <a:pt x="6495" y="26"/>
                    <a:pt x="6495" y="31"/>
                  </a:cubicBezTo>
                  <a:cubicBezTo>
                    <a:pt x="6494" y="35"/>
                    <a:pt x="6490" y="38"/>
                    <a:pt x="6485" y="37"/>
                  </a:cubicBezTo>
                  <a:close/>
                  <a:moveTo>
                    <a:pt x="6454" y="32"/>
                  </a:moveTo>
                  <a:lnTo>
                    <a:pt x="6454" y="32"/>
                  </a:lnTo>
                  <a:cubicBezTo>
                    <a:pt x="6449" y="32"/>
                    <a:pt x="6446" y="28"/>
                    <a:pt x="6447" y="23"/>
                  </a:cubicBezTo>
                  <a:cubicBezTo>
                    <a:pt x="6448" y="19"/>
                    <a:pt x="6452" y="16"/>
                    <a:pt x="6456" y="16"/>
                  </a:cubicBezTo>
                  <a:lnTo>
                    <a:pt x="6456" y="16"/>
                  </a:lnTo>
                  <a:cubicBezTo>
                    <a:pt x="6461" y="17"/>
                    <a:pt x="6464" y="21"/>
                    <a:pt x="6463" y="26"/>
                  </a:cubicBezTo>
                  <a:cubicBezTo>
                    <a:pt x="6462" y="30"/>
                    <a:pt x="6458" y="33"/>
                    <a:pt x="6454" y="32"/>
                  </a:cubicBezTo>
                  <a:close/>
                  <a:moveTo>
                    <a:pt x="6422" y="27"/>
                  </a:moveTo>
                  <a:lnTo>
                    <a:pt x="6422" y="27"/>
                  </a:lnTo>
                  <a:cubicBezTo>
                    <a:pt x="6418" y="27"/>
                    <a:pt x="6415" y="23"/>
                    <a:pt x="6415" y="18"/>
                  </a:cubicBezTo>
                  <a:cubicBezTo>
                    <a:pt x="6416" y="14"/>
                    <a:pt x="6420" y="11"/>
                    <a:pt x="6425" y="12"/>
                  </a:cubicBezTo>
                  <a:lnTo>
                    <a:pt x="6425" y="12"/>
                  </a:lnTo>
                  <a:cubicBezTo>
                    <a:pt x="6429" y="12"/>
                    <a:pt x="6432" y="16"/>
                    <a:pt x="6431" y="21"/>
                  </a:cubicBezTo>
                  <a:cubicBezTo>
                    <a:pt x="6431" y="25"/>
                    <a:pt x="6427" y="28"/>
                    <a:pt x="6422" y="27"/>
                  </a:cubicBezTo>
                  <a:close/>
                  <a:moveTo>
                    <a:pt x="6391" y="22"/>
                  </a:moveTo>
                  <a:lnTo>
                    <a:pt x="6391" y="22"/>
                  </a:lnTo>
                  <a:cubicBezTo>
                    <a:pt x="6386" y="22"/>
                    <a:pt x="6383" y="18"/>
                    <a:pt x="6384" y="13"/>
                  </a:cubicBezTo>
                  <a:cubicBezTo>
                    <a:pt x="6384" y="9"/>
                    <a:pt x="6389" y="6"/>
                    <a:pt x="6393" y="7"/>
                  </a:cubicBezTo>
                  <a:lnTo>
                    <a:pt x="6393" y="7"/>
                  </a:lnTo>
                  <a:cubicBezTo>
                    <a:pt x="6397" y="7"/>
                    <a:pt x="6400" y="11"/>
                    <a:pt x="6400" y="16"/>
                  </a:cubicBezTo>
                  <a:cubicBezTo>
                    <a:pt x="6399" y="20"/>
                    <a:pt x="6395" y="23"/>
                    <a:pt x="6391" y="22"/>
                  </a:cubicBezTo>
                  <a:close/>
                  <a:moveTo>
                    <a:pt x="6359" y="20"/>
                  </a:moveTo>
                  <a:lnTo>
                    <a:pt x="6359" y="20"/>
                  </a:lnTo>
                  <a:cubicBezTo>
                    <a:pt x="6355" y="20"/>
                    <a:pt x="6352" y="16"/>
                    <a:pt x="6352" y="12"/>
                  </a:cubicBezTo>
                  <a:cubicBezTo>
                    <a:pt x="6352" y="7"/>
                    <a:pt x="6356" y="4"/>
                    <a:pt x="6360" y="4"/>
                  </a:cubicBezTo>
                  <a:lnTo>
                    <a:pt x="6360" y="4"/>
                  </a:lnTo>
                  <a:cubicBezTo>
                    <a:pt x="6365" y="5"/>
                    <a:pt x="6368" y="8"/>
                    <a:pt x="6368" y="13"/>
                  </a:cubicBezTo>
                  <a:cubicBezTo>
                    <a:pt x="6368" y="17"/>
                    <a:pt x="6364" y="20"/>
                    <a:pt x="6359" y="20"/>
                  </a:cubicBezTo>
                  <a:close/>
                  <a:moveTo>
                    <a:pt x="6327" y="19"/>
                  </a:moveTo>
                  <a:lnTo>
                    <a:pt x="6327" y="19"/>
                  </a:lnTo>
                  <a:cubicBezTo>
                    <a:pt x="6323" y="18"/>
                    <a:pt x="6320" y="15"/>
                    <a:pt x="6320" y="10"/>
                  </a:cubicBezTo>
                  <a:cubicBezTo>
                    <a:pt x="6320" y="6"/>
                    <a:pt x="6324" y="3"/>
                    <a:pt x="6328" y="3"/>
                  </a:cubicBezTo>
                  <a:lnTo>
                    <a:pt x="6328" y="3"/>
                  </a:lnTo>
                  <a:cubicBezTo>
                    <a:pt x="6333" y="3"/>
                    <a:pt x="6336" y="7"/>
                    <a:pt x="6336" y="11"/>
                  </a:cubicBezTo>
                  <a:cubicBezTo>
                    <a:pt x="6336" y="16"/>
                    <a:pt x="6332" y="19"/>
                    <a:pt x="6327" y="19"/>
                  </a:cubicBezTo>
                  <a:close/>
                  <a:moveTo>
                    <a:pt x="6295" y="17"/>
                  </a:moveTo>
                  <a:lnTo>
                    <a:pt x="6295" y="17"/>
                  </a:lnTo>
                  <a:cubicBezTo>
                    <a:pt x="6291" y="17"/>
                    <a:pt x="6288" y="13"/>
                    <a:pt x="6288" y="9"/>
                  </a:cubicBezTo>
                  <a:cubicBezTo>
                    <a:pt x="6288" y="4"/>
                    <a:pt x="6292" y="1"/>
                    <a:pt x="6296" y="1"/>
                  </a:cubicBezTo>
                  <a:lnTo>
                    <a:pt x="6296" y="1"/>
                  </a:lnTo>
                  <a:cubicBezTo>
                    <a:pt x="6301" y="1"/>
                    <a:pt x="6304" y="5"/>
                    <a:pt x="6304" y="10"/>
                  </a:cubicBezTo>
                  <a:cubicBezTo>
                    <a:pt x="6304" y="14"/>
                    <a:pt x="6300" y="17"/>
                    <a:pt x="6295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" name="Freeform 444">
              <a:extLst>
                <a:ext uri="{FF2B5EF4-FFF2-40B4-BE49-F238E27FC236}">
                  <a16:creationId xmlns:a16="http://schemas.microsoft.com/office/drawing/2014/main" id="{CF61F2C3-E6B8-40D5-B629-AFE4DF662D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5940" y="488950"/>
              <a:ext cx="2370455" cy="3399155"/>
            </a:xfrm>
            <a:custGeom>
              <a:avLst/>
              <a:gdLst>
                <a:gd name="T0" fmla="*/ 11404 w 13372"/>
                <a:gd name="T1" fmla="*/ 16 h 19166"/>
                <a:gd name="T2" fmla="*/ 10411 w 13372"/>
                <a:gd name="T3" fmla="*/ 16 h 19166"/>
                <a:gd name="T4" fmla="*/ 9419 w 13372"/>
                <a:gd name="T5" fmla="*/ 16 h 19166"/>
                <a:gd name="T6" fmla="*/ 8426 w 13372"/>
                <a:gd name="T7" fmla="*/ 16 h 19166"/>
                <a:gd name="T8" fmla="*/ 7434 w 13372"/>
                <a:gd name="T9" fmla="*/ 16 h 19166"/>
                <a:gd name="T10" fmla="*/ 6441 w 13372"/>
                <a:gd name="T11" fmla="*/ 16 h 19166"/>
                <a:gd name="T12" fmla="*/ 5449 w 13372"/>
                <a:gd name="T13" fmla="*/ 16 h 19166"/>
                <a:gd name="T14" fmla="*/ 4456 w 13372"/>
                <a:gd name="T15" fmla="*/ 16 h 19166"/>
                <a:gd name="T16" fmla="*/ 3464 w 13372"/>
                <a:gd name="T17" fmla="*/ 16 h 19166"/>
                <a:gd name="T18" fmla="*/ 2471 w 13372"/>
                <a:gd name="T19" fmla="*/ 16 h 19166"/>
                <a:gd name="T20" fmla="*/ 1479 w 13372"/>
                <a:gd name="T21" fmla="*/ 16 h 19166"/>
                <a:gd name="T22" fmla="*/ 512 w 13372"/>
                <a:gd name="T23" fmla="*/ 143 h 19166"/>
                <a:gd name="T24" fmla="*/ 19 w 13372"/>
                <a:gd name="T25" fmla="*/ 946 h 19166"/>
                <a:gd name="T26" fmla="*/ 16 w 13372"/>
                <a:gd name="T27" fmla="*/ 1938 h 19166"/>
                <a:gd name="T28" fmla="*/ 16 w 13372"/>
                <a:gd name="T29" fmla="*/ 2930 h 19166"/>
                <a:gd name="T30" fmla="*/ 16 w 13372"/>
                <a:gd name="T31" fmla="*/ 3923 h 19166"/>
                <a:gd name="T32" fmla="*/ 16 w 13372"/>
                <a:gd name="T33" fmla="*/ 4915 h 19166"/>
                <a:gd name="T34" fmla="*/ 16 w 13372"/>
                <a:gd name="T35" fmla="*/ 5908 h 19166"/>
                <a:gd name="T36" fmla="*/ 16 w 13372"/>
                <a:gd name="T37" fmla="*/ 6900 h 19166"/>
                <a:gd name="T38" fmla="*/ 16 w 13372"/>
                <a:gd name="T39" fmla="*/ 7893 h 19166"/>
                <a:gd name="T40" fmla="*/ 16 w 13372"/>
                <a:gd name="T41" fmla="*/ 8885 h 19166"/>
                <a:gd name="T42" fmla="*/ 16 w 13372"/>
                <a:gd name="T43" fmla="*/ 9878 h 19166"/>
                <a:gd name="T44" fmla="*/ 16 w 13372"/>
                <a:gd name="T45" fmla="*/ 10870 h 19166"/>
                <a:gd name="T46" fmla="*/ 16 w 13372"/>
                <a:gd name="T47" fmla="*/ 11863 h 19166"/>
                <a:gd name="T48" fmla="*/ 16 w 13372"/>
                <a:gd name="T49" fmla="*/ 12855 h 19166"/>
                <a:gd name="T50" fmla="*/ 16 w 13372"/>
                <a:gd name="T51" fmla="*/ 13848 h 19166"/>
                <a:gd name="T52" fmla="*/ 16 w 13372"/>
                <a:gd name="T53" fmla="*/ 14840 h 19166"/>
                <a:gd name="T54" fmla="*/ 16 w 13372"/>
                <a:gd name="T55" fmla="*/ 15833 h 19166"/>
                <a:gd name="T56" fmla="*/ 16 w 13372"/>
                <a:gd name="T57" fmla="*/ 16825 h 19166"/>
                <a:gd name="T58" fmla="*/ 16 w 13372"/>
                <a:gd name="T59" fmla="*/ 17818 h 19166"/>
                <a:gd name="T60" fmla="*/ 214 w 13372"/>
                <a:gd name="T61" fmla="*/ 18762 h 19166"/>
                <a:gd name="T62" fmla="*/ 1075 w 13372"/>
                <a:gd name="T63" fmla="*/ 19150 h 19166"/>
                <a:gd name="T64" fmla="*/ 2067 w 13372"/>
                <a:gd name="T65" fmla="*/ 19150 h 19166"/>
                <a:gd name="T66" fmla="*/ 3060 w 13372"/>
                <a:gd name="T67" fmla="*/ 19150 h 19166"/>
                <a:gd name="T68" fmla="*/ 4052 w 13372"/>
                <a:gd name="T69" fmla="*/ 19150 h 19166"/>
                <a:gd name="T70" fmla="*/ 5045 w 13372"/>
                <a:gd name="T71" fmla="*/ 19150 h 19166"/>
                <a:gd name="T72" fmla="*/ 6037 w 13372"/>
                <a:gd name="T73" fmla="*/ 19150 h 19166"/>
                <a:gd name="T74" fmla="*/ 7030 w 13372"/>
                <a:gd name="T75" fmla="*/ 19150 h 19166"/>
                <a:gd name="T76" fmla="*/ 8022 w 13372"/>
                <a:gd name="T77" fmla="*/ 19150 h 19166"/>
                <a:gd name="T78" fmla="*/ 9015 w 13372"/>
                <a:gd name="T79" fmla="*/ 19150 h 19166"/>
                <a:gd name="T80" fmla="*/ 10007 w 13372"/>
                <a:gd name="T81" fmla="*/ 19150 h 19166"/>
                <a:gd name="T82" fmla="*/ 11000 w 13372"/>
                <a:gd name="T83" fmla="*/ 19150 h 19166"/>
                <a:gd name="T84" fmla="*/ 11992 w 13372"/>
                <a:gd name="T85" fmla="*/ 19150 h 19166"/>
                <a:gd name="T86" fmla="*/ 12942 w 13372"/>
                <a:gd name="T87" fmla="*/ 18972 h 19166"/>
                <a:gd name="T88" fmla="*/ 13356 w 13372"/>
                <a:gd name="T89" fmla="*/ 18123 h 19166"/>
                <a:gd name="T90" fmla="*/ 13356 w 13372"/>
                <a:gd name="T91" fmla="*/ 17130 h 19166"/>
                <a:gd name="T92" fmla="*/ 13356 w 13372"/>
                <a:gd name="T93" fmla="*/ 16138 h 19166"/>
                <a:gd name="T94" fmla="*/ 13356 w 13372"/>
                <a:gd name="T95" fmla="*/ 15145 h 19166"/>
                <a:gd name="T96" fmla="*/ 13356 w 13372"/>
                <a:gd name="T97" fmla="*/ 14153 h 19166"/>
                <a:gd name="T98" fmla="*/ 13356 w 13372"/>
                <a:gd name="T99" fmla="*/ 13160 h 19166"/>
                <a:gd name="T100" fmla="*/ 13356 w 13372"/>
                <a:gd name="T101" fmla="*/ 12168 h 19166"/>
                <a:gd name="T102" fmla="*/ 13356 w 13372"/>
                <a:gd name="T103" fmla="*/ 11175 h 19166"/>
                <a:gd name="T104" fmla="*/ 13356 w 13372"/>
                <a:gd name="T105" fmla="*/ 10183 h 19166"/>
                <a:gd name="T106" fmla="*/ 13356 w 13372"/>
                <a:gd name="T107" fmla="*/ 9190 h 19166"/>
                <a:gd name="T108" fmla="*/ 13356 w 13372"/>
                <a:gd name="T109" fmla="*/ 8198 h 19166"/>
                <a:gd name="T110" fmla="*/ 13356 w 13372"/>
                <a:gd name="T111" fmla="*/ 7205 h 19166"/>
                <a:gd name="T112" fmla="*/ 13356 w 13372"/>
                <a:gd name="T113" fmla="*/ 6213 h 19166"/>
                <a:gd name="T114" fmla="*/ 13356 w 13372"/>
                <a:gd name="T115" fmla="*/ 5220 h 19166"/>
                <a:gd name="T116" fmla="*/ 13356 w 13372"/>
                <a:gd name="T117" fmla="*/ 4228 h 19166"/>
                <a:gd name="T118" fmla="*/ 13356 w 13372"/>
                <a:gd name="T119" fmla="*/ 3235 h 19166"/>
                <a:gd name="T120" fmla="*/ 13356 w 13372"/>
                <a:gd name="T121" fmla="*/ 2243 h 19166"/>
                <a:gd name="T122" fmla="*/ 13356 w 13372"/>
                <a:gd name="T123" fmla="*/ 1250 h 19166"/>
                <a:gd name="T124" fmla="*/ 13096 w 13372"/>
                <a:gd name="T125" fmla="*/ 330 h 19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372" h="19166">
                  <a:moveTo>
                    <a:pt x="12364" y="16"/>
                  </a:moveTo>
                  <a:lnTo>
                    <a:pt x="12364" y="16"/>
                  </a:lnTo>
                  <a:cubicBezTo>
                    <a:pt x="12360" y="16"/>
                    <a:pt x="12356" y="13"/>
                    <a:pt x="12356" y="8"/>
                  </a:cubicBezTo>
                  <a:cubicBezTo>
                    <a:pt x="12356" y="4"/>
                    <a:pt x="12360" y="0"/>
                    <a:pt x="12364" y="0"/>
                  </a:cubicBezTo>
                  <a:lnTo>
                    <a:pt x="12364" y="0"/>
                  </a:lnTo>
                  <a:cubicBezTo>
                    <a:pt x="12369" y="0"/>
                    <a:pt x="12372" y="4"/>
                    <a:pt x="12372" y="8"/>
                  </a:cubicBezTo>
                  <a:cubicBezTo>
                    <a:pt x="12372" y="13"/>
                    <a:pt x="12369" y="16"/>
                    <a:pt x="12364" y="16"/>
                  </a:cubicBezTo>
                  <a:close/>
                  <a:moveTo>
                    <a:pt x="12332" y="16"/>
                  </a:moveTo>
                  <a:lnTo>
                    <a:pt x="12332" y="16"/>
                  </a:lnTo>
                  <a:cubicBezTo>
                    <a:pt x="12328" y="16"/>
                    <a:pt x="12324" y="13"/>
                    <a:pt x="12324" y="8"/>
                  </a:cubicBezTo>
                  <a:cubicBezTo>
                    <a:pt x="12324" y="4"/>
                    <a:pt x="12328" y="0"/>
                    <a:pt x="12332" y="0"/>
                  </a:cubicBezTo>
                  <a:lnTo>
                    <a:pt x="12332" y="0"/>
                  </a:lnTo>
                  <a:cubicBezTo>
                    <a:pt x="12337" y="0"/>
                    <a:pt x="12340" y="4"/>
                    <a:pt x="12340" y="8"/>
                  </a:cubicBezTo>
                  <a:cubicBezTo>
                    <a:pt x="12340" y="13"/>
                    <a:pt x="12337" y="16"/>
                    <a:pt x="12332" y="16"/>
                  </a:cubicBezTo>
                  <a:close/>
                  <a:moveTo>
                    <a:pt x="12300" y="16"/>
                  </a:moveTo>
                  <a:lnTo>
                    <a:pt x="12300" y="16"/>
                  </a:lnTo>
                  <a:cubicBezTo>
                    <a:pt x="12296" y="16"/>
                    <a:pt x="12292" y="13"/>
                    <a:pt x="12292" y="8"/>
                  </a:cubicBezTo>
                  <a:cubicBezTo>
                    <a:pt x="12292" y="4"/>
                    <a:pt x="12296" y="0"/>
                    <a:pt x="12300" y="0"/>
                  </a:cubicBezTo>
                  <a:lnTo>
                    <a:pt x="12300" y="0"/>
                  </a:lnTo>
                  <a:cubicBezTo>
                    <a:pt x="12305" y="0"/>
                    <a:pt x="12308" y="4"/>
                    <a:pt x="12308" y="8"/>
                  </a:cubicBezTo>
                  <a:cubicBezTo>
                    <a:pt x="12308" y="13"/>
                    <a:pt x="12305" y="16"/>
                    <a:pt x="12300" y="16"/>
                  </a:cubicBezTo>
                  <a:close/>
                  <a:moveTo>
                    <a:pt x="12268" y="16"/>
                  </a:moveTo>
                  <a:lnTo>
                    <a:pt x="12268" y="16"/>
                  </a:lnTo>
                  <a:cubicBezTo>
                    <a:pt x="12264" y="16"/>
                    <a:pt x="12260" y="13"/>
                    <a:pt x="12260" y="8"/>
                  </a:cubicBezTo>
                  <a:cubicBezTo>
                    <a:pt x="12260" y="4"/>
                    <a:pt x="12264" y="0"/>
                    <a:pt x="12268" y="0"/>
                  </a:cubicBezTo>
                  <a:lnTo>
                    <a:pt x="12268" y="0"/>
                  </a:lnTo>
                  <a:cubicBezTo>
                    <a:pt x="12273" y="0"/>
                    <a:pt x="12276" y="4"/>
                    <a:pt x="12276" y="8"/>
                  </a:cubicBezTo>
                  <a:cubicBezTo>
                    <a:pt x="12276" y="13"/>
                    <a:pt x="12273" y="16"/>
                    <a:pt x="12268" y="16"/>
                  </a:cubicBezTo>
                  <a:close/>
                  <a:moveTo>
                    <a:pt x="12236" y="16"/>
                  </a:moveTo>
                  <a:lnTo>
                    <a:pt x="12236" y="16"/>
                  </a:lnTo>
                  <a:cubicBezTo>
                    <a:pt x="12232" y="16"/>
                    <a:pt x="12228" y="13"/>
                    <a:pt x="12228" y="8"/>
                  </a:cubicBezTo>
                  <a:cubicBezTo>
                    <a:pt x="12228" y="4"/>
                    <a:pt x="12232" y="0"/>
                    <a:pt x="12236" y="0"/>
                  </a:cubicBezTo>
                  <a:lnTo>
                    <a:pt x="12236" y="0"/>
                  </a:lnTo>
                  <a:cubicBezTo>
                    <a:pt x="12241" y="0"/>
                    <a:pt x="12244" y="4"/>
                    <a:pt x="12244" y="8"/>
                  </a:cubicBezTo>
                  <a:cubicBezTo>
                    <a:pt x="12244" y="13"/>
                    <a:pt x="12241" y="16"/>
                    <a:pt x="12236" y="16"/>
                  </a:cubicBezTo>
                  <a:close/>
                  <a:moveTo>
                    <a:pt x="12204" y="16"/>
                  </a:moveTo>
                  <a:lnTo>
                    <a:pt x="12204" y="16"/>
                  </a:lnTo>
                  <a:cubicBezTo>
                    <a:pt x="12200" y="16"/>
                    <a:pt x="12196" y="13"/>
                    <a:pt x="12196" y="8"/>
                  </a:cubicBezTo>
                  <a:cubicBezTo>
                    <a:pt x="12196" y="4"/>
                    <a:pt x="12200" y="0"/>
                    <a:pt x="12204" y="0"/>
                  </a:cubicBezTo>
                  <a:lnTo>
                    <a:pt x="12204" y="0"/>
                  </a:lnTo>
                  <a:cubicBezTo>
                    <a:pt x="12209" y="0"/>
                    <a:pt x="12212" y="4"/>
                    <a:pt x="12212" y="8"/>
                  </a:cubicBezTo>
                  <a:cubicBezTo>
                    <a:pt x="12212" y="13"/>
                    <a:pt x="12209" y="16"/>
                    <a:pt x="12204" y="16"/>
                  </a:cubicBezTo>
                  <a:close/>
                  <a:moveTo>
                    <a:pt x="12172" y="16"/>
                  </a:moveTo>
                  <a:lnTo>
                    <a:pt x="12172" y="16"/>
                  </a:lnTo>
                  <a:cubicBezTo>
                    <a:pt x="12168" y="16"/>
                    <a:pt x="12164" y="13"/>
                    <a:pt x="12164" y="8"/>
                  </a:cubicBezTo>
                  <a:cubicBezTo>
                    <a:pt x="12164" y="4"/>
                    <a:pt x="12168" y="0"/>
                    <a:pt x="12172" y="0"/>
                  </a:cubicBezTo>
                  <a:lnTo>
                    <a:pt x="12172" y="0"/>
                  </a:lnTo>
                  <a:cubicBezTo>
                    <a:pt x="12177" y="0"/>
                    <a:pt x="12180" y="4"/>
                    <a:pt x="12180" y="8"/>
                  </a:cubicBezTo>
                  <a:cubicBezTo>
                    <a:pt x="12180" y="13"/>
                    <a:pt x="12177" y="16"/>
                    <a:pt x="12172" y="16"/>
                  </a:cubicBezTo>
                  <a:close/>
                  <a:moveTo>
                    <a:pt x="12140" y="16"/>
                  </a:moveTo>
                  <a:lnTo>
                    <a:pt x="12140" y="16"/>
                  </a:lnTo>
                  <a:cubicBezTo>
                    <a:pt x="12136" y="16"/>
                    <a:pt x="12132" y="13"/>
                    <a:pt x="12132" y="8"/>
                  </a:cubicBezTo>
                  <a:cubicBezTo>
                    <a:pt x="12132" y="4"/>
                    <a:pt x="12136" y="0"/>
                    <a:pt x="12140" y="0"/>
                  </a:cubicBezTo>
                  <a:lnTo>
                    <a:pt x="12140" y="0"/>
                  </a:lnTo>
                  <a:cubicBezTo>
                    <a:pt x="12145" y="0"/>
                    <a:pt x="12148" y="4"/>
                    <a:pt x="12148" y="8"/>
                  </a:cubicBezTo>
                  <a:cubicBezTo>
                    <a:pt x="12148" y="13"/>
                    <a:pt x="12145" y="16"/>
                    <a:pt x="12140" y="16"/>
                  </a:cubicBezTo>
                  <a:close/>
                  <a:moveTo>
                    <a:pt x="12108" y="16"/>
                  </a:moveTo>
                  <a:lnTo>
                    <a:pt x="12108" y="16"/>
                  </a:lnTo>
                  <a:cubicBezTo>
                    <a:pt x="12104" y="16"/>
                    <a:pt x="12100" y="13"/>
                    <a:pt x="12100" y="8"/>
                  </a:cubicBezTo>
                  <a:cubicBezTo>
                    <a:pt x="12100" y="4"/>
                    <a:pt x="12104" y="0"/>
                    <a:pt x="12108" y="0"/>
                  </a:cubicBezTo>
                  <a:lnTo>
                    <a:pt x="12108" y="0"/>
                  </a:lnTo>
                  <a:cubicBezTo>
                    <a:pt x="12113" y="0"/>
                    <a:pt x="12116" y="4"/>
                    <a:pt x="12116" y="8"/>
                  </a:cubicBezTo>
                  <a:cubicBezTo>
                    <a:pt x="12116" y="13"/>
                    <a:pt x="12113" y="16"/>
                    <a:pt x="12108" y="16"/>
                  </a:cubicBezTo>
                  <a:close/>
                  <a:moveTo>
                    <a:pt x="12076" y="16"/>
                  </a:moveTo>
                  <a:lnTo>
                    <a:pt x="12076" y="16"/>
                  </a:lnTo>
                  <a:cubicBezTo>
                    <a:pt x="12072" y="16"/>
                    <a:pt x="12068" y="13"/>
                    <a:pt x="12068" y="8"/>
                  </a:cubicBezTo>
                  <a:cubicBezTo>
                    <a:pt x="12068" y="4"/>
                    <a:pt x="12072" y="0"/>
                    <a:pt x="12076" y="0"/>
                  </a:cubicBezTo>
                  <a:lnTo>
                    <a:pt x="12076" y="0"/>
                  </a:lnTo>
                  <a:cubicBezTo>
                    <a:pt x="12081" y="0"/>
                    <a:pt x="12084" y="4"/>
                    <a:pt x="12084" y="8"/>
                  </a:cubicBezTo>
                  <a:cubicBezTo>
                    <a:pt x="12084" y="13"/>
                    <a:pt x="12081" y="16"/>
                    <a:pt x="12076" y="16"/>
                  </a:cubicBezTo>
                  <a:close/>
                  <a:moveTo>
                    <a:pt x="12044" y="16"/>
                  </a:moveTo>
                  <a:lnTo>
                    <a:pt x="12044" y="16"/>
                  </a:lnTo>
                  <a:cubicBezTo>
                    <a:pt x="12040" y="16"/>
                    <a:pt x="12036" y="13"/>
                    <a:pt x="12036" y="8"/>
                  </a:cubicBezTo>
                  <a:cubicBezTo>
                    <a:pt x="12036" y="4"/>
                    <a:pt x="12040" y="0"/>
                    <a:pt x="12044" y="0"/>
                  </a:cubicBezTo>
                  <a:lnTo>
                    <a:pt x="12044" y="0"/>
                  </a:lnTo>
                  <a:cubicBezTo>
                    <a:pt x="12049" y="0"/>
                    <a:pt x="12052" y="4"/>
                    <a:pt x="12052" y="8"/>
                  </a:cubicBezTo>
                  <a:cubicBezTo>
                    <a:pt x="12052" y="13"/>
                    <a:pt x="12049" y="16"/>
                    <a:pt x="12044" y="16"/>
                  </a:cubicBezTo>
                  <a:close/>
                  <a:moveTo>
                    <a:pt x="12012" y="16"/>
                  </a:moveTo>
                  <a:lnTo>
                    <a:pt x="12012" y="16"/>
                  </a:lnTo>
                  <a:cubicBezTo>
                    <a:pt x="12008" y="16"/>
                    <a:pt x="12004" y="13"/>
                    <a:pt x="12004" y="8"/>
                  </a:cubicBezTo>
                  <a:cubicBezTo>
                    <a:pt x="12004" y="4"/>
                    <a:pt x="12008" y="0"/>
                    <a:pt x="12012" y="0"/>
                  </a:cubicBezTo>
                  <a:lnTo>
                    <a:pt x="12012" y="0"/>
                  </a:lnTo>
                  <a:cubicBezTo>
                    <a:pt x="12017" y="0"/>
                    <a:pt x="12020" y="4"/>
                    <a:pt x="12020" y="8"/>
                  </a:cubicBezTo>
                  <a:cubicBezTo>
                    <a:pt x="12020" y="13"/>
                    <a:pt x="12017" y="16"/>
                    <a:pt x="12012" y="16"/>
                  </a:cubicBezTo>
                  <a:close/>
                  <a:moveTo>
                    <a:pt x="11980" y="16"/>
                  </a:moveTo>
                  <a:lnTo>
                    <a:pt x="11980" y="16"/>
                  </a:lnTo>
                  <a:cubicBezTo>
                    <a:pt x="11976" y="16"/>
                    <a:pt x="11972" y="13"/>
                    <a:pt x="11972" y="8"/>
                  </a:cubicBezTo>
                  <a:cubicBezTo>
                    <a:pt x="11972" y="4"/>
                    <a:pt x="11976" y="0"/>
                    <a:pt x="11980" y="0"/>
                  </a:cubicBezTo>
                  <a:lnTo>
                    <a:pt x="11980" y="0"/>
                  </a:lnTo>
                  <a:cubicBezTo>
                    <a:pt x="11985" y="0"/>
                    <a:pt x="11988" y="4"/>
                    <a:pt x="11988" y="8"/>
                  </a:cubicBezTo>
                  <a:cubicBezTo>
                    <a:pt x="11988" y="13"/>
                    <a:pt x="11985" y="16"/>
                    <a:pt x="11980" y="16"/>
                  </a:cubicBezTo>
                  <a:close/>
                  <a:moveTo>
                    <a:pt x="11948" y="16"/>
                  </a:moveTo>
                  <a:lnTo>
                    <a:pt x="11948" y="16"/>
                  </a:lnTo>
                  <a:cubicBezTo>
                    <a:pt x="11944" y="16"/>
                    <a:pt x="11940" y="13"/>
                    <a:pt x="11940" y="8"/>
                  </a:cubicBezTo>
                  <a:cubicBezTo>
                    <a:pt x="11940" y="4"/>
                    <a:pt x="11944" y="0"/>
                    <a:pt x="11948" y="0"/>
                  </a:cubicBezTo>
                  <a:lnTo>
                    <a:pt x="11948" y="0"/>
                  </a:lnTo>
                  <a:cubicBezTo>
                    <a:pt x="11953" y="0"/>
                    <a:pt x="11956" y="4"/>
                    <a:pt x="11956" y="8"/>
                  </a:cubicBezTo>
                  <a:cubicBezTo>
                    <a:pt x="11956" y="13"/>
                    <a:pt x="11953" y="16"/>
                    <a:pt x="11948" y="16"/>
                  </a:cubicBezTo>
                  <a:close/>
                  <a:moveTo>
                    <a:pt x="11916" y="16"/>
                  </a:moveTo>
                  <a:lnTo>
                    <a:pt x="11916" y="16"/>
                  </a:lnTo>
                  <a:cubicBezTo>
                    <a:pt x="11912" y="16"/>
                    <a:pt x="11908" y="13"/>
                    <a:pt x="11908" y="8"/>
                  </a:cubicBezTo>
                  <a:cubicBezTo>
                    <a:pt x="11908" y="4"/>
                    <a:pt x="11912" y="0"/>
                    <a:pt x="11916" y="0"/>
                  </a:cubicBezTo>
                  <a:lnTo>
                    <a:pt x="11916" y="0"/>
                  </a:lnTo>
                  <a:cubicBezTo>
                    <a:pt x="11921" y="0"/>
                    <a:pt x="11924" y="4"/>
                    <a:pt x="11924" y="8"/>
                  </a:cubicBezTo>
                  <a:cubicBezTo>
                    <a:pt x="11924" y="13"/>
                    <a:pt x="11921" y="16"/>
                    <a:pt x="11916" y="16"/>
                  </a:cubicBezTo>
                  <a:close/>
                  <a:moveTo>
                    <a:pt x="11884" y="16"/>
                  </a:moveTo>
                  <a:lnTo>
                    <a:pt x="11884" y="16"/>
                  </a:lnTo>
                  <a:cubicBezTo>
                    <a:pt x="11880" y="16"/>
                    <a:pt x="11876" y="13"/>
                    <a:pt x="11876" y="8"/>
                  </a:cubicBezTo>
                  <a:cubicBezTo>
                    <a:pt x="11876" y="4"/>
                    <a:pt x="11880" y="0"/>
                    <a:pt x="11884" y="0"/>
                  </a:cubicBezTo>
                  <a:lnTo>
                    <a:pt x="11884" y="0"/>
                  </a:lnTo>
                  <a:cubicBezTo>
                    <a:pt x="11889" y="0"/>
                    <a:pt x="11892" y="4"/>
                    <a:pt x="11892" y="8"/>
                  </a:cubicBezTo>
                  <a:cubicBezTo>
                    <a:pt x="11892" y="13"/>
                    <a:pt x="11889" y="16"/>
                    <a:pt x="11884" y="16"/>
                  </a:cubicBezTo>
                  <a:close/>
                  <a:moveTo>
                    <a:pt x="11852" y="16"/>
                  </a:moveTo>
                  <a:lnTo>
                    <a:pt x="11852" y="16"/>
                  </a:lnTo>
                  <a:cubicBezTo>
                    <a:pt x="11848" y="16"/>
                    <a:pt x="11844" y="13"/>
                    <a:pt x="11844" y="8"/>
                  </a:cubicBezTo>
                  <a:cubicBezTo>
                    <a:pt x="11844" y="4"/>
                    <a:pt x="11848" y="0"/>
                    <a:pt x="11852" y="0"/>
                  </a:cubicBezTo>
                  <a:lnTo>
                    <a:pt x="11852" y="0"/>
                  </a:lnTo>
                  <a:cubicBezTo>
                    <a:pt x="11857" y="0"/>
                    <a:pt x="11860" y="4"/>
                    <a:pt x="11860" y="8"/>
                  </a:cubicBezTo>
                  <a:cubicBezTo>
                    <a:pt x="11860" y="13"/>
                    <a:pt x="11857" y="16"/>
                    <a:pt x="11852" y="16"/>
                  </a:cubicBezTo>
                  <a:close/>
                  <a:moveTo>
                    <a:pt x="11820" y="16"/>
                  </a:moveTo>
                  <a:lnTo>
                    <a:pt x="11820" y="16"/>
                  </a:lnTo>
                  <a:cubicBezTo>
                    <a:pt x="11816" y="16"/>
                    <a:pt x="11812" y="13"/>
                    <a:pt x="11812" y="8"/>
                  </a:cubicBezTo>
                  <a:cubicBezTo>
                    <a:pt x="11812" y="4"/>
                    <a:pt x="11816" y="0"/>
                    <a:pt x="11820" y="0"/>
                  </a:cubicBezTo>
                  <a:lnTo>
                    <a:pt x="11820" y="0"/>
                  </a:lnTo>
                  <a:cubicBezTo>
                    <a:pt x="11825" y="0"/>
                    <a:pt x="11828" y="4"/>
                    <a:pt x="11828" y="8"/>
                  </a:cubicBezTo>
                  <a:cubicBezTo>
                    <a:pt x="11828" y="13"/>
                    <a:pt x="11825" y="16"/>
                    <a:pt x="11820" y="16"/>
                  </a:cubicBezTo>
                  <a:close/>
                  <a:moveTo>
                    <a:pt x="11788" y="16"/>
                  </a:moveTo>
                  <a:lnTo>
                    <a:pt x="11788" y="16"/>
                  </a:lnTo>
                  <a:cubicBezTo>
                    <a:pt x="11784" y="16"/>
                    <a:pt x="11780" y="13"/>
                    <a:pt x="11780" y="8"/>
                  </a:cubicBezTo>
                  <a:cubicBezTo>
                    <a:pt x="11780" y="4"/>
                    <a:pt x="11784" y="0"/>
                    <a:pt x="11788" y="0"/>
                  </a:cubicBezTo>
                  <a:lnTo>
                    <a:pt x="11788" y="0"/>
                  </a:lnTo>
                  <a:cubicBezTo>
                    <a:pt x="11793" y="0"/>
                    <a:pt x="11796" y="4"/>
                    <a:pt x="11796" y="8"/>
                  </a:cubicBezTo>
                  <a:cubicBezTo>
                    <a:pt x="11796" y="13"/>
                    <a:pt x="11793" y="16"/>
                    <a:pt x="11788" y="16"/>
                  </a:cubicBezTo>
                  <a:close/>
                  <a:moveTo>
                    <a:pt x="11756" y="16"/>
                  </a:moveTo>
                  <a:lnTo>
                    <a:pt x="11756" y="16"/>
                  </a:lnTo>
                  <a:cubicBezTo>
                    <a:pt x="11752" y="16"/>
                    <a:pt x="11748" y="13"/>
                    <a:pt x="11748" y="8"/>
                  </a:cubicBezTo>
                  <a:cubicBezTo>
                    <a:pt x="11748" y="4"/>
                    <a:pt x="11752" y="0"/>
                    <a:pt x="11756" y="0"/>
                  </a:cubicBezTo>
                  <a:lnTo>
                    <a:pt x="11756" y="0"/>
                  </a:lnTo>
                  <a:cubicBezTo>
                    <a:pt x="11761" y="0"/>
                    <a:pt x="11764" y="4"/>
                    <a:pt x="11764" y="8"/>
                  </a:cubicBezTo>
                  <a:cubicBezTo>
                    <a:pt x="11764" y="13"/>
                    <a:pt x="11761" y="16"/>
                    <a:pt x="11756" y="16"/>
                  </a:cubicBezTo>
                  <a:close/>
                  <a:moveTo>
                    <a:pt x="11724" y="16"/>
                  </a:moveTo>
                  <a:lnTo>
                    <a:pt x="11724" y="16"/>
                  </a:lnTo>
                  <a:cubicBezTo>
                    <a:pt x="11720" y="16"/>
                    <a:pt x="11716" y="13"/>
                    <a:pt x="11716" y="8"/>
                  </a:cubicBezTo>
                  <a:cubicBezTo>
                    <a:pt x="11716" y="4"/>
                    <a:pt x="11720" y="0"/>
                    <a:pt x="11724" y="0"/>
                  </a:cubicBezTo>
                  <a:lnTo>
                    <a:pt x="11724" y="0"/>
                  </a:lnTo>
                  <a:cubicBezTo>
                    <a:pt x="11729" y="0"/>
                    <a:pt x="11732" y="4"/>
                    <a:pt x="11732" y="8"/>
                  </a:cubicBezTo>
                  <a:cubicBezTo>
                    <a:pt x="11732" y="13"/>
                    <a:pt x="11729" y="16"/>
                    <a:pt x="11724" y="16"/>
                  </a:cubicBezTo>
                  <a:close/>
                  <a:moveTo>
                    <a:pt x="11692" y="16"/>
                  </a:moveTo>
                  <a:lnTo>
                    <a:pt x="11692" y="16"/>
                  </a:lnTo>
                  <a:cubicBezTo>
                    <a:pt x="11688" y="16"/>
                    <a:pt x="11684" y="13"/>
                    <a:pt x="11684" y="8"/>
                  </a:cubicBezTo>
                  <a:cubicBezTo>
                    <a:pt x="11684" y="4"/>
                    <a:pt x="11688" y="0"/>
                    <a:pt x="11692" y="0"/>
                  </a:cubicBezTo>
                  <a:lnTo>
                    <a:pt x="11692" y="0"/>
                  </a:lnTo>
                  <a:cubicBezTo>
                    <a:pt x="11697" y="0"/>
                    <a:pt x="11700" y="4"/>
                    <a:pt x="11700" y="8"/>
                  </a:cubicBezTo>
                  <a:cubicBezTo>
                    <a:pt x="11700" y="13"/>
                    <a:pt x="11697" y="16"/>
                    <a:pt x="11692" y="16"/>
                  </a:cubicBezTo>
                  <a:close/>
                  <a:moveTo>
                    <a:pt x="11660" y="16"/>
                  </a:moveTo>
                  <a:lnTo>
                    <a:pt x="11660" y="16"/>
                  </a:lnTo>
                  <a:cubicBezTo>
                    <a:pt x="11656" y="16"/>
                    <a:pt x="11652" y="13"/>
                    <a:pt x="11652" y="8"/>
                  </a:cubicBezTo>
                  <a:cubicBezTo>
                    <a:pt x="11652" y="4"/>
                    <a:pt x="11656" y="0"/>
                    <a:pt x="11660" y="0"/>
                  </a:cubicBezTo>
                  <a:lnTo>
                    <a:pt x="11660" y="0"/>
                  </a:lnTo>
                  <a:cubicBezTo>
                    <a:pt x="11665" y="0"/>
                    <a:pt x="11668" y="4"/>
                    <a:pt x="11668" y="8"/>
                  </a:cubicBezTo>
                  <a:cubicBezTo>
                    <a:pt x="11668" y="13"/>
                    <a:pt x="11665" y="16"/>
                    <a:pt x="11660" y="16"/>
                  </a:cubicBezTo>
                  <a:close/>
                  <a:moveTo>
                    <a:pt x="11628" y="16"/>
                  </a:moveTo>
                  <a:lnTo>
                    <a:pt x="11628" y="16"/>
                  </a:lnTo>
                  <a:cubicBezTo>
                    <a:pt x="11624" y="16"/>
                    <a:pt x="11620" y="13"/>
                    <a:pt x="11620" y="8"/>
                  </a:cubicBezTo>
                  <a:cubicBezTo>
                    <a:pt x="11620" y="4"/>
                    <a:pt x="11624" y="0"/>
                    <a:pt x="11628" y="0"/>
                  </a:cubicBezTo>
                  <a:lnTo>
                    <a:pt x="11628" y="0"/>
                  </a:lnTo>
                  <a:cubicBezTo>
                    <a:pt x="11632" y="0"/>
                    <a:pt x="11636" y="4"/>
                    <a:pt x="11636" y="8"/>
                  </a:cubicBezTo>
                  <a:cubicBezTo>
                    <a:pt x="11636" y="13"/>
                    <a:pt x="11632" y="16"/>
                    <a:pt x="11628" y="16"/>
                  </a:cubicBezTo>
                  <a:close/>
                  <a:moveTo>
                    <a:pt x="11596" y="16"/>
                  </a:moveTo>
                  <a:lnTo>
                    <a:pt x="11596" y="16"/>
                  </a:lnTo>
                  <a:cubicBezTo>
                    <a:pt x="11592" y="16"/>
                    <a:pt x="11588" y="13"/>
                    <a:pt x="11588" y="8"/>
                  </a:cubicBezTo>
                  <a:cubicBezTo>
                    <a:pt x="11588" y="4"/>
                    <a:pt x="11592" y="0"/>
                    <a:pt x="11596" y="0"/>
                  </a:cubicBezTo>
                  <a:lnTo>
                    <a:pt x="11596" y="0"/>
                  </a:lnTo>
                  <a:cubicBezTo>
                    <a:pt x="11600" y="0"/>
                    <a:pt x="11604" y="4"/>
                    <a:pt x="11604" y="8"/>
                  </a:cubicBezTo>
                  <a:cubicBezTo>
                    <a:pt x="11604" y="13"/>
                    <a:pt x="11600" y="16"/>
                    <a:pt x="11596" y="16"/>
                  </a:cubicBezTo>
                  <a:close/>
                  <a:moveTo>
                    <a:pt x="11564" y="16"/>
                  </a:moveTo>
                  <a:lnTo>
                    <a:pt x="11564" y="16"/>
                  </a:lnTo>
                  <a:cubicBezTo>
                    <a:pt x="11560" y="16"/>
                    <a:pt x="11556" y="13"/>
                    <a:pt x="11556" y="8"/>
                  </a:cubicBezTo>
                  <a:cubicBezTo>
                    <a:pt x="11556" y="4"/>
                    <a:pt x="11560" y="0"/>
                    <a:pt x="11564" y="0"/>
                  </a:cubicBezTo>
                  <a:lnTo>
                    <a:pt x="11564" y="0"/>
                  </a:lnTo>
                  <a:cubicBezTo>
                    <a:pt x="11568" y="0"/>
                    <a:pt x="11572" y="4"/>
                    <a:pt x="11572" y="8"/>
                  </a:cubicBezTo>
                  <a:cubicBezTo>
                    <a:pt x="11572" y="13"/>
                    <a:pt x="11568" y="16"/>
                    <a:pt x="11564" y="16"/>
                  </a:cubicBezTo>
                  <a:close/>
                  <a:moveTo>
                    <a:pt x="11532" y="16"/>
                  </a:moveTo>
                  <a:lnTo>
                    <a:pt x="11532" y="16"/>
                  </a:lnTo>
                  <a:cubicBezTo>
                    <a:pt x="11528" y="16"/>
                    <a:pt x="11524" y="13"/>
                    <a:pt x="11524" y="8"/>
                  </a:cubicBezTo>
                  <a:cubicBezTo>
                    <a:pt x="11524" y="4"/>
                    <a:pt x="11528" y="0"/>
                    <a:pt x="11532" y="0"/>
                  </a:cubicBezTo>
                  <a:lnTo>
                    <a:pt x="11532" y="0"/>
                  </a:lnTo>
                  <a:cubicBezTo>
                    <a:pt x="11536" y="0"/>
                    <a:pt x="11540" y="4"/>
                    <a:pt x="11540" y="8"/>
                  </a:cubicBezTo>
                  <a:cubicBezTo>
                    <a:pt x="11540" y="13"/>
                    <a:pt x="11536" y="16"/>
                    <a:pt x="11532" y="16"/>
                  </a:cubicBezTo>
                  <a:close/>
                  <a:moveTo>
                    <a:pt x="11500" y="16"/>
                  </a:moveTo>
                  <a:lnTo>
                    <a:pt x="11500" y="16"/>
                  </a:lnTo>
                  <a:cubicBezTo>
                    <a:pt x="11496" y="16"/>
                    <a:pt x="11492" y="13"/>
                    <a:pt x="11492" y="8"/>
                  </a:cubicBezTo>
                  <a:cubicBezTo>
                    <a:pt x="11492" y="4"/>
                    <a:pt x="11496" y="0"/>
                    <a:pt x="11500" y="0"/>
                  </a:cubicBezTo>
                  <a:lnTo>
                    <a:pt x="11500" y="0"/>
                  </a:lnTo>
                  <a:cubicBezTo>
                    <a:pt x="11504" y="0"/>
                    <a:pt x="11508" y="4"/>
                    <a:pt x="11508" y="8"/>
                  </a:cubicBezTo>
                  <a:cubicBezTo>
                    <a:pt x="11508" y="13"/>
                    <a:pt x="11504" y="16"/>
                    <a:pt x="11500" y="16"/>
                  </a:cubicBezTo>
                  <a:close/>
                  <a:moveTo>
                    <a:pt x="11468" y="16"/>
                  </a:moveTo>
                  <a:lnTo>
                    <a:pt x="11468" y="16"/>
                  </a:lnTo>
                  <a:cubicBezTo>
                    <a:pt x="11464" y="16"/>
                    <a:pt x="11460" y="13"/>
                    <a:pt x="11460" y="8"/>
                  </a:cubicBezTo>
                  <a:cubicBezTo>
                    <a:pt x="11460" y="4"/>
                    <a:pt x="11464" y="0"/>
                    <a:pt x="11468" y="0"/>
                  </a:cubicBezTo>
                  <a:lnTo>
                    <a:pt x="11468" y="0"/>
                  </a:lnTo>
                  <a:cubicBezTo>
                    <a:pt x="11472" y="0"/>
                    <a:pt x="11476" y="4"/>
                    <a:pt x="11476" y="8"/>
                  </a:cubicBezTo>
                  <a:cubicBezTo>
                    <a:pt x="11476" y="13"/>
                    <a:pt x="11472" y="16"/>
                    <a:pt x="11468" y="16"/>
                  </a:cubicBezTo>
                  <a:close/>
                  <a:moveTo>
                    <a:pt x="11436" y="16"/>
                  </a:moveTo>
                  <a:lnTo>
                    <a:pt x="11436" y="16"/>
                  </a:lnTo>
                  <a:cubicBezTo>
                    <a:pt x="11432" y="16"/>
                    <a:pt x="11428" y="13"/>
                    <a:pt x="11428" y="8"/>
                  </a:cubicBezTo>
                  <a:cubicBezTo>
                    <a:pt x="11428" y="4"/>
                    <a:pt x="11432" y="0"/>
                    <a:pt x="11436" y="0"/>
                  </a:cubicBezTo>
                  <a:lnTo>
                    <a:pt x="11436" y="0"/>
                  </a:lnTo>
                  <a:cubicBezTo>
                    <a:pt x="11440" y="0"/>
                    <a:pt x="11444" y="4"/>
                    <a:pt x="11444" y="8"/>
                  </a:cubicBezTo>
                  <a:cubicBezTo>
                    <a:pt x="11444" y="13"/>
                    <a:pt x="11440" y="16"/>
                    <a:pt x="11436" y="16"/>
                  </a:cubicBezTo>
                  <a:close/>
                  <a:moveTo>
                    <a:pt x="11404" y="16"/>
                  </a:moveTo>
                  <a:lnTo>
                    <a:pt x="11404" y="16"/>
                  </a:lnTo>
                  <a:cubicBezTo>
                    <a:pt x="11400" y="16"/>
                    <a:pt x="11396" y="13"/>
                    <a:pt x="11396" y="8"/>
                  </a:cubicBezTo>
                  <a:cubicBezTo>
                    <a:pt x="11396" y="4"/>
                    <a:pt x="11400" y="0"/>
                    <a:pt x="11404" y="0"/>
                  </a:cubicBezTo>
                  <a:lnTo>
                    <a:pt x="11404" y="0"/>
                  </a:lnTo>
                  <a:cubicBezTo>
                    <a:pt x="11408" y="0"/>
                    <a:pt x="11412" y="4"/>
                    <a:pt x="11412" y="8"/>
                  </a:cubicBezTo>
                  <a:cubicBezTo>
                    <a:pt x="11412" y="13"/>
                    <a:pt x="11408" y="16"/>
                    <a:pt x="11404" y="16"/>
                  </a:cubicBezTo>
                  <a:close/>
                  <a:moveTo>
                    <a:pt x="11372" y="16"/>
                  </a:moveTo>
                  <a:lnTo>
                    <a:pt x="11372" y="16"/>
                  </a:lnTo>
                  <a:cubicBezTo>
                    <a:pt x="11367" y="16"/>
                    <a:pt x="11364" y="13"/>
                    <a:pt x="11364" y="8"/>
                  </a:cubicBezTo>
                  <a:cubicBezTo>
                    <a:pt x="11364" y="4"/>
                    <a:pt x="11367" y="0"/>
                    <a:pt x="11372" y="0"/>
                  </a:cubicBezTo>
                  <a:lnTo>
                    <a:pt x="11372" y="0"/>
                  </a:lnTo>
                  <a:cubicBezTo>
                    <a:pt x="11376" y="0"/>
                    <a:pt x="11380" y="4"/>
                    <a:pt x="11380" y="8"/>
                  </a:cubicBezTo>
                  <a:cubicBezTo>
                    <a:pt x="11380" y="13"/>
                    <a:pt x="11376" y="16"/>
                    <a:pt x="11372" y="16"/>
                  </a:cubicBezTo>
                  <a:close/>
                  <a:moveTo>
                    <a:pt x="11340" y="16"/>
                  </a:moveTo>
                  <a:lnTo>
                    <a:pt x="11340" y="16"/>
                  </a:lnTo>
                  <a:cubicBezTo>
                    <a:pt x="11335" y="16"/>
                    <a:pt x="11332" y="13"/>
                    <a:pt x="11332" y="8"/>
                  </a:cubicBezTo>
                  <a:cubicBezTo>
                    <a:pt x="11332" y="4"/>
                    <a:pt x="11335" y="0"/>
                    <a:pt x="11340" y="0"/>
                  </a:cubicBezTo>
                  <a:lnTo>
                    <a:pt x="11340" y="0"/>
                  </a:lnTo>
                  <a:cubicBezTo>
                    <a:pt x="11344" y="0"/>
                    <a:pt x="11348" y="4"/>
                    <a:pt x="11348" y="8"/>
                  </a:cubicBezTo>
                  <a:cubicBezTo>
                    <a:pt x="11348" y="13"/>
                    <a:pt x="11344" y="16"/>
                    <a:pt x="11340" y="16"/>
                  </a:cubicBezTo>
                  <a:close/>
                  <a:moveTo>
                    <a:pt x="11308" y="16"/>
                  </a:moveTo>
                  <a:lnTo>
                    <a:pt x="11308" y="16"/>
                  </a:lnTo>
                  <a:cubicBezTo>
                    <a:pt x="11303" y="16"/>
                    <a:pt x="11300" y="13"/>
                    <a:pt x="11300" y="8"/>
                  </a:cubicBezTo>
                  <a:cubicBezTo>
                    <a:pt x="11300" y="4"/>
                    <a:pt x="11303" y="0"/>
                    <a:pt x="11308" y="0"/>
                  </a:cubicBezTo>
                  <a:lnTo>
                    <a:pt x="11308" y="0"/>
                  </a:lnTo>
                  <a:cubicBezTo>
                    <a:pt x="11312" y="0"/>
                    <a:pt x="11316" y="4"/>
                    <a:pt x="11316" y="8"/>
                  </a:cubicBezTo>
                  <a:cubicBezTo>
                    <a:pt x="11316" y="13"/>
                    <a:pt x="11312" y="16"/>
                    <a:pt x="11308" y="16"/>
                  </a:cubicBezTo>
                  <a:close/>
                  <a:moveTo>
                    <a:pt x="11276" y="16"/>
                  </a:moveTo>
                  <a:lnTo>
                    <a:pt x="11276" y="16"/>
                  </a:lnTo>
                  <a:cubicBezTo>
                    <a:pt x="11271" y="16"/>
                    <a:pt x="11268" y="13"/>
                    <a:pt x="11268" y="8"/>
                  </a:cubicBezTo>
                  <a:cubicBezTo>
                    <a:pt x="11268" y="4"/>
                    <a:pt x="11271" y="0"/>
                    <a:pt x="11276" y="0"/>
                  </a:cubicBezTo>
                  <a:lnTo>
                    <a:pt x="11276" y="0"/>
                  </a:lnTo>
                  <a:cubicBezTo>
                    <a:pt x="11280" y="0"/>
                    <a:pt x="11284" y="4"/>
                    <a:pt x="11284" y="8"/>
                  </a:cubicBezTo>
                  <a:cubicBezTo>
                    <a:pt x="11284" y="13"/>
                    <a:pt x="11280" y="16"/>
                    <a:pt x="11276" y="16"/>
                  </a:cubicBezTo>
                  <a:close/>
                  <a:moveTo>
                    <a:pt x="11244" y="16"/>
                  </a:moveTo>
                  <a:lnTo>
                    <a:pt x="11244" y="16"/>
                  </a:lnTo>
                  <a:cubicBezTo>
                    <a:pt x="11239" y="16"/>
                    <a:pt x="11236" y="13"/>
                    <a:pt x="11236" y="8"/>
                  </a:cubicBezTo>
                  <a:cubicBezTo>
                    <a:pt x="11236" y="4"/>
                    <a:pt x="11239" y="0"/>
                    <a:pt x="11244" y="0"/>
                  </a:cubicBezTo>
                  <a:lnTo>
                    <a:pt x="11244" y="0"/>
                  </a:lnTo>
                  <a:cubicBezTo>
                    <a:pt x="11248" y="0"/>
                    <a:pt x="11252" y="4"/>
                    <a:pt x="11252" y="8"/>
                  </a:cubicBezTo>
                  <a:cubicBezTo>
                    <a:pt x="11252" y="13"/>
                    <a:pt x="11248" y="16"/>
                    <a:pt x="11244" y="16"/>
                  </a:cubicBezTo>
                  <a:close/>
                  <a:moveTo>
                    <a:pt x="11212" y="16"/>
                  </a:moveTo>
                  <a:lnTo>
                    <a:pt x="11212" y="16"/>
                  </a:lnTo>
                  <a:cubicBezTo>
                    <a:pt x="11207" y="16"/>
                    <a:pt x="11204" y="13"/>
                    <a:pt x="11204" y="8"/>
                  </a:cubicBezTo>
                  <a:cubicBezTo>
                    <a:pt x="11204" y="4"/>
                    <a:pt x="11207" y="0"/>
                    <a:pt x="11212" y="0"/>
                  </a:cubicBezTo>
                  <a:lnTo>
                    <a:pt x="11212" y="0"/>
                  </a:lnTo>
                  <a:cubicBezTo>
                    <a:pt x="11216" y="0"/>
                    <a:pt x="11220" y="4"/>
                    <a:pt x="11220" y="8"/>
                  </a:cubicBezTo>
                  <a:cubicBezTo>
                    <a:pt x="11220" y="13"/>
                    <a:pt x="11216" y="16"/>
                    <a:pt x="11212" y="16"/>
                  </a:cubicBezTo>
                  <a:close/>
                  <a:moveTo>
                    <a:pt x="11180" y="16"/>
                  </a:moveTo>
                  <a:lnTo>
                    <a:pt x="11180" y="16"/>
                  </a:lnTo>
                  <a:cubicBezTo>
                    <a:pt x="11175" y="16"/>
                    <a:pt x="11172" y="13"/>
                    <a:pt x="11172" y="8"/>
                  </a:cubicBezTo>
                  <a:cubicBezTo>
                    <a:pt x="11172" y="4"/>
                    <a:pt x="11175" y="0"/>
                    <a:pt x="11180" y="0"/>
                  </a:cubicBezTo>
                  <a:lnTo>
                    <a:pt x="11180" y="0"/>
                  </a:lnTo>
                  <a:cubicBezTo>
                    <a:pt x="11184" y="0"/>
                    <a:pt x="11188" y="4"/>
                    <a:pt x="11188" y="8"/>
                  </a:cubicBezTo>
                  <a:cubicBezTo>
                    <a:pt x="11188" y="13"/>
                    <a:pt x="11184" y="16"/>
                    <a:pt x="11180" y="16"/>
                  </a:cubicBezTo>
                  <a:close/>
                  <a:moveTo>
                    <a:pt x="11148" y="16"/>
                  </a:moveTo>
                  <a:lnTo>
                    <a:pt x="11148" y="16"/>
                  </a:lnTo>
                  <a:cubicBezTo>
                    <a:pt x="11143" y="16"/>
                    <a:pt x="11140" y="13"/>
                    <a:pt x="11140" y="8"/>
                  </a:cubicBezTo>
                  <a:cubicBezTo>
                    <a:pt x="11140" y="4"/>
                    <a:pt x="11143" y="0"/>
                    <a:pt x="11148" y="0"/>
                  </a:cubicBezTo>
                  <a:lnTo>
                    <a:pt x="11148" y="0"/>
                  </a:lnTo>
                  <a:cubicBezTo>
                    <a:pt x="11152" y="0"/>
                    <a:pt x="11156" y="4"/>
                    <a:pt x="11156" y="8"/>
                  </a:cubicBezTo>
                  <a:cubicBezTo>
                    <a:pt x="11156" y="13"/>
                    <a:pt x="11152" y="16"/>
                    <a:pt x="11148" y="16"/>
                  </a:cubicBezTo>
                  <a:close/>
                  <a:moveTo>
                    <a:pt x="11116" y="16"/>
                  </a:moveTo>
                  <a:lnTo>
                    <a:pt x="11116" y="16"/>
                  </a:lnTo>
                  <a:cubicBezTo>
                    <a:pt x="11111" y="16"/>
                    <a:pt x="11108" y="13"/>
                    <a:pt x="11108" y="8"/>
                  </a:cubicBezTo>
                  <a:cubicBezTo>
                    <a:pt x="11108" y="4"/>
                    <a:pt x="11111" y="0"/>
                    <a:pt x="11116" y="0"/>
                  </a:cubicBezTo>
                  <a:lnTo>
                    <a:pt x="11116" y="0"/>
                  </a:lnTo>
                  <a:cubicBezTo>
                    <a:pt x="11120" y="0"/>
                    <a:pt x="11124" y="4"/>
                    <a:pt x="11124" y="8"/>
                  </a:cubicBezTo>
                  <a:cubicBezTo>
                    <a:pt x="11124" y="13"/>
                    <a:pt x="11120" y="16"/>
                    <a:pt x="11116" y="16"/>
                  </a:cubicBezTo>
                  <a:close/>
                  <a:moveTo>
                    <a:pt x="11084" y="16"/>
                  </a:moveTo>
                  <a:lnTo>
                    <a:pt x="11084" y="16"/>
                  </a:lnTo>
                  <a:cubicBezTo>
                    <a:pt x="11079" y="16"/>
                    <a:pt x="11076" y="13"/>
                    <a:pt x="11076" y="8"/>
                  </a:cubicBezTo>
                  <a:cubicBezTo>
                    <a:pt x="11076" y="4"/>
                    <a:pt x="11079" y="0"/>
                    <a:pt x="11084" y="0"/>
                  </a:cubicBezTo>
                  <a:lnTo>
                    <a:pt x="11084" y="0"/>
                  </a:lnTo>
                  <a:cubicBezTo>
                    <a:pt x="11088" y="0"/>
                    <a:pt x="11092" y="4"/>
                    <a:pt x="11092" y="8"/>
                  </a:cubicBezTo>
                  <a:cubicBezTo>
                    <a:pt x="11092" y="13"/>
                    <a:pt x="11088" y="16"/>
                    <a:pt x="11084" y="16"/>
                  </a:cubicBezTo>
                  <a:close/>
                  <a:moveTo>
                    <a:pt x="11052" y="16"/>
                  </a:moveTo>
                  <a:lnTo>
                    <a:pt x="11052" y="16"/>
                  </a:lnTo>
                  <a:cubicBezTo>
                    <a:pt x="11047" y="16"/>
                    <a:pt x="11044" y="13"/>
                    <a:pt x="11044" y="8"/>
                  </a:cubicBezTo>
                  <a:cubicBezTo>
                    <a:pt x="11044" y="4"/>
                    <a:pt x="11047" y="0"/>
                    <a:pt x="11052" y="0"/>
                  </a:cubicBezTo>
                  <a:lnTo>
                    <a:pt x="11052" y="0"/>
                  </a:lnTo>
                  <a:cubicBezTo>
                    <a:pt x="11056" y="0"/>
                    <a:pt x="11060" y="4"/>
                    <a:pt x="11060" y="8"/>
                  </a:cubicBezTo>
                  <a:cubicBezTo>
                    <a:pt x="11060" y="13"/>
                    <a:pt x="11056" y="16"/>
                    <a:pt x="11052" y="16"/>
                  </a:cubicBezTo>
                  <a:close/>
                  <a:moveTo>
                    <a:pt x="11020" y="16"/>
                  </a:moveTo>
                  <a:lnTo>
                    <a:pt x="11020" y="16"/>
                  </a:lnTo>
                  <a:cubicBezTo>
                    <a:pt x="11015" y="16"/>
                    <a:pt x="11012" y="13"/>
                    <a:pt x="11012" y="8"/>
                  </a:cubicBezTo>
                  <a:cubicBezTo>
                    <a:pt x="11012" y="4"/>
                    <a:pt x="11015" y="0"/>
                    <a:pt x="11020" y="0"/>
                  </a:cubicBezTo>
                  <a:lnTo>
                    <a:pt x="11020" y="0"/>
                  </a:lnTo>
                  <a:cubicBezTo>
                    <a:pt x="11024" y="0"/>
                    <a:pt x="11028" y="4"/>
                    <a:pt x="11028" y="8"/>
                  </a:cubicBezTo>
                  <a:cubicBezTo>
                    <a:pt x="11028" y="13"/>
                    <a:pt x="11024" y="16"/>
                    <a:pt x="11020" y="16"/>
                  </a:cubicBezTo>
                  <a:close/>
                  <a:moveTo>
                    <a:pt x="10988" y="16"/>
                  </a:moveTo>
                  <a:lnTo>
                    <a:pt x="10988" y="16"/>
                  </a:lnTo>
                  <a:cubicBezTo>
                    <a:pt x="10983" y="16"/>
                    <a:pt x="10980" y="13"/>
                    <a:pt x="10980" y="8"/>
                  </a:cubicBezTo>
                  <a:cubicBezTo>
                    <a:pt x="10980" y="4"/>
                    <a:pt x="10983" y="0"/>
                    <a:pt x="10988" y="0"/>
                  </a:cubicBezTo>
                  <a:lnTo>
                    <a:pt x="10988" y="0"/>
                  </a:lnTo>
                  <a:cubicBezTo>
                    <a:pt x="10992" y="0"/>
                    <a:pt x="10996" y="4"/>
                    <a:pt x="10996" y="8"/>
                  </a:cubicBezTo>
                  <a:cubicBezTo>
                    <a:pt x="10996" y="13"/>
                    <a:pt x="10992" y="16"/>
                    <a:pt x="10988" y="16"/>
                  </a:cubicBezTo>
                  <a:close/>
                  <a:moveTo>
                    <a:pt x="10956" y="16"/>
                  </a:moveTo>
                  <a:lnTo>
                    <a:pt x="10956" y="16"/>
                  </a:lnTo>
                  <a:cubicBezTo>
                    <a:pt x="10951" y="16"/>
                    <a:pt x="10948" y="13"/>
                    <a:pt x="10948" y="8"/>
                  </a:cubicBezTo>
                  <a:cubicBezTo>
                    <a:pt x="10948" y="4"/>
                    <a:pt x="10951" y="0"/>
                    <a:pt x="10956" y="0"/>
                  </a:cubicBezTo>
                  <a:lnTo>
                    <a:pt x="10956" y="0"/>
                  </a:lnTo>
                  <a:cubicBezTo>
                    <a:pt x="10960" y="0"/>
                    <a:pt x="10964" y="4"/>
                    <a:pt x="10964" y="8"/>
                  </a:cubicBezTo>
                  <a:cubicBezTo>
                    <a:pt x="10964" y="13"/>
                    <a:pt x="10960" y="16"/>
                    <a:pt x="10956" y="16"/>
                  </a:cubicBezTo>
                  <a:close/>
                  <a:moveTo>
                    <a:pt x="10924" y="16"/>
                  </a:moveTo>
                  <a:lnTo>
                    <a:pt x="10924" y="16"/>
                  </a:lnTo>
                  <a:cubicBezTo>
                    <a:pt x="10919" y="16"/>
                    <a:pt x="10916" y="13"/>
                    <a:pt x="10916" y="8"/>
                  </a:cubicBezTo>
                  <a:cubicBezTo>
                    <a:pt x="10916" y="4"/>
                    <a:pt x="10919" y="0"/>
                    <a:pt x="10924" y="0"/>
                  </a:cubicBezTo>
                  <a:lnTo>
                    <a:pt x="10924" y="0"/>
                  </a:lnTo>
                  <a:cubicBezTo>
                    <a:pt x="10928" y="0"/>
                    <a:pt x="10932" y="4"/>
                    <a:pt x="10932" y="8"/>
                  </a:cubicBezTo>
                  <a:cubicBezTo>
                    <a:pt x="10932" y="13"/>
                    <a:pt x="10928" y="16"/>
                    <a:pt x="10924" y="16"/>
                  </a:cubicBezTo>
                  <a:close/>
                  <a:moveTo>
                    <a:pt x="10892" y="16"/>
                  </a:moveTo>
                  <a:lnTo>
                    <a:pt x="10892" y="16"/>
                  </a:lnTo>
                  <a:cubicBezTo>
                    <a:pt x="10887" y="16"/>
                    <a:pt x="10884" y="13"/>
                    <a:pt x="10884" y="8"/>
                  </a:cubicBezTo>
                  <a:cubicBezTo>
                    <a:pt x="10884" y="4"/>
                    <a:pt x="10887" y="0"/>
                    <a:pt x="10892" y="0"/>
                  </a:cubicBezTo>
                  <a:lnTo>
                    <a:pt x="10892" y="0"/>
                  </a:lnTo>
                  <a:cubicBezTo>
                    <a:pt x="10896" y="0"/>
                    <a:pt x="10900" y="4"/>
                    <a:pt x="10900" y="8"/>
                  </a:cubicBezTo>
                  <a:cubicBezTo>
                    <a:pt x="10900" y="13"/>
                    <a:pt x="10896" y="16"/>
                    <a:pt x="10892" y="16"/>
                  </a:cubicBezTo>
                  <a:close/>
                  <a:moveTo>
                    <a:pt x="10860" y="16"/>
                  </a:moveTo>
                  <a:lnTo>
                    <a:pt x="10860" y="16"/>
                  </a:lnTo>
                  <a:cubicBezTo>
                    <a:pt x="10855" y="16"/>
                    <a:pt x="10852" y="13"/>
                    <a:pt x="10852" y="8"/>
                  </a:cubicBezTo>
                  <a:cubicBezTo>
                    <a:pt x="10852" y="4"/>
                    <a:pt x="10855" y="0"/>
                    <a:pt x="10860" y="0"/>
                  </a:cubicBezTo>
                  <a:lnTo>
                    <a:pt x="10860" y="0"/>
                  </a:lnTo>
                  <a:cubicBezTo>
                    <a:pt x="10864" y="0"/>
                    <a:pt x="10868" y="4"/>
                    <a:pt x="10868" y="8"/>
                  </a:cubicBezTo>
                  <a:cubicBezTo>
                    <a:pt x="10868" y="13"/>
                    <a:pt x="10864" y="16"/>
                    <a:pt x="10860" y="16"/>
                  </a:cubicBezTo>
                  <a:close/>
                  <a:moveTo>
                    <a:pt x="10828" y="16"/>
                  </a:moveTo>
                  <a:lnTo>
                    <a:pt x="10828" y="16"/>
                  </a:lnTo>
                  <a:cubicBezTo>
                    <a:pt x="10823" y="16"/>
                    <a:pt x="10820" y="13"/>
                    <a:pt x="10820" y="8"/>
                  </a:cubicBezTo>
                  <a:cubicBezTo>
                    <a:pt x="10820" y="4"/>
                    <a:pt x="10823" y="0"/>
                    <a:pt x="10828" y="0"/>
                  </a:cubicBezTo>
                  <a:lnTo>
                    <a:pt x="10828" y="0"/>
                  </a:lnTo>
                  <a:cubicBezTo>
                    <a:pt x="10832" y="0"/>
                    <a:pt x="10836" y="4"/>
                    <a:pt x="10836" y="8"/>
                  </a:cubicBezTo>
                  <a:cubicBezTo>
                    <a:pt x="10836" y="13"/>
                    <a:pt x="10832" y="16"/>
                    <a:pt x="10828" y="16"/>
                  </a:cubicBezTo>
                  <a:close/>
                  <a:moveTo>
                    <a:pt x="10796" y="16"/>
                  </a:moveTo>
                  <a:lnTo>
                    <a:pt x="10796" y="16"/>
                  </a:lnTo>
                  <a:cubicBezTo>
                    <a:pt x="10791" y="16"/>
                    <a:pt x="10788" y="13"/>
                    <a:pt x="10788" y="8"/>
                  </a:cubicBezTo>
                  <a:cubicBezTo>
                    <a:pt x="10788" y="4"/>
                    <a:pt x="10791" y="0"/>
                    <a:pt x="10796" y="0"/>
                  </a:cubicBezTo>
                  <a:lnTo>
                    <a:pt x="10796" y="0"/>
                  </a:lnTo>
                  <a:cubicBezTo>
                    <a:pt x="10800" y="0"/>
                    <a:pt x="10804" y="4"/>
                    <a:pt x="10804" y="8"/>
                  </a:cubicBezTo>
                  <a:cubicBezTo>
                    <a:pt x="10804" y="13"/>
                    <a:pt x="10800" y="16"/>
                    <a:pt x="10796" y="16"/>
                  </a:cubicBezTo>
                  <a:close/>
                  <a:moveTo>
                    <a:pt x="10764" y="16"/>
                  </a:moveTo>
                  <a:lnTo>
                    <a:pt x="10764" y="16"/>
                  </a:lnTo>
                  <a:cubicBezTo>
                    <a:pt x="10759" y="16"/>
                    <a:pt x="10756" y="13"/>
                    <a:pt x="10756" y="8"/>
                  </a:cubicBezTo>
                  <a:cubicBezTo>
                    <a:pt x="10756" y="4"/>
                    <a:pt x="10759" y="0"/>
                    <a:pt x="10764" y="0"/>
                  </a:cubicBezTo>
                  <a:lnTo>
                    <a:pt x="10764" y="0"/>
                  </a:lnTo>
                  <a:cubicBezTo>
                    <a:pt x="10768" y="0"/>
                    <a:pt x="10772" y="4"/>
                    <a:pt x="10772" y="8"/>
                  </a:cubicBezTo>
                  <a:cubicBezTo>
                    <a:pt x="10772" y="13"/>
                    <a:pt x="10768" y="16"/>
                    <a:pt x="10764" y="16"/>
                  </a:cubicBezTo>
                  <a:close/>
                  <a:moveTo>
                    <a:pt x="10732" y="16"/>
                  </a:moveTo>
                  <a:lnTo>
                    <a:pt x="10732" y="16"/>
                  </a:lnTo>
                  <a:cubicBezTo>
                    <a:pt x="10727" y="16"/>
                    <a:pt x="10724" y="13"/>
                    <a:pt x="10724" y="8"/>
                  </a:cubicBezTo>
                  <a:cubicBezTo>
                    <a:pt x="10724" y="4"/>
                    <a:pt x="10727" y="0"/>
                    <a:pt x="10732" y="0"/>
                  </a:cubicBezTo>
                  <a:lnTo>
                    <a:pt x="10732" y="0"/>
                  </a:lnTo>
                  <a:cubicBezTo>
                    <a:pt x="10736" y="0"/>
                    <a:pt x="10740" y="4"/>
                    <a:pt x="10740" y="8"/>
                  </a:cubicBezTo>
                  <a:cubicBezTo>
                    <a:pt x="10740" y="13"/>
                    <a:pt x="10736" y="16"/>
                    <a:pt x="10732" y="16"/>
                  </a:cubicBezTo>
                  <a:close/>
                  <a:moveTo>
                    <a:pt x="10700" y="16"/>
                  </a:moveTo>
                  <a:lnTo>
                    <a:pt x="10700" y="16"/>
                  </a:lnTo>
                  <a:cubicBezTo>
                    <a:pt x="10695" y="16"/>
                    <a:pt x="10692" y="13"/>
                    <a:pt x="10692" y="8"/>
                  </a:cubicBezTo>
                  <a:cubicBezTo>
                    <a:pt x="10692" y="4"/>
                    <a:pt x="10695" y="0"/>
                    <a:pt x="10700" y="0"/>
                  </a:cubicBezTo>
                  <a:lnTo>
                    <a:pt x="10700" y="0"/>
                  </a:lnTo>
                  <a:cubicBezTo>
                    <a:pt x="10704" y="0"/>
                    <a:pt x="10708" y="4"/>
                    <a:pt x="10708" y="8"/>
                  </a:cubicBezTo>
                  <a:cubicBezTo>
                    <a:pt x="10708" y="13"/>
                    <a:pt x="10704" y="16"/>
                    <a:pt x="10700" y="16"/>
                  </a:cubicBezTo>
                  <a:close/>
                  <a:moveTo>
                    <a:pt x="10668" y="16"/>
                  </a:moveTo>
                  <a:lnTo>
                    <a:pt x="10668" y="16"/>
                  </a:lnTo>
                  <a:cubicBezTo>
                    <a:pt x="10663" y="16"/>
                    <a:pt x="10660" y="13"/>
                    <a:pt x="10660" y="8"/>
                  </a:cubicBezTo>
                  <a:cubicBezTo>
                    <a:pt x="10660" y="4"/>
                    <a:pt x="10663" y="0"/>
                    <a:pt x="10668" y="0"/>
                  </a:cubicBezTo>
                  <a:lnTo>
                    <a:pt x="10668" y="0"/>
                  </a:lnTo>
                  <a:cubicBezTo>
                    <a:pt x="10672" y="0"/>
                    <a:pt x="10676" y="4"/>
                    <a:pt x="10676" y="8"/>
                  </a:cubicBezTo>
                  <a:cubicBezTo>
                    <a:pt x="10676" y="13"/>
                    <a:pt x="10672" y="16"/>
                    <a:pt x="10668" y="16"/>
                  </a:cubicBezTo>
                  <a:close/>
                  <a:moveTo>
                    <a:pt x="10636" y="16"/>
                  </a:moveTo>
                  <a:lnTo>
                    <a:pt x="10636" y="16"/>
                  </a:lnTo>
                  <a:cubicBezTo>
                    <a:pt x="10631" y="16"/>
                    <a:pt x="10628" y="13"/>
                    <a:pt x="10628" y="8"/>
                  </a:cubicBezTo>
                  <a:cubicBezTo>
                    <a:pt x="10628" y="4"/>
                    <a:pt x="10631" y="0"/>
                    <a:pt x="10636" y="0"/>
                  </a:cubicBezTo>
                  <a:lnTo>
                    <a:pt x="10636" y="0"/>
                  </a:lnTo>
                  <a:cubicBezTo>
                    <a:pt x="10640" y="0"/>
                    <a:pt x="10644" y="4"/>
                    <a:pt x="10644" y="8"/>
                  </a:cubicBezTo>
                  <a:cubicBezTo>
                    <a:pt x="10644" y="13"/>
                    <a:pt x="10640" y="16"/>
                    <a:pt x="10636" y="16"/>
                  </a:cubicBezTo>
                  <a:close/>
                  <a:moveTo>
                    <a:pt x="10604" y="16"/>
                  </a:moveTo>
                  <a:lnTo>
                    <a:pt x="10603" y="16"/>
                  </a:lnTo>
                  <a:cubicBezTo>
                    <a:pt x="10599" y="16"/>
                    <a:pt x="10595" y="13"/>
                    <a:pt x="10595" y="8"/>
                  </a:cubicBezTo>
                  <a:cubicBezTo>
                    <a:pt x="10595" y="4"/>
                    <a:pt x="10599" y="0"/>
                    <a:pt x="10603" y="0"/>
                  </a:cubicBezTo>
                  <a:lnTo>
                    <a:pt x="10604" y="0"/>
                  </a:lnTo>
                  <a:cubicBezTo>
                    <a:pt x="10608" y="0"/>
                    <a:pt x="10612" y="4"/>
                    <a:pt x="10612" y="8"/>
                  </a:cubicBezTo>
                  <a:cubicBezTo>
                    <a:pt x="10612" y="13"/>
                    <a:pt x="10608" y="16"/>
                    <a:pt x="10604" y="16"/>
                  </a:cubicBezTo>
                  <a:close/>
                  <a:moveTo>
                    <a:pt x="10571" y="16"/>
                  </a:moveTo>
                  <a:lnTo>
                    <a:pt x="10571" y="16"/>
                  </a:lnTo>
                  <a:cubicBezTo>
                    <a:pt x="10567" y="16"/>
                    <a:pt x="10563" y="13"/>
                    <a:pt x="10563" y="8"/>
                  </a:cubicBezTo>
                  <a:cubicBezTo>
                    <a:pt x="10563" y="4"/>
                    <a:pt x="10567" y="0"/>
                    <a:pt x="10571" y="0"/>
                  </a:cubicBezTo>
                  <a:lnTo>
                    <a:pt x="10571" y="0"/>
                  </a:lnTo>
                  <a:cubicBezTo>
                    <a:pt x="10576" y="0"/>
                    <a:pt x="10579" y="4"/>
                    <a:pt x="10579" y="8"/>
                  </a:cubicBezTo>
                  <a:cubicBezTo>
                    <a:pt x="10579" y="13"/>
                    <a:pt x="10576" y="16"/>
                    <a:pt x="10571" y="16"/>
                  </a:cubicBezTo>
                  <a:close/>
                  <a:moveTo>
                    <a:pt x="10539" y="16"/>
                  </a:moveTo>
                  <a:lnTo>
                    <a:pt x="10539" y="16"/>
                  </a:lnTo>
                  <a:cubicBezTo>
                    <a:pt x="10535" y="16"/>
                    <a:pt x="10531" y="13"/>
                    <a:pt x="10531" y="8"/>
                  </a:cubicBezTo>
                  <a:cubicBezTo>
                    <a:pt x="10531" y="4"/>
                    <a:pt x="10535" y="0"/>
                    <a:pt x="10539" y="0"/>
                  </a:cubicBezTo>
                  <a:lnTo>
                    <a:pt x="10539" y="0"/>
                  </a:lnTo>
                  <a:cubicBezTo>
                    <a:pt x="10544" y="0"/>
                    <a:pt x="10547" y="4"/>
                    <a:pt x="10547" y="8"/>
                  </a:cubicBezTo>
                  <a:cubicBezTo>
                    <a:pt x="10547" y="13"/>
                    <a:pt x="10544" y="16"/>
                    <a:pt x="10539" y="16"/>
                  </a:cubicBezTo>
                  <a:close/>
                  <a:moveTo>
                    <a:pt x="10507" y="16"/>
                  </a:moveTo>
                  <a:lnTo>
                    <a:pt x="10507" y="16"/>
                  </a:lnTo>
                  <a:cubicBezTo>
                    <a:pt x="10503" y="16"/>
                    <a:pt x="10499" y="13"/>
                    <a:pt x="10499" y="8"/>
                  </a:cubicBezTo>
                  <a:cubicBezTo>
                    <a:pt x="10499" y="4"/>
                    <a:pt x="10503" y="0"/>
                    <a:pt x="10507" y="0"/>
                  </a:cubicBezTo>
                  <a:lnTo>
                    <a:pt x="10507" y="0"/>
                  </a:lnTo>
                  <a:cubicBezTo>
                    <a:pt x="10512" y="0"/>
                    <a:pt x="10515" y="4"/>
                    <a:pt x="10515" y="8"/>
                  </a:cubicBezTo>
                  <a:cubicBezTo>
                    <a:pt x="10515" y="13"/>
                    <a:pt x="10512" y="16"/>
                    <a:pt x="10507" y="16"/>
                  </a:cubicBezTo>
                  <a:close/>
                  <a:moveTo>
                    <a:pt x="10475" y="16"/>
                  </a:moveTo>
                  <a:lnTo>
                    <a:pt x="10475" y="16"/>
                  </a:lnTo>
                  <a:cubicBezTo>
                    <a:pt x="10471" y="16"/>
                    <a:pt x="10467" y="13"/>
                    <a:pt x="10467" y="8"/>
                  </a:cubicBezTo>
                  <a:cubicBezTo>
                    <a:pt x="10467" y="4"/>
                    <a:pt x="10471" y="0"/>
                    <a:pt x="10475" y="0"/>
                  </a:cubicBezTo>
                  <a:lnTo>
                    <a:pt x="10475" y="0"/>
                  </a:lnTo>
                  <a:cubicBezTo>
                    <a:pt x="10480" y="0"/>
                    <a:pt x="10483" y="4"/>
                    <a:pt x="10483" y="8"/>
                  </a:cubicBezTo>
                  <a:cubicBezTo>
                    <a:pt x="10483" y="13"/>
                    <a:pt x="10480" y="16"/>
                    <a:pt x="10475" y="16"/>
                  </a:cubicBezTo>
                  <a:close/>
                  <a:moveTo>
                    <a:pt x="10443" y="16"/>
                  </a:moveTo>
                  <a:lnTo>
                    <a:pt x="10443" y="16"/>
                  </a:lnTo>
                  <a:cubicBezTo>
                    <a:pt x="10439" y="16"/>
                    <a:pt x="10435" y="13"/>
                    <a:pt x="10435" y="8"/>
                  </a:cubicBezTo>
                  <a:cubicBezTo>
                    <a:pt x="10435" y="4"/>
                    <a:pt x="10439" y="0"/>
                    <a:pt x="10443" y="0"/>
                  </a:cubicBezTo>
                  <a:lnTo>
                    <a:pt x="10443" y="0"/>
                  </a:lnTo>
                  <a:cubicBezTo>
                    <a:pt x="10448" y="0"/>
                    <a:pt x="10451" y="4"/>
                    <a:pt x="10451" y="8"/>
                  </a:cubicBezTo>
                  <a:cubicBezTo>
                    <a:pt x="10451" y="13"/>
                    <a:pt x="10448" y="16"/>
                    <a:pt x="10443" y="16"/>
                  </a:cubicBezTo>
                  <a:close/>
                  <a:moveTo>
                    <a:pt x="10411" y="16"/>
                  </a:moveTo>
                  <a:lnTo>
                    <a:pt x="10411" y="16"/>
                  </a:lnTo>
                  <a:cubicBezTo>
                    <a:pt x="10407" y="16"/>
                    <a:pt x="10403" y="13"/>
                    <a:pt x="10403" y="8"/>
                  </a:cubicBezTo>
                  <a:cubicBezTo>
                    <a:pt x="10403" y="4"/>
                    <a:pt x="10407" y="0"/>
                    <a:pt x="10411" y="0"/>
                  </a:cubicBezTo>
                  <a:lnTo>
                    <a:pt x="10411" y="0"/>
                  </a:lnTo>
                  <a:cubicBezTo>
                    <a:pt x="10416" y="0"/>
                    <a:pt x="10419" y="4"/>
                    <a:pt x="10419" y="8"/>
                  </a:cubicBezTo>
                  <a:cubicBezTo>
                    <a:pt x="10419" y="13"/>
                    <a:pt x="10416" y="16"/>
                    <a:pt x="10411" y="16"/>
                  </a:cubicBezTo>
                  <a:close/>
                  <a:moveTo>
                    <a:pt x="10379" y="16"/>
                  </a:moveTo>
                  <a:lnTo>
                    <a:pt x="10379" y="16"/>
                  </a:lnTo>
                  <a:cubicBezTo>
                    <a:pt x="10375" y="16"/>
                    <a:pt x="10371" y="13"/>
                    <a:pt x="10371" y="8"/>
                  </a:cubicBezTo>
                  <a:cubicBezTo>
                    <a:pt x="10371" y="4"/>
                    <a:pt x="10375" y="0"/>
                    <a:pt x="10379" y="0"/>
                  </a:cubicBezTo>
                  <a:lnTo>
                    <a:pt x="10379" y="0"/>
                  </a:lnTo>
                  <a:cubicBezTo>
                    <a:pt x="10384" y="0"/>
                    <a:pt x="10387" y="4"/>
                    <a:pt x="10387" y="8"/>
                  </a:cubicBezTo>
                  <a:cubicBezTo>
                    <a:pt x="10387" y="13"/>
                    <a:pt x="10384" y="16"/>
                    <a:pt x="10379" y="16"/>
                  </a:cubicBezTo>
                  <a:close/>
                  <a:moveTo>
                    <a:pt x="10347" y="16"/>
                  </a:moveTo>
                  <a:lnTo>
                    <a:pt x="10347" y="16"/>
                  </a:lnTo>
                  <a:cubicBezTo>
                    <a:pt x="10343" y="16"/>
                    <a:pt x="10339" y="13"/>
                    <a:pt x="10339" y="8"/>
                  </a:cubicBezTo>
                  <a:cubicBezTo>
                    <a:pt x="10339" y="4"/>
                    <a:pt x="10343" y="0"/>
                    <a:pt x="10347" y="0"/>
                  </a:cubicBezTo>
                  <a:lnTo>
                    <a:pt x="10347" y="0"/>
                  </a:lnTo>
                  <a:cubicBezTo>
                    <a:pt x="10352" y="0"/>
                    <a:pt x="10355" y="4"/>
                    <a:pt x="10355" y="8"/>
                  </a:cubicBezTo>
                  <a:cubicBezTo>
                    <a:pt x="10355" y="13"/>
                    <a:pt x="10352" y="16"/>
                    <a:pt x="10347" y="16"/>
                  </a:cubicBezTo>
                  <a:close/>
                  <a:moveTo>
                    <a:pt x="10315" y="16"/>
                  </a:moveTo>
                  <a:lnTo>
                    <a:pt x="10315" y="16"/>
                  </a:lnTo>
                  <a:cubicBezTo>
                    <a:pt x="10311" y="16"/>
                    <a:pt x="10307" y="13"/>
                    <a:pt x="10307" y="8"/>
                  </a:cubicBezTo>
                  <a:cubicBezTo>
                    <a:pt x="10307" y="4"/>
                    <a:pt x="10311" y="0"/>
                    <a:pt x="10315" y="0"/>
                  </a:cubicBezTo>
                  <a:lnTo>
                    <a:pt x="10315" y="0"/>
                  </a:lnTo>
                  <a:cubicBezTo>
                    <a:pt x="10320" y="0"/>
                    <a:pt x="10323" y="4"/>
                    <a:pt x="10323" y="8"/>
                  </a:cubicBezTo>
                  <a:cubicBezTo>
                    <a:pt x="10323" y="13"/>
                    <a:pt x="10320" y="16"/>
                    <a:pt x="10315" y="16"/>
                  </a:cubicBezTo>
                  <a:close/>
                  <a:moveTo>
                    <a:pt x="10283" y="16"/>
                  </a:moveTo>
                  <a:lnTo>
                    <a:pt x="10283" y="16"/>
                  </a:lnTo>
                  <a:cubicBezTo>
                    <a:pt x="10279" y="16"/>
                    <a:pt x="10275" y="13"/>
                    <a:pt x="10275" y="8"/>
                  </a:cubicBezTo>
                  <a:cubicBezTo>
                    <a:pt x="10275" y="4"/>
                    <a:pt x="10279" y="0"/>
                    <a:pt x="10283" y="0"/>
                  </a:cubicBezTo>
                  <a:lnTo>
                    <a:pt x="10283" y="0"/>
                  </a:lnTo>
                  <a:cubicBezTo>
                    <a:pt x="10288" y="0"/>
                    <a:pt x="10291" y="4"/>
                    <a:pt x="10291" y="8"/>
                  </a:cubicBezTo>
                  <a:cubicBezTo>
                    <a:pt x="10291" y="13"/>
                    <a:pt x="10288" y="16"/>
                    <a:pt x="10283" y="16"/>
                  </a:cubicBezTo>
                  <a:close/>
                  <a:moveTo>
                    <a:pt x="10251" y="16"/>
                  </a:moveTo>
                  <a:lnTo>
                    <a:pt x="10251" y="16"/>
                  </a:lnTo>
                  <a:cubicBezTo>
                    <a:pt x="10247" y="16"/>
                    <a:pt x="10243" y="13"/>
                    <a:pt x="10243" y="8"/>
                  </a:cubicBezTo>
                  <a:cubicBezTo>
                    <a:pt x="10243" y="4"/>
                    <a:pt x="10247" y="0"/>
                    <a:pt x="10251" y="0"/>
                  </a:cubicBezTo>
                  <a:lnTo>
                    <a:pt x="10251" y="0"/>
                  </a:lnTo>
                  <a:cubicBezTo>
                    <a:pt x="10256" y="0"/>
                    <a:pt x="10259" y="4"/>
                    <a:pt x="10259" y="8"/>
                  </a:cubicBezTo>
                  <a:cubicBezTo>
                    <a:pt x="10259" y="13"/>
                    <a:pt x="10256" y="16"/>
                    <a:pt x="10251" y="16"/>
                  </a:cubicBezTo>
                  <a:close/>
                  <a:moveTo>
                    <a:pt x="10219" y="16"/>
                  </a:moveTo>
                  <a:lnTo>
                    <a:pt x="10219" y="16"/>
                  </a:lnTo>
                  <a:cubicBezTo>
                    <a:pt x="10215" y="16"/>
                    <a:pt x="10211" y="13"/>
                    <a:pt x="10211" y="8"/>
                  </a:cubicBezTo>
                  <a:cubicBezTo>
                    <a:pt x="10211" y="4"/>
                    <a:pt x="10215" y="0"/>
                    <a:pt x="10219" y="0"/>
                  </a:cubicBezTo>
                  <a:lnTo>
                    <a:pt x="10219" y="0"/>
                  </a:lnTo>
                  <a:cubicBezTo>
                    <a:pt x="10224" y="0"/>
                    <a:pt x="10227" y="4"/>
                    <a:pt x="10227" y="8"/>
                  </a:cubicBezTo>
                  <a:cubicBezTo>
                    <a:pt x="10227" y="13"/>
                    <a:pt x="10224" y="16"/>
                    <a:pt x="10219" y="16"/>
                  </a:cubicBezTo>
                  <a:close/>
                  <a:moveTo>
                    <a:pt x="10187" y="16"/>
                  </a:moveTo>
                  <a:lnTo>
                    <a:pt x="10187" y="16"/>
                  </a:lnTo>
                  <a:cubicBezTo>
                    <a:pt x="10183" y="16"/>
                    <a:pt x="10179" y="13"/>
                    <a:pt x="10179" y="8"/>
                  </a:cubicBezTo>
                  <a:cubicBezTo>
                    <a:pt x="10179" y="4"/>
                    <a:pt x="10183" y="0"/>
                    <a:pt x="10187" y="0"/>
                  </a:cubicBezTo>
                  <a:lnTo>
                    <a:pt x="10187" y="0"/>
                  </a:lnTo>
                  <a:cubicBezTo>
                    <a:pt x="10192" y="0"/>
                    <a:pt x="10195" y="4"/>
                    <a:pt x="10195" y="8"/>
                  </a:cubicBezTo>
                  <a:cubicBezTo>
                    <a:pt x="10195" y="13"/>
                    <a:pt x="10192" y="16"/>
                    <a:pt x="10187" y="16"/>
                  </a:cubicBezTo>
                  <a:close/>
                  <a:moveTo>
                    <a:pt x="10155" y="16"/>
                  </a:moveTo>
                  <a:lnTo>
                    <a:pt x="10155" y="16"/>
                  </a:lnTo>
                  <a:cubicBezTo>
                    <a:pt x="10151" y="16"/>
                    <a:pt x="10147" y="13"/>
                    <a:pt x="10147" y="8"/>
                  </a:cubicBezTo>
                  <a:cubicBezTo>
                    <a:pt x="10147" y="4"/>
                    <a:pt x="10151" y="0"/>
                    <a:pt x="10155" y="0"/>
                  </a:cubicBezTo>
                  <a:lnTo>
                    <a:pt x="10155" y="0"/>
                  </a:lnTo>
                  <a:cubicBezTo>
                    <a:pt x="10160" y="0"/>
                    <a:pt x="10163" y="4"/>
                    <a:pt x="10163" y="8"/>
                  </a:cubicBezTo>
                  <a:cubicBezTo>
                    <a:pt x="10163" y="13"/>
                    <a:pt x="10160" y="16"/>
                    <a:pt x="10155" y="16"/>
                  </a:cubicBezTo>
                  <a:close/>
                  <a:moveTo>
                    <a:pt x="10123" y="16"/>
                  </a:moveTo>
                  <a:lnTo>
                    <a:pt x="10123" y="16"/>
                  </a:lnTo>
                  <a:cubicBezTo>
                    <a:pt x="10119" y="16"/>
                    <a:pt x="10115" y="13"/>
                    <a:pt x="10115" y="8"/>
                  </a:cubicBezTo>
                  <a:cubicBezTo>
                    <a:pt x="10115" y="4"/>
                    <a:pt x="10119" y="0"/>
                    <a:pt x="10123" y="0"/>
                  </a:cubicBezTo>
                  <a:lnTo>
                    <a:pt x="10123" y="0"/>
                  </a:lnTo>
                  <a:cubicBezTo>
                    <a:pt x="10128" y="0"/>
                    <a:pt x="10131" y="4"/>
                    <a:pt x="10131" y="8"/>
                  </a:cubicBezTo>
                  <a:cubicBezTo>
                    <a:pt x="10131" y="13"/>
                    <a:pt x="10128" y="16"/>
                    <a:pt x="10123" y="16"/>
                  </a:cubicBezTo>
                  <a:close/>
                  <a:moveTo>
                    <a:pt x="10091" y="16"/>
                  </a:moveTo>
                  <a:lnTo>
                    <a:pt x="10091" y="16"/>
                  </a:lnTo>
                  <a:cubicBezTo>
                    <a:pt x="10087" y="16"/>
                    <a:pt x="10083" y="13"/>
                    <a:pt x="10083" y="8"/>
                  </a:cubicBezTo>
                  <a:cubicBezTo>
                    <a:pt x="10083" y="4"/>
                    <a:pt x="10087" y="0"/>
                    <a:pt x="10091" y="0"/>
                  </a:cubicBezTo>
                  <a:lnTo>
                    <a:pt x="10091" y="0"/>
                  </a:lnTo>
                  <a:cubicBezTo>
                    <a:pt x="10096" y="0"/>
                    <a:pt x="10099" y="4"/>
                    <a:pt x="10099" y="8"/>
                  </a:cubicBezTo>
                  <a:cubicBezTo>
                    <a:pt x="10099" y="13"/>
                    <a:pt x="10096" y="16"/>
                    <a:pt x="10091" y="16"/>
                  </a:cubicBezTo>
                  <a:close/>
                  <a:moveTo>
                    <a:pt x="10059" y="16"/>
                  </a:moveTo>
                  <a:lnTo>
                    <a:pt x="10059" y="16"/>
                  </a:lnTo>
                  <a:cubicBezTo>
                    <a:pt x="10055" y="16"/>
                    <a:pt x="10051" y="13"/>
                    <a:pt x="10051" y="8"/>
                  </a:cubicBezTo>
                  <a:cubicBezTo>
                    <a:pt x="10051" y="4"/>
                    <a:pt x="10055" y="0"/>
                    <a:pt x="10059" y="0"/>
                  </a:cubicBezTo>
                  <a:lnTo>
                    <a:pt x="10059" y="0"/>
                  </a:lnTo>
                  <a:cubicBezTo>
                    <a:pt x="10064" y="0"/>
                    <a:pt x="10067" y="4"/>
                    <a:pt x="10067" y="8"/>
                  </a:cubicBezTo>
                  <a:cubicBezTo>
                    <a:pt x="10067" y="13"/>
                    <a:pt x="10064" y="16"/>
                    <a:pt x="10059" y="16"/>
                  </a:cubicBezTo>
                  <a:close/>
                  <a:moveTo>
                    <a:pt x="10027" y="16"/>
                  </a:moveTo>
                  <a:lnTo>
                    <a:pt x="10027" y="16"/>
                  </a:lnTo>
                  <a:cubicBezTo>
                    <a:pt x="10023" y="16"/>
                    <a:pt x="10019" y="13"/>
                    <a:pt x="10019" y="8"/>
                  </a:cubicBezTo>
                  <a:cubicBezTo>
                    <a:pt x="10019" y="4"/>
                    <a:pt x="10023" y="0"/>
                    <a:pt x="10027" y="0"/>
                  </a:cubicBezTo>
                  <a:lnTo>
                    <a:pt x="10027" y="0"/>
                  </a:lnTo>
                  <a:cubicBezTo>
                    <a:pt x="10032" y="0"/>
                    <a:pt x="10035" y="4"/>
                    <a:pt x="10035" y="8"/>
                  </a:cubicBezTo>
                  <a:cubicBezTo>
                    <a:pt x="10035" y="13"/>
                    <a:pt x="10032" y="16"/>
                    <a:pt x="10027" y="16"/>
                  </a:cubicBezTo>
                  <a:close/>
                  <a:moveTo>
                    <a:pt x="9995" y="16"/>
                  </a:moveTo>
                  <a:lnTo>
                    <a:pt x="9995" y="16"/>
                  </a:lnTo>
                  <a:cubicBezTo>
                    <a:pt x="9991" y="16"/>
                    <a:pt x="9987" y="13"/>
                    <a:pt x="9987" y="8"/>
                  </a:cubicBezTo>
                  <a:cubicBezTo>
                    <a:pt x="9987" y="4"/>
                    <a:pt x="9991" y="0"/>
                    <a:pt x="9995" y="0"/>
                  </a:cubicBezTo>
                  <a:lnTo>
                    <a:pt x="9995" y="0"/>
                  </a:lnTo>
                  <a:cubicBezTo>
                    <a:pt x="10000" y="0"/>
                    <a:pt x="10003" y="4"/>
                    <a:pt x="10003" y="8"/>
                  </a:cubicBezTo>
                  <a:cubicBezTo>
                    <a:pt x="10003" y="13"/>
                    <a:pt x="10000" y="16"/>
                    <a:pt x="9995" y="16"/>
                  </a:cubicBezTo>
                  <a:close/>
                  <a:moveTo>
                    <a:pt x="9963" y="16"/>
                  </a:moveTo>
                  <a:lnTo>
                    <a:pt x="9963" y="16"/>
                  </a:lnTo>
                  <a:cubicBezTo>
                    <a:pt x="9959" y="16"/>
                    <a:pt x="9955" y="13"/>
                    <a:pt x="9955" y="8"/>
                  </a:cubicBezTo>
                  <a:cubicBezTo>
                    <a:pt x="9955" y="4"/>
                    <a:pt x="9959" y="0"/>
                    <a:pt x="9963" y="0"/>
                  </a:cubicBezTo>
                  <a:lnTo>
                    <a:pt x="9963" y="0"/>
                  </a:lnTo>
                  <a:cubicBezTo>
                    <a:pt x="9968" y="0"/>
                    <a:pt x="9971" y="4"/>
                    <a:pt x="9971" y="8"/>
                  </a:cubicBezTo>
                  <a:cubicBezTo>
                    <a:pt x="9971" y="13"/>
                    <a:pt x="9968" y="16"/>
                    <a:pt x="9963" y="16"/>
                  </a:cubicBezTo>
                  <a:close/>
                  <a:moveTo>
                    <a:pt x="9931" y="16"/>
                  </a:moveTo>
                  <a:lnTo>
                    <a:pt x="9931" y="16"/>
                  </a:lnTo>
                  <a:cubicBezTo>
                    <a:pt x="9927" y="16"/>
                    <a:pt x="9923" y="13"/>
                    <a:pt x="9923" y="8"/>
                  </a:cubicBezTo>
                  <a:cubicBezTo>
                    <a:pt x="9923" y="4"/>
                    <a:pt x="9927" y="0"/>
                    <a:pt x="9931" y="0"/>
                  </a:cubicBezTo>
                  <a:lnTo>
                    <a:pt x="9931" y="0"/>
                  </a:lnTo>
                  <a:cubicBezTo>
                    <a:pt x="9936" y="0"/>
                    <a:pt x="9939" y="4"/>
                    <a:pt x="9939" y="8"/>
                  </a:cubicBezTo>
                  <a:cubicBezTo>
                    <a:pt x="9939" y="13"/>
                    <a:pt x="9936" y="16"/>
                    <a:pt x="9931" y="16"/>
                  </a:cubicBezTo>
                  <a:close/>
                  <a:moveTo>
                    <a:pt x="9899" y="16"/>
                  </a:moveTo>
                  <a:lnTo>
                    <a:pt x="9899" y="16"/>
                  </a:lnTo>
                  <a:cubicBezTo>
                    <a:pt x="9895" y="16"/>
                    <a:pt x="9891" y="13"/>
                    <a:pt x="9891" y="8"/>
                  </a:cubicBezTo>
                  <a:cubicBezTo>
                    <a:pt x="9891" y="4"/>
                    <a:pt x="9895" y="0"/>
                    <a:pt x="9899" y="0"/>
                  </a:cubicBezTo>
                  <a:lnTo>
                    <a:pt x="9899" y="0"/>
                  </a:lnTo>
                  <a:cubicBezTo>
                    <a:pt x="9904" y="0"/>
                    <a:pt x="9907" y="4"/>
                    <a:pt x="9907" y="8"/>
                  </a:cubicBezTo>
                  <a:cubicBezTo>
                    <a:pt x="9907" y="13"/>
                    <a:pt x="9904" y="16"/>
                    <a:pt x="9899" y="16"/>
                  </a:cubicBezTo>
                  <a:close/>
                  <a:moveTo>
                    <a:pt x="9867" y="16"/>
                  </a:moveTo>
                  <a:lnTo>
                    <a:pt x="9867" y="16"/>
                  </a:lnTo>
                  <a:cubicBezTo>
                    <a:pt x="9863" y="16"/>
                    <a:pt x="9859" y="13"/>
                    <a:pt x="9859" y="8"/>
                  </a:cubicBezTo>
                  <a:cubicBezTo>
                    <a:pt x="9859" y="4"/>
                    <a:pt x="9863" y="0"/>
                    <a:pt x="9867" y="0"/>
                  </a:cubicBezTo>
                  <a:lnTo>
                    <a:pt x="9867" y="0"/>
                  </a:lnTo>
                  <a:cubicBezTo>
                    <a:pt x="9872" y="0"/>
                    <a:pt x="9875" y="4"/>
                    <a:pt x="9875" y="8"/>
                  </a:cubicBezTo>
                  <a:cubicBezTo>
                    <a:pt x="9875" y="13"/>
                    <a:pt x="9872" y="16"/>
                    <a:pt x="9867" y="16"/>
                  </a:cubicBezTo>
                  <a:close/>
                  <a:moveTo>
                    <a:pt x="9835" y="16"/>
                  </a:moveTo>
                  <a:lnTo>
                    <a:pt x="9835" y="16"/>
                  </a:lnTo>
                  <a:cubicBezTo>
                    <a:pt x="9831" y="16"/>
                    <a:pt x="9827" y="13"/>
                    <a:pt x="9827" y="8"/>
                  </a:cubicBezTo>
                  <a:cubicBezTo>
                    <a:pt x="9827" y="4"/>
                    <a:pt x="9831" y="0"/>
                    <a:pt x="9835" y="0"/>
                  </a:cubicBezTo>
                  <a:lnTo>
                    <a:pt x="9835" y="0"/>
                  </a:lnTo>
                  <a:cubicBezTo>
                    <a:pt x="9839" y="0"/>
                    <a:pt x="9843" y="4"/>
                    <a:pt x="9843" y="8"/>
                  </a:cubicBezTo>
                  <a:cubicBezTo>
                    <a:pt x="9843" y="13"/>
                    <a:pt x="9839" y="16"/>
                    <a:pt x="9835" y="16"/>
                  </a:cubicBezTo>
                  <a:close/>
                  <a:moveTo>
                    <a:pt x="9803" y="16"/>
                  </a:moveTo>
                  <a:lnTo>
                    <a:pt x="9803" y="16"/>
                  </a:lnTo>
                  <a:cubicBezTo>
                    <a:pt x="9799" y="16"/>
                    <a:pt x="9795" y="13"/>
                    <a:pt x="9795" y="8"/>
                  </a:cubicBezTo>
                  <a:cubicBezTo>
                    <a:pt x="9795" y="4"/>
                    <a:pt x="9799" y="0"/>
                    <a:pt x="9803" y="0"/>
                  </a:cubicBezTo>
                  <a:lnTo>
                    <a:pt x="9803" y="0"/>
                  </a:lnTo>
                  <a:cubicBezTo>
                    <a:pt x="9807" y="0"/>
                    <a:pt x="9811" y="4"/>
                    <a:pt x="9811" y="8"/>
                  </a:cubicBezTo>
                  <a:cubicBezTo>
                    <a:pt x="9811" y="13"/>
                    <a:pt x="9807" y="16"/>
                    <a:pt x="9803" y="16"/>
                  </a:cubicBezTo>
                  <a:close/>
                  <a:moveTo>
                    <a:pt x="9771" y="16"/>
                  </a:moveTo>
                  <a:lnTo>
                    <a:pt x="9771" y="16"/>
                  </a:lnTo>
                  <a:cubicBezTo>
                    <a:pt x="9767" y="16"/>
                    <a:pt x="9763" y="13"/>
                    <a:pt x="9763" y="8"/>
                  </a:cubicBezTo>
                  <a:cubicBezTo>
                    <a:pt x="9763" y="4"/>
                    <a:pt x="9767" y="0"/>
                    <a:pt x="9771" y="0"/>
                  </a:cubicBezTo>
                  <a:lnTo>
                    <a:pt x="9771" y="0"/>
                  </a:lnTo>
                  <a:cubicBezTo>
                    <a:pt x="9775" y="0"/>
                    <a:pt x="9779" y="4"/>
                    <a:pt x="9779" y="8"/>
                  </a:cubicBezTo>
                  <a:cubicBezTo>
                    <a:pt x="9779" y="13"/>
                    <a:pt x="9775" y="16"/>
                    <a:pt x="9771" y="16"/>
                  </a:cubicBezTo>
                  <a:close/>
                  <a:moveTo>
                    <a:pt x="9739" y="16"/>
                  </a:moveTo>
                  <a:lnTo>
                    <a:pt x="9739" y="16"/>
                  </a:lnTo>
                  <a:cubicBezTo>
                    <a:pt x="9735" y="16"/>
                    <a:pt x="9731" y="13"/>
                    <a:pt x="9731" y="8"/>
                  </a:cubicBezTo>
                  <a:cubicBezTo>
                    <a:pt x="9731" y="4"/>
                    <a:pt x="9735" y="0"/>
                    <a:pt x="9739" y="0"/>
                  </a:cubicBezTo>
                  <a:lnTo>
                    <a:pt x="9739" y="0"/>
                  </a:lnTo>
                  <a:cubicBezTo>
                    <a:pt x="9743" y="0"/>
                    <a:pt x="9747" y="4"/>
                    <a:pt x="9747" y="8"/>
                  </a:cubicBezTo>
                  <a:cubicBezTo>
                    <a:pt x="9747" y="13"/>
                    <a:pt x="9743" y="16"/>
                    <a:pt x="9739" y="16"/>
                  </a:cubicBezTo>
                  <a:close/>
                  <a:moveTo>
                    <a:pt x="9707" y="16"/>
                  </a:moveTo>
                  <a:lnTo>
                    <a:pt x="9707" y="16"/>
                  </a:lnTo>
                  <a:cubicBezTo>
                    <a:pt x="9703" y="16"/>
                    <a:pt x="9699" y="13"/>
                    <a:pt x="9699" y="8"/>
                  </a:cubicBezTo>
                  <a:cubicBezTo>
                    <a:pt x="9699" y="4"/>
                    <a:pt x="9703" y="0"/>
                    <a:pt x="9707" y="0"/>
                  </a:cubicBezTo>
                  <a:lnTo>
                    <a:pt x="9707" y="0"/>
                  </a:lnTo>
                  <a:cubicBezTo>
                    <a:pt x="9711" y="0"/>
                    <a:pt x="9715" y="4"/>
                    <a:pt x="9715" y="8"/>
                  </a:cubicBezTo>
                  <a:cubicBezTo>
                    <a:pt x="9715" y="13"/>
                    <a:pt x="9711" y="16"/>
                    <a:pt x="9707" y="16"/>
                  </a:cubicBezTo>
                  <a:close/>
                  <a:moveTo>
                    <a:pt x="9675" y="16"/>
                  </a:moveTo>
                  <a:lnTo>
                    <a:pt x="9675" y="16"/>
                  </a:lnTo>
                  <a:cubicBezTo>
                    <a:pt x="9671" y="16"/>
                    <a:pt x="9667" y="13"/>
                    <a:pt x="9667" y="8"/>
                  </a:cubicBezTo>
                  <a:cubicBezTo>
                    <a:pt x="9667" y="4"/>
                    <a:pt x="9671" y="0"/>
                    <a:pt x="9675" y="0"/>
                  </a:cubicBezTo>
                  <a:lnTo>
                    <a:pt x="9675" y="0"/>
                  </a:lnTo>
                  <a:cubicBezTo>
                    <a:pt x="9679" y="0"/>
                    <a:pt x="9683" y="4"/>
                    <a:pt x="9683" y="8"/>
                  </a:cubicBezTo>
                  <a:cubicBezTo>
                    <a:pt x="9683" y="13"/>
                    <a:pt x="9679" y="16"/>
                    <a:pt x="9675" y="16"/>
                  </a:cubicBezTo>
                  <a:close/>
                  <a:moveTo>
                    <a:pt x="9643" y="16"/>
                  </a:moveTo>
                  <a:lnTo>
                    <a:pt x="9643" y="16"/>
                  </a:lnTo>
                  <a:cubicBezTo>
                    <a:pt x="9639" y="16"/>
                    <a:pt x="9635" y="13"/>
                    <a:pt x="9635" y="8"/>
                  </a:cubicBezTo>
                  <a:cubicBezTo>
                    <a:pt x="9635" y="4"/>
                    <a:pt x="9639" y="0"/>
                    <a:pt x="9643" y="0"/>
                  </a:cubicBezTo>
                  <a:lnTo>
                    <a:pt x="9643" y="0"/>
                  </a:lnTo>
                  <a:cubicBezTo>
                    <a:pt x="9647" y="0"/>
                    <a:pt x="9651" y="4"/>
                    <a:pt x="9651" y="8"/>
                  </a:cubicBezTo>
                  <a:cubicBezTo>
                    <a:pt x="9651" y="13"/>
                    <a:pt x="9647" y="16"/>
                    <a:pt x="9643" y="16"/>
                  </a:cubicBezTo>
                  <a:close/>
                  <a:moveTo>
                    <a:pt x="9611" y="16"/>
                  </a:moveTo>
                  <a:lnTo>
                    <a:pt x="9611" y="16"/>
                  </a:lnTo>
                  <a:cubicBezTo>
                    <a:pt x="9607" y="16"/>
                    <a:pt x="9603" y="13"/>
                    <a:pt x="9603" y="8"/>
                  </a:cubicBezTo>
                  <a:cubicBezTo>
                    <a:pt x="9603" y="4"/>
                    <a:pt x="9607" y="0"/>
                    <a:pt x="9611" y="0"/>
                  </a:cubicBezTo>
                  <a:lnTo>
                    <a:pt x="9611" y="0"/>
                  </a:lnTo>
                  <a:cubicBezTo>
                    <a:pt x="9615" y="0"/>
                    <a:pt x="9619" y="4"/>
                    <a:pt x="9619" y="8"/>
                  </a:cubicBezTo>
                  <a:cubicBezTo>
                    <a:pt x="9619" y="13"/>
                    <a:pt x="9615" y="16"/>
                    <a:pt x="9611" y="16"/>
                  </a:cubicBezTo>
                  <a:close/>
                  <a:moveTo>
                    <a:pt x="9579" y="16"/>
                  </a:moveTo>
                  <a:lnTo>
                    <a:pt x="9579" y="16"/>
                  </a:lnTo>
                  <a:cubicBezTo>
                    <a:pt x="9575" y="16"/>
                    <a:pt x="9571" y="13"/>
                    <a:pt x="9571" y="8"/>
                  </a:cubicBezTo>
                  <a:cubicBezTo>
                    <a:pt x="9571" y="4"/>
                    <a:pt x="9575" y="0"/>
                    <a:pt x="9579" y="0"/>
                  </a:cubicBezTo>
                  <a:lnTo>
                    <a:pt x="9579" y="0"/>
                  </a:lnTo>
                  <a:cubicBezTo>
                    <a:pt x="9583" y="0"/>
                    <a:pt x="9587" y="4"/>
                    <a:pt x="9587" y="8"/>
                  </a:cubicBezTo>
                  <a:cubicBezTo>
                    <a:pt x="9587" y="13"/>
                    <a:pt x="9583" y="16"/>
                    <a:pt x="9579" y="16"/>
                  </a:cubicBezTo>
                  <a:close/>
                  <a:moveTo>
                    <a:pt x="9547" y="16"/>
                  </a:moveTo>
                  <a:lnTo>
                    <a:pt x="9547" y="16"/>
                  </a:lnTo>
                  <a:cubicBezTo>
                    <a:pt x="9542" y="16"/>
                    <a:pt x="9539" y="13"/>
                    <a:pt x="9539" y="8"/>
                  </a:cubicBezTo>
                  <a:cubicBezTo>
                    <a:pt x="9539" y="4"/>
                    <a:pt x="9542" y="0"/>
                    <a:pt x="9547" y="0"/>
                  </a:cubicBezTo>
                  <a:lnTo>
                    <a:pt x="9547" y="0"/>
                  </a:lnTo>
                  <a:cubicBezTo>
                    <a:pt x="9551" y="0"/>
                    <a:pt x="9555" y="4"/>
                    <a:pt x="9555" y="8"/>
                  </a:cubicBezTo>
                  <a:cubicBezTo>
                    <a:pt x="9555" y="13"/>
                    <a:pt x="9551" y="16"/>
                    <a:pt x="9547" y="16"/>
                  </a:cubicBezTo>
                  <a:close/>
                  <a:moveTo>
                    <a:pt x="9515" y="16"/>
                  </a:moveTo>
                  <a:lnTo>
                    <a:pt x="9515" y="16"/>
                  </a:lnTo>
                  <a:cubicBezTo>
                    <a:pt x="9510" y="16"/>
                    <a:pt x="9507" y="13"/>
                    <a:pt x="9507" y="8"/>
                  </a:cubicBezTo>
                  <a:cubicBezTo>
                    <a:pt x="9507" y="4"/>
                    <a:pt x="9510" y="0"/>
                    <a:pt x="9515" y="0"/>
                  </a:cubicBezTo>
                  <a:lnTo>
                    <a:pt x="9515" y="0"/>
                  </a:lnTo>
                  <a:cubicBezTo>
                    <a:pt x="9519" y="0"/>
                    <a:pt x="9523" y="4"/>
                    <a:pt x="9523" y="8"/>
                  </a:cubicBezTo>
                  <a:cubicBezTo>
                    <a:pt x="9523" y="13"/>
                    <a:pt x="9519" y="16"/>
                    <a:pt x="9515" y="16"/>
                  </a:cubicBezTo>
                  <a:close/>
                  <a:moveTo>
                    <a:pt x="9483" y="16"/>
                  </a:moveTo>
                  <a:lnTo>
                    <a:pt x="9483" y="16"/>
                  </a:lnTo>
                  <a:cubicBezTo>
                    <a:pt x="9478" y="16"/>
                    <a:pt x="9475" y="13"/>
                    <a:pt x="9475" y="8"/>
                  </a:cubicBezTo>
                  <a:cubicBezTo>
                    <a:pt x="9475" y="4"/>
                    <a:pt x="9478" y="0"/>
                    <a:pt x="9483" y="0"/>
                  </a:cubicBezTo>
                  <a:lnTo>
                    <a:pt x="9483" y="0"/>
                  </a:lnTo>
                  <a:cubicBezTo>
                    <a:pt x="9487" y="0"/>
                    <a:pt x="9491" y="4"/>
                    <a:pt x="9491" y="8"/>
                  </a:cubicBezTo>
                  <a:cubicBezTo>
                    <a:pt x="9491" y="13"/>
                    <a:pt x="9487" y="16"/>
                    <a:pt x="9483" y="16"/>
                  </a:cubicBezTo>
                  <a:close/>
                  <a:moveTo>
                    <a:pt x="9451" y="16"/>
                  </a:moveTo>
                  <a:lnTo>
                    <a:pt x="9451" y="16"/>
                  </a:lnTo>
                  <a:cubicBezTo>
                    <a:pt x="9446" y="16"/>
                    <a:pt x="9443" y="13"/>
                    <a:pt x="9443" y="8"/>
                  </a:cubicBezTo>
                  <a:cubicBezTo>
                    <a:pt x="9443" y="4"/>
                    <a:pt x="9446" y="0"/>
                    <a:pt x="9451" y="0"/>
                  </a:cubicBezTo>
                  <a:lnTo>
                    <a:pt x="9451" y="0"/>
                  </a:lnTo>
                  <a:cubicBezTo>
                    <a:pt x="9455" y="0"/>
                    <a:pt x="9459" y="4"/>
                    <a:pt x="9459" y="8"/>
                  </a:cubicBezTo>
                  <a:cubicBezTo>
                    <a:pt x="9459" y="13"/>
                    <a:pt x="9455" y="16"/>
                    <a:pt x="9451" y="16"/>
                  </a:cubicBezTo>
                  <a:close/>
                  <a:moveTo>
                    <a:pt x="9419" y="16"/>
                  </a:moveTo>
                  <a:lnTo>
                    <a:pt x="9419" y="16"/>
                  </a:lnTo>
                  <a:cubicBezTo>
                    <a:pt x="9414" y="16"/>
                    <a:pt x="9411" y="13"/>
                    <a:pt x="9411" y="8"/>
                  </a:cubicBezTo>
                  <a:cubicBezTo>
                    <a:pt x="9411" y="4"/>
                    <a:pt x="9414" y="0"/>
                    <a:pt x="9419" y="0"/>
                  </a:cubicBezTo>
                  <a:lnTo>
                    <a:pt x="9419" y="0"/>
                  </a:lnTo>
                  <a:cubicBezTo>
                    <a:pt x="9423" y="0"/>
                    <a:pt x="9427" y="4"/>
                    <a:pt x="9427" y="8"/>
                  </a:cubicBezTo>
                  <a:cubicBezTo>
                    <a:pt x="9427" y="13"/>
                    <a:pt x="9423" y="16"/>
                    <a:pt x="9419" y="16"/>
                  </a:cubicBezTo>
                  <a:close/>
                  <a:moveTo>
                    <a:pt x="9387" y="16"/>
                  </a:moveTo>
                  <a:lnTo>
                    <a:pt x="9387" y="16"/>
                  </a:lnTo>
                  <a:cubicBezTo>
                    <a:pt x="9382" y="16"/>
                    <a:pt x="9379" y="13"/>
                    <a:pt x="9379" y="8"/>
                  </a:cubicBezTo>
                  <a:cubicBezTo>
                    <a:pt x="9379" y="4"/>
                    <a:pt x="9382" y="0"/>
                    <a:pt x="9387" y="0"/>
                  </a:cubicBezTo>
                  <a:lnTo>
                    <a:pt x="9387" y="0"/>
                  </a:lnTo>
                  <a:cubicBezTo>
                    <a:pt x="9391" y="0"/>
                    <a:pt x="9395" y="4"/>
                    <a:pt x="9395" y="8"/>
                  </a:cubicBezTo>
                  <a:cubicBezTo>
                    <a:pt x="9395" y="13"/>
                    <a:pt x="9391" y="16"/>
                    <a:pt x="9387" y="16"/>
                  </a:cubicBezTo>
                  <a:close/>
                  <a:moveTo>
                    <a:pt x="9355" y="16"/>
                  </a:moveTo>
                  <a:lnTo>
                    <a:pt x="9355" y="16"/>
                  </a:lnTo>
                  <a:cubicBezTo>
                    <a:pt x="9350" y="16"/>
                    <a:pt x="9347" y="13"/>
                    <a:pt x="9347" y="8"/>
                  </a:cubicBezTo>
                  <a:cubicBezTo>
                    <a:pt x="9347" y="4"/>
                    <a:pt x="9350" y="0"/>
                    <a:pt x="9355" y="0"/>
                  </a:cubicBezTo>
                  <a:lnTo>
                    <a:pt x="9355" y="0"/>
                  </a:lnTo>
                  <a:cubicBezTo>
                    <a:pt x="9359" y="0"/>
                    <a:pt x="9363" y="4"/>
                    <a:pt x="9363" y="8"/>
                  </a:cubicBezTo>
                  <a:cubicBezTo>
                    <a:pt x="9363" y="13"/>
                    <a:pt x="9359" y="16"/>
                    <a:pt x="9355" y="16"/>
                  </a:cubicBezTo>
                  <a:close/>
                  <a:moveTo>
                    <a:pt x="9323" y="16"/>
                  </a:moveTo>
                  <a:lnTo>
                    <a:pt x="9323" y="16"/>
                  </a:lnTo>
                  <a:cubicBezTo>
                    <a:pt x="9318" y="16"/>
                    <a:pt x="9315" y="13"/>
                    <a:pt x="9315" y="8"/>
                  </a:cubicBezTo>
                  <a:cubicBezTo>
                    <a:pt x="9315" y="4"/>
                    <a:pt x="9318" y="0"/>
                    <a:pt x="9323" y="0"/>
                  </a:cubicBezTo>
                  <a:lnTo>
                    <a:pt x="9323" y="0"/>
                  </a:lnTo>
                  <a:cubicBezTo>
                    <a:pt x="9327" y="0"/>
                    <a:pt x="9331" y="4"/>
                    <a:pt x="9331" y="8"/>
                  </a:cubicBezTo>
                  <a:cubicBezTo>
                    <a:pt x="9331" y="13"/>
                    <a:pt x="9327" y="16"/>
                    <a:pt x="9323" y="16"/>
                  </a:cubicBezTo>
                  <a:close/>
                  <a:moveTo>
                    <a:pt x="9291" y="16"/>
                  </a:moveTo>
                  <a:lnTo>
                    <a:pt x="9291" y="16"/>
                  </a:lnTo>
                  <a:cubicBezTo>
                    <a:pt x="9286" y="16"/>
                    <a:pt x="9283" y="13"/>
                    <a:pt x="9283" y="8"/>
                  </a:cubicBezTo>
                  <a:cubicBezTo>
                    <a:pt x="9283" y="4"/>
                    <a:pt x="9286" y="0"/>
                    <a:pt x="9291" y="0"/>
                  </a:cubicBezTo>
                  <a:lnTo>
                    <a:pt x="9291" y="0"/>
                  </a:lnTo>
                  <a:cubicBezTo>
                    <a:pt x="9295" y="0"/>
                    <a:pt x="9299" y="4"/>
                    <a:pt x="9299" y="8"/>
                  </a:cubicBezTo>
                  <a:cubicBezTo>
                    <a:pt x="9299" y="13"/>
                    <a:pt x="9295" y="16"/>
                    <a:pt x="9291" y="16"/>
                  </a:cubicBezTo>
                  <a:close/>
                  <a:moveTo>
                    <a:pt x="9259" y="16"/>
                  </a:moveTo>
                  <a:lnTo>
                    <a:pt x="9259" y="16"/>
                  </a:lnTo>
                  <a:cubicBezTo>
                    <a:pt x="9254" y="16"/>
                    <a:pt x="9251" y="13"/>
                    <a:pt x="9251" y="8"/>
                  </a:cubicBezTo>
                  <a:cubicBezTo>
                    <a:pt x="9251" y="4"/>
                    <a:pt x="9254" y="0"/>
                    <a:pt x="9259" y="0"/>
                  </a:cubicBezTo>
                  <a:lnTo>
                    <a:pt x="9259" y="0"/>
                  </a:lnTo>
                  <a:cubicBezTo>
                    <a:pt x="9263" y="0"/>
                    <a:pt x="9267" y="4"/>
                    <a:pt x="9267" y="8"/>
                  </a:cubicBezTo>
                  <a:cubicBezTo>
                    <a:pt x="9267" y="13"/>
                    <a:pt x="9263" y="16"/>
                    <a:pt x="9259" y="16"/>
                  </a:cubicBezTo>
                  <a:close/>
                  <a:moveTo>
                    <a:pt x="9227" y="16"/>
                  </a:moveTo>
                  <a:lnTo>
                    <a:pt x="9227" y="16"/>
                  </a:lnTo>
                  <a:cubicBezTo>
                    <a:pt x="9222" y="16"/>
                    <a:pt x="9219" y="13"/>
                    <a:pt x="9219" y="8"/>
                  </a:cubicBezTo>
                  <a:cubicBezTo>
                    <a:pt x="9219" y="4"/>
                    <a:pt x="9222" y="0"/>
                    <a:pt x="9227" y="0"/>
                  </a:cubicBezTo>
                  <a:lnTo>
                    <a:pt x="9227" y="0"/>
                  </a:lnTo>
                  <a:cubicBezTo>
                    <a:pt x="9231" y="0"/>
                    <a:pt x="9235" y="4"/>
                    <a:pt x="9235" y="8"/>
                  </a:cubicBezTo>
                  <a:cubicBezTo>
                    <a:pt x="9235" y="13"/>
                    <a:pt x="9231" y="16"/>
                    <a:pt x="9227" y="16"/>
                  </a:cubicBezTo>
                  <a:close/>
                  <a:moveTo>
                    <a:pt x="9195" y="16"/>
                  </a:moveTo>
                  <a:lnTo>
                    <a:pt x="9195" y="16"/>
                  </a:lnTo>
                  <a:cubicBezTo>
                    <a:pt x="9190" y="16"/>
                    <a:pt x="9187" y="13"/>
                    <a:pt x="9187" y="8"/>
                  </a:cubicBezTo>
                  <a:cubicBezTo>
                    <a:pt x="9187" y="4"/>
                    <a:pt x="9190" y="0"/>
                    <a:pt x="9195" y="0"/>
                  </a:cubicBezTo>
                  <a:lnTo>
                    <a:pt x="9195" y="0"/>
                  </a:lnTo>
                  <a:cubicBezTo>
                    <a:pt x="9199" y="0"/>
                    <a:pt x="9203" y="4"/>
                    <a:pt x="9203" y="8"/>
                  </a:cubicBezTo>
                  <a:cubicBezTo>
                    <a:pt x="9203" y="13"/>
                    <a:pt x="9199" y="16"/>
                    <a:pt x="9195" y="16"/>
                  </a:cubicBezTo>
                  <a:close/>
                  <a:moveTo>
                    <a:pt x="9163" y="16"/>
                  </a:moveTo>
                  <a:lnTo>
                    <a:pt x="9163" y="16"/>
                  </a:lnTo>
                  <a:cubicBezTo>
                    <a:pt x="9158" y="16"/>
                    <a:pt x="9155" y="13"/>
                    <a:pt x="9155" y="8"/>
                  </a:cubicBezTo>
                  <a:cubicBezTo>
                    <a:pt x="9155" y="4"/>
                    <a:pt x="9158" y="0"/>
                    <a:pt x="9163" y="0"/>
                  </a:cubicBezTo>
                  <a:lnTo>
                    <a:pt x="9163" y="0"/>
                  </a:lnTo>
                  <a:cubicBezTo>
                    <a:pt x="9167" y="0"/>
                    <a:pt x="9171" y="4"/>
                    <a:pt x="9171" y="8"/>
                  </a:cubicBezTo>
                  <a:cubicBezTo>
                    <a:pt x="9171" y="13"/>
                    <a:pt x="9167" y="16"/>
                    <a:pt x="9163" y="16"/>
                  </a:cubicBezTo>
                  <a:close/>
                  <a:moveTo>
                    <a:pt x="9131" y="16"/>
                  </a:moveTo>
                  <a:lnTo>
                    <a:pt x="9131" y="16"/>
                  </a:lnTo>
                  <a:cubicBezTo>
                    <a:pt x="9126" y="16"/>
                    <a:pt x="9123" y="13"/>
                    <a:pt x="9123" y="8"/>
                  </a:cubicBezTo>
                  <a:cubicBezTo>
                    <a:pt x="9123" y="4"/>
                    <a:pt x="9126" y="0"/>
                    <a:pt x="9131" y="0"/>
                  </a:cubicBezTo>
                  <a:lnTo>
                    <a:pt x="9131" y="0"/>
                  </a:lnTo>
                  <a:cubicBezTo>
                    <a:pt x="9135" y="0"/>
                    <a:pt x="9139" y="4"/>
                    <a:pt x="9139" y="8"/>
                  </a:cubicBezTo>
                  <a:cubicBezTo>
                    <a:pt x="9139" y="13"/>
                    <a:pt x="9135" y="16"/>
                    <a:pt x="9131" y="16"/>
                  </a:cubicBezTo>
                  <a:close/>
                  <a:moveTo>
                    <a:pt x="9099" y="16"/>
                  </a:moveTo>
                  <a:lnTo>
                    <a:pt x="9099" y="16"/>
                  </a:lnTo>
                  <a:cubicBezTo>
                    <a:pt x="9094" y="16"/>
                    <a:pt x="9091" y="13"/>
                    <a:pt x="9091" y="8"/>
                  </a:cubicBezTo>
                  <a:cubicBezTo>
                    <a:pt x="9091" y="4"/>
                    <a:pt x="9094" y="0"/>
                    <a:pt x="9099" y="0"/>
                  </a:cubicBezTo>
                  <a:lnTo>
                    <a:pt x="9099" y="0"/>
                  </a:lnTo>
                  <a:cubicBezTo>
                    <a:pt x="9103" y="0"/>
                    <a:pt x="9107" y="4"/>
                    <a:pt x="9107" y="8"/>
                  </a:cubicBezTo>
                  <a:cubicBezTo>
                    <a:pt x="9107" y="13"/>
                    <a:pt x="9103" y="16"/>
                    <a:pt x="9099" y="16"/>
                  </a:cubicBezTo>
                  <a:close/>
                  <a:moveTo>
                    <a:pt x="9067" y="16"/>
                  </a:moveTo>
                  <a:lnTo>
                    <a:pt x="9067" y="16"/>
                  </a:lnTo>
                  <a:cubicBezTo>
                    <a:pt x="9062" y="16"/>
                    <a:pt x="9059" y="13"/>
                    <a:pt x="9059" y="8"/>
                  </a:cubicBezTo>
                  <a:cubicBezTo>
                    <a:pt x="9059" y="4"/>
                    <a:pt x="9062" y="0"/>
                    <a:pt x="9067" y="0"/>
                  </a:cubicBezTo>
                  <a:lnTo>
                    <a:pt x="9067" y="0"/>
                  </a:lnTo>
                  <a:cubicBezTo>
                    <a:pt x="9071" y="0"/>
                    <a:pt x="9075" y="4"/>
                    <a:pt x="9075" y="8"/>
                  </a:cubicBezTo>
                  <a:cubicBezTo>
                    <a:pt x="9075" y="13"/>
                    <a:pt x="9071" y="16"/>
                    <a:pt x="9067" y="16"/>
                  </a:cubicBezTo>
                  <a:close/>
                  <a:moveTo>
                    <a:pt x="9035" y="16"/>
                  </a:moveTo>
                  <a:lnTo>
                    <a:pt x="9035" y="16"/>
                  </a:lnTo>
                  <a:cubicBezTo>
                    <a:pt x="9030" y="16"/>
                    <a:pt x="9027" y="13"/>
                    <a:pt x="9027" y="8"/>
                  </a:cubicBezTo>
                  <a:cubicBezTo>
                    <a:pt x="9027" y="4"/>
                    <a:pt x="9030" y="0"/>
                    <a:pt x="9035" y="0"/>
                  </a:cubicBezTo>
                  <a:lnTo>
                    <a:pt x="9035" y="0"/>
                  </a:lnTo>
                  <a:cubicBezTo>
                    <a:pt x="9039" y="0"/>
                    <a:pt x="9043" y="4"/>
                    <a:pt x="9043" y="8"/>
                  </a:cubicBezTo>
                  <a:cubicBezTo>
                    <a:pt x="9043" y="13"/>
                    <a:pt x="9039" y="16"/>
                    <a:pt x="9035" y="16"/>
                  </a:cubicBezTo>
                  <a:close/>
                  <a:moveTo>
                    <a:pt x="9003" y="16"/>
                  </a:moveTo>
                  <a:lnTo>
                    <a:pt x="9003" y="16"/>
                  </a:lnTo>
                  <a:cubicBezTo>
                    <a:pt x="8998" y="16"/>
                    <a:pt x="8995" y="13"/>
                    <a:pt x="8995" y="8"/>
                  </a:cubicBezTo>
                  <a:cubicBezTo>
                    <a:pt x="8995" y="4"/>
                    <a:pt x="8998" y="0"/>
                    <a:pt x="9003" y="0"/>
                  </a:cubicBezTo>
                  <a:lnTo>
                    <a:pt x="9003" y="0"/>
                  </a:lnTo>
                  <a:cubicBezTo>
                    <a:pt x="9007" y="0"/>
                    <a:pt x="9011" y="4"/>
                    <a:pt x="9011" y="8"/>
                  </a:cubicBezTo>
                  <a:cubicBezTo>
                    <a:pt x="9011" y="13"/>
                    <a:pt x="9007" y="16"/>
                    <a:pt x="9003" y="16"/>
                  </a:cubicBezTo>
                  <a:close/>
                  <a:moveTo>
                    <a:pt x="8971" y="16"/>
                  </a:moveTo>
                  <a:lnTo>
                    <a:pt x="8971" y="16"/>
                  </a:lnTo>
                  <a:cubicBezTo>
                    <a:pt x="8966" y="16"/>
                    <a:pt x="8963" y="13"/>
                    <a:pt x="8963" y="8"/>
                  </a:cubicBezTo>
                  <a:cubicBezTo>
                    <a:pt x="8963" y="4"/>
                    <a:pt x="8966" y="0"/>
                    <a:pt x="8971" y="0"/>
                  </a:cubicBezTo>
                  <a:lnTo>
                    <a:pt x="8971" y="0"/>
                  </a:lnTo>
                  <a:cubicBezTo>
                    <a:pt x="8975" y="0"/>
                    <a:pt x="8979" y="4"/>
                    <a:pt x="8979" y="8"/>
                  </a:cubicBezTo>
                  <a:cubicBezTo>
                    <a:pt x="8979" y="13"/>
                    <a:pt x="8975" y="16"/>
                    <a:pt x="8971" y="16"/>
                  </a:cubicBezTo>
                  <a:close/>
                  <a:moveTo>
                    <a:pt x="8939" y="16"/>
                  </a:moveTo>
                  <a:lnTo>
                    <a:pt x="8939" y="16"/>
                  </a:lnTo>
                  <a:cubicBezTo>
                    <a:pt x="8934" y="16"/>
                    <a:pt x="8931" y="13"/>
                    <a:pt x="8931" y="8"/>
                  </a:cubicBezTo>
                  <a:cubicBezTo>
                    <a:pt x="8931" y="4"/>
                    <a:pt x="8934" y="0"/>
                    <a:pt x="8939" y="0"/>
                  </a:cubicBezTo>
                  <a:lnTo>
                    <a:pt x="8939" y="0"/>
                  </a:lnTo>
                  <a:cubicBezTo>
                    <a:pt x="8943" y="0"/>
                    <a:pt x="8947" y="4"/>
                    <a:pt x="8947" y="8"/>
                  </a:cubicBezTo>
                  <a:cubicBezTo>
                    <a:pt x="8947" y="13"/>
                    <a:pt x="8943" y="16"/>
                    <a:pt x="8939" y="16"/>
                  </a:cubicBezTo>
                  <a:close/>
                  <a:moveTo>
                    <a:pt x="8907" y="16"/>
                  </a:moveTo>
                  <a:lnTo>
                    <a:pt x="8907" y="16"/>
                  </a:lnTo>
                  <a:cubicBezTo>
                    <a:pt x="8902" y="16"/>
                    <a:pt x="8899" y="13"/>
                    <a:pt x="8899" y="8"/>
                  </a:cubicBezTo>
                  <a:cubicBezTo>
                    <a:pt x="8899" y="4"/>
                    <a:pt x="8902" y="0"/>
                    <a:pt x="8907" y="0"/>
                  </a:cubicBezTo>
                  <a:lnTo>
                    <a:pt x="8907" y="0"/>
                  </a:lnTo>
                  <a:cubicBezTo>
                    <a:pt x="8911" y="0"/>
                    <a:pt x="8915" y="4"/>
                    <a:pt x="8915" y="8"/>
                  </a:cubicBezTo>
                  <a:cubicBezTo>
                    <a:pt x="8915" y="13"/>
                    <a:pt x="8911" y="16"/>
                    <a:pt x="8907" y="16"/>
                  </a:cubicBezTo>
                  <a:close/>
                  <a:moveTo>
                    <a:pt x="8875" y="16"/>
                  </a:moveTo>
                  <a:lnTo>
                    <a:pt x="8875" y="16"/>
                  </a:lnTo>
                  <a:cubicBezTo>
                    <a:pt x="8870" y="16"/>
                    <a:pt x="8867" y="13"/>
                    <a:pt x="8867" y="8"/>
                  </a:cubicBezTo>
                  <a:cubicBezTo>
                    <a:pt x="8867" y="4"/>
                    <a:pt x="8870" y="0"/>
                    <a:pt x="8875" y="0"/>
                  </a:cubicBezTo>
                  <a:lnTo>
                    <a:pt x="8875" y="0"/>
                  </a:lnTo>
                  <a:cubicBezTo>
                    <a:pt x="8879" y="0"/>
                    <a:pt x="8883" y="4"/>
                    <a:pt x="8883" y="8"/>
                  </a:cubicBezTo>
                  <a:cubicBezTo>
                    <a:pt x="8883" y="13"/>
                    <a:pt x="8879" y="16"/>
                    <a:pt x="8875" y="16"/>
                  </a:cubicBezTo>
                  <a:close/>
                  <a:moveTo>
                    <a:pt x="8843" y="16"/>
                  </a:moveTo>
                  <a:lnTo>
                    <a:pt x="8843" y="16"/>
                  </a:lnTo>
                  <a:cubicBezTo>
                    <a:pt x="8838" y="16"/>
                    <a:pt x="8835" y="13"/>
                    <a:pt x="8835" y="8"/>
                  </a:cubicBezTo>
                  <a:cubicBezTo>
                    <a:pt x="8835" y="4"/>
                    <a:pt x="8838" y="0"/>
                    <a:pt x="8843" y="0"/>
                  </a:cubicBezTo>
                  <a:lnTo>
                    <a:pt x="8843" y="0"/>
                  </a:lnTo>
                  <a:cubicBezTo>
                    <a:pt x="8847" y="0"/>
                    <a:pt x="8851" y="4"/>
                    <a:pt x="8851" y="8"/>
                  </a:cubicBezTo>
                  <a:cubicBezTo>
                    <a:pt x="8851" y="13"/>
                    <a:pt x="8847" y="16"/>
                    <a:pt x="8843" y="16"/>
                  </a:cubicBezTo>
                  <a:close/>
                  <a:moveTo>
                    <a:pt x="8811" y="16"/>
                  </a:moveTo>
                  <a:lnTo>
                    <a:pt x="8811" y="16"/>
                  </a:lnTo>
                  <a:cubicBezTo>
                    <a:pt x="8806" y="16"/>
                    <a:pt x="8802" y="13"/>
                    <a:pt x="8802" y="8"/>
                  </a:cubicBezTo>
                  <a:cubicBezTo>
                    <a:pt x="8802" y="4"/>
                    <a:pt x="8806" y="0"/>
                    <a:pt x="8811" y="0"/>
                  </a:cubicBezTo>
                  <a:lnTo>
                    <a:pt x="8811" y="0"/>
                  </a:lnTo>
                  <a:cubicBezTo>
                    <a:pt x="8815" y="0"/>
                    <a:pt x="8819" y="4"/>
                    <a:pt x="8819" y="8"/>
                  </a:cubicBezTo>
                  <a:cubicBezTo>
                    <a:pt x="8819" y="13"/>
                    <a:pt x="8815" y="16"/>
                    <a:pt x="8811" y="16"/>
                  </a:cubicBezTo>
                  <a:close/>
                  <a:moveTo>
                    <a:pt x="8779" y="16"/>
                  </a:moveTo>
                  <a:lnTo>
                    <a:pt x="8778" y="16"/>
                  </a:lnTo>
                  <a:cubicBezTo>
                    <a:pt x="8774" y="16"/>
                    <a:pt x="8770" y="13"/>
                    <a:pt x="8770" y="8"/>
                  </a:cubicBezTo>
                  <a:cubicBezTo>
                    <a:pt x="8770" y="4"/>
                    <a:pt x="8774" y="0"/>
                    <a:pt x="8778" y="0"/>
                  </a:cubicBezTo>
                  <a:lnTo>
                    <a:pt x="8779" y="0"/>
                  </a:lnTo>
                  <a:cubicBezTo>
                    <a:pt x="8783" y="0"/>
                    <a:pt x="8787" y="4"/>
                    <a:pt x="8787" y="8"/>
                  </a:cubicBezTo>
                  <a:cubicBezTo>
                    <a:pt x="8787" y="13"/>
                    <a:pt x="8783" y="16"/>
                    <a:pt x="8779" y="16"/>
                  </a:cubicBezTo>
                  <a:close/>
                  <a:moveTo>
                    <a:pt x="8746" y="16"/>
                  </a:moveTo>
                  <a:lnTo>
                    <a:pt x="8746" y="16"/>
                  </a:lnTo>
                  <a:cubicBezTo>
                    <a:pt x="8742" y="16"/>
                    <a:pt x="8738" y="13"/>
                    <a:pt x="8738" y="8"/>
                  </a:cubicBezTo>
                  <a:cubicBezTo>
                    <a:pt x="8738" y="4"/>
                    <a:pt x="8742" y="0"/>
                    <a:pt x="8746" y="0"/>
                  </a:cubicBezTo>
                  <a:lnTo>
                    <a:pt x="8746" y="0"/>
                  </a:lnTo>
                  <a:cubicBezTo>
                    <a:pt x="8751" y="0"/>
                    <a:pt x="8754" y="4"/>
                    <a:pt x="8754" y="8"/>
                  </a:cubicBezTo>
                  <a:cubicBezTo>
                    <a:pt x="8754" y="13"/>
                    <a:pt x="8751" y="16"/>
                    <a:pt x="8746" y="16"/>
                  </a:cubicBezTo>
                  <a:close/>
                  <a:moveTo>
                    <a:pt x="8714" y="16"/>
                  </a:moveTo>
                  <a:lnTo>
                    <a:pt x="8714" y="16"/>
                  </a:lnTo>
                  <a:cubicBezTo>
                    <a:pt x="8710" y="16"/>
                    <a:pt x="8706" y="13"/>
                    <a:pt x="8706" y="8"/>
                  </a:cubicBezTo>
                  <a:cubicBezTo>
                    <a:pt x="8706" y="4"/>
                    <a:pt x="8710" y="0"/>
                    <a:pt x="8714" y="0"/>
                  </a:cubicBezTo>
                  <a:lnTo>
                    <a:pt x="8714" y="0"/>
                  </a:lnTo>
                  <a:cubicBezTo>
                    <a:pt x="8719" y="0"/>
                    <a:pt x="8722" y="4"/>
                    <a:pt x="8722" y="8"/>
                  </a:cubicBezTo>
                  <a:cubicBezTo>
                    <a:pt x="8722" y="13"/>
                    <a:pt x="8719" y="16"/>
                    <a:pt x="8714" y="16"/>
                  </a:cubicBezTo>
                  <a:close/>
                  <a:moveTo>
                    <a:pt x="8682" y="16"/>
                  </a:moveTo>
                  <a:lnTo>
                    <a:pt x="8682" y="16"/>
                  </a:lnTo>
                  <a:cubicBezTo>
                    <a:pt x="8678" y="16"/>
                    <a:pt x="8674" y="13"/>
                    <a:pt x="8674" y="8"/>
                  </a:cubicBezTo>
                  <a:cubicBezTo>
                    <a:pt x="8674" y="4"/>
                    <a:pt x="8678" y="0"/>
                    <a:pt x="8682" y="0"/>
                  </a:cubicBezTo>
                  <a:lnTo>
                    <a:pt x="8682" y="0"/>
                  </a:lnTo>
                  <a:cubicBezTo>
                    <a:pt x="8687" y="0"/>
                    <a:pt x="8690" y="4"/>
                    <a:pt x="8690" y="8"/>
                  </a:cubicBezTo>
                  <a:cubicBezTo>
                    <a:pt x="8690" y="13"/>
                    <a:pt x="8687" y="16"/>
                    <a:pt x="8682" y="16"/>
                  </a:cubicBezTo>
                  <a:close/>
                  <a:moveTo>
                    <a:pt x="8650" y="16"/>
                  </a:moveTo>
                  <a:lnTo>
                    <a:pt x="8650" y="16"/>
                  </a:lnTo>
                  <a:cubicBezTo>
                    <a:pt x="8646" y="16"/>
                    <a:pt x="8642" y="13"/>
                    <a:pt x="8642" y="8"/>
                  </a:cubicBezTo>
                  <a:cubicBezTo>
                    <a:pt x="8642" y="4"/>
                    <a:pt x="8646" y="0"/>
                    <a:pt x="8650" y="0"/>
                  </a:cubicBezTo>
                  <a:lnTo>
                    <a:pt x="8650" y="0"/>
                  </a:lnTo>
                  <a:cubicBezTo>
                    <a:pt x="8655" y="0"/>
                    <a:pt x="8658" y="4"/>
                    <a:pt x="8658" y="8"/>
                  </a:cubicBezTo>
                  <a:cubicBezTo>
                    <a:pt x="8658" y="13"/>
                    <a:pt x="8655" y="16"/>
                    <a:pt x="8650" y="16"/>
                  </a:cubicBezTo>
                  <a:close/>
                  <a:moveTo>
                    <a:pt x="8618" y="16"/>
                  </a:moveTo>
                  <a:lnTo>
                    <a:pt x="8618" y="16"/>
                  </a:lnTo>
                  <a:cubicBezTo>
                    <a:pt x="8614" y="16"/>
                    <a:pt x="8610" y="13"/>
                    <a:pt x="8610" y="8"/>
                  </a:cubicBezTo>
                  <a:cubicBezTo>
                    <a:pt x="8610" y="4"/>
                    <a:pt x="8614" y="0"/>
                    <a:pt x="8618" y="0"/>
                  </a:cubicBezTo>
                  <a:lnTo>
                    <a:pt x="8618" y="0"/>
                  </a:lnTo>
                  <a:cubicBezTo>
                    <a:pt x="8623" y="0"/>
                    <a:pt x="8626" y="4"/>
                    <a:pt x="8626" y="8"/>
                  </a:cubicBezTo>
                  <a:cubicBezTo>
                    <a:pt x="8626" y="13"/>
                    <a:pt x="8623" y="16"/>
                    <a:pt x="8618" y="16"/>
                  </a:cubicBezTo>
                  <a:close/>
                  <a:moveTo>
                    <a:pt x="8586" y="16"/>
                  </a:moveTo>
                  <a:lnTo>
                    <a:pt x="8586" y="16"/>
                  </a:lnTo>
                  <a:cubicBezTo>
                    <a:pt x="8582" y="16"/>
                    <a:pt x="8578" y="13"/>
                    <a:pt x="8578" y="8"/>
                  </a:cubicBezTo>
                  <a:cubicBezTo>
                    <a:pt x="8578" y="4"/>
                    <a:pt x="8582" y="0"/>
                    <a:pt x="8586" y="0"/>
                  </a:cubicBezTo>
                  <a:lnTo>
                    <a:pt x="8586" y="0"/>
                  </a:lnTo>
                  <a:cubicBezTo>
                    <a:pt x="8591" y="0"/>
                    <a:pt x="8594" y="4"/>
                    <a:pt x="8594" y="8"/>
                  </a:cubicBezTo>
                  <a:cubicBezTo>
                    <a:pt x="8594" y="13"/>
                    <a:pt x="8591" y="16"/>
                    <a:pt x="8586" y="16"/>
                  </a:cubicBezTo>
                  <a:close/>
                  <a:moveTo>
                    <a:pt x="8554" y="16"/>
                  </a:moveTo>
                  <a:lnTo>
                    <a:pt x="8554" y="16"/>
                  </a:lnTo>
                  <a:cubicBezTo>
                    <a:pt x="8550" y="16"/>
                    <a:pt x="8546" y="13"/>
                    <a:pt x="8546" y="8"/>
                  </a:cubicBezTo>
                  <a:cubicBezTo>
                    <a:pt x="8546" y="4"/>
                    <a:pt x="8550" y="0"/>
                    <a:pt x="8554" y="0"/>
                  </a:cubicBezTo>
                  <a:lnTo>
                    <a:pt x="8554" y="0"/>
                  </a:lnTo>
                  <a:cubicBezTo>
                    <a:pt x="8559" y="0"/>
                    <a:pt x="8562" y="4"/>
                    <a:pt x="8562" y="8"/>
                  </a:cubicBezTo>
                  <a:cubicBezTo>
                    <a:pt x="8562" y="13"/>
                    <a:pt x="8559" y="16"/>
                    <a:pt x="8554" y="16"/>
                  </a:cubicBezTo>
                  <a:close/>
                  <a:moveTo>
                    <a:pt x="8522" y="16"/>
                  </a:moveTo>
                  <a:lnTo>
                    <a:pt x="8522" y="16"/>
                  </a:lnTo>
                  <a:cubicBezTo>
                    <a:pt x="8518" y="16"/>
                    <a:pt x="8514" y="13"/>
                    <a:pt x="8514" y="8"/>
                  </a:cubicBezTo>
                  <a:cubicBezTo>
                    <a:pt x="8514" y="4"/>
                    <a:pt x="8518" y="0"/>
                    <a:pt x="8522" y="0"/>
                  </a:cubicBezTo>
                  <a:lnTo>
                    <a:pt x="8522" y="0"/>
                  </a:lnTo>
                  <a:cubicBezTo>
                    <a:pt x="8527" y="0"/>
                    <a:pt x="8530" y="4"/>
                    <a:pt x="8530" y="8"/>
                  </a:cubicBezTo>
                  <a:cubicBezTo>
                    <a:pt x="8530" y="13"/>
                    <a:pt x="8527" y="16"/>
                    <a:pt x="8522" y="16"/>
                  </a:cubicBezTo>
                  <a:close/>
                  <a:moveTo>
                    <a:pt x="8490" y="16"/>
                  </a:moveTo>
                  <a:lnTo>
                    <a:pt x="8490" y="16"/>
                  </a:lnTo>
                  <a:cubicBezTo>
                    <a:pt x="8486" y="16"/>
                    <a:pt x="8482" y="13"/>
                    <a:pt x="8482" y="8"/>
                  </a:cubicBezTo>
                  <a:cubicBezTo>
                    <a:pt x="8482" y="4"/>
                    <a:pt x="8486" y="0"/>
                    <a:pt x="8490" y="0"/>
                  </a:cubicBezTo>
                  <a:lnTo>
                    <a:pt x="8490" y="0"/>
                  </a:lnTo>
                  <a:cubicBezTo>
                    <a:pt x="8495" y="0"/>
                    <a:pt x="8498" y="4"/>
                    <a:pt x="8498" y="8"/>
                  </a:cubicBezTo>
                  <a:cubicBezTo>
                    <a:pt x="8498" y="13"/>
                    <a:pt x="8495" y="16"/>
                    <a:pt x="8490" y="16"/>
                  </a:cubicBezTo>
                  <a:close/>
                  <a:moveTo>
                    <a:pt x="8458" y="16"/>
                  </a:moveTo>
                  <a:lnTo>
                    <a:pt x="8458" y="16"/>
                  </a:lnTo>
                  <a:cubicBezTo>
                    <a:pt x="8454" y="16"/>
                    <a:pt x="8450" y="13"/>
                    <a:pt x="8450" y="8"/>
                  </a:cubicBezTo>
                  <a:cubicBezTo>
                    <a:pt x="8450" y="4"/>
                    <a:pt x="8454" y="0"/>
                    <a:pt x="8458" y="0"/>
                  </a:cubicBezTo>
                  <a:lnTo>
                    <a:pt x="8458" y="0"/>
                  </a:lnTo>
                  <a:cubicBezTo>
                    <a:pt x="8463" y="0"/>
                    <a:pt x="8466" y="4"/>
                    <a:pt x="8466" y="8"/>
                  </a:cubicBezTo>
                  <a:cubicBezTo>
                    <a:pt x="8466" y="13"/>
                    <a:pt x="8463" y="16"/>
                    <a:pt x="8458" y="16"/>
                  </a:cubicBezTo>
                  <a:close/>
                  <a:moveTo>
                    <a:pt x="8426" y="16"/>
                  </a:moveTo>
                  <a:lnTo>
                    <a:pt x="8426" y="16"/>
                  </a:lnTo>
                  <a:cubicBezTo>
                    <a:pt x="8422" y="16"/>
                    <a:pt x="8418" y="13"/>
                    <a:pt x="8418" y="8"/>
                  </a:cubicBezTo>
                  <a:cubicBezTo>
                    <a:pt x="8418" y="4"/>
                    <a:pt x="8422" y="0"/>
                    <a:pt x="8426" y="0"/>
                  </a:cubicBezTo>
                  <a:lnTo>
                    <a:pt x="8426" y="0"/>
                  </a:lnTo>
                  <a:cubicBezTo>
                    <a:pt x="8431" y="0"/>
                    <a:pt x="8434" y="4"/>
                    <a:pt x="8434" y="8"/>
                  </a:cubicBezTo>
                  <a:cubicBezTo>
                    <a:pt x="8434" y="13"/>
                    <a:pt x="8431" y="16"/>
                    <a:pt x="8426" y="16"/>
                  </a:cubicBezTo>
                  <a:close/>
                  <a:moveTo>
                    <a:pt x="8394" y="16"/>
                  </a:moveTo>
                  <a:lnTo>
                    <a:pt x="8394" y="16"/>
                  </a:lnTo>
                  <a:cubicBezTo>
                    <a:pt x="8390" y="16"/>
                    <a:pt x="8386" y="13"/>
                    <a:pt x="8386" y="8"/>
                  </a:cubicBezTo>
                  <a:cubicBezTo>
                    <a:pt x="8386" y="4"/>
                    <a:pt x="8390" y="0"/>
                    <a:pt x="8394" y="0"/>
                  </a:cubicBezTo>
                  <a:lnTo>
                    <a:pt x="8394" y="0"/>
                  </a:lnTo>
                  <a:cubicBezTo>
                    <a:pt x="8399" y="0"/>
                    <a:pt x="8402" y="4"/>
                    <a:pt x="8402" y="8"/>
                  </a:cubicBezTo>
                  <a:cubicBezTo>
                    <a:pt x="8402" y="13"/>
                    <a:pt x="8399" y="16"/>
                    <a:pt x="8394" y="16"/>
                  </a:cubicBezTo>
                  <a:close/>
                  <a:moveTo>
                    <a:pt x="8362" y="16"/>
                  </a:moveTo>
                  <a:lnTo>
                    <a:pt x="8362" y="16"/>
                  </a:lnTo>
                  <a:cubicBezTo>
                    <a:pt x="8358" y="16"/>
                    <a:pt x="8354" y="13"/>
                    <a:pt x="8354" y="8"/>
                  </a:cubicBezTo>
                  <a:cubicBezTo>
                    <a:pt x="8354" y="4"/>
                    <a:pt x="8358" y="0"/>
                    <a:pt x="8362" y="0"/>
                  </a:cubicBezTo>
                  <a:lnTo>
                    <a:pt x="8362" y="0"/>
                  </a:lnTo>
                  <a:cubicBezTo>
                    <a:pt x="8367" y="0"/>
                    <a:pt x="8370" y="4"/>
                    <a:pt x="8370" y="8"/>
                  </a:cubicBezTo>
                  <a:cubicBezTo>
                    <a:pt x="8370" y="13"/>
                    <a:pt x="8367" y="16"/>
                    <a:pt x="8362" y="16"/>
                  </a:cubicBezTo>
                  <a:close/>
                  <a:moveTo>
                    <a:pt x="8330" y="16"/>
                  </a:moveTo>
                  <a:lnTo>
                    <a:pt x="8330" y="16"/>
                  </a:lnTo>
                  <a:cubicBezTo>
                    <a:pt x="8326" y="16"/>
                    <a:pt x="8322" y="13"/>
                    <a:pt x="8322" y="8"/>
                  </a:cubicBezTo>
                  <a:cubicBezTo>
                    <a:pt x="8322" y="4"/>
                    <a:pt x="8326" y="0"/>
                    <a:pt x="8330" y="0"/>
                  </a:cubicBezTo>
                  <a:lnTo>
                    <a:pt x="8330" y="0"/>
                  </a:lnTo>
                  <a:cubicBezTo>
                    <a:pt x="8335" y="0"/>
                    <a:pt x="8338" y="4"/>
                    <a:pt x="8338" y="8"/>
                  </a:cubicBezTo>
                  <a:cubicBezTo>
                    <a:pt x="8338" y="13"/>
                    <a:pt x="8335" y="16"/>
                    <a:pt x="8330" y="16"/>
                  </a:cubicBezTo>
                  <a:close/>
                  <a:moveTo>
                    <a:pt x="8298" y="16"/>
                  </a:moveTo>
                  <a:lnTo>
                    <a:pt x="8298" y="16"/>
                  </a:lnTo>
                  <a:cubicBezTo>
                    <a:pt x="8294" y="16"/>
                    <a:pt x="8290" y="13"/>
                    <a:pt x="8290" y="8"/>
                  </a:cubicBezTo>
                  <a:cubicBezTo>
                    <a:pt x="8290" y="4"/>
                    <a:pt x="8294" y="0"/>
                    <a:pt x="8298" y="0"/>
                  </a:cubicBezTo>
                  <a:lnTo>
                    <a:pt x="8298" y="0"/>
                  </a:lnTo>
                  <a:cubicBezTo>
                    <a:pt x="8303" y="0"/>
                    <a:pt x="8306" y="4"/>
                    <a:pt x="8306" y="8"/>
                  </a:cubicBezTo>
                  <a:cubicBezTo>
                    <a:pt x="8306" y="13"/>
                    <a:pt x="8303" y="16"/>
                    <a:pt x="8298" y="16"/>
                  </a:cubicBezTo>
                  <a:close/>
                  <a:moveTo>
                    <a:pt x="8266" y="16"/>
                  </a:moveTo>
                  <a:lnTo>
                    <a:pt x="8266" y="16"/>
                  </a:lnTo>
                  <a:cubicBezTo>
                    <a:pt x="8262" y="16"/>
                    <a:pt x="8258" y="13"/>
                    <a:pt x="8258" y="8"/>
                  </a:cubicBezTo>
                  <a:cubicBezTo>
                    <a:pt x="8258" y="4"/>
                    <a:pt x="8262" y="0"/>
                    <a:pt x="8266" y="0"/>
                  </a:cubicBezTo>
                  <a:lnTo>
                    <a:pt x="8266" y="0"/>
                  </a:lnTo>
                  <a:cubicBezTo>
                    <a:pt x="8271" y="0"/>
                    <a:pt x="8274" y="4"/>
                    <a:pt x="8274" y="8"/>
                  </a:cubicBezTo>
                  <a:cubicBezTo>
                    <a:pt x="8274" y="13"/>
                    <a:pt x="8271" y="16"/>
                    <a:pt x="8266" y="16"/>
                  </a:cubicBezTo>
                  <a:close/>
                  <a:moveTo>
                    <a:pt x="8234" y="16"/>
                  </a:moveTo>
                  <a:lnTo>
                    <a:pt x="8234" y="16"/>
                  </a:lnTo>
                  <a:cubicBezTo>
                    <a:pt x="8230" y="16"/>
                    <a:pt x="8226" y="13"/>
                    <a:pt x="8226" y="8"/>
                  </a:cubicBezTo>
                  <a:cubicBezTo>
                    <a:pt x="8226" y="4"/>
                    <a:pt x="8230" y="0"/>
                    <a:pt x="8234" y="0"/>
                  </a:cubicBezTo>
                  <a:lnTo>
                    <a:pt x="8234" y="0"/>
                  </a:lnTo>
                  <a:cubicBezTo>
                    <a:pt x="8239" y="0"/>
                    <a:pt x="8242" y="4"/>
                    <a:pt x="8242" y="8"/>
                  </a:cubicBezTo>
                  <a:cubicBezTo>
                    <a:pt x="8242" y="13"/>
                    <a:pt x="8239" y="16"/>
                    <a:pt x="8234" y="16"/>
                  </a:cubicBezTo>
                  <a:close/>
                  <a:moveTo>
                    <a:pt x="8202" y="16"/>
                  </a:moveTo>
                  <a:lnTo>
                    <a:pt x="8202" y="16"/>
                  </a:lnTo>
                  <a:cubicBezTo>
                    <a:pt x="8198" y="16"/>
                    <a:pt x="8194" y="13"/>
                    <a:pt x="8194" y="8"/>
                  </a:cubicBezTo>
                  <a:cubicBezTo>
                    <a:pt x="8194" y="4"/>
                    <a:pt x="8198" y="0"/>
                    <a:pt x="8202" y="0"/>
                  </a:cubicBezTo>
                  <a:lnTo>
                    <a:pt x="8202" y="0"/>
                  </a:lnTo>
                  <a:cubicBezTo>
                    <a:pt x="8207" y="0"/>
                    <a:pt x="8210" y="4"/>
                    <a:pt x="8210" y="8"/>
                  </a:cubicBezTo>
                  <a:cubicBezTo>
                    <a:pt x="8210" y="13"/>
                    <a:pt x="8207" y="16"/>
                    <a:pt x="8202" y="16"/>
                  </a:cubicBezTo>
                  <a:close/>
                  <a:moveTo>
                    <a:pt x="8170" y="16"/>
                  </a:moveTo>
                  <a:lnTo>
                    <a:pt x="8170" y="16"/>
                  </a:lnTo>
                  <a:cubicBezTo>
                    <a:pt x="8166" y="16"/>
                    <a:pt x="8162" y="13"/>
                    <a:pt x="8162" y="8"/>
                  </a:cubicBezTo>
                  <a:cubicBezTo>
                    <a:pt x="8162" y="4"/>
                    <a:pt x="8166" y="0"/>
                    <a:pt x="8170" y="0"/>
                  </a:cubicBezTo>
                  <a:lnTo>
                    <a:pt x="8170" y="0"/>
                  </a:lnTo>
                  <a:cubicBezTo>
                    <a:pt x="8175" y="0"/>
                    <a:pt x="8178" y="4"/>
                    <a:pt x="8178" y="8"/>
                  </a:cubicBezTo>
                  <a:cubicBezTo>
                    <a:pt x="8178" y="13"/>
                    <a:pt x="8175" y="16"/>
                    <a:pt x="8170" y="16"/>
                  </a:cubicBezTo>
                  <a:close/>
                  <a:moveTo>
                    <a:pt x="8138" y="16"/>
                  </a:moveTo>
                  <a:lnTo>
                    <a:pt x="8138" y="16"/>
                  </a:lnTo>
                  <a:cubicBezTo>
                    <a:pt x="8134" y="16"/>
                    <a:pt x="8130" y="13"/>
                    <a:pt x="8130" y="8"/>
                  </a:cubicBezTo>
                  <a:cubicBezTo>
                    <a:pt x="8130" y="4"/>
                    <a:pt x="8134" y="0"/>
                    <a:pt x="8138" y="0"/>
                  </a:cubicBezTo>
                  <a:lnTo>
                    <a:pt x="8138" y="0"/>
                  </a:lnTo>
                  <a:cubicBezTo>
                    <a:pt x="8143" y="0"/>
                    <a:pt x="8146" y="4"/>
                    <a:pt x="8146" y="8"/>
                  </a:cubicBezTo>
                  <a:cubicBezTo>
                    <a:pt x="8146" y="13"/>
                    <a:pt x="8143" y="16"/>
                    <a:pt x="8138" y="16"/>
                  </a:cubicBezTo>
                  <a:close/>
                  <a:moveTo>
                    <a:pt x="8106" y="16"/>
                  </a:moveTo>
                  <a:lnTo>
                    <a:pt x="8106" y="16"/>
                  </a:lnTo>
                  <a:cubicBezTo>
                    <a:pt x="8102" y="16"/>
                    <a:pt x="8098" y="13"/>
                    <a:pt x="8098" y="8"/>
                  </a:cubicBezTo>
                  <a:cubicBezTo>
                    <a:pt x="8098" y="4"/>
                    <a:pt x="8102" y="0"/>
                    <a:pt x="8106" y="0"/>
                  </a:cubicBezTo>
                  <a:lnTo>
                    <a:pt x="8106" y="0"/>
                  </a:lnTo>
                  <a:cubicBezTo>
                    <a:pt x="8111" y="0"/>
                    <a:pt x="8114" y="4"/>
                    <a:pt x="8114" y="8"/>
                  </a:cubicBezTo>
                  <a:cubicBezTo>
                    <a:pt x="8114" y="13"/>
                    <a:pt x="8111" y="16"/>
                    <a:pt x="8106" y="16"/>
                  </a:cubicBezTo>
                  <a:close/>
                  <a:moveTo>
                    <a:pt x="8074" y="16"/>
                  </a:moveTo>
                  <a:lnTo>
                    <a:pt x="8074" y="16"/>
                  </a:lnTo>
                  <a:cubicBezTo>
                    <a:pt x="8070" y="16"/>
                    <a:pt x="8066" y="13"/>
                    <a:pt x="8066" y="8"/>
                  </a:cubicBezTo>
                  <a:cubicBezTo>
                    <a:pt x="8066" y="4"/>
                    <a:pt x="8070" y="0"/>
                    <a:pt x="8074" y="0"/>
                  </a:cubicBezTo>
                  <a:lnTo>
                    <a:pt x="8074" y="0"/>
                  </a:lnTo>
                  <a:cubicBezTo>
                    <a:pt x="8079" y="0"/>
                    <a:pt x="8082" y="4"/>
                    <a:pt x="8082" y="8"/>
                  </a:cubicBezTo>
                  <a:cubicBezTo>
                    <a:pt x="8082" y="13"/>
                    <a:pt x="8079" y="16"/>
                    <a:pt x="8074" y="16"/>
                  </a:cubicBezTo>
                  <a:close/>
                  <a:moveTo>
                    <a:pt x="8042" y="16"/>
                  </a:moveTo>
                  <a:lnTo>
                    <a:pt x="8042" y="16"/>
                  </a:lnTo>
                  <a:cubicBezTo>
                    <a:pt x="8038" y="16"/>
                    <a:pt x="8034" y="13"/>
                    <a:pt x="8034" y="8"/>
                  </a:cubicBezTo>
                  <a:cubicBezTo>
                    <a:pt x="8034" y="4"/>
                    <a:pt x="8038" y="0"/>
                    <a:pt x="8042" y="0"/>
                  </a:cubicBezTo>
                  <a:lnTo>
                    <a:pt x="8042" y="0"/>
                  </a:lnTo>
                  <a:cubicBezTo>
                    <a:pt x="8047" y="0"/>
                    <a:pt x="8050" y="4"/>
                    <a:pt x="8050" y="8"/>
                  </a:cubicBezTo>
                  <a:cubicBezTo>
                    <a:pt x="8050" y="13"/>
                    <a:pt x="8047" y="16"/>
                    <a:pt x="8042" y="16"/>
                  </a:cubicBezTo>
                  <a:close/>
                  <a:moveTo>
                    <a:pt x="8010" y="16"/>
                  </a:moveTo>
                  <a:lnTo>
                    <a:pt x="8010" y="16"/>
                  </a:lnTo>
                  <a:cubicBezTo>
                    <a:pt x="8006" y="16"/>
                    <a:pt x="8002" y="13"/>
                    <a:pt x="8002" y="8"/>
                  </a:cubicBezTo>
                  <a:cubicBezTo>
                    <a:pt x="8002" y="4"/>
                    <a:pt x="8006" y="0"/>
                    <a:pt x="8010" y="0"/>
                  </a:cubicBezTo>
                  <a:lnTo>
                    <a:pt x="8010" y="0"/>
                  </a:lnTo>
                  <a:cubicBezTo>
                    <a:pt x="8014" y="0"/>
                    <a:pt x="8018" y="4"/>
                    <a:pt x="8018" y="8"/>
                  </a:cubicBezTo>
                  <a:cubicBezTo>
                    <a:pt x="8018" y="13"/>
                    <a:pt x="8014" y="16"/>
                    <a:pt x="8010" y="16"/>
                  </a:cubicBezTo>
                  <a:close/>
                  <a:moveTo>
                    <a:pt x="7978" y="16"/>
                  </a:moveTo>
                  <a:lnTo>
                    <a:pt x="7978" y="16"/>
                  </a:lnTo>
                  <a:cubicBezTo>
                    <a:pt x="7974" y="16"/>
                    <a:pt x="7970" y="13"/>
                    <a:pt x="7970" y="8"/>
                  </a:cubicBezTo>
                  <a:cubicBezTo>
                    <a:pt x="7970" y="4"/>
                    <a:pt x="7974" y="0"/>
                    <a:pt x="7978" y="0"/>
                  </a:cubicBezTo>
                  <a:lnTo>
                    <a:pt x="7978" y="0"/>
                  </a:lnTo>
                  <a:cubicBezTo>
                    <a:pt x="7982" y="0"/>
                    <a:pt x="7986" y="4"/>
                    <a:pt x="7986" y="8"/>
                  </a:cubicBezTo>
                  <a:cubicBezTo>
                    <a:pt x="7986" y="13"/>
                    <a:pt x="7982" y="16"/>
                    <a:pt x="7978" y="16"/>
                  </a:cubicBezTo>
                  <a:close/>
                  <a:moveTo>
                    <a:pt x="7946" y="16"/>
                  </a:moveTo>
                  <a:lnTo>
                    <a:pt x="7946" y="16"/>
                  </a:lnTo>
                  <a:cubicBezTo>
                    <a:pt x="7942" y="16"/>
                    <a:pt x="7938" y="13"/>
                    <a:pt x="7938" y="8"/>
                  </a:cubicBezTo>
                  <a:cubicBezTo>
                    <a:pt x="7938" y="4"/>
                    <a:pt x="7942" y="0"/>
                    <a:pt x="7946" y="0"/>
                  </a:cubicBezTo>
                  <a:lnTo>
                    <a:pt x="7946" y="0"/>
                  </a:lnTo>
                  <a:cubicBezTo>
                    <a:pt x="7950" y="0"/>
                    <a:pt x="7954" y="4"/>
                    <a:pt x="7954" y="8"/>
                  </a:cubicBezTo>
                  <a:cubicBezTo>
                    <a:pt x="7954" y="13"/>
                    <a:pt x="7950" y="16"/>
                    <a:pt x="7946" y="16"/>
                  </a:cubicBezTo>
                  <a:close/>
                  <a:moveTo>
                    <a:pt x="7914" y="16"/>
                  </a:moveTo>
                  <a:lnTo>
                    <a:pt x="7914" y="16"/>
                  </a:lnTo>
                  <a:cubicBezTo>
                    <a:pt x="7910" y="16"/>
                    <a:pt x="7906" y="13"/>
                    <a:pt x="7906" y="8"/>
                  </a:cubicBezTo>
                  <a:cubicBezTo>
                    <a:pt x="7906" y="4"/>
                    <a:pt x="7910" y="0"/>
                    <a:pt x="7914" y="0"/>
                  </a:cubicBezTo>
                  <a:lnTo>
                    <a:pt x="7914" y="0"/>
                  </a:lnTo>
                  <a:cubicBezTo>
                    <a:pt x="7918" y="0"/>
                    <a:pt x="7922" y="4"/>
                    <a:pt x="7922" y="8"/>
                  </a:cubicBezTo>
                  <a:cubicBezTo>
                    <a:pt x="7922" y="13"/>
                    <a:pt x="7918" y="16"/>
                    <a:pt x="7914" y="16"/>
                  </a:cubicBezTo>
                  <a:close/>
                  <a:moveTo>
                    <a:pt x="7882" y="16"/>
                  </a:moveTo>
                  <a:lnTo>
                    <a:pt x="7882" y="16"/>
                  </a:lnTo>
                  <a:cubicBezTo>
                    <a:pt x="7878" y="16"/>
                    <a:pt x="7874" y="13"/>
                    <a:pt x="7874" y="8"/>
                  </a:cubicBezTo>
                  <a:cubicBezTo>
                    <a:pt x="7874" y="4"/>
                    <a:pt x="7878" y="0"/>
                    <a:pt x="7882" y="0"/>
                  </a:cubicBezTo>
                  <a:lnTo>
                    <a:pt x="7882" y="0"/>
                  </a:lnTo>
                  <a:cubicBezTo>
                    <a:pt x="7886" y="0"/>
                    <a:pt x="7890" y="4"/>
                    <a:pt x="7890" y="8"/>
                  </a:cubicBezTo>
                  <a:cubicBezTo>
                    <a:pt x="7890" y="13"/>
                    <a:pt x="7886" y="16"/>
                    <a:pt x="7882" y="16"/>
                  </a:cubicBezTo>
                  <a:close/>
                  <a:moveTo>
                    <a:pt x="7850" y="16"/>
                  </a:moveTo>
                  <a:lnTo>
                    <a:pt x="7850" y="16"/>
                  </a:lnTo>
                  <a:cubicBezTo>
                    <a:pt x="7846" y="16"/>
                    <a:pt x="7842" y="13"/>
                    <a:pt x="7842" y="8"/>
                  </a:cubicBezTo>
                  <a:cubicBezTo>
                    <a:pt x="7842" y="4"/>
                    <a:pt x="7846" y="0"/>
                    <a:pt x="7850" y="0"/>
                  </a:cubicBezTo>
                  <a:lnTo>
                    <a:pt x="7850" y="0"/>
                  </a:lnTo>
                  <a:cubicBezTo>
                    <a:pt x="7854" y="0"/>
                    <a:pt x="7858" y="4"/>
                    <a:pt x="7858" y="8"/>
                  </a:cubicBezTo>
                  <a:cubicBezTo>
                    <a:pt x="7858" y="13"/>
                    <a:pt x="7854" y="16"/>
                    <a:pt x="7850" y="16"/>
                  </a:cubicBezTo>
                  <a:close/>
                  <a:moveTo>
                    <a:pt x="7818" y="16"/>
                  </a:moveTo>
                  <a:lnTo>
                    <a:pt x="7818" y="16"/>
                  </a:lnTo>
                  <a:cubicBezTo>
                    <a:pt x="7814" y="16"/>
                    <a:pt x="7810" y="13"/>
                    <a:pt x="7810" y="8"/>
                  </a:cubicBezTo>
                  <a:cubicBezTo>
                    <a:pt x="7810" y="4"/>
                    <a:pt x="7814" y="0"/>
                    <a:pt x="7818" y="0"/>
                  </a:cubicBezTo>
                  <a:lnTo>
                    <a:pt x="7818" y="0"/>
                  </a:lnTo>
                  <a:cubicBezTo>
                    <a:pt x="7822" y="0"/>
                    <a:pt x="7826" y="4"/>
                    <a:pt x="7826" y="8"/>
                  </a:cubicBezTo>
                  <a:cubicBezTo>
                    <a:pt x="7826" y="13"/>
                    <a:pt x="7822" y="16"/>
                    <a:pt x="7818" y="16"/>
                  </a:cubicBezTo>
                  <a:close/>
                  <a:moveTo>
                    <a:pt x="7786" y="16"/>
                  </a:moveTo>
                  <a:lnTo>
                    <a:pt x="7786" y="16"/>
                  </a:lnTo>
                  <a:cubicBezTo>
                    <a:pt x="7782" y="16"/>
                    <a:pt x="7778" y="13"/>
                    <a:pt x="7778" y="8"/>
                  </a:cubicBezTo>
                  <a:cubicBezTo>
                    <a:pt x="7778" y="4"/>
                    <a:pt x="7782" y="0"/>
                    <a:pt x="7786" y="0"/>
                  </a:cubicBezTo>
                  <a:lnTo>
                    <a:pt x="7786" y="0"/>
                  </a:lnTo>
                  <a:cubicBezTo>
                    <a:pt x="7790" y="0"/>
                    <a:pt x="7794" y="4"/>
                    <a:pt x="7794" y="8"/>
                  </a:cubicBezTo>
                  <a:cubicBezTo>
                    <a:pt x="7794" y="13"/>
                    <a:pt x="7790" y="16"/>
                    <a:pt x="7786" y="16"/>
                  </a:cubicBezTo>
                  <a:close/>
                  <a:moveTo>
                    <a:pt x="7754" y="16"/>
                  </a:moveTo>
                  <a:lnTo>
                    <a:pt x="7754" y="16"/>
                  </a:lnTo>
                  <a:cubicBezTo>
                    <a:pt x="7750" y="16"/>
                    <a:pt x="7746" y="13"/>
                    <a:pt x="7746" y="8"/>
                  </a:cubicBezTo>
                  <a:cubicBezTo>
                    <a:pt x="7746" y="4"/>
                    <a:pt x="7750" y="0"/>
                    <a:pt x="7754" y="0"/>
                  </a:cubicBezTo>
                  <a:lnTo>
                    <a:pt x="7754" y="0"/>
                  </a:lnTo>
                  <a:cubicBezTo>
                    <a:pt x="7758" y="0"/>
                    <a:pt x="7762" y="4"/>
                    <a:pt x="7762" y="8"/>
                  </a:cubicBezTo>
                  <a:cubicBezTo>
                    <a:pt x="7762" y="13"/>
                    <a:pt x="7758" y="16"/>
                    <a:pt x="7754" y="16"/>
                  </a:cubicBezTo>
                  <a:close/>
                  <a:moveTo>
                    <a:pt x="7722" y="16"/>
                  </a:moveTo>
                  <a:lnTo>
                    <a:pt x="7722" y="16"/>
                  </a:lnTo>
                  <a:cubicBezTo>
                    <a:pt x="7717" y="16"/>
                    <a:pt x="7714" y="13"/>
                    <a:pt x="7714" y="8"/>
                  </a:cubicBezTo>
                  <a:cubicBezTo>
                    <a:pt x="7714" y="4"/>
                    <a:pt x="7717" y="0"/>
                    <a:pt x="7722" y="0"/>
                  </a:cubicBezTo>
                  <a:lnTo>
                    <a:pt x="7722" y="0"/>
                  </a:lnTo>
                  <a:cubicBezTo>
                    <a:pt x="7726" y="0"/>
                    <a:pt x="7730" y="4"/>
                    <a:pt x="7730" y="8"/>
                  </a:cubicBezTo>
                  <a:cubicBezTo>
                    <a:pt x="7730" y="13"/>
                    <a:pt x="7726" y="16"/>
                    <a:pt x="7722" y="16"/>
                  </a:cubicBezTo>
                  <a:close/>
                  <a:moveTo>
                    <a:pt x="7690" y="16"/>
                  </a:moveTo>
                  <a:lnTo>
                    <a:pt x="7690" y="16"/>
                  </a:lnTo>
                  <a:cubicBezTo>
                    <a:pt x="7685" y="16"/>
                    <a:pt x="7682" y="13"/>
                    <a:pt x="7682" y="8"/>
                  </a:cubicBezTo>
                  <a:cubicBezTo>
                    <a:pt x="7682" y="4"/>
                    <a:pt x="7685" y="0"/>
                    <a:pt x="7690" y="0"/>
                  </a:cubicBezTo>
                  <a:lnTo>
                    <a:pt x="7690" y="0"/>
                  </a:lnTo>
                  <a:cubicBezTo>
                    <a:pt x="7694" y="0"/>
                    <a:pt x="7698" y="4"/>
                    <a:pt x="7698" y="8"/>
                  </a:cubicBezTo>
                  <a:cubicBezTo>
                    <a:pt x="7698" y="13"/>
                    <a:pt x="7694" y="16"/>
                    <a:pt x="7690" y="16"/>
                  </a:cubicBezTo>
                  <a:close/>
                  <a:moveTo>
                    <a:pt x="7658" y="16"/>
                  </a:moveTo>
                  <a:lnTo>
                    <a:pt x="7658" y="16"/>
                  </a:lnTo>
                  <a:cubicBezTo>
                    <a:pt x="7653" y="16"/>
                    <a:pt x="7650" y="13"/>
                    <a:pt x="7650" y="8"/>
                  </a:cubicBezTo>
                  <a:cubicBezTo>
                    <a:pt x="7650" y="4"/>
                    <a:pt x="7653" y="0"/>
                    <a:pt x="7658" y="0"/>
                  </a:cubicBezTo>
                  <a:lnTo>
                    <a:pt x="7658" y="0"/>
                  </a:lnTo>
                  <a:cubicBezTo>
                    <a:pt x="7662" y="0"/>
                    <a:pt x="7666" y="4"/>
                    <a:pt x="7666" y="8"/>
                  </a:cubicBezTo>
                  <a:cubicBezTo>
                    <a:pt x="7666" y="13"/>
                    <a:pt x="7662" y="16"/>
                    <a:pt x="7658" y="16"/>
                  </a:cubicBezTo>
                  <a:close/>
                  <a:moveTo>
                    <a:pt x="7626" y="16"/>
                  </a:moveTo>
                  <a:lnTo>
                    <a:pt x="7626" y="16"/>
                  </a:lnTo>
                  <a:cubicBezTo>
                    <a:pt x="7621" y="16"/>
                    <a:pt x="7618" y="13"/>
                    <a:pt x="7618" y="8"/>
                  </a:cubicBezTo>
                  <a:cubicBezTo>
                    <a:pt x="7618" y="4"/>
                    <a:pt x="7621" y="0"/>
                    <a:pt x="7626" y="0"/>
                  </a:cubicBezTo>
                  <a:lnTo>
                    <a:pt x="7626" y="0"/>
                  </a:lnTo>
                  <a:cubicBezTo>
                    <a:pt x="7630" y="0"/>
                    <a:pt x="7634" y="4"/>
                    <a:pt x="7634" y="8"/>
                  </a:cubicBezTo>
                  <a:cubicBezTo>
                    <a:pt x="7634" y="13"/>
                    <a:pt x="7630" y="16"/>
                    <a:pt x="7626" y="16"/>
                  </a:cubicBezTo>
                  <a:close/>
                  <a:moveTo>
                    <a:pt x="7594" y="16"/>
                  </a:moveTo>
                  <a:lnTo>
                    <a:pt x="7594" y="16"/>
                  </a:lnTo>
                  <a:cubicBezTo>
                    <a:pt x="7589" y="16"/>
                    <a:pt x="7586" y="13"/>
                    <a:pt x="7586" y="8"/>
                  </a:cubicBezTo>
                  <a:cubicBezTo>
                    <a:pt x="7586" y="4"/>
                    <a:pt x="7589" y="0"/>
                    <a:pt x="7594" y="0"/>
                  </a:cubicBezTo>
                  <a:lnTo>
                    <a:pt x="7594" y="0"/>
                  </a:lnTo>
                  <a:cubicBezTo>
                    <a:pt x="7598" y="0"/>
                    <a:pt x="7602" y="4"/>
                    <a:pt x="7602" y="8"/>
                  </a:cubicBezTo>
                  <a:cubicBezTo>
                    <a:pt x="7602" y="13"/>
                    <a:pt x="7598" y="16"/>
                    <a:pt x="7594" y="16"/>
                  </a:cubicBezTo>
                  <a:close/>
                  <a:moveTo>
                    <a:pt x="7562" y="16"/>
                  </a:moveTo>
                  <a:lnTo>
                    <a:pt x="7562" y="16"/>
                  </a:lnTo>
                  <a:cubicBezTo>
                    <a:pt x="7557" y="16"/>
                    <a:pt x="7554" y="13"/>
                    <a:pt x="7554" y="8"/>
                  </a:cubicBezTo>
                  <a:cubicBezTo>
                    <a:pt x="7554" y="4"/>
                    <a:pt x="7557" y="0"/>
                    <a:pt x="7562" y="0"/>
                  </a:cubicBezTo>
                  <a:lnTo>
                    <a:pt x="7562" y="0"/>
                  </a:lnTo>
                  <a:cubicBezTo>
                    <a:pt x="7566" y="0"/>
                    <a:pt x="7570" y="4"/>
                    <a:pt x="7570" y="8"/>
                  </a:cubicBezTo>
                  <a:cubicBezTo>
                    <a:pt x="7570" y="13"/>
                    <a:pt x="7566" y="16"/>
                    <a:pt x="7562" y="16"/>
                  </a:cubicBezTo>
                  <a:close/>
                  <a:moveTo>
                    <a:pt x="7530" y="16"/>
                  </a:moveTo>
                  <a:lnTo>
                    <a:pt x="7530" y="16"/>
                  </a:lnTo>
                  <a:cubicBezTo>
                    <a:pt x="7525" y="16"/>
                    <a:pt x="7522" y="13"/>
                    <a:pt x="7522" y="8"/>
                  </a:cubicBezTo>
                  <a:cubicBezTo>
                    <a:pt x="7522" y="4"/>
                    <a:pt x="7525" y="0"/>
                    <a:pt x="7530" y="0"/>
                  </a:cubicBezTo>
                  <a:lnTo>
                    <a:pt x="7530" y="0"/>
                  </a:lnTo>
                  <a:cubicBezTo>
                    <a:pt x="7534" y="0"/>
                    <a:pt x="7538" y="4"/>
                    <a:pt x="7538" y="8"/>
                  </a:cubicBezTo>
                  <a:cubicBezTo>
                    <a:pt x="7538" y="13"/>
                    <a:pt x="7534" y="16"/>
                    <a:pt x="7530" y="16"/>
                  </a:cubicBezTo>
                  <a:close/>
                  <a:moveTo>
                    <a:pt x="7498" y="16"/>
                  </a:moveTo>
                  <a:lnTo>
                    <a:pt x="7498" y="16"/>
                  </a:lnTo>
                  <a:cubicBezTo>
                    <a:pt x="7493" y="16"/>
                    <a:pt x="7490" y="13"/>
                    <a:pt x="7490" y="8"/>
                  </a:cubicBezTo>
                  <a:cubicBezTo>
                    <a:pt x="7490" y="4"/>
                    <a:pt x="7493" y="0"/>
                    <a:pt x="7498" y="0"/>
                  </a:cubicBezTo>
                  <a:lnTo>
                    <a:pt x="7498" y="0"/>
                  </a:lnTo>
                  <a:cubicBezTo>
                    <a:pt x="7502" y="0"/>
                    <a:pt x="7506" y="4"/>
                    <a:pt x="7506" y="8"/>
                  </a:cubicBezTo>
                  <a:cubicBezTo>
                    <a:pt x="7506" y="13"/>
                    <a:pt x="7502" y="16"/>
                    <a:pt x="7498" y="16"/>
                  </a:cubicBezTo>
                  <a:close/>
                  <a:moveTo>
                    <a:pt x="7466" y="16"/>
                  </a:moveTo>
                  <a:lnTo>
                    <a:pt x="7466" y="16"/>
                  </a:lnTo>
                  <a:cubicBezTo>
                    <a:pt x="7461" y="16"/>
                    <a:pt x="7458" y="13"/>
                    <a:pt x="7458" y="8"/>
                  </a:cubicBezTo>
                  <a:cubicBezTo>
                    <a:pt x="7458" y="4"/>
                    <a:pt x="7461" y="0"/>
                    <a:pt x="7466" y="0"/>
                  </a:cubicBezTo>
                  <a:lnTo>
                    <a:pt x="7466" y="0"/>
                  </a:lnTo>
                  <a:cubicBezTo>
                    <a:pt x="7470" y="0"/>
                    <a:pt x="7474" y="4"/>
                    <a:pt x="7474" y="8"/>
                  </a:cubicBezTo>
                  <a:cubicBezTo>
                    <a:pt x="7474" y="13"/>
                    <a:pt x="7470" y="16"/>
                    <a:pt x="7466" y="16"/>
                  </a:cubicBezTo>
                  <a:close/>
                  <a:moveTo>
                    <a:pt x="7434" y="16"/>
                  </a:moveTo>
                  <a:lnTo>
                    <a:pt x="7434" y="16"/>
                  </a:lnTo>
                  <a:cubicBezTo>
                    <a:pt x="7429" y="16"/>
                    <a:pt x="7426" y="13"/>
                    <a:pt x="7426" y="8"/>
                  </a:cubicBezTo>
                  <a:cubicBezTo>
                    <a:pt x="7426" y="4"/>
                    <a:pt x="7429" y="0"/>
                    <a:pt x="7434" y="0"/>
                  </a:cubicBezTo>
                  <a:lnTo>
                    <a:pt x="7434" y="0"/>
                  </a:lnTo>
                  <a:cubicBezTo>
                    <a:pt x="7438" y="0"/>
                    <a:pt x="7442" y="4"/>
                    <a:pt x="7442" y="8"/>
                  </a:cubicBezTo>
                  <a:cubicBezTo>
                    <a:pt x="7442" y="13"/>
                    <a:pt x="7438" y="16"/>
                    <a:pt x="7434" y="16"/>
                  </a:cubicBezTo>
                  <a:close/>
                  <a:moveTo>
                    <a:pt x="7402" y="16"/>
                  </a:moveTo>
                  <a:lnTo>
                    <a:pt x="7402" y="16"/>
                  </a:lnTo>
                  <a:cubicBezTo>
                    <a:pt x="7397" y="16"/>
                    <a:pt x="7394" y="13"/>
                    <a:pt x="7394" y="8"/>
                  </a:cubicBezTo>
                  <a:cubicBezTo>
                    <a:pt x="7394" y="4"/>
                    <a:pt x="7397" y="0"/>
                    <a:pt x="7402" y="0"/>
                  </a:cubicBezTo>
                  <a:lnTo>
                    <a:pt x="7402" y="0"/>
                  </a:lnTo>
                  <a:cubicBezTo>
                    <a:pt x="7406" y="0"/>
                    <a:pt x="7410" y="4"/>
                    <a:pt x="7410" y="8"/>
                  </a:cubicBezTo>
                  <a:cubicBezTo>
                    <a:pt x="7410" y="13"/>
                    <a:pt x="7406" y="16"/>
                    <a:pt x="7402" y="16"/>
                  </a:cubicBezTo>
                  <a:close/>
                  <a:moveTo>
                    <a:pt x="7370" y="16"/>
                  </a:moveTo>
                  <a:lnTo>
                    <a:pt x="7370" y="16"/>
                  </a:lnTo>
                  <a:cubicBezTo>
                    <a:pt x="7365" y="16"/>
                    <a:pt x="7362" y="13"/>
                    <a:pt x="7362" y="8"/>
                  </a:cubicBezTo>
                  <a:cubicBezTo>
                    <a:pt x="7362" y="4"/>
                    <a:pt x="7365" y="0"/>
                    <a:pt x="7370" y="0"/>
                  </a:cubicBezTo>
                  <a:lnTo>
                    <a:pt x="7370" y="0"/>
                  </a:lnTo>
                  <a:cubicBezTo>
                    <a:pt x="7374" y="0"/>
                    <a:pt x="7378" y="4"/>
                    <a:pt x="7378" y="8"/>
                  </a:cubicBezTo>
                  <a:cubicBezTo>
                    <a:pt x="7378" y="13"/>
                    <a:pt x="7374" y="16"/>
                    <a:pt x="7370" y="16"/>
                  </a:cubicBezTo>
                  <a:close/>
                  <a:moveTo>
                    <a:pt x="7338" y="16"/>
                  </a:moveTo>
                  <a:lnTo>
                    <a:pt x="7338" y="16"/>
                  </a:lnTo>
                  <a:cubicBezTo>
                    <a:pt x="7333" y="16"/>
                    <a:pt x="7330" y="13"/>
                    <a:pt x="7330" y="8"/>
                  </a:cubicBezTo>
                  <a:cubicBezTo>
                    <a:pt x="7330" y="4"/>
                    <a:pt x="7333" y="0"/>
                    <a:pt x="7338" y="0"/>
                  </a:cubicBezTo>
                  <a:lnTo>
                    <a:pt x="7338" y="0"/>
                  </a:lnTo>
                  <a:cubicBezTo>
                    <a:pt x="7342" y="0"/>
                    <a:pt x="7346" y="4"/>
                    <a:pt x="7346" y="8"/>
                  </a:cubicBezTo>
                  <a:cubicBezTo>
                    <a:pt x="7346" y="13"/>
                    <a:pt x="7342" y="16"/>
                    <a:pt x="7338" y="16"/>
                  </a:cubicBezTo>
                  <a:close/>
                  <a:moveTo>
                    <a:pt x="7306" y="16"/>
                  </a:moveTo>
                  <a:lnTo>
                    <a:pt x="7306" y="16"/>
                  </a:lnTo>
                  <a:cubicBezTo>
                    <a:pt x="7301" y="16"/>
                    <a:pt x="7298" y="13"/>
                    <a:pt x="7298" y="8"/>
                  </a:cubicBezTo>
                  <a:cubicBezTo>
                    <a:pt x="7298" y="4"/>
                    <a:pt x="7301" y="0"/>
                    <a:pt x="7306" y="0"/>
                  </a:cubicBezTo>
                  <a:lnTo>
                    <a:pt x="7306" y="0"/>
                  </a:lnTo>
                  <a:cubicBezTo>
                    <a:pt x="7310" y="0"/>
                    <a:pt x="7314" y="4"/>
                    <a:pt x="7314" y="8"/>
                  </a:cubicBezTo>
                  <a:cubicBezTo>
                    <a:pt x="7314" y="13"/>
                    <a:pt x="7310" y="16"/>
                    <a:pt x="7306" y="16"/>
                  </a:cubicBezTo>
                  <a:close/>
                  <a:moveTo>
                    <a:pt x="7274" y="16"/>
                  </a:moveTo>
                  <a:lnTo>
                    <a:pt x="7274" y="16"/>
                  </a:lnTo>
                  <a:cubicBezTo>
                    <a:pt x="7269" y="16"/>
                    <a:pt x="7266" y="13"/>
                    <a:pt x="7266" y="8"/>
                  </a:cubicBezTo>
                  <a:cubicBezTo>
                    <a:pt x="7266" y="4"/>
                    <a:pt x="7269" y="0"/>
                    <a:pt x="7274" y="0"/>
                  </a:cubicBezTo>
                  <a:lnTo>
                    <a:pt x="7274" y="0"/>
                  </a:lnTo>
                  <a:cubicBezTo>
                    <a:pt x="7278" y="0"/>
                    <a:pt x="7282" y="4"/>
                    <a:pt x="7282" y="8"/>
                  </a:cubicBezTo>
                  <a:cubicBezTo>
                    <a:pt x="7282" y="13"/>
                    <a:pt x="7278" y="16"/>
                    <a:pt x="7274" y="16"/>
                  </a:cubicBezTo>
                  <a:close/>
                  <a:moveTo>
                    <a:pt x="7242" y="16"/>
                  </a:moveTo>
                  <a:lnTo>
                    <a:pt x="7242" y="16"/>
                  </a:lnTo>
                  <a:cubicBezTo>
                    <a:pt x="7237" y="16"/>
                    <a:pt x="7234" y="13"/>
                    <a:pt x="7234" y="8"/>
                  </a:cubicBezTo>
                  <a:cubicBezTo>
                    <a:pt x="7234" y="4"/>
                    <a:pt x="7237" y="0"/>
                    <a:pt x="7242" y="0"/>
                  </a:cubicBezTo>
                  <a:lnTo>
                    <a:pt x="7242" y="0"/>
                  </a:lnTo>
                  <a:cubicBezTo>
                    <a:pt x="7246" y="0"/>
                    <a:pt x="7250" y="4"/>
                    <a:pt x="7250" y="8"/>
                  </a:cubicBezTo>
                  <a:cubicBezTo>
                    <a:pt x="7250" y="13"/>
                    <a:pt x="7246" y="16"/>
                    <a:pt x="7242" y="16"/>
                  </a:cubicBezTo>
                  <a:close/>
                  <a:moveTo>
                    <a:pt x="7210" y="16"/>
                  </a:moveTo>
                  <a:lnTo>
                    <a:pt x="7210" y="16"/>
                  </a:lnTo>
                  <a:cubicBezTo>
                    <a:pt x="7205" y="16"/>
                    <a:pt x="7202" y="13"/>
                    <a:pt x="7202" y="8"/>
                  </a:cubicBezTo>
                  <a:cubicBezTo>
                    <a:pt x="7202" y="4"/>
                    <a:pt x="7205" y="0"/>
                    <a:pt x="7210" y="0"/>
                  </a:cubicBezTo>
                  <a:lnTo>
                    <a:pt x="7210" y="0"/>
                  </a:lnTo>
                  <a:cubicBezTo>
                    <a:pt x="7214" y="0"/>
                    <a:pt x="7218" y="4"/>
                    <a:pt x="7218" y="8"/>
                  </a:cubicBezTo>
                  <a:cubicBezTo>
                    <a:pt x="7218" y="13"/>
                    <a:pt x="7214" y="16"/>
                    <a:pt x="7210" y="16"/>
                  </a:cubicBezTo>
                  <a:close/>
                  <a:moveTo>
                    <a:pt x="7178" y="16"/>
                  </a:moveTo>
                  <a:lnTo>
                    <a:pt x="7178" y="16"/>
                  </a:lnTo>
                  <a:cubicBezTo>
                    <a:pt x="7173" y="16"/>
                    <a:pt x="7170" y="13"/>
                    <a:pt x="7170" y="8"/>
                  </a:cubicBezTo>
                  <a:cubicBezTo>
                    <a:pt x="7170" y="4"/>
                    <a:pt x="7173" y="0"/>
                    <a:pt x="7178" y="0"/>
                  </a:cubicBezTo>
                  <a:lnTo>
                    <a:pt x="7178" y="0"/>
                  </a:lnTo>
                  <a:cubicBezTo>
                    <a:pt x="7182" y="0"/>
                    <a:pt x="7186" y="4"/>
                    <a:pt x="7186" y="8"/>
                  </a:cubicBezTo>
                  <a:cubicBezTo>
                    <a:pt x="7186" y="13"/>
                    <a:pt x="7182" y="16"/>
                    <a:pt x="7178" y="16"/>
                  </a:cubicBezTo>
                  <a:close/>
                  <a:moveTo>
                    <a:pt x="7146" y="16"/>
                  </a:moveTo>
                  <a:lnTo>
                    <a:pt x="7146" y="16"/>
                  </a:lnTo>
                  <a:cubicBezTo>
                    <a:pt x="7141" y="16"/>
                    <a:pt x="7138" y="13"/>
                    <a:pt x="7138" y="8"/>
                  </a:cubicBezTo>
                  <a:cubicBezTo>
                    <a:pt x="7138" y="4"/>
                    <a:pt x="7141" y="0"/>
                    <a:pt x="7146" y="0"/>
                  </a:cubicBezTo>
                  <a:lnTo>
                    <a:pt x="7146" y="0"/>
                  </a:lnTo>
                  <a:cubicBezTo>
                    <a:pt x="7150" y="0"/>
                    <a:pt x="7154" y="4"/>
                    <a:pt x="7154" y="8"/>
                  </a:cubicBezTo>
                  <a:cubicBezTo>
                    <a:pt x="7154" y="13"/>
                    <a:pt x="7150" y="16"/>
                    <a:pt x="7146" y="16"/>
                  </a:cubicBezTo>
                  <a:close/>
                  <a:moveTo>
                    <a:pt x="7114" y="16"/>
                  </a:moveTo>
                  <a:lnTo>
                    <a:pt x="7114" y="16"/>
                  </a:lnTo>
                  <a:cubicBezTo>
                    <a:pt x="7109" y="16"/>
                    <a:pt x="7106" y="13"/>
                    <a:pt x="7106" y="8"/>
                  </a:cubicBezTo>
                  <a:cubicBezTo>
                    <a:pt x="7106" y="4"/>
                    <a:pt x="7109" y="0"/>
                    <a:pt x="7114" y="0"/>
                  </a:cubicBezTo>
                  <a:lnTo>
                    <a:pt x="7114" y="0"/>
                  </a:lnTo>
                  <a:cubicBezTo>
                    <a:pt x="7118" y="0"/>
                    <a:pt x="7122" y="4"/>
                    <a:pt x="7122" y="8"/>
                  </a:cubicBezTo>
                  <a:cubicBezTo>
                    <a:pt x="7122" y="13"/>
                    <a:pt x="7118" y="16"/>
                    <a:pt x="7114" y="16"/>
                  </a:cubicBezTo>
                  <a:close/>
                  <a:moveTo>
                    <a:pt x="7082" y="16"/>
                  </a:moveTo>
                  <a:lnTo>
                    <a:pt x="7082" y="16"/>
                  </a:lnTo>
                  <a:cubicBezTo>
                    <a:pt x="7077" y="16"/>
                    <a:pt x="7074" y="13"/>
                    <a:pt x="7074" y="8"/>
                  </a:cubicBezTo>
                  <a:cubicBezTo>
                    <a:pt x="7074" y="4"/>
                    <a:pt x="7077" y="0"/>
                    <a:pt x="7082" y="0"/>
                  </a:cubicBezTo>
                  <a:lnTo>
                    <a:pt x="7082" y="0"/>
                  </a:lnTo>
                  <a:cubicBezTo>
                    <a:pt x="7086" y="0"/>
                    <a:pt x="7090" y="4"/>
                    <a:pt x="7090" y="8"/>
                  </a:cubicBezTo>
                  <a:cubicBezTo>
                    <a:pt x="7090" y="13"/>
                    <a:pt x="7086" y="16"/>
                    <a:pt x="7082" y="16"/>
                  </a:cubicBezTo>
                  <a:close/>
                  <a:moveTo>
                    <a:pt x="7050" y="16"/>
                  </a:moveTo>
                  <a:lnTo>
                    <a:pt x="7050" y="16"/>
                  </a:lnTo>
                  <a:cubicBezTo>
                    <a:pt x="7045" y="16"/>
                    <a:pt x="7042" y="13"/>
                    <a:pt x="7042" y="8"/>
                  </a:cubicBezTo>
                  <a:cubicBezTo>
                    <a:pt x="7042" y="4"/>
                    <a:pt x="7045" y="0"/>
                    <a:pt x="7050" y="0"/>
                  </a:cubicBezTo>
                  <a:lnTo>
                    <a:pt x="7050" y="0"/>
                  </a:lnTo>
                  <a:cubicBezTo>
                    <a:pt x="7054" y="0"/>
                    <a:pt x="7058" y="4"/>
                    <a:pt x="7058" y="8"/>
                  </a:cubicBezTo>
                  <a:cubicBezTo>
                    <a:pt x="7058" y="13"/>
                    <a:pt x="7054" y="16"/>
                    <a:pt x="7050" y="16"/>
                  </a:cubicBezTo>
                  <a:close/>
                  <a:moveTo>
                    <a:pt x="7018" y="16"/>
                  </a:moveTo>
                  <a:lnTo>
                    <a:pt x="7018" y="16"/>
                  </a:lnTo>
                  <a:cubicBezTo>
                    <a:pt x="7013" y="16"/>
                    <a:pt x="7010" y="13"/>
                    <a:pt x="7010" y="8"/>
                  </a:cubicBezTo>
                  <a:cubicBezTo>
                    <a:pt x="7010" y="4"/>
                    <a:pt x="7013" y="0"/>
                    <a:pt x="7018" y="0"/>
                  </a:cubicBezTo>
                  <a:lnTo>
                    <a:pt x="7018" y="0"/>
                  </a:lnTo>
                  <a:cubicBezTo>
                    <a:pt x="7022" y="0"/>
                    <a:pt x="7026" y="4"/>
                    <a:pt x="7026" y="8"/>
                  </a:cubicBezTo>
                  <a:cubicBezTo>
                    <a:pt x="7026" y="13"/>
                    <a:pt x="7022" y="16"/>
                    <a:pt x="7018" y="16"/>
                  </a:cubicBezTo>
                  <a:close/>
                  <a:moveTo>
                    <a:pt x="6986" y="16"/>
                  </a:moveTo>
                  <a:lnTo>
                    <a:pt x="6985" y="16"/>
                  </a:lnTo>
                  <a:cubicBezTo>
                    <a:pt x="6981" y="16"/>
                    <a:pt x="6977" y="13"/>
                    <a:pt x="6977" y="8"/>
                  </a:cubicBezTo>
                  <a:cubicBezTo>
                    <a:pt x="6977" y="4"/>
                    <a:pt x="6981" y="0"/>
                    <a:pt x="6985" y="0"/>
                  </a:cubicBezTo>
                  <a:lnTo>
                    <a:pt x="6986" y="0"/>
                  </a:lnTo>
                  <a:cubicBezTo>
                    <a:pt x="6990" y="0"/>
                    <a:pt x="6994" y="4"/>
                    <a:pt x="6994" y="8"/>
                  </a:cubicBezTo>
                  <a:cubicBezTo>
                    <a:pt x="6994" y="13"/>
                    <a:pt x="6990" y="16"/>
                    <a:pt x="6986" y="16"/>
                  </a:cubicBezTo>
                  <a:close/>
                  <a:moveTo>
                    <a:pt x="6953" y="16"/>
                  </a:moveTo>
                  <a:lnTo>
                    <a:pt x="6953" y="16"/>
                  </a:lnTo>
                  <a:cubicBezTo>
                    <a:pt x="6949" y="16"/>
                    <a:pt x="6945" y="13"/>
                    <a:pt x="6945" y="8"/>
                  </a:cubicBezTo>
                  <a:cubicBezTo>
                    <a:pt x="6945" y="4"/>
                    <a:pt x="6949" y="0"/>
                    <a:pt x="6953" y="0"/>
                  </a:cubicBezTo>
                  <a:lnTo>
                    <a:pt x="6953" y="0"/>
                  </a:lnTo>
                  <a:cubicBezTo>
                    <a:pt x="6958" y="0"/>
                    <a:pt x="6961" y="4"/>
                    <a:pt x="6961" y="8"/>
                  </a:cubicBezTo>
                  <a:cubicBezTo>
                    <a:pt x="6961" y="13"/>
                    <a:pt x="6958" y="16"/>
                    <a:pt x="6953" y="16"/>
                  </a:cubicBezTo>
                  <a:close/>
                  <a:moveTo>
                    <a:pt x="6921" y="16"/>
                  </a:moveTo>
                  <a:lnTo>
                    <a:pt x="6921" y="16"/>
                  </a:lnTo>
                  <a:cubicBezTo>
                    <a:pt x="6917" y="16"/>
                    <a:pt x="6913" y="13"/>
                    <a:pt x="6913" y="8"/>
                  </a:cubicBezTo>
                  <a:cubicBezTo>
                    <a:pt x="6913" y="4"/>
                    <a:pt x="6917" y="0"/>
                    <a:pt x="6921" y="0"/>
                  </a:cubicBezTo>
                  <a:lnTo>
                    <a:pt x="6921" y="0"/>
                  </a:lnTo>
                  <a:cubicBezTo>
                    <a:pt x="6926" y="0"/>
                    <a:pt x="6929" y="4"/>
                    <a:pt x="6929" y="8"/>
                  </a:cubicBezTo>
                  <a:cubicBezTo>
                    <a:pt x="6929" y="13"/>
                    <a:pt x="6926" y="16"/>
                    <a:pt x="6921" y="16"/>
                  </a:cubicBezTo>
                  <a:close/>
                  <a:moveTo>
                    <a:pt x="6889" y="16"/>
                  </a:moveTo>
                  <a:lnTo>
                    <a:pt x="6889" y="16"/>
                  </a:lnTo>
                  <a:cubicBezTo>
                    <a:pt x="6885" y="16"/>
                    <a:pt x="6881" y="13"/>
                    <a:pt x="6881" y="8"/>
                  </a:cubicBezTo>
                  <a:cubicBezTo>
                    <a:pt x="6881" y="4"/>
                    <a:pt x="6885" y="0"/>
                    <a:pt x="6889" y="0"/>
                  </a:cubicBezTo>
                  <a:lnTo>
                    <a:pt x="6889" y="0"/>
                  </a:lnTo>
                  <a:cubicBezTo>
                    <a:pt x="6894" y="0"/>
                    <a:pt x="6897" y="4"/>
                    <a:pt x="6897" y="8"/>
                  </a:cubicBezTo>
                  <a:cubicBezTo>
                    <a:pt x="6897" y="13"/>
                    <a:pt x="6894" y="16"/>
                    <a:pt x="6889" y="16"/>
                  </a:cubicBezTo>
                  <a:close/>
                  <a:moveTo>
                    <a:pt x="6857" y="16"/>
                  </a:moveTo>
                  <a:lnTo>
                    <a:pt x="6857" y="16"/>
                  </a:lnTo>
                  <a:cubicBezTo>
                    <a:pt x="6853" y="16"/>
                    <a:pt x="6849" y="13"/>
                    <a:pt x="6849" y="8"/>
                  </a:cubicBezTo>
                  <a:cubicBezTo>
                    <a:pt x="6849" y="4"/>
                    <a:pt x="6853" y="0"/>
                    <a:pt x="6857" y="0"/>
                  </a:cubicBezTo>
                  <a:lnTo>
                    <a:pt x="6857" y="0"/>
                  </a:lnTo>
                  <a:cubicBezTo>
                    <a:pt x="6862" y="0"/>
                    <a:pt x="6865" y="4"/>
                    <a:pt x="6865" y="8"/>
                  </a:cubicBezTo>
                  <a:cubicBezTo>
                    <a:pt x="6865" y="13"/>
                    <a:pt x="6862" y="16"/>
                    <a:pt x="6857" y="16"/>
                  </a:cubicBezTo>
                  <a:close/>
                  <a:moveTo>
                    <a:pt x="6825" y="16"/>
                  </a:moveTo>
                  <a:lnTo>
                    <a:pt x="6825" y="16"/>
                  </a:lnTo>
                  <a:cubicBezTo>
                    <a:pt x="6821" y="16"/>
                    <a:pt x="6817" y="13"/>
                    <a:pt x="6817" y="8"/>
                  </a:cubicBezTo>
                  <a:cubicBezTo>
                    <a:pt x="6817" y="4"/>
                    <a:pt x="6821" y="0"/>
                    <a:pt x="6825" y="0"/>
                  </a:cubicBezTo>
                  <a:lnTo>
                    <a:pt x="6825" y="0"/>
                  </a:lnTo>
                  <a:cubicBezTo>
                    <a:pt x="6830" y="0"/>
                    <a:pt x="6833" y="4"/>
                    <a:pt x="6833" y="8"/>
                  </a:cubicBezTo>
                  <a:cubicBezTo>
                    <a:pt x="6833" y="13"/>
                    <a:pt x="6830" y="16"/>
                    <a:pt x="6825" y="16"/>
                  </a:cubicBezTo>
                  <a:close/>
                  <a:moveTo>
                    <a:pt x="6793" y="16"/>
                  </a:moveTo>
                  <a:lnTo>
                    <a:pt x="6793" y="16"/>
                  </a:lnTo>
                  <a:cubicBezTo>
                    <a:pt x="6789" y="16"/>
                    <a:pt x="6785" y="13"/>
                    <a:pt x="6785" y="8"/>
                  </a:cubicBezTo>
                  <a:cubicBezTo>
                    <a:pt x="6785" y="4"/>
                    <a:pt x="6789" y="0"/>
                    <a:pt x="6793" y="0"/>
                  </a:cubicBezTo>
                  <a:lnTo>
                    <a:pt x="6793" y="0"/>
                  </a:lnTo>
                  <a:cubicBezTo>
                    <a:pt x="6798" y="0"/>
                    <a:pt x="6801" y="4"/>
                    <a:pt x="6801" y="8"/>
                  </a:cubicBezTo>
                  <a:cubicBezTo>
                    <a:pt x="6801" y="13"/>
                    <a:pt x="6798" y="16"/>
                    <a:pt x="6793" y="16"/>
                  </a:cubicBezTo>
                  <a:close/>
                  <a:moveTo>
                    <a:pt x="6761" y="16"/>
                  </a:moveTo>
                  <a:lnTo>
                    <a:pt x="6761" y="16"/>
                  </a:lnTo>
                  <a:cubicBezTo>
                    <a:pt x="6757" y="16"/>
                    <a:pt x="6753" y="13"/>
                    <a:pt x="6753" y="8"/>
                  </a:cubicBezTo>
                  <a:cubicBezTo>
                    <a:pt x="6753" y="4"/>
                    <a:pt x="6757" y="0"/>
                    <a:pt x="6761" y="0"/>
                  </a:cubicBezTo>
                  <a:lnTo>
                    <a:pt x="6761" y="0"/>
                  </a:lnTo>
                  <a:cubicBezTo>
                    <a:pt x="6766" y="0"/>
                    <a:pt x="6769" y="4"/>
                    <a:pt x="6769" y="8"/>
                  </a:cubicBezTo>
                  <a:cubicBezTo>
                    <a:pt x="6769" y="13"/>
                    <a:pt x="6766" y="16"/>
                    <a:pt x="6761" y="16"/>
                  </a:cubicBezTo>
                  <a:close/>
                  <a:moveTo>
                    <a:pt x="6729" y="16"/>
                  </a:moveTo>
                  <a:lnTo>
                    <a:pt x="6729" y="16"/>
                  </a:lnTo>
                  <a:cubicBezTo>
                    <a:pt x="6725" y="16"/>
                    <a:pt x="6721" y="13"/>
                    <a:pt x="6721" y="8"/>
                  </a:cubicBezTo>
                  <a:cubicBezTo>
                    <a:pt x="6721" y="4"/>
                    <a:pt x="6725" y="0"/>
                    <a:pt x="6729" y="0"/>
                  </a:cubicBezTo>
                  <a:lnTo>
                    <a:pt x="6729" y="0"/>
                  </a:lnTo>
                  <a:cubicBezTo>
                    <a:pt x="6734" y="0"/>
                    <a:pt x="6737" y="4"/>
                    <a:pt x="6737" y="8"/>
                  </a:cubicBezTo>
                  <a:cubicBezTo>
                    <a:pt x="6737" y="13"/>
                    <a:pt x="6734" y="16"/>
                    <a:pt x="6729" y="16"/>
                  </a:cubicBezTo>
                  <a:close/>
                  <a:moveTo>
                    <a:pt x="6697" y="16"/>
                  </a:moveTo>
                  <a:lnTo>
                    <a:pt x="6697" y="16"/>
                  </a:lnTo>
                  <a:cubicBezTo>
                    <a:pt x="6693" y="16"/>
                    <a:pt x="6689" y="13"/>
                    <a:pt x="6689" y="8"/>
                  </a:cubicBezTo>
                  <a:cubicBezTo>
                    <a:pt x="6689" y="4"/>
                    <a:pt x="6693" y="0"/>
                    <a:pt x="6697" y="0"/>
                  </a:cubicBezTo>
                  <a:lnTo>
                    <a:pt x="6697" y="0"/>
                  </a:lnTo>
                  <a:cubicBezTo>
                    <a:pt x="6702" y="0"/>
                    <a:pt x="6705" y="4"/>
                    <a:pt x="6705" y="8"/>
                  </a:cubicBezTo>
                  <a:cubicBezTo>
                    <a:pt x="6705" y="13"/>
                    <a:pt x="6702" y="16"/>
                    <a:pt x="6697" y="16"/>
                  </a:cubicBezTo>
                  <a:close/>
                  <a:moveTo>
                    <a:pt x="6665" y="16"/>
                  </a:moveTo>
                  <a:lnTo>
                    <a:pt x="6665" y="16"/>
                  </a:lnTo>
                  <a:cubicBezTo>
                    <a:pt x="6661" y="16"/>
                    <a:pt x="6657" y="13"/>
                    <a:pt x="6657" y="8"/>
                  </a:cubicBezTo>
                  <a:cubicBezTo>
                    <a:pt x="6657" y="4"/>
                    <a:pt x="6661" y="0"/>
                    <a:pt x="6665" y="0"/>
                  </a:cubicBezTo>
                  <a:lnTo>
                    <a:pt x="6665" y="0"/>
                  </a:lnTo>
                  <a:cubicBezTo>
                    <a:pt x="6670" y="0"/>
                    <a:pt x="6673" y="4"/>
                    <a:pt x="6673" y="8"/>
                  </a:cubicBezTo>
                  <a:cubicBezTo>
                    <a:pt x="6673" y="13"/>
                    <a:pt x="6670" y="16"/>
                    <a:pt x="6665" y="16"/>
                  </a:cubicBezTo>
                  <a:close/>
                  <a:moveTo>
                    <a:pt x="6633" y="16"/>
                  </a:moveTo>
                  <a:lnTo>
                    <a:pt x="6633" y="16"/>
                  </a:lnTo>
                  <a:cubicBezTo>
                    <a:pt x="6629" y="16"/>
                    <a:pt x="6625" y="13"/>
                    <a:pt x="6625" y="8"/>
                  </a:cubicBezTo>
                  <a:cubicBezTo>
                    <a:pt x="6625" y="4"/>
                    <a:pt x="6629" y="0"/>
                    <a:pt x="6633" y="0"/>
                  </a:cubicBezTo>
                  <a:lnTo>
                    <a:pt x="6633" y="0"/>
                  </a:lnTo>
                  <a:cubicBezTo>
                    <a:pt x="6638" y="0"/>
                    <a:pt x="6641" y="4"/>
                    <a:pt x="6641" y="8"/>
                  </a:cubicBezTo>
                  <a:cubicBezTo>
                    <a:pt x="6641" y="13"/>
                    <a:pt x="6638" y="16"/>
                    <a:pt x="6633" y="16"/>
                  </a:cubicBezTo>
                  <a:close/>
                  <a:moveTo>
                    <a:pt x="6601" y="16"/>
                  </a:moveTo>
                  <a:lnTo>
                    <a:pt x="6601" y="16"/>
                  </a:lnTo>
                  <a:cubicBezTo>
                    <a:pt x="6597" y="16"/>
                    <a:pt x="6593" y="13"/>
                    <a:pt x="6593" y="8"/>
                  </a:cubicBezTo>
                  <a:cubicBezTo>
                    <a:pt x="6593" y="4"/>
                    <a:pt x="6597" y="0"/>
                    <a:pt x="6601" y="0"/>
                  </a:cubicBezTo>
                  <a:lnTo>
                    <a:pt x="6601" y="0"/>
                  </a:lnTo>
                  <a:cubicBezTo>
                    <a:pt x="6606" y="0"/>
                    <a:pt x="6609" y="4"/>
                    <a:pt x="6609" y="8"/>
                  </a:cubicBezTo>
                  <a:cubicBezTo>
                    <a:pt x="6609" y="13"/>
                    <a:pt x="6606" y="16"/>
                    <a:pt x="6601" y="16"/>
                  </a:cubicBezTo>
                  <a:close/>
                  <a:moveTo>
                    <a:pt x="6569" y="16"/>
                  </a:moveTo>
                  <a:lnTo>
                    <a:pt x="6569" y="16"/>
                  </a:lnTo>
                  <a:cubicBezTo>
                    <a:pt x="6565" y="16"/>
                    <a:pt x="6561" y="13"/>
                    <a:pt x="6561" y="8"/>
                  </a:cubicBezTo>
                  <a:cubicBezTo>
                    <a:pt x="6561" y="4"/>
                    <a:pt x="6565" y="0"/>
                    <a:pt x="6569" y="0"/>
                  </a:cubicBezTo>
                  <a:lnTo>
                    <a:pt x="6569" y="0"/>
                  </a:lnTo>
                  <a:cubicBezTo>
                    <a:pt x="6574" y="0"/>
                    <a:pt x="6577" y="4"/>
                    <a:pt x="6577" y="8"/>
                  </a:cubicBezTo>
                  <a:cubicBezTo>
                    <a:pt x="6577" y="13"/>
                    <a:pt x="6574" y="16"/>
                    <a:pt x="6569" y="16"/>
                  </a:cubicBezTo>
                  <a:close/>
                  <a:moveTo>
                    <a:pt x="6537" y="16"/>
                  </a:moveTo>
                  <a:lnTo>
                    <a:pt x="6537" y="16"/>
                  </a:lnTo>
                  <a:cubicBezTo>
                    <a:pt x="6533" y="16"/>
                    <a:pt x="6529" y="13"/>
                    <a:pt x="6529" y="8"/>
                  </a:cubicBezTo>
                  <a:cubicBezTo>
                    <a:pt x="6529" y="4"/>
                    <a:pt x="6533" y="0"/>
                    <a:pt x="6537" y="0"/>
                  </a:cubicBezTo>
                  <a:lnTo>
                    <a:pt x="6537" y="0"/>
                  </a:lnTo>
                  <a:cubicBezTo>
                    <a:pt x="6542" y="0"/>
                    <a:pt x="6545" y="4"/>
                    <a:pt x="6545" y="8"/>
                  </a:cubicBezTo>
                  <a:cubicBezTo>
                    <a:pt x="6545" y="13"/>
                    <a:pt x="6542" y="16"/>
                    <a:pt x="6537" y="16"/>
                  </a:cubicBezTo>
                  <a:close/>
                  <a:moveTo>
                    <a:pt x="6505" y="16"/>
                  </a:moveTo>
                  <a:lnTo>
                    <a:pt x="6505" y="16"/>
                  </a:lnTo>
                  <a:cubicBezTo>
                    <a:pt x="6501" y="16"/>
                    <a:pt x="6497" y="13"/>
                    <a:pt x="6497" y="8"/>
                  </a:cubicBezTo>
                  <a:cubicBezTo>
                    <a:pt x="6497" y="4"/>
                    <a:pt x="6501" y="0"/>
                    <a:pt x="6505" y="0"/>
                  </a:cubicBezTo>
                  <a:lnTo>
                    <a:pt x="6505" y="0"/>
                  </a:lnTo>
                  <a:cubicBezTo>
                    <a:pt x="6510" y="0"/>
                    <a:pt x="6513" y="4"/>
                    <a:pt x="6513" y="8"/>
                  </a:cubicBezTo>
                  <a:cubicBezTo>
                    <a:pt x="6513" y="13"/>
                    <a:pt x="6510" y="16"/>
                    <a:pt x="6505" y="16"/>
                  </a:cubicBezTo>
                  <a:close/>
                  <a:moveTo>
                    <a:pt x="6473" y="16"/>
                  </a:moveTo>
                  <a:lnTo>
                    <a:pt x="6473" y="16"/>
                  </a:lnTo>
                  <a:cubicBezTo>
                    <a:pt x="6469" y="16"/>
                    <a:pt x="6465" y="13"/>
                    <a:pt x="6465" y="8"/>
                  </a:cubicBezTo>
                  <a:cubicBezTo>
                    <a:pt x="6465" y="4"/>
                    <a:pt x="6469" y="0"/>
                    <a:pt x="6473" y="0"/>
                  </a:cubicBezTo>
                  <a:lnTo>
                    <a:pt x="6473" y="0"/>
                  </a:lnTo>
                  <a:cubicBezTo>
                    <a:pt x="6478" y="0"/>
                    <a:pt x="6481" y="4"/>
                    <a:pt x="6481" y="8"/>
                  </a:cubicBezTo>
                  <a:cubicBezTo>
                    <a:pt x="6481" y="13"/>
                    <a:pt x="6478" y="16"/>
                    <a:pt x="6473" y="16"/>
                  </a:cubicBezTo>
                  <a:close/>
                  <a:moveTo>
                    <a:pt x="6441" y="16"/>
                  </a:moveTo>
                  <a:lnTo>
                    <a:pt x="6441" y="16"/>
                  </a:lnTo>
                  <a:cubicBezTo>
                    <a:pt x="6437" y="16"/>
                    <a:pt x="6433" y="13"/>
                    <a:pt x="6433" y="8"/>
                  </a:cubicBezTo>
                  <a:cubicBezTo>
                    <a:pt x="6433" y="4"/>
                    <a:pt x="6437" y="0"/>
                    <a:pt x="6441" y="0"/>
                  </a:cubicBezTo>
                  <a:lnTo>
                    <a:pt x="6441" y="0"/>
                  </a:lnTo>
                  <a:cubicBezTo>
                    <a:pt x="6446" y="0"/>
                    <a:pt x="6449" y="4"/>
                    <a:pt x="6449" y="8"/>
                  </a:cubicBezTo>
                  <a:cubicBezTo>
                    <a:pt x="6449" y="13"/>
                    <a:pt x="6446" y="16"/>
                    <a:pt x="6441" y="16"/>
                  </a:cubicBezTo>
                  <a:close/>
                  <a:moveTo>
                    <a:pt x="6409" y="16"/>
                  </a:moveTo>
                  <a:lnTo>
                    <a:pt x="6409" y="16"/>
                  </a:lnTo>
                  <a:cubicBezTo>
                    <a:pt x="6405" y="16"/>
                    <a:pt x="6401" y="13"/>
                    <a:pt x="6401" y="8"/>
                  </a:cubicBezTo>
                  <a:cubicBezTo>
                    <a:pt x="6401" y="4"/>
                    <a:pt x="6405" y="0"/>
                    <a:pt x="6409" y="0"/>
                  </a:cubicBezTo>
                  <a:lnTo>
                    <a:pt x="6409" y="0"/>
                  </a:lnTo>
                  <a:cubicBezTo>
                    <a:pt x="6414" y="0"/>
                    <a:pt x="6417" y="4"/>
                    <a:pt x="6417" y="8"/>
                  </a:cubicBezTo>
                  <a:cubicBezTo>
                    <a:pt x="6417" y="13"/>
                    <a:pt x="6414" y="16"/>
                    <a:pt x="6409" y="16"/>
                  </a:cubicBezTo>
                  <a:close/>
                  <a:moveTo>
                    <a:pt x="6377" y="16"/>
                  </a:moveTo>
                  <a:lnTo>
                    <a:pt x="6377" y="16"/>
                  </a:lnTo>
                  <a:cubicBezTo>
                    <a:pt x="6373" y="16"/>
                    <a:pt x="6369" y="13"/>
                    <a:pt x="6369" y="8"/>
                  </a:cubicBezTo>
                  <a:cubicBezTo>
                    <a:pt x="6369" y="4"/>
                    <a:pt x="6373" y="0"/>
                    <a:pt x="6377" y="0"/>
                  </a:cubicBezTo>
                  <a:lnTo>
                    <a:pt x="6377" y="0"/>
                  </a:lnTo>
                  <a:cubicBezTo>
                    <a:pt x="6382" y="0"/>
                    <a:pt x="6385" y="4"/>
                    <a:pt x="6385" y="8"/>
                  </a:cubicBezTo>
                  <a:cubicBezTo>
                    <a:pt x="6385" y="13"/>
                    <a:pt x="6382" y="16"/>
                    <a:pt x="6377" y="16"/>
                  </a:cubicBezTo>
                  <a:close/>
                  <a:moveTo>
                    <a:pt x="6345" y="16"/>
                  </a:moveTo>
                  <a:lnTo>
                    <a:pt x="6345" y="16"/>
                  </a:lnTo>
                  <a:cubicBezTo>
                    <a:pt x="6341" y="16"/>
                    <a:pt x="6337" y="13"/>
                    <a:pt x="6337" y="8"/>
                  </a:cubicBezTo>
                  <a:cubicBezTo>
                    <a:pt x="6337" y="4"/>
                    <a:pt x="6341" y="0"/>
                    <a:pt x="6345" y="0"/>
                  </a:cubicBezTo>
                  <a:lnTo>
                    <a:pt x="6345" y="0"/>
                  </a:lnTo>
                  <a:cubicBezTo>
                    <a:pt x="6350" y="0"/>
                    <a:pt x="6353" y="4"/>
                    <a:pt x="6353" y="8"/>
                  </a:cubicBezTo>
                  <a:cubicBezTo>
                    <a:pt x="6353" y="13"/>
                    <a:pt x="6350" y="16"/>
                    <a:pt x="6345" y="16"/>
                  </a:cubicBezTo>
                  <a:close/>
                  <a:moveTo>
                    <a:pt x="6313" y="16"/>
                  </a:moveTo>
                  <a:lnTo>
                    <a:pt x="6313" y="16"/>
                  </a:lnTo>
                  <a:cubicBezTo>
                    <a:pt x="6309" y="16"/>
                    <a:pt x="6305" y="13"/>
                    <a:pt x="6305" y="8"/>
                  </a:cubicBezTo>
                  <a:cubicBezTo>
                    <a:pt x="6305" y="4"/>
                    <a:pt x="6309" y="0"/>
                    <a:pt x="6313" y="0"/>
                  </a:cubicBezTo>
                  <a:lnTo>
                    <a:pt x="6313" y="0"/>
                  </a:lnTo>
                  <a:cubicBezTo>
                    <a:pt x="6318" y="0"/>
                    <a:pt x="6321" y="4"/>
                    <a:pt x="6321" y="8"/>
                  </a:cubicBezTo>
                  <a:cubicBezTo>
                    <a:pt x="6321" y="13"/>
                    <a:pt x="6318" y="16"/>
                    <a:pt x="6313" y="16"/>
                  </a:cubicBezTo>
                  <a:close/>
                  <a:moveTo>
                    <a:pt x="6281" y="16"/>
                  </a:moveTo>
                  <a:lnTo>
                    <a:pt x="6281" y="16"/>
                  </a:lnTo>
                  <a:cubicBezTo>
                    <a:pt x="6277" y="16"/>
                    <a:pt x="6273" y="13"/>
                    <a:pt x="6273" y="8"/>
                  </a:cubicBezTo>
                  <a:cubicBezTo>
                    <a:pt x="6273" y="4"/>
                    <a:pt x="6277" y="0"/>
                    <a:pt x="6281" y="0"/>
                  </a:cubicBezTo>
                  <a:lnTo>
                    <a:pt x="6281" y="0"/>
                  </a:lnTo>
                  <a:cubicBezTo>
                    <a:pt x="6286" y="0"/>
                    <a:pt x="6289" y="4"/>
                    <a:pt x="6289" y="8"/>
                  </a:cubicBezTo>
                  <a:cubicBezTo>
                    <a:pt x="6289" y="13"/>
                    <a:pt x="6286" y="16"/>
                    <a:pt x="6281" y="16"/>
                  </a:cubicBezTo>
                  <a:close/>
                  <a:moveTo>
                    <a:pt x="6249" y="16"/>
                  </a:moveTo>
                  <a:lnTo>
                    <a:pt x="6249" y="16"/>
                  </a:lnTo>
                  <a:cubicBezTo>
                    <a:pt x="6245" y="16"/>
                    <a:pt x="6241" y="13"/>
                    <a:pt x="6241" y="8"/>
                  </a:cubicBezTo>
                  <a:cubicBezTo>
                    <a:pt x="6241" y="4"/>
                    <a:pt x="6245" y="0"/>
                    <a:pt x="6249" y="0"/>
                  </a:cubicBezTo>
                  <a:lnTo>
                    <a:pt x="6249" y="0"/>
                  </a:lnTo>
                  <a:cubicBezTo>
                    <a:pt x="6254" y="0"/>
                    <a:pt x="6257" y="4"/>
                    <a:pt x="6257" y="8"/>
                  </a:cubicBezTo>
                  <a:cubicBezTo>
                    <a:pt x="6257" y="13"/>
                    <a:pt x="6254" y="16"/>
                    <a:pt x="6249" y="16"/>
                  </a:cubicBezTo>
                  <a:close/>
                  <a:moveTo>
                    <a:pt x="6217" y="16"/>
                  </a:moveTo>
                  <a:lnTo>
                    <a:pt x="6217" y="16"/>
                  </a:lnTo>
                  <a:cubicBezTo>
                    <a:pt x="6213" y="16"/>
                    <a:pt x="6209" y="13"/>
                    <a:pt x="6209" y="8"/>
                  </a:cubicBezTo>
                  <a:cubicBezTo>
                    <a:pt x="6209" y="4"/>
                    <a:pt x="6213" y="0"/>
                    <a:pt x="6217" y="0"/>
                  </a:cubicBezTo>
                  <a:lnTo>
                    <a:pt x="6217" y="0"/>
                  </a:lnTo>
                  <a:cubicBezTo>
                    <a:pt x="6222" y="0"/>
                    <a:pt x="6225" y="4"/>
                    <a:pt x="6225" y="8"/>
                  </a:cubicBezTo>
                  <a:cubicBezTo>
                    <a:pt x="6225" y="13"/>
                    <a:pt x="6222" y="16"/>
                    <a:pt x="6217" y="16"/>
                  </a:cubicBezTo>
                  <a:close/>
                  <a:moveTo>
                    <a:pt x="6185" y="16"/>
                  </a:moveTo>
                  <a:lnTo>
                    <a:pt x="6185" y="16"/>
                  </a:lnTo>
                  <a:cubicBezTo>
                    <a:pt x="6181" y="16"/>
                    <a:pt x="6177" y="13"/>
                    <a:pt x="6177" y="8"/>
                  </a:cubicBezTo>
                  <a:cubicBezTo>
                    <a:pt x="6177" y="4"/>
                    <a:pt x="6181" y="0"/>
                    <a:pt x="6185" y="0"/>
                  </a:cubicBezTo>
                  <a:lnTo>
                    <a:pt x="6185" y="0"/>
                  </a:lnTo>
                  <a:cubicBezTo>
                    <a:pt x="6189" y="0"/>
                    <a:pt x="6193" y="4"/>
                    <a:pt x="6193" y="8"/>
                  </a:cubicBezTo>
                  <a:cubicBezTo>
                    <a:pt x="6193" y="13"/>
                    <a:pt x="6189" y="16"/>
                    <a:pt x="6185" y="16"/>
                  </a:cubicBezTo>
                  <a:close/>
                  <a:moveTo>
                    <a:pt x="6153" y="16"/>
                  </a:moveTo>
                  <a:lnTo>
                    <a:pt x="6153" y="16"/>
                  </a:lnTo>
                  <a:cubicBezTo>
                    <a:pt x="6149" y="16"/>
                    <a:pt x="6145" y="13"/>
                    <a:pt x="6145" y="8"/>
                  </a:cubicBezTo>
                  <a:cubicBezTo>
                    <a:pt x="6145" y="4"/>
                    <a:pt x="6149" y="0"/>
                    <a:pt x="6153" y="0"/>
                  </a:cubicBezTo>
                  <a:lnTo>
                    <a:pt x="6153" y="0"/>
                  </a:lnTo>
                  <a:cubicBezTo>
                    <a:pt x="6157" y="0"/>
                    <a:pt x="6161" y="4"/>
                    <a:pt x="6161" y="8"/>
                  </a:cubicBezTo>
                  <a:cubicBezTo>
                    <a:pt x="6161" y="13"/>
                    <a:pt x="6157" y="16"/>
                    <a:pt x="6153" y="16"/>
                  </a:cubicBezTo>
                  <a:close/>
                  <a:moveTo>
                    <a:pt x="6121" y="16"/>
                  </a:moveTo>
                  <a:lnTo>
                    <a:pt x="6121" y="16"/>
                  </a:lnTo>
                  <a:cubicBezTo>
                    <a:pt x="6117" y="16"/>
                    <a:pt x="6113" y="13"/>
                    <a:pt x="6113" y="8"/>
                  </a:cubicBezTo>
                  <a:cubicBezTo>
                    <a:pt x="6113" y="4"/>
                    <a:pt x="6117" y="0"/>
                    <a:pt x="6121" y="0"/>
                  </a:cubicBezTo>
                  <a:lnTo>
                    <a:pt x="6121" y="0"/>
                  </a:lnTo>
                  <a:cubicBezTo>
                    <a:pt x="6125" y="0"/>
                    <a:pt x="6129" y="4"/>
                    <a:pt x="6129" y="8"/>
                  </a:cubicBezTo>
                  <a:cubicBezTo>
                    <a:pt x="6129" y="13"/>
                    <a:pt x="6125" y="16"/>
                    <a:pt x="6121" y="16"/>
                  </a:cubicBezTo>
                  <a:close/>
                  <a:moveTo>
                    <a:pt x="6089" y="16"/>
                  </a:moveTo>
                  <a:lnTo>
                    <a:pt x="6089" y="16"/>
                  </a:lnTo>
                  <a:cubicBezTo>
                    <a:pt x="6085" y="16"/>
                    <a:pt x="6081" y="13"/>
                    <a:pt x="6081" y="8"/>
                  </a:cubicBezTo>
                  <a:cubicBezTo>
                    <a:pt x="6081" y="4"/>
                    <a:pt x="6085" y="0"/>
                    <a:pt x="6089" y="0"/>
                  </a:cubicBezTo>
                  <a:lnTo>
                    <a:pt x="6089" y="0"/>
                  </a:lnTo>
                  <a:cubicBezTo>
                    <a:pt x="6093" y="0"/>
                    <a:pt x="6097" y="4"/>
                    <a:pt x="6097" y="8"/>
                  </a:cubicBezTo>
                  <a:cubicBezTo>
                    <a:pt x="6097" y="13"/>
                    <a:pt x="6093" y="16"/>
                    <a:pt x="6089" y="16"/>
                  </a:cubicBezTo>
                  <a:close/>
                  <a:moveTo>
                    <a:pt x="6057" y="16"/>
                  </a:moveTo>
                  <a:lnTo>
                    <a:pt x="6057" y="16"/>
                  </a:lnTo>
                  <a:cubicBezTo>
                    <a:pt x="6053" y="16"/>
                    <a:pt x="6049" y="13"/>
                    <a:pt x="6049" y="8"/>
                  </a:cubicBezTo>
                  <a:cubicBezTo>
                    <a:pt x="6049" y="4"/>
                    <a:pt x="6053" y="0"/>
                    <a:pt x="6057" y="0"/>
                  </a:cubicBezTo>
                  <a:lnTo>
                    <a:pt x="6057" y="0"/>
                  </a:lnTo>
                  <a:cubicBezTo>
                    <a:pt x="6061" y="0"/>
                    <a:pt x="6065" y="4"/>
                    <a:pt x="6065" y="8"/>
                  </a:cubicBezTo>
                  <a:cubicBezTo>
                    <a:pt x="6065" y="13"/>
                    <a:pt x="6061" y="16"/>
                    <a:pt x="6057" y="16"/>
                  </a:cubicBezTo>
                  <a:close/>
                  <a:moveTo>
                    <a:pt x="6025" y="16"/>
                  </a:moveTo>
                  <a:lnTo>
                    <a:pt x="6025" y="16"/>
                  </a:lnTo>
                  <a:cubicBezTo>
                    <a:pt x="6021" y="16"/>
                    <a:pt x="6017" y="13"/>
                    <a:pt x="6017" y="8"/>
                  </a:cubicBezTo>
                  <a:cubicBezTo>
                    <a:pt x="6017" y="4"/>
                    <a:pt x="6021" y="0"/>
                    <a:pt x="6025" y="0"/>
                  </a:cubicBezTo>
                  <a:lnTo>
                    <a:pt x="6025" y="0"/>
                  </a:lnTo>
                  <a:cubicBezTo>
                    <a:pt x="6029" y="0"/>
                    <a:pt x="6033" y="4"/>
                    <a:pt x="6033" y="8"/>
                  </a:cubicBezTo>
                  <a:cubicBezTo>
                    <a:pt x="6033" y="13"/>
                    <a:pt x="6029" y="16"/>
                    <a:pt x="6025" y="16"/>
                  </a:cubicBezTo>
                  <a:close/>
                  <a:moveTo>
                    <a:pt x="5993" y="16"/>
                  </a:moveTo>
                  <a:lnTo>
                    <a:pt x="5993" y="16"/>
                  </a:lnTo>
                  <a:cubicBezTo>
                    <a:pt x="5989" y="16"/>
                    <a:pt x="5985" y="13"/>
                    <a:pt x="5985" y="8"/>
                  </a:cubicBezTo>
                  <a:cubicBezTo>
                    <a:pt x="5985" y="4"/>
                    <a:pt x="5989" y="0"/>
                    <a:pt x="5993" y="0"/>
                  </a:cubicBezTo>
                  <a:lnTo>
                    <a:pt x="5993" y="0"/>
                  </a:lnTo>
                  <a:cubicBezTo>
                    <a:pt x="5997" y="0"/>
                    <a:pt x="6001" y="4"/>
                    <a:pt x="6001" y="8"/>
                  </a:cubicBezTo>
                  <a:cubicBezTo>
                    <a:pt x="6001" y="13"/>
                    <a:pt x="5997" y="16"/>
                    <a:pt x="5993" y="16"/>
                  </a:cubicBezTo>
                  <a:close/>
                  <a:moveTo>
                    <a:pt x="5961" y="16"/>
                  </a:moveTo>
                  <a:lnTo>
                    <a:pt x="5961" y="16"/>
                  </a:lnTo>
                  <a:cubicBezTo>
                    <a:pt x="5957" y="16"/>
                    <a:pt x="5953" y="13"/>
                    <a:pt x="5953" y="8"/>
                  </a:cubicBezTo>
                  <a:cubicBezTo>
                    <a:pt x="5953" y="4"/>
                    <a:pt x="5957" y="0"/>
                    <a:pt x="5961" y="0"/>
                  </a:cubicBezTo>
                  <a:lnTo>
                    <a:pt x="5961" y="0"/>
                  </a:lnTo>
                  <a:cubicBezTo>
                    <a:pt x="5965" y="0"/>
                    <a:pt x="5969" y="4"/>
                    <a:pt x="5969" y="8"/>
                  </a:cubicBezTo>
                  <a:cubicBezTo>
                    <a:pt x="5969" y="13"/>
                    <a:pt x="5965" y="16"/>
                    <a:pt x="5961" y="16"/>
                  </a:cubicBezTo>
                  <a:close/>
                  <a:moveTo>
                    <a:pt x="5929" y="16"/>
                  </a:moveTo>
                  <a:lnTo>
                    <a:pt x="5929" y="16"/>
                  </a:lnTo>
                  <a:cubicBezTo>
                    <a:pt x="5925" y="16"/>
                    <a:pt x="5921" y="13"/>
                    <a:pt x="5921" y="8"/>
                  </a:cubicBezTo>
                  <a:cubicBezTo>
                    <a:pt x="5921" y="4"/>
                    <a:pt x="5925" y="0"/>
                    <a:pt x="5929" y="0"/>
                  </a:cubicBezTo>
                  <a:lnTo>
                    <a:pt x="5929" y="0"/>
                  </a:lnTo>
                  <a:cubicBezTo>
                    <a:pt x="5933" y="0"/>
                    <a:pt x="5937" y="4"/>
                    <a:pt x="5937" y="8"/>
                  </a:cubicBezTo>
                  <a:cubicBezTo>
                    <a:pt x="5937" y="13"/>
                    <a:pt x="5933" y="16"/>
                    <a:pt x="5929" y="16"/>
                  </a:cubicBezTo>
                  <a:close/>
                  <a:moveTo>
                    <a:pt x="5897" y="16"/>
                  </a:moveTo>
                  <a:lnTo>
                    <a:pt x="5897" y="16"/>
                  </a:lnTo>
                  <a:cubicBezTo>
                    <a:pt x="5893" y="16"/>
                    <a:pt x="5889" y="13"/>
                    <a:pt x="5889" y="8"/>
                  </a:cubicBezTo>
                  <a:cubicBezTo>
                    <a:pt x="5889" y="4"/>
                    <a:pt x="5893" y="0"/>
                    <a:pt x="5897" y="0"/>
                  </a:cubicBezTo>
                  <a:lnTo>
                    <a:pt x="5897" y="0"/>
                  </a:lnTo>
                  <a:cubicBezTo>
                    <a:pt x="5901" y="0"/>
                    <a:pt x="5905" y="4"/>
                    <a:pt x="5905" y="8"/>
                  </a:cubicBezTo>
                  <a:cubicBezTo>
                    <a:pt x="5905" y="13"/>
                    <a:pt x="5901" y="16"/>
                    <a:pt x="5897" y="16"/>
                  </a:cubicBezTo>
                  <a:close/>
                  <a:moveTo>
                    <a:pt x="5865" y="16"/>
                  </a:moveTo>
                  <a:lnTo>
                    <a:pt x="5865" y="16"/>
                  </a:lnTo>
                  <a:cubicBezTo>
                    <a:pt x="5860" y="16"/>
                    <a:pt x="5857" y="13"/>
                    <a:pt x="5857" y="8"/>
                  </a:cubicBezTo>
                  <a:cubicBezTo>
                    <a:pt x="5857" y="4"/>
                    <a:pt x="5860" y="0"/>
                    <a:pt x="5865" y="0"/>
                  </a:cubicBezTo>
                  <a:lnTo>
                    <a:pt x="5865" y="0"/>
                  </a:lnTo>
                  <a:cubicBezTo>
                    <a:pt x="5869" y="0"/>
                    <a:pt x="5873" y="4"/>
                    <a:pt x="5873" y="8"/>
                  </a:cubicBezTo>
                  <a:cubicBezTo>
                    <a:pt x="5873" y="13"/>
                    <a:pt x="5869" y="16"/>
                    <a:pt x="5865" y="16"/>
                  </a:cubicBezTo>
                  <a:close/>
                  <a:moveTo>
                    <a:pt x="5833" y="16"/>
                  </a:moveTo>
                  <a:lnTo>
                    <a:pt x="5833" y="16"/>
                  </a:lnTo>
                  <a:cubicBezTo>
                    <a:pt x="5828" y="16"/>
                    <a:pt x="5825" y="13"/>
                    <a:pt x="5825" y="8"/>
                  </a:cubicBezTo>
                  <a:cubicBezTo>
                    <a:pt x="5825" y="4"/>
                    <a:pt x="5828" y="0"/>
                    <a:pt x="5833" y="0"/>
                  </a:cubicBezTo>
                  <a:lnTo>
                    <a:pt x="5833" y="0"/>
                  </a:lnTo>
                  <a:cubicBezTo>
                    <a:pt x="5837" y="0"/>
                    <a:pt x="5841" y="4"/>
                    <a:pt x="5841" y="8"/>
                  </a:cubicBezTo>
                  <a:cubicBezTo>
                    <a:pt x="5841" y="13"/>
                    <a:pt x="5837" y="16"/>
                    <a:pt x="5833" y="16"/>
                  </a:cubicBezTo>
                  <a:close/>
                  <a:moveTo>
                    <a:pt x="5801" y="16"/>
                  </a:moveTo>
                  <a:lnTo>
                    <a:pt x="5801" y="16"/>
                  </a:lnTo>
                  <a:cubicBezTo>
                    <a:pt x="5796" y="16"/>
                    <a:pt x="5793" y="13"/>
                    <a:pt x="5793" y="8"/>
                  </a:cubicBezTo>
                  <a:cubicBezTo>
                    <a:pt x="5793" y="4"/>
                    <a:pt x="5796" y="0"/>
                    <a:pt x="5801" y="0"/>
                  </a:cubicBezTo>
                  <a:lnTo>
                    <a:pt x="5801" y="0"/>
                  </a:lnTo>
                  <a:cubicBezTo>
                    <a:pt x="5805" y="0"/>
                    <a:pt x="5809" y="4"/>
                    <a:pt x="5809" y="8"/>
                  </a:cubicBezTo>
                  <a:cubicBezTo>
                    <a:pt x="5809" y="13"/>
                    <a:pt x="5805" y="16"/>
                    <a:pt x="5801" y="16"/>
                  </a:cubicBezTo>
                  <a:close/>
                  <a:moveTo>
                    <a:pt x="5769" y="16"/>
                  </a:moveTo>
                  <a:lnTo>
                    <a:pt x="5769" y="16"/>
                  </a:lnTo>
                  <a:cubicBezTo>
                    <a:pt x="5764" y="16"/>
                    <a:pt x="5761" y="13"/>
                    <a:pt x="5761" y="8"/>
                  </a:cubicBezTo>
                  <a:cubicBezTo>
                    <a:pt x="5761" y="4"/>
                    <a:pt x="5764" y="0"/>
                    <a:pt x="5769" y="0"/>
                  </a:cubicBezTo>
                  <a:lnTo>
                    <a:pt x="5769" y="0"/>
                  </a:lnTo>
                  <a:cubicBezTo>
                    <a:pt x="5773" y="0"/>
                    <a:pt x="5777" y="4"/>
                    <a:pt x="5777" y="8"/>
                  </a:cubicBezTo>
                  <a:cubicBezTo>
                    <a:pt x="5777" y="13"/>
                    <a:pt x="5773" y="16"/>
                    <a:pt x="5769" y="16"/>
                  </a:cubicBezTo>
                  <a:close/>
                  <a:moveTo>
                    <a:pt x="5737" y="16"/>
                  </a:moveTo>
                  <a:lnTo>
                    <a:pt x="5737" y="16"/>
                  </a:lnTo>
                  <a:cubicBezTo>
                    <a:pt x="5732" y="16"/>
                    <a:pt x="5729" y="13"/>
                    <a:pt x="5729" y="8"/>
                  </a:cubicBezTo>
                  <a:cubicBezTo>
                    <a:pt x="5729" y="4"/>
                    <a:pt x="5732" y="0"/>
                    <a:pt x="5737" y="0"/>
                  </a:cubicBezTo>
                  <a:lnTo>
                    <a:pt x="5737" y="0"/>
                  </a:lnTo>
                  <a:cubicBezTo>
                    <a:pt x="5741" y="0"/>
                    <a:pt x="5745" y="4"/>
                    <a:pt x="5745" y="8"/>
                  </a:cubicBezTo>
                  <a:cubicBezTo>
                    <a:pt x="5745" y="13"/>
                    <a:pt x="5741" y="16"/>
                    <a:pt x="5737" y="16"/>
                  </a:cubicBezTo>
                  <a:close/>
                  <a:moveTo>
                    <a:pt x="5705" y="16"/>
                  </a:moveTo>
                  <a:lnTo>
                    <a:pt x="5705" y="16"/>
                  </a:lnTo>
                  <a:cubicBezTo>
                    <a:pt x="5700" y="16"/>
                    <a:pt x="5697" y="13"/>
                    <a:pt x="5697" y="8"/>
                  </a:cubicBezTo>
                  <a:cubicBezTo>
                    <a:pt x="5697" y="4"/>
                    <a:pt x="5700" y="0"/>
                    <a:pt x="5705" y="0"/>
                  </a:cubicBezTo>
                  <a:lnTo>
                    <a:pt x="5705" y="0"/>
                  </a:lnTo>
                  <a:cubicBezTo>
                    <a:pt x="5709" y="0"/>
                    <a:pt x="5713" y="4"/>
                    <a:pt x="5713" y="8"/>
                  </a:cubicBezTo>
                  <a:cubicBezTo>
                    <a:pt x="5713" y="13"/>
                    <a:pt x="5709" y="16"/>
                    <a:pt x="5705" y="16"/>
                  </a:cubicBezTo>
                  <a:close/>
                  <a:moveTo>
                    <a:pt x="5673" y="16"/>
                  </a:moveTo>
                  <a:lnTo>
                    <a:pt x="5673" y="16"/>
                  </a:lnTo>
                  <a:cubicBezTo>
                    <a:pt x="5668" y="16"/>
                    <a:pt x="5665" y="13"/>
                    <a:pt x="5665" y="8"/>
                  </a:cubicBezTo>
                  <a:cubicBezTo>
                    <a:pt x="5665" y="4"/>
                    <a:pt x="5668" y="0"/>
                    <a:pt x="5673" y="0"/>
                  </a:cubicBezTo>
                  <a:lnTo>
                    <a:pt x="5673" y="0"/>
                  </a:lnTo>
                  <a:cubicBezTo>
                    <a:pt x="5677" y="0"/>
                    <a:pt x="5681" y="4"/>
                    <a:pt x="5681" y="8"/>
                  </a:cubicBezTo>
                  <a:cubicBezTo>
                    <a:pt x="5681" y="13"/>
                    <a:pt x="5677" y="16"/>
                    <a:pt x="5673" y="16"/>
                  </a:cubicBezTo>
                  <a:close/>
                  <a:moveTo>
                    <a:pt x="5641" y="16"/>
                  </a:moveTo>
                  <a:lnTo>
                    <a:pt x="5641" y="16"/>
                  </a:lnTo>
                  <a:cubicBezTo>
                    <a:pt x="5636" y="16"/>
                    <a:pt x="5633" y="13"/>
                    <a:pt x="5633" y="8"/>
                  </a:cubicBezTo>
                  <a:cubicBezTo>
                    <a:pt x="5633" y="4"/>
                    <a:pt x="5636" y="0"/>
                    <a:pt x="5641" y="0"/>
                  </a:cubicBezTo>
                  <a:lnTo>
                    <a:pt x="5641" y="0"/>
                  </a:lnTo>
                  <a:cubicBezTo>
                    <a:pt x="5645" y="0"/>
                    <a:pt x="5649" y="4"/>
                    <a:pt x="5649" y="8"/>
                  </a:cubicBezTo>
                  <a:cubicBezTo>
                    <a:pt x="5649" y="13"/>
                    <a:pt x="5645" y="16"/>
                    <a:pt x="5641" y="16"/>
                  </a:cubicBezTo>
                  <a:close/>
                  <a:moveTo>
                    <a:pt x="5609" y="16"/>
                  </a:moveTo>
                  <a:lnTo>
                    <a:pt x="5609" y="16"/>
                  </a:lnTo>
                  <a:cubicBezTo>
                    <a:pt x="5604" y="16"/>
                    <a:pt x="5601" y="13"/>
                    <a:pt x="5601" y="8"/>
                  </a:cubicBezTo>
                  <a:cubicBezTo>
                    <a:pt x="5601" y="4"/>
                    <a:pt x="5604" y="0"/>
                    <a:pt x="5609" y="0"/>
                  </a:cubicBezTo>
                  <a:lnTo>
                    <a:pt x="5609" y="0"/>
                  </a:lnTo>
                  <a:cubicBezTo>
                    <a:pt x="5613" y="0"/>
                    <a:pt x="5617" y="4"/>
                    <a:pt x="5617" y="8"/>
                  </a:cubicBezTo>
                  <a:cubicBezTo>
                    <a:pt x="5617" y="13"/>
                    <a:pt x="5613" y="16"/>
                    <a:pt x="5609" y="16"/>
                  </a:cubicBezTo>
                  <a:close/>
                  <a:moveTo>
                    <a:pt x="5577" y="16"/>
                  </a:moveTo>
                  <a:lnTo>
                    <a:pt x="5577" y="16"/>
                  </a:lnTo>
                  <a:cubicBezTo>
                    <a:pt x="5572" y="16"/>
                    <a:pt x="5569" y="13"/>
                    <a:pt x="5569" y="8"/>
                  </a:cubicBezTo>
                  <a:cubicBezTo>
                    <a:pt x="5569" y="4"/>
                    <a:pt x="5572" y="0"/>
                    <a:pt x="5577" y="0"/>
                  </a:cubicBezTo>
                  <a:lnTo>
                    <a:pt x="5577" y="0"/>
                  </a:lnTo>
                  <a:cubicBezTo>
                    <a:pt x="5581" y="0"/>
                    <a:pt x="5585" y="4"/>
                    <a:pt x="5585" y="8"/>
                  </a:cubicBezTo>
                  <a:cubicBezTo>
                    <a:pt x="5585" y="13"/>
                    <a:pt x="5581" y="16"/>
                    <a:pt x="5577" y="16"/>
                  </a:cubicBezTo>
                  <a:close/>
                  <a:moveTo>
                    <a:pt x="5545" y="16"/>
                  </a:moveTo>
                  <a:lnTo>
                    <a:pt x="5545" y="16"/>
                  </a:lnTo>
                  <a:cubicBezTo>
                    <a:pt x="5540" y="16"/>
                    <a:pt x="5537" y="13"/>
                    <a:pt x="5537" y="8"/>
                  </a:cubicBezTo>
                  <a:cubicBezTo>
                    <a:pt x="5537" y="4"/>
                    <a:pt x="5540" y="0"/>
                    <a:pt x="5545" y="0"/>
                  </a:cubicBezTo>
                  <a:lnTo>
                    <a:pt x="5545" y="0"/>
                  </a:lnTo>
                  <a:cubicBezTo>
                    <a:pt x="5549" y="0"/>
                    <a:pt x="5553" y="4"/>
                    <a:pt x="5553" y="8"/>
                  </a:cubicBezTo>
                  <a:cubicBezTo>
                    <a:pt x="5553" y="13"/>
                    <a:pt x="5549" y="16"/>
                    <a:pt x="5545" y="16"/>
                  </a:cubicBezTo>
                  <a:close/>
                  <a:moveTo>
                    <a:pt x="5513" y="16"/>
                  </a:moveTo>
                  <a:lnTo>
                    <a:pt x="5513" y="16"/>
                  </a:lnTo>
                  <a:cubicBezTo>
                    <a:pt x="5508" y="16"/>
                    <a:pt x="5505" y="13"/>
                    <a:pt x="5505" y="8"/>
                  </a:cubicBezTo>
                  <a:cubicBezTo>
                    <a:pt x="5505" y="4"/>
                    <a:pt x="5508" y="0"/>
                    <a:pt x="5513" y="0"/>
                  </a:cubicBezTo>
                  <a:lnTo>
                    <a:pt x="5513" y="0"/>
                  </a:lnTo>
                  <a:cubicBezTo>
                    <a:pt x="5517" y="0"/>
                    <a:pt x="5521" y="4"/>
                    <a:pt x="5521" y="8"/>
                  </a:cubicBezTo>
                  <a:cubicBezTo>
                    <a:pt x="5521" y="13"/>
                    <a:pt x="5517" y="16"/>
                    <a:pt x="5513" y="16"/>
                  </a:cubicBezTo>
                  <a:close/>
                  <a:moveTo>
                    <a:pt x="5481" y="16"/>
                  </a:moveTo>
                  <a:lnTo>
                    <a:pt x="5481" y="16"/>
                  </a:lnTo>
                  <a:cubicBezTo>
                    <a:pt x="5476" y="16"/>
                    <a:pt x="5473" y="13"/>
                    <a:pt x="5473" y="8"/>
                  </a:cubicBezTo>
                  <a:cubicBezTo>
                    <a:pt x="5473" y="4"/>
                    <a:pt x="5476" y="0"/>
                    <a:pt x="5481" y="0"/>
                  </a:cubicBezTo>
                  <a:lnTo>
                    <a:pt x="5481" y="0"/>
                  </a:lnTo>
                  <a:cubicBezTo>
                    <a:pt x="5485" y="0"/>
                    <a:pt x="5489" y="4"/>
                    <a:pt x="5489" y="8"/>
                  </a:cubicBezTo>
                  <a:cubicBezTo>
                    <a:pt x="5489" y="13"/>
                    <a:pt x="5485" y="16"/>
                    <a:pt x="5481" y="16"/>
                  </a:cubicBezTo>
                  <a:close/>
                  <a:moveTo>
                    <a:pt x="5449" y="16"/>
                  </a:moveTo>
                  <a:lnTo>
                    <a:pt x="5449" y="16"/>
                  </a:lnTo>
                  <a:cubicBezTo>
                    <a:pt x="5444" y="16"/>
                    <a:pt x="5441" y="13"/>
                    <a:pt x="5441" y="8"/>
                  </a:cubicBezTo>
                  <a:cubicBezTo>
                    <a:pt x="5441" y="4"/>
                    <a:pt x="5444" y="0"/>
                    <a:pt x="5449" y="0"/>
                  </a:cubicBezTo>
                  <a:lnTo>
                    <a:pt x="5449" y="0"/>
                  </a:lnTo>
                  <a:cubicBezTo>
                    <a:pt x="5453" y="0"/>
                    <a:pt x="5457" y="4"/>
                    <a:pt x="5457" y="8"/>
                  </a:cubicBezTo>
                  <a:cubicBezTo>
                    <a:pt x="5457" y="13"/>
                    <a:pt x="5453" y="16"/>
                    <a:pt x="5449" y="16"/>
                  </a:cubicBezTo>
                  <a:close/>
                  <a:moveTo>
                    <a:pt x="5417" y="16"/>
                  </a:moveTo>
                  <a:lnTo>
                    <a:pt x="5417" y="16"/>
                  </a:lnTo>
                  <a:cubicBezTo>
                    <a:pt x="5412" y="16"/>
                    <a:pt x="5409" y="13"/>
                    <a:pt x="5409" y="8"/>
                  </a:cubicBezTo>
                  <a:cubicBezTo>
                    <a:pt x="5409" y="4"/>
                    <a:pt x="5412" y="0"/>
                    <a:pt x="5417" y="0"/>
                  </a:cubicBezTo>
                  <a:lnTo>
                    <a:pt x="5417" y="0"/>
                  </a:lnTo>
                  <a:cubicBezTo>
                    <a:pt x="5421" y="0"/>
                    <a:pt x="5425" y="4"/>
                    <a:pt x="5425" y="8"/>
                  </a:cubicBezTo>
                  <a:cubicBezTo>
                    <a:pt x="5425" y="13"/>
                    <a:pt x="5421" y="16"/>
                    <a:pt x="5417" y="16"/>
                  </a:cubicBezTo>
                  <a:close/>
                  <a:moveTo>
                    <a:pt x="5385" y="16"/>
                  </a:moveTo>
                  <a:lnTo>
                    <a:pt x="5385" y="16"/>
                  </a:lnTo>
                  <a:cubicBezTo>
                    <a:pt x="5380" y="16"/>
                    <a:pt x="5377" y="13"/>
                    <a:pt x="5377" y="8"/>
                  </a:cubicBezTo>
                  <a:cubicBezTo>
                    <a:pt x="5377" y="4"/>
                    <a:pt x="5380" y="0"/>
                    <a:pt x="5385" y="0"/>
                  </a:cubicBezTo>
                  <a:lnTo>
                    <a:pt x="5385" y="0"/>
                  </a:lnTo>
                  <a:cubicBezTo>
                    <a:pt x="5389" y="0"/>
                    <a:pt x="5393" y="4"/>
                    <a:pt x="5393" y="8"/>
                  </a:cubicBezTo>
                  <a:cubicBezTo>
                    <a:pt x="5393" y="13"/>
                    <a:pt x="5389" y="16"/>
                    <a:pt x="5385" y="16"/>
                  </a:cubicBezTo>
                  <a:close/>
                  <a:moveTo>
                    <a:pt x="5353" y="16"/>
                  </a:moveTo>
                  <a:lnTo>
                    <a:pt x="5353" y="16"/>
                  </a:lnTo>
                  <a:cubicBezTo>
                    <a:pt x="5348" y="16"/>
                    <a:pt x="5345" y="13"/>
                    <a:pt x="5345" y="8"/>
                  </a:cubicBezTo>
                  <a:cubicBezTo>
                    <a:pt x="5345" y="4"/>
                    <a:pt x="5348" y="0"/>
                    <a:pt x="5353" y="0"/>
                  </a:cubicBezTo>
                  <a:lnTo>
                    <a:pt x="5353" y="0"/>
                  </a:lnTo>
                  <a:cubicBezTo>
                    <a:pt x="5357" y="0"/>
                    <a:pt x="5361" y="4"/>
                    <a:pt x="5361" y="8"/>
                  </a:cubicBezTo>
                  <a:cubicBezTo>
                    <a:pt x="5361" y="13"/>
                    <a:pt x="5357" y="16"/>
                    <a:pt x="5353" y="16"/>
                  </a:cubicBezTo>
                  <a:close/>
                  <a:moveTo>
                    <a:pt x="5321" y="16"/>
                  </a:moveTo>
                  <a:lnTo>
                    <a:pt x="5321" y="16"/>
                  </a:lnTo>
                  <a:cubicBezTo>
                    <a:pt x="5316" y="16"/>
                    <a:pt x="5313" y="13"/>
                    <a:pt x="5313" y="8"/>
                  </a:cubicBezTo>
                  <a:cubicBezTo>
                    <a:pt x="5313" y="4"/>
                    <a:pt x="5316" y="0"/>
                    <a:pt x="5321" y="0"/>
                  </a:cubicBezTo>
                  <a:lnTo>
                    <a:pt x="5321" y="0"/>
                  </a:lnTo>
                  <a:cubicBezTo>
                    <a:pt x="5325" y="0"/>
                    <a:pt x="5329" y="4"/>
                    <a:pt x="5329" y="8"/>
                  </a:cubicBezTo>
                  <a:cubicBezTo>
                    <a:pt x="5329" y="13"/>
                    <a:pt x="5325" y="16"/>
                    <a:pt x="5321" y="16"/>
                  </a:cubicBezTo>
                  <a:close/>
                  <a:moveTo>
                    <a:pt x="5289" y="16"/>
                  </a:moveTo>
                  <a:lnTo>
                    <a:pt x="5289" y="16"/>
                  </a:lnTo>
                  <a:cubicBezTo>
                    <a:pt x="5284" y="16"/>
                    <a:pt x="5281" y="13"/>
                    <a:pt x="5281" y="8"/>
                  </a:cubicBezTo>
                  <a:cubicBezTo>
                    <a:pt x="5281" y="4"/>
                    <a:pt x="5284" y="0"/>
                    <a:pt x="5289" y="0"/>
                  </a:cubicBezTo>
                  <a:lnTo>
                    <a:pt x="5289" y="0"/>
                  </a:lnTo>
                  <a:cubicBezTo>
                    <a:pt x="5293" y="0"/>
                    <a:pt x="5297" y="4"/>
                    <a:pt x="5297" y="8"/>
                  </a:cubicBezTo>
                  <a:cubicBezTo>
                    <a:pt x="5297" y="13"/>
                    <a:pt x="5293" y="16"/>
                    <a:pt x="5289" y="16"/>
                  </a:cubicBezTo>
                  <a:close/>
                  <a:moveTo>
                    <a:pt x="5257" y="16"/>
                  </a:moveTo>
                  <a:lnTo>
                    <a:pt x="5257" y="16"/>
                  </a:lnTo>
                  <a:cubicBezTo>
                    <a:pt x="5252" y="16"/>
                    <a:pt x="5249" y="13"/>
                    <a:pt x="5249" y="8"/>
                  </a:cubicBezTo>
                  <a:cubicBezTo>
                    <a:pt x="5249" y="4"/>
                    <a:pt x="5252" y="0"/>
                    <a:pt x="5257" y="0"/>
                  </a:cubicBezTo>
                  <a:lnTo>
                    <a:pt x="5257" y="0"/>
                  </a:lnTo>
                  <a:cubicBezTo>
                    <a:pt x="5261" y="0"/>
                    <a:pt x="5265" y="4"/>
                    <a:pt x="5265" y="8"/>
                  </a:cubicBezTo>
                  <a:cubicBezTo>
                    <a:pt x="5265" y="13"/>
                    <a:pt x="5261" y="16"/>
                    <a:pt x="5257" y="16"/>
                  </a:cubicBezTo>
                  <a:close/>
                  <a:moveTo>
                    <a:pt x="5225" y="16"/>
                  </a:moveTo>
                  <a:lnTo>
                    <a:pt x="5225" y="16"/>
                  </a:lnTo>
                  <a:cubicBezTo>
                    <a:pt x="5220" y="16"/>
                    <a:pt x="5217" y="13"/>
                    <a:pt x="5217" y="8"/>
                  </a:cubicBezTo>
                  <a:cubicBezTo>
                    <a:pt x="5217" y="4"/>
                    <a:pt x="5220" y="0"/>
                    <a:pt x="5225" y="0"/>
                  </a:cubicBezTo>
                  <a:lnTo>
                    <a:pt x="5225" y="0"/>
                  </a:lnTo>
                  <a:cubicBezTo>
                    <a:pt x="5229" y="0"/>
                    <a:pt x="5233" y="4"/>
                    <a:pt x="5233" y="8"/>
                  </a:cubicBezTo>
                  <a:cubicBezTo>
                    <a:pt x="5233" y="13"/>
                    <a:pt x="5229" y="16"/>
                    <a:pt x="5225" y="16"/>
                  </a:cubicBezTo>
                  <a:close/>
                  <a:moveTo>
                    <a:pt x="5193" y="16"/>
                  </a:moveTo>
                  <a:lnTo>
                    <a:pt x="5193" y="16"/>
                  </a:lnTo>
                  <a:cubicBezTo>
                    <a:pt x="5188" y="16"/>
                    <a:pt x="5185" y="13"/>
                    <a:pt x="5185" y="8"/>
                  </a:cubicBezTo>
                  <a:cubicBezTo>
                    <a:pt x="5185" y="4"/>
                    <a:pt x="5188" y="0"/>
                    <a:pt x="5193" y="0"/>
                  </a:cubicBezTo>
                  <a:lnTo>
                    <a:pt x="5193" y="0"/>
                  </a:lnTo>
                  <a:cubicBezTo>
                    <a:pt x="5197" y="0"/>
                    <a:pt x="5201" y="4"/>
                    <a:pt x="5201" y="8"/>
                  </a:cubicBezTo>
                  <a:cubicBezTo>
                    <a:pt x="5201" y="13"/>
                    <a:pt x="5197" y="16"/>
                    <a:pt x="5193" y="16"/>
                  </a:cubicBezTo>
                  <a:close/>
                  <a:moveTo>
                    <a:pt x="5161" y="16"/>
                  </a:moveTo>
                  <a:lnTo>
                    <a:pt x="5161" y="16"/>
                  </a:lnTo>
                  <a:cubicBezTo>
                    <a:pt x="5156" y="16"/>
                    <a:pt x="5153" y="13"/>
                    <a:pt x="5153" y="8"/>
                  </a:cubicBezTo>
                  <a:cubicBezTo>
                    <a:pt x="5153" y="4"/>
                    <a:pt x="5156" y="0"/>
                    <a:pt x="5161" y="0"/>
                  </a:cubicBezTo>
                  <a:lnTo>
                    <a:pt x="5161" y="0"/>
                  </a:lnTo>
                  <a:cubicBezTo>
                    <a:pt x="5165" y="0"/>
                    <a:pt x="5169" y="4"/>
                    <a:pt x="5169" y="8"/>
                  </a:cubicBezTo>
                  <a:cubicBezTo>
                    <a:pt x="5169" y="13"/>
                    <a:pt x="5165" y="16"/>
                    <a:pt x="5161" y="16"/>
                  </a:cubicBezTo>
                  <a:close/>
                  <a:moveTo>
                    <a:pt x="5129" y="16"/>
                  </a:moveTo>
                  <a:lnTo>
                    <a:pt x="5129" y="16"/>
                  </a:lnTo>
                  <a:cubicBezTo>
                    <a:pt x="5124" y="16"/>
                    <a:pt x="5121" y="13"/>
                    <a:pt x="5121" y="8"/>
                  </a:cubicBezTo>
                  <a:cubicBezTo>
                    <a:pt x="5121" y="4"/>
                    <a:pt x="5124" y="0"/>
                    <a:pt x="5129" y="0"/>
                  </a:cubicBezTo>
                  <a:lnTo>
                    <a:pt x="5129" y="0"/>
                  </a:lnTo>
                  <a:cubicBezTo>
                    <a:pt x="5133" y="0"/>
                    <a:pt x="5137" y="4"/>
                    <a:pt x="5137" y="8"/>
                  </a:cubicBezTo>
                  <a:cubicBezTo>
                    <a:pt x="5137" y="13"/>
                    <a:pt x="5133" y="16"/>
                    <a:pt x="5129" y="16"/>
                  </a:cubicBezTo>
                  <a:close/>
                  <a:moveTo>
                    <a:pt x="5097" y="16"/>
                  </a:moveTo>
                  <a:lnTo>
                    <a:pt x="5097" y="16"/>
                  </a:lnTo>
                  <a:cubicBezTo>
                    <a:pt x="5092" y="16"/>
                    <a:pt x="5089" y="13"/>
                    <a:pt x="5089" y="8"/>
                  </a:cubicBezTo>
                  <a:cubicBezTo>
                    <a:pt x="5089" y="4"/>
                    <a:pt x="5092" y="0"/>
                    <a:pt x="5097" y="0"/>
                  </a:cubicBezTo>
                  <a:lnTo>
                    <a:pt x="5097" y="0"/>
                  </a:lnTo>
                  <a:cubicBezTo>
                    <a:pt x="5101" y="0"/>
                    <a:pt x="5105" y="4"/>
                    <a:pt x="5105" y="8"/>
                  </a:cubicBezTo>
                  <a:cubicBezTo>
                    <a:pt x="5105" y="13"/>
                    <a:pt x="5101" y="16"/>
                    <a:pt x="5097" y="16"/>
                  </a:cubicBezTo>
                  <a:close/>
                  <a:moveTo>
                    <a:pt x="5065" y="16"/>
                  </a:moveTo>
                  <a:lnTo>
                    <a:pt x="5065" y="16"/>
                  </a:lnTo>
                  <a:cubicBezTo>
                    <a:pt x="5060" y="16"/>
                    <a:pt x="5057" y="13"/>
                    <a:pt x="5057" y="8"/>
                  </a:cubicBezTo>
                  <a:cubicBezTo>
                    <a:pt x="5057" y="4"/>
                    <a:pt x="5060" y="0"/>
                    <a:pt x="5065" y="0"/>
                  </a:cubicBezTo>
                  <a:lnTo>
                    <a:pt x="5065" y="0"/>
                  </a:lnTo>
                  <a:cubicBezTo>
                    <a:pt x="5069" y="0"/>
                    <a:pt x="5073" y="4"/>
                    <a:pt x="5073" y="8"/>
                  </a:cubicBezTo>
                  <a:cubicBezTo>
                    <a:pt x="5073" y="13"/>
                    <a:pt x="5069" y="16"/>
                    <a:pt x="5065" y="16"/>
                  </a:cubicBezTo>
                  <a:close/>
                  <a:moveTo>
                    <a:pt x="5033" y="16"/>
                  </a:moveTo>
                  <a:lnTo>
                    <a:pt x="5032" y="16"/>
                  </a:lnTo>
                  <a:cubicBezTo>
                    <a:pt x="5028" y="16"/>
                    <a:pt x="5024" y="13"/>
                    <a:pt x="5024" y="8"/>
                  </a:cubicBezTo>
                  <a:cubicBezTo>
                    <a:pt x="5024" y="4"/>
                    <a:pt x="5028" y="0"/>
                    <a:pt x="5032" y="0"/>
                  </a:cubicBezTo>
                  <a:lnTo>
                    <a:pt x="5033" y="0"/>
                  </a:lnTo>
                  <a:cubicBezTo>
                    <a:pt x="5037" y="0"/>
                    <a:pt x="5041" y="4"/>
                    <a:pt x="5041" y="8"/>
                  </a:cubicBezTo>
                  <a:cubicBezTo>
                    <a:pt x="5041" y="13"/>
                    <a:pt x="5037" y="16"/>
                    <a:pt x="5033" y="16"/>
                  </a:cubicBezTo>
                  <a:close/>
                  <a:moveTo>
                    <a:pt x="5000" y="16"/>
                  </a:moveTo>
                  <a:lnTo>
                    <a:pt x="5000" y="16"/>
                  </a:lnTo>
                  <a:cubicBezTo>
                    <a:pt x="4996" y="16"/>
                    <a:pt x="4992" y="13"/>
                    <a:pt x="4992" y="8"/>
                  </a:cubicBezTo>
                  <a:cubicBezTo>
                    <a:pt x="4992" y="4"/>
                    <a:pt x="4996" y="0"/>
                    <a:pt x="5000" y="0"/>
                  </a:cubicBezTo>
                  <a:lnTo>
                    <a:pt x="5000" y="0"/>
                  </a:lnTo>
                  <a:cubicBezTo>
                    <a:pt x="5005" y="0"/>
                    <a:pt x="5008" y="4"/>
                    <a:pt x="5008" y="8"/>
                  </a:cubicBezTo>
                  <a:cubicBezTo>
                    <a:pt x="5008" y="13"/>
                    <a:pt x="5005" y="16"/>
                    <a:pt x="5000" y="16"/>
                  </a:cubicBezTo>
                  <a:close/>
                  <a:moveTo>
                    <a:pt x="4968" y="16"/>
                  </a:moveTo>
                  <a:lnTo>
                    <a:pt x="4968" y="16"/>
                  </a:lnTo>
                  <a:cubicBezTo>
                    <a:pt x="4964" y="16"/>
                    <a:pt x="4960" y="13"/>
                    <a:pt x="4960" y="8"/>
                  </a:cubicBezTo>
                  <a:cubicBezTo>
                    <a:pt x="4960" y="4"/>
                    <a:pt x="4964" y="0"/>
                    <a:pt x="4968" y="0"/>
                  </a:cubicBezTo>
                  <a:lnTo>
                    <a:pt x="4968" y="0"/>
                  </a:lnTo>
                  <a:cubicBezTo>
                    <a:pt x="4973" y="0"/>
                    <a:pt x="4976" y="4"/>
                    <a:pt x="4976" y="8"/>
                  </a:cubicBezTo>
                  <a:cubicBezTo>
                    <a:pt x="4976" y="13"/>
                    <a:pt x="4973" y="16"/>
                    <a:pt x="4968" y="16"/>
                  </a:cubicBezTo>
                  <a:close/>
                  <a:moveTo>
                    <a:pt x="4936" y="16"/>
                  </a:moveTo>
                  <a:lnTo>
                    <a:pt x="4936" y="16"/>
                  </a:lnTo>
                  <a:cubicBezTo>
                    <a:pt x="4932" y="16"/>
                    <a:pt x="4928" y="13"/>
                    <a:pt x="4928" y="8"/>
                  </a:cubicBezTo>
                  <a:cubicBezTo>
                    <a:pt x="4928" y="4"/>
                    <a:pt x="4932" y="0"/>
                    <a:pt x="4936" y="0"/>
                  </a:cubicBezTo>
                  <a:lnTo>
                    <a:pt x="4936" y="0"/>
                  </a:lnTo>
                  <a:cubicBezTo>
                    <a:pt x="4941" y="0"/>
                    <a:pt x="4944" y="4"/>
                    <a:pt x="4944" y="8"/>
                  </a:cubicBezTo>
                  <a:cubicBezTo>
                    <a:pt x="4944" y="13"/>
                    <a:pt x="4941" y="16"/>
                    <a:pt x="4936" y="16"/>
                  </a:cubicBezTo>
                  <a:close/>
                  <a:moveTo>
                    <a:pt x="4904" y="16"/>
                  </a:moveTo>
                  <a:lnTo>
                    <a:pt x="4904" y="16"/>
                  </a:lnTo>
                  <a:cubicBezTo>
                    <a:pt x="4900" y="16"/>
                    <a:pt x="4896" y="13"/>
                    <a:pt x="4896" y="8"/>
                  </a:cubicBezTo>
                  <a:cubicBezTo>
                    <a:pt x="4896" y="4"/>
                    <a:pt x="4900" y="0"/>
                    <a:pt x="4904" y="0"/>
                  </a:cubicBezTo>
                  <a:lnTo>
                    <a:pt x="4904" y="0"/>
                  </a:lnTo>
                  <a:cubicBezTo>
                    <a:pt x="4909" y="0"/>
                    <a:pt x="4912" y="4"/>
                    <a:pt x="4912" y="8"/>
                  </a:cubicBezTo>
                  <a:cubicBezTo>
                    <a:pt x="4912" y="13"/>
                    <a:pt x="4909" y="16"/>
                    <a:pt x="4904" y="16"/>
                  </a:cubicBezTo>
                  <a:close/>
                  <a:moveTo>
                    <a:pt x="4872" y="16"/>
                  </a:moveTo>
                  <a:lnTo>
                    <a:pt x="4872" y="16"/>
                  </a:lnTo>
                  <a:cubicBezTo>
                    <a:pt x="4868" y="16"/>
                    <a:pt x="4864" y="13"/>
                    <a:pt x="4864" y="8"/>
                  </a:cubicBezTo>
                  <a:cubicBezTo>
                    <a:pt x="4864" y="4"/>
                    <a:pt x="4868" y="0"/>
                    <a:pt x="4872" y="0"/>
                  </a:cubicBezTo>
                  <a:lnTo>
                    <a:pt x="4872" y="0"/>
                  </a:lnTo>
                  <a:cubicBezTo>
                    <a:pt x="4877" y="0"/>
                    <a:pt x="4880" y="4"/>
                    <a:pt x="4880" y="8"/>
                  </a:cubicBezTo>
                  <a:cubicBezTo>
                    <a:pt x="4880" y="13"/>
                    <a:pt x="4877" y="16"/>
                    <a:pt x="4872" y="16"/>
                  </a:cubicBezTo>
                  <a:close/>
                  <a:moveTo>
                    <a:pt x="4840" y="16"/>
                  </a:moveTo>
                  <a:lnTo>
                    <a:pt x="4840" y="16"/>
                  </a:lnTo>
                  <a:cubicBezTo>
                    <a:pt x="4836" y="16"/>
                    <a:pt x="4832" y="13"/>
                    <a:pt x="4832" y="8"/>
                  </a:cubicBezTo>
                  <a:cubicBezTo>
                    <a:pt x="4832" y="4"/>
                    <a:pt x="4836" y="0"/>
                    <a:pt x="4840" y="0"/>
                  </a:cubicBezTo>
                  <a:lnTo>
                    <a:pt x="4840" y="0"/>
                  </a:lnTo>
                  <a:cubicBezTo>
                    <a:pt x="4845" y="0"/>
                    <a:pt x="4848" y="4"/>
                    <a:pt x="4848" y="8"/>
                  </a:cubicBezTo>
                  <a:cubicBezTo>
                    <a:pt x="4848" y="13"/>
                    <a:pt x="4845" y="16"/>
                    <a:pt x="4840" y="16"/>
                  </a:cubicBezTo>
                  <a:close/>
                  <a:moveTo>
                    <a:pt x="4808" y="16"/>
                  </a:moveTo>
                  <a:lnTo>
                    <a:pt x="4808" y="16"/>
                  </a:lnTo>
                  <a:cubicBezTo>
                    <a:pt x="4804" y="16"/>
                    <a:pt x="4800" y="13"/>
                    <a:pt x="4800" y="8"/>
                  </a:cubicBezTo>
                  <a:cubicBezTo>
                    <a:pt x="4800" y="4"/>
                    <a:pt x="4804" y="0"/>
                    <a:pt x="4808" y="0"/>
                  </a:cubicBezTo>
                  <a:lnTo>
                    <a:pt x="4808" y="0"/>
                  </a:lnTo>
                  <a:cubicBezTo>
                    <a:pt x="4813" y="0"/>
                    <a:pt x="4816" y="4"/>
                    <a:pt x="4816" y="8"/>
                  </a:cubicBezTo>
                  <a:cubicBezTo>
                    <a:pt x="4816" y="13"/>
                    <a:pt x="4813" y="16"/>
                    <a:pt x="4808" y="16"/>
                  </a:cubicBezTo>
                  <a:close/>
                  <a:moveTo>
                    <a:pt x="4776" y="16"/>
                  </a:moveTo>
                  <a:lnTo>
                    <a:pt x="4776" y="16"/>
                  </a:lnTo>
                  <a:cubicBezTo>
                    <a:pt x="4772" y="16"/>
                    <a:pt x="4768" y="13"/>
                    <a:pt x="4768" y="8"/>
                  </a:cubicBezTo>
                  <a:cubicBezTo>
                    <a:pt x="4768" y="4"/>
                    <a:pt x="4772" y="0"/>
                    <a:pt x="4776" y="0"/>
                  </a:cubicBezTo>
                  <a:lnTo>
                    <a:pt x="4776" y="0"/>
                  </a:lnTo>
                  <a:cubicBezTo>
                    <a:pt x="4781" y="0"/>
                    <a:pt x="4784" y="4"/>
                    <a:pt x="4784" y="8"/>
                  </a:cubicBezTo>
                  <a:cubicBezTo>
                    <a:pt x="4784" y="13"/>
                    <a:pt x="4781" y="16"/>
                    <a:pt x="4776" y="16"/>
                  </a:cubicBezTo>
                  <a:close/>
                  <a:moveTo>
                    <a:pt x="4744" y="16"/>
                  </a:moveTo>
                  <a:lnTo>
                    <a:pt x="4744" y="16"/>
                  </a:lnTo>
                  <a:cubicBezTo>
                    <a:pt x="4740" y="16"/>
                    <a:pt x="4736" y="13"/>
                    <a:pt x="4736" y="8"/>
                  </a:cubicBezTo>
                  <a:cubicBezTo>
                    <a:pt x="4736" y="4"/>
                    <a:pt x="4740" y="0"/>
                    <a:pt x="4744" y="0"/>
                  </a:cubicBezTo>
                  <a:lnTo>
                    <a:pt x="4744" y="0"/>
                  </a:lnTo>
                  <a:cubicBezTo>
                    <a:pt x="4749" y="0"/>
                    <a:pt x="4752" y="4"/>
                    <a:pt x="4752" y="8"/>
                  </a:cubicBezTo>
                  <a:cubicBezTo>
                    <a:pt x="4752" y="13"/>
                    <a:pt x="4749" y="16"/>
                    <a:pt x="4744" y="16"/>
                  </a:cubicBezTo>
                  <a:close/>
                  <a:moveTo>
                    <a:pt x="4712" y="16"/>
                  </a:moveTo>
                  <a:lnTo>
                    <a:pt x="4712" y="16"/>
                  </a:lnTo>
                  <a:cubicBezTo>
                    <a:pt x="4708" y="16"/>
                    <a:pt x="4704" y="13"/>
                    <a:pt x="4704" y="8"/>
                  </a:cubicBezTo>
                  <a:cubicBezTo>
                    <a:pt x="4704" y="4"/>
                    <a:pt x="4708" y="0"/>
                    <a:pt x="4712" y="0"/>
                  </a:cubicBezTo>
                  <a:lnTo>
                    <a:pt x="4712" y="0"/>
                  </a:lnTo>
                  <a:cubicBezTo>
                    <a:pt x="4717" y="0"/>
                    <a:pt x="4720" y="4"/>
                    <a:pt x="4720" y="8"/>
                  </a:cubicBezTo>
                  <a:cubicBezTo>
                    <a:pt x="4720" y="13"/>
                    <a:pt x="4717" y="16"/>
                    <a:pt x="4712" y="16"/>
                  </a:cubicBezTo>
                  <a:close/>
                  <a:moveTo>
                    <a:pt x="4680" y="16"/>
                  </a:moveTo>
                  <a:lnTo>
                    <a:pt x="4680" y="16"/>
                  </a:lnTo>
                  <a:cubicBezTo>
                    <a:pt x="4676" y="16"/>
                    <a:pt x="4672" y="13"/>
                    <a:pt x="4672" y="8"/>
                  </a:cubicBezTo>
                  <a:cubicBezTo>
                    <a:pt x="4672" y="4"/>
                    <a:pt x="4676" y="0"/>
                    <a:pt x="4680" y="0"/>
                  </a:cubicBezTo>
                  <a:lnTo>
                    <a:pt x="4680" y="0"/>
                  </a:lnTo>
                  <a:cubicBezTo>
                    <a:pt x="4685" y="0"/>
                    <a:pt x="4688" y="4"/>
                    <a:pt x="4688" y="8"/>
                  </a:cubicBezTo>
                  <a:cubicBezTo>
                    <a:pt x="4688" y="13"/>
                    <a:pt x="4685" y="16"/>
                    <a:pt x="4680" y="16"/>
                  </a:cubicBezTo>
                  <a:close/>
                  <a:moveTo>
                    <a:pt x="4648" y="16"/>
                  </a:moveTo>
                  <a:lnTo>
                    <a:pt x="4648" y="16"/>
                  </a:lnTo>
                  <a:cubicBezTo>
                    <a:pt x="4644" y="16"/>
                    <a:pt x="4640" y="13"/>
                    <a:pt x="4640" y="8"/>
                  </a:cubicBezTo>
                  <a:cubicBezTo>
                    <a:pt x="4640" y="4"/>
                    <a:pt x="4644" y="0"/>
                    <a:pt x="4648" y="0"/>
                  </a:cubicBezTo>
                  <a:lnTo>
                    <a:pt x="4648" y="0"/>
                  </a:lnTo>
                  <a:cubicBezTo>
                    <a:pt x="4653" y="0"/>
                    <a:pt x="4656" y="4"/>
                    <a:pt x="4656" y="8"/>
                  </a:cubicBezTo>
                  <a:cubicBezTo>
                    <a:pt x="4656" y="13"/>
                    <a:pt x="4653" y="16"/>
                    <a:pt x="4648" y="16"/>
                  </a:cubicBezTo>
                  <a:close/>
                  <a:moveTo>
                    <a:pt x="4616" y="16"/>
                  </a:moveTo>
                  <a:lnTo>
                    <a:pt x="4616" y="16"/>
                  </a:lnTo>
                  <a:cubicBezTo>
                    <a:pt x="4612" y="16"/>
                    <a:pt x="4608" y="13"/>
                    <a:pt x="4608" y="8"/>
                  </a:cubicBezTo>
                  <a:cubicBezTo>
                    <a:pt x="4608" y="4"/>
                    <a:pt x="4612" y="0"/>
                    <a:pt x="4616" y="0"/>
                  </a:cubicBezTo>
                  <a:lnTo>
                    <a:pt x="4616" y="0"/>
                  </a:lnTo>
                  <a:cubicBezTo>
                    <a:pt x="4621" y="0"/>
                    <a:pt x="4624" y="4"/>
                    <a:pt x="4624" y="8"/>
                  </a:cubicBezTo>
                  <a:cubicBezTo>
                    <a:pt x="4624" y="13"/>
                    <a:pt x="4621" y="16"/>
                    <a:pt x="4616" y="16"/>
                  </a:cubicBezTo>
                  <a:close/>
                  <a:moveTo>
                    <a:pt x="4584" y="16"/>
                  </a:moveTo>
                  <a:lnTo>
                    <a:pt x="4584" y="16"/>
                  </a:lnTo>
                  <a:cubicBezTo>
                    <a:pt x="4580" y="16"/>
                    <a:pt x="4576" y="13"/>
                    <a:pt x="4576" y="8"/>
                  </a:cubicBezTo>
                  <a:cubicBezTo>
                    <a:pt x="4576" y="4"/>
                    <a:pt x="4580" y="0"/>
                    <a:pt x="4584" y="0"/>
                  </a:cubicBezTo>
                  <a:lnTo>
                    <a:pt x="4584" y="0"/>
                  </a:lnTo>
                  <a:cubicBezTo>
                    <a:pt x="4589" y="0"/>
                    <a:pt x="4592" y="4"/>
                    <a:pt x="4592" y="8"/>
                  </a:cubicBezTo>
                  <a:cubicBezTo>
                    <a:pt x="4592" y="13"/>
                    <a:pt x="4589" y="16"/>
                    <a:pt x="4584" y="16"/>
                  </a:cubicBezTo>
                  <a:close/>
                  <a:moveTo>
                    <a:pt x="4552" y="16"/>
                  </a:moveTo>
                  <a:lnTo>
                    <a:pt x="4552" y="16"/>
                  </a:lnTo>
                  <a:cubicBezTo>
                    <a:pt x="4548" y="16"/>
                    <a:pt x="4544" y="13"/>
                    <a:pt x="4544" y="8"/>
                  </a:cubicBezTo>
                  <a:cubicBezTo>
                    <a:pt x="4544" y="4"/>
                    <a:pt x="4548" y="0"/>
                    <a:pt x="4552" y="0"/>
                  </a:cubicBezTo>
                  <a:lnTo>
                    <a:pt x="4552" y="0"/>
                  </a:lnTo>
                  <a:cubicBezTo>
                    <a:pt x="4557" y="0"/>
                    <a:pt x="4560" y="4"/>
                    <a:pt x="4560" y="8"/>
                  </a:cubicBezTo>
                  <a:cubicBezTo>
                    <a:pt x="4560" y="13"/>
                    <a:pt x="4557" y="16"/>
                    <a:pt x="4552" y="16"/>
                  </a:cubicBezTo>
                  <a:close/>
                  <a:moveTo>
                    <a:pt x="4520" y="16"/>
                  </a:moveTo>
                  <a:lnTo>
                    <a:pt x="4520" y="16"/>
                  </a:lnTo>
                  <a:cubicBezTo>
                    <a:pt x="4516" y="16"/>
                    <a:pt x="4512" y="13"/>
                    <a:pt x="4512" y="8"/>
                  </a:cubicBezTo>
                  <a:cubicBezTo>
                    <a:pt x="4512" y="4"/>
                    <a:pt x="4516" y="0"/>
                    <a:pt x="4520" y="0"/>
                  </a:cubicBezTo>
                  <a:lnTo>
                    <a:pt x="4520" y="0"/>
                  </a:lnTo>
                  <a:cubicBezTo>
                    <a:pt x="4525" y="0"/>
                    <a:pt x="4528" y="4"/>
                    <a:pt x="4528" y="8"/>
                  </a:cubicBezTo>
                  <a:cubicBezTo>
                    <a:pt x="4528" y="13"/>
                    <a:pt x="4525" y="16"/>
                    <a:pt x="4520" y="16"/>
                  </a:cubicBezTo>
                  <a:close/>
                  <a:moveTo>
                    <a:pt x="4488" y="16"/>
                  </a:moveTo>
                  <a:lnTo>
                    <a:pt x="4488" y="16"/>
                  </a:lnTo>
                  <a:cubicBezTo>
                    <a:pt x="4484" y="16"/>
                    <a:pt x="4480" y="13"/>
                    <a:pt x="4480" y="8"/>
                  </a:cubicBezTo>
                  <a:cubicBezTo>
                    <a:pt x="4480" y="4"/>
                    <a:pt x="4484" y="0"/>
                    <a:pt x="4488" y="0"/>
                  </a:cubicBezTo>
                  <a:lnTo>
                    <a:pt x="4488" y="0"/>
                  </a:lnTo>
                  <a:cubicBezTo>
                    <a:pt x="4493" y="0"/>
                    <a:pt x="4496" y="4"/>
                    <a:pt x="4496" y="8"/>
                  </a:cubicBezTo>
                  <a:cubicBezTo>
                    <a:pt x="4496" y="13"/>
                    <a:pt x="4493" y="16"/>
                    <a:pt x="4488" y="16"/>
                  </a:cubicBezTo>
                  <a:close/>
                  <a:moveTo>
                    <a:pt x="4456" y="16"/>
                  </a:moveTo>
                  <a:lnTo>
                    <a:pt x="4456" y="16"/>
                  </a:lnTo>
                  <a:cubicBezTo>
                    <a:pt x="4452" y="16"/>
                    <a:pt x="4448" y="13"/>
                    <a:pt x="4448" y="8"/>
                  </a:cubicBezTo>
                  <a:cubicBezTo>
                    <a:pt x="4448" y="4"/>
                    <a:pt x="4452" y="0"/>
                    <a:pt x="4456" y="0"/>
                  </a:cubicBezTo>
                  <a:lnTo>
                    <a:pt x="4456" y="0"/>
                  </a:lnTo>
                  <a:cubicBezTo>
                    <a:pt x="4461" y="0"/>
                    <a:pt x="4464" y="4"/>
                    <a:pt x="4464" y="8"/>
                  </a:cubicBezTo>
                  <a:cubicBezTo>
                    <a:pt x="4464" y="13"/>
                    <a:pt x="4461" y="16"/>
                    <a:pt x="4456" y="16"/>
                  </a:cubicBezTo>
                  <a:close/>
                  <a:moveTo>
                    <a:pt x="4424" y="16"/>
                  </a:moveTo>
                  <a:lnTo>
                    <a:pt x="4424" y="16"/>
                  </a:lnTo>
                  <a:cubicBezTo>
                    <a:pt x="4420" y="16"/>
                    <a:pt x="4416" y="13"/>
                    <a:pt x="4416" y="8"/>
                  </a:cubicBezTo>
                  <a:cubicBezTo>
                    <a:pt x="4416" y="4"/>
                    <a:pt x="4420" y="0"/>
                    <a:pt x="4424" y="0"/>
                  </a:cubicBezTo>
                  <a:lnTo>
                    <a:pt x="4424" y="0"/>
                  </a:lnTo>
                  <a:cubicBezTo>
                    <a:pt x="4429" y="0"/>
                    <a:pt x="4432" y="4"/>
                    <a:pt x="4432" y="8"/>
                  </a:cubicBezTo>
                  <a:cubicBezTo>
                    <a:pt x="4432" y="13"/>
                    <a:pt x="4429" y="16"/>
                    <a:pt x="4424" y="16"/>
                  </a:cubicBezTo>
                  <a:close/>
                  <a:moveTo>
                    <a:pt x="4392" y="16"/>
                  </a:moveTo>
                  <a:lnTo>
                    <a:pt x="4392" y="16"/>
                  </a:lnTo>
                  <a:cubicBezTo>
                    <a:pt x="4388" y="16"/>
                    <a:pt x="4384" y="13"/>
                    <a:pt x="4384" y="8"/>
                  </a:cubicBezTo>
                  <a:cubicBezTo>
                    <a:pt x="4384" y="4"/>
                    <a:pt x="4388" y="0"/>
                    <a:pt x="4392" y="0"/>
                  </a:cubicBezTo>
                  <a:lnTo>
                    <a:pt x="4392" y="0"/>
                  </a:lnTo>
                  <a:cubicBezTo>
                    <a:pt x="4397" y="0"/>
                    <a:pt x="4400" y="4"/>
                    <a:pt x="4400" y="8"/>
                  </a:cubicBezTo>
                  <a:cubicBezTo>
                    <a:pt x="4400" y="13"/>
                    <a:pt x="4397" y="16"/>
                    <a:pt x="4392" y="16"/>
                  </a:cubicBezTo>
                  <a:close/>
                  <a:moveTo>
                    <a:pt x="4360" y="16"/>
                  </a:moveTo>
                  <a:lnTo>
                    <a:pt x="4360" y="16"/>
                  </a:lnTo>
                  <a:cubicBezTo>
                    <a:pt x="4356" y="16"/>
                    <a:pt x="4352" y="13"/>
                    <a:pt x="4352" y="8"/>
                  </a:cubicBezTo>
                  <a:cubicBezTo>
                    <a:pt x="4352" y="4"/>
                    <a:pt x="4356" y="0"/>
                    <a:pt x="4360" y="0"/>
                  </a:cubicBezTo>
                  <a:lnTo>
                    <a:pt x="4360" y="0"/>
                  </a:lnTo>
                  <a:cubicBezTo>
                    <a:pt x="4365" y="0"/>
                    <a:pt x="4368" y="4"/>
                    <a:pt x="4368" y="8"/>
                  </a:cubicBezTo>
                  <a:cubicBezTo>
                    <a:pt x="4368" y="13"/>
                    <a:pt x="4365" y="16"/>
                    <a:pt x="4360" y="16"/>
                  </a:cubicBezTo>
                  <a:close/>
                  <a:moveTo>
                    <a:pt x="4328" y="16"/>
                  </a:moveTo>
                  <a:lnTo>
                    <a:pt x="4328" y="16"/>
                  </a:lnTo>
                  <a:cubicBezTo>
                    <a:pt x="4324" y="16"/>
                    <a:pt x="4320" y="13"/>
                    <a:pt x="4320" y="8"/>
                  </a:cubicBezTo>
                  <a:cubicBezTo>
                    <a:pt x="4320" y="4"/>
                    <a:pt x="4324" y="0"/>
                    <a:pt x="4328" y="0"/>
                  </a:cubicBezTo>
                  <a:lnTo>
                    <a:pt x="4328" y="0"/>
                  </a:lnTo>
                  <a:cubicBezTo>
                    <a:pt x="4333" y="0"/>
                    <a:pt x="4336" y="4"/>
                    <a:pt x="4336" y="8"/>
                  </a:cubicBezTo>
                  <a:cubicBezTo>
                    <a:pt x="4336" y="13"/>
                    <a:pt x="4333" y="16"/>
                    <a:pt x="4328" y="16"/>
                  </a:cubicBezTo>
                  <a:close/>
                  <a:moveTo>
                    <a:pt x="4296" y="16"/>
                  </a:moveTo>
                  <a:lnTo>
                    <a:pt x="4296" y="16"/>
                  </a:lnTo>
                  <a:cubicBezTo>
                    <a:pt x="4292" y="16"/>
                    <a:pt x="4288" y="13"/>
                    <a:pt x="4288" y="8"/>
                  </a:cubicBezTo>
                  <a:cubicBezTo>
                    <a:pt x="4288" y="4"/>
                    <a:pt x="4292" y="0"/>
                    <a:pt x="4296" y="0"/>
                  </a:cubicBezTo>
                  <a:lnTo>
                    <a:pt x="4296" y="0"/>
                  </a:lnTo>
                  <a:cubicBezTo>
                    <a:pt x="4301" y="0"/>
                    <a:pt x="4304" y="4"/>
                    <a:pt x="4304" y="8"/>
                  </a:cubicBezTo>
                  <a:cubicBezTo>
                    <a:pt x="4304" y="13"/>
                    <a:pt x="4301" y="16"/>
                    <a:pt x="4296" y="16"/>
                  </a:cubicBezTo>
                  <a:close/>
                  <a:moveTo>
                    <a:pt x="4264" y="16"/>
                  </a:moveTo>
                  <a:lnTo>
                    <a:pt x="4264" y="16"/>
                  </a:lnTo>
                  <a:cubicBezTo>
                    <a:pt x="4260" y="16"/>
                    <a:pt x="4256" y="13"/>
                    <a:pt x="4256" y="8"/>
                  </a:cubicBezTo>
                  <a:cubicBezTo>
                    <a:pt x="4256" y="4"/>
                    <a:pt x="4260" y="0"/>
                    <a:pt x="4264" y="0"/>
                  </a:cubicBezTo>
                  <a:lnTo>
                    <a:pt x="4264" y="0"/>
                  </a:lnTo>
                  <a:cubicBezTo>
                    <a:pt x="4269" y="0"/>
                    <a:pt x="4272" y="4"/>
                    <a:pt x="4272" y="8"/>
                  </a:cubicBezTo>
                  <a:cubicBezTo>
                    <a:pt x="4272" y="13"/>
                    <a:pt x="4269" y="16"/>
                    <a:pt x="4264" y="16"/>
                  </a:cubicBezTo>
                  <a:close/>
                  <a:moveTo>
                    <a:pt x="4232" y="16"/>
                  </a:moveTo>
                  <a:lnTo>
                    <a:pt x="4232" y="16"/>
                  </a:lnTo>
                  <a:cubicBezTo>
                    <a:pt x="4228" y="16"/>
                    <a:pt x="4224" y="13"/>
                    <a:pt x="4224" y="8"/>
                  </a:cubicBezTo>
                  <a:cubicBezTo>
                    <a:pt x="4224" y="4"/>
                    <a:pt x="4228" y="0"/>
                    <a:pt x="4232" y="0"/>
                  </a:cubicBezTo>
                  <a:lnTo>
                    <a:pt x="4232" y="0"/>
                  </a:lnTo>
                  <a:cubicBezTo>
                    <a:pt x="4237" y="0"/>
                    <a:pt x="4240" y="4"/>
                    <a:pt x="4240" y="8"/>
                  </a:cubicBezTo>
                  <a:cubicBezTo>
                    <a:pt x="4240" y="13"/>
                    <a:pt x="4237" y="16"/>
                    <a:pt x="4232" y="16"/>
                  </a:cubicBezTo>
                  <a:close/>
                  <a:moveTo>
                    <a:pt x="4200" y="16"/>
                  </a:moveTo>
                  <a:lnTo>
                    <a:pt x="4200" y="16"/>
                  </a:lnTo>
                  <a:cubicBezTo>
                    <a:pt x="4196" y="16"/>
                    <a:pt x="4192" y="13"/>
                    <a:pt x="4192" y="8"/>
                  </a:cubicBezTo>
                  <a:cubicBezTo>
                    <a:pt x="4192" y="4"/>
                    <a:pt x="4196" y="0"/>
                    <a:pt x="4200" y="0"/>
                  </a:cubicBezTo>
                  <a:lnTo>
                    <a:pt x="4200" y="0"/>
                  </a:lnTo>
                  <a:cubicBezTo>
                    <a:pt x="4205" y="0"/>
                    <a:pt x="4208" y="4"/>
                    <a:pt x="4208" y="8"/>
                  </a:cubicBezTo>
                  <a:cubicBezTo>
                    <a:pt x="4208" y="13"/>
                    <a:pt x="4205" y="16"/>
                    <a:pt x="4200" y="16"/>
                  </a:cubicBezTo>
                  <a:close/>
                  <a:moveTo>
                    <a:pt x="4168" y="16"/>
                  </a:moveTo>
                  <a:lnTo>
                    <a:pt x="4168" y="16"/>
                  </a:lnTo>
                  <a:cubicBezTo>
                    <a:pt x="4164" y="16"/>
                    <a:pt x="4160" y="13"/>
                    <a:pt x="4160" y="8"/>
                  </a:cubicBezTo>
                  <a:cubicBezTo>
                    <a:pt x="4160" y="4"/>
                    <a:pt x="4164" y="0"/>
                    <a:pt x="4168" y="0"/>
                  </a:cubicBezTo>
                  <a:lnTo>
                    <a:pt x="4168" y="0"/>
                  </a:lnTo>
                  <a:cubicBezTo>
                    <a:pt x="4173" y="0"/>
                    <a:pt x="4176" y="4"/>
                    <a:pt x="4176" y="8"/>
                  </a:cubicBezTo>
                  <a:cubicBezTo>
                    <a:pt x="4176" y="13"/>
                    <a:pt x="4173" y="16"/>
                    <a:pt x="4168" y="16"/>
                  </a:cubicBezTo>
                  <a:close/>
                  <a:moveTo>
                    <a:pt x="4136" y="16"/>
                  </a:moveTo>
                  <a:lnTo>
                    <a:pt x="4136" y="16"/>
                  </a:lnTo>
                  <a:cubicBezTo>
                    <a:pt x="4132" y="16"/>
                    <a:pt x="4128" y="13"/>
                    <a:pt x="4128" y="8"/>
                  </a:cubicBezTo>
                  <a:cubicBezTo>
                    <a:pt x="4128" y="4"/>
                    <a:pt x="4132" y="0"/>
                    <a:pt x="4136" y="0"/>
                  </a:cubicBezTo>
                  <a:lnTo>
                    <a:pt x="4136" y="0"/>
                  </a:lnTo>
                  <a:cubicBezTo>
                    <a:pt x="4141" y="0"/>
                    <a:pt x="4144" y="4"/>
                    <a:pt x="4144" y="8"/>
                  </a:cubicBezTo>
                  <a:cubicBezTo>
                    <a:pt x="4144" y="13"/>
                    <a:pt x="4141" y="16"/>
                    <a:pt x="4136" y="16"/>
                  </a:cubicBezTo>
                  <a:close/>
                  <a:moveTo>
                    <a:pt x="4104" y="16"/>
                  </a:moveTo>
                  <a:lnTo>
                    <a:pt x="4104" y="16"/>
                  </a:lnTo>
                  <a:cubicBezTo>
                    <a:pt x="4100" y="16"/>
                    <a:pt x="4096" y="13"/>
                    <a:pt x="4096" y="8"/>
                  </a:cubicBezTo>
                  <a:cubicBezTo>
                    <a:pt x="4096" y="4"/>
                    <a:pt x="4100" y="0"/>
                    <a:pt x="4104" y="0"/>
                  </a:cubicBezTo>
                  <a:lnTo>
                    <a:pt x="4104" y="0"/>
                  </a:lnTo>
                  <a:cubicBezTo>
                    <a:pt x="4108" y="0"/>
                    <a:pt x="4112" y="4"/>
                    <a:pt x="4112" y="8"/>
                  </a:cubicBezTo>
                  <a:cubicBezTo>
                    <a:pt x="4112" y="13"/>
                    <a:pt x="4108" y="16"/>
                    <a:pt x="4104" y="16"/>
                  </a:cubicBezTo>
                  <a:close/>
                  <a:moveTo>
                    <a:pt x="4072" y="16"/>
                  </a:moveTo>
                  <a:lnTo>
                    <a:pt x="4072" y="16"/>
                  </a:lnTo>
                  <a:cubicBezTo>
                    <a:pt x="4068" y="16"/>
                    <a:pt x="4064" y="13"/>
                    <a:pt x="4064" y="8"/>
                  </a:cubicBezTo>
                  <a:cubicBezTo>
                    <a:pt x="4064" y="4"/>
                    <a:pt x="4068" y="0"/>
                    <a:pt x="4072" y="0"/>
                  </a:cubicBezTo>
                  <a:lnTo>
                    <a:pt x="4072" y="0"/>
                  </a:lnTo>
                  <a:cubicBezTo>
                    <a:pt x="4076" y="0"/>
                    <a:pt x="4080" y="4"/>
                    <a:pt x="4080" y="8"/>
                  </a:cubicBezTo>
                  <a:cubicBezTo>
                    <a:pt x="4080" y="13"/>
                    <a:pt x="4076" y="16"/>
                    <a:pt x="4072" y="16"/>
                  </a:cubicBezTo>
                  <a:close/>
                  <a:moveTo>
                    <a:pt x="4040" y="16"/>
                  </a:moveTo>
                  <a:lnTo>
                    <a:pt x="4040" y="16"/>
                  </a:lnTo>
                  <a:cubicBezTo>
                    <a:pt x="4036" y="16"/>
                    <a:pt x="4032" y="13"/>
                    <a:pt x="4032" y="8"/>
                  </a:cubicBezTo>
                  <a:cubicBezTo>
                    <a:pt x="4032" y="4"/>
                    <a:pt x="4036" y="0"/>
                    <a:pt x="4040" y="0"/>
                  </a:cubicBezTo>
                  <a:lnTo>
                    <a:pt x="4040" y="0"/>
                  </a:lnTo>
                  <a:cubicBezTo>
                    <a:pt x="4044" y="0"/>
                    <a:pt x="4048" y="4"/>
                    <a:pt x="4048" y="8"/>
                  </a:cubicBezTo>
                  <a:cubicBezTo>
                    <a:pt x="4048" y="13"/>
                    <a:pt x="4044" y="16"/>
                    <a:pt x="4040" y="16"/>
                  </a:cubicBezTo>
                  <a:close/>
                  <a:moveTo>
                    <a:pt x="4008" y="16"/>
                  </a:moveTo>
                  <a:lnTo>
                    <a:pt x="4008" y="16"/>
                  </a:lnTo>
                  <a:cubicBezTo>
                    <a:pt x="4004" y="16"/>
                    <a:pt x="4000" y="13"/>
                    <a:pt x="4000" y="8"/>
                  </a:cubicBezTo>
                  <a:cubicBezTo>
                    <a:pt x="4000" y="4"/>
                    <a:pt x="4004" y="0"/>
                    <a:pt x="4008" y="0"/>
                  </a:cubicBezTo>
                  <a:lnTo>
                    <a:pt x="4008" y="0"/>
                  </a:lnTo>
                  <a:cubicBezTo>
                    <a:pt x="4012" y="0"/>
                    <a:pt x="4016" y="4"/>
                    <a:pt x="4016" y="8"/>
                  </a:cubicBezTo>
                  <a:cubicBezTo>
                    <a:pt x="4016" y="13"/>
                    <a:pt x="4012" y="16"/>
                    <a:pt x="4008" y="16"/>
                  </a:cubicBezTo>
                  <a:close/>
                  <a:moveTo>
                    <a:pt x="3976" y="16"/>
                  </a:moveTo>
                  <a:lnTo>
                    <a:pt x="3976" y="16"/>
                  </a:lnTo>
                  <a:cubicBezTo>
                    <a:pt x="3972" y="16"/>
                    <a:pt x="3968" y="13"/>
                    <a:pt x="3968" y="8"/>
                  </a:cubicBezTo>
                  <a:cubicBezTo>
                    <a:pt x="3968" y="4"/>
                    <a:pt x="3972" y="0"/>
                    <a:pt x="3976" y="0"/>
                  </a:cubicBezTo>
                  <a:lnTo>
                    <a:pt x="3976" y="0"/>
                  </a:lnTo>
                  <a:cubicBezTo>
                    <a:pt x="3980" y="0"/>
                    <a:pt x="3984" y="4"/>
                    <a:pt x="3984" y="8"/>
                  </a:cubicBezTo>
                  <a:cubicBezTo>
                    <a:pt x="3984" y="13"/>
                    <a:pt x="3980" y="16"/>
                    <a:pt x="3976" y="16"/>
                  </a:cubicBezTo>
                  <a:close/>
                  <a:moveTo>
                    <a:pt x="3944" y="16"/>
                  </a:moveTo>
                  <a:lnTo>
                    <a:pt x="3944" y="16"/>
                  </a:lnTo>
                  <a:cubicBezTo>
                    <a:pt x="3940" y="16"/>
                    <a:pt x="3936" y="13"/>
                    <a:pt x="3936" y="8"/>
                  </a:cubicBezTo>
                  <a:cubicBezTo>
                    <a:pt x="3936" y="4"/>
                    <a:pt x="3940" y="0"/>
                    <a:pt x="3944" y="0"/>
                  </a:cubicBezTo>
                  <a:lnTo>
                    <a:pt x="3944" y="0"/>
                  </a:lnTo>
                  <a:cubicBezTo>
                    <a:pt x="3948" y="0"/>
                    <a:pt x="3952" y="4"/>
                    <a:pt x="3952" y="8"/>
                  </a:cubicBezTo>
                  <a:cubicBezTo>
                    <a:pt x="3952" y="13"/>
                    <a:pt x="3948" y="16"/>
                    <a:pt x="3944" y="16"/>
                  </a:cubicBezTo>
                  <a:close/>
                  <a:moveTo>
                    <a:pt x="3912" y="16"/>
                  </a:moveTo>
                  <a:lnTo>
                    <a:pt x="3912" y="16"/>
                  </a:lnTo>
                  <a:cubicBezTo>
                    <a:pt x="3908" y="16"/>
                    <a:pt x="3904" y="13"/>
                    <a:pt x="3904" y="8"/>
                  </a:cubicBezTo>
                  <a:cubicBezTo>
                    <a:pt x="3904" y="4"/>
                    <a:pt x="3908" y="0"/>
                    <a:pt x="3912" y="0"/>
                  </a:cubicBezTo>
                  <a:lnTo>
                    <a:pt x="3912" y="0"/>
                  </a:lnTo>
                  <a:cubicBezTo>
                    <a:pt x="3916" y="0"/>
                    <a:pt x="3920" y="4"/>
                    <a:pt x="3920" y="8"/>
                  </a:cubicBezTo>
                  <a:cubicBezTo>
                    <a:pt x="3920" y="13"/>
                    <a:pt x="3916" y="16"/>
                    <a:pt x="3912" y="16"/>
                  </a:cubicBezTo>
                  <a:close/>
                  <a:moveTo>
                    <a:pt x="3880" y="16"/>
                  </a:moveTo>
                  <a:lnTo>
                    <a:pt x="3880" y="16"/>
                  </a:lnTo>
                  <a:cubicBezTo>
                    <a:pt x="3876" y="16"/>
                    <a:pt x="3872" y="13"/>
                    <a:pt x="3872" y="8"/>
                  </a:cubicBezTo>
                  <a:cubicBezTo>
                    <a:pt x="3872" y="4"/>
                    <a:pt x="3876" y="0"/>
                    <a:pt x="3880" y="0"/>
                  </a:cubicBezTo>
                  <a:lnTo>
                    <a:pt x="3880" y="0"/>
                  </a:lnTo>
                  <a:cubicBezTo>
                    <a:pt x="3884" y="0"/>
                    <a:pt x="3888" y="4"/>
                    <a:pt x="3888" y="8"/>
                  </a:cubicBezTo>
                  <a:cubicBezTo>
                    <a:pt x="3888" y="13"/>
                    <a:pt x="3884" y="16"/>
                    <a:pt x="3880" y="16"/>
                  </a:cubicBezTo>
                  <a:close/>
                  <a:moveTo>
                    <a:pt x="3848" y="16"/>
                  </a:moveTo>
                  <a:lnTo>
                    <a:pt x="3848" y="16"/>
                  </a:lnTo>
                  <a:cubicBezTo>
                    <a:pt x="3844" y="16"/>
                    <a:pt x="3840" y="13"/>
                    <a:pt x="3840" y="8"/>
                  </a:cubicBezTo>
                  <a:cubicBezTo>
                    <a:pt x="3840" y="4"/>
                    <a:pt x="3844" y="0"/>
                    <a:pt x="3848" y="0"/>
                  </a:cubicBezTo>
                  <a:lnTo>
                    <a:pt x="3848" y="0"/>
                  </a:lnTo>
                  <a:cubicBezTo>
                    <a:pt x="3852" y="0"/>
                    <a:pt x="3856" y="4"/>
                    <a:pt x="3856" y="8"/>
                  </a:cubicBezTo>
                  <a:cubicBezTo>
                    <a:pt x="3856" y="13"/>
                    <a:pt x="3852" y="16"/>
                    <a:pt x="3848" y="16"/>
                  </a:cubicBezTo>
                  <a:close/>
                  <a:moveTo>
                    <a:pt x="3816" y="16"/>
                  </a:moveTo>
                  <a:lnTo>
                    <a:pt x="3816" y="16"/>
                  </a:lnTo>
                  <a:cubicBezTo>
                    <a:pt x="3812" y="16"/>
                    <a:pt x="3808" y="13"/>
                    <a:pt x="3808" y="8"/>
                  </a:cubicBezTo>
                  <a:cubicBezTo>
                    <a:pt x="3808" y="4"/>
                    <a:pt x="3812" y="0"/>
                    <a:pt x="3816" y="0"/>
                  </a:cubicBezTo>
                  <a:lnTo>
                    <a:pt x="3816" y="0"/>
                  </a:lnTo>
                  <a:cubicBezTo>
                    <a:pt x="3820" y="0"/>
                    <a:pt x="3824" y="4"/>
                    <a:pt x="3824" y="8"/>
                  </a:cubicBezTo>
                  <a:cubicBezTo>
                    <a:pt x="3824" y="13"/>
                    <a:pt x="3820" y="16"/>
                    <a:pt x="3816" y="16"/>
                  </a:cubicBezTo>
                  <a:close/>
                  <a:moveTo>
                    <a:pt x="3784" y="16"/>
                  </a:moveTo>
                  <a:lnTo>
                    <a:pt x="3784" y="16"/>
                  </a:lnTo>
                  <a:cubicBezTo>
                    <a:pt x="3779" y="16"/>
                    <a:pt x="3776" y="13"/>
                    <a:pt x="3776" y="8"/>
                  </a:cubicBezTo>
                  <a:cubicBezTo>
                    <a:pt x="3776" y="4"/>
                    <a:pt x="3779" y="0"/>
                    <a:pt x="3784" y="0"/>
                  </a:cubicBezTo>
                  <a:lnTo>
                    <a:pt x="3784" y="0"/>
                  </a:lnTo>
                  <a:cubicBezTo>
                    <a:pt x="3788" y="0"/>
                    <a:pt x="3792" y="4"/>
                    <a:pt x="3792" y="8"/>
                  </a:cubicBezTo>
                  <a:cubicBezTo>
                    <a:pt x="3792" y="13"/>
                    <a:pt x="3788" y="16"/>
                    <a:pt x="3784" y="16"/>
                  </a:cubicBezTo>
                  <a:close/>
                  <a:moveTo>
                    <a:pt x="3752" y="16"/>
                  </a:moveTo>
                  <a:lnTo>
                    <a:pt x="3752" y="16"/>
                  </a:lnTo>
                  <a:cubicBezTo>
                    <a:pt x="3747" y="16"/>
                    <a:pt x="3744" y="13"/>
                    <a:pt x="3744" y="8"/>
                  </a:cubicBezTo>
                  <a:cubicBezTo>
                    <a:pt x="3744" y="4"/>
                    <a:pt x="3747" y="0"/>
                    <a:pt x="3752" y="0"/>
                  </a:cubicBezTo>
                  <a:lnTo>
                    <a:pt x="3752" y="0"/>
                  </a:lnTo>
                  <a:cubicBezTo>
                    <a:pt x="3756" y="0"/>
                    <a:pt x="3760" y="4"/>
                    <a:pt x="3760" y="8"/>
                  </a:cubicBezTo>
                  <a:cubicBezTo>
                    <a:pt x="3760" y="13"/>
                    <a:pt x="3756" y="16"/>
                    <a:pt x="3752" y="16"/>
                  </a:cubicBezTo>
                  <a:close/>
                  <a:moveTo>
                    <a:pt x="3720" y="16"/>
                  </a:moveTo>
                  <a:lnTo>
                    <a:pt x="3720" y="16"/>
                  </a:lnTo>
                  <a:cubicBezTo>
                    <a:pt x="3715" y="16"/>
                    <a:pt x="3712" y="13"/>
                    <a:pt x="3712" y="8"/>
                  </a:cubicBezTo>
                  <a:cubicBezTo>
                    <a:pt x="3712" y="4"/>
                    <a:pt x="3715" y="0"/>
                    <a:pt x="3720" y="0"/>
                  </a:cubicBezTo>
                  <a:lnTo>
                    <a:pt x="3720" y="0"/>
                  </a:lnTo>
                  <a:cubicBezTo>
                    <a:pt x="3724" y="0"/>
                    <a:pt x="3728" y="4"/>
                    <a:pt x="3728" y="8"/>
                  </a:cubicBezTo>
                  <a:cubicBezTo>
                    <a:pt x="3728" y="13"/>
                    <a:pt x="3724" y="16"/>
                    <a:pt x="3720" y="16"/>
                  </a:cubicBezTo>
                  <a:close/>
                  <a:moveTo>
                    <a:pt x="3688" y="16"/>
                  </a:moveTo>
                  <a:lnTo>
                    <a:pt x="3688" y="16"/>
                  </a:lnTo>
                  <a:cubicBezTo>
                    <a:pt x="3683" y="16"/>
                    <a:pt x="3680" y="13"/>
                    <a:pt x="3680" y="8"/>
                  </a:cubicBezTo>
                  <a:cubicBezTo>
                    <a:pt x="3680" y="4"/>
                    <a:pt x="3683" y="0"/>
                    <a:pt x="3688" y="0"/>
                  </a:cubicBezTo>
                  <a:lnTo>
                    <a:pt x="3688" y="0"/>
                  </a:lnTo>
                  <a:cubicBezTo>
                    <a:pt x="3692" y="0"/>
                    <a:pt x="3696" y="4"/>
                    <a:pt x="3696" y="8"/>
                  </a:cubicBezTo>
                  <a:cubicBezTo>
                    <a:pt x="3696" y="13"/>
                    <a:pt x="3692" y="16"/>
                    <a:pt x="3688" y="16"/>
                  </a:cubicBezTo>
                  <a:close/>
                  <a:moveTo>
                    <a:pt x="3656" y="16"/>
                  </a:moveTo>
                  <a:lnTo>
                    <a:pt x="3656" y="16"/>
                  </a:lnTo>
                  <a:cubicBezTo>
                    <a:pt x="3651" y="16"/>
                    <a:pt x="3648" y="13"/>
                    <a:pt x="3648" y="8"/>
                  </a:cubicBezTo>
                  <a:cubicBezTo>
                    <a:pt x="3648" y="4"/>
                    <a:pt x="3651" y="0"/>
                    <a:pt x="3656" y="0"/>
                  </a:cubicBezTo>
                  <a:lnTo>
                    <a:pt x="3656" y="0"/>
                  </a:lnTo>
                  <a:cubicBezTo>
                    <a:pt x="3660" y="0"/>
                    <a:pt x="3664" y="4"/>
                    <a:pt x="3664" y="8"/>
                  </a:cubicBezTo>
                  <a:cubicBezTo>
                    <a:pt x="3664" y="13"/>
                    <a:pt x="3660" y="16"/>
                    <a:pt x="3656" y="16"/>
                  </a:cubicBezTo>
                  <a:close/>
                  <a:moveTo>
                    <a:pt x="3624" y="16"/>
                  </a:moveTo>
                  <a:lnTo>
                    <a:pt x="3624" y="16"/>
                  </a:lnTo>
                  <a:cubicBezTo>
                    <a:pt x="3619" y="16"/>
                    <a:pt x="3616" y="13"/>
                    <a:pt x="3616" y="8"/>
                  </a:cubicBezTo>
                  <a:cubicBezTo>
                    <a:pt x="3616" y="4"/>
                    <a:pt x="3619" y="0"/>
                    <a:pt x="3624" y="0"/>
                  </a:cubicBezTo>
                  <a:lnTo>
                    <a:pt x="3624" y="0"/>
                  </a:lnTo>
                  <a:cubicBezTo>
                    <a:pt x="3628" y="0"/>
                    <a:pt x="3632" y="4"/>
                    <a:pt x="3632" y="8"/>
                  </a:cubicBezTo>
                  <a:cubicBezTo>
                    <a:pt x="3632" y="13"/>
                    <a:pt x="3628" y="16"/>
                    <a:pt x="3624" y="16"/>
                  </a:cubicBezTo>
                  <a:close/>
                  <a:moveTo>
                    <a:pt x="3592" y="16"/>
                  </a:moveTo>
                  <a:lnTo>
                    <a:pt x="3592" y="16"/>
                  </a:lnTo>
                  <a:cubicBezTo>
                    <a:pt x="3587" y="16"/>
                    <a:pt x="3584" y="13"/>
                    <a:pt x="3584" y="8"/>
                  </a:cubicBezTo>
                  <a:cubicBezTo>
                    <a:pt x="3584" y="4"/>
                    <a:pt x="3587" y="0"/>
                    <a:pt x="3592" y="0"/>
                  </a:cubicBezTo>
                  <a:lnTo>
                    <a:pt x="3592" y="0"/>
                  </a:lnTo>
                  <a:cubicBezTo>
                    <a:pt x="3596" y="0"/>
                    <a:pt x="3600" y="4"/>
                    <a:pt x="3600" y="8"/>
                  </a:cubicBezTo>
                  <a:cubicBezTo>
                    <a:pt x="3600" y="13"/>
                    <a:pt x="3596" y="16"/>
                    <a:pt x="3592" y="16"/>
                  </a:cubicBezTo>
                  <a:close/>
                  <a:moveTo>
                    <a:pt x="3560" y="16"/>
                  </a:moveTo>
                  <a:lnTo>
                    <a:pt x="3560" y="16"/>
                  </a:lnTo>
                  <a:cubicBezTo>
                    <a:pt x="3555" y="16"/>
                    <a:pt x="3552" y="13"/>
                    <a:pt x="3552" y="8"/>
                  </a:cubicBezTo>
                  <a:cubicBezTo>
                    <a:pt x="3552" y="4"/>
                    <a:pt x="3555" y="0"/>
                    <a:pt x="3560" y="0"/>
                  </a:cubicBezTo>
                  <a:lnTo>
                    <a:pt x="3560" y="0"/>
                  </a:lnTo>
                  <a:cubicBezTo>
                    <a:pt x="3564" y="0"/>
                    <a:pt x="3568" y="4"/>
                    <a:pt x="3568" y="8"/>
                  </a:cubicBezTo>
                  <a:cubicBezTo>
                    <a:pt x="3568" y="13"/>
                    <a:pt x="3564" y="16"/>
                    <a:pt x="3560" y="16"/>
                  </a:cubicBezTo>
                  <a:close/>
                  <a:moveTo>
                    <a:pt x="3528" y="16"/>
                  </a:moveTo>
                  <a:lnTo>
                    <a:pt x="3528" y="16"/>
                  </a:lnTo>
                  <a:cubicBezTo>
                    <a:pt x="3523" y="16"/>
                    <a:pt x="3520" y="13"/>
                    <a:pt x="3520" y="8"/>
                  </a:cubicBezTo>
                  <a:cubicBezTo>
                    <a:pt x="3520" y="4"/>
                    <a:pt x="3523" y="0"/>
                    <a:pt x="3528" y="0"/>
                  </a:cubicBezTo>
                  <a:lnTo>
                    <a:pt x="3528" y="0"/>
                  </a:lnTo>
                  <a:cubicBezTo>
                    <a:pt x="3532" y="0"/>
                    <a:pt x="3536" y="4"/>
                    <a:pt x="3536" y="8"/>
                  </a:cubicBezTo>
                  <a:cubicBezTo>
                    <a:pt x="3536" y="13"/>
                    <a:pt x="3532" y="16"/>
                    <a:pt x="3528" y="16"/>
                  </a:cubicBezTo>
                  <a:close/>
                  <a:moveTo>
                    <a:pt x="3496" y="16"/>
                  </a:moveTo>
                  <a:lnTo>
                    <a:pt x="3496" y="16"/>
                  </a:lnTo>
                  <a:cubicBezTo>
                    <a:pt x="3491" y="16"/>
                    <a:pt x="3488" y="13"/>
                    <a:pt x="3488" y="8"/>
                  </a:cubicBezTo>
                  <a:cubicBezTo>
                    <a:pt x="3488" y="4"/>
                    <a:pt x="3491" y="0"/>
                    <a:pt x="3496" y="0"/>
                  </a:cubicBezTo>
                  <a:lnTo>
                    <a:pt x="3496" y="0"/>
                  </a:lnTo>
                  <a:cubicBezTo>
                    <a:pt x="3500" y="0"/>
                    <a:pt x="3504" y="4"/>
                    <a:pt x="3504" y="8"/>
                  </a:cubicBezTo>
                  <a:cubicBezTo>
                    <a:pt x="3504" y="13"/>
                    <a:pt x="3500" y="16"/>
                    <a:pt x="3496" y="16"/>
                  </a:cubicBezTo>
                  <a:close/>
                  <a:moveTo>
                    <a:pt x="3464" y="16"/>
                  </a:moveTo>
                  <a:lnTo>
                    <a:pt x="3464" y="16"/>
                  </a:lnTo>
                  <a:cubicBezTo>
                    <a:pt x="3459" y="16"/>
                    <a:pt x="3456" y="13"/>
                    <a:pt x="3456" y="8"/>
                  </a:cubicBezTo>
                  <a:cubicBezTo>
                    <a:pt x="3456" y="4"/>
                    <a:pt x="3459" y="0"/>
                    <a:pt x="3464" y="0"/>
                  </a:cubicBezTo>
                  <a:lnTo>
                    <a:pt x="3464" y="0"/>
                  </a:lnTo>
                  <a:cubicBezTo>
                    <a:pt x="3468" y="0"/>
                    <a:pt x="3472" y="4"/>
                    <a:pt x="3472" y="8"/>
                  </a:cubicBezTo>
                  <a:cubicBezTo>
                    <a:pt x="3472" y="13"/>
                    <a:pt x="3468" y="16"/>
                    <a:pt x="3464" y="16"/>
                  </a:cubicBezTo>
                  <a:close/>
                  <a:moveTo>
                    <a:pt x="3432" y="16"/>
                  </a:moveTo>
                  <a:lnTo>
                    <a:pt x="3432" y="16"/>
                  </a:lnTo>
                  <a:cubicBezTo>
                    <a:pt x="3427" y="16"/>
                    <a:pt x="3424" y="13"/>
                    <a:pt x="3424" y="8"/>
                  </a:cubicBezTo>
                  <a:cubicBezTo>
                    <a:pt x="3424" y="4"/>
                    <a:pt x="3427" y="0"/>
                    <a:pt x="3432" y="0"/>
                  </a:cubicBezTo>
                  <a:lnTo>
                    <a:pt x="3432" y="0"/>
                  </a:lnTo>
                  <a:cubicBezTo>
                    <a:pt x="3436" y="0"/>
                    <a:pt x="3440" y="4"/>
                    <a:pt x="3440" y="8"/>
                  </a:cubicBezTo>
                  <a:cubicBezTo>
                    <a:pt x="3440" y="13"/>
                    <a:pt x="3436" y="16"/>
                    <a:pt x="3432" y="16"/>
                  </a:cubicBezTo>
                  <a:close/>
                  <a:moveTo>
                    <a:pt x="3400" y="16"/>
                  </a:moveTo>
                  <a:lnTo>
                    <a:pt x="3400" y="16"/>
                  </a:lnTo>
                  <a:cubicBezTo>
                    <a:pt x="3395" y="16"/>
                    <a:pt x="3392" y="13"/>
                    <a:pt x="3392" y="8"/>
                  </a:cubicBezTo>
                  <a:cubicBezTo>
                    <a:pt x="3392" y="4"/>
                    <a:pt x="3395" y="0"/>
                    <a:pt x="3400" y="0"/>
                  </a:cubicBezTo>
                  <a:lnTo>
                    <a:pt x="3400" y="0"/>
                  </a:lnTo>
                  <a:cubicBezTo>
                    <a:pt x="3404" y="0"/>
                    <a:pt x="3408" y="4"/>
                    <a:pt x="3408" y="8"/>
                  </a:cubicBezTo>
                  <a:cubicBezTo>
                    <a:pt x="3408" y="13"/>
                    <a:pt x="3404" y="16"/>
                    <a:pt x="3400" y="16"/>
                  </a:cubicBezTo>
                  <a:close/>
                  <a:moveTo>
                    <a:pt x="3368" y="16"/>
                  </a:moveTo>
                  <a:lnTo>
                    <a:pt x="3368" y="16"/>
                  </a:lnTo>
                  <a:cubicBezTo>
                    <a:pt x="3363" y="16"/>
                    <a:pt x="3360" y="13"/>
                    <a:pt x="3360" y="8"/>
                  </a:cubicBezTo>
                  <a:cubicBezTo>
                    <a:pt x="3360" y="4"/>
                    <a:pt x="3363" y="0"/>
                    <a:pt x="3368" y="0"/>
                  </a:cubicBezTo>
                  <a:lnTo>
                    <a:pt x="3368" y="0"/>
                  </a:lnTo>
                  <a:cubicBezTo>
                    <a:pt x="3372" y="0"/>
                    <a:pt x="3376" y="4"/>
                    <a:pt x="3376" y="8"/>
                  </a:cubicBezTo>
                  <a:cubicBezTo>
                    <a:pt x="3376" y="13"/>
                    <a:pt x="3372" y="16"/>
                    <a:pt x="3368" y="16"/>
                  </a:cubicBezTo>
                  <a:close/>
                  <a:moveTo>
                    <a:pt x="3336" y="16"/>
                  </a:moveTo>
                  <a:lnTo>
                    <a:pt x="3336" y="16"/>
                  </a:lnTo>
                  <a:cubicBezTo>
                    <a:pt x="3331" y="16"/>
                    <a:pt x="3328" y="13"/>
                    <a:pt x="3328" y="8"/>
                  </a:cubicBezTo>
                  <a:cubicBezTo>
                    <a:pt x="3328" y="4"/>
                    <a:pt x="3331" y="0"/>
                    <a:pt x="3336" y="0"/>
                  </a:cubicBezTo>
                  <a:lnTo>
                    <a:pt x="3336" y="0"/>
                  </a:lnTo>
                  <a:cubicBezTo>
                    <a:pt x="3340" y="0"/>
                    <a:pt x="3344" y="4"/>
                    <a:pt x="3344" y="8"/>
                  </a:cubicBezTo>
                  <a:cubicBezTo>
                    <a:pt x="3344" y="13"/>
                    <a:pt x="3340" y="16"/>
                    <a:pt x="3336" y="16"/>
                  </a:cubicBezTo>
                  <a:close/>
                  <a:moveTo>
                    <a:pt x="3304" y="16"/>
                  </a:moveTo>
                  <a:lnTo>
                    <a:pt x="3304" y="16"/>
                  </a:lnTo>
                  <a:cubicBezTo>
                    <a:pt x="3299" y="16"/>
                    <a:pt x="3296" y="13"/>
                    <a:pt x="3296" y="8"/>
                  </a:cubicBezTo>
                  <a:cubicBezTo>
                    <a:pt x="3296" y="4"/>
                    <a:pt x="3299" y="0"/>
                    <a:pt x="3304" y="0"/>
                  </a:cubicBezTo>
                  <a:lnTo>
                    <a:pt x="3304" y="0"/>
                  </a:lnTo>
                  <a:cubicBezTo>
                    <a:pt x="3308" y="0"/>
                    <a:pt x="3312" y="4"/>
                    <a:pt x="3312" y="8"/>
                  </a:cubicBezTo>
                  <a:cubicBezTo>
                    <a:pt x="3312" y="13"/>
                    <a:pt x="3308" y="16"/>
                    <a:pt x="3304" y="16"/>
                  </a:cubicBezTo>
                  <a:close/>
                  <a:moveTo>
                    <a:pt x="3272" y="16"/>
                  </a:moveTo>
                  <a:lnTo>
                    <a:pt x="3272" y="16"/>
                  </a:lnTo>
                  <a:cubicBezTo>
                    <a:pt x="3267" y="16"/>
                    <a:pt x="3264" y="13"/>
                    <a:pt x="3264" y="8"/>
                  </a:cubicBezTo>
                  <a:cubicBezTo>
                    <a:pt x="3264" y="4"/>
                    <a:pt x="3267" y="0"/>
                    <a:pt x="3272" y="0"/>
                  </a:cubicBezTo>
                  <a:lnTo>
                    <a:pt x="3272" y="0"/>
                  </a:lnTo>
                  <a:cubicBezTo>
                    <a:pt x="3276" y="0"/>
                    <a:pt x="3280" y="4"/>
                    <a:pt x="3280" y="8"/>
                  </a:cubicBezTo>
                  <a:cubicBezTo>
                    <a:pt x="3280" y="13"/>
                    <a:pt x="3276" y="16"/>
                    <a:pt x="3272" y="16"/>
                  </a:cubicBezTo>
                  <a:close/>
                  <a:moveTo>
                    <a:pt x="3240" y="16"/>
                  </a:moveTo>
                  <a:lnTo>
                    <a:pt x="3240" y="16"/>
                  </a:lnTo>
                  <a:cubicBezTo>
                    <a:pt x="3235" y="16"/>
                    <a:pt x="3232" y="13"/>
                    <a:pt x="3232" y="8"/>
                  </a:cubicBezTo>
                  <a:cubicBezTo>
                    <a:pt x="3232" y="4"/>
                    <a:pt x="3235" y="0"/>
                    <a:pt x="3240" y="0"/>
                  </a:cubicBezTo>
                  <a:lnTo>
                    <a:pt x="3240" y="0"/>
                  </a:lnTo>
                  <a:cubicBezTo>
                    <a:pt x="3244" y="0"/>
                    <a:pt x="3248" y="4"/>
                    <a:pt x="3248" y="8"/>
                  </a:cubicBezTo>
                  <a:cubicBezTo>
                    <a:pt x="3248" y="13"/>
                    <a:pt x="3244" y="16"/>
                    <a:pt x="3240" y="16"/>
                  </a:cubicBezTo>
                  <a:close/>
                  <a:moveTo>
                    <a:pt x="3208" y="16"/>
                  </a:moveTo>
                  <a:lnTo>
                    <a:pt x="3208" y="16"/>
                  </a:lnTo>
                  <a:cubicBezTo>
                    <a:pt x="3203" y="16"/>
                    <a:pt x="3200" y="13"/>
                    <a:pt x="3200" y="8"/>
                  </a:cubicBezTo>
                  <a:cubicBezTo>
                    <a:pt x="3200" y="4"/>
                    <a:pt x="3203" y="0"/>
                    <a:pt x="3208" y="0"/>
                  </a:cubicBezTo>
                  <a:lnTo>
                    <a:pt x="3208" y="0"/>
                  </a:lnTo>
                  <a:cubicBezTo>
                    <a:pt x="3212" y="0"/>
                    <a:pt x="3216" y="4"/>
                    <a:pt x="3216" y="8"/>
                  </a:cubicBezTo>
                  <a:cubicBezTo>
                    <a:pt x="3216" y="13"/>
                    <a:pt x="3212" y="16"/>
                    <a:pt x="3208" y="16"/>
                  </a:cubicBezTo>
                  <a:close/>
                  <a:moveTo>
                    <a:pt x="3176" y="16"/>
                  </a:moveTo>
                  <a:lnTo>
                    <a:pt x="3176" y="16"/>
                  </a:lnTo>
                  <a:cubicBezTo>
                    <a:pt x="3171" y="16"/>
                    <a:pt x="3168" y="13"/>
                    <a:pt x="3168" y="8"/>
                  </a:cubicBezTo>
                  <a:cubicBezTo>
                    <a:pt x="3168" y="4"/>
                    <a:pt x="3171" y="0"/>
                    <a:pt x="3176" y="0"/>
                  </a:cubicBezTo>
                  <a:lnTo>
                    <a:pt x="3176" y="0"/>
                  </a:lnTo>
                  <a:cubicBezTo>
                    <a:pt x="3180" y="0"/>
                    <a:pt x="3184" y="4"/>
                    <a:pt x="3184" y="8"/>
                  </a:cubicBezTo>
                  <a:cubicBezTo>
                    <a:pt x="3184" y="13"/>
                    <a:pt x="3180" y="16"/>
                    <a:pt x="3176" y="16"/>
                  </a:cubicBezTo>
                  <a:close/>
                  <a:moveTo>
                    <a:pt x="3144" y="16"/>
                  </a:moveTo>
                  <a:lnTo>
                    <a:pt x="3144" y="16"/>
                  </a:lnTo>
                  <a:cubicBezTo>
                    <a:pt x="3139" y="16"/>
                    <a:pt x="3136" y="13"/>
                    <a:pt x="3136" y="8"/>
                  </a:cubicBezTo>
                  <a:cubicBezTo>
                    <a:pt x="3136" y="4"/>
                    <a:pt x="3139" y="0"/>
                    <a:pt x="3144" y="0"/>
                  </a:cubicBezTo>
                  <a:lnTo>
                    <a:pt x="3144" y="0"/>
                  </a:lnTo>
                  <a:cubicBezTo>
                    <a:pt x="3148" y="0"/>
                    <a:pt x="3152" y="4"/>
                    <a:pt x="3152" y="8"/>
                  </a:cubicBezTo>
                  <a:cubicBezTo>
                    <a:pt x="3152" y="13"/>
                    <a:pt x="3148" y="16"/>
                    <a:pt x="3144" y="16"/>
                  </a:cubicBezTo>
                  <a:close/>
                  <a:moveTo>
                    <a:pt x="3112" y="16"/>
                  </a:moveTo>
                  <a:lnTo>
                    <a:pt x="3112" y="16"/>
                  </a:lnTo>
                  <a:cubicBezTo>
                    <a:pt x="3107" y="16"/>
                    <a:pt x="3104" y="13"/>
                    <a:pt x="3104" y="8"/>
                  </a:cubicBezTo>
                  <a:cubicBezTo>
                    <a:pt x="3104" y="4"/>
                    <a:pt x="3107" y="0"/>
                    <a:pt x="3112" y="0"/>
                  </a:cubicBezTo>
                  <a:lnTo>
                    <a:pt x="3112" y="0"/>
                  </a:lnTo>
                  <a:cubicBezTo>
                    <a:pt x="3116" y="0"/>
                    <a:pt x="3120" y="4"/>
                    <a:pt x="3120" y="8"/>
                  </a:cubicBezTo>
                  <a:cubicBezTo>
                    <a:pt x="3120" y="13"/>
                    <a:pt x="3116" y="16"/>
                    <a:pt x="3112" y="16"/>
                  </a:cubicBezTo>
                  <a:close/>
                  <a:moveTo>
                    <a:pt x="3080" y="16"/>
                  </a:moveTo>
                  <a:lnTo>
                    <a:pt x="3080" y="16"/>
                  </a:lnTo>
                  <a:cubicBezTo>
                    <a:pt x="3075" y="16"/>
                    <a:pt x="3072" y="13"/>
                    <a:pt x="3072" y="8"/>
                  </a:cubicBezTo>
                  <a:cubicBezTo>
                    <a:pt x="3072" y="4"/>
                    <a:pt x="3075" y="0"/>
                    <a:pt x="3080" y="0"/>
                  </a:cubicBezTo>
                  <a:lnTo>
                    <a:pt x="3080" y="0"/>
                  </a:lnTo>
                  <a:cubicBezTo>
                    <a:pt x="3084" y="0"/>
                    <a:pt x="3088" y="4"/>
                    <a:pt x="3088" y="8"/>
                  </a:cubicBezTo>
                  <a:cubicBezTo>
                    <a:pt x="3088" y="13"/>
                    <a:pt x="3084" y="16"/>
                    <a:pt x="3080" y="16"/>
                  </a:cubicBezTo>
                  <a:close/>
                  <a:moveTo>
                    <a:pt x="3048" y="16"/>
                  </a:moveTo>
                  <a:lnTo>
                    <a:pt x="3048" y="16"/>
                  </a:lnTo>
                  <a:cubicBezTo>
                    <a:pt x="3043" y="16"/>
                    <a:pt x="3040" y="13"/>
                    <a:pt x="3040" y="8"/>
                  </a:cubicBezTo>
                  <a:cubicBezTo>
                    <a:pt x="3040" y="4"/>
                    <a:pt x="3043" y="0"/>
                    <a:pt x="3048" y="0"/>
                  </a:cubicBezTo>
                  <a:lnTo>
                    <a:pt x="3048" y="0"/>
                  </a:lnTo>
                  <a:cubicBezTo>
                    <a:pt x="3052" y="0"/>
                    <a:pt x="3056" y="4"/>
                    <a:pt x="3056" y="8"/>
                  </a:cubicBezTo>
                  <a:cubicBezTo>
                    <a:pt x="3056" y="13"/>
                    <a:pt x="3052" y="16"/>
                    <a:pt x="3048" y="16"/>
                  </a:cubicBezTo>
                  <a:close/>
                  <a:moveTo>
                    <a:pt x="3016" y="16"/>
                  </a:moveTo>
                  <a:lnTo>
                    <a:pt x="3016" y="16"/>
                  </a:lnTo>
                  <a:cubicBezTo>
                    <a:pt x="3011" y="16"/>
                    <a:pt x="3008" y="13"/>
                    <a:pt x="3008" y="8"/>
                  </a:cubicBezTo>
                  <a:cubicBezTo>
                    <a:pt x="3008" y="4"/>
                    <a:pt x="3011" y="0"/>
                    <a:pt x="3016" y="0"/>
                  </a:cubicBezTo>
                  <a:lnTo>
                    <a:pt x="3016" y="0"/>
                  </a:lnTo>
                  <a:cubicBezTo>
                    <a:pt x="3020" y="0"/>
                    <a:pt x="3024" y="4"/>
                    <a:pt x="3024" y="8"/>
                  </a:cubicBezTo>
                  <a:cubicBezTo>
                    <a:pt x="3024" y="13"/>
                    <a:pt x="3020" y="16"/>
                    <a:pt x="3016" y="16"/>
                  </a:cubicBezTo>
                  <a:close/>
                  <a:moveTo>
                    <a:pt x="2984" y="16"/>
                  </a:moveTo>
                  <a:lnTo>
                    <a:pt x="2984" y="16"/>
                  </a:lnTo>
                  <a:cubicBezTo>
                    <a:pt x="2979" y="16"/>
                    <a:pt x="2976" y="13"/>
                    <a:pt x="2976" y="8"/>
                  </a:cubicBezTo>
                  <a:cubicBezTo>
                    <a:pt x="2976" y="4"/>
                    <a:pt x="2979" y="0"/>
                    <a:pt x="2984" y="0"/>
                  </a:cubicBezTo>
                  <a:lnTo>
                    <a:pt x="2984" y="0"/>
                  </a:lnTo>
                  <a:cubicBezTo>
                    <a:pt x="2988" y="0"/>
                    <a:pt x="2992" y="4"/>
                    <a:pt x="2992" y="8"/>
                  </a:cubicBezTo>
                  <a:cubicBezTo>
                    <a:pt x="2992" y="13"/>
                    <a:pt x="2988" y="16"/>
                    <a:pt x="2984" y="16"/>
                  </a:cubicBezTo>
                  <a:close/>
                  <a:moveTo>
                    <a:pt x="2952" y="16"/>
                  </a:moveTo>
                  <a:lnTo>
                    <a:pt x="2952" y="16"/>
                  </a:lnTo>
                  <a:cubicBezTo>
                    <a:pt x="2947" y="16"/>
                    <a:pt x="2944" y="13"/>
                    <a:pt x="2944" y="8"/>
                  </a:cubicBezTo>
                  <a:cubicBezTo>
                    <a:pt x="2944" y="4"/>
                    <a:pt x="2947" y="0"/>
                    <a:pt x="2952" y="0"/>
                  </a:cubicBezTo>
                  <a:lnTo>
                    <a:pt x="2952" y="0"/>
                  </a:lnTo>
                  <a:cubicBezTo>
                    <a:pt x="2956" y="0"/>
                    <a:pt x="2960" y="4"/>
                    <a:pt x="2960" y="8"/>
                  </a:cubicBezTo>
                  <a:cubicBezTo>
                    <a:pt x="2960" y="13"/>
                    <a:pt x="2956" y="16"/>
                    <a:pt x="2952" y="16"/>
                  </a:cubicBezTo>
                  <a:close/>
                  <a:moveTo>
                    <a:pt x="2920" y="16"/>
                  </a:moveTo>
                  <a:lnTo>
                    <a:pt x="2920" y="16"/>
                  </a:lnTo>
                  <a:cubicBezTo>
                    <a:pt x="2915" y="16"/>
                    <a:pt x="2912" y="13"/>
                    <a:pt x="2912" y="8"/>
                  </a:cubicBezTo>
                  <a:cubicBezTo>
                    <a:pt x="2912" y="4"/>
                    <a:pt x="2915" y="0"/>
                    <a:pt x="2920" y="0"/>
                  </a:cubicBezTo>
                  <a:lnTo>
                    <a:pt x="2920" y="0"/>
                  </a:lnTo>
                  <a:cubicBezTo>
                    <a:pt x="2924" y="0"/>
                    <a:pt x="2928" y="4"/>
                    <a:pt x="2928" y="8"/>
                  </a:cubicBezTo>
                  <a:cubicBezTo>
                    <a:pt x="2928" y="13"/>
                    <a:pt x="2924" y="16"/>
                    <a:pt x="2920" y="16"/>
                  </a:cubicBezTo>
                  <a:close/>
                  <a:moveTo>
                    <a:pt x="2888" y="16"/>
                  </a:moveTo>
                  <a:lnTo>
                    <a:pt x="2887" y="16"/>
                  </a:lnTo>
                  <a:cubicBezTo>
                    <a:pt x="2883" y="16"/>
                    <a:pt x="2879" y="13"/>
                    <a:pt x="2879" y="8"/>
                  </a:cubicBezTo>
                  <a:cubicBezTo>
                    <a:pt x="2879" y="4"/>
                    <a:pt x="2883" y="0"/>
                    <a:pt x="2887" y="0"/>
                  </a:cubicBezTo>
                  <a:lnTo>
                    <a:pt x="2888" y="0"/>
                  </a:lnTo>
                  <a:cubicBezTo>
                    <a:pt x="2892" y="0"/>
                    <a:pt x="2896" y="4"/>
                    <a:pt x="2896" y="8"/>
                  </a:cubicBezTo>
                  <a:cubicBezTo>
                    <a:pt x="2896" y="13"/>
                    <a:pt x="2892" y="16"/>
                    <a:pt x="2888" y="16"/>
                  </a:cubicBezTo>
                  <a:close/>
                  <a:moveTo>
                    <a:pt x="2855" y="16"/>
                  </a:moveTo>
                  <a:lnTo>
                    <a:pt x="2855" y="16"/>
                  </a:lnTo>
                  <a:cubicBezTo>
                    <a:pt x="2851" y="16"/>
                    <a:pt x="2847" y="13"/>
                    <a:pt x="2847" y="8"/>
                  </a:cubicBezTo>
                  <a:cubicBezTo>
                    <a:pt x="2847" y="4"/>
                    <a:pt x="2851" y="0"/>
                    <a:pt x="2855" y="0"/>
                  </a:cubicBezTo>
                  <a:lnTo>
                    <a:pt x="2855" y="0"/>
                  </a:lnTo>
                  <a:cubicBezTo>
                    <a:pt x="2860" y="0"/>
                    <a:pt x="2863" y="4"/>
                    <a:pt x="2863" y="8"/>
                  </a:cubicBezTo>
                  <a:cubicBezTo>
                    <a:pt x="2863" y="13"/>
                    <a:pt x="2860" y="16"/>
                    <a:pt x="2855" y="16"/>
                  </a:cubicBezTo>
                  <a:close/>
                  <a:moveTo>
                    <a:pt x="2823" y="16"/>
                  </a:moveTo>
                  <a:lnTo>
                    <a:pt x="2823" y="16"/>
                  </a:lnTo>
                  <a:cubicBezTo>
                    <a:pt x="2819" y="16"/>
                    <a:pt x="2815" y="13"/>
                    <a:pt x="2815" y="8"/>
                  </a:cubicBezTo>
                  <a:cubicBezTo>
                    <a:pt x="2815" y="4"/>
                    <a:pt x="2819" y="0"/>
                    <a:pt x="2823" y="0"/>
                  </a:cubicBezTo>
                  <a:lnTo>
                    <a:pt x="2823" y="0"/>
                  </a:lnTo>
                  <a:cubicBezTo>
                    <a:pt x="2828" y="0"/>
                    <a:pt x="2831" y="4"/>
                    <a:pt x="2831" y="8"/>
                  </a:cubicBezTo>
                  <a:cubicBezTo>
                    <a:pt x="2831" y="13"/>
                    <a:pt x="2828" y="16"/>
                    <a:pt x="2823" y="16"/>
                  </a:cubicBezTo>
                  <a:close/>
                  <a:moveTo>
                    <a:pt x="2791" y="16"/>
                  </a:moveTo>
                  <a:lnTo>
                    <a:pt x="2791" y="16"/>
                  </a:lnTo>
                  <a:cubicBezTo>
                    <a:pt x="2787" y="16"/>
                    <a:pt x="2783" y="13"/>
                    <a:pt x="2783" y="8"/>
                  </a:cubicBezTo>
                  <a:cubicBezTo>
                    <a:pt x="2783" y="4"/>
                    <a:pt x="2787" y="0"/>
                    <a:pt x="2791" y="0"/>
                  </a:cubicBezTo>
                  <a:lnTo>
                    <a:pt x="2791" y="0"/>
                  </a:lnTo>
                  <a:cubicBezTo>
                    <a:pt x="2796" y="0"/>
                    <a:pt x="2799" y="4"/>
                    <a:pt x="2799" y="8"/>
                  </a:cubicBezTo>
                  <a:cubicBezTo>
                    <a:pt x="2799" y="13"/>
                    <a:pt x="2796" y="16"/>
                    <a:pt x="2791" y="16"/>
                  </a:cubicBezTo>
                  <a:close/>
                  <a:moveTo>
                    <a:pt x="2759" y="16"/>
                  </a:moveTo>
                  <a:lnTo>
                    <a:pt x="2759" y="16"/>
                  </a:lnTo>
                  <a:cubicBezTo>
                    <a:pt x="2755" y="16"/>
                    <a:pt x="2751" y="13"/>
                    <a:pt x="2751" y="8"/>
                  </a:cubicBezTo>
                  <a:cubicBezTo>
                    <a:pt x="2751" y="4"/>
                    <a:pt x="2755" y="0"/>
                    <a:pt x="2759" y="0"/>
                  </a:cubicBezTo>
                  <a:lnTo>
                    <a:pt x="2759" y="0"/>
                  </a:lnTo>
                  <a:cubicBezTo>
                    <a:pt x="2764" y="0"/>
                    <a:pt x="2767" y="4"/>
                    <a:pt x="2767" y="8"/>
                  </a:cubicBezTo>
                  <a:cubicBezTo>
                    <a:pt x="2767" y="13"/>
                    <a:pt x="2764" y="16"/>
                    <a:pt x="2759" y="16"/>
                  </a:cubicBezTo>
                  <a:close/>
                  <a:moveTo>
                    <a:pt x="2727" y="16"/>
                  </a:moveTo>
                  <a:lnTo>
                    <a:pt x="2727" y="16"/>
                  </a:lnTo>
                  <a:cubicBezTo>
                    <a:pt x="2723" y="16"/>
                    <a:pt x="2719" y="13"/>
                    <a:pt x="2719" y="8"/>
                  </a:cubicBezTo>
                  <a:cubicBezTo>
                    <a:pt x="2719" y="4"/>
                    <a:pt x="2723" y="0"/>
                    <a:pt x="2727" y="0"/>
                  </a:cubicBezTo>
                  <a:lnTo>
                    <a:pt x="2727" y="0"/>
                  </a:lnTo>
                  <a:cubicBezTo>
                    <a:pt x="2732" y="0"/>
                    <a:pt x="2735" y="4"/>
                    <a:pt x="2735" y="8"/>
                  </a:cubicBezTo>
                  <a:cubicBezTo>
                    <a:pt x="2735" y="13"/>
                    <a:pt x="2732" y="16"/>
                    <a:pt x="2727" y="16"/>
                  </a:cubicBezTo>
                  <a:close/>
                  <a:moveTo>
                    <a:pt x="2695" y="16"/>
                  </a:moveTo>
                  <a:lnTo>
                    <a:pt x="2695" y="16"/>
                  </a:lnTo>
                  <a:cubicBezTo>
                    <a:pt x="2691" y="16"/>
                    <a:pt x="2687" y="13"/>
                    <a:pt x="2687" y="8"/>
                  </a:cubicBezTo>
                  <a:cubicBezTo>
                    <a:pt x="2687" y="4"/>
                    <a:pt x="2691" y="0"/>
                    <a:pt x="2695" y="0"/>
                  </a:cubicBezTo>
                  <a:lnTo>
                    <a:pt x="2695" y="0"/>
                  </a:lnTo>
                  <a:cubicBezTo>
                    <a:pt x="2700" y="0"/>
                    <a:pt x="2703" y="4"/>
                    <a:pt x="2703" y="8"/>
                  </a:cubicBezTo>
                  <a:cubicBezTo>
                    <a:pt x="2703" y="13"/>
                    <a:pt x="2700" y="16"/>
                    <a:pt x="2695" y="16"/>
                  </a:cubicBezTo>
                  <a:close/>
                  <a:moveTo>
                    <a:pt x="2663" y="16"/>
                  </a:moveTo>
                  <a:lnTo>
                    <a:pt x="2663" y="16"/>
                  </a:lnTo>
                  <a:cubicBezTo>
                    <a:pt x="2659" y="16"/>
                    <a:pt x="2655" y="13"/>
                    <a:pt x="2655" y="8"/>
                  </a:cubicBezTo>
                  <a:cubicBezTo>
                    <a:pt x="2655" y="4"/>
                    <a:pt x="2659" y="0"/>
                    <a:pt x="2663" y="0"/>
                  </a:cubicBezTo>
                  <a:lnTo>
                    <a:pt x="2663" y="0"/>
                  </a:lnTo>
                  <a:cubicBezTo>
                    <a:pt x="2668" y="0"/>
                    <a:pt x="2671" y="4"/>
                    <a:pt x="2671" y="8"/>
                  </a:cubicBezTo>
                  <a:cubicBezTo>
                    <a:pt x="2671" y="13"/>
                    <a:pt x="2668" y="16"/>
                    <a:pt x="2663" y="16"/>
                  </a:cubicBezTo>
                  <a:close/>
                  <a:moveTo>
                    <a:pt x="2631" y="16"/>
                  </a:moveTo>
                  <a:lnTo>
                    <a:pt x="2631" y="16"/>
                  </a:lnTo>
                  <a:cubicBezTo>
                    <a:pt x="2627" y="16"/>
                    <a:pt x="2623" y="13"/>
                    <a:pt x="2623" y="8"/>
                  </a:cubicBezTo>
                  <a:cubicBezTo>
                    <a:pt x="2623" y="4"/>
                    <a:pt x="2627" y="0"/>
                    <a:pt x="2631" y="0"/>
                  </a:cubicBezTo>
                  <a:lnTo>
                    <a:pt x="2631" y="0"/>
                  </a:lnTo>
                  <a:cubicBezTo>
                    <a:pt x="2636" y="0"/>
                    <a:pt x="2639" y="4"/>
                    <a:pt x="2639" y="8"/>
                  </a:cubicBezTo>
                  <a:cubicBezTo>
                    <a:pt x="2639" y="13"/>
                    <a:pt x="2636" y="16"/>
                    <a:pt x="2631" y="16"/>
                  </a:cubicBezTo>
                  <a:close/>
                  <a:moveTo>
                    <a:pt x="2599" y="16"/>
                  </a:moveTo>
                  <a:lnTo>
                    <a:pt x="2599" y="16"/>
                  </a:lnTo>
                  <a:cubicBezTo>
                    <a:pt x="2595" y="16"/>
                    <a:pt x="2591" y="13"/>
                    <a:pt x="2591" y="8"/>
                  </a:cubicBezTo>
                  <a:cubicBezTo>
                    <a:pt x="2591" y="4"/>
                    <a:pt x="2595" y="0"/>
                    <a:pt x="2599" y="0"/>
                  </a:cubicBezTo>
                  <a:lnTo>
                    <a:pt x="2599" y="0"/>
                  </a:lnTo>
                  <a:cubicBezTo>
                    <a:pt x="2604" y="0"/>
                    <a:pt x="2607" y="4"/>
                    <a:pt x="2607" y="8"/>
                  </a:cubicBezTo>
                  <a:cubicBezTo>
                    <a:pt x="2607" y="13"/>
                    <a:pt x="2604" y="16"/>
                    <a:pt x="2599" y="16"/>
                  </a:cubicBezTo>
                  <a:close/>
                  <a:moveTo>
                    <a:pt x="2567" y="16"/>
                  </a:moveTo>
                  <a:lnTo>
                    <a:pt x="2567" y="16"/>
                  </a:lnTo>
                  <a:cubicBezTo>
                    <a:pt x="2563" y="16"/>
                    <a:pt x="2559" y="13"/>
                    <a:pt x="2559" y="8"/>
                  </a:cubicBezTo>
                  <a:cubicBezTo>
                    <a:pt x="2559" y="4"/>
                    <a:pt x="2563" y="0"/>
                    <a:pt x="2567" y="0"/>
                  </a:cubicBezTo>
                  <a:lnTo>
                    <a:pt x="2567" y="0"/>
                  </a:lnTo>
                  <a:cubicBezTo>
                    <a:pt x="2572" y="0"/>
                    <a:pt x="2575" y="4"/>
                    <a:pt x="2575" y="8"/>
                  </a:cubicBezTo>
                  <a:cubicBezTo>
                    <a:pt x="2575" y="13"/>
                    <a:pt x="2572" y="16"/>
                    <a:pt x="2567" y="16"/>
                  </a:cubicBezTo>
                  <a:close/>
                  <a:moveTo>
                    <a:pt x="2535" y="16"/>
                  </a:moveTo>
                  <a:lnTo>
                    <a:pt x="2535" y="16"/>
                  </a:lnTo>
                  <a:cubicBezTo>
                    <a:pt x="2531" y="16"/>
                    <a:pt x="2527" y="13"/>
                    <a:pt x="2527" y="8"/>
                  </a:cubicBezTo>
                  <a:cubicBezTo>
                    <a:pt x="2527" y="4"/>
                    <a:pt x="2531" y="0"/>
                    <a:pt x="2535" y="0"/>
                  </a:cubicBezTo>
                  <a:lnTo>
                    <a:pt x="2535" y="0"/>
                  </a:lnTo>
                  <a:cubicBezTo>
                    <a:pt x="2540" y="0"/>
                    <a:pt x="2543" y="4"/>
                    <a:pt x="2543" y="8"/>
                  </a:cubicBezTo>
                  <a:cubicBezTo>
                    <a:pt x="2543" y="13"/>
                    <a:pt x="2540" y="16"/>
                    <a:pt x="2535" y="16"/>
                  </a:cubicBezTo>
                  <a:close/>
                  <a:moveTo>
                    <a:pt x="2503" y="16"/>
                  </a:moveTo>
                  <a:lnTo>
                    <a:pt x="2503" y="16"/>
                  </a:lnTo>
                  <a:cubicBezTo>
                    <a:pt x="2499" y="16"/>
                    <a:pt x="2495" y="13"/>
                    <a:pt x="2495" y="8"/>
                  </a:cubicBezTo>
                  <a:cubicBezTo>
                    <a:pt x="2495" y="4"/>
                    <a:pt x="2499" y="0"/>
                    <a:pt x="2503" y="0"/>
                  </a:cubicBezTo>
                  <a:lnTo>
                    <a:pt x="2503" y="0"/>
                  </a:lnTo>
                  <a:cubicBezTo>
                    <a:pt x="2508" y="0"/>
                    <a:pt x="2511" y="4"/>
                    <a:pt x="2511" y="8"/>
                  </a:cubicBezTo>
                  <a:cubicBezTo>
                    <a:pt x="2511" y="13"/>
                    <a:pt x="2508" y="16"/>
                    <a:pt x="2503" y="16"/>
                  </a:cubicBezTo>
                  <a:close/>
                  <a:moveTo>
                    <a:pt x="2471" y="16"/>
                  </a:moveTo>
                  <a:lnTo>
                    <a:pt x="2471" y="16"/>
                  </a:lnTo>
                  <a:cubicBezTo>
                    <a:pt x="2467" y="16"/>
                    <a:pt x="2463" y="13"/>
                    <a:pt x="2463" y="8"/>
                  </a:cubicBezTo>
                  <a:cubicBezTo>
                    <a:pt x="2463" y="4"/>
                    <a:pt x="2467" y="0"/>
                    <a:pt x="2471" y="0"/>
                  </a:cubicBezTo>
                  <a:lnTo>
                    <a:pt x="2471" y="0"/>
                  </a:lnTo>
                  <a:cubicBezTo>
                    <a:pt x="2476" y="0"/>
                    <a:pt x="2479" y="4"/>
                    <a:pt x="2479" y="8"/>
                  </a:cubicBezTo>
                  <a:cubicBezTo>
                    <a:pt x="2479" y="13"/>
                    <a:pt x="2476" y="16"/>
                    <a:pt x="2471" y="16"/>
                  </a:cubicBezTo>
                  <a:close/>
                  <a:moveTo>
                    <a:pt x="2439" y="16"/>
                  </a:moveTo>
                  <a:lnTo>
                    <a:pt x="2439" y="16"/>
                  </a:lnTo>
                  <a:cubicBezTo>
                    <a:pt x="2435" y="16"/>
                    <a:pt x="2431" y="13"/>
                    <a:pt x="2431" y="8"/>
                  </a:cubicBezTo>
                  <a:cubicBezTo>
                    <a:pt x="2431" y="4"/>
                    <a:pt x="2435" y="0"/>
                    <a:pt x="2439" y="0"/>
                  </a:cubicBezTo>
                  <a:lnTo>
                    <a:pt x="2439" y="0"/>
                  </a:lnTo>
                  <a:cubicBezTo>
                    <a:pt x="2444" y="0"/>
                    <a:pt x="2447" y="4"/>
                    <a:pt x="2447" y="8"/>
                  </a:cubicBezTo>
                  <a:cubicBezTo>
                    <a:pt x="2447" y="13"/>
                    <a:pt x="2444" y="16"/>
                    <a:pt x="2439" y="16"/>
                  </a:cubicBezTo>
                  <a:close/>
                  <a:moveTo>
                    <a:pt x="2407" y="16"/>
                  </a:moveTo>
                  <a:lnTo>
                    <a:pt x="2407" y="16"/>
                  </a:lnTo>
                  <a:cubicBezTo>
                    <a:pt x="2403" y="16"/>
                    <a:pt x="2399" y="13"/>
                    <a:pt x="2399" y="8"/>
                  </a:cubicBezTo>
                  <a:cubicBezTo>
                    <a:pt x="2399" y="4"/>
                    <a:pt x="2403" y="0"/>
                    <a:pt x="2407" y="0"/>
                  </a:cubicBezTo>
                  <a:lnTo>
                    <a:pt x="2407" y="0"/>
                  </a:lnTo>
                  <a:cubicBezTo>
                    <a:pt x="2412" y="0"/>
                    <a:pt x="2415" y="4"/>
                    <a:pt x="2415" y="8"/>
                  </a:cubicBezTo>
                  <a:cubicBezTo>
                    <a:pt x="2415" y="13"/>
                    <a:pt x="2412" y="16"/>
                    <a:pt x="2407" y="16"/>
                  </a:cubicBezTo>
                  <a:close/>
                  <a:moveTo>
                    <a:pt x="2375" y="16"/>
                  </a:moveTo>
                  <a:lnTo>
                    <a:pt x="2375" y="16"/>
                  </a:lnTo>
                  <a:cubicBezTo>
                    <a:pt x="2371" y="16"/>
                    <a:pt x="2367" y="13"/>
                    <a:pt x="2367" y="8"/>
                  </a:cubicBezTo>
                  <a:cubicBezTo>
                    <a:pt x="2367" y="4"/>
                    <a:pt x="2371" y="0"/>
                    <a:pt x="2375" y="0"/>
                  </a:cubicBezTo>
                  <a:lnTo>
                    <a:pt x="2375" y="0"/>
                  </a:lnTo>
                  <a:cubicBezTo>
                    <a:pt x="2380" y="0"/>
                    <a:pt x="2383" y="4"/>
                    <a:pt x="2383" y="8"/>
                  </a:cubicBezTo>
                  <a:cubicBezTo>
                    <a:pt x="2383" y="13"/>
                    <a:pt x="2380" y="16"/>
                    <a:pt x="2375" y="16"/>
                  </a:cubicBezTo>
                  <a:close/>
                  <a:moveTo>
                    <a:pt x="2343" y="16"/>
                  </a:moveTo>
                  <a:lnTo>
                    <a:pt x="2343" y="16"/>
                  </a:lnTo>
                  <a:cubicBezTo>
                    <a:pt x="2339" y="16"/>
                    <a:pt x="2335" y="13"/>
                    <a:pt x="2335" y="8"/>
                  </a:cubicBezTo>
                  <a:cubicBezTo>
                    <a:pt x="2335" y="4"/>
                    <a:pt x="2339" y="0"/>
                    <a:pt x="2343" y="0"/>
                  </a:cubicBezTo>
                  <a:lnTo>
                    <a:pt x="2343" y="0"/>
                  </a:lnTo>
                  <a:cubicBezTo>
                    <a:pt x="2348" y="0"/>
                    <a:pt x="2351" y="4"/>
                    <a:pt x="2351" y="8"/>
                  </a:cubicBezTo>
                  <a:cubicBezTo>
                    <a:pt x="2351" y="13"/>
                    <a:pt x="2348" y="16"/>
                    <a:pt x="2343" y="16"/>
                  </a:cubicBezTo>
                  <a:close/>
                  <a:moveTo>
                    <a:pt x="2311" y="16"/>
                  </a:moveTo>
                  <a:lnTo>
                    <a:pt x="2311" y="16"/>
                  </a:lnTo>
                  <a:cubicBezTo>
                    <a:pt x="2307" y="16"/>
                    <a:pt x="2303" y="13"/>
                    <a:pt x="2303" y="8"/>
                  </a:cubicBezTo>
                  <a:cubicBezTo>
                    <a:pt x="2303" y="4"/>
                    <a:pt x="2307" y="0"/>
                    <a:pt x="2311" y="0"/>
                  </a:cubicBezTo>
                  <a:lnTo>
                    <a:pt x="2311" y="0"/>
                  </a:lnTo>
                  <a:cubicBezTo>
                    <a:pt x="2316" y="0"/>
                    <a:pt x="2319" y="4"/>
                    <a:pt x="2319" y="8"/>
                  </a:cubicBezTo>
                  <a:cubicBezTo>
                    <a:pt x="2319" y="13"/>
                    <a:pt x="2316" y="16"/>
                    <a:pt x="2311" y="16"/>
                  </a:cubicBezTo>
                  <a:close/>
                  <a:moveTo>
                    <a:pt x="2279" y="16"/>
                  </a:moveTo>
                  <a:lnTo>
                    <a:pt x="2279" y="16"/>
                  </a:lnTo>
                  <a:cubicBezTo>
                    <a:pt x="2275" y="16"/>
                    <a:pt x="2271" y="13"/>
                    <a:pt x="2271" y="8"/>
                  </a:cubicBezTo>
                  <a:cubicBezTo>
                    <a:pt x="2271" y="4"/>
                    <a:pt x="2275" y="0"/>
                    <a:pt x="2279" y="0"/>
                  </a:cubicBezTo>
                  <a:lnTo>
                    <a:pt x="2279" y="0"/>
                  </a:lnTo>
                  <a:cubicBezTo>
                    <a:pt x="2284" y="0"/>
                    <a:pt x="2287" y="4"/>
                    <a:pt x="2287" y="8"/>
                  </a:cubicBezTo>
                  <a:cubicBezTo>
                    <a:pt x="2287" y="13"/>
                    <a:pt x="2284" y="16"/>
                    <a:pt x="2279" y="16"/>
                  </a:cubicBezTo>
                  <a:close/>
                  <a:moveTo>
                    <a:pt x="2247" y="16"/>
                  </a:moveTo>
                  <a:lnTo>
                    <a:pt x="2247" y="16"/>
                  </a:lnTo>
                  <a:cubicBezTo>
                    <a:pt x="2243" y="16"/>
                    <a:pt x="2239" y="13"/>
                    <a:pt x="2239" y="8"/>
                  </a:cubicBezTo>
                  <a:cubicBezTo>
                    <a:pt x="2239" y="4"/>
                    <a:pt x="2243" y="0"/>
                    <a:pt x="2247" y="0"/>
                  </a:cubicBezTo>
                  <a:lnTo>
                    <a:pt x="2247" y="0"/>
                  </a:lnTo>
                  <a:cubicBezTo>
                    <a:pt x="2252" y="0"/>
                    <a:pt x="2255" y="4"/>
                    <a:pt x="2255" y="8"/>
                  </a:cubicBezTo>
                  <a:cubicBezTo>
                    <a:pt x="2255" y="13"/>
                    <a:pt x="2252" y="16"/>
                    <a:pt x="2247" y="16"/>
                  </a:cubicBezTo>
                  <a:close/>
                  <a:moveTo>
                    <a:pt x="2215" y="16"/>
                  </a:moveTo>
                  <a:lnTo>
                    <a:pt x="2215" y="16"/>
                  </a:lnTo>
                  <a:cubicBezTo>
                    <a:pt x="2211" y="16"/>
                    <a:pt x="2207" y="13"/>
                    <a:pt x="2207" y="8"/>
                  </a:cubicBezTo>
                  <a:cubicBezTo>
                    <a:pt x="2207" y="4"/>
                    <a:pt x="2211" y="0"/>
                    <a:pt x="2215" y="0"/>
                  </a:cubicBezTo>
                  <a:lnTo>
                    <a:pt x="2215" y="0"/>
                  </a:lnTo>
                  <a:cubicBezTo>
                    <a:pt x="2220" y="0"/>
                    <a:pt x="2223" y="4"/>
                    <a:pt x="2223" y="8"/>
                  </a:cubicBezTo>
                  <a:cubicBezTo>
                    <a:pt x="2223" y="13"/>
                    <a:pt x="2220" y="16"/>
                    <a:pt x="2215" y="16"/>
                  </a:cubicBezTo>
                  <a:close/>
                  <a:moveTo>
                    <a:pt x="2183" y="16"/>
                  </a:moveTo>
                  <a:lnTo>
                    <a:pt x="2183" y="16"/>
                  </a:lnTo>
                  <a:cubicBezTo>
                    <a:pt x="2179" y="16"/>
                    <a:pt x="2175" y="13"/>
                    <a:pt x="2175" y="8"/>
                  </a:cubicBezTo>
                  <a:cubicBezTo>
                    <a:pt x="2175" y="4"/>
                    <a:pt x="2179" y="0"/>
                    <a:pt x="2183" y="0"/>
                  </a:cubicBezTo>
                  <a:lnTo>
                    <a:pt x="2183" y="0"/>
                  </a:lnTo>
                  <a:cubicBezTo>
                    <a:pt x="2188" y="0"/>
                    <a:pt x="2191" y="4"/>
                    <a:pt x="2191" y="8"/>
                  </a:cubicBezTo>
                  <a:cubicBezTo>
                    <a:pt x="2191" y="13"/>
                    <a:pt x="2188" y="16"/>
                    <a:pt x="2183" y="16"/>
                  </a:cubicBezTo>
                  <a:close/>
                  <a:moveTo>
                    <a:pt x="2151" y="16"/>
                  </a:moveTo>
                  <a:lnTo>
                    <a:pt x="2151" y="16"/>
                  </a:lnTo>
                  <a:cubicBezTo>
                    <a:pt x="2147" y="16"/>
                    <a:pt x="2143" y="13"/>
                    <a:pt x="2143" y="8"/>
                  </a:cubicBezTo>
                  <a:cubicBezTo>
                    <a:pt x="2143" y="4"/>
                    <a:pt x="2147" y="0"/>
                    <a:pt x="2151" y="0"/>
                  </a:cubicBezTo>
                  <a:lnTo>
                    <a:pt x="2151" y="0"/>
                  </a:lnTo>
                  <a:cubicBezTo>
                    <a:pt x="2156" y="0"/>
                    <a:pt x="2159" y="4"/>
                    <a:pt x="2159" y="8"/>
                  </a:cubicBezTo>
                  <a:cubicBezTo>
                    <a:pt x="2159" y="13"/>
                    <a:pt x="2156" y="16"/>
                    <a:pt x="2151" y="16"/>
                  </a:cubicBezTo>
                  <a:close/>
                  <a:moveTo>
                    <a:pt x="2119" y="16"/>
                  </a:moveTo>
                  <a:lnTo>
                    <a:pt x="2119" y="16"/>
                  </a:lnTo>
                  <a:cubicBezTo>
                    <a:pt x="2115" y="16"/>
                    <a:pt x="2111" y="13"/>
                    <a:pt x="2111" y="8"/>
                  </a:cubicBezTo>
                  <a:cubicBezTo>
                    <a:pt x="2111" y="4"/>
                    <a:pt x="2115" y="0"/>
                    <a:pt x="2119" y="0"/>
                  </a:cubicBezTo>
                  <a:lnTo>
                    <a:pt x="2119" y="0"/>
                  </a:lnTo>
                  <a:cubicBezTo>
                    <a:pt x="2124" y="0"/>
                    <a:pt x="2127" y="4"/>
                    <a:pt x="2127" y="8"/>
                  </a:cubicBezTo>
                  <a:cubicBezTo>
                    <a:pt x="2127" y="13"/>
                    <a:pt x="2124" y="16"/>
                    <a:pt x="2119" y="16"/>
                  </a:cubicBezTo>
                  <a:close/>
                  <a:moveTo>
                    <a:pt x="2087" y="16"/>
                  </a:moveTo>
                  <a:lnTo>
                    <a:pt x="2087" y="16"/>
                  </a:lnTo>
                  <a:cubicBezTo>
                    <a:pt x="2083" y="16"/>
                    <a:pt x="2079" y="13"/>
                    <a:pt x="2079" y="8"/>
                  </a:cubicBezTo>
                  <a:cubicBezTo>
                    <a:pt x="2079" y="4"/>
                    <a:pt x="2083" y="0"/>
                    <a:pt x="2087" y="0"/>
                  </a:cubicBezTo>
                  <a:lnTo>
                    <a:pt x="2087" y="0"/>
                  </a:lnTo>
                  <a:cubicBezTo>
                    <a:pt x="2092" y="0"/>
                    <a:pt x="2095" y="4"/>
                    <a:pt x="2095" y="8"/>
                  </a:cubicBezTo>
                  <a:cubicBezTo>
                    <a:pt x="2095" y="13"/>
                    <a:pt x="2092" y="16"/>
                    <a:pt x="2087" y="16"/>
                  </a:cubicBezTo>
                  <a:close/>
                  <a:moveTo>
                    <a:pt x="2055" y="16"/>
                  </a:moveTo>
                  <a:lnTo>
                    <a:pt x="2055" y="16"/>
                  </a:lnTo>
                  <a:cubicBezTo>
                    <a:pt x="2051" y="16"/>
                    <a:pt x="2047" y="13"/>
                    <a:pt x="2047" y="8"/>
                  </a:cubicBezTo>
                  <a:cubicBezTo>
                    <a:pt x="2047" y="4"/>
                    <a:pt x="2051" y="0"/>
                    <a:pt x="2055" y="0"/>
                  </a:cubicBezTo>
                  <a:lnTo>
                    <a:pt x="2055" y="0"/>
                  </a:lnTo>
                  <a:cubicBezTo>
                    <a:pt x="2060" y="0"/>
                    <a:pt x="2063" y="4"/>
                    <a:pt x="2063" y="8"/>
                  </a:cubicBezTo>
                  <a:cubicBezTo>
                    <a:pt x="2063" y="13"/>
                    <a:pt x="2060" y="16"/>
                    <a:pt x="2055" y="16"/>
                  </a:cubicBezTo>
                  <a:close/>
                  <a:moveTo>
                    <a:pt x="2023" y="16"/>
                  </a:moveTo>
                  <a:lnTo>
                    <a:pt x="2023" y="16"/>
                  </a:lnTo>
                  <a:cubicBezTo>
                    <a:pt x="2019" y="16"/>
                    <a:pt x="2015" y="13"/>
                    <a:pt x="2015" y="8"/>
                  </a:cubicBezTo>
                  <a:cubicBezTo>
                    <a:pt x="2015" y="4"/>
                    <a:pt x="2019" y="0"/>
                    <a:pt x="2023" y="0"/>
                  </a:cubicBezTo>
                  <a:lnTo>
                    <a:pt x="2023" y="0"/>
                  </a:lnTo>
                  <a:cubicBezTo>
                    <a:pt x="2028" y="0"/>
                    <a:pt x="2031" y="4"/>
                    <a:pt x="2031" y="8"/>
                  </a:cubicBezTo>
                  <a:cubicBezTo>
                    <a:pt x="2031" y="13"/>
                    <a:pt x="2028" y="16"/>
                    <a:pt x="2023" y="16"/>
                  </a:cubicBezTo>
                  <a:close/>
                  <a:moveTo>
                    <a:pt x="1991" y="16"/>
                  </a:moveTo>
                  <a:lnTo>
                    <a:pt x="1991" y="16"/>
                  </a:lnTo>
                  <a:cubicBezTo>
                    <a:pt x="1987" y="16"/>
                    <a:pt x="1983" y="13"/>
                    <a:pt x="1983" y="8"/>
                  </a:cubicBezTo>
                  <a:cubicBezTo>
                    <a:pt x="1983" y="4"/>
                    <a:pt x="1987" y="0"/>
                    <a:pt x="1991" y="0"/>
                  </a:cubicBezTo>
                  <a:lnTo>
                    <a:pt x="1991" y="0"/>
                  </a:lnTo>
                  <a:cubicBezTo>
                    <a:pt x="1996" y="0"/>
                    <a:pt x="1999" y="4"/>
                    <a:pt x="1999" y="8"/>
                  </a:cubicBezTo>
                  <a:cubicBezTo>
                    <a:pt x="1999" y="13"/>
                    <a:pt x="1996" y="16"/>
                    <a:pt x="1991" y="16"/>
                  </a:cubicBezTo>
                  <a:close/>
                  <a:moveTo>
                    <a:pt x="1959" y="16"/>
                  </a:moveTo>
                  <a:lnTo>
                    <a:pt x="1959" y="16"/>
                  </a:lnTo>
                  <a:cubicBezTo>
                    <a:pt x="1955" y="16"/>
                    <a:pt x="1951" y="13"/>
                    <a:pt x="1951" y="8"/>
                  </a:cubicBezTo>
                  <a:cubicBezTo>
                    <a:pt x="1951" y="4"/>
                    <a:pt x="1955" y="0"/>
                    <a:pt x="1959" y="0"/>
                  </a:cubicBezTo>
                  <a:lnTo>
                    <a:pt x="1959" y="0"/>
                  </a:lnTo>
                  <a:cubicBezTo>
                    <a:pt x="1964" y="0"/>
                    <a:pt x="1967" y="4"/>
                    <a:pt x="1967" y="8"/>
                  </a:cubicBezTo>
                  <a:cubicBezTo>
                    <a:pt x="1967" y="13"/>
                    <a:pt x="1964" y="16"/>
                    <a:pt x="1959" y="16"/>
                  </a:cubicBezTo>
                  <a:close/>
                  <a:moveTo>
                    <a:pt x="1927" y="16"/>
                  </a:moveTo>
                  <a:lnTo>
                    <a:pt x="1927" y="16"/>
                  </a:lnTo>
                  <a:cubicBezTo>
                    <a:pt x="1923" y="16"/>
                    <a:pt x="1919" y="13"/>
                    <a:pt x="1919" y="8"/>
                  </a:cubicBezTo>
                  <a:cubicBezTo>
                    <a:pt x="1919" y="4"/>
                    <a:pt x="1923" y="0"/>
                    <a:pt x="1927" y="0"/>
                  </a:cubicBezTo>
                  <a:lnTo>
                    <a:pt x="1927" y="0"/>
                  </a:lnTo>
                  <a:cubicBezTo>
                    <a:pt x="1931" y="0"/>
                    <a:pt x="1935" y="4"/>
                    <a:pt x="1935" y="8"/>
                  </a:cubicBezTo>
                  <a:cubicBezTo>
                    <a:pt x="1935" y="13"/>
                    <a:pt x="1931" y="16"/>
                    <a:pt x="1927" y="16"/>
                  </a:cubicBezTo>
                  <a:close/>
                  <a:moveTo>
                    <a:pt x="1895" y="16"/>
                  </a:moveTo>
                  <a:lnTo>
                    <a:pt x="1895" y="16"/>
                  </a:lnTo>
                  <a:cubicBezTo>
                    <a:pt x="1891" y="16"/>
                    <a:pt x="1887" y="13"/>
                    <a:pt x="1887" y="8"/>
                  </a:cubicBezTo>
                  <a:cubicBezTo>
                    <a:pt x="1887" y="4"/>
                    <a:pt x="1891" y="0"/>
                    <a:pt x="1895" y="0"/>
                  </a:cubicBezTo>
                  <a:lnTo>
                    <a:pt x="1895" y="0"/>
                  </a:lnTo>
                  <a:cubicBezTo>
                    <a:pt x="1899" y="0"/>
                    <a:pt x="1903" y="4"/>
                    <a:pt x="1903" y="8"/>
                  </a:cubicBezTo>
                  <a:cubicBezTo>
                    <a:pt x="1903" y="13"/>
                    <a:pt x="1899" y="16"/>
                    <a:pt x="1895" y="16"/>
                  </a:cubicBezTo>
                  <a:close/>
                  <a:moveTo>
                    <a:pt x="1863" y="16"/>
                  </a:moveTo>
                  <a:lnTo>
                    <a:pt x="1863" y="16"/>
                  </a:lnTo>
                  <a:cubicBezTo>
                    <a:pt x="1859" y="16"/>
                    <a:pt x="1855" y="13"/>
                    <a:pt x="1855" y="8"/>
                  </a:cubicBezTo>
                  <a:cubicBezTo>
                    <a:pt x="1855" y="4"/>
                    <a:pt x="1859" y="0"/>
                    <a:pt x="1863" y="0"/>
                  </a:cubicBezTo>
                  <a:lnTo>
                    <a:pt x="1863" y="0"/>
                  </a:lnTo>
                  <a:cubicBezTo>
                    <a:pt x="1867" y="0"/>
                    <a:pt x="1871" y="4"/>
                    <a:pt x="1871" y="8"/>
                  </a:cubicBezTo>
                  <a:cubicBezTo>
                    <a:pt x="1871" y="13"/>
                    <a:pt x="1867" y="16"/>
                    <a:pt x="1863" y="16"/>
                  </a:cubicBezTo>
                  <a:close/>
                  <a:moveTo>
                    <a:pt x="1831" y="16"/>
                  </a:moveTo>
                  <a:lnTo>
                    <a:pt x="1831" y="16"/>
                  </a:lnTo>
                  <a:cubicBezTo>
                    <a:pt x="1827" y="16"/>
                    <a:pt x="1823" y="13"/>
                    <a:pt x="1823" y="8"/>
                  </a:cubicBezTo>
                  <a:cubicBezTo>
                    <a:pt x="1823" y="4"/>
                    <a:pt x="1827" y="0"/>
                    <a:pt x="1831" y="0"/>
                  </a:cubicBezTo>
                  <a:lnTo>
                    <a:pt x="1831" y="0"/>
                  </a:lnTo>
                  <a:cubicBezTo>
                    <a:pt x="1835" y="0"/>
                    <a:pt x="1839" y="4"/>
                    <a:pt x="1839" y="8"/>
                  </a:cubicBezTo>
                  <a:cubicBezTo>
                    <a:pt x="1839" y="13"/>
                    <a:pt x="1835" y="16"/>
                    <a:pt x="1831" y="16"/>
                  </a:cubicBezTo>
                  <a:close/>
                  <a:moveTo>
                    <a:pt x="1799" y="16"/>
                  </a:moveTo>
                  <a:lnTo>
                    <a:pt x="1799" y="16"/>
                  </a:lnTo>
                  <a:cubicBezTo>
                    <a:pt x="1795" y="16"/>
                    <a:pt x="1791" y="13"/>
                    <a:pt x="1791" y="8"/>
                  </a:cubicBezTo>
                  <a:cubicBezTo>
                    <a:pt x="1791" y="4"/>
                    <a:pt x="1795" y="0"/>
                    <a:pt x="1799" y="0"/>
                  </a:cubicBezTo>
                  <a:lnTo>
                    <a:pt x="1799" y="0"/>
                  </a:lnTo>
                  <a:cubicBezTo>
                    <a:pt x="1803" y="0"/>
                    <a:pt x="1807" y="4"/>
                    <a:pt x="1807" y="8"/>
                  </a:cubicBezTo>
                  <a:cubicBezTo>
                    <a:pt x="1807" y="13"/>
                    <a:pt x="1803" y="16"/>
                    <a:pt x="1799" y="16"/>
                  </a:cubicBezTo>
                  <a:close/>
                  <a:moveTo>
                    <a:pt x="1767" y="16"/>
                  </a:moveTo>
                  <a:lnTo>
                    <a:pt x="1767" y="16"/>
                  </a:lnTo>
                  <a:cubicBezTo>
                    <a:pt x="1763" y="16"/>
                    <a:pt x="1759" y="13"/>
                    <a:pt x="1759" y="8"/>
                  </a:cubicBezTo>
                  <a:cubicBezTo>
                    <a:pt x="1759" y="4"/>
                    <a:pt x="1763" y="0"/>
                    <a:pt x="1767" y="0"/>
                  </a:cubicBezTo>
                  <a:lnTo>
                    <a:pt x="1767" y="0"/>
                  </a:lnTo>
                  <a:cubicBezTo>
                    <a:pt x="1771" y="0"/>
                    <a:pt x="1775" y="4"/>
                    <a:pt x="1775" y="8"/>
                  </a:cubicBezTo>
                  <a:cubicBezTo>
                    <a:pt x="1775" y="13"/>
                    <a:pt x="1771" y="16"/>
                    <a:pt x="1767" y="16"/>
                  </a:cubicBezTo>
                  <a:close/>
                  <a:moveTo>
                    <a:pt x="1735" y="16"/>
                  </a:moveTo>
                  <a:lnTo>
                    <a:pt x="1735" y="16"/>
                  </a:lnTo>
                  <a:cubicBezTo>
                    <a:pt x="1731" y="16"/>
                    <a:pt x="1727" y="13"/>
                    <a:pt x="1727" y="8"/>
                  </a:cubicBezTo>
                  <a:cubicBezTo>
                    <a:pt x="1727" y="4"/>
                    <a:pt x="1731" y="0"/>
                    <a:pt x="1735" y="0"/>
                  </a:cubicBezTo>
                  <a:lnTo>
                    <a:pt x="1735" y="0"/>
                  </a:lnTo>
                  <a:cubicBezTo>
                    <a:pt x="1739" y="0"/>
                    <a:pt x="1743" y="4"/>
                    <a:pt x="1743" y="8"/>
                  </a:cubicBezTo>
                  <a:cubicBezTo>
                    <a:pt x="1743" y="13"/>
                    <a:pt x="1739" y="16"/>
                    <a:pt x="1735" y="16"/>
                  </a:cubicBezTo>
                  <a:close/>
                  <a:moveTo>
                    <a:pt x="1703" y="16"/>
                  </a:moveTo>
                  <a:lnTo>
                    <a:pt x="1703" y="16"/>
                  </a:lnTo>
                  <a:cubicBezTo>
                    <a:pt x="1699" y="16"/>
                    <a:pt x="1695" y="13"/>
                    <a:pt x="1695" y="8"/>
                  </a:cubicBezTo>
                  <a:cubicBezTo>
                    <a:pt x="1695" y="4"/>
                    <a:pt x="1699" y="0"/>
                    <a:pt x="1703" y="0"/>
                  </a:cubicBezTo>
                  <a:lnTo>
                    <a:pt x="1703" y="0"/>
                  </a:lnTo>
                  <a:cubicBezTo>
                    <a:pt x="1707" y="0"/>
                    <a:pt x="1711" y="4"/>
                    <a:pt x="1711" y="8"/>
                  </a:cubicBezTo>
                  <a:cubicBezTo>
                    <a:pt x="1711" y="13"/>
                    <a:pt x="1707" y="16"/>
                    <a:pt x="1703" y="16"/>
                  </a:cubicBezTo>
                  <a:close/>
                  <a:moveTo>
                    <a:pt x="1671" y="16"/>
                  </a:moveTo>
                  <a:lnTo>
                    <a:pt x="1671" y="16"/>
                  </a:lnTo>
                  <a:cubicBezTo>
                    <a:pt x="1667" y="16"/>
                    <a:pt x="1663" y="13"/>
                    <a:pt x="1663" y="8"/>
                  </a:cubicBezTo>
                  <a:cubicBezTo>
                    <a:pt x="1663" y="4"/>
                    <a:pt x="1667" y="0"/>
                    <a:pt x="1671" y="0"/>
                  </a:cubicBezTo>
                  <a:lnTo>
                    <a:pt x="1671" y="0"/>
                  </a:lnTo>
                  <a:cubicBezTo>
                    <a:pt x="1675" y="0"/>
                    <a:pt x="1679" y="4"/>
                    <a:pt x="1679" y="8"/>
                  </a:cubicBezTo>
                  <a:cubicBezTo>
                    <a:pt x="1679" y="13"/>
                    <a:pt x="1675" y="16"/>
                    <a:pt x="1671" y="16"/>
                  </a:cubicBezTo>
                  <a:close/>
                  <a:moveTo>
                    <a:pt x="1639" y="16"/>
                  </a:moveTo>
                  <a:lnTo>
                    <a:pt x="1639" y="16"/>
                  </a:lnTo>
                  <a:cubicBezTo>
                    <a:pt x="1635" y="16"/>
                    <a:pt x="1631" y="13"/>
                    <a:pt x="1631" y="8"/>
                  </a:cubicBezTo>
                  <a:cubicBezTo>
                    <a:pt x="1631" y="4"/>
                    <a:pt x="1635" y="0"/>
                    <a:pt x="1639" y="0"/>
                  </a:cubicBezTo>
                  <a:lnTo>
                    <a:pt x="1639" y="0"/>
                  </a:lnTo>
                  <a:cubicBezTo>
                    <a:pt x="1643" y="0"/>
                    <a:pt x="1647" y="4"/>
                    <a:pt x="1647" y="8"/>
                  </a:cubicBezTo>
                  <a:cubicBezTo>
                    <a:pt x="1647" y="13"/>
                    <a:pt x="1643" y="16"/>
                    <a:pt x="1639" y="16"/>
                  </a:cubicBezTo>
                  <a:close/>
                  <a:moveTo>
                    <a:pt x="1607" y="16"/>
                  </a:moveTo>
                  <a:lnTo>
                    <a:pt x="1607" y="16"/>
                  </a:lnTo>
                  <a:cubicBezTo>
                    <a:pt x="1603" y="16"/>
                    <a:pt x="1599" y="13"/>
                    <a:pt x="1599" y="8"/>
                  </a:cubicBezTo>
                  <a:cubicBezTo>
                    <a:pt x="1599" y="4"/>
                    <a:pt x="1603" y="0"/>
                    <a:pt x="1607" y="0"/>
                  </a:cubicBezTo>
                  <a:lnTo>
                    <a:pt x="1607" y="0"/>
                  </a:lnTo>
                  <a:cubicBezTo>
                    <a:pt x="1611" y="0"/>
                    <a:pt x="1615" y="4"/>
                    <a:pt x="1615" y="8"/>
                  </a:cubicBezTo>
                  <a:cubicBezTo>
                    <a:pt x="1615" y="13"/>
                    <a:pt x="1611" y="16"/>
                    <a:pt x="1607" y="16"/>
                  </a:cubicBezTo>
                  <a:close/>
                  <a:moveTo>
                    <a:pt x="1575" y="16"/>
                  </a:moveTo>
                  <a:lnTo>
                    <a:pt x="1575" y="16"/>
                  </a:lnTo>
                  <a:cubicBezTo>
                    <a:pt x="1570" y="16"/>
                    <a:pt x="1567" y="13"/>
                    <a:pt x="1567" y="8"/>
                  </a:cubicBezTo>
                  <a:cubicBezTo>
                    <a:pt x="1567" y="4"/>
                    <a:pt x="1570" y="0"/>
                    <a:pt x="1575" y="0"/>
                  </a:cubicBezTo>
                  <a:lnTo>
                    <a:pt x="1575" y="0"/>
                  </a:lnTo>
                  <a:cubicBezTo>
                    <a:pt x="1579" y="0"/>
                    <a:pt x="1583" y="4"/>
                    <a:pt x="1583" y="8"/>
                  </a:cubicBezTo>
                  <a:cubicBezTo>
                    <a:pt x="1583" y="13"/>
                    <a:pt x="1579" y="16"/>
                    <a:pt x="1575" y="16"/>
                  </a:cubicBezTo>
                  <a:close/>
                  <a:moveTo>
                    <a:pt x="1543" y="16"/>
                  </a:moveTo>
                  <a:lnTo>
                    <a:pt x="1543" y="16"/>
                  </a:lnTo>
                  <a:cubicBezTo>
                    <a:pt x="1538" y="16"/>
                    <a:pt x="1535" y="13"/>
                    <a:pt x="1535" y="8"/>
                  </a:cubicBezTo>
                  <a:cubicBezTo>
                    <a:pt x="1535" y="4"/>
                    <a:pt x="1538" y="0"/>
                    <a:pt x="1543" y="0"/>
                  </a:cubicBezTo>
                  <a:lnTo>
                    <a:pt x="1543" y="0"/>
                  </a:lnTo>
                  <a:cubicBezTo>
                    <a:pt x="1547" y="0"/>
                    <a:pt x="1551" y="4"/>
                    <a:pt x="1551" y="8"/>
                  </a:cubicBezTo>
                  <a:cubicBezTo>
                    <a:pt x="1551" y="13"/>
                    <a:pt x="1547" y="16"/>
                    <a:pt x="1543" y="16"/>
                  </a:cubicBezTo>
                  <a:close/>
                  <a:moveTo>
                    <a:pt x="1511" y="16"/>
                  </a:moveTo>
                  <a:lnTo>
                    <a:pt x="1511" y="16"/>
                  </a:lnTo>
                  <a:cubicBezTo>
                    <a:pt x="1506" y="16"/>
                    <a:pt x="1503" y="13"/>
                    <a:pt x="1503" y="8"/>
                  </a:cubicBezTo>
                  <a:cubicBezTo>
                    <a:pt x="1503" y="4"/>
                    <a:pt x="1506" y="0"/>
                    <a:pt x="1511" y="0"/>
                  </a:cubicBezTo>
                  <a:lnTo>
                    <a:pt x="1511" y="0"/>
                  </a:lnTo>
                  <a:cubicBezTo>
                    <a:pt x="1515" y="0"/>
                    <a:pt x="1519" y="4"/>
                    <a:pt x="1519" y="8"/>
                  </a:cubicBezTo>
                  <a:cubicBezTo>
                    <a:pt x="1519" y="13"/>
                    <a:pt x="1515" y="16"/>
                    <a:pt x="1511" y="16"/>
                  </a:cubicBezTo>
                  <a:close/>
                  <a:moveTo>
                    <a:pt x="1479" y="16"/>
                  </a:moveTo>
                  <a:lnTo>
                    <a:pt x="1479" y="16"/>
                  </a:lnTo>
                  <a:cubicBezTo>
                    <a:pt x="1474" y="16"/>
                    <a:pt x="1471" y="13"/>
                    <a:pt x="1471" y="8"/>
                  </a:cubicBezTo>
                  <a:cubicBezTo>
                    <a:pt x="1471" y="4"/>
                    <a:pt x="1474" y="0"/>
                    <a:pt x="1479" y="0"/>
                  </a:cubicBezTo>
                  <a:lnTo>
                    <a:pt x="1479" y="0"/>
                  </a:lnTo>
                  <a:cubicBezTo>
                    <a:pt x="1483" y="0"/>
                    <a:pt x="1487" y="4"/>
                    <a:pt x="1487" y="8"/>
                  </a:cubicBezTo>
                  <a:cubicBezTo>
                    <a:pt x="1487" y="13"/>
                    <a:pt x="1483" y="16"/>
                    <a:pt x="1479" y="16"/>
                  </a:cubicBezTo>
                  <a:close/>
                  <a:moveTo>
                    <a:pt x="1447" y="16"/>
                  </a:moveTo>
                  <a:lnTo>
                    <a:pt x="1447" y="16"/>
                  </a:lnTo>
                  <a:cubicBezTo>
                    <a:pt x="1442" y="16"/>
                    <a:pt x="1439" y="13"/>
                    <a:pt x="1439" y="8"/>
                  </a:cubicBezTo>
                  <a:cubicBezTo>
                    <a:pt x="1439" y="4"/>
                    <a:pt x="1442" y="0"/>
                    <a:pt x="1447" y="0"/>
                  </a:cubicBezTo>
                  <a:lnTo>
                    <a:pt x="1447" y="0"/>
                  </a:lnTo>
                  <a:cubicBezTo>
                    <a:pt x="1451" y="0"/>
                    <a:pt x="1455" y="4"/>
                    <a:pt x="1455" y="8"/>
                  </a:cubicBezTo>
                  <a:cubicBezTo>
                    <a:pt x="1455" y="13"/>
                    <a:pt x="1451" y="16"/>
                    <a:pt x="1447" y="16"/>
                  </a:cubicBezTo>
                  <a:close/>
                  <a:moveTo>
                    <a:pt x="1415" y="16"/>
                  </a:moveTo>
                  <a:lnTo>
                    <a:pt x="1415" y="16"/>
                  </a:lnTo>
                  <a:cubicBezTo>
                    <a:pt x="1410" y="16"/>
                    <a:pt x="1407" y="13"/>
                    <a:pt x="1407" y="8"/>
                  </a:cubicBezTo>
                  <a:cubicBezTo>
                    <a:pt x="1407" y="4"/>
                    <a:pt x="1410" y="0"/>
                    <a:pt x="1415" y="0"/>
                  </a:cubicBezTo>
                  <a:lnTo>
                    <a:pt x="1415" y="0"/>
                  </a:lnTo>
                  <a:cubicBezTo>
                    <a:pt x="1419" y="0"/>
                    <a:pt x="1423" y="4"/>
                    <a:pt x="1423" y="8"/>
                  </a:cubicBezTo>
                  <a:cubicBezTo>
                    <a:pt x="1423" y="13"/>
                    <a:pt x="1419" y="16"/>
                    <a:pt x="1415" y="16"/>
                  </a:cubicBezTo>
                  <a:close/>
                  <a:moveTo>
                    <a:pt x="1383" y="16"/>
                  </a:moveTo>
                  <a:lnTo>
                    <a:pt x="1383" y="16"/>
                  </a:lnTo>
                  <a:cubicBezTo>
                    <a:pt x="1378" y="16"/>
                    <a:pt x="1375" y="13"/>
                    <a:pt x="1375" y="8"/>
                  </a:cubicBezTo>
                  <a:cubicBezTo>
                    <a:pt x="1375" y="4"/>
                    <a:pt x="1378" y="0"/>
                    <a:pt x="1383" y="0"/>
                  </a:cubicBezTo>
                  <a:lnTo>
                    <a:pt x="1383" y="0"/>
                  </a:lnTo>
                  <a:cubicBezTo>
                    <a:pt x="1387" y="0"/>
                    <a:pt x="1391" y="4"/>
                    <a:pt x="1391" y="8"/>
                  </a:cubicBezTo>
                  <a:cubicBezTo>
                    <a:pt x="1391" y="13"/>
                    <a:pt x="1387" y="16"/>
                    <a:pt x="1383" y="16"/>
                  </a:cubicBezTo>
                  <a:close/>
                  <a:moveTo>
                    <a:pt x="1351" y="16"/>
                  </a:moveTo>
                  <a:lnTo>
                    <a:pt x="1351" y="16"/>
                  </a:lnTo>
                  <a:cubicBezTo>
                    <a:pt x="1346" y="16"/>
                    <a:pt x="1343" y="13"/>
                    <a:pt x="1343" y="8"/>
                  </a:cubicBezTo>
                  <a:cubicBezTo>
                    <a:pt x="1343" y="4"/>
                    <a:pt x="1346" y="0"/>
                    <a:pt x="1351" y="0"/>
                  </a:cubicBezTo>
                  <a:lnTo>
                    <a:pt x="1351" y="0"/>
                  </a:lnTo>
                  <a:cubicBezTo>
                    <a:pt x="1355" y="0"/>
                    <a:pt x="1359" y="4"/>
                    <a:pt x="1359" y="8"/>
                  </a:cubicBezTo>
                  <a:cubicBezTo>
                    <a:pt x="1359" y="13"/>
                    <a:pt x="1355" y="16"/>
                    <a:pt x="1351" y="16"/>
                  </a:cubicBezTo>
                  <a:close/>
                  <a:moveTo>
                    <a:pt x="1319" y="16"/>
                  </a:moveTo>
                  <a:lnTo>
                    <a:pt x="1319" y="16"/>
                  </a:lnTo>
                  <a:cubicBezTo>
                    <a:pt x="1314" y="16"/>
                    <a:pt x="1311" y="13"/>
                    <a:pt x="1311" y="8"/>
                  </a:cubicBezTo>
                  <a:cubicBezTo>
                    <a:pt x="1311" y="4"/>
                    <a:pt x="1314" y="0"/>
                    <a:pt x="1319" y="0"/>
                  </a:cubicBezTo>
                  <a:lnTo>
                    <a:pt x="1319" y="0"/>
                  </a:lnTo>
                  <a:cubicBezTo>
                    <a:pt x="1323" y="0"/>
                    <a:pt x="1327" y="4"/>
                    <a:pt x="1327" y="8"/>
                  </a:cubicBezTo>
                  <a:cubicBezTo>
                    <a:pt x="1327" y="13"/>
                    <a:pt x="1323" y="16"/>
                    <a:pt x="1319" y="16"/>
                  </a:cubicBezTo>
                  <a:close/>
                  <a:moveTo>
                    <a:pt x="1287" y="16"/>
                  </a:moveTo>
                  <a:lnTo>
                    <a:pt x="1287" y="16"/>
                  </a:lnTo>
                  <a:cubicBezTo>
                    <a:pt x="1282" y="16"/>
                    <a:pt x="1279" y="13"/>
                    <a:pt x="1279" y="8"/>
                  </a:cubicBezTo>
                  <a:cubicBezTo>
                    <a:pt x="1279" y="4"/>
                    <a:pt x="1282" y="0"/>
                    <a:pt x="1287" y="0"/>
                  </a:cubicBezTo>
                  <a:lnTo>
                    <a:pt x="1287" y="0"/>
                  </a:lnTo>
                  <a:cubicBezTo>
                    <a:pt x="1291" y="0"/>
                    <a:pt x="1295" y="4"/>
                    <a:pt x="1295" y="8"/>
                  </a:cubicBezTo>
                  <a:cubicBezTo>
                    <a:pt x="1295" y="13"/>
                    <a:pt x="1291" y="16"/>
                    <a:pt x="1287" y="16"/>
                  </a:cubicBezTo>
                  <a:close/>
                  <a:moveTo>
                    <a:pt x="1255" y="16"/>
                  </a:moveTo>
                  <a:lnTo>
                    <a:pt x="1255" y="16"/>
                  </a:lnTo>
                  <a:cubicBezTo>
                    <a:pt x="1250" y="16"/>
                    <a:pt x="1247" y="13"/>
                    <a:pt x="1247" y="8"/>
                  </a:cubicBezTo>
                  <a:cubicBezTo>
                    <a:pt x="1247" y="4"/>
                    <a:pt x="1250" y="0"/>
                    <a:pt x="1255" y="0"/>
                  </a:cubicBezTo>
                  <a:lnTo>
                    <a:pt x="1255" y="0"/>
                  </a:lnTo>
                  <a:cubicBezTo>
                    <a:pt x="1259" y="0"/>
                    <a:pt x="1263" y="4"/>
                    <a:pt x="1263" y="8"/>
                  </a:cubicBezTo>
                  <a:cubicBezTo>
                    <a:pt x="1263" y="13"/>
                    <a:pt x="1259" y="16"/>
                    <a:pt x="1255" y="16"/>
                  </a:cubicBezTo>
                  <a:close/>
                  <a:moveTo>
                    <a:pt x="1223" y="16"/>
                  </a:moveTo>
                  <a:lnTo>
                    <a:pt x="1223" y="16"/>
                  </a:lnTo>
                  <a:cubicBezTo>
                    <a:pt x="1218" y="16"/>
                    <a:pt x="1215" y="13"/>
                    <a:pt x="1215" y="8"/>
                  </a:cubicBezTo>
                  <a:cubicBezTo>
                    <a:pt x="1215" y="4"/>
                    <a:pt x="1218" y="0"/>
                    <a:pt x="1223" y="0"/>
                  </a:cubicBezTo>
                  <a:lnTo>
                    <a:pt x="1223" y="0"/>
                  </a:lnTo>
                  <a:cubicBezTo>
                    <a:pt x="1227" y="0"/>
                    <a:pt x="1231" y="4"/>
                    <a:pt x="1231" y="8"/>
                  </a:cubicBezTo>
                  <a:cubicBezTo>
                    <a:pt x="1231" y="13"/>
                    <a:pt x="1227" y="16"/>
                    <a:pt x="1223" y="16"/>
                  </a:cubicBezTo>
                  <a:close/>
                  <a:moveTo>
                    <a:pt x="1191" y="16"/>
                  </a:moveTo>
                  <a:lnTo>
                    <a:pt x="1191" y="16"/>
                  </a:lnTo>
                  <a:cubicBezTo>
                    <a:pt x="1186" y="16"/>
                    <a:pt x="1183" y="13"/>
                    <a:pt x="1183" y="8"/>
                  </a:cubicBezTo>
                  <a:cubicBezTo>
                    <a:pt x="1183" y="4"/>
                    <a:pt x="1186" y="0"/>
                    <a:pt x="1191" y="0"/>
                  </a:cubicBezTo>
                  <a:lnTo>
                    <a:pt x="1191" y="0"/>
                  </a:lnTo>
                  <a:cubicBezTo>
                    <a:pt x="1195" y="0"/>
                    <a:pt x="1199" y="4"/>
                    <a:pt x="1199" y="8"/>
                  </a:cubicBezTo>
                  <a:cubicBezTo>
                    <a:pt x="1199" y="13"/>
                    <a:pt x="1195" y="16"/>
                    <a:pt x="1191" y="16"/>
                  </a:cubicBezTo>
                  <a:close/>
                  <a:moveTo>
                    <a:pt x="1159" y="16"/>
                  </a:moveTo>
                  <a:lnTo>
                    <a:pt x="1159" y="16"/>
                  </a:lnTo>
                  <a:cubicBezTo>
                    <a:pt x="1154" y="16"/>
                    <a:pt x="1151" y="13"/>
                    <a:pt x="1151" y="8"/>
                  </a:cubicBezTo>
                  <a:cubicBezTo>
                    <a:pt x="1151" y="4"/>
                    <a:pt x="1154" y="0"/>
                    <a:pt x="1159" y="0"/>
                  </a:cubicBezTo>
                  <a:lnTo>
                    <a:pt x="1159" y="0"/>
                  </a:lnTo>
                  <a:cubicBezTo>
                    <a:pt x="1163" y="0"/>
                    <a:pt x="1167" y="4"/>
                    <a:pt x="1167" y="8"/>
                  </a:cubicBezTo>
                  <a:cubicBezTo>
                    <a:pt x="1167" y="13"/>
                    <a:pt x="1163" y="16"/>
                    <a:pt x="1159" y="16"/>
                  </a:cubicBezTo>
                  <a:close/>
                  <a:moveTo>
                    <a:pt x="1127" y="16"/>
                  </a:moveTo>
                  <a:lnTo>
                    <a:pt x="1127" y="16"/>
                  </a:lnTo>
                  <a:cubicBezTo>
                    <a:pt x="1122" y="16"/>
                    <a:pt x="1119" y="13"/>
                    <a:pt x="1119" y="8"/>
                  </a:cubicBezTo>
                  <a:cubicBezTo>
                    <a:pt x="1119" y="4"/>
                    <a:pt x="1122" y="0"/>
                    <a:pt x="1127" y="0"/>
                  </a:cubicBezTo>
                  <a:lnTo>
                    <a:pt x="1127" y="0"/>
                  </a:lnTo>
                  <a:cubicBezTo>
                    <a:pt x="1131" y="0"/>
                    <a:pt x="1135" y="4"/>
                    <a:pt x="1135" y="8"/>
                  </a:cubicBezTo>
                  <a:cubicBezTo>
                    <a:pt x="1135" y="13"/>
                    <a:pt x="1131" y="16"/>
                    <a:pt x="1127" y="16"/>
                  </a:cubicBezTo>
                  <a:close/>
                  <a:moveTo>
                    <a:pt x="1095" y="16"/>
                  </a:moveTo>
                  <a:lnTo>
                    <a:pt x="1095" y="16"/>
                  </a:lnTo>
                  <a:cubicBezTo>
                    <a:pt x="1090" y="16"/>
                    <a:pt x="1087" y="13"/>
                    <a:pt x="1087" y="8"/>
                  </a:cubicBezTo>
                  <a:cubicBezTo>
                    <a:pt x="1087" y="4"/>
                    <a:pt x="1090" y="0"/>
                    <a:pt x="1095" y="0"/>
                  </a:cubicBezTo>
                  <a:lnTo>
                    <a:pt x="1095" y="0"/>
                  </a:lnTo>
                  <a:cubicBezTo>
                    <a:pt x="1099" y="0"/>
                    <a:pt x="1103" y="4"/>
                    <a:pt x="1103" y="8"/>
                  </a:cubicBezTo>
                  <a:cubicBezTo>
                    <a:pt x="1103" y="13"/>
                    <a:pt x="1099" y="16"/>
                    <a:pt x="1095" y="16"/>
                  </a:cubicBezTo>
                  <a:close/>
                  <a:moveTo>
                    <a:pt x="1063" y="16"/>
                  </a:moveTo>
                  <a:lnTo>
                    <a:pt x="1063" y="16"/>
                  </a:lnTo>
                  <a:cubicBezTo>
                    <a:pt x="1058" y="16"/>
                    <a:pt x="1055" y="13"/>
                    <a:pt x="1055" y="8"/>
                  </a:cubicBezTo>
                  <a:cubicBezTo>
                    <a:pt x="1055" y="4"/>
                    <a:pt x="1058" y="0"/>
                    <a:pt x="1063" y="0"/>
                  </a:cubicBezTo>
                  <a:lnTo>
                    <a:pt x="1063" y="0"/>
                  </a:lnTo>
                  <a:cubicBezTo>
                    <a:pt x="1067" y="0"/>
                    <a:pt x="1071" y="4"/>
                    <a:pt x="1071" y="8"/>
                  </a:cubicBezTo>
                  <a:cubicBezTo>
                    <a:pt x="1071" y="13"/>
                    <a:pt x="1067" y="16"/>
                    <a:pt x="1063" y="16"/>
                  </a:cubicBezTo>
                  <a:close/>
                  <a:moveTo>
                    <a:pt x="1031" y="16"/>
                  </a:moveTo>
                  <a:lnTo>
                    <a:pt x="1031" y="16"/>
                  </a:lnTo>
                  <a:cubicBezTo>
                    <a:pt x="1026" y="16"/>
                    <a:pt x="1023" y="13"/>
                    <a:pt x="1023" y="8"/>
                  </a:cubicBezTo>
                  <a:cubicBezTo>
                    <a:pt x="1023" y="4"/>
                    <a:pt x="1026" y="0"/>
                    <a:pt x="1031" y="0"/>
                  </a:cubicBezTo>
                  <a:lnTo>
                    <a:pt x="1031" y="0"/>
                  </a:lnTo>
                  <a:cubicBezTo>
                    <a:pt x="1035" y="0"/>
                    <a:pt x="1039" y="4"/>
                    <a:pt x="1039" y="8"/>
                  </a:cubicBezTo>
                  <a:cubicBezTo>
                    <a:pt x="1039" y="13"/>
                    <a:pt x="1035" y="16"/>
                    <a:pt x="1031" y="16"/>
                  </a:cubicBezTo>
                  <a:close/>
                  <a:moveTo>
                    <a:pt x="999" y="16"/>
                  </a:moveTo>
                  <a:lnTo>
                    <a:pt x="999" y="16"/>
                  </a:lnTo>
                  <a:cubicBezTo>
                    <a:pt x="994" y="16"/>
                    <a:pt x="991" y="13"/>
                    <a:pt x="991" y="8"/>
                  </a:cubicBezTo>
                  <a:cubicBezTo>
                    <a:pt x="991" y="4"/>
                    <a:pt x="994" y="0"/>
                    <a:pt x="999" y="0"/>
                  </a:cubicBezTo>
                  <a:lnTo>
                    <a:pt x="999" y="0"/>
                  </a:lnTo>
                  <a:cubicBezTo>
                    <a:pt x="1003" y="0"/>
                    <a:pt x="1007" y="4"/>
                    <a:pt x="1007" y="8"/>
                  </a:cubicBezTo>
                  <a:cubicBezTo>
                    <a:pt x="1007" y="13"/>
                    <a:pt x="1003" y="16"/>
                    <a:pt x="999" y="16"/>
                  </a:cubicBezTo>
                  <a:close/>
                  <a:moveTo>
                    <a:pt x="967" y="18"/>
                  </a:moveTo>
                  <a:lnTo>
                    <a:pt x="967" y="18"/>
                  </a:lnTo>
                  <a:cubicBezTo>
                    <a:pt x="963" y="18"/>
                    <a:pt x="959" y="14"/>
                    <a:pt x="959" y="10"/>
                  </a:cubicBezTo>
                  <a:cubicBezTo>
                    <a:pt x="959" y="6"/>
                    <a:pt x="962" y="2"/>
                    <a:pt x="966" y="2"/>
                  </a:cubicBezTo>
                  <a:lnTo>
                    <a:pt x="966" y="2"/>
                  </a:lnTo>
                  <a:cubicBezTo>
                    <a:pt x="971" y="2"/>
                    <a:pt x="975" y="5"/>
                    <a:pt x="975" y="9"/>
                  </a:cubicBezTo>
                  <a:cubicBezTo>
                    <a:pt x="975" y="14"/>
                    <a:pt x="971" y="17"/>
                    <a:pt x="967" y="18"/>
                  </a:cubicBezTo>
                  <a:close/>
                  <a:moveTo>
                    <a:pt x="935" y="19"/>
                  </a:moveTo>
                  <a:lnTo>
                    <a:pt x="935" y="19"/>
                  </a:lnTo>
                  <a:cubicBezTo>
                    <a:pt x="931" y="19"/>
                    <a:pt x="927" y="16"/>
                    <a:pt x="927" y="12"/>
                  </a:cubicBezTo>
                  <a:cubicBezTo>
                    <a:pt x="927" y="7"/>
                    <a:pt x="930" y="3"/>
                    <a:pt x="934" y="3"/>
                  </a:cubicBezTo>
                  <a:lnTo>
                    <a:pt x="934" y="3"/>
                  </a:lnTo>
                  <a:cubicBezTo>
                    <a:pt x="939" y="3"/>
                    <a:pt x="943" y="7"/>
                    <a:pt x="943" y="11"/>
                  </a:cubicBezTo>
                  <a:cubicBezTo>
                    <a:pt x="943" y="15"/>
                    <a:pt x="940" y="19"/>
                    <a:pt x="935" y="19"/>
                  </a:cubicBezTo>
                  <a:close/>
                  <a:moveTo>
                    <a:pt x="903" y="21"/>
                  </a:moveTo>
                  <a:lnTo>
                    <a:pt x="903" y="21"/>
                  </a:lnTo>
                  <a:cubicBezTo>
                    <a:pt x="899" y="21"/>
                    <a:pt x="895" y="18"/>
                    <a:pt x="895" y="13"/>
                  </a:cubicBezTo>
                  <a:cubicBezTo>
                    <a:pt x="895" y="9"/>
                    <a:pt x="898" y="5"/>
                    <a:pt x="902" y="5"/>
                  </a:cubicBezTo>
                  <a:lnTo>
                    <a:pt x="902" y="5"/>
                  </a:lnTo>
                  <a:cubicBezTo>
                    <a:pt x="907" y="5"/>
                    <a:pt x="911" y="8"/>
                    <a:pt x="911" y="13"/>
                  </a:cubicBezTo>
                  <a:cubicBezTo>
                    <a:pt x="911" y="17"/>
                    <a:pt x="908" y="21"/>
                    <a:pt x="903" y="21"/>
                  </a:cubicBezTo>
                  <a:close/>
                  <a:moveTo>
                    <a:pt x="872" y="24"/>
                  </a:moveTo>
                  <a:lnTo>
                    <a:pt x="872" y="24"/>
                  </a:lnTo>
                  <a:cubicBezTo>
                    <a:pt x="868" y="25"/>
                    <a:pt x="864" y="22"/>
                    <a:pt x="863" y="18"/>
                  </a:cubicBezTo>
                  <a:cubicBezTo>
                    <a:pt x="862" y="13"/>
                    <a:pt x="865" y="9"/>
                    <a:pt x="870" y="9"/>
                  </a:cubicBezTo>
                  <a:lnTo>
                    <a:pt x="870" y="9"/>
                  </a:lnTo>
                  <a:cubicBezTo>
                    <a:pt x="874" y="8"/>
                    <a:pt x="878" y="11"/>
                    <a:pt x="879" y="15"/>
                  </a:cubicBezTo>
                  <a:cubicBezTo>
                    <a:pt x="880" y="20"/>
                    <a:pt x="877" y="24"/>
                    <a:pt x="872" y="24"/>
                  </a:cubicBezTo>
                  <a:close/>
                  <a:moveTo>
                    <a:pt x="841" y="29"/>
                  </a:moveTo>
                  <a:lnTo>
                    <a:pt x="840" y="29"/>
                  </a:lnTo>
                  <a:cubicBezTo>
                    <a:pt x="836" y="30"/>
                    <a:pt x="832" y="27"/>
                    <a:pt x="831" y="23"/>
                  </a:cubicBezTo>
                  <a:cubicBezTo>
                    <a:pt x="831" y="18"/>
                    <a:pt x="834" y="14"/>
                    <a:pt x="838" y="13"/>
                  </a:cubicBezTo>
                  <a:lnTo>
                    <a:pt x="838" y="13"/>
                  </a:lnTo>
                  <a:cubicBezTo>
                    <a:pt x="843" y="13"/>
                    <a:pt x="847" y="16"/>
                    <a:pt x="847" y="20"/>
                  </a:cubicBezTo>
                  <a:cubicBezTo>
                    <a:pt x="848" y="25"/>
                    <a:pt x="845" y="29"/>
                    <a:pt x="841" y="29"/>
                  </a:cubicBezTo>
                  <a:close/>
                  <a:moveTo>
                    <a:pt x="809" y="34"/>
                  </a:moveTo>
                  <a:lnTo>
                    <a:pt x="809" y="34"/>
                  </a:lnTo>
                  <a:cubicBezTo>
                    <a:pt x="804" y="35"/>
                    <a:pt x="800" y="32"/>
                    <a:pt x="800" y="27"/>
                  </a:cubicBezTo>
                  <a:cubicBezTo>
                    <a:pt x="799" y="23"/>
                    <a:pt x="802" y="19"/>
                    <a:pt x="807" y="18"/>
                  </a:cubicBezTo>
                  <a:lnTo>
                    <a:pt x="807" y="18"/>
                  </a:lnTo>
                  <a:cubicBezTo>
                    <a:pt x="811" y="18"/>
                    <a:pt x="815" y="21"/>
                    <a:pt x="816" y="25"/>
                  </a:cubicBezTo>
                  <a:cubicBezTo>
                    <a:pt x="816" y="29"/>
                    <a:pt x="813" y="34"/>
                    <a:pt x="809" y="34"/>
                  </a:cubicBezTo>
                  <a:close/>
                  <a:moveTo>
                    <a:pt x="778" y="41"/>
                  </a:moveTo>
                  <a:lnTo>
                    <a:pt x="778" y="41"/>
                  </a:lnTo>
                  <a:cubicBezTo>
                    <a:pt x="774" y="42"/>
                    <a:pt x="770" y="39"/>
                    <a:pt x="769" y="35"/>
                  </a:cubicBezTo>
                  <a:cubicBezTo>
                    <a:pt x="768" y="30"/>
                    <a:pt x="770" y="26"/>
                    <a:pt x="774" y="25"/>
                  </a:cubicBezTo>
                  <a:lnTo>
                    <a:pt x="774" y="25"/>
                  </a:lnTo>
                  <a:cubicBezTo>
                    <a:pt x="779" y="24"/>
                    <a:pt x="783" y="27"/>
                    <a:pt x="784" y="31"/>
                  </a:cubicBezTo>
                  <a:cubicBezTo>
                    <a:pt x="785" y="35"/>
                    <a:pt x="783" y="40"/>
                    <a:pt x="778" y="41"/>
                  </a:cubicBezTo>
                  <a:close/>
                  <a:moveTo>
                    <a:pt x="747" y="49"/>
                  </a:moveTo>
                  <a:lnTo>
                    <a:pt x="747" y="49"/>
                  </a:lnTo>
                  <a:cubicBezTo>
                    <a:pt x="743" y="50"/>
                    <a:pt x="739" y="47"/>
                    <a:pt x="738" y="43"/>
                  </a:cubicBezTo>
                  <a:cubicBezTo>
                    <a:pt x="737" y="38"/>
                    <a:pt x="739" y="34"/>
                    <a:pt x="743" y="33"/>
                  </a:cubicBezTo>
                  <a:lnTo>
                    <a:pt x="743" y="33"/>
                  </a:lnTo>
                  <a:cubicBezTo>
                    <a:pt x="748" y="32"/>
                    <a:pt x="752" y="35"/>
                    <a:pt x="753" y="39"/>
                  </a:cubicBezTo>
                  <a:cubicBezTo>
                    <a:pt x="754" y="43"/>
                    <a:pt x="752" y="47"/>
                    <a:pt x="747" y="49"/>
                  </a:cubicBezTo>
                  <a:close/>
                  <a:moveTo>
                    <a:pt x="716" y="56"/>
                  </a:moveTo>
                  <a:lnTo>
                    <a:pt x="716" y="56"/>
                  </a:lnTo>
                  <a:cubicBezTo>
                    <a:pt x="712" y="57"/>
                    <a:pt x="708" y="55"/>
                    <a:pt x="707" y="51"/>
                  </a:cubicBezTo>
                  <a:cubicBezTo>
                    <a:pt x="706" y="46"/>
                    <a:pt x="708" y="42"/>
                    <a:pt x="712" y="41"/>
                  </a:cubicBezTo>
                  <a:lnTo>
                    <a:pt x="712" y="41"/>
                  </a:lnTo>
                  <a:cubicBezTo>
                    <a:pt x="717" y="40"/>
                    <a:pt x="721" y="42"/>
                    <a:pt x="722" y="47"/>
                  </a:cubicBezTo>
                  <a:cubicBezTo>
                    <a:pt x="723" y="51"/>
                    <a:pt x="721" y="55"/>
                    <a:pt x="716" y="56"/>
                  </a:cubicBezTo>
                  <a:close/>
                  <a:moveTo>
                    <a:pt x="686" y="66"/>
                  </a:moveTo>
                  <a:lnTo>
                    <a:pt x="686" y="66"/>
                  </a:lnTo>
                  <a:cubicBezTo>
                    <a:pt x="682" y="67"/>
                    <a:pt x="678" y="65"/>
                    <a:pt x="676" y="61"/>
                  </a:cubicBezTo>
                  <a:cubicBezTo>
                    <a:pt x="675" y="57"/>
                    <a:pt x="677" y="52"/>
                    <a:pt x="681" y="51"/>
                  </a:cubicBezTo>
                  <a:lnTo>
                    <a:pt x="681" y="51"/>
                  </a:lnTo>
                  <a:cubicBezTo>
                    <a:pt x="685" y="49"/>
                    <a:pt x="690" y="51"/>
                    <a:pt x="691" y="56"/>
                  </a:cubicBezTo>
                  <a:cubicBezTo>
                    <a:pt x="693" y="60"/>
                    <a:pt x="691" y="64"/>
                    <a:pt x="686" y="66"/>
                  </a:cubicBezTo>
                  <a:close/>
                  <a:moveTo>
                    <a:pt x="656" y="77"/>
                  </a:moveTo>
                  <a:lnTo>
                    <a:pt x="656" y="77"/>
                  </a:lnTo>
                  <a:cubicBezTo>
                    <a:pt x="652" y="78"/>
                    <a:pt x="648" y="76"/>
                    <a:pt x="646" y="72"/>
                  </a:cubicBezTo>
                  <a:cubicBezTo>
                    <a:pt x="645" y="67"/>
                    <a:pt x="647" y="63"/>
                    <a:pt x="651" y="61"/>
                  </a:cubicBezTo>
                  <a:lnTo>
                    <a:pt x="651" y="61"/>
                  </a:lnTo>
                  <a:cubicBezTo>
                    <a:pt x="655" y="60"/>
                    <a:pt x="660" y="62"/>
                    <a:pt x="661" y="66"/>
                  </a:cubicBezTo>
                  <a:cubicBezTo>
                    <a:pt x="663" y="71"/>
                    <a:pt x="661" y="75"/>
                    <a:pt x="656" y="77"/>
                  </a:cubicBezTo>
                  <a:close/>
                  <a:moveTo>
                    <a:pt x="626" y="88"/>
                  </a:moveTo>
                  <a:lnTo>
                    <a:pt x="626" y="88"/>
                  </a:lnTo>
                  <a:cubicBezTo>
                    <a:pt x="622" y="89"/>
                    <a:pt x="617" y="87"/>
                    <a:pt x="616" y="83"/>
                  </a:cubicBezTo>
                  <a:cubicBezTo>
                    <a:pt x="615" y="78"/>
                    <a:pt x="617" y="74"/>
                    <a:pt x="621" y="72"/>
                  </a:cubicBezTo>
                  <a:lnTo>
                    <a:pt x="621" y="72"/>
                  </a:lnTo>
                  <a:cubicBezTo>
                    <a:pt x="625" y="71"/>
                    <a:pt x="630" y="73"/>
                    <a:pt x="631" y="77"/>
                  </a:cubicBezTo>
                  <a:cubicBezTo>
                    <a:pt x="633" y="82"/>
                    <a:pt x="630" y="86"/>
                    <a:pt x="626" y="88"/>
                  </a:cubicBezTo>
                  <a:close/>
                  <a:moveTo>
                    <a:pt x="598" y="100"/>
                  </a:moveTo>
                  <a:lnTo>
                    <a:pt x="598" y="100"/>
                  </a:lnTo>
                  <a:cubicBezTo>
                    <a:pt x="594" y="102"/>
                    <a:pt x="589" y="100"/>
                    <a:pt x="587" y="96"/>
                  </a:cubicBezTo>
                  <a:cubicBezTo>
                    <a:pt x="585" y="92"/>
                    <a:pt x="587" y="87"/>
                    <a:pt x="591" y="85"/>
                  </a:cubicBezTo>
                  <a:lnTo>
                    <a:pt x="591" y="85"/>
                  </a:lnTo>
                  <a:cubicBezTo>
                    <a:pt x="595" y="83"/>
                    <a:pt x="600" y="85"/>
                    <a:pt x="601" y="89"/>
                  </a:cubicBezTo>
                  <a:cubicBezTo>
                    <a:pt x="603" y="93"/>
                    <a:pt x="602" y="98"/>
                    <a:pt x="598" y="100"/>
                  </a:cubicBezTo>
                  <a:close/>
                  <a:moveTo>
                    <a:pt x="569" y="114"/>
                  </a:moveTo>
                  <a:lnTo>
                    <a:pt x="569" y="114"/>
                  </a:lnTo>
                  <a:cubicBezTo>
                    <a:pt x="565" y="116"/>
                    <a:pt x="560" y="114"/>
                    <a:pt x="558" y="110"/>
                  </a:cubicBezTo>
                  <a:cubicBezTo>
                    <a:pt x="556" y="106"/>
                    <a:pt x="558" y="101"/>
                    <a:pt x="562" y="99"/>
                  </a:cubicBezTo>
                  <a:lnTo>
                    <a:pt x="562" y="99"/>
                  </a:lnTo>
                  <a:cubicBezTo>
                    <a:pt x="566" y="97"/>
                    <a:pt x="571" y="99"/>
                    <a:pt x="573" y="103"/>
                  </a:cubicBezTo>
                  <a:cubicBezTo>
                    <a:pt x="575" y="107"/>
                    <a:pt x="573" y="112"/>
                    <a:pt x="569" y="114"/>
                  </a:cubicBezTo>
                  <a:close/>
                  <a:moveTo>
                    <a:pt x="540" y="128"/>
                  </a:moveTo>
                  <a:lnTo>
                    <a:pt x="540" y="128"/>
                  </a:lnTo>
                  <a:cubicBezTo>
                    <a:pt x="536" y="130"/>
                    <a:pt x="531" y="128"/>
                    <a:pt x="529" y="124"/>
                  </a:cubicBezTo>
                  <a:cubicBezTo>
                    <a:pt x="528" y="120"/>
                    <a:pt x="529" y="115"/>
                    <a:pt x="533" y="113"/>
                  </a:cubicBezTo>
                  <a:lnTo>
                    <a:pt x="533" y="113"/>
                  </a:lnTo>
                  <a:cubicBezTo>
                    <a:pt x="537" y="111"/>
                    <a:pt x="542" y="113"/>
                    <a:pt x="544" y="117"/>
                  </a:cubicBezTo>
                  <a:cubicBezTo>
                    <a:pt x="546" y="121"/>
                    <a:pt x="544" y="126"/>
                    <a:pt x="540" y="128"/>
                  </a:cubicBezTo>
                  <a:close/>
                  <a:moveTo>
                    <a:pt x="512" y="143"/>
                  </a:moveTo>
                  <a:lnTo>
                    <a:pt x="512" y="143"/>
                  </a:lnTo>
                  <a:cubicBezTo>
                    <a:pt x="509" y="145"/>
                    <a:pt x="504" y="144"/>
                    <a:pt x="502" y="140"/>
                  </a:cubicBezTo>
                  <a:cubicBezTo>
                    <a:pt x="499" y="136"/>
                    <a:pt x="501" y="131"/>
                    <a:pt x="505" y="129"/>
                  </a:cubicBezTo>
                  <a:lnTo>
                    <a:pt x="505" y="129"/>
                  </a:lnTo>
                  <a:cubicBezTo>
                    <a:pt x="509" y="127"/>
                    <a:pt x="513" y="128"/>
                    <a:pt x="516" y="132"/>
                  </a:cubicBezTo>
                  <a:cubicBezTo>
                    <a:pt x="518" y="136"/>
                    <a:pt x="516" y="141"/>
                    <a:pt x="512" y="143"/>
                  </a:cubicBezTo>
                  <a:close/>
                  <a:moveTo>
                    <a:pt x="485" y="159"/>
                  </a:moveTo>
                  <a:lnTo>
                    <a:pt x="485" y="159"/>
                  </a:lnTo>
                  <a:cubicBezTo>
                    <a:pt x="481" y="162"/>
                    <a:pt x="476" y="160"/>
                    <a:pt x="474" y="156"/>
                  </a:cubicBezTo>
                  <a:cubicBezTo>
                    <a:pt x="472" y="152"/>
                    <a:pt x="473" y="148"/>
                    <a:pt x="477" y="145"/>
                  </a:cubicBezTo>
                  <a:lnTo>
                    <a:pt x="477" y="145"/>
                  </a:lnTo>
                  <a:cubicBezTo>
                    <a:pt x="481" y="143"/>
                    <a:pt x="486" y="145"/>
                    <a:pt x="488" y="149"/>
                  </a:cubicBezTo>
                  <a:cubicBezTo>
                    <a:pt x="490" y="152"/>
                    <a:pt x="489" y="157"/>
                    <a:pt x="485" y="159"/>
                  </a:cubicBezTo>
                  <a:close/>
                  <a:moveTo>
                    <a:pt x="458" y="176"/>
                  </a:moveTo>
                  <a:lnTo>
                    <a:pt x="458" y="176"/>
                  </a:lnTo>
                  <a:cubicBezTo>
                    <a:pt x="454" y="178"/>
                    <a:pt x="449" y="177"/>
                    <a:pt x="447" y="173"/>
                  </a:cubicBezTo>
                  <a:cubicBezTo>
                    <a:pt x="445" y="169"/>
                    <a:pt x="446" y="164"/>
                    <a:pt x="450" y="162"/>
                  </a:cubicBezTo>
                  <a:lnTo>
                    <a:pt x="450" y="162"/>
                  </a:lnTo>
                  <a:cubicBezTo>
                    <a:pt x="454" y="160"/>
                    <a:pt x="459" y="161"/>
                    <a:pt x="461" y="165"/>
                  </a:cubicBezTo>
                  <a:cubicBezTo>
                    <a:pt x="463" y="169"/>
                    <a:pt x="462" y="174"/>
                    <a:pt x="458" y="176"/>
                  </a:cubicBezTo>
                  <a:close/>
                  <a:moveTo>
                    <a:pt x="432" y="194"/>
                  </a:moveTo>
                  <a:lnTo>
                    <a:pt x="432" y="194"/>
                  </a:lnTo>
                  <a:cubicBezTo>
                    <a:pt x="428" y="196"/>
                    <a:pt x="423" y="195"/>
                    <a:pt x="421" y="192"/>
                  </a:cubicBezTo>
                  <a:cubicBezTo>
                    <a:pt x="418" y="188"/>
                    <a:pt x="419" y="183"/>
                    <a:pt x="423" y="180"/>
                  </a:cubicBezTo>
                  <a:lnTo>
                    <a:pt x="423" y="180"/>
                  </a:lnTo>
                  <a:cubicBezTo>
                    <a:pt x="426" y="178"/>
                    <a:pt x="431" y="179"/>
                    <a:pt x="434" y="182"/>
                  </a:cubicBezTo>
                  <a:cubicBezTo>
                    <a:pt x="436" y="186"/>
                    <a:pt x="436" y="191"/>
                    <a:pt x="432" y="194"/>
                  </a:cubicBezTo>
                  <a:close/>
                  <a:moveTo>
                    <a:pt x="406" y="213"/>
                  </a:moveTo>
                  <a:lnTo>
                    <a:pt x="406" y="213"/>
                  </a:lnTo>
                  <a:cubicBezTo>
                    <a:pt x="403" y="215"/>
                    <a:pt x="398" y="214"/>
                    <a:pt x="395" y="211"/>
                  </a:cubicBezTo>
                  <a:cubicBezTo>
                    <a:pt x="393" y="207"/>
                    <a:pt x="393" y="202"/>
                    <a:pt x="397" y="200"/>
                  </a:cubicBezTo>
                  <a:lnTo>
                    <a:pt x="397" y="200"/>
                  </a:lnTo>
                  <a:cubicBezTo>
                    <a:pt x="401" y="197"/>
                    <a:pt x="406" y="198"/>
                    <a:pt x="408" y="202"/>
                  </a:cubicBezTo>
                  <a:cubicBezTo>
                    <a:pt x="411" y="205"/>
                    <a:pt x="410" y="210"/>
                    <a:pt x="406" y="213"/>
                  </a:cubicBezTo>
                  <a:close/>
                  <a:moveTo>
                    <a:pt x="381" y="232"/>
                  </a:moveTo>
                  <a:lnTo>
                    <a:pt x="381" y="232"/>
                  </a:lnTo>
                  <a:cubicBezTo>
                    <a:pt x="377" y="234"/>
                    <a:pt x="372" y="234"/>
                    <a:pt x="369" y="230"/>
                  </a:cubicBezTo>
                  <a:cubicBezTo>
                    <a:pt x="367" y="226"/>
                    <a:pt x="368" y="221"/>
                    <a:pt x="371" y="219"/>
                  </a:cubicBezTo>
                  <a:lnTo>
                    <a:pt x="371" y="219"/>
                  </a:lnTo>
                  <a:cubicBezTo>
                    <a:pt x="375" y="216"/>
                    <a:pt x="380" y="217"/>
                    <a:pt x="383" y="221"/>
                  </a:cubicBezTo>
                  <a:cubicBezTo>
                    <a:pt x="385" y="224"/>
                    <a:pt x="384" y="229"/>
                    <a:pt x="381" y="232"/>
                  </a:cubicBezTo>
                  <a:close/>
                  <a:moveTo>
                    <a:pt x="357" y="252"/>
                  </a:moveTo>
                  <a:lnTo>
                    <a:pt x="357" y="252"/>
                  </a:lnTo>
                  <a:cubicBezTo>
                    <a:pt x="353" y="255"/>
                    <a:pt x="348" y="255"/>
                    <a:pt x="346" y="251"/>
                  </a:cubicBezTo>
                  <a:cubicBezTo>
                    <a:pt x="343" y="248"/>
                    <a:pt x="343" y="243"/>
                    <a:pt x="346" y="240"/>
                  </a:cubicBezTo>
                  <a:lnTo>
                    <a:pt x="347" y="240"/>
                  </a:lnTo>
                  <a:cubicBezTo>
                    <a:pt x="350" y="237"/>
                    <a:pt x="355" y="237"/>
                    <a:pt x="358" y="241"/>
                  </a:cubicBezTo>
                  <a:cubicBezTo>
                    <a:pt x="361" y="244"/>
                    <a:pt x="360" y="249"/>
                    <a:pt x="357" y="252"/>
                  </a:cubicBezTo>
                  <a:close/>
                  <a:moveTo>
                    <a:pt x="333" y="274"/>
                  </a:moveTo>
                  <a:lnTo>
                    <a:pt x="333" y="274"/>
                  </a:lnTo>
                  <a:cubicBezTo>
                    <a:pt x="330" y="277"/>
                    <a:pt x="325" y="276"/>
                    <a:pt x="322" y="273"/>
                  </a:cubicBezTo>
                  <a:cubicBezTo>
                    <a:pt x="319" y="269"/>
                    <a:pt x="319" y="264"/>
                    <a:pt x="323" y="262"/>
                  </a:cubicBezTo>
                  <a:lnTo>
                    <a:pt x="323" y="261"/>
                  </a:lnTo>
                  <a:cubicBezTo>
                    <a:pt x="326" y="259"/>
                    <a:pt x="331" y="259"/>
                    <a:pt x="334" y="262"/>
                  </a:cubicBezTo>
                  <a:cubicBezTo>
                    <a:pt x="337" y="266"/>
                    <a:pt x="337" y="271"/>
                    <a:pt x="333" y="274"/>
                  </a:cubicBezTo>
                  <a:close/>
                  <a:moveTo>
                    <a:pt x="310" y="295"/>
                  </a:moveTo>
                  <a:lnTo>
                    <a:pt x="310" y="295"/>
                  </a:lnTo>
                  <a:cubicBezTo>
                    <a:pt x="306" y="298"/>
                    <a:pt x="301" y="298"/>
                    <a:pt x="298" y="294"/>
                  </a:cubicBezTo>
                  <a:cubicBezTo>
                    <a:pt x="295" y="291"/>
                    <a:pt x="296" y="286"/>
                    <a:pt x="299" y="283"/>
                  </a:cubicBezTo>
                  <a:lnTo>
                    <a:pt x="299" y="283"/>
                  </a:lnTo>
                  <a:cubicBezTo>
                    <a:pt x="303" y="280"/>
                    <a:pt x="308" y="281"/>
                    <a:pt x="311" y="284"/>
                  </a:cubicBezTo>
                  <a:cubicBezTo>
                    <a:pt x="313" y="287"/>
                    <a:pt x="313" y="292"/>
                    <a:pt x="310" y="295"/>
                  </a:cubicBezTo>
                  <a:close/>
                  <a:moveTo>
                    <a:pt x="288" y="318"/>
                  </a:moveTo>
                  <a:lnTo>
                    <a:pt x="288" y="318"/>
                  </a:lnTo>
                  <a:cubicBezTo>
                    <a:pt x="285" y="321"/>
                    <a:pt x="280" y="321"/>
                    <a:pt x="276" y="318"/>
                  </a:cubicBezTo>
                  <a:cubicBezTo>
                    <a:pt x="273" y="315"/>
                    <a:pt x="273" y="310"/>
                    <a:pt x="276" y="307"/>
                  </a:cubicBezTo>
                  <a:lnTo>
                    <a:pt x="276" y="306"/>
                  </a:lnTo>
                  <a:cubicBezTo>
                    <a:pt x="280" y="303"/>
                    <a:pt x="285" y="303"/>
                    <a:pt x="288" y="306"/>
                  </a:cubicBezTo>
                  <a:cubicBezTo>
                    <a:pt x="291" y="310"/>
                    <a:pt x="291" y="315"/>
                    <a:pt x="288" y="318"/>
                  </a:cubicBezTo>
                  <a:close/>
                  <a:moveTo>
                    <a:pt x="266" y="341"/>
                  </a:moveTo>
                  <a:lnTo>
                    <a:pt x="266" y="341"/>
                  </a:lnTo>
                  <a:cubicBezTo>
                    <a:pt x="263" y="345"/>
                    <a:pt x="258" y="345"/>
                    <a:pt x="255" y="341"/>
                  </a:cubicBezTo>
                  <a:cubicBezTo>
                    <a:pt x="252" y="338"/>
                    <a:pt x="252" y="333"/>
                    <a:pt x="255" y="330"/>
                  </a:cubicBezTo>
                  <a:lnTo>
                    <a:pt x="255" y="330"/>
                  </a:lnTo>
                  <a:cubicBezTo>
                    <a:pt x="258" y="327"/>
                    <a:pt x="263" y="327"/>
                    <a:pt x="266" y="330"/>
                  </a:cubicBezTo>
                  <a:cubicBezTo>
                    <a:pt x="269" y="333"/>
                    <a:pt x="269" y="338"/>
                    <a:pt x="266" y="341"/>
                  </a:cubicBezTo>
                  <a:close/>
                  <a:moveTo>
                    <a:pt x="245" y="365"/>
                  </a:moveTo>
                  <a:lnTo>
                    <a:pt x="245" y="365"/>
                  </a:lnTo>
                  <a:cubicBezTo>
                    <a:pt x="241" y="368"/>
                    <a:pt x="236" y="368"/>
                    <a:pt x="233" y="365"/>
                  </a:cubicBezTo>
                  <a:cubicBezTo>
                    <a:pt x="230" y="362"/>
                    <a:pt x="230" y="357"/>
                    <a:pt x="233" y="354"/>
                  </a:cubicBezTo>
                  <a:lnTo>
                    <a:pt x="233" y="354"/>
                  </a:lnTo>
                  <a:cubicBezTo>
                    <a:pt x="236" y="351"/>
                    <a:pt x="241" y="351"/>
                    <a:pt x="245" y="354"/>
                  </a:cubicBezTo>
                  <a:cubicBezTo>
                    <a:pt x="248" y="357"/>
                    <a:pt x="248" y="362"/>
                    <a:pt x="245" y="365"/>
                  </a:cubicBezTo>
                  <a:close/>
                  <a:moveTo>
                    <a:pt x="225" y="389"/>
                  </a:moveTo>
                  <a:lnTo>
                    <a:pt x="225" y="389"/>
                  </a:lnTo>
                  <a:cubicBezTo>
                    <a:pt x="223" y="393"/>
                    <a:pt x="218" y="394"/>
                    <a:pt x="214" y="391"/>
                  </a:cubicBezTo>
                  <a:cubicBezTo>
                    <a:pt x="211" y="388"/>
                    <a:pt x="210" y="383"/>
                    <a:pt x="213" y="380"/>
                  </a:cubicBezTo>
                  <a:lnTo>
                    <a:pt x="213" y="380"/>
                  </a:lnTo>
                  <a:cubicBezTo>
                    <a:pt x="215" y="376"/>
                    <a:pt x="220" y="375"/>
                    <a:pt x="224" y="378"/>
                  </a:cubicBezTo>
                  <a:cubicBezTo>
                    <a:pt x="227" y="381"/>
                    <a:pt x="228" y="386"/>
                    <a:pt x="225" y="389"/>
                  </a:cubicBezTo>
                  <a:close/>
                  <a:moveTo>
                    <a:pt x="206" y="415"/>
                  </a:moveTo>
                  <a:lnTo>
                    <a:pt x="206" y="415"/>
                  </a:lnTo>
                  <a:cubicBezTo>
                    <a:pt x="204" y="419"/>
                    <a:pt x="198" y="419"/>
                    <a:pt x="195" y="416"/>
                  </a:cubicBezTo>
                  <a:cubicBezTo>
                    <a:pt x="191" y="414"/>
                    <a:pt x="191" y="409"/>
                    <a:pt x="194" y="405"/>
                  </a:cubicBezTo>
                  <a:lnTo>
                    <a:pt x="194" y="405"/>
                  </a:lnTo>
                  <a:cubicBezTo>
                    <a:pt x="196" y="402"/>
                    <a:pt x="201" y="401"/>
                    <a:pt x="205" y="404"/>
                  </a:cubicBezTo>
                  <a:cubicBezTo>
                    <a:pt x="208" y="406"/>
                    <a:pt x="209" y="411"/>
                    <a:pt x="206" y="415"/>
                  </a:cubicBezTo>
                  <a:close/>
                  <a:moveTo>
                    <a:pt x="187" y="441"/>
                  </a:moveTo>
                  <a:lnTo>
                    <a:pt x="187" y="441"/>
                  </a:lnTo>
                  <a:cubicBezTo>
                    <a:pt x="184" y="444"/>
                    <a:pt x="179" y="445"/>
                    <a:pt x="176" y="442"/>
                  </a:cubicBezTo>
                  <a:cubicBezTo>
                    <a:pt x="172" y="439"/>
                    <a:pt x="172" y="434"/>
                    <a:pt x="174" y="431"/>
                  </a:cubicBezTo>
                  <a:lnTo>
                    <a:pt x="174" y="431"/>
                  </a:lnTo>
                  <a:cubicBezTo>
                    <a:pt x="177" y="427"/>
                    <a:pt x="182" y="427"/>
                    <a:pt x="186" y="429"/>
                  </a:cubicBezTo>
                  <a:cubicBezTo>
                    <a:pt x="189" y="432"/>
                    <a:pt x="190" y="437"/>
                    <a:pt x="187" y="441"/>
                  </a:cubicBezTo>
                  <a:close/>
                  <a:moveTo>
                    <a:pt x="170" y="467"/>
                  </a:moveTo>
                  <a:lnTo>
                    <a:pt x="170" y="467"/>
                  </a:lnTo>
                  <a:cubicBezTo>
                    <a:pt x="168" y="471"/>
                    <a:pt x="163" y="472"/>
                    <a:pt x="159" y="470"/>
                  </a:cubicBezTo>
                  <a:cubicBezTo>
                    <a:pt x="156" y="467"/>
                    <a:pt x="154" y="462"/>
                    <a:pt x="157" y="458"/>
                  </a:cubicBezTo>
                  <a:lnTo>
                    <a:pt x="157" y="458"/>
                  </a:lnTo>
                  <a:cubicBezTo>
                    <a:pt x="159" y="455"/>
                    <a:pt x="164" y="454"/>
                    <a:pt x="168" y="456"/>
                  </a:cubicBezTo>
                  <a:cubicBezTo>
                    <a:pt x="172" y="458"/>
                    <a:pt x="173" y="463"/>
                    <a:pt x="170" y="467"/>
                  </a:cubicBezTo>
                  <a:close/>
                  <a:moveTo>
                    <a:pt x="154" y="494"/>
                  </a:moveTo>
                  <a:lnTo>
                    <a:pt x="154" y="495"/>
                  </a:lnTo>
                  <a:cubicBezTo>
                    <a:pt x="151" y="498"/>
                    <a:pt x="146" y="499"/>
                    <a:pt x="143" y="497"/>
                  </a:cubicBezTo>
                  <a:cubicBezTo>
                    <a:pt x="139" y="495"/>
                    <a:pt x="138" y="490"/>
                    <a:pt x="140" y="486"/>
                  </a:cubicBezTo>
                  <a:lnTo>
                    <a:pt x="140" y="486"/>
                  </a:lnTo>
                  <a:cubicBezTo>
                    <a:pt x="143" y="482"/>
                    <a:pt x="148" y="481"/>
                    <a:pt x="151" y="483"/>
                  </a:cubicBezTo>
                  <a:cubicBezTo>
                    <a:pt x="155" y="486"/>
                    <a:pt x="156" y="491"/>
                    <a:pt x="154" y="494"/>
                  </a:cubicBezTo>
                  <a:close/>
                  <a:moveTo>
                    <a:pt x="137" y="522"/>
                  </a:moveTo>
                  <a:lnTo>
                    <a:pt x="137" y="522"/>
                  </a:lnTo>
                  <a:cubicBezTo>
                    <a:pt x="135" y="526"/>
                    <a:pt x="130" y="527"/>
                    <a:pt x="126" y="524"/>
                  </a:cubicBezTo>
                  <a:cubicBezTo>
                    <a:pt x="122" y="522"/>
                    <a:pt x="121" y="517"/>
                    <a:pt x="124" y="513"/>
                  </a:cubicBezTo>
                  <a:lnTo>
                    <a:pt x="124" y="513"/>
                  </a:lnTo>
                  <a:cubicBezTo>
                    <a:pt x="126" y="510"/>
                    <a:pt x="131" y="508"/>
                    <a:pt x="135" y="511"/>
                  </a:cubicBezTo>
                  <a:cubicBezTo>
                    <a:pt x="138" y="513"/>
                    <a:pt x="140" y="518"/>
                    <a:pt x="137" y="522"/>
                  </a:cubicBezTo>
                  <a:close/>
                  <a:moveTo>
                    <a:pt x="123" y="550"/>
                  </a:moveTo>
                  <a:lnTo>
                    <a:pt x="123" y="550"/>
                  </a:lnTo>
                  <a:cubicBezTo>
                    <a:pt x="121" y="554"/>
                    <a:pt x="116" y="555"/>
                    <a:pt x="112" y="553"/>
                  </a:cubicBezTo>
                  <a:cubicBezTo>
                    <a:pt x="108" y="551"/>
                    <a:pt x="107" y="546"/>
                    <a:pt x="109" y="542"/>
                  </a:cubicBezTo>
                  <a:lnTo>
                    <a:pt x="109" y="542"/>
                  </a:lnTo>
                  <a:cubicBezTo>
                    <a:pt x="111" y="538"/>
                    <a:pt x="116" y="537"/>
                    <a:pt x="120" y="539"/>
                  </a:cubicBezTo>
                  <a:cubicBezTo>
                    <a:pt x="124" y="541"/>
                    <a:pt x="125" y="546"/>
                    <a:pt x="123" y="550"/>
                  </a:cubicBezTo>
                  <a:close/>
                  <a:moveTo>
                    <a:pt x="109" y="579"/>
                  </a:moveTo>
                  <a:lnTo>
                    <a:pt x="109" y="579"/>
                  </a:lnTo>
                  <a:cubicBezTo>
                    <a:pt x="107" y="583"/>
                    <a:pt x="102" y="584"/>
                    <a:pt x="98" y="582"/>
                  </a:cubicBezTo>
                  <a:cubicBezTo>
                    <a:pt x="94" y="580"/>
                    <a:pt x="93" y="575"/>
                    <a:pt x="95" y="571"/>
                  </a:cubicBezTo>
                  <a:lnTo>
                    <a:pt x="95" y="571"/>
                  </a:lnTo>
                  <a:cubicBezTo>
                    <a:pt x="97" y="567"/>
                    <a:pt x="102" y="566"/>
                    <a:pt x="106" y="568"/>
                  </a:cubicBezTo>
                  <a:cubicBezTo>
                    <a:pt x="110" y="570"/>
                    <a:pt x="111" y="575"/>
                    <a:pt x="109" y="579"/>
                  </a:cubicBezTo>
                  <a:close/>
                  <a:moveTo>
                    <a:pt x="95" y="607"/>
                  </a:moveTo>
                  <a:lnTo>
                    <a:pt x="95" y="607"/>
                  </a:lnTo>
                  <a:cubicBezTo>
                    <a:pt x="93" y="611"/>
                    <a:pt x="88" y="613"/>
                    <a:pt x="84" y="611"/>
                  </a:cubicBezTo>
                  <a:cubicBezTo>
                    <a:pt x="80" y="609"/>
                    <a:pt x="79" y="604"/>
                    <a:pt x="81" y="600"/>
                  </a:cubicBezTo>
                  <a:lnTo>
                    <a:pt x="81" y="600"/>
                  </a:lnTo>
                  <a:cubicBezTo>
                    <a:pt x="83" y="596"/>
                    <a:pt x="88" y="594"/>
                    <a:pt x="92" y="597"/>
                  </a:cubicBezTo>
                  <a:cubicBezTo>
                    <a:pt x="96" y="599"/>
                    <a:pt x="97" y="604"/>
                    <a:pt x="95" y="607"/>
                  </a:cubicBezTo>
                  <a:close/>
                  <a:moveTo>
                    <a:pt x="84" y="636"/>
                  </a:moveTo>
                  <a:lnTo>
                    <a:pt x="84" y="636"/>
                  </a:lnTo>
                  <a:cubicBezTo>
                    <a:pt x="82" y="641"/>
                    <a:pt x="78" y="643"/>
                    <a:pt x="73" y="641"/>
                  </a:cubicBezTo>
                  <a:cubicBezTo>
                    <a:pt x="69" y="639"/>
                    <a:pt x="67" y="635"/>
                    <a:pt x="69" y="631"/>
                  </a:cubicBezTo>
                  <a:lnTo>
                    <a:pt x="69" y="631"/>
                  </a:lnTo>
                  <a:cubicBezTo>
                    <a:pt x="71" y="626"/>
                    <a:pt x="75" y="624"/>
                    <a:pt x="79" y="626"/>
                  </a:cubicBezTo>
                  <a:cubicBezTo>
                    <a:pt x="83" y="628"/>
                    <a:pt x="85" y="632"/>
                    <a:pt x="84" y="636"/>
                  </a:cubicBezTo>
                  <a:close/>
                  <a:moveTo>
                    <a:pt x="73" y="667"/>
                  </a:moveTo>
                  <a:lnTo>
                    <a:pt x="73" y="667"/>
                  </a:lnTo>
                  <a:cubicBezTo>
                    <a:pt x="71" y="671"/>
                    <a:pt x="67" y="673"/>
                    <a:pt x="63" y="671"/>
                  </a:cubicBezTo>
                  <a:cubicBezTo>
                    <a:pt x="58" y="669"/>
                    <a:pt x="56" y="665"/>
                    <a:pt x="58" y="661"/>
                  </a:cubicBezTo>
                  <a:lnTo>
                    <a:pt x="58" y="661"/>
                  </a:lnTo>
                  <a:cubicBezTo>
                    <a:pt x="60" y="657"/>
                    <a:pt x="64" y="655"/>
                    <a:pt x="68" y="656"/>
                  </a:cubicBezTo>
                  <a:cubicBezTo>
                    <a:pt x="73" y="658"/>
                    <a:pt x="75" y="662"/>
                    <a:pt x="73" y="667"/>
                  </a:cubicBezTo>
                  <a:close/>
                  <a:moveTo>
                    <a:pt x="62" y="697"/>
                  </a:moveTo>
                  <a:lnTo>
                    <a:pt x="62" y="697"/>
                  </a:lnTo>
                  <a:cubicBezTo>
                    <a:pt x="60" y="701"/>
                    <a:pt x="56" y="703"/>
                    <a:pt x="52" y="701"/>
                  </a:cubicBezTo>
                  <a:cubicBezTo>
                    <a:pt x="47" y="699"/>
                    <a:pt x="45" y="695"/>
                    <a:pt x="47" y="691"/>
                  </a:cubicBezTo>
                  <a:lnTo>
                    <a:pt x="47" y="691"/>
                  </a:lnTo>
                  <a:cubicBezTo>
                    <a:pt x="49" y="687"/>
                    <a:pt x="53" y="685"/>
                    <a:pt x="58" y="686"/>
                  </a:cubicBezTo>
                  <a:cubicBezTo>
                    <a:pt x="62" y="688"/>
                    <a:pt x="64" y="693"/>
                    <a:pt x="62" y="697"/>
                  </a:cubicBezTo>
                  <a:close/>
                  <a:moveTo>
                    <a:pt x="54" y="727"/>
                  </a:moveTo>
                  <a:lnTo>
                    <a:pt x="54" y="727"/>
                  </a:lnTo>
                  <a:cubicBezTo>
                    <a:pt x="52" y="731"/>
                    <a:pt x="48" y="734"/>
                    <a:pt x="44" y="732"/>
                  </a:cubicBezTo>
                  <a:cubicBezTo>
                    <a:pt x="39" y="731"/>
                    <a:pt x="37" y="726"/>
                    <a:pt x="38" y="722"/>
                  </a:cubicBezTo>
                  <a:lnTo>
                    <a:pt x="38" y="722"/>
                  </a:lnTo>
                  <a:cubicBezTo>
                    <a:pt x="40" y="718"/>
                    <a:pt x="44" y="716"/>
                    <a:pt x="49" y="717"/>
                  </a:cubicBezTo>
                  <a:cubicBezTo>
                    <a:pt x="53" y="718"/>
                    <a:pt x="55" y="723"/>
                    <a:pt x="54" y="727"/>
                  </a:cubicBezTo>
                  <a:close/>
                  <a:moveTo>
                    <a:pt x="46" y="758"/>
                  </a:moveTo>
                  <a:lnTo>
                    <a:pt x="46" y="758"/>
                  </a:lnTo>
                  <a:cubicBezTo>
                    <a:pt x="44" y="762"/>
                    <a:pt x="40" y="765"/>
                    <a:pt x="36" y="763"/>
                  </a:cubicBezTo>
                  <a:cubicBezTo>
                    <a:pt x="31" y="762"/>
                    <a:pt x="29" y="757"/>
                    <a:pt x="31" y="753"/>
                  </a:cubicBezTo>
                  <a:lnTo>
                    <a:pt x="31" y="753"/>
                  </a:lnTo>
                  <a:cubicBezTo>
                    <a:pt x="32" y="749"/>
                    <a:pt x="36" y="747"/>
                    <a:pt x="41" y="748"/>
                  </a:cubicBezTo>
                  <a:cubicBezTo>
                    <a:pt x="45" y="749"/>
                    <a:pt x="47" y="754"/>
                    <a:pt x="46" y="758"/>
                  </a:cubicBezTo>
                  <a:close/>
                  <a:moveTo>
                    <a:pt x="38" y="789"/>
                  </a:moveTo>
                  <a:lnTo>
                    <a:pt x="38" y="789"/>
                  </a:lnTo>
                  <a:cubicBezTo>
                    <a:pt x="36" y="793"/>
                    <a:pt x="32" y="796"/>
                    <a:pt x="28" y="794"/>
                  </a:cubicBezTo>
                  <a:cubicBezTo>
                    <a:pt x="24" y="793"/>
                    <a:pt x="21" y="788"/>
                    <a:pt x="23" y="784"/>
                  </a:cubicBezTo>
                  <a:lnTo>
                    <a:pt x="23" y="784"/>
                  </a:lnTo>
                  <a:cubicBezTo>
                    <a:pt x="24" y="780"/>
                    <a:pt x="28" y="778"/>
                    <a:pt x="33" y="779"/>
                  </a:cubicBezTo>
                  <a:cubicBezTo>
                    <a:pt x="37" y="780"/>
                    <a:pt x="39" y="785"/>
                    <a:pt x="38" y="789"/>
                  </a:cubicBezTo>
                  <a:close/>
                  <a:moveTo>
                    <a:pt x="33" y="820"/>
                  </a:moveTo>
                  <a:lnTo>
                    <a:pt x="33" y="820"/>
                  </a:lnTo>
                  <a:cubicBezTo>
                    <a:pt x="32" y="824"/>
                    <a:pt x="28" y="827"/>
                    <a:pt x="23" y="826"/>
                  </a:cubicBezTo>
                  <a:cubicBezTo>
                    <a:pt x="19" y="825"/>
                    <a:pt x="16" y="821"/>
                    <a:pt x="17" y="817"/>
                  </a:cubicBezTo>
                  <a:lnTo>
                    <a:pt x="17" y="817"/>
                  </a:lnTo>
                  <a:cubicBezTo>
                    <a:pt x="18" y="812"/>
                    <a:pt x="22" y="809"/>
                    <a:pt x="26" y="810"/>
                  </a:cubicBezTo>
                  <a:cubicBezTo>
                    <a:pt x="30" y="811"/>
                    <a:pt x="33" y="815"/>
                    <a:pt x="33" y="820"/>
                  </a:cubicBezTo>
                  <a:close/>
                  <a:moveTo>
                    <a:pt x="28" y="851"/>
                  </a:moveTo>
                  <a:lnTo>
                    <a:pt x="28" y="851"/>
                  </a:lnTo>
                  <a:cubicBezTo>
                    <a:pt x="27" y="856"/>
                    <a:pt x="23" y="858"/>
                    <a:pt x="18" y="858"/>
                  </a:cubicBezTo>
                  <a:cubicBezTo>
                    <a:pt x="14" y="857"/>
                    <a:pt x="11" y="853"/>
                    <a:pt x="12" y="848"/>
                  </a:cubicBezTo>
                  <a:lnTo>
                    <a:pt x="12" y="848"/>
                  </a:lnTo>
                  <a:cubicBezTo>
                    <a:pt x="13" y="844"/>
                    <a:pt x="17" y="841"/>
                    <a:pt x="21" y="842"/>
                  </a:cubicBezTo>
                  <a:cubicBezTo>
                    <a:pt x="26" y="843"/>
                    <a:pt x="28" y="847"/>
                    <a:pt x="28" y="851"/>
                  </a:cubicBezTo>
                  <a:close/>
                  <a:moveTo>
                    <a:pt x="23" y="883"/>
                  </a:moveTo>
                  <a:lnTo>
                    <a:pt x="23" y="883"/>
                  </a:lnTo>
                  <a:cubicBezTo>
                    <a:pt x="22" y="887"/>
                    <a:pt x="18" y="890"/>
                    <a:pt x="13" y="889"/>
                  </a:cubicBezTo>
                  <a:cubicBezTo>
                    <a:pt x="9" y="888"/>
                    <a:pt x="6" y="884"/>
                    <a:pt x="7" y="880"/>
                  </a:cubicBezTo>
                  <a:lnTo>
                    <a:pt x="7" y="880"/>
                  </a:lnTo>
                  <a:cubicBezTo>
                    <a:pt x="8" y="876"/>
                    <a:pt x="12" y="873"/>
                    <a:pt x="16" y="873"/>
                  </a:cubicBezTo>
                  <a:cubicBezTo>
                    <a:pt x="21" y="874"/>
                    <a:pt x="24" y="878"/>
                    <a:pt x="23" y="883"/>
                  </a:cubicBezTo>
                  <a:close/>
                  <a:moveTo>
                    <a:pt x="20" y="914"/>
                  </a:moveTo>
                  <a:lnTo>
                    <a:pt x="20" y="914"/>
                  </a:lnTo>
                  <a:cubicBezTo>
                    <a:pt x="20" y="918"/>
                    <a:pt x="16" y="922"/>
                    <a:pt x="12" y="921"/>
                  </a:cubicBezTo>
                  <a:cubicBezTo>
                    <a:pt x="7" y="921"/>
                    <a:pt x="4" y="917"/>
                    <a:pt x="4" y="913"/>
                  </a:cubicBezTo>
                  <a:lnTo>
                    <a:pt x="4" y="913"/>
                  </a:lnTo>
                  <a:cubicBezTo>
                    <a:pt x="5" y="908"/>
                    <a:pt x="8" y="905"/>
                    <a:pt x="13" y="905"/>
                  </a:cubicBezTo>
                  <a:cubicBezTo>
                    <a:pt x="17" y="906"/>
                    <a:pt x="21" y="909"/>
                    <a:pt x="20" y="914"/>
                  </a:cubicBezTo>
                  <a:close/>
                  <a:moveTo>
                    <a:pt x="19" y="946"/>
                  </a:moveTo>
                  <a:lnTo>
                    <a:pt x="19" y="946"/>
                  </a:lnTo>
                  <a:cubicBezTo>
                    <a:pt x="18" y="950"/>
                    <a:pt x="15" y="953"/>
                    <a:pt x="10" y="953"/>
                  </a:cubicBezTo>
                  <a:cubicBezTo>
                    <a:pt x="6" y="953"/>
                    <a:pt x="2" y="949"/>
                    <a:pt x="3" y="945"/>
                  </a:cubicBezTo>
                  <a:lnTo>
                    <a:pt x="3" y="945"/>
                  </a:lnTo>
                  <a:cubicBezTo>
                    <a:pt x="3" y="940"/>
                    <a:pt x="7" y="937"/>
                    <a:pt x="11" y="937"/>
                  </a:cubicBezTo>
                  <a:cubicBezTo>
                    <a:pt x="16" y="938"/>
                    <a:pt x="19" y="941"/>
                    <a:pt x="19" y="946"/>
                  </a:cubicBezTo>
                  <a:close/>
                  <a:moveTo>
                    <a:pt x="17" y="978"/>
                  </a:moveTo>
                  <a:lnTo>
                    <a:pt x="17" y="978"/>
                  </a:lnTo>
                  <a:cubicBezTo>
                    <a:pt x="17" y="982"/>
                    <a:pt x="13" y="985"/>
                    <a:pt x="9" y="985"/>
                  </a:cubicBezTo>
                  <a:cubicBezTo>
                    <a:pt x="4" y="985"/>
                    <a:pt x="1" y="981"/>
                    <a:pt x="1" y="977"/>
                  </a:cubicBezTo>
                  <a:lnTo>
                    <a:pt x="1" y="977"/>
                  </a:lnTo>
                  <a:cubicBezTo>
                    <a:pt x="1" y="972"/>
                    <a:pt x="5" y="969"/>
                    <a:pt x="10" y="969"/>
                  </a:cubicBezTo>
                  <a:cubicBezTo>
                    <a:pt x="14" y="969"/>
                    <a:pt x="17" y="973"/>
                    <a:pt x="17" y="978"/>
                  </a:cubicBezTo>
                  <a:close/>
                  <a:moveTo>
                    <a:pt x="16" y="1009"/>
                  </a:moveTo>
                  <a:lnTo>
                    <a:pt x="16" y="1009"/>
                  </a:lnTo>
                  <a:cubicBezTo>
                    <a:pt x="16" y="1014"/>
                    <a:pt x="13" y="1017"/>
                    <a:pt x="8" y="1017"/>
                  </a:cubicBezTo>
                  <a:cubicBezTo>
                    <a:pt x="4" y="1017"/>
                    <a:pt x="0" y="1014"/>
                    <a:pt x="0" y="1009"/>
                  </a:cubicBezTo>
                  <a:lnTo>
                    <a:pt x="0" y="1009"/>
                  </a:lnTo>
                  <a:cubicBezTo>
                    <a:pt x="0" y="1005"/>
                    <a:pt x="4" y="1001"/>
                    <a:pt x="8" y="1001"/>
                  </a:cubicBezTo>
                  <a:cubicBezTo>
                    <a:pt x="13" y="1001"/>
                    <a:pt x="16" y="1005"/>
                    <a:pt x="16" y="1009"/>
                  </a:cubicBezTo>
                  <a:close/>
                  <a:moveTo>
                    <a:pt x="16" y="1041"/>
                  </a:moveTo>
                  <a:lnTo>
                    <a:pt x="16" y="1041"/>
                  </a:lnTo>
                  <a:cubicBezTo>
                    <a:pt x="16" y="1046"/>
                    <a:pt x="13" y="1049"/>
                    <a:pt x="8" y="1049"/>
                  </a:cubicBezTo>
                  <a:cubicBezTo>
                    <a:pt x="4" y="1049"/>
                    <a:pt x="0" y="1046"/>
                    <a:pt x="0" y="1041"/>
                  </a:cubicBezTo>
                  <a:lnTo>
                    <a:pt x="0" y="1041"/>
                  </a:lnTo>
                  <a:cubicBezTo>
                    <a:pt x="0" y="1037"/>
                    <a:pt x="4" y="1033"/>
                    <a:pt x="8" y="1033"/>
                  </a:cubicBezTo>
                  <a:cubicBezTo>
                    <a:pt x="13" y="1033"/>
                    <a:pt x="16" y="1037"/>
                    <a:pt x="16" y="1041"/>
                  </a:cubicBezTo>
                  <a:close/>
                  <a:moveTo>
                    <a:pt x="16" y="1073"/>
                  </a:moveTo>
                  <a:lnTo>
                    <a:pt x="16" y="1073"/>
                  </a:lnTo>
                  <a:cubicBezTo>
                    <a:pt x="16" y="1078"/>
                    <a:pt x="13" y="1081"/>
                    <a:pt x="8" y="1081"/>
                  </a:cubicBezTo>
                  <a:cubicBezTo>
                    <a:pt x="4" y="1081"/>
                    <a:pt x="0" y="1078"/>
                    <a:pt x="0" y="1073"/>
                  </a:cubicBezTo>
                  <a:lnTo>
                    <a:pt x="0" y="1073"/>
                  </a:lnTo>
                  <a:cubicBezTo>
                    <a:pt x="0" y="1069"/>
                    <a:pt x="4" y="1065"/>
                    <a:pt x="8" y="1065"/>
                  </a:cubicBezTo>
                  <a:cubicBezTo>
                    <a:pt x="13" y="1065"/>
                    <a:pt x="16" y="1069"/>
                    <a:pt x="16" y="1073"/>
                  </a:cubicBezTo>
                  <a:close/>
                  <a:moveTo>
                    <a:pt x="16" y="1105"/>
                  </a:moveTo>
                  <a:lnTo>
                    <a:pt x="16" y="1105"/>
                  </a:lnTo>
                  <a:cubicBezTo>
                    <a:pt x="16" y="1110"/>
                    <a:pt x="13" y="1113"/>
                    <a:pt x="8" y="1113"/>
                  </a:cubicBezTo>
                  <a:cubicBezTo>
                    <a:pt x="4" y="1113"/>
                    <a:pt x="0" y="1110"/>
                    <a:pt x="0" y="1105"/>
                  </a:cubicBezTo>
                  <a:lnTo>
                    <a:pt x="0" y="1105"/>
                  </a:lnTo>
                  <a:cubicBezTo>
                    <a:pt x="0" y="1101"/>
                    <a:pt x="4" y="1097"/>
                    <a:pt x="8" y="1097"/>
                  </a:cubicBezTo>
                  <a:cubicBezTo>
                    <a:pt x="13" y="1097"/>
                    <a:pt x="16" y="1101"/>
                    <a:pt x="16" y="1105"/>
                  </a:cubicBezTo>
                  <a:close/>
                  <a:moveTo>
                    <a:pt x="16" y="1137"/>
                  </a:moveTo>
                  <a:lnTo>
                    <a:pt x="16" y="1137"/>
                  </a:lnTo>
                  <a:cubicBezTo>
                    <a:pt x="16" y="1142"/>
                    <a:pt x="13" y="1145"/>
                    <a:pt x="8" y="1145"/>
                  </a:cubicBezTo>
                  <a:cubicBezTo>
                    <a:pt x="4" y="1145"/>
                    <a:pt x="0" y="1142"/>
                    <a:pt x="0" y="1137"/>
                  </a:cubicBezTo>
                  <a:lnTo>
                    <a:pt x="0" y="1137"/>
                  </a:lnTo>
                  <a:cubicBezTo>
                    <a:pt x="0" y="1133"/>
                    <a:pt x="4" y="1129"/>
                    <a:pt x="8" y="1129"/>
                  </a:cubicBezTo>
                  <a:cubicBezTo>
                    <a:pt x="13" y="1129"/>
                    <a:pt x="16" y="1133"/>
                    <a:pt x="16" y="1137"/>
                  </a:cubicBezTo>
                  <a:close/>
                  <a:moveTo>
                    <a:pt x="16" y="1169"/>
                  </a:moveTo>
                  <a:lnTo>
                    <a:pt x="16" y="1169"/>
                  </a:lnTo>
                  <a:cubicBezTo>
                    <a:pt x="16" y="1174"/>
                    <a:pt x="13" y="1177"/>
                    <a:pt x="8" y="1177"/>
                  </a:cubicBezTo>
                  <a:cubicBezTo>
                    <a:pt x="4" y="1177"/>
                    <a:pt x="0" y="1174"/>
                    <a:pt x="0" y="1169"/>
                  </a:cubicBezTo>
                  <a:lnTo>
                    <a:pt x="0" y="1169"/>
                  </a:lnTo>
                  <a:cubicBezTo>
                    <a:pt x="0" y="1165"/>
                    <a:pt x="4" y="1161"/>
                    <a:pt x="8" y="1161"/>
                  </a:cubicBezTo>
                  <a:cubicBezTo>
                    <a:pt x="13" y="1161"/>
                    <a:pt x="16" y="1165"/>
                    <a:pt x="16" y="1169"/>
                  </a:cubicBezTo>
                  <a:close/>
                  <a:moveTo>
                    <a:pt x="16" y="1201"/>
                  </a:moveTo>
                  <a:lnTo>
                    <a:pt x="16" y="1201"/>
                  </a:lnTo>
                  <a:cubicBezTo>
                    <a:pt x="16" y="1206"/>
                    <a:pt x="13" y="1209"/>
                    <a:pt x="8" y="1209"/>
                  </a:cubicBezTo>
                  <a:cubicBezTo>
                    <a:pt x="4" y="1209"/>
                    <a:pt x="0" y="1206"/>
                    <a:pt x="0" y="1201"/>
                  </a:cubicBezTo>
                  <a:lnTo>
                    <a:pt x="0" y="1201"/>
                  </a:lnTo>
                  <a:cubicBezTo>
                    <a:pt x="0" y="1197"/>
                    <a:pt x="4" y="1193"/>
                    <a:pt x="8" y="1193"/>
                  </a:cubicBezTo>
                  <a:cubicBezTo>
                    <a:pt x="13" y="1193"/>
                    <a:pt x="16" y="1197"/>
                    <a:pt x="16" y="1201"/>
                  </a:cubicBezTo>
                  <a:close/>
                  <a:moveTo>
                    <a:pt x="16" y="1233"/>
                  </a:moveTo>
                  <a:lnTo>
                    <a:pt x="16" y="1233"/>
                  </a:lnTo>
                  <a:cubicBezTo>
                    <a:pt x="16" y="1238"/>
                    <a:pt x="13" y="1241"/>
                    <a:pt x="8" y="1241"/>
                  </a:cubicBezTo>
                  <a:cubicBezTo>
                    <a:pt x="4" y="1241"/>
                    <a:pt x="0" y="1238"/>
                    <a:pt x="0" y="1233"/>
                  </a:cubicBezTo>
                  <a:lnTo>
                    <a:pt x="0" y="1233"/>
                  </a:lnTo>
                  <a:cubicBezTo>
                    <a:pt x="0" y="1229"/>
                    <a:pt x="4" y="1225"/>
                    <a:pt x="8" y="1225"/>
                  </a:cubicBezTo>
                  <a:cubicBezTo>
                    <a:pt x="13" y="1225"/>
                    <a:pt x="16" y="1229"/>
                    <a:pt x="16" y="1233"/>
                  </a:cubicBezTo>
                  <a:close/>
                  <a:moveTo>
                    <a:pt x="16" y="1265"/>
                  </a:moveTo>
                  <a:lnTo>
                    <a:pt x="16" y="1265"/>
                  </a:lnTo>
                  <a:cubicBezTo>
                    <a:pt x="16" y="1270"/>
                    <a:pt x="13" y="1273"/>
                    <a:pt x="8" y="1273"/>
                  </a:cubicBezTo>
                  <a:cubicBezTo>
                    <a:pt x="4" y="1273"/>
                    <a:pt x="0" y="1270"/>
                    <a:pt x="0" y="1265"/>
                  </a:cubicBezTo>
                  <a:lnTo>
                    <a:pt x="0" y="1265"/>
                  </a:lnTo>
                  <a:cubicBezTo>
                    <a:pt x="0" y="1261"/>
                    <a:pt x="4" y="1257"/>
                    <a:pt x="8" y="1257"/>
                  </a:cubicBezTo>
                  <a:cubicBezTo>
                    <a:pt x="13" y="1257"/>
                    <a:pt x="16" y="1261"/>
                    <a:pt x="16" y="1265"/>
                  </a:cubicBezTo>
                  <a:close/>
                  <a:moveTo>
                    <a:pt x="16" y="1297"/>
                  </a:moveTo>
                  <a:lnTo>
                    <a:pt x="16" y="1297"/>
                  </a:lnTo>
                  <a:cubicBezTo>
                    <a:pt x="16" y="1302"/>
                    <a:pt x="13" y="1305"/>
                    <a:pt x="8" y="1305"/>
                  </a:cubicBezTo>
                  <a:cubicBezTo>
                    <a:pt x="4" y="1305"/>
                    <a:pt x="0" y="1302"/>
                    <a:pt x="0" y="1297"/>
                  </a:cubicBezTo>
                  <a:lnTo>
                    <a:pt x="0" y="1297"/>
                  </a:lnTo>
                  <a:cubicBezTo>
                    <a:pt x="0" y="1293"/>
                    <a:pt x="4" y="1289"/>
                    <a:pt x="8" y="1289"/>
                  </a:cubicBezTo>
                  <a:cubicBezTo>
                    <a:pt x="13" y="1289"/>
                    <a:pt x="16" y="1293"/>
                    <a:pt x="16" y="1297"/>
                  </a:cubicBezTo>
                  <a:close/>
                  <a:moveTo>
                    <a:pt x="16" y="1329"/>
                  </a:moveTo>
                  <a:lnTo>
                    <a:pt x="16" y="1329"/>
                  </a:lnTo>
                  <a:cubicBezTo>
                    <a:pt x="16" y="1334"/>
                    <a:pt x="13" y="1337"/>
                    <a:pt x="8" y="1337"/>
                  </a:cubicBezTo>
                  <a:cubicBezTo>
                    <a:pt x="4" y="1337"/>
                    <a:pt x="0" y="1334"/>
                    <a:pt x="0" y="1329"/>
                  </a:cubicBezTo>
                  <a:lnTo>
                    <a:pt x="0" y="1329"/>
                  </a:lnTo>
                  <a:cubicBezTo>
                    <a:pt x="0" y="1325"/>
                    <a:pt x="4" y="1321"/>
                    <a:pt x="8" y="1321"/>
                  </a:cubicBezTo>
                  <a:cubicBezTo>
                    <a:pt x="13" y="1321"/>
                    <a:pt x="16" y="1325"/>
                    <a:pt x="16" y="1329"/>
                  </a:cubicBezTo>
                  <a:close/>
                  <a:moveTo>
                    <a:pt x="16" y="1361"/>
                  </a:moveTo>
                  <a:lnTo>
                    <a:pt x="16" y="1361"/>
                  </a:lnTo>
                  <a:cubicBezTo>
                    <a:pt x="16" y="1366"/>
                    <a:pt x="13" y="1369"/>
                    <a:pt x="8" y="1369"/>
                  </a:cubicBezTo>
                  <a:cubicBezTo>
                    <a:pt x="4" y="1369"/>
                    <a:pt x="0" y="1366"/>
                    <a:pt x="0" y="1361"/>
                  </a:cubicBezTo>
                  <a:lnTo>
                    <a:pt x="0" y="1361"/>
                  </a:lnTo>
                  <a:cubicBezTo>
                    <a:pt x="0" y="1357"/>
                    <a:pt x="4" y="1353"/>
                    <a:pt x="8" y="1353"/>
                  </a:cubicBezTo>
                  <a:cubicBezTo>
                    <a:pt x="13" y="1353"/>
                    <a:pt x="16" y="1357"/>
                    <a:pt x="16" y="1361"/>
                  </a:cubicBezTo>
                  <a:close/>
                  <a:moveTo>
                    <a:pt x="16" y="1393"/>
                  </a:moveTo>
                  <a:lnTo>
                    <a:pt x="16" y="1393"/>
                  </a:lnTo>
                  <a:cubicBezTo>
                    <a:pt x="16" y="1398"/>
                    <a:pt x="13" y="1401"/>
                    <a:pt x="8" y="1401"/>
                  </a:cubicBezTo>
                  <a:cubicBezTo>
                    <a:pt x="4" y="1401"/>
                    <a:pt x="0" y="1398"/>
                    <a:pt x="0" y="1393"/>
                  </a:cubicBezTo>
                  <a:lnTo>
                    <a:pt x="0" y="1393"/>
                  </a:lnTo>
                  <a:cubicBezTo>
                    <a:pt x="0" y="1389"/>
                    <a:pt x="4" y="1385"/>
                    <a:pt x="8" y="1385"/>
                  </a:cubicBezTo>
                  <a:cubicBezTo>
                    <a:pt x="13" y="1385"/>
                    <a:pt x="16" y="1389"/>
                    <a:pt x="16" y="1393"/>
                  </a:cubicBezTo>
                  <a:close/>
                  <a:moveTo>
                    <a:pt x="16" y="1425"/>
                  </a:moveTo>
                  <a:lnTo>
                    <a:pt x="16" y="1425"/>
                  </a:lnTo>
                  <a:cubicBezTo>
                    <a:pt x="16" y="1430"/>
                    <a:pt x="13" y="1433"/>
                    <a:pt x="8" y="1433"/>
                  </a:cubicBezTo>
                  <a:cubicBezTo>
                    <a:pt x="4" y="1433"/>
                    <a:pt x="0" y="1430"/>
                    <a:pt x="0" y="1425"/>
                  </a:cubicBezTo>
                  <a:lnTo>
                    <a:pt x="0" y="1425"/>
                  </a:lnTo>
                  <a:cubicBezTo>
                    <a:pt x="0" y="1421"/>
                    <a:pt x="4" y="1417"/>
                    <a:pt x="8" y="1417"/>
                  </a:cubicBezTo>
                  <a:cubicBezTo>
                    <a:pt x="13" y="1417"/>
                    <a:pt x="16" y="1421"/>
                    <a:pt x="16" y="1425"/>
                  </a:cubicBezTo>
                  <a:close/>
                  <a:moveTo>
                    <a:pt x="16" y="1457"/>
                  </a:moveTo>
                  <a:lnTo>
                    <a:pt x="16" y="1457"/>
                  </a:lnTo>
                  <a:cubicBezTo>
                    <a:pt x="16" y="1462"/>
                    <a:pt x="13" y="1465"/>
                    <a:pt x="8" y="1465"/>
                  </a:cubicBezTo>
                  <a:cubicBezTo>
                    <a:pt x="4" y="1465"/>
                    <a:pt x="0" y="1462"/>
                    <a:pt x="0" y="1457"/>
                  </a:cubicBezTo>
                  <a:lnTo>
                    <a:pt x="0" y="1457"/>
                  </a:lnTo>
                  <a:cubicBezTo>
                    <a:pt x="0" y="1453"/>
                    <a:pt x="4" y="1449"/>
                    <a:pt x="8" y="1449"/>
                  </a:cubicBezTo>
                  <a:cubicBezTo>
                    <a:pt x="13" y="1449"/>
                    <a:pt x="16" y="1453"/>
                    <a:pt x="16" y="1457"/>
                  </a:cubicBezTo>
                  <a:close/>
                  <a:moveTo>
                    <a:pt x="16" y="1489"/>
                  </a:moveTo>
                  <a:lnTo>
                    <a:pt x="16" y="1489"/>
                  </a:lnTo>
                  <a:cubicBezTo>
                    <a:pt x="16" y="1494"/>
                    <a:pt x="13" y="1497"/>
                    <a:pt x="8" y="1497"/>
                  </a:cubicBezTo>
                  <a:cubicBezTo>
                    <a:pt x="4" y="1497"/>
                    <a:pt x="0" y="1494"/>
                    <a:pt x="0" y="1489"/>
                  </a:cubicBezTo>
                  <a:lnTo>
                    <a:pt x="0" y="1489"/>
                  </a:lnTo>
                  <a:cubicBezTo>
                    <a:pt x="0" y="1485"/>
                    <a:pt x="4" y="1481"/>
                    <a:pt x="8" y="1481"/>
                  </a:cubicBezTo>
                  <a:cubicBezTo>
                    <a:pt x="13" y="1481"/>
                    <a:pt x="16" y="1485"/>
                    <a:pt x="16" y="1489"/>
                  </a:cubicBezTo>
                  <a:close/>
                  <a:moveTo>
                    <a:pt x="16" y="1521"/>
                  </a:moveTo>
                  <a:lnTo>
                    <a:pt x="16" y="1521"/>
                  </a:lnTo>
                  <a:cubicBezTo>
                    <a:pt x="16" y="1526"/>
                    <a:pt x="13" y="1529"/>
                    <a:pt x="8" y="1529"/>
                  </a:cubicBezTo>
                  <a:cubicBezTo>
                    <a:pt x="4" y="1529"/>
                    <a:pt x="0" y="1526"/>
                    <a:pt x="0" y="1521"/>
                  </a:cubicBezTo>
                  <a:lnTo>
                    <a:pt x="0" y="1521"/>
                  </a:lnTo>
                  <a:cubicBezTo>
                    <a:pt x="0" y="1517"/>
                    <a:pt x="4" y="1513"/>
                    <a:pt x="8" y="1513"/>
                  </a:cubicBezTo>
                  <a:cubicBezTo>
                    <a:pt x="13" y="1513"/>
                    <a:pt x="16" y="1517"/>
                    <a:pt x="16" y="1521"/>
                  </a:cubicBezTo>
                  <a:close/>
                  <a:moveTo>
                    <a:pt x="16" y="1553"/>
                  </a:moveTo>
                  <a:lnTo>
                    <a:pt x="16" y="1553"/>
                  </a:lnTo>
                  <a:cubicBezTo>
                    <a:pt x="16" y="1558"/>
                    <a:pt x="13" y="1561"/>
                    <a:pt x="8" y="1561"/>
                  </a:cubicBezTo>
                  <a:cubicBezTo>
                    <a:pt x="4" y="1561"/>
                    <a:pt x="0" y="1558"/>
                    <a:pt x="0" y="1553"/>
                  </a:cubicBezTo>
                  <a:lnTo>
                    <a:pt x="0" y="1553"/>
                  </a:lnTo>
                  <a:cubicBezTo>
                    <a:pt x="0" y="1549"/>
                    <a:pt x="4" y="1545"/>
                    <a:pt x="8" y="1545"/>
                  </a:cubicBezTo>
                  <a:cubicBezTo>
                    <a:pt x="13" y="1545"/>
                    <a:pt x="16" y="1549"/>
                    <a:pt x="16" y="1553"/>
                  </a:cubicBezTo>
                  <a:close/>
                  <a:moveTo>
                    <a:pt x="16" y="1585"/>
                  </a:moveTo>
                  <a:lnTo>
                    <a:pt x="16" y="1585"/>
                  </a:lnTo>
                  <a:cubicBezTo>
                    <a:pt x="16" y="1590"/>
                    <a:pt x="13" y="1593"/>
                    <a:pt x="8" y="1593"/>
                  </a:cubicBezTo>
                  <a:cubicBezTo>
                    <a:pt x="4" y="1593"/>
                    <a:pt x="0" y="1590"/>
                    <a:pt x="0" y="1585"/>
                  </a:cubicBezTo>
                  <a:lnTo>
                    <a:pt x="0" y="1585"/>
                  </a:lnTo>
                  <a:cubicBezTo>
                    <a:pt x="0" y="1581"/>
                    <a:pt x="4" y="1577"/>
                    <a:pt x="8" y="1577"/>
                  </a:cubicBezTo>
                  <a:cubicBezTo>
                    <a:pt x="13" y="1577"/>
                    <a:pt x="16" y="1581"/>
                    <a:pt x="16" y="1585"/>
                  </a:cubicBezTo>
                  <a:close/>
                  <a:moveTo>
                    <a:pt x="16" y="1617"/>
                  </a:moveTo>
                  <a:lnTo>
                    <a:pt x="16" y="1618"/>
                  </a:lnTo>
                  <a:cubicBezTo>
                    <a:pt x="16" y="1622"/>
                    <a:pt x="13" y="1626"/>
                    <a:pt x="8" y="1626"/>
                  </a:cubicBezTo>
                  <a:cubicBezTo>
                    <a:pt x="4" y="1626"/>
                    <a:pt x="0" y="1622"/>
                    <a:pt x="0" y="1618"/>
                  </a:cubicBezTo>
                  <a:lnTo>
                    <a:pt x="0" y="1617"/>
                  </a:lnTo>
                  <a:cubicBezTo>
                    <a:pt x="0" y="1613"/>
                    <a:pt x="4" y="1609"/>
                    <a:pt x="8" y="1609"/>
                  </a:cubicBezTo>
                  <a:cubicBezTo>
                    <a:pt x="13" y="1609"/>
                    <a:pt x="16" y="1613"/>
                    <a:pt x="16" y="1617"/>
                  </a:cubicBezTo>
                  <a:close/>
                  <a:moveTo>
                    <a:pt x="16" y="1650"/>
                  </a:moveTo>
                  <a:lnTo>
                    <a:pt x="16" y="1650"/>
                  </a:lnTo>
                  <a:cubicBezTo>
                    <a:pt x="16" y="1654"/>
                    <a:pt x="13" y="1658"/>
                    <a:pt x="8" y="1658"/>
                  </a:cubicBezTo>
                  <a:cubicBezTo>
                    <a:pt x="4" y="1658"/>
                    <a:pt x="0" y="1654"/>
                    <a:pt x="0" y="1650"/>
                  </a:cubicBezTo>
                  <a:lnTo>
                    <a:pt x="0" y="1650"/>
                  </a:lnTo>
                  <a:cubicBezTo>
                    <a:pt x="0" y="1645"/>
                    <a:pt x="4" y="1642"/>
                    <a:pt x="8" y="1642"/>
                  </a:cubicBezTo>
                  <a:cubicBezTo>
                    <a:pt x="13" y="1642"/>
                    <a:pt x="16" y="1645"/>
                    <a:pt x="16" y="1650"/>
                  </a:cubicBezTo>
                  <a:close/>
                  <a:moveTo>
                    <a:pt x="16" y="1682"/>
                  </a:moveTo>
                  <a:lnTo>
                    <a:pt x="16" y="1682"/>
                  </a:lnTo>
                  <a:cubicBezTo>
                    <a:pt x="16" y="1686"/>
                    <a:pt x="13" y="1690"/>
                    <a:pt x="8" y="1690"/>
                  </a:cubicBezTo>
                  <a:cubicBezTo>
                    <a:pt x="4" y="1690"/>
                    <a:pt x="0" y="1686"/>
                    <a:pt x="0" y="1682"/>
                  </a:cubicBezTo>
                  <a:lnTo>
                    <a:pt x="0" y="1682"/>
                  </a:lnTo>
                  <a:cubicBezTo>
                    <a:pt x="0" y="1677"/>
                    <a:pt x="4" y="1674"/>
                    <a:pt x="8" y="1674"/>
                  </a:cubicBezTo>
                  <a:cubicBezTo>
                    <a:pt x="13" y="1674"/>
                    <a:pt x="16" y="1677"/>
                    <a:pt x="16" y="1682"/>
                  </a:cubicBezTo>
                  <a:close/>
                  <a:moveTo>
                    <a:pt x="16" y="1714"/>
                  </a:moveTo>
                  <a:lnTo>
                    <a:pt x="16" y="1714"/>
                  </a:lnTo>
                  <a:cubicBezTo>
                    <a:pt x="16" y="1718"/>
                    <a:pt x="13" y="1722"/>
                    <a:pt x="8" y="1722"/>
                  </a:cubicBezTo>
                  <a:cubicBezTo>
                    <a:pt x="4" y="1722"/>
                    <a:pt x="0" y="1718"/>
                    <a:pt x="0" y="1714"/>
                  </a:cubicBezTo>
                  <a:lnTo>
                    <a:pt x="0" y="1714"/>
                  </a:lnTo>
                  <a:cubicBezTo>
                    <a:pt x="0" y="1709"/>
                    <a:pt x="4" y="1706"/>
                    <a:pt x="8" y="1706"/>
                  </a:cubicBezTo>
                  <a:cubicBezTo>
                    <a:pt x="13" y="1706"/>
                    <a:pt x="16" y="1709"/>
                    <a:pt x="16" y="1714"/>
                  </a:cubicBezTo>
                  <a:close/>
                  <a:moveTo>
                    <a:pt x="16" y="1746"/>
                  </a:moveTo>
                  <a:lnTo>
                    <a:pt x="16" y="1746"/>
                  </a:lnTo>
                  <a:cubicBezTo>
                    <a:pt x="16" y="1750"/>
                    <a:pt x="13" y="1754"/>
                    <a:pt x="8" y="1754"/>
                  </a:cubicBezTo>
                  <a:cubicBezTo>
                    <a:pt x="4" y="1754"/>
                    <a:pt x="0" y="1750"/>
                    <a:pt x="0" y="1746"/>
                  </a:cubicBezTo>
                  <a:lnTo>
                    <a:pt x="0" y="1746"/>
                  </a:lnTo>
                  <a:cubicBezTo>
                    <a:pt x="0" y="1741"/>
                    <a:pt x="4" y="1738"/>
                    <a:pt x="8" y="1738"/>
                  </a:cubicBezTo>
                  <a:cubicBezTo>
                    <a:pt x="13" y="1738"/>
                    <a:pt x="16" y="1741"/>
                    <a:pt x="16" y="1746"/>
                  </a:cubicBezTo>
                  <a:close/>
                  <a:moveTo>
                    <a:pt x="16" y="1778"/>
                  </a:moveTo>
                  <a:lnTo>
                    <a:pt x="16" y="1778"/>
                  </a:lnTo>
                  <a:cubicBezTo>
                    <a:pt x="16" y="1782"/>
                    <a:pt x="13" y="1786"/>
                    <a:pt x="8" y="1786"/>
                  </a:cubicBezTo>
                  <a:cubicBezTo>
                    <a:pt x="4" y="1786"/>
                    <a:pt x="0" y="1782"/>
                    <a:pt x="0" y="1778"/>
                  </a:cubicBezTo>
                  <a:lnTo>
                    <a:pt x="0" y="1778"/>
                  </a:lnTo>
                  <a:cubicBezTo>
                    <a:pt x="0" y="1773"/>
                    <a:pt x="4" y="1770"/>
                    <a:pt x="8" y="1770"/>
                  </a:cubicBezTo>
                  <a:cubicBezTo>
                    <a:pt x="13" y="1770"/>
                    <a:pt x="16" y="1773"/>
                    <a:pt x="16" y="1778"/>
                  </a:cubicBezTo>
                  <a:close/>
                  <a:moveTo>
                    <a:pt x="16" y="1810"/>
                  </a:moveTo>
                  <a:lnTo>
                    <a:pt x="16" y="1810"/>
                  </a:lnTo>
                  <a:cubicBezTo>
                    <a:pt x="16" y="1814"/>
                    <a:pt x="13" y="1818"/>
                    <a:pt x="8" y="1818"/>
                  </a:cubicBezTo>
                  <a:cubicBezTo>
                    <a:pt x="4" y="1818"/>
                    <a:pt x="0" y="1814"/>
                    <a:pt x="0" y="1810"/>
                  </a:cubicBezTo>
                  <a:lnTo>
                    <a:pt x="0" y="1810"/>
                  </a:lnTo>
                  <a:cubicBezTo>
                    <a:pt x="0" y="1805"/>
                    <a:pt x="4" y="1802"/>
                    <a:pt x="8" y="1802"/>
                  </a:cubicBezTo>
                  <a:cubicBezTo>
                    <a:pt x="13" y="1802"/>
                    <a:pt x="16" y="1805"/>
                    <a:pt x="16" y="1810"/>
                  </a:cubicBezTo>
                  <a:close/>
                  <a:moveTo>
                    <a:pt x="16" y="1842"/>
                  </a:moveTo>
                  <a:lnTo>
                    <a:pt x="16" y="1842"/>
                  </a:lnTo>
                  <a:cubicBezTo>
                    <a:pt x="16" y="1846"/>
                    <a:pt x="13" y="1850"/>
                    <a:pt x="8" y="1850"/>
                  </a:cubicBezTo>
                  <a:cubicBezTo>
                    <a:pt x="4" y="1850"/>
                    <a:pt x="0" y="1846"/>
                    <a:pt x="0" y="1842"/>
                  </a:cubicBezTo>
                  <a:lnTo>
                    <a:pt x="0" y="1842"/>
                  </a:lnTo>
                  <a:cubicBezTo>
                    <a:pt x="0" y="1837"/>
                    <a:pt x="4" y="1834"/>
                    <a:pt x="8" y="1834"/>
                  </a:cubicBezTo>
                  <a:cubicBezTo>
                    <a:pt x="13" y="1834"/>
                    <a:pt x="16" y="1837"/>
                    <a:pt x="16" y="1842"/>
                  </a:cubicBezTo>
                  <a:close/>
                  <a:moveTo>
                    <a:pt x="16" y="1874"/>
                  </a:moveTo>
                  <a:lnTo>
                    <a:pt x="16" y="1874"/>
                  </a:lnTo>
                  <a:cubicBezTo>
                    <a:pt x="16" y="1878"/>
                    <a:pt x="13" y="1882"/>
                    <a:pt x="8" y="1882"/>
                  </a:cubicBezTo>
                  <a:cubicBezTo>
                    <a:pt x="4" y="1882"/>
                    <a:pt x="0" y="1878"/>
                    <a:pt x="0" y="1874"/>
                  </a:cubicBezTo>
                  <a:lnTo>
                    <a:pt x="0" y="1874"/>
                  </a:lnTo>
                  <a:cubicBezTo>
                    <a:pt x="0" y="1869"/>
                    <a:pt x="4" y="1866"/>
                    <a:pt x="8" y="1866"/>
                  </a:cubicBezTo>
                  <a:cubicBezTo>
                    <a:pt x="13" y="1866"/>
                    <a:pt x="16" y="1869"/>
                    <a:pt x="16" y="1874"/>
                  </a:cubicBezTo>
                  <a:close/>
                  <a:moveTo>
                    <a:pt x="16" y="1906"/>
                  </a:moveTo>
                  <a:lnTo>
                    <a:pt x="16" y="1906"/>
                  </a:lnTo>
                  <a:cubicBezTo>
                    <a:pt x="16" y="1910"/>
                    <a:pt x="13" y="1914"/>
                    <a:pt x="8" y="1914"/>
                  </a:cubicBezTo>
                  <a:cubicBezTo>
                    <a:pt x="4" y="1914"/>
                    <a:pt x="0" y="1910"/>
                    <a:pt x="0" y="1906"/>
                  </a:cubicBezTo>
                  <a:lnTo>
                    <a:pt x="0" y="1906"/>
                  </a:lnTo>
                  <a:cubicBezTo>
                    <a:pt x="0" y="1901"/>
                    <a:pt x="4" y="1898"/>
                    <a:pt x="8" y="1898"/>
                  </a:cubicBezTo>
                  <a:cubicBezTo>
                    <a:pt x="13" y="1898"/>
                    <a:pt x="16" y="1901"/>
                    <a:pt x="16" y="1906"/>
                  </a:cubicBezTo>
                  <a:close/>
                  <a:moveTo>
                    <a:pt x="16" y="1938"/>
                  </a:moveTo>
                  <a:lnTo>
                    <a:pt x="16" y="1938"/>
                  </a:lnTo>
                  <a:cubicBezTo>
                    <a:pt x="16" y="1942"/>
                    <a:pt x="13" y="1946"/>
                    <a:pt x="8" y="1946"/>
                  </a:cubicBezTo>
                  <a:cubicBezTo>
                    <a:pt x="4" y="1946"/>
                    <a:pt x="0" y="1942"/>
                    <a:pt x="0" y="1938"/>
                  </a:cubicBezTo>
                  <a:lnTo>
                    <a:pt x="0" y="1938"/>
                  </a:lnTo>
                  <a:cubicBezTo>
                    <a:pt x="0" y="1933"/>
                    <a:pt x="4" y="1930"/>
                    <a:pt x="8" y="1930"/>
                  </a:cubicBezTo>
                  <a:cubicBezTo>
                    <a:pt x="13" y="1930"/>
                    <a:pt x="16" y="1933"/>
                    <a:pt x="16" y="1938"/>
                  </a:cubicBezTo>
                  <a:close/>
                  <a:moveTo>
                    <a:pt x="16" y="1970"/>
                  </a:moveTo>
                  <a:lnTo>
                    <a:pt x="16" y="1970"/>
                  </a:lnTo>
                  <a:cubicBezTo>
                    <a:pt x="16" y="1974"/>
                    <a:pt x="13" y="1978"/>
                    <a:pt x="8" y="1978"/>
                  </a:cubicBezTo>
                  <a:cubicBezTo>
                    <a:pt x="4" y="1978"/>
                    <a:pt x="0" y="1974"/>
                    <a:pt x="0" y="1970"/>
                  </a:cubicBezTo>
                  <a:lnTo>
                    <a:pt x="0" y="1970"/>
                  </a:lnTo>
                  <a:cubicBezTo>
                    <a:pt x="0" y="1965"/>
                    <a:pt x="4" y="1962"/>
                    <a:pt x="8" y="1962"/>
                  </a:cubicBezTo>
                  <a:cubicBezTo>
                    <a:pt x="13" y="1962"/>
                    <a:pt x="16" y="1965"/>
                    <a:pt x="16" y="1970"/>
                  </a:cubicBezTo>
                  <a:close/>
                  <a:moveTo>
                    <a:pt x="16" y="2002"/>
                  </a:moveTo>
                  <a:lnTo>
                    <a:pt x="16" y="2002"/>
                  </a:lnTo>
                  <a:cubicBezTo>
                    <a:pt x="16" y="2006"/>
                    <a:pt x="13" y="2010"/>
                    <a:pt x="8" y="2010"/>
                  </a:cubicBezTo>
                  <a:cubicBezTo>
                    <a:pt x="4" y="2010"/>
                    <a:pt x="0" y="2006"/>
                    <a:pt x="0" y="2002"/>
                  </a:cubicBezTo>
                  <a:lnTo>
                    <a:pt x="0" y="2002"/>
                  </a:lnTo>
                  <a:cubicBezTo>
                    <a:pt x="0" y="1997"/>
                    <a:pt x="4" y="1994"/>
                    <a:pt x="8" y="1994"/>
                  </a:cubicBezTo>
                  <a:cubicBezTo>
                    <a:pt x="13" y="1994"/>
                    <a:pt x="16" y="1997"/>
                    <a:pt x="16" y="2002"/>
                  </a:cubicBezTo>
                  <a:close/>
                  <a:moveTo>
                    <a:pt x="16" y="2034"/>
                  </a:moveTo>
                  <a:lnTo>
                    <a:pt x="16" y="2034"/>
                  </a:lnTo>
                  <a:cubicBezTo>
                    <a:pt x="16" y="2038"/>
                    <a:pt x="13" y="2042"/>
                    <a:pt x="8" y="2042"/>
                  </a:cubicBezTo>
                  <a:cubicBezTo>
                    <a:pt x="4" y="2042"/>
                    <a:pt x="0" y="2038"/>
                    <a:pt x="0" y="2034"/>
                  </a:cubicBezTo>
                  <a:lnTo>
                    <a:pt x="0" y="2034"/>
                  </a:lnTo>
                  <a:cubicBezTo>
                    <a:pt x="0" y="2029"/>
                    <a:pt x="4" y="2026"/>
                    <a:pt x="8" y="2026"/>
                  </a:cubicBezTo>
                  <a:cubicBezTo>
                    <a:pt x="13" y="2026"/>
                    <a:pt x="16" y="2029"/>
                    <a:pt x="16" y="2034"/>
                  </a:cubicBezTo>
                  <a:close/>
                  <a:moveTo>
                    <a:pt x="16" y="2066"/>
                  </a:moveTo>
                  <a:lnTo>
                    <a:pt x="16" y="2066"/>
                  </a:lnTo>
                  <a:cubicBezTo>
                    <a:pt x="16" y="2070"/>
                    <a:pt x="13" y="2074"/>
                    <a:pt x="8" y="2074"/>
                  </a:cubicBezTo>
                  <a:cubicBezTo>
                    <a:pt x="4" y="2074"/>
                    <a:pt x="0" y="2070"/>
                    <a:pt x="0" y="2066"/>
                  </a:cubicBezTo>
                  <a:lnTo>
                    <a:pt x="0" y="2066"/>
                  </a:lnTo>
                  <a:cubicBezTo>
                    <a:pt x="0" y="2061"/>
                    <a:pt x="4" y="2058"/>
                    <a:pt x="8" y="2058"/>
                  </a:cubicBezTo>
                  <a:cubicBezTo>
                    <a:pt x="13" y="2058"/>
                    <a:pt x="16" y="2061"/>
                    <a:pt x="16" y="2066"/>
                  </a:cubicBezTo>
                  <a:close/>
                  <a:moveTo>
                    <a:pt x="16" y="2098"/>
                  </a:moveTo>
                  <a:lnTo>
                    <a:pt x="16" y="2098"/>
                  </a:lnTo>
                  <a:cubicBezTo>
                    <a:pt x="16" y="2102"/>
                    <a:pt x="13" y="2106"/>
                    <a:pt x="8" y="2106"/>
                  </a:cubicBezTo>
                  <a:cubicBezTo>
                    <a:pt x="4" y="2106"/>
                    <a:pt x="0" y="2102"/>
                    <a:pt x="0" y="2098"/>
                  </a:cubicBezTo>
                  <a:lnTo>
                    <a:pt x="0" y="2098"/>
                  </a:lnTo>
                  <a:cubicBezTo>
                    <a:pt x="0" y="2093"/>
                    <a:pt x="4" y="2090"/>
                    <a:pt x="8" y="2090"/>
                  </a:cubicBezTo>
                  <a:cubicBezTo>
                    <a:pt x="13" y="2090"/>
                    <a:pt x="16" y="2093"/>
                    <a:pt x="16" y="2098"/>
                  </a:cubicBezTo>
                  <a:close/>
                  <a:moveTo>
                    <a:pt x="16" y="2130"/>
                  </a:moveTo>
                  <a:lnTo>
                    <a:pt x="16" y="2130"/>
                  </a:lnTo>
                  <a:cubicBezTo>
                    <a:pt x="16" y="2134"/>
                    <a:pt x="13" y="2138"/>
                    <a:pt x="8" y="2138"/>
                  </a:cubicBezTo>
                  <a:cubicBezTo>
                    <a:pt x="4" y="2138"/>
                    <a:pt x="0" y="2134"/>
                    <a:pt x="0" y="2130"/>
                  </a:cubicBezTo>
                  <a:lnTo>
                    <a:pt x="0" y="2130"/>
                  </a:lnTo>
                  <a:cubicBezTo>
                    <a:pt x="0" y="2125"/>
                    <a:pt x="4" y="2122"/>
                    <a:pt x="8" y="2122"/>
                  </a:cubicBezTo>
                  <a:cubicBezTo>
                    <a:pt x="13" y="2122"/>
                    <a:pt x="16" y="2125"/>
                    <a:pt x="16" y="2130"/>
                  </a:cubicBezTo>
                  <a:close/>
                  <a:moveTo>
                    <a:pt x="16" y="2162"/>
                  </a:moveTo>
                  <a:lnTo>
                    <a:pt x="16" y="2162"/>
                  </a:lnTo>
                  <a:cubicBezTo>
                    <a:pt x="16" y="2166"/>
                    <a:pt x="13" y="2170"/>
                    <a:pt x="8" y="2170"/>
                  </a:cubicBezTo>
                  <a:cubicBezTo>
                    <a:pt x="4" y="2170"/>
                    <a:pt x="0" y="2166"/>
                    <a:pt x="0" y="2162"/>
                  </a:cubicBezTo>
                  <a:lnTo>
                    <a:pt x="0" y="2162"/>
                  </a:lnTo>
                  <a:cubicBezTo>
                    <a:pt x="0" y="2157"/>
                    <a:pt x="4" y="2154"/>
                    <a:pt x="8" y="2154"/>
                  </a:cubicBezTo>
                  <a:cubicBezTo>
                    <a:pt x="13" y="2154"/>
                    <a:pt x="16" y="2157"/>
                    <a:pt x="16" y="2162"/>
                  </a:cubicBezTo>
                  <a:close/>
                  <a:moveTo>
                    <a:pt x="16" y="2194"/>
                  </a:moveTo>
                  <a:lnTo>
                    <a:pt x="16" y="2194"/>
                  </a:lnTo>
                  <a:cubicBezTo>
                    <a:pt x="16" y="2198"/>
                    <a:pt x="13" y="2202"/>
                    <a:pt x="8" y="2202"/>
                  </a:cubicBezTo>
                  <a:cubicBezTo>
                    <a:pt x="4" y="2202"/>
                    <a:pt x="0" y="2198"/>
                    <a:pt x="0" y="2194"/>
                  </a:cubicBezTo>
                  <a:lnTo>
                    <a:pt x="0" y="2194"/>
                  </a:lnTo>
                  <a:cubicBezTo>
                    <a:pt x="0" y="2189"/>
                    <a:pt x="4" y="2186"/>
                    <a:pt x="8" y="2186"/>
                  </a:cubicBezTo>
                  <a:cubicBezTo>
                    <a:pt x="13" y="2186"/>
                    <a:pt x="16" y="2189"/>
                    <a:pt x="16" y="2194"/>
                  </a:cubicBezTo>
                  <a:close/>
                  <a:moveTo>
                    <a:pt x="16" y="2226"/>
                  </a:moveTo>
                  <a:lnTo>
                    <a:pt x="16" y="2226"/>
                  </a:lnTo>
                  <a:cubicBezTo>
                    <a:pt x="16" y="2230"/>
                    <a:pt x="13" y="2234"/>
                    <a:pt x="8" y="2234"/>
                  </a:cubicBezTo>
                  <a:cubicBezTo>
                    <a:pt x="4" y="2234"/>
                    <a:pt x="0" y="2230"/>
                    <a:pt x="0" y="2226"/>
                  </a:cubicBezTo>
                  <a:lnTo>
                    <a:pt x="0" y="2226"/>
                  </a:lnTo>
                  <a:cubicBezTo>
                    <a:pt x="0" y="2221"/>
                    <a:pt x="4" y="2218"/>
                    <a:pt x="8" y="2218"/>
                  </a:cubicBezTo>
                  <a:cubicBezTo>
                    <a:pt x="13" y="2218"/>
                    <a:pt x="16" y="2221"/>
                    <a:pt x="16" y="2226"/>
                  </a:cubicBezTo>
                  <a:close/>
                  <a:moveTo>
                    <a:pt x="16" y="2258"/>
                  </a:moveTo>
                  <a:lnTo>
                    <a:pt x="16" y="2258"/>
                  </a:lnTo>
                  <a:cubicBezTo>
                    <a:pt x="16" y="2262"/>
                    <a:pt x="13" y="2266"/>
                    <a:pt x="8" y="2266"/>
                  </a:cubicBezTo>
                  <a:cubicBezTo>
                    <a:pt x="4" y="2266"/>
                    <a:pt x="0" y="2262"/>
                    <a:pt x="0" y="2258"/>
                  </a:cubicBezTo>
                  <a:lnTo>
                    <a:pt x="0" y="2258"/>
                  </a:lnTo>
                  <a:cubicBezTo>
                    <a:pt x="0" y="2253"/>
                    <a:pt x="4" y="2250"/>
                    <a:pt x="8" y="2250"/>
                  </a:cubicBezTo>
                  <a:cubicBezTo>
                    <a:pt x="13" y="2250"/>
                    <a:pt x="16" y="2253"/>
                    <a:pt x="16" y="2258"/>
                  </a:cubicBezTo>
                  <a:close/>
                  <a:moveTo>
                    <a:pt x="16" y="2290"/>
                  </a:moveTo>
                  <a:lnTo>
                    <a:pt x="16" y="2290"/>
                  </a:lnTo>
                  <a:cubicBezTo>
                    <a:pt x="16" y="2294"/>
                    <a:pt x="13" y="2298"/>
                    <a:pt x="8" y="2298"/>
                  </a:cubicBezTo>
                  <a:cubicBezTo>
                    <a:pt x="4" y="2298"/>
                    <a:pt x="0" y="2294"/>
                    <a:pt x="0" y="2290"/>
                  </a:cubicBezTo>
                  <a:lnTo>
                    <a:pt x="0" y="2290"/>
                  </a:lnTo>
                  <a:cubicBezTo>
                    <a:pt x="0" y="2285"/>
                    <a:pt x="4" y="2282"/>
                    <a:pt x="8" y="2282"/>
                  </a:cubicBezTo>
                  <a:cubicBezTo>
                    <a:pt x="13" y="2282"/>
                    <a:pt x="16" y="2285"/>
                    <a:pt x="16" y="2290"/>
                  </a:cubicBezTo>
                  <a:close/>
                  <a:moveTo>
                    <a:pt x="16" y="2322"/>
                  </a:moveTo>
                  <a:lnTo>
                    <a:pt x="16" y="2322"/>
                  </a:lnTo>
                  <a:cubicBezTo>
                    <a:pt x="16" y="2326"/>
                    <a:pt x="13" y="2330"/>
                    <a:pt x="8" y="2330"/>
                  </a:cubicBezTo>
                  <a:cubicBezTo>
                    <a:pt x="4" y="2330"/>
                    <a:pt x="0" y="2326"/>
                    <a:pt x="0" y="2322"/>
                  </a:cubicBezTo>
                  <a:lnTo>
                    <a:pt x="0" y="2322"/>
                  </a:lnTo>
                  <a:cubicBezTo>
                    <a:pt x="0" y="2317"/>
                    <a:pt x="4" y="2314"/>
                    <a:pt x="8" y="2314"/>
                  </a:cubicBezTo>
                  <a:cubicBezTo>
                    <a:pt x="13" y="2314"/>
                    <a:pt x="16" y="2317"/>
                    <a:pt x="16" y="2322"/>
                  </a:cubicBezTo>
                  <a:close/>
                  <a:moveTo>
                    <a:pt x="16" y="2354"/>
                  </a:moveTo>
                  <a:lnTo>
                    <a:pt x="16" y="2354"/>
                  </a:lnTo>
                  <a:cubicBezTo>
                    <a:pt x="16" y="2358"/>
                    <a:pt x="13" y="2362"/>
                    <a:pt x="8" y="2362"/>
                  </a:cubicBezTo>
                  <a:cubicBezTo>
                    <a:pt x="4" y="2362"/>
                    <a:pt x="0" y="2358"/>
                    <a:pt x="0" y="2354"/>
                  </a:cubicBezTo>
                  <a:lnTo>
                    <a:pt x="0" y="2354"/>
                  </a:lnTo>
                  <a:cubicBezTo>
                    <a:pt x="0" y="2349"/>
                    <a:pt x="4" y="2346"/>
                    <a:pt x="8" y="2346"/>
                  </a:cubicBezTo>
                  <a:cubicBezTo>
                    <a:pt x="13" y="2346"/>
                    <a:pt x="16" y="2349"/>
                    <a:pt x="16" y="2354"/>
                  </a:cubicBezTo>
                  <a:close/>
                  <a:moveTo>
                    <a:pt x="16" y="2386"/>
                  </a:moveTo>
                  <a:lnTo>
                    <a:pt x="16" y="2386"/>
                  </a:lnTo>
                  <a:cubicBezTo>
                    <a:pt x="16" y="2390"/>
                    <a:pt x="13" y="2394"/>
                    <a:pt x="8" y="2394"/>
                  </a:cubicBezTo>
                  <a:cubicBezTo>
                    <a:pt x="4" y="2394"/>
                    <a:pt x="0" y="2390"/>
                    <a:pt x="0" y="2386"/>
                  </a:cubicBezTo>
                  <a:lnTo>
                    <a:pt x="0" y="2386"/>
                  </a:lnTo>
                  <a:cubicBezTo>
                    <a:pt x="0" y="2381"/>
                    <a:pt x="4" y="2378"/>
                    <a:pt x="8" y="2378"/>
                  </a:cubicBezTo>
                  <a:cubicBezTo>
                    <a:pt x="13" y="2378"/>
                    <a:pt x="16" y="2381"/>
                    <a:pt x="16" y="2386"/>
                  </a:cubicBezTo>
                  <a:close/>
                  <a:moveTo>
                    <a:pt x="16" y="2418"/>
                  </a:moveTo>
                  <a:lnTo>
                    <a:pt x="16" y="2418"/>
                  </a:lnTo>
                  <a:cubicBezTo>
                    <a:pt x="16" y="2422"/>
                    <a:pt x="13" y="2426"/>
                    <a:pt x="8" y="2426"/>
                  </a:cubicBezTo>
                  <a:cubicBezTo>
                    <a:pt x="4" y="2426"/>
                    <a:pt x="0" y="2422"/>
                    <a:pt x="0" y="2418"/>
                  </a:cubicBezTo>
                  <a:lnTo>
                    <a:pt x="0" y="2418"/>
                  </a:lnTo>
                  <a:cubicBezTo>
                    <a:pt x="0" y="2413"/>
                    <a:pt x="4" y="2410"/>
                    <a:pt x="8" y="2410"/>
                  </a:cubicBezTo>
                  <a:cubicBezTo>
                    <a:pt x="13" y="2410"/>
                    <a:pt x="16" y="2413"/>
                    <a:pt x="16" y="2418"/>
                  </a:cubicBezTo>
                  <a:close/>
                  <a:moveTo>
                    <a:pt x="16" y="2450"/>
                  </a:moveTo>
                  <a:lnTo>
                    <a:pt x="16" y="2450"/>
                  </a:lnTo>
                  <a:cubicBezTo>
                    <a:pt x="16" y="2454"/>
                    <a:pt x="13" y="2458"/>
                    <a:pt x="8" y="2458"/>
                  </a:cubicBezTo>
                  <a:cubicBezTo>
                    <a:pt x="4" y="2458"/>
                    <a:pt x="0" y="2454"/>
                    <a:pt x="0" y="2450"/>
                  </a:cubicBezTo>
                  <a:lnTo>
                    <a:pt x="0" y="2450"/>
                  </a:lnTo>
                  <a:cubicBezTo>
                    <a:pt x="0" y="2445"/>
                    <a:pt x="4" y="2442"/>
                    <a:pt x="8" y="2442"/>
                  </a:cubicBezTo>
                  <a:cubicBezTo>
                    <a:pt x="13" y="2442"/>
                    <a:pt x="16" y="2445"/>
                    <a:pt x="16" y="2450"/>
                  </a:cubicBezTo>
                  <a:close/>
                  <a:moveTo>
                    <a:pt x="16" y="2482"/>
                  </a:moveTo>
                  <a:lnTo>
                    <a:pt x="16" y="2482"/>
                  </a:lnTo>
                  <a:cubicBezTo>
                    <a:pt x="16" y="2486"/>
                    <a:pt x="13" y="2490"/>
                    <a:pt x="8" y="2490"/>
                  </a:cubicBezTo>
                  <a:cubicBezTo>
                    <a:pt x="4" y="2490"/>
                    <a:pt x="0" y="2486"/>
                    <a:pt x="0" y="2482"/>
                  </a:cubicBezTo>
                  <a:lnTo>
                    <a:pt x="0" y="2482"/>
                  </a:lnTo>
                  <a:cubicBezTo>
                    <a:pt x="0" y="2477"/>
                    <a:pt x="4" y="2474"/>
                    <a:pt x="8" y="2474"/>
                  </a:cubicBezTo>
                  <a:cubicBezTo>
                    <a:pt x="13" y="2474"/>
                    <a:pt x="16" y="2477"/>
                    <a:pt x="16" y="2482"/>
                  </a:cubicBezTo>
                  <a:close/>
                  <a:moveTo>
                    <a:pt x="16" y="2514"/>
                  </a:moveTo>
                  <a:lnTo>
                    <a:pt x="16" y="2514"/>
                  </a:lnTo>
                  <a:cubicBezTo>
                    <a:pt x="16" y="2518"/>
                    <a:pt x="13" y="2522"/>
                    <a:pt x="8" y="2522"/>
                  </a:cubicBezTo>
                  <a:cubicBezTo>
                    <a:pt x="4" y="2522"/>
                    <a:pt x="0" y="2518"/>
                    <a:pt x="0" y="2514"/>
                  </a:cubicBezTo>
                  <a:lnTo>
                    <a:pt x="0" y="2514"/>
                  </a:lnTo>
                  <a:cubicBezTo>
                    <a:pt x="0" y="2510"/>
                    <a:pt x="4" y="2506"/>
                    <a:pt x="8" y="2506"/>
                  </a:cubicBezTo>
                  <a:cubicBezTo>
                    <a:pt x="13" y="2506"/>
                    <a:pt x="16" y="2510"/>
                    <a:pt x="16" y="2514"/>
                  </a:cubicBezTo>
                  <a:close/>
                  <a:moveTo>
                    <a:pt x="16" y="2546"/>
                  </a:moveTo>
                  <a:lnTo>
                    <a:pt x="16" y="2546"/>
                  </a:lnTo>
                  <a:cubicBezTo>
                    <a:pt x="16" y="2550"/>
                    <a:pt x="13" y="2554"/>
                    <a:pt x="8" y="2554"/>
                  </a:cubicBezTo>
                  <a:cubicBezTo>
                    <a:pt x="4" y="2554"/>
                    <a:pt x="0" y="2550"/>
                    <a:pt x="0" y="2546"/>
                  </a:cubicBezTo>
                  <a:lnTo>
                    <a:pt x="0" y="2546"/>
                  </a:lnTo>
                  <a:cubicBezTo>
                    <a:pt x="0" y="2542"/>
                    <a:pt x="4" y="2538"/>
                    <a:pt x="8" y="2538"/>
                  </a:cubicBezTo>
                  <a:cubicBezTo>
                    <a:pt x="13" y="2538"/>
                    <a:pt x="16" y="2542"/>
                    <a:pt x="16" y="2546"/>
                  </a:cubicBezTo>
                  <a:close/>
                  <a:moveTo>
                    <a:pt x="16" y="2578"/>
                  </a:moveTo>
                  <a:lnTo>
                    <a:pt x="16" y="2578"/>
                  </a:lnTo>
                  <a:cubicBezTo>
                    <a:pt x="16" y="2582"/>
                    <a:pt x="13" y="2586"/>
                    <a:pt x="8" y="2586"/>
                  </a:cubicBezTo>
                  <a:cubicBezTo>
                    <a:pt x="4" y="2586"/>
                    <a:pt x="0" y="2582"/>
                    <a:pt x="0" y="2578"/>
                  </a:cubicBezTo>
                  <a:lnTo>
                    <a:pt x="0" y="2578"/>
                  </a:lnTo>
                  <a:cubicBezTo>
                    <a:pt x="0" y="2574"/>
                    <a:pt x="4" y="2570"/>
                    <a:pt x="8" y="2570"/>
                  </a:cubicBezTo>
                  <a:cubicBezTo>
                    <a:pt x="13" y="2570"/>
                    <a:pt x="16" y="2574"/>
                    <a:pt x="16" y="2578"/>
                  </a:cubicBezTo>
                  <a:close/>
                  <a:moveTo>
                    <a:pt x="16" y="2610"/>
                  </a:moveTo>
                  <a:lnTo>
                    <a:pt x="16" y="2610"/>
                  </a:lnTo>
                  <a:cubicBezTo>
                    <a:pt x="16" y="2614"/>
                    <a:pt x="13" y="2618"/>
                    <a:pt x="8" y="2618"/>
                  </a:cubicBezTo>
                  <a:cubicBezTo>
                    <a:pt x="4" y="2618"/>
                    <a:pt x="0" y="2614"/>
                    <a:pt x="0" y="2610"/>
                  </a:cubicBezTo>
                  <a:lnTo>
                    <a:pt x="0" y="2610"/>
                  </a:lnTo>
                  <a:cubicBezTo>
                    <a:pt x="0" y="2606"/>
                    <a:pt x="4" y="2602"/>
                    <a:pt x="8" y="2602"/>
                  </a:cubicBezTo>
                  <a:cubicBezTo>
                    <a:pt x="13" y="2602"/>
                    <a:pt x="16" y="2606"/>
                    <a:pt x="16" y="2610"/>
                  </a:cubicBezTo>
                  <a:close/>
                  <a:moveTo>
                    <a:pt x="16" y="2642"/>
                  </a:moveTo>
                  <a:lnTo>
                    <a:pt x="16" y="2642"/>
                  </a:lnTo>
                  <a:cubicBezTo>
                    <a:pt x="16" y="2646"/>
                    <a:pt x="13" y="2650"/>
                    <a:pt x="8" y="2650"/>
                  </a:cubicBezTo>
                  <a:cubicBezTo>
                    <a:pt x="4" y="2650"/>
                    <a:pt x="0" y="2646"/>
                    <a:pt x="0" y="2642"/>
                  </a:cubicBezTo>
                  <a:lnTo>
                    <a:pt x="0" y="2642"/>
                  </a:lnTo>
                  <a:cubicBezTo>
                    <a:pt x="0" y="2638"/>
                    <a:pt x="4" y="2634"/>
                    <a:pt x="8" y="2634"/>
                  </a:cubicBezTo>
                  <a:cubicBezTo>
                    <a:pt x="13" y="2634"/>
                    <a:pt x="16" y="2638"/>
                    <a:pt x="16" y="2642"/>
                  </a:cubicBezTo>
                  <a:close/>
                  <a:moveTo>
                    <a:pt x="16" y="2674"/>
                  </a:moveTo>
                  <a:lnTo>
                    <a:pt x="16" y="2674"/>
                  </a:lnTo>
                  <a:cubicBezTo>
                    <a:pt x="16" y="2678"/>
                    <a:pt x="13" y="2682"/>
                    <a:pt x="8" y="2682"/>
                  </a:cubicBezTo>
                  <a:cubicBezTo>
                    <a:pt x="4" y="2682"/>
                    <a:pt x="0" y="2678"/>
                    <a:pt x="0" y="2674"/>
                  </a:cubicBezTo>
                  <a:lnTo>
                    <a:pt x="0" y="2674"/>
                  </a:lnTo>
                  <a:cubicBezTo>
                    <a:pt x="0" y="2670"/>
                    <a:pt x="4" y="2666"/>
                    <a:pt x="8" y="2666"/>
                  </a:cubicBezTo>
                  <a:cubicBezTo>
                    <a:pt x="13" y="2666"/>
                    <a:pt x="16" y="2670"/>
                    <a:pt x="16" y="2674"/>
                  </a:cubicBezTo>
                  <a:close/>
                  <a:moveTo>
                    <a:pt x="16" y="2706"/>
                  </a:moveTo>
                  <a:lnTo>
                    <a:pt x="16" y="2706"/>
                  </a:lnTo>
                  <a:cubicBezTo>
                    <a:pt x="16" y="2710"/>
                    <a:pt x="13" y="2714"/>
                    <a:pt x="8" y="2714"/>
                  </a:cubicBezTo>
                  <a:cubicBezTo>
                    <a:pt x="4" y="2714"/>
                    <a:pt x="0" y="2710"/>
                    <a:pt x="0" y="2706"/>
                  </a:cubicBezTo>
                  <a:lnTo>
                    <a:pt x="0" y="2706"/>
                  </a:lnTo>
                  <a:cubicBezTo>
                    <a:pt x="0" y="2702"/>
                    <a:pt x="4" y="2698"/>
                    <a:pt x="8" y="2698"/>
                  </a:cubicBezTo>
                  <a:cubicBezTo>
                    <a:pt x="13" y="2698"/>
                    <a:pt x="16" y="2702"/>
                    <a:pt x="16" y="2706"/>
                  </a:cubicBezTo>
                  <a:close/>
                  <a:moveTo>
                    <a:pt x="16" y="2738"/>
                  </a:moveTo>
                  <a:lnTo>
                    <a:pt x="16" y="2738"/>
                  </a:lnTo>
                  <a:cubicBezTo>
                    <a:pt x="16" y="2742"/>
                    <a:pt x="13" y="2746"/>
                    <a:pt x="8" y="2746"/>
                  </a:cubicBezTo>
                  <a:cubicBezTo>
                    <a:pt x="4" y="2746"/>
                    <a:pt x="0" y="2742"/>
                    <a:pt x="0" y="2738"/>
                  </a:cubicBezTo>
                  <a:lnTo>
                    <a:pt x="0" y="2738"/>
                  </a:lnTo>
                  <a:cubicBezTo>
                    <a:pt x="0" y="2734"/>
                    <a:pt x="4" y="2730"/>
                    <a:pt x="8" y="2730"/>
                  </a:cubicBezTo>
                  <a:cubicBezTo>
                    <a:pt x="13" y="2730"/>
                    <a:pt x="16" y="2734"/>
                    <a:pt x="16" y="2738"/>
                  </a:cubicBezTo>
                  <a:close/>
                  <a:moveTo>
                    <a:pt x="16" y="2770"/>
                  </a:moveTo>
                  <a:lnTo>
                    <a:pt x="16" y="2770"/>
                  </a:lnTo>
                  <a:cubicBezTo>
                    <a:pt x="16" y="2774"/>
                    <a:pt x="13" y="2778"/>
                    <a:pt x="8" y="2778"/>
                  </a:cubicBezTo>
                  <a:cubicBezTo>
                    <a:pt x="4" y="2778"/>
                    <a:pt x="0" y="2774"/>
                    <a:pt x="0" y="2770"/>
                  </a:cubicBezTo>
                  <a:lnTo>
                    <a:pt x="0" y="2770"/>
                  </a:lnTo>
                  <a:cubicBezTo>
                    <a:pt x="0" y="2766"/>
                    <a:pt x="4" y="2762"/>
                    <a:pt x="8" y="2762"/>
                  </a:cubicBezTo>
                  <a:cubicBezTo>
                    <a:pt x="13" y="2762"/>
                    <a:pt x="16" y="2766"/>
                    <a:pt x="16" y="2770"/>
                  </a:cubicBezTo>
                  <a:close/>
                  <a:moveTo>
                    <a:pt x="16" y="2802"/>
                  </a:moveTo>
                  <a:lnTo>
                    <a:pt x="16" y="2802"/>
                  </a:lnTo>
                  <a:cubicBezTo>
                    <a:pt x="16" y="2807"/>
                    <a:pt x="13" y="2810"/>
                    <a:pt x="8" y="2810"/>
                  </a:cubicBezTo>
                  <a:cubicBezTo>
                    <a:pt x="4" y="2810"/>
                    <a:pt x="0" y="2807"/>
                    <a:pt x="0" y="2802"/>
                  </a:cubicBezTo>
                  <a:lnTo>
                    <a:pt x="0" y="2802"/>
                  </a:lnTo>
                  <a:cubicBezTo>
                    <a:pt x="0" y="2798"/>
                    <a:pt x="4" y="2794"/>
                    <a:pt x="8" y="2794"/>
                  </a:cubicBezTo>
                  <a:cubicBezTo>
                    <a:pt x="13" y="2794"/>
                    <a:pt x="16" y="2798"/>
                    <a:pt x="16" y="2802"/>
                  </a:cubicBezTo>
                  <a:close/>
                  <a:moveTo>
                    <a:pt x="16" y="2834"/>
                  </a:moveTo>
                  <a:lnTo>
                    <a:pt x="16" y="2834"/>
                  </a:lnTo>
                  <a:cubicBezTo>
                    <a:pt x="16" y="2839"/>
                    <a:pt x="13" y="2842"/>
                    <a:pt x="8" y="2842"/>
                  </a:cubicBezTo>
                  <a:cubicBezTo>
                    <a:pt x="4" y="2842"/>
                    <a:pt x="0" y="2839"/>
                    <a:pt x="0" y="2834"/>
                  </a:cubicBezTo>
                  <a:lnTo>
                    <a:pt x="0" y="2834"/>
                  </a:lnTo>
                  <a:cubicBezTo>
                    <a:pt x="0" y="2830"/>
                    <a:pt x="4" y="2826"/>
                    <a:pt x="8" y="2826"/>
                  </a:cubicBezTo>
                  <a:cubicBezTo>
                    <a:pt x="13" y="2826"/>
                    <a:pt x="16" y="2830"/>
                    <a:pt x="16" y="2834"/>
                  </a:cubicBezTo>
                  <a:close/>
                  <a:moveTo>
                    <a:pt x="16" y="2866"/>
                  </a:moveTo>
                  <a:lnTo>
                    <a:pt x="16" y="2866"/>
                  </a:lnTo>
                  <a:cubicBezTo>
                    <a:pt x="16" y="2871"/>
                    <a:pt x="13" y="2874"/>
                    <a:pt x="8" y="2874"/>
                  </a:cubicBezTo>
                  <a:cubicBezTo>
                    <a:pt x="4" y="2874"/>
                    <a:pt x="0" y="2871"/>
                    <a:pt x="0" y="2866"/>
                  </a:cubicBezTo>
                  <a:lnTo>
                    <a:pt x="0" y="2866"/>
                  </a:lnTo>
                  <a:cubicBezTo>
                    <a:pt x="0" y="2862"/>
                    <a:pt x="4" y="2858"/>
                    <a:pt x="8" y="2858"/>
                  </a:cubicBezTo>
                  <a:cubicBezTo>
                    <a:pt x="13" y="2858"/>
                    <a:pt x="16" y="2862"/>
                    <a:pt x="16" y="2866"/>
                  </a:cubicBezTo>
                  <a:close/>
                  <a:moveTo>
                    <a:pt x="16" y="2898"/>
                  </a:moveTo>
                  <a:lnTo>
                    <a:pt x="16" y="2898"/>
                  </a:lnTo>
                  <a:cubicBezTo>
                    <a:pt x="16" y="2903"/>
                    <a:pt x="13" y="2906"/>
                    <a:pt x="8" y="2906"/>
                  </a:cubicBezTo>
                  <a:cubicBezTo>
                    <a:pt x="4" y="2906"/>
                    <a:pt x="0" y="2903"/>
                    <a:pt x="0" y="2898"/>
                  </a:cubicBezTo>
                  <a:lnTo>
                    <a:pt x="0" y="2898"/>
                  </a:lnTo>
                  <a:cubicBezTo>
                    <a:pt x="0" y="2894"/>
                    <a:pt x="4" y="2890"/>
                    <a:pt x="8" y="2890"/>
                  </a:cubicBezTo>
                  <a:cubicBezTo>
                    <a:pt x="13" y="2890"/>
                    <a:pt x="16" y="2894"/>
                    <a:pt x="16" y="2898"/>
                  </a:cubicBezTo>
                  <a:close/>
                  <a:moveTo>
                    <a:pt x="16" y="2930"/>
                  </a:moveTo>
                  <a:lnTo>
                    <a:pt x="16" y="2930"/>
                  </a:lnTo>
                  <a:cubicBezTo>
                    <a:pt x="16" y="2935"/>
                    <a:pt x="13" y="2938"/>
                    <a:pt x="8" y="2938"/>
                  </a:cubicBezTo>
                  <a:cubicBezTo>
                    <a:pt x="4" y="2938"/>
                    <a:pt x="0" y="2935"/>
                    <a:pt x="0" y="2930"/>
                  </a:cubicBezTo>
                  <a:lnTo>
                    <a:pt x="0" y="2930"/>
                  </a:lnTo>
                  <a:cubicBezTo>
                    <a:pt x="0" y="2926"/>
                    <a:pt x="4" y="2922"/>
                    <a:pt x="8" y="2922"/>
                  </a:cubicBezTo>
                  <a:cubicBezTo>
                    <a:pt x="13" y="2922"/>
                    <a:pt x="16" y="2926"/>
                    <a:pt x="16" y="2930"/>
                  </a:cubicBezTo>
                  <a:close/>
                  <a:moveTo>
                    <a:pt x="16" y="2962"/>
                  </a:moveTo>
                  <a:lnTo>
                    <a:pt x="16" y="2962"/>
                  </a:lnTo>
                  <a:cubicBezTo>
                    <a:pt x="16" y="2967"/>
                    <a:pt x="13" y="2970"/>
                    <a:pt x="8" y="2970"/>
                  </a:cubicBezTo>
                  <a:cubicBezTo>
                    <a:pt x="4" y="2970"/>
                    <a:pt x="0" y="2967"/>
                    <a:pt x="0" y="2962"/>
                  </a:cubicBezTo>
                  <a:lnTo>
                    <a:pt x="0" y="2962"/>
                  </a:lnTo>
                  <a:cubicBezTo>
                    <a:pt x="0" y="2958"/>
                    <a:pt x="4" y="2954"/>
                    <a:pt x="8" y="2954"/>
                  </a:cubicBezTo>
                  <a:cubicBezTo>
                    <a:pt x="13" y="2954"/>
                    <a:pt x="16" y="2958"/>
                    <a:pt x="16" y="2962"/>
                  </a:cubicBezTo>
                  <a:close/>
                  <a:moveTo>
                    <a:pt x="16" y="2994"/>
                  </a:moveTo>
                  <a:lnTo>
                    <a:pt x="16" y="2994"/>
                  </a:lnTo>
                  <a:cubicBezTo>
                    <a:pt x="16" y="2999"/>
                    <a:pt x="13" y="3002"/>
                    <a:pt x="8" y="3002"/>
                  </a:cubicBezTo>
                  <a:cubicBezTo>
                    <a:pt x="4" y="3002"/>
                    <a:pt x="0" y="2999"/>
                    <a:pt x="0" y="2994"/>
                  </a:cubicBezTo>
                  <a:lnTo>
                    <a:pt x="0" y="2994"/>
                  </a:lnTo>
                  <a:cubicBezTo>
                    <a:pt x="0" y="2990"/>
                    <a:pt x="4" y="2986"/>
                    <a:pt x="8" y="2986"/>
                  </a:cubicBezTo>
                  <a:cubicBezTo>
                    <a:pt x="13" y="2986"/>
                    <a:pt x="16" y="2990"/>
                    <a:pt x="16" y="2994"/>
                  </a:cubicBezTo>
                  <a:close/>
                  <a:moveTo>
                    <a:pt x="16" y="3026"/>
                  </a:moveTo>
                  <a:lnTo>
                    <a:pt x="16" y="3026"/>
                  </a:lnTo>
                  <a:cubicBezTo>
                    <a:pt x="16" y="3031"/>
                    <a:pt x="13" y="3034"/>
                    <a:pt x="8" y="3034"/>
                  </a:cubicBezTo>
                  <a:cubicBezTo>
                    <a:pt x="4" y="3034"/>
                    <a:pt x="0" y="3031"/>
                    <a:pt x="0" y="3026"/>
                  </a:cubicBezTo>
                  <a:lnTo>
                    <a:pt x="0" y="3026"/>
                  </a:lnTo>
                  <a:cubicBezTo>
                    <a:pt x="0" y="3022"/>
                    <a:pt x="4" y="3018"/>
                    <a:pt x="8" y="3018"/>
                  </a:cubicBezTo>
                  <a:cubicBezTo>
                    <a:pt x="13" y="3018"/>
                    <a:pt x="16" y="3022"/>
                    <a:pt x="16" y="3026"/>
                  </a:cubicBezTo>
                  <a:close/>
                  <a:moveTo>
                    <a:pt x="16" y="3058"/>
                  </a:moveTo>
                  <a:lnTo>
                    <a:pt x="16" y="3058"/>
                  </a:lnTo>
                  <a:cubicBezTo>
                    <a:pt x="16" y="3063"/>
                    <a:pt x="13" y="3066"/>
                    <a:pt x="8" y="3066"/>
                  </a:cubicBezTo>
                  <a:cubicBezTo>
                    <a:pt x="4" y="3066"/>
                    <a:pt x="0" y="3063"/>
                    <a:pt x="0" y="3058"/>
                  </a:cubicBezTo>
                  <a:lnTo>
                    <a:pt x="0" y="3058"/>
                  </a:lnTo>
                  <a:cubicBezTo>
                    <a:pt x="0" y="3054"/>
                    <a:pt x="4" y="3050"/>
                    <a:pt x="8" y="3050"/>
                  </a:cubicBezTo>
                  <a:cubicBezTo>
                    <a:pt x="13" y="3050"/>
                    <a:pt x="16" y="3054"/>
                    <a:pt x="16" y="3058"/>
                  </a:cubicBezTo>
                  <a:close/>
                  <a:moveTo>
                    <a:pt x="16" y="3090"/>
                  </a:moveTo>
                  <a:lnTo>
                    <a:pt x="16" y="3090"/>
                  </a:lnTo>
                  <a:cubicBezTo>
                    <a:pt x="16" y="3095"/>
                    <a:pt x="13" y="3098"/>
                    <a:pt x="8" y="3098"/>
                  </a:cubicBezTo>
                  <a:cubicBezTo>
                    <a:pt x="4" y="3098"/>
                    <a:pt x="0" y="3095"/>
                    <a:pt x="0" y="3090"/>
                  </a:cubicBezTo>
                  <a:lnTo>
                    <a:pt x="0" y="3090"/>
                  </a:lnTo>
                  <a:cubicBezTo>
                    <a:pt x="0" y="3086"/>
                    <a:pt x="4" y="3082"/>
                    <a:pt x="8" y="3082"/>
                  </a:cubicBezTo>
                  <a:cubicBezTo>
                    <a:pt x="13" y="3082"/>
                    <a:pt x="16" y="3086"/>
                    <a:pt x="16" y="3090"/>
                  </a:cubicBezTo>
                  <a:close/>
                  <a:moveTo>
                    <a:pt x="16" y="3122"/>
                  </a:moveTo>
                  <a:lnTo>
                    <a:pt x="16" y="3122"/>
                  </a:lnTo>
                  <a:cubicBezTo>
                    <a:pt x="16" y="3127"/>
                    <a:pt x="13" y="3130"/>
                    <a:pt x="8" y="3130"/>
                  </a:cubicBezTo>
                  <a:cubicBezTo>
                    <a:pt x="4" y="3130"/>
                    <a:pt x="0" y="3127"/>
                    <a:pt x="0" y="3122"/>
                  </a:cubicBezTo>
                  <a:lnTo>
                    <a:pt x="0" y="3122"/>
                  </a:lnTo>
                  <a:cubicBezTo>
                    <a:pt x="0" y="3118"/>
                    <a:pt x="4" y="3114"/>
                    <a:pt x="8" y="3114"/>
                  </a:cubicBezTo>
                  <a:cubicBezTo>
                    <a:pt x="13" y="3114"/>
                    <a:pt x="16" y="3118"/>
                    <a:pt x="16" y="3122"/>
                  </a:cubicBezTo>
                  <a:close/>
                  <a:moveTo>
                    <a:pt x="16" y="3154"/>
                  </a:moveTo>
                  <a:lnTo>
                    <a:pt x="16" y="3154"/>
                  </a:lnTo>
                  <a:cubicBezTo>
                    <a:pt x="16" y="3159"/>
                    <a:pt x="13" y="3162"/>
                    <a:pt x="8" y="3162"/>
                  </a:cubicBezTo>
                  <a:cubicBezTo>
                    <a:pt x="4" y="3162"/>
                    <a:pt x="0" y="3159"/>
                    <a:pt x="0" y="3154"/>
                  </a:cubicBezTo>
                  <a:lnTo>
                    <a:pt x="0" y="3154"/>
                  </a:lnTo>
                  <a:cubicBezTo>
                    <a:pt x="0" y="3150"/>
                    <a:pt x="4" y="3146"/>
                    <a:pt x="8" y="3146"/>
                  </a:cubicBezTo>
                  <a:cubicBezTo>
                    <a:pt x="13" y="3146"/>
                    <a:pt x="16" y="3150"/>
                    <a:pt x="16" y="3154"/>
                  </a:cubicBezTo>
                  <a:close/>
                  <a:moveTo>
                    <a:pt x="16" y="3186"/>
                  </a:moveTo>
                  <a:lnTo>
                    <a:pt x="16" y="3186"/>
                  </a:lnTo>
                  <a:cubicBezTo>
                    <a:pt x="16" y="3191"/>
                    <a:pt x="13" y="3194"/>
                    <a:pt x="8" y="3194"/>
                  </a:cubicBezTo>
                  <a:cubicBezTo>
                    <a:pt x="4" y="3194"/>
                    <a:pt x="0" y="3191"/>
                    <a:pt x="0" y="3186"/>
                  </a:cubicBezTo>
                  <a:lnTo>
                    <a:pt x="0" y="3186"/>
                  </a:lnTo>
                  <a:cubicBezTo>
                    <a:pt x="0" y="3182"/>
                    <a:pt x="4" y="3178"/>
                    <a:pt x="8" y="3178"/>
                  </a:cubicBezTo>
                  <a:cubicBezTo>
                    <a:pt x="13" y="3178"/>
                    <a:pt x="16" y="3182"/>
                    <a:pt x="16" y="3186"/>
                  </a:cubicBezTo>
                  <a:close/>
                  <a:moveTo>
                    <a:pt x="16" y="3218"/>
                  </a:moveTo>
                  <a:lnTo>
                    <a:pt x="16" y="3218"/>
                  </a:lnTo>
                  <a:cubicBezTo>
                    <a:pt x="16" y="3223"/>
                    <a:pt x="13" y="3226"/>
                    <a:pt x="8" y="3226"/>
                  </a:cubicBezTo>
                  <a:cubicBezTo>
                    <a:pt x="4" y="3226"/>
                    <a:pt x="0" y="3223"/>
                    <a:pt x="0" y="3218"/>
                  </a:cubicBezTo>
                  <a:lnTo>
                    <a:pt x="0" y="3218"/>
                  </a:lnTo>
                  <a:cubicBezTo>
                    <a:pt x="0" y="3214"/>
                    <a:pt x="4" y="3210"/>
                    <a:pt x="8" y="3210"/>
                  </a:cubicBezTo>
                  <a:cubicBezTo>
                    <a:pt x="13" y="3210"/>
                    <a:pt x="16" y="3214"/>
                    <a:pt x="16" y="3218"/>
                  </a:cubicBezTo>
                  <a:close/>
                  <a:moveTo>
                    <a:pt x="16" y="3250"/>
                  </a:moveTo>
                  <a:lnTo>
                    <a:pt x="16" y="3250"/>
                  </a:lnTo>
                  <a:cubicBezTo>
                    <a:pt x="16" y="3255"/>
                    <a:pt x="13" y="3258"/>
                    <a:pt x="8" y="3258"/>
                  </a:cubicBezTo>
                  <a:cubicBezTo>
                    <a:pt x="4" y="3258"/>
                    <a:pt x="0" y="3255"/>
                    <a:pt x="0" y="3250"/>
                  </a:cubicBezTo>
                  <a:lnTo>
                    <a:pt x="0" y="3250"/>
                  </a:lnTo>
                  <a:cubicBezTo>
                    <a:pt x="0" y="3246"/>
                    <a:pt x="4" y="3242"/>
                    <a:pt x="8" y="3242"/>
                  </a:cubicBezTo>
                  <a:cubicBezTo>
                    <a:pt x="13" y="3242"/>
                    <a:pt x="16" y="3246"/>
                    <a:pt x="16" y="3250"/>
                  </a:cubicBezTo>
                  <a:close/>
                  <a:moveTo>
                    <a:pt x="16" y="3282"/>
                  </a:moveTo>
                  <a:lnTo>
                    <a:pt x="16" y="3282"/>
                  </a:lnTo>
                  <a:cubicBezTo>
                    <a:pt x="16" y="3287"/>
                    <a:pt x="13" y="3290"/>
                    <a:pt x="8" y="3290"/>
                  </a:cubicBezTo>
                  <a:cubicBezTo>
                    <a:pt x="4" y="3290"/>
                    <a:pt x="0" y="3287"/>
                    <a:pt x="0" y="3282"/>
                  </a:cubicBezTo>
                  <a:lnTo>
                    <a:pt x="0" y="3282"/>
                  </a:lnTo>
                  <a:cubicBezTo>
                    <a:pt x="0" y="3278"/>
                    <a:pt x="4" y="3274"/>
                    <a:pt x="8" y="3274"/>
                  </a:cubicBezTo>
                  <a:cubicBezTo>
                    <a:pt x="13" y="3274"/>
                    <a:pt x="16" y="3278"/>
                    <a:pt x="16" y="3282"/>
                  </a:cubicBezTo>
                  <a:close/>
                  <a:moveTo>
                    <a:pt x="16" y="3314"/>
                  </a:moveTo>
                  <a:lnTo>
                    <a:pt x="16" y="3314"/>
                  </a:lnTo>
                  <a:cubicBezTo>
                    <a:pt x="16" y="3319"/>
                    <a:pt x="13" y="3322"/>
                    <a:pt x="8" y="3322"/>
                  </a:cubicBezTo>
                  <a:cubicBezTo>
                    <a:pt x="4" y="3322"/>
                    <a:pt x="0" y="3319"/>
                    <a:pt x="0" y="3314"/>
                  </a:cubicBezTo>
                  <a:lnTo>
                    <a:pt x="0" y="3314"/>
                  </a:lnTo>
                  <a:cubicBezTo>
                    <a:pt x="0" y="3310"/>
                    <a:pt x="4" y="3306"/>
                    <a:pt x="8" y="3306"/>
                  </a:cubicBezTo>
                  <a:cubicBezTo>
                    <a:pt x="13" y="3306"/>
                    <a:pt x="16" y="3310"/>
                    <a:pt x="16" y="3314"/>
                  </a:cubicBezTo>
                  <a:close/>
                  <a:moveTo>
                    <a:pt x="16" y="3346"/>
                  </a:moveTo>
                  <a:lnTo>
                    <a:pt x="16" y="3346"/>
                  </a:lnTo>
                  <a:cubicBezTo>
                    <a:pt x="16" y="3351"/>
                    <a:pt x="13" y="3354"/>
                    <a:pt x="8" y="3354"/>
                  </a:cubicBezTo>
                  <a:cubicBezTo>
                    <a:pt x="4" y="3354"/>
                    <a:pt x="0" y="3351"/>
                    <a:pt x="0" y="3346"/>
                  </a:cubicBezTo>
                  <a:lnTo>
                    <a:pt x="0" y="3346"/>
                  </a:lnTo>
                  <a:cubicBezTo>
                    <a:pt x="0" y="3342"/>
                    <a:pt x="4" y="3338"/>
                    <a:pt x="8" y="3338"/>
                  </a:cubicBezTo>
                  <a:cubicBezTo>
                    <a:pt x="13" y="3338"/>
                    <a:pt x="16" y="3342"/>
                    <a:pt x="16" y="3346"/>
                  </a:cubicBezTo>
                  <a:close/>
                  <a:moveTo>
                    <a:pt x="16" y="3378"/>
                  </a:moveTo>
                  <a:lnTo>
                    <a:pt x="16" y="3378"/>
                  </a:lnTo>
                  <a:cubicBezTo>
                    <a:pt x="16" y="3383"/>
                    <a:pt x="13" y="3386"/>
                    <a:pt x="8" y="3386"/>
                  </a:cubicBezTo>
                  <a:cubicBezTo>
                    <a:pt x="4" y="3386"/>
                    <a:pt x="0" y="3383"/>
                    <a:pt x="0" y="3378"/>
                  </a:cubicBezTo>
                  <a:lnTo>
                    <a:pt x="0" y="3378"/>
                  </a:lnTo>
                  <a:cubicBezTo>
                    <a:pt x="0" y="3374"/>
                    <a:pt x="4" y="3370"/>
                    <a:pt x="8" y="3370"/>
                  </a:cubicBezTo>
                  <a:cubicBezTo>
                    <a:pt x="13" y="3370"/>
                    <a:pt x="16" y="3374"/>
                    <a:pt x="16" y="3378"/>
                  </a:cubicBezTo>
                  <a:close/>
                  <a:moveTo>
                    <a:pt x="16" y="3410"/>
                  </a:moveTo>
                  <a:lnTo>
                    <a:pt x="16" y="3410"/>
                  </a:lnTo>
                  <a:cubicBezTo>
                    <a:pt x="16" y="3415"/>
                    <a:pt x="13" y="3418"/>
                    <a:pt x="8" y="3418"/>
                  </a:cubicBezTo>
                  <a:cubicBezTo>
                    <a:pt x="4" y="3418"/>
                    <a:pt x="0" y="3415"/>
                    <a:pt x="0" y="3410"/>
                  </a:cubicBezTo>
                  <a:lnTo>
                    <a:pt x="0" y="3410"/>
                  </a:lnTo>
                  <a:cubicBezTo>
                    <a:pt x="0" y="3406"/>
                    <a:pt x="4" y="3402"/>
                    <a:pt x="8" y="3402"/>
                  </a:cubicBezTo>
                  <a:cubicBezTo>
                    <a:pt x="13" y="3402"/>
                    <a:pt x="16" y="3406"/>
                    <a:pt x="16" y="3410"/>
                  </a:cubicBezTo>
                  <a:close/>
                  <a:moveTo>
                    <a:pt x="16" y="3442"/>
                  </a:moveTo>
                  <a:lnTo>
                    <a:pt x="16" y="3442"/>
                  </a:lnTo>
                  <a:cubicBezTo>
                    <a:pt x="16" y="3447"/>
                    <a:pt x="13" y="3450"/>
                    <a:pt x="8" y="3450"/>
                  </a:cubicBezTo>
                  <a:cubicBezTo>
                    <a:pt x="4" y="3450"/>
                    <a:pt x="0" y="3447"/>
                    <a:pt x="0" y="3442"/>
                  </a:cubicBezTo>
                  <a:lnTo>
                    <a:pt x="0" y="3442"/>
                  </a:lnTo>
                  <a:cubicBezTo>
                    <a:pt x="0" y="3438"/>
                    <a:pt x="4" y="3434"/>
                    <a:pt x="8" y="3434"/>
                  </a:cubicBezTo>
                  <a:cubicBezTo>
                    <a:pt x="13" y="3434"/>
                    <a:pt x="16" y="3438"/>
                    <a:pt x="16" y="3442"/>
                  </a:cubicBezTo>
                  <a:close/>
                  <a:moveTo>
                    <a:pt x="16" y="3474"/>
                  </a:moveTo>
                  <a:lnTo>
                    <a:pt x="16" y="3474"/>
                  </a:lnTo>
                  <a:cubicBezTo>
                    <a:pt x="16" y="3479"/>
                    <a:pt x="13" y="3482"/>
                    <a:pt x="8" y="3482"/>
                  </a:cubicBezTo>
                  <a:cubicBezTo>
                    <a:pt x="4" y="3482"/>
                    <a:pt x="0" y="3479"/>
                    <a:pt x="0" y="3474"/>
                  </a:cubicBezTo>
                  <a:lnTo>
                    <a:pt x="0" y="3474"/>
                  </a:lnTo>
                  <a:cubicBezTo>
                    <a:pt x="0" y="3470"/>
                    <a:pt x="4" y="3466"/>
                    <a:pt x="8" y="3466"/>
                  </a:cubicBezTo>
                  <a:cubicBezTo>
                    <a:pt x="13" y="3466"/>
                    <a:pt x="16" y="3470"/>
                    <a:pt x="16" y="3474"/>
                  </a:cubicBezTo>
                  <a:close/>
                  <a:moveTo>
                    <a:pt x="16" y="3506"/>
                  </a:moveTo>
                  <a:lnTo>
                    <a:pt x="16" y="3506"/>
                  </a:lnTo>
                  <a:cubicBezTo>
                    <a:pt x="16" y="3511"/>
                    <a:pt x="13" y="3514"/>
                    <a:pt x="8" y="3514"/>
                  </a:cubicBezTo>
                  <a:cubicBezTo>
                    <a:pt x="4" y="3514"/>
                    <a:pt x="0" y="3511"/>
                    <a:pt x="0" y="3506"/>
                  </a:cubicBezTo>
                  <a:lnTo>
                    <a:pt x="0" y="3506"/>
                  </a:lnTo>
                  <a:cubicBezTo>
                    <a:pt x="0" y="3502"/>
                    <a:pt x="4" y="3498"/>
                    <a:pt x="8" y="3498"/>
                  </a:cubicBezTo>
                  <a:cubicBezTo>
                    <a:pt x="13" y="3498"/>
                    <a:pt x="16" y="3502"/>
                    <a:pt x="16" y="3506"/>
                  </a:cubicBezTo>
                  <a:close/>
                  <a:moveTo>
                    <a:pt x="16" y="3538"/>
                  </a:moveTo>
                  <a:lnTo>
                    <a:pt x="16" y="3538"/>
                  </a:lnTo>
                  <a:cubicBezTo>
                    <a:pt x="16" y="3543"/>
                    <a:pt x="13" y="3546"/>
                    <a:pt x="8" y="3546"/>
                  </a:cubicBezTo>
                  <a:cubicBezTo>
                    <a:pt x="4" y="3546"/>
                    <a:pt x="0" y="3543"/>
                    <a:pt x="0" y="3538"/>
                  </a:cubicBezTo>
                  <a:lnTo>
                    <a:pt x="0" y="3538"/>
                  </a:lnTo>
                  <a:cubicBezTo>
                    <a:pt x="0" y="3534"/>
                    <a:pt x="4" y="3530"/>
                    <a:pt x="8" y="3530"/>
                  </a:cubicBezTo>
                  <a:cubicBezTo>
                    <a:pt x="13" y="3530"/>
                    <a:pt x="16" y="3534"/>
                    <a:pt x="16" y="3538"/>
                  </a:cubicBezTo>
                  <a:close/>
                  <a:moveTo>
                    <a:pt x="16" y="3570"/>
                  </a:moveTo>
                  <a:lnTo>
                    <a:pt x="16" y="3570"/>
                  </a:lnTo>
                  <a:cubicBezTo>
                    <a:pt x="16" y="3575"/>
                    <a:pt x="13" y="3578"/>
                    <a:pt x="8" y="3578"/>
                  </a:cubicBezTo>
                  <a:cubicBezTo>
                    <a:pt x="4" y="3578"/>
                    <a:pt x="0" y="3575"/>
                    <a:pt x="0" y="3570"/>
                  </a:cubicBezTo>
                  <a:lnTo>
                    <a:pt x="0" y="3570"/>
                  </a:lnTo>
                  <a:cubicBezTo>
                    <a:pt x="0" y="3566"/>
                    <a:pt x="4" y="3562"/>
                    <a:pt x="8" y="3562"/>
                  </a:cubicBezTo>
                  <a:cubicBezTo>
                    <a:pt x="13" y="3562"/>
                    <a:pt x="16" y="3566"/>
                    <a:pt x="16" y="3570"/>
                  </a:cubicBezTo>
                  <a:close/>
                  <a:moveTo>
                    <a:pt x="16" y="3602"/>
                  </a:moveTo>
                  <a:lnTo>
                    <a:pt x="16" y="3602"/>
                  </a:lnTo>
                  <a:cubicBezTo>
                    <a:pt x="16" y="3607"/>
                    <a:pt x="13" y="3610"/>
                    <a:pt x="8" y="3610"/>
                  </a:cubicBezTo>
                  <a:cubicBezTo>
                    <a:pt x="4" y="3610"/>
                    <a:pt x="0" y="3607"/>
                    <a:pt x="0" y="3602"/>
                  </a:cubicBezTo>
                  <a:lnTo>
                    <a:pt x="0" y="3602"/>
                  </a:lnTo>
                  <a:cubicBezTo>
                    <a:pt x="0" y="3598"/>
                    <a:pt x="4" y="3594"/>
                    <a:pt x="8" y="3594"/>
                  </a:cubicBezTo>
                  <a:cubicBezTo>
                    <a:pt x="13" y="3594"/>
                    <a:pt x="16" y="3598"/>
                    <a:pt x="16" y="3602"/>
                  </a:cubicBezTo>
                  <a:close/>
                  <a:moveTo>
                    <a:pt x="16" y="3634"/>
                  </a:moveTo>
                  <a:lnTo>
                    <a:pt x="16" y="3634"/>
                  </a:lnTo>
                  <a:cubicBezTo>
                    <a:pt x="16" y="3639"/>
                    <a:pt x="13" y="3642"/>
                    <a:pt x="8" y="3642"/>
                  </a:cubicBezTo>
                  <a:cubicBezTo>
                    <a:pt x="4" y="3642"/>
                    <a:pt x="0" y="3639"/>
                    <a:pt x="0" y="3634"/>
                  </a:cubicBezTo>
                  <a:lnTo>
                    <a:pt x="0" y="3634"/>
                  </a:lnTo>
                  <a:cubicBezTo>
                    <a:pt x="0" y="3630"/>
                    <a:pt x="4" y="3626"/>
                    <a:pt x="8" y="3626"/>
                  </a:cubicBezTo>
                  <a:cubicBezTo>
                    <a:pt x="13" y="3626"/>
                    <a:pt x="16" y="3630"/>
                    <a:pt x="16" y="3634"/>
                  </a:cubicBezTo>
                  <a:close/>
                  <a:moveTo>
                    <a:pt x="16" y="3666"/>
                  </a:moveTo>
                  <a:lnTo>
                    <a:pt x="16" y="3667"/>
                  </a:lnTo>
                  <a:cubicBezTo>
                    <a:pt x="16" y="3671"/>
                    <a:pt x="13" y="3675"/>
                    <a:pt x="8" y="3675"/>
                  </a:cubicBezTo>
                  <a:cubicBezTo>
                    <a:pt x="4" y="3675"/>
                    <a:pt x="0" y="3671"/>
                    <a:pt x="0" y="3667"/>
                  </a:cubicBezTo>
                  <a:lnTo>
                    <a:pt x="0" y="3666"/>
                  </a:lnTo>
                  <a:cubicBezTo>
                    <a:pt x="0" y="3662"/>
                    <a:pt x="4" y="3658"/>
                    <a:pt x="8" y="3658"/>
                  </a:cubicBezTo>
                  <a:cubicBezTo>
                    <a:pt x="13" y="3658"/>
                    <a:pt x="16" y="3662"/>
                    <a:pt x="16" y="3666"/>
                  </a:cubicBezTo>
                  <a:close/>
                  <a:moveTo>
                    <a:pt x="16" y="3699"/>
                  </a:moveTo>
                  <a:lnTo>
                    <a:pt x="16" y="3699"/>
                  </a:lnTo>
                  <a:cubicBezTo>
                    <a:pt x="16" y="3703"/>
                    <a:pt x="13" y="3707"/>
                    <a:pt x="8" y="3707"/>
                  </a:cubicBezTo>
                  <a:cubicBezTo>
                    <a:pt x="4" y="3707"/>
                    <a:pt x="0" y="3703"/>
                    <a:pt x="0" y="3699"/>
                  </a:cubicBezTo>
                  <a:lnTo>
                    <a:pt x="0" y="3699"/>
                  </a:lnTo>
                  <a:cubicBezTo>
                    <a:pt x="0" y="3694"/>
                    <a:pt x="4" y="3691"/>
                    <a:pt x="8" y="3691"/>
                  </a:cubicBezTo>
                  <a:cubicBezTo>
                    <a:pt x="13" y="3691"/>
                    <a:pt x="16" y="3694"/>
                    <a:pt x="16" y="3699"/>
                  </a:cubicBezTo>
                  <a:close/>
                  <a:moveTo>
                    <a:pt x="16" y="3731"/>
                  </a:moveTo>
                  <a:lnTo>
                    <a:pt x="16" y="3731"/>
                  </a:lnTo>
                  <a:cubicBezTo>
                    <a:pt x="16" y="3735"/>
                    <a:pt x="13" y="3739"/>
                    <a:pt x="8" y="3739"/>
                  </a:cubicBezTo>
                  <a:cubicBezTo>
                    <a:pt x="4" y="3739"/>
                    <a:pt x="0" y="3735"/>
                    <a:pt x="0" y="3731"/>
                  </a:cubicBezTo>
                  <a:lnTo>
                    <a:pt x="0" y="3731"/>
                  </a:lnTo>
                  <a:cubicBezTo>
                    <a:pt x="0" y="3726"/>
                    <a:pt x="4" y="3723"/>
                    <a:pt x="8" y="3723"/>
                  </a:cubicBezTo>
                  <a:cubicBezTo>
                    <a:pt x="13" y="3723"/>
                    <a:pt x="16" y="3726"/>
                    <a:pt x="16" y="3731"/>
                  </a:cubicBezTo>
                  <a:close/>
                  <a:moveTo>
                    <a:pt x="16" y="3763"/>
                  </a:moveTo>
                  <a:lnTo>
                    <a:pt x="16" y="3763"/>
                  </a:lnTo>
                  <a:cubicBezTo>
                    <a:pt x="16" y="3767"/>
                    <a:pt x="13" y="3771"/>
                    <a:pt x="8" y="3771"/>
                  </a:cubicBezTo>
                  <a:cubicBezTo>
                    <a:pt x="4" y="3771"/>
                    <a:pt x="0" y="3767"/>
                    <a:pt x="0" y="3763"/>
                  </a:cubicBezTo>
                  <a:lnTo>
                    <a:pt x="0" y="3763"/>
                  </a:lnTo>
                  <a:cubicBezTo>
                    <a:pt x="0" y="3758"/>
                    <a:pt x="4" y="3755"/>
                    <a:pt x="8" y="3755"/>
                  </a:cubicBezTo>
                  <a:cubicBezTo>
                    <a:pt x="13" y="3755"/>
                    <a:pt x="16" y="3758"/>
                    <a:pt x="16" y="3763"/>
                  </a:cubicBezTo>
                  <a:close/>
                  <a:moveTo>
                    <a:pt x="16" y="3795"/>
                  </a:moveTo>
                  <a:lnTo>
                    <a:pt x="16" y="3795"/>
                  </a:lnTo>
                  <a:cubicBezTo>
                    <a:pt x="16" y="3799"/>
                    <a:pt x="13" y="3803"/>
                    <a:pt x="8" y="3803"/>
                  </a:cubicBezTo>
                  <a:cubicBezTo>
                    <a:pt x="4" y="3803"/>
                    <a:pt x="0" y="3799"/>
                    <a:pt x="0" y="3795"/>
                  </a:cubicBezTo>
                  <a:lnTo>
                    <a:pt x="0" y="3795"/>
                  </a:lnTo>
                  <a:cubicBezTo>
                    <a:pt x="0" y="3790"/>
                    <a:pt x="4" y="3787"/>
                    <a:pt x="8" y="3787"/>
                  </a:cubicBezTo>
                  <a:cubicBezTo>
                    <a:pt x="13" y="3787"/>
                    <a:pt x="16" y="3790"/>
                    <a:pt x="16" y="3795"/>
                  </a:cubicBezTo>
                  <a:close/>
                  <a:moveTo>
                    <a:pt x="16" y="3827"/>
                  </a:moveTo>
                  <a:lnTo>
                    <a:pt x="16" y="3827"/>
                  </a:lnTo>
                  <a:cubicBezTo>
                    <a:pt x="16" y="3831"/>
                    <a:pt x="13" y="3835"/>
                    <a:pt x="8" y="3835"/>
                  </a:cubicBezTo>
                  <a:cubicBezTo>
                    <a:pt x="4" y="3835"/>
                    <a:pt x="0" y="3831"/>
                    <a:pt x="0" y="3827"/>
                  </a:cubicBezTo>
                  <a:lnTo>
                    <a:pt x="0" y="3827"/>
                  </a:lnTo>
                  <a:cubicBezTo>
                    <a:pt x="0" y="3822"/>
                    <a:pt x="4" y="3819"/>
                    <a:pt x="8" y="3819"/>
                  </a:cubicBezTo>
                  <a:cubicBezTo>
                    <a:pt x="13" y="3819"/>
                    <a:pt x="16" y="3822"/>
                    <a:pt x="16" y="3827"/>
                  </a:cubicBezTo>
                  <a:close/>
                  <a:moveTo>
                    <a:pt x="16" y="3859"/>
                  </a:moveTo>
                  <a:lnTo>
                    <a:pt x="16" y="3859"/>
                  </a:lnTo>
                  <a:cubicBezTo>
                    <a:pt x="16" y="3863"/>
                    <a:pt x="13" y="3867"/>
                    <a:pt x="8" y="3867"/>
                  </a:cubicBezTo>
                  <a:cubicBezTo>
                    <a:pt x="4" y="3867"/>
                    <a:pt x="0" y="3863"/>
                    <a:pt x="0" y="3859"/>
                  </a:cubicBezTo>
                  <a:lnTo>
                    <a:pt x="0" y="3859"/>
                  </a:lnTo>
                  <a:cubicBezTo>
                    <a:pt x="0" y="3854"/>
                    <a:pt x="4" y="3851"/>
                    <a:pt x="8" y="3851"/>
                  </a:cubicBezTo>
                  <a:cubicBezTo>
                    <a:pt x="13" y="3851"/>
                    <a:pt x="16" y="3854"/>
                    <a:pt x="16" y="3859"/>
                  </a:cubicBezTo>
                  <a:close/>
                  <a:moveTo>
                    <a:pt x="16" y="3891"/>
                  </a:moveTo>
                  <a:lnTo>
                    <a:pt x="16" y="3891"/>
                  </a:lnTo>
                  <a:cubicBezTo>
                    <a:pt x="16" y="3895"/>
                    <a:pt x="13" y="3899"/>
                    <a:pt x="8" y="3899"/>
                  </a:cubicBezTo>
                  <a:cubicBezTo>
                    <a:pt x="4" y="3899"/>
                    <a:pt x="0" y="3895"/>
                    <a:pt x="0" y="3891"/>
                  </a:cubicBezTo>
                  <a:lnTo>
                    <a:pt x="0" y="3891"/>
                  </a:lnTo>
                  <a:cubicBezTo>
                    <a:pt x="0" y="3886"/>
                    <a:pt x="4" y="3883"/>
                    <a:pt x="8" y="3883"/>
                  </a:cubicBezTo>
                  <a:cubicBezTo>
                    <a:pt x="13" y="3883"/>
                    <a:pt x="16" y="3886"/>
                    <a:pt x="16" y="3891"/>
                  </a:cubicBezTo>
                  <a:close/>
                  <a:moveTo>
                    <a:pt x="16" y="3923"/>
                  </a:moveTo>
                  <a:lnTo>
                    <a:pt x="16" y="3923"/>
                  </a:lnTo>
                  <a:cubicBezTo>
                    <a:pt x="16" y="3927"/>
                    <a:pt x="13" y="3931"/>
                    <a:pt x="8" y="3931"/>
                  </a:cubicBezTo>
                  <a:cubicBezTo>
                    <a:pt x="4" y="3931"/>
                    <a:pt x="0" y="3927"/>
                    <a:pt x="0" y="3923"/>
                  </a:cubicBezTo>
                  <a:lnTo>
                    <a:pt x="0" y="3923"/>
                  </a:lnTo>
                  <a:cubicBezTo>
                    <a:pt x="0" y="3918"/>
                    <a:pt x="4" y="3915"/>
                    <a:pt x="8" y="3915"/>
                  </a:cubicBezTo>
                  <a:cubicBezTo>
                    <a:pt x="13" y="3915"/>
                    <a:pt x="16" y="3918"/>
                    <a:pt x="16" y="3923"/>
                  </a:cubicBezTo>
                  <a:close/>
                  <a:moveTo>
                    <a:pt x="16" y="3955"/>
                  </a:moveTo>
                  <a:lnTo>
                    <a:pt x="16" y="3955"/>
                  </a:lnTo>
                  <a:cubicBezTo>
                    <a:pt x="16" y="3959"/>
                    <a:pt x="13" y="3963"/>
                    <a:pt x="8" y="3963"/>
                  </a:cubicBezTo>
                  <a:cubicBezTo>
                    <a:pt x="4" y="3963"/>
                    <a:pt x="0" y="3959"/>
                    <a:pt x="0" y="3955"/>
                  </a:cubicBezTo>
                  <a:lnTo>
                    <a:pt x="0" y="3955"/>
                  </a:lnTo>
                  <a:cubicBezTo>
                    <a:pt x="0" y="3950"/>
                    <a:pt x="4" y="3947"/>
                    <a:pt x="8" y="3947"/>
                  </a:cubicBezTo>
                  <a:cubicBezTo>
                    <a:pt x="13" y="3947"/>
                    <a:pt x="16" y="3950"/>
                    <a:pt x="16" y="3955"/>
                  </a:cubicBezTo>
                  <a:close/>
                  <a:moveTo>
                    <a:pt x="16" y="3987"/>
                  </a:moveTo>
                  <a:lnTo>
                    <a:pt x="16" y="3987"/>
                  </a:lnTo>
                  <a:cubicBezTo>
                    <a:pt x="16" y="3991"/>
                    <a:pt x="13" y="3995"/>
                    <a:pt x="8" y="3995"/>
                  </a:cubicBezTo>
                  <a:cubicBezTo>
                    <a:pt x="4" y="3995"/>
                    <a:pt x="0" y="3991"/>
                    <a:pt x="0" y="3987"/>
                  </a:cubicBezTo>
                  <a:lnTo>
                    <a:pt x="0" y="3987"/>
                  </a:lnTo>
                  <a:cubicBezTo>
                    <a:pt x="0" y="3982"/>
                    <a:pt x="4" y="3979"/>
                    <a:pt x="8" y="3979"/>
                  </a:cubicBezTo>
                  <a:cubicBezTo>
                    <a:pt x="13" y="3979"/>
                    <a:pt x="16" y="3982"/>
                    <a:pt x="16" y="3987"/>
                  </a:cubicBezTo>
                  <a:close/>
                  <a:moveTo>
                    <a:pt x="16" y="4019"/>
                  </a:moveTo>
                  <a:lnTo>
                    <a:pt x="16" y="4019"/>
                  </a:lnTo>
                  <a:cubicBezTo>
                    <a:pt x="16" y="4023"/>
                    <a:pt x="13" y="4027"/>
                    <a:pt x="8" y="4027"/>
                  </a:cubicBezTo>
                  <a:cubicBezTo>
                    <a:pt x="4" y="4027"/>
                    <a:pt x="0" y="4023"/>
                    <a:pt x="0" y="4019"/>
                  </a:cubicBezTo>
                  <a:lnTo>
                    <a:pt x="0" y="4019"/>
                  </a:lnTo>
                  <a:cubicBezTo>
                    <a:pt x="0" y="4014"/>
                    <a:pt x="4" y="4011"/>
                    <a:pt x="8" y="4011"/>
                  </a:cubicBezTo>
                  <a:cubicBezTo>
                    <a:pt x="13" y="4011"/>
                    <a:pt x="16" y="4014"/>
                    <a:pt x="16" y="4019"/>
                  </a:cubicBezTo>
                  <a:close/>
                  <a:moveTo>
                    <a:pt x="16" y="4051"/>
                  </a:moveTo>
                  <a:lnTo>
                    <a:pt x="16" y="4051"/>
                  </a:lnTo>
                  <a:cubicBezTo>
                    <a:pt x="16" y="4055"/>
                    <a:pt x="13" y="4059"/>
                    <a:pt x="8" y="4059"/>
                  </a:cubicBezTo>
                  <a:cubicBezTo>
                    <a:pt x="4" y="4059"/>
                    <a:pt x="0" y="4055"/>
                    <a:pt x="0" y="4051"/>
                  </a:cubicBezTo>
                  <a:lnTo>
                    <a:pt x="0" y="4051"/>
                  </a:lnTo>
                  <a:cubicBezTo>
                    <a:pt x="0" y="4046"/>
                    <a:pt x="4" y="4043"/>
                    <a:pt x="8" y="4043"/>
                  </a:cubicBezTo>
                  <a:cubicBezTo>
                    <a:pt x="13" y="4043"/>
                    <a:pt x="16" y="4046"/>
                    <a:pt x="16" y="4051"/>
                  </a:cubicBezTo>
                  <a:close/>
                  <a:moveTo>
                    <a:pt x="16" y="4083"/>
                  </a:moveTo>
                  <a:lnTo>
                    <a:pt x="16" y="4083"/>
                  </a:lnTo>
                  <a:cubicBezTo>
                    <a:pt x="16" y="4087"/>
                    <a:pt x="13" y="4091"/>
                    <a:pt x="8" y="4091"/>
                  </a:cubicBezTo>
                  <a:cubicBezTo>
                    <a:pt x="4" y="4091"/>
                    <a:pt x="0" y="4087"/>
                    <a:pt x="0" y="4083"/>
                  </a:cubicBezTo>
                  <a:lnTo>
                    <a:pt x="0" y="4083"/>
                  </a:lnTo>
                  <a:cubicBezTo>
                    <a:pt x="0" y="4078"/>
                    <a:pt x="4" y="4075"/>
                    <a:pt x="8" y="4075"/>
                  </a:cubicBezTo>
                  <a:cubicBezTo>
                    <a:pt x="13" y="4075"/>
                    <a:pt x="16" y="4078"/>
                    <a:pt x="16" y="4083"/>
                  </a:cubicBezTo>
                  <a:close/>
                  <a:moveTo>
                    <a:pt x="16" y="4115"/>
                  </a:moveTo>
                  <a:lnTo>
                    <a:pt x="16" y="4115"/>
                  </a:lnTo>
                  <a:cubicBezTo>
                    <a:pt x="16" y="4119"/>
                    <a:pt x="13" y="4123"/>
                    <a:pt x="8" y="4123"/>
                  </a:cubicBezTo>
                  <a:cubicBezTo>
                    <a:pt x="4" y="4123"/>
                    <a:pt x="0" y="4119"/>
                    <a:pt x="0" y="4115"/>
                  </a:cubicBezTo>
                  <a:lnTo>
                    <a:pt x="0" y="4115"/>
                  </a:lnTo>
                  <a:cubicBezTo>
                    <a:pt x="0" y="4110"/>
                    <a:pt x="4" y="4107"/>
                    <a:pt x="8" y="4107"/>
                  </a:cubicBezTo>
                  <a:cubicBezTo>
                    <a:pt x="13" y="4107"/>
                    <a:pt x="16" y="4110"/>
                    <a:pt x="16" y="4115"/>
                  </a:cubicBezTo>
                  <a:close/>
                  <a:moveTo>
                    <a:pt x="16" y="4147"/>
                  </a:moveTo>
                  <a:lnTo>
                    <a:pt x="16" y="4147"/>
                  </a:lnTo>
                  <a:cubicBezTo>
                    <a:pt x="16" y="4151"/>
                    <a:pt x="13" y="4155"/>
                    <a:pt x="8" y="4155"/>
                  </a:cubicBezTo>
                  <a:cubicBezTo>
                    <a:pt x="4" y="4155"/>
                    <a:pt x="0" y="4151"/>
                    <a:pt x="0" y="4147"/>
                  </a:cubicBezTo>
                  <a:lnTo>
                    <a:pt x="0" y="4147"/>
                  </a:lnTo>
                  <a:cubicBezTo>
                    <a:pt x="0" y="4142"/>
                    <a:pt x="4" y="4139"/>
                    <a:pt x="8" y="4139"/>
                  </a:cubicBezTo>
                  <a:cubicBezTo>
                    <a:pt x="13" y="4139"/>
                    <a:pt x="16" y="4142"/>
                    <a:pt x="16" y="4147"/>
                  </a:cubicBezTo>
                  <a:close/>
                  <a:moveTo>
                    <a:pt x="16" y="4179"/>
                  </a:moveTo>
                  <a:lnTo>
                    <a:pt x="16" y="4179"/>
                  </a:lnTo>
                  <a:cubicBezTo>
                    <a:pt x="16" y="4183"/>
                    <a:pt x="13" y="4187"/>
                    <a:pt x="8" y="4187"/>
                  </a:cubicBezTo>
                  <a:cubicBezTo>
                    <a:pt x="4" y="4187"/>
                    <a:pt x="0" y="4183"/>
                    <a:pt x="0" y="4179"/>
                  </a:cubicBezTo>
                  <a:lnTo>
                    <a:pt x="0" y="4179"/>
                  </a:lnTo>
                  <a:cubicBezTo>
                    <a:pt x="0" y="4174"/>
                    <a:pt x="4" y="4171"/>
                    <a:pt x="8" y="4171"/>
                  </a:cubicBezTo>
                  <a:cubicBezTo>
                    <a:pt x="13" y="4171"/>
                    <a:pt x="16" y="4174"/>
                    <a:pt x="16" y="4179"/>
                  </a:cubicBezTo>
                  <a:close/>
                  <a:moveTo>
                    <a:pt x="16" y="4211"/>
                  </a:moveTo>
                  <a:lnTo>
                    <a:pt x="16" y="4211"/>
                  </a:lnTo>
                  <a:cubicBezTo>
                    <a:pt x="16" y="4215"/>
                    <a:pt x="13" y="4219"/>
                    <a:pt x="8" y="4219"/>
                  </a:cubicBezTo>
                  <a:cubicBezTo>
                    <a:pt x="4" y="4219"/>
                    <a:pt x="0" y="4215"/>
                    <a:pt x="0" y="4211"/>
                  </a:cubicBezTo>
                  <a:lnTo>
                    <a:pt x="0" y="4211"/>
                  </a:lnTo>
                  <a:cubicBezTo>
                    <a:pt x="0" y="4206"/>
                    <a:pt x="4" y="4203"/>
                    <a:pt x="8" y="4203"/>
                  </a:cubicBezTo>
                  <a:cubicBezTo>
                    <a:pt x="13" y="4203"/>
                    <a:pt x="16" y="4206"/>
                    <a:pt x="16" y="4211"/>
                  </a:cubicBezTo>
                  <a:close/>
                  <a:moveTo>
                    <a:pt x="16" y="4243"/>
                  </a:moveTo>
                  <a:lnTo>
                    <a:pt x="16" y="4243"/>
                  </a:lnTo>
                  <a:cubicBezTo>
                    <a:pt x="16" y="4247"/>
                    <a:pt x="13" y="4251"/>
                    <a:pt x="8" y="4251"/>
                  </a:cubicBezTo>
                  <a:cubicBezTo>
                    <a:pt x="4" y="4251"/>
                    <a:pt x="0" y="4247"/>
                    <a:pt x="0" y="4243"/>
                  </a:cubicBezTo>
                  <a:lnTo>
                    <a:pt x="0" y="4243"/>
                  </a:lnTo>
                  <a:cubicBezTo>
                    <a:pt x="0" y="4238"/>
                    <a:pt x="4" y="4235"/>
                    <a:pt x="8" y="4235"/>
                  </a:cubicBezTo>
                  <a:cubicBezTo>
                    <a:pt x="13" y="4235"/>
                    <a:pt x="16" y="4238"/>
                    <a:pt x="16" y="4243"/>
                  </a:cubicBezTo>
                  <a:close/>
                  <a:moveTo>
                    <a:pt x="16" y="4275"/>
                  </a:moveTo>
                  <a:lnTo>
                    <a:pt x="16" y="4275"/>
                  </a:lnTo>
                  <a:cubicBezTo>
                    <a:pt x="16" y="4279"/>
                    <a:pt x="13" y="4283"/>
                    <a:pt x="8" y="4283"/>
                  </a:cubicBezTo>
                  <a:cubicBezTo>
                    <a:pt x="4" y="4283"/>
                    <a:pt x="0" y="4279"/>
                    <a:pt x="0" y="4275"/>
                  </a:cubicBezTo>
                  <a:lnTo>
                    <a:pt x="0" y="4275"/>
                  </a:lnTo>
                  <a:cubicBezTo>
                    <a:pt x="0" y="4270"/>
                    <a:pt x="4" y="4267"/>
                    <a:pt x="8" y="4267"/>
                  </a:cubicBezTo>
                  <a:cubicBezTo>
                    <a:pt x="13" y="4267"/>
                    <a:pt x="16" y="4270"/>
                    <a:pt x="16" y="4275"/>
                  </a:cubicBezTo>
                  <a:close/>
                  <a:moveTo>
                    <a:pt x="16" y="4307"/>
                  </a:moveTo>
                  <a:lnTo>
                    <a:pt x="16" y="4307"/>
                  </a:lnTo>
                  <a:cubicBezTo>
                    <a:pt x="16" y="4311"/>
                    <a:pt x="13" y="4315"/>
                    <a:pt x="8" y="4315"/>
                  </a:cubicBezTo>
                  <a:cubicBezTo>
                    <a:pt x="4" y="4315"/>
                    <a:pt x="0" y="4311"/>
                    <a:pt x="0" y="4307"/>
                  </a:cubicBezTo>
                  <a:lnTo>
                    <a:pt x="0" y="4307"/>
                  </a:lnTo>
                  <a:cubicBezTo>
                    <a:pt x="0" y="4302"/>
                    <a:pt x="4" y="4299"/>
                    <a:pt x="8" y="4299"/>
                  </a:cubicBezTo>
                  <a:cubicBezTo>
                    <a:pt x="13" y="4299"/>
                    <a:pt x="16" y="4302"/>
                    <a:pt x="16" y="4307"/>
                  </a:cubicBezTo>
                  <a:close/>
                  <a:moveTo>
                    <a:pt x="16" y="4339"/>
                  </a:moveTo>
                  <a:lnTo>
                    <a:pt x="16" y="4339"/>
                  </a:lnTo>
                  <a:cubicBezTo>
                    <a:pt x="16" y="4343"/>
                    <a:pt x="13" y="4347"/>
                    <a:pt x="8" y="4347"/>
                  </a:cubicBezTo>
                  <a:cubicBezTo>
                    <a:pt x="4" y="4347"/>
                    <a:pt x="0" y="4343"/>
                    <a:pt x="0" y="4339"/>
                  </a:cubicBezTo>
                  <a:lnTo>
                    <a:pt x="0" y="4339"/>
                  </a:lnTo>
                  <a:cubicBezTo>
                    <a:pt x="0" y="4334"/>
                    <a:pt x="4" y="4331"/>
                    <a:pt x="8" y="4331"/>
                  </a:cubicBezTo>
                  <a:cubicBezTo>
                    <a:pt x="13" y="4331"/>
                    <a:pt x="16" y="4334"/>
                    <a:pt x="16" y="4339"/>
                  </a:cubicBezTo>
                  <a:close/>
                  <a:moveTo>
                    <a:pt x="16" y="4371"/>
                  </a:moveTo>
                  <a:lnTo>
                    <a:pt x="16" y="4371"/>
                  </a:lnTo>
                  <a:cubicBezTo>
                    <a:pt x="16" y="4375"/>
                    <a:pt x="13" y="4379"/>
                    <a:pt x="8" y="4379"/>
                  </a:cubicBezTo>
                  <a:cubicBezTo>
                    <a:pt x="4" y="4379"/>
                    <a:pt x="0" y="4375"/>
                    <a:pt x="0" y="4371"/>
                  </a:cubicBezTo>
                  <a:lnTo>
                    <a:pt x="0" y="4371"/>
                  </a:lnTo>
                  <a:cubicBezTo>
                    <a:pt x="0" y="4366"/>
                    <a:pt x="4" y="4363"/>
                    <a:pt x="8" y="4363"/>
                  </a:cubicBezTo>
                  <a:cubicBezTo>
                    <a:pt x="13" y="4363"/>
                    <a:pt x="16" y="4366"/>
                    <a:pt x="16" y="4371"/>
                  </a:cubicBezTo>
                  <a:close/>
                  <a:moveTo>
                    <a:pt x="16" y="4403"/>
                  </a:moveTo>
                  <a:lnTo>
                    <a:pt x="16" y="4403"/>
                  </a:lnTo>
                  <a:cubicBezTo>
                    <a:pt x="16" y="4407"/>
                    <a:pt x="13" y="4411"/>
                    <a:pt x="8" y="4411"/>
                  </a:cubicBezTo>
                  <a:cubicBezTo>
                    <a:pt x="4" y="4411"/>
                    <a:pt x="0" y="4407"/>
                    <a:pt x="0" y="4403"/>
                  </a:cubicBezTo>
                  <a:lnTo>
                    <a:pt x="0" y="4403"/>
                  </a:lnTo>
                  <a:cubicBezTo>
                    <a:pt x="0" y="4398"/>
                    <a:pt x="4" y="4395"/>
                    <a:pt x="8" y="4395"/>
                  </a:cubicBezTo>
                  <a:cubicBezTo>
                    <a:pt x="13" y="4395"/>
                    <a:pt x="16" y="4398"/>
                    <a:pt x="16" y="4403"/>
                  </a:cubicBezTo>
                  <a:close/>
                  <a:moveTo>
                    <a:pt x="16" y="4435"/>
                  </a:moveTo>
                  <a:lnTo>
                    <a:pt x="16" y="4435"/>
                  </a:lnTo>
                  <a:cubicBezTo>
                    <a:pt x="16" y="4439"/>
                    <a:pt x="13" y="4443"/>
                    <a:pt x="8" y="4443"/>
                  </a:cubicBezTo>
                  <a:cubicBezTo>
                    <a:pt x="4" y="4443"/>
                    <a:pt x="0" y="4439"/>
                    <a:pt x="0" y="4435"/>
                  </a:cubicBezTo>
                  <a:lnTo>
                    <a:pt x="0" y="4435"/>
                  </a:lnTo>
                  <a:cubicBezTo>
                    <a:pt x="0" y="4430"/>
                    <a:pt x="4" y="4427"/>
                    <a:pt x="8" y="4427"/>
                  </a:cubicBezTo>
                  <a:cubicBezTo>
                    <a:pt x="13" y="4427"/>
                    <a:pt x="16" y="4430"/>
                    <a:pt x="16" y="4435"/>
                  </a:cubicBezTo>
                  <a:close/>
                  <a:moveTo>
                    <a:pt x="16" y="4467"/>
                  </a:moveTo>
                  <a:lnTo>
                    <a:pt x="16" y="4467"/>
                  </a:lnTo>
                  <a:cubicBezTo>
                    <a:pt x="16" y="4471"/>
                    <a:pt x="13" y="4475"/>
                    <a:pt x="8" y="4475"/>
                  </a:cubicBezTo>
                  <a:cubicBezTo>
                    <a:pt x="4" y="4475"/>
                    <a:pt x="0" y="4471"/>
                    <a:pt x="0" y="4467"/>
                  </a:cubicBezTo>
                  <a:lnTo>
                    <a:pt x="0" y="4467"/>
                  </a:lnTo>
                  <a:cubicBezTo>
                    <a:pt x="0" y="4462"/>
                    <a:pt x="4" y="4459"/>
                    <a:pt x="8" y="4459"/>
                  </a:cubicBezTo>
                  <a:cubicBezTo>
                    <a:pt x="13" y="4459"/>
                    <a:pt x="16" y="4462"/>
                    <a:pt x="16" y="4467"/>
                  </a:cubicBezTo>
                  <a:close/>
                  <a:moveTo>
                    <a:pt x="16" y="4499"/>
                  </a:moveTo>
                  <a:lnTo>
                    <a:pt x="16" y="4499"/>
                  </a:lnTo>
                  <a:cubicBezTo>
                    <a:pt x="16" y="4503"/>
                    <a:pt x="13" y="4507"/>
                    <a:pt x="8" y="4507"/>
                  </a:cubicBezTo>
                  <a:cubicBezTo>
                    <a:pt x="4" y="4507"/>
                    <a:pt x="0" y="4503"/>
                    <a:pt x="0" y="4499"/>
                  </a:cubicBezTo>
                  <a:lnTo>
                    <a:pt x="0" y="4499"/>
                  </a:lnTo>
                  <a:cubicBezTo>
                    <a:pt x="0" y="4494"/>
                    <a:pt x="4" y="4491"/>
                    <a:pt x="8" y="4491"/>
                  </a:cubicBezTo>
                  <a:cubicBezTo>
                    <a:pt x="13" y="4491"/>
                    <a:pt x="16" y="4494"/>
                    <a:pt x="16" y="4499"/>
                  </a:cubicBezTo>
                  <a:close/>
                  <a:moveTo>
                    <a:pt x="16" y="4531"/>
                  </a:moveTo>
                  <a:lnTo>
                    <a:pt x="16" y="4531"/>
                  </a:lnTo>
                  <a:cubicBezTo>
                    <a:pt x="16" y="4535"/>
                    <a:pt x="13" y="4539"/>
                    <a:pt x="8" y="4539"/>
                  </a:cubicBezTo>
                  <a:cubicBezTo>
                    <a:pt x="4" y="4539"/>
                    <a:pt x="0" y="4535"/>
                    <a:pt x="0" y="4531"/>
                  </a:cubicBezTo>
                  <a:lnTo>
                    <a:pt x="0" y="4531"/>
                  </a:lnTo>
                  <a:cubicBezTo>
                    <a:pt x="0" y="4526"/>
                    <a:pt x="4" y="4523"/>
                    <a:pt x="8" y="4523"/>
                  </a:cubicBezTo>
                  <a:cubicBezTo>
                    <a:pt x="13" y="4523"/>
                    <a:pt x="16" y="4526"/>
                    <a:pt x="16" y="4531"/>
                  </a:cubicBezTo>
                  <a:close/>
                  <a:moveTo>
                    <a:pt x="16" y="4563"/>
                  </a:moveTo>
                  <a:lnTo>
                    <a:pt x="16" y="4563"/>
                  </a:lnTo>
                  <a:cubicBezTo>
                    <a:pt x="16" y="4567"/>
                    <a:pt x="13" y="4571"/>
                    <a:pt x="8" y="4571"/>
                  </a:cubicBezTo>
                  <a:cubicBezTo>
                    <a:pt x="4" y="4571"/>
                    <a:pt x="0" y="4567"/>
                    <a:pt x="0" y="4563"/>
                  </a:cubicBezTo>
                  <a:lnTo>
                    <a:pt x="0" y="4563"/>
                  </a:lnTo>
                  <a:cubicBezTo>
                    <a:pt x="0" y="4559"/>
                    <a:pt x="4" y="4555"/>
                    <a:pt x="8" y="4555"/>
                  </a:cubicBezTo>
                  <a:cubicBezTo>
                    <a:pt x="13" y="4555"/>
                    <a:pt x="16" y="4559"/>
                    <a:pt x="16" y="4563"/>
                  </a:cubicBezTo>
                  <a:close/>
                  <a:moveTo>
                    <a:pt x="16" y="4595"/>
                  </a:moveTo>
                  <a:lnTo>
                    <a:pt x="16" y="4595"/>
                  </a:lnTo>
                  <a:cubicBezTo>
                    <a:pt x="16" y="4599"/>
                    <a:pt x="13" y="4603"/>
                    <a:pt x="8" y="4603"/>
                  </a:cubicBezTo>
                  <a:cubicBezTo>
                    <a:pt x="4" y="4603"/>
                    <a:pt x="0" y="4599"/>
                    <a:pt x="0" y="4595"/>
                  </a:cubicBezTo>
                  <a:lnTo>
                    <a:pt x="0" y="4595"/>
                  </a:lnTo>
                  <a:cubicBezTo>
                    <a:pt x="0" y="4591"/>
                    <a:pt x="4" y="4587"/>
                    <a:pt x="8" y="4587"/>
                  </a:cubicBezTo>
                  <a:cubicBezTo>
                    <a:pt x="13" y="4587"/>
                    <a:pt x="16" y="4591"/>
                    <a:pt x="16" y="4595"/>
                  </a:cubicBezTo>
                  <a:close/>
                  <a:moveTo>
                    <a:pt x="16" y="4627"/>
                  </a:moveTo>
                  <a:lnTo>
                    <a:pt x="16" y="4627"/>
                  </a:lnTo>
                  <a:cubicBezTo>
                    <a:pt x="16" y="4631"/>
                    <a:pt x="13" y="4635"/>
                    <a:pt x="8" y="4635"/>
                  </a:cubicBezTo>
                  <a:cubicBezTo>
                    <a:pt x="4" y="4635"/>
                    <a:pt x="0" y="4631"/>
                    <a:pt x="0" y="4627"/>
                  </a:cubicBezTo>
                  <a:lnTo>
                    <a:pt x="0" y="4627"/>
                  </a:lnTo>
                  <a:cubicBezTo>
                    <a:pt x="0" y="4623"/>
                    <a:pt x="4" y="4619"/>
                    <a:pt x="8" y="4619"/>
                  </a:cubicBezTo>
                  <a:cubicBezTo>
                    <a:pt x="13" y="4619"/>
                    <a:pt x="16" y="4623"/>
                    <a:pt x="16" y="4627"/>
                  </a:cubicBezTo>
                  <a:close/>
                  <a:moveTo>
                    <a:pt x="16" y="4659"/>
                  </a:moveTo>
                  <a:lnTo>
                    <a:pt x="16" y="4659"/>
                  </a:lnTo>
                  <a:cubicBezTo>
                    <a:pt x="16" y="4663"/>
                    <a:pt x="13" y="4667"/>
                    <a:pt x="8" y="4667"/>
                  </a:cubicBezTo>
                  <a:cubicBezTo>
                    <a:pt x="4" y="4667"/>
                    <a:pt x="0" y="4663"/>
                    <a:pt x="0" y="4659"/>
                  </a:cubicBezTo>
                  <a:lnTo>
                    <a:pt x="0" y="4659"/>
                  </a:lnTo>
                  <a:cubicBezTo>
                    <a:pt x="0" y="4655"/>
                    <a:pt x="4" y="4651"/>
                    <a:pt x="8" y="4651"/>
                  </a:cubicBezTo>
                  <a:cubicBezTo>
                    <a:pt x="13" y="4651"/>
                    <a:pt x="16" y="4655"/>
                    <a:pt x="16" y="4659"/>
                  </a:cubicBezTo>
                  <a:close/>
                  <a:moveTo>
                    <a:pt x="16" y="4691"/>
                  </a:moveTo>
                  <a:lnTo>
                    <a:pt x="16" y="4691"/>
                  </a:lnTo>
                  <a:cubicBezTo>
                    <a:pt x="16" y="4695"/>
                    <a:pt x="13" y="4699"/>
                    <a:pt x="8" y="4699"/>
                  </a:cubicBezTo>
                  <a:cubicBezTo>
                    <a:pt x="4" y="4699"/>
                    <a:pt x="0" y="4695"/>
                    <a:pt x="0" y="4691"/>
                  </a:cubicBezTo>
                  <a:lnTo>
                    <a:pt x="0" y="4691"/>
                  </a:lnTo>
                  <a:cubicBezTo>
                    <a:pt x="0" y="4687"/>
                    <a:pt x="4" y="4683"/>
                    <a:pt x="8" y="4683"/>
                  </a:cubicBezTo>
                  <a:cubicBezTo>
                    <a:pt x="13" y="4683"/>
                    <a:pt x="16" y="4687"/>
                    <a:pt x="16" y="4691"/>
                  </a:cubicBezTo>
                  <a:close/>
                  <a:moveTo>
                    <a:pt x="16" y="4723"/>
                  </a:moveTo>
                  <a:lnTo>
                    <a:pt x="16" y="4723"/>
                  </a:lnTo>
                  <a:cubicBezTo>
                    <a:pt x="16" y="4727"/>
                    <a:pt x="13" y="4731"/>
                    <a:pt x="8" y="4731"/>
                  </a:cubicBezTo>
                  <a:cubicBezTo>
                    <a:pt x="4" y="4731"/>
                    <a:pt x="0" y="4727"/>
                    <a:pt x="0" y="4723"/>
                  </a:cubicBezTo>
                  <a:lnTo>
                    <a:pt x="0" y="4723"/>
                  </a:lnTo>
                  <a:cubicBezTo>
                    <a:pt x="0" y="4719"/>
                    <a:pt x="4" y="4715"/>
                    <a:pt x="8" y="4715"/>
                  </a:cubicBezTo>
                  <a:cubicBezTo>
                    <a:pt x="13" y="4715"/>
                    <a:pt x="16" y="4719"/>
                    <a:pt x="16" y="4723"/>
                  </a:cubicBezTo>
                  <a:close/>
                  <a:moveTo>
                    <a:pt x="16" y="4755"/>
                  </a:moveTo>
                  <a:lnTo>
                    <a:pt x="16" y="4755"/>
                  </a:lnTo>
                  <a:cubicBezTo>
                    <a:pt x="16" y="4759"/>
                    <a:pt x="13" y="4763"/>
                    <a:pt x="8" y="4763"/>
                  </a:cubicBezTo>
                  <a:cubicBezTo>
                    <a:pt x="4" y="4763"/>
                    <a:pt x="0" y="4759"/>
                    <a:pt x="0" y="4755"/>
                  </a:cubicBezTo>
                  <a:lnTo>
                    <a:pt x="0" y="4755"/>
                  </a:lnTo>
                  <a:cubicBezTo>
                    <a:pt x="0" y="4751"/>
                    <a:pt x="4" y="4747"/>
                    <a:pt x="8" y="4747"/>
                  </a:cubicBezTo>
                  <a:cubicBezTo>
                    <a:pt x="13" y="4747"/>
                    <a:pt x="16" y="4751"/>
                    <a:pt x="16" y="4755"/>
                  </a:cubicBezTo>
                  <a:close/>
                  <a:moveTo>
                    <a:pt x="16" y="4787"/>
                  </a:moveTo>
                  <a:lnTo>
                    <a:pt x="16" y="4787"/>
                  </a:lnTo>
                  <a:cubicBezTo>
                    <a:pt x="16" y="4791"/>
                    <a:pt x="13" y="4795"/>
                    <a:pt x="8" y="4795"/>
                  </a:cubicBezTo>
                  <a:cubicBezTo>
                    <a:pt x="4" y="4795"/>
                    <a:pt x="0" y="4791"/>
                    <a:pt x="0" y="4787"/>
                  </a:cubicBezTo>
                  <a:lnTo>
                    <a:pt x="0" y="4787"/>
                  </a:lnTo>
                  <a:cubicBezTo>
                    <a:pt x="0" y="4783"/>
                    <a:pt x="4" y="4779"/>
                    <a:pt x="8" y="4779"/>
                  </a:cubicBezTo>
                  <a:cubicBezTo>
                    <a:pt x="13" y="4779"/>
                    <a:pt x="16" y="4783"/>
                    <a:pt x="16" y="4787"/>
                  </a:cubicBezTo>
                  <a:close/>
                  <a:moveTo>
                    <a:pt x="16" y="4819"/>
                  </a:moveTo>
                  <a:lnTo>
                    <a:pt x="16" y="4819"/>
                  </a:lnTo>
                  <a:cubicBezTo>
                    <a:pt x="16" y="4823"/>
                    <a:pt x="13" y="4827"/>
                    <a:pt x="8" y="4827"/>
                  </a:cubicBezTo>
                  <a:cubicBezTo>
                    <a:pt x="4" y="4827"/>
                    <a:pt x="0" y="4823"/>
                    <a:pt x="0" y="4819"/>
                  </a:cubicBezTo>
                  <a:lnTo>
                    <a:pt x="0" y="4819"/>
                  </a:lnTo>
                  <a:cubicBezTo>
                    <a:pt x="0" y="4815"/>
                    <a:pt x="4" y="4811"/>
                    <a:pt x="8" y="4811"/>
                  </a:cubicBezTo>
                  <a:cubicBezTo>
                    <a:pt x="13" y="4811"/>
                    <a:pt x="16" y="4815"/>
                    <a:pt x="16" y="4819"/>
                  </a:cubicBezTo>
                  <a:close/>
                  <a:moveTo>
                    <a:pt x="16" y="4851"/>
                  </a:moveTo>
                  <a:lnTo>
                    <a:pt x="16" y="4851"/>
                  </a:lnTo>
                  <a:cubicBezTo>
                    <a:pt x="16" y="4856"/>
                    <a:pt x="13" y="4859"/>
                    <a:pt x="8" y="4859"/>
                  </a:cubicBezTo>
                  <a:cubicBezTo>
                    <a:pt x="4" y="4859"/>
                    <a:pt x="0" y="4856"/>
                    <a:pt x="0" y="4851"/>
                  </a:cubicBezTo>
                  <a:lnTo>
                    <a:pt x="0" y="4851"/>
                  </a:lnTo>
                  <a:cubicBezTo>
                    <a:pt x="0" y="4847"/>
                    <a:pt x="4" y="4843"/>
                    <a:pt x="8" y="4843"/>
                  </a:cubicBezTo>
                  <a:cubicBezTo>
                    <a:pt x="13" y="4843"/>
                    <a:pt x="16" y="4847"/>
                    <a:pt x="16" y="4851"/>
                  </a:cubicBezTo>
                  <a:close/>
                  <a:moveTo>
                    <a:pt x="16" y="4883"/>
                  </a:moveTo>
                  <a:lnTo>
                    <a:pt x="16" y="4883"/>
                  </a:lnTo>
                  <a:cubicBezTo>
                    <a:pt x="16" y="4888"/>
                    <a:pt x="13" y="4891"/>
                    <a:pt x="8" y="4891"/>
                  </a:cubicBezTo>
                  <a:cubicBezTo>
                    <a:pt x="4" y="4891"/>
                    <a:pt x="0" y="4888"/>
                    <a:pt x="0" y="4883"/>
                  </a:cubicBezTo>
                  <a:lnTo>
                    <a:pt x="0" y="4883"/>
                  </a:lnTo>
                  <a:cubicBezTo>
                    <a:pt x="0" y="4879"/>
                    <a:pt x="4" y="4875"/>
                    <a:pt x="8" y="4875"/>
                  </a:cubicBezTo>
                  <a:cubicBezTo>
                    <a:pt x="13" y="4875"/>
                    <a:pt x="16" y="4879"/>
                    <a:pt x="16" y="4883"/>
                  </a:cubicBezTo>
                  <a:close/>
                  <a:moveTo>
                    <a:pt x="16" y="4915"/>
                  </a:moveTo>
                  <a:lnTo>
                    <a:pt x="16" y="4915"/>
                  </a:lnTo>
                  <a:cubicBezTo>
                    <a:pt x="16" y="4920"/>
                    <a:pt x="13" y="4923"/>
                    <a:pt x="8" y="4923"/>
                  </a:cubicBezTo>
                  <a:cubicBezTo>
                    <a:pt x="4" y="4923"/>
                    <a:pt x="0" y="4920"/>
                    <a:pt x="0" y="4915"/>
                  </a:cubicBezTo>
                  <a:lnTo>
                    <a:pt x="0" y="4915"/>
                  </a:lnTo>
                  <a:cubicBezTo>
                    <a:pt x="0" y="4911"/>
                    <a:pt x="4" y="4907"/>
                    <a:pt x="8" y="4907"/>
                  </a:cubicBezTo>
                  <a:cubicBezTo>
                    <a:pt x="13" y="4907"/>
                    <a:pt x="16" y="4911"/>
                    <a:pt x="16" y="4915"/>
                  </a:cubicBezTo>
                  <a:close/>
                  <a:moveTo>
                    <a:pt x="16" y="4947"/>
                  </a:moveTo>
                  <a:lnTo>
                    <a:pt x="16" y="4947"/>
                  </a:lnTo>
                  <a:cubicBezTo>
                    <a:pt x="16" y="4952"/>
                    <a:pt x="13" y="4955"/>
                    <a:pt x="8" y="4955"/>
                  </a:cubicBezTo>
                  <a:cubicBezTo>
                    <a:pt x="4" y="4955"/>
                    <a:pt x="0" y="4952"/>
                    <a:pt x="0" y="4947"/>
                  </a:cubicBezTo>
                  <a:lnTo>
                    <a:pt x="0" y="4947"/>
                  </a:lnTo>
                  <a:cubicBezTo>
                    <a:pt x="0" y="4943"/>
                    <a:pt x="4" y="4939"/>
                    <a:pt x="8" y="4939"/>
                  </a:cubicBezTo>
                  <a:cubicBezTo>
                    <a:pt x="13" y="4939"/>
                    <a:pt x="16" y="4943"/>
                    <a:pt x="16" y="4947"/>
                  </a:cubicBezTo>
                  <a:close/>
                  <a:moveTo>
                    <a:pt x="16" y="4979"/>
                  </a:moveTo>
                  <a:lnTo>
                    <a:pt x="16" y="4979"/>
                  </a:lnTo>
                  <a:cubicBezTo>
                    <a:pt x="16" y="4984"/>
                    <a:pt x="13" y="4987"/>
                    <a:pt x="8" y="4987"/>
                  </a:cubicBezTo>
                  <a:cubicBezTo>
                    <a:pt x="4" y="4987"/>
                    <a:pt x="0" y="4984"/>
                    <a:pt x="0" y="4979"/>
                  </a:cubicBezTo>
                  <a:lnTo>
                    <a:pt x="0" y="4979"/>
                  </a:lnTo>
                  <a:cubicBezTo>
                    <a:pt x="0" y="4975"/>
                    <a:pt x="4" y="4971"/>
                    <a:pt x="8" y="4971"/>
                  </a:cubicBezTo>
                  <a:cubicBezTo>
                    <a:pt x="13" y="4971"/>
                    <a:pt x="16" y="4975"/>
                    <a:pt x="16" y="4979"/>
                  </a:cubicBezTo>
                  <a:close/>
                  <a:moveTo>
                    <a:pt x="16" y="5011"/>
                  </a:moveTo>
                  <a:lnTo>
                    <a:pt x="16" y="5011"/>
                  </a:lnTo>
                  <a:cubicBezTo>
                    <a:pt x="16" y="5016"/>
                    <a:pt x="13" y="5019"/>
                    <a:pt x="8" y="5019"/>
                  </a:cubicBezTo>
                  <a:cubicBezTo>
                    <a:pt x="4" y="5019"/>
                    <a:pt x="0" y="5016"/>
                    <a:pt x="0" y="5011"/>
                  </a:cubicBezTo>
                  <a:lnTo>
                    <a:pt x="0" y="5011"/>
                  </a:lnTo>
                  <a:cubicBezTo>
                    <a:pt x="0" y="5007"/>
                    <a:pt x="4" y="5003"/>
                    <a:pt x="8" y="5003"/>
                  </a:cubicBezTo>
                  <a:cubicBezTo>
                    <a:pt x="13" y="5003"/>
                    <a:pt x="16" y="5007"/>
                    <a:pt x="16" y="5011"/>
                  </a:cubicBezTo>
                  <a:close/>
                  <a:moveTo>
                    <a:pt x="16" y="5043"/>
                  </a:moveTo>
                  <a:lnTo>
                    <a:pt x="16" y="5043"/>
                  </a:lnTo>
                  <a:cubicBezTo>
                    <a:pt x="16" y="5048"/>
                    <a:pt x="13" y="5051"/>
                    <a:pt x="8" y="5051"/>
                  </a:cubicBezTo>
                  <a:cubicBezTo>
                    <a:pt x="4" y="5051"/>
                    <a:pt x="0" y="5048"/>
                    <a:pt x="0" y="5043"/>
                  </a:cubicBezTo>
                  <a:lnTo>
                    <a:pt x="0" y="5043"/>
                  </a:lnTo>
                  <a:cubicBezTo>
                    <a:pt x="0" y="5039"/>
                    <a:pt x="4" y="5035"/>
                    <a:pt x="8" y="5035"/>
                  </a:cubicBezTo>
                  <a:cubicBezTo>
                    <a:pt x="13" y="5035"/>
                    <a:pt x="16" y="5039"/>
                    <a:pt x="16" y="5043"/>
                  </a:cubicBezTo>
                  <a:close/>
                  <a:moveTo>
                    <a:pt x="16" y="5075"/>
                  </a:moveTo>
                  <a:lnTo>
                    <a:pt x="16" y="5075"/>
                  </a:lnTo>
                  <a:cubicBezTo>
                    <a:pt x="16" y="5080"/>
                    <a:pt x="13" y="5083"/>
                    <a:pt x="8" y="5083"/>
                  </a:cubicBezTo>
                  <a:cubicBezTo>
                    <a:pt x="4" y="5083"/>
                    <a:pt x="0" y="5080"/>
                    <a:pt x="0" y="5075"/>
                  </a:cubicBezTo>
                  <a:lnTo>
                    <a:pt x="0" y="5075"/>
                  </a:lnTo>
                  <a:cubicBezTo>
                    <a:pt x="0" y="5071"/>
                    <a:pt x="4" y="5067"/>
                    <a:pt x="8" y="5067"/>
                  </a:cubicBezTo>
                  <a:cubicBezTo>
                    <a:pt x="13" y="5067"/>
                    <a:pt x="16" y="5071"/>
                    <a:pt x="16" y="5075"/>
                  </a:cubicBezTo>
                  <a:close/>
                  <a:moveTo>
                    <a:pt x="16" y="5107"/>
                  </a:moveTo>
                  <a:lnTo>
                    <a:pt x="16" y="5107"/>
                  </a:lnTo>
                  <a:cubicBezTo>
                    <a:pt x="16" y="5112"/>
                    <a:pt x="13" y="5115"/>
                    <a:pt x="8" y="5115"/>
                  </a:cubicBezTo>
                  <a:cubicBezTo>
                    <a:pt x="4" y="5115"/>
                    <a:pt x="0" y="5112"/>
                    <a:pt x="0" y="5107"/>
                  </a:cubicBezTo>
                  <a:lnTo>
                    <a:pt x="0" y="5107"/>
                  </a:lnTo>
                  <a:cubicBezTo>
                    <a:pt x="0" y="5103"/>
                    <a:pt x="4" y="5099"/>
                    <a:pt x="8" y="5099"/>
                  </a:cubicBezTo>
                  <a:cubicBezTo>
                    <a:pt x="13" y="5099"/>
                    <a:pt x="16" y="5103"/>
                    <a:pt x="16" y="5107"/>
                  </a:cubicBezTo>
                  <a:close/>
                  <a:moveTo>
                    <a:pt x="16" y="5139"/>
                  </a:moveTo>
                  <a:lnTo>
                    <a:pt x="16" y="5139"/>
                  </a:lnTo>
                  <a:cubicBezTo>
                    <a:pt x="16" y="5144"/>
                    <a:pt x="13" y="5147"/>
                    <a:pt x="8" y="5147"/>
                  </a:cubicBezTo>
                  <a:cubicBezTo>
                    <a:pt x="4" y="5147"/>
                    <a:pt x="0" y="5144"/>
                    <a:pt x="0" y="5139"/>
                  </a:cubicBezTo>
                  <a:lnTo>
                    <a:pt x="0" y="5139"/>
                  </a:lnTo>
                  <a:cubicBezTo>
                    <a:pt x="0" y="5135"/>
                    <a:pt x="4" y="5131"/>
                    <a:pt x="8" y="5131"/>
                  </a:cubicBezTo>
                  <a:cubicBezTo>
                    <a:pt x="13" y="5131"/>
                    <a:pt x="16" y="5135"/>
                    <a:pt x="16" y="5139"/>
                  </a:cubicBezTo>
                  <a:close/>
                  <a:moveTo>
                    <a:pt x="16" y="5171"/>
                  </a:moveTo>
                  <a:lnTo>
                    <a:pt x="16" y="5171"/>
                  </a:lnTo>
                  <a:cubicBezTo>
                    <a:pt x="16" y="5176"/>
                    <a:pt x="13" y="5179"/>
                    <a:pt x="8" y="5179"/>
                  </a:cubicBezTo>
                  <a:cubicBezTo>
                    <a:pt x="4" y="5179"/>
                    <a:pt x="0" y="5176"/>
                    <a:pt x="0" y="5171"/>
                  </a:cubicBezTo>
                  <a:lnTo>
                    <a:pt x="0" y="5171"/>
                  </a:lnTo>
                  <a:cubicBezTo>
                    <a:pt x="0" y="5167"/>
                    <a:pt x="4" y="5163"/>
                    <a:pt x="8" y="5163"/>
                  </a:cubicBezTo>
                  <a:cubicBezTo>
                    <a:pt x="13" y="5163"/>
                    <a:pt x="16" y="5167"/>
                    <a:pt x="16" y="5171"/>
                  </a:cubicBezTo>
                  <a:close/>
                  <a:moveTo>
                    <a:pt x="16" y="5203"/>
                  </a:moveTo>
                  <a:lnTo>
                    <a:pt x="16" y="5203"/>
                  </a:lnTo>
                  <a:cubicBezTo>
                    <a:pt x="16" y="5208"/>
                    <a:pt x="13" y="5211"/>
                    <a:pt x="8" y="5211"/>
                  </a:cubicBezTo>
                  <a:cubicBezTo>
                    <a:pt x="4" y="5211"/>
                    <a:pt x="0" y="5208"/>
                    <a:pt x="0" y="5203"/>
                  </a:cubicBezTo>
                  <a:lnTo>
                    <a:pt x="0" y="5203"/>
                  </a:lnTo>
                  <a:cubicBezTo>
                    <a:pt x="0" y="5199"/>
                    <a:pt x="4" y="5195"/>
                    <a:pt x="8" y="5195"/>
                  </a:cubicBezTo>
                  <a:cubicBezTo>
                    <a:pt x="13" y="5195"/>
                    <a:pt x="16" y="5199"/>
                    <a:pt x="16" y="5203"/>
                  </a:cubicBezTo>
                  <a:close/>
                  <a:moveTo>
                    <a:pt x="16" y="5235"/>
                  </a:moveTo>
                  <a:lnTo>
                    <a:pt x="16" y="5235"/>
                  </a:lnTo>
                  <a:cubicBezTo>
                    <a:pt x="16" y="5240"/>
                    <a:pt x="13" y="5243"/>
                    <a:pt x="8" y="5243"/>
                  </a:cubicBezTo>
                  <a:cubicBezTo>
                    <a:pt x="4" y="5243"/>
                    <a:pt x="0" y="5240"/>
                    <a:pt x="0" y="5235"/>
                  </a:cubicBezTo>
                  <a:lnTo>
                    <a:pt x="0" y="5235"/>
                  </a:lnTo>
                  <a:cubicBezTo>
                    <a:pt x="0" y="5231"/>
                    <a:pt x="4" y="5227"/>
                    <a:pt x="8" y="5227"/>
                  </a:cubicBezTo>
                  <a:cubicBezTo>
                    <a:pt x="13" y="5227"/>
                    <a:pt x="16" y="5231"/>
                    <a:pt x="16" y="5235"/>
                  </a:cubicBezTo>
                  <a:close/>
                  <a:moveTo>
                    <a:pt x="16" y="5267"/>
                  </a:moveTo>
                  <a:lnTo>
                    <a:pt x="16" y="5267"/>
                  </a:lnTo>
                  <a:cubicBezTo>
                    <a:pt x="16" y="5272"/>
                    <a:pt x="13" y="5275"/>
                    <a:pt x="8" y="5275"/>
                  </a:cubicBezTo>
                  <a:cubicBezTo>
                    <a:pt x="4" y="5275"/>
                    <a:pt x="0" y="5272"/>
                    <a:pt x="0" y="5267"/>
                  </a:cubicBezTo>
                  <a:lnTo>
                    <a:pt x="0" y="5267"/>
                  </a:lnTo>
                  <a:cubicBezTo>
                    <a:pt x="0" y="5263"/>
                    <a:pt x="4" y="5259"/>
                    <a:pt x="8" y="5259"/>
                  </a:cubicBezTo>
                  <a:cubicBezTo>
                    <a:pt x="13" y="5259"/>
                    <a:pt x="16" y="5263"/>
                    <a:pt x="16" y="5267"/>
                  </a:cubicBezTo>
                  <a:close/>
                  <a:moveTo>
                    <a:pt x="16" y="5299"/>
                  </a:moveTo>
                  <a:lnTo>
                    <a:pt x="16" y="5299"/>
                  </a:lnTo>
                  <a:cubicBezTo>
                    <a:pt x="16" y="5304"/>
                    <a:pt x="13" y="5307"/>
                    <a:pt x="8" y="5307"/>
                  </a:cubicBezTo>
                  <a:cubicBezTo>
                    <a:pt x="4" y="5307"/>
                    <a:pt x="0" y="5304"/>
                    <a:pt x="0" y="5299"/>
                  </a:cubicBezTo>
                  <a:lnTo>
                    <a:pt x="0" y="5299"/>
                  </a:lnTo>
                  <a:cubicBezTo>
                    <a:pt x="0" y="5295"/>
                    <a:pt x="4" y="5291"/>
                    <a:pt x="8" y="5291"/>
                  </a:cubicBezTo>
                  <a:cubicBezTo>
                    <a:pt x="13" y="5291"/>
                    <a:pt x="16" y="5295"/>
                    <a:pt x="16" y="5299"/>
                  </a:cubicBezTo>
                  <a:close/>
                  <a:moveTo>
                    <a:pt x="16" y="5331"/>
                  </a:moveTo>
                  <a:lnTo>
                    <a:pt x="16" y="5331"/>
                  </a:lnTo>
                  <a:cubicBezTo>
                    <a:pt x="16" y="5336"/>
                    <a:pt x="13" y="5339"/>
                    <a:pt x="8" y="5339"/>
                  </a:cubicBezTo>
                  <a:cubicBezTo>
                    <a:pt x="4" y="5339"/>
                    <a:pt x="0" y="5336"/>
                    <a:pt x="0" y="5331"/>
                  </a:cubicBezTo>
                  <a:lnTo>
                    <a:pt x="0" y="5331"/>
                  </a:lnTo>
                  <a:cubicBezTo>
                    <a:pt x="0" y="5327"/>
                    <a:pt x="4" y="5323"/>
                    <a:pt x="8" y="5323"/>
                  </a:cubicBezTo>
                  <a:cubicBezTo>
                    <a:pt x="13" y="5323"/>
                    <a:pt x="16" y="5327"/>
                    <a:pt x="16" y="5331"/>
                  </a:cubicBezTo>
                  <a:close/>
                  <a:moveTo>
                    <a:pt x="16" y="5363"/>
                  </a:moveTo>
                  <a:lnTo>
                    <a:pt x="16" y="5363"/>
                  </a:lnTo>
                  <a:cubicBezTo>
                    <a:pt x="16" y="5368"/>
                    <a:pt x="13" y="5371"/>
                    <a:pt x="8" y="5371"/>
                  </a:cubicBezTo>
                  <a:cubicBezTo>
                    <a:pt x="4" y="5371"/>
                    <a:pt x="0" y="5368"/>
                    <a:pt x="0" y="5363"/>
                  </a:cubicBezTo>
                  <a:lnTo>
                    <a:pt x="0" y="5363"/>
                  </a:lnTo>
                  <a:cubicBezTo>
                    <a:pt x="0" y="5359"/>
                    <a:pt x="4" y="5355"/>
                    <a:pt x="8" y="5355"/>
                  </a:cubicBezTo>
                  <a:cubicBezTo>
                    <a:pt x="13" y="5355"/>
                    <a:pt x="16" y="5359"/>
                    <a:pt x="16" y="5363"/>
                  </a:cubicBezTo>
                  <a:close/>
                  <a:moveTo>
                    <a:pt x="16" y="5395"/>
                  </a:moveTo>
                  <a:lnTo>
                    <a:pt x="16" y="5395"/>
                  </a:lnTo>
                  <a:cubicBezTo>
                    <a:pt x="16" y="5400"/>
                    <a:pt x="13" y="5403"/>
                    <a:pt x="8" y="5403"/>
                  </a:cubicBezTo>
                  <a:cubicBezTo>
                    <a:pt x="4" y="5403"/>
                    <a:pt x="0" y="5400"/>
                    <a:pt x="0" y="5395"/>
                  </a:cubicBezTo>
                  <a:lnTo>
                    <a:pt x="0" y="5395"/>
                  </a:lnTo>
                  <a:cubicBezTo>
                    <a:pt x="0" y="5391"/>
                    <a:pt x="4" y="5387"/>
                    <a:pt x="8" y="5387"/>
                  </a:cubicBezTo>
                  <a:cubicBezTo>
                    <a:pt x="13" y="5387"/>
                    <a:pt x="16" y="5391"/>
                    <a:pt x="16" y="5395"/>
                  </a:cubicBezTo>
                  <a:close/>
                  <a:moveTo>
                    <a:pt x="16" y="5427"/>
                  </a:moveTo>
                  <a:lnTo>
                    <a:pt x="16" y="5427"/>
                  </a:lnTo>
                  <a:cubicBezTo>
                    <a:pt x="16" y="5432"/>
                    <a:pt x="13" y="5435"/>
                    <a:pt x="8" y="5435"/>
                  </a:cubicBezTo>
                  <a:cubicBezTo>
                    <a:pt x="4" y="5435"/>
                    <a:pt x="0" y="5432"/>
                    <a:pt x="0" y="5427"/>
                  </a:cubicBezTo>
                  <a:lnTo>
                    <a:pt x="0" y="5427"/>
                  </a:lnTo>
                  <a:cubicBezTo>
                    <a:pt x="0" y="5423"/>
                    <a:pt x="4" y="5419"/>
                    <a:pt x="8" y="5419"/>
                  </a:cubicBezTo>
                  <a:cubicBezTo>
                    <a:pt x="13" y="5419"/>
                    <a:pt x="16" y="5423"/>
                    <a:pt x="16" y="5427"/>
                  </a:cubicBezTo>
                  <a:close/>
                  <a:moveTo>
                    <a:pt x="16" y="5459"/>
                  </a:moveTo>
                  <a:lnTo>
                    <a:pt x="16" y="5459"/>
                  </a:lnTo>
                  <a:cubicBezTo>
                    <a:pt x="16" y="5464"/>
                    <a:pt x="13" y="5467"/>
                    <a:pt x="8" y="5467"/>
                  </a:cubicBezTo>
                  <a:cubicBezTo>
                    <a:pt x="4" y="5467"/>
                    <a:pt x="0" y="5464"/>
                    <a:pt x="0" y="5459"/>
                  </a:cubicBezTo>
                  <a:lnTo>
                    <a:pt x="0" y="5459"/>
                  </a:lnTo>
                  <a:cubicBezTo>
                    <a:pt x="0" y="5455"/>
                    <a:pt x="4" y="5451"/>
                    <a:pt x="8" y="5451"/>
                  </a:cubicBezTo>
                  <a:cubicBezTo>
                    <a:pt x="13" y="5451"/>
                    <a:pt x="16" y="5455"/>
                    <a:pt x="16" y="5459"/>
                  </a:cubicBezTo>
                  <a:close/>
                  <a:moveTo>
                    <a:pt x="16" y="5491"/>
                  </a:moveTo>
                  <a:lnTo>
                    <a:pt x="16" y="5491"/>
                  </a:lnTo>
                  <a:cubicBezTo>
                    <a:pt x="16" y="5496"/>
                    <a:pt x="13" y="5499"/>
                    <a:pt x="8" y="5499"/>
                  </a:cubicBezTo>
                  <a:cubicBezTo>
                    <a:pt x="4" y="5499"/>
                    <a:pt x="0" y="5496"/>
                    <a:pt x="0" y="5491"/>
                  </a:cubicBezTo>
                  <a:lnTo>
                    <a:pt x="0" y="5491"/>
                  </a:lnTo>
                  <a:cubicBezTo>
                    <a:pt x="0" y="5487"/>
                    <a:pt x="4" y="5483"/>
                    <a:pt x="8" y="5483"/>
                  </a:cubicBezTo>
                  <a:cubicBezTo>
                    <a:pt x="13" y="5483"/>
                    <a:pt x="16" y="5487"/>
                    <a:pt x="16" y="5491"/>
                  </a:cubicBezTo>
                  <a:close/>
                  <a:moveTo>
                    <a:pt x="16" y="5523"/>
                  </a:moveTo>
                  <a:lnTo>
                    <a:pt x="16" y="5523"/>
                  </a:lnTo>
                  <a:cubicBezTo>
                    <a:pt x="16" y="5528"/>
                    <a:pt x="13" y="5531"/>
                    <a:pt x="8" y="5531"/>
                  </a:cubicBezTo>
                  <a:cubicBezTo>
                    <a:pt x="4" y="5531"/>
                    <a:pt x="0" y="5528"/>
                    <a:pt x="0" y="5523"/>
                  </a:cubicBezTo>
                  <a:lnTo>
                    <a:pt x="0" y="5523"/>
                  </a:lnTo>
                  <a:cubicBezTo>
                    <a:pt x="0" y="5519"/>
                    <a:pt x="4" y="5515"/>
                    <a:pt x="8" y="5515"/>
                  </a:cubicBezTo>
                  <a:cubicBezTo>
                    <a:pt x="13" y="5515"/>
                    <a:pt x="16" y="5519"/>
                    <a:pt x="16" y="5523"/>
                  </a:cubicBezTo>
                  <a:close/>
                  <a:moveTo>
                    <a:pt x="16" y="5555"/>
                  </a:moveTo>
                  <a:lnTo>
                    <a:pt x="16" y="5555"/>
                  </a:lnTo>
                  <a:cubicBezTo>
                    <a:pt x="16" y="5560"/>
                    <a:pt x="13" y="5563"/>
                    <a:pt x="8" y="5563"/>
                  </a:cubicBezTo>
                  <a:cubicBezTo>
                    <a:pt x="4" y="5563"/>
                    <a:pt x="0" y="5560"/>
                    <a:pt x="0" y="5555"/>
                  </a:cubicBezTo>
                  <a:lnTo>
                    <a:pt x="0" y="5555"/>
                  </a:lnTo>
                  <a:cubicBezTo>
                    <a:pt x="0" y="5551"/>
                    <a:pt x="4" y="5547"/>
                    <a:pt x="8" y="5547"/>
                  </a:cubicBezTo>
                  <a:cubicBezTo>
                    <a:pt x="13" y="5547"/>
                    <a:pt x="16" y="5551"/>
                    <a:pt x="16" y="5555"/>
                  </a:cubicBezTo>
                  <a:close/>
                  <a:moveTo>
                    <a:pt x="16" y="5587"/>
                  </a:moveTo>
                  <a:lnTo>
                    <a:pt x="16" y="5587"/>
                  </a:lnTo>
                  <a:cubicBezTo>
                    <a:pt x="16" y="5592"/>
                    <a:pt x="13" y="5595"/>
                    <a:pt x="8" y="5595"/>
                  </a:cubicBezTo>
                  <a:cubicBezTo>
                    <a:pt x="4" y="5595"/>
                    <a:pt x="0" y="5592"/>
                    <a:pt x="0" y="5587"/>
                  </a:cubicBezTo>
                  <a:lnTo>
                    <a:pt x="0" y="5587"/>
                  </a:lnTo>
                  <a:cubicBezTo>
                    <a:pt x="0" y="5583"/>
                    <a:pt x="4" y="5579"/>
                    <a:pt x="8" y="5579"/>
                  </a:cubicBezTo>
                  <a:cubicBezTo>
                    <a:pt x="13" y="5579"/>
                    <a:pt x="16" y="5583"/>
                    <a:pt x="16" y="5587"/>
                  </a:cubicBezTo>
                  <a:close/>
                  <a:moveTo>
                    <a:pt x="16" y="5619"/>
                  </a:moveTo>
                  <a:lnTo>
                    <a:pt x="16" y="5619"/>
                  </a:lnTo>
                  <a:cubicBezTo>
                    <a:pt x="16" y="5624"/>
                    <a:pt x="13" y="5627"/>
                    <a:pt x="8" y="5627"/>
                  </a:cubicBezTo>
                  <a:cubicBezTo>
                    <a:pt x="4" y="5627"/>
                    <a:pt x="0" y="5624"/>
                    <a:pt x="0" y="5619"/>
                  </a:cubicBezTo>
                  <a:lnTo>
                    <a:pt x="0" y="5619"/>
                  </a:lnTo>
                  <a:cubicBezTo>
                    <a:pt x="0" y="5615"/>
                    <a:pt x="4" y="5611"/>
                    <a:pt x="8" y="5611"/>
                  </a:cubicBezTo>
                  <a:cubicBezTo>
                    <a:pt x="13" y="5611"/>
                    <a:pt x="16" y="5615"/>
                    <a:pt x="16" y="5619"/>
                  </a:cubicBezTo>
                  <a:close/>
                  <a:moveTo>
                    <a:pt x="16" y="5651"/>
                  </a:moveTo>
                  <a:lnTo>
                    <a:pt x="16" y="5651"/>
                  </a:lnTo>
                  <a:cubicBezTo>
                    <a:pt x="16" y="5656"/>
                    <a:pt x="13" y="5659"/>
                    <a:pt x="8" y="5659"/>
                  </a:cubicBezTo>
                  <a:cubicBezTo>
                    <a:pt x="4" y="5659"/>
                    <a:pt x="0" y="5656"/>
                    <a:pt x="0" y="5651"/>
                  </a:cubicBezTo>
                  <a:lnTo>
                    <a:pt x="0" y="5651"/>
                  </a:lnTo>
                  <a:cubicBezTo>
                    <a:pt x="0" y="5647"/>
                    <a:pt x="4" y="5643"/>
                    <a:pt x="8" y="5643"/>
                  </a:cubicBezTo>
                  <a:cubicBezTo>
                    <a:pt x="13" y="5643"/>
                    <a:pt x="16" y="5647"/>
                    <a:pt x="16" y="5651"/>
                  </a:cubicBezTo>
                  <a:close/>
                  <a:moveTo>
                    <a:pt x="16" y="5683"/>
                  </a:moveTo>
                  <a:lnTo>
                    <a:pt x="16" y="5683"/>
                  </a:lnTo>
                  <a:cubicBezTo>
                    <a:pt x="16" y="5688"/>
                    <a:pt x="13" y="5691"/>
                    <a:pt x="8" y="5691"/>
                  </a:cubicBezTo>
                  <a:cubicBezTo>
                    <a:pt x="4" y="5691"/>
                    <a:pt x="0" y="5688"/>
                    <a:pt x="0" y="5683"/>
                  </a:cubicBezTo>
                  <a:lnTo>
                    <a:pt x="0" y="5683"/>
                  </a:lnTo>
                  <a:cubicBezTo>
                    <a:pt x="0" y="5679"/>
                    <a:pt x="4" y="5675"/>
                    <a:pt x="8" y="5675"/>
                  </a:cubicBezTo>
                  <a:cubicBezTo>
                    <a:pt x="13" y="5675"/>
                    <a:pt x="16" y="5679"/>
                    <a:pt x="16" y="5683"/>
                  </a:cubicBezTo>
                  <a:close/>
                  <a:moveTo>
                    <a:pt x="16" y="5715"/>
                  </a:moveTo>
                  <a:lnTo>
                    <a:pt x="16" y="5716"/>
                  </a:lnTo>
                  <a:cubicBezTo>
                    <a:pt x="16" y="5720"/>
                    <a:pt x="13" y="5724"/>
                    <a:pt x="8" y="5724"/>
                  </a:cubicBezTo>
                  <a:cubicBezTo>
                    <a:pt x="4" y="5724"/>
                    <a:pt x="0" y="5720"/>
                    <a:pt x="0" y="5716"/>
                  </a:cubicBezTo>
                  <a:lnTo>
                    <a:pt x="0" y="5715"/>
                  </a:lnTo>
                  <a:cubicBezTo>
                    <a:pt x="0" y="5711"/>
                    <a:pt x="4" y="5707"/>
                    <a:pt x="8" y="5707"/>
                  </a:cubicBezTo>
                  <a:cubicBezTo>
                    <a:pt x="13" y="5707"/>
                    <a:pt x="16" y="5711"/>
                    <a:pt x="16" y="5715"/>
                  </a:cubicBezTo>
                  <a:close/>
                  <a:moveTo>
                    <a:pt x="16" y="5748"/>
                  </a:moveTo>
                  <a:lnTo>
                    <a:pt x="16" y="5748"/>
                  </a:lnTo>
                  <a:cubicBezTo>
                    <a:pt x="16" y="5752"/>
                    <a:pt x="13" y="5756"/>
                    <a:pt x="8" y="5756"/>
                  </a:cubicBezTo>
                  <a:cubicBezTo>
                    <a:pt x="4" y="5756"/>
                    <a:pt x="0" y="5752"/>
                    <a:pt x="0" y="5748"/>
                  </a:cubicBezTo>
                  <a:lnTo>
                    <a:pt x="0" y="5748"/>
                  </a:lnTo>
                  <a:cubicBezTo>
                    <a:pt x="0" y="5743"/>
                    <a:pt x="4" y="5740"/>
                    <a:pt x="8" y="5740"/>
                  </a:cubicBezTo>
                  <a:cubicBezTo>
                    <a:pt x="13" y="5740"/>
                    <a:pt x="16" y="5743"/>
                    <a:pt x="16" y="5748"/>
                  </a:cubicBezTo>
                  <a:close/>
                  <a:moveTo>
                    <a:pt x="16" y="5780"/>
                  </a:moveTo>
                  <a:lnTo>
                    <a:pt x="16" y="5780"/>
                  </a:lnTo>
                  <a:cubicBezTo>
                    <a:pt x="16" y="5784"/>
                    <a:pt x="13" y="5788"/>
                    <a:pt x="8" y="5788"/>
                  </a:cubicBezTo>
                  <a:cubicBezTo>
                    <a:pt x="4" y="5788"/>
                    <a:pt x="0" y="5784"/>
                    <a:pt x="0" y="5780"/>
                  </a:cubicBezTo>
                  <a:lnTo>
                    <a:pt x="0" y="5780"/>
                  </a:lnTo>
                  <a:cubicBezTo>
                    <a:pt x="0" y="5775"/>
                    <a:pt x="4" y="5772"/>
                    <a:pt x="8" y="5772"/>
                  </a:cubicBezTo>
                  <a:cubicBezTo>
                    <a:pt x="13" y="5772"/>
                    <a:pt x="16" y="5775"/>
                    <a:pt x="16" y="5780"/>
                  </a:cubicBezTo>
                  <a:close/>
                  <a:moveTo>
                    <a:pt x="16" y="5812"/>
                  </a:moveTo>
                  <a:lnTo>
                    <a:pt x="16" y="5812"/>
                  </a:lnTo>
                  <a:cubicBezTo>
                    <a:pt x="16" y="5816"/>
                    <a:pt x="13" y="5820"/>
                    <a:pt x="8" y="5820"/>
                  </a:cubicBezTo>
                  <a:cubicBezTo>
                    <a:pt x="4" y="5820"/>
                    <a:pt x="0" y="5816"/>
                    <a:pt x="0" y="5812"/>
                  </a:cubicBezTo>
                  <a:lnTo>
                    <a:pt x="0" y="5812"/>
                  </a:lnTo>
                  <a:cubicBezTo>
                    <a:pt x="0" y="5807"/>
                    <a:pt x="4" y="5804"/>
                    <a:pt x="8" y="5804"/>
                  </a:cubicBezTo>
                  <a:cubicBezTo>
                    <a:pt x="13" y="5804"/>
                    <a:pt x="16" y="5807"/>
                    <a:pt x="16" y="5812"/>
                  </a:cubicBezTo>
                  <a:close/>
                  <a:moveTo>
                    <a:pt x="16" y="5844"/>
                  </a:moveTo>
                  <a:lnTo>
                    <a:pt x="16" y="5844"/>
                  </a:lnTo>
                  <a:cubicBezTo>
                    <a:pt x="16" y="5848"/>
                    <a:pt x="13" y="5852"/>
                    <a:pt x="8" y="5852"/>
                  </a:cubicBezTo>
                  <a:cubicBezTo>
                    <a:pt x="4" y="5852"/>
                    <a:pt x="0" y="5848"/>
                    <a:pt x="0" y="5844"/>
                  </a:cubicBezTo>
                  <a:lnTo>
                    <a:pt x="0" y="5844"/>
                  </a:lnTo>
                  <a:cubicBezTo>
                    <a:pt x="0" y="5839"/>
                    <a:pt x="4" y="5836"/>
                    <a:pt x="8" y="5836"/>
                  </a:cubicBezTo>
                  <a:cubicBezTo>
                    <a:pt x="13" y="5836"/>
                    <a:pt x="16" y="5839"/>
                    <a:pt x="16" y="5844"/>
                  </a:cubicBezTo>
                  <a:close/>
                  <a:moveTo>
                    <a:pt x="16" y="5876"/>
                  </a:moveTo>
                  <a:lnTo>
                    <a:pt x="16" y="5876"/>
                  </a:lnTo>
                  <a:cubicBezTo>
                    <a:pt x="16" y="5880"/>
                    <a:pt x="13" y="5884"/>
                    <a:pt x="8" y="5884"/>
                  </a:cubicBezTo>
                  <a:cubicBezTo>
                    <a:pt x="4" y="5884"/>
                    <a:pt x="0" y="5880"/>
                    <a:pt x="0" y="5876"/>
                  </a:cubicBezTo>
                  <a:lnTo>
                    <a:pt x="0" y="5876"/>
                  </a:lnTo>
                  <a:cubicBezTo>
                    <a:pt x="0" y="5871"/>
                    <a:pt x="4" y="5868"/>
                    <a:pt x="8" y="5868"/>
                  </a:cubicBezTo>
                  <a:cubicBezTo>
                    <a:pt x="13" y="5868"/>
                    <a:pt x="16" y="5871"/>
                    <a:pt x="16" y="5876"/>
                  </a:cubicBezTo>
                  <a:close/>
                  <a:moveTo>
                    <a:pt x="16" y="5908"/>
                  </a:moveTo>
                  <a:lnTo>
                    <a:pt x="16" y="5908"/>
                  </a:lnTo>
                  <a:cubicBezTo>
                    <a:pt x="16" y="5912"/>
                    <a:pt x="13" y="5916"/>
                    <a:pt x="8" y="5916"/>
                  </a:cubicBezTo>
                  <a:cubicBezTo>
                    <a:pt x="4" y="5916"/>
                    <a:pt x="0" y="5912"/>
                    <a:pt x="0" y="5908"/>
                  </a:cubicBezTo>
                  <a:lnTo>
                    <a:pt x="0" y="5908"/>
                  </a:lnTo>
                  <a:cubicBezTo>
                    <a:pt x="0" y="5903"/>
                    <a:pt x="4" y="5900"/>
                    <a:pt x="8" y="5900"/>
                  </a:cubicBezTo>
                  <a:cubicBezTo>
                    <a:pt x="13" y="5900"/>
                    <a:pt x="16" y="5903"/>
                    <a:pt x="16" y="5908"/>
                  </a:cubicBezTo>
                  <a:close/>
                  <a:moveTo>
                    <a:pt x="16" y="5940"/>
                  </a:moveTo>
                  <a:lnTo>
                    <a:pt x="16" y="5940"/>
                  </a:lnTo>
                  <a:cubicBezTo>
                    <a:pt x="16" y="5944"/>
                    <a:pt x="13" y="5948"/>
                    <a:pt x="8" y="5948"/>
                  </a:cubicBezTo>
                  <a:cubicBezTo>
                    <a:pt x="4" y="5948"/>
                    <a:pt x="0" y="5944"/>
                    <a:pt x="0" y="5940"/>
                  </a:cubicBezTo>
                  <a:lnTo>
                    <a:pt x="0" y="5940"/>
                  </a:lnTo>
                  <a:cubicBezTo>
                    <a:pt x="0" y="5935"/>
                    <a:pt x="4" y="5932"/>
                    <a:pt x="8" y="5932"/>
                  </a:cubicBezTo>
                  <a:cubicBezTo>
                    <a:pt x="13" y="5932"/>
                    <a:pt x="16" y="5935"/>
                    <a:pt x="16" y="5940"/>
                  </a:cubicBezTo>
                  <a:close/>
                  <a:moveTo>
                    <a:pt x="16" y="5972"/>
                  </a:moveTo>
                  <a:lnTo>
                    <a:pt x="16" y="5972"/>
                  </a:lnTo>
                  <a:cubicBezTo>
                    <a:pt x="16" y="5976"/>
                    <a:pt x="13" y="5980"/>
                    <a:pt x="8" y="5980"/>
                  </a:cubicBezTo>
                  <a:cubicBezTo>
                    <a:pt x="4" y="5980"/>
                    <a:pt x="0" y="5976"/>
                    <a:pt x="0" y="5972"/>
                  </a:cubicBezTo>
                  <a:lnTo>
                    <a:pt x="0" y="5972"/>
                  </a:lnTo>
                  <a:cubicBezTo>
                    <a:pt x="0" y="5967"/>
                    <a:pt x="4" y="5964"/>
                    <a:pt x="8" y="5964"/>
                  </a:cubicBezTo>
                  <a:cubicBezTo>
                    <a:pt x="13" y="5964"/>
                    <a:pt x="16" y="5967"/>
                    <a:pt x="16" y="5972"/>
                  </a:cubicBezTo>
                  <a:close/>
                  <a:moveTo>
                    <a:pt x="16" y="6004"/>
                  </a:moveTo>
                  <a:lnTo>
                    <a:pt x="16" y="6004"/>
                  </a:lnTo>
                  <a:cubicBezTo>
                    <a:pt x="16" y="6008"/>
                    <a:pt x="13" y="6012"/>
                    <a:pt x="8" y="6012"/>
                  </a:cubicBezTo>
                  <a:cubicBezTo>
                    <a:pt x="4" y="6012"/>
                    <a:pt x="0" y="6008"/>
                    <a:pt x="0" y="6004"/>
                  </a:cubicBezTo>
                  <a:lnTo>
                    <a:pt x="0" y="6004"/>
                  </a:lnTo>
                  <a:cubicBezTo>
                    <a:pt x="0" y="5999"/>
                    <a:pt x="4" y="5996"/>
                    <a:pt x="8" y="5996"/>
                  </a:cubicBezTo>
                  <a:cubicBezTo>
                    <a:pt x="13" y="5996"/>
                    <a:pt x="16" y="5999"/>
                    <a:pt x="16" y="6004"/>
                  </a:cubicBezTo>
                  <a:close/>
                  <a:moveTo>
                    <a:pt x="16" y="6036"/>
                  </a:moveTo>
                  <a:lnTo>
                    <a:pt x="16" y="6036"/>
                  </a:lnTo>
                  <a:cubicBezTo>
                    <a:pt x="16" y="6040"/>
                    <a:pt x="13" y="6044"/>
                    <a:pt x="8" y="6044"/>
                  </a:cubicBezTo>
                  <a:cubicBezTo>
                    <a:pt x="4" y="6044"/>
                    <a:pt x="0" y="6040"/>
                    <a:pt x="0" y="6036"/>
                  </a:cubicBezTo>
                  <a:lnTo>
                    <a:pt x="0" y="6036"/>
                  </a:lnTo>
                  <a:cubicBezTo>
                    <a:pt x="0" y="6031"/>
                    <a:pt x="4" y="6028"/>
                    <a:pt x="8" y="6028"/>
                  </a:cubicBezTo>
                  <a:cubicBezTo>
                    <a:pt x="13" y="6028"/>
                    <a:pt x="16" y="6031"/>
                    <a:pt x="16" y="6036"/>
                  </a:cubicBezTo>
                  <a:close/>
                  <a:moveTo>
                    <a:pt x="16" y="6068"/>
                  </a:moveTo>
                  <a:lnTo>
                    <a:pt x="16" y="6068"/>
                  </a:lnTo>
                  <a:cubicBezTo>
                    <a:pt x="16" y="6072"/>
                    <a:pt x="13" y="6076"/>
                    <a:pt x="8" y="6076"/>
                  </a:cubicBezTo>
                  <a:cubicBezTo>
                    <a:pt x="4" y="6076"/>
                    <a:pt x="0" y="6072"/>
                    <a:pt x="0" y="6068"/>
                  </a:cubicBezTo>
                  <a:lnTo>
                    <a:pt x="0" y="6068"/>
                  </a:lnTo>
                  <a:cubicBezTo>
                    <a:pt x="0" y="6063"/>
                    <a:pt x="4" y="6060"/>
                    <a:pt x="8" y="6060"/>
                  </a:cubicBezTo>
                  <a:cubicBezTo>
                    <a:pt x="13" y="6060"/>
                    <a:pt x="16" y="6063"/>
                    <a:pt x="16" y="6068"/>
                  </a:cubicBezTo>
                  <a:close/>
                  <a:moveTo>
                    <a:pt x="16" y="6100"/>
                  </a:moveTo>
                  <a:lnTo>
                    <a:pt x="16" y="6100"/>
                  </a:lnTo>
                  <a:cubicBezTo>
                    <a:pt x="16" y="6104"/>
                    <a:pt x="13" y="6108"/>
                    <a:pt x="8" y="6108"/>
                  </a:cubicBezTo>
                  <a:cubicBezTo>
                    <a:pt x="4" y="6108"/>
                    <a:pt x="0" y="6104"/>
                    <a:pt x="0" y="6100"/>
                  </a:cubicBezTo>
                  <a:lnTo>
                    <a:pt x="0" y="6100"/>
                  </a:lnTo>
                  <a:cubicBezTo>
                    <a:pt x="0" y="6095"/>
                    <a:pt x="4" y="6092"/>
                    <a:pt x="8" y="6092"/>
                  </a:cubicBezTo>
                  <a:cubicBezTo>
                    <a:pt x="13" y="6092"/>
                    <a:pt x="16" y="6095"/>
                    <a:pt x="16" y="6100"/>
                  </a:cubicBezTo>
                  <a:close/>
                  <a:moveTo>
                    <a:pt x="16" y="6132"/>
                  </a:moveTo>
                  <a:lnTo>
                    <a:pt x="16" y="6132"/>
                  </a:lnTo>
                  <a:cubicBezTo>
                    <a:pt x="16" y="6136"/>
                    <a:pt x="13" y="6140"/>
                    <a:pt x="8" y="6140"/>
                  </a:cubicBezTo>
                  <a:cubicBezTo>
                    <a:pt x="4" y="6140"/>
                    <a:pt x="0" y="6136"/>
                    <a:pt x="0" y="6132"/>
                  </a:cubicBezTo>
                  <a:lnTo>
                    <a:pt x="0" y="6132"/>
                  </a:lnTo>
                  <a:cubicBezTo>
                    <a:pt x="0" y="6127"/>
                    <a:pt x="4" y="6124"/>
                    <a:pt x="8" y="6124"/>
                  </a:cubicBezTo>
                  <a:cubicBezTo>
                    <a:pt x="13" y="6124"/>
                    <a:pt x="16" y="6127"/>
                    <a:pt x="16" y="6132"/>
                  </a:cubicBezTo>
                  <a:close/>
                  <a:moveTo>
                    <a:pt x="16" y="6164"/>
                  </a:moveTo>
                  <a:lnTo>
                    <a:pt x="16" y="6164"/>
                  </a:lnTo>
                  <a:cubicBezTo>
                    <a:pt x="16" y="6168"/>
                    <a:pt x="13" y="6172"/>
                    <a:pt x="8" y="6172"/>
                  </a:cubicBezTo>
                  <a:cubicBezTo>
                    <a:pt x="4" y="6172"/>
                    <a:pt x="0" y="6168"/>
                    <a:pt x="0" y="6164"/>
                  </a:cubicBezTo>
                  <a:lnTo>
                    <a:pt x="0" y="6164"/>
                  </a:lnTo>
                  <a:cubicBezTo>
                    <a:pt x="0" y="6159"/>
                    <a:pt x="4" y="6156"/>
                    <a:pt x="8" y="6156"/>
                  </a:cubicBezTo>
                  <a:cubicBezTo>
                    <a:pt x="13" y="6156"/>
                    <a:pt x="16" y="6159"/>
                    <a:pt x="16" y="6164"/>
                  </a:cubicBezTo>
                  <a:close/>
                  <a:moveTo>
                    <a:pt x="16" y="6196"/>
                  </a:moveTo>
                  <a:lnTo>
                    <a:pt x="16" y="6196"/>
                  </a:lnTo>
                  <a:cubicBezTo>
                    <a:pt x="16" y="6200"/>
                    <a:pt x="13" y="6204"/>
                    <a:pt x="8" y="6204"/>
                  </a:cubicBezTo>
                  <a:cubicBezTo>
                    <a:pt x="4" y="6204"/>
                    <a:pt x="0" y="6200"/>
                    <a:pt x="0" y="6196"/>
                  </a:cubicBezTo>
                  <a:lnTo>
                    <a:pt x="0" y="6196"/>
                  </a:lnTo>
                  <a:cubicBezTo>
                    <a:pt x="0" y="6191"/>
                    <a:pt x="4" y="6188"/>
                    <a:pt x="8" y="6188"/>
                  </a:cubicBezTo>
                  <a:cubicBezTo>
                    <a:pt x="13" y="6188"/>
                    <a:pt x="16" y="6191"/>
                    <a:pt x="16" y="6196"/>
                  </a:cubicBezTo>
                  <a:close/>
                  <a:moveTo>
                    <a:pt x="16" y="6228"/>
                  </a:moveTo>
                  <a:lnTo>
                    <a:pt x="16" y="6228"/>
                  </a:lnTo>
                  <a:cubicBezTo>
                    <a:pt x="16" y="6232"/>
                    <a:pt x="13" y="6236"/>
                    <a:pt x="8" y="6236"/>
                  </a:cubicBezTo>
                  <a:cubicBezTo>
                    <a:pt x="4" y="6236"/>
                    <a:pt x="0" y="6232"/>
                    <a:pt x="0" y="6228"/>
                  </a:cubicBezTo>
                  <a:lnTo>
                    <a:pt x="0" y="6228"/>
                  </a:lnTo>
                  <a:cubicBezTo>
                    <a:pt x="0" y="6223"/>
                    <a:pt x="4" y="6220"/>
                    <a:pt x="8" y="6220"/>
                  </a:cubicBezTo>
                  <a:cubicBezTo>
                    <a:pt x="13" y="6220"/>
                    <a:pt x="16" y="6223"/>
                    <a:pt x="16" y="6228"/>
                  </a:cubicBezTo>
                  <a:close/>
                  <a:moveTo>
                    <a:pt x="16" y="6260"/>
                  </a:moveTo>
                  <a:lnTo>
                    <a:pt x="16" y="6260"/>
                  </a:lnTo>
                  <a:cubicBezTo>
                    <a:pt x="16" y="6264"/>
                    <a:pt x="13" y="6268"/>
                    <a:pt x="8" y="6268"/>
                  </a:cubicBezTo>
                  <a:cubicBezTo>
                    <a:pt x="4" y="6268"/>
                    <a:pt x="0" y="6264"/>
                    <a:pt x="0" y="6260"/>
                  </a:cubicBezTo>
                  <a:lnTo>
                    <a:pt x="0" y="6260"/>
                  </a:lnTo>
                  <a:cubicBezTo>
                    <a:pt x="0" y="6255"/>
                    <a:pt x="4" y="6252"/>
                    <a:pt x="8" y="6252"/>
                  </a:cubicBezTo>
                  <a:cubicBezTo>
                    <a:pt x="13" y="6252"/>
                    <a:pt x="16" y="6255"/>
                    <a:pt x="16" y="6260"/>
                  </a:cubicBezTo>
                  <a:close/>
                  <a:moveTo>
                    <a:pt x="16" y="6292"/>
                  </a:moveTo>
                  <a:lnTo>
                    <a:pt x="16" y="6292"/>
                  </a:lnTo>
                  <a:cubicBezTo>
                    <a:pt x="16" y="6296"/>
                    <a:pt x="13" y="6300"/>
                    <a:pt x="8" y="6300"/>
                  </a:cubicBezTo>
                  <a:cubicBezTo>
                    <a:pt x="4" y="6300"/>
                    <a:pt x="0" y="6296"/>
                    <a:pt x="0" y="6292"/>
                  </a:cubicBezTo>
                  <a:lnTo>
                    <a:pt x="0" y="6292"/>
                  </a:lnTo>
                  <a:cubicBezTo>
                    <a:pt x="0" y="6287"/>
                    <a:pt x="4" y="6284"/>
                    <a:pt x="8" y="6284"/>
                  </a:cubicBezTo>
                  <a:cubicBezTo>
                    <a:pt x="13" y="6284"/>
                    <a:pt x="16" y="6287"/>
                    <a:pt x="16" y="6292"/>
                  </a:cubicBezTo>
                  <a:close/>
                  <a:moveTo>
                    <a:pt x="16" y="6324"/>
                  </a:moveTo>
                  <a:lnTo>
                    <a:pt x="16" y="6324"/>
                  </a:lnTo>
                  <a:cubicBezTo>
                    <a:pt x="16" y="6328"/>
                    <a:pt x="13" y="6332"/>
                    <a:pt x="8" y="6332"/>
                  </a:cubicBezTo>
                  <a:cubicBezTo>
                    <a:pt x="4" y="6332"/>
                    <a:pt x="0" y="6328"/>
                    <a:pt x="0" y="6324"/>
                  </a:cubicBezTo>
                  <a:lnTo>
                    <a:pt x="0" y="6324"/>
                  </a:lnTo>
                  <a:cubicBezTo>
                    <a:pt x="0" y="6319"/>
                    <a:pt x="4" y="6316"/>
                    <a:pt x="8" y="6316"/>
                  </a:cubicBezTo>
                  <a:cubicBezTo>
                    <a:pt x="13" y="6316"/>
                    <a:pt x="16" y="6319"/>
                    <a:pt x="16" y="6324"/>
                  </a:cubicBezTo>
                  <a:close/>
                  <a:moveTo>
                    <a:pt x="16" y="6356"/>
                  </a:moveTo>
                  <a:lnTo>
                    <a:pt x="16" y="6356"/>
                  </a:lnTo>
                  <a:cubicBezTo>
                    <a:pt x="16" y="6360"/>
                    <a:pt x="13" y="6364"/>
                    <a:pt x="8" y="6364"/>
                  </a:cubicBezTo>
                  <a:cubicBezTo>
                    <a:pt x="4" y="6364"/>
                    <a:pt x="0" y="6360"/>
                    <a:pt x="0" y="6356"/>
                  </a:cubicBezTo>
                  <a:lnTo>
                    <a:pt x="0" y="6356"/>
                  </a:lnTo>
                  <a:cubicBezTo>
                    <a:pt x="0" y="6351"/>
                    <a:pt x="4" y="6348"/>
                    <a:pt x="8" y="6348"/>
                  </a:cubicBezTo>
                  <a:cubicBezTo>
                    <a:pt x="13" y="6348"/>
                    <a:pt x="16" y="6351"/>
                    <a:pt x="16" y="6356"/>
                  </a:cubicBezTo>
                  <a:close/>
                  <a:moveTo>
                    <a:pt x="16" y="6388"/>
                  </a:moveTo>
                  <a:lnTo>
                    <a:pt x="16" y="6388"/>
                  </a:lnTo>
                  <a:cubicBezTo>
                    <a:pt x="16" y="6392"/>
                    <a:pt x="13" y="6396"/>
                    <a:pt x="8" y="6396"/>
                  </a:cubicBezTo>
                  <a:cubicBezTo>
                    <a:pt x="4" y="6396"/>
                    <a:pt x="0" y="6392"/>
                    <a:pt x="0" y="6388"/>
                  </a:cubicBezTo>
                  <a:lnTo>
                    <a:pt x="0" y="6388"/>
                  </a:lnTo>
                  <a:cubicBezTo>
                    <a:pt x="0" y="6383"/>
                    <a:pt x="4" y="6380"/>
                    <a:pt x="8" y="6380"/>
                  </a:cubicBezTo>
                  <a:cubicBezTo>
                    <a:pt x="13" y="6380"/>
                    <a:pt x="16" y="6383"/>
                    <a:pt x="16" y="6388"/>
                  </a:cubicBezTo>
                  <a:close/>
                  <a:moveTo>
                    <a:pt x="16" y="6420"/>
                  </a:moveTo>
                  <a:lnTo>
                    <a:pt x="16" y="6420"/>
                  </a:lnTo>
                  <a:cubicBezTo>
                    <a:pt x="16" y="6424"/>
                    <a:pt x="13" y="6428"/>
                    <a:pt x="8" y="6428"/>
                  </a:cubicBezTo>
                  <a:cubicBezTo>
                    <a:pt x="4" y="6428"/>
                    <a:pt x="0" y="6424"/>
                    <a:pt x="0" y="6420"/>
                  </a:cubicBezTo>
                  <a:lnTo>
                    <a:pt x="0" y="6420"/>
                  </a:lnTo>
                  <a:cubicBezTo>
                    <a:pt x="0" y="6415"/>
                    <a:pt x="4" y="6412"/>
                    <a:pt x="8" y="6412"/>
                  </a:cubicBezTo>
                  <a:cubicBezTo>
                    <a:pt x="13" y="6412"/>
                    <a:pt x="16" y="6415"/>
                    <a:pt x="16" y="6420"/>
                  </a:cubicBezTo>
                  <a:close/>
                  <a:moveTo>
                    <a:pt x="16" y="6452"/>
                  </a:moveTo>
                  <a:lnTo>
                    <a:pt x="16" y="6452"/>
                  </a:lnTo>
                  <a:cubicBezTo>
                    <a:pt x="16" y="6456"/>
                    <a:pt x="13" y="6460"/>
                    <a:pt x="8" y="6460"/>
                  </a:cubicBezTo>
                  <a:cubicBezTo>
                    <a:pt x="4" y="6460"/>
                    <a:pt x="0" y="6456"/>
                    <a:pt x="0" y="6452"/>
                  </a:cubicBezTo>
                  <a:lnTo>
                    <a:pt x="0" y="6452"/>
                  </a:lnTo>
                  <a:cubicBezTo>
                    <a:pt x="0" y="6447"/>
                    <a:pt x="4" y="6444"/>
                    <a:pt x="8" y="6444"/>
                  </a:cubicBezTo>
                  <a:cubicBezTo>
                    <a:pt x="13" y="6444"/>
                    <a:pt x="16" y="6447"/>
                    <a:pt x="16" y="6452"/>
                  </a:cubicBezTo>
                  <a:close/>
                  <a:moveTo>
                    <a:pt x="16" y="6484"/>
                  </a:moveTo>
                  <a:lnTo>
                    <a:pt x="16" y="6484"/>
                  </a:lnTo>
                  <a:cubicBezTo>
                    <a:pt x="16" y="6488"/>
                    <a:pt x="13" y="6492"/>
                    <a:pt x="8" y="6492"/>
                  </a:cubicBezTo>
                  <a:cubicBezTo>
                    <a:pt x="4" y="6492"/>
                    <a:pt x="0" y="6488"/>
                    <a:pt x="0" y="6484"/>
                  </a:cubicBezTo>
                  <a:lnTo>
                    <a:pt x="0" y="6484"/>
                  </a:lnTo>
                  <a:cubicBezTo>
                    <a:pt x="0" y="6479"/>
                    <a:pt x="4" y="6476"/>
                    <a:pt x="8" y="6476"/>
                  </a:cubicBezTo>
                  <a:cubicBezTo>
                    <a:pt x="13" y="6476"/>
                    <a:pt x="16" y="6479"/>
                    <a:pt x="16" y="6484"/>
                  </a:cubicBezTo>
                  <a:close/>
                  <a:moveTo>
                    <a:pt x="16" y="6516"/>
                  </a:moveTo>
                  <a:lnTo>
                    <a:pt x="16" y="6516"/>
                  </a:lnTo>
                  <a:cubicBezTo>
                    <a:pt x="16" y="6520"/>
                    <a:pt x="13" y="6524"/>
                    <a:pt x="8" y="6524"/>
                  </a:cubicBezTo>
                  <a:cubicBezTo>
                    <a:pt x="4" y="6524"/>
                    <a:pt x="0" y="6520"/>
                    <a:pt x="0" y="6516"/>
                  </a:cubicBezTo>
                  <a:lnTo>
                    <a:pt x="0" y="6516"/>
                  </a:lnTo>
                  <a:cubicBezTo>
                    <a:pt x="0" y="6511"/>
                    <a:pt x="4" y="6508"/>
                    <a:pt x="8" y="6508"/>
                  </a:cubicBezTo>
                  <a:cubicBezTo>
                    <a:pt x="13" y="6508"/>
                    <a:pt x="16" y="6511"/>
                    <a:pt x="16" y="6516"/>
                  </a:cubicBezTo>
                  <a:close/>
                  <a:moveTo>
                    <a:pt x="16" y="6548"/>
                  </a:moveTo>
                  <a:lnTo>
                    <a:pt x="16" y="6548"/>
                  </a:lnTo>
                  <a:cubicBezTo>
                    <a:pt x="16" y="6552"/>
                    <a:pt x="13" y="6556"/>
                    <a:pt x="8" y="6556"/>
                  </a:cubicBezTo>
                  <a:cubicBezTo>
                    <a:pt x="4" y="6556"/>
                    <a:pt x="0" y="6552"/>
                    <a:pt x="0" y="6548"/>
                  </a:cubicBezTo>
                  <a:lnTo>
                    <a:pt x="0" y="6548"/>
                  </a:lnTo>
                  <a:cubicBezTo>
                    <a:pt x="0" y="6543"/>
                    <a:pt x="4" y="6540"/>
                    <a:pt x="8" y="6540"/>
                  </a:cubicBezTo>
                  <a:cubicBezTo>
                    <a:pt x="13" y="6540"/>
                    <a:pt x="16" y="6543"/>
                    <a:pt x="16" y="6548"/>
                  </a:cubicBezTo>
                  <a:close/>
                  <a:moveTo>
                    <a:pt x="16" y="6580"/>
                  </a:moveTo>
                  <a:lnTo>
                    <a:pt x="16" y="6580"/>
                  </a:lnTo>
                  <a:cubicBezTo>
                    <a:pt x="16" y="6584"/>
                    <a:pt x="13" y="6588"/>
                    <a:pt x="8" y="6588"/>
                  </a:cubicBezTo>
                  <a:cubicBezTo>
                    <a:pt x="4" y="6588"/>
                    <a:pt x="0" y="6584"/>
                    <a:pt x="0" y="6580"/>
                  </a:cubicBezTo>
                  <a:lnTo>
                    <a:pt x="0" y="6580"/>
                  </a:lnTo>
                  <a:cubicBezTo>
                    <a:pt x="0" y="6575"/>
                    <a:pt x="4" y="6572"/>
                    <a:pt x="8" y="6572"/>
                  </a:cubicBezTo>
                  <a:cubicBezTo>
                    <a:pt x="13" y="6572"/>
                    <a:pt x="16" y="6575"/>
                    <a:pt x="16" y="6580"/>
                  </a:cubicBezTo>
                  <a:close/>
                  <a:moveTo>
                    <a:pt x="16" y="6612"/>
                  </a:moveTo>
                  <a:lnTo>
                    <a:pt x="16" y="6612"/>
                  </a:lnTo>
                  <a:cubicBezTo>
                    <a:pt x="16" y="6616"/>
                    <a:pt x="13" y="6620"/>
                    <a:pt x="8" y="6620"/>
                  </a:cubicBezTo>
                  <a:cubicBezTo>
                    <a:pt x="4" y="6620"/>
                    <a:pt x="0" y="6616"/>
                    <a:pt x="0" y="6612"/>
                  </a:cubicBezTo>
                  <a:lnTo>
                    <a:pt x="0" y="6612"/>
                  </a:lnTo>
                  <a:cubicBezTo>
                    <a:pt x="0" y="6608"/>
                    <a:pt x="4" y="6604"/>
                    <a:pt x="8" y="6604"/>
                  </a:cubicBezTo>
                  <a:cubicBezTo>
                    <a:pt x="13" y="6604"/>
                    <a:pt x="16" y="6608"/>
                    <a:pt x="16" y="6612"/>
                  </a:cubicBezTo>
                  <a:close/>
                  <a:moveTo>
                    <a:pt x="16" y="6644"/>
                  </a:moveTo>
                  <a:lnTo>
                    <a:pt x="16" y="6644"/>
                  </a:lnTo>
                  <a:cubicBezTo>
                    <a:pt x="16" y="6648"/>
                    <a:pt x="13" y="6652"/>
                    <a:pt x="8" y="6652"/>
                  </a:cubicBezTo>
                  <a:cubicBezTo>
                    <a:pt x="4" y="6652"/>
                    <a:pt x="0" y="6648"/>
                    <a:pt x="0" y="6644"/>
                  </a:cubicBezTo>
                  <a:lnTo>
                    <a:pt x="0" y="6644"/>
                  </a:lnTo>
                  <a:cubicBezTo>
                    <a:pt x="0" y="6640"/>
                    <a:pt x="4" y="6636"/>
                    <a:pt x="8" y="6636"/>
                  </a:cubicBezTo>
                  <a:cubicBezTo>
                    <a:pt x="13" y="6636"/>
                    <a:pt x="16" y="6640"/>
                    <a:pt x="16" y="6644"/>
                  </a:cubicBezTo>
                  <a:close/>
                  <a:moveTo>
                    <a:pt x="16" y="6676"/>
                  </a:moveTo>
                  <a:lnTo>
                    <a:pt x="16" y="6676"/>
                  </a:lnTo>
                  <a:cubicBezTo>
                    <a:pt x="16" y="6680"/>
                    <a:pt x="13" y="6684"/>
                    <a:pt x="8" y="6684"/>
                  </a:cubicBezTo>
                  <a:cubicBezTo>
                    <a:pt x="4" y="6684"/>
                    <a:pt x="0" y="6680"/>
                    <a:pt x="0" y="6676"/>
                  </a:cubicBezTo>
                  <a:lnTo>
                    <a:pt x="0" y="6676"/>
                  </a:lnTo>
                  <a:cubicBezTo>
                    <a:pt x="0" y="6672"/>
                    <a:pt x="4" y="6668"/>
                    <a:pt x="8" y="6668"/>
                  </a:cubicBezTo>
                  <a:cubicBezTo>
                    <a:pt x="13" y="6668"/>
                    <a:pt x="16" y="6672"/>
                    <a:pt x="16" y="6676"/>
                  </a:cubicBezTo>
                  <a:close/>
                  <a:moveTo>
                    <a:pt x="16" y="6708"/>
                  </a:moveTo>
                  <a:lnTo>
                    <a:pt x="16" y="6708"/>
                  </a:lnTo>
                  <a:cubicBezTo>
                    <a:pt x="16" y="6712"/>
                    <a:pt x="13" y="6716"/>
                    <a:pt x="8" y="6716"/>
                  </a:cubicBezTo>
                  <a:cubicBezTo>
                    <a:pt x="4" y="6716"/>
                    <a:pt x="0" y="6712"/>
                    <a:pt x="0" y="6708"/>
                  </a:cubicBezTo>
                  <a:lnTo>
                    <a:pt x="0" y="6708"/>
                  </a:lnTo>
                  <a:cubicBezTo>
                    <a:pt x="0" y="6704"/>
                    <a:pt x="4" y="6700"/>
                    <a:pt x="8" y="6700"/>
                  </a:cubicBezTo>
                  <a:cubicBezTo>
                    <a:pt x="13" y="6700"/>
                    <a:pt x="16" y="6704"/>
                    <a:pt x="16" y="6708"/>
                  </a:cubicBezTo>
                  <a:close/>
                  <a:moveTo>
                    <a:pt x="16" y="6740"/>
                  </a:moveTo>
                  <a:lnTo>
                    <a:pt x="16" y="6740"/>
                  </a:lnTo>
                  <a:cubicBezTo>
                    <a:pt x="16" y="6744"/>
                    <a:pt x="13" y="6748"/>
                    <a:pt x="8" y="6748"/>
                  </a:cubicBezTo>
                  <a:cubicBezTo>
                    <a:pt x="4" y="6748"/>
                    <a:pt x="0" y="6744"/>
                    <a:pt x="0" y="6740"/>
                  </a:cubicBezTo>
                  <a:lnTo>
                    <a:pt x="0" y="6740"/>
                  </a:lnTo>
                  <a:cubicBezTo>
                    <a:pt x="0" y="6736"/>
                    <a:pt x="4" y="6732"/>
                    <a:pt x="8" y="6732"/>
                  </a:cubicBezTo>
                  <a:cubicBezTo>
                    <a:pt x="13" y="6732"/>
                    <a:pt x="16" y="6736"/>
                    <a:pt x="16" y="6740"/>
                  </a:cubicBezTo>
                  <a:close/>
                  <a:moveTo>
                    <a:pt x="16" y="6772"/>
                  </a:moveTo>
                  <a:lnTo>
                    <a:pt x="16" y="6772"/>
                  </a:lnTo>
                  <a:cubicBezTo>
                    <a:pt x="16" y="6776"/>
                    <a:pt x="13" y="6780"/>
                    <a:pt x="8" y="6780"/>
                  </a:cubicBezTo>
                  <a:cubicBezTo>
                    <a:pt x="4" y="6780"/>
                    <a:pt x="0" y="6776"/>
                    <a:pt x="0" y="6772"/>
                  </a:cubicBezTo>
                  <a:lnTo>
                    <a:pt x="0" y="6772"/>
                  </a:lnTo>
                  <a:cubicBezTo>
                    <a:pt x="0" y="6768"/>
                    <a:pt x="4" y="6764"/>
                    <a:pt x="8" y="6764"/>
                  </a:cubicBezTo>
                  <a:cubicBezTo>
                    <a:pt x="13" y="6764"/>
                    <a:pt x="16" y="6768"/>
                    <a:pt x="16" y="6772"/>
                  </a:cubicBezTo>
                  <a:close/>
                  <a:moveTo>
                    <a:pt x="16" y="6804"/>
                  </a:moveTo>
                  <a:lnTo>
                    <a:pt x="16" y="6804"/>
                  </a:lnTo>
                  <a:cubicBezTo>
                    <a:pt x="16" y="6808"/>
                    <a:pt x="13" y="6812"/>
                    <a:pt x="8" y="6812"/>
                  </a:cubicBezTo>
                  <a:cubicBezTo>
                    <a:pt x="4" y="6812"/>
                    <a:pt x="0" y="6808"/>
                    <a:pt x="0" y="6804"/>
                  </a:cubicBezTo>
                  <a:lnTo>
                    <a:pt x="0" y="6804"/>
                  </a:lnTo>
                  <a:cubicBezTo>
                    <a:pt x="0" y="6800"/>
                    <a:pt x="4" y="6796"/>
                    <a:pt x="8" y="6796"/>
                  </a:cubicBezTo>
                  <a:cubicBezTo>
                    <a:pt x="13" y="6796"/>
                    <a:pt x="16" y="6800"/>
                    <a:pt x="16" y="6804"/>
                  </a:cubicBezTo>
                  <a:close/>
                  <a:moveTo>
                    <a:pt x="16" y="6836"/>
                  </a:moveTo>
                  <a:lnTo>
                    <a:pt x="16" y="6836"/>
                  </a:lnTo>
                  <a:cubicBezTo>
                    <a:pt x="16" y="6840"/>
                    <a:pt x="13" y="6844"/>
                    <a:pt x="8" y="6844"/>
                  </a:cubicBezTo>
                  <a:cubicBezTo>
                    <a:pt x="4" y="6844"/>
                    <a:pt x="0" y="6840"/>
                    <a:pt x="0" y="6836"/>
                  </a:cubicBezTo>
                  <a:lnTo>
                    <a:pt x="0" y="6836"/>
                  </a:lnTo>
                  <a:cubicBezTo>
                    <a:pt x="0" y="6832"/>
                    <a:pt x="4" y="6828"/>
                    <a:pt x="8" y="6828"/>
                  </a:cubicBezTo>
                  <a:cubicBezTo>
                    <a:pt x="13" y="6828"/>
                    <a:pt x="16" y="6832"/>
                    <a:pt x="16" y="6836"/>
                  </a:cubicBezTo>
                  <a:close/>
                  <a:moveTo>
                    <a:pt x="16" y="6868"/>
                  </a:moveTo>
                  <a:lnTo>
                    <a:pt x="16" y="6868"/>
                  </a:lnTo>
                  <a:cubicBezTo>
                    <a:pt x="16" y="6872"/>
                    <a:pt x="13" y="6876"/>
                    <a:pt x="8" y="6876"/>
                  </a:cubicBezTo>
                  <a:cubicBezTo>
                    <a:pt x="4" y="6876"/>
                    <a:pt x="0" y="6872"/>
                    <a:pt x="0" y="6868"/>
                  </a:cubicBezTo>
                  <a:lnTo>
                    <a:pt x="0" y="6868"/>
                  </a:lnTo>
                  <a:cubicBezTo>
                    <a:pt x="0" y="6864"/>
                    <a:pt x="4" y="6860"/>
                    <a:pt x="8" y="6860"/>
                  </a:cubicBezTo>
                  <a:cubicBezTo>
                    <a:pt x="13" y="6860"/>
                    <a:pt x="16" y="6864"/>
                    <a:pt x="16" y="6868"/>
                  </a:cubicBezTo>
                  <a:close/>
                  <a:moveTo>
                    <a:pt x="16" y="6900"/>
                  </a:moveTo>
                  <a:lnTo>
                    <a:pt x="16" y="6900"/>
                  </a:lnTo>
                  <a:cubicBezTo>
                    <a:pt x="16" y="6905"/>
                    <a:pt x="13" y="6908"/>
                    <a:pt x="8" y="6908"/>
                  </a:cubicBezTo>
                  <a:cubicBezTo>
                    <a:pt x="4" y="6908"/>
                    <a:pt x="0" y="6905"/>
                    <a:pt x="0" y="6900"/>
                  </a:cubicBezTo>
                  <a:lnTo>
                    <a:pt x="0" y="6900"/>
                  </a:lnTo>
                  <a:cubicBezTo>
                    <a:pt x="0" y="6896"/>
                    <a:pt x="4" y="6892"/>
                    <a:pt x="8" y="6892"/>
                  </a:cubicBezTo>
                  <a:cubicBezTo>
                    <a:pt x="13" y="6892"/>
                    <a:pt x="16" y="6896"/>
                    <a:pt x="16" y="6900"/>
                  </a:cubicBezTo>
                  <a:close/>
                  <a:moveTo>
                    <a:pt x="16" y="6932"/>
                  </a:moveTo>
                  <a:lnTo>
                    <a:pt x="16" y="6932"/>
                  </a:lnTo>
                  <a:cubicBezTo>
                    <a:pt x="16" y="6937"/>
                    <a:pt x="13" y="6940"/>
                    <a:pt x="8" y="6940"/>
                  </a:cubicBezTo>
                  <a:cubicBezTo>
                    <a:pt x="4" y="6940"/>
                    <a:pt x="0" y="6937"/>
                    <a:pt x="0" y="6932"/>
                  </a:cubicBezTo>
                  <a:lnTo>
                    <a:pt x="0" y="6932"/>
                  </a:lnTo>
                  <a:cubicBezTo>
                    <a:pt x="0" y="6928"/>
                    <a:pt x="4" y="6924"/>
                    <a:pt x="8" y="6924"/>
                  </a:cubicBezTo>
                  <a:cubicBezTo>
                    <a:pt x="13" y="6924"/>
                    <a:pt x="16" y="6928"/>
                    <a:pt x="16" y="6932"/>
                  </a:cubicBezTo>
                  <a:close/>
                  <a:moveTo>
                    <a:pt x="16" y="6964"/>
                  </a:moveTo>
                  <a:lnTo>
                    <a:pt x="16" y="6964"/>
                  </a:lnTo>
                  <a:cubicBezTo>
                    <a:pt x="16" y="6969"/>
                    <a:pt x="13" y="6972"/>
                    <a:pt x="8" y="6972"/>
                  </a:cubicBezTo>
                  <a:cubicBezTo>
                    <a:pt x="4" y="6972"/>
                    <a:pt x="0" y="6969"/>
                    <a:pt x="0" y="6964"/>
                  </a:cubicBezTo>
                  <a:lnTo>
                    <a:pt x="0" y="6964"/>
                  </a:lnTo>
                  <a:cubicBezTo>
                    <a:pt x="0" y="6960"/>
                    <a:pt x="4" y="6956"/>
                    <a:pt x="8" y="6956"/>
                  </a:cubicBezTo>
                  <a:cubicBezTo>
                    <a:pt x="13" y="6956"/>
                    <a:pt x="16" y="6960"/>
                    <a:pt x="16" y="6964"/>
                  </a:cubicBezTo>
                  <a:close/>
                  <a:moveTo>
                    <a:pt x="16" y="6996"/>
                  </a:moveTo>
                  <a:lnTo>
                    <a:pt x="16" y="6996"/>
                  </a:lnTo>
                  <a:cubicBezTo>
                    <a:pt x="16" y="7001"/>
                    <a:pt x="13" y="7004"/>
                    <a:pt x="8" y="7004"/>
                  </a:cubicBezTo>
                  <a:cubicBezTo>
                    <a:pt x="4" y="7004"/>
                    <a:pt x="0" y="7001"/>
                    <a:pt x="0" y="6996"/>
                  </a:cubicBezTo>
                  <a:lnTo>
                    <a:pt x="0" y="6996"/>
                  </a:lnTo>
                  <a:cubicBezTo>
                    <a:pt x="0" y="6992"/>
                    <a:pt x="4" y="6988"/>
                    <a:pt x="8" y="6988"/>
                  </a:cubicBezTo>
                  <a:cubicBezTo>
                    <a:pt x="13" y="6988"/>
                    <a:pt x="16" y="6992"/>
                    <a:pt x="16" y="6996"/>
                  </a:cubicBezTo>
                  <a:close/>
                  <a:moveTo>
                    <a:pt x="16" y="7028"/>
                  </a:moveTo>
                  <a:lnTo>
                    <a:pt x="16" y="7028"/>
                  </a:lnTo>
                  <a:cubicBezTo>
                    <a:pt x="16" y="7033"/>
                    <a:pt x="13" y="7036"/>
                    <a:pt x="8" y="7036"/>
                  </a:cubicBezTo>
                  <a:cubicBezTo>
                    <a:pt x="4" y="7036"/>
                    <a:pt x="0" y="7033"/>
                    <a:pt x="0" y="7028"/>
                  </a:cubicBezTo>
                  <a:lnTo>
                    <a:pt x="0" y="7028"/>
                  </a:lnTo>
                  <a:cubicBezTo>
                    <a:pt x="0" y="7024"/>
                    <a:pt x="4" y="7020"/>
                    <a:pt x="8" y="7020"/>
                  </a:cubicBezTo>
                  <a:cubicBezTo>
                    <a:pt x="13" y="7020"/>
                    <a:pt x="16" y="7024"/>
                    <a:pt x="16" y="7028"/>
                  </a:cubicBezTo>
                  <a:close/>
                  <a:moveTo>
                    <a:pt x="16" y="7060"/>
                  </a:moveTo>
                  <a:lnTo>
                    <a:pt x="16" y="7060"/>
                  </a:lnTo>
                  <a:cubicBezTo>
                    <a:pt x="16" y="7065"/>
                    <a:pt x="13" y="7068"/>
                    <a:pt x="8" y="7068"/>
                  </a:cubicBezTo>
                  <a:cubicBezTo>
                    <a:pt x="4" y="7068"/>
                    <a:pt x="0" y="7065"/>
                    <a:pt x="0" y="7060"/>
                  </a:cubicBezTo>
                  <a:lnTo>
                    <a:pt x="0" y="7060"/>
                  </a:lnTo>
                  <a:cubicBezTo>
                    <a:pt x="0" y="7056"/>
                    <a:pt x="4" y="7052"/>
                    <a:pt x="8" y="7052"/>
                  </a:cubicBezTo>
                  <a:cubicBezTo>
                    <a:pt x="13" y="7052"/>
                    <a:pt x="16" y="7056"/>
                    <a:pt x="16" y="7060"/>
                  </a:cubicBezTo>
                  <a:close/>
                  <a:moveTo>
                    <a:pt x="16" y="7092"/>
                  </a:moveTo>
                  <a:lnTo>
                    <a:pt x="16" y="7092"/>
                  </a:lnTo>
                  <a:cubicBezTo>
                    <a:pt x="16" y="7097"/>
                    <a:pt x="13" y="7100"/>
                    <a:pt x="8" y="7100"/>
                  </a:cubicBezTo>
                  <a:cubicBezTo>
                    <a:pt x="4" y="7100"/>
                    <a:pt x="0" y="7097"/>
                    <a:pt x="0" y="7092"/>
                  </a:cubicBezTo>
                  <a:lnTo>
                    <a:pt x="0" y="7092"/>
                  </a:lnTo>
                  <a:cubicBezTo>
                    <a:pt x="0" y="7088"/>
                    <a:pt x="4" y="7084"/>
                    <a:pt x="8" y="7084"/>
                  </a:cubicBezTo>
                  <a:cubicBezTo>
                    <a:pt x="13" y="7084"/>
                    <a:pt x="16" y="7088"/>
                    <a:pt x="16" y="7092"/>
                  </a:cubicBezTo>
                  <a:close/>
                  <a:moveTo>
                    <a:pt x="16" y="7124"/>
                  </a:moveTo>
                  <a:lnTo>
                    <a:pt x="16" y="7124"/>
                  </a:lnTo>
                  <a:cubicBezTo>
                    <a:pt x="16" y="7129"/>
                    <a:pt x="13" y="7132"/>
                    <a:pt x="8" y="7132"/>
                  </a:cubicBezTo>
                  <a:cubicBezTo>
                    <a:pt x="4" y="7132"/>
                    <a:pt x="0" y="7129"/>
                    <a:pt x="0" y="7124"/>
                  </a:cubicBezTo>
                  <a:lnTo>
                    <a:pt x="0" y="7124"/>
                  </a:lnTo>
                  <a:cubicBezTo>
                    <a:pt x="0" y="7120"/>
                    <a:pt x="4" y="7116"/>
                    <a:pt x="8" y="7116"/>
                  </a:cubicBezTo>
                  <a:cubicBezTo>
                    <a:pt x="13" y="7116"/>
                    <a:pt x="16" y="7120"/>
                    <a:pt x="16" y="7124"/>
                  </a:cubicBezTo>
                  <a:close/>
                  <a:moveTo>
                    <a:pt x="16" y="7156"/>
                  </a:moveTo>
                  <a:lnTo>
                    <a:pt x="16" y="7156"/>
                  </a:lnTo>
                  <a:cubicBezTo>
                    <a:pt x="16" y="7161"/>
                    <a:pt x="13" y="7164"/>
                    <a:pt x="8" y="7164"/>
                  </a:cubicBezTo>
                  <a:cubicBezTo>
                    <a:pt x="4" y="7164"/>
                    <a:pt x="0" y="7161"/>
                    <a:pt x="0" y="7156"/>
                  </a:cubicBezTo>
                  <a:lnTo>
                    <a:pt x="0" y="7156"/>
                  </a:lnTo>
                  <a:cubicBezTo>
                    <a:pt x="0" y="7152"/>
                    <a:pt x="4" y="7148"/>
                    <a:pt x="8" y="7148"/>
                  </a:cubicBezTo>
                  <a:cubicBezTo>
                    <a:pt x="13" y="7148"/>
                    <a:pt x="16" y="7152"/>
                    <a:pt x="16" y="7156"/>
                  </a:cubicBezTo>
                  <a:close/>
                  <a:moveTo>
                    <a:pt x="16" y="7188"/>
                  </a:moveTo>
                  <a:lnTo>
                    <a:pt x="16" y="7188"/>
                  </a:lnTo>
                  <a:cubicBezTo>
                    <a:pt x="16" y="7193"/>
                    <a:pt x="13" y="7196"/>
                    <a:pt x="8" y="7196"/>
                  </a:cubicBezTo>
                  <a:cubicBezTo>
                    <a:pt x="4" y="7196"/>
                    <a:pt x="0" y="7193"/>
                    <a:pt x="0" y="7188"/>
                  </a:cubicBezTo>
                  <a:lnTo>
                    <a:pt x="0" y="7188"/>
                  </a:lnTo>
                  <a:cubicBezTo>
                    <a:pt x="0" y="7184"/>
                    <a:pt x="4" y="7180"/>
                    <a:pt x="8" y="7180"/>
                  </a:cubicBezTo>
                  <a:cubicBezTo>
                    <a:pt x="13" y="7180"/>
                    <a:pt x="16" y="7184"/>
                    <a:pt x="16" y="7188"/>
                  </a:cubicBezTo>
                  <a:close/>
                  <a:moveTo>
                    <a:pt x="16" y="7220"/>
                  </a:moveTo>
                  <a:lnTo>
                    <a:pt x="16" y="7220"/>
                  </a:lnTo>
                  <a:cubicBezTo>
                    <a:pt x="16" y="7225"/>
                    <a:pt x="13" y="7228"/>
                    <a:pt x="8" y="7228"/>
                  </a:cubicBezTo>
                  <a:cubicBezTo>
                    <a:pt x="4" y="7228"/>
                    <a:pt x="0" y="7225"/>
                    <a:pt x="0" y="7220"/>
                  </a:cubicBezTo>
                  <a:lnTo>
                    <a:pt x="0" y="7220"/>
                  </a:lnTo>
                  <a:cubicBezTo>
                    <a:pt x="0" y="7216"/>
                    <a:pt x="4" y="7212"/>
                    <a:pt x="8" y="7212"/>
                  </a:cubicBezTo>
                  <a:cubicBezTo>
                    <a:pt x="13" y="7212"/>
                    <a:pt x="16" y="7216"/>
                    <a:pt x="16" y="7220"/>
                  </a:cubicBezTo>
                  <a:close/>
                  <a:moveTo>
                    <a:pt x="16" y="7252"/>
                  </a:moveTo>
                  <a:lnTo>
                    <a:pt x="16" y="7252"/>
                  </a:lnTo>
                  <a:cubicBezTo>
                    <a:pt x="16" y="7257"/>
                    <a:pt x="13" y="7260"/>
                    <a:pt x="8" y="7260"/>
                  </a:cubicBezTo>
                  <a:cubicBezTo>
                    <a:pt x="4" y="7260"/>
                    <a:pt x="0" y="7257"/>
                    <a:pt x="0" y="7252"/>
                  </a:cubicBezTo>
                  <a:lnTo>
                    <a:pt x="0" y="7252"/>
                  </a:lnTo>
                  <a:cubicBezTo>
                    <a:pt x="0" y="7248"/>
                    <a:pt x="4" y="7244"/>
                    <a:pt x="8" y="7244"/>
                  </a:cubicBezTo>
                  <a:cubicBezTo>
                    <a:pt x="13" y="7244"/>
                    <a:pt x="16" y="7248"/>
                    <a:pt x="16" y="7252"/>
                  </a:cubicBezTo>
                  <a:close/>
                  <a:moveTo>
                    <a:pt x="16" y="7284"/>
                  </a:moveTo>
                  <a:lnTo>
                    <a:pt x="16" y="7284"/>
                  </a:lnTo>
                  <a:cubicBezTo>
                    <a:pt x="16" y="7289"/>
                    <a:pt x="13" y="7292"/>
                    <a:pt x="8" y="7292"/>
                  </a:cubicBezTo>
                  <a:cubicBezTo>
                    <a:pt x="4" y="7292"/>
                    <a:pt x="0" y="7289"/>
                    <a:pt x="0" y="7284"/>
                  </a:cubicBezTo>
                  <a:lnTo>
                    <a:pt x="0" y="7284"/>
                  </a:lnTo>
                  <a:cubicBezTo>
                    <a:pt x="0" y="7280"/>
                    <a:pt x="4" y="7276"/>
                    <a:pt x="8" y="7276"/>
                  </a:cubicBezTo>
                  <a:cubicBezTo>
                    <a:pt x="13" y="7276"/>
                    <a:pt x="16" y="7280"/>
                    <a:pt x="16" y="7284"/>
                  </a:cubicBezTo>
                  <a:close/>
                  <a:moveTo>
                    <a:pt x="16" y="7316"/>
                  </a:moveTo>
                  <a:lnTo>
                    <a:pt x="16" y="7316"/>
                  </a:lnTo>
                  <a:cubicBezTo>
                    <a:pt x="16" y="7321"/>
                    <a:pt x="13" y="7324"/>
                    <a:pt x="8" y="7324"/>
                  </a:cubicBezTo>
                  <a:cubicBezTo>
                    <a:pt x="4" y="7324"/>
                    <a:pt x="0" y="7321"/>
                    <a:pt x="0" y="7316"/>
                  </a:cubicBezTo>
                  <a:lnTo>
                    <a:pt x="0" y="7316"/>
                  </a:lnTo>
                  <a:cubicBezTo>
                    <a:pt x="0" y="7312"/>
                    <a:pt x="4" y="7308"/>
                    <a:pt x="8" y="7308"/>
                  </a:cubicBezTo>
                  <a:cubicBezTo>
                    <a:pt x="13" y="7308"/>
                    <a:pt x="16" y="7312"/>
                    <a:pt x="16" y="7316"/>
                  </a:cubicBezTo>
                  <a:close/>
                  <a:moveTo>
                    <a:pt x="16" y="7348"/>
                  </a:moveTo>
                  <a:lnTo>
                    <a:pt x="16" y="7348"/>
                  </a:lnTo>
                  <a:cubicBezTo>
                    <a:pt x="16" y="7353"/>
                    <a:pt x="13" y="7356"/>
                    <a:pt x="8" y="7356"/>
                  </a:cubicBezTo>
                  <a:cubicBezTo>
                    <a:pt x="4" y="7356"/>
                    <a:pt x="0" y="7353"/>
                    <a:pt x="0" y="7348"/>
                  </a:cubicBezTo>
                  <a:lnTo>
                    <a:pt x="0" y="7348"/>
                  </a:lnTo>
                  <a:cubicBezTo>
                    <a:pt x="0" y="7344"/>
                    <a:pt x="4" y="7340"/>
                    <a:pt x="8" y="7340"/>
                  </a:cubicBezTo>
                  <a:cubicBezTo>
                    <a:pt x="13" y="7340"/>
                    <a:pt x="16" y="7344"/>
                    <a:pt x="16" y="7348"/>
                  </a:cubicBezTo>
                  <a:close/>
                  <a:moveTo>
                    <a:pt x="16" y="7380"/>
                  </a:moveTo>
                  <a:lnTo>
                    <a:pt x="16" y="7380"/>
                  </a:lnTo>
                  <a:cubicBezTo>
                    <a:pt x="16" y="7385"/>
                    <a:pt x="13" y="7388"/>
                    <a:pt x="8" y="7388"/>
                  </a:cubicBezTo>
                  <a:cubicBezTo>
                    <a:pt x="4" y="7388"/>
                    <a:pt x="0" y="7385"/>
                    <a:pt x="0" y="7380"/>
                  </a:cubicBezTo>
                  <a:lnTo>
                    <a:pt x="0" y="7380"/>
                  </a:lnTo>
                  <a:cubicBezTo>
                    <a:pt x="0" y="7376"/>
                    <a:pt x="4" y="7372"/>
                    <a:pt x="8" y="7372"/>
                  </a:cubicBezTo>
                  <a:cubicBezTo>
                    <a:pt x="13" y="7372"/>
                    <a:pt x="16" y="7376"/>
                    <a:pt x="16" y="7380"/>
                  </a:cubicBezTo>
                  <a:close/>
                  <a:moveTo>
                    <a:pt x="16" y="7412"/>
                  </a:moveTo>
                  <a:lnTo>
                    <a:pt x="16" y="7412"/>
                  </a:lnTo>
                  <a:cubicBezTo>
                    <a:pt x="16" y="7417"/>
                    <a:pt x="13" y="7420"/>
                    <a:pt x="8" y="7420"/>
                  </a:cubicBezTo>
                  <a:cubicBezTo>
                    <a:pt x="4" y="7420"/>
                    <a:pt x="0" y="7417"/>
                    <a:pt x="0" y="7412"/>
                  </a:cubicBezTo>
                  <a:lnTo>
                    <a:pt x="0" y="7412"/>
                  </a:lnTo>
                  <a:cubicBezTo>
                    <a:pt x="0" y="7408"/>
                    <a:pt x="4" y="7404"/>
                    <a:pt x="8" y="7404"/>
                  </a:cubicBezTo>
                  <a:cubicBezTo>
                    <a:pt x="13" y="7404"/>
                    <a:pt x="16" y="7408"/>
                    <a:pt x="16" y="7412"/>
                  </a:cubicBezTo>
                  <a:close/>
                  <a:moveTo>
                    <a:pt x="16" y="7444"/>
                  </a:moveTo>
                  <a:lnTo>
                    <a:pt x="16" y="7444"/>
                  </a:lnTo>
                  <a:cubicBezTo>
                    <a:pt x="16" y="7449"/>
                    <a:pt x="13" y="7452"/>
                    <a:pt x="8" y="7452"/>
                  </a:cubicBezTo>
                  <a:cubicBezTo>
                    <a:pt x="4" y="7452"/>
                    <a:pt x="0" y="7449"/>
                    <a:pt x="0" y="7444"/>
                  </a:cubicBezTo>
                  <a:lnTo>
                    <a:pt x="0" y="7444"/>
                  </a:lnTo>
                  <a:cubicBezTo>
                    <a:pt x="0" y="7440"/>
                    <a:pt x="4" y="7436"/>
                    <a:pt x="8" y="7436"/>
                  </a:cubicBezTo>
                  <a:cubicBezTo>
                    <a:pt x="13" y="7436"/>
                    <a:pt x="16" y="7440"/>
                    <a:pt x="16" y="7444"/>
                  </a:cubicBezTo>
                  <a:close/>
                  <a:moveTo>
                    <a:pt x="16" y="7476"/>
                  </a:moveTo>
                  <a:lnTo>
                    <a:pt x="16" y="7476"/>
                  </a:lnTo>
                  <a:cubicBezTo>
                    <a:pt x="16" y="7481"/>
                    <a:pt x="13" y="7484"/>
                    <a:pt x="8" y="7484"/>
                  </a:cubicBezTo>
                  <a:cubicBezTo>
                    <a:pt x="4" y="7484"/>
                    <a:pt x="0" y="7481"/>
                    <a:pt x="0" y="7476"/>
                  </a:cubicBezTo>
                  <a:lnTo>
                    <a:pt x="0" y="7476"/>
                  </a:lnTo>
                  <a:cubicBezTo>
                    <a:pt x="0" y="7472"/>
                    <a:pt x="4" y="7468"/>
                    <a:pt x="8" y="7468"/>
                  </a:cubicBezTo>
                  <a:cubicBezTo>
                    <a:pt x="13" y="7468"/>
                    <a:pt x="16" y="7472"/>
                    <a:pt x="16" y="7476"/>
                  </a:cubicBezTo>
                  <a:close/>
                  <a:moveTo>
                    <a:pt x="16" y="7508"/>
                  </a:moveTo>
                  <a:lnTo>
                    <a:pt x="16" y="7508"/>
                  </a:lnTo>
                  <a:cubicBezTo>
                    <a:pt x="16" y="7513"/>
                    <a:pt x="13" y="7516"/>
                    <a:pt x="8" y="7516"/>
                  </a:cubicBezTo>
                  <a:cubicBezTo>
                    <a:pt x="4" y="7516"/>
                    <a:pt x="0" y="7513"/>
                    <a:pt x="0" y="7508"/>
                  </a:cubicBezTo>
                  <a:lnTo>
                    <a:pt x="0" y="7508"/>
                  </a:lnTo>
                  <a:cubicBezTo>
                    <a:pt x="0" y="7504"/>
                    <a:pt x="4" y="7500"/>
                    <a:pt x="8" y="7500"/>
                  </a:cubicBezTo>
                  <a:cubicBezTo>
                    <a:pt x="13" y="7500"/>
                    <a:pt x="16" y="7504"/>
                    <a:pt x="16" y="7508"/>
                  </a:cubicBezTo>
                  <a:close/>
                  <a:moveTo>
                    <a:pt x="16" y="7540"/>
                  </a:moveTo>
                  <a:lnTo>
                    <a:pt x="16" y="7540"/>
                  </a:lnTo>
                  <a:cubicBezTo>
                    <a:pt x="16" y="7545"/>
                    <a:pt x="13" y="7548"/>
                    <a:pt x="8" y="7548"/>
                  </a:cubicBezTo>
                  <a:cubicBezTo>
                    <a:pt x="4" y="7548"/>
                    <a:pt x="0" y="7545"/>
                    <a:pt x="0" y="7540"/>
                  </a:cubicBezTo>
                  <a:lnTo>
                    <a:pt x="0" y="7540"/>
                  </a:lnTo>
                  <a:cubicBezTo>
                    <a:pt x="0" y="7536"/>
                    <a:pt x="4" y="7532"/>
                    <a:pt x="8" y="7532"/>
                  </a:cubicBezTo>
                  <a:cubicBezTo>
                    <a:pt x="13" y="7532"/>
                    <a:pt x="16" y="7536"/>
                    <a:pt x="16" y="7540"/>
                  </a:cubicBezTo>
                  <a:close/>
                  <a:moveTo>
                    <a:pt x="16" y="7572"/>
                  </a:moveTo>
                  <a:lnTo>
                    <a:pt x="16" y="7572"/>
                  </a:lnTo>
                  <a:cubicBezTo>
                    <a:pt x="16" y="7577"/>
                    <a:pt x="13" y="7580"/>
                    <a:pt x="8" y="7580"/>
                  </a:cubicBezTo>
                  <a:cubicBezTo>
                    <a:pt x="4" y="7580"/>
                    <a:pt x="0" y="7577"/>
                    <a:pt x="0" y="7572"/>
                  </a:cubicBezTo>
                  <a:lnTo>
                    <a:pt x="0" y="7572"/>
                  </a:lnTo>
                  <a:cubicBezTo>
                    <a:pt x="0" y="7568"/>
                    <a:pt x="4" y="7564"/>
                    <a:pt x="8" y="7564"/>
                  </a:cubicBezTo>
                  <a:cubicBezTo>
                    <a:pt x="13" y="7564"/>
                    <a:pt x="16" y="7568"/>
                    <a:pt x="16" y="7572"/>
                  </a:cubicBezTo>
                  <a:close/>
                  <a:moveTo>
                    <a:pt x="16" y="7604"/>
                  </a:moveTo>
                  <a:lnTo>
                    <a:pt x="16" y="7604"/>
                  </a:lnTo>
                  <a:cubicBezTo>
                    <a:pt x="16" y="7609"/>
                    <a:pt x="13" y="7612"/>
                    <a:pt x="8" y="7612"/>
                  </a:cubicBezTo>
                  <a:cubicBezTo>
                    <a:pt x="4" y="7612"/>
                    <a:pt x="0" y="7609"/>
                    <a:pt x="0" y="7604"/>
                  </a:cubicBezTo>
                  <a:lnTo>
                    <a:pt x="0" y="7604"/>
                  </a:lnTo>
                  <a:cubicBezTo>
                    <a:pt x="0" y="7600"/>
                    <a:pt x="4" y="7596"/>
                    <a:pt x="8" y="7596"/>
                  </a:cubicBezTo>
                  <a:cubicBezTo>
                    <a:pt x="13" y="7596"/>
                    <a:pt x="16" y="7600"/>
                    <a:pt x="16" y="7604"/>
                  </a:cubicBezTo>
                  <a:close/>
                  <a:moveTo>
                    <a:pt x="16" y="7636"/>
                  </a:moveTo>
                  <a:lnTo>
                    <a:pt x="16" y="7636"/>
                  </a:lnTo>
                  <a:cubicBezTo>
                    <a:pt x="16" y="7641"/>
                    <a:pt x="13" y="7644"/>
                    <a:pt x="8" y="7644"/>
                  </a:cubicBezTo>
                  <a:cubicBezTo>
                    <a:pt x="4" y="7644"/>
                    <a:pt x="0" y="7641"/>
                    <a:pt x="0" y="7636"/>
                  </a:cubicBezTo>
                  <a:lnTo>
                    <a:pt x="0" y="7636"/>
                  </a:lnTo>
                  <a:cubicBezTo>
                    <a:pt x="0" y="7632"/>
                    <a:pt x="4" y="7628"/>
                    <a:pt x="8" y="7628"/>
                  </a:cubicBezTo>
                  <a:cubicBezTo>
                    <a:pt x="13" y="7628"/>
                    <a:pt x="16" y="7632"/>
                    <a:pt x="16" y="7636"/>
                  </a:cubicBezTo>
                  <a:close/>
                  <a:moveTo>
                    <a:pt x="16" y="7668"/>
                  </a:moveTo>
                  <a:lnTo>
                    <a:pt x="16" y="7668"/>
                  </a:lnTo>
                  <a:cubicBezTo>
                    <a:pt x="16" y="7673"/>
                    <a:pt x="13" y="7676"/>
                    <a:pt x="8" y="7676"/>
                  </a:cubicBezTo>
                  <a:cubicBezTo>
                    <a:pt x="4" y="7676"/>
                    <a:pt x="0" y="7673"/>
                    <a:pt x="0" y="7668"/>
                  </a:cubicBezTo>
                  <a:lnTo>
                    <a:pt x="0" y="7668"/>
                  </a:lnTo>
                  <a:cubicBezTo>
                    <a:pt x="0" y="7664"/>
                    <a:pt x="4" y="7660"/>
                    <a:pt x="8" y="7660"/>
                  </a:cubicBezTo>
                  <a:cubicBezTo>
                    <a:pt x="13" y="7660"/>
                    <a:pt x="16" y="7664"/>
                    <a:pt x="16" y="7668"/>
                  </a:cubicBezTo>
                  <a:close/>
                  <a:moveTo>
                    <a:pt x="16" y="7700"/>
                  </a:moveTo>
                  <a:lnTo>
                    <a:pt x="16" y="7700"/>
                  </a:lnTo>
                  <a:cubicBezTo>
                    <a:pt x="16" y="7705"/>
                    <a:pt x="13" y="7708"/>
                    <a:pt x="8" y="7708"/>
                  </a:cubicBezTo>
                  <a:cubicBezTo>
                    <a:pt x="4" y="7708"/>
                    <a:pt x="0" y="7705"/>
                    <a:pt x="0" y="7700"/>
                  </a:cubicBezTo>
                  <a:lnTo>
                    <a:pt x="0" y="7700"/>
                  </a:lnTo>
                  <a:cubicBezTo>
                    <a:pt x="0" y="7696"/>
                    <a:pt x="4" y="7692"/>
                    <a:pt x="8" y="7692"/>
                  </a:cubicBezTo>
                  <a:cubicBezTo>
                    <a:pt x="13" y="7692"/>
                    <a:pt x="16" y="7696"/>
                    <a:pt x="16" y="7700"/>
                  </a:cubicBezTo>
                  <a:close/>
                  <a:moveTo>
                    <a:pt x="16" y="7732"/>
                  </a:moveTo>
                  <a:lnTo>
                    <a:pt x="16" y="7732"/>
                  </a:lnTo>
                  <a:cubicBezTo>
                    <a:pt x="16" y="7737"/>
                    <a:pt x="13" y="7740"/>
                    <a:pt x="8" y="7740"/>
                  </a:cubicBezTo>
                  <a:cubicBezTo>
                    <a:pt x="4" y="7740"/>
                    <a:pt x="0" y="7737"/>
                    <a:pt x="0" y="7732"/>
                  </a:cubicBezTo>
                  <a:lnTo>
                    <a:pt x="0" y="7732"/>
                  </a:lnTo>
                  <a:cubicBezTo>
                    <a:pt x="0" y="7728"/>
                    <a:pt x="4" y="7724"/>
                    <a:pt x="8" y="7724"/>
                  </a:cubicBezTo>
                  <a:cubicBezTo>
                    <a:pt x="13" y="7724"/>
                    <a:pt x="16" y="7728"/>
                    <a:pt x="16" y="7732"/>
                  </a:cubicBezTo>
                  <a:close/>
                  <a:moveTo>
                    <a:pt x="16" y="7764"/>
                  </a:moveTo>
                  <a:lnTo>
                    <a:pt x="16" y="7765"/>
                  </a:lnTo>
                  <a:cubicBezTo>
                    <a:pt x="16" y="7769"/>
                    <a:pt x="13" y="7773"/>
                    <a:pt x="8" y="7773"/>
                  </a:cubicBezTo>
                  <a:cubicBezTo>
                    <a:pt x="4" y="7773"/>
                    <a:pt x="0" y="7769"/>
                    <a:pt x="0" y="7765"/>
                  </a:cubicBezTo>
                  <a:lnTo>
                    <a:pt x="0" y="7764"/>
                  </a:lnTo>
                  <a:cubicBezTo>
                    <a:pt x="0" y="7760"/>
                    <a:pt x="4" y="7756"/>
                    <a:pt x="8" y="7756"/>
                  </a:cubicBezTo>
                  <a:cubicBezTo>
                    <a:pt x="13" y="7756"/>
                    <a:pt x="16" y="7760"/>
                    <a:pt x="16" y="7764"/>
                  </a:cubicBezTo>
                  <a:close/>
                  <a:moveTo>
                    <a:pt x="16" y="7797"/>
                  </a:moveTo>
                  <a:lnTo>
                    <a:pt x="16" y="7797"/>
                  </a:lnTo>
                  <a:cubicBezTo>
                    <a:pt x="16" y="7801"/>
                    <a:pt x="13" y="7805"/>
                    <a:pt x="8" y="7805"/>
                  </a:cubicBezTo>
                  <a:cubicBezTo>
                    <a:pt x="4" y="7805"/>
                    <a:pt x="0" y="7801"/>
                    <a:pt x="0" y="7797"/>
                  </a:cubicBezTo>
                  <a:lnTo>
                    <a:pt x="0" y="7797"/>
                  </a:lnTo>
                  <a:cubicBezTo>
                    <a:pt x="0" y="7792"/>
                    <a:pt x="4" y="7789"/>
                    <a:pt x="8" y="7789"/>
                  </a:cubicBezTo>
                  <a:cubicBezTo>
                    <a:pt x="13" y="7789"/>
                    <a:pt x="16" y="7792"/>
                    <a:pt x="16" y="7797"/>
                  </a:cubicBezTo>
                  <a:close/>
                  <a:moveTo>
                    <a:pt x="16" y="7829"/>
                  </a:moveTo>
                  <a:lnTo>
                    <a:pt x="16" y="7829"/>
                  </a:lnTo>
                  <a:cubicBezTo>
                    <a:pt x="16" y="7833"/>
                    <a:pt x="13" y="7837"/>
                    <a:pt x="8" y="7837"/>
                  </a:cubicBezTo>
                  <a:cubicBezTo>
                    <a:pt x="4" y="7837"/>
                    <a:pt x="0" y="7833"/>
                    <a:pt x="0" y="7829"/>
                  </a:cubicBezTo>
                  <a:lnTo>
                    <a:pt x="0" y="7829"/>
                  </a:lnTo>
                  <a:cubicBezTo>
                    <a:pt x="0" y="7824"/>
                    <a:pt x="4" y="7821"/>
                    <a:pt x="8" y="7821"/>
                  </a:cubicBezTo>
                  <a:cubicBezTo>
                    <a:pt x="13" y="7821"/>
                    <a:pt x="16" y="7824"/>
                    <a:pt x="16" y="7829"/>
                  </a:cubicBezTo>
                  <a:close/>
                  <a:moveTo>
                    <a:pt x="16" y="7861"/>
                  </a:moveTo>
                  <a:lnTo>
                    <a:pt x="16" y="7861"/>
                  </a:lnTo>
                  <a:cubicBezTo>
                    <a:pt x="16" y="7865"/>
                    <a:pt x="13" y="7869"/>
                    <a:pt x="8" y="7869"/>
                  </a:cubicBezTo>
                  <a:cubicBezTo>
                    <a:pt x="4" y="7869"/>
                    <a:pt x="0" y="7865"/>
                    <a:pt x="0" y="7861"/>
                  </a:cubicBezTo>
                  <a:lnTo>
                    <a:pt x="0" y="7861"/>
                  </a:lnTo>
                  <a:cubicBezTo>
                    <a:pt x="0" y="7856"/>
                    <a:pt x="4" y="7853"/>
                    <a:pt x="8" y="7853"/>
                  </a:cubicBezTo>
                  <a:cubicBezTo>
                    <a:pt x="13" y="7853"/>
                    <a:pt x="16" y="7856"/>
                    <a:pt x="16" y="7861"/>
                  </a:cubicBezTo>
                  <a:close/>
                  <a:moveTo>
                    <a:pt x="16" y="7893"/>
                  </a:moveTo>
                  <a:lnTo>
                    <a:pt x="16" y="7893"/>
                  </a:lnTo>
                  <a:cubicBezTo>
                    <a:pt x="16" y="7897"/>
                    <a:pt x="13" y="7901"/>
                    <a:pt x="8" y="7901"/>
                  </a:cubicBezTo>
                  <a:cubicBezTo>
                    <a:pt x="4" y="7901"/>
                    <a:pt x="0" y="7897"/>
                    <a:pt x="0" y="7893"/>
                  </a:cubicBezTo>
                  <a:lnTo>
                    <a:pt x="0" y="7893"/>
                  </a:lnTo>
                  <a:cubicBezTo>
                    <a:pt x="0" y="7888"/>
                    <a:pt x="4" y="7885"/>
                    <a:pt x="8" y="7885"/>
                  </a:cubicBezTo>
                  <a:cubicBezTo>
                    <a:pt x="13" y="7885"/>
                    <a:pt x="16" y="7888"/>
                    <a:pt x="16" y="7893"/>
                  </a:cubicBezTo>
                  <a:close/>
                  <a:moveTo>
                    <a:pt x="16" y="7925"/>
                  </a:moveTo>
                  <a:lnTo>
                    <a:pt x="16" y="7925"/>
                  </a:lnTo>
                  <a:cubicBezTo>
                    <a:pt x="16" y="7929"/>
                    <a:pt x="13" y="7933"/>
                    <a:pt x="8" y="7933"/>
                  </a:cubicBezTo>
                  <a:cubicBezTo>
                    <a:pt x="4" y="7933"/>
                    <a:pt x="0" y="7929"/>
                    <a:pt x="0" y="7925"/>
                  </a:cubicBezTo>
                  <a:lnTo>
                    <a:pt x="0" y="7925"/>
                  </a:lnTo>
                  <a:cubicBezTo>
                    <a:pt x="0" y="7920"/>
                    <a:pt x="4" y="7917"/>
                    <a:pt x="8" y="7917"/>
                  </a:cubicBezTo>
                  <a:cubicBezTo>
                    <a:pt x="13" y="7917"/>
                    <a:pt x="16" y="7920"/>
                    <a:pt x="16" y="7925"/>
                  </a:cubicBezTo>
                  <a:close/>
                  <a:moveTo>
                    <a:pt x="16" y="7957"/>
                  </a:moveTo>
                  <a:lnTo>
                    <a:pt x="16" y="7957"/>
                  </a:lnTo>
                  <a:cubicBezTo>
                    <a:pt x="16" y="7961"/>
                    <a:pt x="13" y="7965"/>
                    <a:pt x="8" y="7965"/>
                  </a:cubicBezTo>
                  <a:cubicBezTo>
                    <a:pt x="4" y="7965"/>
                    <a:pt x="0" y="7961"/>
                    <a:pt x="0" y="7957"/>
                  </a:cubicBezTo>
                  <a:lnTo>
                    <a:pt x="0" y="7957"/>
                  </a:lnTo>
                  <a:cubicBezTo>
                    <a:pt x="0" y="7952"/>
                    <a:pt x="4" y="7949"/>
                    <a:pt x="8" y="7949"/>
                  </a:cubicBezTo>
                  <a:cubicBezTo>
                    <a:pt x="13" y="7949"/>
                    <a:pt x="16" y="7952"/>
                    <a:pt x="16" y="7957"/>
                  </a:cubicBezTo>
                  <a:close/>
                  <a:moveTo>
                    <a:pt x="16" y="7989"/>
                  </a:moveTo>
                  <a:lnTo>
                    <a:pt x="16" y="7989"/>
                  </a:lnTo>
                  <a:cubicBezTo>
                    <a:pt x="16" y="7993"/>
                    <a:pt x="13" y="7997"/>
                    <a:pt x="8" y="7997"/>
                  </a:cubicBezTo>
                  <a:cubicBezTo>
                    <a:pt x="4" y="7997"/>
                    <a:pt x="0" y="7993"/>
                    <a:pt x="0" y="7989"/>
                  </a:cubicBezTo>
                  <a:lnTo>
                    <a:pt x="0" y="7989"/>
                  </a:lnTo>
                  <a:cubicBezTo>
                    <a:pt x="0" y="7984"/>
                    <a:pt x="4" y="7981"/>
                    <a:pt x="8" y="7981"/>
                  </a:cubicBezTo>
                  <a:cubicBezTo>
                    <a:pt x="13" y="7981"/>
                    <a:pt x="16" y="7984"/>
                    <a:pt x="16" y="7989"/>
                  </a:cubicBezTo>
                  <a:close/>
                  <a:moveTo>
                    <a:pt x="16" y="8021"/>
                  </a:moveTo>
                  <a:lnTo>
                    <a:pt x="16" y="8021"/>
                  </a:lnTo>
                  <a:cubicBezTo>
                    <a:pt x="16" y="8025"/>
                    <a:pt x="13" y="8029"/>
                    <a:pt x="8" y="8029"/>
                  </a:cubicBezTo>
                  <a:cubicBezTo>
                    <a:pt x="4" y="8029"/>
                    <a:pt x="0" y="8025"/>
                    <a:pt x="0" y="8021"/>
                  </a:cubicBezTo>
                  <a:lnTo>
                    <a:pt x="0" y="8021"/>
                  </a:lnTo>
                  <a:cubicBezTo>
                    <a:pt x="0" y="8016"/>
                    <a:pt x="4" y="8013"/>
                    <a:pt x="8" y="8013"/>
                  </a:cubicBezTo>
                  <a:cubicBezTo>
                    <a:pt x="13" y="8013"/>
                    <a:pt x="16" y="8016"/>
                    <a:pt x="16" y="8021"/>
                  </a:cubicBezTo>
                  <a:close/>
                  <a:moveTo>
                    <a:pt x="16" y="8053"/>
                  </a:moveTo>
                  <a:lnTo>
                    <a:pt x="16" y="8053"/>
                  </a:lnTo>
                  <a:cubicBezTo>
                    <a:pt x="16" y="8057"/>
                    <a:pt x="13" y="8061"/>
                    <a:pt x="8" y="8061"/>
                  </a:cubicBezTo>
                  <a:cubicBezTo>
                    <a:pt x="4" y="8061"/>
                    <a:pt x="0" y="8057"/>
                    <a:pt x="0" y="8053"/>
                  </a:cubicBezTo>
                  <a:lnTo>
                    <a:pt x="0" y="8053"/>
                  </a:lnTo>
                  <a:cubicBezTo>
                    <a:pt x="0" y="8048"/>
                    <a:pt x="4" y="8045"/>
                    <a:pt x="8" y="8045"/>
                  </a:cubicBezTo>
                  <a:cubicBezTo>
                    <a:pt x="13" y="8045"/>
                    <a:pt x="16" y="8048"/>
                    <a:pt x="16" y="8053"/>
                  </a:cubicBezTo>
                  <a:close/>
                  <a:moveTo>
                    <a:pt x="16" y="8085"/>
                  </a:moveTo>
                  <a:lnTo>
                    <a:pt x="16" y="8085"/>
                  </a:lnTo>
                  <a:cubicBezTo>
                    <a:pt x="16" y="8089"/>
                    <a:pt x="13" y="8093"/>
                    <a:pt x="8" y="8093"/>
                  </a:cubicBezTo>
                  <a:cubicBezTo>
                    <a:pt x="4" y="8093"/>
                    <a:pt x="0" y="8089"/>
                    <a:pt x="0" y="8085"/>
                  </a:cubicBezTo>
                  <a:lnTo>
                    <a:pt x="0" y="8085"/>
                  </a:lnTo>
                  <a:cubicBezTo>
                    <a:pt x="0" y="8080"/>
                    <a:pt x="4" y="8077"/>
                    <a:pt x="8" y="8077"/>
                  </a:cubicBezTo>
                  <a:cubicBezTo>
                    <a:pt x="13" y="8077"/>
                    <a:pt x="16" y="8080"/>
                    <a:pt x="16" y="8085"/>
                  </a:cubicBezTo>
                  <a:close/>
                  <a:moveTo>
                    <a:pt x="16" y="8117"/>
                  </a:moveTo>
                  <a:lnTo>
                    <a:pt x="16" y="8117"/>
                  </a:lnTo>
                  <a:cubicBezTo>
                    <a:pt x="16" y="8121"/>
                    <a:pt x="13" y="8125"/>
                    <a:pt x="8" y="8125"/>
                  </a:cubicBezTo>
                  <a:cubicBezTo>
                    <a:pt x="4" y="8125"/>
                    <a:pt x="0" y="8121"/>
                    <a:pt x="0" y="8117"/>
                  </a:cubicBezTo>
                  <a:lnTo>
                    <a:pt x="0" y="8117"/>
                  </a:lnTo>
                  <a:cubicBezTo>
                    <a:pt x="0" y="8112"/>
                    <a:pt x="4" y="8109"/>
                    <a:pt x="8" y="8109"/>
                  </a:cubicBezTo>
                  <a:cubicBezTo>
                    <a:pt x="13" y="8109"/>
                    <a:pt x="16" y="8112"/>
                    <a:pt x="16" y="8117"/>
                  </a:cubicBezTo>
                  <a:close/>
                  <a:moveTo>
                    <a:pt x="16" y="8149"/>
                  </a:moveTo>
                  <a:lnTo>
                    <a:pt x="16" y="8149"/>
                  </a:lnTo>
                  <a:cubicBezTo>
                    <a:pt x="16" y="8153"/>
                    <a:pt x="13" y="8157"/>
                    <a:pt x="8" y="8157"/>
                  </a:cubicBezTo>
                  <a:cubicBezTo>
                    <a:pt x="4" y="8157"/>
                    <a:pt x="0" y="8153"/>
                    <a:pt x="0" y="8149"/>
                  </a:cubicBezTo>
                  <a:lnTo>
                    <a:pt x="0" y="8149"/>
                  </a:lnTo>
                  <a:cubicBezTo>
                    <a:pt x="0" y="8144"/>
                    <a:pt x="4" y="8141"/>
                    <a:pt x="8" y="8141"/>
                  </a:cubicBezTo>
                  <a:cubicBezTo>
                    <a:pt x="13" y="8141"/>
                    <a:pt x="16" y="8144"/>
                    <a:pt x="16" y="8149"/>
                  </a:cubicBezTo>
                  <a:close/>
                  <a:moveTo>
                    <a:pt x="16" y="8181"/>
                  </a:moveTo>
                  <a:lnTo>
                    <a:pt x="16" y="8181"/>
                  </a:lnTo>
                  <a:cubicBezTo>
                    <a:pt x="16" y="8185"/>
                    <a:pt x="13" y="8189"/>
                    <a:pt x="8" y="8189"/>
                  </a:cubicBezTo>
                  <a:cubicBezTo>
                    <a:pt x="4" y="8189"/>
                    <a:pt x="0" y="8185"/>
                    <a:pt x="0" y="8181"/>
                  </a:cubicBezTo>
                  <a:lnTo>
                    <a:pt x="0" y="8181"/>
                  </a:lnTo>
                  <a:cubicBezTo>
                    <a:pt x="0" y="8176"/>
                    <a:pt x="4" y="8173"/>
                    <a:pt x="8" y="8173"/>
                  </a:cubicBezTo>
                  <a:cubicBezTo>
                    <a:pt x="13" y="8173"/>
                    <a:pt x="16" y="8176"/>
                    <a:pt x="16" y="8181"/>
                  </a:cubicBezTo>
                  <a:close/>
                  <a:moveTo>
                    <a:pt x="16" y="8213"/>
                  </a:moveTo>
                  <a:lnTo>
                    <a:pt x="16" y="8213"/>
                  </a:lnTo>
                  <a:cubicBezTo>
                    <a:pt x="16" y="8217"/>
                    <a:pt x="13" y="8221"/>
                    <a:pt x="8" y="8221"/>
                  </a:cubicBezTo>
                  <a:cubicBezTo>
                    <a:pt x="4" y="8221"/>
                    <a:pt x="0" y="8217"/>
                    <a:pt x="0" y="8213"/>
                  </a:cubicBezTo>
                  <a:lnTo>
                    <a:pt x="0" y="8213"/>
                  </a:lnTo>
                  <a:cubicBezTo>
                    <a:pt x="0" y="8208"/>
                    <a:pt x="4" y="8205"/>
                    <a:pt x="8" y="8205"/>
                  </a:cubicBezTo>
                  <a:cubicBezTo>
                    <a:pt x="13" y="8205"/>
                    <a:pt x="16" y="8208"/>
                    <a:pt x="16" y="8213"/>
                  </a:cubicBezTo>
                  <a:close/>
                  <a:moveTo>
                    <a:pt x="16" y="8245"/>
                  </a:moveTo>
                  <a:lnTo>
                    <a:pt x="16" y="8245"/>
                  </a:lnTo>
                  <a:cubicBezTo>
                    <a:pt x="16" y="8249"/>
                    <a:pt x="13" y="8253"/>
                    <a:pt x="8" y="8253"/>
                  </a:cubicBezTo>
                  <a:cubicBezTo>
                    <a:pt x="4" y="8253"/>
                    <a:pt x="0" y="8249"/>
                    <a:pt x="0" y="8245"/>
                  </a:cubicBezTo>
                  <a:lnTo>
                    <a:pt x="0" y="8245"/>
                  </a:lnTo>
                  <a:cubicBezTo>
                    <a:pt x="0" y="8240"/>
                    <a:pt x="4" y="8237"/>
                    <a:pt x="8" y="8237"/>
                  </a:cubicBezTo>
                  <a:cubicBezTo>
                    <a:pt x="13" y="8237"/>
                    <a:pt x="16" y="8240"/>
                    <a:pt x="16" y="8245"/>
                  </a:cubicBezTo>
                  <a:close/>
                  <a:moveTo>
                    <a:pt x="16" y="8277"/>
                  </a:moveTo>
                  <a:lnTo>
                    <a:pt x="16" y="8277"/>
                  </a:lnTo>
                  <a:cubicBezTo>
                    <a:pt x="16" y="8281"/>
                    <a:pt x="13" y="8285"/>
                    <a:pt x="8" y="8285"/>
                  </a:cubicBezTo>
                  <a:cubicBezTo>
                    <a:pt x="4" y="8285"/>
                    <a:pt x="0" y="8281"/>
                    <a:pt x="0" y="8277"/>
                  </a:cubicBezTo>
                  <a:lnTo>
                    <a:pt x="0" y="8277"/>
                  </a:lnTo>
                  <a:cubicBezTo>
                    <a:pt x="0" y="8272"/>
                    <a:pt x="4" y="8269"/>
                    <a:pt x="8" y="8269"/>
                  </a:cubicBezTo>
                  <a:cubicBezTo>
                    <a:pt x="13" y="8269"/>
                    <a:pt x="16" y="8272"/>
                    <a:pt x="16" y="8277"/>
                  </a:cubicBezTo>
                  <a:close/>
                  <a:moveTo>
                    <a:pt x="16" y="8309"/>
                  </a:moveTo>
                  <a:lnTo>
                    <a:pt x="16" y="8309"/>
                  </a:lnTo>
                  <a:cubicBezTo>
                    <a:pt x="16" y="8313"/>
                    <a:pt x="13" y="8317"/>
                    <a:pt x="8" y="8317"/>
                  </a:cubicBezTo>
                  <a:cubicBezTo>
                    <a:pt x="4" y="8317"/>
                    <a:pt x="0" y="8313"/>
                    <a:pt x="0" y="8309"/>
                  </a:cubicBezTo>
                  <a:lnTo>
                    <a:pt x="0" y="8309"/>
                  </a:lnTo>
                  <a:cubicBezTo>
                    <a:pt x="0" y="8304"/>
                    <a:pt x="4" y="8301"/>
                    <a:pt x="8" y="8301"/>
                  </a:cubicBezTo>
                  <a:cubicBezTo>
                    <a:pt x="13" y="8301"/>
                    <a:pt x="16" y="8304"/>
                    <a:pt x="16" y="8309"/>
                  </a:cubicBezTo>
                  <a:close/>
                  <a:moveTo>
                    <a:pt x="16" y="8341"/>
                  </a:moveTo>
                  <a:lnTo>
                    <a:pt x="16" y="8341"/>
                  </a:lnTo>
                  <a:cubicBezTo>
                    <a:pt x="16" y="8345"/>
                    <a:pt x="13" y="8349"/>
                    <a:pt x="8" y="8349"/>
                  </a:cubicBezTo>
                  <a:cubicBezTo>
                    <a:pt x="4" y="8349"/>
                    <a:pt x="0" y="8345"/>
                    <a:pt x="0" y="8341"/>
                  </a:cubicBezTo>
                  <a:lnTo>
                    <a:pt x="0" y="8341"/>
                  </a:lnTo>
                  <a:cubicBezTo>
                    <a:pt x="0" y="8336"/>
                    <a:pt x="4" y="8333"/>
                    <a:pt x="8" y="8333"/>
                  </a:cubicBezTo>
                  <a:cubicBezTo>
                    <a:pt x="13" y="8333"/>
                    <a:pt x="16" y="8336"/>
                    <a:pt x="16" y="8341"/>
                  </a:cubicBezTo>
                  <a:close/>
                  <a:moveTo>
                    <a:pt x="16" y="8373"/>
                  </a:moveTo>
                  <a:lnTo>
                    <a:pt x="16" y="8373"/>
                  </a:lnTo>
                  <a:cubicBezTo>
                    <a:pt x="16" y="8377"/>
                    <a:pt x="13" y="8381"/>
                    <a:pt x="8" y="8381"/>
                  </a:cubicBezTo>
                  <a:cubicBezTo>
                    <a:pt x="4" y="8381"/>
                    <a:pt x="0" y="8377"/>
                    <a:pt x="0" y="8373"/>
                  </a:cubicBezTo>
                  <a:lnTo>
                    <a:pt x="0" y="8373"/>
                  </a:lnTo>
                  <a:cubicBezTo>
                    <a:pt x="0" y="8368"/>
                    <a:pt x="4" y="8365"/>
                    <a:pt x="8" y="8365"/>
                  </a:cubicBezTo>
                  <a:cubicBezTo>
                    <a:pt x="13" y="8365"/>
                    <a:pt x="16" y="8368"/>
                    <a:pt x="16" y="8373"/>
                  </a:cubicBezTo>
                  <a:close/>
                  <a:moveTo>
                    <a:pt x="16" y="8405"/>
                  </a:moveTo>
                  <a:lnTo>
                    <a:pt x="16" y="8405"/>
                  </a:lnTo>
                  <a:cubicBezTo>
                    <a:pt x="16" y="8409"/>
                    <a:pt x="13" y="8413"/>
                    <a:pt x="8" y="8413"/>
                  </a:cubicBezTo>
                  <a:cubicBezTo>
                    <a:pt x="4" y="8413"/>
                    <a:pt x="0" y="8409"/>
                    <a:pt x="0" y="8405"/>
                  </a:cubicBezTo>
                  <a:lnTo>
                    <a:pt x="0" y="8405"/>
                  </a:lnTo>
                  <a:cubicBezTo>
                    <a:pt x="0" y="8400"/>
                    <a:pt x="4" y="8397"/>
                    <a:pt x="8" y="8397"/>
                  </a:cubicBezTo>
                  <a:cubicBezTo>
                    <a:pt x="13" y="8397"/>
                    <a:pt x="16" y="8400"/>
                    <a:pt x="16" y="8405"/>
                  </a:cubicBezTo>
                  <a:close/>
                  <a:moveTo>
                    <a:pt x="16" y="8437"/>
                  </a:moveTo>
                  <a:lnTo>
                    <a:pt x="16" y="8437"/>
                  </a:lnTo>
                  <a:cubicBezTo>
                    <a:pt x="16" y="8441"/>
                    <a:pt x="13" y="8445"/>
                    <a:pt x="8" y="8445"/>
                  </a:cubicBezTo>
                  <a:cubicBezTo>
                    <a:pt x="4" y="8445"/>
                    <a:pt x="0" y="8441"/>
                    <a:pt x="0" y="8437"/>
                  </a:cubicBezTo>
                  <a:lnTo>
                    <a:pt x="0" y="8437"/>
                  </a:lnTo>
                  <a:cubicBezTo>
                    <a:pt x="0" y="8432"/>
                    <a:pt x="4" y="8429"/>
                    <a:pt x="8" y="8429"/>
                  </a:cubicBezTo>
                  <a:cubicBezTo>
                    <a:pt x="13" y="8429"/>
                    <a:pt x="16" y="8432"/>
                    <a:pt x="16" y="8437"/>
                  </a:cubicBezTo>
                  <a:close/>
                  <a:moveTo>
                    <a:pt x="16" y="8469"/>
                  </a:moveTo>
                  <a:lnTo>
                    <a:pt x="16" y="8469"/>
                  </a:lnTo>
                  <a:cubicBezTo>
                    <a:pt x="16" y="8473"/>
                    <a:pt x="13" y="8477"/>
                    <a:pt x="8" y="8477"/>
                  </a:cubicBezTo>
                  <a:cubicBezTo>
                    <a:pt x="4" y="8477"/>
                    <a:pt x="0" y="8473"/>
                    <a:pt x="0" y="8469"/>
                  </a:cubicBezTo>
                  <a:lnTo>
                    <a:pt x="0" y="8469"/>
                  </a:lnTo>
                  <a:cubicBezTo>
                    <a:pt x="0" y="8464"/>
                    <a:pt x="4" y="8461"/>
                    <a:pt x="8" y="8461"/>
                  </a:cubicBezTo>
                  <a:cubicBezTo>
                    <a:pt x="13" y="8461"/>
                    <a:pt x="16" y="8464"/>
                    <a:pt x="16" y="8469"/>
                  </a:cubicBezTo>
                  <a:close/>
                  <a:moveTo>
                    <a:pt x="16" y="8501"/>
                  </a:moveTo>
                  <a:lnTo>
                    <a:pt x="16" y="8501"/>
                  </a:lnTo>
                  <a:cubicBezTo>
                    <a:pt x="16" y="8505"/>
                    <a:pt x="13" y="8509"/>
                    <a:pt x="8" y="8509"/>
                  </a:cubicBezTo>
                  <a:cubicBezTo>
                    <a:pt x="4" y="8509"/>
                    <a:pt x="0" y="8505"/>
                    <a:pt x="0" y="8501"/>
                  </a:cubicBezTo>
                  <a:lnTo>
                    <a:pt x="0" y="8501"/>
                  </a:lnTo>
                  <a:cubicBezTo>
                    <a:pt x="0" y="8496"/>
                    <a:pt x="4" y="8493"/>
                    <a:pt x="8" y="8493"/>
                  </a:cubicBezTo>
                  <a:cubicBezTo>
                    <a:pt x="13" y="8493"/>
                    <a:pt x="16" y="8496"/>
                    <a:pt x="16" y="8501"/>
                  </a:cubicBezTo>
                  <a:close/>
                  <a:moveTo>
                    <a:pt x="16" y="8533"/>
                  </a:moveTo>
                  <a:lnTo>
                    <a:pt x="16" y="8533"/>
                  </a:lnTo>
                  <a:cubicBezTo>
                    <a:pt x="16" y="8537"/>
                    <a:pt x="13" y="8541"/>
                    <a:pt x="8" y="8541"/>
                  </a:cubicBezTo>
                  <a:cubicBezTo>
                    <a:pt x="4" y="8541"/>
                    <a:pt x="0" y="8537"/>
                    <a:pt x="0" y="8533"/>
                  </a:cubicBezTo>
                  <a:lnTo>
                    <a:pt x="0" y="8533"/>
                  </a:lnTo>
                  <a:cubicBezTo>
                    <a:pt x="0" y="8528"/>
                    <a:pt x="4" y="8525"/>
                    <a:pt x="8" y="8525"/>
                  </a:cubicBezTo>
                  <a:cubicBezTo>
                    <a:pt x="13" y="8525"/>
                    <a:pt x="16" y="8528"/>
                    <a:pt x="16" y="8533"/>
                  </a:cubicBezTo>
                  <a:close/>
                  <a:moveTo>
                    <a:pt x="16" y="8565"/>
                  </a:moveTo>
                  <a:lnTo>
                    <a:pt x="16" y="8565"/>
                  </a:lnTo>
                  <a:cubicBezTo>
                    <a:pt x="16" y="8569"/>
                    <a:pt x="13" y="8573"/>
                    <a:pt x="8" y="8573"/>
                  </a:cubicBezTo>
                  <a:cubicBezTo>
                    <a:pt x="4" y="8573"/>
                    <a:pt x="0" y="8569"/>
                    <a:pt x="0" y="8565"/>
                  </a:cubicBezTo>
                  <a:lnTo>
                    <a:pt x="0" y="8565"/>
                  </a:lnTo>
                  <a:cubicBezTo>
                    <a:pt x="0" y="8560"/>
                    <a:pt x="4" y="8557"/>
                    <a:pt x="8" y="8557"/>
                  </a:cubicBezTo>
                  <a:cubicBezTo>
                    <a:pt x="13" y="8557"/>
                    <a:pt x="16" y="8560"/>
                    <a:pt x="16" y="8565"/>
                  </a:cubicBezTo>
                  <a:close/>
                  <a:moveTo>
                    <a:pt x="16" y="8597"/>
                  </a:moveTo>
                  <a:lnTo>
                    <a:pt x="16" y="8597"/>
                  </a:lnTo>
                  <a:cubicBezTo>
                    <a:pt x="16" y="8601"/>
                    <a:pt x="13" y="8605"/>
                    <a:pt x="8" y="8605"/>
                  </a:cubicBezTo>
                  <a:cubicBezTo>
                    <a:pt x="4" y="8605"/>
                    <a:pt x="0" y="8601"/>
                    <a:pt x="0" y="8597"/>
                  </a:cubicBezTo>
                  <a:lnTo>
                    <a:pt x="0" y="8597"/>
                  </a:lnTo>
                  <a:cubicBezTo>
                    <a:pt x="0" y="8592"/>
                    <a:pt x="4" y="8589"/>
                    <a:pt x="8" y="8589"/>
                  </a:cubicBezTo>
                  <a:cubicBezTo>
                    <a:pt x="13" y="8589"/>
                    <a:pt x="16" y="8592"/>
                    <a:pt x="16" y="8597"/>
                  </a:cubicBezTo>
                  <a:close/>
                  <a:moveTo>
                    <a:pt x="16" y="8629"/>
                  </a:moveTo>
                  <a:lnTo>
                    <a:pt x="16" y="8629"/>
                  </a:lnTo>
                  <a:cubicBezTo>
                    <a:pt x="16" y="8633"/>
                    <a:pt x="13" y="8637"/>
                    <a:pt x="8" y="8637"/>
                  </a:cubicBezTo>
                  <a:cubicBezTo>
                    <a:pt x="4" y="8637"/>
                    <a:pt x="0" y="8633"/>
                    <a:pt x="0" y="8629"/>
                  </a:cubicBezTo>
                  <a:lnTo>
                    <a:pt x="0" y="8629"/>
                  </a:lnTo>
                  <a:cubicBezTo>
                    <a:pt x="0" y="8624"/>
                    <a:pt x="4" y="8621"/>
                    <a:pt x="8" y="8621"/>
                  </a:cubicBezTo>
                  <a:cubicBezTo>
                    <a:pt x="13" y="8621"/>
                    <a:pt x="16" y="8624"/>
                    <a:pt x="16" y="8629"/>
                  </a:cubicBezTo>
                  <a:close/>
                  <a:moveTo>
                    <a:pt x="16" y="8661"/>
                  </a:moveTo>
                  <a:lnTo>
                    <a:pt x="16" y="8661"/>
                  </a:lnTo>
                  <a:cubicBezTo>
                    <a:pt x="16" y="8665"/>
                    <a:pt x="13" y="8669"/>
                    <a:pt x="8" y="8669"/>
                  </a:cubicBezTo>
                  <a:cubicBezTo>
                    <a:pt x="4" y="8669"/>
                    <a:pt x="0" y="8665"/>
                    <a:pt x="0" y="8661"/>
                  </a:cubicBezTo>
                  <a:lnTo>
                    <a:pt x="0" y="8661"/>
                  </a:lnTo>
                  <a:cubicBezTo>
                    <a:pt x="0" y="8657"/>
                    <a:pt x="4" y="8653"/>
                    <a:pt x="8" y="8653"/>
                  </a:cubicBezTo>
                  <a:cubicBezTo>
                    <a:pt x="13" y="8653"/>
                    <a:pt x="16" y="8657"/>
                    <a:pt x="16" y="8661"/>
                  </a:cubicBezTo>
                  <a:close/>
                  <a:moveTo>
                    <a:pt x="16" y="8693"/>
                  </a:moveTo>
                  <a:lnTo>
                    <a:pt x="16" y="8693"/>
                  </a:lnTo>
                  <a:cubicBezTo>
                    <a:pt x="16" y="8697"/>
                    <a:pt x="13" y="8701"/>
                    <a:pt x="8" y="8701"/>
                  </a:cubicBezTo>
                  <a:cubicBezTo>
                    <a:pt x="4" y="8701"/>
                    <a:pt x="0" y="8697"/>
                    <a:pt x="0" y="8693"/>
                  </a:cubicBezTo>
                  <a:lnTo>
                    <a:pt x="0" y="8693"/>
                  </a:lnTo>
                  <a:cubicBezTo>
                    <a:pt x="0" y="8689"/>
                    <a:pt x="4" y="8685"/>
                    <a:pt x="8" y="8685"/>
                  </a:cubicBezTo>
                  <a:cubicBezTo>
                    <a:pt x="13" y="8685"/>
                    <a:pt x="16" y="8689"/>
                    <a:pt x="16" y="8693"/>
                  </a:cubicBezTo>
                  <a:close/>
                  <a:moveTo>
                    <a:pt x="16" y="8725"/>
                  </a:moveTo>
                  <a:lnTo>
                    <a:pt x="16" y="8725"/>
                  </a:lnTo>
                  <a:cubicBezTo>
                    <a:pt x="16" y="8729"/>
                    <a:pt x="13" y="8733"/>
                    <a:pt x="8" y="8733"/>
                  </a:cubicBezTo>
                  <a:cubicBezTo>
                    <a:pt x="4" y="8733"/>
                    <a:pt x="0" y="8729"/>
                    <a:pt x="0" y="8725"/>
                  </a:cubicBezTo>
                  <a:lnTo>
                    <a:pt x="0" y="8725"/>
                  </a:lnTo>
                  <a:cubicBezTo>
                    <a:pt x="0" y="8721"/>
                    <a:pt x="4" y="8717"/>
                    <a:pt x="8" y="8717"/>
                  </a:cubicBezTo>
                  <a:cubicBezTo>
                    <a:pt x="13" y="8717"/>
                    <a:pt x="16" y="8721"/>
                    <a:pt x="16" y="8725"/>
                  </a:cubicBezTo>
                  <a:close/>
                  <a:moveTo>
                    <a:pt x="16" y="8757"/>
                  </a:moveTo>
                  <a:lnTo>
                    <a:pt x="16" y="8757"/>
                  </a:lnTo>
                  <a:cubicBezTo>
                    <a:pt x="16" y="8761"/>
                    <a:pt x="13" y="8765"/>
                    <a:pt x="8" y="8765"/>
                  </a:cubicBezTo>
                  <a:cubicBezTo>
                    <a:pt x="4" y="8765"/>
                    <a:pt x="0" y="8761"/>
                    <a:pt x="0" y="8757"/>
                  </a:cubicBezTo>
                  <a:lnTo>
                    <a:pt x="0" y="8757"/>
                  </a:lnTo>
                  <a:cubicBezTo>
                    <a:pt x="0" y="8753"/>
                    <a:pt x="4" y="8749"/>
                    <a:pt x="8" y="8749"/>
                  </a:cubicBezTo>
                  <a:cubicBezTo>
                    <a:pt x="13" y="8749"/>
                    <a:pt x="16" y="8753"/>
                    <a:pt x="16" y="8757"/>
                  </a:cubicBezTo>
                  <a:close/>
                  <a:moveTo>
                    <a:pt x="16" y="8789"/>
                  </a:moveTo>
                  <a:lnTo>
                    <a:pt x="16" y="8789"/>
                  </a:lnTo>
                  <a:cubicBezTo>
                    <a:pt x="16" y="8793"/>
                    <a:pt x="13" y="8797"/>
                    <a:pt x="8" y="8797"/>
                  </a:cubicBezTo>
                  <a:cubicBezTo>
                    <a:pt x="4" y="8797"/>
                    <a:pt x="0" y="8793"/>
                    <a:pt x="0" y="8789"/>
                  </a:cubicBezTo>
                  <a:lnTo>
                    <a:pt x="0" y="8789"/>
                  </a:lnTo>
                  <a:cubicBezTo>
                    <a:pt x="0" y="8785"/>
                    <a:pt x="4" y="8781"/>
                    <a:pt x="8" y="8781"/>
                  </a:cubicBezTo>
                  <a:cubicBezTo>
                    <a:pt x="13" y="8781"/>
                    <a:pt x="16" y="8785"/>
                    <a:pt x="16" y="8789"/>
                  </a:cubicBezTo>
                  <a:close/>
                  <a:moveTo>
                    <a:pt x="16" y="8821"/>
                  </a:moveTo>
                  <a:lnTo>
                    <a:pt x="16" y="8821"/>
                  </a:lnTo>
                  <a:cubicBezTo>
                    <a:pt x="16" y="8825"/>
                    <a:pt x="13" y="8829"/>
                    <a:pt x="8" y="8829"/>
                  </a:cubicBezTo>
                  <a:cubicBezTo>
                    <a:pt x="4" y="8829"/>
                    <a:pt x="0" y="8825"/>
                    <a:pt x="0" y="8821"/>
                  </a:cubicBezTo>
                  <a:lnTo>
                    <a:pt x="0" y="8821"/>
                  </a:lnTo>
                  <a:cubicBezTo>
                    <a:pt x="0" y="8817"/>
                    <a:pt x="4" y="8813"/>
                    <a:pt x="8" y="8813"/>
                  </a:cubicBezTo>
                  <a:cubicBezTo>
                    <a:pt x="13" y="8813"/>
                    <a:pt x="16" y="8817"/>
                    <a:pt x="16" y="8821"/>
                  </a:cubicBezTo>
                  <a:close/>
                  <a:moveTo>
                    <a:pt x="16" y="8853"/>
                  </a:moveTo>
                  <a:lnTo>
                    <a:pt x="16" y="8853"/>
                  </a:lnTo>
                  <a:cubicBezTo>
                    <a:pt x="16" y="8857"/>
                    <a:pt x="13" y="8861"/>
                    <a:pt x="8" y="8861"/>
                  </a:cubicBezTo>
                  <a:cubicBezTo>
                    <a:pt x="4" y="8861"/>
                    <a:pt x="0" y="8857"/>
                    <a:pt x="0" y="8853"/>
                  </a:cubicBezTo>
                  <a:lnTo>
                    <a:pt x="0" y="8853"/>
                  </a:lnTo>
                  <a:cubicBezTo>
                    <a:pt x="0" y="8849"/>
                    <a:pt x="4" y="8845"/>
                    <a:pt x="8" y="8845"/>
                  </a:cubicBezTo>
                  <a:cubicBezTo>
                    <a:pt x="13" y="8845"/>
                    <a:pt x="16" y="8849"/>
                    <a:pt x="16" y="8853"/>
                  </a:cubicBezTo>
                  <a:close/>
                  <a:moveTo>
                    <a:pt x="16" y="8885"/>
                  </a:moveTo>
                  <a:lnTo>
                    <a:pt x="16" y="8885"/>
                  </a:lnTo>
                  <a:cubicBezTo>
                    <a:pt x="16" y="8889"/>
                    <a:pt x="13" y="8893"/>
                    <a:pt x="8" y="8893"/>
                  </a:cubicBezTo>
                  <a:cubicBezTo>
                    <a:pt x="4" y="8893"/>
                    <a:pt x="0" y="8889"/>
                    <a:pt x="0" y="8885"/>
                  </a:cubicBezTo>
                  <a:lnTo>
                    <a:pt x="0" y="8885"/>
                  </a:lnTo>
                  <a:cubicBezTo>
                    <a:pt x="0" y="8881"/>
                    <a:pt x="4" y="8877"/>
                    <a:pt x="8" y="8877"/>
                  </a:cubicBezTo>
                  <a:cubicBezTo>
                    <a:pt x="13" y="8877"/>
                    <a:pt x="16" y="8881"/>
                    <a:pt x="16" y="8885"/>
                  </a:cubicBezTo>
                  <a:close/>
                  <a:moveTo>
                    <a:pt x="16" y="8917"/>
                  </a:moveTo>
                  <a:lnTo>
                    <a:pt x="16" y="8917"/>
                  </a:lnTo>
                  <a:cubicBezTo>
                    <a:pt x="16" y="8921"/>
                    <a:pt x="13" y="8925"/>
                    <a:pt x="8" y="8925"/>
                  </a:cubicBezTo>
                  <a:cubicBezTo>
                    <a:pt x="4" y="8925"/>
                    <a:pt x="0" y="8921"/>
                    <a:pt x="0" y="8917"/>
                  </a:cubicBezTo>
                  <a:lnTo>
                    <a:pt x="0" y="8917"/>
                  </a:lnTo>
                  <a:cubicBezTo>
                    <a:pt x="0" y="8913"/>
                    <a:pt x="4" y="8909"/>
                    <a:pt x="8" y="8909"/>
                  </a:cubicBezTo>
                  <a:cubicBezTo>
                    <a:pt x="13" y="8909"/>
                    <a:pt x="16" y="8913"/>
                    <a:pt x="16" y="8917"/>
                  </a:cubicBezTo>
                  <a:close/>
                  <a:moveTo>
                    <a:pt x="16" y="8949"/>
                  </a:moveTo>
                  <a:lnTo>
                    <a:pt x="16" y="8949"/>
                  </a:lnTo>
                  <a:cubicBezTo>
                    <a:pt x="16" y="8954"/>
                    <a:pt x="13" y="8957"/>
                    <a:pt x="8" y="8957"/>
                  </a:cubicBezTo>
                  <a:cubicBezTo>
                    <a:pt x="4" y="8957"/>
                    <a:pt x="0" y="8954"/>
                    <a:pt x="0" y="8949"/>
                  </a:cubicBezTo>
                  <a:lnTo>
                    <a:pt x="0" y="8949"/>
                  </a:lnTo>
                  <a:cubicBezTo>
                    <a:pt x="0" y="8945"/>
                    <a:pt x="4" y="8941"/>
                    <a:pt x="8" y="8941"/>
                  </a:cubicBezTo>
                  <a:cubicBezTo>
                    <a:pt x="13" y="8941"/>
                    <a:pt x="16" y="8945"/>
                    <a:pt x="16" y="8949"/>
                  </a:cubicBezTo>
                  <a:close/>
                  <a:moveTo>
                    <a:pt x="16" y="8981"/>
                  </a:moveTo>
                  <a:lnTo>
                    <a:pt x="16" y="8981"/>
                  </a:lnTo>
                  <a:cubicBezTo>
                    <a:pt x="16" y="8986"/>
                    <a:pt x="13" y="8989"/>
                    <a:pt x="8" y="8989"/>
                  </a:cubicBezTo>
                  <a:cubicBezTo>
                    <a:pt x="4" y="8989"/>
                    <a:pt x="0" y="8986"/>
                    <a:pt x="0" y="8981"/>
                  </a:cubicBezTo>
                  <a:lnTo>
                    <a:pt x="0" y="8981"/>
                  </a:lnTo>
                  <a:cubicBezTo>
                    <a:pt x="0" y="8977"/>
                    <a:pt x="4" y="8973"/>
                    <a:pt x="8" y="8973"/>
                  </a:cubicBezTo>
                  <a:cubicBezTo>
                    <a:pt x="13" y="8973"/>
                    <a:pt x="16" y="8977"/>
                    <a:pt x="16" y="8981"/>
                  </a:cubicBezTo>
                  <a:close/>
                  <a:moveTo>
                    <a:pt x="16" y="9013"/>
                  </a:moveTo>
                  <a:lnTo>
                    <a:pt x="16" y="9013"/>
                  </a:lnTo>
                  <a:cubicBezTo>
                    <a:pt x="16" y="9018"/>
                    <a:pt x="13" y="9021"/>
                    <a:pt x="8" y="9021"/>
                  </a:cubicBezTo>
                  <a:cubicBezTo>
                    <a:pt x="4" y="9021"/>
                    <a:pt x="0" y="9018"/>
                    <a:pt x="0" y="9013"/>
                  </a:cubicBezTo>
                  <a:lnTo>
                    <a:pt x="0" y="9013"/>
                  </a:lnTo>
                  <a:cubicBezTo>
                    <a:pt x="0" y="9009"/>
                    <a:pt x="4" y="9005"/>
                    <a:pt x="8" y="9005"/>
                  </a:cubicBezTo>
                  <a:cubicBezTo>
                    <a:pt x="13" y="9005"/>
                    <a:pt x="16" y="9009"/>
                    <a:pt x="16" y="9013"/>
                  </a:cubicBezTo>
                  <a:close/>
                  <a:moveTo>
                    <a:pt x="16" y="9045"/>
                  </a:moveTo>
                  <a:lnTo>
                    <a:pt x="16" y="9045"/>
                  </a:lnTo>
                  <a:cubicBezTo>
                    <a:pt x="16" y="9050"/>
                    <a:pt x="13" y="9053"/>
                    <a:pt x="8" y="9053"/>
                  </a:cubicBezTo>
                  <a:cubicBezTo>
                    <a:pt x="4" y="9053"/>
                    <a:pt x="0" y="9050"/>
                    <a:pt x="0" y="9045"/>
                  </a:cubicBezTo>
                  <a:lnTo>
                    <a:pt x="0" y="9045"/>
                  </a:lnTo>
                  <a:cubicBezTo>
                    <a:pt x="0" y="9041"/>
                    <a:pt x="4" y="9037"/>
                    <a:pt x="8" y="9037"/>
                  </a:cubicBezTo>
                  <a:cubicBezTo>
                    <a:pt x="13" y="9037"/>
                    <a:pt x="16" y="9041"/>
                    <a:pt x="16" y="9045"/>
                  </a:cubicBezTo>
                  <a:close/>
                  <a:moveTo>
                    <a:pt x="16" y="9077"/>
                  </a:moveTo>
                  <a:lnTo>
                    <a:pt x="16" y="9077"/>
                  </a:lnTo>
                  <a:cubicBezTo>
                    <a:pt x="16" y="9082"/>
                    <a:pt x="13" y="9085"/>
                    <a:pt x="8" y="9085"/>
                  </a:cubicBezTo>
                  <a:cubicBezTo>
                    <a:pt x="4" y="9085"/>
                    <a:pt x="0" y="9082"/>
                    <a:pt x="0" y="9077"/>
                  </a:cubicBezTo>
                  <a:lnTo>
                    <a:pt x="0" y="9077"/>
                  </a:lnTo>
                  <a:cubicBezTo>
                    <a:pt x="0" y="9073"/>
                    <a:pt x="4" y="9069"/>
                    <a:pt x="8" y="9069"/>
                  </a:cubicBezTo>
                  <a:cubicBezTo>
                    <a:pt x="13" y="9069"/>
                    <a:pt x="16" y="9073"/>
                    <a:pt x="16" y="9077"/>
                  </a:cubicBezTo>
                  <a:close/>
                  <a:moveTo>
                    <a:pt x="16" y="9109"/>
                  </a:moveTo>
                  <a:lnTo>
                    <a:pt x="16" y="9109"/>
                  </a:lnTo>
                  <a:cubicBezTo>
                    <a:pt x="16" y="9114"/>
                    <a:pt x="13" y="9117"/>
                    <a:pt x="8" y="9117"/>
                  </a:cubicBezTo>
                  <a:cubicBezTo>
                    <a:pt x="4" y="9117"/>
                    <a:pt x="0" y="9114"/>
                    <a:pt x="0" y="9109"/>
                  </a:cubicBezTo>
                  <a:lnTo>
                    <a:pt x="0" y="9109"/>
                  </a:lnTo>
                  <a:cubicBezTo>
                    <a:pt x="0" y="9105"/>
                    <a:pt x="4" y="9101"/>
                    <a:pt x="8" y="9101"/>
                  </a:cubicBezTo>
                  <a:cubicBezTo>
                    <a:pt x="13" y="9101"/>
                    <a:pt x="16" y="9105"/>
                    <a:pt x="16" y="9109"/>
                  </a:cubicBezTo>
                  <a:close/>
                  <a:moveTo>
                    <a:pt x="16" y="9141"/>
                  </a:moveTo>
                  <a:lnTo>
                    <a:pt x="16" y="9141"/>
                  </a:lnTo>
                  <a:cubicBezTo>
                    <a:pt x="16" y="9146"/>
                    <a:pt x="13" y="9149"/>
                    <a:pt x="8" y="9149"/>
                  </a:cubicBezTo>
                  <a:cubicBezTo>
                    <a:pt x="4" y="9149"/>
                    <a:pt x="0" y="9146"/>
                    <a:pt x="0" y="9141"/>
                  </a:cubicBezTo>
                  <a:lnTo>
                    <a:pt x="0" y="9141"/>
                  </a:lnTo>
                  <a:cubicBezTo>
                    <a:pt x="0" y="9137"/>
                    <a:pt x="4" y="9133"/>
                    <a:pt x="8" y="9133"/>
                  </a:cubicBezTo>
                  <a:cubicBezTo>
                    <a:pt x="13" y="9133"/>
                    <a:pt x="16" y="9137"/>
                    <a:pt x="16" y="9141"/>
                  </a:cubicBezTo>
                  <a:close/>
                  <a:moveTo>
                    <a:pt x="16" y="9173"/>
                  </a:moveTo>
                  <a:lnTo>
                    <a:pt x="16" y="9173"/>
                  </a:lnTo>
                  <a:cubicBezTo>
                    <a:pt x="16" y="9178"/>
                    <a:pt x="13" y="9181"/>
                    <a:pt x="8" y="9181"/>
                  </a:cubicBezTo>
                  <a:cubicBezTo>
                    <a:pt x="4" y="9181"/>
                    <a:pt x="0" y="9178"/>
                    <a:pt x="0" y="9173"/>
                  </a:cubicBezTo>
                  <a:lnTo>
                    <a:pt x="0" y="9173"/>
                  </a:lnTo>
                  <a:cubicBezTo>
                    <a:pt x="0" y="9169"/>
                    <a:pt x="4" y="9165"/>
                    <a:pt x="8" y="9165"/>
                  </a:cubicBezTo>
                  <a:cubicBezTo>
                    <a:pt x="13" y="9165"/>
                    <a:pt x="16" y="9169"/>
                    <a:pt x="16" y="9173"/>
                  </a:cubicBezTo>
                  <a:close/>
                  <a:moveTo>
                    <a:pt x="16" y="9205"/>
                  </a:moveTo>
                  <a:lnTo>
                    <a:pt x="16" y="9205"/>
                  </a:lnTo>
                  <a:cubicBezTo>
                    <a:pt x="16" y="9210"/>
                    <a:pt x="13" y="9213"/>
                    <a:pt x="8" y="9213"/>
                  </a:cubicBezTo>
                  <a:cubicBezTo>
                    <a:pt x="4" y="9213"/>
                    <a:pt x="0" y="9210"/>
                    <a:pt x="0" y="9205"/>
                  </a:cubicBezTo>
                  <a:lnTo>
                    <a:pt x="0" y="9205"/>
                  </a:lnTo>
                  <a:cubicBezTo>
                    <a:pt x="0" y="9201"/>
                    <a:pt x="4" y="9197"/>
                    <a:pt x="8" y="9197"/>
                  </a:cubicBezTo>
                  <a:cubicBezTo>
                    <a:pt x="13" y="9197"/>
                    <a:pt x="16" y="9201"/>
                    <a:pt x="16" y="9205"/>
                  </a:cubicBezTo>
                  <a:close/>
                  <a:moveTo>
                    <a:pt x="16" y="9237"/>
                  </a:moveTo>
                  <a:lnTo>
                    <a:pt x="16" y="9237"/>
                  </a:lnTo>
                  <a:cubicBezTo>
                    <a:pt x="16" y="9242"/>
                    <a:pt x="13" y="9245"/>
                    <a:pt x="8" y="9245"/>
                  </a:cubicBezTo>
                  <a:cubicBezTo>
                    <a:pt x="4" y="9245"/>
                    <a:pt x="0" y="9242"/>
                    <a:pt x="0" y="9237"/>
                  </a:cubicBezTo>
                  <a:lnTo>
                    <a:pt x="0" y="9237"/>
                  </a:lnTo>
                  <a:cubicBezTo>
                    <a:pt x="0" y="9233"/>
                    <a:pt x="4" y="9229"/>
                    <a:pt x="8" y="9229"/>
                  </a:cubicBezTo>
                  <a:cubicBezTo>
                    <a:pt x="13" y="9229"/>
                    <a:pt x="16" y="9233"/>
                    <a:pt x="16" y="9237"/>
                  </a:cubicBezTo>
                  <a:close/>
                  <a:moveTo>
                    <a:pt x="16" y="9269"/>
                  </a:moveTo>
                  <a:lnTo>
                    <a:pt x="16" y="9269"/>
                  </a:lnTo>
                  <a:cubicBezTo>
                    <a:pt x="16" y="9274"/>
                    <a:pt x="13" y="9277"/>
                    <a:pt x="8" y="9277"/>
                  </a:cubicBezTo>
                  <a:cubicBezTo>
                    <a:pt x="4" y="9277"/>
                    <a:pt x="0" y="9274"/>
                    <a:pt x="0" y="9269"/>
                  </a:cubicBezTo>
                  <a:lnTo>
                    <a:pt x="0" y="9269"/>
                  </a:lnTo>
                  <a:cubicBezTo>
                    <a:pt x="0" y="9265"/>
                    <a:pt x="4" y="9261"/>
                    <a:pt x="8" y="9261"/>
                  </a:cubicBezTo>
                  <a:cubicBezTo>
                    <a:pt x="13" y="9261"/>
                    <a:pt x="16" y="9265"/>
                    <a:pt x="16" y="9269"/>
                  </a:cubicBezTo>
                  <a:close/>
                  <a:moveTo>
                    <a:pt x="16" y="9301"/>
                  </a:moveTo>
                  <a:lnTo>
                    <a:pt x="16" y="9301"/>
                  </a:lnTo>
                  <a:cubicBezTo>
                    <a:pt x="16" y="9306"/>
                    <a:pt x="13" y="9309"/>
                    <a:pt x="8" y="9309"/>
                  </a:cubicBezTo>
                  <a:cubicBezTo>
                    <a:pt x="4" y="9309"/>
                    <a:pt x="0" y="9306"/>
                    <a:pt x="0" y="9301"/>
                  </a:cubicBezTo>
                  <a:lnTo>
                    <a:pt x="0" y="9301"/>
                  </a:lnTo>
                  <a:cubicBezTo>
                    <a:pt x="0" y="9297"/>
                    <a:pt x="4" y="9293"/>
                    <a:pt x="8" y="9293"/>
                  </a:cubicBezTo>
                  <a:cubicBezTo>
                    <a:pt x="13" y="9293"/>
                    <a:pt x="16" y="9297"/>
                    <a:pt x="16" y="9301"/>
                  </a:cubicBezTo>
                  <a:close/>
                  <a:moveTo>
                    <a:pt x="16" y="9333"/>
                  </a:moveTo>
                  <a:lnTo>
                    <a:pt x="16" y="9333"/>
                  </a:lnTo>
                  <a:cubicBezTo>
                    <a:pt x="16" y="9338"/>
                    <a:pt x="13" y="9341"/>
                    <a:pt x="8" y="9341"/>
                  </a:cubicBezTo>
                  <a:cubicBezTo>
                    <a:pt x="4" y="9341"/>
                    <a:pt x="0" y="9338"/>
                    <a:pt x="0" y="9333"/>
                  </a:cubicBezTo>
                  <a:lnTo>
                    <a:pt x="0" y="9333"/>
                  </a:lnTo>
                  <a:cubicBezTo>
                    <a:pt x="0" y="9329"/>
                    <a:pt x="4" y="9325"/>
                    <a:pt x="8" y="9325"/>
                  </a:cubicBezTo>
                  <a:cubicBezTo>
                    <a:pt x="13" y="9325"/>
                    <a:pt x="16" y="9329"/>
                    <a:pt x="16" y="9333"/>
                  </a:cubicBezTo>
                  <a:close/>
                  <a:moveTo>
                    <a:pt x="16" y="9365"/>
                  </a:moveTo>
                  <a:lnTo>
                    <a:pt x="16" y="9365"/>
                  </a:lnTo>
                  <a:cubicBezTo>
                    <a:pt x="16" y="9370"/>
                    <a:pt x="13" y="9373"/>
                    <a:pt x="8" y="9373"/>
                  </a:cubicBezTo>
                  <a:cubicBezTo>
                    <a:pt x="4" y="9373"/>
                    <a:pt x="0" y="9370"/>
                    <a:pt x="0" y="9365"/>
                  </a:cubicBezTo>
                  <a:lnTo>
                    <a:pt x="0" y="9365"/>
                  </a:lnTo>
                  <a:cubicBezTo>
                    <a:pt x="0" y="9361"/>
                    <a:pt x="4" y="9357"/>
                    <a:pt x="8" y="9357"/>
                  </a:cubicBezTo>
                  <a:cubicBezTo>
                    <a:pt x="13" y="9357"/>
                    <a:pt x="16" y="9361"/>
                    <a:pt x="16" y="9365"/>
                  </a:cubicBezTo>
                  <a:close/>
                  <a:moveTo>
                    <a:pt x="16" y="9397"/>
                  </a:moveTo>
                  <a:lnTo>
                    <a:pt x="16" y="9397"/>
                  </a:lnTo>
                  <a:cubicBezTo>
                    <a:pt x="16" y="9402"/>
                    <a:pt x="13" y="9405"/>
                    <a:pt x="8" y="9405"/>
                  </a:cubicBezTo>
                  <a:cubicBezTo>
                    <a:pt x="4" y="9405"/>
                    <a:pt x="0" y="9402"/>
                    <a:pt x="0" y="9397"/>
                  </a:cubicBezTo>
                  <a:lnTo>
                    <a:pt x="0" y="9397"/>
                  </a:lnTo>
                  <a:cubicBezTo>
                    <a:pt x="0" y="9393"/>
                    <a:pt x="4" y="9389"/>
                    <a:pt x="8" y="9389"/>
                  </a:cubicBezTo>
                  <a:cubicBezTo>
                    <a:pt x="13" y="9389"/>
                    <a:pt x="16" y="9393"/>
                    <a:pt x="16" y="9397"/>
                  </a:cubicBezTo>
                  <a:close/>
                  <a:moveTo>
                    <a:pt x="16" y="9429"/>
                  </a:moveTo>
                  <a:lnTo>
                    <a:pt x="16" y="9429"/>
                  </a:lnTo>
                  <a:cubicBezTo>
                    <a:pt x="16" y="9434"/>
                    <a:pt x="13" y="9437"/>
                    <a:pt x="8" y="9437"/>
                  </a:cubicBezTo>
                  <a:cubicBezTo>
                    <a:pt x="4" y="9437"/>
                    <a:pt x="0" y="9434"/>
                    <a:pt x="0" y="9429"/>
                  </a:cubicBezTo>
                  <a:lnTo>
                    <a:pt x="0" y="9429"/>
                  </a:lnTo>
                  <a:cubicBezTo>
                    <a:pt x="0" y="9425"/>
                    <a:pt x="4" y="9421"/>
                    <a:pt x="8" y="9421"/>
                  </a:cubicBezTo>
                  <a:cubicBezTo>
                    <a:pt x="13" y="9421"/>
                    <a:pt x="16" y="9425"/>
                    <a:pt x="16" y="9429"/>
                  </a:cubicBezTo>
                  <a:close/>
                  <a:moveTo>
                    <a:pt x="16" y="9461"/>
                  </a:moveTo>
                  <a:lnTo>
                    <a:pt x="16" y="9461"/>
                  </a:lnTo>
                  <a:cubicBezTo>
                    <a:pt x="16" y="9466"/>
                    <a:pt x="13" y="9469"/>
                    <a:pt x="8" y="9469"/>
                  </a:cubicBezTo>
                  <a:cubicBezTo>
                    <a:pt x="4" y="9469"/>
                    <a:pt x="0" y="9466"/>
                    <a:pt x="0" y="9461"/>
                  </a:cubicBezTo>
                  <a:lnTo>
                    <a:pt x="0" y="9461"/>
                  </a:lnTo>
                  <a:cubicBezTo>
                    <a:pt x="0" y="9457"/>
                    <a:pt x="4" y="9453"/>
                    <a:pt x="8" y="9453"/>
                  </a:cubicBezTo>
                  <a:cubicBezTo>
                    <a:pt x="13" y="9453"/>
                    <a:pt x="16" y="9457"/>
                    <a:pt x="16" y="9461"/>
                  </a:cubicBezTo>
                  <a:close/>
                  <a:moveTo>
                    <a:pt x="16" y="9493"/>
                  </a:moveTo>
                  <a:lnTo>
                    <a:pt x="16" y="9493"/>
                  </a:lnTo>
                  <a:cubicBezTo>
                    <a:pt x="16" y="9498"/>
                    <a:pt x="13" y="9501"/>
                    <a:pt x="8" y="9501"/>
                  </a:cubicBezTo>
                  <a:cubicBezTo>
                    <a:pt x="4" y="9501"/>
                    <a:pt x="0" y="9498"/>
                    <a:pt x="0" y="9493"/>
                  </a:cubicBezTo>
                  <a:lnTo>
                    <a:pt x="0" y="9493"/>
                  </a:lnTo>
                  <a:cubicBezTo>
                    <a:pt x="0" y="9489"/>
                    <a:pt x="4" y="9485"/>
                    <a:pt x="8" y="9485"/>
                  </a:cubicBezTo>
                  <a:cubicBezTo>
                    <a:pt x="13" y="9485"/>
                    <a:pt x="16" y="9489"/>
                    <a:pt x="16" y="9493"/>
                  </a:cubicBezTo>
                  <a:close/>
                  <a:moveTo>
                    <a:pt x="16" y="9525"/>
                  </a:moveTo>
                  <a:lnTo>
                    <a:pt x="16" y="9525"/>
                  </a:lnTo>
                  <a:cubicBezTo>
                    <a:pt x="16" y="9530"/>
                    <a:pt x="13" y="9533"/>
                    <a:pt x="8" y="9533"/>
                  </a:cubicBezTo>
                  <a:cubicBezTo>
                    <a:pt x="4" y="9533"/>
                    <a:pt x="0" y="9530"/>
                    <a:pt x="0" y="9525"/>
                  </a:cubicBezTo>
                  <a:lnTo>
                    <a:pt x="0" y="9525"/>
                  </a:lnTo>
                  <a:cubicBezTo>
                    <a:pt x="0" y="9521"/>
                    <a:pt x="4" y="9517"/>
                    <a:pt x="8" y="9517"/>
                  </a:cubicBezTo>
                  <a:cubicBezTo>
                    <a:pt x="13" y="9517"/>
                    <a:pt x="16" y="9521"/>
                    <a:pt x="16" y="9525"/>
                  </a:cubicBezTo>
                  <a:close/>
                  <a:moveTo>
                    <a:pt x="16" y="9557"/>
                  </a:moveTo>
                  <a:lnTo>
                    <a:pt x="16" y="9557"/>
                  </a:lnTo>
                  <a:cubicBezTo>
                    <a:pt x="16" y="9562"/>
                    <a:pt x="13" y="9565"/>
                    <a:pt x="8" y="9565"/>
                  </a:cubicBezTo>
                  <a:cubicBezTo>
                    <a:pt x="4" y="9565"/>
                    <a:pt x="0" y="9562"/>
                    <a:pt x="0" y="9557"/>
                  </a:cubicBezTo>
                  <a:lnTo>
                    <a:pt x="0" y="9557"/>
                  </a:lnTo>
                  <a:cubicBezTo>
                    <a:pt x="0" y="9553"/>
                    <a:pt x="4" y="9549"/>
                    <a:pt x="8" y="9549"/>
                  </a:cubicBezTo>
                  <a:cubicBezTo>
                    <a:pt x="13" y="9549"/>
                    <a:pt x="16" y="9553"/>
                    <a:pt x="16" y="9557"/>
                  </a:cubicBezTo>
                  <a:close/>
                  <a:moveTo>
                    <a:pt x="16" y="9589"/>
                  </a:moveTo>
                  <a:lnTo>
                    <a:pt x="16" y="9589"/>
                  </a:lnTo>
                  <a:cubicBezTo>
                    <a:pt x="16" y="9594"/>
                    <a:pt x="13" y="9597"/>
                    <a:pt x="8" y="9597"/>
                  </a:cubicBezTo>
                  <a:cubicBezTo>
                    <a:pt x="4" y="9597"/>
                    <a:pt x="0" y="9594"/>
                    <a:pt x="0" y="9589"/>
                  </a:cubicBezTo>
                  <a:lnTo>
                    <a:pt x="0" y="9589"/>
                  </a:lnTo>
                  <a:cubicBezTo>
                    <a:pt x="0" y="9585"/>
                    <a:pt x="4" y="9581"/>
                    <a:pt x="8" y="9581"/>
                  </a:cubicBezTo>
                  <a:cubicBezTo>
                    <a:pt x="13" y="9581"/>
                    <a:pt x="16" y="9585"/>
                    <a:pt x="16" y="9589"/>
                  </a:cubicBezTo>
                  <a:close/>
                  <a:moveTo>
                    <a:pt x="16" y="9621"/>
                  </a:moveTo>
                  <a:lnTo>
                    <a:pt x="16" y="9621"/>
                  </a:lnTo>
                  <a:cubicBezTo>
                    <a:pt x="16" y="9626"/>
                    <a:pt x="13" y="9629"/>
                    <a:pt x="8" y="9629"/>
                  </a:cubicBezTo>
                  <a:cubicBezTo>
                    <a:pt x="4" y="9629"/>
                    <a:pt x="0" y="9626"/>
                    <a:pt x="0" y="9621"/>
                  </a:cubicBezTo>
                  <a:lnTo>
                    <a:pt x="0" y="9621"/>
                  </a:lnTo>
                  <a:cubicBezTo>
                    <a:pt x="0" y="9617"/>
                    <a:pt x="4" y="9613"/>
                    <a:pt x="8" y="9613"/>
                  </a:cubicBezTo>
                  <a:cubicBezTo>
                    <a:pt x="13" y="9613"/>
                    <a:pt x="16" y="9617"/>
                    <a:pt x="16" y="9621"/>
                  </a:cubicBezTo>
                  <a:close/>
                  <a:moveTo>
                    <a:pt x="16" y="9653"/>
                  </a:moveTo>
                  <a:lnTo>
                    <a:pt x="16" y="9653"/>
                  </a:lnTo>
                  <a:cubicBezTo>
                    <a:pt x="16" y="9658"/>
                    <a:pt x="13" y="9661"/>
                    <a:pt x="8" y="9661"/>
                  </a:cubicBezTo>
                  <a:cubicBezTo>
                    <a:pt x="4" y="9661"/>
                    <a:pt x="0" y="9658"/>
                    <a:pt x="0" y="9653"/>
                  </a:cubicBezTo>
                  <a:lnTo>
                    <a:pt x="0" y="9653"/>
                  </a:lnTo>
                  <a:cubicBezTo>
                    <a:pt x="0" y="9649"/>
                    <a:pt x="4" y="9645"/>
                    <a:pt x="8" y="9645"/>
                  </a:cubicBezTo>
                  <a:cubicBezTo>
                    <a:pt x="13" y="9645"/>
                    <a:pt x="16" y="9649"/>
                    <a:pt x="16" y="9653"/>
                  </a:cubicBezTo>
                  <a:close/>
                  <a:moveTo>
                    <a:pt x="16" y="9685"/>
                  </a:moveTo>
                  <a:lnTo>
                    <a:pt x="16" y="9685"/>
                  </a:lnTo>
                  <a:cubicBezTo>
                    <a:pt x="16" y="9690"/>
                    <a:pt x="13" y="9693"/>
                    <a:pt x="8" y="9693"/>
                  </a:cubicBezTo>
                  <a:cubicBezTo>
                    <a:pt x="4" y="9693"/>
                    <a:pt x="0" y="9690"/>
                    <a:pt x="0" y="9685"/>
                  </a:cubicBezTo>
                  <a:lnTo>
                    <a:pt x="0" y="9685"/>
                  </a:lnTo>
                  <a:cubicBezTo>
                    <a:pt x="0" y="9681"/>
                    <a:pt x="4" y="9677"/>
                    <a:pt x="8" y="9677"/>
                  </a:cubicBezTo>
                  <a:cubicBezTo>
                    <a:pt x="13" y="9677"/>
                    <a:pt x="16" y="9681"/>
                    <a:pt x="16" y="9685"/>
                  </a:cubicBezTo>
                  <a:close/>
                  <a:moveTo>
                    <a:pt x="16" y="9717"/>
                  </a:moveTo>
                  <a:lnTo>
                    <a:pt x="16" y="9717"/>
                  </a:lnTo>
                  <a:cubicBezTo>
                    <a:pt x="16" y="9722"/>
                    <a:pt x="13" y="9725"/>
                    <a:pt x="8" y="9725"/>
                  </a:cubicBezTo>
                  <a:cubicBezTo>
                    <a:pt x="4" y="9725"/>
                    <a:pt x="0" y="9722"/>
                    <a:pt x="0" y="9717"/>
                  </a:cubicBezTo>
                  <a:lnTo>
                    <a:pt x="0" y="9717"/>
                  </a:lnTo>
                  <a:cubicBezTo>
                    <a:pt x="0" y="9713"/>
                    <a:pt x="4" y="9709"/>
                    <a:pt x="8" y="9709"/>
                  </a:cubicBezTo>
                  <a:cubicBezTo>
                    <a:pt x="13" y="9709"/>
                    <a:pt x="16" y="9713"/>
                    <a:pt x="16" y="9717"/>
                  </a:cubicBezTo>
                  <a:close/>
                  <a:moveTo>
                    <a:pt x="16" y="9749"/>
                  </a:moveTo>
                  <a:lnTo>
                    <a:pt x="16" y="9749"/>
                  </a:lnTo>
                  <a:cubicBezTo>
                    <a:pt x="16" y="9754"/>
                    <a:pt x="13" y="9757"/>
                    <a:pt x="8" y="9757"/>
                  </a:cubicBezTo>
                  <a:cubicBezTo>
                    <a:pt x="4" y="9757"/>
                    <a:pt x="0" y="9754"/>
                    <a:pt x="0" y="9749"/>
                  </a:cubicBezTo>
                  <a:lnTo>
                    <a:pt x="0" y="9749"/>
                  </a:lnTo>
                  <a:cubicBezTo>
                    <a:pt x="0" y="9745"/>
                    <a:pt x="4" y="9741"/>
                    <a:pt x="8" y="9741"/>
                  </a:cubicBezTo>
                  <a:cubicBezTo>
                    <a:pt x="13" y="9741"/>
                    <a:pt x="16" y="9745"/>
                    <a:pt x="16" y="9749"/>
                  </a:cubicBezTo>
                  <a:close/>
                  <a:moveTo>
                    <a:pt x="16" y="9781"/>
                  </a:moveTo>
                  <a:lnTo>
                    <a:pt x="16" y="9782"/>
                  </a:lnTo>
                  <a:cubicBezTo>
                    <a:pt x="16" y="9786"/>
                    <a:pt x="13" y="9790"/>
                    <a:pt x="8" y="9790"/>
                  </a:cubicBezTo>
                  <a:cubicBezTo>
                    <a:pt x="4" y="9790"/>
                    <a:pt x="0" y="9786"/>
                    <a:pt x="0" y="9782"/>
                  </a:cubicBezTo>
                  <a:lnTo>
                    <a:pt x="0" y="9781"/>
                  </a:lnTo>
                  <a:cubicBezTo>
                    <a:pt x="0" y="9777"/>
                    <a:pt x="4" y="9773"/>
                    <a:pt x="8" y="9773"/>
                  </a:cubicBezTo>
                  <a:cubicBezTo>
                    <a:pt x="13" y="9773"/>
                    <a:pt x="16" y="9777"/>
                    <a:pt x="16" y="9781"/>
                  </a:cubicBezTo>
                  <a:close/>
                  <a:moveTo>
                    <a:pt x="16" y="9814"/>
                  </a:moveTo>
                  <a:lnTo>
                    <a:pt x="16" y="9814"/>
                  </a:lnTo>
                  <a:cubicBezTo>
                    <a:pt x="16" y="9818"/>
                    <a:pt x="13" y="9822"/>
                    <a:pt x="8" y="9822"/>
                  </a:cubicBezTo>
                  <a:cubicBezTo>
                    <a:pt x="4" y="9822"/>
                    <a:pt x="0" y="9818"/>
                    <a:pt x="0" y="9814"/>
                  </a:cubicBezTo>
                  <a:lnTo>
                    <a:pt x="0" y="9814"/>
                  </a:lnTo>
                  <a:cubicBezTo>
                    <a:pt x="0" y="9809"/>
                    <a:pt x="4" y="9806"/>
                    <a:pt x="8" y="9806"/>
                  </a:cubicBezTo>
                  <a:cubicBezTo>
                    <a:pt x="13" y="9806"/>
                    <a:pt x="16" y="9809"/>
                    <a:pt x="16" y="9814"/>
                  </a:cubicBezTo>
                  <a:close/>
                  <a:moveTo>
                    <a:pt x="16" y="9846"/>
                  </a:moveTo>
                  <a:lnTo>
                    <a:pt x="16" y="9846"/>
                  </a:lnTo>
                  <a:cubicBezTo>
                    <a:pt x="16" y="9850"/>
                    <a:pt x="13" y="9854"/>
                    <a:pt x="8" y="9854"/>
                  </a:cubicBezTo>
                  <a:cubicBezTo>
                    <a:pt x="4" y="9854"/>
                    <a:pt x="0" y="9850"/>
                    <a:pt x="0" y="9846"/>
                  </a:cubicBezTo>
                  <a:lnTo>
                    <a:pt x="0" y="9846"/>
                  </a:lnTo>
                  <a:cubicBezTo>
                    <a:pt x="0" y="9841"/>
                    <a:pt x="4" y="9838"/>
                    <a:pt x="8" y="9838"/>
                  </a:cubicBezTo>
                  <a:cubicBezTo>
                    <a:pt x="13" y="9838"/>
                    <a:pt x="16" y="9841"/>
                    <a:pt x="16" y="9846"/>
                  </a:cubicBezTo>
                  <a:close/>
                  <a:moveTo>
                    <a:pt x="16" y="9878"/>
                  </a:moveTo>
                  <a:lnTo>
                    <a:pt x="16" y="9878"/>
                  </a:lnTo>
                  <a:cubicBezTo>
                    <a:pt x="16" y="9882"/>
                    <a:pt x="13" y="9886"/>
                    <a:pt x="8" y="9886"/>
                  </a:cubicBezTo>
                  <a:cubicBezTo>
                    <a:pt x="4" y="9886"/>
                    <a:pt x="0" y="9882"/>
                    <a:pt x="0" y="9878"/>
                  </a:cubicBezTo>
                  <a:lnTo>
                    <a:pt x="0" y="9878"/>
                  </a:lnTo>
                  <a:cubicBezTo>
                    <a:pt x="0" y="9873"/>
                    <a:pt x="4" y="9870"/>
                    <a:pt x="8" y="9870"/>
                  </a:cubicBezTo>
                  <a:cubicBezTo>
                    <a:pt x="13" y="9870"/>
                    <a:pt x="16" y="9873"/>
                    <a:pt x="16" y="9878"/>
                  </a:cubicBezTo>
                  <a:close/>
                  <a:moveTo>
                    <a:pt x="16" y="9910"/>
                  </a:moveTo>
                  <a:lnTo>
                    <a:pt x="16" y="9910"/>
                  </a:lnTo>
                  <a:cubicBezTo>
                    <a:pt x="16" y="9914"/>
                    <a:pt x="13" y="9918"/>
                    <a:pt x="8" y="9918"/>
                  </a:cubicBezTo>
                  <a:cubicBezTo>
                    <a:pt x="4" y="9918"/>
                    <a:pt x="0" y="9914"/>
                    <a:pt x="0" y="9910"/>
                  </a:cubicBezTo>
                  <a:lnTo>
                    <a:pt x="0" y="9910"/>
                  </a:lnTo>
                  <a:cubicBezTo>
                    <a:pt x="0" y="9905"/>
                    <a:pt x="4" y="9902"/>
                    <a:pt x="8" y="9902"/>
                  </a:cubicBezTo>
                  <a:cubicBezTo>
                    <a:pt x="13" y="9902"/>
                    <a:pt x="16" y="9905"/>
                    <a:pt x="16" y="9910"/>
                  </a:cubicBezTo>
                  <a:close/>
                  <a:moveTo>
                    <a:pt x="16" y="9942"/>
                  </a:moveTo>
                  <a:lnTo>
                    <a:pt x="16" y="9942"/>
                  </a:lnTo>
                  <a:cubicBezTo>
                    <a:pt x="16" y="9946"/>
                    <a:pt x="13" y="9950"/>
                    <a:pt x="8" y="9950"/>
                  </a:cubicBezTo>
                  <a:cubicBezTo>
                    <a:pt x="4" y="9950"/>
                    <a:pt x="0" y="9946"/>
                    <a:pt x="0" y="9942"/>
                  </a:cubicBezTo>
                  <a:lnTo>
                    <a:pt x="0" y="9942"/>
                  </a:lnTo>
                  <a:cubicBezTo>
                    <a:pt x="0" y="9937"/>
                    <a:pt x="4" y="9934"/>
                    <a:pt x="8" y="9934"/>
                  </a:cubicBezTo>
                  <a:cubicBezTo>
                    <a:pt x="13" y="9934"/>
                    <a:pt x="16" y="9937"/>
                    <a:pt x="16" y="9942"/>
                  </a:cubicBezTo>
                  <a:close/>
                  <a:moveTo>
                    <a:pt x="16" y="9974"/>
                  </a:moveTo>
                  <a:lnTo>
                    <a:pt x="16" y="9974"/>
                  </a:lnTo>
                  <a:cubicBezTo>
                    <a:pt x="16" y="9978"/>
                    <a:pt x="13" y="9982"/>
                    <a:pt x="8" y="9982"/>
                  </a:cubicBezTo>
                  <a:cubicBezTo>
                    <a:pt x="4" y="9982"/>
                    <a:pt x="0" y="9978"/>
                    <a:pt x="0" y="9974"/>
                  </a:cubicBezTo>
                  <a:lnTo>
                    <a:pt x="0" y="9974"/>
                  </a:lnTo>
                  <a:cubicBezTo>
                    <a:pt x="0" y="9969"/>
                    <a:pt x="4" y="9966"/>
                    <a:pt x="8" y="9966"/>
                  </a:cubicBezTo>
                  <a:cubicBezTo>
                    <a:pt x="13" y="9966"/>
                    <a:pt x="16" y="9969"/>
                    <a:pt x="16" y="9974"/>
                  </a:cubicBezTo>
                  <a:close/>
                  <a:moveTo>
                    <a:pt x="16" y="10006"/>
                  </a:moveTo>
                  <a:lnTo>
                    <a:pt x="16" y="10006"/>
                  </a:lnTo>
                  <a:cubicBezTo>
                    <a:pt x="16" y="10010"/>
                    <a:pt x="13" y="10014"/>
                    <a:pt x="8" y="10014"/>
                  </a:cubicBezTo>
                  <a:cubicBezTo>
                    <a:pt x="4" y="10014"/>
                    <a:pt x="0" y="10010"/>
                    <a:pt x="0" y="10006"/>
                  </a:cubicBezTo>
                  <a:lnTo>
                    <a:pt x="0" y="10006"/>
                  </a:lnTo>
                  <a:cubicBezTo>
                    <a:pt x="0" y="10001"/>
                    <a:pt x="4" y="9998"/>
                    <a:pt x="8" y="9998"/>
                  </a:cubicBezTo>
                  <a:cubicBezTo>
                    <a:pt x="13" y="9998"/>
                    <a:pt x="16" y="10001"/>
                    <a:pt x="16" y="10006"/>
                  </a:cubicBezTo>
                  <a:close/>
                  <a:moveTo>
                    <a:pt x="16" y="10038"/>
                  </a:moveTo>
                  <a:lnTo>
                    <a:pt x="16" y="10038"/>
                  </a:lnTo>
                  <a:cubicBezTo>
                    <a:pt x="16" y="10042"/>
                    <a:pt x="13" y="10046"/>
                    <a:pt x="8" y="10046"/>
                  </a:cubicBezTo>
                  <a:cubicBezTo>
                    <a:pt x="4" y="10046"/>
                    <a:pt x="0" y="10042"/>
                    <a:pt x="0" y="10038"/>
                  </a:cubicBezTo>
                  <a:lnTo>
                    <a:pt x="0" y="10038"/>
                  </a:lnTo>
                  <a:cubicBezTo>
                    <a:pt x="0" y="10033"/>
                    <a:pt x="4" y="10030"/>
                    <a:pt x="8" y="10030"/>
                  </a:cubicBezTo>
                  <a:cubicBezTo>
                    <a:pt x="13" y="10030"/>
                    <a:pt x="16" y="10033"/>
                    <a:pt x="16" y="10038"/>
                  </a:cubicBezTo>
                  <a:close/>
                  <a:moveTo>
                    <a:pt x="16" y="10070"/>
                  </a:moveTo>
                  <a:lnTo>
                    <a:pt x="16" y="10070"/>
                  </a:lnTo>
                  <a:cubicBezTo>
                    <a:pt x="16" y="10074"/>
                    <a:pt x="13" y="10078"/>
                    <a:pt x="8" y="10078"/>
                  </a:cubicBezTo>
                  <a:cubicBezTo>
                    <a:pt x="4" y="10078"/>
                    <a:pt x="0" y="10074"/>
                    <a:pt x="0" y="10070"/>
                  </a:cubicBezTo>
                  <a:lnTo>
                    <a:pt x="0" y="10070"/>
                  </a:lnTo>
                  <a:cubicBezTo>
                    <a:pt x="0" y="10065"/>
                    <a:pt x="4" y="10062"/>
                    <a:pt x="8" y="10062"/>
                  </a:cubicBezTo>
                  <a:cubicBezTo>
                    <a:pt x="13" y="10062"/>
                    <a:pt x="16" y="10065"/>
                    <a:pt x="16" y="10070"/>
                  </a:cubicBezTo>
                  <a:close/>
                  <a:moveTo>
                    <a:pt x="16" y="10102"/>
                  </a:moveTo>
                  <a:lnTo>
                    <a:pt x="16" y="10102"/>
                  </a:lnTo>
                  <a:cubicBezTo>
                    <a:pt x="16" y="10106"/>
                    <a:pt x="13" y="10110"/>
                    <a:pt x="8" y="10110"/>
                  </a:cubicBezTo>
                  <a:cubicBezTo>
                    <a:pt x="4" y="10110"/>
                    <a:pt x="0" y="10106"/>
                    <a:pt x="0" y="10102"/>
                  </a:cubicBezTo>
                  <a:lnTo>
                    <a:pt x="0" y="10102"/>
                  </a:lnTo>
                  <a:cubicBezTo>
                    <a:pt x="0" y="10097"/>
                    <a:pt x="4" y="10094"/>
                    <a:pt x="8" y="10094"/>
                  </a:cubicBezTo>
                  <a:cubicBezTo>
                    <a:pt x="13" y="10094"/>
                    <a:pt x="16" y="10097"/>
                    <a:pt x="16" y="10102"/>
                  </a:cubicBezTo>
                  <a:close/>
                  <a:moveTo>
                    <a:pt x="16" y="10134"/>
                  </a:moveTo>
                  <a:lnTo>
                    <a:pt x="16" y="10134"/>
                  </a:lnTo>
                  <a:cubicBezTo>
                    <a:pt x="16" y="10138"/>
                    <a:pt x="13" y="10142"/>
                    <a:pt x="8" y="10142"/>
                  </a:cubicBezTo>
                  <a:cubicBezTo>
                    <a:pt x="4" y="10142"/>
                    <a:pt x="0" y="10138"/>
                    <a:pt x="0" y="10134"/>
                  </a:cubicBezTo>
                  <a:lnTo>
                    <a:pt x="0" y="10134"/>
                  </a:lnTo>
                  <a:cubicBezTo>
                    <a:pt x="0" y="10129"/>
                    <a:pt x="4" y="10126"/>
                    <a:pt x="8" y="10126"/>
                  </a:cubicBezTo>
                  <a:cubicBezTo>
                    <a:pt x="13" y="10126"/>
                    <a:pt x="16" y="10129"/>
                    <a:pt x="16" y="10134"/>
                  </a:cubicBezTo>
                  <a:close/>
                  <a:moveTo>
                    <a:pt x="16" y="10166"/>
                  </a:moveTo>
                  <a:lnTo>
                    <a:pt x="16" y="10166"/>
                  </a:lnTo>
                  <a:cubicBezTo>
                    <a:pt x="16" y="10170"/>
                    <a:pt x="13" y="10174"/>
                    <a:pt x="8" y="10174"/>
                  </a:cubicBezTo>
                  <a:cubicBezTo>
                    <a:pt x="4" y="10174"/>
                    <a:pt x="0" y="10170"/>
                    <a:pt x="0" y="10166"/>
                  </a:cubicBezTo>
                  <a:lnTo>
                    <a:pt x="0" y="10166"/>
                  </a:lnTo>
                  <a:cubicBezTo>
                    <a:pt x="0" y="10161"/>
                    <a:pt x="4" y="10158"/>
                    <a:pt x="8" y="10158"/>
                  </a:cubicBezTo>
                  <a:cubicBezTo>
                    <a:pt x="13" y="10158"/>
                    <a:pt x="16" y="10161"/>
                    <a:pt x="16" y="10166"/>
                  </a:cubicBezTo>
                  <a:close/>
                  <a:moveTo>
                    <a:pt x="16" y="10198"/>
                  </a:moveTo>
                  <a:lnTo>
                    <a:pt x="16" y="10198"/>
                  </a:lnTo>
                  <a:cubicBezTo>
                    <a:pt x="16" y="10202"/>
                    <a:pt x="13" y="10206"/>
                    <a:pt x="8" y="10206"/>
                  </a:cubicBezTo>
                  <a:cubicBezTo>
                    <a:pt x="4" y="10206"/>
                    <a:pt x="0" y="10202"/>
                    <a:pt x="0" y="10198"/>
                  </a:cubicBezTo>
                  <a:lnTo>
                    <a:pt x="0" y="10198"/>
                  </a:lnTo>
                  <a:cubicBezTo>
                    <a:pt x="0" y="10193"/>
                    <a:pt x="4" y="10190"/>
                    <a:pt x="8" y="10190"/>
                  </a:cubicBezTo>
                  <a:cubicBezTo>
                    <a:pt x="13" y="10190"/>
                    <a:pt x="16" y="10193"/>
                    <a:pt x="16" y="10198"/>
                  </a:cubicBezTo>
                  <a:close/>
                  <a:moveTo>
                    <a:pt x="16" y="10230"/>
                  </a:moveTo>
                  <a:lnTo>
                    <a:pt x="16" y="10230"/>
                  </a:lnTo>
                  <a:cubicBezTo>
                    <a:pt x="16" y="10234"/>
                    <a:pt x="13" y="10238"/>
                    <a:pt x="8" y="10238"/>
                  </a:cubicBezTo>
                  <a:cubicBezTo>
                    <a:pt x="4" y="10238"/>
                    <a:pt x="0" y="10234"/>
                    <a:pt x="0" y="10230"/>
                  </a:cubicBezTo>
                  <a:lnTo>
                    <a:pt x="0" y="10230"/>
                  </a:lnTo>
                  <a:cubicBezTo>
                    <a:pt x="0" y="10225"/>
                    <a:pt x="4" y="10222"/>
                    <a:pt x="8" y="10222"/>
                  </a:cubicBezTo>
                  <a:cubicBezTo>
                    <a:pt x="13" y="10222"/>
                    <a:pt x="16" y="10225"/>
                    <a:pt x="16" y="10230"/>
                  </a:cubicBezTo>
                  <a:close/>
                  <a:moveTo>
                    <a:pt x="16" y="10262"/>
                  </a:moveTo>
                  <a:lnTo>
                    <a:pt x="16" y="10262"/>
                  </a:lnTo>
                  <a:cubicBezTo>
                    <a:pt x="16" y="10266"/>
                    <a:pt x="13" y="10270"/>
                    <a:pt x="8" y="10270"/>
                  </a:cubicBezTo>
                  <a:cubicBezTo>
                    <a:pt x="4" y="10270"/>
                    <a:pt x="0" y="10266"/>
                    <a:pt x="0" y="10262"/>
                  </a:cubicBezTo>
                  <a:lnTo>
                    <a:pt x="0" y="10262"/>
                  </a:lnTo>
                  <a:cubicBezTo>
                    <a:pt x="0" y="10257"/>
                    <a:pt x="4" y="10254"/>
                    <a:pt x="8" y="10254"/>
                  </a:cubicBezTo>
                  <a:cubicBezTo>
                    <a:pt x="13" y="10254"/>
                    <a:pt x="16" y="10257"/>
                    <a:pt x="16" y="10262"/>
                  </a:cubicBezTo>
                  <a:close/>
                  <a:moveTo>
                    <a:pt x="16" y="10294"/>
                  </a:moveTo>
                  <a:lnTo>
                    <a:pt x="16" y="10294"/>
                  </a:lnTo>
                  <a:cubicBezTo>
                    <a:pt x="16" y="10298"/>
                    <a:pt x="13" y="10302"/>
                    <a:pt x="8" y="10302"/>
                  </a:cubicBezTo>
                  <a:cubicBezTo>
                    <a:pt x="4" y="10302"/>
                    <a:pt x="0" y="10298"/>
                    <a:pt x="0" y="10294"/>
                  </a:cubicBezTo>
                  <a:lnTo>
                    <a:pt x="0" y="10294"/>
                  </a:lnTo>
                  <a:cubicBezTo>
                    <a:pt x="0" y="10289"/>
                    <a:pt x="4" y="10286"/>
                    <a:pt x="8" y="10286"/>
                  </a:cubicBezTo>
                  <a:cubicBezTo>
                    <a:pt x="13" y="10286"/>
                    <a:pt x="16" y="10289"/>
                    <a:pt x="16" y="10294"/>
                  </a:cubicBezTo>
                  <a:close/>
                  <a:moveTo>
                    <a:pt x="16" y="10326"/>
                  </a:moveTo>
                  <a:lnTo>
                    <a:pt x="16" y="10326"/>
                  </a:lnTo>
                  <a:cubicBezTo>
                    <a:pt x="16" y="10330"/>
                    <a:pt x="13" y="10334"/>
                    <a:pt x="8" y="10334"/>
                  </a:cubicBezTo>
                  <a:cubicBezTo>
                    <a:pt x="4" y="10334"/>
                    <a:pt x="0" y="10330"/>
                    <a:pt x="0" y="10326"/>
                  </a:cubicBezTo>
                  <a:lnTo>
                    <a:pt x="0" y="10326"/>
                  </a:lnTo>
                  <a:cubicBezTo>
                    <a:pt x="0" y="10321"/>
                    <a:pt x="4" y="10318"/>
                    <a:pt x="8" y="10318"/>
                  </a:cubicBezTo>
                  <a:cubicBezTo>
                    <a:pt x="13" y="10318"/>
                    <a:pt x="16" y="10321"/>
                    <a:pt x="16" y="10326"/>
                  </a:cubicBezTo>
                  <a:close/>
                  <a:moveTo>
                    <a:pt x="16" y="10358"/>
                  </a:moveTo>
                  <a:lnTo>
                    <a:pt x="16" y="10358"/>
                  </a:lnTo>
                  <a:cubicBezTo>
                    <a:pt x="16" y="10362"/>
                    <a:pt x="13" y="10366"/>
                    <a:pt x="8" y="10366"/>
                  </a:cubicBezTo>
                  <a:cubicBezTo>
                    <a:pt x="4" y="10366"/>
                    <a:pt x="0" y="10362"/>
                    <a:pt x="0" y="10358"/>
                  </a:cubicBezTo>
                  <a:lnTo>
                    <a:pt x="0" y="10358"/>
                  </a:lnTo>
                  <a:cubicBezTo>
                    <a:pt x="0" y="10353"/>
                    <a:pt x="4" y="10350"/>
                    <a:pt x="8" y="10350"/>
                  </a:cubicBezTo>
                  <a:cubicBezTo>
                    <a:pt x="13" y="10350"/>
                    <a:pt x="16" y="10353"/>
                    <a:pt x="16" y="10358"/>
                  </a:cubicBezTo>
                  <a:close/>
                  <a:moveTo>
                    <a:pt x="16" y="10390"/>
                  </a:moveTo>
                  <a:lnTo>
                    <a:pt x="16" y="10390"/>
                  </a:lnTo>
                  <a:cubicBezTo>
                    <a:pt x="16" y="10394"/>
                    <a:pt x="13" y="10398"/>
                    <a:pt x="8" y="10398"/>
                  </a:cubicBezTo>
                  <a:cubicBezTo>
                    <a:pt x="4" y="10398"/>
                    <a:pt x="0" y="10394"/>
                    <a:pt x="0" y="10390"/>
                  </a:cubicBezTo>
                  <a:lnTo>
                    <a:pt x="0" y="10390"/>
                  </a:lnTo>
                  <a:cubicBezTo>
                    <a:pt x="0" y="10385"/>
                    <a:pt x="4" y="10382"/>
                    <a:pt x="8" y="10382"/>
                  </a:cubicBezTo>
                  <a:cubicBezTo>
                    <a:pt x="13" y="10382"/>
                    <a:pt x="16" y="10385"/>
                    <a:pt x="16" y="10390"/>
                  </a:cubicBezTo>
                  <a:close/>
                  <a:moveTo>
                    <a:pt x="16" y="10422"/>
                  </a:moveTo>
                  <a:lnTo>
                    <a:pt x="16" y="10422"/>
                  </a:lnTo>
                  <a:cubicBezTo>
                    <a:pt x="16" y="10426"/>
                    <a:pt x="13" y="10430"/>
                    <a:pt x="8" y="10430"/>
                  </a:cubicBezTo>
                  <a:cubicBezTo>
                    <a:pt x="4" y="10430"/>
                    <a:pt x="0" y="10426"/>
                    <a:pt x="0" y="10422"/>
                  </a:cubicBezTo>
                  <a:lnTo>
                    <a:pt x="0" y="10422"/>
                  </a:lnTo>
                  <a:cubicBezTo>
                    <a:pt x="0" y="10417"/>
                    <a:pt x="4" y="10414"/>
                    <a:pt x="8" y="10414"/>
                  </a:cubicBezTo>
                  <a:cubicBezTo>
                    <a:pt x="13" y="10414"/>
                    <a:pt x="16" y="10417"/>
                    <a:pt x="16" y="10422"/>
                  </a:cubicBezTo>
                  <a:close/>
                  <a:moveTo>
                    <a:pt x="16" y="10454"/>
                  </a:moveTo>
                  <a:lnTo>
                    <a:pt x="16" y="10454"/>
                  </a:lnTo>
                  <a:cubicBezTo>
                    <a:pt x="16" y="10458"/>
                    <a:pt x="13" y="10462"/>
                    <a:pt x="8" y="10462"/>
                  </a:cubicBezTo>
                  <a:cubicBezTo>
                    <a:pt x="4" y="10462"/>
                    <a:pt x="0" y="10458"/>
                    <a:pt x="0" y="10454"/>
                  </a:cubicBezTo>
                  <a:lnTo>
                    <a:pt x="0" y="10454"/>
                  </a:lnTo>
                  <a:cubicBezTo>
                    <a:pt x="0" y="10449"/>
                    <a:pt x="4" y="10446"/>
                    <a:pt x="8" y="10446"/>
                  </a:cubicBezTo>
                  <a:cubicBezTo>
                    <a:pt x="13" y="10446"/>
                    <a:pt x="16" y="10449"/>
                    <a:pt x="16" y="10454"/>
                  </a:cubicBezTo>
                  <a:close/>
                  <a:moveTo>
                    <a:pt x="16" y="10486"/>
                  </a:moveTo>
                  <a:lnTo>
                    <a:pt x="16" y="10486"/>
                  </a:lnTo>
                  <a:cubicBezTo>
                    <a:pt x="16" y="10490"/>
                    <a:pt x="13" y="10494"/>
                    <a:pt x="8" y="10494"/>
                  </a:cubicBezTo>
                  <a:cubicBezTo>
                    <a:pt x="4" y="10494"/>
                    <a:pt x="0" y="10490"/>
                    <a:pt x="0" y="10486"/>
                  </a:cubicBezTo>
                  <a:lnTo>
                    <a:pt x="0" y="10486"/>
                  </a:lnTo>
                  <a:cubicBezTo>
                    <a:pt x="0" y="10481"/>
                    <a:pt x="4" y="10478"/>
                    <a:pt x="8" y="10478"/>
                  </a:cubicBezTo>
                  <a:cubicBezTo>
                    <a:pt x="13" y="10478"/>
                    <a:pt x="16" y="10481"/>
                    <a:pt x="16" y="10486"/>
                  </a:cubicBezTo>
                  <a:close/>
                  <a:moveTo>
                    <a:pt x="16" y="10518"/>
                  </a:moveTo>
                  <a:lnTo>
                    <a:pt x="16" y="10518"/>
                  </a:lnTo>
                  <a:cubicBezTo>
                    <a:pt x="16" y="10522"/>
                    <a:pt x="13" y="10526"/>
                    <a:pt x="8" y="10526"/>
                  </a:cubicBezTo>
                  <a:cubicBezTo>
                    <a:pt x="4" y="10526"/>
                    <a:pt x="0" y="10522"/>
                    <a:pt x="0" y="10518"/>
                  </a:cubicBezTo>
                  <a:lnTo>
                    <a:pt x="0" y="10518"/>
                  </a:lnTo>
                  <a:cubicBezTo>
                    <a:pt x="0" y="10513"/>
                    <a:pt x="4" y="10510"/>
                    <a:pt x="8" y="10510"/>
                  </a:cubicBezTo>
                  <a:cubicBezTo>
                    <a:pt x="13" y="10510"/>
                    <a:pt x="16" y="10513"/>
                    <a:pt x="16" y="10518"/>
                  </a:cubicBezTo>
                  <a:close/>
                  <a:moveTo>
                    <a:pt x="16" y="10550"/>
                  </a:moveTo>
                  <a:lnTo>
                    <a:pt x="16" y="10550"/>
                  </a:lnTo>
                  <a:cubicBezTo>
                    <a:pt x="16" y="10554"/>
                    <a:pt x="13" y="10558"/>
                    <a:pt x="8" y="10558"/>
                  </a:cubicBezTo>
                  <a:cubicBezTo>
                    <a:pt x="4" y="10558"/>
                    <a:pt x="0" y="10554"/>
                    <a:pt x="0" y="10550"/>
                  </a:cubicBezTo>
                  <a:lnTo>
                    <a:pt x="0" y="10550"/>
                  </a:lnTo>
                  <a:cubicBezTo>
                    <a:pt x="0" y="10545"/>
                    <a:pt x="4" y="10542"/>
                    <a:pt x="8" y="10542"/>
                  </a:cubicBezTo>
                  <a:cubicBezTo>
                    <a:pt x="13" y="10542"/>
                    <a:pt x="16" y="10545"/>
                    <a:pt x="16" y="10550"/>
                  </a:cubicBezTo>
                  <a:close/>
                  <a:moveTo>
                    <a:pt x="16" y="10582"/>
                  </a:moveTo>
                  <a:lnTo>
                    <a:pt x="16" y="10582"/>
                  </a:lnTo>
                  <a:cubicBezTo>
                    <a:pt x="16" y="10586"/>
                    <a:pt x="13" y="10590"/>
                    <a:pt x="8" y="10590"/>
                  </a:cubicBezTo>
                  <a:cubicBezTo>
                    <a:pt x="4" y="10590"/>
                    <a:pt x="0" y="10586"/>
                    <a:pt x="0" y="10582"/>
                  </a:cubicBezTo>
                  <a:lnTo>
                    <a:pt x="0" y="10582"/>
                  </a:lnTo>
                  <a:cubicBezTo>
                    <a:pt x="0" y="10577"/>
                    <a:pt x="4" y="10574"/>
                    <a:pt x="8" y="10574"/>
                  </a:cubicBezTo>
                  <a:cubicBezTo>
                    <a:pt x="13" y="10574"/>
                    <a:pt x="16" y="10577"/>
                    <a:pt x="16" y="10582"/>
                  </a:cubicBezTo>
                  <a:close/>
                  <a:moveTo>
                    <a:pt x="16" y="10614"/>
                  </a:moveTo>
                  <a:lnTo>
                    <a:pt x="16" y="10614"/>
                  </a:lnTo>
                  <a:cubicBezTo>
                    <a:pt x="16" y="10618"/>
                    <a:pt x="13" y="10622"/>
                    <a:pt x="8" y="10622"/>
                  </a:cubicBezTo>
                  <a:cubicBezTo>
                    <a:pt x="4" y="10622"/>
                    <a:pt x="0" y="10618"/>
                    <a:pt x="0" y="10614"/>
                  </a:cubicBezTo>
                  <a:lnTo>
                    <a:pt x="0" y="10614"/>
                  </a:lnTo>
                  <a:cubicBezTo>
                    <a:pt x="0" y="10610"/>
                    <a:pt x="4" y="10606"/>
                    <a:pt x="8" y="10606"/>
                  </a:cubicBezTo>
                  <a:cubicBezTo>
                    <a:pt x="13" y="10606"/>
                    <a:pt x="16" y="10610"/>
                    <a:pt x="16" y="10614"/>
                  </a:cubicBezTo>
                  <a:close/>
                  <a:moveTo>
                    <a:pt x="16" y="10646"/>
                  </a:moveTo>
                  <a:lnTo>
                    <a:pt x="16" y="10646"/>
                  </a:lnTo>
                  <a:cubicBezTo>
                    <a:pt x="16" y="10650"/>
                    <a:pt x="13" y="10654"/>
                    <a:pt x="8" y="10654"/>
                  </a:cubicBezTo>
                  <a:cubicBezTo>
                    <a:pt x="4" y="10654"/>
                    <a:pt x="0" y="10650"/>
                    <a:pt x="0" y="10646"/>
                  </a:cubicBezTo>
                  <a:lnTo>
                    <a:pt x="0" y="10646"/>
                  </a:lnTo>
                  <a:cubicBezTo>
                    <a:pt x="0" y="10642"/>
                    <a:pt x="4" y="10638"/>
                    <a:pt x="8" y="10638"/>
                  </a:cubicBezTo>
                  <a:cubicBezTo>
                    <a:pt x="13" y="10638"/>
                    <a:pt x="16" y="10642"/>
                    <a:pt x="16" y="10646"/>
                  </a:cubicBezTo>
                  <a:close/>
                  <a:moveTo>
                    <a:pt x="16" y="10678"/>
                  </a:moveTo>
                  <a:lnTo>
                    <a:pt x="16" y="10678"/>
                  </a:lnTo>
                  <a:cubicBezTo>
                    <a:pt x="16" y="10682"/>
                    <a:pt x="13" y="10686"/>
                    <a:pt x="8" y="10686"/>
                  </a:cubicBezTo>
                  <a:cubicBezTo>
                    <a:pt x="4" y="10686"/>
                    <a:pt x="0" y="10682"/>
                    <a:pt x="0" y="10678"/>
                  </a:cubicBezTo>
                  <a:lnTo>
                    <a:pt x="0" y="10678"/>
                  </a:lnTo>
                  <a:cubicBezTo>
                    <a:pt x="0" y="10674"/>
                    <a:pt x="4" y="10670"/>
                    <a:pt x="8" y="10670"/>
                  </a:cubicBezTo>
                  <a:cubicBezTo>
                    <a:pt x="13" y="10670"/>
                    <a:pt x="16" y="10674"/>
                    <a:pt x="16" y="10678"/>
                  </a:cubicBezTo>
                  <a:close/>
                  <a:moveTo>
                    <a:pt x="16" y="10710"/>
                  </a:moveTo>
                  <a:lnTo>
                    <a:pt x="16" y="10710"/>
                  </a:lnTo>
                  <a:cubicBezTo>
                    <a:pt x="16" y="10714"/>
                    <a:pt x="13" y="10718"/>
                    <a:pt x="8" y="10718"/>
                  </a:cubicBezTo>
                  <a:cubicBezTo>
                    <a:pt x="4" y="10718"/>
                    <a:pt x="0" y="10714"/>
                    <a:pt x="0" y="10710"/>
                  </a:cubicBezTo>
                  <a:lnTo>
                    <a:pt x="0" y="10710"/>
                  </a:lnTo>
                  <a:cubicBezTo>
                    <a:pt x="0" y="10706"/>
                    <a:pt x="4" y="10702"/>
                    <a:pt x="8" y="10702"/>
                  </a:cubicBezTo>
                  <a:cubicBezTo>
                    <a:pt x="13" y="10702"/>
                    <a:pt x="16" y="10706"/>
                    <a:pt x="16" y="10710"/>
                  </a:cubicBezTo>
                  <a:close/>
                  <a:moveTo>
                    <a:pt x="16" y="10742"/>
                  </a:moveTo>
                  <a:lnTo>
                    <a:pt x="16" y="10742"/>
                  </a:lnTo>
                  <a:cubicBezTo>
                    <a:pt x="16" y="10746"/>
                    <a:pt x="13" y="10750"/>
                    <a:pt x="8" y="10750"/>
                  </a:cubicBezTo>
                  <a:cubicBezTo>
                    <a:pt x="4" y="10750"/>
                    <a:pt x="0" y="10746"/>
                    <a:pt x="0" y="10742"/>
                  </a:cubicBezTo>
                  <a:lnTo>
                    <a:pt x="0" y="10742"/>
                  </a:lnTo>
                  <a:cubicBezTo>
                    <a:pt x="0" y="10738"/>
                    <a:pt x="4" y="10734"/>
                    <a:pt x="8" y="10734"/>
                  </a:cubicBezTo>
                  <a:cubicBezTo>
                    <a:pt x="13" y="10734"/>
                    <a:pt x="16" y="10738"/>
                    <a:pt x="16" y="10742"/>
                  </a:cubicBezTo>
                  <a:close/>
                  <a:moveTo>
                    <a:pt x="16" y="10774"/>
                  </a:moveTo>
                  <a:lnTo>
                    <a:pt x="16" y="10774"/>
                  </a:lnTo>
                  <a:cubicBezTo>
                    <a:pt x="16" y="10778"/>
                    <a:pt x="13" y="10782"/>
                    <a:pt x="8" y="10782"/>
                  </a:cubicBezTo>
                  <a:cubicBezTo>
                    <a:pt x="4" y="10782"/>
                    <a:pt x="0" y="10778"/>
                    <a:pt x="0" y="10774"/>
                  </a:cubicBezTo>
                  <a:lnTo>
                    <a:pt x="0" y="10774"/>
                  </a:lnTo>
                  <a:cubicBezTo>
                    <a:pt x="0" y="10770"/>
                    <a:pt x="4" y="10766"/>
                    <a:pt x="8" y="10766"/>
                  </a:cubicBezTo>
                  <a:cubicBezTo>
                    <a:pt x="13" y="10766"/>
                    <a:pt x="16" y="10770"/>
                    <a:pt x="16" y="10774"/>
                  </a:cubicBezTo>
                  <a:close/>
                  <a:moveTo>
                    <a:pt x="16" y="10806"/>
                  </a:moveTo>
                  <a:lnTo>
                    <a:pt x="16" y="10806"/>
                  </a:lnTo>
                  <a:cubicBezTo>
                    <a:pt x="16" y="10810"/>
                    <a:pt x="13" y="10814"/>
                    <a:pt x="8" y="10814"/>
                  </a:cubicBezTo>
                  <a:cubicBezTo>
                    <a:pt x="4" y="10814"/>
                    <a:pt x="0" y="10810"/>
                    <a:pt x="0" y="10806"/>
                  </a:cubicBezTo>
                  <a:lnTo>
                    <a:pt x="0" y="10806"/>
                  </a:lnTo>
                  <a:cubicBezTo>
                    <a:pt x="0" y="10802"/>
                    <a:pt x="4" y="10798"/>
                    <a:pt x="8" y="10798"/>
                  </a:cubicBezTo>
                  <a:cubicBezTo>
                    <a:pt x="13" y="10798"/>
                    <a:pt x="16" y="10802"/>
                    <a:pt x="16" y="10806"/>
                  </a:cubicBezTo>
                  <a:close/>
                  <a:moveTo>
                    <a:pt x="16" y="10838"/>
                  </a:moveTo>
                  <a:lnTo>
                    <a:pt x="16" y="10838"/>
                  </a:lnTo>
                  <a:cubicBezTo>
                    <a:pt x="16" y="10842"/>
                    <a:pt x="13" y="10846"/>
                    <a:pt x="8" y="10846"/>
                  </a:cubicBezTo>
                  <a:cubicBezTo>
                    <a:pt x="4" y="10846"/>
                    <a:pt x="0" y="10842"/>
                    <a:pt x="0" y="10838"/>
                  </a:cubicBezTo>
                  <a:lnTo>
                    <a:pt x="0" y="10838"/>
                  </a:lnTo>
                  <a:cubicBezTo>
                    <a:pt x="0" y="10834"/>
                    <a:pt x="4" y="10830"/>
                    <a:pt x="8" y="10830"/>
                  </a:cubicBezTo>
                  <a:cubicBezTo>
                    <a:pt x="13" y="10830"/>
                    <a:pt x="16" y="10834"/>
                    <a:pt x="16" y="10838"/>
                  </a:cubicBezTo>
                  <a:close/>
                  <a:moveTo>
                    <a:pt x="16" y="10870"/>
                  </a:moveTo>
                  <a:lnTo>
                    <a:pt x="16" y="10870"/>
                  </a:lnTo>
                  <a:cubicBezTo>
                    <a:pt x="16" y="10874"/>
                    <a:pt x="13" y="10878"/>
                    <a:pt x="8" y="10878"/>
                  </a:cubicBezTo>
                  <a:cubicBezTo>
                    <a:pt x="4" y="10878"/>
                    <a:pt x="0" y="10874"/>
                    <a:pt x="0" y="10870"/>
                  </a:cubicBezTo>
                  <a:lnTo>
                    <a:pt x="0" y="10870"/>
                  </a:lnTo>
                  <a:cubicBezTo>
                    <a:pt x="0" y="10866"/>
                    <a:pt x="4" y="10862"/>
                    <a:pt x="8" y="10862"/>
                  </a:cubicBezTo>
                  <a:cubicBezTo>
                    <a:pt x="13" y="10862"/>
                    <a:pt x="16" y="10866"/>
                    <a:pt x="16" y="10870"/>
                  </a:cubicBezTo>
                  <a:close/>
                  <a:moveTo>
                    <a:pt x="16" y="10902"/>
                  </a:moveTo>
                  <a:lnTo>
                    <a:pt x="16" y="10902"/>
                  </a:lnTo>
                  <a:cubicBezTo>
                    <a:pt x="16" y="10907"/>
                    <a:pt x="13" y="10910"/>
                    <a:pt x="8" y="10910"/>
                  </a:cubicBezTo>
                  <a:cubicBezTo>
                    <a:pt x="4" y="10910"/>
                    <a:pt x="0" y="10907"/>
                    <a:pt x="0" y="10902"/>
                  </a:cubicBezTo>
                  <a:lnTo>
                    <a:pt x="0" y="10902"/>
                  </a:lnTo>
                  <a:cubicBezTo>
                    <a:pt x="0" y="10898"/>
                    <a:pt x="4" y="10894"/>
                    <a:pt x="8" y="10894"/>
                  </a:cubicBezTo>
                  <a:cubicBezTo>
                    <a:pt x="13" y="10894"/>
                    <a:pt x="16" y="10898"/>
                    <a:pt x="16" y="10902"/>
                  </a:cubicBezTo>
                  <a:close/>
                  <a:moveTo>
                    <a:pt x="16" y="10934"/>
                  </a:moveTo>
                  <a:lnTo>
                    <a:pt x="16" y="10934"/>
                  </a:lnTo>
                  <a:cubicBezTo>
                    <a:pt x="16" y="10939"/>
                    <a:pt x="13" y="10942"/>
                    <a:pt x="8" y="10942"/>
                  </a:cubicBezTo>
                  <a:cubicBezTo>
                    <a:pt x="4" y="10942"/>
                    <a:pt x="0" y="10939"/>
                    <a:pt x="0" y="10934"/>
                  </a:cubicBezTo>
                  <a:lnTo>
                    <a:pt x="0" y="10934"/>
                  </a:lnTo>
                  <a:cubicBezTo>
                    <a:pt x="0" y="10930"/>
                    <a:pt x="4" y="10926"/>
                    <a:pt x="8" y="10926"/>
                  </a:cubicBezTo>
                  <a:cubicBezTo>
                    <a:pt x="13" y="10926"/>
                    <a:pt x="16" y="10930"/>
                    <a:pt x="16" y="10934"/>
                  </a:cubicBezTo>
                  <a:close/>
                  <a:moveTo>
                    <a:pt x="16" y="10966"/>
                  </a:moveTo>
                  <a:lnTo>
                    <a:pt x="16" y="10966"/>
                  </a:lnTo>
                  <a:cubicBezTo>
                    <a:pt x="16" y="10971"/>
                    <a:pt x="13" y="10974"/>
                    <a:pt x="8" y="10974"/>
                  </a:cubicBezTo>
                  <a:cubicBezTo>
                    <a:pt x="4" y="10974"/>
                    <a:pt x="0" y="10971"/>
                    <a:pt x="0" y="10966"/>
                  </a:cubicBezTo>
                  <a:lnTo>
                    <a:pt x="0" y="10966"/>
                  </a:lnTo>
                  <a:cubicBezTo>
                    <a:pt x="0" y="10962"/>
                    <a:pt x="4" y="10958"/>
                    <a:pt x="8" y="10958"/>
                  </a:cubicBezTo>
                  <a:cubicBezTo>
                    <a:pt x="13" y="10958"/>
                    <a:pt x="16" y="10962"/>
                    <a:pt x="16" y="10966"/>
                  </a:cubicBezTo>
                  <a:close/>
                  <a:moveTo>
                    <a:pt x="16" y="10998"/>
                  </a:moveTo>
                  <a:lnTo>
                    <a:pt x="16" y="10998"/>
                  </a:lnTo>
                  <a:cubicBezTo>
                    <a:pt x="16" y="11003"/>
                    <a:pt x="13" y="11006"/>
                    <a:pt x="8" y="11006"/>
                  </a:cubicBezTo>
                  <a:cubicBezTo>
                    <a:pt x="4" y="11006"/>
                    <a:pt x="0" y="11003"/>
                    <a:pt x="0" y="10998"/>
                  </a:cubicBezTo>
                  <a:lnTo>
                    <a:pt x="0" y="10998"/>
                  </a:lnTo>
                  <a:cubicBezTo>
                    <a:pt x="0" y="10994"/>
                    <a:pt x="4" y="10990"/>
                    <a:pt x="8" y="10990"/>
                  </a:cubicBezTo>
                  <a:cubicBezTo>
                    <a:pt x="13" y="10990"/>
                    <a:pt x="16" y="10994"/>
                    <a:pt x="16" y="10998"/>
                  </a:cubicBezTo>
                  <a:close/>
                  <a:moveTo>
                    <a:pt x="16" y="11030"/>
                  </a:moveTo>
                  <a:lnTo>
                    <a:pt x="16" y="11030"/>
                  </a:lnTo>
                  <a:cubicBezTo>
                    <a:pt x="16" y="11035"/>
                    <a:pt x="13" y="11038"/>
                    <a:pt x="8" y="11038"/>
                  </a:cubicBezTo>
                  <a:cubicBezTo>
                    <a:pt x="4" y="11038"/>
                    <a:pt x="0" y="11035"/>
                    <a:pt x="0" y="11030"/>
                  </a:cubicBezTo>
                  <a:lnTo>
                    <a:pt x="0" y="11030"/>
                  </a:lnTo>
                  <a:cubicBezTo>
                    <a:pt x="0" y="11026"/>
                    <a:pt x="4" y="11022"/>
                    <a:pt x="8" y="11022"/>
                  </a:cubicBezTo>
                  <a:cubicBezTo>
                    <a:pt x="13" y="11022"/>
                    <a:pt x="16" y="11026"/>
                    <a:pt x="16" y="11030"/>
                  </a:cubicBezTo>
                  <a:close/>
                  <a:moveTo>
                    <a:pt x="16" y="11062"/>
                  </a:moveTo>
                  <a:lnTo>
                    <a:pt x="16" y="11062"/>
                  </a:lnTo>
                  <a:cubicBezTo>
                    <a:pt x="16" y="11067"/>
                    <a:pt x="13" y="11070"/>
                    <a:pt x="8" y="11070"/>
                  </a:cubicBezTo>
                  <a:cubicBezTo>
                    <a:pt x="4" y="11070"/>
                    <a:pt x="0" y="11067"/>
                    <a:pt x="0" y="11062"/>
                  </a:cubicBezTo>
                  <a:lnTo>
                    <a:pt x="0" y="11062"/>
                  </a:lnTo>
                  <a:cubicBezTo>
                    <a:pt x="0" y="11058"/>
                    <a:pt x="4" y="11054"/>
                    <a:pt x="8" y="11054"/>
                  </a:cubicBezTo>
                  <a:cubicBezTo>
                    <a:pt x="13" y="11054"/>
                    <a:pt x="16" y="11058"/>
                    <a:pt x="16" y="11062"/>
                  </a:cubicBezTo>
                  <a:close/>
                  <a:moveTo>
                    <a:pt x="16" y="11094"/>
                  </a:moveTo>
                  <a:lnTo>
                    <a:pt x="16" y="11094"/>
                  </a:lnTo>
                  <a:cubicBezTo>
                    <a:pt x="16" y="11099"/>
                    <a:pt x="13" y="11102"/>
                    <a:pt x="8" y="11102"/>
                  </a:cubicBezTo>
                  <a:cubicBezTo>
                    <a:pt x="4" y="11102"/>
                    <a:pt x="0" y="11099"/>
                    <a:pt x="0" y="11094"/>
                  </a:cubicBezTo>
                  <a:lnTo>
                    <a:pt x="0" y="11094"/>
                  </a:lnTo>
                  <a:cubicBezTo>
                    <a:pt x="0" y="11090"/>
                    <a:pt x="4" y="11086"/>
                    <a:pt x="8" y="11086"/>
                  </a:cubicBezTo>
                  <a:cubicBezTo>
                    <a:pt x="13" y="11086"/>
                    <a:pt x="16" y="11090"/>
                    <a:pt x="16" y="11094"/>
                  </a:cubicBezTo>
                  <a:close/>
                  <a:moveTo>
                    <a:pt x="16" y="11126"/>
                  </a:moveTo>
                  <a:lnTo>
                    <a:pt x="16" y="11126"/>
                  </a:lnTo>
                  <a:cubicBezTo>
                    <a:pt x="16" y="11131"/>
                    <a:pt x="13" y="11134"/>
                    <a:pt x="8" y="11134"/>
                  </a:cubicBezTo>
                  <a:cubicBezTo>
                    <a:pt x="4" y="11134"/>
                    <a:pt x="0" y="11131"/>
                    <a:pt x="0" y="11126"/>
                  </a:cubicBezTo>
                  <a:lnTo>
                    <a:pt x="0" y="11126"/>
                  </a:lnTo>
                  <a:cubicBezTo>
                    <a:pt x="0" y="11122"/>
                    <a:pt x="4" y="11118"/>
                    <a:pt x="8" y="11118"/>
                  </a:cubicBezTo>
                  <a:cubicBezTo>
                    <a:pt x="13" y="11118"/>
                    <a:pt x="16" y="11122"/>
                    <a:pt x="16" y="11126"/>
                  </a:cubicBezTo>
                  <a:close/>
                  <a:moveTo>
                    <a:pt x="16" y="11158"/>
                  </a:moveTo>
                  <a:lnTo>
                    <a:pt x="16" y="11158"/>
                  </a:lnTo>
                  <a:cubicBezTo>
                    <a:pt x="16" y="11163"/>
                    <a:pt x="13" y="11166"/>
                    <a:pt x="8" y="11166"/>
                  </a:cubicBezTo>
                  <a:cubicBezTo>
                    <a:pt x="4" y="11166"/>
                    <a:pt x="0" y="11163"/>
                    <a:pt x="0" y="11158"/>
                  </a:cubicBezTo>
                  <a:lnTo>
                    <a:pt x="0" y="11158"/>
                  </a:lnTo>
                  <a:cubicBezTo>
                    <a:pt x="0" y="11154"/>
                    <a:pt x="4" y="11150"/>
                    <a:pt x="8" y="11150"/>
                  </a:cubicBezTo>
                  <a:cubicBezTo>
                    <a:pt x="13" y="11150"/>
                    <a:pt x="16" y="11154"/>
                    <a:pt x="16" y="11158"/>
                  </a:cubicBezTo>
                  <a:close/>
                  <a:moveTo>
                    <a:pt x="16" y="11190"/>
                  </a:moveTo>
                  <a:lnTo>
                    <a:pt x="16" y="11190"/>
                  </a:lnTo>
                  <a:cubicBezTo>
                    <a:pt x="16" y="11195"/>
                    <a:pt x="13" y="11198"/>
                    <a:pt x="8" y="11198"/>
                  </a:cubicBezTo>
                  <a:cubicBezTo>
                    <a:pt x="4" y="11198"/>
                    <a:pt x="0" y="11195"/>
                    <a:pt x="0" y="11190"/>
                  </a:cubicBezTo>
                  <a:lnTo>
                    <a:pt x="0" y="11190"/>
                  </a:lnTo>
                  <a:cubicBezTo>
                    <a:pt x="0" y="11186"/>
                    <a:pt x="4" y="11182"/>
                    <a:pt x="8" y="11182"/>
                  </a:cubicBezTo>
                  <a:cubicBezTo>
                    <a:pt x="13" y="11182"/>
                    <a:pt x="16" y="11186"/>
                    <a:pt x="16" y="11190"/>
                  </a:cubicBezTo>
                  <a:close/>
                  <a:moveTo>
                    <a:pt x="16" y="11222"/>
                  </a:moveTo>
                  <a:lnTo>
                    <a:pt x="16" y="11222"/>
                  </a:lnTo>
                  <a:cubicBezTo>
                    <a:pt x="16" y="11227"/>
                    <a:pt x="13" y="11230"/>
                    <a:pt x="8" y="11230"/>
                  </a:cubicBezTo>
                  <a:cubicBezTo>
                    <a:pt x="4" y="11230"/>
                    <a:pt x="0" y="11227"/>
                    <a:pt x="0" y="11222"/>
                  </a:cubicBezTo>
                  <a:lnTo>
                    <a:pt x="0" y="11222"/>
                  </a:lnTo>
                  <a:cubicBezTo>
                    <a:pt x="0" y="11218"/>
                    <a:pt x="4" y="11214"/>
                    <a:pt x="8" y="11214"/>
                  </a:cubicBezTo>
                  <a:cubicBezTo>
                    <a:pt x="13" y="11214"/>
                    <a:pt x="16" y="11218"/>
                    <a:pt x="16" y="11222"/>
                  </a:cubicBezTo>
                  <a:close/>
                  <a:moveTo>
                    <a:pt x="16" y="11254"/>
                  </a:moveTo>
                  <a:lnTo>
                    <a:pt x="16" y="11254"/>
                  </a:lnTo>
                  <a:cubicBezTo>
                    <a:pt x="16" y="11259"/>
                    <a:pt x="13" y="11262"/>
                    <a:pt x="8" y="11262"/>
                  </a:cubicBezTo>
                  <a:cubicBezTo>
                    <a:pt x="4" y="11262"/>
                    <a:pt x="0" y="11259"/>
                    <a:pt x="0" y="11254"/>
                  </a:cubicBezTo>
                  <a:lnTo>
                    <a:pt x="0" y="11254"/>
                  </a:lnTo>
                  <a:cubicBezTo>
                    <a:pt x="0" y="11250"/>
                    <a:pt x="4" y="11246"/>
                    <a:pt x="8" y="11246"/>
                  </a:cubicBezTo>
                  <a:cubicBezTo>
                    <a:pt x="13" y="11246"/>
                    <a:pt x="16" y="11250"/>
                    <a:pt x="16" y="11254"/>
                  </a:cubicBezTo>
                  <a:close/>
                  <a:moveTo>
                    <a:pt x="16" y="11286"/>
                  </a:moveTo>
                  <a:lnTo>
                    <a:pt x="16" y="11286"/>
                  </a:lnTo>
                  <a:cubicBezTo>
                    <a:pt x="16" y="11291"/>
                    <a:pt x="13" y="11294"/>
                    <a:pt x="8" y="11294"/>
                  </a:cubicBezTo>
                  <a:cubicBezTo>
                    <a:pt x="4" y="11294"/>
                    <a:pt x="0" y="11291"/>
                    <a:pt x="0" y="11286"/>
                  </a:cubicBezTo>
                  <a:lnTo>
                    <a:pt x="0" y="11286"/>
                  </a:lnTo>
                  <a:cubicBezTo>
                    <a:pt x="0" y="11282"/>
                    <a:pt x="4" y="11278"/>
                    <a:pt x="8" y="11278"/>
                  </a:cubicBezTo>
                  <a:cubicBezTo>
                    <a:pt x="13" y="11278"/>
                    <a:pt x="16" y="11282"/>
                    <a:pt x="16" y="11286"/>
                  </a:cubicBezTo>
                  <a:close/>
                  <a:moveTo>
                    <a:pt x="16" y="11318"/>
                  </a:moveTo>
                  <a:lnTo>
                    <a:pt x="16" y="11318"/>
                  </a:lnTo>
                  <a:cubicBezTo>
                    <a:pt x="16" y="11323"/>
                    <a:pt x="13" y="11326"/>
                    <a:pt x="8" y="11326"/>
                  </a:cubicBezTo>
                  <a:cubicBezTo>
                    <a:pt x="4" y="11326"/>
                    <a:pt x="0" y="11323"/>
                    <a:pt x="0" y="11318"/>
                  </a:cubicBezTo>
                  <a:lnTo>
                    <a:pt x="0" y="11318"/>
                  </a:lnTo>
                  <a:cubicBezTo>
                    <a:pt x="0" y="11314"/>
                    <a:pt x="4" y="11310"/>
                    <a:pt x="8" y="11310"/>
                  </a:cubicBezTo>
                  <a:cubicBezTo>
                    <a:pt x="13" y="11310"/>
                    <a:pt x="16" y="11314"/>
                    <a:pt x="16" y="11318"/>
                  </a:cubicBezTo>
                  <a:close/>
                  <a:moveTo>
                    <a:pt x="16" y="11350"/>
                  </a:moveTo>
                  <a:lnTo>
                    <a:pt x="16" y="11350"/>
                  </a:lnTo>
                  <a:cubicBezTo>
                    <a:pt x="16" y="11355"/>
                    <a:pt x="13" y="11358"/>
                    <a:pt x="8" y="11358"/>
                  </a:cubicBezTo>
                  <a:cubicBezTo>
                    <a:pt x="4" y="11358"/>
                    <a:pt x="0" y="11355"/>
                    <a:pt x="0" y="11350"/>
                  </a:cubicBezTo>
                  <a:lnTo>
                    <a:pt x="0" y="11350"/>
                  </a:lnTo>
                  <a:cubicBezTo>
                    <a:pt x="0" y="11346"/>
                    <a:pt x="4" y="11342"/>
                    <a:pt x="8" y="11342"/>
                  </a:cubicBezTo>
                  <a:cubicBezTo>
                    <a:pt x="13" y="11342"/>
                    <a:pt x="16" y="11346"/>
                    <a:pt x="16" y="11350"/>
                  </a:cubicBezTo>
                  <a:close/>
                  <a:moveTo>
                    <a:pt x="16" y="11382"/>
                  </a:moveTo>
                  <a:lnTo>
                    <a:pt x="16" y="11382"/>
                  </a:lnTo>
                  <a:cubicBezTo>
                    <a:pt x="16" y="11387"/>
                    <a:pt x="13" y="11390"/>
                    <a:pt x="8" y="11390"/>
                  </a:cubicBezTo>
                  <a:cubicBezTo>
                    <a:pt x="4" y="11390"/>
                    <a:pt x="0" y="11387"/>
                    <a:pt x="0" y="11382"/>
                  </a:cubicBezTo>
                  <a:lnTo>
                    <a:pt x="0" y="11382"/>
                  </a:lnTo>
                  <a:cubicBezTo>
                    <a:pt x="0" y="11378"/>
                    <a:pt x="4" y="11374"/>
                    <a:pt x="8" y="11374"/>
                  </a:cubicBezTo>
                  <a:cubicBezTo>
                    <a:pt x="13" y="11374"/>
                    <a:pt x="16" y="11378"/>
                    <a:pt x="16" y="11382"/>
                  </a:cubicBezTo>
                  <a:close/>
                  <a:moveTo>
                    <a:pt x="16" y="11414"/>
                  </a:moveTo>
                  <a:lnTo>
                    <a:pt x="16" y="11414"/>
                  </a:lnTo>
                  <a:cubicBezTo>
                    <a:pt x="16" y="11419"/>
                    <a:pt x="13" y="11422"/>
                    <a:pt x="8" y="11422"/>
                  </a:cubicBezTo>
                  <a:cubicBezTo>
                    <a:pt x="4" y="11422"/>
                    <a:pt x="0" y="11419"/>
                    <a:pt x="0" y="11414"/>
                  </a:cubicBezTo>
                  <a:lnTo>
                    <a:pt x="0" y="11414"/>
                  </a:lnTo>
                  <a:cubicBezTo>
                    <a:pt x="0" y="11410"/>
                    <a:pt x="4" y="11406"/>
                    <a:pt x="8" y="11406"/>
                  </a:cubicBezTo>
                  <a:cubicBezTo>
                    <a:pt x="13" y="11406"/>
                    <a:pt x="16" y="11410"/>
                    <a:pt x="16" y="11414"/>
                  </a:cubicBezTo>
                  <a:close/>
                  <a:moveTo>
                    <a:pt x="16" y="11446"/>
                  </a:moveTo>
                  <a:lnTo>
                    <a:pt x="16" y="11446"/>
                  </a:lnTo>
                  <a:cubicBezTo>
                    <a:pt x="16" y="11451"/>
                    <a:pt x="13" y="11454"/>
                    <a:pt x="8" y="11454"/>
                  </a:cubicBezTo>
                  <a:cubicBezTo>
                    <a:pt x="4" y="11454"/>
                    <a:pt x="0" y="11451"/>
                    <a:pt x="0" y="11446"/>
                  </a:cubicBezTo>
                  <a:lnTo>
                    <a:pt x="0" y="11446"/>
                  </a:lnTo>
                  <a:cubicBezTo>
                    <a:pt x="0" y="11442"/>
                    <a:pt x="4" y="11438"/>
                    <a:pt x="8" y="11438"/>
                  </a:cubicBezTo>
                  <a:cubicBezTo>
                    <a:pt x="13" y="11438"/>
                    <a:pt x="16" y="11442"/>
                    <a:pt x="16" y="11446"/>
                  </a:cubicBezTo>
                  <a:close/>
                  <a:moveTo>
                    <a:pt x="16" y="11478"/>
                  </a:moveTo>
                  <a:lnTo>
                    <a:pt x="16" y="11478"/>
                  </a:lnTo>
                  <a:cubicBezTo>
                    <a:pt x="16" y="11483"/>
                    <a:pt x="13" y="11486"/>
                    <a:pt x="8" y="11486"/>
                  </a:cubicBezTo>
                  <a:cubicBezTo>
                    <a:pt x="4" y="11486"/>
                    <a:pt x="0" y="11483"/>
                    <a:pt x="0" y="11478"/>
                  </a:cubicBezTo>
                  <a:lnTo>
                    <a:pt x="0" y="11478"/>
                  </a:lnTo>
                  <a:cubicBezTo>
                    <a:pt x="0" y="11474"/>
                    <a:pt x="4" y="11470"/>
                    <a:pt x="8" y="11470"/>
                  </a:cubicBezTo>
                  <a:cubicBezTo>
                    <a:pt x="13" y="11470"/>
                    <a:pt x="16" y="11474"/>
                    <a:pt x="16" y="11478"/>
                  </a:cubicBezTo>
                  <a:close/>
                  <a:moveTo>
                    <a:pt x="16" y="11510"/>
                  </a:moveTo>
                  <a:lnTo>
                    <a:pt x="16" y="11510"/>
                  </a:lnTo>
                  <a:cubicBezTo>
                    <a:pt x="16" y="11515"/>
                    <a:pt x="13" y="11518"/>
                    <a:pt x="8" y="11518"/>
                  </a:cubicBezTo>
                  <a:cubicBezTo>
                    <a:pt x="4" y="11518"/>
                    <a:pt x="0" y="11515"/>
                    <a:pt x="0" y="11510"/>
                  </a:cubicBezTo>
                  <a:lnTo>
                    <a:pt x="0" y="11510"/>
                  </a:lnTo>
                  <a:cubicBezTo>
                    <a:pt x="0" y="11506"/>
                    <a:pt x="4" y="11502"/>
                    <a:pt x="8" y="11502"/>
                  </a:cubicBezTo>
                  <a:cubicBezTo>
                    <a:pt x="13" y="11502"/>
                    <a:pt x="16" y="11506"/>
                    <a:pt x="16" y="11510"/>
                  </a:cubicBezTo>
                  <a:close/>
                  <a:moveTo>
                    <a:pt x="16" y="11542"/>
                  </a:moveTo>
                  <a:lnTo>
                    <a:pt x="16" y="11542"/>
                  </a:lnTo>
                  <a:cubicBezTo>
                    <a:pt x="16" y="11547"/>
                    <a:pt x="13" y="11550"/>
                    <a:pt x="8" y="11550"/>
                  </a:cubicBezTo>
                  <a:cubicBezTo>
                    <a:pt x="4" y="11550"/>
                    <a:pt x="0" y="11547"/>
                    <a:pt x="0" y="11542"/>
                  </a:cubicBezTo>
                  <a:lnTo>
                    <a:pt x="0" y="11542"/>
                  </a:lnTo>
                  <a:cubicBezTo>
                    <a:pt x="0" y="11538"/>
                    <a:pt x="4" y="11534"/>
                    <a:pt x="8" y="11534"/>
                  </a:cubicBezTo>
                  <a:cubicBezTo>
                    <a:pt x="13" y="11534"/>
                    <a:pt x="16" y="11538"/>
                    <a:pt x="16" y="11542"/>
                  </a:cubicBezTo>
                  <a:close/>
                  <a:moveTo>
                    <a:pt x="16" y="11574"/>
                  </a:moveTo>
                  <a:lnTo>
                    <a:pt x="16" y="11574"/>
                  </a:lnTo>
                  <a:cubicBezTo>
                    <a:pt x="16" y="11579"/>
                    <a:pt x="13" y="11582"/>
                    <a:pt x="8" y="11582"/>
                  </a:cubicBezTo>
                  <a:cubicBezTo>
                    <a:pt x="4" y="11582"/>
                    <a:pt x="0" y="11579"/>
                    <a:pt x="0" y="11574"/>
                  </a:cubicBezTo>
                  <a:lnTo>
                    <a:pt x="0" y="11574"/>
                  </a:lnTo>
                  <a:cubicBezTo>
                    <a:pt x="0" y="11570"/>
                    <a:pt x="4" y="11566"/>
                    <a:pt x="8" y="11566"/>
                  </a:cubicBezTo>
                  <a:cubicBezTo>
                    <a:pt x="13" y="11566"/>
                    <a:pt x="16" y="11570"/>
                    <a:pt x="16" y="11574"/>
                  </a:cubicBezTo>
                  <a:close/>
                  <a:moveTo>
                    <a:pt x="16" y="11606"/>
                  </a:moveTo>
                  <a:lnTo>
                    <a:pt x="16" y="11606"/>
                  </a:lnTo>
                  <a:cubicBezTo>
                    <a:pt x="16" y="11611"/>
                    <a:pt x="13" y="11614"/>
                    <a:pt x="8" y="11614"/>
                  </a:cubicBezTo>
                  <a:cubicBezTo>
                    <a:pt x="4" y="11614"/>
                    <a:pt x="0" y="11611"/>
                    <a:pt x="0" y="11606"/>
                  </a:cubicBezTo>
                  <a:lnTo>
                    <a:pt x="0" y="11606"/>
                  </a:lnTo>
                  <a:cubicBezTo>
                    <a:pt x="0" y="11602"/>
                    <a:pt x="4" y="11598"/>
                    <a:pt x="8" y="11598"/>
                  </a:cubicBezTo>
                  <a:cubicBezTo>
                    <a:pt x="13" y="11598"/>
                    <a:pt x="16" y="11602"/>
                    <a:pt x="16" y="11606"/>
                  </a:cubicBezTo>
                  <a:close/>
                  <a:moveTo>
                    <a:pt x="16" y="11638"/>
                  </a:moveTo>
                  <a:lnTo>
                    <a:pt x="16" y="11638"/>
                  </a:lnTo>
                  <a:cubicBezTo>
                    <a:pt x="16" y="11643"/>
                    <a:pt x="13" y="11646"/>
                    <a:pt x="8" y="11646"/>
                  </a:cubicBezTo>
                  <a:cubicBezTo>
                    <a:pt x="4" y="11646"/>
                    <a:pt x="0" y="11643"/>
                    <a:pt x="0" y="11638"/>
                  </a:cubicBezTo>
                  <a:lnTo>
                    <a:pt x="0" y="11638"/>
                  </a:lnTo>
                  <a:cubicBezTo>
                    <a:pt x="0" y="11634"/>
                    <a:pt x="4" y="11630"/>
                    <a:pt x="8" y="11630"/>
                  </a:cubicBezTo>
                  <a:cubicBezTo>
                    <a:pt x="13" y="11630"/>
                    <a:pt x="16" y="11634"/>
                    <a:pt x="16" y="11638"/>
                  </a:cubicBezTo>
                  <a:close/>
                  <a:moveTo>
                    <a:pt x="16" y="11670"/>
                  </a:moveTo>
                  <a:lnTo>
                    <a:pt x="16" y="11670"/>
                  </a:lnTo>
                  <a:cubicBezTo>
                    <a:pt x="16" y="11675"/>
                    <a:pt x="13" y="11678"/>
                    <a:pt x="8" y="11678"/>
                  </a:cubicBezTo>
                  <a:cubicBezTo>
                    <a:pt x="4" y="11678"/>
                    <a:pt x="0" y="11675"/>
                    <a:pt x="0" y="11670"/>
                  </a:cubicBezTo>
                  <a:lnTo>
                    <a:pt x="0" y="11670"/>
                  </a:lnTo>
                  <a:cubicBezTo>
                    <a:pt x="0" y="11666"/>
                    <a:pt x="4" y="11662"/>
                    <a:pt x="8" y="11662"/>
                  </a:cubicBezTo>
                  <a:cubicBezTo>
                    <a:pt x="13" y="11662"/>
                    <a:pt x="16" y="11666"/>
                    <a:pt x="16" y="11670"/>
                  </a:cubicBezTo>
                  <a:close/>
                  <a:moveTo>
                    <a:pt x="16" y="11702"/>
                  </a:moveTo>
                  <a:lnTo>
                    <a:pt x="16" y="11703"/>
                  </a:lnTo>
                  <a:cubicBezTo>
                    <a:pt x="16" y="11707"/>
                    <a:pt x="13" y="11711"/>
                    <a:pt x="8" y="11711"/>
                  </a:cubicBezTo>
                  <a:cubicBezTo>
                    <a:pt x="4" y="11711"/>
                    <a:pt x="0" y="11707"/>
                    <a:pt x="0" y="11703"/>
                  </a:cubicBezTo>
                  <a:lnTo>
                    <a:pt x="0" y="11702"/>
                  </a:lnTo>
                  <a:cubicBezTo>
                    <a:pt x="0" y="11698"/>
                    <a:pt x="4" y="11694"/>
                    <a:pt x="8" y="11694"/>
                  </a:cubicBezTo>
                  <a:cubicBezTo>
                    <a:pt x="13" y="11694"/>
                    <a:pt x="16" y="11698"/>
                    <a:pt x="16" y="11702"/>
                  </a:cubicBezTo>
                  <a:close/>
                  <a:moveTo>
                    <a:pt x="16" y="11735"/>
                  </a:moveTo>
                  <a:lnTo>
                    <a:pt x="16" y="11735"/>
                  </a:lnTo>
                  <a:cubicBezTo>
                    <a:pt x="16" y="11739"/>
                    <a:pt x="13" y="11743"/>
                    <a:pt x="8" y="11743"/>
                  </a:cubicBezTo>
                  <a:cubicBezTo>
                    <a:pt x="4" y="11743"/>
                    <a:pt x="0" y="11739"/>
                    <a:pt x="0" y="11735"/>
                  </a:cubicBezTo>
                  <a:lnTo>
                    <a:pt x="0" y="11735"/>
                  </a:lnTo>
                  <a:cubicBezTo>
                    <a:pt x="0" y="11730"/>
                    <a:pt x="4" y="11727"/>
                    <a:pt x="8" y="11727"/>
                  </a:cubicBezTo>
                  <a:cubicBezTo>
                    <a:pt x="13" y="11727"/>
                    <a:pt x="16" y="11730"/>
                    <a:pt x="16" y="11735"/>
                  </a:cubicBezTo>
                  <a:close/>
                  <a:moveTo>
                    <a:pt x="16" y="11767"/>
                  </a:moveTo>
                  <a:lnTo>
                    <a:pt x="16" y="11767"/>
                  </a:lnTo>
                  <a:cubicBezTo>
                    <a:pt x="16" y="11771"/>
                    <a:pt x="13" y="11775"/>
                    <a:pt x="8" y="11775"/>
                  </a:cubicBezTo>
                  <a:cubicBezTo>
                    <a:pt x="4" y="11775"/>
                    <a:pt x="0" y="11771"/>
                    <a:pt x="0" y="11767"/>
                  </a:cubicBezTo>
                  <a:lnTo>
                    <a:pt x="0" y="11767"/>
                  </a:lnTo>
                  <a:cubicBezTo>
                    <a:pt x="0" y="11762"/>
                    <a:pt x="4" y="11759"/>
                    <a:pt x="8" y="11759"/>
                  </a:cubicBezTo>
                  <a:cubicBezTo>
                    <a:pt x="13" y="11759"/>
                    <a:pt x="16" y="11762"/>
                    <a:pt x="16" y="11767"/>
                  </a:cubicBezTo>
                  <a:close/>
                  <a:moveTo>
                    <a:pt x="16" y="11799"/>
                  </a:moveTo>
                  <a:lnTo>
                    <a:pt x="16" y="11799"/>
                  </a:lnTo>
                  <a:cubicBezTo>
                    <a:pt x="16" y="11803"/>
                    <a:pt x="13" y="11807"/>
                    <a:pt x="8" y="11807"/>
                  </a:cubicBezTo>
                  <a:cubicBezTo>
                    <a:pt x="4" y="11807"/>
                    <a:pt x="0" y="11803"/>
                    <a:pt x="0" y="11799"/>
                  </a:cubicBezTo>
                  <a:lnTo>
                    <a:pt x="0" y="11799"/>
                  </a:lnTo>
                  <a:cubicBezTo>
                    <a:pt x="0" y="11794"/>
                    <a:pt x="4" y="11791"/>
                    <a:pt x="8" y="11791"/>
                  </a:cubicBezTo>
                  <a:cubicBezTo>
                    <a:pt x="13" y="11791"/>
                    <a:pt x="16" y="11794"/>
                    <a:pt x="16" y="11799"/>
                  </a:cubicBezTo>
                  <a:close/>
                  <a:moveTo>
                    <a:pt x="16" y="11831"/>
                  </a:moveTo>
                  <a:lnTo>
                    <a:pt x="16" y="11831"/>
                  </a:lnTo>
                  <a:cubicBezTo>
                    <a:pt x="16" y="11835"/>
                    <a:pt x="13" y="11839"/>
                    <a:pt x="8" y="11839"/>
                  </a:cubicBezTo>
                  <a:cubicBezTo>
                    <a:pt x="4" y="11839"/>
                    <a:pt x="0" y="11835"/>
                    <a:pt x="0" y="11831"/>
                  </a:cubicBezTo>
                  <a:lnTo>
                    <a:pt x="0" y="11831"/>
                  </a:lnTo>
                  <a:cubicBezTo>
                    <a:pt x="0" y="11826"/>
                    <a:pt x="4" y="11823"/>
                    <a:pt x="8" y="11823"/>
                  </a:cubicBezTo>
                  <a:cubicBezTo>
                    <a:pt x="13" y="11823"/>
                    <a:pt x="16" y="11826"/>
                    <a:pt x="16" y="11831"/>
                  </a:cubicBezTo>
                  <a:close/>
                  <a:moveTo>
                    <a:pt x="16" y="11863"/>
                  </a:moveTo>
                  <a:lnTo>
                    <a:pt x="16" y="11863"/>
                  </a:lnTo>
                  <a:cubicBezTo>
                    <a:pt x="16" y="11867"/>
                    <a:pt x="13" y="11871"/>
                    <a:pt x="8" y="11871"/>
                  </a:cubicBezTo>
                  <a:cubicBezTo>
                    <a:pt x="4" y="11871"/>
                    <a:pt x="0" y="11867"/>
                    <a:pt x="0" y="11863"/>
                  </a:cubicBezTo>
                  <a:lnTo>
                    <a:pt x="0" y="11863"/>
                  </a:lnTo>
                  <a:cubicBezTo>
                    <a:pt x="0" y="11858"/>
                    <a:pt x="4" y="11855"/>
                    <a:pt x="8" y="11855"/>
                  </a:cubicBezTo>
                  <a:cubicBezTo>
                    <a:pt x="13" y="11855"/>
                    <a:pt x="16" y="11858"/>
                    <a:pt x="16" y="11863"/>
                  </a:cubicBezTo>
                  <a:close/>
                  <a:moveTo>
                    <a:pt x="16" y="11895"/>
                  </a:moveTo>
                  <a:lnTo>
                    <a:pt x="16" y="11895"/>
                  </a:lnTo>
                  <a:cubicBezTo>
                    <a:pt x="16" y="11899"/>
                    <a:pt x="13" y="11903"/>
                    <a:pt x="8" y="11903"/>
                  </a:cubicBezTo>
                  <a:cubicBezTo>
                    <a:pt x="4" y="11903"/>
                    <a:pt x="0" y="11899"/>
                    <a:pt x="0" y="11895"/>
                  </a:cubicBezTo>
                  <a:lnTo>
                    <a:pt x="0" y="11895"/>
                  </a:lnTo>
                  <a:cubicBezTo>
                    <a:pt x="0" y="11890"/>
                    <a:pt x="4" y="11887"/>
                    <a:pt x="8" y="11887"/>
                  </a:cubicBezTo>
                  <a:cubicBezTo>
                    <a:pt x="13" y="11887"/>
                    <a:pt x="16" y="11890"/>
                    <a:pt x="16" y="11895"/>
                  </a:cubicBezTo>
                  <a:close/>
                  <a:moveTo>
                    <a:pt x="16" y="11927"/>
                  </a:moveTo>
                  <a:lnTo>
                    <a:pt x="16" y="11927"/>
                  </a:lnTo>
                  <a:cubicBezTo>
                    <a:pt x="16" y="11931"/>
                    <a:pt x="13" y="11935"/>
                    <a:pt x="8" y="11935"/>
                  </a:cubicBezTo>
                  <a:cubicBezTo>
                    <a:pt x="4" y="11935"/>
                    <a:pt x="0" y="11931"/>
                    <a:pt x="0" y="11927"/>
                  </a:cubicBezTo>
                  <a:lnTo>
                    <a:pt x="0" y="11927"/>
                  </a:lnTo>
                  <a:cubicBezTo>
                    <a:pt x="0" y="11922"/>
                    <a:pt x="4" y="11919"/>
                    <a:pt x="8" y="11919"/>
                  </a:cubicBezTo>
                  <a:cubicBezTo>
                    <a:pt x="13" y="11919"/>
                    <a:pt x="16" y="11922"/>
                    <a:pt x="16" y="11927"/>
                  </a:cubicBezTo>
                  <a:close/>
                  <a:moveTo>
                    <a:pt x="16" y="11959"/>
                  </a:moveTo>
                  <a:lnTo>
                    <a:pt x="16" y="11959"/>
                  </a:lnTo>
                  <a:cubicBezTo>
                    <a:pt x="16" y="11963"/>
                    <a:pt x="13" y="11967"/>
                    <a:pt x="8" y="11967"/>
                  </a:cubicBezTo>
                  <a:cubicBezTo>
                    <a:pt x="4" y="11967"/>
                    <a:pt x="0" y="11963"/>
                    <a:pt x="0" y="11959"/>
                  </a:cubicBezTo>
                  <a:lnTo>
                    <a:pt x="0" y="11959"/>
                  </a:lnTo>
                  <a:cubicBezTo>
                    <a:pt x="0" y="11954"/>
                    <a:pt x="4" y="11951"/>
                    <a:pt x="8" y="11951"/>
                  </a:cubicBezTo>
                  <a:cubicBezTo>
                    <a:pt x="13" y="11951"/>
                    <a:pt x="16" y="11954"/>
                    <a:pt x="16" y="11959"/>
                  </a:cubicBezTo>
                  <a:close/>
                  <a:moveTo>
                    <a:pt x="16" y="11991"/>
                  </a:moveTo>
                  <a:lnTo>
                    <a:pt x="16" y="11991"/>
                  </a:lnTo>
                  <a:cubicBezTo>
                    <a:pt x="16" y="11995"/>
                    <a:pt x="13" y="11999"/>
                    <a:pt x="8" y="11999"/>
                  </a:cubicBezTo>
                  <a:cubicBezTo>
                    <a:pt x="4" y="11999"/>
                    <a:pt x="0" y="11995"/>
                    <a:pt x="0" y="11991"/>
                  </a:cubicBezTo>
                  <a:lnTo>
                    <a:pt x="0" y="11991"/>
                  </a:lnTo>
                  <a:cubicBezTo>
                    <a:pt x="0" y="11986"/>
                    <a:pt x="4" y="11983"/>
                    <a:pt x="8" y="11983"/>
                  </a:cubicBezTo>
                  <a:cubicBezTo>
                    <a:pt x="13" y="11983"/>
                    <a:pt x="16" y="11986"/>
                    <a:pt x="16" y="11991"/>
                  </a:cubicBezTo>
                  <a:close/>
                  <a:moveTo>
                    <a:pt x="16" y="12023"/>
                  </a:moveTo>
                  <a:lnTo>
                    <a:pt x="16" y="12023"/>
                  </a:lnTo>
                  <a:cubicBezTo>
                    <a:pt x="16" y="12027"/>
                    <a:pt x="13" y="12031"/>
                    <a:pt x="8" y="12031"/>
                  </a:cubicBezTo>
                  <a:cubicBezTo>
                    <a:pt x="4" y="12031"/>
                    <a:pt x="0" y="12027"/>
                    <a:pt x="0" y="12023"/>
                  </a:cubicBezTo>
                  <a:lnTo>
                    <a:pt x="0" y="12023"/>
                  </a:lnTo>
                  <a:cubicBezTo>
                    <a:pt x="0" y="12018"/>
                    <a:pt x="4" y="12015"/>
                    <a:pt x="8" y="12015"/>
                  </a:cubicBezTo>
                  <a:cubicBezTo>
                    <a:pt x="13" y="12015"/>
                    <a:pt x="16" y="12018"/>
                    <a:pt x="16" y="12023"/>
                  </a:cubicBezTo>
                  <a:close/>
                  <a:moveTo>
                    <a:pt x="16" y="12055"/>
                  </a:moveTo>
                  <a:lnTo>
                    <a:pt x="16" y="12055"/>
                  </a:lnTo>
                  <a:cubicBezTo>
                    <a:pt x="16" y="12059"/>
                    <a:pt x="13" y="12063"/>
                    <a:pt x="8" y="12063"/>
                  </a:cubicBezTo>
                  <a:cubicBezTo>
                    <a:pt x="4" y="12063"/>
                    <a:pt x="0" y="12059"/>
                    <a:pt x="0" y="12055"/>
                  </a:cubicBezTo>
                  <a:lnTo>
                    <a:pt x="0" y="12055"/>
                  </a:lnTo>
                  <a:cubicBezTo>
                    <a:pt x="0" y="12050"/>
                    <a:pt x="4" y="12047"/>
                    <a:pt x="8" y="12047"/>
                  </a:cubicBezTo>
                  <a:cubicBezTo>
                    <a:pt x="13" y="12047"/>
                    <a:pt x="16" y="12050"/>
                    <a:pt x="16" y="12055"/>
                  </a:cubicBezTo>
                  <a:close/>
                  <a:moveTo>
                    <a:pt x="16" y="12087"/>
                  </a:moveTo>
                  <a:lnTo>
                    <a:pt x="16" y="12087"/>
                  </a:lnTo>
                  <a:cubicBezTo>
                    <a:pt x="16" y="12091"/>
                    <a:pt x="13" y="12095"/>
                    <a:pt x="8" y="12095"/>
                  </a:cubicBezTo>
                  <a:cubicBezTo>
                    <a:pt x="4" y="12095"/>
                    <a:pt x="0" y="12091"/>
                    <a:pt x="0" y="12087"/>
                  </a:cubicBezTo>
                  <a:lnTo>
                    <a:pt x="0" y="12087"/>
                  </a:lnTo>
                  <a:cubicBezTo>
                    <a:pt x="0" y="12082"/>
                    <a:pt x="4" y="12079"/>
                    <a:pt x="8" y="12079"/>
                  </a:cubicBezTo>
                  <a:cubicBezTo>
                    <a:pt x="13" y="12079"/>
                    <a:pt x="16" y="12082"/>
                    <a:pt x="16" y="12087"/>
                  </a:cubicBezTo>
                  <a:close/>
                  <a:moveTo>
                    <a:pt x="16" y="12119"/>
                  </a:moveTo>
                  <a:lnTo>
                    <a:pt x="16" y="12119"/>
                  </a:lnTo>
                  <a:cubicBezTo>
                    <a:pt x="16" y="12123"/>
                    <a:pt x="13" y="12127"/>
                    <a:pt x="8" y="12127"/>
                  </a:cubicBezTo>
                  <a:cubicBezTo>
                    <a:pt x="4" y="12127"/>
                    <a:pt x="0" y="12123"/>
                    <a:pt x="0" y="12119"/>
                  </a:cubicBezTo>
                  <a:lnTo>
                    <a:pt x="0" y="12119"/>
                  </a:lnTo>
                  <a:cubicBezTo>
                    <a:pt x="0" y="12114"/>
                    <a:pt x="4" y="12111"/>
                    <a:pt x="8" y="12111"/>
                  </a:cubicBezTo>
                  <a:cubicBezTo>
                    <a:pt x="13" y="12111"/>
                    <a:pt x="16" y="12114"/>
                    <a:pt x="16" y="12119"/>
                  </a:cubicBezTo>
                  <a:close/>
                  <a:moveTo>
                    <a:pt x="16" y="12151"/>
                  </a:moveTo>
                  <a:lnTo>
                    <a:pt x="16" y="12151"/>
                  </a:lnTo>
                  <a:cubicBezTo>
                    <a:pt x="16" y="12155"/>
                    <a:pt x="13" y="12159"/>
                    <a:pt x="8" y="12159"/>
                  </a:cubicBezTo>
                  <a:cubicBezTo>
                    <a:pt x="4" y="12159"/>
                    <a:pt x="0" y="12155"/>
                    <a:pt x="0" y="12151"/>
                  </a:cubicBezTo>
                  <a:lnTo>
                    <a:pt x="0" y="12151"/>
                  </a:lnTo>
                  <a:cubicBezTo>
                    <a:pt x="0" y="12146"/>
                    <a:pt x="4" y="12143"/>
                    <a:pt x="8" y="12143"/>
                  </a:cubicBezTo>
                  <a:cubicBezTo>
                    <a:pt x="13" y="12143"/>
                    <a:pt x="16" y="12146"/>
                    <a:pt x="16" y="12151"/>
                  </a:cubicBezTo>
                  <a:close/>
                  <a:moveTo>
                    <a:pt x="16" y="12183"/>
                  </a:moveTo>
                  <a:lnTo>
                    <a:pt x="16" y="12183"/>
                  </a:lnTo>
                  <a:cubicBezTo>
                    <a:pt x="16" y="12187"/>
                    <a:pt x="13" y="12191"/>
                    <a:pt x="8" y="12191"/>
                  </a:cubicBezTo>
                  <a:cubicBezTo>
                    <a:pt x="4" y="12191"/>
                    <a:pt x="0" y="12187"/>
                    <a:pt x="0" y="12183"/>
                  </a:cubicBezTo>
                  <a:lnTo>
                    <a:pt x="0" y="12183"/>
                  </a:lnTo>
                  <a:cubicBezTo>
                    <a:pt x="0" y="12178"/>
                    <a:pt x="4" y="12175"/>
                    <a:pt x="8" y="12175"/>
                  </a:cubicBezTo>
                  <a:cubicBezTo>
                    <a:pt x="13" y="12175"/>
                    <a:pt x="16" y="12178"/>
                    <a:pt x="16" y="12183"/>
                  </a:cubicBezTo>
                  <a:close/>
                  <a:moveTo>
                    <a:pt x="16" y="12215"/>
                  </a:moveTo>
                  <a:lnTo>
                    <a:pt x="16" y="12215"/>
                  </a:lnTo>
                  <a:cubicBezTo>
                    <a:pt x="16" y="12219"/>
                    <a:pt x="13" y="12223"/>
                    <a:pt x="8" y="12223"/>
                  </a:cubicBezTo>
                  <a:cubicBezTo>
                    <a:pt x="4" y="12223"/>
                    <a:pt x="0" y="12219"/>
                    <a:pt x="0" y="12215"/>
                  </a:cubicBezTo>
                  <a:lnTo>
                    <a:pt x="0" y="12215"/>
                  </a:lnTo>
                  <a:cubicBezTo>
                    <a:pt x="0" y="12210"/>
                    <a:pt x="4" y="12207"/>
                    <a:pt x="8" y="12207"/>
                  </a:cubicBezTo>
                  <a:cubicBezTo>
                    <a:pt x="13" y="12207"/>
                    <a:pt x="16" y="12210"/>
                    <a:pt x="16" y="12215"/>
                  </a:cubicBezTo>
                  <a:close/>
                  <a:moveTo>
                    <a:pt x="16" y="12247"/>
                  </a:moveTo>
                  <a:lnTo>
                    <a:pt x="16" y="12247"/>
                  </a:lnTo>
                  <a:cubicBezTo>
                    <a:pt x="16" y="12251"/>
                    <a:pt x="13" y="12255"/>
                    <a:pt x="8" y="12255"/>
                  </a:cubicBezTo>
                  <a:cubicBezTo>
                    <a:pt x="4" y="12255"/>
                    <a:pt x="0" y="12251"/>
                    <a:pt x="0" y="12247"/>
                  </a:cubicBezTo>
                  <a:lnTo>
                    <a:pt x="0" y="12247"/>
                  </a:lnTo>
                  <a:cubicBezTo>
                    <a:pt x="0" y="12242"/>
                    <a:pt x="4" y="12239"/>
                    <a:pt x="8" y="12239"/>
                  </a:cubicBezTo>
                  <a:cubicBezTo>
                    <a:pt x="13" y="12239"/>
                    <a:pt x="16" y="12242"/>
                    <a:pt x="16" y="12247"/>
                  </a:cubicBezTo>
                  <a:close/>
                  <a:moveTo>
                    <a:pt x="16" y="12279"/>
                  </a:moveTo>
                  <a:lnTo>
                    <a:pt x="16" y="12279"/>
                  </a:lnTo>
                  <a:cubicBezTo>
                    <a:pt x="16" y="12283"/>
                    <a:pt x="13" y="12287"/>
                    <a:pt x="8" y="12287"/>
                  </a:cubicBezTo>
                  <a:cubicBezTo>
                    <a:pt x="4" y="12287"/>
                    <a:pt x="0" y="12283"/>
                    <a:pt x="0" y="12279"/>
                  </a:cubicBezTo>
                  <a:lnTo>
                    <a:pt x="0" y="12279"/>
                  </a:lnTo>
                  <a:cubicBezTo>
                    <a:pt x="0" y="12274"/>
                    <a:pt x="4" y="12271"/>
                    <a:pt x="8" y="12271"/>
                  </a:cubicBezTo>
                  <a:cubicBezTo>
                    <a:pt x="13" y="12271"/>
                    <a:pt x="16" y="12274"/>
                    <a:pt x="16" y="12279"/>
                  </a:cubicBezTo>
                  <a:close/>
                  <a:moveTo>
                    <a:pt x="16" y="12311"/>
                  </a:moveTo>
                  <a:lnTo>
                    <a:pt x="16" y="12311"/>
                  </a:lnTo>
                  <a:cubicBezTo>
                    <a:pt x="16" y="12315"/>
                    <a:pt x="13" y="12319"/>
                    <a:pt x="8" y="12319"/>
                  </a:cubicBezTo>
                  <a:cubicBezTo>
                    <a:pt x="4" y="12319"/>
                    <a:pt x="0" y="12315"/>
                    <a:pt x="0" y="12311"/>
                  </a:cubicBezTo>
                  <a:lnTo>
                    <a:pt x="0" y="12311"/>
                  </a:lnTo>
                  <a:cubicBezTo>
                    <a:pt x="0" y="12306"/>
                    <a:pt x="4" y="12303"/>
                    <a:pt x="8" y="12303"/>
                  </a:cubicBezTo>
                  <a:cubicBezTo>
                    <a:pt x="13" y="12303"/>
                    <a:pt x="16" y="12306"/>
                    <a:pt x="16" y="12311"/>
                  </a:cubicBezTo>
                  <a:close/>
                  <a:moveTo>
                    <a:pt x="16" y="12343"/>
                  </a:moveTo>
                  <a:lnTo>
                    <a:pt x="16" y="12343"/>
                  </a:lnTo>
                  <a:cubicBezTo>
                    <a:pt x="16" y="12347"/>
                    <a:pt x="13" y="12351"/>
                    <a:pt x="8" y="12351"/>
                  </a:cubicBezTo>
                  <a:cubicBezTo>
                    <a:pt x="4" y="12351"/>
                    <a:pt x="0" y="12347"/>
                    <a:pt x="0" y="12343"/>
                  </a:cubicBezTo>
                  <a:lnTo>
                    <a:pt x="0" y="12343"/>
                  </a:lnTo>
                  <a:cubicBezTo>
                    <a:pt x="0" y="12338"/>
                    <a:pt x="4" y="12335"/>
                    <a:pt x="8" y="12335"/>
                  </a:cubicBezTo>
                  <a:cubicBezTo>
                    <a:pt x="13" y="12335"/>
                    <a:pt x="16" y="12338"/>
                    <a:pt x="16" y="12343"/>
                  </a:cubicBezTo>
                  <a:close/>
                  <a:moveTo>
                    <a:pt x="16" y="12375"/>
                  </a:moveTo>
                  <a:lnTo>
                    <a:pt x="16" y="12375"/>
                  </a:lnTo>
                  <a:cubicBezTo>
                    <a:pt x="16" y="12379"/>
                    <a:pt x="13" y="12383"/>
                    <a:pt x="8" y="12383"/>
                  </a:cubicBezTo>
                  <a:cubicBezTo>
                    <a:pt x="4" y="12383"/>
                    <a:pt x="0" y="12379"/>
                    <a:pt x="0" y="12375"/>
                  </a:cubicBezTo>
                  <a:lnTo>
                    <a:pt x="0" y="12375"/>
                  </a:lnTo>
                  <a:cubicBezTo>
                    <a:pt x="0" y="12370"/>
                    <a:pt x="4" y="12367"/>
                    <a:pt x="8" y="12367"/>
                  </a:cubicBezTo>
                  <a:cubicBezTo>
                    <a:pt x="13" y="12367"/>
                    <a:pt x="16" y="12370"/>
                    <a:pt x="16" y="12375"/>
                  </a:cubicBezTo>
                  <a:close/>
                  <a:moveTo>
                    <a:pt x="16" y="12407"/>
                  </a:moveTo>
                  <a:lnTo>
                    <a:pt x="16" y="12407"/>
                  </a:lnTo>
                  <a:cubicBezTo>
                    <a:pt x="16" y="12411"/>
                    <a:pt x="13" y="12415"/>
                    <a:pt x="8" y="12415"/>
                  </a:cubicBezTo>
                  <a:cubicBezTo>
                    <a:pt x="4" y="12415"/>
                    <a:pt x="0" y="12411"/>
                    <a:pt x="0" y="12407"/>
                  </a:cubicBezTo>
                  <a:lnTo>
                    <a:pt x="0" y="12407"/>
                  </a:lnTo>
                  <a:cubicBezTo>
                    <a:pt x="0" y="12402"/>
                    <a:pt x="4" y="12399"/>
                    <a:pt x="8" y="12399"/>
                  </a:cubicBezTo>
                  <a:cubicBezTo>
                    <a:pt x="13" y="12399"/>
                    <a:pt x="16" y="12402"/>
                    <a:pt x="16" y="12407"/>
                  </a:cubicBezTo>
                  <a:close/>
                  <a:moveTo>
                    <a:pt x="16" y="12439"/>
                  </a:moveTo>
                  <a:lnTo>
                    <a:pt x="16" y="12439"/>
                  </a:lnTo>
                  <a:cubicBezTo>
                    <a:pt x="16" y="12443"/>
                    <a:pt x="13" y="12447"/>
                    <a:pt x="8" y="12447"/>
                  </a:cubicBezTo>
                  <a:cubicBezTo>
                    <a:pt x="4" y="12447"/>
                    <a:pt x="0" y="12443"/>
                    <a:pt x="0" y="12439"/>
                  </a:cubicBezTo>
                  <a:lnTo>
                    <a:pt x="0" y="12439"/>
                  </a:lnTo>
                  <a:cubicBezTo>
                    <a:pt x="0" y="12434"/>
                    <a:pt x="4" y="12431"/>
                    <a:pt x="8" y="12431"/>
                  </a:cubicBezTo>
                  <a:cubicBezTo>
                    <a:pt x="13" y="12431"/>
                    <a:pt x="16" y="12434"/>
                    <a:pt x="16" y="12439"/>
                  </a:cubicBezTo>
                  <a:close/>
                  <a:moveTo>
                    <a:pt x="16" y="12471"/>
                  </a:moveTo>
                  <a:lnTo>
                    <a:pt x="16" y="12471"/>
                  </a:lnTo>
                  <a:cubicBezTo>
                    <a:pt x="16" y="12475"/>
                    <a:pt x="13" y="12479"/>
                    <a:pt x="8" y="12479"/>
                  </a:cubicBezTo>
                  <a:cubicBezTo>
                    <a:pt x="4" y="12479"/>
                    <a:pt x="0" y="12475"/>
                    <a:pt x="0" y="12471"/>
                  </a:cubicBezTo>
                  <a:lnTo>
                    <a:pt x="0" y="12471"/>
                  </a:lnTo>
                  <a:cubicBezTo>
                    <a:pt x="0" y="12466"/>
                    <a:pt x="4" y="12463"/>
                    <a:pt x="8" y="12463"/>
                  </a:cubicBezTo>
                  <a:cubicBezTo>
                    <a:pt x="13" y="12463"/>
                    <a:pt x="16" y="12466"/>
                    <a:pt x="16" y="12471"/>
                  </a:cubicBezTo>
                  <a:close/>
                  <a:moveTo>
                    <a:pt x="16" y="12503"/>
                  </a:moveTo>
                  <a:lnTo>
                    <a:pt x="16" y="12503"/>
                  </a:lnTo>
                  <a:cubicBezTo>
                    <a:pt x="16" y="12507"/>
                    <a:pt x="13" y="12511"/>
                    <a:pt x="8" y="12511"/>
                  </a:cubicBezTo>
                  <a:cubicBezTo>
                    <a:pt x="4" y="12511"/>
                    <a:pt x="0" y="12507"/>
                    <a:pt x="0" y="12503"/>
                  </a:cubicBezTo>
                  <a:lnTo>
                    <a:pt x="0" y="12503"/>
                  </a:lnTo>
                  <a:cubicBezTo>
                    <a:pt x="0" y="12498"/>
                    <a:pt x="4" y="12495"/>
                    <a:pt x="8" y="12495"/>
                  </a:cubicBezTo>
                  <a:cubicBezTo>
                    <a:pt x="13" y="12495"/>
                    <a:pt x="16" y="12498"/>
                    <a:pt x="16" y="12503"/>
                  </a:cubicBezTo>
                  <a:close/>
                  <a:moveTo>
                    <a:pt x="16" y="12535"/>
                  </a:moveTo>
                  <a:lnTo>
                    <a:pt x="16" y="12535"/>
                  </a:lnTo>
                  <a:cubicBezTo>
                    <a:pt x="16" y="12539"/>
                    <a:pt x="13" y="12543"/>
                    <a:pt x="8" y="12543"/>
                  </a:cubicBezTo>
                  <a:cubicBezTo>
                    <a:pt x="4" y="12543"/>
                    <a:pt x="0" y="12539"/>
                    <a:pt x="0" y="12535"/>
                  </a:cubicBezTo>
                  <a:lnTo>
                    <a:pt x="0" y="12535"/>
                  </a:lnTo>
                  <a:cubicBezTo>
                    <a:pt x="0" y="12531"/>
                    <a:pt x="4" y="12527"/>
                    <a:pt x="8" y="12527"/>
                  </a:cubicBezTo>
                  <a:cubicBezTo>
                    <a:pt x="13" y="12527"/>
                    <a:pt x="16" y="12531"/>
                    <a:pt x="16" y="12535"/>
                  </a:cubicBezTo>
                  <a:close/>
                  <a:moveTo>
                    <a:pt x="16" y="12567"/>
                  </a:moveTo>
                  <a:lnTo>
                    <a:pt x="16" y="12567"/>
                  </a:lnTo>
                  <a:cubicBezTo>
                    <a:pt x="16" y="12571"/>
                    <a:pt x="13" y="12575"/>
                    <a:pt x="8" y="12575"/>
                  </a:cubicBezTo>
                  <a:cubicBezTo>
                    <a:pt x="4" y="12575"/>
                    <a:pt x="0" y="12571"/>
                    <a:pt x="0" y="12567"/>
                  </a:cubicBezTo>
                  <a:lnTo>
                    <a:pt x="0" y="12567"/>
                  </a:lnTo>
                  <a:cubicBezTo>
                    <a:pt x="0" y="12563"/>
                    <a:pt x="4" y="12559"/>
                    <a:pt x="8" y="12559"/>
                  </a:cubicBezTo>
                  <a:cubicBezTo>
                    <a:pt x="13" y="12559"/>
                    <a:pt x="16" y="12563"/>
                    <a:pt x="16" y="12567"/>
                  </a:cubicBezTo>
                  <a:close/>
                  <a:moveTo>
                    <a:pt x="16" y="12599"/>
                  </a:moveTo>
                  <a:lnTo>
                    <a:pt x="16" y="12599"/>
                  </a:lnTo>
                  <a:cubicBezTo>
                    <a:pt x="16" y="12603"/>
                    <a:pt x="13" y="12607"/>
                    <a:pt x="8" y="12607"/>
                  </a:cubicBezTo>
                  <a:cubicBezTo>
                    <a:pt x="4" y="12607"/>
                    <a:pt x="0" y="12603"/>
                    <a:pt x="0" y="12599"/>
                  </a:cubicBezTo>
                  <a:lnTo>
                    <a:pt x="0" y="12599"/>
                  </a:lnTo>
                  <a:cubicBezTo>
                    <a:pt x="0" y="12595"/>
                    <a:pt x="4" y="12591"/>
                    <a:pt x="8" y="12591"/>
                  </a:cubicBezTo>
                  <a:cubicBezTo>
                    <a:pt x="13" y="12591"/>
                    <a:pt x="16" y="12595"/>
                    <a:pt x="16" y="12599"/>
                  </a:cubicBezTo>
                  <a:close/>
                  <a:moveTo>
                    <a:pt x="16" y="12631"/>
                  </a:moveTo>
                  <a:lnTo>
                    <a:pt x="16" y="12631"/>
                  </a:lnTo>
                  <a:cubicBezTo>
                    <a:pt x="16" y="12635"/>
                    <a:pt x="13" y="12639"/>
                    <a:pt x="8" y="12639"/>
                  </a:cubicBezTo>
                  <a:cubicBezTo>
                    <a:pt x="4" y="12639"/>
                    <a:pt x="0" y="12635"/>
                    <a:pt x="0" y="12631"/>
                  </a:cubicBezTo>
                  <a:lnTo>
                    <a:pt x="0" y="12631"/>
                  </a:lnTo>
                  <a:cubicBezTo>
                    <a:pt x="0" y="12627"/>
                    <a:pt x="4" y="12623"/>
                    <a:pt x="8" y="12623"/>
                  </a:cubicBezTo>
                  <a:cubicBezTo>
                    <a:pt x="13" y="12623"/>
                    <a:pt x="16" y="12627"/>
                    <a:pt x="16" y="12631"/>
                  </a:cubicBezTo>
                  <a:close/>
                  <a:moveTo>
                    <a:pt x="16" y="12663"/>
                  </a:moveTo>
                  <a:lnTo>
                    <a:pt x="16" y="12663"/>
                  </a:lnTo>
                  <a:cubicBezTo>
                    <a:pt x="16" y="12667"/>
                    <a:pt x="13" y="12671"/>
                    <a:pt x="8" y="12671"/>
                  </a:cubicBezTo>
                  <a:cubicBezTo>
                    <a:pt x="4" y="12671"/>
                    <a:pt x="0" y="12667"/>
                    <a:pt x="0" y="12663"/>
                  </a:cubicBezTo>
                  <a:lnTo>
                    <a:pt x="0" y="12663"/>
                  </a:lnTo>
                  <a:cubicBezTo>
                    <a:pt x="0" y="12659"/>
                    <a:pt x="4" y="12655"/>
                    <a:pt x="8" y="12655"/>
                  </a:cubicBezTo>
                  <a:cubicBezTo>
                    <a:pt x="13" y="12655"/>
                    <a:pt x="16" y="12659"/>
                    <a:pt x="16" y="12663"/>
                  </a:cubicBezTo>
                  <a:close/>
                  <a:moveTo>
                    <a:pt x="16" y="12695"/>
                  </a:moveTo>
                  <a:lnTo>
                    <a:pt x="16" y="12695"/>
                  </a:lnTo>
                  <a:cubicBezTo>
                    <a:pt x="16" y="12699"/>
                    <a:pt x="13" y="12703"/>
                    <a:pt x="8" y="12703"/>
                  </a:cubicBezTo>
                  <a:cubicBezTo>
                    <a:pt x="4" y="12703"/>
                    <a:pt x="0" y="12699"/>
                    <a:pt x="0" y="12695"/>
                  </a:cubicBezTo>
                  <a:lnTo>
                    <a:pt x="0" y="12695"/>
                  </a:lnTo>
                  <a:cubicBezTo>
                    <a:pt x="0" y="12691"/>
                    <a:pt x="4" y="12687"/>
                    <a:pt x="8" y="12687"/>
                  </a:cubicBezTo>
                  <a:cubicBezTo>
                    <a:pt x="13" y="12687"/>
                    <a:pt x="16" y="12691"/>
                    <a:pt x="16" y="12695"/>
                  </a:cubicBezTo>
                  <a:close/>
                  <a:moveTo>
                    <a:pt x="16" y="12727"/>
                  </a:moveTo>
                  <a:lnTo>
                    <a:pt x="16" y="12727"/>
                  </a:lnTo>
                  <a:cubicBezTo>
                    <a:pt x="16" y="12731"/>
                    <a:pt x="13" y="12735"/>
                    <a:pt x="8" y="12735"/>
                  </a:cubicBezTo>
                  <a:cubicBezTo>
                    <a:pt x="4" y="12735"/>
                    <a:pt x="0" y="12731"/>
                    <a:pt x="0" y="12727"/>
                  </a:cubicBezTo>
                  <a:lnTo>
                    <a:pt x="0" y="12727"/>
                  </a:lnTo>
                  <a:cubicBezTo>
                    <a:pt x="0" y="12723"/>
                    <a:pt x="4" y="12719"/>
                    <a:pt x="8" y="12719"/>
                  </a:cubicBezTo>
                  <a:cubicBezTo>
                    <a:pt x="13" y="12719"/>
                    <a:pt x="16" y="12723"/>
                    <a:pt x="16" y="12727"/>
                  </a:cubicBezTo>
                  <a:close/>
                  <a:moveTo>
                    <a:pt x="16" y="12759"/>
                  </a:moveTo>
                  <a:lnTo>
                    <a:pt x="16" y="12759"/>
                  </a:lnTo>
                  <a:cubicBezTo>
                    <a:pt x="16" y="12763"/>
                    <a:pt x="13" y="12767"/>
                    <a:pt x="8" y="12767"/>
                  </a:cubicBezTo>
                  <a:cubicBezTo>
                    <a:pt x="4" y="12767"/>
                    <a:pt x="0" y="12763"/>
                    <a:pt x="0" y="12759"/>
                  </a:cubicBezTo>
                  <a:lnTo>
                    <a:pt x="0" y="12759"/>
                  </a:lnTo>
                  <a:cubicBezTo>
                    <a:pt x="0" y="12755"/>
                    <a:pt x="4" y="12751"/>
                    <a:pt x="8" y="12751"/>
                  </a:cubicBezTo>
                  <a:cubicBezTo>
                    <a:pt x="13" y="12751"/>
                    <a:pt x="16" y="12755"/>
                    <a:pt x="16" y="12759"/>
                  </a:cubicBezTo>
                  <a:close/>
                  <a:moveTo>
                    <a:pt x="16" y="12791"/>
                  </a:moveTo>
                  <a:lnTo>
                    <a:pt x="16" y="12791"/>
                  </a:lnTo>
                  <a:cubicBezTo>
                    <a:pt x="16" y="12795"/>
                    <a:pt x="13" y="12799"/>
                    <a:pt x="8" y="12799"/>
                  </a:cubicBezTo>
                  <a:cubicBezTo>
                    <a:pt x="4" y="12799"/>
                    <a:pt x="0" y="12795"/>
                    <a:pt x="0" y="12791"/>
                  </a:cubicBezTo>
                  <a:lnTo>
                    <a:pt x="0" y="12791"/>
                  </a:lnTo>
                  <a:cubicBezTo>
                    <a:pt x="0" y="12787"/>
                    <a:pt x="4" y="12783"/>
                    <a:pt x="8" y="12783"/>
                  </a:cubicBezTo>
                  <a:cubicBezTo>
                    <a:pt x="13" y="12783"/>
                    <a:pt x="16" y="12787"/>
                    <a:pt x="16" y="12791"/>
                  </a:cubicBezTo>
                  <a:close/>
                  <a:moveTo>
                    <a:pt x="16" y="12823"/>
                  </a:moveTo>
                  <a:lnTo>
                    <a:pt x="16" y="12823"/>
                  </a:lnTo>
                  <a:cubicBezTo>
                    <a:pt x="16" y="12827"/>
                    <a:pt x="13" y="12831"/>
                    <a:pt x="8" y="12831"/>
                  </a:cubicBezTo>
                  <a:cubicBezTo>
                    <a:pt x="4" y="12831"/>
                    <a:pt x="0" y="12827"/>
                    <a:pt x="0" y="12823"/>
                  </a:cubicBezTo>
                  <a:lnTo>
                    <a:pt x="0" y="12823"/>
                  </a:lnTo>
                  <a:cubicBezTo>
                    <a:pt x="0" y="12819"/>
                    <a:pt x="4" y="12815"/>
                    <a:pt x="8" y="12815"/>
                  </a:cubicBezTo>
                  <a:cubicBezTo>
                    <a:pt x="13" y="12815"/>
                    <a:pt x="16" y="12819"/>
                    <a:pt x="16" y="12823"/>
                  </a:cubicBezTo>
                  <a:close/>
                  <a:moveTo>
                    <a:pt x="16" y="12855"/>
                  </a:moveTo>
                  <a:lnTo>
                    <a:pt x="16" y="12855"/>
                  </a:lnTo>
                  <a:cubicBezTo>
                    <a:pt x="16" y="12860"/>
                    <a:pt x="13" y="12863"/>
                    <a:pt x="8" y="12863"/>
                  </a:cubicBezTo>
                  <a:cubicBezTo>
                    <a:pt x="4" y="12863"/>
                    <a:pt x="0" y="12860"/>
                    <a:pt x="0" y="12855"/>
                  </a:cubicBezTo>
                  <a:lnTo>
                    <a:pt x="0" y="12855"/>
                  </a:lnTo>
                  <a:cubicBezTo>
                    <a:pt x="0" y="12851"/>
                    <a:pt x="4" y="12847"/>
                    <a:pt x="8" y="12847"/>
                  </a:cubicBezTo>
                  <a:cubicBezTo>
                    <a:pt x="13" y="12847"/>
                    <a:pt x="16" y="12851"/>
                    <a:pt x="16" y="12855"/>
                  </a:cubicBezTo>
                  <a:close/>
                  <a:moveTo>
                    <a:pt x="16" y="12887"/>
                  </a:moveTo>
                  <a:lnTo>
                    <a:pt x="16" y="12887"/>
                  </a:lnTo>
                  <a:cubicBezTo>
                    <a:pt x="16" y="12892"/>
                    <a:pt x="13" y="12895"/>
                    <a:pt x="8" y="12895"/>
                  </a:cubicBezTo>
                  <a:cubicBezTo>
                    <a:pt x="4" y="12895"/>
                    <a:pt x="0" y="12892"/>
                    <a:pt x="0" y="12887"/>
                  </a:cubicBezTo>
                  <a:lnTo>
                    <a:pt x="0" y="12887"/>
                  </a:lnTo>
                  <a:cubicBezTo>
                    <a:pt x="0" y="12883"/>
                    <a:pt x="4" y="12879"/>
                    <a:pt x="8" y="12879"/>
                  </a:cubicBezTo>
                  <a:cubicBezTo>
                    <a:pt x="13" y="12879"/>
                    <a:pt x="16" y="12883"/>
                    <a:pt x="16" y="12887"/>
                  </a:cubicBezTo>
                  <a:close/>
                  <a:moveTo>
                    <a:pt x="16" y="12919"/>
                  </a:moveTo>
                  <a:lnTo>
                    <a:pt x="16" y="12919"/>
                  </a:lnTo>
                  <a:cubicBezTo>
                    <a:pt x="16" y="12924"/>
                    <a:pt x="13" y="12927"/>
                    <a:pt x="8" y="12927"/>
                  </a:cubicBezTo>
                  <a:cubicBezTo>
                    <a:pt x="4" y="12927"/>
                    <a:pt x="0" y="12924"/>
                    <a:pt x="0" y="12919"/>
                  </a:cubicBezTo>
                  <a:lnTo>
                    <a:pt x="0" y="12919"/>
                  </a:lnTo>
                  <a:cubicBezTo>
                    <a:pt x="0" y="12915"/>
                    <a:pt x="4" y="12911"/>
                    <a:pt x="8" y="12911"/>
                  </a:cubicBezTo>
                  <a:cubicBezTo>
                    <a:pt x="13" y="12911"/>
                    <a:pt x="16" y="12915"/>
                    <a:pt x="16" y="12919"/>
                  </a:cubicBezTo>
                  <a:close/>
                  <a:moveTo>
                    <a:pt x="16" y="12951"/>
                  </a:moveTo>
                  <a:lnTo>
                    <a:pt x="16" y="12951"/>
                  </a:lnTo>
                  <a:cubicBezTo>
                    <a:pt x="16" y="12956"/>
                    <a:pt x="13" y="12959"/>
                    <a:pt x="8" y="12959"/>
                  </a:cubicBezTo>
                  <a:cubicBezTo>
                    <a:pt x="4" y="12959"/>
                    <a:pt x="0" y="12956"/>
                    <a:pt x="0" y="12951"/>
                  </a:cubicBezTo>
                  <a:lnTo>
                    <a:pt x="0" y="12951"/>
                  </a:lnTo>
                  <a:cubicBezTo>
                    <a:pt x="0" y="12947"/>
                    <a:pt x="4" y="12943"/>
                    <a:pt x="8" y="12943"/>
                  </a:cubicBezTo>
                  <a:cubicBezTo>
                    <a:pt x="13" y="12943"/>
                    <a:pt x="16" y="12947"/>
                    <a:pt x="16" y="12951"/>
                  </a:cubicBezTo>
                  <a:close/>
                  <a:moveTo>
                    <a:pt x="16" y="12983"/>
                  </a:moveTo>
                  <a:lnTo>
                    <a:pt x="16" y="12983"/>
                  </a:lnTo>
                  <a:cubicBezTo>
                    <a:pt x="16" y="12988"/>
                    <a:pt x="13" y="12991"/>
                    <a:pt x="8" y="12991"/>
                  </a:cubicBezTo>
                  <a:cubicBezTo>
                    <a:pt x="4" y="12991"/>
                    <a:pt x="0" y="12988"/>
                    <a:pt x="0" y="12983"/>
                  </a:cubicBezTo>
                  <a:lnTo>
                    <a:pt x="0" y="12983"/>
                  </a:lnTo>
                  <a:cubicBezTo>
                    <a:pt x="0" y="12979"/>
                    <a:pt x="4" y="12975"/>
                    <a:pt x="8" y="12975"/>
                  </a:cubicBezTo>
                  <a:cubicBezTo>
                    <a:pt x="13" y="12975"/>
                    <a:pt x="16" y="12979"/>
                    <a:pt x="16" y="12983"/>
                  </a:cubicBezTo>
                  <a:close/>
                  <a:moveTo>
                    <a:pt x="16" y="13015"/>
                  </a:moveTo>
                  <a:lnTo>
                    <a:pt x="16" y="13015"/>
                  </a:lnTo>
                  <a:cubicBezTo>
                    <a:pt x="16" y="13020"/>
                    <a:pt x="13" y="13023"/>
                    <a:pt x="8" y="13023"/>
                  </a:cubicBezTo>
                  <a:cubicBezTo>
                    <a:pt x="4" y="13023"/>
                    <a:pt x="0" y="13020"/>
                    <a:pt x="0" y="13015"/>
                  </a:cubicBezTo>
                  <a:lnTo>
                    <a:pt x="0" y="13015"/>
                  </a:lnTo>
                  <a:cubicBezTo>
                    <a:pt x="0" y="13011"/>
                    <a:pt x="4" y="13007"/>
                    <a:pt x="8" y="13007"/>
                  </a:cubicBezTo>
                  <a:cubicBezTo>
                    <a:pt x="13" y="13007"/>
                    <a:pt x="16" y="13011"/>
                    <a:pt x="16" y="13015"/>
                  </a:cubicBezTo>
                  <a:close/>
                  <a:moveTo>
                    <a:pt x="16" y="13047"/>
                  </a:moveTo>
                  <a:lnTo>
                    <a:pt x="16" y="13047"/>
                  </a:lnTo>
                  <a:cubicBezTo>
                    <a:pt x="16" y="13052"/>
                    <a:pt x="13" y="13055"/>
                    <a:pt x="8" y="13055"/>
                  </a:cubicBezTo>
                  <a:cubicBezTo>
                    <a:pt x="4" y="13055"/>
                    <a:pt x="0" y="13052"/>
                    <a:pt x="0" y="13047"/>
                  </a:cubicBezTo>
                  <a:lnTo>
                    <a:pt x="0" y="13047"/>
                  </a:lnTo>
                  <a:cubicBezTo>
                    <a:pt x="0" y="13043"/>
                    <a:pt x="4" y="13039"/>
                    <a:pt x="8" y="13039"/>
                  </a:cubicBezTo>
                  <a:cubicBezTo>
                    <a:pt x="13" y="13039"/>
                    <a:pt x="16" y="13043"/>
                    <a:pt x="16" y="13047"/>
                  </a:cubicBezTo>
                  <a:close/>
                  <a:moveTo>
                    <a:pt x="16" y="13079"/>
                  </a:moveTo>
                  <a:lnTo>
                    <a:pt x="16" y="13079"/>
                  </a:lnTo>
                  <a:cubicBezTo>
                    <a:pt x="16" y="13084"/>
                    <a:pt x="13" y="13087"/>
                    <a:pt x="8" y="13087"/>
                  </a:cubicBezTo>
                  <a:cubicBezTo>
                    <a:pt x="4" y="13087"/>
                    <a:pt x="0" y="13084"/>
                    <a:pt x="0" y="13079"/>
                  </a:cubicBezTo>
                  <a:lnTo>
                    <a:pt x="0" y="13079"/>
                  </a:lnTo>
                  <a:cubicBezTo>
                    <a:pt x="0" y="13075"/>
                    <a:pt x="4" y="13071"/>
                    <a:pt x="8" y="13071"/>
                  </a:cubicBezTo>
                  <a:cubicBezTo>
                    <a:pt x="13" y="13071"/>
                    <a:pt x="16" y="13075"/>
                    <a:pt x="16" y="13079"/>
                  </a:cubicBezTo>
                  <a:close/>
                  <a:moveTo>
                    <a:pt x="16" y="13111"/>
                  </a:moveTo>
                  <a:lnTo>
                    <a:pt x="16" y="13111"/>
                  </a:lnTo>
                  <a:cubicBezTo>
                    <a:pt x="16" y="13116"/>
                    <a:pt x="13" y="13119"/>
                    <a:pt x="8" y="13119"/>
                  </a:cubicBezTo>
                  <a:cubicBezTo>
                    <a:pt x="4" y="13119"/>
                    <a:pt x="0" y="13116"/>
                    <a:pt x="0" y="13111"/>
                  </a:cubicBezTo>
                  <a:lnTo>
                    <a:pt x="0" y="13111"/>
                  </a:lnTo>
                  <a:cubicBezTo>
                    <a:pt x="0" y="13107"/>
                    <a:pt x="4" y="13103"/>
                    <a:pt x="8" y="13103"/>
                  </a:cubicBezTo>
                  <a:cubicBezTo>
                    <a:pt x="13" y="13103"/>
                    <a:pt x="16" y="13107"/>
                    <a:pt x="16" y="13111"/>
                  </a:cubicBezTo>
                  <a:close/>
                  <a:moveTo>
                    <a:pt x="16" y="13143"/>
                  </a:moveTo>
                  <a:lnTo>
                    <a:pt x="16" y="13143"/>
                  </a:lnTo>
                  <a:cubicBezTo>
                    <a:pt x="16" y="13148"/>
                    <a:pt x="13" y="13151"/>
                    <a:pt x="8" y="13151"/>
                  </a:cubicBezTo>
                  <a:cubicBezTo>
                    <a:pt x="4" y="13151"/>
                    <a:pt x="0" y="13148"/>
                    <a:pt x="0" y="13143"/>
                  </a:cubicBezTo>
                  <a:lnTo>
                    <a:pt x="0" y="13143"/>
                  </a:lnTo>
                  <a:cubicBezTo>
                    <a:pt x="0" y="13139"/>
                    <a:pt x="4" y="13135"/>
                    <a:pt x="8" y="13135"/>
                  </a:cubicBezTo>
                  <a:cubicBezTo>
                    <a:pt x="13" y="13135"/>
                    <a:pt x="16" y="13139"/>
                    <a:pt x="16" y="13143"/>
                  </a:cubicBezTo>
                  <a:close/>
                  <a:moveTo>
                    <a:pt x="16" y="13175"/>
                  </a:moveTo>
                  <a:lnTo>
                    <a:pt x="16" y="13175"/>
                  </a:lnTo>
                  <a:cubicBezTo>
                    <a:pt x="16" y="13180"/>
                    <a:pt x="13" y="13183"/>
                    <a:pt x="8" y="13183"/>
                  </a:cubicBezTo>
                  <a:cubicBezTo>
                    <a:pt x="4" y="13183"/>
                    <a:pt x="0" y="13180"/>
                    <a:pt x="0" y="13175"/>
                  </a:cubicBezTo>
                  <a:lnTo>
                    <a:pt x="0" y="13175"/>
                  </a:lnTo>
                  <a:cubicBezTo>
                    <a:pt x="0" y="13171"/>
                    <a:pt x="4" y="13167"/>
                    <a:pt x="8" y="13167"/>
                  </a:cubicBezTo>
                  <a:cubicBezTo>
                    <a:pt x="13" y="13167"/>
                    <a:pt x="16" y="13171"/>
                    <a:pt x="16" y="13175"/>
                  </a:cubicBezTo>
                  <a:close/>
                  <a:moveTo>
                    <a:pt x="16" y="13207"/>
                  </a:moveTo>
                  <a:lnTo>
                    <a:pt x="16" y="13207"/>
                  </a:lnTo>
                  <a:cubicBezTo>
                    <a:pt x="16" y="13212"/>
                    <a:pt x="13" y="13215"/>
                    <a:pt x="8" y="13215"/>
                  </a:cubicBezTo>
                  <a:cubicBezTo>
                    <a:pt x="4" y="13215"/>
                    <a:pt x="0" y="13212"/>
                    <a:pt x="0" y="13207"/>
                  </a:cubicBezTo>
                  <a:lnTo>
                    <a:pt x="0" y="13207"/>
                  </a:lnTo>
                  <a:cubicBezTo>
                    <a:pt x="0" y="13203"/>
                    <a:pt x="4" y="13199"/>
                    <a:pt x="8" y="13199"/>
                  </a:cubicBezTo>
                  <a:cubicBezTo>
                    <a:pt x="13" y="13199"/>
                    <a:pt x="16" y="13203"/>
                    <a:pt x="16" y="13207"/>
                  </a:cubicBezTo>
                  <a:close/>
                  <a:moveTo>
                    <a:pt x="16" y="13239"/>
                  </a:moveTo>
                  <a:lnTo>
                    <a:pt x="16" y="13239"/>
                  </a:lnTo>
                  <a:cubicBezTo>
                    <a:pt x="16" y="13244"/>
                    <a:pt x="13" y="13247"/>
                    <a:pt x="8" y="13247"/>
                  </a:cubicBezTo>
                  <a:cubicBezTo>
                    <a:pt x="4" y="13247"/>
                    <a:pt x="0" y="13244"/>
                    <a:pt x="0" y="13239"/>
                  </a:cubicBezTo>
                  <a:lnTo>
                    <a:pt x="0" y="13239"/>
                  </a:lnTo>
                  <a:cubicBezTo>
                    <a:pt x="0" y="13235"/>
                    <a:pt x="4" y="13231"/>
                    <a:pt x="8" y="13231"/>
                  </a:cubicBezTo>
                  <a:cubicBezTo>
                    <a:pt x="13" y="13231"/>
                    <a:pt x="16" y="13235"/>
                    <a:pt x="16" y="13239"/>
                  </a:cubicBezTo>
                  <a:close/>
                  <a:moveTo>
                    <a:pt x="16" y="13271"/>
                  </a:moveTo>
                  <a:lnTo>
                    <a:pt x="16" y="13271"/>
                  </a:lnTo>
                  <a:cubicBezTo>
                    <a:pt x="16" y="13276"/>
                    <a:pt x="13" y="13279"/>
                    <a:pt x="8" y="13279"/>
                  </a:cubicBezTo>
                  <a:cubicBezTo>
                    <a:pt x="4" y="13279"/>
                    <a:pt x="0" y="13276"/>
                    <a:pt x="0" y="13271"/>
                  </a:cubicBezTo>
                  <a:lnTo>
                    <a:pt x="0" y="13271"/>
                  </a:lnTo>
                  <a:cubicBezTo>
                    <a:pt x="0" y="13267"/>
                    <a:pt x="4" y="13263"/>
                    <a:pt x="8" y="13263"/>
                  </a:cubicBezTo>
                  <a:cubicBezTo>
                    <a:pt x="13" y="13263"/>
                    <a:pt x="16" y="13267"/>
                    <a:pt x="16" y="13271"/>
                  </a:cubicBezTo>
                  <a:close/>
                  <a:moveTo>
                    <a:pt x="16" y="13303"/>
                  </a:moveTo>
                  <a:lnTo>
                    <a:pt x="16" y="13303"/>
                  </a:lnTo>
                  <a:cubicBezTo>
                    <a:pt x="16" y="13308"/>
                    <a:pt x="13" y="13311"/>
                    <a:pt x="8" y="13311"/>
                  </a:cubicBezTo>
                  <a:cubicBezTo>
                    <a:pt x="4" y="13311"/>
                    <a:pt x="0" y="13308"/>
                    <a:pt x="0" y="13303"/>
                  </a:cubicBezTo>
                  <a:lnTo>
                    <a:pt x="0" y="13303"/>
                  </a:lnTo>
                  <a:cubicBezTo>
                    <a:pt x="0" y="13299"/>
                    <a:pt x="4" y="13295"/>
                    <a:pt x="8" y="13295"/>
                  </a:cubicBezTo>
                  <a:cubicBezTo>
                    <a:pt x="13" y="13295"/>
                    <a:pt x="16" y="13299"/>
                    <a:pt x="16" y="13303"/>
                  </a:cubicBezTo>
                  <a:close/>
                  <a:moveTo>
                    <a:pt x="16" y="13335"/>
                  </a:moveTo>
                  <a:lnTo>
                    <a:pt x="16" y="13335"/>
                  </a:lnTo>
                  <a:cubicBezTo>
                    <a:pt x="16" y="13340"/>
                    <a:pt x="13" y="13343"/>
                    <a:pt x="8" y="13343"/>
                  </a:cubicBezTo>
                  <a:cubicBezTo>
                    <a:pt x="4" y="13343"/>
                    <a:pt x="0" y="13340"/>
                    <a:pt x="0" y="13335"/>
                  </a:cubicBezTo>
                  <a:lnTo>
                    <a:pt x="0" y="13335"/>
                  </a:lnTo>
                  <a:cubicBezTo>
                    <a:pt x="0" y="13331"/>
                    <a:pt x="4" y="13327"/>
                    <a:pt x="8" y="13327"/>
                  </a:cubicBezTo>
                  <a:cubicBezTo>
                    <a:pt x="13" y="13327"/>
                    <a:pt x="16" y="13331"/>
                    <a:pt x="16" y="13335"/>
                  </a:cubicBezTo>
                  <a:close/>
                  <a:moveTo>
                    <a:pt x="16" y="13367"/>
                  </a:moveTo>
                  <a:lnTo>
                    <a:pt x="16" y="13367"/>
                  </a:lnTo>
                  <a:cubicBezTo>
                    <a:pt x="16" y="13372"/>
                    <a:pt x="13" y="13375"/>
                    <a:pt x="8" y="13375"/>
                  </a:cubicBezTo>
                  <a:cubicBezTo>
                    <a:pt x="4" y="13375"/>
                    <a:pt x="0" y="13372"/>
                    <a:pt x="0" y="13367"/>
                  </a:cubicBezTo>
                  <a:lnTo>
                    <a:pt x="0" y="13367"/>
                  </a:lnTo>
                  <a:cubicBezTo>
                    <a:pt x="0" y="13363"/>
                    <a:pt x="4" y="13359"/>
                    <a:pt x="8" y="13359"/>
                  </a:cubicBezTo>
                  <a:cubicBezTo>
                    <a:pt x="13" y="13359"/>
                    <a:pt x="16" y="13363"/>
                    <a:pt x="16" y="13367"/>
                  </a:cubicBezTo>
                  <a:close/>
                  <a:moveTo>
                    <a:pt x="16" y="13399"/>
                  </a:moveTo>
                  <a:lnTo>
                    <a:pt x="16" y="13399"/>
                  </a:lnTo>
                  <a:cubicBezTo>
                    <a:pt x="16" y="13404"/>
                    <a:pt x="13" y="13407"/>
                    <a:pt x="8" y="13407"/>
                  </a:cubicBezTo>
                  <a:cubicBezTo>
                    <a:pt x="4" y="13407"/>
                    <a:pt x="0" y="13404"/>
                    <a:pt x="0" y="13399"/>
                  </a:cubicBezTo>
                  <a:lnTo>
                    <a:pt x="0" y="13399"/>
                  </a:lnTo>
                  <a:cubicBezTo>
                    <a:pt x="0" y="13395"/>
                    <a:pt x="4" y="13391"/>
                    <a:pt x="8" y="13391"/>
                  </a:cubicBezTo>
                  <a:cubicBezTo>
                    <a:pt x="13" y="13391"/>
                    <a:pt x="16" y="13395"/>
                    <a:pt x="16" y="13399"/>
                  </a:cubicBezTo>
                  <a:close/>
                  <a:moveTo>
                    <a:pt x="16" y="13431"/>
                  </a:moveTo>
                  <a:lnTo>
                    <a:pt x="16" y="13431"/>
                  </a:lnTo>
                  <a:cubicBezTo>
                    <a:pt x="16" y="13436"/>
                    <a:pt x="13" y="13439"/>
                    <a:pt x="8" y="13439"/>
                  </a:cubicBezTo>
                  <a:cubicBezTo>
                    <a:pt x="4" y="13439"/>
                    <a:pt x="0" y="13436"/>
                    <a:pt x="0" y="13431"/>
                  </a:cubicBezTo>
                  <a:lnTo>
                    <a:pt x="0" y="13431"/>
                  </a:lnTo>
                  <a:cubicBezTo>
                    <a:pt x="0" y="13427"/>
                    <a:pt x="4" y="13423"/>
                    <a:pt x="8" y="13423"/>
                  </a:cubicBezTo>
                  <a:cubicBezTo>
                    <a:pt x="13" y="13423"/>
                    <a:pt x="16" y="13427"/>
                    <a:pt x="16" y="13431"/>
                  </a:cubicBezTo>
                  <a:close/>
                  <a:moveTo>
                    <a:pt x="16" y="13463"/>
                  </a:moveTo>
                  <a:lnTo>
                    <a:pt x="16" y="13463"/>
                  </a:lnTo>
                  <a:cubicBezTo>
                    <a:pt x="16" y="13468"/>
                    <a:pt x="13" y="13471"/>
                    <a:pt x="8" y="13471"/>
                  </a:cubicBezTo>
                  <a:cubicBezTo>
                    <a:pt x="4" y="13471"/>
                    <a:pt x="0" y="13468"/>
                    <a:pt x="0" y="13463"/>
                  </a:cubicBezTo>
                  <a:lnTo>
                    <a:pt x="0" y="13463"/>
                  </a:lnTo>
                  <a:cubicBezTo>
                    <a:pt x="0" y="13459"/>
                    <a:pt x="4" y="13455"/>
                    <a:pt x="8" y="13455"/>
                  </a:cubicBezTo>
                  <a:cubicBezTo>
                    <a:pt x="13" y="13455"/>
                    <a:pt x="16" y="13459"/>
                    <a:pt x="16" y="13463"/>
                  </a:cubicBezTo>
                  <a:close/>
                  <a:moveTo>
                    <a:pt x="16" y="13495"/>
                  </a:moveTo>
                  <a:lnTo>
                    <a:pt x="16" y="13495"/>
                  </a:lnTo>
                  <a:cubicBezTo>
                    <a:pt x="16" y="13500"/>
                    <a:pt x="13" y="13503"/>
                    <a:pt x="8" y="13503"/>
                  </a:cubicBezTo>
                  <a:cubicBezTo>
                    <a:pt x="4" y="13503"/>
                    <a:pt x="0" y="13500"/>
                    <a:pt x="0" y="13495"/>
                  </a:cubicBezTo>
                  <a:lnTo>
                    <a:pt x="0" y="13495"/>
                  </a:lnTo>
                  <a:cubicBezTo>
                    <a:pt x="0" y="13491"/>
                    <a:pt x="4" y="13487"/>
                    <a:pt x="8" y="13487"/>
                  </a:cubicBezTo>
                  <a:cubicBezTo>
                    <a:pt x="13" y="13487"/>
                    <a:pt x="16" y="13491"/>
                    <a:pt x="16" y="13495"/>
                  </a:cubicBezTo>
                  <a:close/>
                  <a:moveTo>
                    <a:pt x="16" y="13527"/>
                  </a:moveTo>
                  <a:lnTo>
                    <a:pt x="16" y="13527"/>
                  </a:lnTo>
                  <a:cubicBezTo>
                    <a:pt x="16" y="13532"/>
                    <a:pt x="13" y="13535"/>
                    <a:pt x="8" y="13535"/>
                  </a:cubicBezTo>
                  <a:cubicBezTo>
                    <a:pt x="4" y="13535"/>
                    <a:pt x="0" y="13532"/>
                    <a:pt x="0" y="13527"/>
                  </a:cubicBezTo>
                  <a:lnTo>
                    <a:pt x="0" y="13527"/>
                  </a:lnTo>
                  <a:cubicBezTo>
                    <a:pt x="0" y="13523"/>
                    <a:pt x="4" y="13519"/>
                    <a:pt x="8" y="13519"/>
                  </a:cubicBezTo>
                  <a:cubicBezTo>
                    <a:pt x="13" y="13519"/>
                    <a:pt x="16" y="13523"/>
                    <a:pt x="16" y="13527"/>
                  </a:cubicBezTo>
                  <a:close/>
                  <a:moveTo>
                    <a:pt x="16" y="13559"/>
                  </a:moveTo>
                  <a:lnTo>
                    <a:pt x="16" y="13559"/>
                  </a:lnTo>
                  <a:cubicBezTo>
                    <a:pt x="16" y="13564"/>
                    <a:pt x="13" y="13567"/>
                    <a:pt x="8" y="13567"/>
                  </a:cubicBezTo>
                  <a:cubicBezTo>
                    <a:pt x="4" y="13567"/>
                    <a:pt x="0" y="13564"/>
                    <a:pt x="0" y="13559"/>
                  </a:cubicBezTo>
                  <a:lnTo>
                    <a:pt x="0" y="13559"/>
                  </a:lnTo>
                  <a:cubicBezTo>
                    <a:pt x="0" y="13555"/>
                    <a:pt x="4" y="13551"/>
                    <a:pt x="8" y="13551"/>
                  </a:cubicBezTo>
                  <a:cubicBezTo>
                    <a:pt x="13" y="13551"/>
                    <a:pt x="16" y="13555"/>
                    <a:pt x="16" y="13559"/>
                  </a:cubicBezTo>
                  <a:close/>
                  <a:moveTo>
                    <a:pt x="16" y="13591"/>
                  </a:moveTo>
                  <a:lnTo>
                    <a:pt x="16" y="13591"/>
                  </a:lnTo>
                  <a:cubicBezTo>
                    <a:pt x="16" y="13596"/>
                    <a:pt x="13" y="13599"/>
                    <a:pt x="8" y="13599"/>
                  </a:cubicBezTo>
                  <a:cubicBezTo>
                    <a:pt x="4" y="13599"/>
                    <a:pt x="0" y="13596"/>
                    <a:pt x="0" y="13591"/>
                  </a:cubicBezTo>
                  <a:lnTo>
                    <a:pt x="0" y="13591"/>
                  </a:lnTo>
                  <a:cubicBezTo>
                    <a:pt x="0" y="13587"/>
                    <a:pt x="4" y="13583"/>
                    <a:pt x="8" y="13583"/>
                  </a:cubicBezTo>
                  <a:cubicBezTo>
                    <a:pt x="13" y="13583"/>
                    <a:pt x="16" y="13587"/>
                    <a:pt x="16" y="13591"/>
                  </a:cubicBezTo>
                  <a:close/>
                  <a:moveTo>
                    <a:pt x="16" y="13623"/>
                  </a:moveTo>
                  <a:lnTo>
                    <a:pt x="16" y="13623"/>
                  </a:lnTo>
                  <a:cubicBezTo>
                    <a:pt x="16" y="13628"/>
                    <a:pt x="13" y="13631"/>
                    <a:pt x="8" y="13631"/>
                  </a:cubicBezTo>
                  <a:cubicBezTo>
                    <a:pt x="4" y="13631"/>
                    <a:pt x="0" y="13628"/>
                    <a:pt x="0" y="13623"/>
                  </a:cubicBezTo>
                  <a:lnTo>
                    <a:pt x="0" y="13623"/>
                  </a:lnTo>
                  <a:cubicBezTo>
                    <a:pt x="0" y="13619"/>
                    <a:pt x="4" y="13615"/>
                    <a:pt x="8" y="13615"/>
                  </a:cubicBezTo>
                  <a:cubicBezTo>
                    <a:pt x="13" y="13615"/>
                    <a:pt x="16" y="13619"/>
                    <a:pt x="16" y="13623"/>
                  </a:cubicBezTo>
                  <a:close/>
                  <a:moveTo>
                    <a:pt x="16" y="13655"/>
                  </a:moveTo>
                  <a:lnTo>
                    <a:pt x="16" y="13655"/>
                  </a:lnTo>
                  <a:cubicBezTo>
                    <a:pt x="16" y="13660"/>
                    <a:pt x="13" y="13663"/>
                    <a:pt x="8" y="13663"/>
                  </a:cubicBezTo>
                  <a:cubicBezTo>
                    <a:pt x="4" y="13663"/>
                    <a:pt x="0" y="13660"/>
                    <a:pt x="0" y="13655"/>
                  </a:cubicBezTo>
                  <a:lnTo>
                    <a:pt x="0" y="13655"/>
                  </a:lnTo>
                  <a:cubicBezTo>
                    <a:pt x="0" y="13651"/>
                    <a:pt x="4" y="13647"/>
                    <a:pt x="8" y="13647"/>
                  </a:cubicBezTo>
                  <a:cubicBezTo>
                    <a:pt x="13" y="13647"/>
                    <a:pt x="16" y="13651"/>
                    <a:pt x="16" y="13655"/>
                  </a:cubicBezTo>
                  <a:close/>
                  <a:moveTo>
                    <a:pt x="16" y="13687"/>
                  </a:moveTo>
                  <a:lnTo>
                    <a:pt x="16" y="13688"/>
                  </a:lnTo>
                  <a:cubicBezTo>
                    <a:pt x="16" y="13692"/>
                    <a:pt x="13" y="13696"/>
                    <a:pt x="8" y="13696"/>
                  </a:cubicBezTo>
                  <a:cubicBezTo>
                    <a:pt x="4" y="13696"/>
                    <a:pt x="0" y="13692"/>
                    <a:pt x="0" y="13688"/>
                  </a:cubicBezTo>
                  <a:lnTo>
                    <a:pt x="0" y="13687"/>
                  </a:lnTo>
                  <a:cubicBezTo>
                    <a:pt x="0" y="13683"/>
                    <a:pt x="4" y="13679"/>
                    <a:pt x="8" y="13679"/>
                  </a:cubicBezTo>
                  <a:cubicBezTo>
                    <a:pt x="13" y="13679"/>
                    <a:pt x="16" y="13683"/>
                    <a:pt x="16" y="13687"/>
                  </a:cubicBezTo>
                  <a:close/>
                  <a:moveTo>
                    <a:pt x="16" y="13720"/>
                  </a:moveTo>
                  <a:lnTo>
                    <a:pt x="16" y="13720"/>
                  </a:lnTo>
                  <a:cubicBezTo>
                    <a:pt x="16" y="13724"/>
                    <a:pt x="13" y="13728"/>
                    <a:pt x="8" y="13728"/>
                  </a:cubicBezTo>
                  <a:cubicBezTo>
                    <a:pt x="4" y="13728"/>
                    <a:pt x="0" y="13724"/>
                    <a:pt x="0" y="13720"/>
                  </a:cubicBezTo>
                  <a:lnTo>
                    <a:pt x="0" y="13720"/>
                  </a:lnTo>
                  <a:cubicBezTo>
                    <a:pt x="0" y="13715"/>
                    <a:pt x="4" y="13712"/>
                    <a:pt x="8" y="13712"/>
                  </a:cubicBezTo>
                  <a:cubicBezTo>
                    <a:pt x="13" y="13712"/>
                    <a:pt x="16" y="13715"/>
                    <a:pt x="16" y="13720"/>
                  </a:cubicBezTo>
                  <a:close/>
                  <a:moveTo>
                    <a:pt x="16" y="13752"/>
                  </a:moveTo>
                  <a:lnTo>
                    <a:pt x="16" y="13752"/>
                  </a:lnTo>
                  <a:cubicBezTo>
                    <a:pt x="16" y="13756"/>
                    <a:pt x="13" y="13760"/>
                    <a:pt x="8" y="13760"/>
                  </a:cubicBezTo>
                  <a:cubicBezTo>
                    <a:pt x="4" y="13760"/>
                    <a:pt x="0" y="13756"/>
                    <a:pt x="0" y="13752"/>
                  </a:cubicBezTo>
                  <a:lnTo>
                    <a:pt x="0" y="13752"/>
                  </a:lnTo>
                  <a:cubicBezTo>
                    <a:pt x="0" y="13747"/>
                    <a:pt x="4" y="13744"/>
                    <a:pt x="8" y="13744"/>
                  </a:cubicBezTo>
                  <a:cubicBezTo>
                    <a:pt x="13" y="13744"/>
                    <a:pt x="16" y="13747"/>
                    <a:pt x="16" y="13752"/>
                  </a:cubicBezTo>
                  <a:close/>
                  <a:moveTo>
                    <a:pt x="16" y="13784"/>
                  </a:moveTo>
                  <a:lnTo>
                    <a:pt x="16" y="13784"/>
                  </a:lnTo>
                  <a:cubicBezTo>
                    <a:pt x="16" y="13788"/>
                    <a:pt x="13" y="13792"/>
                    <a:pt x="8" y="13792"/>
                  </a:cubicBezTo>
                  <a:cubicBezTo>
                    <a:pt x="4" y="13792"/>
                    <a:pt x="0" y="13788"/>
                    <a:pt x="0" y="13784"/>
                  </a:cubicBezTo>
                  <a:lnTo>
                    <a:pt x="0" y="13784"/>
                  </a:lnTo>
                  <a:cubicBezTo>
                    <a:pt x="0" y="13779"/>
                    <a:pt x="4" y="13776"/>
                    <a:pt x="8" y="13776"/>
                  </a:cubicBezTo>
                  <a:cubicBezTo>
                    <a:pt x="13" y="13776"/>
                    <a:pt x="16" y="13779"/>
                    <a:pt x="16" y="13784"/>
                  </a:cubicBezTo>
                  <a:close/>
                  <a:moveTo>
                    <a:pt x="16" y="13816"/>
                  </a:moveTo>
                  <a:lnTo>
                    <a:pt x="16" y="13816"/>
                  </a:lnTo>
                  <a:cubicBezTo>
                    <a:pt x="16" y="13820"/>
                    <a:pt x="13" y="13824"/>
                    <a:pt x="8" y="13824"/>
                  </a:cubicBezTo>
                  <a:cubicBezTo>
                    <a:pt x="4" y="13824"/>
                    <a:pt x="0" y="13820"/>
                    <a:pt x="0" y="13816"/>
                  </a:cubicBezTo>
                  <a:lnTo>
                    <a:pt x="0" y="13816"/>
                  </a:lnTo>
                  <a:cubicBezTo>
                    <a:pt x="0" y="13811"/>
                    <a:pt x="4" y="13808"/>
                    <a:pt x="8" y="13808"/>
                  </a:cubicBezTo>
                  <a:cubicBezTo>
                    <a:pt x="13" y="13808"/>
                    <a:pt x="16" y="13811"/>
                    <a:pt x="16" y="13816"/>
                  </a:cubicBezTo>
                  <a:close/>
                  <a:moveTo>
                    <a:pt x="16" y="13848"/>
                  </a:moveTo>
                  <a:lnTo>
                    <a:pt x="16" y="13848"/>
                  </a:lnTo>
                  <a:cubicBezTo>
                    <a:pt x="16" y="13852"/>
                    <a:pt x="13" y="13856"/>
                    <a:pt x="8" y="13856"/>
                  </a:cubicBezTo>
                  <a:cubicBezTo>
                    <a:pt x="4" y="13856"/>
                    <a:pt x="0" y="13852"/>
                    <a:pt x="0" y="13848"/>
                  </a:cubicBezTo>
                  <a:lnTo>
                    <a:pt x="0" y="13848"/>
                  </a:lnTo>
                  <a:cubicBezTo>
                    <a:pt x="0" y="13843"/>
                    <a:pt x="4" y="13840"/>
                    <a:pt x="8" y="13840"/>
                  </a:cubicBezTo>
                  <a:cubicBezTo>
                    <a:pt x="13" y="13840"/>
                    <a:pt x="16" y="13843"/>
                    <a:pt x="16" y="13848"/>
                  </a:cubicBezTo>
                  <a:close/>
                  <a:moveTo>
                    <a:pt x="16" y="13880"/>
                  </a:moveTo>
                  <a:lnTo>
                    <a:pt x="16" y="13880"/>
                  </a:lnTo>
                  <a:cubicBezTo>
                    <a:pt x="16" y="13884"/>
                    <a:pt x="13" y="13888"/>
                    <a:pt x="8" y="13888"/>
                  </a:cubicBezTo>
                  <a:cubicBezTo>
                    <a:pt x="4" y="13888"/>
                    <a:pt x="0" y="13884"/>
                    <a:pt x="0" y="13880"/>
                  </a:cubicBezTo>
                  <a:lnTo>
                    <a:pt x="0" y="13880"/>
                  </a:lnTo>
                  <a:cubicBezTo>
                    <a:pt x="0" y="13875"/>
                    <a:pt x="4" y="13872"/>
                    <a:pt x="8" y="13872"/>
                  </a:cubicBezTo>
                  <a:cubicBezTo>
                    <a:pt x="13" y="13872"/>
                    <a:pt x="16" y="13875"/>
                    <a:pt x="16" y="13880"/>
                  </a:cubicBezTo>
                  <a:close/>
                  <a:moveTo>
                    <a:pt x="16" y="13912"/>
                  </a:moveTo>
                  <a:lnTo>
                    <a:pt x="16" y="13912"/>
                  </a:lnTo>
                  <a:cubicBezTo>
                    <a:pt x="16" y="13916"/>
                    <a:pt x="13" y="13920"/>
                    <a:pt x="8" y="13920"/>
                  </a:cubicBezTo>
                  <a:cubicBezTo>
                    <a:pt x="4" y="13920"/>
                    <a:pt x="0" y="13916"/>
                    <a:pt x="0" y="13912"/>
                  </a:cubicBezTo>
                  <a:lnTo>
                    <a:pt x="0" y="13912"/>
                  </a:lnTo>
                  <a:cubicBezTo>
                    <a:pt x="0" y="13907"/>
                    <a:pt x="4" y="13904"/>
                    <a:pt x="8" y="13904"/>
                  </a:cubicBezTo>
                  <a:cubicBezTo>
                    <a:pt x="13" y="13904"/>
                    <a:pt x="16" y="13907"/>
                    <a:pt x="16" y="13912"/>
                  </a:cubicBezTo>
                  <a:close/>
                  <a:moveTo>
                    <a:pt x="16" y="13944"/>
                  </a:moveTo>
                  <a:lnTo>
                    <a:pt x="16" y="13944"/>
                  </a:lnTo>
                  <a:cubicBezTo>
                    <a:pt x="16" y="13948"/>
                    <a:pt x="13" y="13952"/>
                    <a:pt x="8" y="13952"/>
                  </a:cubicBezTo>
                  <a:cubicBezTo>
                    <a:pt x="4" y="13952"/>
                    <a:pt x="0" y="13948"/>
                    <a:pt x="0" y="13944"/>
                  </a:cubicBezTo>
                  <a:lnTo>
                    <a:pt x="0" y="13944"/>
                  </a:lnTo>
                  <a:cubicBezTo>
                    <a:pt x="0" y="13939"/>
                    <a:pt x="4" y="13936"/>
                    <a:pt x="8" y="13936"/>
                  </a:cubicBezTo>
                  <a:cubicBezTo>
                    <a:pt x="13" y="13936"/>
                    <a:pt x="16" y="13939"/>
                    <a:pt x="16" y="13944"/>
                  </a:cubicBezTo>
                  <a:close/>
                  <a:moveTo>
                    <a:pt x="16" y="13976"/>
                  </a:moveTo>
                  <a:lnTo>
                    <a:pt x="16" y="13976"/>
                  </a:lnTo>
                  <a:cubicBezTo>
                    <a:pt x="16" y="13980"/>
                    <a:pt x="13" y="13984"/>
                    <a:pt x="8" y="13984"/>
                  </a:cubicBezTo>
                  <a:cubicBezTo>
                    <a:pt x="4" y="13984"/>
                    <a:pt x="0" y="13980"/>
                    <a:pt x="0" y="13976"/>
                  </a:cubicBezTo>
                  <a:lnTo>
                    <a:pt x="0" y="13976"/>
                  </a:lnTo>
                  <a:cubicBezTo>
                    <a:pt x="0" y="13971"/>
                    <a:pt x="4" y="13968"/>
                    <a:pt x="8" y="13968"/>
                  </a:cubicBezTo>
                  <a:cubicBezTo>
                    <a:pt x="13" y="13968"/>
                    <a:pt x="16" y="13971"/>
                    <a:pt x="16" y="13976"/>
                  </a:cubicBezTo>
                  <a:close/>
                  <a:moveTo>
                    <a:pt x="16" y="14008"/>
                  </a:moveTo>
                  <a:lnTo>
                    <a:pt x="16" y="14008"/>
                  </a:lnTo>
                  <a:cubicBezTo>
                    <a:pt x="16" y="14012"/>
                    <a:pt x="13" y="14016"/>
                    <a:pt x="8" y="14016"/>
                  </a:cubicBezTo>
                  <a:cubicBezTo>
                    <a:pt x="4" y="14016"/>
                    <a:pt x="0" y="14012"/>
                    <a:pt x="0" y="14008"/>
                  </a:cubicBezTo>
                  <a:lnTo>
                    <a:pt x="0" y="14008"/>
                  </a:lnTo>
                  <a:cubicBezTo>
                    <a:pt x="0" y="14003"/>
                    <a:pt x="4" y="14000"/>
                    <a:pt x="8" y="14000"/>
                  </a:cubicBezTo>
                  <a:cubicBezTo>
                    <a:pt x="13" y="14000"/>
                    <a:pt x="16" y="14003"/>
                    <a:pt x="16" y="14008"/>
                  </a:cubicBezTo>
                  <a:close/>
                  <a:moveTo>
                    <a:pt x="16" y="14040"/>
                  </a:moveTo>
                  <a:lnTo>
                    <a:pt x="16" y="14040"/>
                  </a:lnTo>
                  <a:cubicBezTo>
                    <a:pt x="16" y="14044"/>
                    <a:pt x="13" y="14048"/>
                    <a:pt x="8" y="14048"/>
                  </a:cubicBezTo>
                  <a:cubicBezTo>
                    <a:pt x="4" y="14048"/>
                    <a:pt x="0" y="14044"/>
                    <a:pt x="0" y="14040"/>
                  </a:cubicBezTo>
                  <a:lnTo>
                    <a:pt x="0" y="14040"/>
                  </a:lnTo>
                  <a:cubicBezTo>
                    <a:pt x="0" y="14035"/>
                    <a:pt x="4" y="14032"/>
                    <a:pt x="8" y="14032"/>
                  </a:cubicBezTo>
                  <a:cubicBezTo>
                    <a:pt x="13" y="14032"/>
                    <a:pt x="16" y="14035"/>
                    <a:pt x="16" y="14040"/>
                  </a:cubicBezTo>
                  <a:close/>
                  <a:moveTo>
                    <a:pt x="16" y="14072"/>
                  </a:moveTo>
                  <a:lnTo>
                    <a:pt x="16" y="14072"/>
                  </a:lnTo>
                  <a:cubicBezTo>
                    <a:pt x="16" y="14076"/>
                    <a:pt x="13" y="14080"/>
                    <a:pt x="8" y="14080"/>
                  </a:cubicBezTo>
                  <a:cubicBezTo>
                    <a:pt x="4" y="14080"/>
                    <a:pt x="0" y="14076"/>
                    <a:pt x="0" y="14072"/>
                  </a:cubicBezTo>
                  <a:lnTo>
                    <a:pt x="0" y="14072"/>
                  </a:lnTo>
                  <a:cubicBezTo>
                    <a:pt x="0" y="14067"/>
                    <a:pt x="4" y="14064"/>
                    <a:pt x="8" y="14064"/>
                  </a:cubicBezTo>
                  <a:cubicBezTo>
                    <a:pt x="13" y="14064"/>
                    <a:pt x="16" y="14067"/>
                    <a:pt x="16" y="14072"/>
                  </a:cubicBezTo>
                  <a:close/>
                  <a:moveTo>
                    <a:pt x="16" y="14104"/>
                  </a:moveTo>
                  <a:lnTo>
                    <a:pt x="16" y="14104"/>
                  </a:lnTo>
                  <a:cubicBezTo>
                    <a:pt x="16" y="14108"/>
                    <a:pt x="13" y="14112"/>
                    <a:pt x="8" y="14112"/>
                  </a:cubicBezTo>
                  <a:cubicBezTo>
                    <a:pt x="4" y="14112"/>
                    <a:pt x="0" y="14108"/>
                    <a:pt x="0" y="14104"/>
                  </a:cubicBezTo>
                  <a:lnTo>
                    <a:pt x="0" y="14104"/>
                  </a:lnTo>
                  <a:cubicBezTo>
                    <a:pt x="0" y="14099"/>
                    <a:pt x="4" y="14096"/>
                    <a:pt x="8" y="14096"/>
                  </a:cubicBezTo>
                  <a:cubicBezTo>
                    <a:pt x="13" y="14096"/>
                    <a:pt x="16" y="14099"/>
                    <a:pt x="16" y="14104"/>
                  </a:cubicBezTo>
                  <a:close/>
                  <a:moveTo>
                    <a:pt x="16" y="14136"/>
                  </a:moveTo>
                  <a:lnTo>
                    <a:pt x="16" y="14136"/>
                  </a:lnTo>
                  <a:cubicBezTo>
                    <a:pt x="16" y="14140"/>
                    <a:pt x="13" y="14144"/>
                    <a:pt x="8" y="14144"/>
                  </a:cubicBezTo>
                  <a:cubicBezTo>
                    <a:pt x="4" y="14144"/>
                    <a:pt x="0" y="14140"/>
                    <a:pt x="0" y="14136"/>
                  </a:cubicBezTo>
                  <a:lnTo>
                    <a:pt x="0" y="14136"/>
                  </a:lnTo>
                  <a:cubicBezTo>
                    <a:pt x="0" y="14131"/>
                    <a:pt x="4" y="14128"/>
                    <a:pt x="8" y="14128"/>
                  </a:cubicBezTo>
                  <a:cubicBezTo>
                    <a:pt x="13" y="14128"/>
                    <a:pt x="16" y="14131"/>
                    <a:pt x="16" y="14136"/>
                  </a:cubicBezTo>
                  <a:close/>
                  <a:moveTo>
                    <a:pt x="16" y="14168"/>
                  </a:moveTo>
                  <a:lnTo>
                    <a:pt x="16" y="14168"/>
                  </a:lnTo>
                  <a:cubicBezTo>
                    <a:pt x="16" y="14172"/>
                    <a:pt x="13" y="14176"/>
                    <a:pt x="8" y="14176"/>
                  </a:cubicBezTo>
                  <a:cubicBezTo>
                    <a:pt x="4" y="14176"/>
                    <a:pt x="0" y="14172"/>
                    <a:pt x="0" y="14168"/>
                  </a:cubicBezTo>
                  <a:lnTo>
                    <a:pt x="0" y="14168"/>
                  </a:lnTo>
                  <a:cubicBezTo>
                    <a:pt x="0" y="14163"/>
                    <a:pt x="4" y="14160"/>
                    <a:pt x="8" y="14160"/>
                  </a:cubicBezTo>
                  <a:cubicBezTo>
                    <a:pt x="13" y="14160"/>
                    <a:pt x="16" y="14163"/>
                    <a:pt x="16" y="14168"/>
                  </a:cubicBezTo>
                  <a:close/>
                  <a:moveTo>
                    <a:pt x="16" y="14200"/>
                  </a:moveTo>
                  <a:lnTo>
                    <a:pt x="16" y="14200"/>
                  </a:lnTo>
                  <a:cubicBezTo>
                    <a:pt x="16" y="14204"/>
                    <a:pt x="13" y="14208"/>
                    <a:pt x="8" y="14208"/>
                  </a:cubicBezTo>
                  <a:cubicBezTo>
                    <a:pt x="4" y="14208"/>
                    <a:pt x="0" y="14204"/>
                    <a:pt x="0" y="14200"/>
                  </a:cubicBezTo>
                  <a:lnTo>
                    <a:pt x="0" y="14200"/>
                  </a:lnTo>
                  <a:cubicBezTo>
                    <a:pt x="0" y="14195"/>
                    <a:pt x="4" y="14192"/>
                    <a:pt x="8" y="14192"/>
                  </a:cubicBezTo>
                  <a:cubicBezTo>
                    <a:pt x="13" y="14192"/>
                    <a:pt x="16" y="14195"/>
                    <a:pt x="16" y="14200"/>
                  </a:cubicBezTo>
                  <a:close/>
                  <a:moveTo>
                    <a:pt x="16" y="14232"/>
                  </a:moveTo>
                  <a:lnTo>
                    <a:pt x="16" y="14232"/>
                  </a:lnTo>
                  <a:cubicBezTo>
                    <a:pt x="16" y="14236"/>
                    <a:pt x="13" y="14240"/>
                    <a:pt x="8" y="14240"/>
                  </a:cubicBezTo>
                  <a:cubicBezTo>
                    <a:pt x="4" y="14240"/>
                    <a:pt x="0" y="14236"/>
                    <a:pt x="0" y="14232"/>
                  </a:cubicBezTo>
                  <a:lnTo>
                    <a:pt x="0" y="14232"/>
                  </a:lnTo>
                  <a:cubicBezTo>
                    <a:pt x="0" y="14227"/>
                    <a:pt x="4" y="14224"/>
                    <a:pt x="8" y="14224"/>
                  </a:cubicBezTo>
                  <a:cubicBezTo>
                    <a:pt x="13" y="14224"/>
                    <a:pt x="16" y="14227"/>
                    <a:pt x="16" y="14232"/>
                  </a:cubicBezTo>
                  <a:close/>
                  <a:moveTo>
                    <a:pt x="16" y="14264"/>
                  </a:moveTo>
                  <a:lnTo>
                    <a:pt x="16" y="14264"/>
                  </a:lnTo>
                  <a:cubicBezTo>
                    <a:pt x="16" y="14268"/>
                    <a:pt x="13" y="14272"/>
                    <a:pt x="8" y="14272"/>
                  </a:cubicBezTo>
                  <a:cubicBezTo>
                    <a:pt x="4" y="14272"/>
                    <a:pt x="0" y="14268"/>
                    <a:pt x="0" y="14264"/>
                  </a:cubicBezTo>
                  <a:lnTo>
                    <a:pt x="0" y="14264"/>
                  </a:lnTo>
                  <a:cubicBezTo>
                    <a:pt x="0" y="14259"/>
                    <a:pt x="4" y="14256"/>
                    <a:pt x="8" y="14256"/>
                  </a:cubicBezTo>
                  <a:cubicBezTo>
                    <a:pt x="13" y="14256"/>
                    <a:pt x="16" y="14259"/>
                    <a:pt x="16" y="14264"/>
                  </a:cubicBezTo>
                  <a:close/>
                  <a:moveTo>
                    <a:pt x="16" y="14296"/>
                  </a:moveTo>
                  <a:lnTo>
                    <a:pt x="16" y="14296"/>
                  </a:lnTo>
                  <a:cubicBezTo>
                    <a:pt x="16" y="14300"/>
                    <a:pt x="13" y="14304"/>
                    <a:pt x="8" y="14304"/>
                  </a:cubicBezTo>
                  <a:cubicBezTo>
                    <a:pt x="4" y="14304"/>
                    <a:pt x="0" y="14300"/>
                    <a:pt x="0" y="14296"/>
                  </a:cubicBezTo>
                  <a:lnTo>
                    <a:pt x="0" y="14296"/>
                  </a:lnTo>
                  <a:cubicBezTo>
                    <a:pt x="0" y="14291"/>
                    <a:pt x="4" y="14288"/>
                    <a:pt x="8" y="14288"/>
                  </a:cubicBezTo>
                  <a:cubicBezTo>
                    <a:pt x="13" y="14288"/>
                    <a:pt x="16" y="14291"/>
                    <a:pt x="16" y="14296"/>
                  </a:cubicBezTo>
                  <a:close/>
                  <a:moveTo>
                    <a:pt x="16" y="14328"/>
                  </a:moveTo>
                  <a:lnTo>
                    <a:pt x="16" y="14328"/>
                  </a:lnTo>
                  <a:cubicBezTo>
                    <a:pt x="16" y="14332"/>
                    <a:pt x="13" y="14336"/>
                    <a:pt x="8" y="14336"/>
                  </a:cubicBezTo>
                  <a:cubicBezTo>
                    <a:pt x="4" y="14336"/>
                    <a:pt x="0" y="14332"/>
                    <a:pt x="0" y="14328"/>
                  </a:cubicBezTo>
                  <a:lnTo>
                    <a:pt x="0" y="14328"/>
                  </a:lnTo>
                  <a:cubicBezTo>
                    <a:pt x="0" y="14323"/>
                    <a:pt x="4" y="14320"/>
                    <a:pt x="8" y="14320"/>
                  </a:cubicBezTo>
                  <a:cubicBezTo>
                    <a:pt x="13" y="14320"/>
                    <a:pt x="16" y="14323"/>
                    <a:pt x="16" y="14328"/>
                  </a:cubicBezTo>
                  <a:close/>
                  <a:moveTo>
                    <a:pt x="16" y="14360"/>
                  </a:moveTo>
                  <a:lnTo>
                    <a:pt x="16" y="14360"/>
                  </a:lnTo>
                  <a:cubicBezTo>
                    <a:pt x="16" y="14364"/>
                    <a:pt x="13" y="14368"/>
                    <a:pt x="8" y="14368"/>
                  </a:cubicBezTo>
                  <a:cubicBezTo>
                    <a:pt x="4" y="14368"/>
                    <a:pt x="0" y="14364"/>
                    <a:pt x="0" y="14360"/>
                  </a:cubicBezTo>
                  <a:lnTo>
                    <a:pt x="0" y="14360"/>
                  </a:lnTo>
                  <a:cubicBezTo>
                    <a:pt x="0" y="14355"/>
                    <a:pt x="4" y="14352"/>
                    <a:pt x="8" y="14352"/>
                  </a:cubicBezTo>
                  <a:cubicBezTo>
                    <a:pt x="13" y="14352"/>
                    <a:pt x="16" y="14355"/>
                    <a:pt x="16" y="14360"/>
                  </a:cubicBezTo>
                  <a:close/>
                  <a:moveTo>
                    <a:pt x="16" y="14392"/>
                  </a:moveTo>
                  <a:lnTo>
                    <a:pt x="16" y="14392"/>
                  </a:lnTo>
                  <a:cubicBezTo>
                    <a:pt x="16" y="14396"/>
                    <a:pt x="13" y="14400"/>
                    <a:pt x="8" y="14400"/>
                  </a:cubicBezTo>
                  <a:cubicBezTo>
                    <a:pt x="4" y="14400"/>
                    <a:pt x="0" y="14396"/>
                    <a:pt x="0" y="14392"/>
                  </a:cubicBezTo>
                  <a:lnTo>
                    <a:pt x="0" y="14392"/>
                  </a:lnTo>
                  <a:cubicBezTo>
                    <a:pt x="0" y="14387"/>
                    <a:pt x="4" y="14384"/>
                    <a:pt x="8" y="14384"/>
                  </a:cubicBezTo>
                  <a:cubicBezTo>
                    <a:pt x="13" y="14384"/>
                    <a:pt x="16" y="14387"/>
                    <a:pt x="16" y="14392"/>
                  </a:cubicBezTo>
                  <a:close/>
                  <a:moveTo>
                    <a:pt x="16" y="14424"/>
                  </a:moveTo>
                  <a:lnTo>
                    <a:pt x="16" y="14424"/>
                  </a:lnTo>
                  <a:cubicBezTo>
                    <a:pt x="16" y="14428"/>
                    <a:pt x="13" y="14432"/>
                    <a:pt x="8" y="14432"/>
                  </a:cubicBezTo>
                  <a:cubicBezTo>
                    <a:pt x="4" y="14432"/>
                    <a:pt x="0" y="14428"/>
                    <a:pt x="0" y="14424"/>
                  </a:cubicBezTo>
                  <a:lnTo>
                    <a:pt x="0" y="14424"/>
                  </a:lnTo>
                  <a:cubicBezTo>
                    <a:pt x="0" y="14419"/>
                    <a:pt x="4" y="14416"/>
                    <a:pt x="8" y="14416"/>
                  </a:cubicBezTo>
                  <a:cubicBezTo>
                    <a:pt x="13" y="14416"/>
                    <a:pt x="16" y="14419"/>
                    <a:pt x="16" y="14424"/>
                  </a:cubicBezTo>
                  <a:close/>
                  <a:moveTo>
                    <a:pt x="16" y="14456"/>
                  </a:moveTo>
                  <a:lnTo>
                    <a:pt x="16" y="14456"/>
                  </a:lnTo>
                  <a:cubicBezTo>
                    <a:pt x="16" y="14460"/>
                    <a:pt x="13" y="14464"/>
                    <a:pt x="8" y="14464"/>
                  </a:cubicBezTo>
                  <a:cubicBezTo>
                    <a:pt x="4" y="14464"/>
                    <a:pt x="0" y="14460"/>
                    <a:pt x="0" y="14456"/>
                  </a:cubicBezTo>
                  <a:lnTo>
                    <a:pt x="0" y="14456"/>
                  </a:lnTo>
                  <a:cubicBezTo>
                    <a:pt x="0" y="14451"/>
                    <a:pt x="4" y="14448"/>
                    <a:pt x="8" y="14448"/>
                  </a:cubicBezTo>
                  <a:cubicBezTo>
                    <a:pt x="13" y="14448"/>
                    <a:pt x="16" y="14451"/>
                    <a:pt x="16" y="14456"/>
                  </a:cubicBezTo>
                  <a:close/>
                  <a:moveTo>
                    <a:pt x="16" y="14488"/>
                  </a:moveTo>
                  <a:lnTo>
                    <a:pt x="16" y="14488"/>
                  </a:lnTo>
                  <a:cubicBezTo>
                    <a:pt x="16" y="14492"/>
                    <a:pt x="13" y="14496"/>
                    <a:pt x="8" y="14496"/>
                  </a:cubicBezTo>
                  <a:cubicBezTo>
                    <a:pt x="4" y="14496"/>
                    <a:pt x="0" y="14492"/>
                    <a:pt x="0" y="14488"/>
                  </a:cubicBezTo>
                  <a:lnTo>
                    <a:pt x="0" y="14488"/>
                  </a:lnTo>
                  <a:cubicBezTo>
                    <a:pt x="0" y="14483"/>
                    <a:pt x="4" y="14480"/>
                    <a:pt x="8" y="14480"/>
                  </a:cubicBezTo>
                  <a:cubicBezTo>
                    <a:pt x="13" y="14480"/>
                    <a:pt x="16" y="14483"/>
                    <a:pt x="16" y="14488"/>
                  </a:cubicBezTo>
                  <a:close/>
                  <a:moveTo>
                    <a:pt x="16" y="14520"/>
                  </a:moveTo>
                  <a:lnTo>
                    <a:pt x="16" y="14520"/>
                  </a:lnTo>
                  <a:cubicBezTo>
                    <a:pt x="16" y="14524"/>
                    <a:pt x="13" y="14528"/>
                    <a:pt x="8" y="14528"/>
                  </a:cubicBezTo>
                  <a:cubicBezTo>
                    <a:pt x="4" y="14528"/>
                    <a:pt x="0" y="14524"/>
                    <a:pt x="0" y="14520"/>
                  </a:cubicBezTo>
                  <a:lnTo>
                    <a:pt x="0" y="14520"/>
                  </a:lnTo>
                  <a:cubicBezTo>
                    <a:pt x="0" y="14516"/>
                    <a:pt x="4" y="14512"/>
                    <a:pt x="8" y="14512"/>
                  </a:cubicBezTo>
                  <a:cubicBezTo>
                    <a:pt x="13" y="14512"/>
                    <a:pt x="16" y="14516"/>
                    <a:pt x="16" y="14520"/>
                  </a:cubicBezTo>
                  <a:close/>
                  <a:moveTo>
                    <a:pt x="16" y="14552"/>
                  </a:moveTo>
                  <a:lnTo>
                    <a:pt x="16" y="14552"/>
                  </a:lnTo>
                  <a:cubicBezTo>
                    <a:pt x="16" y="14556"/>
                    <a:pt x="13" y="14560"/>
                    <a:pt x="8" y="14560"/>
                  </a:cubicBezTo>
                  <a:cubicBezTo>
                    <a:pt x="4" y="14560"/>
                    <a:pt x="0" y="14556"/>
                    <a:pt x="0" y="14552"/>
                  </a:cubicBezTo>
                  <a:lnTo>
                    <a:pt x="0" y="14552"/>
                  </a:lnTo>
                  <a:cubicBezTo>
                    <a:pt x="0" y="14548"/>
                    <a:pt x="4" y="14544"/>
                    <a:pt x="8" y="14544"/>
                  </a:cubicBezTo>
                  <a:cubicBezTo>
                    <a:pt x="13" y="14544"/>
                    <a:pt x="16" y="14548"/>
                    <a:pt x="16" y="14552"/>
                  </a:cubicBezTo>
                  <a:close/>
                  <a:moveTo>
                    <a:pt x="16" y="14584"/>
                  </a:moveTo>
                  <a:lnTo>
                    <a:pt x="16" y="14584"/>
                  </a:lnTo>
                  <a:cubicBezTo>
                    <a:pt x="16" y="14588"/>
                    <a:pt x="13" y="14592"/>
                    <a:pt x="8" y="14592"/>
                  </a:cubicBezTo>
                  <a:cubicBezTo>
                    <a:pt x="4" y="14592"/>
                    <a:pt x="0" y="14588"/>
                    <a:pt x="0" y="14584"/>
                  </a:cubicBezTo>
                  <a:lnTo>
                    <a:pt x="0" y="14584"/>
                  </a:lnTo>
                  <a:cubicBezTo>
                    <a:pt x="0" y="14580"/>
                    <a:pt x="4" y="14576"/>
                    <a:pt x="8" y="14576"/>
                  </a:cubicBezTo>
                  <a:cubicBezTo>
                    <a:pt x="13" y="14576"/>
                    <a:pt x="16" y="14580"/>
                    <a:pt x="16" y="14584"/>
                  </a:cubicBezTo>
                  <a:close/>
                  <a:moveTo>
                    <a:pt x="16" y="14616"/>
                  </a:moveTo>
                  <a:lnTo>
                    <a:pt x="16" y="14616"/>
                  </a:lnTo>
                  <a:cubicBezTo>
                    <a:pt x="16" y="14620"/>
                    <a:pt x="13" y="14624"/>
                    <a:pt x="8" y="14624"/>
                  </a:cubicBezTo>
                  <a:cubicBezTo>
                    <a:pt x="4" y="14624"/>
                    <a:pt x="0" y="14620"/>
                    <a:pt x="0" y="14616"/>
                  </a:cubicBezTo>
                  <a:lnTo>
                    <a:pt x="0" y="14616"/>
                  </a:lnTo>
                  <a:cubicBezTo>
                    <a:pt x="0" y="14612"/>
                    <a:pt x="4" y="14608"/>
                    <a:pt x="8" y="14608"/>
                  </a:cubicBezTo>
                  <a:cubicBezTo>
                    <a:pt x="13" y="14608"/>
                    <a:pt x="16" y="14612"/>
                    <a:pt x="16" y="14616"/>
                  </a:cubicBezTo>
                  <a:close/>
                  <a:moveTo>
                    <a:pt x="16" y="14648"/>
                  </a:moveTo>
                  <a:lnTo>
                    <a:pt x="16" y="14648"/>
                  </a:lnTo>
                  <a:cubicBezTo>
                    <a:pt x="16" y="14652"/>
                    <a:pt x="13" y="14656"/>
                    <a:pt x="8" y="14656"/>
                  </a:cubicBezTo>
                  <a:cubicBezTo>
                    <a:pt x="4" y="14656"/>
                    <a:pt x="0" y="14652"/>
                    <a:pt x="0" y="14648"/>
                  </a:cubicBezTo>
                  <a:lnTo>
                    <a:pt x="0" y="14648"/>
                  </a:lnTo>
                  <a:cubicBezTo>
                    <a:pt x="0" y="14644"/>
                    <a:pt x="4" y="14640"/>
                    <a:pt x="8" y="14640"/>
                  </a:cubicBezTo>
                  <a:cubicBezTo>
                    <a:pt x="13" y="14640"/>
                    <a:pt x="16" y="14644"/>
                    <a:pt x="16" y="14648"/>
                  </a:cubicBezTo>
                  <a:close/>
                  <a:moveTo>
                    <a:pt x="16" y="14680"/>
                  </a:moveTo>
                  <a:lnTo>
                    <a:pt x="16" y="14680"/>
                  </a:lnTo>
                  <a:cubicBezTo>
                    <a:pt x="16" y="14684"/>
                    <a:pt x="13" y="14688"/>
                    <a:pt x="8" y="14688"/>
                  </a:cubicBezTo>
                  <a:cubicBezTo>
                    <a:pt x="4" y="14688"/>
                    <a:pt x="0" y="14684"/>
                    <a:pt x="0" y="14680"/>
                  </a:cubicBezTo>
                  <a:lnTo>
                    <a:pt x="0" y="14680"/>
                  </a:lnTo>
                  <a:cubicBezTo>
                    <a:pt x="0" y="14676"/>
                    <a:pt x="4" y="14672"/>
                    <a:pt x="8" y="14672"/>
                  </a:cubicBezTo>
                  <a:cubicBezTo>
                    <a:pt x="13" y="14672"/>
                    <a:pt x="16" y="14676"/>
                    <a:pt x="16" y="14680"/>
                  </a:cubicBezTo>
                  <a:close/>
                  <a:moveTo>
                    <a:pt x="16" y="14712"/>
                  </a:moveTo>
                  <a:lnTo>
                    <a:pt x="16" y="14712"/>
                  </a:lnTo>
                  <a:cubicBezTo>
                    <a:pt x="16" y="14716"/>
                    <a:pt x="13" y="14720"/>
                    <a:pt x="8" y="14720"/>
                  </a:cubicBezTo>
                  <a:cubicBezTo>
                    <a:pt x="4" y="14720"/>
                    <a:pt x="0" y="14716"/>
                    <a:pt x="0" y="14712"/>
                  </a:cubicBezTo>
                  <a:lnTo>
                    <a:pt x="0" y="14712"/>
                  </a:lnTo>
                  <a:cubicBezTo>
                    <a:pt x="0" y="14708"/>
                    <a:pt x="4" y="14704"/>
                    <a:pt x="8" y="14704"/>
                  </a:cubicBezTo>
                  <a:cubicBezTo>
                    <a:pt x="13" y="14704"/>
                    <a:pt x="16" y="14708"/>
                    <a:pt x="16" y="14712"/>
                  </a:cubicBezTo>
                  <a:close/>
                  <a:moveTo>
                    <a:pt x="16" y="14744"/>
                  </a:moveTo>
                  <a:lnTo>
                    <a:pt x="16" y="14744"/>
                  </a:lnTo>
                  <a:cubicBezTo>
                    <a:pt x="16" y="14748"/>
                    <a:pt x="13" y="14752"/>
                    <a:pt x="8" y="14752"/>
                  </a:cubicBezTo>
                  <a:cubicBezTo>
                    <a:pt x="4" y="14752"/>
                    <a:pt x="0" y="14748"/>
                    <a:pt x="0" y="14744"/>
                  </a:cubicBezTo>
                  <a:lnTo>
                    <a:pt x="0" y="14744"/>
                  </a:lnTo>
                  <a:cubicBezTo>
                    <a:pt x="0" y="14740"/>
                    <a:pt x="4" y="14736"/>
                    <a:pt x="8" y="14736"/>
                  </a:cubicBezTo>
                  <a:cubicBezTo>
                    <a:pt x="13" y="14736"/>
                    <a:pt x="16" y="14740"/>
                    <a:pt x="16" y="14744"/>
                  </a:cubicBezTo>
                  <a:close/>
                  <a:moveTo>
                    <a:pt x="16" y="14776"/>
                  </a:moveTo>
                  <a:lnTo>
                    <a:pt x="16" y="14776"/>
                  </a:lnTo>
                  <a:cubicBezTo>
                    <a:pt x="16" y="14780"/>
                    <a:pt x="13" y="14784"/>
                    <a:pt x="8" y="14784"/>
                  </a:cubicBezTo>
                  <a:cubicBezTo>
                    <a:pt x="4" y="14784"/>
                    <a:pt x="0" y="14780"/>
                    <a:pt x="0" y="14776"/>
                  </a:cubicBezTo>
                  <a:lnTo>
                    <a:pt x="0" y="14776"/>
                  </a:lnTo>
                  <a:cubicBezTo>
                    <a:pt x="0" y="14772"/>
                    <a:pt x="4" y="14768"/>
                    <a:pt x="8" y="14768"/>
                  </a:cubicBezTo>
                  <a:cubicBezTo>
                    <a:pt x="13" y="14768"/>
                    <a:pt x="16" y="14772"/>
                    <a:pt x="16" y="14776"/>
                  </a:cubicBezTo>
                  <a:close/>
                  <a:moveTo>
                    <a:pt x="16" y="14808"/>
                  </a:moveTo>
                  <a:lnTo>
                    <a:pt x="16" y="14808"/>
                  </a:lnTo>
                  <a:cubicBezTo>
                    <a:pt x="16" y="14813"/>
                    <a:pt x="13" y="14816"/>
                    <a:pt x="8" y="14816"/>
                  </a:cubicBezTo>
                  <a:cubicBezTo>
                    <a:pt x="4" y="14816"/>
                    <a:pt x="0" y="14813"/>
                    <a:pt x="0" y="14808"/>
                  </a:cubicBezTo>
                  <a:lnTo>
                    <a:pt x="0" y="14808"/>
                  </a:lnTo>
                  <a:cubicBezTo>
                    <a:pt x="0" y="14804"/>
                    <a:pt x="4" y="14800"/>
                    <a:pt x="8" y="14800"/>
                  </a:cubicBezTo>
                  <a:cubicBezTo>
                    <a:pt x="13" y="14800"/>
                    <a:pt x="16" y="14804"/>
                    <a:pt x="16" y="14808"/>
                  </a:cubicBezTo>
                  <a:close/>
                  <a:moveTo>
                    <a:pt x="16" y="14840"/>
                  </a:moveTo>
                  <a:lnTo>
                    <a:pt x="16" y="14840"/>
                  </a:lnTo>
                  <a:cubicBezTo>
                    <a:pt x="16" y="14845"/>
                    <a:pt x="13" y="14848"/>
                    <a:pt x="8" y="14848"/>
                  </a:cubicBezTo>
                  <a:cubicBezTo>
                    <a:pt x="4" y="14848"/>
                    <a:pt x="0" y="14845"/>
                    <a:pt x="0" y="14840"/>
                  </a:cubicBezTo>
                  <a:lnTo>
                    <a:pt x="0" y="14840"/>
                  </a:lnTo>
                  <a:cubicBezTo>
                    <a:pt x="0" y="14836"/>
                    <a:pt x="4" y="14832"/>
                    <a:pt x="8" y="14832"/>
                  </a:cubicBezTo>
                  <a:cubicBezTo>
                    <a:pt x="13" y="14832"/>
                    <a:pt x="16" y="14836"/>
                    <a:pt x="16" y="14840"/>
                  </a:cubicBezTo>
                  <a:close/>
                  <a:moveTo>
                    <a:pt x="16" y="14872"/>
                  </a:moveTo>
                  <a:lnTo>
                    <a:pt x="16" y="14872"/>
                  </a:lnTo>
                  <a:cubicBezTo>
                    <a:pt x="16" y="14877"/>
                    <a:pt x="13" y="14880"/>
                    <a:pt x="8" y="14880"/>
                  </a:cubicBezTo>
                  <a:cubicBezTo>
                    <a:pt x="4" y="14880"/>
                    <a:pt x="0" y="14877"/>
                    <a:pt x="0" y="14872"/>
                  </a:cubicBezTo>
                  <a:lnTo>
                    <a:pt x="0" y="14872"/>
                  </a:lnTo>
                  <a:cubicBezTo>
                    <a:pt x="0" y="14868"/>
                    <a:pt x="4" y="14864"/>
                    <a:pt x="8" y="14864"/>
                  </a:cubicBezTo>
                  <a:cubicBezTo>
                    <a:pt x="13" y="14864"/>
                    <a:pt x="16" y="14868"/>
                    <a:pt x="16" y="14872"/>
                  </a:cubicBezTo>
                  <a:close/>
                  <a:moveTo>
                    <a:pt x="16" y="14904"/>
                  </a:moveTo>
                  <a:lnTo>
                    <a:pt x="16" y="14904"/>
                  </a:lnTo>
                  <a:cubicBezTo>
                    <a:pt x="16" y="14909"/>
                    <a:pt x="13" y="14912"/>
                    <a:pt x="8" y="14912"/>
                  </a:cubicBezTo>
                  <a:cubicBezTo>
                    <a:pt x="4" y="14912"/>
                    <a:pt x="0" y="14909"/>
                    <a:pt x="0" y="14904"/>
                  </a:cubicBezTo>
                  <a:lnTo>
                    <a:pt x="0" y="14904"/>
                  </a:lnTo>
                  <a:cubicBezTo>
                    <a:pt x="0" y="14900"/>
                    <a:pt x="4" y="14896"/>
                    <a:pt x="8" y="14896"/>
                  </a:cubicBezTo>
                  <a:cubicBezTo>
                    <a:pt x="13" y="14896"/>
                    <a:pt x="16" y="14900"/>
                    <a:pt x="16" y="14904"/>
                  </a:cubicBezTo>
                  <a:close/>
                  <a:moveTo>
                    <a:pt x="16" y="14936"/>
                  </a:moveTo>
                  <a:lnTo>
                    <a:pt x="16" y="14936"/>
                  </a:lnTo>
                  <a:cubicBezTo>
                    <a:pt x="16" y="14941"/>
                    <a:pt x="13" y="14944"/>
                    <a:pt x="8" y="14944"/>
                  </a:cubicBezTo>
                  <a:cubicBezTo>
                    <a:pt x="4" y="14944"/>
                    <a:pt x="0" y="14941"/>
                    <a:pt x="0" y="14936"/>
                  </a:cubicBezTo>
                  <a:lnTo>
                    <a:pt x="0" y="14936"/>
                  </a:lnTo>
                  <a:cubicBezTo>
                    <a:pt x="0" y="14932"/>
                    <a:pt x="4" y="14928"/>
                    <a:pt x="8" y="14928"/>
                  </a:cubicBezTo>
                  <a:cubicBezTo>
                    <a:pt x="13" y="14928"/>
                    <a:pt x="16" y="14932"/>
                    <a:pt x="16" y="14936"/>
                  </a:cubicBezTo>
                  <a:close/>
                  <a:moveTo>
                    <a:pt x="16" y="14968"/>
                  </a:moveTo>
                  <a:lnTo>
                    <a:pt x="16" y="14968"/>
                  </a:lnTo>
                  <a:cubicBezTo>
                    <a:pt x="16" y="14973"/>
                    <a:pt x="13" y="14976"/>
                    <a:pt x="8" y="14976"/>
                  </a:cubicBezTo>
                  <a:cubicBezTo>
                    <a:pt x="4" y="14976"/>
                    <a:pt x="0" y="14973"/>
                    <a:pt x="0" y="14968"/>
                  </a:cubicBezTo>
                  <a:lnTo>
                    <a:pt x="0" y="14968"/>
                  </a:lnTo>
                  <a:cubicBezTo>
                    <a:pt x="0" y="14964"/>
                    <a:pt x="4" y="14960"/>
                    <a:pt x="8" y="14960"/>
                  </a:cubicBezTo>
                  <a:cubicBezTo>
                    <a:pt x="13" y="14960"/>
                    <a:pt x="16" y="14964"/>
                    <a:pt x="16" y="14968"/>
                  </a:cubicBezTo>
                  <a:close/>
                  <a:moveTo>
                    <a:pt x="16" y="15000"/>
                  </a:moveTo>
                  <a:lnTo>
                    <a:pt x="16" y="15000"/>
                  </a:lnTo>
                  <a:cubicBezTo>
                    <a:pt x="16" y="15005"/>
                    <a:pt x="13" y="15008"/>
                    <a:pt x="8" y="15008"/>
                  </a:cubicBezTo>
                  <a:cubicBezTo>
                    <a:pt x="4" y="15008"/>
                    <a:pt x="0" y="15005"/>
                    <a:pt x="0" y="15000"/>
                  </a:cubicBezTo>
                  <a:lnTo>
                    <a:pt x="0" y="15000"/>
                  </a:lnTo>
                  <a:cubicBezTo>
                    <a:pt x="0" y="14996"/>
                    <a:pt x="4" y="14992"/>
                    <a:pt x="8" y="14992"/>
                  </a:cubicBezTo>
                  <a:cubicBezTo>
                    <a:pt x="13" y="14992"/>
                    <a:pt x="16" y="14996"/>
                    <a:pt x="16" y="15000"/>
                  </a:cubicBezTo>
                  <a:close/>
                  <a:moveTo>
                    <a:pt x="16" y="15032"/>
                  </a:moveTo>
                  <a:lnTo>
                    <a:pt x="16" y="15032"/>
                  </a:lnTo>
                  <a:cubicBezTo>
                    <a:pt x="16" y="15037"/>
                    <a:pt x="13" y="15040"/>
                    <a:pt x="8" y="15040"/>
                  </a:cubicBezTo>
                  <a:cubicBezTo>
                    <a:pt x="4" y="15040"/>
                    <a:pt x="0" y="15037"/>
                    <a:pt x="0" y="15032"/>
                  </a:cubicBezTo>
                  <a:lnTo>
                    <a:pt x="0" y="15032"/>
                  </a:lnTo>
                  <a:cubicBezTo>
                    <a:pt x="0" y="15028"/>
                    <a:pt x="4" y="15024"/>
                    <a:pt x="8" y="15024"/>
                  </a:cubicBezTo>
                  <a:cubicBezTo>
                    <a:pt x="13" y="15024"/>
                    <a:pt x="16" y="15028"/>
                    <a:pt x="16" y="15032"/>
                  </a:cubicBezTo>
                  <a:close/>
                  <a:moveTo>
                    <a:pt x="16" y="15064"/>
                  </a:moveTo>
                  <a:lnTo>
                    <a:pt x="16" y="15064"/>
                  </a:lnTo>
                  <a:cubicBezTo>
                    <a:pt x="16" y="15069"/>
                    <a:pt x="13" y="15072"/>
                    <a:pt x="8" y="15072"/>
                  </a:cubicBezTo>
                  <a:cubicBezTo>
                    <a:pt x="4" y="15072"/>
                    <a:pt x="0" y="15069"/>
                    <a:pt x="0" y="15064"/>
                  </a:cubicBezTo>
                  <a:lnTo>
                    <a:pt x="0" y="15064"/>
                  </a:lnTo>
                  <a:cubicBezTo>
                    <a:pt x="0" y="15060"/>
                    <a:pt x="4" y="15056"/>
                    <a:pt x="8" y="15056"/>
                  </a:cubicBezTo>
                  <a:cubicBezTo>
                    <a:pt x="13" y="15056"/>
                    <a:pt x="16" y="15060"/>
                    <a:pt x="16" y="15064"/>
                  </a:cubicBezTo>
                  <a:close/>
                  <a:moveTo>
                    <a:pt x="16" y="15096"/>
                  </a:moveTo>
                  <a:lnTo>
                    <a:pt x="16" y="15096"/>
                  </a:lnTo>
                  <a:cubicBezTo>
                    <a:pt x="16" y="15101"/>
                    <a:pt x="13" y="15104"/>
                    <a:pt x="8" y="15104"/>
                  </a:cubicBezTo>
                  <a:cubicBezTo>
                    <a:pt x="4" y="15104"/>
                    <a:pt x="0" y="15101"/>
                    <a:pt x="0" y="15096"/>
                  </a:cubicBezTo>
                  <a:lnTo>
                    <a:pt x="0" y="15096"/>
                  </a:lnTo>
                  <a:cubicBezTo>
                    <a:pt x="0" y="15092"/>
                    <a:pt x="4" y="15088"/>
                    <a:pt x="8" y="15088"/>
                  </a:cubicBezTo>
                  <a:cubicBezTo>
                    <a:pt x="13" y="15088"/>
                    <a:pt x="16" y="15092"/>
                    <a:pt x="16" y="15096"/>
                  </a:cubicBezTo>
                  <a:close/>
                  <a:moveTo>
                    <a:pt x="16" y="15128"/>
                  </a:moveTo>
                  <a:lnTo>
                    <a:pt x="16" y="15128"/>
                  </a:lnTo>
                  <a:cubicBezTo>
                    <a:pt x="16" y="15133"/>
                    <a:pt x="13" y="15136"/>
                    <a:pt x="8" y="15136"/>
                  </a:cubicBezTo>
                  <a:cubicBezTo>
                    <a:pt x="4" y="15136"/>
                    <a:pt x="0" y="15133"/>
                    <a:pt x="0" y="15128"/>
                  </a:cubicBezTo>
                  <a:lnTo>
                    <a:pt x="0" y="15128"/>
                  </a:lnTo>
                  <a:cubicBezTo>
                    <a:pt x="0" y="15124"/>
                    <a:pt x="4" y="15120"/>
                    <a:pt x="8" y="15120"/>
                  </a:cubicBezTo>
                  <a:cubicBezTo>
                    <a:pt x="13" y="15120"/>
                    <a:pt x="16" y="15124"/>
                    <a:pt x="16" y="15128"/>
                  </a:cubicBezTo>
                  <a:close/>
                  <a:moveTo>
                    <a:pt x="16" y="15160"/>
                  </a:moveTo>
                  <a:lnTo>
                    <a:pt x="16" y="15160"/>
                  </a:lnTo>
                  <a:cubicBezTo>
                    <a:pt x="16" y="15165"/>
                    <a:pt x="13" y="15168"/>
                    <a:pt x="8" y="15168"/>
                  </a:cubicBezTo>
                  <a:cubicBezTo>
                    <a:pt x="4" y="15168"/>
                    <a:pt x="0" y="15165"/>
                    <a:pt x="0" y="15160"/>
                  </a:cubicBezTo>
                  <a:lnTo>
                    <a:pt x="0" y="15160"/>
                  </a:lnTo>
                  <a:cubicBezTo>
                    <a:pt x="0" y="15156"/>
                    <a:pt x="4" y="15152"/>
                    <a:pt x="8" y="15152"/>
                  </a:cubicBezTo>
                  <a:cubicBezTo>
                    <a:pt x="13" y="15152"/>
                    <a:pt x="16" y="15156"/>
                    <a:pt x="16" y="15160"/>
                  </a:cubicBezTo>
                  <a:close/>
                  <a:moveTo>
                    <a:pt x="16" y="15192"/>
                  </a:moveTo>
                  <a:lnTo>
                    <a:pt x="16" y="15192"/>
                  </a:lnTo>
                  <a:cubicBezTo>
                    <a:pt x="16" y="15197"/>
                    <a:pt x="13" y="15200"/>
                    <a:pt x="8" y="15200"/>
                  </a:cubicBezTo>
                  <a:cubicBezTo>
                    <a:pt x="4" y="15200"/>
                    <a:pt x="0" y="15197"/>
                    <a:pt x="0" y="15192"/>
                  </a:cubicBezTo>
                  <a:lnTo>
                    <a:pt x="0" y="15192"/>
                  </a:lnTo>
                  <a:cubicBezTo>
                    <a:pt x="0" y="15188"/>
                    <a:pt x="4" y="15184"/>
                    <a:pt x="8" y="15184"/>
                  </a:cubicBezTo>
                  <a:cubicBezTo>
                    <a:pt x="13" y="15184"/>
                    <a:pt x="16" y="15188"/>
                    <a:pt x="16" y="15192"/>
                  </a:cubicBezTo>
                  <a:close/>
                  <a:moveTo>
                    <a:pt x="16" y="15224"/>
                  </a:moveTo>
                  <a:lnTo>
                    <a:pt x="16" y="15224"/>
                  </a:lnTo>
                  <a:cubicBezTo>
                    <a:pt x="16" y="15229"/>
                    <a:pt x="13" y="15232"/>
                    <a:pt x="8" y="15232"/>
                  </a:cubicBezTo>
                  <a:cubicBezTo>
                    <a:pt x="4" y="15232"/>
                    <a:pt x="0" y="15229"/>
                    <a:pt x="0" y="15224"/>
                  </a:cubicBezTo>
                  <a:lnTo>
                    <a:pt x="0" y="15224"/>
                  </a:lnTo>
                  <a:cubicBezTo>
                    <a:pt x="0" y="15220"/>
                    <a:pt x="4" y="15216"/>
                    <a:pt x="8" y="15216"/>
                  </a:cubicBezTo>
                  <a:cubicBezTo>
                    <a:pt x="13" y="15216"/>
                    <a:pt x="16" y="15220"/>
                    <a:pt x="16" y="15224"/>
                  </a:cubicBezTo>
                  <a:close/>
                  <a:moveTo>
                    <a:pt x="16" y="15256"/>
                  </a:moveTo>
                  <a:lnTo>
                    <a:pt x="16" y="15256"/>
                  </a:lnTo>
                  <a:cubicBezTo>
                    <a:pt x="16" y="15261"/>
                    <a:pt x="13" y="15264"/>
                    <a:pt x="8" y="15264"/>
                  </a:cubicBezTo>
                  <a:cubicBezTo>
                    <a:pt x="4" y="15264"/>
                    <a:pt x="0" y="15261"/>
                    <a:pt x="0" y="15256"/>
                  </a:cubicBezTo>
                  <a:lnTo>
                    <a:pt x="0" y="15256"/>
                  </a:lnTo>
                  <a:cubicBezTo>
                    <a:pt x="0" y="15252"/>
                    <a:pt x="4" y="15248"/>
                    <a:pt x="8" y="15248"/>
                  </a:cubicBezTo>
                  <a:cubicBezTo>
                    <a:pt x="13" y="15248"/>
                    <a:pt x="16" y="15252"/>
                    <a:pt x="16" y="15256"/>
                  </a:cubicBezTo>
                  <a:close/>
                  <a:moveTo>
                    <a:pt x="16" y="15288"/>
                  </a:moveTo>
                  <a:lnTo>
                    <a:pt x="16" y="15288"/>
                  </a:lnTo>
                  <a:cubicBezTo>
                    <a:pt x="16" y="15293"/>
                    <a:pt x="13" y="15296"/>
                    <a:pt x="8" y="15296"/>
                  </a:cubicBezTo>
                  <a:cubicBezTo>
                    <a:pt x="4" y="15296"/>
                    <a:pt x="0" y="15293"/>
                    <a:pt x="0" y="15288"/>
                  </a:cubicBezTo>
                  <a:lnTo>
                    <a:pt x="0" y="15288"/>
                  </a:lnTo>
                  <a:cubicBezTo>
                    <a:pt x="0" y="15284"/>
                    <a:pt x="4" y="15280"/>
                    <a:pt x="8" y="15280"/>
                  </a:cubicBezTo>
                  <a:cubicBezTo>
                    <a:pt x="13" y="15280"/>
                    <a:pt x="16" y="15284"/>
                    <a:pt x="16" y="15288"/>
                  </a:cubicBezTo>
                  <a:close/>
                  <a:moveTo>
                    <a:pt x="16" y="15320"/>
                  </a:moveTo>
                  <a:lnTo>
                    <a:pt x="16" y="15320"/>
                  </a:lnTo>
                  <a:cubicBezTo>
                    <a:pt x="16" y="15325"/>
                    <a:pt x="13" y="15328"/>
                    <a:pt x="8" y="15328"/>
                  </a:cubicBezTo>
                  <a:cubicBezTo>
                    <a:pt x="4" y="15328"/>
                    <a:pt x="0" y="15325"/>
                    <a:pt x="0" y="15320"/>
                  </a:cubicBezTo>
                  <a:lnTo>
                    <a:pt x="0" y="15320"/>
                  </a:lnTo>
                  <a:cubicBezTo>
                    <a:pt x="0" y="15316"/>
                    <a:pt x="4" y="15312"/>
                    <a:pt x="8" y="15312"/>
                  </a:cubicBezTo>
                  <a:cubicBezTo>
                    <a:pt x="13" y="15312"/>
                    <a:pt x="16" y="15316"/>
                    <a:pt x="16" y="15320"/>
                  </a:cubicBezTo>
                  <a:close/>
                  <a:moveTo>
                    <a:pt x="16" y="15352"/>
                  </a:moveTo>
                  <a:lnTo>
                    <a:pt x="16" y="15352"/>
                  </a:lnTo>
                  <a:cubicBezTo>
                    <a:pt x="16" y="15357"/>
                    <a:pt x="13" y="15360"/>
                    <a:pt x="8" y="15360"/>
                  </a:cubicBezTo>
                  <a:cubicBezTo>
                    <a:pt x="4" y="15360"/>
                    <a:pt x="0" y="15357"/>
                    <a:pt x="0" y="15352"/>
                  </a:cubicBezTo>
                  <a:lnTo>
                    <a:pt x="0" y="15352"/>
                  </a:lnTo>
                  <a:cubicBezTo>
                    <a:pt x="0" y="15348"/>
                    <a:pt x="4" y="15344"/>
                    <a:pt x="8" y="15344"/>
                  </a:cubicBezTo>
                  <a:cubicBezTo>
                    <a:pt x="13" y="15344"/>
                    <a:pt x="16" y="15348"/>
                    <a:pt x="16" y="15352"/>
                  </a:cubicBezTo>
                  <a:close/>
                  <a:moveTo>
                    <a:pt x="16" y="15384"/>
                  </a:moveTo>
                  <a:lnTo>
                    <a:pt x="16" y="15384"/>
                  </a:lnTo>
                  <a:cubicBezTo>
                    <a:pt x="16" y="15389"/>
                    <a:pt x="13" y="15392"/>
                    <a:pt x="8" y="15392"/>
                  </a:cubicBezTo>
                  <a:cubicBezTo>
                    <a:pt x="4" y="15392"/>
                    <a:pt x="0" y="15389"/>
                    <a:pt x="0" y="15384"/>
                  </a:cubicBezTo>
                  <a:lnTo>
                    <a:pt x="0" y="15384"/>
                  </a:lnTo>
                  <a:cubicBezTo>
                    <a:pt x="0" y="15380"/>
                    <a:pt x="4" y="15376"/>
                    <a:pt x="8" y="15376"/>
                  </a:cubicBezTo>
                  <a:cubicBezTo>
                    <a:pt x="13" y="15376"/>
                    <a:pt x="16" y="15380"/>
                    <a:pt x="16" y="15384"/>
                  </a:cubicBezTo>
                  <a:close/>
                  <a:moveTo>
                    <a:pt x="16" y="15416"/>
                  </a:moveTo>
                  <a:lnTo>
                    <a:pt x="16" y="15416"/>
                  </a:lnTo>
                  <a:cubicBezTo>
                    <a:pt x="16" y="15421"/>
                    <a:pt x="13" y="15424"/>
                    <a:pt x="8" y="15424"/>
                  </a:cubicBezTo>
                  <a:cubicBezTo>
                    <a:pt x="4" y="15424"/>
                    <a:pt x="0" y="15421"/>
                    <a:pt x="0" y="15416"/>
                  </a:cubicBezTo>
                  <a:lnTo>
                    <a:pt x="0" y="15416"/>
                  </a:lnTo>
                  <a:cubicBezTo>
                    <a:pt x="0" y="15412"/>
                    <a:pt x="4" y="15408"/>
                    <a:pt x="8" y="15408"/>
                  </a:cubicBezTo>
                  <a:cubicBezTo>
                    <a:pt x="13" y="15408"/>
                    <a:pt x="16" y="15412"/>
                    <a:pt x="16" y="15416"/>
                  </a:cubicBezTo>
                  <a:close/>
                  <a:moveTo>
                    <a:pt x="16" y="15448"/>
                  </a:moveTo>
                  <a:lnTo>
                    <a:pt x="16" y="15448"/>
                  </a:lnTo>
                  <a:cubicBezTo>
                    <a:pt x="16" y="15453"/>
                    <a:pt x="13" y="15456"/>
                    <a:pt x="8" y="15456"/>
                  </a:cubicBezTo>
                  <a:cubicBezTo>
                    <a:pt x="4" y="15456"/>
                    <a:pt x="0" y="15453"/>
                    <a:pt x="0" y="15448"/>
                  </a:cubicBezTo>
                  <a:lnTo>
                    <a:pt x="0" y="15448"/>
                  </a:lnTo>
                  <a:cubicBezTo>
                    <a:pt x="0" y="15444"/>
                    <a:pt x="4" y="15440"/>
                    <a:pt x="8" y="15440"/>
                  </a:cubicBezTo>
                  <a:cubicBezTo>
                    <a:pt x="13" y="15440"/>
                    <a:pt x="16" y="15444"/>
                    <a:pt x="16" y="15448"/>
                  </a:cubicBezTo>
                  <a:close/>
                  <a:moveTo>
                    <a:pt x="16" y="15480"/>
                  </a:moveTo>
                  <a:lnTo>
                    <a:pt x="16" y="15480"/>
                  </a:lnTo>
                  <a:cubicBezTo>
                    <a:pt x="16" y="15485"/>
                    <a:pt x="13" y="15488"/>
                    <a:pt x="8" y="15488"/>
                  </a:cubicBezTo>
                  <a:cubicBezTo>
                    <a:pt x="4" y="15488"/>
                    <a:pt x="0" y="15485"/>
                    <a:pt x="0" y="15480"/>
                  </a:cubicBezTo>
                  <a:lnTo>
                    <a:pt x="0" y="15480"/>
                  </a:lnTo>
                  <a:cubicBezTo>
                    <a:pt x="0" y="15476"/>
                    <a:pt x="4" y="15472"/>
                    <a:pt x="8" y="15472"/>
                  </a:cubicBezTo>
                  <a:cubicBezTo>
                    <a:pt x="13" y="15472"/>
                    <a:pt x="16" y="15476"/>
                    <a:pt x="16" y="15480"/>
                  </a:cubicBezTo>
                  <a:close/>
                  <a:moveTo>
                    <a:pt x="16" y="15512"/>
                  </a:moveTo>
                  <a:lnTo>
                    <a:pt x="16" y="15512"/>
                  </a:lnTo>
                  <a:cubicBezTo>
                    <a:pt x="16" y="15517"/>
                    <a:pt x="13" y="15520"/>
                    <a:pt x="8" y="15520"/>
                  </a:cubicBezTo>
                  <a:cubicBezTo>
                    <a:pt x="4" y="15520"/>
                    <a:pt x="0" y="15517"/>
                    <a:pt x="0" y="15512"/>
                  </a:cubicBezTo>
                  <a:lnTo>
                    <a:pt x="0" y="15512"/>
                  </a:lnTo>
                  <a:cubicBezTo>
                    <a:pt x="0" y="15508"/>
                    <a:pt x="4" y="15504"/>
                    <a:pt x="8" y="15504"/>
                  </a:cubicBezTo>
                  <a:cubicBezTo>
                    <a:pt x="13" y="15504"/>
                    <a:pt x="16" y="15508"/>
                    <a:pt x="16" y="15512"/>
                  </a:cubicBezTo>
                  <a:close/>
                  <a:moveTo>
                    <a:pt x="16" y="15544"/>
                  </a:moveTo>
                  <a:lnTo>
                    <a:pt x="16" y="15545"/>
                  </a:lnTo>
                  <a:cubicBezTo>
                    <a:pt x="16" y="15549"/>
                    <a:pt x="13" y="15553"/>
                    <a:pt x="8" y="15553"/>
                  </a:cubicBezTo>
                  <a:cubicBezTo>
                    <a:pt x="4" y="15553"/>
                    <a:pt x="0" y="15549"/>
                    <a:pt x="0" y="15545"/>
                  </a:cubicBezTo>
                  <a:lnTo>
                    <a:pt x="0" y="15544"/>
                  </a:lnTo>
                  <a:cubicBezTo>
                    <a:pt x="0" y="15540"/>
                    <a:pt x="4" y="15536"/>
                    <a:pt x="8" y="15536"/>
                  </a:cubicBezTo>
                  <a:cubicBezTo>
                    <a:pt x="13" y="15536"/>
                    <a:pt x="16" y="15540"/>
                    <a:pt x="16" y="15544"/>
                  </a:cubicBezTo>
                  <a:close/>
                  <a:moveTo>
                    <a:pt x="16" y="15577"/>
                  </a:moveTo>
                  <a:lnTo>
                    <a:pt x="16" y="15577"/>
                  </a:lnTo>
                  <a:cubicBezTo>
                    <a:pt x="16" y="15581"/>
                    <a:pt x="13" y="15585"/>
                    <a:pt x="8" y="15585"/>
                  </a:cubicBezTo>
                  <a:cubicBezTo>
                    <a:pt x="4" y="15585"/>
                    <a:pt x="0" y="15581"/>
                    <a:pt x="0" y="15577"/>
                  </a:cubicBezTo>
                  <a:lnTo>
                    <a:pt x="0" y="15577"/>
                  </a:lnTo>
                  <a:cubicBezTo>
                    <a:pt x="0" y="15572"/>
                    <a:pt x="4" y="15569"/>
                    <a:pt x="8" y="15569"/>
                  </a:cubicBezTo>
                  <a:cubicBezTo>
                    <a:pt x="13" y="15569"/>
                    <a:pt x="16" y="15572"/>
                    <a:pt x="16" y="15577"/>
                  </a:cubicBezTo>
                  <a:close/>
                  <a:moveTo>
                    <a:pt x="16" y="15609"/>
                  </a:moveTo>
                  <a:lnTo>
                    <a:pt x="16" y="15609"/>
                  </a:lnTo>
                  <a:cubicBezTo>
                    <a:pt x="16" y="15613"/>
                    <a:pt x="13" y="15617"/>
                    <a:pt x="8" y="15617"/>
                  </a:cubicBezTo>
                  <a:cubicBezTo>
                    <a:pt x="4" y="15617"/>
                    <a:pt x="0" y="15613"/>
                    <a:pt x="0" y="15609"/>
                  </a:cubicBezTo>
                  <a:lnTo>
                    <a:pt x="0" y="15609"/>
                  </a:lnTo>
                  <a:cubicBezTo>
                    <a:pt x="0" y="15604"/>
                    <a:pt x="4" y="15601"/>
                    <a:pt x="8" y="15601"/>
                  </a:cubicBezTo>
                  <a:cubicBezTo>
                    <a:pt x="13" y="15601"/>
                    <a:pt x="16" y="15604"/>
                    <a:pt x="16" y="15609"/>
                  </a:cubicBezTo>
                  <a:close/>
                  <a:moveTo>
                    <a:pt x="16" y="15641"/>
                  </a:moveTo>
                  <a:lnTo>
                    <a:pt x="16" y="15641"/>
                  </a:lnTo>
                  <a:cubicBezTo>
                    <a:pt x="16" y="15645"/>
                    <a:pt x="13" y="15649"/>
                    <a:pt x="8" y="15649"/>
                  </a:cubicBezTo>
                  <a:cubicBezTo>
                    <a:pt x="4" y="15649"/>
                    <a:pt x="0" y="15645"/>
                    <a:pt x="0" y="15641"/>
                  </a:cubicBezTo>
                  <a:lnTo>
                    <a:pt x="0" y="15641"/>
                  </a:lnTo>
                  <a:cubicBezTo>
                    <a:pt x="0" y="15636"/>
                    <a:pt x="4" y="15633"/>
                    <a:pt x="8" y="15633"/>
                  </a:cubicBezTo>
                  <a:cubicBezTo>
                    <a:pt x="13" y="15633"/>
                    <a:pt x="16" y="15636"/>
                    <a:pt x="16" y="15641"/>
                  </a:cubicBezTo>
                  <a:close/>
                  <a:moveTo>
                    <a:pt x="16" y="15673"/>
                  </a:moveTo>
                  <a:lnTo>
                    <a:pt x="16" y="15673"/>
                  </a:lnTo>
                  <a:cubicBezTo>
                    <a:pt x="16" y="15677"/>
                    <a:pt x="13" y="15681"/>
                    <a:pt x="8" y="15681"/>
                  </a:cubicBezTo>
                  <a:cubicBezTo>
                    <a:pt x="4" y="15681"/>
                    <a:pt x="0" y="15677"/>
                    <a:pt x="0" y="15673"/>
                  </a:cubicBezTo>
                  <a:lnTo>
                    <a:pt x="0" y="15673"/>
                  </a:lnTo>
                  <a:cubicBezTo>
                    <a:pt x="0" y="15668"/>
                    <a:pt x="4" y="15665"/>
                    <a:pt x="8" y="15665"/>
                  </a:cubicBezTo>
                  <a:cubicBezTo>
                    <a:pt x="13" y="15665"/>
                    <a:pt x="16" y="15668"/>
                    <a:pt x="16" y="15673"/>
                  </a:cubicBezTo>
                  <a:close/>
                  <a:moveTo>
                    <a:pt x="16" y="15705"/>
                  </a:moveTo>
                  <a:lnTo>
                    <a:pt x="16" y="15705"/>
                  </a:lnTo>
                  <a:cubicBezTo>
                    <a:pt x="16" y="15709"/>
                    <a:pt x="13" y="15713"/>
                    <a:pt x="8" y="15713"/>
                  </a:cubicBezTo>
                  <a:cubicBezTo>
                    <a:pt x="4" y="15713"/>
                    <a:pt x="0" y="15709"/>
                    <a:pt x="0" y="15705"/>
                  </a:cubicBezTo>
                  <a:lnTo>
                    <a:pt x="0" y="15705"/>
                  </a:lnTo>
                  <a:cubicBezTo>
                    <a:pt x="0" y="15700"/>
                    <a:pt x="4" y="15697"/>
                    <a:pt x="8" y="15697"/>
                  </a:cubicBezTo>
                  <a:cubicBezTo>
                    <a:pt x="13" y="15697"/>
                    <a:pt x="16" y="15700"/>
                    <a:pt x="16" y="15705"/>
                  </a:cubicBezTo>
                  <a:close/>
                  <a:moveTo>
                    <a:pt x="16" y="15737"/>
                  </a:moveTo>
                  <a:lnTo>
                    <a:pt x="16" y="15737"/>
                  </a:lnTo>
                  <a:cubicBezTo>
                    <a:pt x="16" y="15741"/>
                    <a:pt x="13" y="15745"/>
                    <a:pt x="8" y="15745"/>
                  </a:cubicBezTo>
                  <a:cubicBezTo>
                    <a:pt x="4" y="15745"/>
                    <a:pt x="0" y="15741"/>
                    <a:pt x="0" y="15737"/>
                  </a:cubicBezTo>
                  <a:lnTo>
                    <a:pt x="0" y="15737"/>
                  </a:lnTo>
                  <a:cubicBezTo>
                    <a:pt x="0" y="15732"/>
                    <a:pt x="4" y="15729"/>
                    <a:pt x="8" y="15729"/>
                  </a:cubicBezTo>
                  <a:cubicBezTo>
                    <a:pt x="13" y="15729"/>
                    <a:pt x="16" y="15732"/>
                    <a:pt x="16" y="15737"/>
                  </a:cubicBezTo>
                  <a:close/>
                  <a:moveTo>
                    <a:pt x="16" y="15769"/>
                  </a:moveTo>
                  <a:lnTo>
                    <a:pt x="16" y="15769"/>
                  </a:lnTo>
                  <a:cubicBezTo>
                    <a:pt x="16" y="15773"/>
                    <a:pt x="13" y="15777"/>
                    <a:pt x="8" y="15777"/>
                  </a:cubicBezTo>
                  <a:cubicBezTo>
                    <a:pt x="4" y="15777"/>
                    <a:pt x="0" y="15773"/>
                    <a:pt x="0" y="15769"/>
                  </a:cubicBezTo>
                  <a:lnTo>
                    <a:pt x="0" y="15769"/>
                  </a:lnTo>
                  <a:cubicBezTo>
                    <a:pt x="0" y="15764"/>
                    <a:pt x="4" y="15761"/>
                    <a:pt x="8" y="15761"/>
                  </a:cubicBezTo>
                  <a:cubicBezTo>
                    <a:pt x="13" y="15761"/>
                    <a:pt x="16" y="15764"/>
                    <a:pt x="16" y="15769"/>
                  </a:cubicBezTo>
                  <a:close/>
                  <a:moveTo>
                    <a:pt x="16" y="15801"/>
                  </a:moveTo>
                  <a:lnTo>
                    <a:pt x="16" y="15801"/>
                  </a:lnTo>
                  <a:cubicBezTo>
                    <a:pt x="16" y="15805"/>
                    <a:pt x="13" y="15809"/>
                    <a:pt x="8" y="15809"/>
                  </a:cubicBezTo>
                  <a:cubicBezTo>
                    <a:pt x="4" y="15809"/>
                    <a:pt x="0" y="15805"/>
                    <a:pt x="0" y="15801"/>
                  </a:cubicBezTo>
                  <a:lnTo>
                    <a:pt x="0" y="15801"/>
                  </a:lnTo>
                  <a:cubicBezTo>
                    <a:pt x="0" y="15796"/>
                    <a:pt x="4" y="15793"/>
                    <a:pt x="8" y="15793"/>
                  </a:cubicBezTo>
                  <a:cubicBezTo>
                    <a:pt x="13" y="15793"/>
                    <a:pt x="16" y="15796"/>
                    <a:pt x="16" y="15801"/>
                  </a:cubicBezTo>
                  <a:close/>
                  <a:moveTo>
                    <a:pt x="16" y="15833"/>
                  </a:moveTo>
                  <a:lnTo>
                    <a:pt x="16" y="15833"/>
                  </a:lnTo>
                  <a:cubicBezTo>
                    <a:pt x="16" y="15837"/>
                    <a:pt x="13" y="15841"/>
                    <a:pt x="8" y="15841"/>
                  </a:cubicBezTo>
                  <a:cubicBezTo>
                    <a:pt x="4" y="15841"/>
                    <a:pt x="0" y="15837"/>
                    <a:pt x="0" y="15833"/>
                  </a:cubicBezTo>
                  <a:lnTo>
                    <a:pt x="0" y="15833"/>
                  </a:lnTo>
                  <a:cubicBezTo>
                    <a:pt x="0" y="15828"/>
                    <a:pt x="4" y="15825"/>
                    <a:pt x="8" y="15825"/>
                  </a:cubicBezTo>
                  <a:cubicBezTo>
                    <a:pt x="13" y="15825"/>
                    <a:pt x="16" y="15828"/>
                    <a:pt x="16" y="15833"/>
                  </a:cubicBezTo>
                  <a:close/>
                  <a:moveTo>
                    <a:pt x="16" y="15865"/>
                  </a:moveTo>
                  <a:lnTo>
                    <a:pt x="16" y="15865"/>
                  </a:lnTo>
                  <a:cubicBezTo>
                    <a:pt x="16" y="15869"/>
                    <a:pt x="13" y="15873"/>
                    <a:pt x="8" y="15873"/>
                  </a:cubicBezTo>
                  <a:cubicBezTo>
                    <a:pt x="4" y="15873"/>
                    <a:pt x="0" y="15869"/>
                    <a:pt x="0" y="15865"/>
                  </a:cubicBezTo>
                  <a:lnTo>
                    <a:pt x="0" y="15865"/>
                  </a:lnTo>
                  <a:cubicBezTo>
                    <a:pt x="0" y="15860"/>
                    <a:pt x="4" y="15857"/>
                    <a:pt x="8" y="15857"/>
                  </a:cubicBezTo>
                  <a:cubicBezTo>
                    <a:pt x="13" y="15857"/>
                    <a:pt x="16" y="15860"/>
                    <a:pt x="16" y="15865"/>
                  </a:cubicBezTo>
                  <a:close/>
                  <a:moveTo>
                    <a:pt x="16" y="15897"/>
                  </a:moveTo>
                  <a:lnTo>
                    <a:pt x="16" y="15897"/>
                  </a:lnTo>
                  <a:cubicBezTo>
                    <a:pt x="16" y="15901"/>
                    <a:pt x="13" y="15905"/>
                    <a:pt x="8" y="15905"/>
                  </a:cubicBezTo>
                  <a:cubicBezTo>
                    <a:pt x="4" y="15905"/>
                    <a:pt x="0" y="15901"/>
                    <a:pt x="0" y="15897"/>
                  </a:cubicBezTo>
                  <a:lnTo>
                    <a:pt x="0" y="15897"/>
                  </a:lnTo>
                  <a:cubicBezTo>
                    <a:pt x="0" y="15892"/>
                    <a:pt x="4" y="15889"/>
                    <a:pt x="8" y="15889"/>
                  </a:cubicBezTo>
                  <a:cubicBezTo>
                    <a:pt x="13" y="15889"/>
                    <a:pt x="16" y="15892"/>
                    <a:pt x="16" y="15897"/>
                  </a:cubicBezTo>
                  <a:close/>
                  <a:moveTo>
                    <a:pt x="16" y="15929"/>
                  </a:moveTo>
                  <a:lnTo>
                    <a:pt x="16" y="15929"/>
                  </a:lnTo>
                  <a:cubicBezTo>
                    <a:pt x="16" y="15933"/>
                    <a:pt x="13" y="15937"/>
                    <a:pt x="8" y="15937"/>
                  </a:cubicBezTo>
                  <a:cubicBezTo>
                    <a:pt x="4" y="15937"/>
                    <a:pt x="0" y="15933"/>
                    <a:pt x="0" y="15929"/>
                  </a:cubicBezTo>
                  <a:lnTo>
                    <a:pt x="0" y="15929"/>
                  </a:lnTo>
                  <a:cubicBezTo>
                    <a:pt x="0" y="15924"/>
                    <a:pt x="4" y="15921"/>
                    <a:pt x="8" y="15921"/>
                  </a:cubicBezTo>
                  <a:cubicBezTo>
                    <a:pt x="13" y="15921"/>
                    <a:pt x="16" y="15924"/>
                    <a:pt x="16" y="15929"/>
                  </a:cubicBezTo>
                  <a:close/>
                  <a:moveTo>
                    <a:pt x="16" y="15961"/>
                  </a:moveTo>
                  <a:lnTo>
                    <a:pt x="16" y="15961"/>
                  </a:lnTo>
                  <a:cubicBezTo>
                    <a:pt x="16" y="15965"/>
                    <a:pt x="13" y="15969"/>
                    <a:pt x="8" y="15969"/>
                  </a:cubicBezTo>
                  <a:cubicBezTo>
                    <a:pt x="4" y="15969"/>
                    <a:pt x="0" y="15965"/>
                    <a:pt x="0" y="15961"/>
                  </a:cubicBezTo>
                  <a:lnTo>
                    <a:pt x="0" y="15961"/>
                  </a:lnTo>
                  <a:cubicBezTo>
                    <a:pt x="0" y="15956"/>
                    <a:pt x="4" y="15953"/>
                    <a:pt x="8" y="15953"/>
                  </a:cubicBezTo>
                  <a:cubicBezTo>
                    <a:pt x="13" y="15953"/>
                    <a:pt x="16" y="15956"/>
                    <a:pt x="16" y="15961"/>
                  </a:cubicBezTo>
                  <a:close/>
                  <a:moveTo>
                    <a:pt x="16" y="15993"/>
                  </a:moveTo>
                  <a:lnTo>
                    <a:pt x="16" y="15993"/>
                  </a:lnTo>
                  <a:cubicBezTo>
                    <a:pt x="16" y="15997"/>
                    <a:pt x="13" y="16001"/>
                    <a:pt x="8" y="16001"/>
                  </a:cubicBezTo>
                  <a:cubicBezTo>
                    <a:pt x="4" y="16001"/>
                    <a:pt x="0" y="15997"/>
                    <a:pt x="0" y="15993"/>
                  </a:cubicBezTo>
                  <a:lnTo>
                    <a:pt x="0" y="15993"/>
                  </a:lnTo>
                  <a:cubicBezTo>
                    <a:pt x="0" y="15988"/>
                    <a:pt x="4" y="15985"/>
                    <a:pt x="8" y="15985"/>
                  </a:cubicBezTo>
                  <a:cubicBezTo>
                    <a:pt x="13" y="15985"/>
                    <a:pt x="16" y="15988"/>
                    <a:pt x="16" y="15993"/>
                  </a:cubicBezTo>
                  <a:close/>
                  <a:moveTo>
                    <a:pt x="16" y="16025"/>
                  </a:moveTo>
                  <a:lnTo>
                    <a:pt x="16" y="16025"/>
                  </a:lnTo>
                  <a:cubicBezTo>
                    <a:pt x="16" y="16029"/>
                    <a:pt x="13" y="16033"/>
                    <a:pt x="8" y="16033"/>
                  </a:cubicBezTo>
                  <a:cubicBezTo>
                    <a:pt x="4" y="16033"/>
                    <a:pt x="0" y="16029"/>
                    <a:pt x="0" y="16025"/>
                  </a:cubicBezTo>
                  <a:lnTo>
                    <a:pt x="0" y="16025"/>
                  </a:lnTo>
                  <a:cubicBezTo>
                    <a:pt x="0" y="16020"/>
                    <a:pt x="4" y="16017"/>
                    <a:pt x="8" y="16017"/>
                  </a:cubicBezTo>
                  <a:cubicBezTo>
                    <a:pt x="13" y="16017"/>
                    <a:pt x="16" y="16020"/>
                    <a:pt x="16" y="16025"/>
                  </a:cubicBezTo>
                  <a:close/>
                  <a:moveTo>
                    <a:pt x="16" y="16057"/>
                  </a:moveTo>
                  <a:lnTo>
                    <a:pt x="16" y="16057"/>
                  </a:lnTo>
                  <a:cubicBezTo>
                    <a:pt x="16" y="16061"/>
                    <a:pt x="13" y="16065"/>
                    <a:pt x="8" y="16065"/>
                  </a:cubicBezTo>
                  <a:cubicBezTo>
                    <a:pt x="4" y="16065"/>
                    <a:pt x="0" y="16061"/>
                    <a:pt x="0" y="16057"/>
                  </a:cubicBezTo>
                  <a:lnTo>
                    <a:pt x="0" y="16057"/>
                  </a:lnTo>
                  <a:cubicBezTo>
                    <a:pt x="0" y="16052"/>
                    <a:pt x="4" y="16049"/>
                    <a:pt x="8" y="16049"/>
                  </a:cubicBezTo>
                  <a:cubicBezTo>
                    <a:pt x="13" y="16049"/>
                    <a:pt x="16" y="16052"/>
                    <a:pt x="16" y="16057"/>
                  </a:cubicBezTo>
                  <a:close/>
                  <a:moveTo>
                    <a:pt x="16" y="16089"/>
                  </a:moveTo>
                  <a:lnTo>
                    <a:pt x="16" y="16089"/>
                  </a:lnTo>
                  <a:cubicBezTo>
                    <a:pt x="16" y="16093"/>
                    <a:pt x="13" y="16097"/>
                    <a:pt x="8" y="16097"/>
                  </a:cubicBezTo>
                  <a:cubicBezTo>
                    <a:pt x="4" y="16097"/>
                    <a:pt x="0" y="16093"/>
                    <a:pt x="0" y="16089"/>
                  </a:cubicBezTo>
                  <a:lnTo>
                    <a:pt x="0" y="16089"/>
                  </a:lnTo>
                  <a:cubicBezTo>
                    <a:pt x="0" y="16084"/>
                    <a:pt x="4" y="16081"/>
                    <a:pt x="8" y="16081"/>
                  </a:cubicBezTo>
                  <a:cubicBezTo>
                    <a:pt x="13" y="16081"/>
                    <a:pt x="16" y="16084"/>
                    <a:pt x="16" y="16089"/>
                  </a:cubicBezTo>
                  <a:close/>
                  <a:moveTo>
                    <a:pt x="16" y="16121"/>
                  </a:moveTo>
                  <a:lnTo>
                    <a:pt x="16" y="16121"/>
                  </a:lnTo>
                  <a:cubicBezTo>
                    <a:pt x="16" y="16125"/>
                    <a:pt x="13" y="16129"/>
                    <a:pt x="8" y="16129"/>
                  </a:cubicBezTo>
                  <a:cubicBezTo>
                    <a:pt x="4" y="16129"/>
                    <a:pt x="0" y="16125"/>
                    <a:pt x="0" y="16121"/>
                  </a:cubicBezTo>
                  <a:lnTo>
                    <a:pt x="0" y="16121"/>
                  </a:lnTo>
                  <a:cubicBezTo>
                    <a:pt x="0" y="16116"/>
                    <a:pt x="4" y="16113"/>
                    <a:pt x="8" y="16113"/>
                  </a:cubicBezTo>
                  <a:cubicBezTo>
                    <a:pt x="13" y="16113"/>
                    <a:pt x="16" y="16116"/>
                    <a:pt x="16" y="16121"/>
                  </a:cubicBezTo>
                  <a:close/>
                  <a:moveTo>
                    <a:pt x="16" y="16153"/>
                  </a:moveTo>
                  <a:lnTo>
                    <a:pt x="16" y="16153"/>
                  </a:lnTo>
                  <a:cubicBezTo>
                    <a:pt x="16" y="16157"/>
                    <a:pt x="13" y="16161"/>
                    <a:pt x="8" y="16161"/>
                  </a:cubicBezTo>
                  <a:cubicBezTo>
                    <a:pt x="4" y="16161"/>
                    <a:pt x="0" y="16157"/>
                    <a:pt x="0" y="16153"/>
                  </a:cubicBezTo>
                  <a:lnTo>
                    <a:pt x="0" y="16153"/>
                  </a:lnTo>
                  <a:cubicBezTo>
                    <a:pt x="0" y="16148"/>
                    <a:pt x="4" y="16145"/>
                    <a:pt x="8" y="16145"/>
                  </a:cubicBezTo>
                  <a:cubicBezTo>
                    <a:pt x="13" y="16145"/>
                    <a:pt x="16" y="16148"/>
                    <a:pt x="16" y="16153"/>
                  </a:cubicBezTo>
                  <a:close/>
                  <a:moveTo>
                    <a:pt x="16" y="16185"/>
                  </a:moveTo>
                  <a:lnTo>
                    <a:pt x="16" y="16185"/>
                  </a:lnTo>
                  <a:cubicBezTo>
                    <a:pt x="16" y="16189"/>
                    <a:pt x="13" y="16193"/>
                    <a:pt x="8" y="16193"/>
                  </a:cubicBezTo>
                  <a:cubicBezTo>
                    <a:pt x="4" y="16193"/>
                    <a:pt x="0" y="16189"/>
                    <a:pt x="0" y="16185"/>
                  </a:cubicBezTo>
                  <a:lnTo>
                    <a:pt x="0" y="16185"/>
                  </a:lnTo>
                  <a:cubicBezTo>
                    <a:pt x="0" y="16180"/>
                    <a:pt x="4" y="16177"/>
                    <a:pt x="8" y="16177"/>
                  </a:cubicBezTo>
                  <a:cubicBezTo>
                    <a:pt x="13" y="16177"/>
                    <a:pt x="16" y="16180"/>
                    <a:pt x="16" y="16185"/>
                  </a:cubicBezTo>
                  <a:close/>
                  <a:moveTo>
                    <a:pt x="16" y="16217"/>
                  </a:moveTo>
                  <a:lnTo>
                    <a:pt x="16" y="16217"/>
                  </a:lnTo>
                  <a:cubicBezTo>
                    <a:pt x="16" y="16221"/>
                    <a:pt x="13" y="16225"/>
                    <a:pt x="8" y="16225"/>
                  </a:cubicBezTo>
                  <a:cubicBezTo>
                    <a:pt x="4" y="16225"/>
                    <a:pt x="0" y="16221"/>
                    <a:pt x="0" y="16217"/>
                  </a:cubicBezTo>
                  <a:lnTo>
                    <a:pt x="0" y="16217"/>
                  </a:lnTo>
                  <a:cubicBezTo>
                    <a:pt x="0" y="16212"/>
                    <a:pt x="4" y="16209"/>
                    <a:pt x="8" y="16209"/>
                  </a:cubicBezTo>
                  <a:cubicBezTo>
                    <a:pt x="13" y="16209"/>
                    <a:pt x="16" y="16212"/>
                    <a:pt x="16" y="16217"/>
                  </a:cubicBezTo>
                  <a:close/>
                  <a:moveTo>
                    <a:pt x="16" y="16249"/>
                  </a:moveTo>
                  <a:lnTo>
                    <a:pt x="16" y="16249"/>
                  </a:lnTo>
                  <a:cubicBezTo>
                    <a:pt x="16" y="16253"/>
                    <a:pt x="13" y="16257"/>
                    <a:pt x="8" y="16257"/>
                  </a:cubicBezTo>
                  <a:cubicBezTo>
                    <a:pt x="4" y="16257"/>
                    <a:pt x="0" y="16253"/>
                    <a:pt x="0" y="16249"/>
                  </a:cubicBezTo>
                  <a:lnTo>
                    <a:pt x="0" y="16249"/>
                  </a:lnTo>
                  <a:cubicBezTo>
                    <a:pt x="0" y="16244"/>
                    <a:pt x="4" y="16241"/>
                    <a:pt x="8" y="16241"/>
                  </a:cubicBezTo>
                  <a:cubicBezTo>
                    <a:pt x="13" y="16241"/>
                    <a:pt x="16" y="16244"/>
                    <a:pt x="16" y="16249"/>
                  </a:cubicBezTo>
                  <a:close/>
                  <a:moveTo>
                    <a:pt x="16" y="16281"/>
                  </a:moveTo>
                  <a:lnTo>
                    <a:pt x="16" y="16281"/>
                  </a:lnTo>
                  <a:cubicBezTo>
                    <a:pt x="16" y="16285"/>
                    <a:pt x="13" y="16289"/>
                    <a:pt x="8" y="16289"/>
                  </a:cubicBezTo>
                  <a:cubicBezTo>
                    <a:pt x="4" y="16289"/>
                    <a:pt x="0" y="16285"/>
                    <a:pt x="0" y="16281"/>
                  </a:cubicBezTo>
                  <a:lnTo>
                    <a:pt x="0" y="16281"/>
                  </a:lnTo>
                  <a:cubicBezTo>
                    <a:pt x="0" y="16276"/>
                    <a:pt x="4" y="16273"/>
                    <a:pt x="8" y="16273"/>
                  </a:cubicBezTo>
                  <a:cubicBezTo>
                    <a:pt x="13" y="16273"/>
                    <a:pt x="16" y="16276"/>
                    <a:pt x="16" y="16281"/>
                  </a:cubicBezTo>
                  <a:close/>
                  <a:moveTo>
                    <a:pt x="16" y="16313"/>
                  </a:moveTo>
                  <a:lnTo>
                    <a:pt x="16" y="16313"/>
                  </a:lnTo>
                  <a:cubicBezTo>
                    <a:pt x="16" y="16317"/>
                    <a:pt x="13" y="16321"/>
                    <a:pt x="8" y="16321"/>
                  </a:cubicBezTo>
                  <a:cubicBezTo>
                    <a:pt x="4" y="16321"/>
                    <a:pt x="0" y="16317"/>
                    <a:pt x="0" y="16313"/>
                  </a:cubicBezTo>
                  <a:lnTo>
                    <a:pt x="0" y="16313"/>
                  </a:lnTo>
                  <a:cubicBezTo>
                    <a:pt x="0" y="16308"/>
                    <a:pt x="4" y="16305"/>
                    <a:pt x="8" y="16305"/>
                  </a:cubicBezTo>
                  <a:cubicBezTo>
                    <a:pt x="13" y="16305"/>
                    <a:pt x="16" y="16308"/>
                    <a:pt x="16" y="16313"/>
                  </a:cubicBezTo>
                  <a:close/>
                  <a:moveTo>
                    <a:pt x="16" y="16345"/>
                  </a:moveTo>
                  <a:lnTo>
                    <a:pt x="16" y="16345"/>
                  </a:lnTo>
                  <a:cubicBezTo>
                    <a:pt x="16" y="16349"/>
                    <a:pt x="13" y="16353"/>
                    <a:pt x="8" y="16353"/>
                  </a:cubicBezTo>
                  <a:cubicBezTo>
                    <a:pt x="4" y="16353"/>
                    <a:pt x="0" y="16349"/>
                    <a:pt x="0" y="16345"/>
                  </a:cubicBezTo>
                  <a:lnTo>
                    <a:pt x="0" y="16345"/>
                  </a:lnTo>
                  <a:cubicBezTo>
                    <a:pt x="0" y="16341"/>
                    <a:pt x="4" y="16337"/>
                    <a:pt x="8" y="16337"/>
                  </a:cubicBezTo>
                  <a:cubicBezTo>
                    <a:pt x="13" y="16337"/>
                    <a:pt x="16" y="16341"/>
                    <a:pt x="16" y="16345"/>
                  </a:cubicBezTo>
                  <a:close/>
                  <a:moveTo>
                    <a:pt x="16" y="16377"/>
                  </a:moveTo>
                  <a:lnTo>
                    <a:pt x="16" y="16377"/>
                  </a:lnTo>
                  <a:cubicBezTo>
                    <a:pt x="16" y="16381"/>
                    <a:pt x="13" y="16385"/>
                    <a:pt x="8" y="16385"/>
                  </a:cubicBezTo>
                  <a:cubicBezTo>
                    <a:pt x="4" y="16385"/>
                    <a:pt x="0" y="16381"/>
                    <a:pt x="0" y="16377"/>
                  </a:cubicBezTo>
                  <a:lnTo>
                    <a:pt x="0" y="16377"/>
                  </a:lnTo>
                  <a:cubicBezTo>
                    <a:pt x="0" y="16373"/>
                    <a:pt x="4" y="16369"/>
                    <a:pt x="8" y="16369"/>
                  </a:cubicBezTo>
                  <a:cubicBezTo>
                    <a:pt x="13" y="16369"/>
                    <a:pt x="16" y="16373"/>
                    <a:pt x="16" y="16377"/>
                  </a:cubicBezTo>
                  <a:close/>
                  <a:moveTo>
                    <a:pt x="16" y="16409"/>
                  </a:moveTo>
                  <a:lnTo>
                    <a:pt x="16" y="16409"/>
                  </a:lnTo>
                  <a:cubicBezTo>
                    <a:pt x="16" y="16413"/>
                    <a:pt x="13" y="16417"/>
                    <a:pt x="8" y="16417"/>
                  </a:cubicBezTo>
                  <a:cubicBezTo>
                    <a:pt x="4" y="16417"/>
                    <a:pt x="0" y="16413"/>
                    <a:pt x="0" y="16409"/>
                  </a:cubicBezTo>
                  <a:lnTo>
                    <a:pt x="0" y="16409"/>
                  </a:lnTo>
                  <a:cubicBezTo>
                    <a:pt x="0" y="16405"/>
                    <a:pt x="4" y="16401"/>
                    <a:pt x="8" y="16401"/>
                  </a:cubicBezTo>
                  <a:cubicBezTo>
                    <a:pt x="13" y="16401"/>
                    <a:pt x="16" y="16405"/>
                    <a:pt x="16" y="16409"/>
                  </a:cubicBezTo>
                  <a:close/>
                  <a:moveTo>
                    <a:pt x="16" y="16441"/>
                  </a:moveTo>
                  <a:lnTo>
                    <a:pt x="16" y="16441"/>
                  </a:lnTo>
                  <a:cubicBezTo>
                    <a:pt x="16" y="16445"/>
                    <a:pt x="13" y="16449"/>
                    <a:pt x="8" y="16449"/>
                  </a:cubicBezTo>
                  <a:cubicBezTo>
                    <a:pt x="4" y="16449"/>
                    <a:pt x="0" y="16445"/>
                    <a:pt x="0" y="16441"/>
                  </a:cubicBezTo>
                  <a:lnTo>
                    <a:pt x="0" y="16441"/>
                  </a:lnTo>
                  <a:cubicBezTo>
                    <a:pt x="0" y="16437"/>
                    <a:pt x="4" y="16433"/>
                    <a:pt x="8" y="16433"/>
                  </a:cubicBezTo>
                  <a:cubicBezTo>
                    <a:pt x="13" y="16433"/>
                    <a:pt x="16" y="16437"/>
                    <a:pt x="16" y="16441"/>
                  </a:cubicBezTo>
                  <a:close/>
                  <a:moveTo>
                    <a:pt x="16" y="16473"/>
                  </a:moveTo>
                  <a:lnTo>
                    <a:pt x="16" y="16473"/>
                  </a:lnTo>
                  <a:cubicBezTo>
                    <a:pt x="16" y="16477"/>
                    <a:pt x="13" y="16481"/>
                    <a:pt x="8" y="16481"/>
                  </a:cubicBezTo>
                  <a:cubicBezTo>
                    <a:pt x="4" y="16481"/>
                    <a:pt x="0" y="16477"/>
                    <a:pt x="0" y="16473"/>
                  </a:cubicBezTo>
                  <a:lnTo>
                    <a:pt x="0" y="16473"/>
                  </a:lnTo>
                  <a:cubicBezTo>
                    <a:pt x="0" y="16469"/>
                    <a:pt x="4" y="16465"/>
                    <a:pt x="8" y="16465"/>
                  </a:cubicBezTo>
                  <a:cubicBezTo>
                    <a:pt x="13" y="16465"/>
                    <a:pt x="16" y="16469"/>
                    <a:pt x="16" y="16473"/>
                  </a:cubicBezTo>
                  <a:close/>
                  <a:moveTo>
                    <a:pt x="16" y="16505"/>
                  </a:moveTo>
                  <a:lnTo>
                    <a:pt x="16" y="16505"/>
                  </a:lnTo>
                  <a:cubicBezTo>
                    <a:pt x="16" y="16509"/>
                    <a:pt x="13" y="16513"/>
                    <a:pt x="8" y="16513"/>
                  </a:cubicBezTo>
                  <a:cubicBezTo>
                    <a:pt x="4" y="16513"/>
                    <a:pt x="0" y="16509"/>
                    <a:pt x="0" y="16505"/>
                  </a:cubicBezTo>
                  <a:lnTo>
                    <a:pt x="0" y="16505"/>
                  </a:lnTo>
                  <a:cubicBezTo>
                    <a:pt x="0" y="16501"/>
                    <a:pt x="4" y="16497"/>
                    <a:pt x="8" y="16497"/>
                  </a:cubicBezTo>
                  <a:cubicBezTo>
                    <a:pt x="13" y="16497"/>
                    <a:pt x="16" y="16501"/>
                    <a:pt x="16" y="16505"/>
                  </a:cubicBezTo>
                  <a:close/>
                  <a:moveTo>
                    <a:pt x="16" y="16537"/>
                  </a:moveTo>
                  <a:lnTo>
                    <a:pt x="16" y="16537"/>
                  </a:lnTo>
                  <a:cubicBezTo>
                    <a:pt x="16" y="16541"/>
                    <a:pt x="13" y="16545"/>
                    <a:pt x="8" y="16545"/>
                  </a:cubicBezTo>
                  <a:cubicBezTo>
                    <a:pt x="4" y="16545"/>
                    <a:pt x="0" y="16541"/>
                    <a:pt x="0" y="16537"/>
                  </a:cubicBezTo>
                  <a:lnTo>
                    <a:pt x="0" y="16537"/>
                  </a:lnTo>
                  <a:cubicBezTo>
                    <a:pt x="0" y="16533"/>
                    <a:pt x="4" y="16529"/>
                    <a:pt x="8" y="16529"/>
                  </a:cubicBezTo>
                  <a:cubicBezTo>
                    <a:pt x="13" y="16529"/>
                    <a:pt x="16" y="16533"/>
                    <a:pt x="16" y="16537"/>
                  </a:cubicBezTo>
                  <a:close/>
                  <a:moveTo>
                    <a:pt x="16" y="16569"/>
                  </a:moveTo>
                  <a:lnTo>
                    <a:pt x="16" y="16569"/>
                  </a:lnTo>
                  <a:cubicBezTo>
                    <a:pt x="16" y="16573"/>
                    <a:pt x="13" y="16577"/>
                    <a:pt x="8" y="16577"/>
                  </a:cubicBezTo>
                  <a:cubicBezTo>
                    <a:pt x="4" y="16577"/>
                    <a:pt x="0" y="16573"/>
                    <a:pt x="0" y="16569"/>
                  </a:cubicBezTo>
                  <a:lnTo>
                    <a:pt x="0" y="16569"/>
                  </a:lnTo>
                  <a:cubicBezTo>
                    <a:pt x="0" y="16565"/>
                    <a:pt x="4" y="16561"/>
                    <a:pt x="8" y="16561"/>
                  </a:cubicBezTo>
                  <a:cubicBezTo>
                    <a:pt x="13" y="16561"/>
                    <a:pt x="16" y="16565"/>
                    <a:pt x="16" y="16569"/>
                  </a:cubicBezTo>
                  <a:close/>
                  <a:moveTo>
                    <a:pt x="16" y="16601"/>
                  </a:moveTo>
                  <a:lnTo>
                    <a:pt x="16" y="16601"/>
                  </a:lnTo>
                  <a:cubicBezTo>
                    <a:pt x="16" y="16606"/>
                    <a:pt x="13" y="16609"/>
                    <a:pt x="8" y="16609"/>
                  </a:cubicBezTo>
                  <a:cubicBezTo>
                    <a:pt x="4" y="16609"/>
                    <a:pt x="0" y="16606"/>
                    <a:pt x="0" y="16601"/>
                  </a:cubicBezTo>
                  <a:lnTo>
                    <a:pt x="0" y="16601"/>
                  </a:lnTo>
                  <a:cubicBezTo>
                    <a:pt x="0" y="16597"/>
                    <a:pt x="4" y="16593"/>
                    <a:pt x="8" y="16593"/>
                  </a:cubicBezTo>
                  <a:cubicBezTo>
                    <a:pt x="13" y="16593"/>
                    <a:pt x="16" y="16597"/>
                    <a:pt x="16" y="16601"/>
                  </a:cubicBezTo>
                  <a:close/>
                  <a:moveTo>
                    <a:pt x="16" y="16633"/>
                  </a:moveTo>
                  <a:lnTo>
                    <a:pt x="16" y="16633"/>
                  </a:lnTo>
                  <a:cubicBezTo>
                    <a:pt x="16" y="16638"/>
                    <a:pt x="13" y="16641"/>
                    <a:pt x="8" y="16641"/>
                  </a:cubicBezTo>
                  <a:cubicBezTo>
                    <a:pt x="4" y="16641"/>
                    <a:pt x="0" y="16638"/>
                    <a:pt x="0" y="16633"/>
                  </a:cubicBezTo>
                  <a:lnTo>
                    <a:pt x="0" y="16633"/>
                  </a:lnTo>
                  <a:cubicBezTo>
                    <a:pt x="0" y="16629"/>
                    <a:pt x="4" y="16625"/>
                    <a:pt x="8" y="16625"/>
                  </a:cubicBezTo>
                  <a:cubicBezTo>
                    <a:pt x="13" y="16625"/>
                    <a:pt x="16" y="16629"/>
                    <a:pt x="16" y="16633"/>
                  </a:cubicBezTo>
                  <a:close/>
                  <a:moveTo>
                    <a:pt x="16" y="16665"/>
                  </a:moveTo>
                  <a:lnTo>
                    <a:pt x="16" y="16665"/>
                  </a:lnTo>
                  <a:cubicBezTo>
                    <a:pt x="16" y="16670"/>
                    <a:pt x="13" y="16673"/>
                    <a:pt x="8" y="16673"/>
                  </a:cubicBezTo>
                  <a:cubicBezTo>
                    <a:pt x="4" y="16673"/>
                    <a:pt x="0" y="16670"/>
                    <a:pt x="0" y="16665"/>
                  </a:cubicBezTo>
                  <a:lnTo>
                    <a:pt x="0" y="16665"/>
                  </a:lnTo>
                  <a:cubicBezTo>
                    <a:pt x="0" y="16661"/>
                    <a:pt x="4" y="16657"/>
                    <a:pt x="8" y="16657"/>
                  </a:cubicBezTo>
                  <a:cubicBezTo>
                    <a:pt x="13" y="16657"/>
                    <a:pt x="16" y="16661"/>
                    <a:pt x="16" y="16665"/>
                  </a:cubicBezTo>
                  <a:close/>
                  <a:moveTo>
                    <a:pt x="16" y="16697"/>
                  </a:moveTo>
                  <a:lnTo>
                    <a:pt x="16" y="16697"/>
                  </a:lnTo>
                  <a:cubicBezTo>
                    <a:pt x="16" y="16702"/>
                    <a:pt x="13" y="16705"/>
                    <a:pt x="8" y="16705"/>
                  </a:cubicBezTo>
                  <a:cubicBezTo>
                    <a:pt x="4" y="16705"/>
                    <a:pt x="0" y="16702"/>
                    <a:pt x="0" y="16697"/>
                  </a:cubicBezTo>
                  <a:lnTo>
                    <a:pt x="0" y="16697"/>
                  </a:lnTo>
                  <a:cubicBezTo>
                    <a:pt x="0" y="16693"/>
                    <a:pt x="4" y="16689"/>
                    <a:pt x="8" y="16689"/>
                  </a:cubicBezTo>
                  <a:cubicBezTo>
                    <a:pt x="13" y="16689"/>
                    <a:pt x="16" y="16693"/>
                    <a:pt x="16" y="16697"/>
                  </a:cubicBezTo>
                  <a:close/>
                  <a:moveTo>
                    <a:pt x="16" y="16729"/>
                  </a:moveTo>
                  <a:lnTo>
                    <a:pt x="16" y="16729"/>
                  </a:lnTo>
                  <a:cubicBezTo>
                    <a:pt x="16" y="16734"/>
                    <a:pt x="13" y="16737"/>
                    <a:pt x="8" y="16737"/>
                  </a:cubicBezTo>
                  <a:cubicBezTo>
                    <a:pt x="4" y="16737"/>
                    <a:pt x="0" y="16734"/>
                    <a:pt x="0" y="16729"/>
                  </a:cubicBezTo>
                  <a:lnTo>
                    <a:pt x="0" y="16729"/>
                  </a:lnTo>
                  <a:cubicBezTo>
                    <a:pt x="0" y="16725"/>
                    <a:pt x="4" y="16721"/>
                    <a:pt x="8" y="16721"/>
                  </a:cubicBezTo>
                  <a:cubicBezTo>
                    <a:pt x="13" y="16721"/>
                    <a:pt x="16" y="16725"/>
                    <a:pt x="16" y="16729"/>
                  </a:cubicBezTo>
                  <a:close/>
                  <a:moveTo>
                    <a:pt x="16" y="16761"/>
                  </a:moveTo>
                  <a:lnTo>
                    <a:pt x="16" y="16761"/>
                  </a:lnTo>
                  <a:cubicBezTo>
                    <a:pt x="16" y="16766"/>
                    <a:pt x="13" y="16769"/>
                    <a:pt x="8" y="16769"/>
                  </a:cubicBezTo>
                  <a:cubicBezTo>
                    <a:pt x="4" y="16769"/>
                    <a:pt x="0" y="16766"/>
                    <a:pt x="0" y="16761"/>
                  </a:cubicBezTo>
                  <a:lnTo>
                    <a:pt x="0" y="16761"/>
                  </a:lnTo>
                  <a:cubicBezTo>
                    <a:pt x="0" y="16757"/>
                    <a:pt x="4" y="16753"/>
                    <a:pt x="8" y="16753"/>
                  </a:cubicBezTo>
                  <a:cubicBezTo>
                    <a:pt x="13" y="16753"/>
                    <a:pt x="16" y="16757"/>
                    <a:pt x="16" y="16761"/>
                  </a:cubicBezTo>
                  <a:close/>
                  <a:moveTo>
                    <a:pt x="16" y="16793"/>
                  </a:moveTo>
                  <a:lnTo>
                    <a:pt x="16" y="16793"/>
                  </a:lnTo>
                  <a:cubicBezTo>
                    <a:pt x="16" y="16798"/>
                    <a:pt x="13" y="16801"/>
                    <a:pt x="8" y="16801"/>
                  </a:cubicBezTo>
                  <a:cubicBezTo>
                    <a:pt x="4" y="16801"/>
                    <a:pt x="0" y="16798"/>
                    <a:pt x="0" y="16793"/>
                  </a:cubicBezTo>
                  <a:lnTo>
                    <a:pt x="0" y="16793"/>
                  </a:lnTo>
                  <a:cubicBezTo>
                    <a:pt x="0" y="16789"/>
                    <a:pt x="4" y="16785"/>
                    <a:pt x="8" y="16785"/>
                  </a:cubicBezTo>
                  <a:cubicBezTo>
                    <a:pt x="13" y="16785"/>
                    <a:pt x="16" y="16789"/>
                    <a:pt x="16" y="16793"/>
                  </a:cubicBezTo>
                  <a:close/>
                  <a:moveTo>
                    <a:pt x="16" y="16825"/>
                  </a:moveTo>
                  <a:lnTo>
                    <a:pt x="16" y="16825"/>
                  </a:lnTo>
                  <a:cubicBezTo>
                    <a:pt x="16" y="16830"/>
                    <a:pt x="13" y="16833"/>
                    <a:pt x="8" y="16833"/>
                  </a:cubicBezTo>
                  <a:cubicBezTo>
                    <a:pt x="4" y="16833"/>
                    <a:pt x="0" y="16830"/>
                    <a:pt x="0" y="16825"/>
                  </a:cubicBezTo>
                  <a:lnTo>
                    <a:pt x="0" y="16825"/>
                  </a:lnTo>
                  <a:cubicBezTo>
                    <a:pt x="0" y="16821"/>
                    <a:pt x="4" y="16817"/>
                    <a:pt x="8" y="16817"/>
                  </a:cubicBezTo>
                  <a:cubicBezTo>
                    <a:pt x="13" y="16817"/>
                    <a:pt x="16" y="16821"/>
                    <a:pt x="16" y="16825"/>
                  </a:cubicBezTo>
                  <a:close/>
                  <a:moveTo>
                    <a:pt x="16" y="16857"/>
                  </a:moveTo>
                  <a:lnTo>
                    <a:pt x="16" y="16857"/>
                  </a:lnTo>
                  <a:cubicBezTo>
                    <a:pt x="16" y="16862"/>
                    <a:pt x="13" y="16865"/>
                    <a:pt x="8" y="16865"/>
                  </a:cubicBezTo>
                  <a:cubicBezTo>
                    <a:pt x="4" y="16865"/>
                    <a:pt x="0" y="16862"/>
                    <a:pt x="0" y="16857"/>
                  </a:cubicBezTo>
                  <a:lnTo>
                    <a:pt x="0" y="16857"/>
                  </a:lnTo>
                  <a:cubicBezTo>
                    <a:pt x="0" y="16853"/>
                    <a:pt x="4" y="16849"/>
                    <a:pt x="8" y="16849"/>
                  </a:cubicBezTo>
                  <a:cubicBezTo>
                    <a:pt x="13" y="16849"/>
                    <a:pt x="16" y="16853"/>
                    <a:pt x="16" y="16857"/>
                  </a:cubicBezTo>
                  <a:close/>
                  <a:moveTo>
                    <a:pt x="16" y="16889"/>
                  </a:moveTo>
                  <a:lnTo>
                    <a:pt x="16" y="16889"/>
                  </a:lnTo>
                  <a:cubicBezTo>
                    <a:pt x="16" y="16894"/>
                    <a:pt x="13" y="16897"/>
                    <a:pt x="8" y="16897"/>
                  </a:cubicBezTo>
                  <a:cubicBezTo>
                    <a:pt x="4" y="16897"/>
                    <a:pt x="0" y="16894"/>
                    <a:pt x="0" y="16889"/>
                  </a:cubicBezTo>
                  <a:lnTo>
                    <a:pt x="0" y="16889"/>
                  </a:lnTo>
                  <a:cubicBezTo>
                    <a:pt x="0" y="16885"/>
                    <a:pt x="4" y="16881"/>
                    <a:pt x="8" y="16881"/>
                  </a:cubicBezTo>
                  <a:cubicBezTo>
                    <a:pt x="13" y="16881"/>
                    <a:pt x="16" y="16885"/>
                    <a:pt x="16" y="16889"/>
                  </a:cubicBezTo>
                  <a:close/>
                  <a:moveTo>
                    <a:pt x="16" y="16921"/>
                  </a:moveTo>
                  <a:lnTo>
                    <a:pt x="16" y="16921"/>
                  </a:lnTo>
                  <a:cubicBezTo>
                    <a:pt x="16" y="16926"/>
                    <a:pt x="13" y="16929"/>
                    <a:pt x="8" y="16929"/>
                  </a:cubicBezTo>
                  <a:cubicBezTo>
                    <a:pt x="4" y="16929"/>
                    <a:pt x="0" y="16926"/>
                    <a:pt x="0" y="16921"/>
                  </a:cubicBezTo>
                  <a:lnTo>
                    <a:pt x="0" y="16921"/>
                  </a:lnTo>
                  <a:cubicBezTo>
                    <a:pt x="0" y="16917"/>
                    <a:pt x="4" y="16913"/>
                    <a:pt x="8" y="16913"/>
                  </a:cubicBezTo>
                  <a:cubicBezTo>
                    <a:pt x="13" y="16913"/>
                    <a:pt x="16" y="16917"/>
                    <a:pt x="16" y="16921"/>
                  </a:cubicBezTo>
                  <a:close/>
                  <a:moveTo>
                    <a:pt x="16" y="16953"/>
                  </a:moveTo>
                  <a:lnTo>
                    <a:pt x="16" y="16953"/>
                  </a:lnTo>
                  <a:cubicBezTo>
                    <a:pt x="16" y="16958"/>
                    <a:pt x="13" y="16961"/>
                    <a:pt x="8" y="16961"/>
                  </a:cubicBezTo>
                  <a:cubicBezTo>
                    <a:pt x="4" y="16961"/>
                    <a:pt x="0" y="16958"/>
                    <a:pt x="0" y="16953"/>
                  </a:cubicBezTo>
                  <a:lnTo>
                    <a:pt x="0" y="16953"/>
                  </a:lnTo>
                  <a:cubicBezTo>
                    <a:pt x="0" y="16949"/>
                    <a:pt x="4" y="16945"/>
                    <a:pt x="8" y="16945"/>
                  </a:cubicBezTo>
                  <a:cubicBezTo>
                    <a:pt x="13" y="16945"/>
                    <a:pt x="16" y="16949"/>
                    <a:pt x="16" y="16953"/>
                  </a:cubicBezTo>
                  <a:close/>
                  <a:moveTo>
                    <a:pt x="16" y="16985"/>
                  </a:moveTo>
                  <a:lnTo>
                    <a:pt x="16" y="16985"/>
                  </a:lnTo>
                  <a:cubicBezTo>
                    <a:pt x="16" y="16990"/>
                    <a:pt x="13" y="16993"/>
                    <a:pt x="8" y="16993"/>
                  </a:cubicBezTo>
                  <a:cubicBezTo>
                    <a:pt x="4" y="16993"/>
                    <a:pt x="0" y="16990"/>
                    <a:pt x="0" y="16985"/>
                  </a:cubicBezTo>
                  <a:lnTo>
                    <a:pt x="0" y="16985"/>
                  </a:lnTo>
                  <a:cubicBezTo>
                    <a:pt x="0" y="16981"/>
                    <a:pt x="4" y="16977"/>
                    <a:pt x="8" y="16977"/>
                  </a:cubicBezTo>
                  <a:cubicBezTo>
                    <a:pt x="13" y="16977"/>
                    <a:pt x="16" y="16981"/>
                    <a:pt x="16" y="16985"/>
                  </a:cubicBezTo>
                  <a:close/>
                  <a:moveTo>
                    <a:pt x="16" y="17017"/>
                  </a:moveTo>
                  <a:lnTo>
                    <a:pt x="16" y="17017"/>
                  </a:lnTo>
                  <a:cubicBezTo>
                    <a:pt x="16" y="17022"/>
                    <a:pt x="13" y="17025"/>
                    <a:pt x="8" y="17025"/>
                  </a:cubicBezTo>
                  <a:cubicBezTo>
                    <a:pt x="4" y="17025"/>
                    <a:pt x="0" y="17022"/>
                    <a:pt x="0" y="17017"/>
                  </a:cubicBezTo>
                  <a:lnTo>
                    <a:pt x="0" y="17017"/>
                  </a:lnTo>
                  <a:cubicBezTo>
                    <a:pt x="0" y="17013"/>
                    <a:pt x="4" y="17009"/>
                    <a:pt x="8" y="17009"/>
                  </a:cubicBezTo>
                  <a:cubicBezTo>
                    <a:pt x="13" y="17009"/>
                    <a:pt x="16" y="17013"/>
                    <a:pt x="16" y="17017"/>
                  </a:cubicBezTo>
                  <a:close/>
                  <a:moveTo>
                    <a:pt x="16" y="17049"/>
                  </a:moveTo>
                  <a:lnTo>
                    <a:pt x="16" y="17049"/>
                  </a:lnTo>
                  <a:cubicBezTo>
                    <a:pt x="16" y="17054"/>
                    <a:pt x="13" y="17057"/>
                    <a:pt x="8" y="17057"/>
                  </a:cubicBezTo>
                  <a:cubicBezTo>
                    <a:pt x="4" y="17057"/>
                    <a:pt x="0" y="17054"/>
                    <a:pt x="0" y="17049"/>
                  </a:cubicBezTo>
                  <a:lnTo>
                    <a:pt x="0" y="17049"/>
                  </a:lnTo>
                  <a:cubicBezTo>
                    <a:pt x="0" y="17045"/>
                    <a:pt x="4" y="17041"/>
                    <a:pt x="8" y="17041"/>
                  </a:cubicBezTo>
                  <a:cubicBezTo>
                    <a:pt x="13" y="17041"/>
                    <a:pt x="16" y="17045"/>
                    <a:pt x="16" y="17049"/>
                  </a:cubicBezTo>
                  <a:close/>
                  <a:moveTo>
                    <a:pt x="16" y="17081"/>
                  </a:moveTo>
                  <a:lnTo>
                    <a:pt x="16" y="17081"/>
                  </a:lnTo>
                  <a:cubicBezTo>
                    <a:pt x="16" y="17086"/>
                    <a:pt x="13" y="17089"/>
                    <a:pt x="8" y="17089"/>
                  </a:cubicBezTo>
                  <a:cubicBezTo>
                    <a:pt x="4" y="17089"/>
                    <a:pt x="0" y="17086"/>
                    <a:pt x="0" y="17081"/>
                  </a:cubicBezTo>
                  <a:lnTo>
                    <a:pt x="0" y="17081"/>
                  </a:lnTo>
                  <a:cubicBezTo>
                    <a:pt x="0" y="17077"/>
                    <a:pt x="4" y="17073"/>
                    <a:pt x="8" y="17073"/>
                  </a:cubicBezTo>
                  <a:cubicBezTo>
                    <a:pt x="13" y="17073"/>
                    <a:pt x="16" y="17077"/>
                    <a:pt x="16" y="17081"/>
                  </a:cubicBezTo>
                  <a:close/>
                  <a:moveTo>
                    <a:pt x="16" y="17113"/>
                  </a:moveTo>
                  <a:lnTo>
                    <a:pt x="16" y="17113"/>
                  </a:lnTo>
                  <a:cubicBezTo>
                    <a:pt x="16" y="17118"/>
                    <a:pt x="13" y="17121"/>
                    <a:pt x="8" y="17121"/>
                  </a:cubicBezTo>
                  <a:cubicBezTo>
                    <a:pt x="4" y="17121"/>
                    <a:pt x="0" y="17118"/>
                    <a:pt x="0" y="17113"/>
                  </a:cubicBezTo>
                  <a:lnTo>
                    <a:pt x="0" y="17113"/>
                  </a:lnTo>
                  <a:cubicBezTo>
                    <a:pt x="0" y="17109"/>
                    <a:pt x="4" y="17105"/>
                    <a:pt x="8" y="17105"/>
                  </a:cubicBezTo>
                  <a:cubicBezTo>
                    <a:pt x="13" y="17105"/>
                    <a:pt x="16" y="17109"/>
                    <a:pt x="16" y="17113"/>
                  </a:cubicBezTo>
                  <a:close/>
                  <a:moveTo>
                    <a:pt x="16" y="17145"/>
                  </a:moveTo>
                  <a:lnTo>
                    <a:pt x="16" y="17145"/>
                  </a:lnTo>
                  <a:cubicBezTo>
                    <a:pt x="16" y="17150"/>
                    <a:pt x="13" y="17153"/>
                    <a:pt x="8" y="17153"/>
                  </a:cubicBezTo>
                  <a:cubicBezTo>
                    <a:pt x="4" y="17153"/>
                    <a:pt x="0" y="17150"/>
                    <a:pt x="0" y="17145"/>
                  </a:cubicBezTo>
                  <a:lnTo>
                    <a:pt x="0" y="17145"/>
                  </a:lnTo>
                  <a:cubicBezTo>
                    <a:pt x="0" y="17141"/>
                    <a:pt x="4" y="17137"/>
                    <a:pt x="8" y="17137"/>
                  </a:cubicBezTo>
                  <a:cubicBezTo>
                    <a:pt x="13" y="17137"/>
                    <a:pt x="16" y="17141"/>
                    <a:pt x="16" y="17145"/>
                  </a:cubicBezTo>
                  <a:close/>
                  <a:moveTo>
                    <a:pt x="16" y="17177"/>
                  </a:moveTo>
                  <a:lnTo>
                    <a:pt x="16" y="17177"/>
                  </a:lnTo>
                  <a:cubicBezTo>
                    <a:pt x="16" y="17182"/>
                    <a:pt x="13" y="17185"/>
                    <a:pt x="8" y="17185"/>
                  </a:cubicBezTo>
                  <a:cubicBezTo>
                    <a:pt x="4" y="17185"/>
                    <a:pt x="0" y="17182"/>
                    <a:pt x="0" y="17177"/>
                  </a:cubicBezTo>
                  <a:lnTo>
                    <a:pt x="0" y="17177"/>
                  </a:lnTo>
                  <a:cubicBezTo>
                    <a:pt x="0" y="17173"/>
                    <a:pt x="4" y="17169"/>
                    <a:pt x="8" y="17169"/>
                  </a:cubicBezTo>
                  <a:cubicBezTo>
                    <a:pt x="13" y="17169"/>
                    <a:pt x="16" y="17173"/>
                    <a:pt x="16" y="17177"/>
                  </a:cubicBezTo>
                  <a:close/>
                  <a:moveTo>
                    <a:pt x="16" y="17209"/>
                  </a:moveTo>
                  <a:lnTo>
                    <a:pt x="16" y="17209"/>
                  </a:lnTo>
                  <a:cubicBezTo>
                    <a:pt x="16" y="17214"/>
                    <a:pt x="13" y="17217"/>
                    <a:pt x="8" y="17217"/>
                  </a:cubicBezTo>
                  <a:cubicBezTo>
                    <a:pt x="4" y="17217"/>
                    <a:pt x="0" y="17214"/>
                    <a:pt x="0" y="17209"/>
                  </a:cubicBezTo>
                  <a:lnTo>
                    <a:pt x="0" y="17209"/>
                  </a:lnTo>
                  <a:cubicBezTo>
                    <a:pt x="0" y="17205"/>
                    <a:pt x="4" y="17201"/>
                    <a:pt x="8" y="17201"/>
                  </a:cubicBezTo>
                  <a:cubicBezTo>
                    <a:pt x="13" y="17201"/>
                    <a:pt x="16" y="17205"/>
                    <a:pt x="16" y="17209"/>
                  </a:cubicBezTo>
                  <a:close/>
                  <a:moveTo>
                    <a:pt x="16" y="17241"/>
                  </a:moveTo>
                  <a:lnTo>
                    <a:pt x="16" y="17241"/>
                  </a:lnTo>
                  <a:cubicBezTo>
                    <a:pt x="16" y="17246"/>
                    <a:pt x="13" y="17249"/>
                    <a:pt x="8" y="17249"/>
                  </a:cubicBezTo>
                  <a:cubicBezTo>
                    <a:pt x="4" y="17249"/>
                    <a:pt x="0" y="17246"/>
                    <a:pt x="0" y="17241"/>
                  </a:cubicBezTo>
                  <a:lnTo>
                    <a:pt x="0" y="17241"/>
                  </a:lnTo>
                  <a:cubicBezTo>
                    <a:pt x="0" y="17237"/>
                    <a:pt x="4" y="17233"/>
                    <a:pt x="8" y="17233"/>
                  </a:cubicBezTo>
                  <a:cubicBezTo>
                    <a:pt x="13" y="17233"/>
                    <a:pt x="16" y="17237"/>
                    <a:pt x="16" y="17241"/>
                  </a:cubicBezTo>
                  <a:close/>
                  <a:moveTo>
                    <a:pt x="16" y="17273"/>
                  </a:moveTo>
                  <a:lnTo>
                    <a:pt x="16" y="17273"/>
                  </a:lnTo>
                  <a:cubicBezTo>
                    <a:pt x="16" y="17278"/>
                    <a:pt x="13" y="17281"/>
                    <a:pt x="8" y="17281"/>
                  </a:cubicBezTo>
                  <a:cubicBezTo>
                    <a:pt x="4" y="17281"/>
                    <a:pt x="0" y="17278"/>
                    <a:pt x="0" y="17273"/>
                  </a:cubicBezTo>
                  <a:lnTo>
                    <a:pt x="0" y="17273"/>
                  </a:lnTo>
                  <a:cubicBezTo>
                    <a:pt x="0" y="17269"/>
                    <a:pt x="4" y="17265"/>
                    <a:pt x="8" y="17265"/>
                  </a:cubicBezTo>
                  <a:cubicBezTo>
                    <a:pt x="13" y="17265"/>
                    <a:pt x="16" y="17269"/>
                    <a:pt x="16" y="17273"/>
                  </a:cubicBezTo>
                  <a:close/>
                  <a:moveTo>
                    <a:pt x="16" y="17305"/>
                  </a:moveTo>
                  <a:lnTo>
                    <a:pt x="16" y="17305"/>
                  </a:lnTo>
                  <a:cubicBezTo>
                    <a:pt x="16" y="17310"/>
                    <a:pt x="13" y="17313"/>
                    <a:pt x="8" y="17313"/>
                  </a:cubicBezTo>
                  <a:cubicBezTo>
                    <a:pt x="4" y="17313"/>
                    <a:pt x="0" y="17310"/>
                    <a:pt x="0" y="17305"/>
                  </a:cubicBezTo>
                  <a:lnTo>
                    <a:pt x="0" y="17305"/>
                  </a:lnTo>
                  <a:cubicBezTo>
                    <a:pt x="0" y="17301"/>
                    <a:pt x="4" y="17297"/>
                    <a:pt x="8" y="17297"/>
                  </a:cubicBezTo>
                  <a:cubicBezTo>
                    <a:pt x="13" y="17297"/>
                    <a:pt x="16" y="17301"/>
                    <a:pt x="16" y="17305"/>
                  </a:cubicBezTo>
                  <a:close/>
                  <a:moveTo>
                    <a:pt x="16" y="17337"/>
                  </a:moveTo>
                  <a:lnTo>
                    <a:pt x="16" y="17337"/>
                  </a:lnTo>
                  <a:cubicBezTo>
                    <a:pt x="16" y="17342"/>
                    <a:pt x="13" y="17345"/>
                    <a:pt x="8" y="17345"/>
                  </a:cubicBezTo>
                  <a:cubicBezTo>
                    <a:pt x="4" y="17345"/>
                    <a:pt x="0" y="17342"/>
                    <a:pt x="0" y="17337"/>
                  </a:cubicBezTo>
                  <a:lnTo>
                    <a:pt x="0" y="17337"/>
                  </a:lnTo>
                  <a:cubicBezTo>
                    <a:pt x="0" y="17333"/>
                    <a:pt x="4" y="17329"/>
                    <a:pt x="8" y="17329"/>
                  </a:cubicBezTo>
                  <a:cubicBezTo>
                    <a:pt x="13" y="17329"/>
                    <a:pt x="16" y="17333"/>
                    <a:pt x="16" y="17337"/>
                  </a:cubicBezTo>
                  <a:close/>
                  <a:moveTo>
                    <a:pt x="16" y="17369"/>
                  </a:moveTo>
                  <a:lnTo>
                    <a:pt x="16" y="17370"/>
                  </a:lnTo>
                  <a:cubicBezTo>
                    <a:pt x="16" y="17374"/>
                    <a:pt x="13" y="17378"/>
                    <a:pt x="8" y="17378"/>
                  </a:cubicBezTo>
                  <a:cubicBezTo>
                    <a:pt x="4" y="17378"/>
                    <a:pt x="0" y="17374"/>
                    <a:pt x="0" y="17370"/>
                  </a:cubicBezTo>
                  <a:lnTo>
                    <a:pt x="0" y="17369"/>
                  </a:lnTo>
                  <a:cubicBezTo>
                    <a:pt x="0" y="17365"/>
                    <a:pt x="4" y="17361"/>
                    <a:pt x="8" y="17361"/>
                  </a:cubicBezTo>
                  <a:cubicBezTo>
                    <a:pt x="13" y="17361"/>
                    <a:pt x="16" y="17365"/>
                    <a:pt x="16" y="17369"/>
                  </a:cubicBezTo>
                  <a:close/>
                  <a:moveTo>
                    <a:pt x="16" y="17402"/>
                  </a:moveTo>
                  <a:lnTo>
                    <a:pt x="16" y="17402"/>
                  </a:lnTo>
                  <a:cubicBezTo>
                    <a:pt x="16" y="17406"/>
                    <a:pt x="13" y="17410"/>
                    <a:pt x="8" y="17410"/>
                  </a:cubicBezTo>
                  <a:cubicBezTo>
                    <a:pt x="4" y="17410"/>
                    <a:pt x="0" y="17406"/>
                    <a:pt x="0" y="17402"/>
                  </a:cubicBezTo>
                  <a:lnTo>
                    <a:pt x="0" y="17402"/>
                  </a:lnTo>
                  <a:cubicBezTo>
                    <a:pt x="0" y="17397"/>
                    <a:pt x="4" y="17394"/>
                    <a:pt x="8" y="17394"/>
                  </a:cubicBezTo>
                  <a:cubicBezTo>
                    <a:pt x="13" y="17394"/>
                    <a:pt x="16" y="17397"/>
                    <a:pt x="16" y="17402"/>
                  </a:cubicBezTo>
                  <a:close/>
                  <a:moveTo>
                    <a:pt x="16" y="17434"/>
                  </a:moveTo>
                  <a:lnTo>
                    <a:pt x="16" y="17434"/>
                  </a:lnTo>
                  <a:cubicBezTo>
                    <a:pt x="16" y="17438"/>
                    <a:pt x="13" y="17442"/>
                    <a:pt x="8" y="17442"/>
                  </a:cubicBezTo>
                  <a:cubicBezTo>
                    <a:pt x="4" y="17442"/>
                    <a:pt x="0" y="17438"/>
                    <a:pt x="0" y="17434"/>
                  </a:cubicBezTo>
                  <a:lnTo>
                    <a:pt x="0" y="17434"/>
                  </a:lnTo>
                  <a:cubicBezTo>
                    <a:pt x="0" y="17429"/>
                    <a:pt x="4" y="17426"/>
                    <a:pt x="8" y="17426"/>
                  </a:cubicBezTo>
                  <a:cubicBezTo>
                    <a:pt x="13" y="17426"/>
                    <a:pt x="16" y="17429"/>
                    <a:pt x="16" y="17434"/>
                  </a:cubicBezTo>
                  <a:close/>
                  <a:moveTo>
                    <a:pt x="16" y="17466"/>
                  </a:moveTo>
                  <a:lnTo>
                    <a:pt x="16" y="17466"/>
                  </a:lnTo>
                  <a:cubicBezTo>
                    <a:pt x="16" y="17470"/>
                    <a:pt x="13" y="17474"/>
                    <a:pt x="8" y="17474"/>
                  </a:cubicBezTo>
                  <a:cubicBezTo>
                    <a:pt x="4" y="17474"/>
                    <a:pt x="0" y="17470"/>
                    <a:pt x="0" y="17466"/>
                  </a:cubicBezTo>
                  <a:lnTo>
                    <a:pt x="0" y="17466"/>
                  </a:lnTo>
                  <a:cubicBezTo>
                    <a:pt x="0" y="17461"/>
                    <a:pt x="4" y="17458"/>
                    <a:pt x="8" y="17458"/>
                  </a:cubicBezTo>
                  <a:cubicBezTo>
                    <a:pt x="13" y="17458"/>
                    <a:pt x="16" y="17461"/>
                    <a:pt x="16" y="17466"/>
                  </a:cubicBezTo>
                  <a:close/>
                  <a:moveTo>
                    <a:pt x="16" y="17498"/>
                  </a:moveTo>
                  <a:lnTo>
                    <a:pt x="16" y="17498"/>
                  </a:lnTo>
                  <a:cubicBezTo>
                    <a:pt x="16" y="17502"/>
                    <a:pt x="13" y="17506"/>
                    <a:pt x="8" y="17506"/>
                  </a:cubicBezTo>
                  <a:cubicBezTo>
                    <a:pt x="4" y="17506"/>
                    <a:pt x="0" y="17502"/>
                    <a:pt x="0" y="17498"/>
                  </a:cubicBezTo>
                  <a:lnTo>
                    <a:pt x="0" y="17498"/>
                  </a:lnTo>
                  <a:cubicBezTo>
                    <a:pt x="0" y="17493"/>
                    <a:pt x="4" y="17490"/>
                    <a:pt x="8" y="17490"/>
                  </a:cubicBezTo>
                  <a:cubicBezTo>
                    <a:pt x="13" y="17490"/>
                    <a:pt x="16" y="17493"/>
                    <a:pt x="16" y="17498"/>
                  </a:cubicBezTo>
                  <a:close/>
                  <a:moveTo>
                    <a:pt x="16" y="17530"/>
                  </a:moveTo>
                  <a:lnTo>
                    <a:pt x="16" y="17530"/>
                  </a:lnTo>
                  <a:cubicBezTo>
                    <a:pt x="16" y="17534"/>
                    <a:pt x="13" y="17538"/>
                    <a:pt x="8" y="17538"/>
                  </a:cubicBezTo>
                  <a:cubicBezTo>
                    <a:pt x="4" y="17538"/>
                    <a:pt x="0" y="17534"/>
                    <a:pt x="0" y="17530"/>
                  </a:cubicBezTo>
                  <a:lnTo>
                    <a:pt x="0" y="17530"/>
                  </a:lnTo>
                  <a:cubicBezTo>
                    <a:pt x="0" y="17525"/>
                    <a:pt x="4" y="17522"/>
                    <a:pt x="8" y="17522"/>
                  </a:cubicBezTo>
                  <a:cubicBezTo>
                    <a:pt x="13" y="17522"/>
                    <a:pt x="16" y="17525"/>
                    <a:pt x="16" y="17530"/>
                  </a:cubicBezTo>
                  <a:close/>
                  <a:moveTo>
                    <a:pt x="16" y="17562"/>
                  </a:moveTo>
                  <a:lnTo>
                    <a:pt x="16" y="17562"/>
                  </a:lnTo>
                  <a:cubicBezTo>
                    <a:pt x="16" y="17566"/>
                    <a:pt x="13" y="17570"/>
                    <a:pt x="8" y="17570"/>
                  </a:cubicBezTo>
                  <a:cubicBezTo>
                    <a:pt x="4" y="17570"/>
                    <a:pt x="0" y="17566"/>
                    <a:pt x="0" y="17562"/>
                  </a:cubicBezTo>
                  <a:lnTo>
                    <a:pt x="0" y="17562"/>
                  </a:lnTo>
                  <a:cubicBezTo>
                    <a:pt x="0" y="17557"/>
                    <a:pt x="4" y="17554"/>
                    <a:pt x="8" y="17554"/>
                  </a:cubicBezTo>
                  <a:cubicBezTo>
                    <a:pt x="13" y="17554"/>
                    <a:pt x="16" y="17557"/>
                    <a:pt x="16" y="17562"/>
                  </a:cubicBezTo>
                  <a:close/>
                  <a:moveTo>
                    <a:pt x="16" y="17594"/>
                  </a:moveTo>
                  <a:lnTo>
                    <a:pt x="16" y="17594"/>
                  </a:lnTo>
                  <a:cubicBezTo>
                    <a:pt x="16" y="17598"/>
                    <a:pt x="13" y="17602"/>
                    <a:pt x="8" y="17602"/>
                  </a:cubicBezTo>
                  <a:cubicBezTo>
                    <a:pt x="4" y="17602"/>
                    <a:pt x="0" y="17598"/>
                    <a:pt x="0" y="17594"/>
                  </a:cubicBezTo>
                  <a:lnTo>
                    <a:pt x="0" y="17594"/>
                  </a:lnTo>
                  <a:cubicBezTo>
                    <a:pt x="0" y="17589"/>
                    <a:pt x="4" y="17586"/>
                    <a:pt x="8" y="17586"/>
                  </a:cubicBezTo>
                  <a:cubicBezTo>
                    <a:pt x="13" y="17586"/>
                    <a:pt x="16" y="17589"/>
                    <a:pt x="16" y="17594"/>
                  </a:cubicBezTo>
                  <a:close/>
                  <a:moveTo>
                    <a:pt x="16" y="17626"/>
                  </a:moveTo>
                  <a:lnTo>
                    <a:pt x="16" y="17626"/>
                  </a:lnTo>
                  <a:cubicBezTo>
                    <a:pt x="16" y="17630"/>
                    <a:pt x="13" y="17634"/>
                    <a:pt x="8" y="17634"/>
                  </a:cubicBezTo>
                  <a:cubicBezTo>
                    <a:pt x="4" y="17634"/>
                    <a:pt x="0" y="17630"/>
                    <a:pt x="0" y="17626"/>
                  </a:cubicBezTo>
                  <a:lnTo>
                    <a:pt x="0" y="17626"/>
                  </a:lnTo>
                  <a:cubicBezTo>
                    <a:pt x="0" y="17621"/>
                    <a:pt x="4" y="17618"/>
                    <a:pt x="8" y="17618"/>
                  </a:cubicBezTo>
                  <a:cubicBezTo>
                    <a:pt x="13" y="17618"/>
                    <a:pt x="16" y="17621"/>
                    <a:pt x="16" y="17626"/>
                  </a:cubicBezTo>
                  <a:close/>
                  <a:moveTo>
                    <a:pt x="16" y="17658"/>
                  </a:moveTo>
                  <a:lnTo>
                    <a:pt x="16" y="17658"/>
                  </a:lnTo>
                  <a:cubicBezTo>
                    <a:pt x="16" y="17662"/>
                    <a:pt x="13" y="17666"/>
                    <a:pt x="8" y="17666"/>
                  </a:cubicBezTo>
                  <a:cubicBezTo>
                    <a:pt x="4" y="17666"/>
                    <a:pt x="0" y="17662"/>
                    <a:pt x="0" y="17658"/>
                  </a:cubicBezTo>
                  <a:lnTo>
                    <a:pt x="0" y="17658"/>
                  </a:lnTo>
                  <a:cubicBezTo>
                    <a:pt x="0" y="17653"/>
                    <a:pt x="4" y="17650"/>
                    <a:pt x="8" y="17650"/>
                  </a:cubicBezTo>
                  <a:cubicBezTo>
                    <a:pt x="13" y="17650"/>
                    <a:pt x="16" y="17653"/>
                    <a:pt x="16" y="17658"/>
                  </a:cubicBezTo>
                  <a:close/>
                  <a:moveTo>
                    <a:pt x="16" y="17690"/>
                  </a:moveTo>
                  <a:lnTo>
                    <a:pt x="16" y="17690"/>
                  </a:lnTo>
                  <a:cubicBezTo>
                    <a:pt x="16" y="17694"/>
                    <a:pt x="13" y="17698"/>
                    <a:pt x="8" y="17698"/>
                  </a:cubicBezTo>
                  <a:cubicBezTo>
                    <a:pt x="4" y="17698"/>
                    <a:pt x="0" y="17694"/>
                    <a:pt x="0" y="17690"/>
                  </a:cubicBezTo>
                  <a:lnTo>
                    <a:pt x="0" y="17690"/>
                  </a:lnTo>
                  <a:cubicBezTo>
                    <a:pt x="0" y="17685"/>
                    <a:pt x="4" y="17682"/>
                    <a:pt x="8" y="17682"/>
                  </a:cubicBezTo>
                  <a:cubicBezTo>
                    <a:pt x="13" y="17682"/>
                    <a:pt x="16" y="17685"/>
                    <a:pt x="16" y="17690"/>
                  </a:cubicBezTo>
                  <a:close/>
                  <a:moveTo>
                    <a:pt x="16" y="17722"/>
                  </a:moveTo>
                  <a:lnTo>
                    <a:pt x="16" y="17722"/>
                  </a:lnTo>
                  <a:cubicBezTo>
                    <a:pt x="16" y="17726"/>
                    <a:pt x="13" y="17730"/>
                    <a:pt x="8" y="17730"/>
                  </a:cubicBezTo>
                  <a:cubicBezTo>
                    <a:pt x="4" y="17730"/>
                    <a:pt x="0" y="17726"/>
                    <a:pt x="0" y="17722"/>
                  </a:cubicBezTo>
                  <a:lnTo>
                    <a:pt x="0" y="17722"/>
                  </a:lnTo>
                  <a:cubicBezTo>
                    <a:pt x="0" y="17717"/>
                    <a:pt x="4" y="17714"/>
                    <a:pt x="8" y="17714"/>
                  </a:cubicBezTo>
                  <a:cubicBezTo>
                    <a:pt x="13" y="17714"/>
                    <a:pt x="16" y="17717"/>
                    <a:pt x="16" y="17722"/>
                  </a:cubicBezTo>
                  <a:close/>
                  <a:moveTo>
                    <a:pt x="16" y="17754"/>
                  </a:moveTo>
                  <a:lnTo>
                    <a:pt x="16" y="17754"/>
                  </a:lnTo>
                  <a:cubicBezTo>
                    <a:pt x="16" y="17758"/>
                    <a:pt x="13" y="17762"/>
                    <a:pt x="8" y="17762"/>
                  </a:cubicBezTo>
                  <a:cubicBezTo>
                    <a:pt x="4" y="17762"/>
                    <a:pt x="0" y="17758"/>
                    <a:pt x="0" y="17754"/>
                  </a:cubicBezTo>
                  <a:lnTo>
                    <a:pt x="0" y="17754"/>
                  </a:lnTo>
                  <a:cubicBezTo>
                    <a:pt x="0" y="17749"/>
                    <a:pt x="4" y="17746"/>
                    <a:pt x="8" y="17746"/>
                  </a:cubicBezTo>
                  <a:cubicBezTo>
                    <a:pt x="13" y="17746"/>
                    <a:pt x="16" y="17749"/>
                    <a:pt x="16" y="17754"/>
                  </a:cubicBezTo>
                  <a:close/>
                  <a:moveTo>
                    <a:pt x="16" y="17786"/>
                  </a:moveTo>
                  <a:lnTo>
                    <a:pt x="16" y="17786"/>
                  </a:lnTo>
                  <a:cubicBezTo>
                    <a:pt x="16" y="17790"/>
                    <a:pt x="13" y="17794"/>
                    <a:pt x="8" y="17794"/>
                  </a:cubicBezTo>
                  <a:cubicBezTo>
                    <a:pt x="4" y="17794"/>
                    <a:pt x="0" y="17790"/>
                    <a:pt x="0" y="17786"/>
                  </a:cubicBezTo>
                  <a:lnTo>
                    <a:pt x="0" y="17786"/>
                  </a:lnTo>
                  <a:cubicBezTo>
                    <a:pt x="0" y="17781"/>
                    <a:pt x="4" y="17778"/>
                    <a:pt x="8" y="17778"/>
                  </a:cubicBezTo>
                  <a:cubicBezTo>
                    <a:pt x="13" y="17778"/>
                    <a:pt x="16" y="17781"/>
                    <a:pt x="16" y="17786"/>
                  </a:cubicBezTo>
                  <a:close/>
                  <a:moveTo>
                    <a:pt x="16" y="17818"/>
                  </a:moveTo>
                  <a:lnTo>
                    <a:pt x="16" y="17818"/>
                  </a:lnTo>
                  <a:cubicBezTo>
                    <a:pt x="16" y="17822"/>
                    <a:pt x="13" y="17826"/>
                    <a:pt x="8" y="17826"/>
                  </a:cubicBezTo>
                  <a:cubicBezTo>
                    <a:pt x="4" y="17826"/>
                    <a:pt x="0" y="17822"/>
                    <a:pt x="0" y="17818"/>
                  </a:cubicBezTo>
                  <a:lnTo>
                    <a:pt x="0" y="17818"/>
                  </a:lnTo>
                  <a:cubicBezTo>
                    <a:pt x="0" y="17813"/>
                    <a:pt x="4" y="17810"/>
                    <a:pt x="8" y="17810"/>
                  </a:cubicBezTo>
                  <a:cubicBezTo>
                    <a:pt x="13" y="17810"/>
                    <a:pt x="16" y="17813"/>
                    <a:pt x="16" y="17818"/>
                  </a:cubicBezTo>
                  <a:close/>
                  <a:moveTo>
                    <a:pt x="16" y="17850"/>
                  </a:moveTo>
                  <a:lnTo>
                    <a:pt x="16" y="17850"/>
                  </a:lnTo>
                  <a:cubicBezTo>
                    <a:pt x="16" y="17854"/>
                    <a:pt x="13" y="17858"/>
                    <a:pt x="8" y="17858"/>
                  </a:cubicBezTo>
                  <a:cubicBezTo>
                    <a:pt x="4" y="17858"/>
                    <a:pt x="0" y="17854"/>
                    <a:pt x="0" y="17850"/>
                  </a:cubicBezTo>
                  <a:lnTo>
                    <a:pt x="0" y="17850"/>
                  </a:lnTo>
                  <a:cubicBezTo>
                    <a:pt x="0" y="17845"/>
                    <a:pt x="4" y="17842"/>
                    <a:pt x="8" y="17842"/>
                  </a:cubicBezTo>
                  <a:cubicBezTo>
                    <a:pt x="13" y="17842"/>
                    <a:pt x="16" y="17845"/>
                    <a:pt x="16" y="17850"/>
                  </a:cubicBezTo>
                  <a:close/>
                  <a:moveTo>
                    <a:pt x="16" y="17882"/>
                  </a:moveTo>
                  <a:lnTo>
                    <a:pt x="16" y="17882"/>
                  </a:lnTo>
                  <a:cubicBezTo>
                    <a:pt x="16" y="17886"/>
                    <a:pt x="13" y="17890"/>
                    <a:pt x="8" y="17890"/>
                  </a:cubicBezTo>
                  <a:cubicBezTo>
                    <a:pt x="4" y="17890"/>
                    <a:pt x="0" y="17886"/>
                    <a:pt x="0" y="17882"/>
                  </a:cubicBezTo>
                  <a:lnTo>
                    <a:pt x="0" y="17882"/>
                  </a:lnTo>
                  <a:cubicBezTo>
                    <a:pt x="0" y="17877"/>
                    <a:pt x="4" y="17874"/>
                    <a:pt x="8" y="17874"/>
                  </a:cubicBezTo>
                  <a:cubicBezTo>
                    <a:pt x="13" y="17874"/>
                    <a:pt x="16" y="17877"/>
                    <a:pt x="16" y="17882"/>
                  </a:cubicBezTo>
                  <a:close/>
                  <a:moveTo>
                    <a:pt x="16" y="17914"/>
                  </a:moveTo>
                  <a:lnTo>
                    <a:pt x="16" y="17914"/>
                  </a:lnTo>
                  <a:cubicBezTo>
                    <a:pt x="16" y="17918"/>
                    <a:pt x="13" y="17922"/>
                    <a:pt x="8" y="17922"/>
                  </a:cubicBezTo>
                  <a:cubicBezTo>
                    <a:pt x="4" y="17922"/>
                    <a:pt x="0" y="17918"/>
                    <a:pt x="0" y="17914"/>
                  </a:cubicBezTo>
                  <a:lnTo>
                    <a:pt x="0" y="17914"/>
                  </a:lnTo>
                  <a:cubicBezTo>
                    <a:pt x="0" y="17909"/>
                    <a:pt x="4" y="17906"/>
                    <a:pt x="8" y="17906"/>
                  </a:cubicBezTo>
                  <a:cubicBezTo>
                    <a:pt x="13" y="17906"/>
                    <a:pt x="16" y="17909"/>
                    <a:pt x="16" y="17914"/>
                  </a:cubicBezTo>
                  <a:close/>
                  <a:moveTo>
                    <a:pt x="16" y="17946"/>
                  </a:moveTo>
                  <a:lnTo>
                    <a:pt x="16" y="17946"/>
                  </a:lnTo>
                  <a:cubicBezTo>
                    <a:pt x="16" y="17950"/>
                    <a:pt x="13" y="17954"/>
                    <a:pt x="8" y="17954"/>
                  </a:cubicBezTo>
                  <a:cubicBezTo>
                    <a:pt x="4" y="17954"/>
                    <a:pt x="0" y="17950"/>
                    <a:pt x="0" y="17946"/>
                  </a:cubicBezTo>
                  <a:lnTo>
                    <a:pt x="0" y="17946"/>
                  </a:lnTo>
                  <a:cubicBezTo>
                    <a:pt x="0" y="17941"/>
                    <a:pt x="4" y="17938"/>
                    <a:pt x="8" y="17938"/>
                  </a:cubicBezTo>
                  <a:cubicBezTo>
                    <a:pt x="13" y="17938"/>
                    <a:pt x="16" y="17941"/>
                    <a:pt x="16" y="17946"/>
                  </a:cubicBezTo>
                  <a:close/>
                  <a:moveTo>
                    <a:pt x="16" y="17978"/>
                  </a:moveTo>
                  <a:lnTo>
                    <a:pt x="16" y="17978"/>
                  </a:lnTo>
                  <a:cubicBezTo>
                    <a:pt x="16" y="17982"/>
                    <a:pt x="13" y="17986"/>
                    <a:pt x="8" y="17986"/>
                  </a:cubicBezTo>
                  <a:cubicBezTo>
                    <a:pt x="4" y="17986"/>
                    <a:pt x="0" y="17982"/>
                    <a:pt x="0" y="17978"/>
                  </a:cubicBezTo>
                  <a:lnTo>
                    <a:pt x="0" y="17978"/>
                  </a:lnTo>
                  <a:cubicBezTo>
                    <a:pt x="0" y="17973"/>
                    <a:pt x="4" y="17970"/>
                    <a:pt x="8" y="17970"/>
                  </a:cubicBezTo>
                  <a:cubicBezTo>
                    <a:pt x="13" y="17970"/>
                    <a:pt x="16" y="17973"/>
                    <a:pt x="16" y="17978"/>
                  </a:cubicBezTo>
                  <a:close/>
                  <a:moveTo>
                    <a:pt x="16" y="18010"/>
                  </a:moveTo>
                  <a:lnTo>
                    <a:pt x="16" y="18010"/>
                  </a:lnTo>
                  <a:cubicBezTo>
                    <a:pt x="16" y="18014"/>
                    <a:pt x="13" y="18018"/>
                    <a:pt x="8" y="18018"/>
                  </a:cubicBezTo>
                  <a:cubicBezTo>
                    <a:pt x="4" y="18018"/>
                    <a:pt x="0" y="18014"/>
                    <a:pt x="0" y="18010"/>
                  </a:cubicBezTo>
                  <a:lnTo>
                    <a:pt x="0" y="18010"/>
                  </a:lnTo>
                  <a:cubicBezTo>
                    <a:pt x="0" y="18005"/>
                    <a:pt x="4" y="18002"/>
                    <a:pt x="8" y="18002"/>
                  </a:cubicBezTo>
                  <a:cubicBezTo>
                    <a:pt x="13" y="18002"/>
                    <a:pt x="16" y="18005"/>
                    <a:pt x="16" y="18010"/>
                  </a:cubicBezTo>
                  <a:close/>
                  <a:moveTo>
                    <a:pt x="16" y="18042"/>
                  </a:moveTo>
                  <a:lnTo>
                    <a:pt x="16" y="18042"/>
                  </a:lnTo>
                  <a:cubicBezTo>
                    <a:pt x="16" y="18046"/>
                    <a:pt x="13" y="18050"/>
                    <a:pt x="8" y="18050"/>
                  </a:cubicBezTo>
                  <a:cubicBezTo>
                    <a:pt x="4" y="18050"/>
                    <a:pt x="0" y="18046"/>
                    <a:pt x="0" y="18042"/>
                  </a:cubicBezTo>
                  <a:lnTo>
                    <a:pt x="0" y="18042"/>
                  </a:lnTo>
                  <a:cubicBezTo>
                    <a:pt x="0" y="18037"/>
                    <a:pt x="4" y="18034"/>
                    <a:pt x="8" y="18034"/>
                  </a:cubicBezTo>
                  <a:cubicBezTo>
                    <a:pt x="13" y="18034"/>
                    <a:pt x="16" y="18037"/>
                    <a:pt x="16" y="18042"/>
                  </a:cubicBezTo>
                  <a:close/>
                  <a:moveTo>
                    <a:pt x="16" y="18074"/>
                  </a:moveTo>
                  <a:lnTo>
                    <a:pt x="16" y="18074"/>
                  </a:lnTo>
                  <a:cubicBezTo>
                    <a:pt x="16" y="18078"/>
                    <a:pt x="13" y="18082"/>
                    <a:pt x="8" y="18082"/>
                  </a:cubicBezTo>
                  <a:cubicBezTo>
                    <a:pt x="4" y="18082"/>
                    <a:pt x="0" y="18078"/>
                    <a:pt x="0" y="18074"/>
                  </a:cubicBezTo>
                  <a:lnTo>
                    <a:pt x="0" y="18074"/>
                  </a:lnTo>
                  <a:cubicBezTo>
                    <a:pt x="0" y="18070"/>
                    <a:pt x="4" y="18066"/>
                    <a:pt x="8" y="18066"/>
                  </a:cubicBezTo>
                  <a:cubicBezTo>
                    <a:pt x="13" y="18066"/>
                    <a:pt x="16" y="18070"/>
                    <a:pt x="16" y="18074"/>
                  </a:cubicBezTo>
                  <a:close/>
                  <a:moveTo>
                    <a:pt x="16" y="18106"/>
                  </a:moveTo>
                  <a:lnTo>
                    <a:pt x="16" y="18106"/>
                  </a:lnTo>
                  <a:cubicBezTo>
                    <a:pt x="16" y="18110"/>
                    <a:pt x="13" y="18114"/>
                    <a:pt x="8" y="18114"/>
                  </a:cubicBezTo>
                  <a:cubicBezTo>
                    <a:pt x="4" y="18114"/>
                    <a:pt x="0" y="18110"/>
                    <a:pt x="0" y="18106"/>
                  </a:cubicBezTo>
                  <a:lnTo>
                    <a:pt x="0" y="18106"/>
                  </a:lnTo>
                  <a:cubicBezTo>
                    <a:pt x="0" y="18102"/>
                    <a:pt x="4" y="18098"/>
                    <a:pt x="8" y="18098"/>
                  </a:cubicBezTo>
                  <a:cubicBezTo>
                    <a:pt x="13" y="18098"/>
                    <a:pt x="16" y="18102"/>
                    <a:pt x="16" y="18106"/>
                  </a:cubicBezTo>
                  <a:close/>
                  <a:moveTo>
                    <a:pt x="16" y="18138"/>
                  </a:moveTo>
                  <a:lnTo>
                    <a:pt x="16" y="18138"/>
                  </a:lnTo>
                  <a:cubicBezTo>
                    <a:pt x="16" y="18142"/>
                    <a:pt x="13" y="18146"/>
                    <a:pt x="8" y="18146"/>
                  </a:cubicBezTo>
                  <a:cubicBezTo>
                    <a:pt x="4" y="18146"/>
                    <a:pt x="0" y="18142"/>
                    <a:pt x="0" y="18138"/>
                  </a:cubicBezTo>
                  <a:lnTo>
                    <a:pt x="0" y="18138"/>
                  </a:lnTo>
                  <a:cubicBezTo>
                    <a:pt x="0" y="18134"/>
                    <a:pt x="4" y="18130"/>
                    <a:pt x="8" y="18130"/>
                  </a:cubicBezTo>
                  <a:cubicBezTo>
                    <a:pt x="13" y="18130"/>
                    <a:pt x="16" y="18134"/>
                    <a:pt x="16" y="18138"/>
                  </a:cubicBezTo>
                  <a:close/>
                  <a:moveTo>
                    <a:pt x="16" y="18170"/>
                  </a:moveTo>
                  <a:lnTo>
                    <a:pt x="16" y="18170"/>
                  </a:lnTo>
                  <a:cubicBezTo>
                    <a:pt x="16" y="18174"/>
                    <a:pt x="13" y="18178"/>
                    <a:pt x="8" y="18178"/>
                  </a:cubicBezTo>
                  <a:cubicBezTo>
                    <a:pt x="4" y="18178"/>
                    <a:pt x="0" y="18174"/>
                    <a:pt x="0" y="18170"/>
                  </a:cubicBezTo>
                  <a:lnTo>
                    <a:pt x="0" y="18170"/>
                  </a:lnTo>
                  <a:cubicBezTo>
                    <a:pt x="0" y="18166"/>
                    <a:pt x="4" y="18162"/>
                    <a:pt x="8" y="18162"/>
                  </a:cubicBezTo>
                  <a:cubicBezTo>
                    <a:pt x="13" y="18162"/>
                    <a:pt x="16" y="18166"/>
                    <a:pt x="16" y="18170"/>
                  </a:cubicBezTo>
                  <a:close/>
                  <a:moveTo>
                    <a:pt x="18" y="18202"/>
                  </a:moveTo>
                  <a:lnTo>
                    <a:pt x="18" y="18202"/>
                  </a:lnTo>
                  <a:cubicBezTo>
                    <a:pt x="18" y="18206"/>
                    <a:pt x="14" y="18210"/>
                    <a:pt x="10" y="18210"/>
                  </a:cubicBezTo>
                  <a:cubicBezTo>
                    <a:pt x="5" y="18210"/>
                    <a:pt x="2" y="18206"/>
                    <a:pt x="2" y="18202"/>
                  </a:cubicBezTo>
                  <a:lnTo>
                    <a:pt x="2" y="18202"/>
                  </a:lnTo>
                  <a:cubicBezTo>
                    <a:pt x="2" y="18198"/>
                    <a:pt x="5" y="18194"/>
                    <a:pt x="10" y="18194"/>
                  </a:cubicBezTo>
                  <a:cubicBezTo>
                    <a:pt x="14" y="18194"/>
                    <a:pt x="18" y="18198"/>
                    <a:pt x="18" y="18202"/>
                  </a:cubicBezTo>
                  <a:close/>
                  <a:moveTo>
                    <a:pt x="19" y="18234"/>
                  </a:moveTo>
                  <a:lnTo>
                    <a:pt x="19" y="18234"/>
                  </a:lnTo>
                  <a:cubicBezTo>
                    <a:pt x="19" y="18238"/>
                    <a:pt x="16" y="18242"/>
                    <a:pt x="11" y="18242"/>
                  </a:cubicBezTo>
                  <a:cubicBezTo>
                    <a:pt x="7" y="18242"/>
                    <a:pt x="3" y="18238"/>
                    <a:pt x="3" y="18234"/>
                  </a:cubicBezTo>
                  <a:lnTo>
                    <a:pt x="3" y="18234"/>
                  </a:lnTo>
                  <a:cubicBezTo>
                    <a:pt x="3" y="18230"/>
                    <a:pt x="7" y="18226"/>
                    <a:pt x="11" y="18226"/>
                  </a:cubicBezTo>
                  <a:cubicBezTo>
                    <a:pt x="16" y="18226"/>
                    <a:pt x="19" y="18230"/>
                    <a:pt x="19" y="18234"/>
                  </a:cubicBezTo>
                  <a:close/>
                  <a:moveTo>
                    <a:pt x="21" y="18266"/>
                  </a:moveTo>
                  <a:lnTo>
                    <a:pt x="21" y="18266"/>
                  </a:lnTo>
                  <a:cubicBezTo>
                    <a:pt x="21" y="18270"/>
                    <a:pt x="17" y="18274"/>
                    <a:pt x="13" y="18274"/>
                  </a:cubicBezTo>
                  <a:cubicBezTo>
                    <a:pt x="9" y="18274"/>
                    <a:pt x="5" y="18270"/>
                    <a:pt x="5" y="18266"/>
                  </a:cubicBezTo>
                  <a:lnTo>
                    <a:pt x="5" y="18266"/>
                  </a:lnTo>
                  <a:cubicBezTo>
                    <a:pt x="5" y="18262"/>
                    <a:pt x="9" y="18258"/>
                    <a:pt x="13" y="18258"/>
                  </a:cubicBezTo>
                  <a:cubicBezTo>
                    <a:pt x="17" y="18258"/>
                    <a:pt x="21" y="18262"/>
                    <a:pt x="21" y="18266"/>
                  </a:cubicBezTo>
                  <a:close/>
                  <a:moveTo>
                    <a:pt x="25" y="18297"/>
                  </a:moveTo>
                  <a:lnTo>
                    <a:pt x="25" y="18297"/>
                  </a:lnTo>
                  <a:cubicBezTo>
                    <a:pt x="25" y="18301"/>
                    <a:pt x="22" y="18305"/>
                    <a:pt x="18" y="18306"/>
                  </a:cubicBezTo>
                  <a:cubicBezTo>
                    <a:pt x="13" y="18306"/>
                    <a:pt x="9" y="18303"/>
                    <a:pt x="9" y="18299"/>
                  </a:cubicBezTo>
                  <a:lnTo>
                    <a:pt x="9" y="18299"/>
                  </a:lnTo>
                  <a:cubicBezTo>
                    <a:pt x="8" y="18294"/>
                    <a:pt x="11" y="18290"/>
                    <a:pt x="16" y="18290"/>
                  </a:cubicBezTo>
                  <a:cubicBezTo>
                    <a:pt x="20" y="18289"/>
                    <a:pt x="24" y="18292"/>
                    <a:pt x="25" y="18297"/>
                  </a:cubicBezTo>
                  <a:close/>
                  <a:moveTo>
                    <a:pt x="30" y="18328"/>
                  </a:moveTo>
                  <a:lnTo>
                    <a:pt x="30" y="18328"/>
                  </a:lnTo>
                  <a:cubicBezTo>
                    <a:pt x="30" y="18333"/>
                    <a:pt x="27" y="18337"/>
                    <a:pt x="23" y="18337"/>
                  </a:cubicBezTo>
                  <a:cubicBezTo>
                    <a:pt x="18" y="18338"/>
                    <a:pt x="14" y="18335"/>
                    <a:pt x="14" y="18330"/>
                  </a:cubicBezTo>
                  <a:lnTo>
                    <a:pt x="14" y="18330"/>
                  </a:lnTo>
                  <a:cubicBezTo>
                    <a:pt x="13" y="18326"/>
                    <a:pt x="16" y="18322"/>
                    <a:pt x="21" y="18321"/>
                  </a:cubicBezTo>
                  <a:cubicBezTo>
                    <a:pt x="25" y="18321"/>
                    <a:pt x="29" y="18324"/>
                    <a:pt x="30" y="18328"/>
                  </a:cubicBezTo>
                  <a:close/>
                  <a:moveTo>
                    <a:pt x="34" y="18360"/>
                  </a:moveTo>
                  <a:lnTo>
                    <a:pt x="34" y="18360"/>
                  </a:lnTo>
                  <a:cubicBezTo>
                    <a:pt x="35" y="18364"/>
                    <a:pt x="32" y="18368"/>
                    <a:pt x="28" y="18369"/>
                  </a:cubicBezTo>
                  <a:cubicBezTo>
                    <a:pt x="23" y="18369"/>
                    <a:pt x="19" y="18366"/>
                    <a:pt x="19" y="18362"/>
                  </a:cubicBezTo>
                  <a:lnTo>
                    <a:pt x="19" y="18362"/>
                  </a:lnTo>
                  <a:cubicBezTo>
                    <a:pt x="18" y="18358"/>
                    <a:pt x="21" y="18354"/>
                    <a:pt x="26" y="18353"/>
                  </a:cubicBezTo>
                  <a:cubicBezTo>
                    <a:pt x="30" y="18352"/>
                    <a:pt x="34" y="18356"/>
                    <a:pt x="34" y="18360"/>
                  </a:cubicBezTo>
                  <a:close/>
                  <a:moveTo>
                    <a:pt x="41" y="18390"/>
                  </a:moveTo>
                  <a:lnTo>
                    <a:pt x="41" y="18390"/>
                  </a:lnTo>
                  <a:cubicBezTo>
                    <a:pt x="42" y="18394"/>
                    <a:pt x="40" y="18399"/>
                    <a:pt x="35" y="18400"/>
                  </a:cubicBezTo>
                  <a:cubicBezTo>
                    <a:pt x="31" y="18401"/>
                    <a:pt x="27" y="18399"/>
                    <a:pt x="26" y="18394"/>
                  </a:cubicBezTo>
                  <a:lnTo>
                    <a:pt x="26" y="18394"/>
                  </a:lnTo>
                  <a:cubicBezTo>
                    <a:pt x="24" y="18390"/>
                    <a:pt x="27" y="18386"/>
                    <a:pt x="31" y="18385"/>
                  </a:cubicBezTo>
                  <a:cubicBezTo>
                    <a:pt x="35" y="18383"/>
                    <a:pt x="40" y="18386"/>
                    <a:pt x="41" y="18390"/>
                  </a:cubicBezTo>
                  <a:close/>
                  <a:moveTo>
                    <a:pt x="49" y="18421"/>
                  </a:moveTo>
                  <a:lnTo>
                    <a:pt x="49" y="18421"/>
                  </a:lnTo>
                  <a:cubicBezTo>
                    <a:pt x="50" y="18425"/>
                    <a:pt x="48" y="18430"/>
                    <a:pt x="43" y="18431"/>
                  </a:cubicBezTo>
                  <a:cubicBezTo>
                    <a:pt x="39" y="18432"/>
                    <a:pt x="35" y="18430"/>
                    <a:pt x="33" y="18425"/>
                  </a:cubicBezTo>
                  <a:lnTo>
                    <a:pt x="33" y="18425"/>
                  </a:lnTo>
                  <a:cubicBezTo>
                    <a:pt x="32" y="18421"/>
                    <a:pt x="35" y="18417"/>
                    <a:pt x="39" y="18416"/>
                  </a:cubicBezTo>
                  <a:cubicBezTo>
                    <a:pt x="43" y="18414"/>
                    <a:pt x="48" y="18417"/>
                    <a:pt x="49" y="18421"/>
                  </a:cubicBezTo>
                  <a:close/>
                  <a:moveTo>
                    <a:pt x="57" y="18452"/>
                  </a:moveTo>
                  <a:lnTo>
                    <a:pt x="57" y="18452"/>
                  </a:lnTo>
                  <a:cubicBezTo>
                    <a:pt x="58" y="18456"/>
                    <a:pt x="56" y="18461"/>
                    <a:pt x="51" y="18462"/>
                  </a:cubicBezTo>
                  <a:cubicBezTo>
                    <a:pt x="47" y="18463"/>
                    <a:pt x="43" y="18461"/>
                    <a:pt x="41" y="18456"/>
                  </a:cubicBezTo>
                  <a:lnTo>
                    <a:pt x="41" y="18456"/>
                  </a:lnTo>
                  <a:cubicBezTo>
                    <a:pt x="40" y="18452"/>
                    <a:pt x="43" y="18448"/>
                    <a:pt x="47" y="18447"/>
                  </a:cubicBezTo>
                  <a:cubicBezTo>
                    <a:pt x="51" y="18445"/>
                    <a:pt x="56" y="18448"/>
                    <a:pt x="57" y="18452"/>
                  </a:cubicBezTo>
                  <a:close/>
                  <a:moveTo>
                    <a:pt x="66" y="18482"/>
                  </a:moveTo>
                  <a:lnTo>
                    <a:pt x="66" y="18482"/>
                  </a:lnTo>
                  <a:cubicBezTo>
                    <a:pt x="68" y="18486"/>
                    <a:pt x="66" y="18491"/>
                    <a:pt x="61" y="18492"/>
                  </a:cubicBezTo>
                  <a:cubicBezTo>
                    <a:pt x="57" y="18494"/>
                    <a:pt x="53" y="18492"/>
                    <a:pt x="51" y="18487"/>
                  </a:cubicBezTo>
                  <a:lnTo>
                    <a:pt x="51" y="18487"/>
                  </a:lnTo>
                  <a:cubicBezTo>
                    <a:pt x="50" y="18483"/>
                    <a:pt x="52" y="18479"/>
                    <a:pt x="56" y="18477"/>
                  </a:cubicBezTo>
                  <a:cubicBezTo>
                    <a:pt x="60" y="18476"/>
                    <a:pt x="65" y="18478"/>
                    <a:pt x="66" y="18482"/>
                  </a:cubicBezTo>
                  <a:close/>
                  <a:moveTo>
                    <a:pt x="77" y="18512"/>
                  </a:moveTo>
                  <a:lnTo>
                    <a:pt x="77" y="18512"/>
                  </a:lnTo>
                  <a:cubicBezTo>
                    <a:pt x="79" y="18516"/>
                    <a:pt x="77" y="18521"/>
                    <a:pt x="72" y="18522"/>
                  </a:cubicBezTo>
                  <a:cubicBezTo>
                    <a:pt x="68" y="18524"/>
                    <a:pt x="64" y="18522"/>
                    <a:pt x="62" y="18518"/>
                  </a:cubicBezTo>
                  <a:lnTo>
                    <a:pt x="62" y="18518"/>
                  </a:lnTo>
                  <a:cubicBezTo>
                    <a:pt x="61" y="18513"/>
                    <a:pt x="63" y="18509"/>
                    <a:pt x="67" y="18507"/>
                  </a:cubicBezTo>
                  <a:cubicBezTo>
                    <a:pt x="71" y="18506"/>
                    <a:pt x="76" y="18508"/>
                    <a:pt x="77" y="18512"/>
                  </a:cubicBezTo>
                  <a:close/>
                  <a:moveTo>
                    <a:pt x="88" y="18542"/>
                  </a:moveTo>
                  <a:lnTo>
                    <a:pt x="88" y="18542"/>
                  </a:lnTo>
                  <a:cubicBezTo>
                    <a:pt x="90" y="18546"/>
                    <a:pt x="87" y="18551"/>
                    <a:pt x="83" y="18552"/>
                  </a:cubicBezTo>
                  <a:cubicBezTo>
                    <a:pt x="79" y="18554"/>
                    <a:pt x="75" y="18552"/>
                    <a:pt x="73" y="18548"/>
                  </a:cubicBezTo>
                  <a:lnTo>
                    <a:pt x="73" y="18548"/>
                  </a:lnTo>
                  <a:cubicBezTo>
                    <a:pt x="72" y="18543"/>
                    <a:pt x="74" y="18539"/>
                    <a:pt x="78" y="18537"/>
                  </a:cubicBezTo>
                  <a:cubicBezTo>
                    <a:pt x="82" y="18536"/>
                    <a:pt x="87" y="18538"/>
                    <a:pt x="88" y="18542"/>
                  </a:cubicBezTo>
                  <a:close/>
                  <a:moveTo>
                    <a:pt x="100" y="18571"/>
                  </a:moveTo>
                  <a:lnTo>
                    <a:pt x="100" y="18571"/>
                  </a:lnTo>
                  <a:cubicBezTo>
                    <a:pt x="102" y="18575"/>
                    <a:pt x="101" y="18580"/>
                    <a:pt x="97" y="18581"/>
                  </a:cubicBezTo>
                  <a:cubicBezTo>
                    <a:pt x="93" y="18583"/>
                    <a:pt x="88" y="18582"/>
                    <a:pt x="86" y="18578"/>
                  </a:cubicBezTo>
                  <a:lnTo>
                    <a:pt x="86" y="18578"/>
                  </a:lnTo>
                  <a:cubicBezTo>
                    <a:pt x="84" y="18574"/>
                    <a:pt x="86" y="18569"/>
                    <a:pt x="90" y="18567"/>
                  </a:cubicBezTo>
                  <a:cubicBezTo>
                    <a:pt x="94" y="18565"/>
                    <a:pt x="98" y="18567"/>
                    <a:pt x="100" y="18571"/>
                  </a:cubicBezTo>
                  <a:close/>
                  <a:moveTo>
                    <a:pt x="114" y="18600"/>
                  </a:moveTo>
                  <a:lnTo>
                    <a:pt x="114" y="18600"/>
                  </a:lnTo>
                  <a:cubicBezTo>
                    <a:pt x="116" y="18603"/>
                    <a:pt x="115" y="18608"/>
                    <a:pt x="111" y="18610"/>
                  </a:cubicBezTo>
                  <a:cubicBezTo>
                    <a:pt x="107" y="18612"/>
                    <a:pt x="102" y="18611"/>
                    <a:pt x="100" y="18607"/>
                  </a:cubicBezTo>
                  <a:lnTo>
                    <a:pt x="100" y="18607"/>
                  </a:lnTo>
                  <a:cubicBezTo>
                    <a:pt x="98" y="18603"/>
                    <a:pt x="100" y="18598"/>
                    <a:pt x="104" y="18596"/>
                  </a:cubicBezTo>
                  <a:cubicBezTo>
                    <a:pt x="108" y="18594"/>
                    <a:pt x="112" y="18596"/>
                    <a:pt x="114" y="18600"/>
                  </a:cubicBezTo>
                  <a:close/>
                  <a:moveTo>
                    <a:pt x="128" y="18628"/>
                  </a:moveTo>
                  <a:lnTo>
                    <a:pt x="128" y="18628"/>
                  </a:lnTo>
                  <a:cubicBezTo>
                    <a:pt x="130" y="18632"/>
                    <a:pt x="129" y="18637"/>
                    <a:pt x="125" y="18639"/>
                  </a:cubicBezTo>
                  <a:cubicBezTo>
                    <a:pt x="121" y="18641"/>
                    <a:pt x="116" y="18639"/>
                    <a:pt x="114" y="18635"/>
                  </a:cubicBezTo>
                  <a:lnTo>
                    <a:pt x="114" y="18635"/>
                  </a:lnTo>
                  <a:cubicBezTo>
                    <a:pt x="112" y="18631"/>
                    <a:pt x="114" y="18627"/>
                    <a:pt x="118" y="18625"/>
                  </a:cubicBezTo>
                  <a:cubicBezTo>
                    <a:pt x="122" y="18623"/>
                    <a:pt x="126" y="18624"/>
                    <a:pt x="128" y="18628"/>
                  </a:cubicBezTo>
                  <a:close/>
                  <a:moveTo>
                    <a:pt x="144" y="18656"/>
                  </a:moveTo>
                  <a:lnTo>
                    <a:pt x="144" y="18656"/>
                  </a:lnTo>
                  <a:cubicBezTo>
                    <a:pt x="146" y="18660"/>
                    <a:pt x="145" y="18665"/>
                    <a:pt x="141" y="18667"/>
                  </a:cubicBezTo>
                  <a:cubicBezTo>
                    <a:pt x="137" y="18669"/>
                    <a:pt x="132" y="18668"/>
                    <a:pt x="130" y="18664"/>
                  </a:cubicBezTo>
                  <a:lnTo>
                    <a:pt x="130" y="18664"/>
                  </a:lnTo>
                  <a:cubicBezTo>
                    <a:pt x="128" y="18660"/>
                    <a:pt x="129" y="18655"/>
                    <a:pt x="133" y="18653"/>
                  </a:cubicBezTo>
                  <a:cubicBezTo>
                    <a:pt x="137" y="18651"/>
                    <a:pt x="142" y="18652"/>
                    <a:pt x="144" y="18656"/>
                  </a:cubicBezTo>
                  <a:close/>
                  <a:moveTo>
                    <a:pt x="160" y="18683"/>
                  </a:moveTo>
                  <a:lnTo>
                    <a:pt x="160" y="18683"/>
                  </a:lnTo>
                  <a:cubicBezTo>
                    <a:pt x="162" y="18687"/>
                    <a:pt x="161" y="18692"/>
                    <a:pt x="157" y="18694"/>
                  </a:cubicBezTo>
                  <a:cubicBezTo>
                    <a:pt x="153" y="18696"/>
                    <a:pt x="149" y="18695"/>
                    <a:pt x="146" y="18691"/>
                  </a:cubicBezTo>
                  <a:lnTo>
                    <a:pt x="146" y="18691"/>
                  </a:lnTo>
                  <a:cubicBezTo>
                    <a:pt x="144" y="18687"/>
                    <a:pt x="146" y="18682"/>
                    <a:pt x="149" y="18680"/>
                  </a:cubicBezTo>
                  <a:cubicBezTo>
                    <a:pt x="153" y="18678"/>
                    <a:pt x="158" y="18679"/>
                    <a:pt x="160" y="18683"/>
                  </a:cubicBezTo>
                  <a:close/>
                  <a:moveTo>
                    <a:pt x="177" y="18711"/>
                  </a:moveTo>
                  <a:lnTo>
                    <a:pt x="177" y="18711"/>
                  </a:lnTo>
                  <a:cubicBezTo>
                    <a:pt x="179" y="18715"/>
                    <a:pt x="178" y="18719"/>
                    <a:pt x="174" y="18722"/>
                  </a:cubicBezTo>
                  <a:cubicBezTo>
                    <a:pt x="170" y="18724"/>
                    <a:pt x="165" y="18722"/>
                    <a:pt x="163" y="18719"/>
                  </a:cubicBezTo>
                  <a:lnTo>
                    <a:pt x="163" y="18719"/>
                  </a:lnTo>
                  <a:cubicBezTo>
                    <a:pt x="161" y="18715"/>
                    <a:pt x="162" y="18710"/>
                    <a:pt x="166" y="18708"/>
                  </a:cubicBezTo>
                  <a:cubicBezTo>
                    <a:pt x="170" y="18705"/>
                    <a:pt x="175" y="18707"/>
                    <a:pt x="177" y="18711"/>
                  </a:cubicBezTo>
                  <a:close/>
                  <a:moveTo>
                    <a:pt x="194" y="18736"/>
                  </a:moveTo>
                  <a:lnTo>
                    <a:pt x="194" y="18736"/>
                  </a:lnTo>
                  <a:cubicBezTo>
                    <a:pt x="197" y="18740"/>
                    <a:pt x="196" y="18745"/>
                    <a:pt x="193" y="18747"/>
                  </a:cubicBezTo>
                  <a:cubicBezTo>
                    <a:pt x="189" y="18750"/>
                    <a:pt x="184" y="18749"/>
                    <a:pt x="182" y="18746"/>
                  </a:cubicBezTo>
                  <a:lnTo>
                    <a:pt x="182" y="18746"/>
                  </a:lnTo>
                  <a:cubicBezTo>
                    <a:pt x="179" y="18742"/>
                    <a:pt x="180" y="18737"/>
                    <a:pt x="183" y="18735"/>
                  </a:cubicBezTo>
                  <a:cubicBezTo>
                    <a:pt x="187" y="18732"/>
                    <a:pt x="192" y="18733"/>
                    <a:pt x="194" y="18736"/>
                  </a:cubicBezTo>
                  <a:close/>
                  <a:moveTo>
                    <a:pt x="214" y="18762"/>
                  </a:moveTo>
                  <a:lnTo>
                    <a:pt x="214" y="18762"/>
                  </a:lnTo>
                  <a:cubicBezTo>
                    <a:pt x="216" y="18765"/>
                    <a:pt x="216" y="18770"/>
                    <a:pt x="212" y="18773"/>
                  </a:cubicBezTo>
                  <a:cubicBezTo>
                    <a:pt x="208" y="18776"/>
                    <a:pt x="203" y="18775"/>
                    <a:pt x="201" y="18771"/>
                  </a:cubicBezTo>
                  <a:lnTo>
                    <a:pt x="201" y="18771"/>
                  </a:lnTo>
                  <a:cubicBezTo>
                    <a:pt x="198" y="18768"/>
                    <a:pt x="199" y="18763"/>
                    <a:pt x="202" y="18760"/>
                  </a:cubicBezTo>
                  <a:cubicBezTo>
                    <a:pt x="206" y="18758"/>
                    <a:pt x="211" y="18758"/>
                    <a:pt x="214" y="18762"/>
                  </a:cubicBezTo>
                  <a:close/>
                  <a:moveTo>
                    <a:pt x="233" y="18787"/>
                  </a:moveTo>
                  <a:lnTo>
                    <a:pt x="233" y="18787"/>
                  </a:lnTo>
                  <a:cubicBezTo>
                    <a:pt x="235" y="18791"/>
                    <a:pt x="235" y="18796"/>
                    <a:pt x="231" y="18799"/>
                  </a:cubicBezTo>
                  <a:cubicBezTo>
                    <a:pt x="228" y="18801"/>
                    <a:pt x="223" y="18801"/>
                    <a:pt x="220" y="18797"/>
                  </a:cubicBezTo>
                  <a:lnTo>
                    <a:pt x="220" y="18797"/>
                  </a:lnTo>
                  <a:cubicBezTo>
                    <a:pt x="217" y="18794"/>
                    <a:pt x="218" y="18789"/>
                    <a:pt x="222" y="18786"/>
                  </a:cubicBezTo>
                  <a:cubicBezTo>
                    <a:pt x="225" y="18783"/>
                    <a:pt x="230" y="18784"/>
                    <a:pt x="233" y="18787"/>
                  </a:cubicBezTo>
                  <a:close/>
                  <a:moveTo>
                    <a:pt x="253" y="18811"/>
                  </a:moveTo>
                  <a:lnTo>
                    <a:pt x="253" y="18811"/>
                  </a:lnTo>
                  <a:cubicBezTo>
                    <a:pt x="256" y="18814"/>
                    <a:pt x="256" y="18819"/>
                    <a:pt x="253" y="18822"/>
                  </a:cubicBezTo>
                  <a:cubicBezTo>
                    <a:pt x="249" y="18825"/>
                    <a:pt x="244" y="18825"/>
                    <a:pt x="241" y="18822"/>
                  </a:cubicBezTo>
                  <a:lnTo>
                    <a:pt x="241" y="18822"/>
                  </a:lnTo>
                  <a:cubicBezTo>
                    <a:pt x="238" y="18819"/>
                    <a:pt x="239" y="18814"/>
                    <a:pt x="242" y="18811"/>
                  </a:cubicBezTo>
                  <a:cubicBezTo>
                    <a:pt x="245" y="18808"/>
                    <a:pt x="250" y="18808"/>
                    <a:pt x="253" y="18811"/>
                  </a:cubicBezTo>
                  <a:close/>
                  <a:moveTo>
                    <a:pt x="275" y="18835"/>
                  </a:moveTo>
                  <a:lnTo>
                    <a:pt x="275" y="18835"/>
                  </a:lnTo>
                  <a:cubicBezTo>
                    <a:pt x="278" y="18838"/>
                    <a:pt x="277" y="18843"/>
                    <a:pt x="274" y="18846"/>
                  </a:cubicBezTo>
                  <a:cubicBezTo>
                    <a:pt x="271" y="18849"/>
                    <a:pt x="266" y="18849"/>
                    <a:pt x="263" y="18846"/>
                  </a:cubicBezTo>
                  <a:lnTo>
                    <a:pt x="263" y="18846"/>
                  </a:lnTo>
                  <a:cubicBezTo>
                    <a:pt x="260" y="18842"/>
                    <a:pt x="260" y="18837"/>
                    <a:pt x="263" y="18834"/>
                  </a:cubicBezTo>
                  <a:cubicBezTo>
                    <a:pt x="267" y="18831"/>
                    <a:pt x="272" y="18832"/>
                    <a:pt x="275" y="18835"/>
                  </a:cubicBezTo>
                  <a:close/>
                  <a:moveTo>
                    <a:pt x="296" y="18858"/>
                  </a:moveTo>
                  <a:lnTo>
                    <a:pt x="296" y="18858"/>
                  </a:lnTo>
                  <a:cubicBezTo>
                    <a:pt x="299" y="18862"/>
                    <a:pt x="299" y="18867"/>
                    <a:pt x="296" y="18870"/>
                  </a:cubicBezTo>
                  <a:cubicBezTo>
                    <a:pt x="293" y="18873"/>
                    <a:pt x="287" y="18872"/>
                    <a:pt x="285" y="18869"/>
                  </a:cubicBezTo>
                  <a:lnTo>
                    <a:pt x="284" y="18869"/>
                  </a:lnTo>
                  <a:cubicBezTo>
                    <a:pt x="282" y="18866"/>
                    <a:pt x="282" y="18861"/>
                    <a:pt x="285" y="18858"/>
                  </a:cubicBezTo>
                  <a:cubicBezTo>
                    <a:pt x="288" y="18855"/>
                    <a:pt x="293" y="18855"/>
                    <a:pt x="296" y="18858"/>
                  </a:cubicBezTo>
                  <a:close/>
                  <a:moveTo>
                    <a:pt x="319" y="18880"/>
                  </a:moveTo>
                  <a:lnTo>
                    <a:pt x="319" y="18880"/>
                  </a:lnTo>
                  <a:cubicBezTo>
                    <a:pt x="322" y="18883"/>
                    <a:pt x="322" y="18888"/>
                    <a:pt x="320" y="18891"/>
                  </a:cubicBezTo>
                  <a:cubicBezTo>
                    <a:pt x="317" y="18895"/>
                    <a:pt x="312" y="18895"/>
                    <a:pt x="308" y="18892"/>
                  </a:cubicBezTo>
                  <a:lnTo>
                    <a:pt x="308" y="18892"/>
                  </a:lnTo>
                  <a:cubicBezTo>
                    <a:pt x="305" y="18889"/>
                    <a:pt x="304" y="18884"/>
                    <a:pt x="307" y="18881"/>
                  </a:cubicBezTo>
                  <a:cubicBezTo>
                    <a:pt x="310" y="18877"/>
                    <a:pt x="315" y="18877"/>
                    <a:pt x="319" y="18880"/>
                  </a:cubicBezTo>
                  <a:close/>
                  <a:moveTo>
                    <a:pt x="342" y="18901"/>
                  </a:moveTo>
                  <a:lnTo>
                    <a:pt x="342" y="18901"/>
                  </a:lnTo>
                  <a:cubicBezTo>
                    <a:pt x="346" y="18904"/>
                    <a:pt x="346" y="18909"/>
                    <a:pt x="343" y="18913"/>
                  </a:cubicBezTo>
                  <a:cubicBezTo>
                    <a:pt x="340" y="18916"/>
                    <a:pt x="335" y="18917"/>
                    <a:pt x="332" y="18914"/>
                  </a:cubicBezTo>
                  <a:lnTo>
                    <a:pt x="332" y="18914"/>
                  </a:lnTo>
                  <a:cubicBezTo>
                    <a:pt x="329" y="18911"/>
                    <a:pt x="328" y="18906"/>
                    <a:pt x="331" y="18902"/>
                  </a:cubicBezTo>
                  <a:cubicBezTo>
                    <a:pt x="334" y="18899"/>
                    <a:pt x="339" y="18899"/>
                    <a:pt x="342" y="18901"/>
                  </a:cubicBezTo>
                  <a:close/>
                  <a:moveTo>
                    <a:pt x="366" y="18923"/>
                  </a:moveTo>
                  <a:lnTo>
                    <a:pt x="366" y="18923"/>
                  </a:lnTo>
                  <a:cubicBezTo>
                    <a:pt x="369" y="18926"/>
                    <a:pt x="370" y="18931"/>
                    <a:pt x="367" y="18934"/>
                  </a:cubicBezTo>
                  <a:cubicBezTo>
                    <a:pt x="364" y="18938"/>
                    <a:pt x="359" y="18938"/>
                    <a:pt x="356" y="18935"/>
                  </a:cubicBezTo>
                  <a:lnTo>
                    <a:pt x="356" y="18935"/>
                  </a:lnTo>
                  <a:cubicBezTo>
                    <a:pt x="352" y="18933"/>
                    <a:pt x="352" y="18927"/>
                    <a:pt x="355" y="18924"/>
                  </a:cubicBezTo>
                  <a:cubicBezTo>
                    <a:pt x="357" y="18921"/>
                    <a:pt x="362" y="18920"/>
                    <a:pt x="366" y="18923"/>
                  </a:cubicBezTo>
                  <a:close/>
                  <a:moveTo>
                    <a:pt x="390" y="18942"/>
                  </a:moveTo>
                  <a:lnTo>
                    <a:pt x="390" y="18942"/>
                  </a:lnTo>
                  <a:cubicBezTo>
                    <a:pt x="394" y="18944"/>
                    <a:pt x="395" y="18949"/>
                    <a:pt x="393" y="18953"/>
                  </a:cubicBezTo>
                  <a:cubicBezTo>
                    <a:pt x="390" y="18957"/>
                    <a:pt x="385" y="18958"/>
                    <a:pt x="382" y="18956"/>
                  </a:cubicBezTo>
                  <a:lnTo>
                    <a:pt x="382" y="18956"/>
                  </a:lnTo>
                  <a:cubicBezTo>
                    <a:pt x="378" y="18953"/>
                    <a:pt x="377" y="18949"/>
                    <a:pt x="379" y="18945"/>
                  </a:cubicBezTo>
                  <a:cubicBezTo>
                    <a:pt x="381" y="18941"/>
                    <a:pt x="386" y="18940"/>
                    <a:pt x="390" y="18942"/>
                  </a:cubicBezTo>
                  <a:close/>
                  <a:moveTo>
                    <a:pt x="416" y="18961"/>
                  </a:moveTo>
                  <a:lnTo>
                    <a:pt x="416" y="18961"/>
                  </a:lnTo>
                  <a:cubicBezTo>
                    <a:pt x="419" y="18964"/>
                    <a:pt x="421" y="18969"/>
                    <a:pt x="418" y="18972"/>
                  </a:cubicBezTo>
                  <a:cubicBezTo>
                    <a:pt x="416" y="18976"/>
                    <a:pt x="411" y="18977"/>
                    <a:pt x="407" y="18975"/>
                  </a:cubicBezTo>
                  <a:lnTo>
                    <a:pt x="407" y="18975"/>
                  </a:lnTo>
                  <a:cubicBezTo>
                    <a:pt x="404" y="18973"/>
                    <a:pt x="402" y="18968"/>
                    <a:pt x="405" y="18964"/>
                  </a:cubicBezTo>
                  <a:cubicBezTo>
                    <a:pt x="407" y="18960"/>
                    <a:pt x="412" y="18959"/>
                    <a:pt x="416" y="18961"/>
                  </a:cubicBezTo>
                  <a:close/>
                  <a:moveTo>
                    <a:pt x="441" y="18980"/>
                  </a:moveTo>
                  <a:lnTo>
                    <a:pt x="441" y="18980"/>
                  </a:lnTo>
                  <a:cubicBezTo>
                    <a:pt x="445" y="18983"/>
                    <a:pt x="446" y="18988"/>
                    <a:pt x="444" y="18991"/>
                  </a:cubicBezTo>
                  <a:cubicBezTo>
                    <a:pt x="442" y="18995"/>
                    <a:pt x="437" y="18996"/>
                    <a:pt x="433" y="18994"/>
                  </a:cubicBezTo>
                  <a:lnTo>
                    <a:pt x="433" y="18994"/>
                  </a:lnTo>
                  <a:cubicBezTo>
                    <a:pt x="429" y="18992"/>
                    <a:pt x="428" y="18987"/>
                    <a:pt x="430" y="18983"/>
                  </a:cubicBezTo>
                  <a:cubicBezTo>
                    <a:pt x="433" y="18979"/>
                    <a:pt x="438" y="18978"/>
                    <a:pt x="441" y="18980"/>
                  </a:cubicBezTo>
                  <a:close/>
                  <a:moveTo>
                    <a:pt x="468" y="18997"/>
                  </a:moveTo>
                  <a:lnTo>
                    <a:pt x="468" y="18997"/>
                  </a:lnTo>
                  <a:cubicBezTo>
                    <a:pt x="472" y="19000"/>
                    <a:pt x="473" y="19004"/>
                    <a:pt x="471" y="19008"/>
                  </a:cubicBezTo>
                  <a:cubicBezTo>
                    <a:pt x="469" y="19012"/>
                    <a:pt x="464" y="19013"/>
                    <a:pt x="460" y="19011"/>
                  </a:cubicBezTo>
                  <a:lnTo>
                    <a:pt x="460" y="19011"/>
                  </a:lnTo>
                  <a:cubicBezTo>
                    <a:pt x="456" y="19009"/>
                    <a:pt x="455" y="19004"/>
                    <a:pt x="457" y="19000"/>
                  </a:cubicBezTo>
                  <a:cubicBezTo>
                    <a:pt x="460" y="18996"/>
                    <a:pt x="464" y="18995"/>
                    <a:pt x="468" y="18997"/>
                  </a:cubicBezTo>
                  <a:close/>
                  <a:moveTo>
                    <a:pt x="496" y="19014"/>
                  </a:moveTo>
                  <a:lnTo>
                    <a:pt x="496" y="19014"/>
                  </a:lnTo>
                  <a:cubicBezTo>
                    <a:pt x="499" y="19016"/>
                    <a:pt x="501" y="19021"/>
                    <a:pt x="499" y="19025"/>
                  </a:cubicBezTo>
                  <a:cubicBezTo>
                    <a:pt x="496" y="19029"/>
                    <a:pt x="492" y="19030"/>
                    <a:pt x="488" y="19028"/>
                  </a:cubicBezTo>
                  <a:lnTo>
                    <a:pt x="488" y="19028"/>
                  </a:lnTo>
                  <a:cubicBezTo>
                    <a:pt x="484" y="19026"/>
                    <a:pt x="483" y="19021"/>
                    <a:pt x="485" y="19017"/>
                  </a:cubicBezTo>
                  <a:cubicBezTo>
                    <a:pt x="487" y="19013"/>
                    <a:pt x="492" y="19012"/>
                    <a:pt x="496" y="19014"/>
                  </a:cubicBezTo>
                  <a:close/>
                  <a:moveTo>
                    <a:pt x="523" y="19030"/>
                  </a:moveTo>
                  <a:lnTo>
                    <a:pt x="523" y="19030"/>
                  </a:lnTo>
                  <a:cubicBezTo>
                    <a:pt x="527" y="19033"/>
                    <a:pt x="528" y="19038"/>
                    <a:pt x="526" y="19041"/>
                  </a:cubicBezTo>
                  <a:cubicBezTo>
                    <a:pt x="524" y="19045"/>
                    <a:pt x="519" y="19047"/>
                    <a:pt x="515" y="19044"/>
                  </a:cubicBezTo>
                  <a:lnTo>
                    <a:pt x="515" y="19044"/>
                  </a:lnTo>
                  <a:cubicBezTo>
                    <a:pt x="511" y="19042"/>
                    <a:pt x="510" y="19037"/>
                    <a:pt x="512" y="19033"/>
                  </a:cubicBezTo>
                  <a:cubicBezTo>
                    <a:pt x="514" y="19030"/>
                    <a:pt x="519" y="19028"/>
                    <a:pt x="523" y="19030"/>
                  </a:cubicBezTo>
                  <a:close/>
                  <a:moveTo>
                    <a:pt x="551" y="19044"/>
                  </a:moveTo>
                  <a:lnTo>
                    <a:pt x="551" y="19044"/>
                  </a:lnTo>
                  <a:cubicBezTo>
                    <a:pt x="555" y="19046"/>
                    <a:pt x="557" y="19051"/>
                    <a:pt x="555" y="19055"/>
                  </a:cubicBezTo>
                  <a:cubicBezTo>
                    <a:pt x="553" y="19059"/>
                    <a:pt x="549" y="19061"/>
                    <a:pt x="545" y="19059"/>
                  </a:cubicBezTo>
                  <a:lnTo>
                    <a:pt x="545" y="19059"/>
                  </a:lnTo>
                  <a:cubicBezTo>
                    <a:pt x="540" y="19057"/>
                    <a:pt x="539" y="19053"/>
                    <a:pt x="540" y="19049"/>
                  </a:cubicBezTo>
                  <a:cubicBezTo>
                    <a:pt x="542" y="19045"/>
                    <a:pt x="547" y="19043"/>
                    <a:pt x="551" y="19044"/>
                  </a:cubicBezTo>
                  <a:close/>
                  <a:moveTo>
                    <a:pt x="580" y="19058"/>
                  </a:moveTo>
                  <a:lnTo>
                    <a:pt x="580" y="19058"/>
                  </a:lnTo>
                  <a:cubicBezTo>
                    <a:pt x="584" y="19060"/>
                    <a:pt x="586" y="19065"/>
                    <a:pt x="584" y="19069"/>
                  </a:cubicBezTo>
                  <a:cubicBezTo>
                    <a:pt x="582" y="19073"/>
                    <a:pt x="577" y="19075"/>
                    <a:pt x="573" y="19073"/>
                  </a:cubicBezTo>
                  <a:lnTo>
                    <a:pt x="573" y="19073"/>
                  </a:lnTo>
                  <a:cubicBezTo>
                    <a:pt x="569" y="19071"/>
                    <a:pt x="567" y="19067"/>
                    <a:pt x="569" y="19063"/>
                  </a:cubicBezTo>
                  <a:cubicBezTo>
                    <a:pt x="571" y="19059"/>
                    <a:pt x="576" y="19057"/>
                    <a:pt x="580" y="19058"/>
                  </a:cubicBezTo>
                  <a:close/>
                  <a:moveTo>
                    <a:pt x="608" y="19073"/>
                  </a:moveTo>
                  <a:lnTo>
                    <a:pt x="608" y="19073"/>
                  </a:lnTo>
                  <a:cubicBezTo>
                    <a:pt x="612" y="19074"/>
                    <a:pt x="614" y="19079"/>
                    <a:pt x="613" y="19083"/>
                  </a:cubicBezTo>
                  <a:cubicBezTo>
                    <a:pt x="611" y="19087"/>
                    <a:pt x="606" y="19089"/>
                    <a:pt x="602" y="19087"/>
                  </a:cubicBezTo>
                  <a:lnTo>
                    <a:pt x="602" y="19087"/>
                  </a:lnTo>
                  <a:cubicBezTo>
                    <a:pt x="598" y="19085"/>
                    <a:pt x="596" y="19081"/>
                    <a:pt x="598" y="19077"/>
                  </a:cubicBezTo>
                  <a:cubicBezTo>
                    <a:pt x="600" y="19073"/>
                    <a:pt x="604" y="19071"/>
                    <a:pt x="608" y="19073"/>
                  </a:cubicBezTo>
                  <a:close/>
                  <a:moveTo>
                    <a:pt x="637" y="19083"/>
                  </a:moveTo>
                  <a:lnTo>
                    <a:pt x="637" y="19083"/>
                  </a:lnTo>
                  <a:cubicBezTo>
                    <a:pt x="641" y="19085"/>
                    <a:pt x="644" y="19089"/>
                    <a:pt x="643" y="19093"/>
                  </a:cubicBezTo>
                  <a:cubicBezTo>
                    <a:pt x="642" y="19097"/>
                    <a:pt x="637" y="19100"/>
                    <a:pt x="633" y="19099"/>
                  </a:cubicBezTo>
                  <a:lnTo>
                    <a:pt x="633" y="19099"/>
                  </a:lnTo>
                  <a:cubicBezTo>
                    <a:pt x="629" y="19098"/>
                    <a:pt x="626" y="19093"/>
                    <a:pt x="627" y="19089"/>
                  </a:cubicBezTo>
                  <a:cubicBezTo>
                    <a:pt x="629" y="19085"/>
                    <a:pt x="633" y="19082"/>
                    <a:pt x="637" y="19083"/>
                  </a:cubicBezTo>
                  <a:close/>
                  <a:moveTo>
                    <a:pt x="667" y="19094"/>
                  </a:moveTo>
                  <a:lnTo>
                    <a:pt x="667" y="19094"/>
                  </a:lnTo>
                  <a:cubicBezTo>
                    <a:pt x="672" y="19095"/>
                    <a:pt x="674" y="19100"/>
                    <a:pt x="673" y="19104"/>
                  </a:cubicBezTo>
                  <a:cubicBezTo>
                    <a:pt x="672" y="19108"/>
                    <a:pt x="667" y="19111"/>
                    <a:pt x="663" y="19110"/>
                  </a:cubicBezTo>
                  <a:lnTo>
                    <a:pt x="663" y="19110"/>
                  </a:lnTo>
                  <a:cubicBezTo>
                    <a:pt x="659" y="19109"/>
                    <a:pt x="656" y="19104"/>
                    <a:pt x="658" y="19100"/>
                  </a:cubicBezTo>
                  <a:cubicBezTo>
                    <a:pt x="659" y="19096"/>
                    <a:pt x="663" y="19093"/>
                    <a:pt x="667" y="19094"/>
                  </a:cubicBezTo>
                  <a:close/>
                  <a:moveTo>
                    <a:pt x="697" y="19105"/>
                  </a:moveTo>
                  <a:lnTo>
                    <a:pt x="697" y="19105"/>
                  </a:lnTo>
                  <a:cubicBezTo>
                    <a:pt x="702" y="19106"/>
                    <a:pt x="704" y="19111"/>
                    <a:pt x="703" y="19115"/>
                  </a:cubicBezTo>
                  <a:cubicBezTo>
                    <a:pt x="702" y="19119"/>
                    <a:pt x="698" y="19122"/>
                    <a:pt x="693" y="19121"/>
                  </a:cubicBezTo>
                  <a:lnTo>
                    <a:pt x="693" y="19121"/>
                  </a:lnTo>
                  <a:cubicBezTo>
                    <a:pt x="689" y="19120"/>
                    <a:pt x="686" y="19115"/>
                    <a:pt x="688" y="19111"/>
                  </a:cubicBezTo>
                  <a:cubicBezTo>
                    <a:pt x="689" y="19107"/>
                    <a:pt x="693" y="19104"/>
                    <a:pt x="697" y="19105"/>
                  </a:cubicBezTo>
                  <a:close/>
                  <a:moveTo>
                    <a:pt x="728" y="19114"/>
                  </a:moveTo>
                  <a:lnTo>
                    <a:pt x="728" y="19114"/>
                  </a:lnTo>
                  <a:cubicBezTo>
                    <a:pt x="733" y="19115"/>
                    <a:pt x="735" y="19119"/>
                    <a:pt x="734" y="19123"/>
                  </a:cubicBezTo>
                  <a:cubicBezTo>
                    <a:pt x="733" y="19128"/>
                    <a:pt x="728" y="19130"/>
                    <a:pt x="724" y="19129"/>
                  </a:cubicBezTo>
                  <a:lnTo>
                    <a:pt x="724" y="19129"/>
                  </a:lnTo>
                  <a:cubicBezTo>
                    <a:pt x="720" y="19128"/>
                    <a:pt x="717" y="19124"/>
                    <a:pt x="719" y="19119"/>
                  </a:cubicBezTo>
                  <a:cubicBezTo>
                    <a:pt x="720" y="19115"/>
                    <a:pt x="724" y="19112"/>
                    <a:pt x="728" y="19114"/>
                  </a:cubicBezTo>
                  <a:close/>
                  <a:moveTo>
                    <a:pt x="759" y="19121"/>
                  </a:moveTo>
                  <a:lnTo>
                    <a:pt x="759" y="19121"/>
                  </a:lnTo>
                  <a:cubicBezTo>
                    <a:pt x="764" y="19123"/>
                    <a:pt x="766" y="19127"/>
                    <a:pt x="765" y="19131"/>
                  </a:cubicBezTo>
                  <a:cubicBezTo>
                    <a:pt x="764" y="19136"/>
                    <a:pt x="759" y="19138"/>
                    <a:pt x="755" y="19137"/>
                  </a:cubicBezTo>
                  <a:lnTo>
                    <a:pt x="755" y="19137"/>
                  </a:lnTo>
                  <a:cubicBezTo>
                    <a:pt x="751" y="19136"/>
                    <a:pt x="748" y="19131"/>
                    <a:pt x="750" y="19127"/>
                  </a:cubicBezTo>
                  <a:cubicBezTo>
                    <a:pt x="751" y="19123"/>
                    <a:pt x="755" y="19120"/>
                    <a:pt x="759" y="19121"/>
                  </a:cubicBezTo>
                  <a:close/>
                  <a:moveTo>
                    <a:pt x="790" y="19129"/>
                  </a:moveTo>
                  <a:lnTo>
                    <a:pt x="790" y="19129"/>
                  </a:lnTo>
                  <a:cubicBezTo>
                    <a:pt x="795" y="19131"/>
                    <a:pt x="797" y="19135"/>
                    <a:pt x="796" y="19139"/>
                  </a:cubicBezTo>
                  <a:cubicBezTo>
                    <a:pt x="795" y="19143"/>
                    <a:pt x="790" y="19146"/>
                    <a:pt x="786" y="19145"/>
                  </a:cubicBezTo>
                  <a:lnTo>
                    <a:pt x="786" y="19145"/>
                  </a:lnTo>
                  <a:cubicBezTo>
                    <a:pt x="782" y="19144"/>
                    <a:pt x="779" y="19139"/>
                    <a:pt x="781" y="19135"/>
                  </a:cubicBezTo>
                  <a:cubicBezTo>
                    <a:pt x="782" y="19131"/>
                    <a:pt x="786" y="19128"/>
                    <a:pt x="790" y="19129"/>
                  </a:cubicBezTo>
                  <a:close/>
                  <a:moveTo>
                    <a:pt x="821" y="19135"/>
                  </a:moveTo>
                  <a:lnTo>
                    <a:pt x="821" y="19135"/>
                  </a:lnTo>
                  <a:cubicBezTo>
                    <a:pt x="825" y="19135"/>
                    <a:pt x="828" y="19139"/>
                    <a:pt x="828" y="19144"/>
                  </a:cubicBezTo>
                  <a:cubicBezTo>
                    <a:pt x="827" y="19148"/>
                    <a:pt x="823" y="19151"/>
                    <a:pt x="819" y="19150"/>
                  </a:cubicBezTo>
                  <a:lnTo>
                    <a:pt x="819" y="19150"/>
                  </a:lnTo>
                  <a:cubicBezTo>
                    <a:pt x="814" y="19150"/>
                    <a:pt x="811" y="19146"/>
                    <a:pt x="812" y="19142"/>
                  </a:cubicBezTo>
                  <a:cubicBezTo>
                    <a:pt x="812" y="19137"/>
                    <a:pt x="816" y="19134"/>
                    <a:pt x="821" y="19135"/>
                  </a:cubicBezTo>
                  <a:close/>
                  <a:moveTo>
                    <a:pt x="852" y="19139"/>
                  </a:moveTo>
                  <a:lnTo>
                    <a:pt x="852" y="19139"/>
                  </a:lnTo>
                  <a:cubicBezTo>
                    <a:pt x="857" y="19140"/>
                    <a:pt x="860" y="19144"/>
                    <a:pt x="859" y="19148"/>
                  </a:cubicBezTo>
                  <a:cubicBezTo>
                    <a:pt x="859" y="19153"/>
                    <a:pt x="855" y="19156"/>
                    <a:pt x="850" y="19155"/>
                  </a:cubicBezTo>
                  <a:lnTo>
                    <a:pt x="850" y="19155"/>
                  </a:lnTo>
                  <a:cubicBezTo>
                    <a:pt x="846" y="19155"/>
                    <a:pt x="843" y="19151"/>
                    <a:pt x="844" y="19146"/>
                  </a:cubicBezTo>
                  <a:cubicBezTo>
                    <a:pt x="844" y="19142"/>
                    <a:pt x="848" y="19139"/>
                    <a:pt x="852" y="19139"/>
                  </a:cubicBezTo>
                  <a:close/>
                  <a:moveTo>
                    <a:pt x="884" y="19144"/>
                  </a:moveTo>
                  <a:lnTo>
                    <a:pt x="884" y="19144"/>
                  </a:lnTo>
                  <a:cubicBezTo>
                    <a:pt x="888" y="19145"/>
                    <a:pt x="892" y="19149"/>
                    <a:pt x="891" y="19153"/>
                  </a:cubicBezTo>
                  <a:cubicBezTo>
                    <a:pt x="890" y="19158"/>
                    <a:pt x="886" y="19161"/>
                    <a:pt x="882" y="19160"/>
                  </a:cubicBezTo>
                  <a:lnTo>
                    <a:pt x="882" y="19160"/>
                  </a:lnTo>
                  <a:cubicBezTo>
                    <a:pt x="878" y="19160"/>
                    <a:pt x="875" y="19156"/>
                    <a:pt x="875" y="19151"/>
                  </a:cubicBezTo>
                  <a:cubicBezTo>
                    <a:pt x="876" y="19147"/>
                    <a:pt x="880" y="19144"/>
                    <a:pt x="884" y="19144"/>
                  </a:cubicBezTo>
                  <a:close/>
                  <a:moveTo>
                    <a:pt x="915" y="19147"/>
                  </a:moveTo>
                  <a:lnTo>
                    <a:pt x="915" y="19147"/>
                  </a:lnTo>
                  <a:cubicBezTo>
                    <a:pt x="919" y="19147"/>
                    <a:pt x="923" y="19150"/>
                    <a:pt x="923" y="19155"/>
                  </a:cubicBezTo>
                  <a:cubicBezTo>
                    <a:pt x="923" y="19159"/>
                    <a:pt x="919" y="19163"/>
                    <a:pt x="915" y="19163"/>
                  </a:cubicBezTo>
                  <a:lnTo>
                    <a:pt x="915" y="19163"/>
                  </a:lnTo>
                  <a:cubicBezTo>
                    <a:pt x="911" y="19163"/>
                    <a:pt x="907" y="19159"/>
                    <a:pt x="907" y="19155"/>
                  </a:cubicBezTo>
                  <a:cubicBezTo>
                    <a:pt x="907" y="19150"/>
                    <a:pt x="911" y="19147"/>
                    <a:pt x="915" y="19147"/>
                  </a:cubicBezTo>
                  <a:close/>
                  <a:moveTo>
                    <a:pt x="947" y="19148"/>
                  </a:moveTo>
                  <a:lnTo>
                    <a:pt x="947" y="19148"/>
                  </a:lnTo>
                  <a:cubicBezTo>
                    <a:pt x="951" y="19148"/>
                    <a:pt x="955" y="19152"/>
                    <a:pt x="955" y="19156"/>
                  </a:cubicBezTo>
                  <a:cubicBezTo>
                    <a:pt x="955" y="19161"/>
                    <a:pt x="951" y="19164"/>
                    <a:pt x="947" y="19164"/>
                  </a:cubicBezTo>
                  <a:lnTo>
                    <a:pt x="947" y="19164"/>
                  </a:lnTo>
                  <a:cubicBezTo>
                    <a:pt x="943" y="19164"/>
                    <a:pt x="939" y="19161"/>
                    <a:pt x="939" y="19156"/>
                  </a:cubicBezTo>
                  <a:cubicBezTo>
                    <a:pt x="939" y="19152"/>
                    <a:pt x="943" y="19148"/>
                    <a:pt x="947" y="19148"/>
                  </a:cubicBezTo>
                  <a:close/>
                  <a:moveTo>
                    <a:pt x="979" y="19150"/>
                  </a:moveTo>
                  <a:lnTo>
                    <a:pt x="979" y="19150"/>
                  </a:lnTo>
                  <a:cubicBezTo>
                    <a:pt x="983" y="19150"/>
                    <a:pt x="987" y="19153"/>
                    <a:pt x="987" y="19158"/>
                  </a:cubicBezTo>
                  <a:cubicBezTo>
                    <a:pt x="987" y="19162"/>
                    <a:pt x="983" y="19166"/>
                    <a:pt x="979" y="19166"/>
                  </a:cubicBezTo>
                  <a:lnTo>
                    <a:pt x="979" y="19166"/>
                  </a:lnTo>
                  <a:cubicBezTo>
                    <a:pt x="975" y="19166"/>
                    <a:pt x="971" y="19162"/>
                    <a:pt x="971" y="19158"/>
                  </a:cubicBezTo>
                  <a:cubicBezTo>
                    <a:pt x="971" y="19153"/>
                    <a:pt x="975" y="19150"/>
                    <a:pt x="979" y="19150"/>
                  </a:cubicBezTo>
                  <a:close/>
                  <a:moveTo>
                    <a:pt x="1011" y="19150"/>
                  </a:moveTo>
                  <a:lnTo>
                    <a:pt x="1011" y="19150"/>
                  </a:lnTo>
                  <a:cubicBezTo>
                    <a:pt x="1015" y="19150"/>
                    <a:pt x="1019" y="19154"/>
                    <a:pt x="1019" y="19158"/>
                  </a:cubicBezTo>
                  <a:cubicBezTo>
                    <a:pt x="1019" y="19163"/>
                    <a:pt x="1015" y="19166"/>
                    <a:pt x="1011" y="19166"/>
                  </a:cubicBezTo>
                  <a:lnTo>
                    <a:pt x="1011" y="19166"/>
                  </a:lnTo>
                  <a:cubicBezTo>
                    <a:pt x="1007" y="19166"/>
                    <a:pt x="1003" y="19163"/>
                    <a:pt x="1003" y="19158"/>
                  </a:cubicBezTo>
                  <a:cubicBezTo>
                    <a:pt x="1003" y="19154"/>
                    <a:pt x="1007" y="19150"/>
                    <a:pt x="1011" y="19150"/>
                  </a:cubicBezTo>
                  <a:close/>
                  <a:moveTo>
                    <a:pt x="1043" y="19150"/>
                  </a:moveTo>
                  <a:lnTo>
                    <a:pt x="1043" y="19150"/>
                  </a:lnTo>
                  <a:cubicBezTo>
                    <a:pt x="1047" y="19150"/>
                    <a:pt x="1051" y="19154"/>
                    <a:pt x="1051" y="19158"/>
                  </a:cubicBezTo>
                  <a:cubicBezTo>
                    <a:pt x="1051" y="19163"/>
                    <a:pt x="1047" y="19166"/>
                    <a:pt x="1043" y="19166"/>
                  </a:cubicBezTo>
                  <a:lnTo>
                    <a:pt x="1043" y="19166"/>
                  </a:lnTo>
                  <a:cubicBezTo>
                    <a:pt x="1039" y="19166"/>
                    <a:pt x="1035" y="19163"/>
                    <a:pt x="1035" y="19158"/>
                  </a:cubicBezTo>
                  <a:cubicBezTo>
                    <a:pt x="1035" y="19154"/>
                    <a:pt x="1039" y="19150"/>
                    <a:pt x="1043" y="19150"/>
                  </a:cubicBezTo>
                  <a:close/>
                  <a:moveTo>
                    <a:pt x="1075" y="19150"/>
                  </a:moveTo>
                  <a:lnTo>
                    <a:pt x="1075" y="19150"/>
                  </a:lnTo>
                  <a:cubicBezTo>
                    <a:pt x="1079" y="19150"/>
                    <a:pt x="1083" y="19154"/>
                    <a:pt x="1083" y="19158"/>
                  </a:cubicBezTo>
                  <a:cubicBezTo>
                    <a:pt x="1083" y="19163"/>
                    <a:pt x="1079" y="19166"/>
                    <a:pt x="1075" y="19166"/>
                  </a:cubicBezTo>
                  <a:lnTo>
                    <a:pt x="1075" y="19166"/>
                  </a:lnTo>
                  <a:cubicBezTo>
                    <a:pt x="1071" y="19166"/>
                    <a:pt x="1067" y="19163"/>
                    <a:pt x="1067" y="19158"/>
                  </a:cubicBezTo>
                  <a:cubicBezTo>
                    <a:pt x="1067" y="19154"/>
                    <a:pt x="1071" y="19150"/>
                    <a:pt x="1075" y="19150"/>
                  </a:cubicBezTo>
                  <a:close/>
                  <a:moveTo>
                    <a:pt x="1107" y="19150"/>
                  </a:moveTo>
                  <a:lnTo>
                    <a:pt x="1107" y="19150"/>
                  </a:lnTo>
                  <a:cubicBezTo>
                    <a:pt x="1111" y="19150"/>
                    <a:pt x="1115" y="19154"/>
                    <a:pt x="1115" y="19158"/>
                  </a:cubicBezTo>
                  <a:cubicBezTo>
                    <a:pt x="1115" y="19163"/>
                    <a:pt x="1111" y="19166"/>
                    <a:pt x="1107" y="19166"/>
                  </a:cubicBezTo>
                  <a:lnTo>
                    <a:pt x="1107" y="19166"/>
                  </a:lnTo>
                  <a:cubicBezTo>
                    <a:pt x="1103" y="19166"/>
                    <a:pt x="1099" y="19163"/>
                    <a:pt x="1099" y="19158"/>
                  </a:cubicBezTo>
                  <a:cubicBezTo>
                    <a:pt x="1099" y="19154"/>
                    <a:pt x="1103" y="19150"/>
                    <a:pt x="1107" y="19150"/>
                  </a:cubicBezTo>
                  <a:close/>
                  <a:moveTo>
                    <a:pt x="1139" y="19150"/>
                  </a:moveTo>
                  <a:lnTo>
                    <a:pt x="1139" y="19150"/>
                  </a:lnTo>
                  <a:cubicBezTo>
                    <a:pt x="1143" y="19150"/>
                    <a:pt x="1147" y="19154"/>
                    <a:pt x="1147" y="19158"/>
                  </a:cubicBezTo>
                  <a:cubicBezTo>
                    <a:pt x="1147" y="19163"/>
                    <a:pt x="1143" y="19166"/>
                    <a:pt x="1139" y="19166"/>
                  </a:cubicBezTo>
                  <a:lnTo>
                    <a:pt x="1139" y="19166"/>
                  </a:lnTo>
                  <a:cubicBezTo>
                    <a:pt x="1135" y="19166"/>
                    <a:pt x="1131" y="19163"/>
                    <a:pt x="1131" y="19158"/>
                  </a:cubicBezTo>
                  <a:cubicBezTo>
                    <a:pt x="1131" y="19154"/>
                    <a:pt x="1135" y="19150"/>
                    <a:pt x="1139" y="19150"/>
                  </a:cubicBezTo>
                  <a:close/>
                  <a:moveTo>
                    <a:pt x="1171" y="19150"/>
                  </a:moveTo>
                  <a:lnTo>
                    <a:pt x="1171" y="19150"/>
                  </a:lnTo>
                  <a:cubicBezTo>
                    <a:pt x="1175" y="19150"/>
                    <a:pt x="1179" y="19154"/>
                    <a:pt x="1179" y="19158"/>
                  </a:cubicBezTo>
                  <a:cubicBezTo>
                    <a:pt x="1179" y="19163"/>
                    <a:pt x="1175" y="19166"/>
                    <a:pt x="1171" y="19166"/>
                  </a:cubicBezTo>
                  <a:lnTo>
                    <a:pt x="1171" y="19166"/>
                  </a:lnTo>
                  <a:cubicBezTo>
                    <a:pt x="1167" y="19166"/>
                    <a:pt x="1163" y="19163"/>
                    <a:pt x="1163" y="19158"/>
                  </a:cubicBezTo>
                  <a:cubicBezTo>
                    <a:pt x="1163" y="19154"/>
                    <a:pt x="1167" y="19150"/>
                    <a:pt x="1171" y="19150"/>
                  </a:cubicBezTo>
                  <a:close/>
                  <a:moveTo>
                    <a:pt x="1203" y="19150"/>
                  </a:moveTo>
                  <a:lnTo>
                    <a:pt x="1203" y="19150"/>
                  </a:lnTo>
                  <a:cubicBezTo>
                    <a:pt x="1207" y="19150"/>
                    <a:pt x="1211" y="19154"/>
                    <a:pt x="1211" y="19158"/>
                  </a:cubicBezTo>
                  <a:cubicBezTo>
                    <a:pt x="1211" y="19163"/>
                    <a:pt x="1207" y="19166"/>
                    <a:pt x="1203" y="19166"/>
                  </a:cubicBezTo>
                  <a:lnTo>
                    <a:pt x="1203" y="19166"/>
                  </a:lnTo>
                  <a:cubicBezTo>
                    <a:pt x="1199" y="19166"/>
                    <a:pt x="1195" y="19163"/>
                    <a:pt x="1195" y="19158"/>
                  </a:cubicBezTo>
                  <a:cubicBezTo>
                    <a:pt x="1195" y="19154"/>
                    <a:pt x="1199" y="19150"/>
                    <a:pt x="1203" y="19150"/>
                  </a:cubicBezTo>
                  <a:close/>
                  <a:moveTo>
                    <a:pt x="1235" y="19150"/>
                  </a:moveTo>
                  <a:lnTo>
                    <a:pt x="1235" y="19150"/>
                  </a:lnTo>
                  <a:cubicBezTo>
                    <a:pt x="1239" y="19150"/>
                    <a:pt x="1243" y="19154"/>
                    <a:pt x="1243" y="19158"/>
                  </a:cubicBezTo>
                  <a:cubicBezTo>
                    <a:pt x="1243" y="19163"/>
                    <a:pt x="1239" y="19166"/>
                    <a:pt x="1235" y="19166"/>
                  </a:cubicBezTo>
                  <a:lnTo>
                    <a:pt x="1235" y="19166"/>
                  </a:lnTo>
                  <a:cubicBezTo>
                    <a:pt x="1231" y="19166"/>
                    <a:pt x="1227" y="19163"/>
                    <a:pt x="1227" y="19158"/>
                  </a:cubicBezTo>
                  <a:cubicBezTo>
                    <a:pt x="1227" y="19154"/>
                    <a:pt x="1231" y="19150"/>
                    <a:pt x="1235" y="19150"/>
                  </a:cubicBezTo>
                  <a:close/>
                  <a:moveTo>
                    <a:pt x="1267" y="19150"/>
                  </a:moveTo>
                  <a:lnTo>
                    <a:pt x="1267" y="19150"/>
                  </a:lnTo>
                  <a:cubicBezTo>
                    <a:pt x="1272" y="19150"/>
                    <a:pt x="1275" y="19154"/>
                    <a:pt x="1275" y="19158"/>
                  </a:cubicBezTo>
                  <a:cubicBezTo>
                    <a:pt x="1275" y="19163"/>
                    <a:pt x="1272" y="19166"/>
                    <a:pt x="1267" y="19166"/>
                  </a:cubicBezTo>
                  <a:lnTo>
                    <a:pt x="1267" y="19166"/>
                  </a:lnTo>
                  <a:cubicBezTo>
                    <a:pt x="1263" y="19166"/>
                    <a:pt x="1259" y="19163"/>
                    <a:pt x="1259" y="19158"/>
                  </a:cubicBezTo>
                  <a:cubicBezTo>
                    <a:pt x="1259" y="19154"/>
                    <a:pt x="1263" y="19150"/>
                    <a:pt x="1267" y="19150"/>
                  </a:cubicBezTo>
                  <a:close/>
                  <a:moveTo>
                    <a:pt x="1299" y="19150"/>
                  </a:moveTo>
                  <a:lnTo>
                    <a:pt x="1299" y="19150"/>
                  </a:lnTo>
                  <a:cubicBezTo>
                    <a:pt x="1304" y="19150"/>
                    <a:pt x="1307" y="19154"/>
                    <a:pt x="1307" y="19158"/>
                  </a:cubicBezTo>
                  <a:cubicBezTo>
                    <a:pt x="1307" y="19163"/>
                    <a:pt x="1304" y="19166"/>
                    <a:pt x="1299" y="19166"/>
                  </a:cubicBezTo>
                  <a:lnTo>
                    <a:pt x="1299" y="19166"/>
                  </a:lnTo>
                  <a:cubicBezTo>
                    <a:pt x="1295" y="19166"/>
                    <a:pt x="1291" y="19163"/>
                    <a:pt x="1291" y="19158"/>
                  </a:cubicBezTo>
                  <a:cubicBezTo>
                    <a:pt x="1291" y="19154"/>
                    <a:pt x="1295" y="19150"/>
                    <a:pt x="1299" y="19150"/>
                  </a:cubicBezTo>
                  <a:close/>
                  <a:moveTo>
                    <a:pt x="1331" y="19150"/>
                  </a:moveTo>
                  <a:lnTo>
                    <a:pt x="1331" y="19150"/>
                  </a:lnTo>
                  <a:cubicBezTo>
                    <a:pt x="1336" y="19150"/>
                    <a:pt x="1339" y="19154"/>
                    <a:pt x="1339" y="19158"/>
                  </a:cubicBezTo>
                  <a:cubicBezTo>
                    <a:pt x="1339" y="19163"/>
                    <a:pt x="1336" y="19166"/>
                    <a:pt x="1331" y="19166"/>
                  </a:cubicBezTo>
                  <a:lnTo>
                    <a:pt x="1331" y="19166"/>
                  </a:lnTo>
                  <a:cubicBezTo>
                    <a:pt x="1327" y="19166"/>
                    <a:pt x="1323" y="19163"/>
                    <a:pt x="1323" y="19158"/>
                  </a:cubicBezTo>
                  <a:cubicBezTo>
                    <a:pt x="1323" y="19154"/>
                    <a:pt x="1327" y="19150"/>
                    <a:pt x="1331" y="19150"/>
                  </a:cubicBezTo>
                  <a:close/>
                  <a:moveTo>
                    <a:pt x="1363" y="19150"/>
                  </a:moveTo>
                  <a:lnTo>
                    <a:pt x="1363" y="19150"/>
                  </a:lnTo>
                  <a:cubicBezTo>
                    <a:pt x="1368" y="19150"/>
                    <a:pt x="1371" y="19154"/>
                    <a:pt x="1371" y="19158"/>
                  </a:cubicBezTo>
                  <a:cubicBezTo>
                    <a:pt x="1371" y="19163"/>
                    <a:pt x="1368" y="19166"/>
                    <a:pt x="1363" y="19166"/>
                  </a:cubicBezTo>
                  <a:lnTo>
                    <a:pt x="1363" y="19166"/>
                  </a:lnTo>
                  <a:cubicBezTo>
                    <a:pt x="1359" y="19166"/>
                    <a:pt x="1355" y="19163"/>
                    <a:pt x="1355" y="19158"/>
                  </a:cubicBezTo>
                  <a:cubicBezTo>
                    <a:pt x="1355" y="19154"/>
                    <a:pt x="1359" y="19150"/>
                    <a:pt x="1363" y="19150"/>
                  </a:cubicBezTo>
                  <a:close/>
                  <a:moveTo>
                    <a:pt x="1395" y="19150"/>
                  </a:moveTo>
                  <a:lnTo>
                    <a:pt x="1395" y="19150"/>
                  </a:lnTo>
                  <a:cubicBezTo>
                    <a:pt x="1400" y="19150"/>
                    <a:pt x="1403" y="19154"/>
                    <a:pt x="1403" y="19158"/>
                  </a:cubicBezTo>
                  <a:cubicBezTo>
                    <a:pt x="1403" y="19163"/>
                    <a:pt x="1400" y="19166"/>
                    <a:pt x="1395" y="19166"/>
                  </a:cubicBezTo>
                  <a:lnTo>
                    <a:pt x="1395" y="19166"/>
                  </a:lnTo>
                  <a:cubicBezTo>
                    <a:pt x="1391" y="19166"/>
                    <a:pt x="1387" y="19163"/>
                    <a:pt x="1387" y="19158"/>
                  </a:cubicBezTo>
                  <a:cubicBezTo>
                    <a:pt x="1387" y="19154"/>
                    <a:pt x="1391" y="19150"/>
                    <a:pt x="1395" y="19150"/>
                  </a:cubicBezTo>
                  <a:close/>
                  <a:moveTo>
                    <a:pt x="1427" y="19150"/>
                  </a:moveTo>
                  <a:lnTo>
                    <a:pt x="1427" y="19150"/>
                  </a:lnTo>
                  <a:cubicBezTo>
                    <a:pt x="1432" y="19150"/>
                    <a:pt x="1435" y="19154"/>
                    <a:pt x="1435" y="19158"/>
                  </a:cubicBezTo>
                  <a:cubicBezTo>
                    <a:pt x="1435" y="19163"/>
                    <a:pt x="1432" y="19166"/>
                    <a:pt x="1427" y="19166"/>
                  </a:cubicBezTo>
                  <a:lnTo>
                    <a:pt x="1427" y="19166"/>
                  </a:lnTo>
                  <a:cubicBezTo>
                    <a:pt x="1423" y="19166"/>
                    <a:pt x="1419" y="19163"/>
                    <a:pt x="1419" y="19158"/>
                  </a:cubicBezTo>
                  <a:cubicBezTo>
                    <a:pt x="1419" y="19154"/>
                    <a:pt x="1423" y="19150"/>
                    <a:pt x="1427" y="19150"/>
                  </a:cubicBezTo>
                  <a:close/>
                  <a:moveTo>
                    <a:pt x="1459" y="19150"/>
                  </a:moveTo>
                  <a:lnTo>
                    <a:pt x="1459" y="19150"/>
                  </a:lnTo>
                  <a:cubicBezTo>
                    <a:pt x="1464" y="19150"/>
                    <a:pt x="1467" y="19154"/>
                    <a:pt x="1467" y="19158"/>
                  </a:cubicBezTo>
                  <a:cubicBezTo>
                    <a:pt x="1467" y="19163"/>
                    <a:pt x="1464" y="19166"/>
                    <a:pt x="1459" y="19166"/>
                  </a:cubicBezTo>
                  <a:lnTo>
                    <a:pt x="1459" y="19166"/>
                  </a:lnTo>
                  <a:cubicBezTo>
                    <a:pt x="1455" y="19166"/>
                    <a:pt x="1451" y="19163"/>
                    <a:pt x="1451" y="19158"/>
                  </a:cubicBezTo>
                  <a:cubicBezTo>
                    <a:pt x="1451" y="19154"/>
                    <a:pt x="1455" y="19150"/>
                    <a:pt x="1459" y="19150"/>
                  </a:cubicBezTo>
                  <a:close/>
                  <a:moveTo>
                    <a:pt x="1491" y="19150"/>
                  </a:moveTo>
                  <a:lnTo>
                    <a:pt x="1491" y="19150"/>
                  </a:lnTo>
                  <a:cubicBezTo>
                    <a:pt x="1496" y="19150"/>
                    <a:pt x="1499" y="19154"/>
                    <a:pt x="1499" y="19158"/>
                  </a:cubicBezTo>
                  <a:cubicBezTo>
                    <a:pt x="1499" y="19163"/>
                    <a:pt x="1496" y="19166"/>
                    <a:pt x="1491" y="19166"/>
                  </a:cubicBezTo>
                  <a:lnTo>
                    <a:pt x="1491" y="19166"/>
                  </a:lnTo>
                  <a:cubicBezTo>
                    <a:pt x="1487" y="19166"/>
                    <a:pt x="1483" y="19163"/>
                    <a:pt x="1483" y="19158"/>
                  </a:cubicBezTo>
                  <a:cubicBezTo>
                    <a:pt x="1483" y="19154"/>
                    <a:pt x="1487" y="19150"/>
                    <a:pt x="1491" y="19150"/>
                  </a:cubicBezTo>
                  <a:close/>
                  <a:moveTo>
                    <a:pt x="1523" y="19150"/>
                  </a:moveTo>
                  <a:lnTo>
                    <a:pt x="1523" y="19150"/>
                  </a:lnTo>
                  <a:cubicBezTo>
                    <a:pt x="1528" y="19150"/>
                    <a:pt x="1531" y="19154"/>
                    <a:pt x="1531" y="19158"/>
                  </a:cubicBezTo>
                  <a:cubicBezTo>
                    <a:pt x="1531" y="19163"/>
                    <a:pt x="1528" y="19166"/>
                    <a:pt x="1523" y="19166"/>
                  </a:cubicBezTo>
                  <a:lnTo>
                    <a:pt x="1523" y="19166"/>
                  </a:lnTo>
                  <a:cubicBezTo>
                    <a:pt x="1519" y="19166"/>
                    <a:pt x="1515" y="19163"/>
                    <a:pt x="1515" y="19158"/>
                  </a:cubicBezTo>
                  <a:cubicBezTo>
                    <a:pt x="1515" y="19154"/>
                    <a:pt x="1519" y="19150"/>
                    <a:pt x="1523" y="19150"/>
                  </a:cubicBezTo>
                  <a:close/>
                  <a:moveTo>
                    <a:pt x="1555" y="19150"/>
                  </a:moveTo>
                  <a:lnTo>
                    <a:pt x="1555" y="19150"/>
                  </a:lnTo>
                  <a:cubicBezTo>
                    <a:pt x="1560" y="19150"/>
                    <a:pt x="1563" y="19154"/>
                    <a:pt x="1563" y="19158"/>
                  </a:cubicBezTo>
                  <a:cubicBezTo>
                    <a:pt x="1563" y="19163"/>
                    <a:pt x="1560" y="19166"/>
                    <a:pt x="1555" y="19166"/>
                  </a:cubicBezTo>
                  <a:lnTo>
                    <a:pt x="1555" y="19166"/>
                  </a:lnTo>
                  <a:cubicBezTo>
                    <a:pt x="1551" y="19166"/>
                    <a:pt x="1547" y="19163"/>
                    <a:pt x="1547" y="19158"/>
                  </a:cubicBezTo>
                  <a:cubicBezTo>
                    <a:pt x="1547" y="19154"/>
                    <a:pt x="1551" y="19150"/>
                    <a:pt x="1555" y="19150"/>
                  </a:cubicBezTo>
                  <a:close/>
                  <a:moveTo>
                    <a:pt x="1587" y="19150"/>
                  </a:moveTo>
                  <a:lnTo>
                    <a:pt x="1587" y="19150"/>
                  </a:lnTo>
                  <a:cubicBezTo>
                    <a:pt x="1592" y="19150"/>
                    <a:pt x="1595" y="19154"/>
                    <a:pt x="1595" y="19158"/>
                  </a:cubicBezTo>
                  <a:cubicBezTo>
                    <a:pt x="1595" y="19163"/>
                    <a:pt x="1592" y="19166"/>
                    <a:pt x="1587" y="19166"/>
                  </a:cubicBezTo>
                  <a:lnTo>
                    <a:pt x="1587" y="19166"/>
                  </a:lnTo>
                  <a:cubicBezTo>
                    <a:pt x="1583" y="19166"/>
                    <a:pt x="1579" y="19163"/>
                    <a:pt x="1579" y="19158"/>
                  </a:cubicBezTo>
                  <a:cubicBezTo>
                    <a:pt x="1579" y="19154"/>
                    <a:pt x="1583" y="19150"/>
                    <a:pt x="1587" y="19150"/>
                  </a:cubicBezTo>
                  <a:close/>
                  <a:moveTo>
                    <a:pt x="1619" y="19150"/>
                  </a:moveTo>
                  <a:lnTo>
                    <a:pt x="1619" y="19150"/>
                  </a:lnTo>
                  <a:cubicBezTo>
                    <a:pt x="1624" y="19150"/>
                    <a:pt x="1627" y="19154"/>
                    <a:pt x="1627" y="19158"/>
                  </a:cubicBezTo>
                  <a:cubicBezTo>
                    <a:pt x="1627" y="19163"/>
                    <a:pt x="1624" y="19166"/>
                    <a:pt x="1619" y="19166"/>
                  </a:cubicBezTo>
                  <a:lnTo>
                    <a:pt x="1619" y="19166"/>
                  </a:lnTo>
                  <a:cubicBezTo>
                    <a:pt x="1615" y="19166"/>
                    <a:pt x="1611" y="19163"/>
                    <a:pt x="1611" y="19158"/>
                  </a:cubicBezTo>
                  <a:cubicBezTo>
                    <a:pt x="1611" y="19154"/>
                    <a:pt x="1615" y="19150"/>
                    <a:pt x="1619" y="19150"/>
                  </a:cubicBezTo>
                  <a:close/>
                  <a:moveTo>
                    <a:pt x="1651" y="19150"/>
                  </a:moveTo>
                  <a:lnTo>
                    <a:pt x="1651" y="19150"/>
                  </a:lnTo>
                  <a:cubicBezTo>
                    <a:pt x="1656" y="19150"/>
                    <a:pt x="1659" y="19154"/>
                    <a:pt x="1659" y="19158"/>
                  </a:cubicBezTo>
                  <a:cubicBezTo>
                    <a:pt x="1659" y="19163"/>
                    <a:pt x="1656" y="19166"/>
                    <a:pt x="1651" y="19166"/>
                  </a:cubicBezTo>
                  <a:lnTo>
                    <a:pt x="1651" y="19166"/>
                  </a:lnTo>
                  <a:cubicBezTo>
                    <a:pt x="1647" y="19166"/>
                    <a:pt x="1643" y="19163"/>
                    <a:pt x="1643" y="19158"/>
                  </a:cubicBezTo>
                  <a:cubicBezTo>
                    <a:pt x="1643" y="19154"/>
                    <a:pt x="1647" y="19150"/>
                    <a:pt x="1651" y="19150"/>
                  </a:cubicBezTo>
                  <a:close/>
                  <a:moveTo>
                    <a:pt x="1683" y="19150"/>
                  </a:moveTo>
                  <a:lnTo>
                    <a:pt x="1683" y="19150"/>
                  </a:lnTo>
                  <a:cubicBezTo>
                    <a:pt x="1688" y="19150"/>
                    <a:pt x="1691" y="19154"/>
                    <a:pt x="1691" y="19158"/>
                  </a:cubicBezTo>
                  <a:cubicBezTo>
                    <a:pt x="1691" y="19163"/>
                    <a:pt x="1688" y="19166"/>
                    <a:pt x="1683" y="19166"/>
                  </a:cubicBezTo>
                  <a:lnTo>
                    <a:pt x="1683" y="19166"/>
                  </a:lnTo>
                  <a:cubicBezTo>
                    <a:pt x="1679" y="19166"/>
                    <a:pt x="1675" y="19163"/>
                    <a:pt x="1675" y="19158"/>
                  </a:cubicBezTo>
                  <a:cubicBezTo>
                    <a:pt x="1675" y="19154"/>
                    <a:pt x="1679" y="19150"/>
                    <a:pt x="1683" y="19150"/>
                  </a:cubicBezTo>
                  <a:close/>
                  <a:moveTo>
                    <a:pt x="1715" y="19150"/>
                  </a:moveTo>
                  <a:lnTo>
                    <a:pt x="1715" y="19150"/>
                  </a:lnTo>
                  <a:cubicBezTo>
                    <a:pt x="1720" y="19150"/>
                    <a:pt x="1723" y="19154"/>
                    <a:pt x="1723" y="19158"/>
                  </a:cubicBezTo>
                  <a:cubicBezTo>
                    <a:pt x="1723" y="19163"/>
                    <a:pt x="1720" y="19166"/>
                    <a:pt x="1715" y="19166"/>
                  </a:cubicBezTo>
                  <a:lnTo>
                    <a:pt x="1715" y="19166"/>
                  </a:lnTo>
                  <a:cubicBezTo>
                    <a:pt x="1711" y="19166"/>
                    <a:pt x="1707" y="19163"/>
                    <a:pt x="1707" y="19158"/>
                  </a:cubicBezTo>
                  <a:cubicBezTo>
                    <a:pt x="1707" y="19154"/>
                    <a:pt x="1711" y="19150"/>
                    <a:pt x="1715" y="19150"/>
                  </a:cubicBezTo>
                  <a:close/>
                  <a:moveTo>
                    <a:pt x="1747" y="19150"/>
                  </a:moveTo>
                  <a:lnTo>
                    <a:pt x="1747" y="19150"/>
                  </a:lnTo>
                  <a:cubicBezTo>
                    <a:pt x="1752" y="19150"/>
                    <a:pt x="1755" y="19154"/>
                    <a:pt x="1755" y="19158"/>
                  </a:cubicBezTo>
                  <a:cubicBezTo>
                    <a:pt x="1755" y="19163"/>
                    <a:pt x="1752" y="19166"/>
                    <a:pt x="1747" y="19166"/>
                  </a:cubicBezTo>
                  <a:lnTo>
                    <a:pt x="1747" y="19166"/>
                  </a:lnTo>
                  <a:cubicBezTo>
                    <a:pt x="1743" y="19166"/>
                    <a:pt x="1739" y="19163"/>
                    <a:pt x="1739" y="19158"/>
                  </a:cubicBezTo>
                  <a:cubicBezTo>
                    <a:pt x="1739" y="19154"/>
                    <a:pt x="1743" y="19150"/>
                    <a:pt x="1747" y="19150"/>
                  </a:cubicBezTo>
                  <a:close/>
                  <a:moveTo>
                    <a:pt x="1779" y="19150"/>
                  </a:moveTo>
                  <a:lnTo>
                    <a:pt x="1779" y="19150"/>
                  </a:lnTo>
                  <a:cubicBezTo>
                    <a:pt x="1784" y="19150"/>
                    <a:pt x="1787" y="19154"/>
                    <a:pt x="1787" y="19158"/>
                  </a:cubicBezTo>
                  <a:cubicBezTo>
                    <a:pt x="1787" y="19163"/>
                    <a:pt x="1784" y="19166"/>
                    <a:pt x="1779" y="19166"/>
                  </a:cubicBezTo>
                  <a:lnTo>
                    <a:pt x="1779" y="19166"/>
                  </a:lnTo>
                  <a:cubicBezTo>
                    <a:pt x="1775" y="19166"/>
                    <a:pt x="1771" y="19163"/>
                    <a:pt x="1771" y="19158"/>
                  </a:cubicBezTo>
                  <a:cubicBezTo>
                    <a:pt x="1771" y="19154"/>
                    <a:pt x="1775" y="19150"/>
                    <a:pt x="1779" y="19150"/>
                  </a:cubicBezTo>
                  <a:close/>
                  <a:moveTo>
                    <a:pt x="1811" y="19150"/>
                  </a:moveTo>
                  <a:lnTo>
                    <a:pt x="1811" y="19150"/>
                  </a:lnTo>
                  <a:cubicBezTo>
                    <a:pt x="1816" y="19150"/>
                    <a:pt x="1819" y="19154"/>
                    <a:pt x="1819" y="19158"/>
                  </a:cubicBezTo>
                  <a:cubicBezTo>
                    <a:pt x="1819" y="19163"/>
                    <a:pt x="1816" y="19166"/>
                    <a:pt x="1811" y="19166"/>
                  </a:cubicBezTo>
                  <a:lnTo>
                    <a:pt x="1811" y="19166"/>
                  </a:lnTo>
                  <a:cubicBezTo>
                    <a:pt x="1807" y="19166"/>
                    <a:pt x="1803" y="19163"/>
                    <a:pt x="1803" y="19158"/>
                  </a:cubicBezTo>
                  <a:cubicBezTo>
                    <a:pt x="1803" y="19154"/>
                    <a:pt x="1807" y="19150"/>
                    <a:pt x="1811" y="19150"/>
                  </a:cubicBezTo>
                  <a:close/>
                  <a:moveTo>
                    <a:pt x="1843" y="19150"/>
                  </a:moveTo>
                  <a:lnTo>
                    <a:pt x="1843" y="19150"/>
                  </a:lnTo>
                  <a:cubicBezTo>
                    <a:pt x="1848" y="19150"/>
                    <a:pt x="1851" y="19154"/>
                    <a:pt x="1851" y="19158"/>
                  </a:cubicBezTo>
                  <a:cubicBezTo>
                    <a:pt x="1851" y="19163"/>
                    <a:pt x="1848" y="19166"/>
                    <a:pt x="1843" y="19166"/>
                  </a:cubicBezTo>
                  <a:lnTo>
                    <a:pt x="1843" y="19166"/>
                  </a:lnTo>
                  <a:cubicBezTo>
                    <a:pt x="1839" y="19166"/>
                    <a:pt x="1835" y="19163"/>
                    <a:pt x="1835" y="19158"/>
                  </a:cubicBezTo>
                  <a:cubicBezTo>
                    <a:pt x="1835" y="19154"/>
                    <a:pt x="1839" y="19150"/>
                    <a:pt x="1843" y="19150"/>
                  </a:cubicBezTo>
                  <a:close/>
                  <a:moveTo>
                    <a:pt x="1875" y="19150"/>
                  </a:moveTo>
                  <a:lnTo>
                    <a:pt x="1875" y="19150"/>
                  </a:lnTo>
                  <a:cubicBezTo>
                    <a:pt x="1880" y="19150"/>
                    <a:pt x="1883" y="19154"/>
                    <a:pt x="1883" y="19158"/>
                  </a:cubicBezTo>
                  <a:cubicBezTo>
                    <a:pt x="1883" y="19163"/>
                    <a:pt x="1880" y="19166"/>
                    <a:pt x="1875" y="19166"/>
                  </a:cubicBezTo>
                  <a:lnTo>
                    <a:pt x="1875" y="19166"/>
                  </a:lnTo>
                  <a:cubicBezTo>
                    <a:pt x="1871" y="19166"/>
                    <a:pt x="1867" y="19163"/>
                    <a:pt x="1867" y="19158"/>
                  </a:cubicBezTo>
                  <a:cubicBezTo>
                    <a:pt x="1867" y="19154"/>
                    <a:pt x="1871" y="19150"/>
                    <a:pt x="1875" y="19150"/>
                  </a:cubicBezTo>
                  <a:close/>
                  <a:moveTo>
                    <a:pt x="1907" y="19150"/>
                  </a:moveTo>
                  <a:lnTo>
                    <a:pt x="1907" y="19150"/>
                  </a:lnTo>
                  <a:cubicBezTo>
                    <a:pt x="1912" y="19150"/>
                    <a:pt x="1915" y="19154"/>
                    <a:pt x="1915" y="19158"/>
                  </a:cubicBezTo>
                  <a:cubicBezTo>
                    <a:pt x="1915" y="19163"/>
                    <a:pt x="1912" y="19166"/>
                    <a:pt x="1907" y="19166"/>
                  </a:cubicBezTo>
                  <a:lnTo>
                    <a:pt x="1907" y="19166"/>
                  </a:lnTo>
                  <a:cubicBezTo>
                    <a:pt x="1903" y="19166"/>
                    <a:pt x="1899" y="19163"/>
                    <a:pt x="1899" y="19158"/>
                  </a:cubicBezTo>
                  <a:cubicBezTo>
                    <a:pt x="1899" y="19154"/>
                    <a:pt x="1903" y="19150"/>
                    <a:pt x="1907" y="19150"/>
                  </a:cubicBezTo>
                  <a:close/>
                  <a:moveTo>
                    <a:pt x="1939" y="19150"/>
                  </a:moveTo>
                  <a:lnTo>
                    <a:pt x="1939" y="19150"/>
                  </a:lnTo>
                  <a:cubicBezTo>
                    <a:pt x="1944" y="19150"/>
                    <a:pt x="1947" y="19154"/>
                    <a:pt x="1947" y="19158"/>
                  </a:cubicBezTo>
                  <a:cubicBezTo>
                    <a:pt x="1947" y="19163"/>
                    <a:pt x="1944" y="19166"/>
                    <a:pt x="1939" y="19166"/>
                  </a:cubicBezTo>
                  <a:lnTo>
                    <a:pt x="1939" y="19166"/>
                  </a:lnTo>
                  <a:cubicBezTo>
                    <a:pt x="1935" y="19166"/>
                    <a:pt x="1931" y="19163"/>
                    <a:pt x="1931" y="19158"/>
                  </a:cubicBezTo>
                  <a:cubicBezTo>
                    <a:pt x="1931" y="19154"/>
                    <a:pt x="1935" y="19150"/>
                    <a:pt x="1939" y="19150"/>
                  </a:cubicBezTo>
                  <a:close/>
                  <a:moveTo>
                    <a:pt x="1971" y="19150"/>
                  </a:moveTo>
                  <a:lnTo>
                    <a:pt x="1971" y="19150"/>
                  </a:lnTo>
                  <a:cubicBezTo>
                    <a:pt x="1976" y="19150"/>
                    <a:pt x="1979" y="19154"/>
                    <a:pt x="1979" y="19158"/>
                  </a:cubicBezTo>
                  <a:cubicBezTo>
                    <a:pt x="1979" y="19163"/>
                    <a:pt x="1976" y="19166"/>
                    <a:pt x="1971" y="19166"/>
                  </a:cubicBezTo>
                  <a:lnTo>
                    <a:pt x="1971" y="19166"/>
                  </a:lnTo>
                  <a:cubicBezTo>
                    <a:pt x="1967" y="19166"/>
                    <a:pt x="1963" y="19163"/>
                    <a:pt x="1963" y="19158"/>
                  </a:cubicBezTo>
                  <a:cubicBezTo>
                    <a:pt x="1963" y="19154"/>
                    <a:pt x="1967" y="19150"/>
                    <a:pt x="1971" y="19150"/>
                  </a:cubicBezTo>
                  <a:close/>
                  <a:moveTo>
                    <a:pt x="2003" y="19150"/>
                  </a:moveTo>
                  <a:lnTo>
                    <a:pt x="2003" y="19150"/>
                  </a:lnTo>
                  <a:cubicBezTo>
                    <a:pt x="2008" y="19150"/>
                    <a:pt x="2011" y="19154"/>
                    <a:pt x="2011" y="19158"/>
                  </a:cubicBezTo>
                  <a:cubicBezTo>
                    <a:pt x="2011" y="19163"/>
                    <a:pt x="2008" y="19166"/>
                    <a:pt x="2003" y="19166"/>
                  </a:cubicBezTo>
                  <a:lnTo>
                    <a:pt x="2003" y="19166"/>
                  </a:lnTo>
                  <a:cubicBezTo>
                    <a:pt x="1999" y="19166"/>
                    <a:pt x="1995" y="19163"/>
                    <a:pt x="1995" y="19158"/>
                  </a:cubicBezTo>
                  <a:cubicBezTo>
                    <a:pt x="1995" y="19154"/>
                    <a:pt x="1999" y="19150"/>
                    <a:pt x="2003" y="19150"/>
                  </a:cubicBezTo>
                  <a:close/>
                  <a:moveTo>
                    <a:pt x="2035" y="19150"/>
                  </a:moveTo>
                  <a:lnTo>
                    <a:pt x="2035" y="19150"/>
                  </a:lnTo>
                  <a:cubicBezTo>
                    <a:pt x="2040" y="19150"/>
                    <a:pt x="2043" y="19154"/>
                    <a:pt x="2043" y="19158"/>
                  </a:cubicBezTo>
                  <a:cubicBezTo>
                    <a:pt x="2043" y="19163"/>
                    <a:pt x="2040" y="19166"/>
                    <a:pt x="2035" y="19166"/>
                  </a:cubicBezTo>
                  <a:lnTo>
                    <a:pt x="2035" y="19166"/>
                  </a:lnTo>
                  <a:cubicBezTo>
                    <a:pt x="2031" y="19166"/>
                    <a:pt x="2027" y="19163"/>
                    <a:pt x="2027" y="19158"/>
                  </a:cubicBezTo>
                  <a:cubicBezTo>
                    <a:pt x="2027" y="19154"/>
                    <a:pt x="2031" y="19150"/>
                    <a:pt x="2035" y="19150"/>
                  </a:cubicBezTo>
                  <a:close/>
                  <a:moveTo>
                    <a:pt x="2067" y="19150"/>
                  </a:moveTo>
                  <a:lnTo>
                    <a:pt x="2067" y="19150"/>
                  </a:lnTo>
                  <a:cubicBezTo>
                    <a:pt x="2072" y="19150"/>
                    <a:pt x="2075" y="19154"/>
                    <a:pt x="2075" y="19158"/>
                  </a:cubicBezTo>
                  <a:cubicBezTo>
                    <a:pt x="2075" y="19163"/>
                    <a:pt x="2072" y="19166"/>
                    <a:pt x="2067" y="19166"/>
                  </a:cubicBezTo>
                  <a:lnTo>
                    <a:pt x="2067" y="19166"/>
                  </a:lnTo>
                  <a:cubicBezTo>
                    <a:pt x="2063" y="19166"/>
                    <a:pt x="2059" y="19163"/>
                    <a:pt x="2059" y="19158"/>
                  </a:cubicBezTo>
                  <a:cubicBezTo>
                    <a:pt x="2059" y="19154"/>
                    <a:pt x="2063" y="19150"/>
                    <a:pt x="2067" y="19150"/>
                  </a:cubicBezTo>
                  <a:close/>
                  <a:moveTo>
                    <a:pt x="2099" y="19150"/>
                  </a:moveTo>
                  <a:lnTo>
                    <a:pt x="2099" y="19150"/>
                  </a:lnTo>
                  <a:cubicBezTo>
                    <a:pt x="2104" y="19150"/>
                    <a:pt x="2107" y="19154"/>
                    <a:pt x="2107" y="19158"/>
                  </a:cubicBezTo>
                  <a:cubicBezTo>
                    <a:pt x="2107" y="19163"/>
                    <a:pt x="2104" y="19166"/>
                    <a:pt x="2099" y="19166"/>
                  </a:cubicBezTo>
                  <a:lnTo>
                    <a:pt x="2099" y="19166"/>
                  </a:lnTo>
                  <a:cubicBezTo>
                    <a:pt x="2095" y="19166"/>
                    <a:pt x="2091" y="19163"/>
                    <a:pt x="2091" y="19158"/>
                  </a:cubicBezTo>
                  <a:cubicBezTo>
                    <a:pt x="2091" y="19154"/>
                    <a:pt x="2095" y="19150"/>
                    <a:pt x="2099" y="19150"/>
                  </a:cubicBezTo>
                  <a:close/>
                  <a:moveTo>
                    <a:pt x="2131" y="19150"/>
                  </a:moveTo>
                  <a:lnTo>
                    <a:pt x="2132" y="19150"/>
                  </a:lnTo>
                  <a:cubicBezTo>
                    <a:pt x="2136" y="19150"/>
                    <a:pt x="2140" y="19154"/>
                    <a:pt x="2140" y="19158"/>
                  </a:cubicBezTo>
                  <a:cubicBezTo>
                    <a:pt x="2140" y="19163"/>
                    <a:pt x="2136" y="19166"/>
                    <a:pt x="2132" y="19166"/>
                  </a:cubicBezTo>
                  <a:lnTo>
                    <a:pt x="2131" y="19166"/>
                  </a:lnTo>
                  <a:cubicBezTo>
                    <a:pt x="2127" y="19166"/>
                    <a:pt x="2123" y="19163"/>
                    <a:pt x="2123" y="19158"/>
                  </a:cubicBezTo>
                  <a:cubicBezTo>
                    <a:pt x="2123" y="19154"/>
                    <a:pt x="2127" y="19150"/>
                    <a:pt x="2131" y="19150"/>
                  </a:cubicBezTo>
                  <a:close/>
                  <a:moveTo>
                    <a:pt x="2164" y="19150"/>
                  </a:moveTo>
                  <a:lnTo>
                    <a:pt x="2164" y="19150"/>
                  </a:lnTo>
                  <a:cubicBezTo>
                    <a:pt x="2168" y="19150"/>
                    <a:pt x="2172" y="19154"/>
                    <a:pt x="2172" y="19158"/>
                  </a:cubicBezTo>
                  <a:cubicBezTo>
                    <a:pt x="2172" y="19163"/>
                    <a:pt x="2168" y="19166"/>
                    <a:pt x="2164" y="19166"/>
                  </a:cubicBezTo>
                  <a:lnTo>
                    <a:pt x="2164" y="19166"/>
                  </a:lnTo>
                  <a:cubicBezTo>
                    <a:pt x="2159" y="19166"/>
                    <a:pt x="2156" y="19163"/>
                    <a:pt x="2156" y="19158"/>
                  </a:cubicBezTo>
                  <a:cubicBezTo>
                    <a:pt x="2156" y="19154"/>
                    <a:pt x="2159" y="19150"/>
                    <a:pt x="2164" y="19150"/>
                  </a:cubicBezTo>
                  <a:close/>
                  <a:moveTo>
                    <a:pt x="2196" y="19150"/>
                  </a:moveTo>
                  <a:lnTo>
                    <a:pt x="2196" y="19150"/>
                  </a:lnTo>
                  <a:cubicBezTo>
                    <a:pt x="2200" y="19150"/>
                    <a:pt x="2204" y="19154"/>
                    <a:pt x="2204" y="19158"/>
                  </a:cubicBezTo>
                  <a:cubicBezTo>
                    <a:pt x="2204" y="19163"/>
                    <a:pt x="2200" y="19166"/>
                    <a:pt x="2196" y="19166"/>
                  </a:cubicBezTo>
                  <a:lnTo>
                    <a:pt x="2196" y="19166"/>
                  </a:lnTo>
                  <a:cubicBezTo>
                    <a:pt x="2191" y="19166"/>
                    <a:pt x="2188" y="19163"/>
                    <a:pt x="2188" y="19158"/>
                  </a:cubicBezTo>
                  <a:cubicBezTo>
                    <a:pt x="2188" y="19154"/>
                    <a:pt x="2191" y="19150"/>
                    <a:pt x="2196" y="19150"/>
                  </a:cubicBezTo>
                  <a:close/>
                  <a:moveTo>
                    <a:pt x="2228" y="19150"/>
                  </a:moveTo>
                  <a:lnTo>
                    <a:pt x="2228" y="19150"/>
                  </a:lnTo>
                  <a:cubicBezTo>
                    <a:pt x="2232" y="19150"/>
                    <a:pt x="2236" y="19154"/>
                    <a:pt x="2236" y="19158"/>
                  </a:cubicBezTo>
                  <a:cubicBezTo>
                    <a:pt x="2236" y="19163"/>
                    <a:pt x="2232" y="19166"/>
                    <a:pt x="2228" y="19166"/>
                  </a:cubicBezTo>
                  <a:lnTo>
                    <a:pt x="2228" y="19166"/>
                  </a:lnTo>
                  <a:cubicBezTo>
                    <a:pt x="2223" y="19166"/>
                    <a:pt x="2220" y="19163"/>
                    <a:pt x="2220" y="19158"/>
                  </a:cubicBezTo>
                  <a:cubicBezTo>
                    <a:pt x="2220" y="19154"/>
                    <a:pt x="2223" y="19150"/>
                    <a:pt x="2228" y="19150"/>
                  </a:cubicBezTo>
                  <a:close/>
                  <a:moveTo>
                    <a:pt x="2260" y="19150"/>
                  </a:moveTo>
                  <a:lnTo>
                    <a:pt x="2260" y="19150"/>
                  </a:lnTo>
                  <a:cubicBezTo>
                    <a:pt x="2264" y="19150"/>
                    <a:pt x="2268" y="19154"/>
                    <a:pt x="2268" y="19158"/>
                  </a:cubicBezTo>
                  <a:cubicBezTo>
                    <a:pt x="2268" y="19163"/>
                    <a:pt x="2264" y="19166"/>
                    <a:pt x="2260" y="19166"/>
                  </a:cubicBezTo>
                  <a:lnTo>
                    <a:pt x="2260" y="19166"/>
                  </a:lnTo>
                  <a:cubicBezTo>
                    <a:pt x="2255" y="19166"/>
                    <a:pt x="2252" y="19163"/>
                    <a:pt x="2252" y="19158"/>
                  </a:cubicBezTo>
                  <a:cubicBezTo>
                    <a:pt x="2252" y="19154"/>
                    <a:pt x="2255" y="19150"/>
                    <a:pt x="2260" y="19150"/>
                  </a:cubicBezTo>
                  <a:close/>
                  <a:moveTo>
                    <a:pt x="2292" y="19150"/>
                  </a:moveTo>
                  <a:lnTo>
                    <a:pt x="2292" y="19150"/>
                  </a:lnTo>
                  <a:cubicBezTo>
                    <a:pt x="2296" y="19150"/>
                    <a:pt x="2300" y="19154"/>
                    <a:pt x="2300" y="19158"/>
                  </a:cubicBezTo>
                  <a:cubicBezTo>
                    <a:pt x="2300" y="19163"/>
                    <a:pt x="2296" y="19166"/>
                    <a:pt x="2292" y="19166"/>
                  </a:cubicBezTo>
                  <a:lnTo>
                    <a:pt x="2292" y="19166"/>
                  </a:lnTo>
                  <a:cubicBezTo>
                    <a:pt x="2287" y="19166"/>
                    <a:pt x="2284" y="19163"/>
                    <a:pt x="2284" y="19158"/>
                  </a:cubicBezTo>
                  <a:cubicBezTo>
                    <a:pt x="2284" y="19154"/>
                    <a:pt x="2287" y="19150"/>
                    <a:pt x="2292" y="19150"/>
                  </a:cubicBezTo>
                  <a:close/>
                  <a:moveTo>
                    <a:pt x="2324" y="19150"/>
                  </a:moveTo>
                  <a:lnTo>
                    <a:pt x="2324" y="19150"/>
                  </a:lnTo>
                  <a:cubicBezTo>
                    <a:pt x="2328" y="19150"/>
                    <a:pt x="2332" y="19154"/>
                    <a:pt x="2332" y="19158"/>
                  </a:cubicBezTo>
                  <a:cubicBezTo>
                    <a:pt x="2332" y="19163"/>
                    <a:pt x="2328" y="19166"/>
                    <a:pt x="2324" y="19166"/>
                  </a:cubicBezTo>
                  <a:lnTo>
                    <a:pt x="2324" y="19166"/>
                  </a:lnTo>
                  <a:cubicBezTo>
                    <a:pt x="2319" y="19166"/>
                    <a:pt x="2316" y="19163"/>
                    <a:pt x="2316" y="19158"/>
                  </a:cubicBezTo>
                  <a:cubicBezTo>
                    <a:pt x="2316" y="19154"/>
                    <a:pt x="2319" y="19150"/>
                    <a:pt x="2324" y="19150"/>
                  </a:cubicBezTo>
                  <a:close/>
                  <a:moveTo>
                    <a:pt x="2356" y="19150"/>
                  </a:moveTo>
                  <a:lnTo>
                    <a:pt x="2356" y="19150"/>
                  </a:lnTo>
                  <a:cubicBezTo>
                    <a:pt x="2360" y="19150"/>
                    <a:pt x="2364" y="19154"/>
                    <a:pt x="2364" y="19158"/>
                  </a:cubicBezTo>
                  <a:cubicBezTo>
                    <a:pt x="2364" y="19163"/>
                    <a:pt x="2360" y="19166"/>
                    <a:pt x="2356" y="19166"/>
                  </a:cubicBezTo>
                  <a:lnTo>
                    <a:pt x="2356" y="19166"/>
                  </a:lnTo>
                  <a:cubicBezTo>
                    <a:pt x="2351" y="19166"/>
                    <a:pt x="2348" y="19163"/>
                    <a:pt x="2348" y="19158"/>
                  </a:cubicBezTo>
                  <a:cubicBezTo>
                    <a:pt x="2348" y="19154"/>
                    <a:pt x="2351" y="19150"/>
                    <a:pt x="2356" y="19150"/>
                  </a:cubicBezTo>
                  <a:close/>
                  <a:moveTo>
                    <a:pt x="2388" y="19150"/>
                  </a:moveTo>
                  <a:lnTo>
                    <a:pt x="2388" y="19150"/>
                  </a:lnTo>
                  <a:cubicBezTo>
                    <a:pt x="2392" y="19150"/>
                    <a:pt x="2396" y="19154"/>
                    <a:pt x="2396" y="19158"/>
                  </a:cubicBezTo>
                  <a:cubicBezTo>
                    <a:pt x="2396" y="19163"/>
                    <a:pt x="2392" y="19166"/>
                    <a:pt x="2388" y="19166"/>
                  </a:cubicBezTo>
                  <a:lnTo>
                    <a:pt x="2388" y="19166"/>
                  </a:lnTo>
                  <a:cubicBezTo>
                    <a:pt x="2383" y="19166"/>
                    <a:pt x="2380" y="19163"/>
                    <a:pt x="2380" y="19158"/>
                  </a:cubicBezTo>
                  <a:cubicBezTo>
                    <a:pt x="2380" y="19154"/>
                    <a:pt x="2383" y="19150"/>
                    <a:pt x="2388" y="19150"/>
                  </a:cubicBezTo>
                  <a:close/>
                  <a:moveTo>
                    <a:pt x="2420" y="19150"/>
                  </a:moveTo>
                  <a:lnTo>
                    <a:pt x="2420" y="19150"/>
                  </a:lnTo>
                  <a:cubicBezTo>
                    <a:pt x="2424" y="19150"/>
                    <a:pt x="2428" y="19154"/>
                    <a:pt x="2428" y="19158"/>
                  </a:cubicBezTo>
                  <a:cubicBezTo>
                    <a:pt x="2428" y="19163"/>
                    <a:pt x="2424" y="19166"/>
                    <a:pt x="2420" y="19166"/>
                  </a:cubicBezTo>
                  <a:lnTo>
                    <a:pt x="2420" y="19166"/>
                  </a:lnTo>
                  <a:cubicBezTo>
                    <a:pt x="2415" y="19166"/>
                    <a:pt x="2412" y="19163"/>
                    <a:pt x="2412" y="19158"/>
                  </a:cubicBezTo>
                  <a:cubicBezTo>
                    <a:pt x="2412" y="19154"/>
                    <a:pt x="2415" y="19150"/>
                    <a:pt x="2420" y="19150"/>
                  </a:cubicBezTo>
                  <a:close/>
                  <a:moveTo>
                    <a:pt x="2452" y="19150"/>
                  </a:moveTo>
                  <a:lnTo>
                    <a:pt x="2452" y="19150"/>
                  </a:lnTo>
                  <a:cubicBezTo>
                    <a:pt x="2456" y="19150"/>
                    <a:pt x="2460" y="19154"/>
                    <a:pt x="2460" y="19158"/>
                  </a:cubicBezTo>
                  <a:cubicBezTo>
                    <a:pt x="2460" y="19163"/>
                    <a:pt x="2456" y="19166"/>
                    <a:pt x="2452" y="19166"/>
                  </a:cubicBezTo>
                  <a:lnTo>
                    <a:pt x="2452" y="19166"/>
                  </a:lnTo>
                  <a:cubicBezTo>
                    <a:pt x="2447" y="19166"/>
                    <a:pt x="2444" y="19163"/>
                    <a:pt x="2444" y="19158"/>
                  </a:cubicBezTo>
                  <a:cubicBezTo>
                    <a:pt x="2444" y="19154"/>
                    <a:pt x="2447" y="19150"/>
                    <a:pt x="2452" y="19150"/>
                  </a:cubicBezTo>
                  <a:close/>
                  <a:moveTo>
                    <a:pt x="2484" y="19150"/>
                  </a:moveTo>
                  <a:lnTo>
                    <a:pt x="2484" y="19150"/>
                  </a:lnTo>
                  <a:cubicBezTo>
                    <a:pt x="2488" y="19150"/>
                    <a:pt x="2492" y="19154"/>
                    <a:pt x="2492" y="19158"/>
                  </a:cubicBezTo>
                  <a:cubicBezTo>
                    <a:pt x="2492" y="19163"/>
                    <a:pt x="2488" y="19166"/>
                    <a:pt x="2484" y="19166"/>
                  </a:cubicBezTo>
                  <a:lnTo>
                    <a:pt x="2484" y="19166"/>
                  </a:lnTo>
                  <a:cubicBezTo>
                    <a:pt x="2479" y="19166"/>
                    <a:pt x="2476" y="19163"/>
                    <a:pt x="2476" y="19158"/>
                  </a:cubicBezTo>
                  <a:cubicBezTo>
                    <a:pt x="2476" y="19154"/>
                    <a:pt x="2479" y="19150"/>
                    <a:pt x="2484" y="19150"/>
                  </a:cubicBezTo>
                  <a:close/>
                  <a:moveTo>
                    <a:pt x="2516" y="19150"/>
                  </a:moveTo>
                  <a:lnTo>
                    <a:pt x="2516" y="19150"/>
                  </a:lnTo>
                  <a:cubicBezTo>
                    <a:pt x="2520" y="19150"/>
                    <a:pt x="2524" y="19154"/>
                    <a:pt x="2524" y="19158"/>
                  </a:cubicBezTo>
                  <a:cubicBezTo>
                    <a:pt x="2524" y="19163"/>
                    <a:pt x="2520" y="19166"/>
                    <a:pt x="2516" y="19166"/>
                  </a:cubicBezTo>
                  <a:lnTo>
                    <a:pt x="2516" y="19166"/>
                  </a:lnTo>
                  <a:cubicBezTo>
                    <a:pt x="2511" y="19166"/>
                    <a:pt x="2508" y="19163"/>
                    <a:pt x="2508" y="19158"/>
                  </a:cubicBezTo>
                  <a:cubicBezTo>
                    <a:pt x="2508" y="19154"/>
                    <a:pt x="2511" y="19150"/>
                    <a:pt x="2516" y="19150"/>
                  </a:cubicBezTo>
                  <a:close/>
                  <a:moveTo>
                    <a:pt x="2548" y="19150"/>
                  </a:moveTo>
                  <a:lnTo>
                    <a:pt x="2548" y="19150"/>
                  </a:lnTo>
                  <a:cubicBezTo>
                    <a:pt x="2552" y="19150"/>
                    <a:pt x="2556" y="19154"/>
                    <a:pt x="2556" y="19158"/>
                  </a:cubicBezTo>
                  <a:cubicBezTo>
                    <a:pt x="2556" y="19163"/>
                    <a:pt x="2552" y="19166"/>
                    <a:pt x="2548" y="19166"/>
                  </a:cubicBezTo>
                  <a:lnTo>
                    <a:pt x="2548" y="19166"/>
                  </a:lnTo>
                  <a:cubicBezTo>
                    <a:pt x="2543" y="19166"/>
                    <a:pt x="2540" y="19163"/>
                    <a:pt x="2540" y="19158"/>
                  </a:cubicBezTo>
                  <a:cubicBezTo>
                    <a:pt x="2540" y="19154"/>
                    <a:pt x="2543" y="19150"/>
                    <a:pt x="2548" y="19150"/>
                  </a:cubicBezTo>
                  <a:close/>
                  <a:moveTo>
                    <a:pt x="2580" y="19150"/>
                  </a:moveTo>
                  <a:lnTo>
                    <a:pt x="2580" y="19150"/>
                  </a:lnTo>
                  <a:cubicBezTo>
                    <a:pt x="2584" y="19150"/>
                    <a:pt x="2588" y="19154"/>
                    <a:pt x="2588" y="19158"/>
                  </a:cubicBezTo>
                  <a:cubicBezTo>
                    <a:pt x="2588" y="19163"/>
                    <a:pt x="2584" y="19166"/>
                    <a:pt x="2580" y="19166"/>
                  </a:cubicBezTo>
                  <a:lnTo>
                    <a:pt x="2580" y="19166"/>
                  </a:lnTo>
                  <a:cubicBezTo>
                    <a:pt x="2575" y="19166"/>
                    <a:pt x="2572" y="19163"/>
                    <a:pt x="2572" y="19158"/>
                  </a:cubicBezTo>
                  <a:cubicBezTo>
                    <a:pt x="2572" y="19154"/>
                    <a:pt x="2575" y="19150"/>
                    <a:pt x="2580" y="19150"/>
                  </a:cubicBezTo>
                  <a:close/>
                  <a:moveTo>
                    <a:pt x="2612" y="19150"/>
                  </a:moveTo>
                  <a:lnTo>
                    <a:pt x="2612" y="19150"/>
                  </a:lnTo>
                  <a:cubicBezTo>
                    <a:pt x="2616" y="19150"/>
                    <a:pt x="2620" y="19154"/>
                    <a:pt x="2620" y="19158"/>
                  </a:cubicBezTo>
                  <a:cubicBezTo>
                    <a:pt x="2620" y="19163"/>
                    <a:pt x="2616" y="19166"/>
                    <a:pt x="2612" y="19166"/>
                  </a:cubicBezTo>
                  <a:lnTo>
                    <a:pt x="2612" y="19166"/>
                  </a:lnTo>
                  <a:cubicBezTo>
                    <a:pt x="2607" y="19166"/>
                    <a:pt x="2604" y="19163"/>
                    <a:pt x="2604" y="19158"/>
                  </a:cubicBezTo>
                  <a:cubicBezTo>
                    <a:pt x="2604" y="19154"/>
                    <a:pt x="2607" y="19150"/>
                    <a:pt x="2612" y="19150"/>
                  </a:cubicBezTo>
                  <a:close/>
                  <a:moveTo>
                    <a:pt x="2644" y="19150"/>
                  </a:moveTo>
                  <a:lnTo>
                    <a:pt x="2644" y="19150"/>
                  </a:lnTo>
                  <a:cubicBezTo>
                    <a:pt x="2648" y="19150"/>
                    <a:pt x="2652" y="19154"/>
                    <a:pt x="2652" y="19158"/>
                  </a:cubicBezTo>
                  <a:cubicBezTo>
                    <a:pt x="2652" y="19163"/>
                    <a:pt x="2648" y="19166"/>
                    <a:pt x="2644" y="19166"/>
                  </a:cubicBezTo>
                  <a:lnTo>
                    <a:pt x="2644" y="19166"/>
                  </a:lnTo>
                  <a:cubicBezTo>
                    <a:pt x="2639" y="19166"/>
                    <a:pt x="2636" y="19163"/>
                    <a:pt x="2636" y="19158"/>
                  </a:cubicBezTo>
                  <a:cubicBezTo>
                    <a:pt x="2636" y="19154"/>
                    <a:pt x="2639" y="19150"/>
                    <a:pt x="2644" y="19150"/>
                  </a:cubicBezTo>
                  <a:close/>
                  <a:moveTo>
                    <a:pt x="2676" y="19150"/>
                  </a:moveTo>
                  <a:lnTo>
                    <a:pt x="2676" y="19150"/>
                  </a:lnTo>
                  <a:cubicBezTo>
                    <a:pt x="2680" y="19150"/>
                    <a:pt x="2684" y="19154"/>
                    <a:pt x="2684" y="19158"/>
                  </a:cubicBezTo>
                  <a:cubicBezTo>
                    <a:pt x="2684" y="19163"/>
                    <a:pt x="2680" y="19166"/>
                    <a:pt x="2676" y="19166"/>
                  </a:cubicBezTo>
                  <a:lnTo>
                    <a:pt x="2676" y="19166"/>
                  </a:lnTo>
                  <a:cubicBezTo>
                    <a:pt x="2671" y="19166"/>
                    <a:pt x="2668" y="19163"/>
                    <a:pt x="2668" y="19158"/>
                  </a:cubicBezTo>
                  <a:cubicBezTo>
                    <a:pt x="2668" y="19154"/>
                    <a:pt x="2671" y="19150"/>
                    <a:pt x="2676" y="19150"/>
                  </a:cubicBezTo>
                  <a:close/>
                  <a:moveTo>
                    <a:pt x="2708" y="19150"/>
                  </a:moveTo>
                  <a:lnTo>
                    <a:pt x="2708" y="19150"/>
                  </a:lnTo>
                  <a:cubicBezTo>
                    <a:pt x="2712" y="19150"/>
                    <a:pt x="2716" y="19154"/>
                    <a:pt x="2716" y="19158"/>
                  </a:cubicBezTo>
                  <a:cubicBezTo>
                    <a:pt x="2716" y="19163"/>
                    <a:pt x="2712" y="19166"/>
                    <a:pt x="2708" y="19166"/>
                  </a:cubicBezTo>
                  <a:lnTo>
                    <a:pt x="2708" y="19166"/>
                  </a:lnTo>
                  <a:cubicBezTo>
                    <a:pt x="2703" y="19166"/>
                    <a:pt x="2700" y="19163"/>
                    <a:pt x="2700" y="19158"/>
                  </a:cubicBezTo>
                  <a:cubicBezTo>
                    <a:pt x="2700" y="19154"/>
                    <a:pt x="2703" y="19150"/>
                    <a:pt x="2708" y="19150"/>
                  </a:cubicBezTo>
                  <a:close/>
                  <a:moveTo>
                    <a:pt x="2740" y="19150"/>
                  </a:moveTo>
                  <a:lnTo>
                    <a:pt x="2740" y="19150"/>
                  </a:lnTo>
                  <a:cubicBezTo>
                    <a:pt x="2744" y="19150"/>
                    <a:pt x="2748" y="19154"/>
                    <a:pt x="2748" y="19158"/>
                  </a:cubicBezTo>
                  <a:cubicBezTo>
                    <a:pt x="2748" y="19163"/>
                    <a:pt x="2744" y="19166"/>
                    <a:pt x="2740" y="19166"/>
                  </a:cubicBezTo>
                  <a:lnTo>
                    <a:pt x="2740" y="19166"/>
                  </a:lnTo>
                  <a:cubicBezTo>
                    <a:pt x="2735" y="19166"/>
                    <a:pt x="2732" y="19163"/>
                    <a:pt x="2732" y="19158"/>
                  </a:cubicBezTo>
                  <a:cubicBezTo>
                    <a:pt x="2732" y="19154"/>
                    <a:pt x="2735" y="19150"/>
                    <a:pt x="2740" y="19150"/>
                  </a:cubicBezTo>
                  <a:close/>
                  <a:moveTo>
                    <a:pt x="2772" y="19150"/>
                  </a:moveTo>
                  <a:lnTo>
                    <a:pt x="2772" y="19150"/>
                  </a:lnTo>
                  <a:cubicBezTo>
                    <a:pt x="2776" y="19150"/>
                    <a:pt x="2780" y="19154"/>
                    <a:pt x="2780" y="19158"/>
                  </a:cubicBezTo>
                  <a:cubicBezTo>
                    <a:pt x="2780" y="19163"/>
                    <a:pt x="2776" y="19166"/>
                    <a:pt x="2772" y="19166"/>
                  </a:cubicBezTo>
                  <a:lnTo>
                    <a:pt x="2772" y="19166"/>
                  </a:lnTo>
                  <a:cubicBezTo>
                    <a:pt x="2767" y="19166"/>
                    <a:pt x="2764" y="19163"/>
                    <a:pt x="2764" y="19158"/>
                  </a:cubicBezTo>
                  <a:cubicBezTo>
                    <a:pt x="2764" y="19154"/>
                    <a:pt x="2767" y="19150"/>
                    <a:pt x="2772" y="19150"/>
                  </a:cubicBezTo>
                  <a:close/>
                  <a:moveTo>
                    <a:pt x="2804" y="19150"/>
                  </a:moveTo>
                  <a:lnTo>
                    <a:pt x="2804" y="19150"/>
                  </a:lnTo>
                  <a:cubicBezTo>
                    <a:pt x="2808" y="19150"/>
                    <a:pt x="2812" y="19154"/>
                    <a:pt x="2812" y="19158"/>
                  </a:cubicBezTo>
                  <a:cubicBezTo>
                    <a:pt x="2812" y="19163"/>
                    <a:pt x="2808" y="19166"/>
                    <a:pt x="2804" y="19166"/>
                  </a:cubicBezTo>
                  <a:lnTo>
                    <a:pt x="2804" y="19166"/>
                  </a:lnTo>
                  <a:cubicBezTo>
                    <a:pt x="2799" y="19166"/>
                    <a:pt x="2796" y="19163"/>
                    <a:pt x="2796" y="19158"/>
                  </a:cubicBezTo>
                  <a:cubicBezTo>
                    <a:pt x="2796" y="19154"/>
                    <a:pt x="2799" y="19150"/>
                    <a:pt x="2804" y="19150"/>
                  </a:cubicBezTo>
                  <a:close/>
                  <a:moveTo>
                    <a:pt x="2836" y="19150"/>
                  </a:moveTo>
                  <a:lnTo>
                    <a:pt x="2836" y="19150"/>
                  </a:lnTo>
                  <a:cubicBezTo>
                    <a:pt x="2840" y="19150"/>
                    <a:pt x="2844" y="19154"/>
                    <a:pt x="2844" y="19158"/>
                  </a:cubicBezTo>
                  <a:cubicBezTo>
                    <a:pt x="2844" y="19163"/>
                    <a:pt x="2840" y="19166"/>
                    <a:pt x="2836" y="19166"/>
                  </a:cubicBezTo>
                  <a:lnTo>
                    <a:pt x="2836" y="19166"/>
                  </a:lnTo>
                  <a:cubicBezTo>
                    <a:pt x="2831" y="19166"/>
                    <a:pt x="2828" y="19163"/>
                    <a:pt x="2828" y="19158"/>
                  </a:cubicBezTo>
                  <a:cubicBezTo>
                    <a:pt x="2828" y="19154"/>
                    <a:pt x="2831" y="19150"/>
                    <a:pt x="2836" y="19150"/>
                  </a:cubicBezTo>
                  <a:close/>
                  <a:moveTo>
                    <a:pt x="2868" y="19150"/>
                  </a:moveTo>
                  <a:lnTo>
                    <a:pt x="2868" y="19150"/>
                  </a:lnTo>
                  <a:cubicBezTo>
                    <a:pt x="2872" y="19150"/>
                    <a:pt x="2876" y="19154"/>
                    <a:pt x="2876" y="19158"/>
                  </a:cubicBezTo>
                  <a:cubicBezTo>
                    <a:pt x="2876" y="19163"/>
                    <a:pt x="2872" y="19166"/>
                    <a:pt x="2868" y="19166"/>
                  </a:cubicBezTo>
                  <a:lnTo>
                    <a:pt x="2868" y="19166"/>
                  </a:lnTo>
                  <a:cubicBezTo>
                    <a:pt x="2863" y="19166"/>
                    <a:pt x="2860" y="19163"/>
                    <a:pt x="2860" y="19158"/>
                  </a:cubicBezTo>
                  <a:cubicBezTo>
                    <a:pt x="2860" y="19154"/>
                    <a:pt x="2863" y="19150"/>
                    <a:pt x="2868" y="19150"/>
                  </a:cubicBezTo>
                  <a:close/>
                  <a:moveTo>
                    <a:pt x="2900" y="19150"/>
                  </a:moveTo>
                  <a:lnTo>
                    <a:pt x="2900" y="19150"/>
                  </a:lnTo>
                  <a:cubicBezTo>
                    <a:pt x="2904" y="19150"/>
                    <a:pt x="2908" y="19154"/>
                    <a:pt x="2908" y="19158"/>
                  </a:cubicBezTo>
                  <a:cubicBezTo>
                    <a:pt x="2908" y="19163"/>
                    <a:pt x="2904" y="19166"/>
                    <a:pt x="2900" y="19166"/>
                  </a:cubicBezTo>
                  <a:lnTo>
                    <a:pt x="2900" y="19166"/>
                  </a:lnTo>
                  <a:cubicBezTo>
                    <a:pt x="2895" y="19166"/>
                    <a:pt x="2892" y="19163"/>
                    <a:pt x="2892" y="19158"/>
                  </a:cubicBezTo>
                  <a:cubicBezTo>
                    <a:pt x="2892" y="19154"/>
                    <a:pt x="2895" y="19150"/>
                    <a:pt x="2900" y="19150"/>
                  </a:cubicBezTo>
                  <a:close/>
                  <a:moveTo>
                    <a:pt x="2932" y="19150"/>
                  </a:moveTo>
                  <a:lnTo>
                    <a:pt x="2932" y="19150"/>
                  </a:lnTo>
                  <a:cubicBezTo>
                    <a:pt x="2936" y="19150"/>
                    <a:pt x="2940" y="19154"/>
                    <a:pt x="2940" y="19158"/>
                  </a:cubicBezTo>
                  <a:cubicBezTo>
                    <a:pt x="2940" y="19163"/>
                    <a:pt x="2936" y="19166"/>
                    <a:pt x="2932" y="19166"/>
                  </a:cubicBezTo>
                  <a:lnTo>
                    <a:pt x="2932" y="19166"/>
                  </a:lnTo>
                  <a:cubicBezTo>
                    <a:pt x="2927" y="19166"/>
                    <a:pt x="2924" y="19163"/>
                    <a:pt x="2924" y="19158"/>
                  </a:cubicBezTo>
                  <a:cubicBezTo>
                    <a:pt x="2924" y="19154"/>
                    <a:pt x="2927" y="19150"/>
                    <a:pt x="2932" y="19150"/>
                  </a:cubicBezTo>
                  <a:close/>
                  <a:moveTo>
                    <a:pt x="2964" y="19150"/>
                  </a:moveTo>
                  <a:lnTo>
                    <a:pt x="2964" y="19150"/>
                  </a:lnTo>
                  <a:cubicBezTo>
                    <a:pt x="2968" y="19150"/>
                    <a:pt x="2972" y="19154"/>
                    <a:pt x="2972" y="19158"/>
                  </a:cubicBezTo>
                  <a:cubicBezTo>
                    <a:pt x="2972" y="19163"/>
                    <a:pt x="2968" y="19166"/>
                    <a:pt x="2964" y="19166"/>
                  </a:cubicBezTo>
                  <a:lnTo>
                    <a:pt x="2964" y="19166"/>
                  </a:lnTo>
                  <a:cubicBezTo>
                    <a:pt x="2959" y="19166"/>
                    <a:pt x="2956" y="19163"/>
                    <a:pt x="2956" y="19158"/>
                  </a:cubicBezTo>
                  <a:cubicBezTo>
                    <a:pt x="2956" y="19154"/>
                    <a:pt x="2959" y="19150"/>
                    <a:pt x="2964" y="19150"/>
                  </a:cubicBezTo>
                  <a:close/>
                  <a:moveTo>
                    <a:pt x="2996" y="19150"/>
                  </a:moveTo>
                  <a:lnTo>
                    <a:pt x="2996" y="19150"/>
                  </a:lnTo>
                  <a:cubicBezTo>
                    <a:pt x="3000" y="19150"/>
                    <a:pt x="3004" y="19154"/>
                    <a:pt x="3004" y="19158"/>
                  </a:cubicBezTo>
                  <a:cubicBezTo>
                    <a:pt x="3004" y="19163"/>
                    <a:pt x="3000" y="19166"/>
                    <a:pt x="2996" y="19166"/>
                  </a:cubicBezTo>
                  <a:lnTo>
                    <a:pt x="2996" y="19166"/>
                  </a:lnTo>
                  <a:cubicBezTo>
                    <a:pt x="2991" y="19166"/>
                    <a:pt x="2988" y="19163"/>
                    <a:pt x="2988" y="19158"/>
                  </a:cubicBezTo>
                  <a:cubicBezTo>
                    <a:pt x="2988" y="19154"/>
                    <a:pt x="2991" y="19150"/>
                    <a:pt x="2996" y="19150"/>
                  </a:cubicBezTo>
                  <a:close/>
                  <a:moveTo>
                    <a:pt x="3028" y="19150"/>
                  </a:moveTo>
                  <a:lnTo>
                    <a:pt x="3028" y="19150"/>
                  </a:lnTo>
                  <a:cubicBezTo>
                    <a:pt x="3032" y="19150"/>
                    <a:pt x="3036" y="19154"/>
                    <a:pt x="3036" y="19158"/>
                  </a:cubicBezTo>
                  <a:cubicBezTo>
                    <a:pt x="3036" y="19163"/>
                    <a:pt x="3032" y="19166"/>
                    <a:pt x="3028" y="19166"/>
                  </a:cubicBezTo>
                  <a:lnTo>
                    <a:pt x="3028" y="19166"/>
                  </a:lnTo>
                  <a:cubicBezTo>
                    <a:pt x="3024" y="19166"/>
                    <a:pt x="3020" y="19163"/>
                    <a:pt x="3020" y="19158"/>
                  </a:cubicBezTo>
                  <a:cubicBezTo>
                    <a:pt x="3020" y="19154"/>
                    <a:pt x="3024" y="19150"/>
                    <a:pt x="3028" y="19150"/>
                  </a:cubicBezTo>
                  <a:close/>
                  <a:moveTo>
                    <a:pt x="3060" y="19150"/>
                  </a:moveTo>
                  <a:lnTo>
                    <a:pt x="3060" y="19150"/>
                  </a:lnTo>
                  <a:cubicBezTo>
                    <a:pt x="3064" y="19150"/>
                    <a:pt x="3068" y="19154"/>
                    <a:pt x="3068" y="19158"/>
                  </a:cubicBezTo>
                  <a:cubicBezTo>
                    <a:pt x="3068" y="19163"/>
                    <a:pt x="3064" y="19166"/>
                    <a:pt x="3060" y="19166"/>
                  </a:cubicBezTo>
                  <a:lnTo>
                    <a:pt x="3060" y="19166"/>
                  </a:lnTo>
                  <a:cubicBezTo>
                    <a:pt x="3056" y="19166"/>
                    <a:pt x="3052" y="19163"/>
                    <a:pt x="3052" y="19158"/>
                  </a:cubicBezTo>
                  <a:cubicBezTo>
                    <a:pt x="3052" y="19154"/>
                    <a:pt x="3056" y="19150"/>
                    <a:pt x="3060" y="19150"/>
                  </a:cubicBezTo>
                  <a:close/>
                  <a:moveTo>
                    <a:pt x="3092" y="19150"/>
                  </a:moveTo>
                  <a:lnTo>
                    <a:pt x="3092" y="19150"/>
                  </a:lnTo>
                  <a:cubicBezTo>
                    <a:pt x="3096" y="19150"/>
                    <a:pt x="3100" y="19154"/>
                    <a:pt x="3100" y="19158"/>
                  </a:cubicBezTo>
                  <a:cubicBezTo>
                    <a:pt x="3100" y="19163"/>
                    <a:pt x="3096" y="19166"/>
                    <a:pt x="3092" y="19166"/>
                  </a:cubicBezTo>
                  <a:lnTo>
                    <a:pt x="3092" y="19166"/>
                  </a:lnTo>
                  <a:cubicBezTo>
                    <a:pt x="3088" y="19166"/>
                    <a:pt x="3084" y="19163"/>
                    <a:pt x="3084" y="19158"/>
                  </a:cubicBezTo>
                  <a:cubicBezTo>
                    <a:pt x="3084" y="19154"/>
                    <a:pt x="3088" y="19150"/>
                    <a:pt x="3092" y="19150"/>
                  </a:cubicBezTo>
                  <a:close/>
                  <a:moveTo>
                    <a:pt x="3124" y="19150"/>
                  </a:moveTo>
                  <a:lnTo>
                    <a:pt x="3124" y="19150"/>
                  </a:lnTo>
                  <a:cubicBezTo>
                    <a:pt x="3128" y="19150"/>
                    <a:pt x="3132" y="19154"/>
                    <a:pt x="3132" y="19158"/>
                  </a:cubicBezTo>
                  <a:cubicBezTo>
                    <a:pt x="3132" y="19163"/>
                    <a:pt x="3128" y="19166"/>
                    <a:pt x="3124" y="19166"/>
                  </a:cubicBezTo>
                  <a:lnTo>
                    <a:pt x="3124" y="19166"/>
                  </a:lnTo>
                  <a:cubicBezTo>
                    <a:pt x="3120" y="19166"/>
                    <a:pt x="3116" y="19163"/>
                    <a:pt x="3116" y="19158"/>
                  </a:cubicBezTo>
                  <a:cubicBezTo>
                    <a:pt x="3116" y="19154"/>
                    <a:pt x="3120" y="19150"/>
                    <a:pt x="3124" y="19150"/>
                  </a:cubicBezTo>
                  <a:close/>
                  <a:moveTo>
                    <a:pt x="3156" y="19150"/>
                  </a:moveTo>
                  <a:lnTo>
                    <a:pt x="3156" y="19150"/>
                  </a:lnTo>
                  <a:cubicBezTo>
                    <a:pt x="3160" y="19150"/>
                    <a:pt x="3164" y="19154"/>
                    <a:pt x="3164" y="19158"/>
                  </a:cubicBezTo>
                  <a:cubicBezTo>
                    <a:pt x="3164" y="19163"/>
                    <a:pt x="3160" y="19166"/>
                    <a:pt x="3156" y="19166"/>
                  </a:cubicBezTo>
                  <a:lnTo>
                    <a:pt x="3156" y="19166"/>
                  </a:lnTo>
                  <a:cubicBezTo>
                    <a:pt x="3152" y="19166"/>
                    <a:pt x="3148" y="19163"/>
                    <a:pt x="3148" y="19158"/>
                  </a:cubicBezTo>
                  <a:cubicBezTo>
                    <a:pt x="3148" y="19154"/>
                    <a:pt x="3152" y="19150"/>
                    <a:pt x="3156" y="19150"/>
                  </a:cubicBezTo>
                  <a:close/>
                  <a:moveTo>
                    <a:pt x="3188" y="19150"/>
                  </a:moveTo>
                  <a:lnTo>
                    <a:pt x="3188" y="19150"/>
                  </a:lnTo>
                  <a:cubicBezTo>
                    <a:pt x="3192" y="19150"/>
                    <a:pt x="3196" y="19154"/>
                    <a:pt x="3196" y="19158"/>
                  </a:cubicBezTo>
                  <a:cubicBezTo>
                    <a:pt x="3196" y="19163"/>
                    <a:pt x="3192" y="19166"/>
                    <a:pt x="3188" y="19166"/>
                  </a:cubicBezTo>
                  <a:lnTo>
                    <a:pt x="3188" y="19166"/>
                  </a:lnTo>
                  <a:cubicBezTo>
                    <a:pt x="3184" y="19166"/>
                    <a:pt x="3180" y="19163"/>
                    <a:pt x="3180" y="19158"/>
                  </a:cubicBezTo>
                  <a:cubicBezTo>
                    <a:pt x="3180" y="19154"/>
                    <a:pt x="3184" y="19150"/>
                    <a:pt x="3188" y="19150"/>
                  </a:cubicBezTo>
                  <a:close/>
                  <a:moveTo>
                    <a:pt x="3220" y="19150"/>
                  </a:moveTo>
                  <a:lnTo>
                    <a:pt x="3220" y="19150"/>
                  </a:lnTo>
                  <a:cubicBezTo>
                    <a:pt x="3224" y="19150"/>
                    <a:pt x="3228" y="19154"/>
                    <a:pt x="3228" y="19158"/>
                  </a:cubicBezTo>
                  <a:cubicBezTo>
                    <a:pt x="3228" y="19163"/>
                    <a:pt x="3224" y="19166"/>
                    <a:pt x="3220" y="19166"/>
                  </a:cubicBezTo>
                  <a:lnTo>
                    <a:pt x="3220" y="19166"/>
                  </a:lnTo>
                  <a:cubicBezTo>
                    <a:pt x="3216" y="19166"/>
                    <a:pt x="3212" y="19163"/>
                    <a:pt x="3212" y="19158"/>
                  </a:cubicBezTo>
                  <a:cubicBezTo>
                    <a:pt x="3212" y="19154"/>
                    <a:pt x="3216" y="19150"/>
                    <a:pt x="3220" y="19150"/>
                  </a:cubicBezTo>
                  <a:close/>
                  <a:moveTo>
                    <a:pt x="3252" y="19150"/>
                  </a:moveTo>
                  <a:lnTo>
                    <a:pt x="3252" y="19150"/>
                  </a:lnTo>
                  <a:cubicBezTo>
                    <a:pt x="3256" y="19150"/>
                    <a:pt x="3260" y="19154"/>
                    <a:pt x="3260" y="19158"/>
                  </a:cubicBezTo>
                  <a:cubicBezTo>
                    <a:pt x="3260" y="19163"/>
                    <a:pt x="3256" y="19166"/>
                    <a:pt x="3252" y="19166"/>
                  </a:cubicBezTo>
                  <a:lnTo>
                    <a:pt x="3252" y="19166"/>
                  </a:lnTo>
                  <a:cubicBezTo>
                    <a:pt x="3248" y="19166"/>
                    <a:pt x="3244" y="19163"/>
                    <a:pt x="3244" y="19158"/>
                  </a:cubicBezTo>
                  <a:cubicBezTo>
                    <a:pt x="3244" y="19154"/>
                    <a:pt x="3248" y="19150"/>
                    <a:pt x="3252" y="19150"/>
                  </a:cubicBezTo>
                  <a:close/>
                  <a:moveTo>
                    <a:pt x="3284" y="19150"/>
                  </a:moveTo>
                  <a:lnTo>
                    <a:pt x="3284" y="19150"/>
                  </a:lnTo>
                  <a:cubicBezTo>
                    <a:pt x="3288" y="19150"/>
                    <a:pt x="3292" y="19154"/>
                    <a:pt x="3292" y="19158"/>
                  </a:cubicBezTo>
                  <a:cubicBezTo>
                    <a:pt x="3292" y="19163"/>
                    <a:pt x="3288" y="19166"/>
                    <a:pt x="3284" y="19166"/>
                  </a:cubicBezTo>
                  <a:lnTo>
                    <a:pt x="3284" y="19166"/>
                  </a:lnTo>
                  <a:cubicBezTo>
                    <a:pt x="3280" y="19166"/>
                    <a:pt x="3276" y="19163"/>
                    <a:pt x="3276" y="19158"/>
                  </a:cubicBezTo>
                  <a:cubicBezTo>
                    <a:pt x="3276" y="19154"/>
                    <a:pt x="3280" y="19150"/>
                    <a:pt x="3284" y="19150"/>
                  </a:cubicBezTo>
                  <a:close/>
                  <a:moveTo>
                    <a:pt x="3316" y="19150"/>
                  </a:moveTo>
                  <a:lnTo>
                    <a:pt x="3316" y="19150"/>
                  </a:lnTo>
                  <a:cubicBezTo>
                    <a:pt x="3321" y="19150"/>
                    <a:pt x="3324" y="19154"/>
                    <a:pt x="3324" y="19158"/>
                  </a:cubicBezTo>
                  <a:cubicBezTo>
                    <a:pt x="3324" y="19163"/>
                    <a:pt x="3321" y="19166"/>
                    <a:pt x="3316" y="19166"/>
                  </a:cubicBezTo>
                  <a:lnTo>
                    <a:pt x="3316" y="19166"/>
                  </a:lnTo>
                  <a:cubicBezTo>
                    <a:pt x="3312" y="19166"/>
                    <a:pt x="3308" y="19163"/>
                    <a:pt x="3308" y="19158"/>
                  </a:cubicBezTo>
                  <a:cubicBezTo>
                    <a:pt x="3308" y="19154"/>
                    <a:pt x="3312" y="19150"/>
                    <a:pt x="3316" y="19150"/>
                  </a:cubicBezTo>
                  <a:close/>
                  <a:moveTo>
                    <a:pt x="3348" y="19150"/>
                  </a:moveTo>
                  <a:lnTo>
                    <a:pt x="3348" y="19150"/>
                  </a:lnTo>
                  <a:cubicBezTo>
                    <a:pt x="3353" y="19150"/>
                    <a:pt x="3356" y="19154"/>
                    <a:pt x="3356" y="19158"/>
                  </a:cubicBezTo>
                  <a:cubicBezTo>
                    <a:pt x="3356" y="19163"/>
                    <a:pt x="3353" y="19166"/>
                    <a:pt x="3348" y="19166"/>
                  </a:cubicBezTo>
                  <a:lnTo>
                    <a:pt x="3348" y="19166"/>
                  </a:lnTo>
                  <a:cubicBezTo>
                    <a:pt x="3344" y="19166"/>
                    <a:pt x="3340" y="19163"/>
                    <a:pt x="3340" y="19158"/>
                  </a:cubicBezTo>
                  <a:cubicBezTo>
                    <a:pt x="3340" y="19154"/>
                    <a:pt x="3344" y="19150"/>
                    <a:pt x="3348" y="19150"/>
                  </a:cubicBezTo>
                  <a:close/>
                  <a:moveTo>
                    <a:pt x="3380" y="19150"/>
                  </a:moveTo>
                  <a:lnTo>
                    <a:pt x="3380" y="19150"/>
                  </a:lnTo>
                  <a:cubicBezTo>
                    <a:pt x="3385" y="19150"/>
                    <a:pt x="3388" y="19154"/>
                    <a:pt x="3388" y="19158"/>
                  </a:cubicBezTo>
                  <a:cubicBezTo>
                    <a:pt x="3388" y="19163"/>
                    <a:pt x="3385" y="19166"/>
                    <a:pt x="3380" y="19166"/>
                  </a:cubicBezTo>
                  <a:lnTo>
                    <a:pt x="3380" y="19166"/>
                  </a:lnTo>
                  <a:cubicBezTo>
                    <a:pt x="3376" y="19166"/>
                    <a:pt x="3372" y="19163"/>
                    <a:pt x="3372" y="19158"/>
                  </a:cubicBezTo>
                  <a:cubicBezTo>
                    <a:pt x="3372" y="19154"/>
                    <a:pt x="3376" y="19150"/>
                    <a:pt x="3380" y="19150"/>
                  </a:cubicBezTo>
                  <a:close/>
                  <a:moveTo>
                    <a:pt x="3412" y="19150"/>
                  </a:moveTo>
                  <a:lnTo>
                    <a:pt x="3412" y="19150"/>
                  </a:lnTo>
                  <a:cubicBezTo>
                    <a:pt x="3417" y="19150"/>
                    <a:pt x="3420" y="19154"/>
                    <a:pt x="3420" y="19158"/>
                  </a:cubicBezTo>
                  <a:cubicBezTo>
                    <a:pt x="3420" y="19163"/>
                    <a:pt x="3417" y="19166"/>
                    <a:pt x="3412" y="19166"/>
                  </a:cubicBezTo>
                  <a:lnTo>
                    <a:pt x="3412" y="19166"/>
                  </a:lnTo>
                  <a:cubicBezTo>
                    <a:pt x="3408" y="19166"/>
                    <a:pt x="3404" y="19163"/>
                    <a:pt x="3404" y="19158"/>
                  </a:cubicBezTo>
                  <a:cubicBezTo>
                    <a:pt x="3404" y="19154"/>
                    <a:pt x="3408" y="19150"/>
                    <a:pt x="3412" y="19150"/>
                  </a:cubicBezTo>
                  <a:close/>
                  <a:moveTo>
                    <a:pt x="3444" y="19150"/>
                  </a:moveTo>
                  <a:lnTo>
                    <a:pt x="3444" y="19150"/>
                  </a:lnTo>
                  <a:cubicBezTo>
                    <a:pt x="3449" y="19150"/>
                    <a:pt x="3452" y="19154"/>
                    <a:pt x="3452" y="19158"/>
                  </a:cubicBezTo>
                  <a:cubicBezTo>
                    <a:pt x="3452" y="19163"/>
                    <a:pt x="3449" y="19166"/>
                    <a:pt x="3444" y="19166"/>
                  </a:cubicBezTo>
                  <a:lnTo>
                    <a:pt x="3444" y="19166"/>
                  </a:lnTo>
                  <a:cubicBezTo>
                    <a:pt x="3440" y="19166"/>
                    <a:pt x="3436" y="19163"/>
                    <a:pt x="3436" y="19158"/>
                  </a:cubicBezTo>
                  <a:cubicBezTo>
                    <a:pt x="3436" y="19154"/>
                    <a:pt x="3440" y="19150"/>
                    <a:pt x="3444" y="19150"/>
                  </a:cubicBezTo>
                  <a:close/>
                  <a:moveTo>
                    <a:pt x="3476" y="19150"/>
                  </a:moveTo>
                  <a:lnTo>
                    <a:pt x="3476" y="19150"/>
                  </a:lnTo>
                  <a:cubicBezTo>
                    <a:pt x="3481" y="19150"/>
                    <a:pt x="3484" y="19154"/>
                    <a:pt x="3484" y="19158"/>
                  </a:cubicBezTo>
                  <a:cubicBezTo>
                    <a:pt x="3484" y="19163"/>
                    <a:pt x="3481" y="19166"/>
                    <a:pt x="3476" y="19166"/>
                  </a:cubicBezTo>
                  <a:lnTo>
                    <a:pt x="3476" y="19166"/>
                  </a:lnTo>
                  <a:cubicBezTo>
                    <a:pt x="3472" y="19166"/>
                    <a:pt x="3468" y="19163"/>
                    <a:pt x="3468" y="19158"/>
                  </a:cubicBezTo>
                  <a:cubicBezTo>
                    <a:pt x="3468" y="19154"/>
                    <a:pt x="3472" y="19150"/>
                    <a:pt x="3476" y="19150"/>
                  </a:cubicBezTo>
                  <a:close/>
                  <a:moveTo>
                    <a:pt x="3508" y="19150"/>
                  </a:moveTo>
                  <a:lnTo>
                    <a:pt x="3508" y="19150"/>
                  </a:lnTo>
                  <a:cubicBezTo>
                    <a:pt x="3513" y="19150"/>
                    <a:pt x="3516" y="19154"/>
                    <a:pt x="3516" y="19158"/>
                  </a:cubicBezTo>
                  <a:cubicBezTo>
                    <a:pt x="3516" y="19163"/>
                    <a:pt x="3513" y="19166"/>
                    <a:pt x="3508" y="19166"/>
                  </a:cubicBezTo>
                  <a:lnTo>
                    <a:pt x="3508" y="19166"/>
                  </a:lnTo>
                  <a:cubicBezTo>
                    <a:pt x="3504" y="19166"/>
                    <a:pt x="3500" y="19163"/>
                    <a:pt x="3500" y="19158"/>
                  </a:cubicBezTo>
                  <a:cubicBezTo>
                    <a:pt x="3500" y="19154"/>
                    <a:pt x="3504" y="19150"/>
                    <a:pt x="3508" y="19150"/>
                  </a:cubicBezTo>
                  <a:close/>
                  <a:moveTo>
                    <a:pt x="3540" y="19150"/>
                  </a:moveTo>
                  <a:lnTo>
                    <a:pt x="3540" y="19150"/>
                  </a:lnTo>
                  <a:cubicBezTo>
                    <a:pt x="3545" y="19150"/>
                    <a:pt x="3548" y="19154"/>
                    <a:pt x="3548" y="19158"/>
                  </a:cubicBezTo>
                  <a:cubicBezTo>
                    <a:pt x="3548" y="19163"/>
                    <a:pt x="3545" y="19166"/>
                    <a:pt x="3540" y="19166"/>
                  </a:cubicBezTo>
                  <a:lnTo>
                    <a:pt x="3540" y="19166"/>
                  </a:lnTo>
                  <a:cubicBezTo>
                    <a:pt x="3536" y="19166"/>
                    <a:pt x="3532" y="19163"/>
                    <a:pt x="3532" y="19158"/>
                  </a:cubicBezTo>
                  <a:cubicBezTo>
                    <a:pt x="3532" y="19154"/>
                    <a:pt x="3536" y="19150"/>
                    <a:pt x="3540" y="19150"/>
                  </a:cubicBezTo>
                  <a:close/>
                  <a:moveTo>
                    <a:pt x="3572" y="19150"/>
                  </a:moveTo>
                  <a:lnTo>
                    <a:pt x="3572" y="19150"/>
                  </a:lnTo>
                  <a:cubicBezTo>
                    <a:pt x="3577" y="19150"/>
                    <a:pt x="3580" y="19154"/>
                    <a:pt x="3580" y="19158"/>
                  </a:cubicBezTo>
                  <a:cubicBezTo>
                    <a:pt x="3580" y="19163"/>
                    <a:pt x="3577" y="19166"/>
                    <a:pt x="3572" y="19166"/>
                  </a:cubicBezTo>
                  <a:lnTo>
                    <a:pt x="3572" y="19166"/>
                  </a:lnTo>
                  <a:cubicBezTo>
                    <a:pt x="3568" y="19166"/>
                    <a:pt x="3564" y="19163"/>
                    <a:pt x="3564" y="19158"/>
                  </a:cubicBezTo>
                  <a:cubicBezTo>
                    <a:pt x="3564" y="19154"/>
                    <a:pt x="3568" y="19150"/>
                    <a:pt x="3572" y="19150"/>
                  </a:cubicBezTo>
                  <a:close/>
                  <a:moveTo>
                    <a:pt x="3604" y="19150"/>
                  </a:moveTo>
                  <a:lnTo>
                    <a:pt x="3604" y="19150"/>
                  </a:lnTo>
                  <a:cubicBezTo>
                    <a:pt x="3609" y="19150"/>
                    <a:pt x="3612" y="19154"/>
                    <a:pt x="3612" y="19158"/>
                  </a:cubicBezTo>
                  <a:cubicBezTo>
                    <a:pt x="3612" y="19163"/>
                    <a:pt x="3609" y="19166"/>
                    <a:pt x="3604" y="19166"/>
                  </a:cubicBezTo>
                  <a:lnTo>
                    <a:pt x="3604" y="19166"/>
                  </a:lnTo>
                  <a:cubicBezTo>
                    <a:pt x="3600" y="19166"/>
                    <a:pt x="3596" y="19163"/>
                    <a:pt x="3596" y="19158"/>
                  </a:cubicBezTo>
                  <a:cubicBezTo>
                    <a:pt x="3596" y="19154"/>
                    <a:pt x="3600" y="19150"/>
                    <a:pt x="3604" y="19150"/>
                  </a:cubicBezTo>
                  <a:close/>
                  <a:moveTo>
                    <a:pt x="3636" y="19150"/>
                  </a:moveTo>
                  <a:lnTo>
                    <a:pt x="3636" y="19150"/>
                  </a:lnTo>
                  <a:cubicBezTo>
                    <a:pt x="3641" y="19150"/>
                    <a:pt x="3644" y="19154"/>
                    <a:pt x="3644" y="19158"/>
                  </a:cubicBezTo>
                  <a:cubicBezTo>
                    <a:pt x="3644" y="19163"/>
                    <a:pt x="3641" y="19166"/>
                    <a:pt x="3636" y="19166"/>
                  </a:cubicBezTo>
                  <a:lnTo>
                    <a:pt x="3636" y="19166"/>
                  </a:lnTo>
                  <a:cubicBezTo>
                    <a:pt x="3632" y="19166"/>
                    <a:pt x="3628" y="19163"/>
                    <a:pt x="3628" y="19158"/>
                  </a:cubicBezTo>
                  <a:cubicBezTo>
                    <a:pt x="3628" y="19154"/>
                    <a:pt x="3632" y="19150"/>
                    <a:pt x="3636" y="19150"/>
                  </a:cubicBezTo>
                  <a:close/>
                  <a:moveTo>
                    <a:pt x="3668" y="19150"/>
                  </a:moveTo>
                  <a:lnTo>
                    <a:pt x="3668" y="19150"/>
                  </a:lnTo>
                  <a:cubicBezTo>
                    <a:pt x="3673" y="19150"/>
                    <a:pt x="3676" y="19154"/>
                    <a:pt x="3676" y="19158"/>
                  </a:cubicBezTo>
                  <a:cubicBezTo>
                    <a:pt x="3676" y="19163"/>
                    <a:pt x="3673" y="19166"/>
                    <a:pt x="3668" y="19166"/>
                  </a:cubicBezTo>
                  <a:lnTo>
                    <a:pt x="3668" y="19166"/>
                  </a:lnTo>
                  <a:cubicBezTo>
                    <a:pt x="3664" y="19166"/>
                    <a:pt x="3660" y="19163"/>
                    <a:pt x="3660" y="19158"/>
                  </a:cubicBezTo>
                  <a:cubicBezTo>
                    <a:pt x="3660" y="19154"/>
                    <a:pt x="3664" y="19150"/>
                    <a:pt x="3668" y="19150"/>
                  </a:cubicBezTo>
                  <a:close/>
                  <a:moveTo>
                    <a:pt x="3700" y="19150"/>
                  </a:moveTo>
                  <a:lnTo>
                    <a:pt x="3700" y="19150"/>
                  </a:lnTo>
                  <a:cubicBezTo>
                    <a:pt x="3705" y="19150"/>
                    <a:pt x="3708" y="19154"/>
                    <a:pt x="3708" y="19158"/>
                  </a:cubicBezTo>
                  <a:cubicBezTo>
                    <a:pt x="3708" y="19163"/>
                    <a:pt x="3705" y="19166"/>
                    <a:pt x="3700" y="19166"/>
                  </a:cubicBezTo>
                  <a:lnTo>
                    <a:pt x="3700" y="19166"/>
                  </a:lnTo>
                  <a:cubicBezTo>
                    <a:pt x="3696" y="19166"/>
                    <a:pt x="3692" y="19163"/>
                    <a:pt x="3692" y="19158"/>
                  </a:cubicBezTo>
                  <a:cubicBezTo>
                    <a:pt x="3692" y="19154"/>
                    <a:pt x="3696" y="19150"/>
                    <a:pt x="3700" y="19150"/>
                  </a:cubicBezTo>
                  <a:close/>
                  <a:moveTo>
                    <a:pt x="3732" y="19150"/>
                  </a:moveTo>
                  <a:lnTo>
                    <a:pt x="3732" y="19150"/>
                  </a:lnTo>
                  <a:cubicBezTo>
                    <a:pt x="3737" y="19150"/>
                    <a:pt x="3740" y="19154"/>
                    <a:pt x="3740" y="19158"/>
                  </a:cubicBezTo>
                  <a:cubicBezTo>
                    <a:pt x="3740" y="19163"/>
                    <a:pt x="3737" y="19166"/>
                    <a:pt x="3732" y="19166"/>
                  </a:cubicBezTo>
                  <a:lnTo>
                    <a:pt x="3732" y="19166"/>
                  </a:lnTo>
                  <a:cubicBezTo>
                    <a:pt x="3728" y="19166"/>
                    <a:pt x="3724" y="19163"/>
                    <a:pt x="3724" y="19158"/>
                  </a:cubicBezTo>
                  <a:cubicBezTo>
                    <a:pt x="3724" y="19154"/>
                    <a:pt x="3728" y="19150"/>
                    <a:pt x="3732" y="19150"/>
                  </a:cubicBezTo>
                  <a:close/>
                  <a:moveTo>
                    <a:pt x="3764" y="19150"/>
                  </a:moveTo>
                  <a:lnTo>
                    <a:pt x="3764" y="19150"/>
                  </a:lnTo>
                  <a:cubicBezTo>
                    <a:pt x="3769" y="19150"/>
                    <a:pt x="3772" y="19154"/>
                    <a:pt x="3772" y="19158"/>
                  </a:cubicBezTo>
                  <a:cubicBezTo>
                    <a:pt x="3772" y="19163"/>
                    <a:pt x="3769" y="19166"/>
                    <a:pt x="3764" y="19166"/>
                  </a:cubicBezTo>
                  <a:lnTo>
                    <a:pt x="3764" y="19166"/>
                  </a:lnTo>
                  <a:cubicBezTo>
                    <a:pt x="3760" y="19166"/>
                    <a:pt x="3756" y="19163"/>
                    <a:pt x="3756" y="19158"/>
                  </a:cubicBezTo>
                  <a:cubicBezTo>
                    <a:pt x="3756" y="19154"/>
                    <a:pt x="3760" y="19150"/>
                    <a:pt x="3764" y="19150"/>
                  </a:cubicBezTo>
                  <a:close/>
                  <a:moveTo>
                    <a:pt x="3796" y="19150"/>
                  </a:moveTo>
                  <a:lnTo>
                    <a:pt x="3796" y="19150"/>
                  </a:lnTo>
                  <a:cubicBezTo>
                    <a:pt x="3801" y="19150"/>
                    <a:pt x="3804" y="19154"/>
                    <a:pt x="3804" y="19158"/>
                  </a:cubicBezTo>
                  <a:cubicBezTo>
                    <a:pt x="3804" y="19163"/>
                    <a:pt x="3801" y="19166"/>
                    <a:pt x="3796" y="19166"/>
                  </a:cubicBezTo>
                  <a:lnTo>
                    <a:pt x="3796" y="19166"/>
                  </a:lnTo>
                  <a:cubicBezTo>
                    <a:pt x="3792" y="19166"/>
                    <a:pt x="3788" y="19163"/>
                    <a:pt x="3788" y="19158"/>
                  </a:cubicBezTo>
                  <a:cubicBezTo>
                    <a:pt x="3788" y="19154"/>
                    <a:pt x="3792" y="19150"/>
                    <a:pt x="3796" y="19150"/>
                  </a:cubicBezTo>
                  <a:close/>
                  <a:moveTo>
                    <a:pt x="3828" y="19150"/>
                  </a:moveTo>
                  <a:lnTo>
                    <a:pt x="3828" y="19150"/>
                  </a:lnTo>
                  <a:cubicBezTo>
                    <a:pt x="3833" y="19150"/>
                    <a:pt x="3836" y="19154"/>
                    <a:pt x="3836" y="19158"/>
                  </a:cubicBezTo>
                  <a:cubicBezTo>
                    <a:pt x="3836" y="19163"/>
                    <a:pt x="3833" y="19166"/>
                    <a:pt x="3828" y="19166"/>
                  </a:cubicBezTo>
                  <a:lnTo>
                    <a:pt x="3828" y="19166"/>
                  </a:lnTo>
                  <a:cubicBezTo>
                    <a:pt x="3824" y="19166"/>
                    <a:pt x="3820" y="19163"/>
                    <a:pt x="3820" y="19158"/>
                  </a:cubicBezTo>
                  <a:cubicBezTo>
                    <a:pt x="3820" y="19154"/>
                    <a:pt x="3824" y="19150"/>
                    <a:pt x="3828" y="19150"/>
                  </a:cubicBezTo>
                  <a:close/>
                  <a:moveTo>
                    <a:pt x="3860" y="19150"/>
                  </a:moveTo>
                  <a:lnTo>
                    <a:pt x="3860" y="19150"/>
                  </a:lnTo>
                  <a:cubicBezTo>
                    <a:pt x="3865" y="19150"/>
                    <a:pt x="3868" y="19154"/>
                    <a:pt x="3868" y="19158"/>
                  </a:cubicBezTo>
                  <a:cubicBezTo>
                    <a:pt x="3868" y="19163"/>
                    <a:pt x="3865" y="19166"/>
                    <a:pt x="3860" y="19166"/>
                  </a:cubicBezTo>
                  <a:lnTo>
                    <a:pt x="3860" y="19166"/>
                  </a:lnTo>
                  <a:cubicBezTo>
                    <a:pt x="3856" y="19166"/>
                    <a:pt x="3852" y="19163"/>
                    <a:pt x="3852" y="19158"/>
                  </a:cubicBezTo>
                  <a:cubicBezTo>
                    <a:pt x="3852" y="19154"/>
                    <a:pt x="3856" y="19150"/>
                    <a:pt x="3860" y="19150"/>
                  </a:cubicBezTo>
                  <a:close/>
                  <a:moveTo>
                    <a:pt x="3892" y="19150"/>
                  </a:moveTo>
                  <a:lnTo>
                    <a:pt x="3892" y="19150"/>
                  </a:lnTo>
                  <a:cubicBezTo>
                    <a:pt x="3897" y="19150"/>
                    <a:pt x="3900" y="19154"/>
                    <a:pt x="3900" y="19158"/>
                  </a:cubicBezTo>
                  <a:cubicBezTo>
                    <a:pt x="3900" y="19163"/>
                    <a:pt x="3897" y="19166"/>
                    <a:pt x="3892" y="19166"/>
                  </a:cubicBezTo>
                  <a:lnTo>
                    <a:pt x="3892" y="19166"/>
                  </a:lnTo>
                  <a:cubicBezTo>
                    <a:pt x="3888" y="19166"/>
                    <a:pt x="3884" y="19163"/>
                    <a:pt x="3884" y="19158"/>
                  </a:cubicBezTo>
                  <a:cubicBezTo>
                    <a:pt x="3884" y="19154"/>
                    <a:pt x="3888" y="19150"/>
                    <a:pt x="3892" y="19150"/>
                  </a:cubicBezTo>
                  <a:close/>
                  <a:moveTo>
                    <a:pt x="3924" y="19150"/>
                  </a:moveTo>
                  <a:lnTo>
                    <a:pt x="3924" y="19150"/>
                  </a:lnTo>
                  <a:cubicBezTo>
                    <a:pt x="3929" y="19150"/>
                    <a:pt x="3932" y="19154"/>
                    <a:pt x="3932" y="19158"/>
                  </a:cubicBezTo>
                  <a:cubicBezTo>
                    <a:pt x="3932" y="19163"/>
                    <a:pt x="3929" y="19166"/>
                    <a:pt x="3924" y="19166"/>
                  </a:cubicBezTo>
                  <a:lnTo>
                    <a:pt x="3924" y="19166"/>
                  </a:lnTo>
                  <a:cubicBezTo>
                    <a:pt x="3920" y="19166"/>
                    <a:pt x="3916" y="19163"/>
                    <a:pt x="3916" y="19158"/>
                  </a:cubicBezTo>
                  <a:cubicBezTo>
                    <a:pt x="3916" y="19154"/>
                    <a:pt x="3920" y="19150"/>
                    <a:pt x="3924" y="19150"/>
                  </a:cubicBezTo>
                  <a:close/>
                  <a:moveTo>
                    <a:pt x="3956" y="19150"/>
                  </a:moveTo>
                  <a:lnTo>
                    <a:pt x="3956" y="19150"/>
                  </a:lnTo>
                  <a:cubicBezTo>
                    <a:pt x="3961" y="19150"/>
                    <a:pt x="3964" y="19154"/>
                    <a:pt x="3964" y="19158"/>
                  </a:cubicBezTo>
                  <a:cubicBezTo>
                    <a:pt x="3964" y="19163"/>
                    <a:pt x="3961" y="19166"/>
                    <a:pt x="3956" y="19166"/>
                  </a:cubicBezTo>
                  <a:lnTo>
                    <a:pt x="3956" y="19166"/>
                  </a:lnTo>
                  <a:cubicBezTo>
                    <a:pt x="3952" y="19166"/>
                    <a:pt x="3948" y="19163"/>
                    <a:pt x="3948" y="19158"/>
                  </a:cubicBezTo>
                  <a:cubicBezTo>
                    <a:pt x="3948" y="19154"/>
                    <a:pt x="3952" y="19150"/>
                    <a:pt x="3956" y="19150"/>
                  </a:cubicBezTo>
                  <a:close/>
                  <a:moveTo>
                    <a:pt x="3988" y="19150"/>
                  </a:moveTo>
                  <a:lnTo>
                    <a:pt x="3988" y="19150"/>
                  </a:lnTo>
                  <a:cubicBezTo>
                    <a:pt x="3993" y="19150"/>
                    <a:pt x="3996" y="19154"/>
                    <a:pt x="3996" y="19158"/>
                  </a:cubicBezTo>
                  <a:cubicBezTo>
                    <a:pt x="3996" y="19163"/>
                    <a:pt x="3993" y="19166"/>
                    <a:pt x="3988" y="19166"/>
                  </a:cubicBezTo>
                  <a:lnTo>
                    <a:pt x="3988" y="19166"/>
                  </a:lnTo>
                  <a:cubicBezTo>
                    <a:pt x="3984" y="19166"/>
                    <a:pt x="3980" y="19163"/>
                    <a:pt x="3980" y="19158"/>
                  </a:cubicBezTo>
                  <a:cubicBezTo>
                    <a:pt x="3980" y="19154"/>
                    <a:pt x="3984" y="19150"/>
                    <a:pt x="3988" y="19150"/>
                  </a:cubicBezTo>
                  <a:close/>
                  <a:moveTo>
                    <a:pt x="4020" y="19150"/>
                  </a:moveTo>
                  <a:lnTo>
                    <a:pt x="4020" y="19150"/>
                  </a:lnTo>
                  <a:cubicBezTo>
                    <a:pt x="4025" y="19150"/>
                    <a:pt x="4028" y="19154"/>
                    <a:pt x="4028" y="19158"/>
                  </a:cubicBezTo>
                  <a:cubicBezTo>
                    <a:pt x="4028" y="19163"/>
                    <a:pt x="4025" y="19166"/>
                    <a:pt x="4020" y="19166"/>
                  </a:cubicBezTo>
                  <a:lnTo>
                    <a:pt x="4020" y="19166"/>
                  </a:lnTo>
                  <a:cubicBezTo>
                    <a:pt x="4016" y="19166"/>
                    <a:pt x="4012" y="19163"/>
                    <a:pt x="4012" y="19158"/>
                  </a:cubicBezTo>
                  <a:cubicBezTo>
                    <a:pt x="4012" y="19154"/>
                    <a:pt x="4016" y="19150"/>
                    <a:pt x="4020" y="19150"/>
                  </a:cubicBezTo>
                  <a:close/>
                  <a:moveTo>
                    <a:pt x="4052" y="19150"/>
                  </a:moveTo>
                  <a:lnTo>
                    <a:pt x="4052" y="19150"/>
                  </a:lnTo>
                  <a:cubicBezTo>
                    <a:pt x="4057" y="19150"/>
                    <a:pt x="4060" y="19154"/>
                    <a:pt x="4060" y="19158"/>
                  </a:cubicBezTo>
                  <a:cubicBezTo>
                    <a:pt x="4060" y="19163"/>
                    <a:pt x="4057" y="19166"/>
                    <a:pt x="4052" y="19166"/>
                  </a:cubicBezTo>
                  <a:lnTo>
                    <a:pt x="4052" y="19166"/>
                  </a:lnTo>
                  <a:cubicBezTo>
                    <a:pt x="4048" y="19166"/>
                    <a:pt x="4044" y="19163"/>
                    <a:pt x="4044" y="19158"/>
                  </a:cubicBezTo>
                  <a:cubicBezTo>
                    <a:pt x="4044" y="19154"/>
                    <a:pt x="4048" y="19150"/>
                    <a:pt x="4052" y="19150"/>
                  </a:cubicBezTo>
                  <a:close/>
                  <a:moveTo>
                    <a:pt x="4084" y="19150"/>
                  </a:moveTo>
                  <a:lnTo>
                    <a:pt x="4084" y="19150"/>
                  </a:lnTo>
                  <a:cubicBezTo>
                    <a:pt x="4089" y="19150"/>
                    <a:pt x="4092" y="19154"/>
                    <a:pt x="4092" y="19158"/>
                  </a:cubicBezTo>
                  <a:cubicBezTo>
                    <a:pt x="4092" y="19163"/>
                    <a:pt x="4089" y="19166"/>
                    <a:pt x="4084" y="19166"/>
                  </a:cubicBezTo>
                  <a:lnTo>
                    <a:pt x="4084" y="19166"/>
                  </a:lnTo>
                  <a:cubicBezTo>
                    <a:pt x="4080" y="19166"/>
                    <a:pt x="4076" y="19163"/>
                    <a:pt x="4076" y="19158"/>
                  </a:cubicBezTo>
                  <a:cubicBezTo>
                    <a:pt x="4076" y="19154"/>
                    <a:pt x="4080" y="19150"/>
                    <a:pt x="4084" y="19150"/>
                  </a:cubicBezTo>
                  <a:close/>
                  <a:moveTo>
                    <a:pt x="4116" y="19150"/>
                  </a:moveTo>
                  <a:lnTo>
                    <a:pt x="4116" y="19150"/>
                  </a:lnTo>
                  <a:cubicBezTo>
                    <a:pt x="4121" y="19150"/>
                    <a:pt x="4124" y="19154"/>
                    <a:pt x="4124" y="19158"/>
                  </a:cubicBezTo>
                  <a:cubicBezTo>
                    <a:pt x="4124" y="19163"/>
                    <a:pt x="4121" y="19166"/>
                    <a:pt x="4116" y="19166"/>
                  </a:cubicBezTo>
                  <a:lnTo>
                    <a:pt x="4116" y="19166"/>
                  </a:lnTo>
                  <a:cubicBezTo>
                    <a:pt x="4112" y="19166"/>
                    <a:pt x="4108" y="19163"/>
                    <a:pt x="4108" y="19158"/>
                  </a:cubicBezTo>
                  <a:cubicBezTo>
                    <a:pt x="4108" y="19154"/>
                    <a:pt x="4112" y="19150"/>
                    <a:pt x="4116" y="19150"/>
                  </a:cubicBezTo>
                  <a:close/>
                  <a:moveTo>
                    <a:pt x="4148" y="19150"/>
                  </a:moveTo>
                  <a:lnTo>
                    <a:pt x="4148" y="19150"/>
                  </a:lnTo>
                  <a:cubicBezTo>
                    <a:pt x="4153" y="19150"/>
                    <a:pt x="4156" y="19154"/>
                    <a:pt x="4156" y="19158"/>
                  </a:cubicBezTo>
                  <a:cubicBezTo>
                    <a:pt x="4156" y="19163"/>
                    <a:pt x="4153" y="19166"/>
                    <a:pt x="4148" y="19166"/>
                  </a:cubicBezTo>
                  <a:lnTo>
                    <a:pt x="4148" y="19166"/>
                  </a:lnTo>
                  <a:cubicBezTo>
                    <a:pt x="4144" y="19166"/>
                    <a:pt x="4140" y="19163"/>
                    <a:pt x="4140" y="19158"/>
                  </a:cubicBezTo>
                  <a:cubicBezTo>
                    <a:pt x="4140" y="19154"/>
                    <a:pt x="4144" y="19150"/>
                    <a:pt x="4148" y="19150"/>
                  </a:cubicBezTo>
                  <a:close/>
                  <a:moveTo>
                    <a:pt x="4180" y="19150"/>
                  </a:moveTo>
                  <a:lnTo>
                    <a:pt x="4181" y="19150"/>
                  </a:lnTo>
                  <a:cubicBezTo>
                    <a:pt x="4185" y="19150"/>
                    <a:pt x="4189" y="19154"/>
                    <a:pt x="4189" y="19158"/>
                  </a:cubicBezTo>
                  <a:cubicBezTo>
                    <a:pt x="4189" y="19163"/>
                    <a:pt x="4185" y="19166"/>
                    <a:pt x="4181" y="19166"/>
                  </a:cubicBezTo>
                  <a:lnTo>
                    <a:pt x="4180" y="19166"/>
                  </a:lnTo>
                  <a:cubicBezTo>
                    <a:pt x="4176" y="19166"/>
                    <a:pt x="4172" y="19163"/>
                    <a:pt x="4172" y="19158"/>
                  </a:cubicBezTo>
                  <a:cubicBezTo>
                    <a:pt x="4172" y="19154"/>
                    <a:pt x="4176" y="19150"/>
                    <a:pt x="4180" y="19150"/>
                  </a:cubicBezTo>
                  <a:close/>
                  <a:moveTo>
                    <a:pt x="4213" y="19150"/>
                  </a:moveTo>
                  <a:lnTo>
                    <a:pt x="4213" y="19150"/>
                  </a:lnTo>
                  <a:cubicBezTo>
                    <a:pt x="4217" y="19150"/>
                    <a:pt x="4221" y="19154"/>
                    <a:pt x="4221" y="19158"/>
                  </a:cubicBezTo>
                  <a:cubicBezTo>
                    <a:pt x="4221" y="19163"/>
                    <a:pt x="4217" y="19166"/>
                    <a:pt x="4213" y="19166"/>
                  </a:cubicBezTo>
                  <a:lnTo>
                    <a:pt x="4213" y="19166"/>
                  </a:lnTo>
                  <a:cubicBezTo>
                    <a:pt x="4208" y="19166"/>
                    <a:pt x="4205" y="19163"/>
                    <a:pt x="4205" y="19158"/>
                  </a:cubicBezTo>
                  <a:cubicBezTo>
                    <a:pt x="4205" y="19154"/>
                    <a:pt x="4208" y="19150"/>
                    <a:pt x="4213" y="19150"/>
                  </a:cubicBezTo>
                  <a:close/>
                  <a:moveTo>
                    <a:pt x="4245" y="19150"/>
                  </a:moveTo>
                  <a:lnTo>
                    <a:pt x="4245" y="19150"/>
                  </a:lnTo>
                  <a:cubicBezTo>
                    <a:pt x="4249" y="19150"/>
                    <a:pt x="4253" y="19154"/>
                    <a:pt x="4253" y="19158"/>
                  </a:cubicBezTo>
                  <a:cubicBezTo>
                    <a:pt x="4253" y="19163"/>
                    <a:pt x="4249" y="19166"/>
                    <a:pt x="4245" y="19166"/>
                  </a:cubicBezTo>
                  <a:lnTo>
                    <a:pt x="4245" y="19166"/>
                  </a:lnTo>
                  <a:cubicBezTo>
                    <a:pt x="4240" y="19166"/>
                    <a:pt x="4237" y="19163"/>
                    <a:pt x="4237" y="19158"/>
                  </a:cubicBezTo>
                  <a:cubicBezTo>
                    <a:pt x="4237" y="19154"/>
                    <a:pt x="4240" y="19150"/>
                    <a:pt x="4245" y="19150"/>
                  </a:cubicBezTo>
                  <a:close/>
                  <a:moveTo>
                    <a:pt x="4277" y="19150"/>
                  </a:moveTo>
                  <a:lnTo>
                    <a:pt x="4277" y="19150"/>
                  </a:lnTo>
                  <a:cubicBezTo>
                    <a:pt x="4281" y="19150"/>
                    <a:pt x="4285" y="19154"/>
                    <a:pt x="4285" y="19158"/>
                  </a:cubicBezTo>
                  <a:cubicBezTo>
                    <a:pt x="4285" y="19163"/>
                    <a:pt x="4281" y="19166"/>
                    <a:pt x="4277" y="19166"/>
                  </a:cubicBezTo>
                  <a:lnTo>
                    <a:pt x="4277" y="19166"/>
                  </a:lnTo>
                  <a:cubicBezTo>
                    <a:pt x="4272" y="19166"/>
                    <a:pt x="4269" y="19163"/>
                    <a:pt x="4269" y="19158"/>
                  </a:cubicBezTo>
                  <a:cubicBezTo>
                    <a:pt x="4269" y="19154"/>
                    <a:pt x="4272" y="19150"/>
                    <a:pt x="4277" y="19150"/>
                  </a:cubicBezTo>
                  <a:close/>
                  <a:moveTo>
                    <a:pt x="4309" y="19150"/>
                  </a:moveTo>
                  <a:lnTo>
                    <a:pt x="4309" y="19150"/>
                  </a:lnTo>
                  <a:cubicBezTo>
                    <a:pt x="4313" y="19150"/>
                    <a:pt x="4317" y="19154"/>
                    <a:pt x="4317" y="19158"/>
                  </a:cubicBezTo>
                  <a:cubicBezTo>
                    <a:pt x="4317" y="19163"/>
                    <a:pt x="4313" y="19166"/>
                    <a:pt x="4309" y="19166"/>
                  </a:cubicBezTo>
                  <a:lnTo>
                    <a:pt x="4309" y="19166"/>
                  </a:lnTo>
                  <a:cubicBezTo>
                    <a:pt x="4304" y="19166"/>
                    <a:pt x="4301" y="19163"/>
                    <a:pt x="4301" y="19158"/>
                  </a:cubicBezTo>
                  <a:cubicBezTo>
                    <a:pt x="4301" y="19154"/>
                    <a:pt x="4304" y="19150"/>
                    <a:pt x="4309" y="19150"/>
                  </a:cubicBezTo>
                  <a:close/>
                  <a:moveTo>
                    <a:pt x="4341" y="19150"/>
                  </a:moveTo>
                  <a:lnTo>
                    <a:pt x="4341" y="19150"/>
                  </a:lnTo>
                  <a:cubicBezTo>
                    <a:pt x="4345" y="19150"/>
                    <a:pt x="4349" y="19154"/>
                    <a:pt x="4349" y="19158"/>
                  </a:cubicBezTo>
                  <a:cubicBezTo>
                    <a:pt x="4349" y="19163"/>
                    <a:pt x="4345" y="19166"/>
                    <a:pt x="4341" y="19166"/>
                  </a:cubicBezTo>
                  <a:lnTo>
                    <a:pt x="4341" y="19166"/>
                  </a:lnTo>
                  <a:cubicBezTo>
                    <a:pt x="4336" y="19166"/>
                    <a:pt x="4333" y="19163"/>
                    <a:pt x="4333" y="19158"/>
                  </a:cubicBezTo>
                  <a:cubicBezTo>
                    <a:pt x="4333" y="19154"/>
                    <a:pt x="4336" y="19150"/>
                    <a:pt x="4341" y="19150"/>
                  </a:cubicBezTo>
                  <a:close/>
                  <a:moveTo>
                    <a:pt x="4373" y="19150"/>
                  </a:moveTo>
                  <a:lnTo>
                    <a:pt x="4373" y="19150"/>
                  </a:lnTo>
                  <a:cubicBezTo>
                    <a:pt x="4377" y="19150"/>
                    <a:pt x="4381" y="19154"/>
                    <a:pt x="4381" y="19158"/>
                  </a:cubicBezTo>
                  <a:cubicBezTo>
                    <a:pt x="4381" y="19163"/>
                    <a:pt x="4377" y="19166"/>
                    <a:pt x="4373" y="19166"/>
                  </a:cubicBezTo>
                  <a:lnTo>
                    <a:pt x="4373" y="19166"/>
                  </a:lnTo>
                  <a:cubicBezTo>
                    <a:pt x="4368" y="19166"/>
                    <a:pt x="4365" y="19163"/>
                    <a:pt x="4365" y="19158"/>
                  </a:cubicBezTo>
                  <a:cubicBezTo>
                    <a:pt x="4365" y="19154"/>
                    <a:pt x="4368" y="19150"/>
                    <a:pt x="4373" y="19150"/>
                  </a:cubicBezTo>
                  <a:close/>
                  <a:moveTo>
                    <a:pt x="4405" y="19150"/>
                  </a:moveTo>
                  <a:lnTo>
                    <a:pt x="4405" y="19150"/>
                  </a:lnTo>
                  <a:cubicBezTo>
                    <a:pt x="4409" y="19150"/>
                    <a:pt x="4413" y="19154"/>
                    <a:pt x="4413" y="19158"/>
                  </a:cubicBezTo>
                  <a:cubicBezTo>
                    <a:pt x="4413" y="19163"/>
                    <a:pt x="4409" y="19166"/>
                    <a:pt x="4405" y="19166"/>
                  </a:cubicBezTo>
                  <a:lnTo>
                    <a:pt x="4405" y="19166"/>
                  </a:lnTo>
                  <a:cubicBezTo>
                    <a:pt x="4400" y="19166"/>
                    <a:pt x="4397" y="19163"/>
                    <a:pt x="4397" y="19158"/>
                  </a:cubicBezTo>
                  <a:cubicBezTo>
                    <a:pt x="4397" y="19154"/>
                    <a:pt x="4400" y="19150"/>
                    <a:pt x="4405" y="19150"/>
                  </a:cubicBezTo>
                  <a:close/>
                  <a:moveTo>
                    <a:pt x="4437" y="19150"/>
                  </a:moveTo>
                  <a:lnTo>
                    <a:pt x="4437" y="19150"/>
                  </a:lnTo>
                  <a:cubicBezTo>
                    <a:pt x="4441" y="19150"/>
                    <a:pt x="4445" y="19154"/>
                    <a:pt x="4445" y="19158"/>
                  </a:cubicBezTo>
                  <a:cubicBezTo>
                    <a:pt x="4445" y="19163"/>
                    <a:pt x="4441" y="19166"/>
                    <a:pt x="4437" y="19166"/>
                  </a:cubicBezTo>
                  <a:lnTo>
                    <a:pt x="4437" y="19166"/>
                  </a:lnTo>
                  <a:cubicBezTo>
                    <a:pt x="4432" y="19166"/>
                    <a:pt x="4429" y="19163"/>
                    <a:pt x="4429" y="19158"/>
                  </a:cubicBezTo>
                  <a:cubicBezTo>
                    <a:pt x="4429" y="19154"/>
                    <a:pt x="4432" y="19150"/>
                    <a:pt x="4437" y="19150"/>
                  </a:cubicBezTo>
                  <a:close/>
                  <a:moveTo>
                    <a:pt x="4469" y="19150"/>
                  </a:moveTo>
                  <a:lnTo>
                    <a:pt x="4469" y="19150"/>
                  </a:lnTo>
                  <a:cubicBezTo>
                    <a:pt x="4473" y="19150"/>
                    <a:pt x="4477" y="19154"/>
                    <a:pt x="4477" y="19158"/>
                  </a:cubicBezTo>
                  <a:cubicBezTo>
                    <a:pt x="4477" y="19163"/>
                    <a:pt x="4473" y="19166"/>
                    <a:pt x="4469" y="19166"/>
                  </a:cubicBezTo>
                  <a:lnTo>
                    <a:pt x="4469" y="19166"/>
                  </a:lnTo>
                  <a:cubicBezTo>
                    <a:pt x="4464" y="19166"/>
                    <a:pt x="4461" y="19163"/>
                    <a:pt x="4461" y="19158"/>
                  </a:cubicBezTo>
                  <a:cubicBezTo>
                    <a:pt x="4461" y="19154"/>
                    <a:pt x="4464" y="19150"/>
                    <a:pt x="4469" y="19150"/>
                  </a:cubicBezTo>
                  <a:close/>
                  <a:moveTo>
                    <a:pt x="4501" y="19150"/>
                  </a:moveTo>
                  <a:lnTo>
                    <a:pt x="4501" y="19150"/>
                  </a:lnTo>
                  <a:cubicBezTo>
                    <a:pt x="4505" y="19150"/>
                    <a:pt x="4509" y="19154"/>
                    <a:pt x="4509" y="19158"/>
                  </a:cubicBezTo>
                  <a:cubicBezTo>
                    <a:pt x="4509" y="19163"/>
                    <a:pt x="4505" y="19166"/>
                    <a:pt x="4501" y="19166"/>
                  </a:cubicBezTo>
                  <a:lnTo>
                    <a:pt x="4501" y="19166"/>
                  </a:lnTo>
                  <a:cubicBezTo>
                    <a:pt x="4496" y="19166"/>
                    <a:pt x="4493" y="19163"/>
                    <a:pt x="4493" y="19158"/>
                  </a:cubicBezTo>
                  <a:cubicBezTo>
                    <a:pt x="4493" y="19154"/>
                    <a:pt x="4496" y="19150"/>
                    <a:pt x="4501" y="19150"/>
                  </a:cubicBezTo>
                  <a:close/>
                  <a:moveTo>
                    <a:pt x="4533" y="19150"/>
                  </a:moveTo>
                  <a:lnTo>
                    <a:pt x="4533" y="19150"/>
                  </a:lnTo>
                  <a:cubicBezTo>
                    <a:pt x="4537" y="19150"/>
                    <a:pt x="4541" y="19154"/>
                    <a:pt x="4541" y="19158"/>
                  </a:cubicBezTo>
                  <a:cubicBezTo>
                    <a:pt x="4541" y="19163"/>
                    <a:pt x="4537" y="19166"/>
                    <a:pt x="4533" y="19166"/>
                  </a:cubicBezTo>
                  <a:lnTo>
                    <a:pt x="4533" y="19166"/>
                  </a:lnTo>
                  <a:cubicBezTo>
                    <a:pt x="4528" y="19166"/>
                    <a:pt x="4525" y="19163"/>
                    <a:pt x="4525" y="19158"/>
                  </a:cubicBezTo>
                  <a:cubicBezTo>
                    <a:pt x="4525" y="19154"/>
                    <a:pt x="4528" y="19150"/>
                    <a:pt x="4533" y="19150"/>
                  </a:cubicBezTo>
                  <a:close/>
                  <a:moveTo>
                    <a:pt x="4565" y="19150"/>
                  </a:moveTo>
                  <a:lnTo>
                    <a:pt x="4565" y="19150"/>
                  </a:lnTo>
                  <a:cubicBezTo>
                    <a:pt x="4569" y="19150"/>
                    <a:pt x="4573" y="19154"/>
                    <a:pt x="4573" y="19158"/>
                  </a:cubicBezTo>
                  <a:cubicBezTo>
                    <a:pt x="4573" y="19163"/>
                    <a:pt x="4569" y="19166"/>
                    <a:pt x="4565" y="19166"/>
                  </a:cubicBezTo>
                  <a:lnTo>
                    <a:pt x="4565" y="19166"/>
                  </a:lnTo>
                  <a:cubicBezTo>
                    <a:pt x="4560" y="19166"/>
                    <a:pt x="4557" y="19163"/>
                    <a:pt x="4557" y="19158"/>
                  </a:cubicBezTo>
                  <a:cubicBezTo>
                    <a:pt x="4557" y="19154"/>
                    <a:pt x="4560" y="19150"/>
                    <a:pt x="4565" y="19150"/>
                  </a:cubicBezTo>
                  <a:close/>
                  <a:moveTo>
                    <a:pt x="4597" y="19150"/>
                  </a:moveTo>
                  <a:lnTo>
                    <a:pt x="4597" y="19150"/>
                  </a:lnTo>
                  <a:cubicBezTo>
                    <a:pt x="4601" y="19150"/>
                    <a:pt x="4605" y="19154"/>
                    <a:pt x="4605" y="19158"/>
                  </a:cubicBezTo>
                  <a:cubicBezTo>
                    <a:pt x="4605" y="19163"/>
                    <a:pt x="4601" y="19166"/>
                    <a:pt x="4597" y="19166"/>
                  </a:cubicBezTo>
                  <a:lnTo>
                    <a:pt x="4597" y="19166"/>
                  </a:lnTo>
                  <a:cubicBezTo>
                    <a:pt x="4592" y="19166"/>
                    <a:pt x="4589" y="19163"/>
                    <a:pt x="4589" y="19158"/>
                  </a:cubicBezTo>
                  <a:cubicBezTo>
                    <a:pt x="4589" y="19154"/>
                    <a:pt x="4592" y="19150"/>
                    <a:pt x="4597" y="19150"/>
                  </a:cubicBezTo>
                  <a:close/>
                  <a:moveTo>
                    <a:pt x="4629" y="19150"/>
                  </a:moveTo>
                  <a:lnTo>
                    <a:pt x="4629" y="19150"/>
                  </a:lnTo>
                  <a:cubicBezTo>
                    <a:pt x="4633" y="19150"/>
                    <a:pt x="4637" y="19154"/>
                    <a:pt x="4637" y="19158"/>
                  </a:cubicBezTo>
                  <a:cubicBezTo>
                    <a:pt x="4637" y="19163"/>
                    <a:pt x="4633" y="19166"/>
                    <a:pt x="4629" y="19166"/>
                  </a:cubicBezTo>
                  <a:lnTo>
                    <a:pt x="4629" y="19166"/>
                  </a:lnTo>
                  <a:cubicBezTo>
                    <a:pt x="4624" y="19166"/>
                    <a:pt x="4621" y="19163"/>
                    <a:pt x="4621" y="19158"/>
                  </a:cubicBezTo>
                  <a:cubicBezTo>
                    <a:pt x="4621" y="19154"/>
                    <a:pt x="4624" y="19150"/>
                    <a:pt x="4629" y="19150"/>
                  </a:cubicBezTo>
                  <a:close/>
                  <a:moveTo>
                    <a:pt x="4661" y="19150"/>
                  </a:moveTo>
                  <a:lnTo>
                    <a:pt x="4661" y="19150"/>
                  </a:lnTo>
                  <a:cubicBezTo>
                    <a:pt x="4665" y="19150"/>
                    <a:pt x="4669" y="19154"/>
                    <a:pt x="4669" y="19158"/>
                  </a:cubicBezTo>
                  <a:cubicBezTo>
                    <a:pt x="4669" y="19163"/>
                    <a:pt x="4665" y="19166"/>
                    <a:pt x="4661" y="19166"/>
                  </a:cubicBezTo>
                  <a:lnTo>
                    <a:pt x="4661" y="19166"/>
                  </a:lnTo>
                  <a:cubicBezTo>
                    <a:pt x="4656" y="19166"/>
                    <a:pt x="4653" y="19163"/>
                    <a:pt x="4653" y="19158"/>
                  </a:cubicBezTo>
                  <a:cubicBezTo>
                    <a:pt x="4653" y="19154"/>
                    <a:pt x="4656" y="19150"/>
                    <a:pt x="4661" y="19150"/>
                  </a:cubicBezTo>
                  <a:close/>
                  <a:moveTo>
                    <a:pt x="4693" y="19150"/>
                  </a:moveTo>
                  <a:lnTo>
                    <a:pt x="4693" y="19150"/>
                  </a:lnTo>
                  <a:cubicBezTo>
                    <a:pt x="4697" y="19150"/>
                    <a:pt x="4701" y="19154"/>
                    <a:pt x="4701" y="19158"/>
                  </a:cubicBezTo>
                  <a:cubicBezTo>
                    <a:pt x="4701" y="19163"/>
                    <a:pt x="4697" y="19166"/>
                    <a:pt x="4693" y="19166"/>
                  </a:cubicBezTo>
                  <a:lnTo>
                    <a:pt x="4693" y="19166"/>
                  </a:lnTo>
                  <a:cubicBezTo>
                    <a:pt x="4688" y="19166"/>
                    <a:pt x="4685" y="19163"/>
                    <a:pt x="4685" y="19158"/>
                  </a:cubicBezTo>
                  <a:cubicBezTo>
                    <a:pt x="4685" y="19154"/>
                    <a:pt x="4688" y="19150"/>
                    <a:pt x="4693" y="19150"/>
                  </a:cubicBezTo>
                  <a:close/>
                  <a:moveTo>
                    <a:pt x="4725" y="19150"/>
                  </a:moveTo>
                  <a:lnTo>
                    <a:pt x="4725" y="19150"/>
                  </a:lnTo>
                  <a:cubicBezTo>
                    <a:pt x="4729" y="19150"/>
                    <a:pt x="4733" y="19154"/>
                    <a:pt x="4733" y="19158"/>
                  </a:cubicBezTo>
                  <a:cubicBezTo>
                    <a:pt x="4733" y="19163"/>
                    <a:pt x="4729" y="19166"/>
                    <a:pt x="4725" y="19166"/>
                  </a:cubicBezTo>
                  <a:lnTo>
                    <a:pt x="4725" y="19166"/>
                  </a:lnTo>
                  <a:cubicBezTo>
                    <a:pt x="4720" y="19166"/>
                    <a:pt x="4717" y="19163"/>
                    <a:pt x="4717" y="19158"/>
                  </a:cubicBezTo>
                  <a:cubicBezTo>
                    <a:pt x="4717" y="19154"/>
                    <a:pt x="4720" y="19150"/>
                    <a:pt x="4725" y="19150"/>
                  </a:cubicBezTo>
                  <a:close/>
                  <a:moveTo>
                    <a:pt x="4757" y="19150"/>
                  </a:moveTo>
                  <a:lnTo>
                    <a:pt x="4757" y="19150"/>
                  </a:lnTo>
                  <a:cubicBezTo>
                    <a:pt x="4761" y="19150"/>
                    <a:pt x="4765" y="19154"/>
                    <a:pt x="4765" y="19158"/>
                  </a:cubicBezTo>
                  <a:cubicBezTo>
                    <a:pt x="4765" y="19163"/>
                    <a:pt x="4761" y="19166"/>
                    <a:pt x="4757" y="19166"/>
                  </a:cubicBezTo>
                  <a:lnTo>
                    <a:pt x="4757" y="19166"/>
                  </a:lnTo>
                  <a:cubicBezTo>
                    <a:pt x="4752" y="19166"/>
                    <a:pt x="4749" y="19163"/>
                    <a:pt x="4749" y="19158"/>
                  </a:cubicBezTo>
                  <a:cubicBezTo>
                    <a:pt x="4749" y="19154"/>
                    <a:pt x="4752" y="19150"/>
                    <a:pt x="4757" y="19150"/>
                  </a:cubicBezTo>
                  <a:close/>
                  <a:moveTo>
                    <a:pt x="4789" y="19150"/>
                  </a:moveTo>
                  <a:lnTo>
                    <a:pt x="4789" y="19150"/>
                  </a:lnTo>
                  <a:cubicBezTo>
                    <a:pt x="4793" y="19150"/>
                    <a:pt x="4797" y="19154"/>
                    <a:pt x="4797" y="19158"/>
                  </a:cubicBezTo>
                  <a:cubicBezTo>
                    <a:pt x="4797" y="19163"/>
                    <a:pt x="4793" y="19166"/>
                    <a:pt x="4789" y="19166"/>
                  </a:cubicBezTo>
                  <a:lnTo>
                    <a:pt x="4789" y="19166"/>
                  </a:lnTo>
                  <a:cubicBezTo>
                    <a:pt x="4784" y="19166"/>
                    <a:pt x="4781" y="19163"/>
                    <a:pt x="4781" y="19158"/>
                  </a:cubicBezTo>
                  <a:cubicBezTo>
                    <a:pt x="4781" y="19154"/>
                    <a:pt x="4784" y="19150"/>
                    <a:pt x="4789" y="19150"/>
                  </a:cubicBezTo>
                  <a:close/>
                  <a:moveTo>
                    <a:pt x="4821" y="19150"/>
                  </a:moveTo>
                  <a:lnTo>
                    <a:pt x="4821" y="19150"/>
                  </a:lnTo>
                  <a:cubicBezTo>
                    <a:pt x="4825" y="19150"/>
                    <a:pt x="4829" y="19154"/>
                    <a:pt x="4829" y="19158"/>
                  </a:cubicBezTo>
                  <a:cubicBezTo>
                    <a:pt x="4829" y="19163"/>
                    <a:pt x="4825" y="19166"/>
                    <a:pt x="4821" y="19166"/>
                  </a:cubicBezTo>
                  <a:lnTo>
                    <a:pt x="4821" y="19166"/>
                  </a:lnTo>
                  <a:cubicBezTo>
                    <a:pt x="4816" y="19166"/>
                    <a:pt x="4813" y="19163"/>
                    <a:pt x="4813" y="19158"/>
                  </a:cubicBezTo>
                  <a:cubicBezTo>
                    <a:pt x="4813" y="19154"/>
                    <a:pt x="4816" y="19150"/>
                    <a:pt x="4821" y="19150"/>
                  </a:cubicBezTo>
                  <a:close/>
                  <a:moveTo>
                    <a:pt x="4853" y="19150"/>
                  </a:moveTo>
                  <a:lnTo>
                    <a:pt x="4853" y="19150"/>
                  </a:lnTo>
                  <a:cubicBezTo>
                    <a:pt x="4857" y="19150"/>
                    <a:pt x="4861" y="19154"/>
                    <a:pt x="4861" y="19158"/>
                  </a:cubicBezTo>
                  <a:cubicBezTo>
                    <a:pt x="4861" y="19163"/>
                    <a:pt x="4857" y="19166"/>
                    <a:pt x="4853" y="19166"/>
                  </a:cubicBezTo>
                  <a:lnTo>
                    <a:pt x="4853" y="19166"/>
                  </a:lnTo>
                  <a:cubicBezTo>
                    <a:pt x="4848" y="19166"/>
                    <a:pt x="4845" y="19163"/>
                    <a:pt x="4845" y="19158"/>
                  </a:cubicBezTo>
                  <a:cubicBezTo>
                    <a:pt x="4845" y="19154"/>
                    <a:pt x="4848" y="19150"/>
                    <a:pt x="4853" y="19150"/>
                  </a:cubicBezTo>
                  <a:close/>
                  <a:moveTo>
                    <a:pt x="4885" y="19150"/>
                  </a:moveTo>
                  <a:lnTo>
                    <a:pt x="4885" y="19150"/>
                  </a:lnTo>
                  <a:cubicBezTo>
                    <a:pt x="4889" y="19150"/>
                    <a:pt x="4893" y="19154"/>
                    <a:pt x="4893" y="19158"/>
                  </a:cubicBezTo>
                  <a:cubicBezTo>
                    <a:pt x="4893" y="19163"/>
                    <a:pt x="4889" y="19166"/>
                    <a:pt x="4885" y="19166"/>
                  </a:cubicBezTo>
                  <a:lnTo>
                    <a:pt x="4885" y="19166"/>
                  </a:lnTo>
                  <a:cubicBezTo>
                    <a:pt x="4880" y="19166"/>
                    <a:pt x="4877" y="19163"/>
                    <a:pt x="4877" y="19158"/>
                  </a:cubicBezTo>
                  <a:cubicBezTo>
                    <a:pt x="4877" y="19154"/>
                    <a:pt x="4880" y="19150"/>
                    <a:pt x="4885" y="19150"/>
                  </a:cubicBezTo>
                  <a:close/>
                  <a:moveTo>
                    <a:pt x="4917" y="19150"/>
                  </a:moveTo>
                  <a:lnTo>
                    <a:pt x="4917" y="19150"/>
                  </a:lnTo>
                  <a:cubicBezTo>
                    <a:pt x="4921" y="19150"/>
                    <a:pt x="4925" y="19154"/>
                    <a:pt x="4925" y="19158"/>
                  </a:cubicBezTo>
                  <a:cubicBezTo>
                    <a:pt x="4925" y="19163"/>
                    <a:pt x="4921" y="19166"/>
                    <a:pt x="4917" y="19166"/>
                  </a:cubicBezTo>
                  <a:lnTo>
                    <a:pt x="4917" y="19166"/>
                  </a:lnTo>
                  <a:cubicBezTo>
                    <a:pt x="4912" y="19166"/>
                    <a:pt x="4909" y="19163"/>
                    <a:pt x="4909" y="19158"/>
                  </a:cubicBezTo>
                  <a:cubicBezTo>
                    <a:pt x="4909" y="19154"/>
                    <a:pt x="4912" y="19150"/>
                    <a:pt x="4917" y="19150"/>
                  </a:cubicBezTo>
                  <a:close/>
                  <a:moveTo>
                    <a:pt x="4949" y="19150"/>
                  </a:moveTo>
                  <a:lnTo>
                    <a:pt x="4949" y="19150"/>
                  </a:lnTo>
                  <a:cubicBezTo>
                    <a:pt x="4953" y="19150"/>
                    <a:pt x="4957" y="19154"/>
                    <a:pt x="4957" y="19158"/>
                  </a:cubicBezTo>
                  <a:cubicBezTo>
                    <a:pt x="4957" y="19163"/>
                    <a:pt x="4953" y="19166"/>
                    <a:pt x="4949" y="19166"/>
                  </a:cubicBezTo>
                  <a:lnTo>
                    <a:pt x="4949" y="19166"/>
                  </a:lnTo>
                  <a:cubicBezTo>
                    <a:pt x="4944" y="19166"/>
                    <a:pt x="4941" y="19163"/>
                    <a:pt x="4941" y="19158"/>
                  </a:cubicBezTo>
                  <a:cubicBezTo>
                    <a:pt x="4941" y="19154"/>
                    <a:pt x="4944" y="19150"/>
                    <a:pt x="4949" y="19150"/>
                  </a:cubicBezTo>
                  <a:close/>
                  <a:moveTo>
                    <a:pt x="4981" y="19150"/>
                  </a:moveTo>
                  <a:lnTo>
                    <a:pt x="4981" y="19150"/>
                  </a:lnTo>
                  <a:cubicBezTo>
                    <a:pt x="4985" y="19150"/>
                    <a:pt x="4989" y="19154"/>
                    <a:pt x="4989" y="19158"/>
                  </a:cubicBezTo>
                  <a:cubicBezTo>
                    <a:pt x="4989" y="19163"/>
                    <a:pt x="4985" y="19166"/>
                    <a:pt x="4981" y="19166"/>
                  </a:cubicBezTo>
                  <a:lnTo>
                    <a:pt x="4981" y="19166"/>
                  </a:lnTo>
                  <a:cubicBezTo>
                    <a:pt x="4976" y="19166"/>
                    <a:pt x="4973" y="19163"/>
                    <a:pt x="4973" y="19158"/>
                  </a:cubicBezTo>
                  <a:cubicBezTo>
                    <a:pt x="4973" y="19154"/>
                    <a:pt x="4976" y="19150"/>
                    <a:pt x="4981" y="19150"/>
                  </a:cubicBezTo>
                  <a:close/>
                  <a:moveTo>
                    <a:pt x="5013" y="19150"/>
                  </a:moveTo>
                  <a:lnTo>
                    <a:pt x="5013" y="19150"/>
                  </a:lnTo>
                  <a:cubicBezTo>
                    <a:pt x="5017" y="19150"/>
                    <a:pt x="5021" y="19154"/>
                    <a:pt x="5021" y="19158"/>
                  </a:cubicBezTo>
                  <a:cubicBezTo>
                    <a:pt x="5021" y="19163"/>
                    <a:pt x="5017" y="19166"/>
                    <a:pt x="5013" y="19166"/>
                  </a:cubicBezTo>
                  <a:lnTo>
                    <a:pt x="5013" y="19166"/>
                  </a:lnTo>
                  <a:cubicBezTo>
                    <a:pt x="5008" y="19166"/>
                    <a:pt x="5005" y="19163"/>
                    <a:pt x="5005" y="19158"/>
                  </a:cubicBezTo>
                  <a:cubicBezTo>
                    <a:pt x="5005" y="19154"/>
                    <a:pt x="5008" y="19150"/>
                    <a:pt x="5013" y="19150"/>
                  </a:cubicBezTo>
                  <a:close/>
                  <a:moveTo>
                    <a:pt x="5045" y="19150"/>
                  </a:moveTo>
                  <a:lnTo>
                    <a:pt x="5045" y="19150"/>
                  </a:lnTo>
                  <a:cubicBezTo>
                    <a:pt x="5049" y="19150"/>
                    <a:pt x="5053" y="19154"/>
                    <a:pt x="5053" y="19158"/>
                  </a:cubicBezTo>
                  <a:cubicBezTo>
                    <a:pt x="5053" y="19163"/>
                    <a:pt x="5049" y="19166"/>
                    <a:pt x="5045" y="19166"/>
                  </a:cubicBezTo>
                  <a:lnTo>
                    <a:pt x="5045" y="19166"/>
                  </a:lnTo>
                  <a:cubicBezTo>
                    <a:pt x="5040" y="19166"/>
                    <a:pt x="5037" y="19163"/>
                    <a:pt x="5037" y="19158"/>
                  </a:cubicBezTo>
                  <a:cubicBezTo>
                    <a:pt x="5037" y="19154"/>
                    <a:pt x="5040" y="19150"/>
                    <a:pt x="5045" y="19150"/>
                  </a:cubicBezTo>
                  <a:close/>
                  <a:moveTo>
                    <a:pt x="5077" y="19150"/>
                  </a:moveTo>
                  <a:lnTo>
                    <a:pt x="5077" y="19150"/>
                  </a:lnTo>
                  <a:cubicBezTo>
                    <a:pt x="5081" y="19150"/>
                    <a:pt x="5085" y="19154"/>
                    <a:pt x="5085" y="19158"/>
                  </a:cubicBezTo>
                  <a:cubicBezTo>
                    <a:pt x="5085" y="19163"/>
                    <a:pt x="5081" y="19166"/>
                    <a:pt x="5077" y="19166"/>
                  </a:cubicBezTo>
                  <a:lnTo>
                    <a:pt x="5077" y="19166"/>
                  </a:lnTo>
                  <a:cubicBezTo>
                    <a:pt x="5073" y="19166"/>
                    <a:pt x="5069" y="19163"/>
                    <a:pt x="5069" y="19158"/>
                  </a:cubicBezTo>
                  <a:cubicBezTo>
                    <a:pt x="5069" y="19154"/>
                    <a:pt x="5073" y="19150"/>
                    <a:pt x="5077" y="19150"/>
                  </a:cubicBezTo>
                  <a:close/>
                  <a:moveTo>
                    <a:pt x="5109" y="19150"/>
                  </a:moveTo>
                  <a:lnTo>
                    <a:pt x="5109" y="19150"/>
                  </a:lnTo>
                  <a:cubicBezTo>
                    <a:pt x="5113" y="19150"/>
                    <a:pt x="5117" y="19154"/>
                    <a:pt x="5117" y="19158"/>
                  </a:cubicBezTo>
                  <a:cubicBezTo>
                    <a:pt x="5117" y="19163"/>
                    <a:pt x="5113" y="19166"/>
                    <a:pt x="5109" y="19166"/>
                  </a:cubicBezTo>
                  <a:lnTo>
                    <a:pt x="5109" y="19166"/>
                  </a:lnTo>
                  <a:cubicBezTo>
                    <a:pt x="5105" y="19166"/>
                    <a:pt x="5101" y="19163"/>
                    <a:pt x="5101" y="19158"/>
                  </a:cubicBezTo>
                  <a:cubicBezTo>
                    <a:pt x="5101" y="19154"/>
                    <a:pt x="5105" y="19150"/>
                    <a:pt x="5109" y="19150"/>
                  </a:cubicBezTo>
                  <a:close/>
                  <a:moveTo>
                    <a:pt x="5141" y="19150"/>
                  </a:moveTo>
                  <a:lnTo>
                    <a:pt x="5141" y="19150"/>
                  </a:lnTo>
                  <a:cubicBezTo>
                    <a:pt x="5145" y="19150"/>
                    <a:pt x="5149" y="19154"/>
                    <a:pt x="5149" y="19158"/>
                  </a:cubicBezTo>
                  <a:cubicBezTo>
                    <a:pt x="5149" y="19163"/>
                    <a:pt x="5145" y="19166"/>
                    <a:pt x="5141" y="19166"/>
                  </a:cubicBezTo>
                  <a:lnTo>
                    <a:pt x="5141" y="19166"/>
                  </a:lnTo>
                  <a:cubicBezTo>
                    <a:pt x="5137" y="19166"/>
                    <a:pt x="5133" y="19163"/>
                    <a:pt x="5133" y="19158"/>
                  </a:cubicBezTo>
                  <a:cubicBezTo>
                    <a:pt x="5133" y="19154"/>
                    <a:pt x="5137" y="19150"/>
                    <a:pt x="5141" y="19150"/>
                  </a:cubicBezTo>
                  <a:close/>
                  <a:moveTo>
                    <a:pt x="5173" y="19150"/>
                  </a:moveTo>
                  <a:lnTo>
                    <a:pt x="5173" y="19150"/>
                  </a:lnTo>
                  <a:cubicBezTo>
                    <a:pt x="5177" y="19150"/>
                    <a:pt x="5181" y="19154"/>
                    <a:pt x="5181" y="19158"/>
                  </a:cubicBezTo>
                  <a:cubicBezTo>
                    <a:pt x="5181" y="19163"/>
                    <a:pt x="5177" y="19166"/>
                    <a:pt x="5173" y="19166"/>
                  </a:cubicBezTo>
                  <a:lnTo>
                    <a:pt x="5173" y="19166"/>
                  </a:lnTo>
                  <a:cubicBezTo>
                    <a:pt x="5169" y="19166"/>
                    <a:pt x="5165" y="19163"/>
                    <a:pt x="5165" y="19158"/>
                  </a:cubicBezTo>
                  <a:cubicBezTo>
                    <a:pt x="5165" y="19154"/>
                    <a:pt x="5169" y="19150"/>
                    <a:pt x="5173" y="19150"/>
                  </a:cubicBezTo>
                  <a:close/>
                  <a:moveTo>
                    <a:pt x="5205" y="19150"/>
                  </a:moveTo>
                  <a:lnTo>
                    <a:pt x="5205" y="19150"/>
                  </a:lnTo>
                  <a:cubicBezTo>
                    <a:pt x="5209" y="19150"/>
                    <a:pt x="5213" y="19154"/>
                    <a:pt x="5213" y="19158"/>
                  </a:cubicBezTo>
                  <a:cubicBezTo>
                    <a:pt x="5213" y="19163"/>
                    <a:pt x="5209" y="19166"/>
                    <a:pt x="5205" y="19166"/>
                  </a:cubicBezTo>
                  <a:lnTo>
                    <a:pt x="5205" y="19166"/>
                  </a:lnTo>
                  <a:cubicBezTo>
                    <a:pt x="5201" y="19166"/>
                    <a:pt x="5197" y="19163"/>
                    <a:pt x="5197" y="19158"/>
                  </a:cubicBezTo>
                  <a:cubicBezTo>
                    <a:pt x="5197" y="19154"/>
                    <a:pt x="5201" y="19150"/>
                    <a:pt x="5205" y="19150"/>
                  </a:cubicBezTo>
                  <a:close/>
                  <a:moveTo>
                    <a:pt x="5237" y="19150"/>
                  </a:moveTo>
                  <a:lnTo>
                    <a:pt x="5237" y="19150"/>
                  </a:lnTo>
                  <a:cubicBezTo>
                    <a:pt x="5241" y="19150"/>
                    <a:pt x="5245" y="19154"/>
                    <a:pt x="5245" y="19158"/>
                  </a:cubicBezTo>
                  <a:cubicBezTo>
                    <a:pt x="5245" y="19163"/>
                    <a:pt x="5241" y="19166"/>
                    <a:pt x="5237" y="19166"/>
                  </a:cubicBezTo>
                  <a:lnTo>
                    <a:pt x="5237" y="19166"/>
                  </a:lnTo>
                  <a:cubicBezTo>
                    <a:pt x="5233" y="19166"/>
                    <a:pt x="5229" y="19163"/>
                    <a:pt x="5229" y="19158"/>
                  </a:cubicBezTo>
                  <a:cubicBezTo>
                    <a:pt x="5229" y="19154"/>
                    <a:pt x="5233" y="19150"/>
                    <a:pt x="5237" y="19150"/>
                  </a:cubicBezTo>
                  <a:close/>
                  <a:moveTo>
                    <a:pt x="5269" y="19150"/>
                  </a:moveTo>
                  <a:lnTo>
                    <a:pt x="5269" y="19150"/>
                  </a:lnTo>
                  <a:cubicBezTo>
                    <a:pt x="5273" y="19150"/>
                    <a:pt x="5277" y="19154"/>
                    <a:pt x="5277" y="19158"/>
                  </a:cubicBezTo>
                  <a:cubicBezTo>
                    <a:pt x="5277" y="19163"/>
                    <a:pt x="5273" y="19166"/>
                    <a:pt x="5269" y="19166"/>
                  </a:cubicBezTo>
                  <a:lnTo>
                    <a:pt x="5269" y="19166"/>
                  </a:lnTo>
                  <a:cubicBezTo>
                    <a:pt x="5265" y="19166"/>
                    <a:pt x="5261" y="19163"/>
                    <a:pt x="5261" y="19158"/>
                  </a:cubicBezTo>
                  <a:cubicBezTo>
                    <a:pt x="5261" y="19154"/>
                    <a:pt x="5265" y="19150"/>
                    <a:pt x="5269" y="19150"/>
                  </a:cubicBezTo>
                  <a:close/>
                  <a:moveTo>
                    <a:pt x="5301" y="19150"/>
                  </a:moveTo>
                  <a:lnTo>
                    <a:pt x="5301" y="19150"/>
                  </a:lnTo>
                  <a:cubicBezTo>
                    <a:pt x="5305" y="19150"/>
                    <a:pt x="5309" y="19154"/>
                    <a:pt x="5309" y="19158"/>
                  </a:cubicBezTo>
                  <a:cubicBezTo>
                    <a:pt x="5309" y="19163"/>
                    <a:pt x="5305" y="19166"/>
                    <a:pt x="5301" y="19166"/>
                  </a:cubicBezTo>
                  <a:lnTo>
                    <a:pt x="5301" y="19166"/>
                  </a:lnTo>
                  <a:cubicBezTo>
                    <a:pt x="5297" y="19166"/>
                    <a:pt x="5293" y="19163"/>
                    <a:pt x="5293" y="19158"/>
                  </a:cubicBezTo>
                  <a:cubicBezTo>
                    <a:pt x="5293" y="19154"/>
                    <a:pt x="5297" y="19150"/>
                    <a:pt x="5301" y="19150"/>
                  </a:cubicBezTo>
                  <a:close/>
                  <a:moveTo>
                    <a:pt x="5333" y="19150"/>
                  </a:moveTo>
                  <a:lnTo>
                    <a:pt x="5333" y="19150"/>
                  </a:lnTo>
                  <a:cubicBezTo>
                    <a:pt x="5337" y="19150"/>
                    <a:pt x="5341" y="19154"/>
                    <a:pt x="5341" y="19158"/>
                  </a:cubicBezTo>
                  <a:cubicBezTo>
                    <a:pt x="5341" y="19163"/>
                    <a:pt x="5337" y="19166"/>
                    <a:pt x="5333" y="19166"/>
                  </a:cubicBezTo>
                  <a:lnTo>
                    <a:pt x="5333" y="19166"/>
                  </a:lnTo>
                  <a:cubicBezTo>
                    <a:pt x="5329" y="19166"/>
                    <a:pt x="5325" y="19163"/>
                    <a:pt x="5325" y="19158"/>
                  </a:cubicBezTo>
                  <a:cubicBezTo>
                    <a:pt x="5325" y="19154"/>
                    <a:pt x="5329" y="19150"/>
                    <a:pt x="5333" y="19150"/>
                  </a:cubicBezTo>
                  <a:close/>
                  <a:moveTo>
                    <a:pt x="5365" y="19150"/>
                  </a:moveTo>
                  <a:lnTo>
                    <a:pt x="5365" y="19150"/>
                  </a:lnTo>
                  <a:cubicBezTo>
                    <a:pt x="5370" y="19150"/>
                    <a:pt x="5373" y="19154"/>
                    <a:pt x="5373" y="19158"/>
                  </a:cubicBezTo>
                  <a:cubicBezTo>
                    <a:pt x="5373" y="19163"/>
                    <a:pt x="5370" y="19166"/>
                    <a:pt x="5365" y="19166"/>
                  </a:cubicBezTo>
                  <a:lnTo>
                    <a:pt x="5365" y="19166"/>
                  </a:lnTo>
                  <a:cubicBezTo>
                    <a:pt x="5361" y="19166"/>
                    <a:pt x="5357" y="19163"/>
                    <a:pt x="5357" y="19158"/>
                  </a:cubicBezTo>
                  <a:cubicBezTo>
                    <a:pt x="5357" y="19154"/>
                    <a:pt x="5361" y="19150"/>
                    <a:pt x="5365" y="19150"/>
                  </a:cubicBezTo>
                  <a:close/>
                  <a:moveTo>
                    <a:pt x="5397" y="19150"/>
                  </a:moveTo>
                  <a:lnTo>
                    <a:pt x="5397" y="19150"/>
                  </a:lnTo>
                  <a:cubicBezTo>
                    <a:pt x="5402" y="19150"/>
                    <a:pt x="5405" y="19154"/>
                    <a:pt x="5405" y="19158"/>
                  </a:cubicBezTo>
                  <a:cubicBezTo>
                    <a:pt x="5405" y="19163"/>
                    <a:pt x="5402" y="19166"/>
                    <a:pt x="5397" y="19166"/>
                  </a:cubicBezTo>
                  <a:lnTo>
                    <a:pt x="5397" y="19166"/>
                  </a:lnTo>
                  <a:cubicBezTo>
                    <a:pt x="5393" y="19166"/>
                    <a:pt x="5389" y="19163"/>
                    <a:pt x="5389" y="19158"/>
                  </a:cubicBezTo>
                  <a:cubicBezTo>
                    <a:pt x="5389" y="19154"/>
                    <a:pt x="5393" y="19150"/>
                    <a:pt x="5397" y="19150"/>
                  </a:cubicBezTo>
                  <a:close/>
                  <a:moveTo>
                    <a:pt x="5429" y="19150"/>
                  </a:moveTo>
                  <a:lnTo>
                    <a:pt x="5429" y="19150"/>
                  </a:lnTo>
                  <a:cubicBezTo>
                    <a:pt x="5434" y="19150"/>
                    <a:pt x="5437" y="19154"/>
                    <a:pt x="5437" y="19158"/>
                  </a:cubicBezTo>
                  <a:cubicBezTo>
                    <a:pt x="5437" y="19163"/>
                    <a:pt x="5434" y="19166"/>
                    <a:pt x="5429" y="19166"/>
                  </a:cubicBezTo>
                  <a:lnTo>
                    <a:pt x="5429" y="19166"/>
                  </a:lnTo>
                  <a:cubicBezTo>
                    <a:pt x="5425" y="19166"/>
                    <a:pt x="5421" y="19163"/>
                    <a:pt x="5421" y="19158"/>
                  </a:cubicBezTo>
                  <a:cubicBezTo>
                    <a:pt x="5421" y="19154"/>
                    <a:pt x="5425" y="19150"/>
                    <a:pt x="5429" y="19150"/>
                  </a:cubicBezTo>
                  <a:close/>
                  <a:moveTo>
                    <a:pt x="5461" y="19150"/>
                  </a:moveTo>
                  <a:lnTo>
                    <a:pt x="5461" y="19150"/>
                  </a:lnTo>
                  <a:cubicBezTo>
                    <a:pt x="5466" y="19150"/>
                    <a:pt x="5469" y="19154"/>
                    <a:pt x="5469" y="19158"/>
                  </a:cubicBezTo>
                  <a:cubicBezTo>
                    <a:pt x="5469" y="19163"/>
                    <a:pt x="5466" y="19166"/>
                    <a:pt x="5461" y="19166"/>
                  </a:cubicBezTo>
                  <a:lnTo>
                    <a:pt x="5461" y="19166"/>
                  </a:lnTo>
                  <a:cubicBezTo>
                    <a:pt x="5457" y="19166"/>
                    <a:pt x="5453" y="19163"/>
                    <a:pt x="5453" y="19158"/>
                  </a:cubicBezTo>
                  <a:cubicBezTo>
                    <a:pt x="5453" y="19154"/>
                    <a:pt x="5457" y="19150"/>
                    <a:pt x="5461" y="19150"/>
                  </a:cubicBezTo>
                  <a:close/>
                  <a:moveTo>
                    <a:pt x="5493" y="19150"/>
                  </a:moveTo>
                  <a:lnTo>
                    <a:pt x="5493" y="19150"/>
                  </a:lnTo>
                  <a:cubicBezTo>
                    <a:pt x="5498" y="19150"/>
                    <a:pt x="5501" y="19154"/>
                    <a:pt x="5501" y="19158"/>
                  </a:cubicBezTo>
                  <a:cubicBezTo>
                    <a:pt x="5501" y="19163"/>
                    <a:pt x="5498" y="19166"/>
                    <a:pt x="5493" y="19166"/>
                  </a:cubicBezTo>
                  <a:lnTo>
                    <a:pt x="5493" y="19166"/>
                  </a:lnTo>
                  <a:cubicBezTo>
                    <a:pt x="5489" y="19166"/>
                    <a:pt x="5485" y="19163"/>
                    <a:pt x="5485" y="19158"/>
                  </a:cubicBezTo>
                  <a:cubicBezTo>
                    <a:pt x="5485" y="19154"/>
                    <a:pt x="5489" y="19150"/>
                    <a:pt x="5493" y="19150"/>
                  </a:cubicBezTo>
                  <a:close/>
                  <a:moveTo>
                    <a:pt x="5525" y="19150"/>
                  </a:moveTo>
                  <a:lnTo>
                    <a:pt x="5525" y="19150"/>
                  </a:lnTo>
                  <a:cubicBezTo>
                    <a:pt x="5530" y="19150"/>
                    <a:pt x="5533" y="19154"/>
                    <a:pt x="5533" y="19158"/>
                  </a:cubicBezTo>
                  <a:cubicBezTo>
                    <a:pt x="5533" y="19163"/>
                    <a:pt x="5530" y="19166"/>
                    <a:pt x="5525" y="19166"/>
                  </a:cubicBezTo>
                  <a:lnTo>
                    <a:pt x="5525" y="19166"/>
                  </a:lnTo>
                  <a:cubicBezTo>
                    <a:pt x="5521" y="19166"/>
                    <a:pt x="5517" y="19163"/>
                    <a:pt x="5517" y="19158"/>
                  </a:cubicBezTo>
                  <a:cubicBezTo>
                    <a:pt x="5517" y="19154"/>
                    <a:pt x="5521" y="19150"/>
                    <a:pt x="5525" y="19150"/>
                  </a:cubicBezTo>
                  <a:close/>
                  <a:moveTo>
                    <a:pt x="5557" y="19150"/>
                  </a:moveTo>
                  <a:lnTo>
                    <a:pt x="5557" y="19150"/>
                  </a:lnTo>
                  <a:cubicBezTo>
                    <a:pt x="5562" y="19150"/>
                    <a:pt x="5565" y="19154"/>
                    <a:pt x="5565" y="19158"/>
                  </a:cubicBezTo>
                  <a:cubicBezTo>
                    <a:pt x="5565" y="19163"/>
                    <a:pt x="5562" y="19166"/>
                    <a:pt x="5557" y="19166"/>
                  </a:cubicBezTo>
                  <a:lnTo>
                    <a:pt x="5557" y="19166"/>
                  </a:lnTo>
                  <a:cubicBezTo>
                    <a:pt x="5553" y="19166"/>
                    <a:pt x="5549" y="19163"/>
                    <a:pt x="5549" y="19158"/>
                  </a:cubicBezTo>
                  <a:cubicBezTo>
                    <a:pt x="5549" y="19154"/>
                    <a:pt x="5553" y="19150"/>
                    <a:pt x="5557" y="19150"/>
                  </a:cubicBezTo>
                  <a:close/>
                  <a:moveTo>
                    <a:pt x="5589" y="19150"/>
                  </a:moveTo>
                  <a:lnTo>
                    <a:pt x="5589" y="19150"/>
                  </a:lnTo>
                  <a:cubicBezTo>
                    <a:pt x="5594" y="19150"/>
                    <a:pt x="5597" y="19154"/>
                    <a:pt x="5597" y="19158"/>
                  </a:cubicBezTo>
                  <a:cubicBezTo>
                    <a:pt x="5597" y="19163"/>
                    <a:pt x="5594" y="19166"/>
                    <a:pt x="5589" y="19166"/>
                  </a:cubicBezTo>
                  <a:lnTo>
                    <a:pt x="5589" y="19166"/>
                  </a:lnTo>
                  <a:cubicBezTo>
                    <a:pt x="5585" y="19166"/>
                    <a:pt x="5581" y="19163"/>
                    <a:pt x="5581" y="19158"/>
                  </a:cubicBezTo>
                  <a:cubicBezTo>
                    <a:pt x="5581" y="19154"/>
                    <a:pt x="5585" y="19150"/>
                    <a:pt x="5589" y="19150"/>
                  </a:cubicBezTo>
                  <a:close/>
                  <a:moveTo>
                    <a:pt x="5621" y="19150"/>
                  </a:moveTo>
                  <a:lnTo>
                    <a:pt x="5621" y="19150"/>
                  </a:lnTo>
                  <a:cubicBezTo>
                    <a:pt x="5626" y="19150"/>
                    <a:pt x="5629" y="19154"/>
                    <a:pt x="5629" y="19158"/>
                  </a:cubicBezTo>
                  <a:cubicBezTo>
                    <a:pt x="5629" y="19163"/>
                    <a:pt x="5626" y="19166"/>
                    <a:pt x="5621" y="19166"/>
                  </a:cubicBezTo>
                  <a:lnTo>
                    <a:pt x="5621" y="19166"/>
                  </a:lnTo>
                  <a:cubicBezTo>
                    <a:pt x="5617" y="19166"/>
                    <a:pt x="5613" y="19163"/>
                    <a:pt x="5613" y="19158"/>
                  </a:cubicBezTo>
                  <a:cubicBezTo>
                    <a:pt x="5613" y="19154"/>
                    <a:pt x="5617" y="19150"/>
                    <a:pt x="5621" y="19150"/>
                  </a:cubicBezTo>
                  <a:close/>
                  <a:moveTo>
                    <a:pt x="5653" y="19150"/>
                  </a:moveTo>
                  <a:lnTo>
                    <a:pt x="5653" y="19150"/>
                  </a:lnTo>
                  <a:cubicBezTo>
                    <a:pt x="5658" y="19150"/>
                    <a:pt x="5661" y="19154"/>
                    <a:pt x="5661" y="19158"/>
                  </a:cubicBezTo>
                  <a:cubicBezTo>
                    <a:pt x="5661" y="19163"/>
                    <a:pt x="5658" y="19166"/>
                    <a:pt x="5653" y="19166"/>
                  </a:cubicBezTo>
                  <a:lnTo>
                    <a:pt x="5653" y="19166"/>
                  </a:lnTo>
                  <a:cubicBezTo>
                    <a:pt x="5649" y="19166"/>
                    <a:pt x="5645" y="19163"/>
                    <a:pt x="5645" y="19158"/>
                  </a:cubicBezTo>
                  <a:cubicBezTo>
                    <a:pt x="5645" y="19154"/>
                    <a:pt x="5649" y="19150"/>
                    <a:pt x="5653" y="19150"/>
                  </a:cubicBezTo>
                  <a:close/>
                  <a:moveTo>
                    <a:pt x="5685" y="19150"/>
                  </a:moveTo>
                  <a:lnTo>
                    <a:pt x="5685" y="19150"/>
                  </a:lnTo>
                  <a:cubicBezTo>
                    <a:pt x="5690" y="19150"/>
                    <a:pt x="5693" y="19154"/>
                    <a:pt x="5693" y="19158"/>
                  </a:cubicBezTo>
                  <a:cubicBezTo>
                    <a:pt x="5693" y="19163"/>
                    <a:pt x="5690" y="19166"/>
                    <a:pt x="5685" y="19166"/>
                  </a:cubicBezTo>
                  <a:lnTo>
                    <a:pt x="5685" y="19166"/>
                  </a:lnTo>
                  <a:cubicBezTo>
                    <a:pt x="5681" y="19166"/>
                    <a:pt x="5677" y="19163"/>
                    <a:pt x="5677" y="19158"/>
                  </a:cubicBezTo>
                  <a:cubicBezTo>
                    <a:pt x="5677" y="19154"/>
                    <a:pt x="5681" y="19150"/>
                    <a:pt x="5685" y="19150"/>
                  </a:cubicBezTo>
                  <a:close/>
                  <a:moveTo>
                    <a:pt x="5717" y="19150"/>
                  </a:moveTo>
                  <a:lnTo>
                    <a:pt x="5717" y="19150"/>
                  </a:lnTo>
                  <a:cubicBezTo>
                    <a:pt x="5722" y="19150"/>
                    <a:pt x="5725" y="19154"/>
                    <a:pt x="5725" y="19158"/>
                  </a:cubicBezTo>
                  <a:cubicBezTo>
                    <a:pt x="5725" y="19163"/>
                    <a:pt x="5722" y="19166"/>
                    <a:pt x="5717" y="19166"/>
                  </a:cubicBezTo>
                  <a:lnTo>
                    <a:pt x="5717" y="19166"/>
                  </a:lnTo>
                  <a:cubicBezTo>
                    <a:pt x="5713" y="19166"/>
                    <a:pt x="5709" y="19163"/>
                    <a:pt x="5709" y="19158"/>
                  </a:cubicBezTo>
                  <a:cubicBezTo>
                    <a:pt x="5709" y="19154"/>
                    <a:pt x="5713" y="19150"/>
                    <a:pt x="5717" y="19150"/>
                  </a:cubicBezTo>
                  <a:close/>
                  <a:moveTo>
                    <a:pt x="5749" y="19150"/>
                  </a:moveTo>
                  <a:lnTo>
                    <a:pt x="5749" y="19150"/>
                  </a:lnTo>
                  <a:cubicBezTo>
                    <a:pt x="5754" y="19150"/>
                    <a:pt x="5757" y="19154"/>
                    <a:pt x="5757" y="19158"/>
                  </a:cubicBezTo>
                  <a:cubicBezTo>
                    <a:pt x="5757" y="19163"/>
                    <a:pt x="5754" y="19166"/>
                    <a:pt x="5749" y="19166"/>
                  </a:cubicBezTo>
                  <a:lnTo>
                    <a:pt x="5749" y="19166"/>
                  </a:lnTo>
                  <a:cubicBezTo>
                    <a:pt x="5745" y="19166"/>
                    <a:pt x="5741" y="19163"/>
                    <a:pt x="5741" y="19158"/>
                  </a:cubicBezTo>
                  <a:cubicBezTo>
                    <a:pt x="5741" y="19154"/>
                    <a:pt x="5745" y="19150"/>
                    <a:pt x="5749" y="19150"/>
                  </a:cubicBezTo>
                  <a:close/>
                  <a:moveTo>
                    <a:pt x="5781" y="19150"/>
                  </a:moveTo>
                  <a:lnTo>
                    <a:pt x="5781" y="19150"/>
                  </a:lnTo>
                  <a:cubicBezTo>
                    <a:pt x="5786" y="19150"/>
                    <a:pt x="5789" y="19154"/>
                    <a:pt x="5789" y="19158"/>
                  </a:cubicBezTo>
                  <a:cubicBezTo>
                    <a:pt x="5789" y="19163"/>
                    <a:pt x="5786" y="19166"/>
                    <a:pt x="5781" y="19166"/>
                  </a:cubicBezTo>
                  <a:lnTo>
                    <a:pt x="5781" y="19166"/>
                  </a:lnTo>
                  <a:cubicBezTo>
                    <a:pt x="5777" y="19166"/>
                    <a:pt x="5773" y="19163"/>
                    <a:pt x="5773" y="19158"/>
                  </a:cubicBezTo>
                  <a:cubicBezTo>
                    <a:pt x="5773" y="19154"/>
                    <a:pt x="5777" y="19150"/>
                    <a:pt x="5781" y="19150"/>
                  </a:cubicBezTo>
                  <a:close/>
                  <a:moveTo>
                    <a:pt x="5813" y="19150"/>
                  </a:moveTo>
                  <a:lnTo>
                    <a:pt x="5813" y="19150"/>
                  </a:lnTo>
                  <a:cubicBezTo>
                    <a:pt x="5818" y="19150"/>
                    <a:pt x="5821" y="19154"/>
                    <a:pt x="5821" y="19158"/>
                  </a:cubicBezTo>
                  <a:cubicBezTo>
                    <a:pt x="5821" y="19163"/>
                    <a:pt x="5818" y="19166"/>
                    <a:pt x="5813" y="19166"/>
                  </a:cubicBezTo>
                  <a:lnTo>
                    <a:pt x="5813" y="19166"/>
                  </a:lnTo>
                  <a:cubicBezTo>
                    <a:pt x="5809" y="19166"/>
                    <a:pt x="5805" y="19163"/>
                    <a:pt x="5805" y="19158"/>
                  </a:cubicBezTo>
                  <a:cubicBezTo>
                    <a:pt x="5805" y="19154"/>
                    <a:pt x="5809" y="19150"/>
                    <a:pt x="5813" y="19150"/>
                  </a:cubicBezTo>
                  <a:close/>
                  <a:moveTo>
                    <a:pt x="5845" y="19150"/>
                  </a:moveTo>
                  <a:lnTo>
                    <a:pt x="5845" y="19150"/>
                  </a:lnTo>
                  <a:cubicBezTo>
                    <a:pt x="5850" y="19150"/>
                    <a:pt x="5853" y="19154"/>
                    <a:pt x="5853" y="19158"/>
                  </a:cubicBezTo>
                  <a:cubicBezTo>
                    <a:pt x="5853" y="19163"/>
                    <a:pt x="5850" y="19166"/>
                    <a:pt x="5845" y="19166"/>
                  </a:cubicBezTo>
                  <a:lnTo>
                    <a:pt x="5845" y="19166"/>
                  </a:lnTo>
                  <a:cubicBezTo>
                    <a:pt x="5841" y="19166"/>
                    <a:pt x="5837" y="19163"/>
                    <a:pt x="5837" y="19158"/>
                  </a:cubicBezTo>
                  <a:cubicBezTo>
                    <a:pt x="5837" y="19154"/>
                    <a:pt x="5841" y="19150"/>
                    <a:pt x="5845" y="19150"/>
                  </a:cubicBezTo>
                  <a:close/>
                  <a:moveTo>
                    <a:pt x="5877" y="19150"/>
                  </a:moveTo>
                  <a:lnTo>
                    <a:pt x="5877" y="19150"/>
                  </a:lnTo>
                  <a:cubicBezTo>
                    <a:pt x="5882" y="19150"/>
                    <a:pt x="5885" y="19154"/>
                    <a:pt x="5885" y="19158"/>
                  </a:cubicBezTo>
                  <a:cubicBezTo>
                    <a:pt x="5885" y="19163"/>
                    <a:pt x="5882" y="19166"/>
                    <a:pt x="5877" y="19166"/>
                  </a:cubicBezTo>
                  <a:lnTo>
                    <a:pt x="5877" y="19166"/>
                  </a:lnTo>
                  <a:cubicBezTo>
                    <a:pt x="5873" y="19166"/>
                    <a:pt x="5869" y="19163"/>
                    <a:pt x="5869" y="19158"/>
                  </a:cubicBezTo>
                  <a:cubicBezTo>
                    <a:pt x="5869" y="19154"/>
                    <a:pt x="5873" y="19150"/>
                    <a:pt x="5877" y="19150"/>
                  </a:cubicBezTo>
                  <a:close/>
                  <a:moveTo>
                    <a:pt x="5909" y="19150"/>
                  </a:moveTo>
                  <a:lnTo>
                    <a:pt x="5909" y="19150"/>
                  </a:lnTo>
                  <a:cubicBezTo>
                    <a:pt x="5914" y="19150"/>
                    <a:pt x="5917" y="19154"/>
                    <a:pt x="5917" y="19158"/>
                  </a:cubicBezTo>
                  <a:cubicBezTo>
                    <a:pt x="5917" y="19163"/>
                    <a:pt x="5914" y="19166"/>
                    <a:pt x="5909" y="19166"/>
                  </a:cubicBezTo>
                  <a:lnTo>
                    <a:pt x="5909" y="19166"/>
                  </a:lnTo>
                  <a:cubicBezTo>
                    <a:pt x="5905" y="19166"/>
                    <a:pt x="5901" y="19163"/>
                    <a:pt x="5901" y="19158"/>
                  </a:cubicBezTo>
                  <a:cubicBezTo>
                    <a:pt x="5901" y="19154"/>
                    <a:pt x="5905" y="19150"/>
                    <a:pt x="5909" y="19150"/>
                  </a:cubicBezTo>
                  <a:close/>
                  <a:moveTo>
                    <a:pt x="5941" y="19150"/>
                  </a:moveTo>
                  <a:lnTo>
                    <a:pt x="5941" y="19150"/>
                  </a:lnTo>
                  <a:cubicBezTo>
                    <a:pt x="5946" y="19150"/>
                    <a:pt x="5949" y="19154"/>
                    <a:pt x="5949" y="19158"/>
                  </a:cubicBezTo>
                  <a:cubicBezTo>
                    <a:pt x="5949" y="19163"/>
                    <a:pt x="5946" y="19166"/>
                    <a:pt x="5941" y="19166"/>
                  </a:cubicBezTo>
                  <a:lnTo>
                    <a:pt x="5941" y="19166"/>
                  </a:lnTo>
                  <a:cubicBezTo>
                    <a:pt x="5937" y="19166"/>
                    <a:pt x="5933" y="19163"/>
                    <a:pt x="5933" y="19158"/>
                  </a:cubicBezTo>
                  <a:cubicBezTo>
                    <a:pt x="5933" y="19154"/>
                    <a:pt x="5937" y="19150"/>
                    <a:pt x="5941" y="19150"/>
                  </a:cubicBezTo>
                  <a:close/>
                  <a:moveTo>
                    <a:pt x="5973" y="19150"/>
                  </a:moveTo>
                  <a:lnTo>
                    <a:pt x="5973" y="19150"/>
                  </a:lnTo>
                  <a:cubicBezTo>
                    <a:pt x="5978" y="19150"/>
                    <a:pt x="5981" y="19154"/>
                    <a:pt x="5981" y="19158"/>
                  </a:cubicBezTo>
                  <a:cubicBezTo>
                    <a:pt x="5981" y="19163"/>
                    <a:pt x="5978" y="19166"/>
                    <a:pt x="5973" y="19166"/>
                  </a:cubicBezTo>
                  <a:lnTo>
                    <a:pt x="5973" y="19166"/>
                  </a:lnTo>
                  <a:cubicBezTo>
                    <a:pt x="5969" y="19166"/>
                    <a:pt x="5965" y="19163"/>
                    <a:pt x="5965" y="19158"/>
                  </a:cubicBezTo>
                  <a:cubicBezTo>
                    <a:pt x="5965" y="19154"/>
                    <a:pt x="5969" y="19150"/>
                    <a:pt x="5973" y="19150"/>
                  </a:cubicBezTo>
                  <a:close/>
                  <a:moveTo>
                    <a:pt x="6005" y="19150"/>
                  </a:moveTo>
                  <a:lnTo>
                    <a:pt x="6005" y="19150"/>
                  </a:lnTo>
                  <a:cubicBezTo>
                    <a:pt x="6010" y="19150"/>
                    <a:pt x="6013" y="19154"/>
                    <a:pt x="6013" y="19158"/>
                  </a:cubicBezTo>
                  <a:cubicBezTo>
                    <a:pt x="6013" y="19163"/>
                    <a:pt x="6010" y="19166"/>
                    <a:pt x="6005" y="19166"/>
                  </a:cubicBezTo>
                  <a:lnTo>
                    <a:pt x="6005" y="19166"/>
                  </a:lnTo>
                  <a:cubicBezTo>
                    <a:pt x="6001" y="19166"/>
                    <a:pt x="5997" y="19163"/>
                    <a:pt x="5997" y="19158"/>
                  </a:cubicBezTo>
                  <a:cubicBezTo>
                    <a:pt x="5997" y="19154"/>
                    <a:pt x="6001" y="19150"/>
                    <a:pt x="6005" y="19150"/>
                  </a:cubicBezTo>
                  <a:close/>
                  <a:moveTo>
                    <a:pt x="6037" y="19150"/>
                  </a:moveTo>
                  <a:lnTo>
                    <a:pt x="6037" y="19150"/>
                  </a:lnTo>
                  <a:cubicBezTo>
                    <a:pt x="6042" y="19150"/>
                    <a:pt x="6045" y="19154"/>
                    <a:pt x="6045" y="19158"/>
                  </a:cubicBezTo>
                  <a:cubicBezTo>
                    <a:pt x="6045" y="19163"/>
                    <a:pt x="6042" y="19166"/>
                    <a:pt x="6037" y="19166"/>
                  </a:cubicBezTo>
                  <a:lnTo>
                    <a:pt x="6037" y="19166"/>
                  </a:lnTo>
                  <a:cubicBezTo>
                    <a:pt x="6033" y="19166"/>
                    <a:pt x="6029" y="19163"/>
                    <a:pt x="6029" y="19158"/>
                  </a:cubicBezTo>
                  <a:cubicBezTo>
                    <a:pt x="6029" y="19154"/>
                    <a:pt x="6033" y="19150"/>
                    <a:pt x="6037" y="19150"/>
                  </a:cubicBezTo>
                  <a:close/>
                  <a:moveTo>
                    <a:pt x="6069" y="19150"/>
                  </a:moveTo>
                  <a:lnTo>
                    <a:pt x="6069" y="19150"/>
                  </a:lnTo>
                  <a:cubicBezTo>
                    <a:pt x="6074" y="19150"/>
                    <a:pt x="6077" y="19154"/>
                    <a:pt x="6077" y="19158"/>
                  </a:cubicBezTo>
                  <a:cubicBezTo>
                    <a:pt x="6077" y="19163"/>
                    <a:pt x="6074" y="19166"/>
                    <a:pt x="6069" y="19166"/>
                  </a:cubicBezTo>
                  <a:lnTo>
                    <a:pt x="6069" y="19166"/>
                  </a:lnTo>
                  <a:cubicBezTo>
                    <a:pt x="6065" y="19166"/>
                    <a:pt x="6061" y="19163"/>
                    <a:pt x="6061" y="19158"/>
                  </a:cubicBezTo>
                  <a:cubicBezTo>
                    <a:pt x="6061" y="19154"/>
                    <a:pt x="6065" y="19150"/>
                    <a:pt x="6069" y="19150"/>
                  </a:cubicBezTo>
                  <a:close/>
                  <a:moveTo>
                    <a:pt x="6101" y="19150"/>
                  </a:moveTo>
                  <a:lnTo>
                    <a:pt x="6101" y="19150"/>
                  </a:lnTo>
                  <a:cubicBezTo>
                    <a:pt x="6106" y="19150"/>
                    <a:pt x="6109" y="19154"/>
                    <a:pt x="6109" y="19158"/>
                  </a:cubicBezTo>
                  <a:cubicBezTo>
                    <a:pt x="6109" y="19163"/>
                    <a:pt x="6106" y="19166"/>
                    <a:pt x="6101" y="19166"/>
                  </a:cubicBezTo>
                  <a:lnTo>
                    <a:pt x="6101" y="19166"/>
                  </a:lnTo>
                  <a:cubicBezTo>
                    <a:pt x="6097" y="19166"/>
                    <a:pt x="6093" y="19163"/>
                    <a:pt x="6093" y="19158"/>
                  </a:cubicBezTo>
                  <a:cubicBezTo>
                    <a:pt x="6093" y="19154"/>
                    <a:pt x="6097" y="19150"/>
                    <a:pt x="6101" y="19150"/>
                  </a:cubicBezTo>
                  <a:close/>
                  <a:moveTo>
                    <a:pt x="6133" y="19150"/>
                  </a:moveTo>
                  <a:lnTo>
                    <a:pt x="6133" y="19150"/>
                  </a:lnTo>
                  <a:cubicBezTo>
                    <a:pt x="6138" y="19150"/>
                    <a:pt x="6141" y="19154"/>
                    <a:pt x="6141" y="19158"/>
                  </a:cubicBezTo>
                  <a:cubicBezTo>
                    <a:pt x="6141" y="19163"/>
                    <a:pt x="6138" y="19166"/>
                    <a:pt x="6133" y="19166"/>
                  </a:cubicBezTo>
                  <a:lnTo>
                    <a:pt x="6133" y="19166"/>
                  </a:lnTo>
                  <a:cubicBezTo>
                    <a:pt x="6129" y="19166"/>
                    <a:pt x="6125" y="19163"/>
                    <a:pt x="6125" y="19158"/>
                  </a:cubicBezTo>
                  <a:cubicBezTo>
                    <a:pt x="6125" y="19154"/>
                    <a:pt x="6129" y="19150"/>
                    <a:pt x="6133" y="19150"/>
                  </a:cubicBezTo>
                  <a:close/>
                  <a:moveTo>
                    <a:pt x="6165" y="19150"/>
                  </a:moveTo>
                  <a:lnTo>
                    <a:pt x="6165" y="19150"/>
                  </a:lnTo>
                  <a:cubicBezTo>
                    <a:pt x="6170" y="19150"/>
                    <a:pt x="6173" y="19154"/>
                    <a:pt x="6173" y="19158"/>
                  </a:cubicBezTo>
                  <a:cubicBezTo>
                    <a:pt x="6173" y="19163"/>
                    <a:pt x="6170" y="19166"/>
                    <a:pt x="6165" y="19166"/>
                  </a:cubicBezTo>
                  <a:lnTo>
                    <a:pt x="6165" y="19166"/>
                  </a:lnTo>
                  <a:cubicBezTo>
                    <a:pt x="6161" y="19166"/>
                    <a:pt x="6157" y="19163"/>
                    <a:pt x="6157" y="19158"/>
                  </a:cubicBezTo>
                  <a:cubicBezTo>
                    <a:pt x="6157" y="19154"/>
                    <a:pt x="6161" y="19150"/>
                    <a:pt x="6165" y="19150"/>
                  </a:cubicBezTo>
                  <a:close/>
                  <a:moveTo>
                    <a:pt x="6197" y="19150"/>
                  </a:moveTo>
                  <a:lnTo>
                    <a:pt x="6197" y="19150"/>
                  </a:lnTo>
                  <a:cubicBezTo>
                    <a:pt x="6202" y="19150"/>
                    <a:pt x="6205" y="19154"/>
                    <a:pt x="6205" y="19158"/>
                  </a:cubicBezTo>
                  <a:cubicBezTo>
                    <a:pt x="6205" y="19163"/>
                    <a:pt x="6202" y="19166"/>
                    <a:pt x="6197" y="19166"/>
                  </a:cubicBezTo>
                  <a:lnTo>
                    <a:pt x="6197" y="19166"/>
                  </a:lnTo>
                  <a:cubicBezTo>
                    <a:pt x="6193" y="19166"/>
                    <a:pt x="6189" y="19163"/>
                    <a:pt x="6189" y="19158"/>
                  </a:cubicBezTo>
                  <a:cubicBezTo>
                    <a:pt x="6189" y="19154"/>
                    <a:pt x="6193" y="19150"/>
                    <a:pt x="6197" y="19150"/>
                  </a:cubicBezTo>
                  <a:close/>
                  <a:moveTo>
                    <a:pt x="6229" y="19150"/>
                  </a:moveTo>
                  <a:lnTo>
                    <a:pt x="6230" y="19150"/>
                  </a:lnTo>
                  <a:cubicBezTo>
                    <a:pt x="6234" y="19150"/>
                    <a:pt x="6238" y="19154"/>
                    <a:pt x="6238" y="19158"/>
                  </a:cubicBezTo>
                  <a:cubicBezTo>
                    <a:pt x="6238" y="19163"/>
                    <a:pt x="6234" y="19166"/>
                    <a:pt x="6230" y="19166"/>
                  </a:cubicBezTo>
                  <a:lnTo>
                    <a:pt x="6229" y="19166"/>
                  </a:lnTo>
                  <a:cubicBezTo>
                    <a:pt x="6225" y="19166"/>
                    <a:pt x="6221" y="19163"/>
                    <a:pt x="6221" y="19158"/>
                  </a:cubicBezTo>
                  <a:cubicBezTo>
                    <a:pt x="6221" y="19154"/>
                    <a:pt x="6225" y="19150"/>
                    <a:pt x="6229" y="19150"/>
                  </a:cubicBezTo>
                  <a:close/>
                  <a:moveTo>
                    <a:pt x="6262" y="19150"/>
                  </a:moveTo>
                  <a:lnTo>
                    <a:pt x="6262" y="19150"/>
                  </a:lnTo>
                  <a:cubicBezTo>
                    <a:pt x="6266" y="19150"/>
                    <a:pt x="6270" y="19154"/>
                    <a:pt x="6270" y="19158"/>
                  </a:cubicBezTo>
                  <a:cubicBezTo>
                    <a:pt x="6270" y="19163"/>
                    <a:pt x="6266" y="19166"/>
                    <a:pt x="6262" y="19166"/>
                  </a:cubicBezTo>
                  <a:lnTo>
                    <a:pt x="6262" y="19166"/>
                  </a:lnTo>
                  <a:cubicBezTo>
                    <a:pt x="6257" y="19166"/>
                    <a:pt x="6254" y="19163"/>
                    <a:pt x="6254" y="19158"/>
                  </a:cubicBezTo>
                  <a:cubicBezTo>
                    <a:pt x="6254" y="19154"/>
                    <a:pt x="6257" y="19150"/>
                    <a:pt x="6262" y="19150"/>
                  </a:cubicBezTo>
                  <a:close/>
                  <a:moveTo>
                    <a:pt x="6294" y="19150"/>
                  </a:moveTo>
                  <a:lnTo>
                    <a:pt x="6294" y="19150"/>
                  </a:lnTo>
                  <a:cubicBezTo>
                    <a:pt x="6298" y="19150"/>
                    <a:pt x="6302" y="19154"/>
                    <a:pt x="6302" y="19158"/>
                  </a:cubicBezTo>
                  <a:cubicBezTo>
                    <a:pt x="6302" y="19163"/>
                    <a:pt x="6298" y="19166"/>
                    <a:pt x="6294" y="19166"/>
                  </a:cubicBezTo>
                  <a:lnTo>
                    <a:pt x="6294" y="19166"/>
                  </a:lnTo>
                  <a:cubicBezTo>
                    <a:pt x="6289" y="19166"/>
                    <a:pt x="6286" y="19163"/>
                    <a:pt x="6286" y="19158"/>
                  </a:cubicBezTo>
                  <a:cubicBezTo>
                    <a:pt x="6286" y="19154"/>
                    <a:pt x="6289" y="19150"/>
                    <a:pt x="6294" y="19150"/>
                  </a:cubicBezTo>
                  <a:close/>
                  <a:moveTo>
                    <a:pt x="6326" y="19150"/>
                  </a:moveTo>
                  <a:lnTo>
                    <a:pt x="6326" y="19150"/>
                  </a:lnTo>
                  <a:cubicBezTo>
                    <a:pt x="6330" y="19150"/>
                    <a:pt x="6334" y="19154"/>
                    <a:pt x="6334" y="19158"/>
                  </a:cubicBezTo>
                  <a:cubicBezTo>
                    <a:pt x="6334" y="19163"/>
                    <a:pt x="6330" y="19166"/>
                    <a:pt x="6326" y="19166"/>
                  </a:cubicBezTo>
                  <a:lnTo>
                    <a:pt x="6326" y="19166"/>
                  </a:lnTo>
                  <a:cubicBezTo>
                    <a:pt x="6321" y="19166"/>
                    <a:pt x="6318" y="19163"/>
                    <a:pt x="6318" y="19158"/>
                  </a:cubicBezTo>
                  <a:cubicBezTo>
                    <a:pt x="6318" y="19154"/>
                    <a:pt x="6321" y="19150"/>
                    <a:pt x="6326" y="19150"/>
                  </a:cubicBezTo>
                  <a:close/>
                  <a:moveTo>
                    <a:pt x="6358" y="19150"/>
                  </a:moveTo>
                  <a:lnTo>
                    <a:pt x="6358" y="19150"/>
                  </a:lnTo>
                  <a:cubicBezTo>
                    <a:pt x="6362" y="19150"/>
                    <a:pt x="6366" y="19154"/>
                    <a:pt x="6366" y="19158"/>
                  </a:cubicBezTo>
                  <a:cubicBezTo>
                    <a:pt x="6366" y="19163"/>
                    <a:pt x="6362" y="19166"/>
                    <a:pt x="6358" y="19166"/>
                  </a:cubicBezTo>
                  <a:lnTo>
                    <a:pt x="6358" y="19166"/>
                  </a:lnTo>
                  <a:cubicBezTo>
                    <a:pt x="6353" y="19166"/>
                    <a:pt x="6350" y="19163"/>
                    <a:pt x="6350" y="19158"/>
                  </a:cubicBezTo>
                  <a:cubicBezTo>
                    <a:pt x="6350" y="19154"/>
                    <a:pt x="6353" y="19150"/>
                    <a:pt x="6358" y="19150"/>
                  </a:cubicBezTo>
                  <a:close/>
                  <a:moveTo>
                    <a:pt x="6390" y="19150"/>
                  </a:moveTo>
                  <a:lnTo>
                    <a:pt x="6390" y="19150"/>
                  </a:lnTo>
                  <a:cubicBezTo>
                    <a:pt x="6394" y="19150"/>
                    <a:pt x="6398" y="19154"/>
                    <a:pt x="6398" y="19158"/>
                  </a:cubicBezTo>
                  <a:cubicBezTo>
                    <a:pt x="6398" y="19163"/>
                    <a:pt x="6394" y="19166"/>
                    <a:pt x="6390" y="19166"/>
                  </a:cubicBezTo>
                  <a:lnTo>
                    <a:pt x="6390" y="19166"/>
                  </a:lnTo>
                  <a:cubicBezTo>
                    <a:pt x="6385" y="19166"/>
                    <a:pt x="6382" y="19163"/>
                    <a:pt x="6382" y="19158"/>
                  </a:cubicBezTo>
                  <a:cubicBezTo>
                    <a:pt x="6382" y="19154"/>
                    <a:pt x="6385" y="19150"/>
                    <a:pt x="6390" y="19150"/>
                  </a:cubicBezTo>
                  <a:close/>
                  <a:moveTo>
                    <a:pt x="6422" y="19150"/>
                  </a:moveTo>
                  <a:lnTo>
                    <a:pt x="6422" y="19150"/>
                  </a:lnTo>
                  <a:cubicBezTo>
                    <a:pt x="6426" y="19150"/>
                    <a:pt x="6430" y="19154"/>
                    <a:pt x="6430" y="19158"/>
                  </a:cubicBezTo>
                  <a:cubicBezTo>
                    <a:pt x="6430" y="19163"/>
                    <a:pt x="6426" y="19166"/>
                    <a:pt x="6422" y="19166"/>
                  </a:cubicBezTo>
                  <a:lnTo>
                    <a:pt x="6422" y="19166"/>
                  </a:lnTo>
                  <a:cubicBezTo>
                    <a:pt x="6417" y="19166"/>
                    <a:pt x="6414" y="19163"/>
                    <a:pt x="6414" y="19158"/>
                  </a:cubicBezTo>
                  <a:cubicBezTo>
                    <a:pt x="6414" y="19154"/>
                    <a:pt x="6417" y="19150"/>
                    <a:pt x="6422" y="19150"/>
                  </a:cubicBezTo>
                  <a:close/>
                  <a:moveTo>
                    <a:pt x="6454" y="19150"/>
                  </a:moveTo>
                  <a:lnTo>
                    <a:pt x="6454" y="19150"/>
                  </a:lnTo>
                  <a:cubicBezTo>
                    <a:pt x="6458" y="19150"/>
                    <a:pt x="6462" y="19154"/>
                    <a:pt x="6462" y="19158"/>
                  </a:cubicBezTo>
                  <a:cubicBezTo>
                    <a:pt x="6462" y="19163"/>
                    <a:pt x="6458" y="19166"/>
                    <a:pt x="6454" y="19166"/>
                  </a:cubicBezTo>
                  <a:lnTo>
                    <a:pt x="6454" y="19166"/>
                  </a:lnTo>
                  <a:cubicBezTo>
                    <a:pt x="6449" y="19166"/>
                    <a:pt x="6446" y="19163"/>
                    <a:pt x="6446" y="19158"/>
                  </a:cubicBezTo>
                  <a:cubicBezTo>
                    <a:pt x="6446" y="19154"/>
                    <a:pt x="6449" y="19150"/>
                    <a:pt x="6454" y="19150"/>
                  </a:cubicBezTo>
                  <a:close/>
                  <a:moveTo>
                    <a:pt x="6486" y="19150"/>
                  </a:moveTo>
                  <a:lnTo>
                    <a:pt x="6486" y="19150"/>
                  </a:lnTo>
                  <a:cubicBezTo>
                    <a:pt x="6490" y="19150"/>
                    <a:pt x="6494" y="19154"/>
                    <a:pt x="6494" y="19158"/>
                  </a:cubicBezTo>
                  <a:cubicBezTo>
                    <a:pt x="6494" y="19163"/>
                    <a:pt x="6490" y="19166"/>
                    <a:pt x="6486" y="19166"/>
                  </a:cubicBezTo>
                  <a:lnTo>
                    <a:pt x="6486" y="19166"/>
                  </a:lnTo>
                  <a:cubicBezTo>
                    <a:pt x="6481" y="19166"/>
                    <a:pt x="6478" y="19163"/>
                    <a:pt x="6478" y="19158"/>
                  </a:cubicBezTo>
                  <a:cubicBezTo>
                    <a:pt x="6478" y="19154"/>
                    <a:pt x="6481" y="19150"/>
                    <a:pt x="6486" y="19150"/>
                  </a:cubicBezTo>
                  <a:close/>
                  <a:moveTo>
                    <a:pt x="6518" y="19150"/>
                  </a:moveTo>
                  <a:lnTo>
                    <a:pt x="6518" y="19150"/>
                  </a:lnTo>
                  <a:cubicBezTo>
                    <a:pt x="6522" y="19150"/>
                    <a:pt x="6526" y="19154"/>
                    <a:pt x="6526" y="19158"/>
                  </a:cubicBezTo>
                  <a:cubicBezTo>
                    <a:pt x="6526" y="19163"/>
                    <a:pt x="6522" y="19166"/>
                    <a:pt x="6518" y="19166"/>
                  </a:cubicBezTo>
                  <a:lnTo>
                    <a:pt x="6518" y="19166"/>
                  </a:lnTo>
                  <a:cubicBezTo>
                    <a:pt x="6513" y="19166"/>
                    <a:pt x="6510" y="19163"/>
                    <a:pt x="6510" y="19158"/>
                  </a:cubicBezTo>
                  <a:cubicBezTo>
                    <a:pt x="6510" y="19154"/>
                    <a:pt x="6513" y="19150"/>
                    <a:pt x="6518" y="19150"/>
                  </a:cubicBezTo>
                  <a:close/>
                  <a:moveTo>
                    <a:pt x="6550" y="19150"/>
                  </a:moveTo>
                  <a:lnTo>
                    <a:pt x="6550" y="19150"/>
                  </a:lnTo>
                  <a:cubicBezTo>
                    <a:pt x="6554" y="19150"/>
                    <a:pt x="6558" y="19154"/>
                    <a:pt x="6558" y="19158"/>
                  </a:cubicBezTo>
                  <a:cubicBezTo>
                    <a:pt x="6558" y="19163"/>
                    <a:pt x="6554" y="19166"/>
                    <a:pt x="6550" y="19166"/>
                  </a:cubicBezTo>
                  <a:lnTo>
                    <a:pt x="6550" y="19166"/>
                  </a:lnTo>
                  <a:cubicBezTo>
                    <a:pt x="6545" y="19166"/>
                    <a:pt x="6542" y="19163"/>
                    <a:pt x="6542" y="19158"/>
                  </a:cubicBezTo>
                  <a:cubicBezTo>
                    <a:pt x="6542" y="19154"/>
                    <a:pt x="6545" y="19150"/>
                    <a:pt x="6550" y="19150"/>
                  </a:cubicBezTo>
                  <a:close/>
                  <a:moveTo>
                    <a:pt x="6582" y="19150"/>
                  </a:moveTo>
                  <a:lnTo>
                    <a:pt x="6582" y="19150"/>
                  </a:lnTo>
                  <a:cubicBezTo>
                    <a:pt x="6586" y="19150"/>
                    <a:pt x="6590" y="19154"/>
                    <a:pt x="6590" y="19158"/>
                  </a:cubicBezTo>
                  <a:cubicBezTo>
                    <a:pt x="6590" y="19163"/>
                    <a:pt x="6586" y="19166"/>
                    <a:pt x="6582" y="19166"/>
                  </a:cubicBezTo>
                  <a:lnTo>
                    <a:pt x="6582" y="19166"/>
                  </a:lnTo>
                  <a:cubicBezTo>
                    <a:pt x="6577" y="19166"/>
                    <a:pt x="6574" y="19163"/>
                    <a:pt x="6574" y="19158"/>
                  </a:cubicBezTo>
                  <a:cubicBezTo>
                    <a:pt x="6574" y="19154"/>
                    <a:pt x="6577" y="19150"/>
                    <a:pt x="6582" y="19150"/>
                  </a:cubicBezTo>
                  <a:close/>
                  <a:moveTo>
                    <a:pt x="6614" y="19150"/>
                  </a:moveTo>
                  <a:lnTo>
                    <a:pt x="6614" y="19150"/>
                  </a:lnTo>
                  <a:cubicBezTo>
                    <a:pt x="6618" y="19150"/>
                    <a:pt x="6622" y="19154"/>
                    <a:pt x="6622" y="19158"/>
                  </a:cubicBezTo>
                  <a:cubicBezTo>
                    <a:pt x="6622" y="19163"/>
                    <a:pt x="6618" y="19166"/>
                    <a:pt x="6614" y="19166"/>
                  </a:cubicBezTo>
                  <a:lnTo>
                    <a:pt x="6614" y="19166"/>
                  </a:lnTo>
                  <a:cubicBezTo>
                    <a:pt x="6609" y="19166"/>
                    <a:pt x="6606" y="19163"/>
                    <a:pt x="6606" y="19158"/>
                  </a:cubicBezTo>
                  <a:cubicBezTo>
                    <a:pt x="6606" y="19154"/>
                    <a:pt x="6609" y="19150"/>
                    <a:pt x="6614" y="19150"/>
                  </a:cubicBezTo>
                  <a:close/>
                  <a:moveTo>
                    <a:pt x="6646" y="19150"/>
                  </a:moveTo>
                  <a:lnTo>
                    <a:pt x="6646" y="19150"/>
                  </a:lnTo>
                  <a:cubicBezTo>
                    <a:pt x="6650" y="19150"/>
                    <a:pt x="6654" y="19154"/>
                    <a:pt x="6654" y="19158"/>
                  </a:cubicBezTo>
                  <a:cubicBezTo>
                    <a:pt x="6654" y="19163"/>
                    <a:pt x="6650" y="19166"/>
                    <a:pt x="6646" y="19166"/>
                  </a:cubicBezTo>
                  <a:lnTo>
                    <a:pt x="6646" y="19166"/>
                  </a:lnTo>
                  <a:cubicBezTo>
                    <a:pt x="6641" y="19166"/>
                    <a:pt x="6638" y="19163"/>
                    <a:pt x="6638" y="19158"/>
                  </a:cubicBezTo>
                  <a:cubicBezTo>
                    <a:pt x="6638" y="19154"/>
                    <a:pt x="6641" y="19150"/>
                    <a:pt x="6646" y="19150"/>
                  </a:cubicBezTo>
                  <a:close/>
                  <a:moveTo>
                    <a:pt x="6678" y="19150"/>
                  </a:moveTo>
                  <a:lnTo>
                    <a:pt x="6678" y="19150"/>
                  </a:lnTo>
                  <a:cubicBezTo>
                    <a:pt x="6682" y="19150"/>
                    <a:pt x="6686" y="19154"/>
                    <a:pt x="6686" y="19158"/>
                  </a:cubicBezTo>
                  <a:cubicBezTo>
                    <a:pt x="6686" y="19163"/>
                    <a:pt x="6682" y="19166"/>
                    <a:pt x="6678" y="19166"/>
                  </a:cubicBezTo>
                  <a:lnTo>
                    <a:pt x="6678" y="19166"/>
                  </a:lnTo>
                  <a:cubicBezTo>
                    <a:pt x="6673" y="19166"/>
                    <a:pt x="6670" y="19163"/>
                    <a:pt x="6670" y="19158"/>
                  </a:cubicBezTo>
                  <a:cubicBezTo>
                    <a:pt x="6670" y="19154"/>
                    <a:pt x="6673" y="19150"/>
                    <a:pt x="6678" y="19150"/>
                  </a:cubicBezTo>
                  <a:close/>
                  <a:moveTo>
                    <a:pt x="6710" y="19150"/>
                  </a:moveTo>
                  <a:lnTo>
                    <a:pt x="6710" y="19150"/>
                  </a:lnTo>
                  <a:cubicBezTo>
                    <a:pt x="6714" y="19150"/>
                    <a:pt x="6718" y="19154"/>
                    <a:pt x="6718" y="19158"/>
                  </a:cubicBezTo>
                  <a:cubicBezTo>
                    <a:pt x="6718" y="19163"/>
                    <a:pt x="6714" y="19166"/>
                    <a:pt x="6710" y="19166"/>
                  </a:cubicBezTo>
                  <a:lnTo>
                    <a:pt x="6710" y="19166"/>
                  </a:lnTo>
                  <a:cubicBezTo>
                    <a:pt x="6705" y="19166"/>
                    <a:pt x="6702" y="19163"/>
                    <a:pt x="6702" y="19158"/>
                  </a:cubicBezTo>
                  <a:cubicBezTo>
                    <a:pt x="6702" y="19154"/>
                    <a:pt x="6705" y="19150"/>
                    <a:pt x="6710" y="19150"/>
                  </a:cubicBezTo>
                  <a:close/>
                  <a:moveTo>
                    <a:pt x="6742" y="19150"/>
                  </a:moveTo>
                  <a:lnTo>
                    <a:pt x="6742" y="19150"/>
                  </a:lnTo>
                  <a:cubicBezTo>
                    <a:pt x="6746" y="19150"/>
                    <a:pt x="6750" y="19154"/>
                    <a:pt x="6750" y="19158"/>
                  </a:cubicBezTo>
                  <a:cubicBezTo>
                    <a:pt x="6750" y="19163"/>
                    <a:pt x="6746" y="19166"/>
                    <a:pt x="6742" y="19166"/>
                  </a:cubicBezTo>
                  <a:lnTo>
                    <a:pt x="6742" y="19166"/>
                  </a:lnTo>
                  <a:cubicBezTo>
                    <a:pt x="6737" y="19166"/>
                    <a:pt x="6734" y="19163"/>
                    <a:pt x="6734" y="19158"/>
                  </a:cubicBezTo>
                  <a:cubicBezTo>
                    <a:pt x="6734" y="19154"/>
                    <a:pt x="6737" y="19150"/>
                    <a:pt x="6742" y="19150"/>
                  </a:cubicBezTo>
                  <a:close/>
                  <a:moveTo>
                    <a:pt x="6774" y="19150"/>
                  </a:moveTo>
                  <a:lnTo>
                    <a:pt x="6774" y="19150"/>
                  </a:lnTo>
                  <a:cubicBezTo>
                    <a:pt x="6778" y="19150"/>
                    <a:pt x="6782" y="19154"/>
                    <a:pt x="6782" y="19158"/>
                  </a:cubicBezTo>
                  <a:cubicBezTo>
                    <a:pt x="6782" y="19163"/>
                    <a:pt x="6778" y="19166"/>
                    <a:pt x="6774" y="19166"/>
                  </a:cubicBezTo>
                  <a:lnTo>
                    <a:pt x="6774" y="19166"/>
                  </a:lnTo>
                  <a:cubicBezTo>
                    <a:pt x="6769" y="19166"/>
                    <a:pt x="6766" y="19163"/>
                    <a:pt x="6766" y="19158"/>
                  </a:cubicBezTo>
                  <a:cubicBezTo>
                    <a:pt x="6766" y="19154"/>
                    <a:pt x="6769" y="19150"/>
                    <a:pt x="6774" y="19150"/>
                  </a:cubicBezTo>
                  <a:close/>
                  <a:moveTo>
                    <a:pt x="6806" y="19150"/>
                  </a:moveTo>
                  <a:lnTo>
                    <a:pt x="6806" y="19150"/>
                  </a:lnTo>
                  <a:cubicBezTo>
                    <a:pt x="6810" y="19150"/>
                    <a:pt x="6814" y="19154"/>
                    <a:pt x="6814" y="19158"/>
                  </a:cubicBezTo>
                  <a:cubicBezTo>
                    <a:pt x="6814" y="19163"/>
                    <a:pt x="6810" y="19166"/>
                    <a:pt x="6806" y="19166"/>
                  </a:cubicBezTo>
                  <a:lnTo>
                    <a:pt x="6806" y="19166"/>
                  </a:lnTo>
                  <a:cubicBezTo>
                    <a:pt x="6801" y="19166"/>
                    <a:pt x="6798" y="19163"/>
                    <a:pt x="6798" y="19158"/>
                  </a:cubicBezTo>
                  <a:cubicBezTo>
                    <a:pt x="6798" y="19154"/>
                    <a:pt x="6801" y="19150"/>
                    <a:pt x="6806" y="19150"/>
                  </a:cubicBezTo>
                  <a:close/>
                  <a:moveTo>
                    <a:pt x="6838" y="19150"/>
                  </a:moveTo>
                  <a:lnTo>
                    <a:pt x="6838" y="19150"/>
                  </a:lnTo>
                  <a:cubicBezTo>
                    <a:pt x="6842" y="19150"/>
                    <a:pt x="6846" y="19154"/>
                    <a:pt x="6846" y="19158"/>
                  </a:cubicBezTo>
                  <a:cubicBezTo>
                    <a:pt x="6846" y="19163"/>
                    <a:pt x="6842" y="19166"/>
                    <a:pt x="6838" y="19166"/>
                  </a:cubicBezTo>
                  <a:lnTo>
                    <a:pt x="6838" y="19166"/>
                  </a:lnTo>
                  <a:cubicBezTo>
                    <a:pt x="6833" y="19166"/>
                    <a:pt x="6830" y="19163"/>
                    <a:pt x="6830" y="19158"/>
                  </a:cubicBezTo>
                  <a:cubicBezTo>
                    <a:pt x="6830" y="19154"/>
                    <a:pt x="6833" y="19150"/>
                    <a:pt x="6838" y="19150"/>
                  </a:cubicBezTo>
                  <a:close/>
                  <a:moveTo>
                    <a:pt x="6870" y="19150"/>
                  </a:moveTo>
                  <a:lnTo>
                    <a:pt x="6870" y="19150"/>
                  </a:lnTo>
                  <a:cubicBezTo>
                    <a:pt x="6874" y="19150"/>
                    <a:pt x="6878" y="19154"/>
                    <a:pt x="6878" y="19158"/>
                  </a:cubicBezTo>
                  <a:cubicBezTo>
                    <a:pt x="6878" y="19163"/>
                    <a:pt x="6874" y="19166"/>
                    <a:pt x="6870" y="19166"/>
                  </a:cubicBezTo>
                  <a:lnTo>
                    <a:pt x="6870" y="19166"/>
                  </a:lnTo>
                  <a:cubicBezTo>
                    <a:pt x="6865" y="19166"/>
                    <a:pt x="6862" y="19163"/>
                    <a:pt x="6862" y="19158"/>
                  </a:cubicBezTo>
                  <a:cubicBezTo>
                    <a:pt x="6862" y="19154"/>
                    <a:pt x="6865" y="19150"/>
                    <a:pt x="6870" y="19150"/>
                  </a:cubicBezTo>
                  <a:close/>
                  <a:moveTo>
                    <a:pt x="6902" y="19150"/>
                  </a:moveTo>
                  <a:lnTo>
                    <a:pt x="6902" y="19150"/>
                  </a:lnTo>
                  <a:cubicBezTo>
                    <a:pt x="6906" y="19150"/>
                    <a:pt x="6910" y="19154"/>
                    <a:pt x="6910" y="19158"/>
                  </a:cubicBezTo>
                  <a:cubicBezTo>
                    <a:pt x="6910" y="19163"/>
                    <a:pt x="6906" y="19166"/>
                    <a:pt x="6902" y="19166"/>
                  </a:cubicBezTo>
                  <a:lnTo>
                    <a:pt x="6902" y="19166"/>
                  </a:lnTo>
                  <a:cubicBezTo>
                    <a:pt x="6897" y="19166"/>
                    <a:pt x="6894" y="19163"/>
                    <a:pt x="6894" y="19158"/>
                  </a:cubicBezTo>
                  <a:cubicBezTo>
                    <a:pt x="6894" y="19154"/>
                    <a:pt x="6897" y="19150"/>
                    <a:pt x="6902" y="19150"/>
                  </a:cubicBezTo>
                  <a:close/>
                  <a:moveTo>
                    <a:pt x="6934" y="19150"/>
                  </a:moveTo>
                  <a:lnTo>
                    <a:pt x="6934" y="19150"/>
                  </a:lnTo>
                  <a:cubicBezTo>
                    <a:pt x="6938" y="19150"/>
                    <a:pt x="6942" y="19154"/>
                    <a:pt x="6942" y="19158"/>
                  </a:cubicBezTo>
                  <a:cubicBezTo>
                    <a:pt x="6942" y="19163"/>
                    <a:pt x="6938" y="19166"/>
                    <a:pt x="6934" y="19166"/>
                  </a:cubicBezTo>
                  <a:lnTo>
                    <a:pt x="6934" y="19166"/>
                  </a:lnTo>
                  <a:cubicBezTo>
                    <a:pt x="6929" y="19166"/>
                    <a:pt x="6926" y="19163"/>
                    <a:pt x="6926" y="19158"/>
                  </a:cubicBezTo>
                  <a:cubicBezTo>
                    <a:pt x="6926" y="19154"/>
                    <a:pt x="6929" y="19150"/>
                    <a:pt x="6934" y="19150"/>
                  </a:cubicBezTo>
                  <a:close/>
                  <a:moveTo>
                    <a:pt x="6966" y="19150"/>
                  </a:moveTo>
                  <a:lnTo>
                    <a:pt x="6966" y="19150"/>
                  </a:lnTo>
                  <a:cubicBezTo>
                    <a:pt x="6970" y="19150"/>
                    <a:pt x="6974" y="19154"/>
                    <a:pt x="6974" y="19158"/>
                  </a:cubicBezTo>
                  <a:cubicBezTo>
                    <a:pt x="6974" y="19163"/>
                    <a:pt x="6970" y="19166"/>
                    <a:pt x="6966" y="19166"/>
                  </a:cubicBezTo>
                  <a:lnTo>
                    <a:pt x="6966" y="19166"/>
                  </a:lnTo>
                  <a:cubicBezTo>
                    <a:pt x="6961" y="19166"/>
                    <a:pt x="6958" y="19163"/>
                    <a:pt x="6958" y="19158"/>
                  </a:cubicBezTo>
                  <a:cubicBezTo>
                    <a:pt x="6958" y="19154"/>
                    <a:pt x="6961" y="19150"/>
                    <a:pt x="6966" y="19150"/>
                  </a:cubicBezTo>
                  <a:close/>
                  <a:moveTo>
                    <a:pt x="6998" y="19150"/>
                  </a:moveTo>
                  <a:lnTo>
                    <a:pt x="6998" y="19150"/>
                  </a:lnTo>
                  <a:cubicBezTo>
                    <a:pt x="7002" y="19150"/>
                    <a:pt x="7006" y="19154"/>
                    <a:pt x="7006" y="19158"/>
                  </a:cubicBezTo>
                  <a:cubicBezTo>
                    <a:pt x="7006" y="19163"/>
                    <a:pt x="7002" y="19166"/>
                    <a:pt x="6998" y="19166"/>
                  </a:cubicBezTo>
                  <a:lnTo>
                    <a:pt x="6998" y="19166"/>
                  </a:lnTo>
                  <a:cubicBezTo>
                    <a:pt x="6993" y="19166"/>
                    <a:pt x="6990" y="19163"/>
                    <a:pt x="6990" y="19158"/>
                  </a:cubicBezTo>
                  <a:cubicBezTo>
                    <a:pt x="6990" y="19154"/>
                    <a:pt x="6993" y="19150"/>
                    <a:pt x="6998" y="19150"/>
                  </a:cubicBezTo>
                  <a:close/>
                  <a:moveTo>
                    <a:pt x="7030" y="19150"/>
                  </a:moveTo>
                  <a:lnTo>
                    <a:pt x="7030" y="19150"/>
                  </a:lnTo>
                  <a:cubicBezTo>
                    <a:pt x="7034" y="19150"/>
                    <a:pt x="7038" y="19154"/>
                    <a:pt x="7038" y="19158"/>
                  </a:cubicBezTo>
                  <a:cubicBezTo>
                    <a:pt x="7038" y="19163"/>
                    <a:pt x="7034" y="19166"/>
                    <a:pt x="7030" y="19166"/>
                  </a:cubicBezTo>
                  <a:lnTo>
                    <a:pt x="7030" y="19166"/>
                  </a:lnTo>
                  <a:cubicBezTo>
                    <a:pt x="7025" y="19166"/>
                    <a:pt x="7022" y="19163"/>
                    <a:pt x="7022" y="19158"/>
                  </a:cubicBezTo>
                  <a:cubicBezTo>
                    <a:pt x="7022" y="19154"/>
                    <a:pt x="7025" y="19150"/>
                    <a:pt x="7030" y="19150"/>
                  </a:cubicBezTo>
                  <a:close/>
                  <a:moveTo>
                    <a:pt x="7062" y="19150"/>
                  </a:moveTo>
                  <a:lnTo>
                    <a:pt x="7062" y="19150"/>
                  </a:lnTo>
                  <a:cubicBezTo>
                    <a:pt x="7066" y="19150"/>
                    <a:pt x="7070" y="19154"/>
                    <a:pt x="7070" y="19158"/>
                  </a:cubicBezTo>
                  <a:cubicBezTo>
                    <a:pt x="7070" y="19163"/>
                    <a:pt x="7066" y="19166"/>
                    <a:pt x="7062" y="19166"/>
                  </a:cubicBezTo>
                  <a:lnTo>
                    <a:pt x="7062" y="19166"/>
                  </a:lnTo>
                  <a:cubicBezTo>
                    <a:pt x="7057" y="19166"/>
                    <a:pt x="7054" y="19163"/>
                    <a:pt x="7054" y="19158"/>
                  </a:cubicBezTo>
                  <a:cubicBezTo>
                    <a:pt x="7054" y="19154"/>
                    <a:pt x="7057" y="19150"/>
                    <a:pt x="7062" y="19150"/>
                  </a:cubicBezTo>
                  <a:close/>
                  <a:moveTo>
                    <a:pt x="7094" y="19150"/>
                  </a:moveTo>
                  <a:lnTo>
                    <a:pt x="7094" y="19150"/>
                  </a:lnTo>
                  <a:cubicBezTo>
                    <a:pt x="7098" y="19150"/>
                    <a:pt x="7102" y="19154"/>
                    <a:pt x="7102" y="19158"/>
                  </a:cubicBezTo>
                  <a:cubicBezTo>
                    <a:pt x="7102" y="19163"/>
                    <a:pt x="7098" y="19166"/>
                    <a:pt x="7094" y="19166"/>
                  </a:cubicBezTo>
                  <a:lnTo>
                    <a:pt x="7094" y="19166"/>
                  </a:lnTo>
                  <a:cubicBezTo>
                    <a:pt x="7089" y="19166"/>
                    <a:pt x="7086" y="19163"/>
                    <a:pt x="7086" y="19158"/>
                  </a:cubicBezTo>
                  <a:cubicBezTo>
                    <a:pt x="7086" y="19154"/>
                    <a:pt x="7089" y="19150"/>
                    <a:pt x="7094" y="19150"/>
                  </a:cubicBezTo>
                  <a:close/>
                  <a:moveTo>
                    <a:pt x="7126" y="19150"/>
                  </a:moveTo>
                  <a:lnTo>
                    <a:pt x="7126" y="19150"/>
                  </a:lnTo>
                  <a:cubicBezTo>
                    <a:pt x="7130" y="19150"/>
                    <a:pt x="7134" y="19154"/>
                    <a:pt x="7134" y="19158"/>
                  </a:cubicBezTo>
                  <a:cubicBezTo>
                    <a:pt x="7134" y="19163"/>
                    <a:pt x="7130" y="19166"/>
                    <a:pt x="7126" y="19166"/>
                  </a:cubicBezTo>
                  <a:lnTo>
                    <a:pt x="7126" y="19166"/>
                  </a:lnTo>
                  <a:cubicBezTo>
                    <a:pt x="7122" y="19166"/>
                    <a:pt x="7118" y="19163"/>
                    <a:pt x="7118" y="19158"/>
                  </a:cubicBezTo>
                  <a:cubicBezTo>
                    <a:pt x="7118" y="19154"/>
                    <a:pt x="7122" y="19150"/>
                    <a:pt x="7126" y="19150"/>
                  </a:cubicBezTo>
                  <a:close/>
                  <a:moveTo>
                    <a:pt x="7158" y="19150"/>
                  </a:moveTo>
                  <a:lnTo>
                    <a:pt x="7158" y="19150"/>
                  </a:lnTo>
                  <a:cubicBezTo>
                    <a:pt x="7162" y="19150"/>
                    <a:pt x="7166" y="19154"/>
                    <a:pt x="7166" y="19158"/>
                  </a:cubicBezTo>
                  <a:cubicBezTo>
                    <a:pt x="7166" y="19163"/>
                    <a:pt x="7162" y="19166"/>
                    <a:pt x="7158" y="19166"/>
                  </a:cubicBezTo>
                  <a:lnTo>
                    <a:pt x="7158" y="19166"/>
                  </a:lnTo>
                  <a:cubicBezTo>
                    <a:pt x="7154" y="19166"/>
                    <a:pt x="7150" y="19163"/>
                    <a:pt x="7150" y="19158"/>
                  </a:cubicBezTo>
                  <a:cubicBezTo>
                    <a:pt x="7150" y="19154"/>
                    <a:pt x="7154" y="19150"/>
                    <a:pt x="7158" y="19150"/>
                  </a:cubicBezTo>
                  <a:close/>
                  <a:moveTo>
                    <a:pt x="7190" y="19150"/>
                  </a:moveTo>
                  <a:lnTo>
                    <a:pt x="7190" y="19150"/>
                  </a:lnTo>
                  <a:cubicBezTo>
                    <a:pt x="7194" y="19150"/>
                    <a:pt x="7198" y="19154"/>
                    <a:pt x="7198" y="19158"/>
                  </a:cubicBezTo>
                  <a:cubicBezTo>
                    <a:pt x="7198" y="19163"/>
                    <a:pt x="7194" y="19166"/>
                    <a:pt x="7190" y="19166"/>
                  </a:cubicBezTo>
                  <a:lnTo>
                    <a:pt x="7190" y="19166"/>
                  </a:lnTo>
                  <a:cubicBezTo>
                    <a:pt x="7186" y="19166"/>
                    <a:pt x="7182" y="19163"/>
                    <a:pt x="7182" y="19158"/>
                  </a:cubicBezTo>
                  <a:cubicBezTo>
                    <a:pt x="7182" y="19154"/>
                    <a:pt x="7186" y="19150"/>
                    <a:pt x="7190" y="19150"/>
                  </a:cubicBezTo>
                  <a:close/>
                  <a:moveTo>
                    <a:pt x="7222" y="19150"/>
                  </a:moveTo>
                  <a:lnTo>
                    <a:pt x="7222" y="19150"/>
                  </a:lnTo>
                  <a:cubicBezTo>
                    <a:pt x="7226" y="19150"/>
                    <a:pt x="7230" y="19154"/>
                    <a:pt x="7230" y="19158"/>
                  </a:cubicBezTo>
                  <a:cubicBezTo>
                    <a:pt x="7230" y="19163"/>
                    <a:pt x="7226" y="19166"/>
                    <a:pt x="7222" y="19166"/>
                  </a:cubicBezTo>
                  <a:lnTo>
                    <a:pt x="7222" y="19166"/>
                  </a:lnTo>
                  <a:cubicBezTo>
                    <a:pt x="7218" y="19166"/>
                    <a:pt x="7214" y="19163"/>
                    <a:pt x="7214" y="19158"/>
                  </a:cubicBezTo>
                  <a:cubicBezTo>
                    <a:pt x="7214" y="19154"/>
                    <a:pt x="7218" y="19150"/>
                    <a:pt x="7222" y="19150"/>
                  </a:cubicBezTo>
                  <a:close/>
                  <a:moveTo>
                    <a:pt x="7254" y="19150"/>
                  </a:moveTo>
                  <a:lnTo>
                    <a:pt x="7254" y="19150"/>
                  </a:lnTo>
                  <a:cubicBezTo>
                    <a:pt x="7258" y="19150"/>
                    <a:pt x="7262" y="19154"/>
                    <a:pt x="7262" y="19158"/>
                  </a:cubicBezTo>
                  <a:cubicBezTo>
                    <a:pt x="7262" y="19163"/>
                    <a:pt x="7258" y="19166"/>
                    <a:pt x="7254" y="19166"/>
                  </a:cubicBezTo>
                  <a:lnTo>
                    <a:pt x="7254" y="19166"/>
                  </a:lnTo>
                  <a:cubicBezTo>
                    <a:pt x="7250" y="19166"/>
                    <a:pt x="7246" y="19163"/>
                    <a:pt x="7246" y="19158"/>
                  </a:cubicBezTo>
                  <a:cubicBezTo>
                    <a:pt x="7246" y="19154"/>
                    <a:pt x="7250" y="19150"/>
                    <a:pt x="7254" y="19150"/>
                  </a:cubicBezTo>
                  <a:close/>
                  <a:moveTo>
                    <a:pt x="7286" y="19150"/>
                  </a:moveTo>
                  <a:lnTo>
                    <a:pt x="7286" y="19150"/>
                  </a:lnTo>
                  <a:cubicBezTo>
                    <a:pt x="7290" y="19150"/>
                    <a:pt x="7294" y="19154"/>
                    <a:pt x="7294" y="19158"/>
                  </a:cubicBezTo>
                  <a:cubicBezTo>
                    <a:pt x="7294" y="19163"/>
                    <a:pt x="7290" y="19166"/>
                    <a:pt x="7286" y="19166"/>
                  </a:cubicBezTo>
                  <a:lnTo>
                    <a:pt x="7286" y="19166"/>
                  </a:lnTo>
                  <a:cubicBezTo>
                    <a:pt x="7282" y="19166"/>
                    <a:pt x="7278" y="19163"/>
                    <a:pt x="7278" y="19158"/>
                  </a:cubicBezTo>
                  <a:cubicBezTo>
                    <a:pt x="7278" y="19154"/>
                    <a:pt x="7282" y="19150"/>
                    <a:pt x="7286" y="19150"/>
                  </a:cubicBezTo>
                  <a:close/>
                  <a:moveTo>
                    <a:pt x="7318" y="19150"/>
                  </a:moveTo>
                  <a:lnTo>
                    <a:pt x="7318" y="19150"/>
                  </a:lnTo>
                  <a:cubicBezTo>
                    <a:pt x="7322" y="19150"/>
                    <a:pt x="7326" y="19154"/>
                    <a:pt x="7326" y="19158"/>
                  </a:cubicBezTo>
                  <a:cubicBezTo>
                    <a:pt x="7326" y="19163"/>
                    <a:pt x="7322" y="19166"/>
                    <a:pt x="7318" y="19166"/>
                  </a:cubicBezTo>
                  <a:lnTo>
                    <a:pt x="7318" y="19166"/>
                  </a:lnTo>
                  <a:cubicBezTo>
                    <a:pt x="7314" y="19166"/>
                    <a:pt x="7310" y="19163"/>
                    <a:pt x="7310" y="19158"/>
                  </a:cubicBezTo>
                  <a:cubicBezTo>
                    <a:pt x="7310" y="19154"/>
                    <a:pt x="7314" y="19150"/>
                    <a:pt x="7318" y="19150"/>
                  </a:cubicBezTo>
                  <a:close/>
                  <a:moveTo>
                    <a:pt x="7350" y="19150"/>
                  </a:moveTo>
                  <a:lnTo>
                    <a:pt x="7350" y="19150"/>
                  </a:lnTo>
                  <a:cubicBezTo>
                    <a:pt x="7354" y="19150"/>
                    <a:pt x="7358" y="19154"/>
                    <a:pt x="7358" y="19158"/>
                  </a:cubicBezTo>
                  <a:cubicBezTo>
                    <a:pt x="7358" y="19163"/>
                    <a:pt x="7354" y="19166"/>
                    <a:pt x="7350" y="19166"/>
                  </a:cubicBezTo>
                  <a:lnTo>
                    <a:pt x="7350" y="19166"/>
                  </a:lnTo>
                  <a:cubicBezTo>
                    <a:pt x="7346" y="19166"/>
                    <a:pt x="7342" y="19163"/>
                    <a:pt x="7342" y="19158"/>
                  </a:cubicBezTo>
                  <a:cubicBezTo>
                    <a:pt x="7342" y="19154"/>
                    <a:pt x="7346" y="19150"/>
                    <a:pt x="7350" y="19150"/>
                  </a:cubicBezTo>
                  <a:close/>
                  <a:moveTo>
                    <a:pt x="7382" y="19150"/>
                  </a:moveTo>
                  <a:lnTo>
                    <a:pt x="7382" y="19150"/>
                  </a:lnTo>
                  <a:cubicBezTo>
                    <a:pt x="7386" y="19150"/>
                    <a:pt x="7390" y="19154"/>
                    <a:pt x="7390" y="19158"/>
                  </a:cubicBezTo>
                  <a:cubicBezTo>
                    <a:pt x="7390" y="19163"/>
                    <a:pt x="7386" y="19166"/>
                    <a:pt x="7382" y="19166"/>
                  </a:cubicBezTo>
                  <a:lnTo>
                    <a:pt x="7382" y="19166"/>
                  </a:lnTo>
                  <a:cubicBezTo>
                    <a:pt x="7378" y="19166"/>
                    <a:pt x="7374" y="19163"/>
                    <a:pt x="7374" y="19158"/>
                  </a:cubicBezTo>
                  <a:cubicBezTo>
                    <a:pt x="7374" y="19154"/>
                    <a:pt x="7378" y="19150"/>
                    <a:pt x="7382" y="19150"/>
                  </a:cubicBezTo>
                  <a:close/>
                  <a:moveTo>
                    <a:pt x="7414" y="19150"/>
                  </a:moveTo>
                  <a:lnTo>
                    <a:pt x="7414" y="19150"/>
                  </a:lnTo>
                  <a:cubicBezTo>
                    <a:pt x="7419" y="19150"/>
                    <a:pt x="7422" y="19154"/>
                    <a:pt x="7422" y="19158"/>
                  </a:cubicBezTo>
                  <a:cubicBezTo>
                    <a:pt x="7422" y="19163"/>
                    <a:pt x="7419" y="19166"/>
                    <a:pt x="7414" y="19166"/>
                  </a:cubicBezTo>
                  <a:lnTo>
                    <a:pt x="7414" y="19166"/>
                  </a:lnTo>
                  <a:cubicBezTo>
                    <a:pt x="7410" y="19166"/>
                    <a:pt x="7406" y="19163"/>
                    <a:pt x="7406" y="19158"/>
                  </a:cubicBezTo>
                  <a:cubicBezTo>
                    <a:pt x="7406" y="19154"/>
                    <a:pt x="7410" y="19150"/>
                    <a:pt x="7414" y="19150"/>
                  </a:cubicBezTo>
                  <a:close/>
                  <a:moveTo>
                    <a:pt x="7446" y="19150"/>
                  </a:moveTo>
                  <a:lnTo>
                    <a:pt x="7446" y="19150"/>
                  </a:lnTo>
                  <a:cubicBezTo>
                    <a:pt x="7451" y="19150"/>
                    <a:pt x="7454" y="19154"/>
                    <a:pt x="7454" y="19158"/>
                  </a:cubicBezTo>
                  <a:cubicBezTo>
                    <a:pt x="7454" y="19163"/>
                    <a:pt x="7451" y="19166"/>
                    <a:pt x="7446" y="19166"/>
                  </a:cubicBezTo>
                  <a:lnTo>
                    <a:pt x="7446" y="19166"/>
                  </a:lnTo>
                  <a:cubicBezTo>
                    <a:pt x="7442" y="19166"/>
                    <a:pt x="7438" y="19163"/>
                    <a:pt x="7438" y="19158"/>
                  </a:cubicBezTo>
                  <a:cubicBezTo>
                    <a:pt x="7438" y="19154"/>
                    <a:pt x="7442" y="19150"/>
                    <a:pt x="7446" y="19150"/>
                  </a:cubicBezTo>
                  <a:close/>
                  <a:moveTo>
                    <a:pt x="7478" y="19150"/>
                  </a:moveTo>
                  <a:lnTo>
                    <a:pt x="7478" y="19150"/>
                  </a:lnTo>
                  <a:cubicBezTo>
                    <a:pt x="7483" y="19150"/>
                    <a:pt x="7486" y="19154"/>
                    <a:pt x="7486" y="19158"/>
                  </a:cubicBezTo>
                  <a:cubicBezTo>
                    <a:pt x="7486" y="19163"/>
                    <a:pt x="7483" y="19166"/>
                    <a:pt x="7478" y="19166"/>
                  </a:cubicBezTo>
                  <a:lnTo>
                    <a:pt x="7478" y="19166"/>
                  </a:lnTo>
                  <a:cubicBezTo>
                    <a:pt x="7474" y="19166"/>
                    <a:pt x="7470" y="19163"/>
                    <a:pt x="7470" y="19158"/>
                  </a:cubicBezTo>
                  <a:cubicBezTo>
                    <a:pt x="7470" y="19154"/>
                    <a:pt x="7474" y="19150"/>
                    <a:pt x="7478" y="19150"/>
                  </a:cubicBezTo>
                  <a:close/>
                  <a:moveTo>
                    <a:pt x="7510" y="19150"/>
                  </a:moveTo>
                  <a:lnTo>
                    <a:pt x="7510" y="19150"/>
                  </a:lnTo>
                  <a:cubicBezTo>
                    <a:pt x="7515" y="19150"/>
                    <a:pt x="7518" y="19154"/>
                    <a:pt x="7518" y="19158"/>
                  </a:cubicBezTo>
                  <a:cubicBezTo>
                    <a:pt x="7518" y="19163"/>
                    <a:pt x="7515" y="19166"/>
                    <a:pt x="7510" y="19166"/>
                  </a:cubicBezTo>
                  <a:lnTo>
                    <a:pt x="7510" y="19166"/>
                  </a:lnTo>
                  <a:cubicBezTo>
                    <a:pt x="7506" y="19166"/>
                    <a:pt x="7502" y="19163"/>
                    <a:pt x="7502" y="19158"/>
                  </a:cubicBezTo>
                  <a:cubicBezTo>
                    <a:pt x="7502" y="19154"/>
                    <a:pt x="7506" y="19150"/>
                    <a:pt x="7510" y="19150"/>
                  </a:cubicBezTo>
                  <a:close/>
                  <a:moveTo>
                    <a:pt x="7542" y="19150"/>
                  </a:moveTo>
                  <a:lnTo>
                    <a:pt x="7542" y="19150"/>
                  </a:lnTo>
                  <a:cubicBezTo>
                    <a:pt x="7547" y="19150"/>
                    <a:pt x="7550" y="19154"/>
                    <a:pt x="7550" y="19158"/>
                  </a:cubicBezTo>
                  <a:cubicBezTo>
                    <a:pt x="7550" y="19163"/>
                    <a:pt x="7547" y="19166"/>
                    <a:pt x="7542" y="19166"/>
                  </a:cubicBezTo>
                  <a:lnTo>
                    <a:pt x="7542" y="19166"/>
                  </a:lnTo>
                  <a:cubicBezTo>
                    <a:pt x="7538" y="19166"/>
                    <a:pt x="7534" y="19163"/>
                    <a:pt x="7534" y="19158"/>
                  </a:cubicBezTo>
                  <a:cubicBezTo>
                    <a:pt x="7534" y="19154"/>
                    <a:pt x="7538" y="19150"/>
                    <a:pt x="7542" y="19150"/>
                  </a:cubicBezTo>
                  <a:close/>
                  <a:moveTo>
                    <a:pt x="7574" y="19150"/>
                  </a:moveTo>
                  <a:lnTo>
                    <a:pt x="7574" y="19150"/>
                  </a:lnTo>
                  <a:cubicBezTo>
                    <a:pt x="7579" y="19150"/>
                    <a:pt x="7582" y="19154"/>
                    <a:pt x="7582" y="19158"/>
                  </a:cubicBezTo>
                  <a:cubicBezTo>
                    <a:pt x="7582" y="19163"/>
                    <a:pt x="7579" y="19166"/>
                    <a:pt x="7574" y="19166"/>
                  </a:cubicBezTo>
                  <a:lnTo>
                    <a:pt x="7574" y="19166"/>
                  </a:lnTo>
                  <a:cubicBezTo>
                    <a:pt x="7570" y="19166"/>
                    <a:pt x="7566" y="19163"/>
                    <a:pt x="7566" y="19158"/>
                  </a:cubicBezTo>
                  <a:cubicBezTo>
                    <a:pt x="7566" y="19154"/>
                    <a:pt x="7570" y="19150"/>
                    <a:pt x="7574" y="19150"/>
                  </a:cubicBezTo>
                  <a:close/>
                  <a:moveTo>
                    <a:pt x="7606" y="19150"/>
                  </a:moveTo>
                  <a:lnTo>
                    <a:pt x="7606" y="19150"/>
                  </a:lnTo>
                  <a:cubicBezTo>
                    <a:pt x="7611" y="19150"/>
                    <a:pt x="7614" y="19154"/>
                    <a:pt x="7614" y="19158"/>
                  </a:cubicBezTo>
                  <a:cubicBezTo>
                    <a:pt x="7614" y="19163"/>
                    <a:pt x="7611" y="19166"/>
                    <a:pt x="7606" y="19166"/>
                  </a:cubicBezTo>
                  <a:lnTo>
                    <a:pt x="7606" y="19166"/>
                  </a:lnTo>
                  <a:cubicBezTo>
                    <a:pt x="7602" y="19166"/>
                    <a:pt x="7598" y="19163"/>
                    <a:pt x="7598" y="19158"/>
                  </a:cubicBezTo>
                  <a:cubicBezTo>
                    <a:pt x="7598" y="19154"/>
                    <a:pt x="7602" y="19150"/>
                    <a:pt x="7606" y="19150"/>
                  </a:cubicBezTo>
                  <a:close/>
                  <a:moveTo>
                    <a:pt x="7638" y="19150"/>
                  </a:moveTo>
                  <a:lnTo>
                    <a:pt x="7638" y="19150"/>
                  </a:lnTo>
                  <a:cubicBezTo>
                    <a:pt x="7643" y="19150"/>
                    <a:pt x="7646" y="19154"/>
                    <a:pt x="7646" y="19158"/>
                  </a:cubicBezTo>
                  <a:cubicBezTo>
                    <a:pt x="7646" y="19163"/>
                    <a:pt x="7643" y="19166"/>
                    <a:pt x="7638" y="19166"/>
                  </a:cubicBezTo>
                  <a:lnTo>
                    <a:pt x="7638" y="19166"/>
                  </a:lnTo>
                  <a:cubicBezTo>
                    <a:pt x="7634" y="19166"/>
                    <a:pt x="7630" y="19163"/>
                    <a:pt x="7630" y="19158"/>
                  </a:cubicBezTo>
                  <a:cubicBezTo>
                    <a:pt x="7630" y="19154"/>
                    <a:pt x="7634" y="19150"/>
                    <a:pt x="7638" y="19150"/>
                  </a:cubicBezTo>
                  <a:close/>
                  <a:moveTo>
                    <a:pt x="7670" y="19150"/>
                  </a:moveTo>
                  <a:lnTo>
                    <a:pt x="7670" y="19150"/>
                  </a:lnTo>
                  <a:cubicBezTo>
                    <a:pt x="7675" y="19150"/>
                    <a:pt x="7678" y="19154"/>
                    <a:pt x="7678" y="19158"/>
                  </a:cubicBezTo>
                  <a:cubicBezTo>
                    <a:pt x="7678" y="19163"/>
                    <a:pt x="7675" y="19166"/>
                    <a:pt x="7670" y="19166"/>
                  </a:cubicBezTo>
                  <a:lnTo>
                    <a:pt x="7670" y="19166"/>
                  </a:lnTo>
                  <a:cubicBezTo>
                    <a:pt x="7666" y="19166"/>
                    <a:pt x="7662" y="19163"/>
                    <a:pt x="7662" y="19158"/>
                  </a:cubicBezTo>
                  <a:cubicBezTo>
                    <a:pt x="7662" y="19154"/>
                    <a:pt x="7666" y="19150"/>
                    <a:pt x="7670" y="19150"/>
                  </a:cubicBezTo>
                  <a:close/>
                  <a:moveTo>
                    <a:pt x="7702" y="19150"/>
                  </a:moveTo>
                  <a:lnTo>
                    <a:pt x="7702" y="19150"/>
                  </a:lnTo>
                  <a:cubicBezTo>
                    <a:pt x="7707" y="19150"/>
                    <a:pt x="7710" y="19154"/>
                    <a:pt x="7710" y="19158"/>
                  </a:cubicBezTo>
                  <a:cubicBezTo>
                    <a:pt x="7710" y="19163"/>
                    <a:pt x="7707" y="19166"/>
                    <a:pt x="7702" y="19166"/>
                  </a:cubicBezTo>
                  <a:lnTo>
                    <a:pt x="7702" y="19166"/>
                  </a:lnTo>
                  <a:cubicBezTo>
                    <a:pt x="7698" y="19166"/>
                    <a:pt x="7694" y="19163"/>
                    <a:pt x="7694" y="19158"/>
                  </a:cubicBezTo>
                  <a:cubicBezTo>
                    <a:pt x="7694" y="19154"/>
                    <a:pt x="7698" y="19150"/>
                    <a:pt x="7702" y="19150"/>
                  </a:cubicBezTo>
                  <a:close/>
                  <a:moveTo>
                    <a:pt x="7734" y="19150"/>
                  </a:moveTo>
                  <a:lnTo>
                    <a:pt x="7734" y="19150"/>
                  </a:lnTo>
                  <a:cubicBezTo>
                    <a:pt x="7739" y="19150"/>
                    <a:pt x="7742" y="19154"/>
                    <a:pt x="7742" y="19158"/>
                  </a:cubicBezTo>
                  <a:cubicBezTo>
                    <a:pt x="7742" y="19163"/>
                    <a:pt x="7739" y="19166"/>
                    <a:pt x="7734" y="19166"/>
                  </a:cubicBezTo>
                  <a:lnTo>
                    <a:pt x="7734" y="19166"/>
                  </a:lnTo>
                  <a:cubicBezTo>
                    <a:pt x="7730" y="19166"/>
                    <a:pt x="7726" y="19163"/>
                    <a:pt x="7726" y="19158"/>
                  </a:cubicBezTo>
                  <a:cubicBezTo>
                    <a:pt x="7726" y="19154"/>
                    <a:pt x="7730" y="19150"/>
                    <a:pt x="7734" y="19150"/>
                  </a:cubicBezTo>
                  <a:close/>
                  <a:moveTo>
                    <a:pt x="7766" y="19150"/>
                  </a:moveTo>
                  <a:lnTo>
                    <a:pt x="7766" y="19150"/>
                  </a:lnTo>
                  <a:cubicBezTo>
                    <a:pt x="7771" y="19150"/>
                    <a:pt x="7774" y="19154"/>
                    <a:pt x="7774" y="19158"/>
                  </a:cubicBezTo>
                  <a:cubicBezTo>
                    <a:pt x="7774" y="19163"/>
                    <a:pt x="7771" y="19166"/>
                    <a:pt x="7766" y="19166"/>
                  </a:cubicBezTo>
                  <a:lnTo>
                    <a:pt x="7766" y="19166"/>
                  </a:lnTo>
                  <a:cubicBezTo>
                    <a:pt x="7762" y="19166"/>
                    <a:pt x="7758" y="19163"/>
                    <a:pt x="7758" y="19158"/>
                  </a:cubicBezTo>
                  <a:cubicBezTo>
                    <a:pt x="7758" y="19154"/>
                    <a:pt x="7762" y="19150"/>
                    <a:pt x="7766" y="19150"/>
                  </a:cubicBezTo>
                  <a:close/>
                  <a:moveTo>
                    <a:pt x="7798" y="19150"/>
                  </a:moveTo>
                  <a:lnTo>
                    <a:pt x="7798" y="19150"/>
                  </a:lnTo>
                  <a:cubicBezTo>
                    <a:pt x="7803" y="19150"/>
                    <a:pt x="7806" y="19154"/>
                    <a:pt x="7806" y="19158"/>
                  </a:cubicBezTo>
                  <a:cubicBezTo>
                    <a:pt x="7806" y="19163"/>
                    <a:pt x="7803" y="19166"/>
                    <a:pt x="7798" y="19166"/>
                  </a:cubicBezTo>
                  <a:lnTo>
                    <a:pt x="7798" y="19166"/>
                  </a:lnTo>
                  <a:cubicBezTo>
                    <a:pt x="7794" y="19166"/>
                    <a:pt x="7790" y="19163"/>
                    <a:pt x="7790" y="19158"/>
                  </a:cubicBezTo>
                  <a:cubicBezTo>
                    <a:pt x="7790" y="19154"/>
                    <a:pt x="7794" y="19150"/>
                    <a:pt x="7798" y="19150"/>
                  </a:cubicBezTo>
                  <a:close/>
                  <a:moveTo>
                    <a:pt x="7830" y="19150"/>
                  </a:moveTo>
                  <a:lnTo>
                    <a:pt x="7830" y="19150"/>
                  </a:lnTo>
                  <a:cubicBezTo>
                    <a:pt x="7835" y="19150"/>
                    <a:pt x="7838" y="19154"/>
                    <a:pt x="7838" y="19158"/>
                  </a:cubicBezTo>
                  <a:cubicBezTo>
                    <a:pt x="7838" y="19163"/>
                    <a:pt x="7835" y="19166"/>
                    <a:pt x="7830" y="19166"/>
                  </a:cubicBezTo>
                  <a:lnTo>
                    <a:pt x="7830" y="19166"/>
                  </a:lnTo>
                  <a:cubicBezTo>
                    <a:pt x="7826" y="19166"/>
                    <a:pt x="7822" y="19163"/>
                    <a:pt x="7822" y="19158"/>
                  </a:cubicBezTo>
                  <a:cubicBezTo>
                    <a:pt x="7822" y="19154"/>
                    <a:pt x="7826" y="19150"/>
                    <a:pt x="7830" y="19150"/>
                  </a:cubicBezTo>
                  <a:close/>
                  <a:moveTo>
                    <a:pt x="7862" y="19150"/>
                  </a:moveTo>
                  <a:lnTo>
                    <a:pt x="7862" y="19150"/>
                  </a:lnTo>
                  <a:cubicBezTo>
                    <a:pt x="7867" y="19150"/>
                    <a:pt x="7870" y="19154"/>
                    <a:pt x="7870" y="19158"/>
                  </a:cubicBezTo>
                  <a:cubicBezTo>
                    <a:pt x="7870" y="19163"/>
                    <a:pt x="7867" y="19166"/>
                    <a:pt x="7862" y="19166"/>
                  </a:cubicBezTo>
                  <a:lnTo>
                    <a:pt x="7862" y="19166"/>
                  </a:lnTo>
                  <a:cubicBezTo>
                    <a:pt x="7858" y="19166"/>
                    <a:pt x="7854" y="19163"/>
                    <a:pt x="7854" y="19158"/>
                  </a:cubicBezTo>
                  <a:cubicBezTo>
                    <a:pt x="7854" y="19154"/>
                    <a:pt x="7858" y="19150"/>
                    <a:pt x="7862" y="19150"/>
                  </a:cubicBezTo>
                  <a:close/>
                  <a:moveTo>
                    <a:pt x="7894" y="19150"/>
                  </a:moveTo>
                  <a:lnTo>
                    <a:pt x="7894" y="19150"/>
                  </a:lnTo>
                  <a:cubicBezTo>
                    <a:pt x="7899" y="19150"/>
                    <a:pt x="7902" y="19154"/>
                    <a:pt x="7902" y="19158"/>
                  </a:cubicBezTo>
                  <a:cubicBezTo>
                    <a:pt x="7902" y="19163"/>
                    <a:pt x="7899" y="19166"/>
                    <a:pt x="7894" y="19166"/>
                  </a:cubicBezTo>
                  <a:lnTo>
                    <a:pt x="7894" y="19166"/>
                  </a:lnTo>
                  <a:cubicBezTo>
                    <a:pt x="7890" y="19166"/>
                    <a:pt x="7886" y="19163"/>
                    <a:pt x="7886" y="19158"/>
                  </a:cubicBezTo>
                  <a:cubicBezTo>
                    <a:pt x="7886" y="19154"/>
                    <a:pt x="7890" y="19150"/>
                    <a:pt x="7894" y="19150"/>
                  </a:cubicBezTo>
                  <a:close/>
                  <a:moveTo>
                    <a:pt x="7926" y="19150"/>
                  </a:moveTo>
                  <a:lnTo>
                    <a:pt x="7926" y="19150"/>
                  </a:lnTo>
                  <a:cubicBezTo>
                    <a:pt x="7931" y="19150"/>
                    <a:pt x="7934" y="19154"/>
                    <a:pt x="7934" y="19158"/>
                  </a:cubicBezTo>
                  <a:cubicBezTo>
                    <a:pt x="7934" y="19163"/>
                    <a:pt x="7931" y="19166"/>
                    <a:pt x="7926" y="19166"/>
                  </a:cubicBezTo>
                  <a:lnTo>
                    <a:pt x="7926" y="19166"/>
                  </a:lnTo>
                  <a:cubicBezTo>
                    <a:pt x="7922" y="19166"/>
                    <a:pt x="7918" y="19163"/>
                    <a:pt x="7918" y="19158"/>
                  </a:cubicBezTo>
                  <a:cubicBezTo>
                    <a:pt x="7918" y="19154"/>
                    <a:pt x="7922" y="19150"/>
                    <a:pt x="7926" y="19150"/>
                  </a:cubicBezTo>
                  <a:close/>
                  <a:moveTo>
                    <a:pt x="7958" y="19150"/>
                  </a:moveTo>
                  <a:lnTo>
                    <a:pt x="7958" y="19150"/>
                  </a:lnTo>
                  <a:cubicBezTo>
                    <a:pt x="7963" y="19150"/>
                    <a:pt x="7966" y="19154"/>
                    <a:pt x="7966" y="19158"/>
                  </a:cubicBezTo>
                  <a:cubicBezTo>
                    <a:pt x="7966" y="19163"/>
                    <a:pt x="7963" y="19166"/>
                    <a:pt x="7958" y="19166"/>
                  </a:cubicBezTo>
                  <a:lnTo>
                    <a:pt x="7958" y="19166"/>
                  </a:lnTo>
                  <a:cubicBezTo>
                    <a:pt x="7954" y="19166"/>
                    <a:pt x="7950" y="19163"/>
                    <a:pt x="7950" y="19158"/>
                  </a:cubicBezTo>
                  <a:cubicBezTo>
                    <a:pt x="7950" y="19154"/>
                    <a:pt x="7954" y="19150"/>
                    <a:pt x="7958" y="19150"/>
                  </a:cubicBezTo>
                  <a:close/>
                  <a:moveTo>
                    <a:pt x="7990" y="19150"/>
                  </a:moveTo>
                  <a:lnTo>
                    <a:pt x="7990" y="19150"/>
                  </a:lnTo>
                  <a:cubicBezTo>
                    <a:pt x="7995" y="19150"/>
                    <a:pt x="7998" y="19154"/>
                    <a:pt x="7998" y="19158"/>
                  </a:cubicBezTo>
                  <a:cubicBezTo>
                    <a:pt x="7998" y="19163"/>
                    <a:pt x="7995" y="19166"/>
                    <a:pt x="7990" y="19166"/>
                  </a:cubicBezTo>
                  <a:lnTo>
                    <a:pt x="7990" y="19166"/>
                  </a:lnTo>
                  <a:cubicBezTo>
                    <a:pt x="7986" y="19166"/>
                    <a:pt x="7982" y="19163"/>
                    <a:pt x="7982" y="19158"/>
                  </a:cubicBezTo>
                  <a:cubicBezTo>
                    <a:pt x="7982" y="19154"/>
                    <a:pt x="7986" y="19150"/>
                    <a:pt x="7990" y="19150"/>
                  </a:cubicBezTo>
                  <a:close/>
                  <a:moveTo>
                    <a:pt x="8022" y="19150"/>
                  </a:moveTo>
                  <a:lnTo>
                    <a:pt x="8022" y="19150"/>
                  </a:lnTo>
                  <a:cubicBezTo>
                    <a:pt x="8027" y="19150"/>
                    <a:pt x="8030" y="19154"/>
                    <a:pt x="8030" y="19158"/>
                  </a:cubicBezTo>
                  <a:cubicBezTo>
                    <a:pt x="8030" y="19163"/>
                    <a:pt x="8027" y="19166"/>
                    <a:pt x="8022" y="19166"/>
                  </a:cubicBezTo>
                  <a:lnTo>
                    <a:pt x="8022" y="19166"/>
                  </a:lnTo>
                  <a:cubicBezTo>
                    <a:pt x="8018" y="19166"/>
                    <a:pt x="8014" y="19163"/>
                    <a:pt x="8014" y="19158"/>
                  </a:cubicBezTo>
                  <a:cubicBezTo>
                    <a:pt x="8014" y="19154"/>
                    <a:pt x="8018" y="19150"/>
                    <a:pt x="8022" y="19150"/>
                  </a:cubicBezTo>
                  <a:close/>
                  <a:moveTo>
                    <a:pt x="8054" y="19150"/>
                  </a:moveTo>
                  <a:lnTo>
                    <a:pt x="8054" y="19150"/>
                  </a:lnTo>
                  <a:cubicBezTo>
                    <a:pt x="8059" y="19150"/>
                    <a:pt x="8062" y="19154"/>
                    <a:pt x="8062" y="19158"/>
                  </a:cubicBezTo>
                  <a:cubicBezTo>
                    <a:pt x="8062" y="19163"/>
                    <a:pt x="8059" y="19166"/>
                    <a:pt x="8054" y="19166"/>
                  </a:cubicBezTo>
                  <a:lnTo>
                    <a:pt x="8054" y="19166"/>
                  </a:lnTo>
                  <a:cubicBezTo>
                    <a:pt x="8050" y="19166"/>
                    <a:pt x="8046" y="19163"/>
                    <a:pt x="8046" y="19158"/>
                  </a:cubicBezTo>
                  <a:cubicBezTo>
                    <a:pt x="8046" y="19154"/>
                    <a:pt x="8050" y="19150"/>
                    <a:pt x="8054" y="19150"/>
                  </a:cubicBezTo>
                  <a:close/>
                  <a:moveTo>
                    <a:pt x="8086" y="19150"/>
                  </a:moveTo>
                  <a:lnTo>
                    <a:pt x="8086" y="19150"/>
                  </a:lnTo>
                  <a:cubicBezTo>
                    <a:pt x="8091" y="19150"/>
                    <a:pt x="8094" y="19154"/>
                    <a:pt x="8094" y="19158"/>
                  </a:cubicBezTo>
                  <a:cubicBezTo>
                    <a:pt x="8094" y="19163"/>
                    <a:pt x="8091" y="19166"/>
                    <a:pt x="8086" y="19166"/>
                  </a:cubicBezTo>
                  <a:lnTo>
                    <a:pt x="8086" y="19166"/>
                  </a:lnTo>
                  <a:cubicBezTo>
                    <a:pt x="8082" y="19166"/>
                    <a:pt x="8078" y="19163"/>
                    <a:pt x="8078" y="19158"/>
                  </a:cubicBezTo>
                  <a:cubicBezTo>
                    <a:pt x="8078" y="19154"/>
                    <a:pt x="8082" y="19150"/>
                    <a:pt x="8086" y="19150"/>
                  </a:cubicBezTo>
                  <a:close/>
                  <a:moveTo>
                    <a:pt x="8118" y="19150"/>
                  </a:moveTo>
                  <a:lnTo>
                    <a:pt x="8118" y="19150"/>
                  </a:lnTo>
                  <a:cubicBezTo>
                    <a:pt x="8123" y="19150"/>
                    <a:pt x="8126" y="19154"/>
                    <a:pt x="8126" y="19158"/>
                  </a:cubicBezTo>
                  <a:cubicBezTo>
                    <a:pt x="8126" y="19163"/>
                    <a:pt x="8123" y="19166"/>
                    <a:pt x="8118" y="19166"/>
                  </a:cubicBezTo>
                  <a:lnTo>
                    <a:pt x="8118" y="19166"/>
                  </a:lnTo>
                  <a:cubicBezTo>
                    <a:pt x="8114" y="19166"/>
                    <a:pt x="8110" y="19163"/>
                    <a:pt x="8110" y="19158"/>
                  </a:cubicBezTo>
                  <a:cubicBezTo>
                    <a:pt x="8110" y="19154"/>
                    <a:pt x="8114" y="19150"/>
                    <a:pt x="8118" y="19150"/>
                  </a:cubicBezTo>
                  <a:close/>
                  <a:moveTo>
                    <a:pt x="8150" y="19150"/>
                  </a:moveTo>
                  <a:lnTo>
                    <a:pt x="8150" y="19150"/>
                  </a:lnTo>
                  <a:cubicBezTo>
                    <a:pt x="8155" y="19150"/>
                    <a:pt x="8158" y="19154"/>
                    <a:pt x="8158" y="19158"/>
                  </a:cubicBezTo>
                  <a:cubicBezTo>
                    <a:pt x="8158" y="19163"/>
                    <a:pt x="8155" y="19166"/>
                    <a:pt x="8150" y="19166"/>
                  </a:cubicBezTo>
                  <a:lnTo>
                    <a:pt x="8150" y="19166"/>
                  </a:lnTo>
                  <a:cubicBezTo>
                    <a:pt x="8146" y="19166"/>
                    <a:pt x="8142" y="19163"/>
                    <a:pt x="8142" y="19158"/>
                  </a:cubicBezTo>
                  <a:cubicBezTo>
                    <a:pt x="8142" y="19154"/>
                    <a:pt x="8146" y="19150"/>
                    <a:pt x="8150" y="19150"/>
                  </a:cubicBezTo>
                  <a:close/>
                  <a:moveTo>
                    <a:pt x="8182" y="19150"/>
                  </a:moveTo>
                  <a:lnTo>
                    <a:pt x="8182" y="19150"/>
                  </a:lnTo>
                  <a:cubicBezTo>
                    <a:pt x="8187" y="19150"/>
                    <a:pt x="8190" y="19154"/>
                    <a:pt x="8190" y="19158"/>
                  </a:cubicBezTo>
                  <a:cubicBezTo>
                    <a:pt x="8190" y="19163"/>
                    <a:pt x="8187" y="19166"/>
                    <a:pt x="8182" y="19166"/>
                  </a:cubicBezTo>
                  <a:lnTo>
                    <a:pt x="8182" y="19166"/>
                  </a:lnTo>
                  <a:cubicBezTo>
                    <a:pt x="8178" y="19166"/>
                    <a:pt x="8174" y="19163"/>
                    <a:pt x="8174" y="19158"/>
                  </a:cubicBezTo>
                  <a:cubicBezTo>
                    <a:pt x="8174" y="19154"/>
                    <a:pt x="8178" y="19150"/>
                    <a:pt x="8182" y="19150"/>
                  </a:cubicBezTo>
                  <a:close/>
                  <a:moveTo>
                    <a:pt x="8214" y="19150"/>
                  </a:moveTo>
                  <a:lnTo>
                    <a:pt x="8214" y="19150"/>
                  </a:lnTo>
                  <a:cubicBezTo>
                    <a:pt x="8219" y="19150"/>
                    <a:pt x="8222" y="19154"/>
                    <a:pt x="8222" y="19158"/>
                  </a:cubicBezTo>
                  <a:cubicBezTo>
                    <a:pt x="8222" y="19163"/>
                    <a:pt x="8219" y="19166"/>
                    <a:pt x="8214" y="19166"/>
                  </a:cubicBezTo>
                  <a:lnTo>
                    <a:pt x="8214" y="19166"/>
                  </a:lnTo>
                  <a:cubicBezTo>
                    <a:pt x="8210" y="19166"/>
                    <a:pt x="8206" y="19163"/>
                    <a:pt x="8206" y="19158"/>
                  </a:cubicBezTo>
                  <a:cubicBezTo>
                    <a:pt x="8206" y="19154"/>
                    <a:pt x="8210" y="19150"/>
                    <a:pt x="8214" y="19150"/>
                  </a:cubicBezTo>
                  <a:close/>
                  <a:moveTo>
                    <a:pt x="8246" y="19150"/>
                  </a:moveTo>
                  <a:lnTo>
                    <a:pt x="8246" y="19150"/>
                  </a:lnTo>
                  <a:cubicBezTo>
                    <a:pt x="8251" y="19150"/>
                    <a:pt x="8254" y="19154"/>
                    <a:pt x="8254" y="19158"/>
                  </a:cubicBezTo>
                  <a:cubicBezTo>
                    <a:pt x="8254" y="19163"/>
                    <a:pt x="8251" y="19166"/>
                    <a:pt x="8246" y="19166"/>
                  </a:cubicBezTo>
                  <a:lnTo>
                    <a:pt x="8246" y="19166"/>
                  </a:lnTo>
                  <a:cubicBezTo>
                    <a:pt x="8242" y="19166"/>
                    <a:pt x="8238" y="19163"/>
                    <a:pt x="8238" y="19158"/>
                  </a:cubicBezTo>
                  <a:cubicBezTo>
                    <a:pt x="8238" y="19154"/>
                    <a:pt x="8242" y="19150"/>
                    <a:pt x="8246" y="19150"/>
                  </a:cubicBezTo>
                  <a:close/>
                  <a:moveTo>
                    <a:pt x="8278" y="19150"/>
                  </a:moveTo>
                  <a:lnTo>
                    <a:pt x="8279" y="19150"/>
                  </a:lnTo>
                  <a:cubicBezTo>
                    <a:pt x="8283" y="19150"/>
                    <a:pt x="8287" y="19154"/>
                    <a:pt x="8287" y="19158"/>
                  </a:cubicBezTo>
                  <a:cubicBezTo>
                    <a:pt x="8287" y="19163"/>
                    <a:pt x="8283" y="19166"/>
                    <a:pt x="8279" y="19166"/>
                  </a:cubicBezTo>
                  <a:lnTo>
                    <a:pt x="8278" y="19166"/>
                  </a:lnTo>
                  <a:cubicBezTo>
                    <a:pt x="8274" y="19166"/>
                    <a:pt x="8270" y="19163"/>
                    <a:pt x="8270" y="19158"/>
                  </a:cubicBezTo>
                  <a:cubicBezTo>
                    <a:pt x="8270" y="19154"/>
                    <a:pt x="8274" y="19150"/>
                    <a:pt x="8278" y="19150"/>
                  </a:cubicBezTo>
                  <a:close/>
                  <a:moveTo>
                    <a:pt x="8311" y="19150"/>
                  </a:moveTo>
                  <a:lnTo>
                    <a:pt x="8311" y="19150"/>
                  </a:lnTo>
                  <a:cubicBezTo>
                    <a:pt x="8315" y="19150"/>
                    <a:pt x="8319" y="19154"/>
                    <a:pt x="8319" y="19158"/>
                  </a:cubicBezTo>
                  <a:cubicBezTo>
                    <a:pt x="8319" y="19163"/>
                    <a:pt x="8315" y="19166"/>
                    <a:pt x="8311" y="19166"/>
                  </a:cubicBezTo>
                  <a:lnTo>
                    <a:pt x="8311" y="19166"/>
                  </a:lnTo>
                  <a:cubicBezTo>
                    <a:pt x="8306" y="19166"/>
                    <a:pt x="8303" y="19163"/>
                    <a:pt x="8303" y="19158"/>
                  </a:cubicBezTo>
                  <a:cubicBezTo>
                    <a:pt x="8303" y="19154"/>
                    <a:pt x="8306" y="19150"/>
                    <a:pt x="8311" y="19150"/>
                  </a:cubicBezTo>
                  <a:close/>
                  <a:moveTo>
                    <a:pt x="8343" y="19150"/>
                  </a:moveTo>
                  <a:lnTo>
                    <a:pt x="8343" y="19150"/>
                  </a:lnTo>
                  <a:cubicBezTo>
                    <a:pt x="8347" y="19150"/>
                    <a:pt x="8351" y="19154"/>
                    <a:pt x="8351" y="19158"/>
                  </a:cubicBezTo>
                  <a:cubicBezTo>
                    <a:pt x="8351" y="19163"/>
                    <a:pt x="8347" y="19166"/>
                    <a:pt x="8343" y="19166"/>
                  </a:cubicBezTo>
                  <a:lnTo>
                    <a:pt x="8343" y="19166"/>
                  </a:lnTo>
                  <a:cubicBezTo>
                    <a:pt x="8338" y="19166"/>
                    <a:pt x="8335" y="19163"/>
                    <a:pt x="8335" y="19158"/>
                  </a:cubicBezTo>
                  <a:cubicBezTo>
                    <a:pt x="8335" y="19154"/>
                    <a:pt x="8338" y="19150"/>
                    <a:pt x="8343" y="19150"/>
                  </a:cubicBezTo>
                  <a:close/>
                  <a:moveTo>
                    <a:pt x="8375" y="19150"/>
                  </a:moveTo>
                  <a:lnTo>
                    <a:pt x="8375" y="19150"/>
                  </a:lnTo>
                  <a:cubicBezTo>
                    <a:pt x="8379" y="19150"/>
                    <a:pt x="8383" y="19154"/>
                    <a:pt x="8383" y="19158"/>
                  </a:cubicBezTo>
                  <a:cubicBezTo>
                    <a:pt x="8383" y="19163"/>
                    <a:pt x="8379" y="19166"/>
                    <a:pt x="8375" y="19166"/>
                  </a:cubicBezTo>
                  <a:lnTo>
                    <a:pt x="8375" y="19166"/>
                  </a:lnTo>
                  <a:cubicBezTo>
                    <a:pt x="8370" y="19166"/>
                    <a:pt x="8367" y="19163"/>
                    <a:pt x="8367" y="19158"/>
                  </a:cubicBezTo>
                  <a:cubicBezTo>
                    <a:pt x="8367" y="19154"/>
                    <a:pt x="8370" y="19150"/>
                    <a:pt x="8375" y="19150"/>
                  </a:cubicBezTo>
                  <a:close/>
                  <a:moveTo>
                    <a:pt x="8407" y="19150"/>
                  </a:moveTo>
                  <a:lnTo>
                    <a:pt x="8407" y="19150"/>
                  </a:lnTo>
                  <a:cubicBezTo>
                    <a:pt x="8411" y="19150"/>
                    <a:pt x="8415" y="19154"/>
                    <a:pt x="8415" y="19158"/>
                  </a:cubicBezTo>
                  <a:cubicBezTo>
                    <a:pt x="8415" y="19163"/>
                    <a:pt x="8411" y="19166"/>
                    <a:pt x="8407" y="19166"/>
                  </a:cubicBezTo>
                  <a:lnTo>
                    <a:pt x="8407" y="19166"/>
                  </a:lnTo>
                  <a:cubicBezTo>
                    <a:pt x="8402" y="19166"/>
                    <a:pt x="8399" y="19163"/>
                    <a:pt x="8399" y="19158"/>
                  </a:cubicBezTo>
                  <a:cubicBezTo>
                    <a:pt x="8399" y="19154"/>
                    <a:pt x="8402" y="19150"/>
                    <a:pt x="8407" y="19150"/>
                  </a:cubicBezTo>
                  <a:close/>
                  <a:moveTo>
                    <a:pt x="8439" y="19150"/>
                  </a:moveTo>
                  <a:lnTo>
                    <a:pt x="8439" y="19150"/>
                  </a:lnTo>
                  <a:cubicBezTo>
                    <a:pt x="8443" y="19150"/>
                    <a:pt x="8447" y="19154"/>
                    <a:pt x="8447" y="19158"/>
                  </a:cubicBezTo>
                  <a:cubicBezTo>
                    <a:pt x="8447" y="19163"/>
                    <a:pt x="8443" y="19166"/>
                    <a:pt x="8439" y="19166"/>
                  </a:cubicBezTo>
                  <a:lnTo>
                    <a:pt x="8439" y="19166"/>
                  </a:lnTo>
                  <a:cubicBezTo>
                    <a:pt x="8434" y="19166"/>
                    <a:pt x="8431" y="19163"/>
                    <a:pt x="8431" y="19158"/>
                  </a:cubicBezTo>
                  <a:cubicBezTo>
                    <a:pt x="8431" y="19154"/>
                    <a:pt x="8434" y="19150"/>
                    <a:pt x="8439" y="19150"/>
                  </a:cubicBezTo>
                  <a:close/>
                  <a:moveTo>
                    <a:pt x="8471" y="19150"/>
                  </a:moveTo>
                  <a:lnTo>
                    <a:pt x="8471" y="19150"/>
                  </a:lnTo>
                  <a:cubicBezTo>
                    <a:pt x="8475" y="19150"/>
                    <a:pt x="8479" y="19154"/>
                    <a:pt x="8479" y="19158"/>
                  </a:cubicBezTo>
                  <a:cubicBezTo>
                    <a:pt x="8479" y="19163"/>
                    <a:pt x="8475" y="19166"/>
                    <a:pt x="8471" y="19166"/>
                  </a:cubicBezTo>
                  <a:lnTo>
                    <a:pt x="8471" y="19166"/>
                  </a:lnTo>
                  <a:cubicBezTo>
                    <a:pt x="8466" y="19166"/>
                    <a:pt x="8463" y="19163"/>
                    <a:pt x="8463" y="19158"/>
                  </a:cubicBezTo>
                  <a:cubicBezTo>
                    <a:pt x="8463" y="19154"/>
                    <a:pt x="8466" y="19150"/>
                    <a:pt x="8471" y="19150"/>
                  </a:cubicBezTo>
                  <a:close/>
                  <a:moveTo>
                    <a:pt x="8503" y="19150"/>
                  </a:moveTo>
                  <a:lnTo>
                    <a:pt x="8503" y="19150"/>
                  </a:lnTo>
                  <a:cubicBezTo>
                    <a:pt x="8507" y="19150"/>
                    <a:pt x="8511" y="19154"/>
                    <a:pt x="8511" y="19158"/>
                  </a:cubicBezTo>
                  <a:cubicBezTo>
                    <a:pt x="8511" y="19163"/>
                    <a:pt x="8507" y="19166"/>
                    <a:pt x="8503" y="19166"/>
                  </a:cubicBezTo>
                  <a:lnTo>
                    <a:pt x="8503" y="19166"/>
                  </a:lnTo>
                  <a:cubicBezTo>
                    <a:pt x="8498" y="19166"/>
                    <a:pt x="8495" y="19163"/>
                    <a:pt x="8495" y="19158"/>
                  </a:cubicBezTo>
                  <a:cubicBezTo>
                    <a:pt x="8495" y="19154"/>
                    <a:pt x="8498" y="19150"/>
                    <a:pt x="8503" y="19150"/>
                  </a:cubicBezTo>
                  <a:close/>
                  <a:moveTo>
                    <a:pt x="8535" y="19150"/>
                  </a:moveTo>
                  <a:lnTo>
                    <a:pt x="8535" y="19150"/>
                  </a:lnTo>
                  <a:cubicBezTo>
                    <a:pt x="8539" y="19150"/>
                    <a:pt x="8543" y="19154"/>
                    <a:pt x="8543" y="19158"/>
                  </a:cubicBezTo>
                  <a:cubicBezTo>
                    <a:pt x="8543" y="19163"/>
                    <a:pt x="8539" y="19166"/>
                    <a:pt x="8535" y="19166"/>
                  </a:cubicBezTo>
                  <a:lnTo>
                    <a:pt x="8535" y="19166"/>
                  </a:lnTo>
                  <a:cubicBezTo>
                    <a:pt x="8530" y="19166"/>
                    <a:pt x="8527" y="19163"/>
                    <a:pt x="8527" y="19158"/>
                  </a:cubicBezTo>
                  <a:cubicBezTo>
                    <a:pt x="8527" y="19154"/>
                    <a:pt x="8530" y="19150"/>
                    <a:pt x="8535" y="19150"/>
                  </a:cubicBezTo>
                  <a:close/>
                  <a:moveTo>
                    <a:pt x="8567" y="19150"/>
                  </a:moveTo>
                  <a:lnTo>
                    <a:pt x="8567" y="19150"/>
                  </a:lnTo>
                  <a:cubicBezTo>
                    <a:pt x="8571" y="19150"/>
                    <a:pt x="8575" y="19154"/>
                    <a:pt x="8575" y="19158"/>
                  </a:cubicBezTo>
                  <a:cubicBezTo>
                    <a:pt x="8575" y="19163"/>
                    <a:pt x="8571" y="19166"/>
                    <a:pt x="8567" y="19166"/>
                  </a:cubicBezTo>
                  <a:lnTo>
                    <a:pt x="8567" y="19166"/>
                  </a:lnTo>
                  <a:cubicBezTo>
                    <a:pt x="8562" y="19166"/>
                    <a:pt x="8559" y="19163"/>
                    <a:pt x="8559" y="19158"/>
                  </a:cubicBezTo>
                  <a:cubicBezTo>
                    <a:pt x="8559" y="19154"/>
                    <a:pt x="8562" y="19150"/>
                    <a:pt x="8567" y="19150"/>
                  </a:cubicBezTo>
                  <a:close/>
                  <a:moveTo>
                    <a:pt x="8599" y="19150"/>
                  </a:moveTo>
                  <a:lnTo>
                    <a:pt x="8599" y="19150"/>
                  </a:lnTo>
                  <a:cubicBezTo>
                    <a:pt x="8603" y="19150"/>
                    <a:pt x="8607" y="19154"/>
                    <a:pt x="8607" y="19158"/>
                  </a:cubicBezTo>
                  <a:cubicBezTo>
                    <a:pt x="8607" y="19163"/>
                    <a:pt x="8603" y="19166"/>
                    <a:pt x="8599" y="19166"/>
                  </a:cubicBezTo>
                  <a:lnTo>
                    <a:pt x="8599" y="19166"/>
                  </a:lnTo>
                  <a:cubicBezTo>
                    <a:pt x="8594" y="19166"/>
                    <a:pt x="8591" y="19163"/>
                    <a:pt x="8591" y="19158"/>
                  </a:cubicBezTo>
                  <a:cubicBezTo>
                    <a:pt x="8591" y="19154"/>
                    <a:pt x="8594" y="19150"/>
                    <a:pt x="8599" y="19150"/>
                  </a:cubicBezTo>
                  <a:close/>
                  <a:moveTo>
                    <a:pt x="8631" y="19150"/>
                  </a:moveTo>
                  <a:lnTo>
                    <a:pt x="8631" y="19150"/>
                  </a:lnTo>
                  <a:cubicBezTo>
                    <a:pt x="8635" y="19150"/>
                    <a:pt x="8639" y="19154"/>
                    <a:pt x="8639" y="19158"/>
                  </a:cubicBezTo>
                  <a:cubicBezTo>
                    <a:pt x="8639" y="19163"/>
                    <a:pt x="8635" y="19166"/>
                    <a:pt x="8631" y="19166"/>
                  </a:cubicBezTo>
                  <a:lnTo>
                    <a:pt x="8631" y="19166"/>
                  </a:lnTo>
                  <a:cubicBezTo>
                    <a:pt x="8626" y="19166"/>
                    <a:pt x="8623" y="19163"/>
                    <a:pt x="8623" y="19158"/>
                  </a:cubicBezTo>
                  <a:cubicBezTo>
                    <a:pt x="8623" y="19154"/>
                    <a:pt x="8626" y="19150"/>
                    <a:pt x="8631" y="19150"/>
                  </a:cubicBezTo>
                  <a:close/>
                  <a:moveTo>
                    <a:pt x="8663" y="19150"/>
                  </a:moveTo>
                  <a:lnTo>
                    <a:pt x="8663" y="19150"/>
                  </a:lnTo>
                  <a:cubicBezTo>
                    <a:pt x="8667" y="19150"/>
                    <a:pt x="8671" y="19154"/>
                    <a:pt x="8671" y="19158"/>
                  </a:cubicBezTo>
                  <a:cubicBezTo>
                    <a:pt x="8671" y="19163"/>
                    <a:pt x="8667" y="19166"/>
                    <a:pt x="8663" y="19166"/>
                  </a:cubicBezTo>
                  <a:lnTo>
                    <a:pt x="8663" y="19166"/>
                  </a:lnTo>
                  <a:cubicBezTo>
                    <a:pt x="8658" y="19166"/>
                    <a:pt x="8655" y="19163"/>
                    <a:pt x="8655" y="19158"/>
                  </a:cubicBezTo>
                  <a:cubicBezTo>
                    <a:pt x="8655" y="19154"/>
                    <a:pt x="8658" y="19150"/>
                    <a:pt x="8663" y="19150"/>
                  </a:cubicBezTo>
                  <a:close/>
                  <a:moveTo>
                    <a:pt x="8695" y="19150"/>
                  </a:moveTo>
                  <a:lnTo>
                    <a:pt x="8695" y="19150"/>
                  </a:lnTo>
                  <a:cubicBezTo>
                    <a:pt x="8699" y="19150"/>
                    <a:pt x="8703" y="19154"/>
                    <a:pt x="8703" y="19158"/>
                  </a:cubicBezTo>
                  <a:cubicBezTo>
                    <a:pt x="8703" y="19163"/>
                    <a:pt x="8699" y="19166"/>
                    <a:pt x="8695" y="19166"/>
                  </a:cubicBezTo>
                  <a:lnTo>
                    <a:pt x="8695" y="19166"/>
                  </a:lnTo>
                  <a:cubicBezTo>
                    <a:pt x="8690" y="19166"/>
                    <a:pt x="8687" y="19163"/>
                    <a:pt x="8687" y="19158"/>
                  </a:cubicBezTo>
                  <a:cubicBezTo>
                    <a:pt x="8687" y="19154"/>
                    <a:pt x="8690" y="19150"/>
                    <a:pt x="8695" y="19150"/>
                  </a:cubicBezTo>
                  <a:close/>
                  <a:moveTo>
                    <a:pt x="8727" y="19150"/>
                  </a:moveTo>
                  <a:lnTo>
                    <a:pt x="8727" y="19150"/>
                  </a:lnTo>
                  <a:cubicBezTo>
                    <a:pt x="8731" y="19150"/>
                    <a:pt x="8735" y="19154"/>
                    <a:pt x="8735" y="19158"/>
                  </a:cubicBezTo>
                  <a:cubicBezTo>
                    <a:pt x="8735" y="19163"/>
                    <a:pt x="8731" y="19166"/>
                    <a:pt x="8727" y="19166"/>
                  </a:cubicBezTo>
                  <a:lnTo>
                    <a:pt x="8727" y="19166"/>
                  </a:lnTo>
                  <a:cubicBezTo>
                    <a:pt x="8722" y="19166"/>
                    <a:pt x="8719" y="19163"/>
                    <a:pt x="8719" y="19158"/>
                  </a:cubicBezTo>
                  <a:cubicBezTo>
                    <a:pt x="8719" y="19154"/>
                    <a:pt x="8722" y="19150"/>
                    <a:pt x="8727" y="19150"/>
                  </a:cubicBezTo>
                  <a:close/>
                  <a:moveTo>
                    <a:pt x="8759" y="19150"/>
                  </a:moveTo>
                  <a:lnTo>
                    <a:pt x="8759" y="19150"/>
                  </a:lnTo>
                  <a:cubicBezTo>
                    <a:pt x="8763" y="19150"/>
                    <a:pt x="8767" y="19154"/>
                    <a:pt x="8767" y="19158"/>
                  </a:cubicBezTo>
                  <a:cubicBezTo>
                    <a:pt x="8767" y="19163"/>
                    <a:pt x="8763" y="19166"/>
                    <a:pt x="8759" y="19166"/>
                  </a:cubicBezTo>
                  <a:lnTo>
                    <a:pt x="8759" y="19166"/>
                  </a:lnTo>
                  <a:cubicBezTo>
                    <a:pt x="8754" y="19166"/>
                    <a:pt x="8751" y="19163"/>
                    <a:pt x="8751" y="19158"/>
                  </a:cubicBezTo>
                  <a:cubicBezTo>
                    <a:pt x="8751" y="19154"/>
                    <a:pt x="8754" y="19150"/>
                    <a:pt x="8759" y="19150"/>
                  </a:cubicBezTo>
                  <a:close/>
                  <a:moveTo>
                    <a:pt x="8791" y="19150"/>
                  </a:moveTo>
                  <a:lnTo>
                    <a:pt x="8791" y="19150"/>
                  </a:lnTo>
                  <a:cubicBezTo>
                    <a:pt x="8795" y="19150"/>
                    <a:pt x="8799" y="19154"/>
                    <a:pt x="8799" y="19158"/>
                  </a:cubicBezTo>
                  <a:cubicBezTo>
                    <a:pt x="8799" y="19163"/>
                    <a:pt x="8795" y="19166"/>
                    <a:pt x="8791" y="19166"/>
                  </a:cubicBezTo>
                  <a:lnTo>
                    <a:pt x="8791" y="19166"/>
                  </a:lnTo>
                  <a:cubicBezTo>
                    <a:pt x="8786" y="19166"/>
                    <a:pt x="8783" y="19163"/>
                    <a:pt x="8783" y="19158"/>
                  </a:cubicBezTo>
                  <a:cubicBezTo>
                    <a:pt x="8783" y="19154"/>
                    <a:pt x="8786" y="19150"/>
                    <a:pt x="8791" y="19150"/>
                  </a:cubicBezTo>
                  <a:close/>
                  <a:moveTo>
                    <a:pt x="8823" y="19150"/>
                  </a:moveTo>
                  <a:lnTo>
                    <a:pt x="8823" y="19150"/>
                  </a:lnTo>
                  <a:cubicBezTo>
                    <a:pt x="8827" y="19150"/>
                    <a:pt x="8831" y="19154"/>
                    <a:pt x="8831" y="19158"/>
                  </a:cubicBezTo>
                  <a:cubicBezTo>
                    <a:pt x="8831" y="19163"/>
                    <a:pt x="8827" y="19166"/>
                    <a:pt x="8823" y="19166"/>
                  </a:cubicBezTo>
                  <a:lnTo>
                    <a:pt x="8823" y="19166"/>
                  </a:lnTo>
                  <a:cubicBezTo>
                    <a:pt x="8818" y="19166"/>
                    <a:pt x="8815" y="19163"/>
                    <a:pt x="8815" y="19158"/>
                  </a:cubicBezTo>
                  <a:cubicBezTo>
                    <a:pt x="8815" y="19154"/>
                    <a:pt x="8818" y="19150"/>
                    <a:pt x="8823" y="19150"/>
                  </a:cubicBezTo>
                  <a:close/>
                  <a:moveTo>
                    <a:pt x="8855" y="19150"/>
                  </a:moveTo>
                  <a:lnTo>
                    <a:pt x="8855" y="19150"/>
                  </a:lnTo>
                  <a:cubicBezTo>
                    <a:pt x="8859" y="19150"/>
                    <a:pt x="8863" y="19154"/>
                    <a:pt x="8863" y="19158"/>
                  </a:cubicBezTo>
                  <a:cubicBezTo>
                    <a:pt x="8863" y="19163"/>
                    <a:pt x="8859" y="19166"/>
                    <a:pt x="8855" y="19166"/>
                  </a:cubicBezTo>
                  <a:lnTo>
                    <a:pt x="8855" y="19166"/>
                  </a:lnTo>
                  <a:cubicBezTo>
                    <a:pt x="8850" y="19166"/>
                    <a:pt x="8847" y="19163"/>
                    <a:pt x="8847" y="19158"/>
                  </a:cubicBezTo>
                  <a:cubicBezTo>
                    <a:pt x="8847" y="19154"/>
                    <a:pt x="8850" y="19150"/>
                    <a:pt x="8855" y="19150"/>
                  </a:cubicBezTo>
                  <a:close/>
                  <a:moveTo>
                    <a:pt x="8887" y="19150"/>
                  </a:moveTo>
                  <a:lnTo>
                    <a:pt x="8887" y="19150"/>
                  </a:lnTo>
                  <a:cubicBezTo>
                    <a:pt x="8891" y="19150"/>
                    <a:pt x="8895" y="19154"/>
                    <a:pt x="8895" y="19158"/>
                  </a:cubicBezTo>
                  <a:cubicBezTo>
                    <a:pt x="8895" y="19163"/>
                    <a:pt x="8891" y="19166"/>
                    <a:pt x="8887" y="19166"/>
                  </a:cubicBezTo>
                  <a:lnTo>
                    <a:pt x="8887" y="19166"/>
                  </a:lnTo>
                  <a:cubicBezTo>
                    <a:pt x="8882" y="19166"/>
                    <a:pt x="8879" y="19163"/>
                    <a:pt x="8879" y="19158"/>
                  </a:cubicBezTo>
                  <a:cubicBezTo>
                    <a:pt x="8879" y="19154"/>
                    <a:pt x="8882" y="19150"/>
                    <a:pt x="8887" y="19150"/>
                  </a:cubicBezTo>
                  <a:close/>
                  <a:moveTo>
                    <a:pt x="8919" y="19150"/>
                  </a:moveTo>
                  <a:lnTo>
                    <a:pt x="8919" y="19150"/>
                  </a:lnTo>
                  <a:cubicBezTo>
                    <a:pt x="8923" y="19150"/>
                    <a:pt x="8927" y="19154"/>
                    <a:pt x="8927" y="19158"/>
                  </a:cubicBezTo>
                  <a:cubicBezTo>
                    <a:pt x="8927" y="19163"/>
                    <a:pt x="8923" y="19166"/>
                    <a:pt x="8919" y="19166"/>
                  </a:cubicBezTo>
                  <a:lnTo>
                    <a:pt x="8919" y="19166"/>
                  </a:lnTo>
                  <a:cubicBezTo>
                    <a:pt x="8914" y="19166"/>
                    <a:pt x="8911" y="19163"/>
                    <a:pt x="8911" y="19158"/>
                  </a:cubicBezTo>
                  <a:cubicBezTo>
                    <a:pt x="8911" y="19154"/>
                    <a:pt x="8914" y="19150"/>
                    <a:pt x="8919" y="19150"/>
                  </a:cubicBezTo>
                  <a:close/>
                  <a:moveTo>
                    <a:pt x="8951" y="19150"/>
                  </a:moveTo>
                  <a:lnTo>
                    <a:pt x="8951" y="19150"/>
                  </a:lnTo>
                  <a:cubicBezTo>
                    <a:pt x="8955" y="19150"/>
                    <a:pt x="8959" y="19154"/>
                    <a:pt x="8959" y="19158"/>
                  </a:cubicBezTo>
                  <a:cubicBezTo>
                    <a:pt x="8959" y="19163"/>
                    <a:pt x="8955" y="19166"/>
                    <a:pt x="8951" y="19166"/>
                  </a:cubicBezTo>
                  <a:lnTo>
                    <a:pt x="8951" y="19166"/>
                  </a:lnTo>
                  <a:cubicBezTo>
                    <a:pt x="8946" y="19166"/>
                    <a:pt x="8943" y="19163"/>
                    <a:pt x="8943" y="19158"/>
                  </a:cubicBezTo>
                  <a:cubicBezTo>
                    <a:pt x="8943" y="19154"/>
                    <a:pt x="8946" y="19150"/>
                    <a:pt x="8951" y="19150"/>
                  </a:cubicBezTo>
                  <a:close/>
                  <a:moveTo>
                    <a:pt x="8983" y="19150"/>
                  </a:moveTo>
                  <a:lnTo>
                    <a:pt x="8983" y="19150"/>
                  </a:lnTo>
                  <a:cubicBezTo>
                    <a:pt x="8987" y="19150"/>
                    <a:pt x="8991" y="19154"/>
                    <a:pt x="8991" y="19158"/>
                  </a:cubicBezTo>
                  <a:cubicBezTo>
                    <a:pt x="8991" y="19163"/>
                    <a:pt x="8987" y="19166"/>
                    <a:pt x="8983" y="19166"/>
                  </a:cubicBezTo>
                  <a:lnTo>
                    <a:pt x="8983" y="19166"/>
                  </a:lnTo>
                  <a:cubicBezTo>
                    <a:pt x="8978" y="19166"/>
                    <a:pt x="8975" y="19163"/>
                    <a:pt x="8975" y="19158"/>
                  </a:cubicBezTo>
                  <a:cubicBezTo>
                    <a:pt x="8975" y="19154"/>
                    <a:pt x="8978" y="19150"/>
                    <a:pt x="8983" y="19150"/>
                  </a:cubicBezTo>
                  <a:close/>
                  <a:moveTo>
                    <a:pt x="9015" y="19150"/>
                  </a:moveTo>
                  <a:lnTo>
                    <a:pt x="9015" y="19150"/>
                  </a:lnTo>
                  <a:cubicBezTo>
                    <a:pt x="9019" y="19150"/>
                    <a:pt x="9023" y="19154"/>
                    <a:pt x="9023" y="19158"/>
                  </a:cubicBezTo>
                  <a:cubicBezTo>
                    <a:pt x="9023" y="19163"/>
                    <a:pt x="9019" y="19166"/>
                    <a:pt x="9015" y="19166"/>
                  </a:cubicBezTo>
                  <a:lnTo>
                    <a:pt x="9015" y="19166"/>
                  </a:lnTo>
                  <a:cubicBezTo>
                    <a:pt x="9010" y="19166"/>
                    <a:pt x="9007" y="19163"/>
                    <a:pt x="9007" y="19158"/>
                  </a:cubicBezTo>
                  <a:cubicBezTo>
                    <a:pt x="9007" y="19154"/>
                    <a:pt x="9010" y="19150"/>
                    <a:pt x="9015" y="19150"/>
                  </a:cubicBezTo>
                  <a:close/>
                  <a:moveTo>
                    <a:pt x="9047" y="19150"/>
                  </a:moveTo>
                  <a:lnTo>
                    <a:pt x="9047" y="19150"/>
                  </a:lnTo>
                  <a:cubicBezTo>
                    <a:pt x="9051" y="19150"/>
                    <a:pt x="9055" y="19154"/>
                    <a:pt x="9055" y="19158"/>
                  </a:cubicBezTo>
                  <a:cubicBezTo>
                    <a:pt x="9055" y="19163"/>
                    <a:pt x="9051" y="19166"/>
                    <a:pt x="9047" y="19166"/>
                  </a:cubicBezTo>
                  <a:lnTo>
                    <a:pt x="9047" y="19166"/>
                  </a:lnTo>
                  <a:cubicBezTo>
                    <a:pt x="9042" y="19166"/>
                    <a:pt x="9039" y="19163"/>
                    <a:pt x="9039" y="19158"/>
                  </a:cubicBezTo>
                  <a:cubicBezTo>
                    <a:pt x="9039" y="19154"/>
                    <a:pt x="9042" y="19150"/>
                    <a:pt x="9047" y="19150"/>
                  </a:cubicBezTo>
                  <a:close/>
                  <a:moveTo>
                    <a:pt x="9079" y="19150"/>
                  </a:moveTo>
                  <a:lnTo>
                    <a:pt x="9079" y="19150"/>
                  </a:lnTo>
                  <a:cubicBezTo>
                    <a:pt x="9083" y="19150"/>
                    <a:pt x="9087" y="19154"/>
                    <a:pt x="9087" y="19158"/>
                  </a:cubicBezTo>
                  <a:cubicBezTo>
                    <a:pt x="9087" y="19163"/>
                    <a:pt x="9083" y="19166"/>
                    <a:pt x="9079" y="19166"/>
                  </a:cubicBezTo>
                  <a:lnTo>
                    <a:pt x="9079" y="19166"/>
                  </a:lnTo>
                  <a:cubicBezTo>
                    <a:pt x="9074" y="19166"/>
                    <a:pt x="9071" y="19163"/>
                    <a:pt x="9071" y="19158"/>
                  </a:cubicBezTo>
                  <a:cubicBezTo>
                    <a:pt x="9071" y="19154"/>
                    <a:pt x="9074" y="19150"/>
                    <a:pt x="9079" y="19150"/>
                  </a:cubicBezTo>
                  <a:close/>
                  <a:moveTo>
                    <a:pt x="9111" y="19150"/>
                  </a:moveTo>
                  <a:lnTo>
                    <a:pt x="9111" y="19150"/>
                  </a:lnTo>
                  <a:cubicBezTo>
                    <a:pt x="9115" y="19150"/>
                    <a:pt x="9119" y="19154"/>
                    <a:pt x="9119" y="19158"/>
                  </a:cubicBezTo>
                  <a:cubicBezTo>
                    <a:pt x="9119" y="19163"/>
                    <a:pt x="9115" y="19166"/>
                    <a:pt x="9111" y="19166"/>
                  </a:cubicBezTo>
                  <a:lnTo>
                    <a:pt x="9111" y="19166"/>
                  </a:lnTo>
                  <a:cubicBezTo>
                    <a:pt x="9106" y="19166"/>
                    <a:pt x="9103" y="19163"/>
                    <a:pt x="9103" y="19158"/>
                  </a:cubicBezTo>
                  <a:cubicBezTo>
                    <a:pt x="9103" y="19154"/>
                    <a:pt x="9106" y="19150"/>
                    <a:pt x="9111" y="19150"/>
                  </a:cubicBezTo>
                  <a:close/>
                  <a:moveTo>
                    <a:pt x="9143" y="19150"/>
                  </a:moveTo>
                  <a:lnTo>
                    <a:pt x="9143" y="19150"/>
                  </a:lnTo>
                  <a:cubicBezTo>
                    <a:pt x="9147" y="19150"/>
                    <a:pt x="9151" y="19154"/>
                    <a:pt x="9151" y="19158"/>
                  </a:cubicBezTo>
                  <a:cubicBezTo>
                    <a:pt x="9151" y="19163"/>
                    <a:pt x="9147" y="19166"/>
                    <a:pt x="9143" y="19166"/>
                  </a:cubicBezTo>
                  <a:lnTo>
                    <a:pt x="9143" y="19166"/>
                  </a:lnTo>
                  <a:cubicBezTo>
                    <a:pt x="9138" y="19166"/>
                    <a:pt x="9135" y="19163"/>
                    <a:pt x="9135" y="19158"/>
                  </a:cubicBezTo>
                  <a:cubicBezTo>
                    <a:pt x="9135" y="19154"/>
                    <a:pt x="9138" y="19150"/>
                    <a:pt x="9143" y="19150"/>
                  </a:cubicBezTo>
                  <a:close/>
                  <a:moveTo>
                    <a:pt x="9175" y="19150"/>
                  </a:moveTo>
                  <a:lnTo>
                    <a:pt x="9175" y="19150"/>
                  </a:lnTo>
                  <a:cubicBezTo>
                    <a:pt x="9179" y="19150"/>
                    <a:pt x="9183" y="19154"/>
                    <a:pt x="9183" y="19158"/>
                  </a:cubicBezTo>
                  <a:cubicBezTo>
                    <a:pt x="9183" y="19163"/>
                    <a:pt x="9179" y="19166"/>
                    <a:pt x="9175" y="19166"/>
                  </a:cubicBezTo>
                  <a:lnTo>
                    <a:pt x="9175" y="19166"/>
                  </a:lnTo>
                  <a:cubicBezTo>
                    <a:pt x="9171" y="19166"/>
                    <a:pt x="9167" y="19163"/>
                    <a:pt x="9167" y="19158"/>
                  </a:cubicBezTo>
                  <a:cubicBezTo>
                    <a:pt x="9167" y="19154"/>
                    <a:pt x="9171" y="19150"/>
                    <a:pt x="9175" y="19150"/>
                  </a:cubicBezTo>
                  <a:close/>
                  <a:moveTo>
                    <a:pt x="9207" y="19150"/>
                  </a:moveTo>
                  <a:lnTo>
                    <a:pt x="9207" y="19150"/>
                  </a:lnTo>
                  <a:cubicBezTo>
                    <a:pt x="9211" y="19150"/>
                    <a:pt x="9215" y="19154"/>
                    <a:pt x="9215" y="19158"/>
                  </a:cubicBezTo>
                  <a:cubicBezTo>
                    <a:pt x="9215" y="19163"/>
                    <a:pt x="9211" y="19166"/>
                    <a:pt x="9207" y="19166"/>
                  </a:cubicBezTo>
                  <a:lnTo>
                    <a:pt x="9207" y="19166"/>
                  </a:lnTo>
                  <a:cubicBezTo>
                    <a:pt x="9203" y="19166"/>
                    <a:pt x="9199" y="19163"/>
                    <a:pt x="9199" y="19158"/>
                  </a:cubicBezTo>
                  <a:cubicBezTo>
                    <a:pt x="9199" y="19154"/>
                    <a:pt x="9203" y="19150"/>
                    <a:pt x="9207" y="19150"/>
                  </a:cubicBezTo>
                  <a:close/>
                  <a:moveTo>
                    <a:pt x="9239" y="19150"/>
                  </a:moveTo>
                  <a:lnTo>
                    <a:pt x="9239" y="19150"/>
                  </a:lnTo>
                  <a:cubicBezTo>
                    <a:pt x="9243" y="19150"/>
                    <a:pt x="9247" y="19154"/>
                    <a:pt x="9247" y="19158"/>
                  </a:cubicBezTo>
                  <a:cubicBezTo>
                    <a:pt x="9247" y="19163"/>
                    <a:pt x="9243" y="19166"/>
                    <a:pt x="9239" y="19166"/>
                  </a:cubicBezTo>
                  <a:lnTo>
                    <a:pt x="9239" y="19166"/>
                  </a:lnTo>
                  <a:cubicBezTo>
                    <a:pt x="9235" y="19166"/>
                    <a:pt x="9231" y="19163"/>
                    <a:pt x="9231" y="19158"/>
                  </a:cubicBezTo>
                  <a:cubicBezTo>
                    <a:pt x="9231" y="19154"/>
                    <a:pt x="9235" y="19150"/>
                    <a:pt x="9239" y="19150"/>
                  </a:cubicBezTo>
                  <a:close/>
                  <a:moveTo>
                    <a:pt x="9271" y="19150"/>
                  </a:moveTo>
                  <a:lnTo>
                    <a:pt x="9271" y="19150"/>
                  </a:lnTo>
                  <a:cubicBezTo>
                    <a:pt x="9275" y="19150"/>
                    <a:pt x="9279" y="19154"/>
                    <a:pt x="9279" y="19158"/>
                  </a:cubicBezTo>
                  <a:cubicBezTo>
                    <a:pt x="9279" y="19163"/>
                    <a:pt x="9275" y="19166"/>
                    <a:pt x="9271" y="19166"/>
                  </a:cubicBezTo>
                  <a:lnTo>
                    <a:pt x="9271" y="19166"/>
                  </a:lnTo>
                  <a:cubicBezTo>
                    <a:pt x="9267" y="19166"/>
                    <a:pt x="9263" y="19163"/>
                    <a:pt x="9263" y="19158"/>
                  </a:cubicBezTo>
                  <a:cubicBezTo>
                    <a:pt x="9263" y="19154"/>
                    <a:pt x="9267" y="19150"/>
                    <a:pt x="9271" y="19150"/>
                  </a:cubicBezTo>
                  <a:close/>
                  <a:moveTo>
                    <a:pt x="9303" y="19150"/>
                  </a:moveTo>
                  <a:lnTo>
                    <a:pt x="9303" y="19150"/>
                  </a:lnTo>
                  <a:cubicBezTo>
                    <a:pt x="9307" y="19150"/>
                    <a:pt x="9311" y="19154"/>
                    <a:pt x="9311" y="19158"/>
                  </a:cubicBezTo>
                  <a:cubicBezTo>
                    <a:pt x="9311" y="19163"/>
                    <a:pt x="9307" y="19166"/>
                    <a:pt x="9303" y="19166"/>
                  </a:cubicBezTo>
                  <a:lnTo>
                    <a:pt x="9303" y="19166"/>
                  </a:lnTo>
                  <a:cubicBezTo>
                    <a:pt x="9299" y="19166"/>
                    <a:pt x="9295" y="19163"/>
                    <a:pt x="9295" y="19158"/>
                  </a:cubicBezTo>
                  <a:cubicBezTo>
                    <a:pt x="9295" y="19154"/>
                    <a:pt x="9299" y="19150"/>
                    <a:pt x="9303" y="19150"/>
                  </a:cubicBezTo>
                  <a:close/>
                  <a:moveTo>
                    <a:pt x="9335" y="19150"/>
                  </a:moveTo>
                  <a:lnTo>
                    <a:pt x="9335" y="19150"/>
                  </a:lnTo>
                  <a:cubicBezTo>
                    <a:pt x="9339" y="19150"/>
                    <a:pt x="9343" y="19154"/>
                    <a:pt x="9343" y="19158"/>
                  </a:cubicBezTo>
                  <a:cubicBezTo>
                    <a:pt x="9343" y="19163"/>
                    <a:pt x="9339" y="19166"/>
                    <a:pt x="9335" y="19166"/>
                  </a:cubicBezTo>
                  <a:lnTo>
                    <a:pt x="9335" y="19166"/>
                  </a:lnTo>
                  <a:cubicBezTo>
                    <a:pt x="9331" y="19166"/>
                    <a:pt x="9327" y="19163"/>
                    <a:pt x="9327" y="19158"/>
                  </a:cubicBezTo>
                  <a:cubicBezTo>
                    <a:pt x="9327" y="19154"/>
                    <a:pt x="9331" y="19150"/>
                    <a:pt x="9335" y="19150"/>
                  </a:cubicBezTo>
                  <a:close/>
                  <a:moveTo>
                    <a:pt x="9367" y="19150"/>
                  </a:moveTo>
                  <a:lnTo>
                    <a:pt x="9367" y="19150"/>
                  </a:lnTo>
                  <a:cubicBezTo>
                    <a:pt x="9371" y="19150"/>
                    <a:pt x="9375" y="19154"/>
                    <a:pt x="9375" y="19158"/>
                  </a:cubicBezTo>
                  <a:cubicBezTo>
                    <a:pt x="9375" y="19163"/>
                    <a:pt x="9371" y="19166"/>
                    <a:pt x="9367" y="19166"/>
                  </a:cubicBezTo>
                  <a:lnTo>
                    <a:pt x="9367" y="19166"/>
                  </a:lnTo>
                  <a:cubicBezTo>
                    <a:pt x="9363" y="19166"/>
                    <a:pt x="9359" y="19163"/>
                    <a:pt x="9359" y="19158"/>
                  </a:cubicBezTo>
                  <a:cubicBezTo>
                    <a:pt x="9359" y="19154"/>
                    <a:pt x="9363" y="19150"/>
                    <a:pt x="9367" y="19150"/>
                  </a:cubicBezTo>
                  <a:close/>
                  <a:moveTo>
                    <a:pt x="9399" y="19150"/>
                  </a:moveTo>
                  <a:lnTo>
                    <a:pt x="9399" y="19150"/>
                  </a:lnTo>
                  <a:cubicBezTo>
                    <a:pt x="9403" y="19150"/>
                    <a:pt x="9407" y="19154"/>
                    <a:pt x="9407" y="19158"/>
                  </a:cubicBezTo>
                  <a:cubicBezTo>
                    <a:pt x="9407" y="19163"/>
                    <a:pt x="9403" y="19166"/>
                    <a:pt x="9399" y="19166"/>
                  </a:cubicBezTo>
                  <a:lnTo>
                    <a:pt x="9399" y="19166"/>
                  </a:lnTo>
                  <a:cubicBezTo>
                    <a:pt x="9395" y="19166"/>
                    <a:pt x="9391" y="19163"/>
                    <a:pt x="9391" y="19158"/>
                  </a:cubicBezTo>
                  <a:cubicBezTo>
                    <a:pt x="9391" y="19154"/>
                    <a:pt x="9395" y="19150"/>
                    <a:pt x="9399" y="19150"/>
                  </a:cubicBezTo>
                  <a:close/>
                  <a:moveTo>
                    <a:pt x="9431" y="19150"/>
                  </a:moveTo>
                  <a:lnTo>
                    <a:pt x="9431" y="19150"/>
                  </a:lnTo>
                  <a:cubicBezTo>
                    <a:pt x="9435" y="19150"/>
                    <a:pt x="9439" y="19154"/>
                    <a:pt x="9439" y="19158"/>
                  </a:cubicBezTo>
                  <a:cubicBezTo>
                    <a:pt x="9439" y="19163"/>
                    <a:pt x="9435" y="19166"/>
                    <a:pt x="9431" y="19166"/>
                  </a:cubicBezTo>
                  <a:lnTo>
                    <a:pt x="9431" y="19166"/>
                  </a:lnTo>
                  <a:cubicBezTo>
                    <a:pt x="9427" y="19166"/>
                    <a:pt x="9423" y="19163"/>
                    <a:pt x="9423" y="19158"/>
                  </a:cubicBezTo>
                  <a:cubicBezTo>
                    <a:pt x="9423" y="19154"/>
                    <a:pt x="9427" y="19150"/>
                    <a:pt x="9431" y="19150"/>
                  </a:cubicBezTo>
                  <a:close/>
                  <a:moveTo>
                    <a:pt x="9463" y="19150"/>
                  </a:moveTo>
                  <a:lnTo>
                    <a:pt x="9463" y="19150"/>
                  </a:lnTo>
                  <a:cubicBezTo>
                    <a:pt x="9468" y="19150"/>
                    <a:pt x="9471" y="19154"/>
                    <a:pt x="9471" y="19158"/>
                  </a:cubicBezTo>
                  <a:cubicBezTo>
                    <a:pt x="9471" y="19163"/>
                    <a:pt x="9468" y="19166"/>
                    <a:pt x="9463" y="19166"/>
                  </a:cubicBezTo>
                  <a:lnTo>
                    <a:pt x="9463" y="19166"/>
                  </a:lnTo>
                  <a:cubicBezTo>
                    <a:pt x="9459" y="19166"/>
                    <a:pt x="9455" y="19163"/>
                    <a:pt x="9455" y="19158"/>
                  </a:cubicBezTo>
                  <a:cubicBezTo>
                    <a:pt x="9455" y="19154"/>
                    <a:pt x="9459" y="19150"/>
                    <a:pt x="9463" y="19150"/>
                  </a:cubicBezTo>
                  <a:close/>
                  <a:moveTo>
                    <a:pt x="9495" y="19150"/>
                  </a:moveTo>
                  <a:lnTo>
                    <a:pt x="9495" y="19150"/>
                  </a:lnTo>
                  <a:cubicBezTo>
                    <a:pt x="9500" y="19150"/>
                    <a:pt x="9503" y="19154"/>
                    <a:pt x="9503" y="19158"/>
                  </a:cubicBezTo>
                  <a:cubicBezTo>
                    <a:pt x="9503" y="19163"/>
                    <a:pt x="9500" y="19166"/>
                    <a:pt x="9495" y="19166"/>
                  </a:cubicBezTo>
                  <a:lnTo>
                    <a:pt x="9495" y="19166"/>
                  </a:lnTo>
                  <a:cubicBezTo>
                    <a:pt x="9491" y="19166"/>
                    <a:pt x="9487" y="19163"/>
                    <a:pt x="9487" y="19158"/>
                  </a:cubicBezTo>
                  <a:cubicBezTo>
                    <a:pt x="9487" y="19154"/>
                    <a:pt x="9491" y="19150"/>
                    <a:pt x="9495" y="19150"/>
                  </a:cubicBezTo>
                  <a:close/>
                  <a:moveTo>
                    <a:pt x="9527" y="19150"/>
                  </a:moveTo>
                  <a:lnTo>
                    <a:pt x="9527" y="19150"/>
                  </a:lnTo>
                  <a:cubicBezTo>
                    <a:pt x="9532" y="19150"/>
                    <a:pt x="9535" y="19154"/>
                    <a:pt x="9535" y="19158"/>
                  </a:cubicBezTo>
                  <a:cubicBezTo>
                    <a:pt x="9535" y="19163"/>
                    <a:pt x="9532" y="19166"/>
                    <a:pt x="9527" y="19166"/>
                  </a:cubicBezTo>
                  <a:lnTo>
                    <a:pt x="9527" y="19166"/>
                  </a:lnTo>
                  <a:cubicBezTo>
                    <a:pt x="9523" y="19166"/>
                    <a:pt x="9519" y="19163"/>
                    <a:pt x="9519" y="19158"/>
                  </a:cubicBezTo>
                  <a:cubicBezTo>
                    <a:pt x="9519" y="19154"/>
                    <a:pt x="9523" y="19150"/>
                    <a:pt x="9527" y="19150"/>
                  </a:cubicBezTo>
                  <a:close/>
                  <a:moveTo>
                    <a:pt x="9559" y="19150"/>
                  </a:moveTo>
                  <a:lnTo>
                    <a:pt x="9559" y="19150"/>
                  </a:lnTo>
                  <a:cubicBezTo>
                    <a:pt x="9564" y="19150"/>
                    <a:pt x="9567" y="19154"/>
                    <a:pt x="9567" y="19158"/>
                  </a:cubicBezTo>
                  <a:cubicBezTo>
                    <a:pt x="9567" y="19163"/>
                    <a:pt x="9564" y="19166"/>
                    <a:pt x="9559" y="19166"/>
                  </a:cubicBezTo>
                  <a:lnTo>
                    <a:pt x="9559" y="19166"/>
                  </a:lnTo>
                  <a:cubicBezTo>
                    <a:pt x="9555" y="19166"/>
                    <a:pt x="9551" y="19163"/>
                    <a:pt x="9551" y="19158"/>
                  </a:cubicBezTo>
                  <a:cubicBezTo>
                    <a:pt x="9551" y="19154"/>
                    <a:pt x="9555" y="19150"/>
                    <a:pt x="9559" y="19150"/>
                  </a:cubicBezTo>
                  <a:close/>
                  <a:moveTo>
                    <a:pt x="9591" y="19150"/>
                  </a:moveTo>
                  <a:lnTo>
                    <a:pt x="9591" y="19150"/>
                  </a:lnTo>
                  <a:cubicBezTo>
                    <a:pt x="9596" y="19150"/>
                    <a:pt x="9599" y="19154"/>
                    <a:pt x="9599" y="19158"/>
                  </a:cubicBezTo>
                  <a:cubicBezTo>
                    <a:pt x="9599" y="19163"/>
                    <a:pt x="9596" y="19166"/>
                    <a:pt x="9591" y="19166"/>
                  </a:cubicBezTo>
                  <a:lnTo>
                    <a:pt x="9591" y="19166"/>
                  </a:lnTo>
                  <a:cubicBezTo>
                    <a:pt x="9587" y="19166"/>
                    <a:pt x="9583" y="19163"/>
                    <a:pt x="9583" y="19158"/>
                  </a:cubicBezTo>
                  <a:cubicBezTo>
                    <a:pt x="9583" y="19154"/>
                    <a:pt x="9587" y="19150"/>
                    <a:pt x="9591" y="19150"/>
                  </a:cubicBezTo>
                  <a:close/>
                  <a:moveTo>
                    <a:pt x="9623" y="19150"/>
                  </a:moveTo>
                  <a:lnTo>
                    <a:pt x="9623" y="19150"/>
                  </a:lnTo>
                  <a:cubicBezTo>
                    <a:pt x="9628" y="19150"/>
                    <a:pt x="9631" y="19154"/>
                    <a:pt x="9631" y="19158"/>
                  </a:cubicBezTo>
                  <a:cubicBezTo>
                    <a:pt x="9631" y="19163"/>
                    <a:pt x="9628" y="19166"/>
                    <a:pt x="9623" y="19166"/>
                  </a:cubicBezTo>
                  <a:lnTo>
                    <a:pt x="9623" y="19166"/>
                  </a:lnTo>
                  <a:cubicBezTo>
                    <a:pt x="9619" y="19166"/>
                    <a:pt x="9615" y="19163"/>
                    <a:pt x="9615" y="19158"/>
                  </a:cubicBezTo>
                  <a:cubicBezTo>
                    <a:pt x="9615" y="19154"/>
                    <a:pt x="9619" y="19150"/>
                    <a:pt x="9623" y="19150"/>
                  </a:cubicBezTo>
                  <a:close/>
                  <a:moveTo>
                    <a:pt x="9655" y="19150"/>
                  </a:moveTo>
                  <a:lnTo>
                    <a:pt x="9655" y="19150"/>
                  </a:lnTo>
                  <a:cubicBezTo>
                    <a:pt x="9660" y="19150"/>
                    <a:pt x="9663" y="19154"/>
                    <a:pt x="9663" y="19158"/>
                  </a:cubicBezTo>
                  <a:cubicBezTo>
                    <a:pt x="9663" y="19163"/>
                    <a:pt x="9660" y="19166"/>
                    <a:pt x="9655" y="19166"/>
                  </a:cubicBezTo>
                  <a:lnTo>
                    <a:pt x="9655" y="19166"/>
                  </a:lnTo>
                  <a:cubicBezTo>
                    <a:pt x="9651" y="19166"/>
                    <a:pt x="9647" y="19163"/>
                    <a:pt x="9647" y="19158"/>
                  </a:cubicBezTo>
                  <a:cubicBezTo>
                    <a:pt x="9647" y="19154"/>
                    <a:pt x="9651" y="19150"/>
                    <a:pt x="9655" y="19150"/>
                  </a:cubicBezTo>
                  <a:close/>
                  <a:moveTo>
                    <a:pt x="9687" y="19150"/>
                  </a:moveTo>
                  <a:lnTo>
                    <a:pt x="9687" y="19150"/>
                  </a:lnTo>
                  <a:cubicBezTo>
                    <a:pt x="9692" y="19150"/>
                    <a:pt x="9695" y="19154"/>
                    <a:pt x="9695" y="19158"/>
                  </a:cubicBezTo>
                  <a:cubicBezTo>
                    <a:pt x="9695" y="19163"/>
                    <a:pt x="9692" y="19166"/>
                    <a:pt x="9687" y="19166"/>
                  </a:cubicBezTo>
                  <a:lnTo>
                    <a:pt x="9687" y="19166"/>
                  </a:lnTo>
                  <a:cubicBezTo>
                    <a:pt x="9683" y="19166"/>
                    <a:pt x="9679" y="19163"/>
                    <a:pt x="9679" y="19158"/>
                  </a:cubicBezTo>
                  <a:cubicBezTo>
                    <a:pt x="9679" y="19154"/>
                    <a:pt x="9683" y="19150"/>
                    <a:pt x="9687" y="19150"/>
                  </a:cubicBezTo>
                  <a:close/>
                  <a:moveTo>
                    <a:pt x="9719" y="19150"/>
                  </a:moveTo>
                  <a:lnTo>
                    <a:pt x="9719" y="19150"/>
                  </a:lnTo>
                  <a:cubicBezTo>
                    <a:pt x="9724" y="19150"/>
                    <a:pt x="9727" y="19154"/>
                    <a:pt x="9727" y="19158"/>
                  </a:cubicBezTo>
                  <a:cubicBezTo>
                    <a:pt x="9727" y="19163"/>
                    <a:pt x="9724" y="19166"/>
                    <a:pt x="9719" y="19166"/>
                  </a:cubicBezTo>
                  <a:lnTo>
                    <a:pt x="9719" y="19166"/>
                  </a:lnTo>
                  <a:cubicBezTo>
                    <a:pt x="9715" y="19166"/>
                    <a:pt x="9711" y="19163"/>
                    <a:pt x="9711" y="19158"/>
                  </a:cubicBezTo>
                  <a:cubicBezTo>
                    <a:pt x="9711" y="19154"/>
                    <a:pt x="9715" y="19150"/>
                    <a:pt x="9719" y="19150"/>
                  </a:cubicBezTo>
                  <a:close/>
                  <a:moveTo>
                    <a:pt x="9751" y="19150"/>
                  </a:moveTo>
                  <a:lnTo>
                    <a:pt x="9751" y="19150"/>
                  </a:lnTo>
                  <a:cubicBezTo>
                    <a:pt x="9756" y="19150"/>
                    <a:pt x="9759" y="19154"/>
                    <a:pt x="9759" y="19158"/>
                  </a:cubicBezTo>
                  <a:cubicBezTo>
                    <a:pt x="9759" y="19163"/>
                    <a:pt x="9756" y="19166"/>
                    <a:pt x="9751" y="19166"/>
                  </a:cubicBezTo>
                  <a:lnTo>
                    <a:pt x="9751" y="19166"/>
                  </a:lnTo>
                  <a:cubicBezTo>
                    <a:pt x="9747" y="19166"/>
                    <a:pt x="9743" y="19163"/>
                    <a:pt x="9743" y="19158"/>
                  </a:cubicBezTo>
                  <a:cubicBezTo>
                    <a:pt x="9743" y="19154"/>
                    <a:pt x="9747" y="19150"/>
                    <a:pt x="9751" y="19150"/>
                  </a:cubicBezTo>
                  <a:close/>
                  <a:moveTo>
                    <a:pt x="9783" y="19150"/>
                  </a:moveTo>
                  <a:lnTo>
                    <a:pt x="9783" y="19150"/>
                  </a:lnTo>
                  <a:cubicBezTo>
                    <a:pt x="9788" y="19150"/>
                    <a:pt x="9791" y="19154"/>
                    <a:pt x="9791" y="19158"/>
                  </a:cubicBezTo>
                  <a:cubicBezTo>
                    <a:pt x="9791" y="19163"/>
                    <a:pt x="9788" y="19166"/>
                    <a:pt x="9783" y="19166"/>
                  </a:cubicBezTo>
                  <a:lnTo>
                    <a:pt x="9783" y="19166"/>
                  </a:lnTo>
                  <a:cubicBezTo>
                    <a:pt x="9779" y="19166"/>
                    <a:pt x="9775" y="19163"/>
                    <a:pt x="9775" y="19158"/>
                  </a:cubicBezTo>
                  <a:cubicBezTo>
                    <a:pt x="9775" y="19154"/>
                    <a:pt x="9779" y="19150"/>
                    <a:pt x="9783" y="19150"/>
                  </a:cubicBezTo>
                  <a:close/>
                  <a:moveTo>
                    <a:pt x="9815" y="19150"/>
                  </a:moveTo>
                  <a:lnTo>
                    <a:pt x="9815" y="19150"/>
                  </a:lnTo>
                  <a:cubicBezTo>
                    <a:pt x="9820" y="19150"/>
                    <a:pt x="9823" y="19154"/>
                    <a:pt x="9823" y="19158"/>
                  </a:cubicBezTo>
                  <a:cubicBezTo>
                    <a:pt x="9823" y="19163"/>
                    <a:pt x="9820" y="19166"/>
                    <a:pt x="9815" y="19166"/>
                  </a:cubicBezTo>
                  <a:lnTo>
                    <a:pt x="9815" y="19166"/>
                  </a:lnTo>
                  <a:cubicBezTo>
                    <a:pt x="9811" y="19166"/>
                    <a:pt x="9807" y="19163"/>
                    <a:pt x="9807" y="19158"/>
                  </a:cubicBezTo>
                  <a:cubicBezTo>
                    <a:pt x="9807" y="19154"/>
                    <a:pt x="9811" y="19150"/>
                    <a:pt x="9815" y="19150"/>
                  </a:cubicBezTo>
                  <a:close/>
                  <a:moveTo>
                    <a:pt x="9847" y="19150"/>
                  </a:moveTo>
                  <a:lnTo>
                    <a:pt x="9847" y="19150"/>
                  </a:lnTo>
                  <a:cubicBezTo>
                    <a:pt x="9852" y="19150"/>
                    <a:pt x="9855" y="19154"/>
                    <a:pt x="9855" y="19158"/>
                  </a:cubicBezTo>
                  <a:cubicBezTo>
                    <a:pt x="9855" y="19163"/>
                    <a:pt x="9852" y="19166"/>
                    <a:pt x="9847" y="19166"/>
                  </a:cubicBezTo>
                  <a:lnTo>
                    <a:pt x="9847" y="19166"/>
                  </a:lnTo>
                  <a:cubicBezTo>
                    <a:pt x="9843" y="19166"/>
                    <a:pt x="9839" y="19163"/>
                    <a:pt x="9839" y="19158"/>
                  </a:cubicBezTo>
                  <a:cubicBezTo>
                    <a:pt x="9839" y="19154"/>
                    <a:pt x="9843" y="19150"/>
                    <a:pt x="9847" y="19150"/>
                  </a:cubicBezTo>
                  <a:close/>
                  <a:moveTo>
                    <a:pt x="9879" y="19150"/>
                  </a:moveTo>
                  <a:lnTo>
                    <a:pt x="9879" y="19150"/>
                  </a:lnTo>
                  <a:cubicBezTo>
                    <a:pt x="9884" y="19150"/>
                    <a:pt x="9887" y="19154"/>
                    <a:pt x="9887" y="19158"/>
                  </a:cubicBezTo>
                  <a:cubicBezTo>
                    <a:pt x="9887" y="19163"/>
                    <a:pt x="9884" y="19166"/>
                    <a:pt x="9879" y="19166"/>
                  </a:cubicBezTo>
                  <a:lnTo>
                    <a:pt x="9879" y="19166"/>
                  </a:lnTo>
                  <a:cubicBezTo>
                    <a:pt x="9875" y="19166"/>
                    <a:pt x="9871" y="19163"/>
                    <a:pt x="9871" y="19158"/>
                  </a:cubicBezTo>
                  <a:cubicBezTo>
                    <a:pt x="9871" y="19154"/>
                    <a:pt x="9875" y="19150"/>
                    <a:pt x="9879" y="19150"/>
                  </a:cubicBezTo>
                  <a:close/>
                  <a:moveTo>
                    <a:pt x="9911" y="19150"/>
                  </a:moveTo>
                  <a:lnTo>
                    <a:pt x="9911" y="19150"/>
                  </a:lnTo>
                  <a:cubicBezTo>
                    <a:pt x="9916" y="19150"/>
                    <a:pt x="9919" y="19154"/>
                    <a:pt x="9919" y="19158"/>
                  </a:cubicBezTo>
                  <a:cubicBezTo>
                    <a:pt x="9919" y="19163"/>
                    <a:pt x="9916" y="19166"/>
                    <a:pt x="9911" y="19166"/>
                  </a:cubicBezTo>
                  <a:lnTo>
                    <a:pt x="9911" y="19166"/>
                  </a:lnTo>
                  <a:cubicBezTo>
                    <a:pt x="9907" y="19166"/>
                    <a:pt x="9903" y="19163"/>
                    <a:pt x="9903" y="19158"/>
                  </a:cubicBezTo>
                  <a:cubicBezTo>
                    <a:pt x="9903" y="19154"/>
                    <a:pt x="9907" y="19150"/>
                    <a:pt x="9911" y="19150"/>
                  </a:cubicBezTo>
                  <a:close/>
                  <a:moveTo>
                    <a:pt x="9943" y="19150"/>
                  </a:moveTo>
                  <a:lnTo>
                    <a:pt x="9943" y="19150"/>
                  </a:lnTo>
                  <a:cubicBezTo>
                    <a:pt x="9948" y="19150"/>
                    <a:pt x="9951" y="19154"/>
                    <a:pt x="9951" y="19158"/>
                  </a:cubicBezTo>
                  <a:cubicBezTo>
                    <a:pt x="9951" y="19163"/>
                    <a:pt x="9948" y="19166"/>
                    <a:pt x="9943" y="19166"/>
                  </a:cubicBezTo>
                  <a:lnTo>
                    <a:pt x="9943" y="19166"/>
                  </a:lnTo>
                  <a:cubicBezTo>
                    <a:pt x="9939" y="19166"/>
                    <a:pt x="9935" y="19163"/>
                    <a:pt x="9935" y="19158"/>
                  </a:cubicBezTo>
                  <a:cubicBezTo>
                    <a:pt x="9935" y="19154"/>
                    <a:pt x="9939" y="19150"/>
                    <a:pt x="9943" y="19150"/>
                  </a:cubicBezTo>
                  <a:close/>
                  <a:moveTo>
                    <a:pt x="9975" y="19150"/>
                  </a:moveTo>
                  <a:lnTo>
                    <a:pt x="9975" y="19150"/>
                  </a:lnTo>
                  <a:cubicBezTo>
                    <a:pt x="9980" y="19150"/>
                    <a:pt x="9983" y="19154"/>
                    <a:pt x="9983" y="19158"/>
                  </a:cubicBezTo>
                  <a:cubicBezTo>
                    <a:pt x="9983" y="19163"/>
                    <a:pt x="9980" y="19166"/>
                    <a:pt x="9975" y="19166"/>
                  </a:cubicBezTo>
                  <a:lnTo>
                    <a:pt x="9975" y="19166"/>
                  </a:lnTo>
                  <a:cubicBezTo>
                    <a:pt x="9971" y="19166"/>
                    <a:pt x="9967" y="19163"/>
                    <a:pt x="9967" y="19158"/>
                  </a:cubicBezTo>
                  <a:cubicBezTo>
                    <a:pt x="9967" y="19154"/>
                    <a:pt x="9971" y="19150"/>
                    <a:pt x="9975" y="19150"/>
                  </a:cubicBezTo>
                  <a:close/>
                  <a:moveTo>
                    <a:pt x="10007" y="19150"/>
                  </a:moveTo>
                  <a:lnTo>
                    <a:pt x="10007" y="19150"/>
                  </a:lnTo>
                  <a:cubicBezTo>
                    <a:pt x="10012" y="19150"/>
                    <a:pt x="10015" y="19154"/>
                    <a:pt x="10015" y="19158"/>
                  </a:cubicBezTo>
                  <a:cubicBezTo>
                    <a:pt x="10015" y="19163"/>
                    <a:pt x="10012" y="19166"/>
                    <a:pt x="10007" y="19166"/>
                  </a:cubicBezTo>
                  <a:lnTo>
                    <a:pt x="10007" y="19166"/>
                  </a:lnTo>
                  <a:cubicBezTo>
                    <a:pt x="10003" y="19166"/>
                    <a:pt x="9999" y="19163"/>
                    <a:pt x="9999" y="19158"/>
                  </a:cubicBezTo>
                  <a:cubicBezTo>
                    <a:pt x="9999" y="19154"/>
                    <a:pt x="10003" y="19150"/>
                    <a:pt x="10007" y="19150"/>
                  </a:cubicBezTo>
                  <a:close/>
                  <a:moveTo>
                    <a:pt x="10039" y="19150"/>
                  </a:moveTo>
                  <a:lnTo>
                    <a:pt x="10039" y="19150"/>
                  </a:lnTo>
                  <a:cubicBezTo>
                    <a:pt x="10044" y="19150"/>
                    <a:pt x="10047" y="19154"/>
                    <a:pt x="10047" y="19158"/>
                  </a:cubicBezTo>
                  <a:cubicBezTo>
                    <a:pt x="10047" y="19163"/>
                    <a:pt x="10044" y="19166"/>
                    <a:pt x="10039" y="19166"/>
                  </a:cubicBezTo>
                  <a:lnTo>
                    <a:pt x="10039" y="19166"/>
                  </a:lnTo>
                  <a:cubicBezTo>
                    <a:pt x="10035" y="19166"/>
                    <a:pt x="10031" y="19163"/>
                    <a:pt x="10031" y="19158"/>
                  </a:cubicBezTo>
                  <a:cubicBezTo>
                    <a:pt x="10031" y="19154"/>
                    <a:pt x="10035" y="19150"/>
                    <a:pt x="10039" y="19150"/>
                  </a:cubicBezTo>
                  <a:close/>
                  <a:moveTo>
                    <a:pt x="10071" y="19150"/>
                  </a:moveTo>
                  <a:lnTo>
                    <a:pt x="10071" y="19150"/>
                  </a:lnTo>
                  <a:cubicBezTo>
                    <a:pt x="10076" y="19150"/>
                    <a:pt x="10079" y="19154"/>
                    <a:pt x="10079" y="19158"/>
                  </a:cubicBezTo>
                  <a:cubicBezTo>
                    <a:pt x="10079" y="19163"/>
                    <a:pt x="10076" y="19166"/>
                    <a:pt x="10071" y="19166"/>
                  </a:cubicBezTo>
                  <a:lnTo>
                    <a:pt x="10071" y="19166"/>
                  </a:lnTo>
                  <a:cubicBezTo>
                    <a:pt x="10067" y="19166"/>
                    <a:pt x="10063" y="19163"/>
                    <a:pt x="10063" y="19158"/>
                  </a:cubicBezTo>
                  <a:cubicBezTo>
                    <a:pt x="10063" y="19154"/>
                    <a:pt x="10067" y="19150"/>
                    <a:pt x="10071" y="19150"/>
                  </a:cubicBezTo>
                  <a:close/>
                  <a:moveTo>
                    <a:pt x="10103" y="19150"/>
                  </a:moveTo>
                  <a:lnTo>
                    <a:pt x="10103" y="19150"/>
                  </a:lnTo>
                  <a:cubicBezTo>
                    <a:pt x="10108" y="19150"/>
                    <a:pt x="10111" y="19154"/>
                    <a:pt x="10111" y="19158"/>
                  </a:cubicBezTo>
                  <a:cubicBezTo>
                    <a:pt x="10111" y="19163"/>
                    <a:pt x="10108" y="19166"/>
                    <a:pt x="10103" y="19166"/>
                  </a:cubicBezTo>
                  <a:lnTo>
                    <a:pt x="10103" y="19166"/>
                  </a:lnTo>
                  <a:cubicBezTo>
                    <a:pt x="10099" y="19166"/>
                    <a:pt x="10095" y="19163"/>
                    <a:pt x="10095" y="19158"/>
                  </a:cubicBezTo>
                  <a:cubicBezTo>
                    <a:pt x="10095" y="19154"/>
                    <a:pt x="10099" y="19150"/>
                    <a:pt x="10103" y="19150"/>
                  </a:cubicBezTo>
                  <a:close/>
                  <a:moveTo>
                    <a:pt x="10135" y="19150"/>
                  </a:moveTo>
                  <a:lnTo>
                    <a:pt x="10135" y="19150"/>
                  </a:lnTo>
                  <a:cubicBezTo>
                    <a:pt x="10140" y="19150"/>
                    <a:pt x="10143" y="19154"/>
                    <a:pt x="10143" y="19158"/>
                  </a:cubicBezTo>
                  <a:cubicBezTo>
                    <a:pt x="10143" y="19163"/>
                    <a:pt x="10140" y="19166"/>
                    <a:pt x="10135" y="19166"/>
                  </a:cubicBezTo>
                  <a:lnTo>
                    <a:pt x="10135" y="19166"/>
                  </a:lnTo>
                  <a:cubicBezTo>
                    <a:pt x="10131" y="19166"/>
                    <a:pt x="10127" y="19163"/>
                    <a:pt x="10127" y="19158"/>
                  </a:cubicBezTo>
                  <a:cubicBezTo>
                    <a:pt x="10127" y="19154"/>
                    <a:pt x="10131" y="19150"/>
                    <a:pt x="10135" y="19150"/>
                  </a:cubicBezTo>
                  <a:close/>
                  <a:moveTo>
                    <a:pt x="10167" y="19150"/>
                  </a:moveTo>
                  <a:lnTo>
                    <a:pt x="10167" y="19150"/>
                  </a:lnTo>
                  <a:cubicBezTo>
                    <a:pt x="10172" y="19150"/>
                    <a:pt x="10175" y="19154"/>
                    <a:pt x="10175" y="19158"/>
                  </a:cubicBezTo>
                  <a:cubicBezTo>
                    <a:pt x="10175" y="19163"/>
                    <a:pt x="10172" y="19166"/>
                    <a:pt x="10167" y="19166"/>
                  </a:cubicBezTo>
                  <a:lnTo>
                    <a:pt x="10167" y="19166"/>
                  </a:lnTo>
                  <a:cubicBezTo>
                    <a:pt x="10163" y="19166"/>
                    <a:pt x="10159" y="19163"/>
                    <a:pt x="10159" y="19158"/>
                  </a:cubicBezTo>
                  <a:cubicBezTo>
                    <a:pt x="10159" y="19154"/>
                    <a:pt x="10163" y="19150"/>
                    <a:pt x="10167" y="19150"/>
                  </a:cubicBezTo>
                  <a:close/>
                  <a:moveTo>
                    <a:pt x="10199" y="19150"/>
                  </a:moveTo>
                  <a:lnTo>
                    <a:pt x="10199" y="19150"/>
                  </a:lnTo>
                  <a:cubicBezTo>
                    <a:pt x="10204" y="19150"/>
                    <a:pt x="10207" y="19154"/>
                    <a:pt x="10207" y="19158"/>
                  </a:cubicBezTo>
                  <a:cubicBezTo>
                    <a:pt x="10207" y="19163"/>
                    <a:pt x="10204" y="19166"/>
                    <a:pt x="10199" y="19166"/>
                  </a:cubicBezTo>
                  <a:lnTo>
                    <a:pt x="10199" y="19166"/>
                  </a:lnTo>
                  <a:cubicBezTo>
                    <a:pt x="10195" y="19166"/>
                    <a:pt x="10191" y="19163"/>
                    <a:pt x="10191" y="19158"/>
                  </a:cubicBezTo>
                  <a:cubicBezTo>
                    <a:pt x="10191" y="19154"/>
                    <a:pt x="10195" y="19150"/>
                    <a:pt x="10199" y="19150"/>
                  </a:cubicBezTo>
                  <a:close/>
                  <a:moveTo>
                    <a:pt x="10231" y="19150"/>
                  </a:moveTo>
                  <a:lnTo>
                    <a:pt x="10232" y="19150"/>
                  </a:lnTo>
                  <a:cubicBezTo>
                    <a:pt x="10236" y="19150"/>
                    <a:pt x="10240" y="19154"/>
                    <a:pt x="10240" y="19158"/>
                  </a:cubicBezTo>
                  <a:cubicBezTo>
                    <a:pt x="10240" y="19163"/>
                    <a:pt x="10236" y="19166"/>
                    <a:pt x="10232" y="19166"/>
                  </a:cubicBezTo>
                  <a:lnTo>
                    <a:pt x="10231" y="19166"/>
                  </a:lnTo>
                  <a:cubicBezTo>
                    <a:pt x="10227" y="19166"/>
                    <a:pt x="10223" y="19163"/>
                    <a:pt x="10223" y="19158"/>
                  </a:cubicBezTo>
                  <a:cubicBezTo>
                    <a:pt x="10223" y="19154"/>
                    <a:pt x="10227" y="19150"/>
                    <a:pt x="10231" y="19150"/>
                  </a:cubicBezTo>
                  <a:close/>
                  <a:moveTo>
                    <a:pt x="10264" y="19150"/>
                  </a:moveTo>
                  <a:lnTo>
                    <a:pt x="10264" y="19150"/>
                  </a:lnTo>
                  <a:cubicBezTo>
                    <a:pt x="10268" y="19150"/>
                    <a:pt x="10272" y="19154"/>
                    <a:pt x="10272" y="19158"/>
                  </a:cubicBezTo>
                  <a:cubicBezTo>
                    <a:pt x="10272" y="19163"/>
                    <a:pt x="10268" y="19166"/>
                    <a:pt x="10264" y="19166"/>
                  </a:cubicBezTo>
                  <a:lnTo>
                    <a:pt x="10264" y="19166"/>
                  </a:lnTo>
                  <a:cubicBezTo>
                    <a:pt x="10259" y="19166"/>
                    <a:pt x="10256" y="19163"/>
                    <a:pt x="10256" y="19158"/>
                  </a:cubicBezTo>
                  <a:cubicBezTo>
                    <a:pt x="10256" y="19154"/>
                    <a:pt x="10259" y="19150"/>
                    <a:pt x="10264" y="19150"/>
                  </a:cubicBezTo>
                  <a:close/>
                  <a:moveTo>
                    <a:pt x="10296" y="19150"/>
                  </a:moveTo>
                  <a:lnTo>
                    <a:pt x="10296" y="19150"/>
                  </a:lnTo>
                  <a:cubicBezTo>
                    <a:pt x="10300" y="19150"/>
                    <a:pt x="10304" y="19154"/>
                    <a:pt x="10304" y="19158"/>
                  </a:cubicBezTo>
                  <a:cubicBezTo>
                    <a:pt x="10304" y="19163"/>
                    <a:pt x="10300" y="19166"/>
                    <a:pt x="10296" y="19166"/>
                  </a:cubicBezTo>
                  <a:lnTo>
                    <a:pt x="10296" y="19166"/>
                  </a:lnTo>
                  <a:cubicBezTo>
                    <a:pt x="10291" y="19166"/>
                    <a:pt x="10288" y="19163"/>
                    <a:pt x="10288" y="19158"/>
                  </a:cubicBezTo>
                  <a:cubicBezTo>
                    <a:pt x="10288" y="19154"/>
                    <a:pt x="10291" y="19150"/>
                    <a:pt x="10296" y="19150"/>
                  </a:cubicBezTo>
                  <a:close/>
                  <a:moveTo>
                    <a:pt x="10328" y="19150"/>
                  </a:moveTo>
                  <a:lnTo>
                    <a:pt x="10328" y="19150"/>
                  </a:lnTo>
                  <a:cubicBezTo>
                    <a:pt x="10332" y="19150"/>
                    <a:pt x="10336" y="19154"/>
                    <a:pt x="10336" y="19158"/>
                  </a:cubicBezTo>
                  <a:cubicBezTo>
                    <a:pt x="10336" y="19163"/>
                    <a:pt x="10332" y="19166"/>
                    <a:pt x="10328" y="19166"/>
                  </a:cubicBezTo>
                  <a:lnTo>
                    <a:pt x="10328" y="19166"/>
                  </a:lnTo>
                  <a:cubicBezTo>
                    <a:pt x="10323" y="19166"/>
                    <a:pt x="10320" y="19163"/>
                    <a:pt x="10320" y="19158"/>
                  </a:cubicBezTo>
                  <a:cubicBezTo>
                    <a:pt x="10320" y="19154"/>
                    <a:pt x="10323" y="19150"/>
                    <a:pt x="10328" y="19150"/>
                  </a:cubicBezTo>
                  <a:close/>
                  <a:moveTo>
                    <a:pt x="10360" y="19150"/>
                  </a:moveTo>
                  <a:lnTo>
                    <a:pt x="10360" y="19150"/>
                  </a:lnTo>
                  <a:cubicBezTo>
                    <a:pt x="10364" y="19150"/>
                    <a:pt x="10368" y="19154"/>
                    <a:pt x="10368" y="19158"/>
                  </a:cubicBezTo>
                  <a:cubicBezTo>
                    <a:pt x="10368" y="19163"/>
                    <a:pt x="10364" y="19166"/>
                    <a:pt x="10360" y="19166"/>
                  </a:cubicBezTo>
                  <a:lnTo>
                    <a:pt x="10360" y="19166"/>
                  </a:lnTo>
                  <a:cubicBezTo>
                    <a:pt x="10355" y="19166"/>
                    <a:pt x="10352" y="19163"/>
                    <a:pt x="10352" y="19158"/>
                  </a:cubicBezTo>
                  <a:cubicBezTo>
                    <a:pt x="10352" y="19154"/>
                    <a:pt x="10355" y="19150"/>
                    <a:pt x="10360" y="19150"/>
                  </a:cubicBezTo>
                  <a:close/>
                  <a:moveTo>
                    <a:pt x="10392" y="19150"/>
                  </a:moveTo>
                  <a:lnTo>
                    <a:pt x="10392" y="19150"/>
                  </a:lnTo>
                  <a:cubicBezTo>
                    <a:pt x="10396" y="19150"/>
                    <a:pt x="10400" y="19154"/>
                    <a:pt x="10400" y="19158"/>
                  </a:cubicBezTo>
                  <a:cubicBezTo>
                    <a:pt x="10400" y="19163"/>
                    <a:pt x="10396" y="19166"/>
                    <a:pt x="10392" y="19166"/>
                  </a:cubicBezTo>
                  <a:lnTo>
                    <a:pt x="10392" y="19166"/>
                  </a:lnTo>
                  <a:cubicBezTo>
                    <a:pt x="10387" y="19166"/>
                    <a:pt x="10384" y="19163"/>
                    <a:pt x="10384" y="19158"/>
                  </a:cubicBezTo>
                  <a:cubicBezTo>
                    <a:pt x="10384" y="19154"/>
                    <a:pt x="10387" y="19150"/>
                    <a:pt x="10392" y="19150"/>
                  </a:cubicBezTo>
                  <a:close/>
                  <a:moveTo>
                    <a:pt x="10424" y="19150"/>
                  </a:moveTo>
                  <a:lnTo>
                    <a:pt x="10424" y="19150"/>
                  </a:lnTo>
                  <a:cubicBezTo>
                    <a:pt x="10428" y="19150"/>
                    <a:pt x="10432" y="19154"/>
                    <a:pt x="10432" y="19158"/>
                  </a:cubicBezTo>
                  <a:cubicBezTo>
                    <a:pt x="10432" y="19163"/>
                    <a:pt x="10428" y="19166"/>
                    <a:pt x="10424" y="19166"/>
                  </a:cubicBezTo>
                  <a:lnTo>
                    <a:pt x="10424" y="19166"/>
                  </a:lnTo>
                  <a:cubicBezTo>
                    <a:pt x="10419" y="19166"/>
                    <a:pt x="10416" y="19163"/>
                    <a:pt x="10416" y="19158"/>
                  </a:cubicBezTo>
                  <a:cubicBezTo>
                    <a:pt x="10416" y="19154"/>
                    <a:pt x="10419" y="19150"/>
                    <a:pt x="10424" y="19150"/>
                  </a:cubicBezTo>
                  <a:close/>
                  <a:moveTo>
                    <a:pt x="10456" y="19150"/>
                  </a:moveTo>
                  <a:lnTo>
                    <a:pt x="10456" y="19150"/>
                  </a:lnTo>
                  <a:cubicBezTo>
                    <a:pt x="10460" y="19150"/>
                    <a:pt x="10464" y="19154"/>
                    <a:pt x="10464" y="19158"/>
                  </a:cubicBezTo>
                  <a:cubicBezTo>
                    <a:pt x="10464" y="19163"/>
                    <a:pt x="10460" y="19166"/>
                    <a:pt x="10456" y="19166"/>
                  </a:cubicBezTo>
                  <a:lnTo>
                    <a:pt x="10456" y="19166"/>
                  </a:lnTo>
                  <a:cubicBezTo>
                    <a:pt x="10451" y="19166"/>
                    <a:pt x="10448" y="19163"/>
                    <a:pt x="10448" y="19158"/>
                  </a:cubicBezTo>
                  <a:cubicBezTo>
                    <a:pt x="10448" y="19154"/>
                    <a:pt x="10451" y="19150"/>
                    <a:pt x="10456" y="19150"/>
                  </a:cubicBezTo>
                  <a:close/>
                  <a:moveTo>
                    <a:pt x="10488" y="19150"/>
                  </a:moveTo>
                  <a:lnTo>
                    <a:pt x="10488" y="19150"/>
                  </a:lnTo>
                  <a:cubicBezTo>
                    <a:pt x="10492" y="19150"/>
                    <a:pt x="10496" y="19154"/>
                    <a:pt x="10496" y="19158"/>
                  </a:cubicBezTo>
                  <a:cubicBezTo>
                    <a:pt x="10496" y="19163"/>
                    <a:pt x="10492" y="19166"/>
                    <a:pt x="10488" y="19166"/>
                  </a:cubicBezTo>
                  <a:lnTo>
                    <a:pt x="10488" y="19166"/>
                  </a:lnTo>
                  <a:cubicBezTo>
                    <a:pt x="10483" y="19166"/>
                    <a:pt x="10480" y="19163"/>
                    <a:pt x="10480" y="19158"/>
                  </a:cubicBezTo>
                  <a:cubicBezTo>
                    <a:pt x="10480" y="19154"/>
                    <a:pt x="10483" y="19150"/>
                    <a:pt x="10488" y="19150"/>
                  </a:cubicBezTo>
                  <a:close/>
                  <a:moveTo>
                    <a:pt x="10520" y="19150"/>
                  </a:moveTo>
                  <a:lnTo>
                    <a:pt x="10520" y="19150"/>
                  </a:lnTo>
                  <a:cubicBezTo>
                    <a:pt x="10524" y="19150"/>
                    <a:pt x="10528" y="19154"/>
                    <a:pt x="10528" y="19158"/>
                  </a:cubicBezTo>
                  <a:cubicBezTo>
                    <a:pt x="10528" y="19163"/>
                    <a:pt x="10524" y="19166"/>
                    <a:pt x="10520" y="19166"/>
                  </a:cubicBezTo>
                  <a:lnTo>
                    <a:pt x="10520" y="19166"/>
                  </a:lnTo>
                  <a:cubicBezTo>
                    <a:pt x="10515" y="19166"/>
                    <a:pt x="10512" y="19163"/>
                    <a:pt x="10512" y="19158"/>
                  </a:cubicBezTo>
                  <a:cubicBezTo>
                    <a:pt x="10512" y="19154"/>
                    <a:pt x="10515" y="19150"/>
                    <a:pt x="10520" y="19150"/>
                  </a:cubicBezTo>
                  <a:close/>
                  <a:moveTo>
                    <a:pt x="10552" y="19150"/>
                  </a:moveTo>
                  <a:lnTo>
                    <a:pt x="10552" y="19150"/>
                  </a:lnTo>
                  <a:cubicBezTo>
                    <a:pt x="10556" y="19150"/>
                    <a:pt x="10560" y="19154"/>
                    <a:pt x="10560" y="19158"/>
                  </a:cubicBezTo>
                  <a:cubicBezTo>
                    <a:pt x="10560" y="19163"/>
                    <a:pt x="10556" y="19166"/>
                    <a:pt x="10552" y="19166"/>
                  </a:cubicBezTo>
                  <a:lnTo>
                    <a:pt x="10552" y="19166"/>
                  </a:lnTo>
                  <a:cubicBezTo>
                    <a:pt x="10547" y="19166"/>
                    <a:pt x="10544" y="19163"/>
                    <a:pt x="10544" y="19158"/>
                  </a:cubicBezTo>
                  <a:cubicBezTo>
                    <a:pt x="10544" y="19154"/>
                    <a:pt x="10547" y="19150"/>
                    <a:pt x="10552" y="19150"/>
                  </a:cubicBezTo>
                  <a:close/>
                  <a:moveTo>
                    <a:pt x="10584" y="19150"/>
                  </a:moveTo>
                  <a:lnTo>
                    <a:pt x="10584" y="19150"/>
                  </a:lnTo>
                  <a:cubicBezTo>
                    <a:pt x="10588" y="19150"/>
                    <a:pt x="10592" y="19154"/>
                    <a:pt x="10592" y="19158"/>
                  </a:cubicBezTo>
                  <a:cubicBezTo>
                    <a:pt x="10592" y="19163"/>
                    <a:pt x="10588" y="19166"/>
                    <a:pt x="10584" y="19166"/>
                  </a:cubicBezTo>
                  <a:lnTo>
                    <a:pt x="10584" y="19166"/>
                  </a:lnTo>
                  <a:cubicBezTo>
                    <a:pt x="10579" y="19166"/>
                    <a:pt x="10576" y="19163"/>
                    <a:pt x="10576" y="19158"/>
                  </a:cubicBezTo>
                  <a:cubicBezTo>
                    <a:pt x="10576" y="19154"/>
                    <a:pt x="10579" y="19150"/>
                    <a:pt x="10584" y="19150"/>
                  </a:cubicBezTo>
                  <a:close/>
                  <a:moveTo>
                    <a:pt x="10616" y="19150"/>
                  </a:moveTo>
                  <a:lnTo>
                    <a:pt x="10616" y="19150"/>
                  </a:lnTo>
                  <a:cubicBezTo>
                    <a:pt x="10620" y="19150"/>
                    <a:pt x="10624" y="19154"/>
                    <a:pt x="10624" y="19158"/>
                  </a:cubicBezTo>
                  <a:cubicBezTo>
                    <a:pt x="10624" y="19163"/>
                    <a:pt x="10620" y="19166"/>
                    <a:pt x="10616" y="19166"/>
                  </a:cubicBezTo>
                  <a:lnTo>
                    <a:pt x="10616" y="19166"/>
                  </a:lnTo>
                  <a:cubicBezTo>
                    <a:pt x="10611" y="19166"/>
                    <a:pt x="10608" y="19163"/>
                    <a:pt x="10608" y="19158"/>
                  </a:cubicBezTo>
                  <a:cubicBezTo>
                    <a:pt x="10608" y="19154"/>
                    <a:pt x="10611" y="19150"/>
                    <a:pt x="10616" y="19150"/>
                  </a:cubicBezTo>
                  <a:close/>
                  <a:moveTo>
                    <a:pt x="10648" y="19150"/>
                  </a:moveTo>
                  <a:lnTo>
                    <a:pt x="10648" y="19150"/>
                  </a:lnTo>
                  <a:cubicBezTo>
                    <a:pt x="10652" y="19150"/>
                    <a:pt x="10656" y="19154"/>
                    <a:pt x="10656" y="19158"/>
                  </a:cubicBezTo>
                  <a:cubicBezTo>
                    <a:pt x="10656" y="19163"/>
                    <a:pt x="10652" y="19166"/>
                    <a:pt x="10648" y="19166"/>
                  </a:cubicBezTo>
                  <a:lnTo>
                    <a:pt x="10648" y="19166"/>
                  </a:lnTo>
                  <a:cubicBezTo>
                    <a:pt x="10643" y="19166"/>
                    <a:pt x="10640" y="19163"/>
                    <a:pt x="10640" y="19158"/>
                  </a:cubicBezTo>
                  <a:cubicBezTo>
                    <a:pt x="10640" y="19154"/>
                    <a:pt x="10643" y="19150"/>
                    <a:pt x="10648" y="19150"/>
                  </a:cubicBezTo>
                  <a:close/>
                  <a:moveTo>
                    <a:pt x="10680" y="19150"/>
                  </a:moveTo>
                  <a:lnTo>
                    <a:pt x="10680" y="19150"/>
                  </a:lnTo>
                  <a:cubicBezTo>
                    <a:pt x="10684" y="19150"/>
                    <a:pt x="10688" y="19154"/>
                    <a:pt x="10688" y="19158"/>
                  </a:cubicBezTo>
                  <a:cubicBezTo>
                    <a:pt x="10688" y="19163"/>
                    <a:pt x="10684" y="19166"/>
                    <a:pt x="10680" y="19166"/>
                  </a:cubicBezTo>
                  <a:lnTo>
                    <a:pt x="10680" y="19166"/>
                  </a:lnTo>
                  <a:cubicBezTo>
                    <a:pt x="10675" y="19166"/>
                    <a:pt x="10672" y="19163"/>
                    <a:pt x="10672" y="19158"/>
                  </a:cubicBezTo>
                  <a:cubicBezTo>
                    <a:pt x="10672" y="19154"/>
                    <a:pt x="10675" y="19150"/>
                    <a:pt x="10680" y="19150"/>
                  </a:cubicBezTo>
                  <a:close/>
                  <a:moveTo>
                    <a:pt x="10712" y="19150"/>
                  </a:moveTo>
                  <a:lnTo>
                    <a:pt x="10712" y="19150"/>
                  </a:lnTo>
                  <a:cubicBezTo>
                    <a:pt x="10716" y="19150"/>
                    <a:pt x="10720" y="19154"/>
                    <a:pt x="10720" y="19158"/>
                  </a:cubicBezTo>
                  <a:cubicBezTo>
                    <a:pt x="10720" y="19163"/>
                    <a:pt x="10716" y="19166"/>
                    <a:pt x="10712" y="19166"/>
                  </a:cubicBezTo>
                  <a:lnTo>
                    <a:pt x="10712" y="19166"/>
                  </a:lnTo>
                  <a:cubicBezTo>
                    <a:pt x="10707" y="19166"/>
                    <a:pt x="10704" y="19163"/>
                    <a:pt x="10704" y="19158"/>
                  </a:cubicBezTo>
                  <a:cubicBezTo>
                    <a:pt x="10704" y="19154"/>
                    <a:pt x="10707" y="19150"/>
                    <a:pt x="10712" y="19150"/>
                  </a:cubicBezTo>
                  <a:close/>
                  <a:moveTo>
                    <a:pt x="10744" y="19150"/>
                  </a:moveTo>
                  <a:lnTo>
                    <a:pt x="10744" y="19150"/>
                  </a:lnTo>
                  <a:cubicBezTo>
                    <a:pt x="10748" y="19150"/>
                    <a:pt x="10752" y="19154"/>
                    <a:pt x="10752" y="19158"/>
                  </a:cubicBezTo>
                  <a:cubicBezTo>
                    <a:pt x="10752" y="19163"/>
                    <a:pt x="10748" y="19166"/>
                    <a:pt x="10744" y="19166"/>
                  </a:cubicBezTo>
                  <a:lnTo>
                    <a:pt x="10744" y="19166"/>
                  </a:lnTo>
                  <a:cubicBezTo>
                    <a:pt x="10739" y="19166"/>
                    <a:pt x="10736" y="19163"/>
                    <a:pt x="10736" y="19158"/>
                  </a:cubicBezTo>
                  <a:cubicBezTo>
                    <a:pt x="10736" y="19154"/>
                    <a:pt x="10739" y="19150"/>
                    <a:pt x="10744" y="19150"/>
                  </a:cubicBezTo>
                  <a:close/>
                  <a:moveTo>
                    <a:pt x="10776" y="19150"/>
                  </a:moveTo>
                  <a:lnTo>
                    <a:pt x="10776" y="19150"/>
                  </a:lnTo>
                  <a:cubicBezTo>
                    <a:pt x="10780" y="19150"/>
                    <a:pt x="10784" y="19154"/>
                    <a:pt x="10784" y="19158"/>
                  </a:cubicBezTo>
                  <a:cubicBezTo>
                    <a:pt x="10784" y="19163"/>
                    <a:pt x="10780" y="19166"/>
                    <a:pt x="10776" y="19166"/>
                  </a:cubicBezTo>
                  <a:lnTo>
                    <a:pt x="10776" y="19166"/>
                  </a:lnTo>
                  <a:cubicBezTo>
                    <a:pt x="10771" y="19166"/>
                    <a:pt x="10768" y="19163"/>
                    <a:pt x="10768" y="19158"/>
                  </a:cubicBezTo>
                  <a:cubicBezTo>
                    <a:pt x="10768" y="19154"/>
                    <a:pt x="10771" y="19150"/>
                    <a:pt x="10776" y="19150"/>
                  </a:cubicBezTo>
                  <a:close/>
                  <a:moveTo>
                    <a:pt x="10808" y="19150"/>
                  </a:moveTo>
                  <a:lnTo>
                    <a:pt x="10808" y="19150"/>
                  </a:lnTo>
                  <a:cubicBezTo>
                    <a:pt x="10812" y="19150"/>
                    <a:pt x="10816" y="19154"/>
                    <a:pt x="10816" y="19158"/>
                  </a:cubicBezTo>
                  <a:cubicBezTo>
                    <a:pt x="10816" y="19163"/>
                    <a:pt x="10812" y="19166"/>
                    <a:pt x="10808" y="19166"/>
                  </a:cubicBezTo>
                  <a:lnTo>
                    <a:pt x="10808" y="19166"/>
                  </a:lnTo>
                  <a:cubicBezTo>
                    <a:pt x="10803" y="19166"/>
                    <a:pt x="10800" y="19163"/>
                    <a:pt x="10800" y="19158"/>
                  </a:cubicBezTo>
                  <a:cubicBezTo>
                    <a:pt x="10800" y="19154"/>
                    <a:pt x="10803" y="19150"/>
                    <a:pt x="10808" y="19150"/>
                  </a:cubicBezTo>
                  <a:close/>
                  <a:moveTo>
                    <a:pt x="10840" y="19150"/>
                  </a:moveTo>
                  <a:lnTo>
                    <a:pt x="10840" y="19150"/>
                  </a:lnTo>
                  <a:cubicBezTo>
                    <a:pt x="10844" y="19150"/>
                    <a:pt x="10848" y="19154"/>
                    <a:pt x="10848" y="19158"/>
                  </a:cubicBezTo>
                  <a:cubicBezTo>
                    <a:pt x="10848" y="19163"/>
                    <a:pt x="10844" y="19166"/>
                    <a:pt x="10840" y="19166"/>
                  </a:cubicBezTo>
                  <a:lnTo>
                    <a:pt x="10840" y="19166"/>
                  </a:lnTo>
                  <a:cubicBezTo>
                    <a:pt x="10835" y="19166"/>
                    <a:pt x="10832" y="19163"/>
                    <a:pt x="10832" y="19158"/>
                  </a:cubicBezTo>
                  <a:cubicBezTo>
                    <a:pt x="10832" y="19154"/>
                    <a:pt x="10835" y="19150"/>
                    <a:pt x="10840" y="19150"/>
                  </a:cubicBezTo>
                  <a:close/>
                  <a:moveTo>
                    <a:pt x="10872" y="19150"/>
                  </a:moveTo>
                  <a:lnTo>
                    <a:pt x="10872" y="19150"/>
                  </a:lnTo>
                  <a:cubicBezTo>
                    <a:pt x="10876" y="19150"/>
                    <a:pt x="10880" y="19154"/>
                    <a:pt x="10880" y="19158"/>
                  </a:cubicBezTo>
                  <a:cubicBezTo>
                    <a:pt x="10880" y="19163"/>
                    <a:pt x="10876" y="19166"/>
                    <a:pt x="10872" y="19166"/>
                  </a:cubicBezTo>
                  <a:lnTo>
                    <a:pt x="10872" y="19166"/>
                  </a:lnTo>
                  <a:cubicBezTo>
                    <a:pt x="10867" y="19166"/>
                    <a:pt x="10864" y="19163"/>
                    <a:pt x="10864" y="19158"/>
                  </a:cubicBezTo>
                  <a:cubicBezTo>
                    <a:pt x="10864" y="19154"/>
                    <a:pt x="10867" y="19150"/>
                    <a:pt x="10872" y="19150"/>
                  </a:cubicBezTo>
                  <a:close/>
                  <a:moveTo>
                    <a:pt x="10904" y="19150"/>
                  </a:moveTo>
                  <a:lnTo>
                    <a:pt x="10904" y="19150"/>
                  </a:lnTo>
                  <a:cubicBezTo>
                    <a:pt x="10908" y="19150"/>
                    <a:pt x="10912" y="19154"/>
                    <a:pt x="10912" y="19158"/>
                  </a:cubicBezTo>
                  <a:cubicBezTo>
                    <a:pt x="10912" y="19163"/>
                    <a:pt x="10908" y="19166"/>
                    <a:pt x="10904" y="19166"/>
                  </a:cubicBezTo>
                  <a:lnTo>
                    <a:pt x="10904" y="19166"/>
                  </a:lnTo>
                  <a:cubicBezTo>
                    <a:pt x="10899" y="19166"/>
                    <a:pt x="10896" y="19163"/>
                    <a:pt x="10896" y="19158"/>
                  </a:cubicBezTo>
                  <a:cubicBezTo>
                    <a:pt x="10896" y="19154"/>
                    <a:pt x="10899" y="19150"/>
                    <a:pt x="10904" y="19150"/>
                  </a:cubicBezTo>
                  <a:close/>
                  <a:moveTo>
                    <a:pt x="10936" y="19150"/>
                  </a:moveTo>
                  <a:lnTo>
                    <a:pt x="10936" y="19150"/>
                  </a:lnTo>
                  <a:cubicBezTo>
                    <a:pt x="10940" y="19150"/>
                    <a:pt x="10944" y="19154"/>
                    <a:pt x="10944" y="19158"/>
                  </a:cubicBezTo>
                  <a:cubicBezTo>
                    <a:pt x="10944" y="19163"/>
                    <a:pt x="10940" y="19166"/>
                    <a:pt x="10936" y="19166"/>
                  </a:cubicBezTo>
                  <a:lnTo>
                    <a:pt x="10936" y="19166"/>
                  </a:lnTo>
                  <a:cubicBezTo>
                    <a:pt x="10931" y="19166"/>
                    <a:pt x="10928" y="19163"/>
                    <a:pt x="10928" y="19158"/>
                  </a:cubicBezTo>
                  <a:cubicBezTo>
                    <a:pt x="10928" y="19154"/>
                    <a:pt x="10931" y="19150"/>
                    <a:pt x="10936" y="19150"/>
                  </a:cubicBezTo>
                  <a:close/>
                  <a:moveTo>
                    <a:pt x="10968" y="19150"/>
                  </a:moveTo>
                  <a:lnTo>
                    <a:pt x="10968" y="19150"/>
                  </a:lnTo>
                  <a:cubicBezTo>
                    <a:pt x="10972" y="19150"/>
                    <a:pt x="10976" y="19154"/>
                    <a:pt x="10976" y="19158"/>
                  </a:cubicBezTo>
                  <a:cubicBezTo>
                    <a:pt x="10976" y="19163"/>
                    <a:pt x="10972" y="19166"/>
                    <a:pt x="10968" y="19166"/>
                  </a:cubicBezTo>
                  <a:lnTo>
                    <a:pt x="10968" y="19166"/>
                  </a:lnTo>
                  <a:cubicBezTo>
                    <a:pt x="10963" y="19166"/>
                    <a:pt x="10960" y="19163"/>
                    <a:pt x="10960" y="19158"/>
                  </a:cubicBezTo>
                  <a:cubicBezTo>
                    <a:pt x="10960" y="19154"/>
                    <a:pt x="10963" y="19150"/>
                    <a:pt x="10968" y="19150"/>
                  </a:cubicBezTo>
                  <a:close/>
                  <a:moveTo>
                    <a:pt x="11000" y="19150"/>
                  </a:moveTo>
                  <a:lnTo>
                    <a:pt x="11000" y="19150"/>
                  </a:lnTo>
                  <a:cubicBezTo>
                    <a:pt x="11004" y="19150"/>
                    <a:pt x="11008" y="19154"/>
                    <a:pt x="11008" y="19158"/>
                  </a:cubicBezTo>
                  <a:cubicBezTo>
                    <a:pt x="11008" y="19163"/>
                    <a:pt x="11004" y="19166"/>
                    <a:pt x="11000" y="19166"/>
                  </a:cubicBezTo>
                  <a:lnTo>
                    <a:pt x="11000" y="19166"/>
                  </a:lnTo>
                  <a:cubicBezTo>
                    <a:pt x="10995" y="19166"/>
                    <a:pt x="10992" y="19163"/>
                    <a:pt x="10992" y="19158"/>
                  </a:cubicBezTo>
                  <a:cubicBezTo>
                    <a:pt x="10992" y="19154"/>
                    <a:pt x="10995" y="19150"/>
                    <a:pt x="11000" y="19150"/>
                  </a:cubicBezTo>
                  <a:close/>
                  <a:moveTo>
                    <a:pt x="11032" y="19150"/>
                  </a:moveTo>
                  <a:lnTo>
                    <a:pt x="11032" y="19150"/>
                  </a:lnTo>
                  <a:cubicBezTo>
                    <a:pt x="11036" y="19150"/>
                    <a:pt x="11040" y="19154"/>
                    <a:pt x="11040" y="19158"/>
                  </a:cubicBezTo>
                  <a:cubicBezTo>
                    <a:pt x="11040" y="19163"/>
                    <a:pt x="11036" y="19166"/>
                    <a:pt x="11032" y="19166"/>
                  </a:cubicBezTo>
                  <a:lnTo>
                    <a:pt x="11032" y="19166"/>
                  </a:lnTo>
                  <a:cubicBezTo>
                    <a:pt x="11028" y="19166"/>
                    <a:pt x="11024" y="19163"/>
                    <a:pt x="11024" y="19158"/>
                  </a:cubicBezTo>
                  <a:cubicBezTo>
                    <a:pt x="11024" y="19154"/>
                    <a:pt x="11028" y="19150"/>
                    <a:pt x="11032" y="19150"/>
                  </a:cubicBezTo>
                  <a:close/>
                  <a:moveTo>
                    <a:pt x="11064" y="19150"/>
                  </a:moveTo>
                  <a:lnTo>
                    <a:pt x="11064" y="19150"/>
                  </a:lnTo>
                  <a:cubicBezTo>
                    <a:pt x="11068" y="19150"/>
                    <a:pt x="11072" y="19154"/>
                    <a:pt x="11072" y="19158"/>
                  </a:cubicBezTo>
                  <a:cubicBezTo>
                    <a:pt x="11072" y="19163"/>
                    <a:pt x="11068" y="19166"/>
                    <a:pt x="11064" y="19166"/>
                  </a:cubicBezTo>
                  <a:lnTo>
                    <a:pt x="11064" y="19166"/>
                  </a:lnTo>
                  <a:cubicBezTo>
                    <a:pt x="11060" y="19166"/>
                    <a:pt x="11056" y="19163"/>
                    <a:pt x="11056" y="19158"/>
                  </a:cubicBezTo>
                  <a:cubicBezTo>
                    <a:pt x="11056" y="19154"/>
                    <a:pt x="11060" y="19150"/>
                    <a:pt x="11064" y="19150"/>
                  </a:cubicBezTo>
                  <a:close/>
                  <a:moveTo>
                    <a:pt x="11096" y="19150"/>
                  </a:moveTo>
                  <a:lnTo>
                    <a:pt x="11096" y="19150"/>
                  </a:lnTo>
                  <a:cubicBezTo>
                    <a:pt x="11100" y="19150"/>
                    <a:pt x="11104" y="19154"/>
                    <a:pt x="11104" y="19158"/>
                  </a:cubicBezTo>
                  <a:cubicBezTo>
                    <a:pt x="11104" y="19163"/>
                    <a:pt x="11100" y="19166"/>
                    <a:pt x="11096" y="19166"/>
                  </a:cubicBezTo>
                  <a:lnTo>
                    <a:pt x="11096" y="19166"/>
                  </a:lnTo>
                  <a:cubicBezTo>
                    <a:pt x="11092" y="19166"/>
                    <a:pt x="11088" y="19163"/>
                    <a:pt x="11088" y="19158"/>
                  </a:cubicBezTo>
                  <a:cubicBezTo>
                    <a:pt x="11088" y="19154"/>
                    <a:pt x="11092" y="19150"/>
                    <a:pt x="11096" y="19150"/>
                  </a:cubicBezTo>
                  <a:close/>
                  <a:moveTo>
                    <a:pt x="11128" y="19150"/>
                  </a:moveTo>
                  <a:lnTo>
                    <a:pt x="11128" y="19150"/>
                  </a:lnTo>
                  <a:cubicBezTo>
                    <a:pt x="11132" y="19150"/>
                    <a:pt x="11136" y="19154"/>
                    <a:pt x="11136" y="19158"/>
                  </a:cubicBezTo>
                  <a:cubicBezTo>
                    <a:pt x="11136" y="19163"/>
                    <a:pt x="11132" y="19166"/>
                    <a:pt x="11128" y="19166"/>
                  </a:cubicBezTo>
                  <a:lnTo>
                    <a:pt x="11128" y="19166"/>
                  </a:lnTo>
                  <a:cubicBezTo>
                    <a:pt x="11124" y="19166"/>
                    <a:pt x="11120" y="19163"/>
                    <a:pt x="11120" y="19158"/>
                  </a:cubicBezTo>
                  <a:cubicBezTo>
                    <a:pt x="11120" y="19154"/>
                    <a:pt x="11124" y="19150"/>
                    <a:pt x="11128" y="19150"/>
                  </a:cubicBezTo>
                  <a:close/>
                  <a:moveTo>
                    <a:pt x="11160" y="19150"/>
                  </a:moveTo>
                  <a:lnTo>
                    <a:pt x="11160" y="19150"/>
                  </a:lnTo>
                  <a:cubicBezTo>
                    <a:pt x="11164" y="19150"/>
                    <a:pt x="11168" y="19154"/>
                    <a:pt x="11168" y="19158"/>
                  </a:cubicBezTo>
                  <a:cubicBezTo>
                    <a:pt x="11168" y="19163"/>
                    <a:pt x="11164" y="19166"/>
                    <a:pt x="11160" y="19166"/>
                  </a:cubicBezTo>
                  <a:lnTo>
                    <a:pt x="11160" y="19166"/>
                  </a:lnTo>
                  <a:cubicBezTo>
                    <a:pt x="11156" y="19166"/>
                    <a:pt x="11152" y="19163"/>
                    <a:pt x="11152" y="19158"/>
                  </a:cubicBezTo>
                  <a:cubicBezTo>
                    <a:pt x="11152" y="19154"/>
                    <a:pt x="11156" y="19150"/>
                    <a:pt x="11160" y="19150"/>
                  </a:cubicBezTo>
                  <a:close/>
                  <a:moveTo>
                    <a:pt x="11192" y="19150"/>
                  </a:moveTo>
                  <a:lnTo>
                    <a:pt x="11192" y="19150"/>
                  </a:lnTo>
                  <a:cubicBezTo>
                    <a:pt x="11196" y="19150"/>
                    <a:pt x="11200" y="19154"/>
                    <a:pt x="11200" y="19158"/>
                  </a:cubicBezTo>
                  <a:cubicBezTo>
                    <a:pt x="11200" y="19163"/>
                    <a:pt x="11196" y="19166"/>
                    <a:pt x="11192" y="19166"/>
                  </a:cubicBezTo>
                  <a:lnTo>
                    <a:pt x="11192" y="19166"/>
                  </a:lnTo>
                  <a:cubicBezTo>
                    <a:pt x="11188" y="19166"/>
                    <a:pt x="11184" y="19163"/>
                    <a:pt x="11184" y="19158"/>
                  </a:cubicBezTo>
                  <a:cubicBezTo>
                    <a:pt x="11184" y="19154"/>
                    <a:pt x="11188" y="19150"/>
                    <a:pt x="11192" y="19150"/>
                  </a:cubicBezTo>
                  <a:close/>
                  <a:moveTo>
                    <a:pt x="11224" y="19150"/>
                  </a:moveTo>
                  <a:lnTo>
                    <a:pt x="11224" y="19150"/>
                  </a:lnTo>
                  <a:cubicBezTo>
                    <a:pt x="11228" y="19150"/>
                    <a:pt x="11232" y="19154"/>
                    <a:pt x="11232" y="19158"/>
                  </a:cubicBezTo>
                  <a:cubicBezTo>
                    <a:pt x="11232" y="19163"/>
                    <a:pt x="11228" y="19166"/>
                    <a:pt x="11224" y="19166"/>
                  </a:cubicBezTo>
                  <a:lnTo>
                    <a:pt x="11224" y="19166"/>
                  </a:lnTo>
                  <a:cubicBezTo>
                    <a:pt x="11220" y="19166"/>
                    <a:pt x="11216" y="19163"/>
                    <a:pt x="11216" y="19158"/>
                  </a:cubicBezTo>
                  <a:cubicBezTo>
                    <a:pt x="11216" y="19154"/>
                    <a:pt x="11220" y="19150"/>
                    <a:pt x="11224" y="19150"/>
                  </a:cubicBezTo>
                  <a:close/>
                  <a:moveTo>
                    <a:pt x="11256" y="19150"/>
                  </a:moveTo>
                  <a:lnTo>
                    <a:pt x="11256" y="19150"/>
                  </a:lnTo>
                  <a:cubicBezTo>
                    <a:pt x="11260" y="19150"/>
                    <a:pt x="11264" y="19154"/>
                    <a:pt x="11264" y="19158"/>
                  </a:cubicBezTo>
                  <a:cubicBezTo>
                    <a:pt x="11264" y="19163"/>
                    <a:pt x="11260" y="19166"/>
                    <a:pt x="11256" y="19166"/>
                  </a:cubicBezTo>
                  <a:lnTo>
                    <a:pt x="11256" y="19166"/>
                  </a:lnTo>
                  <a:cubicBezTo>
                    <a:pt x="11252" y="19166"/>
                    <a:pt x="11248" y="19163"/>
                    <a:pt x="11248" y="19158"/>
                  </a:cubicBezTo>
                  <a:cubicBezTo>
                    <a:pt x="11248" y="19154"/>
                    <a:pt x="11252" y="19150"/>
                    <a:pt x="11256" y="19150"/>
                  </a:cubicBezTo>
                  <a:close/>
                  <a:moveTo>
                    <a:pt x="11288" y="19150"/>
                  </a:moveTo>
                  <a:lnTo>
                    <a:pt x="11288" y="19150"/>
                  </a:lnTo>
                  <a:cubicBezTo>
                    <a:pt x="11293" y="19150"/>
                    <a:pt x="11296" y="19154"/>
                    <a:pt x="11296" y="19158"/>
                  </a:cubicBezTo>
                  <a:cubicBezTo>
                    <a:pt x="11296" y="19163"/>
                    <a:pt x="11293" y="19166"/>
                    <a:pt x="11288" y="19166"/>
                  </a:cubicBezTo>
                  <a:lnTo>
                    <a:pt x="11288" y="19166"/>
                  </a:lnTo>
                  <a:cubicBezTo>
                    <a:pt x="11284" y="19166"/>
                    <a:pt x="11280" y="19163"/>
                    <a:pt x="11280" y="19158"/>
                  </a:cubicBezTo>
                  <a:cubicBezTo>
                    <a:pt x="11280" y="19154"/>
                    <a:pt x="11284" y="19150"/>
                    <a:pt x="11288" y="19150"/>
                  </a:cubicBezTo>
                  <a:close/>
                  <a:moveTo>
                    <a:pt x="11320" y="19150"/>
                  </a:moveTo>
                  <a:lnTo>
                    <a:pt x="11320" y="19150"/>
                  </a:lnTo>
                  <a:cubicBezTo>
                    <a:pt x="11325" y="19150"/>
                    <a:pt x="11328" y="19154"/>
                    <a:pt x="11328" y="19158"/>
                  </a:cubicBezTo>
                  <a:cubicBezTo>
                    <a:pt x="11328" y="19163"/>
                    <a:pt x="11325" y="19166"/>
                    <a:pt x="11320" y="19166"/>
                  </a:cubicBezTo>
                  <a:lnTo>
                    <a:pt x="11320" y="19166"/>
                  </a:lnTo>
                  <a:cubicBezTo>
                    <a:pt x="11316" y="19166"/>
                    <a:pt x="11312" y="19163"/>
                    <a:pt x="11312" y="19158"/>
                  </a:cubicBezTo>
                  <a:cubicBezTo>
                    <a:pt x="11312" y="19154"/>
                    <a:pt x="11316" y="19150"/>
                    <a:pt x="11320" y="19150"/>
                  </a:cubicBezTo>
                  <a:close/>
                  <a:moveTo>
                    <a:pt x="11352" y="19150"/>
                  </a:moveTo>
                  <a:lnTo>
                    <a:pt x="11352" y="19150"/>
                  </a:lnTo>
                  <a:cubicBezTo>
                    <a:pt x="11357" y="19150"/>
                    <a:pt x="11360" y="19154"/>
                    <a:pt x="11360" y="19158"/>
                  </a:cubicBezTo>
                  <a:cubicBezTo>
                    <a:pt x="11360" y="19163"/>
                    <a:pt x="11357" y="19166"/>
                    <a:pt x="11352" y="19166"/>
                  </a:cubicBezTo>
                  <a:lnTo>
                    <a:pt x="11352" y="19166"/>
                  </a:lnTo>
                  <a:cubicBezTo>
                    <a:pt x="11348" y="19166"/>
                    <a:pt x="11344" y="19163"/>
                    <a:pt x="11344" y="19158"/>
                  </a:cubicBezTo>
                  <a:cubicBezTo>
                    <a:pt x="11344" y="19154"/>
                    <a:pt x="11348" y="19150"/>
                    <a:pt x="11352" y="19150"/>
                  </a:cubicBezTo>
                  <a:close/>
                  <a:moveTo>
                    <a:pt x="11384" y="19150"/>
                  </a:moveTo>
                  <a:lnTo>
                    <a:pt x="11384" y="19150"/>
                  </a:lnTo>
                  <a:cubicBezTo>
                    <a:pt x="11389" y="19150"/>
                    <a:pt x="11392" y="19154"/>
                    <a:pt x="11392" y="19158"/>
                  </a:cubicBezTo>
                  <a:cubicBezTo>
                    <a:pt x="11392" y="19163"/>
                    <a:pt x="11389" y="19166"/>
                    <a:pt x="11384" y="19166"/>
                  </a:cubicBezTo>
                  <a:lnTo>
                    <a:pt x="11384" y="19166"/>
                  </a:lnTo>
                  <a:cubicBezTo>
                    <a:pt x="11380" y="19166"/>
                    <a:pt x="11376" y="19163"/>
                    <a:pt x="11376" y="19158"/>
                  </a:cubicBezTo>
                  <a:cubicBezTo>
                    <a:pt x="11376" y="19154"/>
                    <a:pt x="11380" y="19150"/>
                    <a:pt x="11384" y="19150"/>
                  </a:cubicBezTo>
                  <a:close/>
                  <a:moveTo>
                    <a:pt x="11416" y="19150"/>
                  </a:moveTo>
                  <a:lnTo>
                    <a:pt x="11416" y="19150"/>
                  </a:lnTo>
                  <a:cubicBezTo>
                    <a:pt x="11421" y="19150"/>
                    <a:pt x="11424" y="19154"/>
                    <a:pt x="11424" y="19158"/>
                  </a:cubicBezTo>
                  <a:cubicBezTo>
                    <a:pt x="11424" y="19163"/>
                    <a:pt x="11421" y="19166"/>
                    <a:pt x="11416" y="19166"/>
                  </a:cubicBezTo>
                  <a:lnTo>
                    <a:pt x="11416" y="19166"/>
                  </a:lnTo>
                  <a:cubicBezTo>
                    <a:pt x="11412" y="19166"/>
                    <a:pt x="11408" y="19163"/>
                    <a:pt x="11408" y="19158"/>
                  </a:cubicBezTo>
                  <a:cubicBezTo>
                    <a:pt x="11408" y="19154"/>
                    <a:pt x="11412" y="19150"/>
                    <a:pt x="11416" y="19150"/>
                  </a:cubicBezTo>
                  <a:close/>
                  <a:moveTo>
                    <a:pt x="11448" y="19150"/>
                  </a:moveTo>
                  <a:lnTo>
                    <a:pt x="11448" y="19150"/>
                  </a:lnTo>
                  <a:cubicBezTo>
                    <a:pt x="11453" y="19150"/>
                    <a:pt x="11456" y="19154"/>
                    <a:pt x="11456" y="19158"/>
                  </a:cubicBezTo>
                  <a:cubicBezTo>
                    <a:pt x="11456" y="19163"/>
                    <a:pt x="11453" y="19166"/>
                    <a:pt x="11448" y="19166"/>
                  </a:cubicBezTo>
                  <a:lnTo>
                    <a:pt x="11448" y="19166"/>
                  </a:lnTo>
                  <a:cubicBezTo>
                    <a:pt x="11444" y="19166"/>
                    <a:pt x="11440" y="19163"/>
                    <a:pt x="11440" y="19158"/>
                  </a:cubicBezTo>
                  <a:cubicBezTo>
                    <a:pt x="11440" y="19154"/>
                    <a:pt x="11444" y="19150"/>
                    <a:pt x="11448" y="19150"/>
                  </a:cubicBezTo>
                  <a:close/>
                  <a:moveTo>
                    <a:pt x="11480" y="19150"/>
                  </a:moveTo>
                  <a:lnTo>
                    <a:pt x="11480" y="19150"/>
                  </a:lnTo>
                  <a:cubicBezTo>
                    <a:pt x="11485" y="19150"/>
                    <a:pt x="11488" y="19154"/>
                    <a:pt x="11488" y="19158"/>
                  </a:cubicBezTo>
                  <a:cubicBezTo>
                    <a:pt x="11488" y="19163"/>
                    <a:pt x="11485" y="19166"/>
                    <a:pt x="11480" y="19166"/>
                  </a:cubicBezTo>
                  <a:lnTo>
                    <a:pt x="11480" y="19166"/>
                  </a:lnTo>
                  <a:cubicBezTo>
                    <a:pt x="11476" y="19166"/>
                    <a:pt x="11472" y="19163"/>
                    <a:pt x="11472" y="19158"/>
                  </a:cubicBezTo>
                  <a:cubicBezTo>
                    <a:pt x="11472" y="19154"/>
                    <a:pt x="11476" y="19150"/>
                    <a:pt x="11480" y="19150"/>
                  </a:cubicBezTo>
                  <a:close/>
                  <a:moveTo>
                    <a:pt x="11512" y="19150"/>
                  </a:moveTo>
                  <a:lnTo>
                    <a:pt x="11512" y="19150"/>
                  </a:lnTo>
                  <a:cubicBezTo>
                    <a:pt x="11517" y="19150"/>
                    <a:pt x="11520" y="19154"/>
                    <a:pt x="11520" y="19158"/>
                  </a:cubicBezTo>
                  <a:cubicBezTo>
                    <a:pt x="11520" y="19163"/>
                    <a:pt x="11517" y="19166"/>
                    <a:pt x="11512" y="19166"/>
                  </a:cubicBezTo>
                  <a:lnTo>
                    <a:pt x="11512" y="19166"/>
                  </a:lnTo>
                  <a:cubicBezTo>
                    <a:pt x="11508" y="19166"/>
                    <a:pt x="11504" y="19163"/>
                    <a:pt x="11504" y="19158"/>
                  </a:cubicBezTo>
                  <a:cubicBezTo>
                    <a:pt x="11504" y="19154"/>
                    <a:pt x="11508" y="19150"/>
                    <a:pt x="11512" y="19150"/>
                  </a:cubicBezTo>
                  <a:close/>
                  <a:moveTo>
                    <a:pt x="11544" y="19150"/>
                  </a:moveTo>
                  <a:lnTo>
                    <a:pt x="11544" y="19150"/>
                  </a:lnTo>
                  <a:cubicBezTo>
                    <a:pt x="11549" y="19150"/>
                    <a:pt x="11552" y="19154"/>
                    <a:pt x="11552" y="19158"/>
                  </a:cubicBezTo>
                  <a:cubicBezTo>
                    <a:pt x="11552" y="19163"/>
                    <a:pt x="11549" y="19166"/>
                    <a:pt x="11544" y="19166"/>
                  </a:cubicBezTo>
                  <a:lnTo>
                    <a:pt x="11544" y="19166"/>
                  </a:lnTo>
                  <a:cubicBezTo>
                    <a:pt x="11540" y="19166"/>
                    <a:pt x="11536" y="19163"/>
                    <a:pt x="11536" y="19158"/>
                  </a:cubicBezTo>
                  <a:cubicBezTo>
                    <a:pt x="11536" y="19154"/>
                    <a:pt x="11540" y="19150"/>
                    <a:pt x="11544" y="19150"/>
                  </a:cubicBezTo>
                  <a:close/>
                  <a:moveTo>
                    <a:pt x="11576" y="19150"/>
                  </a:moveTo>
                  <a:lnTo>
                    <a:pt x="11576" y="19150"/>
                  </a:lnTo>
                  <a:cubicBezTo>
                    <a:pt x="11581" y="19150"/>
                    <a:pt x="11584" y="19154"/>
                    <a:pt x="11584" y="19158"/>
                  </a:cubicBezTo>
                  <a:cubicBezTo>
                    <a:pt x="11584" y="19163"/>
                    <a:pt x="11581" y="19166"/>
                    <a:pt x="11576" y="19166"/>
                  </a:cubicBezTo>
                  <a:lnTo>
                    <a:pt x="11576" y="19166"/>
                  </a:lnTo>
                  <a:cubicBezTo>
                    <a:pt x="11572" y="19166"/>
                    <a:pt x="11568" y="19163"/>
                    <a:pt x="11568" y="19158"/>
                  </a:cubicBezTo>
                  <a:cubicBezTo>
                    <a:pt x="11568" y="19154"/>
                    <a:pt x="11572" y="19150"/>
                    <a:pt x="11576" y="19150"/>
                  </a:cubicBezTo>
                  <a:close/>
                  <a:moveTo>
                    <a:pt x="11608" y="19150"/>
                  </a:moveTo>
                  <a:lnTo>
                    <a:pt x="11608" y="19150"/>
                  </a:lnTo>
                  <a:cubicBezTo>
                    <a:pt x="11613" y="19150"/>
                    <a:pt x="11616" y="19154"/>
                    <a:pt x="11616" y="19158"/>
                  </a:cubicBezTo>
                  <a:cubicBezTo>
                    <a:pt x="11616" y="19163"/>
                    <a:pt x="11613" y="19166"/>
                    <a:pt x="11608" y="19166"/>
                  </a:cubicBezTo>
                  <a:lnTo>
                    <a:pt x="11608" y="19166"/>
                  </a:lnTo>
                  <a:cubicBezTo>
                    <a:pt x="11604" y="19166"/>
                    <a:pt x="11600" y="19163"/>
                    <a:pt x="11600" y="19158"/>
                  </a:cubicBezTo>
                  <a:cubicBezTo>
                    <a:pt x="11600" y="19154"/>
                    <a:pt x="11604" y="19150"/>
                    <a:pt x="11608" y="19150"/>
                  </a:cubicBezTo>
                  <a:close/>
                  <a:moveTo>
                    <a:pt x="11640" y="19150"/>
                  </a:moveTo>
                  <a:lnTo>
                    <a:pt x="11640" y="19150"/>
                  </a:lnTo>
                  <a:cubicBezTo>
                    <a:pt x="11645" y="19150"/>
                    <a:pt x="11648" y="19154"/>
                    <a:pt x="11648" y="19158"/>
                  </a:cubicBezTo>
                  <a:cubicBezTo>
                    <a:pt x="11648" y="19163"/>
                    <a:pt x="11645" y="19166"/>
                    <a:pt x="11640" y="19166"/>
                  </a:cubicBezTo>
                  <a:lnTo>
                    <a:pt x="11640" y="19166"/>
                  </a:lnTo>
                  <a:cubicBezTo>
                    <a:pt x="11636" y="19166"/>
                    <a:pt x="11632" y="19163"/>
                    <a:pt x="11632" y="19158"/>
                  </a:cubicBezTo>
                  <a:cubicBezTo>
                    <a:pt x="11632" y="19154"/>
                    <a:pt x="11636" y="19150"/>
                    <a:pt x="11640" y="19150"/>
                  </a:cubicBezTo>
                  <a:close/>
                  <a:moveTo>
                    <a:pt x="11672" y="19150"/>
                  </a:moveTo>
                  <a:lnTo>
                    <a:pt x="11672" y="19150"/>
                  </a:lnTo>
                  <a:cubicBezTo>
                    <a:pt x="11677" y="19150"/>
                    <a:pt x="11680" y="19154"/>
                    <a:pt x="11680" y="19158"/>
                  </a:cubicBezTo>
                  <a:cubicBezTo>
                    <a:pt x="11680" y="19163"/>
                    <a:pt x="11677" y="19166"/>
                    <a:pt x="11672" y="19166"/>
                  </a:cubicBezTo>
                  <a:lnTo>
                    <a:pt x="11672" y="19166"/>
                  </a:lnTo>
                  <a:cubicBezTo>
                    <a:pt x="11668" y="19166"/>
                    <a:pt x="11664" y="19163"/>
                    <a:pt x="11664" y="19158"/>
                  </a:cubicBezTo>
                  <a:cubicBezTo>
                    <a:pt x="11664" y="19154"/>
                    <a:pt x="11668" y="19150"/>
                    <a:pt x="11672" y="19150"/>
                  </a:cubicBezTo>
                  <a:close/>
                  <a:moveTo>
                    <a:pt x="11704" y="19150"/>
                  </a:moveTo>
                  <a:lnTo>
                    <a:pt x="11704" y="19150"/>
                  </a:lnTo>
                  <a:cubicBezTo>
                    <a:pt x="11709" y="19150"/>
                    <a:pt x="11712" y="19154"/>
                    <a:pt x="11712" y="19158"/>
                  </a:cubicBezTo>
                  <a:cubicBezTo>
                    <a:pt x="11712" y="19163"/>
                    <a:pt x="11709" y="19166"/>
                    <a:pt x="11704" y="19166"/>
                  </a:cubicBezTo>
                  <a:lnTo>
                    <a:pt x="11704" y="19166"/>
                  </a:lnTo>
                  <a:cubicBezTo>
                    <a:pt x="11700" y="19166"/>
                    <a:pt x="11696" y="19163"/>
                    <a:pt x="11696" y="19158"/>
                  </a:cubicBezTo>
                  <a:cubicBezTo>
                    <a:pt x="11696" y="19154"/>
                    <a:pt x="11700" y="19150"/>
                    <a:pt x="11704" y="19150"/>
                  </a:cubicBezTo>
                  <a:close/>
                  <a:moveTo>
                    <a:pt x="11736" y="19150"/>
                  </a:moveTo>
                  <a:lnTo>
                    <a:pt x="11736" y="19150"/>
                  </a:lnTo>
                  <a:cubicBezTo>
                    <a:pt x="11741" y="19150"/>
                    <a:pt x="11744" y="19154"/>
                    <a:pt x="11744" y="19158"/>
                  </a:cubicBezTo>
                  <a:cubicBezTo>
                    <a:pt x="11744" y="19163"/>
                    <a:pt x="11741" y="19166"/>
                    <a:pt x="11736" y="19166"/>
                  </a:cubicBezTo>
                  <a:lnTo>
                    <a:pt x="11736" y="19166"/>
                  </a:lnTo>
                  <a:cubicBezTo>
                    <a:pt x="11732" y="19166"/>
                    <a:pt x="11728" y="19163"/>
                    <a:pt x="11728" y="19158"/>
                  </a:cubicBezTo>
                  <a:cubicBezTo>
                    <a:pt x="11728" y="19154"/>
                    <a:pt x="11732" y="19150"/>
                    <a:pt x="11736" y="19150"/>
                  </a:cubicBezTo>
                  <a:close/>
                  <a:moveTo>
                    <a:pt x="11768" y="19150"/>
                  </a:moveTo>
                  <a:lnTo>
                    <a:pt x="11768" y="19150"/>
                  </a:lnTo>
                  <a:cubicBezTo>
                    <a:pt x="11773" y="19150"/>
                    <a:pt x="11776" y="19154"/>
                    <a:pt x="11776" y="19158"/>
                  </a:cubicBezTo>
                  <a:cubicBezTo>
                    <a:pt x="11776" y="19163"/>
                    <a:pt x="11773" y="19166"/>
                    <a:pt x="11768" y="19166"/>
                  </a:cubicBezTo>
                  <a:lnTo>
                    <a:pt x="11768" y="19166"/>
                  </a:lnTo>
                  <a:cubicBezTo>
                    <a:pt x="11764" y="19166"/>
                    <a:pt x="11760" y="19163"/>
                    <a:pt x="11760" y="19158"/>
                  </a:cubicBezTo>
                  <a:cubicBezTo>
                    <a:pt x="11760" y="19154"/>
                    <a:pt x="11764" y="19150"/>
                    <a:pt x="11768" y="19150"/>
                  </a:cubicBezTo>
                  <a:close/>
                  <a:moveTo>
                    <a:pt x="11800" y="19150"/>
                  </a:moveTo>
                  <a:lnTo>
                    <a:pt x="11800" y="19150"/>
                  </a:lnTo>
                  <a:cubicBezTo>
                    <a:pt x="11805" y="19150"/>
                    <a:pt x="11808" y="19154"/>
                    <a:pt x="11808" y="19158"/>
                  </a:cubicBezTo>
                  <a:cubicBezTo>
                    <a:pt x="11808" y="19163"/>
                    <a:pt x="11805" y="19166"/>
                    <a:pt x="11800" y="19166"/>
                  </a:cubicBezTo>
                  <a:lnTo>
                    <a:pt x="11800" y="19166"/>
                  </a:lnTo>
                  <a:cubicBezTo>
                    <a:pt x="11796" y="19166"/>
                    <a:pt x="11792" y="19163"/>
                    <a:pt x="11792" y="19158"/>
                  </a:cubicBezTo>
                  <a:cubicBezTo>
                    <a:pt x="11792" y="19154"/>
                    <a:pt x="11796" y="19150"/>
                    <a:pt x="11800" y="19150"/>
                  </a:cubicBezTo>
                  <a:close/>
                  <a:moveTo>
                    <a:pt x="11832" y="19150"/>
                  </a:moveTo>
                  <a:lnTo>
                    <a:pt x="11832" y="19150"/>
                  </a:lnTo>
                  <a:cubicBezTo>
                    <a:pt x="11837" y="19150"/>
                    <a:pt x="11840" y="19154"/>
                    <a:pt x="11840" y="19158"/>
                  </a:cubicBezTo>
                  <a:cubicBezTo>
                    <a:pt x="11840" y="19163"/>
                    <a:pt x="11837" y="19166"/>
                    <a:pt x="11832" y="19166"/>
                  </a:cubicBezTo>
                  <a:lnTo>
                    <a:pt x="11832" y="19166"/>
                  </a:lnTo>
                  <a:cubicBezTo>
                    <a:pt x="11828" y="19166"/>
                    <a:pt x="11824" y="19163"/>
                    <a:pt x="11824" y="19158"/>
                  </a:cubicBezTo>
                  <a:cubicBezTo>
                    <a:pt x="11824" y="19154"/>
                    <a:pt x="11828" y="19150"/>
                    <a:pt x="11832" y="19150"/>
                  </a:cubicBezTo>
                  <a:close/>
                  <a:moveTo>
                    <a:pt x="11864" y="19150"/>
                  </a:moveTo>
                  <a:lnTo>
                    <a:pt x="11864" y="19150"/>
                  </a:lnTo>
                  <a:cubicBezTo>
                    <a:pt x="11869" y="19150"/>
                    <a:pt x="11872" y="19154"/>
                    <a:pt x="11872" y="19158"/>
                  </a:cubicBezTo>
                  <a:cubicBezTo>
                    <a:pt x="11872" y="19163"/>
                    <a:pt x="11869" y="19166"/>
                    <a:pt x="11864" y="19166"/>
                  </a:cubicBezTo>
                  <a:lnTo>
                    <a:pt x="11864" y="19166"/>
                  </a:lnTo>
                  <a:cubicBezTo>
                    <a:pt x="11860" y="19166"/>
                    <a:pt x="11856" y="19163"/>
                    <a:pt x="11856" y="19158"/>
                  </a:cubicBezTo>
                  <a:cubicBezTo>
                    <a:pt x="11856" y="19154"/>
                    <a:pt x="11860" y="19150"/>
                    <a:pt x="11864" y="19150"/>
                  </a:cubicBezTo>
                  <a:close/>
                  <a:moveTo>
                    <a:pt x="11896" y="19150"/>
                  </a:moveTo>
                  <a:lnTo>
                    <a:pt x="11896" y="19150"/>
                  </a:lnTo>
                  <a:cubicBezTo>
                    <a:pt x="11901" y="19150"/>
                    <a:pt x="11904" y="19154"/>
                    <a:pt x="11904" y="19158"/>
                  </a:cubicBezTo>
                  <a:cubicBezTo>
                    <a:pt x="11904" y="19163"/>
                    <a:pt x="11901" y="19166"/>
                    <a:pt x="11896" y="19166"/>
                  </a:cubicBezTo>
                  <a:lnTo>
                    <a:pt x="11896" y="19166"/>
                  </a:lnTo>
                  <a:cubicBezTo>
                    <a:pt x="11892" y="19166"/>
                    <a:pt x="11888" y="19163"/>
                    <a:pt x="11888" y="19158"/>
                  </a:cubicBezTo>
                  <a:cubicBezTo>
                    <a:pt x="11888" y="19154"/>
                    <a:pt x="11892" y="19150"/>
                    <a:pt x="11896" y="19150"/>
                  </a:cubicBezTo>
                  <a:close/>
                  <a:moveTo>
                    <a:pt x="11928" y="19150"/>
                  </a:moveTo>
                  <a:lnTo>
                    <a:pt x="11928" y="19150"/>
                  </a:lnTo>
                  <a:cubicBezTo>
                    <a:pt x="11933" y="19150"/>
                    <a:pt x="11936" y="19154"/>
                    <a:pt x="11936" y="19158"/>
                  </a:cubicBezTo>
                  <a:cubicBezTo>
                    <a:pt x="11936" y="19163"/>
                    <a:pt x="11933" y="19166"/>
                    <a:pt x="11928" y="19166"/>
                  </a:cubicBezTo>
                  <a:lnTo>
                    <a:pt x="11928" y="19166"/>
                  </a:lnTo>
                  <a:cubicBezTo>
                    <a:pt x="11924" y="19166"/>
                    <a:pt x="11920" y="19163"/>
                    <a:pt x="11920" y="19158"/>
                  </a:cubicBezTo>
                  <a:cubicBezTo>
                    <a:pt x="11920" y="19154"/>
                    <a:pt x="11924" y="19150"/>
                    <a:pt x="11928" y="19150"/>
                  </a:cubicBezTo>
                  <a:close/>
                  <a:moveTo>
                    <a:pt x="11960" y="19150"/>
                  </a:moveTo>
                  <a:lnTo>
                    <a:pt x="11960" y="19150"/>
                  </a:lnTo>
                  <a:cubicBezTo>
                    <a:pt x="11965" y="19150"/>
                    <a:pt x="11968" y="19154"/>
                    <a:pt x="11968" y="19158"/>
                  </a:cubicBezTo>
                  <a:cubicBezTo>
                    <a:pt x="11968" y="19163"/>
                    <a:pt x="11965" y="19166"/>
                    <a:pt x="11960" y="19166"/>
                  </a:cubicBezTo>
                  <a:lnTo>
                    <a:pt x="11960" y="19166"/>
                  </a:lnTo>
                  <a:cubicBezTo>
                    <a:pt x="11956" y="19166"/>
                    <a:pt x="11952" y="19163"/>
                    <a:pt x="11952" y="19158"/>
                  </a:cubicBezTo>
                  <a:cubicBezTo>
                    <a:pt x="11952" y="19154"/>
                    <a:pt x="11956" y="19150"/>
                    <a:pt x="11960" y="19150"/>
                  </a:cubicBezTo>
                  <a:close/>
                  <a:moveTo>
                    <a:pt x="11992" y="19150"/>
                  </a:moveTo>
                  <a:lnTo>
                    <a:pt x="11992" y="19150"/>
                  </a:lnTo>
                  <a:cubicBezTo>
                    <a:pt x="11997" y="19150"/>
                    <a:pt x="12000" y="19154"/>
                    <a:pt x="12000" y="19158"/>
                  </a:cubicBezTo>
                  <a:cubicBezTo>
                    <a:pt x="12000" y="19163"/>
                    <a:pt x="11997" y="19166"/>
                    <a:pt x="11992" y="19166"/>
                  </a:cubicBezTo>
                  <a:lnTo>
                    <a:pt x="11992" y="19166"/>
                  </a:lnTo>
                  <a:cubicBezTo>
                    <a:pt x="11988" y="19166"/>
                    <a:pt x="11984" y="19163"/>
                    <a:pt x="11984" y="19158"/>
                  </a:cubicBezTo>
                  <a:cubicBezTo>
                    <a:pt x="11984" y="19154"/>
                    <a:pt x="11988" y="19150"/>
                    <a:pt x="11992" y="19150"/>
                  </a:cubicBezTo>
                  <a:close/>
                  <a:moveTo>
                    <a:pt x="12024" y="19150"/>
                  </a:moveTo>
                  <a:lnTo>
                    <a:pt x="12025" y="19150"/>
                  </a:lnTo>
                  <a:cubicBezTo>
                    <a:pt x="12029" y="19150"/>
                    <a:pt x="12033" y="19154"/>
                    <a:pt x="12033" y="19158"/>
                  </a:cubicBezTo>
                  <a:cubicBezTo>
                    <a:pt x="12033" y="19163"/>
                    <a:pt x="12029" y="19166"/>
                    <a:pt x="12025" y="19166"/>
                  </a:cubicBezTo>
                  <a:lnTo>
                    <a:pt x="12024" y="19166"/>
                  </a:lnTo>
                  <a:cubicBezTo>
                    <a:pt x="12020" y="19166"/>
                    <a:pt x="12016" y="19163"/>
                    <a:pt x="12016" y="19158"/>
                  </a:cubicBezTo>
                  <a:cubicBezTo>
                    <a:pt x="12016" y="19154"/>
                    <a:pt x="12020" y="19150"/>
                    <a:pt x="12024" y="19150"/>
                  </a:cubicBezTo>
                  <a:close/>
                  <a:moveTo>
                    <a:pt x="12057" y="19150"/>
                  </a:moveTo>
                  <a:lnTo>
                    <a:pt x="12057" y="19150"/>
                  </a:lnTo>
                  <a:cubicBezTo>
                    <a:pt x="12061" y="19150"/>
                    <a:pt x="12065" y="19154"/>
                    <a:pt x="12065" y="19158"/>
                  </a:cubicBezTo>
                  <a:cubicBezTo>
                    <a:pt x="12065" y="19163"/>
                    <a:pt x="12061" y="19166"/>
                    <a:pt x="12057" y="19166"/>
                  </a:cubicBezTo>
                  <a:lnTo>
                    <a:pt x="12057" y="19166"/>
                  </a:lnTo>
                  <a:cubicBezTo>
                    <a:pt x="12052" y="19166"/>
                    <a:pt x="12049" y="19163"/>
                    <a:pt x="12049" y="19158"/>
                  </a:cubicBezTo>
                  <a:cubicBezTo>
                    <a:pt x="12049" y="19154"/>
                    <a:pt x="12052" y="19150"/>
                    <a:pt x="12057" y="19150"/>
                  </a:cubicBezTo>
                  <a:close/>
                  <a:moveTo>
                    <a:pt x="12089" y="19150"/>
                  </a:moveTo>
                  <a:lnTo>
                    <a:pt x="12089" y="19150"/>
                  </a:lnTo>
                  <a:cubicBezTo>
                    <a:pt x="12093" y="19150"/>
                    <a:pt x="12097" y="19154"/>
                    <a:pt x="12097" y="19158"/>
                  </a:cubicBezTo>
                  <a:cubicBezTo>
                    <a:pt x="12097" y="19163"/>
                    <a:pt x="12093" y="19166"/>
                    <a:pt x="12089" y="19166"/>
                  </a:cubicBezTo>
                  <a:lnTo>
                    <a:pt x="12089" y="19166"/>
                  </a:lnTo>
                  <a:cubicBezTo>
                    <a:pt x="12084" y="19166"/>
                    <a:pt x="12081" y="19163"/>
                    <a:pt x="12081" y="19158"/>
                  </a:cubicBezTo>
                  <a:cubicBezTo>
                    <a:pt x="12081" y="19154"/>
                    <a:pt x="12084" y="19150"/>
                    <a:pt x="12089" y="19150"/>
                  </a:cubicBezTo>
                  <a:close/>
                  <a:moveTo>
                    <a:pt x="12121" y="19150"/>
                  </a:moveTo>
                  <a:lnTo>
                    <a:pt x="12121" y="19150"/>
                  </a:lnTo>
                  <a:cubicBezTo>
                    <a:pt x="12125" y="19150"/>
                    <a:pt x="12129" y="19154"/>
                    <a:pt x="12129" y="19158"/>
                  </a:cubicBezTo>
                  <a:cubicBezTo>
                    <a:pt x="12129" y="19163"/>
                    <a:pt x="12125" y="19166"/>
                    <a:pt x="12121" y="19166"/>
                  </a:cubicBezTo>
                  <a:lnTo>
                    <a:pt x="12121" y="19166"/>
                  </a:lnTo>
                  <a:cubicBezTo>
                    <a:pt x="12116" y="19166"/>
                    <a:pt x="12113" y="19163"/>
                    <a:pt x="12113" y="19158"/>
                  </a:cubicBezTo>
                  <a:cubicBezTo>
                    <a:pt x="12113" y="19154"/>
                    <a:pt x="12116" y="19150"/>
                    <a:pt x="12121" y="19150"/>
                  </a:cubicBezTo>
                  <a:close/>
                  <a:moveTo>
                    <a:pt x="12153" y="19150"/>
                  </a:moveTo>
                  <a:lnTo>
                    <a:pt x="12153" y="19150"/>
                  </a:lnTo>
                  <a:cubicBezTo>
                    <a:pt x="12157" y="19150"/>
                    <a:pt x="12161" y="19154"/>
                    <a:pt x="12161" y="19158"/>
                  </a:cubicBezTo>
                  <a:cubicBezTo>
                    <a:pt x="12161" y="19163"/>
                    <a:pt x="12157" y="19166"/>
                    <a:pt x="12153" y="19166"/>
                  </a:cubicBezTo>
                  <a:lnTo>
                    <a:pt x="12153" y="19166"/>
                  </a:lnTo>
                  <a:cubicBezTo>
                    <a:pt x="12148" y="19166"/>
                    <a:pt x="12145" y="19163"/>
                    <a:pt x="12145" y="19158"/>
                  </a:cubicBezTo>
                  <a:cubicBezTo>
                    <a:pt x="12145" y="19154"/>
                    <a:pt x="12148" y="19150"/>
                    <a:pt x="12153" y="19150"/>
                  </a:cubicBezTo>
                  <a:close/>
                  <a:moveTo>
                    <a:pt x="12185" y="19150"/>
                  </a:moveTo>
                  <a:lnTo>
                    <a:pt x="12185" y="19150"/>
                  </a:lnTo>
                  <a:cubicBezTo>
                    <a:pt x="12189" y="19150"/>
                    <a:pt x="12193" y="19154"/>
                    <a:pt x="12193" y="19158"/>
                  </a:cubicBezTo>
                  <a:cubicBezTo>
                    <a:pt x="12193" y="19163"/>
                    <a:pt x="12189" y="19166"/>
                    <a:pt x="12185" y="19166"/>
                  </a:cubicBezTo>
                  <a:lnTo>
                    <a:pt x="12185" y="19166"/>
                  </a:lnTo>
                  <a:cubicBezTo>
                    <a:pt x="12180" y="19166"/>
                    <a:pt x="12177" y="19163"/>
                    <a:pt x="12177" y="19158"/>
                  </a:cubicBezTo>
                  <a:cubicBezTo>
                    <a:pt x="12177" y="19154"/>
                    <a:pt x="12180" y="19150"/>
                    <a:pt x="12185" y="19150"/>
                  </a:cubicBezTo>
                  <a:close/>
                  <a:moveTo>
                    <a:pt x="12217" y="19150"/>
                  </a:moveTo>
                  <a:lnTo>
                    <a:pt x="12217" y="19150"/>
                  </a:lnTo>
                  <a:cubicBezTo>
                    <a:pt x="12221" y="19150"/>
                    <a:pt x="12225" y="19154"/>
                    <a:pt x="12225" y="19158"/>
                  </a:cubicBezTo>
                  <a:cubicBezTo>
                    <a:pt x="12225" y="19163"/>
                    <a:pt x="12221" y="19166"/>
                    <a:pt x="12217" y="19166"/>
                  </a:cubicBezTo>
                  <a:lnTo>
                    <a:pt x="12217" y="19166"/>
                  </a:lnTo>
                  <a:cubicBezTo>
                    <a:pt x="12212" y="19166"/>
                    <a:pt x="12209" y="19163"/>
                    <a:pt x="12209" y="19158"/>
                  </a:cubicBezTo>
                  <a:cubicBezTo>
                    <a:pt x="12209" y="19154"/>
                    <a:pt x="12212" y="19150"/>
                    <a:pt x="12217" y="19150"/>
                  </a:cubicBezTo>
                  <a:close/>
                  <a:moveTo>
                    <a:pt x="12249" y="19150"/>
                  </a:moveTo>
                  <a:lnTo>
                    <a:pt x="12249" y="19150"/>
                  </a:lnTo>
                  <a:cubicBezTo>
                    <a:pt x="12253" y="19150"/>
                    <a:pt x="12257" y="19154"/>
                    <a:pt x="12257" y="19158"/>
                  </a:cubicBezTo>
                  <a:cubicBezTo>
                    <a:pt x="12257" y="19163"/>
                    <a:pt x="12253" y="19166"/>
                    <a:pt x="12249" y="19166"/>
                  </a:cubicBezTo>
                  <a:lnTo>
                    <a:pt x="12249" y="19166"/>
                  </a:lnTo>
                  <a:cubicBezTo>
                    <a:pt x="12244" y="19166"/>
                    <a:pt x="12241" y="19163"/>
                    <a:pt x="12241" y="19158"/>
                  </a:cubicBezTo>
                  <a:cubicBezTo>
                    <a:pt x="12241" y="19154"/>
                    <a:pt x="12244" y="19150"/>
                    <a:pt x="12249" y="19150"/>
                  </a:cubicBezTo>
                  <a:close/>
                  <a:moveTo>
                    <a:pt x="12281" y="19150"/>
                  </a:moveTo>
                  <a:lnTo>
                    <a:pt x="12281" y="19150"/>
                  </a:lnTo>
                  <a:cubicBezTo>
                    <a:pt x="12285" y="19150"/>
                    <a:pt x="12289" y="19154"/>
                    <a:pt x="12289" y="19158"/>
                  </a:cubicBezTo>
                  <a:cubicBezTo>
                    <a:pt x="12289" y="19163"/>
                    <a:pt x="12285" y="19166"/>
                    <a:pt x="12281" y="19166"/>
                  </a:cubicBezTo>
                  <a:lnTo>
                    <a:pt x="12281" y="19166"/>
                  </a:lnTo>
                  <a:cubicBezTo>
                    <a:pt x="12276" y="19166"/>
                    <a:pt x="12273" y="19163"/>
                    <a:pt x="12273" y="19158"/>
                  </a:cubicBezTo>
                  <a:cubicBezTo>
                    <a:pt x="12273" y="19154"/>
                    <a:pt x="12276" y="19150"/>
                    <a:pt x="12281" y="19150"/>
                  </a:cubicBezTo>
                  <a:close/>
                  <a:moveTo>
                    <a:pt x="12313" y="19150"/>
                  </a:moveTo>
                  <a:lnTo>
                    <a:pt x="12313" y="19150"/>
                  </a:lnTo>
                  <a:cubicBezTo>
                    <a:pt x="12317" y="19150"/>
                    <a:pt x="12321" y="19154"/>
                    <a:pt x="12321" y="19158"/>
                  </a:cubicBezTo>
                  <a:cubicBezTo>
                    <a:pt x="12321" y="19163"/>
                    <a:pt x="12317" y="19166"/>
                    <a:pt x="12313" y="19166"/>
                  </a:cubicBezTo>
                  <a:lnTo>
                    <a:pt x="12313" y="19166"/>
                  </a:lnTo>
                  <a:cubicBezTo>
                    <a:pt x="12308" y="19166"/>
                    <a:pt x="12305" y="19163"/>
                    <a:pt x="12305" y="19158"/>
                  </a:cubicBezTo>
                  <a:cubicBezTo>
                    <a:pt x="12305" y="19154"/>
                    <a:pt x="12308" y="19150"/>
                    <a:pt x="12313" y="19150"/>
                  </a:cubicBezTo>
                  <a:close/>
                  <a:moveTo>
                    <a:pt x="12345" y="19150"/>
                  </a:moveTo>
                  <a:lnTo>
                    <a:pt x="12345" y="19150"/>
                  </a:lnTo>
                  <a:cubicBezTo>
                    <a:pt x="12349" y="19150"/>
                    <a:pt x="12353" y="19154"/>
                    <a:pt x="12353" y="19158"/>
                  </a:cubicBezTo>
                  <a:cubicBezTo>
                    <a:pt x="12353" y="19163"/>
                    <a:pt x="12349" y="19166"/>
                    <a:pt x="12345" y="19166"/>
                  </a:cubicBezTo>
                  <a:lnTo>
                    <a:pt x="12345" y="19166"/>
                  </a:lnTo>
                  <a:cubicBezTo>
                    <a:pt x="12340" y="19166"/>
                    <a:pt x="12337" y="19163"/>
                    <a:pt x="12337" y="19158"/>
                  </a:cubicBezTo>
                  <a:cubicBezTo>
                    <a:pt x="12337" y="19154"/>
                    <a:pt x="12340" y="19150"/>
                    <a:pt x="12345" y="19150"/>
                  </a:cubicBezTo>
                  <a:close/>
                  <a:moveTo>
                    <a:pt x="12377" y="19150"/>
                  </a:moveTo>
                  <a:lnTo>
                    <a:pt x="12377" y="19150"/>
                  </a:lnTo>
                  <a:cubicBezTo>
                    <a:pt x="12381" y="19150"/>
                    <a:pt x="12385" y="19154"/>
                    <a:pt x="12385" y="19158"/>
                  </a:cubicBezTo>
                  <a:cubicBezTo>
                    <a:pt x="12385" y="19163"/>
                    <a:pt x="12381" y="19166"/>
                    <a:pt x="12377" y="19166"/>
                  </a:cubicBezTo>
                  <a:lnTo>
                    <a:pt x="12377" y="19166"/>
                  </a:lnTo>
                  <a:cubicBezTo>
                    <a:pt x="12372" y="19166"/>
                    <a:pt x="12369" y="19163"/>
                    <a:pt x="12369" y="19158"/>
                  </a:cubicBezTo>
                  <a:cubicBezTo>
                    <a:pt x="12369" y="19154"/>
                    <a:pt x="12372" y="19150"/>
                    <a:pt x="12377" y="19150"/>
                  </a:cubicBezTo>
                  <a:close/>
                  <a:moveTo>
                    <a:pt x="12408" y="19149"/>
                  </a:moveTo>
                  <a:lnTo>
                    <a:pt x="12408" y="19149"/>
                  </a:lnTo>
                  <a:cubicBezTo>
                    <a:pt x="12412" y="19149"/>
                    <a:pt x="12416" y="19152"/>
                    <a:pt x="12417" y="19156"/>
                  </a:cubicBezTo>
                  <a:cubicBezTo>
                    <a:pt x="12417" y="19160"/>
                    <a:pt x="12414" y="19164"/>
                    <a:pt x="12410" y="19165"/>
                  </a:cubicBezTo>
                  <a:lnTo>
                    <a:pt x="12410" y="19165"/>
                  </a:lnTo>
                  <a:cubicBezTo>
                    <a:pt x="12405" y="19166"/>
                    <a:pt x="12401" y="19162"/>
                    <a:pt x="12401" y="19158"/>
                  </a:cubicBezTo>
                  <a:cubicBezTo>
                    <a:pt x="12400" y="19154"/>
                    <a:pt x="12403" y="19150"/>
                    <a:pt x="12408" y="19149"/>
                  </a:cubicBezTo>
                  <a:close/>
                  <a:moveTo>
                    <a:pt x="12440" y="19148"/>
                  </a:moveTo>
                  <a:lnTo>
                    <a:pt x="12440" y="19148"/>
                  </a:lnTo>
                  <a:cubicBezTo>
                    <a:pt x="12444" y="19147"/>
                    <a:pt x="12448" y="19150"/>
                    <a:pt x="12449" y="19154"/>
                  </a:cubicBezTo>
                  <a:cubicBezTo>
                    <a:pt x="12449" y="19159"/>
                    <a:pt x="12446" y="19163"/>
                    <a:pt x="12442" y="19163"/>
                  </a:cubicBezTo>
                  <a:lnTo>
                    <a:pt x="12442" y="19163"/>
                  </a:lnTo>
                  <a:cubicBezTo>
                    <a:pt x="12437" y="19164"/>
                    <a:pt x="12433" y="19161"/>
                    <a:pt x="12433" y="19156"/>
                  </a:cubicBezTo>
                  <a:cubicBezTo>
                    <a:pt x="12432" y="19152"/>
                    <a:pt x="12435" y="19148"/>
                    <a:pt x="12440" y="19148"/>
                  </a:cubicBezTo>
                  <a:close/>
                  <a:moveTo>
                    <a:pt x="12472" y="19146"/>
                  </a:moveTo>
                  <a:lnTo>
                    <a:pt x="12472" y="19146"/>
                  </a:lnTo>
                  <a:cubicBezTo>
                    <a:pt x="12476" y="19145"/>
                    <a:pt x="12480" y="19149"/>
                    <a:pt x="12481" y="19153"/>
                  </a:cubicBezTo>
                  <a:cubicBezTo>
                    <a:pt x="12481" y="19157"/>
                    <a:pt x="12478" y="19161"/>
                    <a:pt x="12474" y="19162"/>
                  </a:cubicBezTo>
                  <a:lnTo>
                    <a:pt x="12474" y="19162"/>
                  </a:lnTo>
                  <a:cubicBezTo>
                    <a:pt x="12469" y="19162"/>
                    <a:pt x="12465" y="19159"/>
                    <a:pt x="12465" y="19155"/>
                  </a:cubicBezTo>
                  <a:cubicBezTo>
                    <a:pt x="12464" y="19151"/>
                    <a:pt x="12467" y="19147"/>
                    <a:pt x="12472" y="19146"/>
                  </a:cubicBezTo>
                  <a:close/>
                  <a:moveTo>
                    <a:pt x="12502" y="19142"/>
                  </a:moveTo>
                  <a:lnTo>
                    <a:pt x="12502" y="19142"/>
                  </a:lnTo>
                  <a:cubicBezTo>
                    <a:pt x="12507" y="19141"/>
                    <a:pt x="12511" y="19144"/>
                    <a:pt x="12512" y="19148"/>
                  </a:cubicBezTo>
                  <a:cubicBezTo>
                    <a:pt x="12513" y="19152"/>
                    <a:pt x="12511" y="19157"/>
                    <a:pt x="12506" y="19158"/>
                  </a:cubicBezTo>
                  <a:lnTo>
                    <a:pt x="12506" y="19158"/>
                  </a:lnTo>
                  <a:cubicBezTo>
                    <a:pt x="12502" y="19159"/>
                    <a:pt x="12498" y="19156"/>
                    <a:pt x="12497" y="19152"/>
                  </a:cubicBezTo>
                  <a:cubicBezTo>
                    <a:pt x="12496" y="19148"/>
                    <a:pt x="12498" y="19143"/>
                    <a:pt x="12502" y="19142"/>
                  </a:cubicBezTo>
                  <a:close/>
                  <a:moveTo>
                    <a:pt x="12534" y="19137"/>
                  </a:moveTo>
                  <a:lnTo>
                    <a:pt x="12534" y="19137"/>
                  </a:lnTo>
                  <a:cubicBezTo>
                    <a:pt x="12538" y="19136"/>
                    <a:pt x="12543" y="19139"/>
                    <a:pt x="12544" y="19143"/>
                  </a:cubicBezTo>
                  <a:cubicBezTo>
                    <a:pt x="12545" y="19147"/>
                    <a:pt x="12542" y="19152"/>
                    <a:pt x="12538" y="19153"/>
                  </a:cubicBezTo>
                  <a:lnTo>
                    <a:pt x="12538" y="19153"/>
                  </a:lnTo>
                  <a:cubicBezTo>
                    <a:pt x="12534" y="19154"/>
                    <a:pt x="12529" y="19151"/>
                    <a:pt x="12528" y="19147"/>
                  </a:cubicBezTo>
                  <a:cubicBezTo>
                    <a:pt x="12527" y="19143"/>
                    <a:pt x="12530" y="19138"/>
                    <a:pt x="12534" y="19137"/>
                  </a:cubicBezTo>
                  <a:close/>
                  <a:moveTo>
                    <a:pt x="12566" y="19132"/>
                  </a:moveTo>
                  <a:lnTo>
                    <a:pt x="12566" y="19132"/>
                  </a:lnTo>
                  <a:cubicBezTo>
                    <a:pt x="12570" y="19131"/>
                    <a:pt x="12574" y="19134"/>
                    <a:pt x="12575" y="19138"/>
                  </a:cubicBezTo>
                  <a:cubicBezTo>
                    <a:pt x="12577" y="19142"/>
                    <a:pt x="12574" y="19147"/>
                    <a:pt x="12570" y="19148"/>
                  </a:cubicBezTo>
                  <a:lnTo>
                    <a:pt x="12570" y="19148"/>
                  </a:lnTo>
                  <a:cubicBezTo>
                    <a:pt x="12565" y="19149"/>
                    <a:pt x="12561" y="19146"/>
                    <a:pt x="12560" y="19142"/>
                  </a:cubicBezTo>
                  <a:cubicBezTo>
                    <a:pt x="12559" y="19138"/>
                    <a:pt x="12561" y="19133"/>
                    <a:pt x="12566" y="19132"/>
                  </a:cubicBezTo>
                  <a:close/>
                  <a:moveTo>
                    <a:pt x="12596" y="19126"/>
                  </a:moveTo>
                  <a:lnTo>
                    <a:pt x="12596" y="19126"/>
                  </a:lnTo>
                  <a:cubicBezTo>
                    <a:pt x="12600" y="19124"/>
                    <a:pt x="12605" y="19126"/>
                    <a:pt x="12606" y="19130"/>
                  </a:cubicBezTo>
                  <a:cubicBezTo>
                    <a:pt x="12608" y="19134"/>
                    <a:pt x="12606" y="19139"/>
                    <a:pt x="12602" y="19141"/>
                  </a:cubicBezTo>
                  <a:lnTo>
                    <a:pt x="12602" y="19141"/>
                  </a:lnTo>
                  <a:cubicBezTo>
                    <a:pt x="12598" y="19142"/>
                    <a:pt x="12593" y="19140"/>
                    <a:pt x="12592" y="19136"/>
                  </a:cubicBezTo>
                  <a:cubicBezTo>
                    <a:pt x="12590" y="19132"/>
                    <a:pt x="12592" y="19128"/>
                    <a:pt x="12596" y="19126"/>
                  </a:cubicBezTo>
                  <a:close/>
                  <a:moveTo>
                    <a:pt x="12627" y="19118"/>
                  </a:moveTo>
                  <a:lnTo>
                    <a:pt x="12627" y="19118"/>
                  </a:lnTo>
                  <a:cubicBezTo>
                    <a:pt x="12631" y="19116"/>
                    <a:pt x="12636" y="19118"/>
                    <a:pt x="12637" y="19122"/>
                  </a:cubicBezTo>
                  <a:cubicBezTo>
                    <a:pt x="12639" y="19126"/>
                    <a:pt x="12637" y="19131"/>
                    <a:pt x="12633" y="19133"/>
                  </a:cubicBezTo>
                  <a:lnTo>
                    <a:pt x="12633" y="19133"/>
                  </a:lnTo>
                  <a:cubicBezTo>
                    <a:pt x="12629" y="19134"/>
                    <a:pt x="12624" y="19133"/>
                    <a:pt x="12623" y="19128"/>
                  </a:cubicBezTo>
                  <a:cubicBezTo>
                    <a:pt x="12621" y="19124"/>
                    <a:pt x="12623" y="19120"/>
                    <a:pt x="12627" y="19118"/>
                  </a:cubicBezTo>
                  <a:close/>
                  <a:moveTo>
                    <a:pt x="12658" y="19110"/>
                  </a:moveTo>
                  <a:lnTo>
                    <a:pt x="12658" y="19110"/>
                  </a:lnTo>
                  <a:cubicBezTo>
                    <a:pt x="12662" y="19108"/>
                    <a:pt x="12667" y="19110"/>
                    <a:pt x="12668" y="19114"/>
                  </a:cubicBezTo>
                  <a:cubicBezTo>
                    <a:pt x="12670" y="19118"/>
                    <a:pt x="12668" y="19123"/>
                    <a:pt x="12664" y="19125"/>
                  </a:cubicBezTo>
                  <a:lnTo>
                    <a:pt x="12664" y="19125"/>
                  </a:lnTo>
                  <a:cubicBezTo>
                    <a:pt x="12660" y="19127"/>
                    <a:pt x="12655" y="19125"/>
                    <a:pt x="12654" y="19121"/>
                  </a:cubicBezTo>
                  <a:cubicBezTo>
                    <a:pt x="12652" y="19117"/>
                    <a:pt x="12654" y="19112"/>
                    <a:pt x="12658" y="19110"/>
                  </a:cubicBezTo>
                  <a:close/>
                  <a:moveTo>
                    <a:pt x="12688" y="19100"/>
                  </a:moveTo>
                  <a:lnTo>
                    <a:pt x="12688" y="19100"/>
                  </a:lnTo>
                  <a:cubicBezTo>
                    <a:pt x="12692" y="19099"/>
                    <a:pt x="12697" y="19100"/>
                    <a:pt x="12699" y="19104"/>
                  </a:cubicBezTo>
                  <a:cubicBezTo>
                    <a:pt x="12700" y="19109"/>
                    <a:pt x="12699" y="19113"/>
                    <a:pt x="12695" y="19115"/>
                  </a:cubicBezTo>
                  <a:lnTo>
                    <a:pt x="12695" y="19115"/>
                  </a:lnTo>
                  <a:cubicBezTo>
                    <a:pt x="12690" y="19117"/>
                    <a:pt x="12686" y="19115"/>
                    <a:pt x="12684" y="19111"/>
                  </a:cubicBezTo>
                  <a:cubicBezTo>
                    <a:pt x="12682" y="19107"/>
                    <a:pt x="12684" y="19102"/>
                    <a:pt x="12688" y="19100"/>
                  </a:cubicBezTo>
                  <a:close/>
                  <a:moveTo>
                    <a:pt x="12718" y="19089"/>
                  </a:moveTo>
                  <a:lnTo>
                    <a:pt x="12718" y="19089"/>
                  </a:lnTo>
                  <a:cubicBezTo>
                    <a:pt x="12722" y="19088"/>
                    <a:pt x="12727" y="19089"/>
                    <a:pt x="12729" y="19094"/>
                  </a:cubicBezTo>
                  <a:cubicBezTo>
                    <a:pt x="12731" y="19098"/>
                    <a:pt x="12729" y="19102"/>
                    <a:pt x="12725" y="19104"/>
                  </a:cubicBezTo>
                  <a:lnTo>
                    <a:pt x="12725" y="19104"/>
                  </a:lnTo>
                  <a:cubicBezTo>
                    <a:pt x="12721" y="19106"/>
                    <a:pt x="12716" y="19104"/>
                    <a:pt x="12714" y="19100"/>
                  </a:cubicBezTo>
                  <a:cubicBezTo>
                    <a:pt x="12712" y="19096"/>
                    <a:pt x="12714" y="19091"/>
                    <a:pt x="12718" y="19089"/>
                  </a:cubicBezTo>
                  <a:close/>
                  <a:moveTo>
                    <a:pt x="12748" y="19078"/>
                  </a:moveTo>
                  <a:lnTo>
                    <a:pt x="12748" y="19078"/>
                  </a:lnTo>
                  <a:cubicBezTo>
                    <a:pt x="12752" y="19077"/>
                    <a:pt x="12757" y="19079"/>
                    <a:pt x="12759" y="19083"/>
                  </a:cubicBezTo>
                  <a:cubicBezTo>
                    <a:pt x="12761" y="19087"/>
                    <a:pt x="12759" y="19091"/>
                    <a:pt x="12755" y="19093"/>
                  </a:cubicBezTo>
                  <a:lnTo>
                    <a:pt x="12755" y="19093"/>
                  </a:lnTo>
                  <a:cubicBezTo>
                    <a:pt x="12751" y="19095"/>
                    <a:pt x="12746" y="19093"/>
                    <a:pt x="12744" y="19089"/>
                  </a:cubicBezTo>
                  <a:cubicBezTo>
                    <a:pt x="12742" y="19085"/>
                    <a:pt x="12744" y="19080"/>
                    <a:pt x="12748" y="19078"/>
                  </a:cubicBezTo>
                  <a:close/>
                  <a:moveTo>
                    <a:pt x="12777" y="19066"/>
                  </a:moveTo>
                  <a:lnTo>
                    <a:pt x="12777" y="19066"/>
                  </a:lnTo>
                  <a:cubicBezTo>
                    <a:pt x="12781" y="19064"/>
                    <a:pt x="12786" y="19065"/>
                    <a:pt x="12788" y="19069"/>
                  </a:cubicBezTo>
                  <a:cubicBezTo>
                    <a:pt x="12790" y="19073"/>
                    <a:pt x="12789" y="19078"/>
                    <a:pt x="12785" y="19080"/>
                  </a:cubicBezTo>
                  <a:lnTo>
                    <a:pt x="12785" y="19080"/>
                  </a:lnTo>
                  <a:cubicBezTo>
                    <a:pt x="12781" y="19082"/>
                    <a:pt x="12776" y="19081"/>
                    <a:pt x="12774" y="19077"/>
                  </a:cubicBezTo>
                  <a:cubicBezTo>
                    <a:pt x="12772" y="19073"/>
                    <a:pt x="12773" y="19068"/>
                    <a:pt x="12777" y="19066"/>
                  </a:cubicBezTo>
                  <a:close/>
                  <a:moveTo>
                    <a:pt x="12806" y="19052"/>
                  </a:moveTo>
                  <a:lnTo>
                    <a:pt x="12806" y="19052"/>
                  </a:lnTo>
                  <a:cubicBezTo>
                    <a:pt x="12810" y="19050"/>
                    <a:pt x="12814" y="19051"/>
                    <a:pt x="12817" y="19055"/>
                  </a:cubicBezTo>
                  <a:cubicBezTo>
                    <a:pt x="12819" y="19059"/>
                    <a:pt x="12817" y="19064"/>
                    <a:pt x="12814" y="19066"/>
                  </a:cubicBezTo>
                  <a:lnTo>
                    <a:pt x="12814" y="19066"/>
                  </a:lnTo>
                  <a:cubicBezTo>
                    <a:pt x="12810" y="19068"/>
                    <a:pt x="12805" y="19067"/>
                    <a:pt x="12803" y="19063"/>
                  </a:cubicBezTo>
                  <a:cubicBezTo>
                    <a:pt x="12800" y="19059"/>
                    <a:pt x="12802" y="19054"/>
                    <a:pt x="12806" y="19052"/>
                  </a:cubicBezTo>
                  <a:close/>
                  <a:moveTo>
                    <a:pt x="12834" y="19038"/>
                  </a:moveTo>
                  <a:lnTo>
                    <a:pt x="12834" y="19038"/>
                  </a:lnTo>
                  <a:cubicBezTo>
                    <a:pt x="12838" y="19036"/>
                    <a:pt x="12843" y="19037"/>
                    <a:pt x="12845" y="19041"/>
                  </a:cubicBezTo>
                  <a:cubicBezTo>
                    <a:pt x="12848" y="19045"/>
                    <a:pt x="12846" y="19050"/>
                    <a:pt x="12842" y="19052"/>
                  </a:cubicBezTo>
                  <a:lnTo>
                    <a:pt x="12842" y="19052"/>
                  </a:lnTo>
                  <a:cubicBezTo>
                    <a:pt x="12839" y="19054"/>
                    <a:pt x="12834" y="19053"/>
                    <a:pt x="12831" y="19049"/>
                  </a:cubicBezTo>
                  <a:cubicBezTo>
                    <a:pt x="12829" y="19045"/>
                    <a:pt x="12831" y="19040"/>
                    <a:pt x="12834" y="19038"/>
                  </a:cubicBezTo>
                  <a:close/>
                  <a:moveTo>
                    <a:pt x="12862" y="19023"/>
                  </a:moveTo>
                  <a:lnTo>
                    <a:pt x="12862" y="19023"/>
                  </a:lnTo>
                  <a:cubicBezTo>
                    <a:pt x="12865" y="19020"/>
                    <a:pt x="12870" y="19021"/>
                    <a:pt x="12873" y="19025"/>
                  </a:cubicBezTo>
                  <a:cubicBezTo>
                    <a:pt x="12875" y="19028"/>
                    <a:pt x="12875" y="19033"/>
                    <a:pt x="12871" y="19036"/>
                  </a:cubicBezTo>
                  <a:lnTo>
                    <a:pt x="12871" y="19036"/>
                  </a:lnTo>
                  <a:cubicBezTo>
                    <a:pt x="12867" y="19038"/>
                    <a:pt x="12862" y="19038"/>
                    <a:pt x="12860" y="19034"/>
                  </a:cubicBezTo>
                  <a:cubicBezTo>
                    <a:pt x="12857" y="19030"/>
                    <a:pt x="12858" y="19025"/>
                    <a:pt x="12862" y="19023"/>
                  </a:cubicBezTo>
                  <a:close/>
                  <a:moveTo>
                    <a:pt x="12889" y="19006"/>
                  </a:moveTo>
                  <a:lnTo>
                    <a:pt x="12889" y="19006"/>
                  </a:lnTo>
                  <a:cubicBezTo>
                    <a:pt x="12893" y="19004"/>
                    <a:pt x="12898" y="19004"/>
                    <a:pt x="12900" y="19008"/>
                  </a:cubicBezTo>
                  <a:cubicBezTo>
                    <a:pt x="12903" y="19012"/>
                    <a:pt x="12902" y="19017"/>
                    <a:pt x="12898" y="19019"/>
                  </a:cubicBezTo>
                  <a:lnTo>
                    <a:pt x="12898" y="19019"/>
                  </a:lnTo>
                  <a:cubicBezTo>
                    <a:pt x="12895" y="19022"/>
                    <a:pt x="12890" y="19021"/>
                    <a:pt x="12887" y="19017"/>
                  </a:cubicBezTo>
                  <a:cubicBezTo>
                    <a:pt x="12885" y="19014"/>
                    <a:pt x="12885" y="19009"/>
                    <a:pt x="12889" y="19006"/>
                  </a:cubicBezTo>
                  <a:close/>
                  <a:moveTo>
                    <a:pt x="12916" y="18990"/>
                  </a:moveTo>
                  <a:lnTo>
                    <a:pt x="12916" y="18990"/>
                  </a:lnTo>
                  <a:cubicBezTo>
                    <a:pt x="12920" y="18987"/>
                    <a:pt x="12925" y="18988"/>
                    <a:pt x="12928" y="18991"/>
                  </a:cubicBezTo>
                  <a:cubicBezTo>
                    <a:pt x="12930" y="18995"/>
                    <a:pt x="12929" y="19000"/>
                    <a:pt x="12926" y="19003"/>
                  </a:cubicBezTo>
                  <a:lnTo>
                    <a:pt x="12926" y="19003"/>
                  </a:lnTo>
                  <a:cubicBezTo>
                    <a:pt x="12922" y="19005"/>
                    <a:pt x="12917" y="19004"/>
                    <a:pt x="12915" y="19001"/>
                  </a:cubicBezTo>
                  <a:cubicBezTo>
                    <a:pt x="12912" y="18997"/>
                    <a:pt x="12913" y="18992"/>
                    <a:pt x="12916" y="18990"/>
                  </a:cubicBezTo>
                  <a:close/>
                  <a:moveTo>
                    <a:pt x="12942" y="18972"/>
                  </a:moveTo>
                  <a:lnTo>
                    <a:pt x="12942" y="18972"/>
                  </a:lnTo>
                  <a:cubicBezTo>
                    <a:pt x="12946" y="18969"/>
                    <a:pt x="12951" y="18969"/>
                    <a:pt x="12954" y="18973"/>
                  </a:cubicBezTo>
                  <a:cubicBezTo>
                    <a:pt x="12956" y="18976"/>
                    <a:pt x="12956" y="18981"/>
                    <a:pt x="12953" y="18984"/>
                  </a:cubicBezTo>
                  <a:lnTo>
                    <a:pt x="12953" y="18984"/>
                  </a:lnTo>
                  <a:cubicBezTo>
                    <a:pt x="12949" y="18987"/>
                    <a:pt x="12944" y="18986"/>
                    <a:pt x="12941" y="18983"/>
                  </a:cubicBezTo>
                  <a:cubicBezTo>
                    <a:pt x="12938" y="18980"/>
                    <a:pt x="12939" y="18975"/>
                    <a:pt x="12942" y="18972"/>
                  </a:cubicBezTo>
                  <a:close/>
                  <a:moveTo>
                    <a:pt x="12968" y="18953"/>
                  </a:moveTo>
                  <a:lnTo>
                    <a:pt x="12968" y="18953"/>
                  </a:lnTo>
                  <a:cubicBezTo>
                    <a:pt x="12971" y="18950"/>
                    <a:pt x="12977" y="18950"/>
                    <a:pt x="12979" y="18954"/>
                  </a:cubicBezTo>
                  <a:cubicBezTo>
                    <a:pt x="12982" y="18957"/>
                    <a:pt x="12982" y="18962"/>
                    <a:pt x="12978" y="18965"/>
                  </a:cubicBezTo>
                  <a:lnTo>
                    <a:pt x="12978" y="18965"/>
                  </a:lnTo>
                  <a:cubicBezTo>
                    <a:pt x="12975" y="18968"/>
                    <a:pt x="12970" y="18967"/>
                    <a:pt x="12967" y="18964"/>
                  </a:cubicBezTo>
                  <a:cubicBezTo>
                    <a:pt x="12964" y="18961"/>
                    <a:pt x="12965" y="18956"/>
                    <a:pt x="12968" y="18953"/>
                  </a:cubicBezTo>
                  <a:close/>
                  <a:moveTo>
                    <a:pt x="12994" y="18934"/>
                  </a:moveTo>
                  <a:lnTo>
                    <a:pt x="12994" y="18934"/>
                  </a:lnTo>
                  <a:cubicBezTo>
                    <a:pt x="12997" y="18931"/>
                    <a:pt x="13002" y="18931"/>
                    <a:pt x="13005" y="18935"/>
                  </a:cubicBezTo>
                  <a:cubicBezTo>
                    <a:pt x="13008" y="18938"/>
                    <a:pt x="13008" y="18943"/>
                    <a:pt x="13004" y="18946"/>
                  </a:cubicBezTo>
                  <a:lnTo>
                    <a:pt x="13004" y="18946"/>
                  </a:lnTo>
                  <a:cubicBezTo>
                    <a:pt x="13001" y="18949"/>
                    <a:pt x="12996" y="18948"/>
                    <a:pt x="12993" y="18945"/>
                  </a:cubicBezTo>
                  <a:cubicBezTo>
                    <a:pt x="12990" y="18942"/>
                    <a:pt x="12990" y="18937"/>
                    <a:pt x="12994" y="18934"/>
                  </a:cubicBezTo>
                  <a:close/>
                  <a:moveTo>
                    <a:pt x="13018" y="18913"/>
                  </a:moveTo>
                  <a:lnTo>
                    <a:pt x="13018" y="18913"/>
                  </a:lnTo>
                  <a:cubicBezTo>
                    <a:pt x="13021" y="18910"/>
                    <a:pt x="13026" y="18910"/>
                    <a:pt x="13029" y="18913"/>
                  </a:cubicBezTo>
                  <a:cubicBezTo>
                    <a:pt x="13032" y="18917"/>
                    <a:pt x="13032" y="18922"/>
                    <a:pt x="13029" y="18925"/>
                  </a:cubicBezTo>
                  <a:lnTo>
                    <a:pt x="13029" y="18925"/>
                  </a:lnTo>
                  <a:cubicBezTo>
                    <a:pt x="13026" y="18928"/>
                    <a:pt x="13021" y="18928"/>
                    <a:pt x="13018" y="18925"/>
                  </a:cubicBezTo>
                  <a:cubicBezTo>
                    <a:pt x="13014" y="18922"/>
                    <a:pt x="13014" y="18917"/>
                    <a:pt x="13018" y="18913"/>
                  </a:cubicBezTo>
                  <a:close/>
                  <a:moveTo>
                    <a:pt x="13041" y="18892"/>
                  </a:moveTo>
                  <a:lnTo>
                    <a:pt x="13041" y="18892"/>
                  </a:lnTo>
                  <a:cubicBezTo>
                    <a:pt x="13044" y="18889"/>
                    <a:pt x="13049" y="18889"/>
                    <a:pt x="13053" y="18892"/>
                  </a:cubicBezTo>
                  <a:cubicBezTo>
                    <a:pt x="13056" y="18895"/>
                    <a:pt x="13056" y="18900"/>
                    <a:pt x="13053" y="18903"/>
                  </a:cubicBezTo>
                  <a:lnTo>
                    <a:pt x="13053" y="18903"/>
                  </a:lnTo>
                  <a:cubicBezTo>
                    <a:pt x="13049" y="18906"/>
                    <a:pt x="13044" y="18906"/>
                    <a:pt x="13041" y="18903"/>
                  </a:cubicBezTo>
                  <a:cubicBezTo>
                    <a:pt x="13038" y="18900"/>
                    <a:pt x="13038" y="18895"/>
                    <a:pt x="13041" y="18892"/>
                  </a:cubicBezTo>
                  <a:close/>
                  <a:moveTo>
                    <a:pt x="13065" y="18870"/>
                  </a:moveTo>
                  <a:lnTo>
                    <a:pt x="13065" y="18870"/>
                  </a:lnTo>
                  <a:cubicBezTo>
                    <a:pt x="13068" y="18867"/>
                    <a:pt x="13073" y="18867"/>
                    <a:pt x="13076" y="18870"/>
                  </a:cubicBezTo>
                  <a:cubicBezTo>
                    <a:pt x="13079" y="18873"/>
                    <a:pt x="13079" y="18878"/>
                    <a:pt x="13076" y="18882"/>
                  </a:cubicBezTo>
                  <a:lnTo>
                    <a:pt x="13076" y="18882"/>
                  </a:lnTo>
                  <a:cubicBezTo>
                    <a:pt x="13073" y="18885"/>
                    <a:pt x="13068" y="18885"/>
                    <a:pt x="13065" y="18882"/>
                  </a:cubicBezTo>
                  <a:cubicBezTo>
                    <a:pt x="13062" y="18878"/>
                    <a:pt x="13062" y="18873"/>
                    <a:pt x="13065" y="18870"/>
                  </a:cubicBezTo>
                  <a:close/>
                  <a:moveTo>
                    <a:pt x="13086" y="18848"/>
                  </a:moveTo>
                  <a:lnTo>
                    <a:pt x="13086" y="18848"/>
                  </a:lnTo>
                  <a:cubicBezTo>
                    <a:pt x="13089" y="18844"/>
                    <a:pt x="13094" y="18844"/>
                    <a:pt x="13097" y="18846"/>
                  </a:cubicBezTo>
                  <a:cubicBezTo>
                    <a:pt x="13101" y="18849"/>
                    <a:pt x="13102" y="18854"/>
                    <a:pt x="13099" y="18857"/>
                  </a:cubicBezTo>
                  <a:lnTo>
                    <a:pt x="13099" y="18857"/>
                  </a:lnTo>
                  <a:cubicBezTo>
                    <a:pt x="13096" y="18861"/>
                    <a:pt x="13091" y="18862"/>
                    <a:pt x="13088" y="18859"/>
                  </a:cubicBezTo>
                  <a:cubicBezTo>
                    <a:pt x="13084" y="18857"/>
                    <a:pt x="13083" y="18852"/>
                    <a:pt x="13086" y="18848"/>
                  </a:cubicBezTo>
                  <a:close/>
                  <a:moveTo>
                    <a:pt x="13107" y="18824"/>
                  </a:moveTo>
                  <a:lnTo>
                    <a:pt x="13107" y="18824"/>
                  </a:lnTo>
                  <a:cubicBezTo>
                    <a:pt x="13110" y="18821"/>
                    <a:pt x="13115" y="18820"/>
                    <a:pt x="13119" y="18822"/>
                  </a:cubicBezTo>
                  <a:cubicBezTo>
                    <a:pt x="13122" y="18825"/>
                    <a:pt x="13123" y="18830"/>
                    <a:pt x="13120" y="18834"/>
                  </a:cubicBezTo>
                  <a:lnTo>
                    <a:pt x="13120" y="18834"/>
                  </a:lnTo>
                  <a:cubicBezTo>
                    <a:pt x="13118" y="18837"/>
                    <a:pt x="13113" y="18838"/>
                    <a:pt x="13109" y="18835"/>
                  </a:cubicBezTo>
                  <a:cubicBezTo>
                    <a:pt x="13106" y="18833"/>
                    <a:pt x="13105" y="18828"/>
                    <a:pt x="13107" y="18824"/>
                  </a:cubicBezTo>
                  <a:close/>
                  <a:moveTo>
                    <a:pt x="13129" y="18800"/>
                  </a:moveTo>
                  <a:lnTo>
                    <a:pt x="13129" y="18800"/>
                  </a:lnTo>
                  <a:cubicBezTo>
                    <a:pt x="13131" y="18797"/>
                    <a:pt x="13136" y="18796"/>
                    <a:pt x="13140" y="18799"/>
                  </a:cubicBezTo>
                  <a:cubicBezTo>
                    <a:pt x="13144" y="18801"/>
                    <a:pt x="13144" y="18806"/>
                    <a:pt x="13142" y="18810"/>
                  </a:cubicBezTo>
                  <a:lnTo>
                    <a:pt x="13142" y="18810"/>
                  </a:lnTo>
                  <a:cubicBezTo>
                    <a:pt x="13139" y="18813"/>
                    <a:pt x="13134" y="18814"/>
                    <a:pt x="13131" y="18812"/>
                  </a:cubicBezTo>
                  <a:cubicBezTo>
                    <a:pt x="13127" y="18809"/>
                    <a:pt x="13126" y="18804"/>
                    <a:pt x="13129" y="18800"/>
                  </a:cubicBezTo>
                  <a:close/>
                  <a:moveTo>
                    <a:pt x="13148" y="18776"/>
                  </a:moveTo>
                  <a:lnTo>
                    <a:pt x="13148" y="18776"/>
                  </a:lnTo>
                  <a:cubicBezTo>
                    <a:pt x="13150" y="18772"/>
                    <a:pt x="13155" y="18771"/>
                    <a:pt x="13159" y="18773"/>
                  </a:cubicBezTo>
                  <a:cubicBezTo>
                    <a:pt x="13163" y="18775"/>
                    <a:pt x="13164" y="18780"/>
                    <a:pt x="13162" y="18784"/>
                  </a:cubicBezTo>
                  <a:lnTo>
                    <a:pt x="13162" y="18784"/>
                  </a:lnTo>
                  <a:cubicBezTo>
                    <a:pt x="13160" y="18788"/>
                    <a:pt x="13155" y="18789"/>
                    <a:pt x="13151" y="18787"/>
                  </a:cubicBezTo>
                  <a:cubicBezTo>
                    <a:pt x="13147" y="18785"/>
                    <a:pt x="13146" y="18780"/>
                    <a:pt x="13148" y="18776"/>
                  </a:cubicBezTo>
                  <a:close/>
                  <a:moveTo>
                    <a:pt x="13168" y="18750"/>
                  </a:moveTo>
                  <a:lnTo>
                    <a:pt x="13168" y="18750"/>
                  </a:lnTo>
                  <a:cubicBezTo>
                    <a:pt x="13170" y="18747"/>
                    <a:pt x="13175" y="18745"/>
                    <a:pt x="13178" y="18747"/>
                  </a:cubicBezTo>
                  <a:cubicBezTo>
                    <a:pt x="13182" y="18750"/>
                    <a:pt x="13184" y="18755"/>
                    <a:pt x="13181" y="18758"/>
                  </a:cubicBezTo>
                  <a:lnTo>
                    <a:pt x="13181" y="18758"/>
                  </a:lnTo>
                  <a:cubicBezTo>
                    <a:pt x="13179" y="18762"/>
                    <a:pt x="13174" y="18764"/>
                    <a:pt x="13170" y="18761"/>
                  </a:cubicBezTo>
                  <a:cubicBezTo>
                    <a:pt x="13167" y="18759"/>
                    <a:pt x="13165" y="18754"/>
                    <a:pt x="13168" y="18750"/>
                  </a:cubicBezTo>
                  <a:close/>
                  <a:moveTo>
                    <a:pt x="13187" y="18725"/>
                  </a:moveTo>
                  <a:lnTo>
                    <a:pt x="13187" y="18725"/>
                  </a:lnTo>
                  <a:cubicBezTo>
                    <a:pt x="13189" y="18721"/>
                    <a:pt x="13194" y="18720"/>
                    <a:pt x="13198" y="18722"/>
                  </a:cubicBezTo>
                  <a:cubicBezTo>
                    <a:pt x="13202" y="18724"/>
                    <a:pt x="13203" y="18729"/>
                    <a:pt x="13201" y="18733"/>
                  </a:cubicBezTo>
                  <a:lnTo>
                    <a:pt x="13201" y="18733"/>
                  </a:lnTo>
                  <a:cubicBezTo>
                    <a:pt x="13199" y="18737"/>
                    <a:pt x="13194" y="18738"/>
                    <a:pt x="13190" y="18736"/>
                  </a:cubicBezTo>
                  <a:cubicBezTo>
                    <a:pt x="13186" y="18734"/>
                    <a:pt x="13185" y="18729"/>
                    <a:pt x="13187" y="18725"/>
                  </a:cubicBezTo>
                  <a:close/>
                  <a:moveTo>
                    <a:pt x="13204" y="18698"/>
                  </a:moveTo>
                  <a:lnTo>
                    <a:pt x="13204" y="18698"/>
                  </a:lnTo>
                  <a:cubicBezTo>
                    <a:pt x="13206" y="18694"/>
                    <a:pt x="13210" y="18693"/>
                    <a:pt x="13214" y="18695"/>
                  </a:cubicBezTo>
                  <a:cubicBezTo>
                    <a:pt x="13218" y="18697"/>
                    <a:pt x="13220" y="18701"/>
                    <a:pt x="13218" y="18705"/>
                  </a:cubicBezTo>
                  <a:lnTo>
                    <a:pt x="13218" y="18705"/>
                  </a:lnTo>
                  <a:cubicBezTo>
                    <a:pt x="13216" y="18709"/>
                    <a:pt x="13211" y="18711"/>
                    <a:pt x="13207" y="18709"/>
                  </a:cubicBezTo>
                  <a:cubicBezTo>
                    <a:pt x="13203" y="18707"/>
                    <a:pt x="13202" y="18702"/>
                    <a:pt x="13204" y="18698"/>
                  </a:cubicBezTo>
                  <a:close/>
                  <a:moveTo>
                    <a:pt x="13220" y="18671"/>
                  </a:moveTo>
                  <a:lnTo>
                    <a:pt x="13220" y="18671"/>
                  </a:lnTo>
                  <a:cubicBezTo>
                    <a:pt x="13222" y="18667"/>
                    <a:pt x="13227" y="18665"/>
                    <a:pt x="13231" y="18667"/>
                  </a:cubicBezTo>
                  <a:cubicBezTo>
                    <a:pt x="13235" y="18669"/>
                    <a:pt x="13236" y="18674"/>
                    <a:pt x="13235" y="18678"/>
                  </a:cubicBezTo>
                  <a:lnTo>
                    <a:pt x="13235" y="18678"/>
                  </a:lnTo>
                  <a:cubicBezTo>
                    <a:pt x="13233" y="18682"/>
                    <a:pt x="13228" y="18684"/>
                    <a:pt x="13224" y="18682"/>
                  </a:cubicBezTo>
                  <a:cubicBezTo>
                    <a:pt x="13220" y="18680"/>
                    <a:pt x="13218" y="18675"/>
                    <a:pt x="13220" y="18671"/>
                  </a:cubicBezTo>
                  <a:close/>
                  <a:moveTo>
                    <a:pt x="13237" y="18643"/>
                  </a:moveTo>
                  <a:lnTo>
                    <a:pt x="13237" y="18643"/>
                  </a:lnTo>
                  <a:cubicBezTo>
                    <a:pt x="13239" y="18639"/>
                    <a:pt x="13244" y="18638"/>
                    <a:pt x="13248" y="18640"/>
                  </a:cubicBezTo>
                  <a:cubicBezTo>
                    <a:pt x="13251" y="18642"/>
                    <a:pt x="13253" y="18647"/>
                    <a:pt x="13251" y="18651"/>
                  </a:cubicBezTo>
                  <a:lnTo>
                    <a:pt x="13251" y="18651"/>
                  </a:lnTo>
                  <a:cubicBezTo>
                    <a:pt x="13249" y="18655"/>
                    <a:pt x="13244" y="18656"/>
                    <a:pt x="13240" y="18654"/>
                  </a:cubicBezTo>
                  <a:cubicBezTo>
                    <a:pt x="13236" y="18652"/>
                    <a:pt x="13235" y="18647"/>
                    <a:pt x="13237" y="18643"/>
                  </a:cubicBezTo>
                  <a:close/>
                  <a:moveTo>
                    <a:pt x="13251" y="18616"/>
                  </a:moveTo>
                  <a:lnTo>
                    <a:pt x="13251" y="18616"/>
                  </a:lnTo>
                  <a:cubicBezTo>
                    <a:pt x="13252" y="18611"/>
                    <a:pt x="13257" y="18609"/>
                    <a:pt x="13261" y="18611"/>
                  </a:cubicBezTo>
                  <a:cubicBezTo>
                    <a:pt x="13265" y="18612"/>
                    <a:pt x="13267" y="18617"/>
                    <a:pt x="13266" y="18621"/>
                  </a:cubicBezTo>
                  <a:lnTo>
                    <a:pt x="13266" y="18621"/>
                  </a:lnTo>
                  <a:cubicBezTo>
                    <a:pt x="13264" y="18625"/>
                    <a:pt x="13260" y="18627"/>
                    <a:pt x="13255" y="18626"/>
                  </a:cubicBezTo>
                  <a:cubicBezTo>
                    <a:pt x="13251" y="18624"/>
                    <a:pt x="13249" y="18620"/>
                    <a:pt x="13251" y="18616"/>
                  </a:cubicBezTo>
                  <a:close/>
                  <a:moveTo>
                    <a:pt x="13265" y="18587"/>
                  </a:moveTo>
                  <a:lnTo>
                    <a:pt x="13265" y="18587"/>
                  </a:lnTo>
                  <a:cubicBezTo>
                    <a:pt x="13266" y="18583"/>
                    <a:pt x="13271" y="18581"/>
                    <a:pt x="13275" y="18582"/>
                  </a:cubicBezTo>
                  <a:cubicBezTo>
                    <a:pt x="13279" y="18584"/>
                    <a:pt x="13281" y="18588"/>
                    <a:pt x="13280" y="18592"/>
                  </a:cubicBezTo>
                  <a:lnTo>
                    <a:pt x="13280" y="18592"/>
                  </a:lnTo>
                  <a:cubicBezTo>
                    <a:pt x="13278" y="18597"/>
                    <a:pt x="13274" y="18599"/>
                    <a:pt x="13269" y="18597"/>
                  </a:cubicBezTo>
                  <a:cubicBezTo>
                    <a:pt x="13265" y="18596"/>
                    <a:pt x="13263" y="18591"/>
                    <a:pt x="13265" y="18587"/>
                  </a:cubicBezTo>
                  <a:close/>
                  <a:moveTo>
                    <a:pt x="13279" y="18558"/>
                  </a:moveTo>
                  <a:lnTo>
                    <a:pt x="13279" y="18558"/>
                  </a:lnTo>
                  <a:cubicBezTo>
                    <a:pt x="13280" y="18554"/>
                    <a:pt x="13285" y="18552"/>
                    <a:pt x="13289" y="18553"/>
                  </a:cubicBezTo>
                  <a:cubicBezTo>
                    <a:pt x="13293" y="18555"/>
                    <a:pt x="13295" y="18560"/>
                    <a:pt x="13294" y="18564"/>
                  </a:cubicBezTo>
                  <a:lnTo>
                    <a:pt x="13294" y="18564"/>
                  </a:lnTo>
                  <a:cubicBezTo>
                    <a:pt x="13292" y="18568"/>
                    <a:pt x="13288" y="18570"/>
                    <a:pt x="13283" y="18568"/>
                  </a:cubicBezTo>
                  <a:cubicBezTo>
                    <a:pt x="13279" y="18567"/>
                    <a:pt x="13277" y="18562"/>
                    <a:pt x="13279" y="18558"/>
                  </a:cubicBezTo>
                  <a:close/>
                  <a:moveTo>
                    <a:pt x="13290" y="18529"/>
                  </a:moveTo>
                  <a:lnTo>
                    <a:pt x="13290" y="18529"/>
                  </a:lnTo>
                  <a:cubicBezTo>
                    <a:pt x="13291" y="18525"/>
                    <a:pt x="13295" y="18522"/>
                    <a:pt x="13299" y="18523"/>
                  </a:cubicBezTo>
                  <a:cubicBezTo>
                    <a:pt x="13304" y="18524"/>
                    <a:pt x="13306" y="18528"/>
                    <a:pt x="13305" y="18533"/>
                  </a:cubicBezTo>
                  <a:lnTo>
                    <a:pt x="13305" y="18533"/>
                  </a:lnTo>
                  <a:cubicBezTo>
                    <a:pt x="13304" y="18537"/>
                    <a:pt x="13300" y="18540"/>
                    <a:pt x="13296" y="18539"/>
                  </a:cubicBezTo>
                  <a:cubicBezTo>
                    <a:pt x="13291" y="18538"/>
                    <a:pt x="13289" y="18533"/>
                    <a:pt x="13290" y="18529"/>
                  </a:cubicBezTo>
                  <a:close/>
                  <a:moveTo>
                    <a:pt x="13301" y="18499"/>
                  </a:moveTo>
                  <a:lnTo>
                    <a:pt x="13301" y="18499"/>
                  </a:lnTo>
                  <a:cubicBezTo>
                    <a:pt x="13302" y="18495"/>
                    <a:pt x="13306" y="18492"/>
                    <a:pt x="13310" y="18493"/>
                  </a:cubicBezTo>
                  <a:cubicBezTo>
                    <a:pt x="13315" y="18494"/>
                    <a:pt x="13317" y="18498"/>
                    <a:pt x="13316" y="18503"/>
                  </a:cubicBezTo>
                  <a:lnTo>
                    <a:pt x="13316" y="18503"/>
                  </a:lnTo>
                  <a:cubicBezTo>
                    <a:pt x="13315" y="18507"/>
                    <a:pt x="13311" y="18510"/>
                    <a:pt x="13306" y="18509"/>
                  </a:cubicBezTo>
                  <a:cubicBezTo>
                    <a:pt x="13302" y="18507"/>
                    <a:pt x="13300" y="18503"/>
                    <a:pt x="13301" y="18499"/>
                  </a:cubicBezTo>
                  <a:close/>
                  <a:moveTo>
                    <a:pt x="13312" y="18469"/>
                  </a:moveTo>
                  <a:lnTo>
                    <a:pt x="13312" y="18469"/>
                  </a:lnTo>
                  <a:cubicBezTo>
                    <a:pt x="13313" y="18464"/>
                    <a:pt x="13317" y="18462"/>
                    <a:pt x="13321" y="18463"/>
                  </a:cubicBezTo>
                  <a:cubicBezTo>
                    <a:pt x="13326" y="18464"/>
                    <a:pt x="13328" y="18468"/>
                    <a:pt x="13327" y="18473"/>
                  </a:cubicBezTo>
                  <a:lnTo>
                    <a:pt x="13327" y="18473"/>
                  </a:lnTo>
                  <a:cubicBezTo>
                    <a:pt x="13326" y="18477"/>
                    <a:pt x="13322" y="18479"/>
                    <a:pt x="13317" y="18478"/>
                  </a:cubicBezTo>
                  <a:cubicBezTo>
                    <a:pt x="13313" y="18477"/>
                    <a:pt x="13310" y="18473"/>
                    <a:pt x="13312" y="18469"/>
                  </a:cubicBezTo>
                  <a:close/>
                  <a:moveTo>
                    <a:pt x="13320" y="18438"/>
                  </a:moveTo>
                  <a:lnTo>
                    <a:pt x="13320" y="18438"/>
                  </a:lnTo>
                  <a:cubicBezTo>
                    <a:pt x="13321" y="18433"/>
                    <a:pt x="13325" y="18431"/>
                    <a:pt x="13329" y="18432"/>
                  </a:cubicBezTo>
                  <a:cubicBezTo>
                    <a:pt x="13334" y="18433"/>
                    <a:pt x="13336" y="18437"/>
                    <a:pt x="13335" y="18442"/>
                  </a:cubicBezTo>
                  <a:lnTo>
                    <a:pt x="13335" y="18442"/>
                  </a:lnTo>
                  <a:cubicBezTo>
                    <a:pt x="13334" y="18446"/>
                    <a:pt x="13330" y="18449"/>
                    <a:pt x="13326" y="18448"/>
                  </a:cubicBezTo>
                  <a:cubicBezTo>
                    <a:pt x="13321" y="18446"/>
                    <a:pt x="13319" y="18442"/>
                    <a:pt x="13320" y="18438"/>
                  </a:cubicBezTo>
                  <a:close/>
                  <a:moveTo>
                    <a:pt x="13328" y="18407"/>
                  </a:moveTo>
                  <a:lnTo>
                    <a:pt x="13328" y="18407"/>
                  </a:lnTo>
                  <a:cubicBezTo>
                    <a:pt x="13329" y="18402"/>
                    <a:pt x="13333" y="18400"/>
                    <a:pt x="13337" y="18401"/>
                  </a:cubicBezTo>
                  <a:cubicBezTo>
                    <a:pt x="13342" y="18402"/>
                    <a:pt x="13344" y="18406"/>
                    <a:pt x="13343" y="18411"/>
                  </a:cubicBezTo>
                  <a:lnTo>
                    <a:pt x="13343" y="18411"/>
                  </a:lnTo>
                  <a:cubicBezTo>
                    <a:pt x="13342" y="18415"/>
                    <a:pt x="13338" y="18418"/>
                    <a:pt x="13334" y="18416"/>
                  </a:cubicBezTo>
                  <a:cubicBezTo>
                    <a:pt x="13329" y="18415"/>
                    <a:pt x="13327" y="18411"/>
                    <a:pt x="13328" y="18407"/>
                  </a:cubicBezTo>
                  <a:close/>
                  <a:moveTo>
                    <a:pt x="13336" y="18376"/>
                  </a:moveTo>
                  <a:lnTo>
                    <a:pt x="13336" y="18376"/>
                  </a:lnTo>
                  <a:cubicBezTo>
                    <a:pt x="13337" y="18371"/>
                    <a:pt x="13341" y="18369"/>
                    <a:pt x="13345" y="18370"/>
                  </a:cubicBezTo>
                  <a:cubicBezTo>
                    <a:pt x="13350" y="18371"/>
                    <a:pt x="13352" y="18375"/>
                    <a:pt x="13351" y="18380"/>
                  </a:cubicBezTo>
                  <a:lnTo>
                    <a:pt x="13351" y="18380"/>
                  </a:lnTo>
                  <a:cubicBezTo>
                    <a:pt x="13350" y="18384"/>
                    <a:pt x="13346" y="18387"/>
                    <a:pt x="13341" y="18385"/>
                  </a:cubicBezTo>
                  <a:cubicBezTo>
                    <a:pt x="13337" y="18384"/>
                    <a:pt x="13335" y="18380"/>
                    <a:pt x="13336" y="18376"/>
                  </a:cubicBezTo>
                  <a:close/>
                  <a:moveTo>
                    <a:pt x="13341" y="18345"/>
                  </a:moveTo>
                  <a:lnTo>
                    <a:pt x="13341" y="18345"/>
                  </a:lnTo>
                  <a:cubicBezTo>
                    <a:pt x="13341" y="18341"/>
                    <a:pt x="13345" y="18338"/>
                    <a:pt x="13350" y="18338"/>
                  </a:cubicBezTo>
                  <a:cubicBezTo>
                    <a:pt x="13354" y="18339"/>
                    <a:pt x="13357" y="18343"/>
                    <a:pt x="13357" y="18347"/>
                  </a:cubicBezTo>
                  <a:lnTo>
                    <a:pt x="13357" y="18347"/>
                  </a:lnTo>
                  <a:cubicBezTo>
                    <a:pt x="13356" y="18351"/>
                    <a:pt x="13352" y="18355"/>
                    <a:pt x="13348" y="18354"/>
                  </a:cubicBezTo>
                  <a:cubicBezTo>
                    <a:pt x="13343" y="18354"/>
                    <a:pt x="13340" y="18350"/>
                    <a:pt x="13341" y="18345"/>
                  </a:cubicBezTo>
                  <a:close/>
                  <a:moveTo>
                    <a:pt x="13346" y="18314"/>
                  </a:moveTo>
                  <a:lnTo>
                    <a:pt x="13346" y="18314"/>
                  </a:lnTo>
                  <a:cubicBezTo>
                    <a:pt x="13346" y="18309"/>
                    <a:pt x="13350" y="18306"/>
                    <a:pt x="13354" y="18307"/>
                  </a:cubicBezTo>
                  <a:cubicBezTo>
                    <a:pt x="13359" y="18307"/>
                    <a:pt x="13362" y="18311"/>
                    <a:pt x="13362" y="18315"/>
                  </a:cubicBezTo>
                  <a:lnTo>
                    <a:pt x="13362" y="18315"/>
                  </a:lnTo>
                  <a:cubicBezTo>
                    <a:pt x="13361" y="18320"/>
                    <a:pt x="13357" y="18323"/>
                    <a:pt x="13353" y="18322"/>
                  </a:cubicBezTo>
                  <a:cubicBezTo>
                    <a:pt x="13348" y="18322"/>
                    <a:pt x="13345" y="18318"/>
                    <a:pt x="13346" y="18314"/>
                  </a:cubicBezTo>
                  <a:close/>
                  <a:moveTo>
                    <a:pt x="13351" y="18282"/>
                  </a:moveTo>
                  <a:lnTo>
                    <a:pt x="13351" y="18282"/>
                  </a:lnTo>
                  <a:cubicBezTo>
                    <a:pt x="13351" y="18278"/>
                    <a:pt x="13355" y="18274"/>
                    <a:pt x="13359" y="18275"/>
                  </a:cubicBezTo>
                  <a:cubicBezTo>
                    <a:pt x="13364" y="18275"/>
                    <a:pt x="13367" y="18279"/>
                    <a:pt x="13366" y="18284"/>
                  </a:cubicBezTo>
                  <a:lnTo>
                    <a:pt x="13366" y="18284"/>
                  </a:lnTo>
                  <a:cubicBezTo>
                    <a:pt x="13366" y="18288"/>
                    <a:pt x="13362" y="18291"/>
                    <a:pt x="13358" y="18291"/>
                  </a:cubicBezTo>
                  <a:cubicBezTo>
                    <a:pt x="13353" y="18290"/>
                    <a:pt x="13350" y="18286"/>
                    <a:pt x="13351" y="18282"/>
                  </a:cubicBezTo>
                  <a:close/>
                  <a:moveTo>
                    <a:pt x="13353" y="18251"/>
                  </a:moveTo>
                  <a:lnTo>
                    <a:pt x="13353" y="18251"/>
                  </a:lnTo>
                  <a:cubicBezTo>
                    <a:pt x="13353" y="18247"/>
                    <a:pt x="13356" y="18243"/>
                    <a:pt x="13361" y="18243"/>
                  </a:cubicBezTo>
                  <a:cubicBezTo>
                    <a:pt x="13365" y="18243"/>
                    <a:pt x="13369" y="18247"/>
                    <a:pt x="13369" y="18251"/>
                  </a:cubicBezTo>
                  <a:lnTo>
                    <a:pt x="13369" y="18251"/>
                  </a:lnTo>
                  <a:cubicBezTo>
                    <a:pt x="13369" y="18255"/>
                    <a:pt x="13365" y="18259"/>
                    <a:pt x="13361" y="18259"/>
                  </a:cubicBezTo>
                  <a:cubicBezTo>
                    <a:pt x="13356" y="18259"/>
                    <a:pt x="13353" y="18255"/>
                    <a:pt x="13353" y="18251"/>
                  </a:cubicBezTo>
                  <a:close/>
                  <a:moveTo>
                    <a:pt x="13354" y="18219"/>
                  </a:moveTo>
                  <a:lnTo>
                    <a:pt x="13354" y="18219"/>
                  </a:lnTo>
                  <a:cubicBezTo>
                    <a:pt x="13354" y="18215"/>
                    <a:pt x="13358" y="18211"/>
                    <a:pt x="13362" y="18211"/>
                  </a:cubicBezTo>
                  <a:cubicBezTo>
                    <a:pt x="13367" y="18211"/>
                    <a:pt x="13370" y="18215"/>
                    <a:pt x="13370" y="18219"/>
                  </a:cubicBezTo>
                  <a:lnTo>
                    <a:pt x="13370" y="18219"/>
                  </a:lnTo>
                  <a:cubicBezTo>
                    <a:pt x="13370" y="18223"/>
                    <a:pt x="13367" y="18227"/>
                    <a:pt x="13362" y="18227"/>
                  </a:cubicBezTo>
                  <a:cubicBezTo>
                    <a:pt x="13358" y="18227"/>
                    <a:pt x="13354" y="18223"/>
                    <a:pt x="13354" y="18219"/>
                  </a:cubicBezTo>
                  <a:close/>
                  <a:moveTo>
                    <a:pt x="13356" y="18187"/>
                  </a:moveTo>
                  <a:lnTo>
                    <a:pt x="13356" y="18187"/>
                  </a:lnTo>
                  <a:cubicBezTo>
                    <a:pt x="13356" y="18183"/>
                    <a:pt x="13359" y="18179"/>
                    <a:pt x="13364" y="18179"/>
                  </a:cubicBezTo>
                  <a:cubicBezTo>
                    <a:pt x="13368" y="18179"/>
                    <a:pt x="13372" y="18183"/>
                    <a:pt x="13372" y="18187"/>
                  </a:cubicBezTo>
                  <a:lnTo>
                    <a:pt x="13372" y="18187"/>
                  </a:lnTo>
                  <a:cubicBezTo>
                    <a:pt x="13372" y="18191"/>
                    <a:pt x="13368" y="18195"/>
                    <a:pt x="13364" y="18195"/>
                  </a:cubicBezTo>
                  <a:cubicBezTo>
                    <a:pt x="13359" y="18195"/>
                    <a:pt x="13356" y="18191"/>
                    <a:pt x="13356" y="18187"/>
                  </a:cubicBezTo>
                  <a:close/>
                  <a:moveTo>
                    <a:pt x="13356" y="18155"/>
                  </a:moveTo>
                  <a:lnTo>
                    <a:pt x="13356" y="18155"/>
                  </a:lnTo>
                  <a:cubicBezTo>
                    <a:pt x="13356" y="18151"/>
                    <a:pt x="13360" y="18147"/>
                    <a:pt x="13364" y="18147"/>
                  </a:cubicBezTo>
                  <a:cubicBezTo>
                    <a:pt x="13369" y="18147"/>
                    <a:pt x="13372" y="18151"/>
                    <a:pt x="13372" y="18155"/>
                  </a:cubicBezTo>
                  <a:lnTo>
                    <a:pt x="13372" y="18155"/>
                  </a:lnTo>
                  <a:cubicBezTo>
                    <a:pt x="13372" y="18159"/>
                    <a:pt x="13369" y="18163"/>
                    <a:pt x="13364" y="18163"/>
                  </a:cubicBezTo>
                  <a:cubicBezTo>
                    <a:pt x="13360" y="18163"/>
                    <a:pt x="13356" y="18159"/>
                    <a:pt x="13356" y="18155"/>
                  </a:cubicBezTo>
                  <a:close/>
                  <a:moveTo>
                    <a:pt x="13356" y="18123"/>
                  </a:moveTo>
                  <a:lnTo>
                    <a:pt x="13356" y="18123"/>
                  </a:lnTo>
                  <a:cubicBezTo>
                    <a:pt x="13356" y="18119"/>
                    <a:pt x="13360" y="18115"/>
                    <a:pt x="13364" y="18115"/>
                  </a:cubicBezTo>
                  <a:cubicBezTo>
                    <a:pt x="13369" y="18115"/>
                    <a:pt x="13372" y="18119"/>
                    <a:pt x="13372" y="18123"/>
                  </a:cubicBezTo>
                  <a:lnTo>
                    <a:pt x="13372" y="18123"/>
                  </a:lnTo>
                  <a:cubicBezTo>
                    <a:pt x="13372" y="18127"/>
                    <a:pt x="13369" y="18131"/>
                    <a:pt x="13364" y="18131"/>
                  </a:cubicBezTo>
                  <a:cubicBezTo>
                    <a:pt x="13360" y="18131"/>
                    <a:pt x="13356" y="18127"/>
                    <a:pt x="13356" y="18123"/>
                  </a:cubicBezTo>
                  <a:close/>
                  <a:moveTo>
                    <a:pt x="13356" y="18091"/>
                  </a:moveTo>
                  <a:lnTo>
                    <a:pt x="13356" y="18091"/>
                  </a:lnTo>
                  <a:cubicBezTo>
                    <a:pt x="13356" y="18087"/>
                    <a:pt x="13360" y="18083"/>
                    <a:pt x="13364" y="18083"/>
                  </a:cubicBezTo>
                  <a:cubicBezTo>
                    <a:pt x="13369" y="18083"/>
                    <a:pt x="13372" y="18087"/>
                    <a:pt x="13372" y="18091"/>
                  </a:cubicBezTo>
                  <a:lnTo>
                    <a:pt x="13372" y="18091"/>
                  </a:lnTo>
                  <a:cubicBezTo>
                    <a:pt x="13372" y="18095"/>
                    <a:pt x="13369" y="18099"/>
                    <a:pt x="13364" y="18099"/>
                  </a:cubicBezTo>
                  <a:cubicBezTo>
                    <a:pt x="13360" y="18099"/>
                    <a:pt x="13356" y="18095"/>
                    <a:pt x="13356" y="18091"/>
                  </a:cubicBezTo>
                  <a:close/>
                  <a:moveTo>
                    <a:pt x="13356" y="18059"/>
                  </a:moveTo>
                  <a:lnTo>
                    <a:pt x="13356" y="18059"/>
                  </a:lnTo>
                  <a:cubicBezTo>
                    <a:pt x="13356" y="18055"/>
                    <a:pt x="13360" y="18051"/>
                    <a:pt x="13364" y="18051"/>
                  </a:cubicBezTo>
                  <a:cubicBezTo>
                    <a:pt x="13369" y="18051"/>
                    <a:pt x="13372" y="18055"/>
                    <a:pt x="13372" y="18059"/>
                  </a:cubicBezTo>
                  <a:lnTo>
                    <a:pt x="13372" y="18059"/>
                  </a:lnTo>
                  <a:cubicBezTo>
                    <a:pt x="13372" y="18063"/>
                    <a:pt x="13369" y="18067"/>
                    <a:pt x="13364" y="18067"/>
                  </a:cubicBezTo>
                  <a:cubicBezTo>
                    <a:pt x="13360" y="18067"/>
                    <a:pt x="13356" y="18063"/>
                    <a:pt x="13356" y="18059"/>
                  </a:cubicBezTo>
                  <a:close/>
                  <a:moveTo>
                    <a:pt x="13356" y="18027"/>
                  </a:moveTo>
                  <a:lnTo>
                    <a:pt x="13356" y="18027"/>
                  </a:lnTo>
                  <a:cubicBezTo>
                    <a:pt x="13356" y="18022"/>
                    <a:pt x="13360" y="18019"/>
                    <a:pt x="13364" y="18019"/>
                  </a:cubicBezTo>
                  <a:cubicBezTo>
                    <a:pt x="13369" y="18019"/>
                    <a:pt x="13372" y="18022"/>
                    <a:pt x="13372" y="18027"/>
                  </a:cubicBezTo>
                  <a:lnTo>
                    <a:pt x="13372" y="18027"/>
                  </a:lnTo>
                  <a:cubicBezTo>
                    <a:pt x="13372" y="18031"/>
                    <a:pt x="13369" y="18035"/>
                    <a:pt x="13364" y="18035"/>
                  </a:cubicBezTo>
                  <a:cubicBezTo>
                    <a:pt x="13360" y="18035"/>
                    <a:pt x="13356" y="18031"/>
                    <a:pt x="13356" y="18027"/>
                  </a:cubicBezTo>
                  <a:close/>
                  <a:moveTo>
                    <a:pt x="13356" y="17995"/>
                  </a:moveTo>
                  <a:lnTo>
                    <a:pt x="13356" y="17995"/>
                  </a:lnTo>
                  <a:cubicBezTo>
                    <a:pt x="13356" y="17990"/>
                    <a:pt x="13360" y="17987"/>
                    <a:pt x="13364" y="17987"/>
                  </a:cubicBezTo>
                  <a:cubicBezTo>
                    <a:pt x="13369" y="17987"/>
                    <a:pt x="13372" y="17990"/>
                    <a:pt x="13372" y="17995"/>
                  </a:cubicBezTo>
                  <a:lnTo>
                    <a:pt x="13372" y="17995"/>
                  </a:lnTo>
                  <a:cubicBezTo>
                    <a:pt x="13372" y="17999"/>
                    <a:pt x="13369" y="18003"/>
                    <a:pt x="13364" y="18003"/>
                  </a:cubicBezTo>
                  <a:cubicBezTo>
                    <a:pt x="13360" y="18003"/>
                    <a:pt x="13356" y="17999"/>
                    <a:pt x="13356" y="17995"/>
                  </a:cubicBezTo>
                  <a:close/>
                  <a:moveTo>
                    <a:pt x="13356" y="17963"/>
                  </a:moveTo>
                  <a:lnTo>
                    <a:pt x="13356" y="17963"/>
                  </a:lnTo>
                  <a:cubicBezTo>
                    <a:pt x="13356" y="17958"/>
                    <a:pt x="13360" y="17955"/>
                    <a:pt x="13364" y="17955"/>
                  </a:cubicBezTo>
                  <a:cubicBezTo>
                    <a:pt x="13369" y="17955"/>
                    <a:pt x="13372" y="17958"/>
                    <a:pt x="13372" y="17963"/>
                  </a:cubicBezTo>
                  <a:lnTo>
                    <a:pt x="13372" y="17963"/>
                  </a:lnTo>
                  <a:cubicBezTo>
                    <a:pt x="13372" y="17967"/>
                    <a:pt x="13369" y="17971"/>
                    <a:pt x="13364" y="17971"/>
                  </a:cubicBezTo>
                  <a:cubicBezTo>
                    <a:pt x="13360" y="17971"/>
                    <a:pt x="13356" y="17967"/>
                    <a:pt x="13356" y="17963"/>
                  </a:cubicBezTo>
                  <a:close/>
                  <a:moveTo>
                    <a:pt x="13356" y="17931"/>
                  </a:moveTo>
                  <a:lnTo>
                    <a:pt x="13356" y="17931"/>
                  </a:lnTo>
                  <a:cubicBezTo>
                    <a:pt x="13356" y="17926"/>
                    <a:pt x="13360" y="17923"/>
                    <a:pt x="13364" y="17923"/>
                  </a:cubicBezTo>
                  <a:cubicBezTo>
                    <a:pt x="13369" y="17923"/>
                    <a:pt x="13372" y="17926"/>
                    <a:pt x="13372" y="17931"/>
                  </a:cubicBezTo>
                  <a:lnTo>
                    <a:pt x="13372" y="17931"/>
                  </a:lnTo>
                  <a:cubicBezTo>
                    <a:pt x="13372" y="17935"/>
                    <a:pt x="13369" y="17939"/>
                    <a:pt x="13364" y="17939"/>
                  </a:cubicBezTo>
                  <a:cubicBezTo>
                    <a:pt x="13360" y="17939"/>
                    <a:pt x="13356" y="17935"/>
                    <a:pt x="13356" y="17931"/>
                  </a:cubicBezTo>
                  <a:close/>
                  <a:moveTo>
                    <a:pt x="13356" y="17899"/>
                  </a:moveTo>
                  <a:lnTo>
                    <a:pt x="13356" y="17899"/>
                  </a:lnTo>
                  <a:cubicBezTo>
                    <a:pt x="13356" y="17894"/>
                    <a:pt x="13360" y="17891"/>
                    <a:pt x="13364" y="17891"/>
                  </a:cubicBezTo>
                  <a:cubicBezTo>
                    <a:pt x="13369" y="17891"/>
                    <a:pt x="13372" y="17894"/>
                    <a:pt x="13372" y="17899"/>
                  </a:cubicBezTo>
                  <a:lnTo>
                    <a:pt x="13372" y="17899"/>
                  </a:lnTo>
                  <a:cubicBezTo>
                    <a:pt x="13372" y="17903"/>
                    <a:pt x="13369" y="17907"/>
                    <a:pt x="13364" y="17907"/>
                  </a:cubicBezTo>
                  <a:cubicBezTo>
                    <a:pt x="13360" y="17907"/>
                    <a:pt x="13356" y="17903"/>
                    <a:pt x="13356" y="17899"/>
                  </a:cubicBezTo>
                  <a:close/>
                  <a:moveTo>
                    <a:pt x="13356" y="17867"/>
                  </a:moveTo>
                  <a:lnTo>
                    <a:pt x="13356" y="17867"/>
                  </a:lnTo>
                  <a:cubicBezTo>
                    <a:pt x="13356" y="17862"/>
                    <a:pt x="13360" y="17859"/>
                    <a:pt x="13364" y="17859"/>
                  </a:cubicBezTo>
                  <a:cubicBezTo>
                    <a:pt x="13369" y="17859"/>
                    <a:pt x="13372" y="17862"/>
                    <a:pt x="13372" y="17867"/>
                  </a:cubicBezTo>
                  <a:lnTo>
                    <a:pt x="13372" y="17867"/>
                  </a:lnTo>
                  <a:cubicBezTo>
                    <a:pt x="13372" y="17871"/>
                    <a:pt x="13369" y="17875"/>
                    <a:pt x="13364" y="17875"/>
                  </a:cubicBezTo>
                  <a:cubicBezTo>
                    <a:pt x="13360" y="17875"/>
                    <a:pt x="13356" y="17871"/>
                    <a:pt x="13356" y="17867"/>
                  </a:cubicBezTo>
                  <a:close/>
                  <a:moveTo>
                    <a:pt x="13356" y="17835"/>
                  </a:moveTo>
                  <a:lnTo>
                    <a:pt x="13356" y="17835"/>
                  </a:lnTo>
                  <a:cubicBezTo>
                    <a:pt x="13356" y="17830"/>
                    <a:pt x="13360" y="17827"/>
                    <a:pt x="13364" y="17827"/>
                  </a:cubicBezTo>
                  <a:cubicBezTo>
                    <a:pt x="13369" y="17827"/>
                    <a:pt x="13372" y="17830"/>
                    <a:pt x="13372" y="17835"/>
                  </a:cubicBezTo>
                  <a:lnTo>
                    <a:pt x="13372" y="17835"/>
                  </a:lnTo>
                  <a:cubicBezTo>
                    <a:pt x="13372" y="17839"/>
                    <a:pt x="13369" y="17843"/>
                    <a:pt x="13364" y="17843"/>
                  </a:cubicBezTo>
                  <a:cubicBezTo>
                    <a:pt x="13360" y="17843"/>
                    <a:pt x="13356" y="17839"/>
                    <a:pt x="13356" y="17835"/>
                  </a:cubicBezTo>
                  <a:close/>
                  <a:moveTo>
                    <a:pt x="13356" y="17803"/>
                  </a:moveTo>
                  <a:lnTo>
                    <a:pt x="13356" y="17803"/>
                  </a:lnTo>
                  <a:cubicBezTo>
                    <a:pt x="13356" y="17798"/>
                    <a:pt x="13360" y="17795"/>
                    <a:pt x="13364" y="17795"/>
                  </a:cubicBezTo>
                  <a:cubicBezTo>
                    <a:pt x="13369" y="17795"/>
                    <a:pt x="13372" y="17798"/>
                    <a:pt x="13372" y="17803"/>
                  </a:cubicBezTo>
                  <a:lnTo>
                    <a:pt x="13372" y="17803"/>
                  </a:lnTo>
                  <a:cubicBezTo>
                    <a:pt x="13372" y="17807"/>
                    <a:pt x="13369" y="17811"/>
                    <a:pt x="13364" y="17811"/>
                  </a:cubicBezTo>
                  <a:cubicBezTo>
                    <a:pt x="13360" y="17811"/>
                    <a:pt x="13356" y="17807"/>
                    <a:pt x="13356" y="17803"/>
                  </a:cubicBezTo>
                  <a:close/>
                  <a:moveTo>
                    <a:pt x="13356" y="17771"/>
                  </a:moveTo>
                  <a:lnTo>
                    <a:pt x="13356" y="17771"/>
                  </a:lnTo>
                  <a:cubicBezTo>
                    <a:pt x="13356" y="17766"/>
                    <a:pt x="13360" y="17763"/>
                    <a:pt x="13364" y="17763"/>
                  </a:cubicBezTo>
                  <a:cubicBezTo>
                    <a:pt x="13369" y="17763"/>
                    <a:pt x="13372" y="17766"/>
                    <a:pt x="13372" y="17771"/>
                  </a:cubicBezTo>
                  <a:lnTo>
                    <a:pt x="13372" y="17771"/>
                  </a:lnTo>
                  <a:cubicBezTo>
                    <a:pt x="13372" y="17775"/>
                    <a:pt x="13369" y="17779"/>
                    <a:pt x="13364" y="17779"/>
                  </a:cubicBezTo>
                  <a:cubicBezTo>
                    <a:pt x="13360" y="17779"/>
                    <a:pt x="13356" y="17775"/>
                    <a:pt x="13356" y="17771"/>
                  </a:cubicBezTo>
                  <a:close/>
                  <a:moveTo>
                    <a:pt x="13356" y="17739"/>
                  </a:moveTo>
                  <a:lnTo>
                    <a:pt x="13356" y="17739"/>
                  </a:lnTo>
                  <a:cubicBezTo>
                    <a:pt x="13356" y="17734"/>
                    <a:pt x="13360" y="17731"/>
                    <a:pt x="13364" y="17731"/>
                  </a:cubicBezTo>
                  <a:cubicBezTo>
                    <a:pt x="13369" y="17731"/>
                    <a:pt x="13372" y="17734"/>
                    <a:pt x="13372" y="17739"/>
                  </a:cubicBezTo>
                  <a:lnTo>
                    <a:pt x="13372" y="17739"/>
                  </a:lnTo>
                  <a:cubicBezTo>
                    <a:pt x="13372" y="17743"/>
                    <a:pt x="13369" y="17747"/>
                    <a:pt x="13364" y="17747"/>
                  </a:cubicBezTo>
                  <a:cubicBezTo>
                    <a:pt x="13360" y="17747"/>
                    <a:pt x="13356" y="17743"/>
                    <a:pt x="13356" y="17739"/>
                  </a:cubicBezTo>
                  <a:close/>
                  <a:moveTo>
                    <a:pt x="13356" y="17707"/>
                  </a:moveTo>
                  <a:lnTo>
                    <a:pt x="13356" y="17707"/>
                  </a:lnTo>
                  <a:cubicBezTo>
                    <a:pt x="13356" y="17702"/>
                    <a:pt x="13360" y="17699"/>
                    <a:pt x="13364" y="17699"/>
                  </a:cubicBezTo>
                  <a:cubicBezTo>
                    <a:pt x="13369" y="17699"/>
                    <a:pt x="13372" y="17702"/>
                    <a:pt x="13372" y="17707"/>
                  </a:cubicBezTo>
                  <a:lnTo>
                    <a:pt x="13372" y="17707"/>
                  </a:lnTo>
                  <a:cubicBezTo>
                    <a:pt x="13372" y="17711"/>
                    <a:pt x="13369" y="17715"/>
                    <a:pt x="13364" y="17715"/>
                  </a:cubicBezTo>
                  <a:cubicBezTo>
                    <a:pt x="13360" y="17715"/>
                    <a:pt x="13356" y="17711"/>
                    <a:pt x="13356" y="17707"/>
                  </a:cubicBezTo>
                  <a:close/>
                  <a:moveTo>
                    <a:pt x="13356" y="17675"/>
                  </a:moveTo>
                  <a:lnTo>
                    <a:pt x="13356" y="17675"/>
                  </a:lnTo>
                  <a:cubicBezTo>
                    <a:pt x="13356" y="17670"/>
                    <a:pt x="13360" y="17667"/>
                    <a:pt x="13364" y="17667"/>
                  </a:cubicBezTo>
                  <a:cubicBezTo>
                    <a:pt x="13369" y="17667"/>
                    <a:pt x="13372" y="17670"/>
                    <a:pt x="13372" y="17675"/>
                  </a:cubicBezTo>
                  <a:lnTo>
                    <a:pt x="13372" y="17675"/>
                  </a:lnTo>
                  <a:cubicBezTo>
                    <a:pt x="13372" y="17679"/>
                    <a:pt x="13369" y="17683"/>
                    <a:pt x="13364" y="17683"/>
                  </a:cubicBezTo>
                  <a:cubicBezTo>
                    <a:pt x="13360" y="17683"/>
                    <a:pt x="13356" y="17679"/>
                    <a:pt x="13356" y="17675"/>
                  </a:cubicBezTo>
                  <a:close/>
                  <a:moveTo>
                    <a:pt x="13356" y="17643"/>
                  </a:moveTo>
                  <a:lnTo>
                    <a:pt x="13356" y="17643"/>
                  </a:lnTo>
                  <a:cubicBezTo>
                    <a:pt x="13356" y="17638"/>
                    <a:pt x="13360" y="17635"/>
                    <a:pt x="13364" y="17635"/>
                  </a:cubicBezTo>
                  <a:cubicBezTo>
                    <a:pt x="13369" y="17635"/>
                    <a:pt x="13372" y="17638"/>
                    <a:pt x="13372" y="17643"/>
                  </a:cubicBezTo>
                  <a:lnTo>
                    <a:pt x="13372" y="17643"/>
                  </a:lnTo>
                  <a:cubicBezTo>
                    <a:pt x="13372" y="17647"/>
                    <a:pt x="13369" y="17651"/>
                    <a:pt x="13364" y="17651"/>
                  </a:cubicBezTo>
                  <a:cubicBezTo>
                    <a:pt x="13360" y="17651"/>
                    <a:pt x="13356" y="17647"/>
                    <a:pt x="13356" y="17643"/>
                  </a:cubicBezTo>
                  <a:close/>
                  <a:moveTo>
                    <a:pt x="13356" y="17611"/>
                  </a:moveTo>
                  <a:lnTo>
                    <a:pt x="13356" y="17611"/>
                  </a:lnTo>
                  <a:cubicBezTo>
                    <a:pt x="13356" y="17606"/>
                    <a:pt x="13360" y="17603"/>
                    <a:pt x="13364" y="17603"/>
                  </a:cubicBezTo>
                  <a:cubicBezTo>
                    <a:pt x="13369" y="17603"/>
                    <a:pt x="13372" y="17606"/>
                    <a:pt x="13372" y="17611"/>
                  </a:cubicBezTo>
                  <a:lnTo>
                    <a:pt x="13372" y="17611"/>
                  </a:lnTo>
                  <a:cubicBezTo>
                    <a:pt x="13372" y="17615"/>
                    <a:pt x="13369" y="17619"/>
                    <a:pt x="13364" y="17619"/>
                  </a:cubicBezTo>
                  <a:cubicBezTo>
                    <a:pt x="13360" y="17619"/>
                    <a:pt x="13356" y="17615"/>
                    <a:pt x="13356" y="17611"/>
                  </a:cubicBezTo>
                  <a:close/>
                  <a:moveTo>
                    <a:pt x="13356" y="17579"/>
                  </a:moveTo>
                  <a:lnTo>
                    <a:pt x="13356" y="17579"/>
                  </a:lnTo>
                  <a:cubicBezTo>
                    <a:pt x="13356" y="17574"/>
                    <a:pt x="13360" y="17571"/>
                    <a:pt x="13364" y="17571"/>
                  </a:cubicBezTo>
                  <a:cubicBezTo>
                    <a:pt x="13369" y="17571"/>
                    <a:pt x="13372" y="17574"/>
                    <a:pt x="13372" y="17579"/>
                  </a:cubicBezTo>
                  <a:lnTo>
                    <a:pt x="13372" y="17579"/>
                  </a:lnTo>
                  <a:cubicBezTo>
                    <a:pt x="13372" y="17583"/>
                    <a:pt x="13369" y="17587"/>
                    <a:pt x="13364" y="17587"/>
                  </a:cubicBezTo>
                  <a:cubicBezTo>
                    <a:pt x="13360" y="17587"/>
                    <a:pt x="13356" y="17583"/>
                    <a:pt x="13356" y="17579"/>
                  </a:cubicBezTo>
                  <a:close/>
                  <a:moveTo>
                    <a:pt x="13356" y="17547"/>
                  </a:moveTo>
                  <a:lnTo>
                    <a:pt x="13356" y="17547"/>
                  </a:lnTo>
                  <a:cubicBezTo>
                    <a:pt x="13356" y="17542"/>
                    <a:pt x="13360" y="17539"/>
                    <a:pt x="13364" y="17539"/>
                  </a:cubicBezTo>
                  <a:cubicBezTo>
                    <a:pt x="13369" y="17539"/>
                    <a:pt x="13372" y="17542"/>
                    <a:pt x="13372" y="17547"/>
                  </a:cubicBezTo>
                  <a:lnTo>
                    <a:pt x="13372" y="17547"/>
                  </a:lnTo>
                  <a:cubicBezTo>
                    <a:pt x="13372" y="17551"/>
                    <a:pt x="13369" y="17555"/>
                    <a:pt x="13364" y="17555"/>
                  </a:cubicBezTo>
                  <a:cubicBezTo>
                    <a:pt x="13360" y="17555"/>
                    <a:pt x="13356" y="17551"/>
                    <a:pt x="13356" y="17547"/>
                  </a:cubicBezTo>
                  <a:close/>
                  <a:moveTo>
                    <a:pt x="13356" y="17515"/>
                  </a:moveTo>
                  <a:lnTo>
                    <a:pt x="13356" y="17515"/>
                  </a:lnTo>
                  <a:cubicBezTo>
                    <a:pt x="13356" y="17510"/>
                    <a:pt x="13360" y="17507"/>
                    <a:pt x="13364" y="17507"/>
                  </a:cubicBezTo>
                  <a:cubicBezTo>
                    <a:pt x="13369" y="17507"/>
                    <a:pt x="13372" y="17510"/>
                    <a:pt x="13372" y="17515"/>
                  </a:cubicBezTo>
                  <a:lnTo>
                    <a:pt x="13372" y="17515"/>
                  </a:lnTo>
                  <a:cubicBezTo>
                    <a:pt x="13372" y="17519"/>
                    <a:pt x="13369" y="17523"/>
                    <a:pt x="13364" y="17523"/>
                  </a:cubicBezTo>
                  <a:cubicBezTo>
                    <a:pt x="13360" y="17523"/>
                    <a:pt x="13356" y="17519"/>
                    <a:pt x="13356" y="17515"/>
                  </a:cubicBezTo>
                  <a:close/>
                  <a:moveTo>
                    <a:pt x="13356" y="17483"/>
                  </a:moveTo>
                  <a:lnTo>
                    <a:pt x="13356" y="17483"/>
                  </a:lnTo>
                  <a:cubicBezTo>
                    <a:pt x="13356" y="17478"/>
                    <a:pt x="13360" y="17475"/>
                    <a:pt x="13364" y="17475"/>
                  </a:cubicBezTo>
                  <a:cubicBezTo>
                    <a:pt x="13369" y="17475"/>
                    <a:pt x="13372" y="17478"/>
                    <a:pt x="13372" y="17483"/>
                  </a:cubicBezTo>
                  <a:lnTo>
                    <a:pt x="13372" y="17483"/>
                  </a:lnTo>
                  <a:cubicBezTo>
                    <a:pt x="13372" y="17487"/>
                    <a:pt x="13369" y="17491"/>
                    <a:pt x="13364" y="17491"/>
                  </a:cubicBezTo>
                  <a:cubicBezTo>
                    <a:pt x="13360" y="17491"/>
                    <a:pt x="13356" y="17487"/>
                    <a:pt x="13356" y="17483"/>
                  </a:cubicBezTo>
                  <a:close/>
                  <a:moveTo>
                    <a:pt x="13356" y="17451"/>
                  </a:moveTo>
                  <a:lnTo>
                    <a:pt x="13356" y="17451"/>
                  </a:lnTo>
                  <a:cubicBezTo>
                    <a:pt x="13356" y="17446"/>
                    <a:pt x="13360" y="17443"/>
                    <a:pt x="13364" y="17443"/>
                  </a:cubicBezTo>
                  <a:cubicBezTo>
                    <a:pt x="13369" y="17443"/>
                    <a:pt x="13372" y="17446"/>
                    <a:pt x="13372" y="17451"/>
                  </a:cubicBezTo>
                  <a:lnTo>
                    <a:pt x="13372" y="17451"/>
                  </a:lnTo>
                  <a:cubicBezTo>
                    <a:pt x="13372" y="17455"/>
                    <a:pt x="13369" y="17459"/>
                    <a:pt x="13364" y="17459"/>
                  </a:cubicBezTo>
                  <a:cubicBezTo>
                    <a:pt x="13360" y="17459"/>
                    <a:pt x="13356" y="17455"/>
                    <a:pt x="13356" y="17451"/>
                  </a:cubicBezTo>
                  <a:close/>
                  <a:moveTo>
                    <a:pt x="13356" y="17419"/>
                  </a:moveTo>
                  <a:lnTo>
                    <a:pt x="13356" y="17419"/>
                  </a:lnTo>
                  <a:cubicBezTo>
                    <a:pt x="13356" y="17414"/>
                    <a:pt x="13360" y="17411"/>
                    <a:pt x="13364" y="17411"/>
                  </a:cubicBezTo>
                  <a:cubicBezTo>
                    <a:pt x="13369" y="17411"/>
                    <a:pt x="13372" y="17414"/>
                    <a:pt x="13372" y="17419"/>
                  </a:cubicBezTo>
                  <a:lnTo>
                    <a:pt x="13372" y="17419"/>
                  </a:lnTo>
                  <a:cubicBezTo>
                    <a:pt x="13372" y="17423"/>
                    <a:pt x="13369" y="17427"/>
                    <a:pt x="13364" y="17427"/>
                  </a:cubicBezTo>
                  <a:cubicBezTo>
                    <a:pt x="13360" y="17427"/>
                    <a:pt x="13356" y="17423"/>
                    <a:pt x="13356" y="17419"/>
                  </a:cubicBezTo>
                  <a:close/>
                  <a:moveTo>
                    <a:pt x="13356" y="17387"/>
                  </a:moveTo>
                  <a:lnTo>
                    <a:pt x="13356" y="17387"/>
                  </a:lnTo>
                  <a:cubicBezTo>
                    <a:pt x="13356" y="17382"/>
                    <a:pt x="13360" y="17379"/>
                    <a:pt x="13364" y="17379"/>
                  </a:cubicBezTo>
                  <a:cubicBezTo>
                    <a:pt x="13369" y="17379"/>
                    <a:pt x="13372" y="17382"/>
                    <a:pt x="13372" y="17387"/>
                  </a:cubicBezTo>
                  <a:lnTo>
                    <a:pt x="13372" y="17387"/>
                  </a:lnTo>
                  <a:cubicBezTo>
                    <a:pt x="13372" y="17391"/>
                    <a:pt x="13369" y="17395"/>
                    <a:pt x="13364" y="17395"/>
                  </a:cubicBezTo>
                  <a:cubicBezTo>
                    <a:pt x="13360" y="17395"/>
                    <a:pt x="13356" y="17391"/>
                    <a:pt x="13356" y="17387"/>
                  </a:cubicBezTo>
                  <a:close/>
                  <a:moveTo>
                    <a:pt x="13356" y="17355"/>
                  </a:moveTo>
                  <a:lnTo>
                    <a:pt x="13356" y="17355"/>
                  </a:lnTo>
                  <a:cubicBezTo>
                    <a:pt x="13356" y="17350"/>
                    <a:pt x="13360" y="17347"/>
                    <a:pt x="13364" y="17347"/>
                  </a:cubicBezTo>
                  <a:cubicBezTo>
                    <a:pt x="13369" y="17347"/>
                    <a:pt x="13372" y="17350"/>
                    <a:pt x="13372" y="17355"/>
                  </a:cubicBezTo>
                  <a:lnTo>
                    <a:pt x="13372" y="17355"/>
                  </a:lnTo>
                  <a:cubicBezTo>
                    <a:pt x="13372" y="17359"/>
                    <a:pt x="13369" y="17363"/>
                    <a:pt x="13364" y="17363"/>
                  </a:cubicBezTo>
                  <a:cubicBezTo>
                    <a:pt x="13360" y="17363"/>
                    <a:pt x="13356" y="17359"/>
                    <a:pt x="13356" y="17355"/>
                  </a:cubicBezTo>
                  <a:close/>
                  <a:moveTo>
                    <a:pt x="13356" y="17323"/>
                  </a:moveTo>
                  <a:lnTo>
                    <a:pt x="13356" y="17323"/>
                  </a:lnTo>
                  <a:cubicBezTo>
                    <a:pt x="13356" y="17318"/>
                    <a:pt x="13360" y="17315"/>
                    <a:pt x="13364" y="17315"/>
                  </a:cubicBezTo>
                  <a:cubicBezTo>
                    <a:pt x="13369" y="17315"/>
                    <a:pt x="13372" y="17318"/>
                    <a:pt x="13372" y="17323"/>
                  </a:cubicBezTo>
                  <a:lnTo>
                    <a:pt x="13372" y="17323"/>
                  </a:lnTo>
                  <a:cubicBezTo>
                    <a:pt x="13372" y="17327"/>
                    <a:pt x="13369" y="17331"/>
                    <a:pt x="13364" y="17331"/>
                  </a:cubicBezTo>
                  <a:cubicBezTo>
                    <a:pt x="13360" y="17331"/>
                    <a:pt x="13356" y="17327"/>
                    <a:pt x="13356" y="17323"/>
                  </a:cubicBezTo>
                  <a:close/>
                  <a:moveTo>
                    <a:pt x="13356" y="17291"/>
                  </a:moveTo>
                  <a:lnTo>
                    <a:pt x="13356" y="17291"/>
                  </a:lnTo>
                  <a:cubicBezTo>
                    <a:pt x="13356" y="17286"/>
                    <a:pt x="13360" y="17283"/>
                    <a:pt x="13364" y="17283"/>
                  </a:cubicBezTo>
                  <a:cubicBezTo>
                    <a:pt x="13369" y="17283"/>
                    <a:pt x="13372" y="17286"/>
                    <a:pt x="13372" y="17291"/>
                  </a:cubicBezTo>
                  <a:lnTo>
                    <a:pt x="13372" y="17291"/>
                  </a:lnTo>
                  <a:cubicBezTo>
                    <a:pt x="13372" y="17295"/>
                    <a:pt x="13369" y="17299"/>
                    <a:pt x="13364" y="17299"/>
                  </a:cubicBezTo>
                  <a:cubicBezTo>
                    <a:pt x="13360" y="17299"/>
                    <a:pt x="13356" y="17295"/>
                    <a:pt x="13356" y="17291"/>
                  </a:cubicBezTo>
                  <a:close/>
                  <a:moveTo>
                    <a:pt x="13356" y="17259"/>
                  </a:moveTo>
                  <a:lnTo>
                    <a:pt x="13356" y="17258"/>
                  </a:lnTo>
                  <a:cubicBezTo>
                    <a:pt x="13356" y="17254"/>
                    <a:pt x="13360" y="17250"/>
                    <a:pt x="13364" y="17250"/>
                  </a:cubicBezTo>
                  <a:cubicBezTo>
                    <a:pt x="13369" y="17250"/>
                    <a:pt x="13372" y="17254"/>
                    <a:pt x="13372" y="17258"/>
                  </a:cubicBezTo>
                  <a:lnTo>
                    <a:pt x="13372" y="17259"/>
                  </a:lnTo>
                  <a:cubicBezTo>
                    <a:pt x="13372" y="17263"/>
                    <a:pt x="13369" y="17267"/>
                    <a:pt x="13364" y="17267"/>
                  </a:cubicBezTo>
                  <a:cubicBezTo>
                    <a:pt x="13360" y="17267"/>
                    <a:pt x="13356" y="17263"/>
                    <a:pt x="13356" y="17259"/>
                  </a:cubicBezTo>
                  <a:close/>
                  <a:moveTo>
                    <a:pt x="13356" y="17226"/>
                  </a:moveTo>
                  <a:lnTo>
                    <a:pt x="13356" y="17226"/>
                  </a:lnTo>
                  <a:cubicBezTo>
                    <a:pt x="13356" y="17222"/>
                    <a:pt x="13360" y="17218"/>
                    <a:pt x="13364" y="17218"/>
                  </a:cubicBezTo>
                  <a:cubicBezTo>
                    <a:pt x="13369" y="17218"/>
                    <a:pt x="13372" y="17222"/>
                    <a:pt x="13372" y="17226"/>
                  </a:cubicBezTo>
                  <a:lnTo>
                    <a:pt x="13372" y="17226"/>
                  </a:lnTo>
                  <a:cubicBezTo>
                    <a:pt x="13372" y="17231"/>
                    <a:pt x="13369" y="17234"/>
                    <a:pt x="13364" y="17234"/>
                  </a:cubicBezTo>
                  <a:cubicBezTo>
                    <a:pt x="13360" y="17234"/>
                    <a:pt x="13356" y="17231"/>
                    <a:pt x="13356" y="17226"/>
                  </a:cubicBezTo>
                  <a:close/>
                  <a:moveTo>
                    <a:pt x="13356" y="17194"/>
                  </a:moveTo>
                  <a:lnTo>
                    <a:pt x="13356" y="17194"/>
                  </a:lnTo>
                  <a:cubicBezTo>
                    <a:pt x="13356" y="17190"/>
                    <a:pt x="13360" y="17186"/>
                    <a:pt x="13364" y="17186"/>
                  </a:cubicBezTo>
                  <a:cubicBezTo>
                    <a:pt x="13369" y="17186"/>
                    <a:pt x="13372" y="17190"/>
                    <a:pt x="13372" y="17194"/>
                  </a:cubicBezTo>
                  <a:lnTo>
                    <a:pt x="13372" y="17194"/>
                  </a:lnTo>
                  <a:cubicBezTo>
                    <a:pt x="13372" y="17199"/>
                    <a:pt x="13369" y="17202"/>
                    <a:pt x="13364" y="17202"/>
                  </a:cubicBezTo>
                  <a:cubicBezTo>
                    <a:pt x="13360" y="17202"/>
                    <a:pt x="13356" y="17199"/>
                    <a:pt x="13356" y="17194"/>
                  </a:cubicBezTo>
                  <a:close/>
                  <a:moveTo>
                    <a:pt x="13356" y="17162"/>
                  </a:moveTo>
                  <a:lnTo>
                    <a:pt x="13356" y="17162"/>
                  </a:lnTo>
                  <a:cubicBezTo>
                    <a:pt x="13356" y="17158"/>
                    <a:pt x="13360" y="17154"/>
                    <a:pt x="13364" y="17154"/>
                  </a:cubicBezTo>
                  <a:cubicBezTo>
                    <a:pt x="13369" y="17154"/>
                    <a:pt x="13372" y="17158"/>
                    <a:pt x="13372" y="17162"/>
                  </a:cubicBezTo>
                  <a:lnTo>
                    <a:pt x="13372" y="17162"/>
                  </a:lnTo>
                  <a:cubicBezTo>
                    <a:pt x="13372" y="17167"/>
                    <a:pt x="13369" y="17170"/>
                    <a:pt x="13364" y="17170"/>
                  </a:cubicBezTo>
                  <a:cubicBezTo>
                    <a:pt x="13360" y="17170"/>
                    <a:pt x="13356" y="17167"/>
                    <a:pt x="13356" y="17162"/>
                  </a:cubicBezTo>
                  <a:close/>
                  <a:moveTo>
                    <a:pt x="13356" y="17130"/>
                  </a:moveTo>
                  <a:lnTo>
                    <a:pt x="13356" y="17130"/>
                  </a:lnTo>
                  <a:cubicBezTo>
                    <a:pt x="13356" y="17126"/>
                    <a:pt x="13360" y="17122"/>
                    <a:pt x="13364" y="17122"/>
                  </a:cubicBezTo>
                  <a:cubicBezTo>
                    <a:pt x="13369" y="17122"/>
                    <a:pt x="13372" y="17126"/>
                    <a:pt x="13372" y="17130"/>
                  </a:cubicBezTo>
                  <a:lnTo>
                    <a:pt x="13372" y="17130"/>
                  </a:lnTo>
                  <a:cubicBezTo>
                    <a:pt x="13372" y="17135"/>
                    <a:pt x="13369" y="17138"/>
                    <a:pt x="13364" y="17138"/>
                  </a:cubicBezTo>
                  <a:cubicBezTo>
                    <a:pt x="13360" y="17138"/>
                    <a:pt x="13356" y="17135"/>
                    <a:pt x="13356" y="17130"/>
                  </a:cubicBezTo>
                  <a:close/>
                  <a:moveTo>
                    <a:pt x="13356" y="17098"/>
                  </a:moveTo>
                  <a:lnTo>
                    <a:pt x="13356" y="17098"/>
                  </a:lnTo>
                  <a:cubicBezTo>
                    <a:pt x="13356" y="17094"/>
                    <a:pt x="13360" y="17090"/>
                    <a:pt x="13364" y="17090"/>
                  </a:cubicBezTo>
                  <a:cubicBezTo>
                    <a:pt x="13369" y="17090"/>
                    <a:pt x="13372" y="17094"/>
                    <a:pt x="13372" y="17098"/>
                  </a:cubicBezTo>
                  <a:lnTo>
                    <a:pt x="13372" y="17098"/>
                  </a:lnTo>
                  <a:cubicBezTo>
                    <a:pt x="13372" y="17103"/>
                    <a:pt x="13369" y="17106"/>
                    <a:pt x="13364" y="17106"/>
                  </a:cubicBezTo>
                  <a:cubicBezTo>
                    <a:pt x="13360" y="17106"/>
                    <a:pt x="13356" y="17103"/>
                    <a:pt x="13356" y="17098"/>
                  </a:cubicBezTo>
                  <a:close/>
                  <a:moveTo>
                    <a:pt x="13356" y="17066"/>
                  </a:moveTo>
                  <a:lnTo>
                    <a:pt x="13356" y="17066"/>
                  </a:lnTo>
                  <a:cubicBezTo>
                    <a:pt x="13356" y="17062"/>
                    <a:pt x="13360" y="17058"/>
                    <a:pt x="13364" y="17058"/>
                  </a:cubicBezTo>
                  <a:cubicBezTo>
                    <a:pt x="13369" y="17058"/>
                    <a:pt x="13372" y="17062"/>
                    <a:pt x="13372" y="17066"/>
                  </a:cubicBezTo>
                  <a:lnTo>
                    <a:pt x="13372" y="17066"/>
                  </a:lnTo>
                  <a:cubicBezTo>
                    <a:pt x="13372" y="17071"/>
                    <a:pt x="13369" y="17074"/>
                    <a:pt x="13364" y="17074"/>
                  </a:cubicBezTo>
                  <a:cubicBezTo>
                    <a:pt x="13360" y="17074"/>
                    <a:pt x="13356" y="17071"/>
                    <a:pt x="13356" y="17066"/>
                  </a:cubicBezTo>
                  <a:close/>
                  <a:moveTo>
                    <a:pt x="13356" y="17034"/>
                  </a:moveTo>
                  <a:lnTo>
                    <a:pt x="13356" y="17034"/>
                  </a:lnTo>
                  <a:cubicBezTo>
                    <a:pt x="13356" y="17030"/>
                    <a:pt x="13360" y="17026"/>
                    <a:pt x="13364" y="17026"/>
                  </a:cubicBezTo>
                  <a:cubicBezTo>
                    <a:pt x="13369" y="17026"/>
                    <a:pt x="13372" y="17030"/>
                    <a:pt x="13372" y="17034"/>
                  </a:cubicBezTo>
                  <a:lnTo>
                    <a:pt x="13372" y="17034"/>
                  </a:lnTo>
                  <a:cubicBezTo>
                    <a:pt x="13372" y="17039"/>
                    <a:pt x="13369" y="17042"/>
                    <a:pt x="13364" y="17042"/>
                  </a:cubicBezTo>
                  <a:cubicBezTo>
                    <a:pt x="13360" y="17042"/>
                    <a:pt x="13356" y="17039"/>
                    <a:pt x="13356" y="17034"/>
                  </a:cubicBezTo>
                  <a:close/>
                  <a:moveTo>
                    <a:pt x="13356" y="17002"/>
                  </a:moveTo>
                  <a:lnTo>
                    <a:pt x="13356" y="17002"/>
                  </a:lnTo>
                  <a:cubicBezTo>
                    <a:pt x="13356" y="16998"/>
                    <a:pt x="13360" y="16994"/>
                    <a:pt x="13364" y="16994"/>
                  </a:cubicBezTo>
                  <a:cubicBezTo>
                    <a:pt x="13369" y="16994"/>
                    <a:pt x="13372" y="16998"/>
                    <a:pt x="13372" y="17002"/>
                  </a:cubicBezTo>
                  <a:lnTo>
                    <a:pt x="13372" y="17002"/>
                  </a:lnTo>
                  <a:cubicBezTo>
                    <a:pt x="13372" y="17007"/>
                    <a:pt x="13369" y="17010"/>
                    <a:pt x="13364" y="17010"/>
                  </a:cubicBezTo>
                  <a:cubicBezTo>
                    <a:pt x="13360" y="17010"/>
                    <a:pt x="13356" y="17007"/>
                    <a:pt x="13356" y="17002"/>
                  </a:cubicBezTo>
                  <a:close/>
                  <a:moveTo>
                    <a:pt x="13356" y="16970"/>
                  </a:moveTo>
                  <a:lnTo>
                    <a:pt x="13356" y="16970"/>
                  </a:lnTo>
                  <a:cubicBezTo>
                    <a:pt x="13356" y="16966"/>
                    <a:pt x="13360" y="16962"/>
                    <a:pt x="13364" y="16962"/>
                  </a:cubicBezTo>
                  <a:cubicBezTo>
                    <a:pt x="13369" y="16962"/>
                    <a:pt x="13372" y="16966"/>
                    <a:pt x="13372" y="16970"/>
                  </a:cubicBezTo>
                  <a:lnTo>
                    <a:pt x="13372" y="16970"/>
                  </a:lnTo>
                  <a:cubicBezTo>
                    <a:pt x="13372" y="16975"/>
                    <a:pt x="13369" y="16978"/>
                    <a:pt x="13364" y="16978"/>
                  </a:cubicBezTo>
                  <a:cubicBezTo>
                    <a:pt x="13360" y="16978"/>
                    <a:pt x="13356" y="16975"/>
                    <a:pt x="13356" y="16970"/>
                  </a:cubicBezTo>
                  <a:close/>
                  <a:moveTo>
                    <a:pt x="13356" y="16938"/>
                  </a:moveTo>
                  <a:lnTo>
                    <a:pt x="13356" y="16938"/>
                  </a:lnTo>
                  <a:cubicBezTo>
                    <a:pt x="13356" y="16934"/>
                    <a:pt x="13360" y="16930"/>
                    <a:pt x="13364" y="16930"/>
                  </a:cubicBezTo>
                  <a:cubicBezTo>
                    <a:pt x="13369" y="16930"/>
                    <a:pt x="13372" y="16934"/>
                    <a:pt x="13372" y="16938"/>
                  </a:cubicBezTo>
                  <a:lnTo>
                    <a:pt x="13372" y="16938"/>
                  </a:lnTo>
                  <a:cubicBezTo>
                    <a:pt x="13372" y="16943"/>
                    <a:pt x="13369" y="16946"/>
                    <a:pt x="13364" y="16946"/>
                  </a:cubicBezTo>
                  <a:cubicBezTo>
                    <a:pt x="13360" y="16946"/>
                    <a:pt x="13356" y="16943"/>
                    <a:pt x="13356" y="16938"/>
                  </a:cubicBezTo>
                  <a:close/>
                  <a:moveTo>
                    <a:pt x="13356" y="16906"/>
                  </a:moveTo>
                  <a:lnTo>
                    <a:pt x="13356" y="16906"/>
                  </a:lnTo>
                  <a:cubicBezTo>
                    <a:pt x="13356" y="16902"/>
                    <a:pt x="13360" y="16898"/>
                    <a:pt x="13364" y="16898"/>
                  </a:cubicBezTo>
                  <a:cubicBezTo>
                    <a:pt x="13369" y="16898"/>
                    <a:pt x="13372" y="16902"/>
                    <a:pt x="13372" y="16906"/>
                  </a:cubicBezTo>
                  <a:lnTo>
                    <a:pt x="13372" y="16906"/>
                  </a:lnTo>
                  <a:cubicBezTo>
                    <a:pt x="13372" y="16911"/>
                    <a:pt x="13369" y="16914"/>
                    <a:pt x="13364" y="16914"/>
                  </a:cubicBezTo>
                  <a:cubicBezTo>
                    <a:pt x="13360" y="16914"/>
                    <a:pt x="13356" y="16911"/>
                    <a:pt x="13356" y="16906"/>
                  </a:cubicBezTo>
                  <a:close/>
                  <a:moveTo>
                    <a:pt x="13356" y="16874"/>
                  </a:moveTo>
                  <a:lnTo>
                    <a:pt x="13356" y="16874"/>
                  </a:lnTo>
                  <a:cubicBezTo>
                    <a:pt x="13356" y="16870"/>
                    <a:pt x="13360" y="16866"/>
                    <a:pt x="13364" y="16866"/>
                  </a:cubicBezTo>
                  <a:cubicBezTo>
                    <a:pt x="13369" y="16866"/>
                    <a:pt x="13372" y="16870"/>
                    <a:pt x="13372" y="16874"/>
                  </a:cubicBezTo>
                  <a:lnTo>
                    <a:pt x="13372" y="16874"/>
                  </a:lnTo>
                  <a:cubicBezTo>
                    <a:pt x="13372" y="16879"/>
                    <a:pt x="13369" y="16882"/>
                    <a:pt x="13364" y="16882"/>
                  </a:cubicBezTo>
                  <a:cubicBezTo>
                    <a:pt x="13360" y="16882"/>
                    <a:pt x="13356" y="16879"/>
                    <a:pt x="13356" y="16874"/>
                  </a:cubicBezTo>
                  <a:close/>
                  <a:moveTo>
                    <a:pt x="13356" y="16842"/>
                  </a:moveTo>
                  <a:lnTo>
                    <a:pt x="13356" y="16842"/>
                  </a:lnTo>
                  <a:cubicBezTo>
                    <a:pt x="13356" y="16838"/>
                    <a:pt x="13360" y="16834"/>
                    <a:pt x="13364" y="16834"/>
                  </a:cubicBezTo>
                  <a:cubicBezTo>
                    <a:pt x="13369" y="16834"/>
                    <a:pt x="13372" y="16838"/>
                    <a:pt x="13372" y="16842"/>
                  </a:cubicBezTo>
                  <a:lnTo>
                    <a:pt x="13372" y="16842"/>
                  </a:lnTo>
                  <a:cubicBezTo>
                    <a:pt x="13372" y="16847"/>
                    <a:pt x="13369" y="16850"/>
                    <a:pt x="13364" y="16850"/>
                  </a:cubicBezTo>
                  <a:cubicBezTo>
                    <a:pt x="13360" y="16850"/>
                    <a:pt x="13356" y="16847"/>
                    <a:pt x="13356" y="16842"/>
                  </a:cubicBezTo>
                  <a:close/>
                  <a:moveTo>
                    <a:pt x="13356" y="16810"/>
                  </a:moveTo>
                  <a:lnTo>
                    <a:pt x="13356" y="16810"/>
                  </a:lnTo>
                  <a:cubicBezTo>
                    <a:pt x="13356" y="16806"/>
                    <a:pt x="13360" y="16802"/>
                    <a:pt x="13364" y="16802"/>
                  </a:cubicBezTo>
                  <a:cubicBezTo>
                    <a:pt x="13369" y="16802"/>
                    <a:pt x="13372" y="16806"/>
                    <a:pt x="13372" y="16810"/>
                  </a:cubicBezTo>
                  <a:lnTo>
                    <a:pt x="13372" y="16810"/>
                  </a:lnTo>
                  <a:cubicBezTo>
                    <a:pt x="13372" y="16815"/>
                    <a:pt x="13369" y="16818"/>
                    <a:pt x="13364" y="16818"/>
                  </a:cubicBezTo>
                  <a:cubicBezTo>
                    <a:pt x="13360" y="16818"/>
                    <a:pt x="13356" y="16815"/>
                    <a:pt x="13356" y="16810"/>
                  </a:cubicBezTo>
                  <a:close/>
                  <a:moveTo>
                    <a:pt x="13356" y="16778"/>
                  </a:moveTo>
                  <a:lnTo>
                    <a:pt x="13356" y="16778"/>
                  </a:lnTo>
                  <a:cubicBezTo>
                    <a:pt x="13356" y="16774"/>
                    <a:pt x="13360" y="16770"/>
                    <a:pt x="13364" y="16770"/>
                  </a:cubicBezTo>
                  <a:cubicBezTo>
                    <a:pt x="13369" y="16770"/>
                    <a:pt x="13372" y="16774"/>
                    <a:pt x="13372" y="16778"/>
                  </a:cubicBezTo>
                  <a:lnTo>
                    <a:pt x="13372" y="16778"/>
                  </a:lnTo>
                  <a:cubicBezTo>
                    <a:pt x="13372" y="16783"/>
                    <a:pt x="13369" y="16786"/>
                    <a:pt x="13364" y="16786"/>
                  </a:cubicBezTo>
                  <a:cubicBezTo>
                    <a:pt x="13360" y="16786"/>
                    <a:pt x="13356" y="16783"/>
                    <a:pt x="13356" y="16778"/>
                  </a:cubicBezTo>
                  <a:close/>
                  <a:moveTo>
                    <a:pt x="13356" y="16746"/>
                  </a:moveTo>
                  <a:lnTo>
                    <a:pt x="13356" y="16746"/>
                  </a:lnTo>
                  <a:cubicBezTo>
                    <a:pt x="13356" y="16742"/>
                    <a:pt x="13360" y="16738"/>
                    <a:pt x="13364" y="16738"/>
                  </a:cubicBezTo>
                  <a:cubicBezTo>
                    <a:pt x="13369" y="16738"/>
                    <a:pt x="13372" y="16742"/>
                    <a:pt x="13372" y="16746"/>
                  </a:cubicBezTo>
                  <a:lnTo>
                    <a:pt x="13372" y="16746"/>
                  </a:lnTo>
                  <a:cubicBezTo>
                    <a:pt x="13372" y="16751"/>
                    <a:pt x="13369" y="16754"/>
                    <a:pt x="13364" y="16754"/>
                  </a:cubicBezTo>
                  <a:cubicBezTo>
                    <a:pt x="13360" y="16754"/>
                    <a:pt x="13356" y="16751"/>
                    <a:pt x="13356" y="16746"/>
                  </a:cubicBezTo>
                  <a:close/>
                  <a:moveTo>
                    <a:pt x="13356" y="16714"/>
                  </a:moveTo>
                  <a:lnTo>
                    <a:pt x="13356" y="16714"/>
                  </a:lnTo>
                  <a:cubicBezTo>
                    <a:pt x="13356" y="16710"/>
                    <a:pt x="13360" y="16706"/>
                    <a:pt x="13364" y="16706"/>
                  </a:cubicBezTo>
                  <a:cubicBezTo>
                    <a:pt x="13369" y="16706"/>
                    <a:pt x="13372" y="16710"/>
                    <a:pt x="13372" y="16714"/>
                  </a:cubicBezTo>
                  <a:lnTo>
                    <a:pt x="13372" y="16714"/>
                  </a:lnTo>
                  <a:cubicBezTo>
                    <a:pt x="13372" y="16719"/>
                    <a:pt x="13369" y="16722"/>
                    <a:pt x="13364" y="16722"/>
                  </a:cubicBezTo>
                  <a:cubicBezTo>
                    <a:pt x="13360" y="16722"/>
                    <a:pt x="13356" y="16719"/>
                    <a:pt x="13356" y="16714"/>
                  </a:cubicBezTo>
                  <a:close/>
                  <a:moveTo>
                    <a:pt x="13356" y="16682"/>
                  </a:moveTo>
                  <a:lnTo>
                    <a:pt x="13356" y="16682"/>
                  </a:lnTo>
                  <a:cubicBezTo>
                    <a:pt x="13356" y="16678"/>
                    <a:pt x="13360" y="16674"/>
                    <a:pt x="13364" y="16674"/>
                  </a:cubicBezTo>
                  <a:cubicBezTo>
                    <a:pt x="13369" y="16674"/>
                    <a:pt x="13372" y="16678"/>
                    <a:pt x="13372" y="16682"/>
                  </a:cubicBezTo>
                  <a:lnTo>
                    <a:pt x="13372" y="16682"/>
                  </a:lnTo>
                  <a:cubicBezTo>
                    <a:pt x="13372" y="16687"/>
                    <a:pt x="13369" y="16690"/>
                    <a:pt x="13364" y="16690"/>
                  </a:cubicBezTo>
                  <a:cubicBezTo>
                    <a:pt x="13360" y="16690"/>
                    <a:pt x="13356" y="16687"/>
                    <a:pt x="13356" y="16682"/>
                  </a:cubicBezTo>
                  <a:close/>
                  <a:moveTo>
                    <a:pt x="13356" y="16650"/>
                  </a:moveTo>
                  <a:lnTo>
                    <a:pt x="13356" y="16650"/>
                  </a:lnTo>
                  <a:cubicBezTo>
                    <a:pt x="13356" y="16646"/>
                    <a:pt x="13360" y="16642"/>
                    <a:pt x="13364" y="16642"/>
                  </a:cubicBezTo>
                  <a:cubicBezTo>
                    <a:pt x="13369" y="16642"/>
                    <a:pt x="13372" y="16646"/>
                    <a:pt x="13372" y="16650"/>
                  </a:cubicBezTo>
                  <a:lnTo>
                    <a:pt x="13372" y="16650"/>
                  </a:lnTo>
                  <a:cubicBezTo>
                    <a:pt x="13372" y="16655"/>
                    <a:pt x="13369" y="16658"/>
                    <a:pt x="13364" y="16658"/>
                  </a:cubicBezTo>
                  <a:cubicBezTo>
                    <a:pt x="13360" y="16658"/>
                    <a:pt x="13356" y="16655"/>
                    <a:pt x="13356" y="16650"/>
                  </a:cubicBezTo>
                  <a:close/>
                  <a:moveTo>
                    <a:pt x="13356" y="16618"/>
                  </a:moveTo>
                  <a:lnTo>
                    <a:pt x="13356" y="16618"/>
                  </a:lnTo>
                  <a:cubicBezTo>
                    <a:pt x="13356" y="16614"/>
                    <a:pt x="13360" y="16610"/>
                    <a:pt x="13364" y="16610"/>
                  </a:cubicBezTo>
                  <a:cubicBezTo>
                    <a:pt x="13369" y="16610"/>
                    <a:pt x="13372" y="16614"/>
                    <a:pt x="13372" y="16618"/>
                  </a:cubicBezTo>
                  <a:lnTo>
                    <a:pt x="13372" y="16618"/>
                  </a:lnTo>
                  <a:cubicBezTo>
                    <a:pt x="13372" y="16623"/>
                    <a:pt x="13369" y="16626"/>
                    <a:pt x="13364" y="16626"/>
                  </a:cubicBezTo>
                  <a:cubicBezTo>
                    <a:pt x="13360" y="16626"/>
                    <a:pt x="13356" y="16623"/>
                    <a:pt x="13356" y="16618"/>
                  </a:cubicBezTo>
                  <a:close/>
                  <a:moveTo>
                    <a:pt x="13356" y="16586"/>
                  </a:moveTo>
                  <a:lnTo>
                    <a:pt x="13356" y="16586"/>
                  </a:lnTo>
                  <a:cubicBezTo>
                    <a:pt x="13356" y="16582"/>
                    <a:pt x="13360" y="16578"/>
                    <a:pt x="13364" y="16578"/>
                  </a:cubicBezTo>
                  <a:cubicBezTo>
                    <a:pt x="13369" y="16578"/>
                    <a:pt x="13372" y="16582"/>
                    <a:pt x="13372" y="16586"/>
                  </a:cubicBezTo>
                  <a:lnTo>
                    <a:pt x="13372" y="16586"/>
                  </a:lnTo>
                  <a:cubicBezTo>
                    <a:pt x="13372" y="16591"/>
                    <a:pt x="13369" y="16594"/>
                    <a:pt x="13364" y="16594"/>
                  </a:cubicBezTo>
                  <a:cubicBezTo>
                    <a:pt x="13360" y="16594"/>
                    <a:pt x="13356" y="16591"/>
                    <a:pt x="13356" y="16586"/>
                  </a:cubicBezTo>
                  <a:close/>
                  <a:moveTo>
                    <a:pt x="13356" y="16554"/>
                  </a:moveTo>
                  <a:lnTo>
                    <a:pt x="13356" y="16554"/>
                  </a:lnTo>
                  <a:cubicBezTo>
                    <a:pt x="13356" y="16550"/>
                    <a:pt x="13360" y="16546"/>
                    <a:pt x="13364" y="16546"/>
                  </a:cubicBezTo>
                  <a:cubicBezTo>
                    <a:pt x="13369" y="16546"/>
                    <a:pt x="13372" y="16550"/>
                    <a:pt x="13372" y="16554"/>
                  </a:cubicBezTo>
                  <a:lnTo>
                    <a:pt x="13372" y="16554"/>
                  </a:lnTo>
                  <a:cubicBezTo>
                    <a:pt x="13372" y="16559"/>
                    <a:pt x="13369" y="16562"/>
                    <a:pt x="13364" y="16562"/>
                  </a:cubicBezTo>
                  <a:cubicBezTo>
                    <a:pt x="13360" y="16562"/>
                    <a:pt x="13356" y="16559"/>
                    <a:pt x="13356" y="16554"/>
                  </a:cubicBezTo>
                  <a:close/>
                  <a:moveTo>
                    <a:pt x="13356" y="16522"/>
                  </a:moveTo>
                  <a:lnTo>
                    <a:pt x="13356" y="16522"/>
                  </a:lnTo>
                  <a:cubicBezTo>
                    <a:pt x="13356" y="16518"/>
                    <a:pt x="13360" y="16514"/>
                    <a:pt x="13364" y="16514"/>
                  </a:cubicBezTo>
                  <a:cubicBezTo>
                    <a:pt x="13369" y="16514"/>
                    <a:pt x="13372" y="16518"/>
                    <a:pt x="13372" y="16522"/>
                  </a:cubicBezTo>
                  <a:lnTo>
                    <a:pt x="13372" y="16522"/>
                  </a:lnTo>
                  <a:cubicBezTo>
                    <a:pt x="13372" y="16527"/>
                    <a:pt x="13369" y="16530"/>
                    <a:pt x="13364" y="16530"/>
                  </a:cubicBezTo>
                  <a:cubicBezTo>
                    <a:pt x="13360" y="16530"/>
                    <a:pt x="13356" y="16527"/>
                    <a:pt x="13356" y="16522"/>
                  </a:cubicBezTo>
                  <a:close/>
                  <a:moveTo>
                    <a:pt x="13356" y="16490"/>
                  </a:moveTo>
                  <a:lnTo>
                    <a:pt x="13356" y="16490"/>
                  </a:lnTo>
                  <a:cubicBezTo>
                    <a:pt x="13356" y="16486"/>
                    <a:pt x="13360" y="16482"/>
                    <a:pt x="13364" y="16482"/>
                  </a:cubicBezTo>
                  <a:cubicBezTo>
                    <a:pt x="13369" y="16482"/>
                    <a:pt x="13372" y="16486"/>
                    <a:pt x="13372" y="16490"/>
                  </a:cubicBezTo>
                  <a:lnTo>
                    <a:pt x="13372" y="16490"/>
                  </a:lnTo>
                  <a:cubicBezTo>
                    <a:pt x="13372" y="16495"/>
                    <a:pt x="13369" y="16498"/>
                    <a:pt x="13364" y="16498"/>
                  </a:cubicBezTo>
                  <a:cubicBezTo>
                    <a:pt x="13360" y="16498"/>
                    <a:pt x="13356" y="16495"/>
                    <a:pt x="13356" y="16490"/>
                  </a:cubicBezTo>
                  <a:close/>
                  <a:moveTo>
                    <a:pt x="13356" y="16458"/>
                  </a:moveTo>
                  <a:lnTo>
                    <a:pt x="13356" y="16458"/>
                  </a:lnTo>
                  <a:cubicBezTo>
                    <a:pt x="13356" y="16454"/>
                    <a:pt x="13360" y="16450"/>
                    <a:pt x="13364" y="16450"/>
                  </a:cubicBezTo>
                  <a:cubicBezTo>
                    <a:pt x="13369" y="16450"/>
                    <a:pt x="13372" y="16454"/>
                    <a:pt x="13372" y="16458"/>
                  </a:cubicBezTo>
                  <a:lnTo>
                    <a:pt x="13372" y="16458"/>
                  </a:lnTo>
                  <a:cubicBezTo>
                    <a:pt x="13372" y="16462"/>
                    <a:pt x="13369" y="16466"/>
                    <a:pt x="13364" y="16466"/>
                  </a:cubicBezTo>
                  <a:cubicBezTo>
                    <a:pt x="13360" y="16466"/>
                    <a:pt x="13356" y="16462"/>
                    <a:pt x="13356" y="16458"/>
                  </a:cubicBezTo>
                  <a:close/>
                  <a:moveTo>
                    <a:pt x="13356" y="16426"/>
                  </a:moveTo>
                  <a:lnTo>
                    <a:pt x="13356" y="16426"/>
                  </a:lnTo>
                  <a:cubicBezTo>
                    <a:pt x="13356" y="16422"/>
                    <a:pt x="13360" y="16418"/>
                    <a:pt x="13364" y="16418"/>
                  </a:cubicBezTo>
                  <a:cubicBezTo>
                    <a:pt x="13369" y="16418"/>
                    <a:pt x="13372" y="16422"/>
                    <a:pt x="13372" y="16426"/>
                  </a:cubicBezTo>
                  <a:lnTo>
                    <a:pt x="13372" y="16426"/>
                  </a:lnTo>
                  <a:cubicBezTo>
                    <a:pt x="13372" y="16430"/>
                    <a:pt x="13369" y="16434"/>
                    <a:pt x="13364" y="16434"/>
                  </a:cubicBezTo>
                  <a:cubicBezTo>
                    <a:pt x="13360" y="16434"/>
                    <a:pt x="13356" y="16430"/>
                    <a:pt x="13356" y="16426"/>
                  </a:cubicBezTo>
                  <a:close/>
                  <a:moveTo>
                    <a:pt x="13356" y="16394"/>
                  </a:moveTo>
                  <a:lnTo>
                    <a:pt x="13356" y="16394"/>
                  </a:lnTo>
                  <a:cubicBezTo>
                    <a:pt x="13356" y="16390"/>
                    <a:pt x="13360" y="16386"/>
                    <a:pt x="13364" y="16386"/>
                  </a:cubicBezTo>
                  <a:cubicBezTo>
                    <a:pt x="13369" y="16386"/>
                    <a:pt x="13372" y="16390"/>
                    <a:pt x="13372" y="16394"/>
                  </a:cubicBezTo>
                  <a:lnTo>
                    <a:pt x="13372" y="16394"/>
                  </a:lnTo>
                  <a:cubicBezTo>
                    <a:pt x="13372" y="16398"/>
                    <a:pt x="13369" y="16402"/>
                    <a:pt x="13364" y="16402"/>
                  </a:cubicBezTo>
                  <a:cubicBezTo>
                    <a:pt x="13360" y="16402"/>
                    <a:pt x="13356" y="16398"/>
                    <a:pt x="13356" y="16394"/>
                  </a:cubicBezTo>
                  <a:close/>
                  <a:moveTo>
                    <a:pt x="13356" y="16362"/>
                  </a:moveTo>
                  <a:lnTo>
                    <a:pt x="13356" y="16362"/>
                  </a:lnTo>
                  <a:cubicBezTo>
                    <a:pt x="13356" y="16358"/>
                    <a:pt x="13360" y="16354"/>
                    <a:pt x="13364" y="16354"/>
                  </a:cubicBezTo>
                  <a:cubicBezTo>
                    <a:pt x="13369" y="16354"/>
                    <a:pt x="13372" y="16358"/>
                    <a:pt x="13372" y="16362"/>
                  </a:cubicBezTo>
                  <a:lnTo>
                    <a:pt x="13372" y="16362"/>
                  </a:lnTo>
                  <a:cubicBezTo>
                    <a:pt x="13372" y="16366"/>
                    <a:pt x="13369" y="16370"/>
                    <a:pt x="13364" y="16370"/>
                  </a:cubicBezTo>
                  <a:cubicBezTo>
                    <a:pt x="13360" y="16370"/>
                    <a:pt x="13356" y="16366"/>
                    <a:pt x="13356" y="16362"/>
                  </a:cubicBezTo>
                  <a:close/>
                  <a:moveTo>
                    <a:pt x="13356" y="16330"/>
                  </a:moveTo>
                  <a:lnTo>
                    <a:pt x="13356" y="16330"/>
                  </a:lnTo>
                  <a:cubicBezTo>
                    <a:pt x="13356" y="16326"/>
                    <a:pt x="13360" y="16322"/>
                    <a:pt x="13364" y="16322"/>
                  </a:cubicBezTo>
                  <a:cubicBezTo>
                    <a:pt x="13369" y="16322"/>
                    <a:pt x="13372" y="16326"/>
                    <a:pt x="13372" y="16330"/>
                  </a:cubicBezTo>
                  <a:lnTo>
                    <a:pt x="13372" y="16330"/>
                  </a:lnTo>
                  <a:cubicBezTo>
                    <a:pt x="13372" y="16334"/>
                    <a:pt x="13369" y="16338"/>
                    <a:pt x="13364" y="16338"/>
                  </a:cubicBezTo>
                  <a:cubicBezTo>
                    <a:pt x="13360" y="16338"/>
                    <a:pt x="13356" y="16334"/>
                    <a:pt x="13356" y="16330"/>
                  </a:cubicBezTo>
                  <a:close/>
                  <a:moveTo>
                    <a:pt x="13356" y="16298"/>
                  </a:moveTo>
                  <a:lnTo>
                    <a:pt x="13356" y="16298"/>
                  </a:lnTo>
                  <a:cubicBezTo>
                    <a:pt x="13356" y="16294"/>
                    <a:pt x="13360" y="16290"/>
                    <a:pt x="13364" y="16290"/>
                  </a:cubicBezTo>
                  <a:cubicBezTo>
                    <a:pt x="13369" y="16290"/>
                    <a:pt x="13372" y="16294"/>
                    <a:pt x="13372" y="16298"/>
                  </a:cubicBezTo>
                  <a:lnTo>
                    <a:pt x="13372" y="16298"/>
                  </a:lnTo>
                  <a:cubicBezTo>
                    <a:pt x="13372" y="16302"/>
                    <a:pt x="13369" y="16306"/>
                    <a:pt x="13364" y="16306"/>
                  </a:cubicBezTo>
                  <a:cubicBezTo>
                    <a:pt x="13360" y="16306"/>
                    <a:pt x="13356" y="16302"/>
                    <a:pt x="13356" y="16298"/>
                  </a:cubicBezTo>
                  <a:close/>
                  <a:moveTo>
                    <a:pt x="13356" y="16266"/>
                  </a:moveTo>
                  <a:lnTo>
                    <a:pt x="13356" y="16266"/>
                  </a:lnTo>
                  <a:cubicBezTo>
                    <a:pt x="13356" y="16262"/>
                    <a:pt x="13360" y="16258"/>
                    <a:pt x="13364" y="16258"/>
                  </a:cubicBezTo>
                  <a:cubicBezTo>
                    <a:pt x="13369" y="16258"/>
                    <a:pt x="13372" y="16262"/>
                    <a:pt x="13372" y="16266"/>
                  </a:cubicBezTo>
                  <a:lnTo>
                    <a:pt x="13372" y="16266"/>
                  </a:lnTo>
                  <a:cubicBezTo>
                    <a:pt x="13372" y="16270"/>
                    <a:pt x="13369" y="16274"/>
                    <a:pt x="13364" y="16274"/>
                  </a:cubicBezTo>
                  <a:cubicBezTo>
                    <a:pt x="13360" y="16274"/>
                    <a:pt x="13356" y="16270"/>
                    <a:pt x="13356" y="16266"/>
                  </a:cubicBezTo>
                  <a:close/>
                  <a:moveTo>
                    <a:pt x="13356" y="16234"/>
                  </a:moveTo>
                  <a:lnTo>
                    <a:pt x="13356" y="16234"/>
                  </a:lnTo>
                  <a:cubicBezTo>
                    <a:pt x="13356" y="16230"/>
                    <a:pt x="13360" y="16226"/>
                    <a:pt x="13364" y="16226"/>
                  </a:cubicBezTo>
                  <a:cubicBezTo>
                    <a:pt x="13369" y="16226"/>
                    <a:pt x="13372" y="16230"/>
                    <a:pt x="13372" y="16234"/>
                  </a:cubicBezTo>
                  <a:lnTo>
                    <a:pt x="13372" y="16234"/>
                  </a:lnTo>
                  <a:cubicBezTo>
                    <a:pt x="13372" y="16238"/>
                    <a:pt x="13369" y="16242"/>
                    <a:pt x="13364" y="16242"/>
                  </a:cubicBezTo>
                  <a:cubicBezTo>
                    <a:pt x="13360" y="16242"/>
                    <a:pt x="13356" y="16238"/>
                    <a:pt x="13356" y="16234"/>
                  </a:cubicBezTo>
                  <a:close/>
                  <a:moveTo>
                    <a:pt x="13356" y="16202"/>
                  </a:moveTo>
                  <a:lnTo>
                    <a:pt x="13356" y="16202"/>
                  </a:lnTo>
                  <a:cubicBezTo>
                    <a:pt x="13356" y="16197"/>
                    <a:pt x="13360" y="16194"/>
                    <a:pt x="13364" y="16194"/>
                  </a:cubicBezTo>
                  <a:cubicBezTo>
                    <a:pt x="13369" y="16194"/>
                    <a:pt x="13372" y="16197"/>
                    <a:pt x="13372" y="16202"/>
                  </a:cubicBezTo>
                  <a:lnTo>
                    <a:pt x="13372" y="16202"/>
                  </a:lnTo>
                  <a:cubicBezTo>
                    <a:pt x="13372" y="16206"/>
                    <a:pt x="13369" y="16210"/>
                    <a:pt x="13364" y="16210"/>
                  </a:cubicBezTo>
                  <a:cubicBezTo>
                    <a:pt x="13360" y="16210"/>
                    <a:pt x="13356" y="16206"/>
                    <a:pt x="13356" y="16202"/>
                  </a:cubicBezTo>
                  <a:close/>
                  <a:moveTo>
                    <a:pt x="13356" y="16170"/>
                  </a:moveTo>
                  <a:lnTo>
                    <a:pt x="13356" y="16170"/>
                  </a:lnTo>
                  <a:cubicBezTo>
                    <a:pt x="13356" y="16165"/>
                    <a:pt x="13360" y="16162"/>
                    <a:pt x="13364" y="16162"/>
                  </a:cubicBezTo>
                  <a:cubicBezTo>
                    <a:pt x="13369" y="16162"/>
                    <a:pt x="13372" y="16165"/>
                    <a:pt x="13372" y="16170"/>
                  </a:cubicBezTo>
                  <a:lnTo>
                    <a:pt x="13372" y="16170"/>
                  </a:lnTo>
                  <a:cubicBezTo>
                    <a:pt x="13372" y="16174"/>
                    <a:pt x="13369" y="16178"/>
                    <a:pt x="13364" y="16178"/>
                  </a:cubicBezTo>
                  <a:cubicBezTo>
                    <a:pt x="13360" y="16178"/>
                    <a:pt x="13356" y="16174"/>
                    <a:pt x="13356" y="16170"/>
                  </a:cubicBezTo>
                  <a:close/>
                  <a:moveTo>
                    <a:pt x="13356" y="16138"/>
                  </a:moveTo>
                  <a:lnTo>
                    <a:pt x="13356" y="16138"/>
                  </a:lnTo>
                  <a:cubicBezTo>
                    <a:pt x="13356" y="16133"/>
                    <a:pt x="13360" y="16130"/>
                    <a:pt x="13364" y="16130"/>
                  </a:cubicBezTo>
                  <a:cubicBezTo>
                    <a:pt x="13369" y="16130"/>
                    <a:pt x="13372" y="16133"/>
                    <a:pt x="13372" y="16138"/>
                  </a:cubicBezTo>
                  <a:lnTo>
                    <a:pt x="13372" y="16138"/>
                  </a:lnTo>
                  <a:cubicBezTo>
                    <a:pt x="13372" y="16142"/>
                    <a:pt x="13369" y="16146"/>
                    <a:pt x="13364" y="16146"/>
                  </a:cubicBezTo>
                  <a:cubicBezTo>
                    <a:pt x="13360" y="16146"/>
                    <a:pt x="13356" y="16142"/>
                    <a:pt x="13356" y="16138"/>
                  </a:cubicBezTo>
                  <a:close/>
                  <a:moveTo>
                    <a:pt x="13356" y="16106"/>
                  </a:moveTo>
                  <a:lnTo>
                    <a:pt x="13356" y="16106"/>
                  </a:lnTo>
                  <a:cubicBezTo>
                    <a:pt x="13356" y="16101"/>
                    <a:pt x="13360" y="16098"/>
                    <a:pt x="13364" y="16098"/>
                  </a:cubicBezTo>
                  <a:cubicBezTo>
                    <a:pt x="13369" y="16098"/>
                    <a:pt x="13372" y="16101"/>
                    <a:pt x="13372" y="16106"/>
                  </a:cubicBezTo>
                  <a:lnTo>
                    <a:pt x="13372" y="16106"/>
                  </a:lnTo>
                  <a:cubicBezTo>
                    <a:pt x="13372" y="16110"/>
                    <a:pt x="13369" y="16114"/>
                    <a:pt x="13364" y="16114"/>
                  </a:cubicBezTo>
                  <a:cubicBezTo>
                    <a:pt x="13360" y="16114"/>
                    <a:pt x="13356" y="16110"/>
                    <a:pt x="13356" y="16106"/>
                  </a:cubicBezTo>
                  <a:close/>
                  <a:moveTo>
                    <a:pt x="13356" y="16074"/>
                  </a:moveTo>
                  <a:lnTo>
                    <a:pt x="13356" y="16074"/>
                  </a:lnTo>
                  <a:cubicBezTo>
                    <a:pt x="13356" y="16069"/>
                    <a:pt x="13360" y="16066"/>
                    <a:pt x="13364" y="16066"/>
                  </a:cubicBezTo>
                  <a:cubicBezTo>
                    <a:pt x="13369" y="16066"/>
                    <a:pt x="13372" y="16069"/>
                    <a:pt x="13372" y="16074"/>
                  </a:cubicBezTo>
                  <a:lnTo>
                    <a:pt x="13372" y="16074"/>
                  </a:lnTo>
                  <a:cubicBezTo>
                    <a:pt x="13372" y="16078"/>
                    <a:pt x="13369" y="16082"/>
                    <a:pt x="13364" y="16082"/>
                  </a:cubicBezTo>
                  <a:cubicBezTo>
                    <a:pt x="13360" y="16082"/>
                    <a:pt x="13356" y="16078"/>
                    <a:pt x="13356" y="16074"/>
                  </a:cubicBezTo>
                  <a:close/>
                  <a:moveTo>
                    <a:pt x="13356" y="16042"/>
                  </a:moveTo>
                  <a:lnTo>
                    <a:pt x="13356" y="16042"/>
                  </a:lnTo>
                  <a:cubicBezTo>
                    <a:pt x="13356" y="16037"/>
                    <a:pt x="13360" y="16034"/>
                    <a:pt x="13364" y="16034"/>
                  </a:cubicBezTo>
                  <a:cubicBezTo>
                    <a:pt x="13369" y="16034"/>
                    <a:pt x="13372" y="16037"/>
                    <a:pt x="13372" y="16042"/>
                  </a:cubicBezTo>
                  <a:lnTo>
                    <a:pt x="13372" y="16042"/>
                  </a:lnTo>
                  <a:cubicBezTo>
                    <a:pt x="13372" y="16046"/>
                    <a:pt x="13369" y="16050"/>
                    <a:pt x="13364" y="16050"/>
                  </a:cubicBezTo>
                  <a:cubicBezTo>
                    <a:pt x="13360" y="16050"/>
                    <a:pt x="13356" y="16046"/>
                    <a:pt x="13356" y="16042"/>
                  </a:cubicBezTo>
                  <a:close/>
                  <a:moveTo>
                    <a:pt x="13356" y="16010"/>
                  </a:moveTo>
                  <a:lnTo>
                    <a:pt x="13356" y="16010"/>
                  </a:lnTo>
                  <a:cubicBezTo>
                    <a:pt x="13356" y="16005"/>
                    <a:pt x="13360" y="16002"/>
                    <a:pt x="13364" y="16002"/>
                  </a:cubicBezTo>
                  <a:cubicBezTo>
                    <a:pt x="13369" y="16002"/>
                    <a:pt x="13372" y="16005"/>
                    <a:pt x="13372" y="16010"/>
                  </a:cubicBezTo>
                  <a:lnTo>
                    <a:pt x="13372" y="16010"/>
                  </a:lnTo>
                  <a:cubicBezTo>
                    <a:pt x="13372" y="16014"/>
                    <a:pt x="13369" y="16018"/>
                    <a:pt x="13364" y="16018"/>
                  </a:cubicBezTo>
                  <a:cubicBezTo>
                    <a:pt x="13360" y="16018"/>
                    <a:pt x="13356" y="16014"/>
                    <a:pt x="13356" y="16010"/>
                  </a:cubicBezTo>
                  <a:close/>
                  <a:moveTo>
                    <a:pt x="13356" y="15978"/>
                  </a:moveTo>
                  <a:lnTo>
                    <a:pt x="13356" y="15978"/>
                  </a:lnTo>
                  <a:cubicBezTo>
                    <a:pt x="13356" y="15973"/>
                    <a:pt x="13360" y="15970"/>
                    <a:pt x="13364" y="15970"/>
                  </a:cubicBezTo>
                  <a:cubicBezTo>
                    <a:pt x="13369" y="15970"/>
                    <a:pt x="13372" y="15973"/>
                    <a:pt x="13372" y="15978"/>
                  </a:cubicBezTo>
                  <a:lnTo>
                    <a:pt x="13372" y="15978"/>
                  </a:lnTo>
                  <a:cubicBezTo>
                    <a:pt x="13372" y="15982"/>
                    <a:pt x="13369" y="15986"/>
                    <a:pt x="13364" y="15986"/>
                  </a:cubicBezTo>
                  <a:cubicBezTo>
                    <a:pt x="13360" y="15986"/>
                    <a:pt x="13356" y="15982"/>
                    <a:pt x="13356" y="15978"/>
                  </a:cubicBezTo>
                  <a:close/>
                  <a:moveTo>
                    <a:pt x="13356" y="15946"/>
                  </a:moveTo>
                  <a:lnTo>
                    <a:pt x="13356" y="15946"/>
                  </a:lnTo>
                  <a:cubicBezTo>
                    <a:pt x="13356" y="15941"/>
                    <a:pt x="13360" y="15938"/>
                    <a:pt x="13364" y="15938"/>
                  </a:cubicBezTo>
                  <a:cubicBezTo>
                    <a:pt x="13369" y="15938"/>
                    <a:pt x="13372" y="15941"/>
                    <a:pt x="13372" y="15946"/>
                  </a:cubicBezTo>
                  <a:lnTo>
                    <a:pt x="13372" y="15946"/>
                  </a:lnTo>
                  <a:cubicBezTo>
                    <a:pt x="13372" y="15950"/>
                    <a:pt x="13369" y="15954"/>
                    <a:pt x="13364" y="15954"/>
                  </a:cubicBezTo>
                  <a:cubicBezTo>
                    <a:pt x="13360" y="15954"/>
                    <a:pt x="13356" y="15950"/>
                    <a:pt x="13356" y="15946"/>
                  </a:cubicBezTo>
                  <a:close/>
                  <a:moveTo>
                    <a:pt x="13356" y="15914"/>
                  </a:moveTo>
                  <a:lnTo>
                    <a:pt x="13356" y="15914"/>
                  </a:lnTo>
                  <a:cubicBezTo>
                    <a:pt x="13356" y="15909"/>
                    <a:pt x="13360" y="15906"/>
                    <a:pt x="13364" y="15906"/>
                  </a:cubicBezTo>
                  <a:cubicBezTo>
                    <a:pt x="13369" y="15906"/>
                    <a:pt x="13372" y="15909"/>
                    <a:pt x="13372" y="15914"/>
                  </a:cubicBezTo>
                  <a:lnTo>
                    <a:pt x="13372" y="15914"/>
                  </a:lnTo>
                  <a:cubicBezTo>
                    <a:pt x="13372" y="15918"/>
                    <a:pt x="13369" y="15922"/>
                    <a:pt x="13364" y="15922"/>
                  </a:cubicBezTo>
                  <a:cubicBezTo>
                    <a:pt x="13360" y="15922"/>
                    <a:pt x="13356" y="15918"/>
                    <a:pt x="13356" y="15914"/>
                  </a:cubicBezTo>
                  <a:close/>
                  <a:moveTo>
                    <a:pt x="13356" y="15882"/>
                  </a:moveTo>
                  <a:lnTo>
                    <a:pt x="13356" y="15882"/>
                  </a:lnTo>
                  <a:cubicBezTo>
                    <a:pt x="13356" y="15877"/>
                    <a:pt x="13360" y="15874"/>
                    <a:pt x="13364" y="15874"/>
                  </a:cubicBezTo>
                  <a:cubicBezTo>
                    <a:pt x="13369" y="15874"/>
                    <a:pt x="13372" y="15877"/>
                    <a:pt x="13372" y="15882"/>
                  </a:cubicBezTo>
                  <a:lnTo>
                    <a:pt x="13372" y="15882"/>
                  </a:lnTo>
                  <a:cubicBezTo>
                    <a:pt x="13372" y="15886"/>
                    <a:pt x="13369" y="15890"/>
                    <a:pt x="13364" y="15890"/>
                  </a:cubicBezTo>
                  <a:cubicBezTo>
                    <a:pt x="13360" y="15890"/>
                    <a:pt x="13356" y="15886"/>
                    <a:pt x="13356" y="15882"/>
                  </a:cubicBezTo>
                  <a:close/>
                  <a:moveTo>
                    <a:pt x="13356" y="15850"/>
                  </a:moveTo>
                  <a:lnTo>
                    <a:pt x="13356" y="15850"/>
                  </a:lnTo>
                  <a:cubicBezTo>
                    <a:pt x="13356" y="15845"/>
                    <a:pt x="13360" y="15842"/>
                    <a:pt x="13364" y="15842"/>
                  </a:cubicBezTo>
                  <a:cubicBezTo>
                    <a:pt x="13369" y="15842"/>
                    <a:pt x="13372" y="15845"/>
                    <a:pt x="13372" y="15850"/>
                  </a:cubicBezTo>
                  <a:lnTo>
                    <a:pt x="13372" y="15850"/>
                  </a:lnTo>
                  <a:cubicBezTo>
                    <a:pt x="13372" y="15854"/>
                    <a:pt x="13369" y="15858"/>
                    <a:pt x="13364" y="15858"/>
                  </a:cubicBezTo>
                  <a:cubicBezTo>
                    <a:pt x="13360" y="15858"/>
                    <a:pt x="13356" y="15854"/>
                    <a:pt x="13356" y="15850"/>
                  </a:cubicBezTo>
                  <a:close/>
                  <a:moveTo>
                    <a:pt x="13356" y="15818"/>
                  </a:moveTo>
                  <a:lnTo>
                    <a:pt x="13356" y="15818"/>
                  </a:lnTo>
                  <a:cubicBezTo>
                    <a:pt x="13356" y="15813"/>
                    <a:pt x="13360" y="15810"/>
                    <a:pt x="13364" y="15810"/>
                  </a:cubicBezTo>
                  <a:cubicBezTo>
                    <a:pt x="13369" y="15810"/>
                    <a:pt x="13372" y="15813"/>
                    <a:pt x="13372" y="15818"/>
                  </a:cubicBezTo>
                  <a:lnTo>
                    <a:pt x="13372" y="15818"/>
                  </a:lnTo>
                  <a:cubicBezTo>
                    <a:pt x="13372" y="15822"/>
                    <a:pt x="13369" y="15826"/>
                    <a:pt x="13364" y="15826"/>
                  </a:cubicBezTo>
                  <a:cubicBezTo>
                    <a:pt x="13360" y="15826"/>
                    <a:pt x="13356" y="15822"/>
                    <a:pt x="13356" y="15818"/>
                  </a:cubicBezTo>
                  <a:close/>
                  <a:moveTo>
                    <a:pt x="13356" y="15786"/>
                  </a:moveTo>
                  <a:lnTo>
                    <a:pt x="13356" y="15786"/>
                  </a:lnTo>
                  <a:cubicBezTo>
                    <a:pt x="13356" y="15781"/>
                    <a:pt x="13360" y="15778"/>
                    <a:pt x="13364" y="15778"/>
                  </a:cubicBezTo>
                  <a:cubicBezTo>
                    <a:pt x="13369" y="15778"/>
                    <a:pt x="13372" y="15781"/>
                    <a:pt x="13372" y="15786"/>
                  </a:cubicBezTo>
                  <a:lnTo>
                    <a:pt x="13372" y="15786"/>
                  </a:lnTo>
                  <a:cubicBezTo>
                    <a:pt x="13372" y="15790"/>
                    <a:pt x="13369" y="15794"/>
                    <a:pt x="13364" y="15794"/>
                  </a:cubicBezTo>
                  <a:cubicBezTo>
                    <a:pt x="13360" y="15794"/>
                    <a:pt x="13356" y="15790"/>
                    <a:pt x="13356" y="15786"/>
                  </a:cubicBezTo>
                  <a:close/>
                  <a:moveTo>
                    <a:pt x="13356" y="15754"/>
                  </a:moveTo>
                  <a:lnTo>
                    <a:pt x="13356" y="15754"/>
                  </a:lnTo>
                  <a:cubicBezTo>
                    <a:pt x="13356" y="15749"/>
                    <a:pt x="13360" y="15746"/>
                    <a:pt x="13364" y="15746"/>
                  </a:cubicBezTo>
                  <a:cubicBezTo>
                    <a:pt x="13369" y="15746"/>
                    <a:pt x="13372" y="15749"/>
                    <a:pt x="13372" y="15754"/>
                  </a:cubicBezTo>
                  <a:lnTo>
                    <a:pt x="13372" y="15754"/>
                  </a:lnTo>
                  <a:cubicBezTo>
                    <a:pt x="13372" y="15758"/>
                    <a:pt x="13369" y="15762"/>
                    <a:pt x="13364" y="15762"/>
                  </a:cubicBezTo>
                  <a:cubicBezTo>
                    <a:pt x="13360" y="15762"/>
                    <a:pt x="13356" y="15758"/>
                    <a:pt x="13356" y="15754"/>
                  </a:cubicBezTo>
                  <a:close/>
                  <a:moveTo>
                    <a:pt x="13356" y="15722"/>
                  </a:moveTo>
                  <a:lnTo>
                    <a:pt x="13356" y="15722"/>
                  </a:lnTo>
                  <a:cubicBezTo>
                    <a:pt x="13356" y="15717"/>
                    <a:pt x="13360" y="15714"/>
                    <a:pt x="13364" y="15714"/>
                  </a:cubicBezTo>
                  <a:cubicBezTo>
                    <a:pt x="13369" y="15714"/>
                    <a:pt x="13372" y="15717"/>
                    <a:pt x="13372" y="15722"/>
                  </a:cubicBezTo>
                  <a:lnTo>
                    <a:pt x="13372" y="15722"/>
                  </a:lnTo>
                  <a:cubicBezTo>
                    <a:pt x="13372" y="15726"/>
                    <a:pt x="13369" y="15730"/>
                    <a:pt x="13364" y="15730"/>
                  </a:cubicBezTo>
                  <a:cubicBezTo>
                    <a:pt x="13360" y="15730"/>
                    <a:pt x="13356" y="15726"/>
                    <a:pt x="13356" y="15722"/>
                  </a:cubicBezTo>
                  <a:close/>
                  <a:moveTo>
                    <a:pt x="13356" y="15690"/>
                  </a:moveTo>
                  <a:lnTo>
                    <a:pt x="13356" y="15690"/>
                  </a:lnTo>
                  <a:cubicBezTo>
                    <a:pt x="13356" y="15685"/>
                    <a:pt x="13360" y="15682"/>
                    <a:pt x="13364" y="15682"/>
                  </a:cubicBezTo>
                  <a:cubicBezTo>
                    <a:pt x="13369" y="15682"/>
                    <a:pt x="13372" y="15685"/>
                    <a:pt x="13372" y="15690"/>
                  </a:cubicBezTo>
                  <a:lnTo>
                    <a:pt x="13372" y="15690"/>
                  </a:lnTo>
                  <a:cubicBezTo>
                    <a:pt x="13372" y="15694"/>
                    <a:pt x="13369" y="15698"/>
                    <a:pt x="13364" y="15698"/>
                  </a:cubicBezTo>
                  <a:cubicBezTo>
                    <a:pt x="13360" y="15698"/>
                    <a:pt x="13356" y="15694"/>
                    <a:pt x="13356" y="15690"/>
                  </a:cubicBezTo>
                  <a:close/>
                  <a:moveTo>
                    <a:pt x="13356" y="15658"/>
                  </a:moveTo>
                  <a:lnTo>
                    <a:pt x="13356" y="15658"/>
                  </a:lnTo>
                  <a:cubicBezTo>
                    <a:pt x="13356" y="15653"/>
                    <a:pt x="13360" y="15650"/>
                    <a:pt x="13364" y="15650"/>
                  </a:cubicBezTo>
                  <a:cubicBezTo>
                    <a:pt x="13369" y="15650"/>
                    <a:pt x="13372" y="15653"/>
                    <a:pt x="13372" y="15658"/>
                  </a:cubicBezTo>
                  <a:lnTo>
                    <a:pt x="13372" y="15658"/>
                  </a:lnTo>
                  <a:cubicBezTo>
                    <a:pt x="13372" y="15662"/>
                    <a:pt x="13369" y="15666"/>
                    <a:pt x="13364" y="15666"/>
                  </a:cubicBezTo>
                  <a:cubicBezTo>
                    <a:pt x="13360" y="15666"/>
                    <a:pt x="13356" y="15662"/>
                    <a:pt x="13356" y="15658"/>
                  </a:cubicBezTo>
                  <a:close/>
                  <a:moveTo>
                    <a:pt x="13356" y="15626"/>
                  </a:moveTo>
                  <a:lnTo>
                    <a:pt x="13356" y="15626"/>
                  </a:lnTo>
                  <a:cubicBezTo>
                    <a:pt x="13356" y="15621"/>
                    <a:pt x="13360" y="15618"/>
                    <a:pt x="13364" y="15618"/>
                  </a:cubicBezTo>
                  <a:cubicBezTo>
                    <a:pt x="13369" y="15618"/>
                    <a:pt x="13372" y="15621"/>
                    <a:pt x="13372" y="15626"/>
                  </a:cubicBezTo>
                  <a:lnTo>
                    <a:pt x="13372" y="15626"/>
                  </a:lnTo>
                  <a:cubicBezTo>
                    <a:pt x="13372" y="15630"/>
                    <a:pt x="13369" y="15634"/>
                    <a:pt x="13364" y="15634"/>
                  </a:cubicBezTo>
                  <a:cubicBezTo>
                    <a:pt x="13360" y="15634"/>
                    <a:pt x="13356" y="15630"/>
                    <a:pt x="13356" y="15626"/>
                  </a:cubicBezTo>
                  <a:close/>
                  <a:moveTo>
                    <a:pt x="13356" y="15594"/>
                  </a:moveTo>
                  <a:lnTo>
                    <a:pt x="13356" y="15594"/>
                  </a:lnTo>
                  <a:cubicBezTo>
                    <a:pt x="13356" y="15589"/>
                    <a:pt x="13360" y="15586"/>
                    <a:pt x="13364" y="15586"/>
                  </a:cubicBezTo>
                  <a:cubicBezTo>
                    <a:pt x="13369" y="15586"/>
                    <a:pt x="13372" y="15589"/>
                    <a:pt x="13372" y="15594"/>
                  </a:cubicBezTo>
                  <a:lnTo>
                    <a:pt x="13372" y="15594"/>
                  </a:lnTo>
                  <a:cubicBezTo>
                    <a:pt x="13372" y="15598"/>
                    <a:pt x="13369" y="15602"/>
                    <a:pt x="13364" y="15602"/>
                  </a:cubicBezTo>
                  <a:cubicBezTo>
                    <a:pt x="13360" y="15602"/>
                    <a:pt x="13356" y="15598"/>
                    <a:pt x="13356" y="15594"/>
                  </a:cubicBezTo>
                  <a:close/>
                  <a:moveTo>
                    <a:pt x="13356" y="15562"/>
                  </a:moveTo>
                  <a:lnTo>
                    <a:pt x="13356" y="15562"/>
                  </a:lnTo>
                  <a:cubicBezTo>
                    <a:pt x="13356" y="15557"/>
                    <a:pt x="13360" y="15554"/>
                    <a:pt x="13364" y="15554"/>
                  </a:cubicBezTo>
                  <a:cubicBezTo>
                    <a:pt x="13369" y="15554"/>
                    <a:pt x="13372" y="15557"/>
                    <a:pt x="13372" y="15562"/>
                  </a:cubicBezTo>
                  <a:lnTo>
                    <a:pt x="13372" y="15562"/>
                  </a:lnTo>
                  <a:cubicBezTo>
                    <a:pt x="13372" y="15566"/>
                    <a:pt x="13369" y="15570"/>
                    <a:pt x="13364" y="15570"/>
                  </a:cubicBezTo>
                  <a:cubicBezTo>
                    <a:pt x="13360" y="15570"/>
                    <a:pt x="13356" y="15566"/>
                    <a:pt x="13356" y="15562"/>
                  </a:cubicBezTo>
                  <a:close/>
                  <a:moveTo>
                    <a:pt x="13356" y="15530"/>
                  </a:moveTo>
                  <a:lnTo>
                    <a:pt x="13356" y="15530"/>
                  </a:lnTo>
                  <a:cubicBezTo>
                    <a:pt x="13356" y="15525"/>
                    <a:pt x="13360" y="15522"/>
                    <a:pt x="13364" y="15522"/>
                  </a:cubicBezTo>
                  <a:cubicBezTo>
                    <a:pt x="13369" y="15522"/>
                    <a:pt x="13372" y="15525"/>
                    <a:pt x="13372" y="15530"/>
                  </a:cubicBezTo>
                  <a:lnTo>
                    <a:pt x="13372" y="15530"/>
                  </a:lnTo>
                  <a:cubicBezTo>
                    <a:pt x="13372" y="15534"/>
                    <a:pt x="13369" y="15538"/>
                    <a:pt x="13364" y="15538"/>
                  </a:cubicBezTo>
                  <a:cubicBezTo>
                    <a:pt x="13360" y="15538"/>
                    <a:pt x="13356" y="15534"/>
                    <a:pt x="13356" y="15530"/>
                  </a:cubicBezTo>
                  <a:close/>
                  <a:moveTo>
                    <a:pt x="13356" y="15498"/>
                  </a:moveTo>
                  <a:lnTo>
                    <a:pt x="13356" y="15498"/>
                  </a:lnTo>
                  <a:cubicBezTo>
                    <a:pt x="13356" y="15493"/>
                    <a:pt x="13360" y="15490"/>
                    <a:pt x="13364" y="15490"/>
                  </a:cubicBezTo>
                  <a:cubicBezTo>
                    <a:pt x="13369" y="15490"/>
                    <a:pt x="13372" y="15493"/>
                    <a:pt x="13372" y="15498"/>
                  </a:cubicBezTo>
                  <a:lnTo>
                    <a:pt x="13372" y="15498"/>
                  </a:lnTo>
                  <a:cubicBezTo>
                    <a:pt x="13372" y="15502"/>
                    <a:pt x="13369" y="15506"/>
                    <a:pt x="13364" y="15506"/>
                  </a:cubicBezTo>
                  <a:cubicBezTo>
                    <a:pt x="13360" y="15506"/>
                    <a:pt x="13356" y="15502"/>
                    <a:pt x="13356" y="15498"/>
                  </a:cubicBezTo>
                  <a:close/>
                  <a:moveTo>
                    <a:pt x="13356" y="15466"/>
                  </a:moveTo>
                  <a:lnTo>
                    <a:pt x="13356" y="15466"/>
                  </a:lnTo>
                  <a:cubicBezTo>
                    <a:pt x="13356" y="15461"/>
                    <a:pt x="13360" y="15458"/>
                    <a:pt x="13364" y="15458"/>
                  </a:cubicBezTo>
                  <a:cubicBezTo>
                    <a:pt x="13369" y="15458"/>
                    <a:pt x="13372" y="15461"/>
                    <a:pt x="13372" y="15466"/>
                  </a:cubicBezTo>
                  <a:lnTo>
                    <a:pt x="13372" y="15466"/>
                  </a:lnTo>
                  <a:cubicBezTo>
                    <a:pt x="13372" y="15470"/>
                    <a:pt x="13369" y="15474"/>
                    <a:pt x="13364" y="15474"/>
                  </a:cubicBezTo>
                  <a:cubicBezTo>
                    <a:pt x="13360" y="15474"/>
                    <a:pt x="13356" y="15470"/>
                    <a:pt x="13356" y="15466"/>
                  </a:cubicBezTo>
                  <a:close/>
                  <a:moveTo>
                    <a:pt x="13356" y="15434"/>
                  </a:moveTo>
                  <a:lnTo>
                    <a:pt x="13356" y="15433"/>
                  </a:lnTo>
                  <a:cubicBezTo>
                    <a:pt x="13356" y="15429"/>
                    <a:pt x="13360" y="15425"/>
                    <a:pt x="13364" y="15425"/>
                  </a:cubicBezTo>
                  <a:cubicBezTo>
                    <a:pt x="13369" y="15425"/>
                    <a:pt x="13372" y="15429"/>
                    <a:pt x="13372" y="15433"/>
                  </a:cubicBezTo>
                  <a:lnTo>
                    <a:pt x="13372" y="15434"/>
                  </a:lnTo>
                  <a:cubicBezTo>
                    <a:pt x="13372" y="15438"/>
                    <a:pt x="13369" y="15442"/>
                    <a:pt x="13364" y="15442"/>
                  </a:cubicBezTo>
                  <a:cubicBezTo>
                    <a:pt x="13360" y="15442"/>
                    <a:pt x="13356" y="15438"/>
                    <a:pt x="13356" y="15434"/>
                  </a:cubicBezTo>
                  <a:close/>
                  <a:moveTo>
                    <a:pt x="13356" y="15401"/>
                  </a:moveTo>
                  <a:lnTo>
                    <a:pt x="13356" y="15401"/>
                  </a:lnTo>
                  <a:cubicBezTo>
                    <a:pt x="13356" y="15397"/>
                    <a:pt x="13360" y="15393"/>
                    <a:pt x="13364" y="15393"/>
                  </a:cubicBezTo>
                  <a:cubicBezTo>
                    <a:pt x="13369" y="15393"/>
                    <a:pt x="13372" y="15397"/>
                    <a:pt x="13372" y="15401"/>
                  </a:cubicBezTo>
                  <a:lnTo>
                    <a:pt x="13372" y="15401"/>
                  </a:lnTo>
                  <a:cubicBezTo>
                    <a:pt x="13372" y="15406"/>
                    <a:pt x="13369" y="15409"/>
                    <a:pt x="13364" y="15409"/>
                  </a:cubicBezTo>
                  <a:cubicBezTo>
                    <a:pt x="13360" y="15409"/>
                    <a:pt x="13356" y="15406"/>
                    <a:pt x="13356" y="15401"/>
                  </a:cubicBezTo>
                  <a:close/>
                  <a:moveTo>
                    <a:pt x="13356" y="15369"/>
                  </a:moveTo>
                  <a:lnTo>
                    <a:pt x="13356" y="15369"/>
                  </a:lnTo>
                  <a:cubicBezTo>
                    <a:pt x="13356" y="15365"/>
                    <a:pt x="13360" y="15361"/>
                    <a:pt x="13364" y="15361"/>
                  </a:cubicBezTo>
                  <a:cubicBezTo>
                    <a:pt x="13369" y="15361"/>
                    <a:pt x="13372" y="15365"/>
                    <a:pt x="13372" y="15369"/>
                  </a:cubicBezTo>
                  <a:lnTo>
                    <a:pt x="13372" y="15369"/>
                  </a:lnTo>
                  <a:cubicBezTo>
                    <a:pt x="13372" y="15374"/>
                    <a:pt x="13369" y="15377"/>
                    <a:pt x="13364" y="15377"/>
                  </a:cubicBezTo>
                  <a:cubicBezTo>
                    <a:pt x="13360" y="15377"/>
                    <a:pt x="13356" y="15374"/>
                    <a:pt x="13356" y="15369"/>
                  </a:cubicBezTo>
                  <a:close/>
                  <a:moveTo>
                    <a:pt x="13356" y="15337"/>
                  </a:moveTo>
                  <a:lnTo>
                    <a:pt x="13356" y="15337"/>
                  </a:lnTo>
                  <a:cubicBezTo>
                    <a:pt x="13356" y="15333"/>
                    <a:pt x="13360" y="15329"/>
                    <a:pt x="13364" y="15329"/>
                  </a:cubicBezTo>
                  <a:cubicBezTo>
                    <a:pt x="13369" y="15329"/>
                    <a:pt x="13372" y="15333"/>
                    <a:pt x="13372" y="15337"/>
                  </a:cubicBezTo>
                  <a:lnTo>
                    <a:pt x="13372" y="15337"/>
                  </a:lnTo>
                  <a:cubicBezTo>
                    <a:pt x="13372" y="15342"/>
                    <a:pt x="13369" y="15345"/>
                    <a:pt x="13364" y="15345"/>
                  </a:cubicBezTo>
                  <a:cubicBezTo>
                    <a:pt x="13360" y="15345"/>
                    <a:pt x="13356" y="15342"/>
                    <a:pt x="13356" y="15337"/>
                  </a:cubicBezTo>
                  <a:close/>
                  <a:moveTo>
                    <a:pt x="13356" y="15305"/>
                  </a:moveTo>
                  <a:lnTo>
                    <a:pt x="13356" y="15305"/>
                  </a:lnTo>
                  <a:cubicBezTo>
                    <a:pt x="13356" y="15301"/>
                    <a:pt x="13360" y="15297"/>
                    <a:pt x="13364" y="15297"/>
                  </a:cubicBezTo>
                  <a:cubicBezTo>
                    <a:pt x="13369" y="15297"/>
                    <a:pt x="13372" y="15301"/>
                    <a:pt x="13372" y="15305"/>
                  </a:cubicBezTo>
                  <a:lnTo>
                    <a:pt x="13372" y="15305"/>
                  </a:lnTo>
                  <a:cubicBezTo>
                    <a:pt x="13372" y="15310"/>
                    <a:pt x="13369" y="15313"/>
                    <a:pt x="13364" y="15313"/>
                  </a:cubicBezTo>
                  <a:cubicBezTo>
                    <a:pt x="13360" y="15313"/>
                    <a:pt x="13356" y="15310"/>
                    <a:pt x="13356" y="15305"/>
                  </a:cubicBezTo>
                  <a:close/>
                  <a:moveTo>
                    <a:pt x="13356" y="15273"/>
                  </a:moveTo>
                  <a:lnTo>
                    <a:pt x="13356" y="15273"/>
                  </a:lnTo>
                  <a:cubicBezTo>
                    <a:pt x="13356" y="15269"/>
                    <a:pt x="13360" y="15265"/>
                    <a:pt x="13364" y="15265"/>
                  </a:cubicBezTo>
                  <a:cubicBezTo>
                    <a:pt x="13369" y="15265"/>
                    <a:pt x="13372" y="15269"/>
                    <a:pt x="13372" y="15273"/>
                  </a:cubicBezTo>
                  <a:lnTo>
                    <a:pt x="13372" y="15273"/>
                  </a:lnTo>
                  <a:cubicBezTo>
                    <a:pt x="13372" y="15278"/>
                    <a:pt x="13369" y="15281"/>
                    <a:pt x="13364" y="15281"/>
                  </a:cubicBezTo>
                  <a:cubicBezTo>
                    <a:pt x="13360" y="15281"/>
                    <a:pt x="13356" y="15278"/>
                    <a:pt x="13356" y="15273"/>
                  </a:cubicBezTo>
                  <a:close/>
                  <a:moveTo>
                    <a:pt x="13356" y="15241"/>
                  </a:moveTo>
                  <a:lnTo>
                    <a:pt x="13356" y="15241"/>
                  </a:lnTo>
                  <a:cubicBezTo>
                    <a:pt x="13356" y="15237"/>
                    <a:pt x="13360" y="15233"/>
                    <a:pt x="13364" y="15233"/>
                  </a:cubicBezTo>
                  <a:cubicBezTo>
                    <a:pt x="13369" y="15233"/>
                    <a:pt x="13372" y="15237"/>
                    <a:pt x="13372" y="15241"/>
                  </a:cubicBezTo>
                  <a:lnTo>
                    <a:pt x="13372" y="15241"/>
                  </a:lnTo>
                  <a:cubicBezTo>
                    <a:pt x="13372" y="15246"/>
                    <a:pt x="13369" y="15249"/>
                    <a:pt x="13364" y="15249"/>
                  </a:cubicBezTo>
                  <a:cubicBezTo>
                    <a:pt x="13360" y="15249"/>
                    <a:pt x="13356" y="15246"/>
                    <a:pt x="13356" y="15241"/>
                  </a:cubicBezTo>
                  <a:close/>
                  <a:moveTo>
                    <a:pt x="13356" y="15209"/>
                  </a:moveTo>
                  <a:lnTo>
                    <a:pt x="13356" y="15209"/>
                  </a:lnTo>
                  <a:cubicBezTo>
                    <a:pt x="13356" y="15205"/>
                    <a:pt x="13360" y="15201"/>
                    <a:pt x="13364" y="15201"/>
                  </a:cubicBezTo>
                  <a:cubicBezTo>
                    <a:pt x="13369" y="15201"/>
                    <a:pt x="13372" y="15205"/>
                    <a:pt x="13372" y="15209"/>
                  </a:cubicBezTo>
                  <a:lnTo>
                    <a:pt x="13372" y="15209"/>
                  </a:lnTo>
                  <a:cubicBezTo>
                    <a:pt x="13372" y="15214"/>
                    <a:pt x="13369" y="15217"/>
                    <a:pt x="13364" y="15217"/>
                  </a:cubicBezTo>
                  <a:cubicBezTo>
                    <a:pt x="13360" y="15217"/>
                    <a:pt x="13356" y="15214"/>
                    <a:pt x="13356" y="15209"/>
                  </a:cubicBezTo>
                  <a:close/>
                  <a:moveTo>
                    <a:pt x="13356" y="15177"/>
                  </a:moveTo>
                  <a:lnTo>
                    <a:pt x="13356" y="15177"/>
                  </a:lnTo>
                  <a:cubicBezTo>
                    <a:pt x="13356" y="15173"/>
                    <a:pt x="13360" y="15169"/>
                    <a:pt x="13364" y="15169"/>
                  </a:cubicBezTo>
                  <a:cubicBezTo>
                    <a:pt x="13369" y="15169"/>
                    <a:pt x="13372" y="15173"/>
                    <a:pt x="13372" y="15177"/>
                  </a:cubicBezTo>
                  <a:lnTo>
                    <a:pt x="13372" y="15177"/>
                  </a:lnTo>
                  <a:cubicBezTo>
                    <a:pt x="13372" y="15182"/>
                    <a:pt x="13369" y="15185"/>
                    <a:pt x="13364" y="15185"/>
                  </a:cubicBezTo>
                  <a:cubicBezTo>
                    <a:pt x="13360" y="15185"/>
                    <a:pt x="13356" y="15182"/>
                    <a:pt x="13356" y="15177"/>
                  </a:cubicBezTo>
                  <a:close/>
                  <a:moveTo>
                    <a:pt x="13356" y="15145"/>
                  </a:moveTo>
                  <a:lnTo>
                    <a:pt x="13356" y="15145"/>
                  </a:lnTo>
                  <a:cubicBezTo>
                    <a:pt x="13356" y="15141"/>
                    <a:pt x="13360" y="15137"/>
                    <a:pt x="13364" y="15137"/>
                  </a:cubicBezTo>
                  <a:cubicBezTo>
                    <a:pt x="13369" y="15137"/>
                    <a:pt x="13372" y="15141"/>
                    <a:pt x="13372" y="15145"/>
                  </a:cubicBezTo>
                  <a:lnTo>
                    <a:pt x="13372" y="15145"/>
                  </a:lnTo>
                  <a:cubicBezTo>
                    <a:pt x="13372" y="15150"/>
                    <a:pt x="13369" y="15153"/>
                    <a:pt x="13364" y="15153"/>
                  </a:cubicBezTo>
                  <a:cubicBezTo>
                    <a:pt x="13360" y="15153"/>
                    <a:pt x="13356" y="15150"/>
                    <a:pt x="13356" y="15145"/>
                  </a:cubicBezTo>
                  <a:close/>
                  <a:moveTo>
                    <a:pt x="13356" y="15113"/>
                  </a:moveTo>
                  <a:lnTo>
                    <a:pt x="13356" y="15113"/>
                  </a:lnTo>
                  <a:cubicBezTo>
                    <a:pt x="13356" y="15109"/>
                    <a:pt x="13360" y="15105"/>
                    <a:pt x="13364" y="15105"/>
                  </a:cubicBezTo>
                  <a:cubicBezTo>
                    <a:pt x="13369" y="15105"/>
                    <a:pt x="13372" y="15109"/>
                    <a:pt x="13372" y="15113"/>
                  </a:cubicBezTo>
                  <a:lnTo>
                    <a:pt x="13372" y="15113"/>
                  </a:lnTo>
                  <a:cubicBezTo>
                    <a:pt x="13372" y="15118"/>
                    <a:pt x="13369" y="15121"/>
                    <a:pt x="13364" y="15121"/>
                  </a:cubicBezTo>
                  <a:cubicBezTo>
                    <a:pt x="13360" y="15121"/>
                    <a:pt x="13356" y="15118"/>
                    <a:pt x="13356" y="15113"/>
                  </a:cubicBezTo>
                  <a:close/>
                  <a:moveTo>
                    <a:pt x="13356" y="15081"/>
                  </a:moveTo>
                  <a:lnTo>
                    <a:pt x="13356" y="15081"/>
                  </a:lnTo>
                  <a:cubicBezTo>
                    <a:pt x="13356" y="15077"/>
                    <a:pt x="13360" y="15073"/>
                    <a:pt x="13364" y="15073"/>
                  </a:cubicBezTo>
                  <a:cubicBezTo>
                    <a:pt x="13369" y="15073"/>
                    <a:pt x="13372" y="15077"/>
                    <a:pt x="13372" y="15081"/>
                  </a:cubicBezTo>
                  <a:lnTo>
                    <a:pt x="13372" y="15081"/>
                  </a:lnTo>
                  <a:cubicBezTo>
                    <a:pt x="13372" y="15086"/>
                    <a:pt x="13369" y="15089"/>
                    <a:pt x="13364" y="15089"/>
                  </a:cubicBezTo>
                  <a:cubicBezTo>
                    <a:pt x="13360" y="15089"/>
                    <a:pt x="13356" y="15086"/>
                    <a:pt x="13356" y="15081"/>
                  </a:cubicBezTo>
                  <a:close/>
                  <a:moveTo>
                    <a:pt x="13356" y="15049"/>
                  </a:moveTo>
                  <a:lnTo>
                    <a:pt x="13356" y="15049"/>
                  </a:lnTo>
                  <a:cubicBezTo>
                    <a:pt x="13356" y="15045"/>
                    <a:pt x="13360" y="15041"/>
                    <a:pt x="13364" y="15041"/>
                  </a:cubicBezTo>
                  <a:cubicBezTo>
                    <a:pt x="13369" y="15041"/>
                    <a:pt x="13372" y="15045"/>
                    <a:pt x="13372" y="15049"/>
                  </a:cubicBezTo>
                  <a:lnTo>
                    <a:pt x="13372" y="15049"/>
                  </a:lnTo>
                  <a:cubicBezTo>
                    <a:pt x="13372" y="15054"/>
                    <a:pt x="13369" y="15057"/>
                    <a:pt x="13364" y="15057"/>
                  </a:cubicBezTo>
                  <a:cubicBezTo>
                    <a:pt x="13360" y="15057"/>
                    <a:pt x="13356" y="15054"/>
                    <a:pt x="13356" y="15049"/>
                  </a:cubicBezTo>
                  <a:close/>
                  <a:moveTo>
                    <a:pt x="13356" y="15017"/>
                  </a:moveTo>
                  <a:lnTo>
                    <a:pt x="13356" y="15017"/>
                  </a:lnTo>
                  <a:cubicBezTo>
                    <a:pt x="13356" y="15013"/>
                    <a:pt x="13360" y="15009"/>
                    <a:pt x="13364" y="15009"/>
                  </a:cubicBezTo>
                  <a:cubicBezTo>
                    <a:pt x="13369" y="15009"/>
                    <a:pt x="13372" y="15013"/>
                    <a:pt x="13372" y="15017"/>
                  </a:cubicBezTo>
                  <a:lnTo>
                    <a:pt x="13372" y="15017"/>
                  </a:lnTo>
                  <a:cubicBezTo>
                    <a:pt x="13372" y="15022"/>
                    <a:pt x="13369" y="15025"/>
                    <a:pt x="13364" y="15025"/>
                  </a:cubicBezTo>
                  <a:cubicBezTo>
                    <a:pt x="13360" y="15025"/>
                    <a:pt x="13356" y="15022"/>
                    <a:pt x="13356" y="15017"/>
                  </a:cubicBezTo>
                  <a:close/>
                  <a:moveTo>
                    <a:pt x="13356" y="14985"/>
                  </a:moveTo>
                  <a:lnTo>
                    <a:pt x="13356" y="14985"/>
                  </a:lnTo>
                  <a:cubicBezTo>
                    <a:pt x="13356" y="14981"/>
                    <a:pt x="13360" y="14977"/>
                    <a:pt x="13364" y="14977"/>
                  </a:cubicBezTo>
                  <a:cubicBezTo>
                    <a:pt x="13369" y="14977"/>
                    <a:pt x="13372" y="14981"/>
                    <a:pt x="13372" y="14985"/>
                  </a:cubicBezTo>
                  <a:lnTo>
                    <a:pt x="13372" y="14985"/>
                  </a:lnTo>
                  <a:cubicBezTo>
                    <a:pt x="13372" y="14990"/>
                    <a:pt x="13369" y="14993"/>
                    <a:pt x="13364" y="14993"/>
                  </a:cubicBezTo>
                  <a:cubicBezTo>
                    <a:pt x="13360" y="14993"/>
                    <a:pt x="13356" y="14990"/>
                    <a:pt x="13356" y="14985"/>
                  </a:cubicBezTo>
                  <a:close/>
                  <a:moveTo>
                    <a:pt x="13356" y="14953"/>
                  </a:moveTo>
                  <a:lnTo>
                    <a:pt x="13356" y="14953"/>
                  </a:lnTo>
                  <a:cubicBezTo>
                    <a:pt x="13356" y="14949"/>
                    <a:pt x="13360" y="14945"/>
                    <a:pt x="13364" y="14945"/>
                  </a:cubicBezTo>
                  <a:cubicBezTo>
                    <a:pt x="13369" y="14945"/>
                    <a:pt x="13372" y="14949"/>
                    <a:pt x="13372" y="14953"/>
                  </a:cubicBezTo>
                  <a:lnTo>
                    <a:pt x="13372" y="14953"/>
                  </a:lnTo>
                  <a:cubicBezTo>
                    <a:pt x="13372" y="14958"/>
                    <a:pt x="13369" y="14961"/>
                    <a:pt x="13364" y="14961"/>
                  </a:cubicBezTo>
                  <a:cubicBezTo>
                    <a:pt x="13360" y="14961"/>
                    <a:pt x="13356" y="14958"/>
                    <a:pt x="13356" y="14953"/>
                  </a:cubicBezTo>
                  <a:close/>
                  <a:moveTo>
                    <a:pt x="13356" y="14921"/>
                  </a:moveTo>
                  <a:lnTo>
                    <a:pt x="13356" y="14921"/>
                  </a:lnTo>
                  <a:cubicBezTo>
                    <a:pt x="13356" y="14917"/>
                    <a:pt x="13360" y="14913"/>
                    <a:pt x="13364" y="14913"/>
                  </a:cubicBezTo>
                  <a:cubicBezTo>
                    <a:pt x="13369" y="14913"/>
                    <a:pt x="13372" y="14917"/>
                    <a:pt x="13372" y="14921"/>
                  </a:cubicBezTo>
                  <a:lnTo>
                    <a:pt x="13372" y="14921"/>
                  </a:lnTo>
                  <a:cubicBezTo>
                    <a:pt x="13372" y="14926"/>
                    <a:pt x="13369" y="14929"/>
                    <a:pt x="13364" y="14929"/>
                  </a:cubicBezTo>
                  <a:cubicBezTo>
                    <a:pt x="13360" y="14929"/>
                    <a:pt x="13356" y="14926"/>
                    <a:pt x="13356" y="14921"/>
                  </a:cubicBezTo>
                  <a:close/>
                  <a:moveTo>
                    <a:pt x="13356" y="14889"/>
                  </a:moveTo>
                  <a:lnTo>
                    <a:pt x="13356" y="14889"/>
                  </a:lnTo>
                  <a:cubicBezTo>
                    <a:pt x="13356" y="14885"/>
                    <a:pt x="13360" y="14881"/>
                    <a:pt x="13364" y="14881"/>
                  </a:cubicBezTo>
                  <a:cubicBezTo>
                    <a:pt x="13369" y="14881"/>
                    <a:pt x="13372" y="14885"/>
                    <a:pt x="13372" y="14889"/>
                  </a:cubicBezTo>
                  <a:lnTo>
                    <a:pt x="13372" y="14889"/>
                  </a:lnTo>
                  <a:cubicBezTo>
                    <a:pt x="13372" y="14894"/>
                    <a:pt x="13369" y="14897"/>
                    <a:pt x="13364" y="14897"/>
                  </a:cubicBezTo>
                  <a:cubicBezTo>
                    <a:pt x="13360" y="14897"/>
                    <a:pt x="13356" y="14894"/>
                    <a:pt x="13356" y="14889"/>
                  </a:cubicBezTo>
                  <a:close/>
                  <a:moveTo>
                    <a:pt x="13356" y="14857"/>
                  </a:moveTo>
                  <a:lnTo>
                    <a:pt x="13356" y="14857"/>
                  </a:lnTo>
                  <a:cubicBezTo>
                    <a:pt x="13356" y="14853"/>
                    <a:pt x="13360" y="14849"/>
                    <a:pt x="13364" y="14849"/>
                  </a:cubicBezTo>
                  <a:cubicBezTo>
                    <a:pt x="13369" y="14849"/>
                    <a:pt x="13372" y="14853"/>
                    <a:pt x="13372" y="14857"/>
                  </a:cubicBezTo>
                  <a:lnTo>
                    <a:pt x="13372" y="14857"/>
                  </a:lnTo>
                  <a:cubicBezTo>
                    <a:pt x="13372" y="14862"/>
                    <a:pt x="13369" y="14865"/>
                    <a:pt x="13364" y="14865"/>
                  </a:cubicBezTo>
                  <a:cubicBezTo>
                    <a:pt x="13360" y="14865"/>
                    <a:pt x="13356" y="14862"/>
                    <a:pt x="13356" y="14857"/>
                  </a:cubicBezTo>
                  <a:close/>
                  <a:moveTo>
                    <a:pt x="13356" y="14825"/>
                  </a:moveTo>
                  <a:lnTo>
                    <a:pt x="13356" y="14825"/>
                  </a:lnTo>
                  <a:cubicBezTo>
                    <a:pt x="13356" y="14821"/>
                    <a:pt x="13360" y="14817"/>
                    <a:pt x="13364" y="14817"/>
                  </a:cubicBezTo>
                  <a:cubicBezTo>
                    <a:pt x="13369" y="14817"/>
                    <a:pt x="13372" y="14821"/>
                    <a:pt x="13372" y="14825"/>
                  </a:cubicBezTo>
                  <a:lnTo>
                    <a:pt x="13372" y="14825"/>
                  </a:lnTo>
                  <a:cubicBezTo>
                    <a:pt x="13372" y="14830"/>
                    <a:pt x="13369" y="14833"/>
                    <a:pt x="13364" y="14833"/>
                  </a:cubicBezTo>
                  <a:cubicBezTo>
                    <a:pt x="13360" y="14833"/>
                    <a:pt x="13356" y="14830"/>
                    <a:pt x="13356" y="14825"/>
                  </a:cubicBezTo>
                  <a:close/>
                  <a:moveTo>
                    <a:pt x="13356" y="14793"/>
                  </a:moveTo>
                  <a:lnTo>
                    <a:pt x="13356" y="14793"/>
                  </a:lnTo>
                  <a:cubicBezTo>
                    <a:pt x="13356" y="14789"/>
                    <a:pt x="13360" y="14785"/>
                    <a:pt x="13364" y="14785"/>
                  </a:cubicBezTo>
                  <a:cubicBezTo>
                    <a:pt x="13369" y="14785"/>
                    <a:pt x="13372" y="14789"/>
                    <a:pt x="13372" y="14793"/>
                  </a:cubicBezTo>
                  <a:lnTo>
                    <a:pt x="13372" y="14793"/>
                  </a:lnTo>
                  <a:cubicBezTo>
                    <a:pt x="13372" y="14798"/>
                    <a:pt x="13369" y="14801"/>
                    <a:pt x="13364" y="14801"/>
                  </a:cubicBezTo>
                  <a:cubicBezTo>
                    <a:pt x="13360" y="14801"/>
                    <a:pt x="13356" y="14798"/>
                    <a:pt x="13356" y="14793"/>
                  </a:cubicBezTo>
                  <a:close/>
                  <a:moveTo>
                    <a:pt x="13356" y="14761"/>
                  </a:moveTo>
                  <a:lnTo>
                    <a:pt x="13356" y="14761"/>
                  </a:lnTo>
                  <a:cubicBezTo>
                    <a:pt x="13356" y="14757"/>
                    <a:pt x="13360" y="14753"/>
                    <a:pt x="13364" y="14753"/>
                  </a:cubicBezTo>
                  <a:cubicBezTo>
                    <a:pt x="13369" y="14753"/>
                    <a:pt x="13372" y="14757"/>
                    <a:pt x="13372" y="14761"/>
                  </a:cubicBezTo>
                  <a:lnTo>
                    <a:pt x="13372" y="14761"/>
                  </a:lnTo>
                  <a:cubicBezTo>
                    <a:pt x="13372" y="14766"/>
                    <a:pt x="13369" y="14769"/>
                    <a:pt x="13364" y="14769"/>
                  </a:cubicBezTo>
                  <a:cubicBezTo>
                    <a:pt x="13360" y="14769"/>
                    <a:pt x="13356" y="14766"/>
                    <a:pt x="13356" y="14761"/>
                  </a:cubicBezTo>
                  <a:close/>
                  <a:moveTo>
                    <a:pt x="13356" y="14729"/>
                  </a:moveTo>
                  <a:lnTo>
                    <a:pt x="13356" y="14729"/>
                  </a:lnTo>
                  <a:cubicBezTo>
                    <a:pt x="13356" y="14725"/>
                    <a:pt x="13360" y="14721"/>
                    <a:pt x="13364" y="14721"/>
                  </a:cubicBezTo>
                  <a:cubicBezTo>
                    <a:pt x="13369" y="14721"/>
                    <a:pt x="13372" y="14725"/>
                    <a:pt x="13372" y="14729"/>
                  </a:cubicBezTo>
                  <a:lnTo>
                    <a:pt x="13372" y="14729"/>
                  </a:lnTo>
                  <a:cubicBezTo>
                    <a:pt x="13372" y="14734"/>
                    <a:pt x="13369" y="14737"/>
                    <a:pt x="13364" y="14737"/>
                  </a:cubicBezTo>
                  <a:cubicBezTo>
                    <a:pt x="13360" y="14737"/>
                    <a:pt x="13356" y="14734"/>
                    <a:pt x="13356" y="14729"/>
                  </a:cubicBezTo>
                  <a:close/>
                  <a:moveTo>
                    <a:pt x="13356" y="14697"/>
                  </a:moveTo>
                  <a:lnTo>
                    <a:pt x="13356" y="14697"/>
                  </a:lnTo>
                  <a:cubicBezTo>
                    <a:pt x="13356" y="14693"/>
                    <a:pt x="13360" y="14689"/>
                    <a:pt x="13364" y="14689"/>
                  </a:cubicBezTo>
                  <a:cubicBezTo>
                    <a:pt x="13369" y="14689"/>
                    <a:pt x="13372" y="14693"/>
                    <a:pt x="13372" y="14697"/>
                  </a:cubicBezTo>
                  <a:lnTo>
                    <a:pt x="13372" y="14697"/>
                  </a:lnTo>
                  <a:cubicBezTo>
                    <a:pt x="13372" y="14702"/>
                    <a:pt x="13369" y="14705"/>
                    <a:pt x="13364" y="14705"/>
                  </a:cubicBezTo>
                  <a:cubicBezTo>
                    <a:pt x="13360" y="14705"/>
                    <a:pt x="13356" y="14702"/>
                    <a:pt x="13356" y="14697"/>
                  </a:cubicBezTo>
                  <a:close/>
                  <a:moveTo>
                    <a:pt x="13356" y="14665"/>
                  </a:moveTo>
                  <a:lnTo>
                    <a:pt x="13356" y="14665"/>
                  </a:lnTo>
                  <a:cubicBezTo>
                    <a:pt x="13356" y="14661"/>
                    <a:pt x="13360" y="14657"/>
                    <a:pt x="13364" y="14657"/>
                  </a:cubicBezTo>
                  <a:cubicBezTo>
                    <a:pt x="13369" y="14657"/>
                    <a:pt x="13372" y="14661"/>
                    <a:pt x="13372" y="14665"/>
                  </a:cubicBezTo>
                  <a:lnTo>
                    <a:pt x="13372" y="14665"/>
                  </a:lnTo>
                  <a:cubicBezTo>
                    <a:pt x="13372" y="14670"/>
                    <a:pt x="13369" y="14673"/>
                    <a:pt x="13364" y="14673"/>
                  </a:cubicBezTo>
                  <a:cubicBezTo>
                    <a:pt x="13360" y="14673"/>
                    <a:pt x="13356" y="14670"/>
                    <a:pt x="13356" y="14665"/>
                  </a:cubicBezTo>
                  <a:close/>
                  <a:moveTo>
                    <a:pt x="13356" y="14633"/>
                  </a:moveTo>
                  <a:lnTo>
                    <a:pt x="13356" y="14633"/>
                  </a:lnTo>
                  <a:cubicBezTo>
                    <a:pt x="13356" y="14629"/>
                    <a:pt x="13360" y="14625"/>
                    <a:pt x="13364" y="14625"/>
                  </a:cubicBezTo>
                  <a:cubicBezTo>
                    <a:pt x="13369" y="14625"/>
                    <a:pt x="13372" y="14629"/>
                    <a:pt x="13372" y="14633"/>
                  </a:cubicBezTo>
                  <a:lnTo>
                    <a:pt x="13372" y="14633"/>
                  </a:lnTo>
                  <a:cubicBezTo>
                    <a:pt x="13372" y="14637"/>
                    <a:pt x="13369" y="14641"/>
                    <a:pt x="13364" y="14641"/>
                  </a:cubicBezTo>
                  <a:cubicBezTo>
                    <a:pt x="13360" y="14641"/>
                    <a:pt x="13356" y="14637"/>
                    <a:pt x="13356" y="14633"/>
                  </a:cubicBezTo>
                  <a:close/>
                  <a:moveTo>
                    <a:pt x="13356" y="14601"/>
                  </a:moveTo>
                  <a:lnTo>
                    <a:pt x="13356" y="14601"/>
                  </a:lnTo>
                  <a:cubicBezTo>
                    <a:pt x="13356" y="14597"/>
                    <a:pt x="13360" y="14593"/>
                    <a:pt x="13364" y="14593"/>
                  </a:cubicBezTo>
                  <a:cubicBezTo>
                    <a:pt x="13369" y="14593"/>
                    <a:pt x="13372" y="14597"/>
                    <a:pt x="13372" y="14601"/>
                  </a:cubicBezTo>
                  <a:lnTo>
                    <a:pt x="13372" y="14601"/>
                  </a:lnTo>
                  <a:cubicBezTo>
                    <a:pt x="13372" y="14605"/>
                    <a:pt x="13369" y="14609"/>
                    <a:pt x="13364" y="14609"/>
                  </a:cubicBezTo>
                  <a:cubicBezTo>
                    <a:pt x="13360" y="14609"/>
                    <a:pt x="13356" y="14605"/>
                    <a:pt x="13356" y="14601"/>
                  </a:cubicBezTo>
                  <a:close/>
                  <a:moveTo>
                    <a:pt x="13356" y="14569"/>
                  </a:moveTo>
                  <a:lnTo>
                    <a:pt x="13356" y="14569"/>
                  </a:lnTo>
                  <a:cubicBezTo>
                    <a:pt x="13356" y="14565"/>
                    <a:pt x="13360" y="14561"/>
                    <a:pt x="13364" y="14561"/>
                  </a:cubicBezTo>
                  <a:cubicBezTo>
                    <a:pt x="13369" y="14561"/>
                    <a:pt x="13372" y="14565"/>
                    <a:pt x="13372" y="14569"/>
                  </a:cubicBezTo>
                  <a:lnTo>
                    <a:pt x="13372" y="14569"/>
                  </a:lnTo>
                  <a:cubicBezTo>
                    <a:pt x="13372" y="14573"/>
                    <a:pt x="13369" y="14577"/>
                    <a:pt x="13364" y="14577"/>
                  </a:cubicBezTo>
                  <a:cubicBezTo>
                    <a:pt x="13360" y="14577"/>
                    <a:pt x="13356" y="14573"/>
                    <a:pt x="13356" y="14569"/>
                  </a:cubicBezTo>
                  <a:close/>
                  <a:moveTo>
                    <a:pt x="13356" y="14537"/>
                  </a:moveTo>
                  <a:lnTo>
                    <a:pt x="13356" y="14537"/>
                  </a:lnTo>
                  <a:cubicBezTo>
                    <a:pt x="13356" y="14533"/>
                    <a:pt x="13360" y="14529"/>
                    <a:pt x="13364" y="14529"/>
                  </a:cubicBezTo>
                  <a:cubicBezTo>
                    <a:pt x="13369" y="14529"/>
                    <a:pt x="13372" y="14533"/>
                    <a:pt x="13372" y="14537"/>
                  </a:cubicBezTo>
                  <a:lnTo>
                    <a:pt x="13372" y="14537"/>
                  </a:lnTo>
                  <a:cubicBezTo>
                    <a:pt x="13372" y="14541"/>
                    <a:pt x="13369" y="14545"/>
                    <a:pt x="13364" y="14545"/>
                  </a:cubicBezTo>
                  <a:cubicBezTo>
                    <a:pt x="13360" y="14545"/>
                    <a:pt x="13356" y="14541"/>
                    <a:pt x="13356" y="14537"/>
                  </a:cubicBezTo>
                  <a:close/>
                  <a:moveTo>
                    <a:pt x="13356" y="14505"/>
                  </a:moveTo>
                  <a:lnTo>
                    <a:pt x="13356" y="14505"/>
                  </a:lnTo>
                  <a:cubicBezTo>
                    <a:pt x="13356" y="14501"/>
                    <a:pt x="13360" y="14497"/>
                    <a:pt x="13364" y="14497"/>
                  </a:cubicBezTo>
                  <a:cubicBezTo>
                    <a:pt x="13369" y="14497"/>
                    <a:pt x="13372" y="14501"/>
                    <a:pt x="13372" y="14505"/>
                  </a:cubicBezTo>
                  <a:lnTo>
                    <a:pt x="13372" y="14505"/>
                  </a:lnTo>
                  <a:cubicBezTo>
                    <a:pt x="13372" y="14509"/>
                    <a:pt x="13369" y="14513"/>
                    <a:pt x="13364" y="14513"/>
                  </a:cubicBezTo>
                  <a:cubicBezTo>
                    <a:pt x="13360" y="14513"/>
                    <a:pt x="13356" y="14509"/>
                    <a:pt x="13356" y="14505"/>
                  </a:cubicBezTo>
                  <a:close/>
                  <a:moveTo>
                    <a:pt x="13356" y="14473"/>
                  </a:moveTo>
                  <a:lnTo>
                    <a:pt x="13356" y="14473"/>
                  </a:lnTo>
                  <a:cubicBezTo>
                    <a:pt x="13356" y="14469"/>
                    <a:pt x="13360" y="14465"/>
                    <a:pt x="13364" y="14465"/>
                  </a:cubicBezTo>
                  <a:cubicBezTo>
                    <a:pt x="13369" y="14465"/>
                    <a:pt x="13372" y="14469"/>
                    <a:pt x="13372" y="14473"/>
                  </a:cubicBezTo>
                  <a:lnTo>
                    <a:pt x="13372" y="14473"/>
                  </a:lnTo>
                  <a:cubicBezTo>
                    <a:pt x="13372" y="14477"/>
                    <a:pt x="13369" y="14481"/>
                    <a:pt x="13364" y="14481"/>
                  </a:cubicBezTo>
                  <a:cubicBezTo>
                    <a:pt x="13360" y="14481"/>
                    <a:pt x="13356" y="14477"/>
                    <a:pt x="13356" y="14473"/>
                  </a:cubicBezTo>
                  <a:close/>
                  <a:moveTo>
                    <a:pt x="13356" y="14441"/>
                  </a:moveTo>
                  <a:lnTo>
                    <a:pt x="13356" y="14441"/>
                  </a:lnTo>
                  <a:cubicBezTo>
                    <a:pt x="13356" y="14437"/>
                    <a:pt x="13360" y="14433"/>
                    <a:pt x="13364" y="14433"/>
                  </a:cubicBezTo>
                  <a:cubicBezTo>
                    <a:pt x="13369" y="14433"/>
                    <a:pt x="13372" y="14437"/>
                    <a:pt x="13372" y="14441"/>
                  </a:cubicBezTo>
                  <a:lnTo>
                    <a:pt x="13372" y="14441"/>
                  </a:lnTo>
                  <a:cubicBezTo>
                    <a:pt x="13372" y="14445"/>
                    <a:pt x="13369" y="14449"/>
                    <a:pt x="13364" y="14449"/>
                  </a:cubicBezTo>
                  <a:cubicBezTo>
                    <a:pt x="13360" y="14449"/>
                    <a:pt x="13356" y="14445"/>
                    <a:pt x="13356" y="14441"/>
                  </a:cubicBezTo>
                  <a:close/>
                  <a:moveTo>
                    <a:pt x="13356" y="14409"/>
                  </a:moveTo>
                  <a:lnTo>
                    <a:pt x="13356" y="14409"/>
                  </a:lnTo>
                  <a:cubicBezTo>
                    <a:pt x="13356" y="14405"/>
                    <a:pt x="13360" y="14401"/>
                    <a:pt x="13364" y="14401"/>
                  </a:cubicBezTo>
                  <a:cubicBezTo>
                    <a:pt x="13369" y="14401"/>
                    <a:pt x="13372" y="14405"/>
                    <a:pt x="13372" y="14409"/>
                  </a:cubicBezTo>
                  <a:lnTo>
                    <a:pt x="13372" y="14409"/>
                  </a:lnTo>
                  <a:cubicBezTo>
                    <a:pt x="13372" y="14413"/>
                    <a:pt x="13369" y="14417"/>
                    <a:pt x="13364" y="14417"/>
                  </a:cubicBezTo>
                  <a:cubicBezTo>
                    <a:pt x="13360" y="14417"/>
                    <a:pt x="13356" y="14413"/>
                    <a:pt x="13356" y="14409"/>
                  </a:cubicBezTo>
                  <a:close/>
                  <a:moveTo>
                    <a:pt x="13356" y="14377"/>
                  </a:moveTo>
                  <a:lnTo>
                    <a:pt x="13356" y="14377"/>
                  </a:lnTo>
                  <a:cubicBezTo>
                    <a:pt x="13356" y="14372"/>
                    <a:pt x="13360" y="14369"/>
                    <a:pt x="13364" y="14369"/>
                  </a:cubicBezTo>
                  <a:cubicBezTo>
                    <a:pt x="13369" y="14369"/>
                    <a:pt x="13372" y="14372"/>
                    <a:pt x="13372" y="14377"/>
                  </a:cubicBezTo>
                  <a:lnTo>
                    <a:pt x="13372" y="14377"/>
                  </a:lnTo>
                  <a:cubicBezTo>
                    <a:pt x="13372" y="14381"/>
                    <a:pt x="13369" y="14385"/>
                    <a:pt x="13364" y="14385"/>
                  </a:cubicBezTo>
                  <a:cubicBezTo>
                    <a:pt x="13360" y="14385"/>
                    <a:pt x="13356" y="14381"/>
                    <a:pt x="13356" y="14377"/>
                  </a:cubicBezTo>
                  <a:close/>
                  <a:moveTo>
                    <a:pt x="13356" y="14345"/>
                  </a:moveTo>
                  <a:lnTo>
                    <a:pt x="13356" y="14345"/>
                  </a:lnTo>
                  <a:cubicBezTo>
                    <a:pt x="13356" y="14340"/>
                    <a:pt x="13360" y="14337"/>
                    <a:pt x="13364" y="14337"/>
                  </a:cubicBezTo>
                  <a:cubicBezTo>
                    <a:pt x="13369" y="14337"/>
                    <a:pt x="13372" y="14340"/>
                    <a:pt x="13372" y="14345"/>
                  </a:cubicBezTo>
                  <a:lnTo>
                    <a:pt x="13372" y="14345"/>
                  </a:lnTo>
                  <a:cubicBezTo>
                    <a:pt x="13372" y="14349"/>
                    <a:pt x="13369" y="14353"/>
                    <a:pt x="13364" y="14353"/>
                  </a:cubicBezTo>
                  <a:cubicBezTo>
                    <a:pt x="13360" y="14353"/>
                    <a:pt x="13356" y="14349"/>
                    <a:pt x="13356" y="14345"/>
                  </a:cubicBezTo>
                  <a:close/>
                  <a:moveTo>
                    <a:pt x="13356" y="14313"/>
                  </a:moveTo>
                  <a:lnTo>
                    <a:pt x="13356" y="14313"/>
                  </a:lnTo>
                  <a:cubicBezTo>
                    <a:pt x="13356" y="14308"/>
                    <a:pt x="13360" y="14305"/>
                    <a:pt x="13364" y="14305"/>
                  </a:cubicBezTo>
                  <a:cubicBezTo>
                    <a:pt x="13369" y="14305"/>
                    <a:pt x="13372" y="14308"/>
                    <a:pt x="13372" y="14313"/>
                  </a:cubicBezTo>
                  <a:lnTo>
                    <a:pt x="13372" y="14313"/>
                  </a:lnTo>
                  <a:cubicBezTo>
                    <a:pt x="13372" y="14317"/>
                    <a:pt x="13369" y="14321"/>
                    <a:pt x="13364" y="14321"/>
                  </a:cubicBezTo>
                  <a:cubicBezTo>
                    <a:pt x="13360" y="14321"/>
                    <a:pt x="13356" y="14317"/>
                    <a:pt x="13356" y="14313"/>
                  </a:cubicBezTo>
                  <a:close/>
                  <a:moveTo>
                    <a:pt x="13356" y="14281"/>
                  </a:moveTo>
                  <a:lnTo>
                    <a:pt x="13356" y="14281"/>
                  </a:lnTo>
                  <a:cubicBezTo>
                    <a:pt x="13356" y="14276"/>
                    <a:pt x="13360" y="14273"/>
                    <a:pt x="13364" y="14273"/>
                  </a:cubicBezTo>
                  <a:cubicBezTo>
                    <a:pt x="13369" y="14273"/>
                    <a:pt x="13372" y="14276"/>
                    <a:pt x="13372" y="14281"/>
                  </a:cubicBezTo>
                  <a:lnTo>
                    <a:pt x="13372" y="14281"/>
                  </a:lnTo>
                  <a:cubicBezTo>
                    <a:pt x="13372" y="14285"/>
                    <a:pt x="13369" y="14289"/>
                    <a:pt x="13364" y="14289"/>
                  </a:cubicBezTo>
                  <a:cubicBezTo>
                    <a:pt x="13360" y="14289"/>
                    <a:pt x="13356" y="14285"/>
                    <a:pt x="13356" y="14281"/>
                  </a:cubicBezTo>
                  <a:close/>
                  <a:moveTo>
                    <a:pt x="13356" y="14249"/>
                  </a:moveTo>
                  <a:lnTo>
                    <a:pt x="13356" y="14249"/>
                  </a:lnTo>
                  <a:cubicBezTo>
                    <a:pt x="13356" y="14244"/>
                    <a:pt x="13360" y="14241"/>
                    <a:pt x="13364" y="14241"/>
                  </a:cubicBezTo>
                  <a:cubicBezTo>
                    <a:pt x="13369" y="14241"/>
                    <a:pt x="13372" y="14244"/>
                    <a:pt x="13372" y="14249"/>
                  </a:cubicBezTo>
                  <a:lnTo>
                    <a:pt x="13372" y="14249"/>
                  </a:lnTo>
                  <a:cubicBezTo>
                    <a:pt x="13372" y="14253"/>
                    <a:pt x="13369" y="14257"/>
                    <a:pt x="13364" y="14257"/>
                  </a:cubicBezTo>
                  <a:cubicBezTo>
                    <a:pt x="13360" y="14257"/>
                    <a:pt x="13356" y="14253"/>
                    <a:pt x="13356" y="14249"/>
                  </a:cubicBezTo>
                  <a:close/>
                  <a:moveTo>
                    <a:pt x="13356" y="14217"/>
                  </a:moveTo>
                  <a:lnTo>
                    <a:pt x="13356" y="14217"/>
                  </a:lnTo>
                  <a:cubicBezTo>
                    <a:pt x="13356" y="14212"/>
                    <a:pt x="13360" y="14209"/>
                    <a:pt x="13364" y="14209"/>
                  </a:cubicBezTo>
                  <a:cubicBezTo>
                    <a:pt x="13369" y="14209"/>
                    <a:pt x="13372" y="14212"/>
                    <a:pt x="13372" y="14217"/>
                  </a:cubicBezTo>
                  <a:lnTo>
                    <a:pt x="13372" y="14217"/>
                  </a:lnTo>
                  <a:cubicBezTo>
                    <a:pt x="13372" y="14221"/>
                    <a:pt x="13369" y="14225"/>
                    <a:pt x="13364" y="14225"/>
                  </a:cubicBezTo>
                  <a:cubicBezTo>
                    <a:pt x="13360" y="14225"/>
                    <a:pt x="13356" y="14221"/>
                    <a:pt x="13356" y="14217"/>
                  </a:cubicBezTo>
                  <a:close/>
                  <a:moveTo>
                    <a:pt x="13356" y="14185"/>
                  </a:moveTo>
                  <a:lnTo>
                    <a:pt x="13356" y="14185"/>
                  </a:lnTo>
                  <a:cubicBezTo>
                    <a:pt x="13356" y="14180"/>
                    <a:pt x="13360" y="14177"/>
                    <a:pt x="13364" y="14177"/>
                  </a:cubicBezTo>
                  <a:cubicBezTo>
                    <a:pt x="13369" y="14177"/>
                    <a:pt x="13372" y="14180"/>
                    <a:pt x="13372" y="14185"/>
                  </a:cubicBezTo>
                  <a:lnTo>
                    <a:pt x="13372" y="14185"/>
                  </a:lnTo>
                  <a:cubicBezTo>
                    <a:pt x="13372" y="14189"/>
                    <a:pt x="13369" y="14193"/>
                    <a:pt x="13364" y="14193"/>
                  </a:cubicBezTo>
                  <a:cubicBezTo>
                    <a:pt x="13360" y="14193"/>
                    <a:pt x="13356" y="14189"/>
                    <a:pt x="13356" y="14185"/>
                  </a:cubicBezTo>
                  <a:close/>
                  <a:moveTo>
                    <a:pt x="13356" y="14153"/>
                  </a:moveTo>
                  <a:lnTo>
                    <a:pt x="13356" y="14153"/>
                  </a:lnTo>
                  <a:cubicBezTo>
                    <a:pt x="13356" y="14148"/>
                    <a:pt x="13360" y="14145"/>
                    <a:pt x="13364" y="14145"/>
                  </a:cubicBezTo>
                  <a:cubicBezTo>
                    <a:pt x="13369" y="14145"/>
                    <a:pt x="13372" y="14148"/>
                    <a:pt x="13372" y="14153"/>
                  </a:cubicBezTo>
                  <a:lnTo>
                    <a:pt x="13372" y="14153"/>
                  </a:lnTo>
                  <a:cubicBezTo>
                    <a:pt x="13372" y="14157"/>
                    <a:pt x="13369" y="14161"/>
                    <a:pt x="13364" y="14161"/>
                  </a:cubicBezTo>
                  <a:cubicBezTo>
                    <a:pt x="13360" y="14161"/>
                    <a:pt x="13356" y="14157"/>
                    <a:pt x="13356" y="14153"/>
                  </a:cubicBezTo>
                  <a:close/>
                  <a:moveTo>
                    <a:pt x="13356" y="14121"/>
                  </a:moveTo>
                  <a:lnTo>
                    <a:pt x="13356" y="14121"/>
                  </a:lnTo>
                  <a:cubicBezTo>
                    <a:pt x="13356" y="14116"/>
                    <a:pt x="13360" y="14113"/>
                    <a:pt x="13364" y="14113"/>
                  </a:cubicBezTo>
                  <a:cubicBezTo>
                    <a:pt x="13369" y="14113"/>
                    <a:pt x="13372" y="14116"/>
                    <a:pt x="13372" y="14121"/>
                  </a:cubicBezTo>
                  <a:lnTo>
                    <a:pt x="13372" y="14121"/>
                  </a:lnTo>
                  <a:cubicBezTo>
                    <a:pt x="13372" y="14125"/>
                    <a:pt x="13369" y="14129"/>
                    <a:pt x="13364" y="14129"/>
                  </a:cubicBezTo>
                  <a:cubicBezTo>
                    <a:pt x="13360" y="14129"/>
                    <a:pt x="13356" y="14125"/>
                    <a:pt x="13356" y="14121"/>
                  </a:cubicBezTo>
                  <a:close/>
                  <a:moveTo>
                    <a:pt x="13356" y="14089"/>
                  </a:moveTo>
                  <a:lnTo>
                    <a:pt x="13356" y="14089"/>
                  </a:lnTo>
                  <a:cubicBezTo>
                    <a:pt x="13356" y="14084"/>
                    <a:pt x="13360" y="14081"/>
                    <a:pt x="13364" y="14081"/>
                  </a:cubicBezTo>
                  <a:cubicBezTo>
                    <a:pt x="13369" y="14081"/>
                    <a:pt x="13372" y="14084"/>
                    <a:pt x="13372" y="14089"/>
                  </a:cubicBezTo>
                  <a:lnTo>
                    <a:pt x="13372" y="14089"/>
                  </a:lnTo>
                  <a:cubicBezTo>
                    <a:pt x="13372" y="14093"/>
                    <a:pt x="13369" y="14097"/>
                    <a:pt x="13364" y="14097"/>
                  </a:cubicBezTo>
                  <a:cubicBezTo>
                    <a:pt x="13360" y="14097"/>
                    <a:pt x="13356" y="14093"/>
                    <a:pt x="13356" y="14089"/>
                  </a:cubicBezTo>
                  <a:close/>
                  <a:moveTo>
                    <a:pt x="13356" y="14057"/>
                  </a:moveTo>
                  <a:lnTo>
                    <a:pt x="13356" y="14057"/>
                  </a:lnTo>
                  <a:cubicBezTo>
                    <a:pt x="13356" y="14052"/>
                    <a:pt x="13360" y="14049"/>
                    <a:pt x="13364" y="14049"/>
                  </a:cubicBezTo>
                  <a:cubicBezTo>
                    <a:pt x="13369" y="14049"/>
                    <a:pt x="13372" y="14052"/>
                    <a:pt x="13372" y="14057"/>
                  </a:cubicBezTo>
                  <a:lnTo>
                    <a:pt x="13372" y="14057"/>
                  </a:lnTo>
                  <a:cubicBezTo>
                    <a:pt x="13372" y="14061"/>
                    <a:pt x="13369" y="14065"/>
                    <a:pt x="13364" y="14065"/>
                  </a:cubicBezTo>
                  <a:cubicBezTo>
                    <a:pt x="13360" y="14065"/>
                    <a:pt x="13356" y="14061"/>
                    <a:pt x="13356" y="14057"/>
                  </a:cubicBezTo>
                  <a:close/>
                  <a:moveTo>
                    <a:pt x="13356" y="14025"/>
                  </a:moveTo>
                  <a:lnTo>
                    <a:pt x="13356" y="14025"/>
                  </a:lnTo>
                  <a:cubicBezTo>
                    <a:pt x="13356" y="14020"/>
                    <a:pt x="13360" y="14017"/>
                    <a:pt x="13364" y="14017"/>
                  </a:cubicBezTo>
                  <a:cubicBezTo>
                    <a:pt x="13369" y="14017"/>
                    <a:pt x="13372" y="14020"/>
                    <a:pt x="13372" y="14025"/>
                  </a:cubicBezTo>
                  <a:lnTo>
                    <a:pt x="13372" y="14025"/>
                  </a:lnTo>
                  <a:cubicBezTo>
                    <a:pt x="13372" y="14029"/>
                    <a:pt x="13369" y="14033"/>
                    <a:pt x="13364" y="14033"/>
                  </a:cubicBezTo>
                  <a:cubicBezTo>
                    <a:pt x="13360" y="14033"/>
                    <a:pt x="13356" y="14029"/>
                    <a:pt x="13356" y="14025"/>
                  </a:cubicBezTo>
                  <a:close/>
                  <a:moveTo>
                    <a:pt x="13356" y="13993"/>
                  </a:moveTo>
                  <a:lnTo>
                    <a:pt x="13356" y="13993"/>
                  </a:lnTo>
                  <a:cubicBezTo>
                    <a:pt x="13356" y="13988"/>
                    <a:pt x="13360" y="13985"/>
                    <a:pt x="13364" y="13985"/>
                  </a:cubicBezTo>
                  <a:cubicBezTo>
                    <a:pt x="13369" y="13985"/>
                    <a:pt x="13372" y="13988"/>
                    <a:pt x="13372" y="13993"/>
                  </a:cubicBezTo>
                  <a:lnTo>
                    <a:pt x="13372" y="13993"/>
                  </a:lnTo>
                  <a:cubicBezTo>
                    <a:pt x="13372" y="13997"/>
                    <a:pt x="13369" y="14001"/>
                    <a:pt x="13364" y="14001"/>
                  </a:cubicBezTo>
                  <a:cubicBezTo>
                    <a:pt x="13360" y="14001"/>
                    <a:pt x="13356" y="13997"/>
                    <a:pt x="13356" y="13993"/>
                  </a:cubicBezTo>
                  <a:close/>
                  <a:moveTo>
                    <a:pt x="13356" y="13961"/>
                  </a:moveTo>
                  <a:lnTo>
                    <a:pt x="13356" y="13961"/>
                  </a:lnTo>
                  <a:cubicBezTo>
                    <a:pt x="13356" y="13956"/>
                    <a:pt x="13360" y="13953"/>
                    <a:pt x="13364" y="13953"/>
                  </a:cubicBezTo>
                  <a:cubicBezTo>
                    <a:pt x="13369" y="13953"/>
                    <a:pt x="13372" y="13956"/>
                    <a:pt x="13372" y="13961"/>
                  </a:cubicBezTo>
                  <a:lnTo>
                    <a:pt x="13372" y="13961"/>
                  </a:lnTo>
                  <a:cubicBezTo>
                    <a:pt x="13372" y="13965"/>
                    <a:pt x="13369" y="13969"/>
                    <a:pt x="13364" y="13969"/>
                  </a:cubicBezTo>
                  <a:cubicBezTo>
                    <a:pt x="13360" y="13969"/>
                    <a:pt x="13356" y="13965"/>
                    <a:pt x="13356" y="13961"/>
                  </a:cubicBezTo>
                  <a:close/>
                  <a:moveTo>
                    <a:pt x="13356" y="13929"/>
                  </a:moveTo>
                  <a:lnTo>
                    <a:pt x="13356" y="13929"/>
                  </a:lnTo>
                  <a:cubicBezTo>
                    <a:pt x="13356" y="13924"/>
                    <a:pt x="13360" y="13921"/>
                    <a:pt x="13364" y="13921"/>
                  </a:cubicBezTo>
                  <a:cubicBezTo>
                    <a:pt x="13369" y="13921"/>
                    <a:pt x="13372" y="13924"/>
                    <a:pt x="13372" y="13929"/>
                  </a:cubicBezTo>
                  <a:lnTo>
                    <a:pt x="13372" y="13929"/>
                  </a:lnTo>
                  <a:cubicBezTo>
                    <a:pt x="13372" y="13933"/>
                    <a:pt x="13369" y="13937"/>
                    <a:pt x="13364" y="13937"/>
                  </a:cubicBezTo>
                  <a:cubicBezTo>
                    <a:pt x="13360" y="13937"/>
                    <a:pt x="13356" y="13933"/>
                    <a:pt x="13356" y="13929"/>
                  </a:cubicBezTo>
                  <a:close/>
                  <a:moveTo>
                    <a:pt x="13356" y="13897"/>
                  </a:moveTo>
                  <a:lnTo>
                    <a:pt x="13356" y="13897"/>
                  </a:lnTo>
                  <a:cubicBezTo>
                    <a:pt x="13356" y="13892"/>
                    <a:pt x="13360" y="13889"/>
                    <a:pt x="13364" y="13889"/>
                  </a:cubicBezTo>
                  <a:cubicBezTo>
                    <a:pt x="13369" y="13889"/>
                    <a:pt x="13372" y="13892"/>
                    <a:pt x="13372" y="13897"/>
                  </a:cubicBezTo>
                  <a:lnTo>
                    <a:pt x="13372" y="13897"/>
                  </a:lnTo>
                  <a:cubicBezTo>
                    <a:pt x="13372" y="13901"/>
                    <a:pt x="13369" y="13905"/>
                    <a:pt x="13364" y="13905"/>
                  </a:cubicBezTo>
                  <a:cubicBezTo>
                    <a:pt x="13360" y="13905"/>
                    <a:pt x="13356" y="13901"/>
                    <a:pt x="13356" y="13897"/>
                  </a:cubicBezTo>
                  <a:close/>
                  <a:moveTo>
                    <a:pt x="13356" y="13865"/>
                  </a:moveTo>
                  <a:lnTo>
                    <a:pt x="13356" y="13865"/>
                  </a:lnTo>
                  <a:cubicBezTo>
                    <a:pt x="13356" y="13860"/>
                    <a:pt x="13360" y="13857"/>
                    <a:pt x="13364" y="13857"/>
                  </a:cubicBezTo>
                  <a:cubicBezTo>
                    <a:pt x="13369" y="13857"/>
                    <a:pt x="13372" y="13860"/>
                    <a:pt x="13372" y="13865"/>
                  </a:cubicBezTo>
                  <a:lnTo>
                    <a:pt x="13372" y="13865"/>
                  </a:lnTo>
                  <a:cubicBezTo>
                    <a:pt x="13372" y="13869"/>
                    <a:pt x="13369" y="13873"/>
                    <a:pt x="13364" y="13873"/>
                  </a:cubicBezTo>
                  <a:cubicBezTo>
                    <a:pt x="13360" y="13873"/>
                    <a:pt x="13356" y="13869"/>
                    <a:pt x="13356" y="13865"/>
                  </a:cubicBezTo>
                  <a:close/>
                  <a:moveTo>
                    <a:pt x="13356" y="13833"/>
                  </a:moveTo>
                  <a:lnTo>
                    <a:pt x="13356" y="13833"/>
                  </a:lnTo>
                  <a:cubicBezTo>
                    <a:pt x="13356" y="13828"/>
                    <a:pt x="13360" y="13825"/>
                    <a:pt x="13364" y="13825"/>
                  </a:cubicBezTo>
                  <a:cubicBezTo>
                    <a:pt x="13369" y="13825"/>
                    <a:pt x="13372" y="13828"/>
                    <a:pt x="13372" y="13833"/>
                  </a:cubicBezTo>
                  <a:lnTo>
                    <a:pt x="13372" y="13833"/>
                  </a:lnTo>
                  <a:cubicBezTo>
                    <a:pt x="13372" y="13837"/>
                    <a:pt x="13369" y="13841"/>
                    <a:pt x="13364" y="13841"/>
                  </a:cubicBezTo>
                  <a:cubicBezTo>
                    <a:pt x="13360" y="13841"/>
                    <a:pt x="13356" y="13837"/>
                    <a:pt x="13356" y="13833"/>
                  </a:cubicBezTo>
                  <a:close/>
                  <a:moveTo>
                    <a:pt x="13356" y="13801"/>
                  </a:moveTo>
                  <a:lnTo>
                    <a:pt x="13356" y="13801"/>
                  </a:lnTo>
                  <a:cubicBezTo>
                    <a:pt x="13356" y="13796"/>
                    <a:pt x="13360" y="13793"/>
                    <a:pt x="13364" y="13793"/>
                  </a:cubicBezTo>
                  <a:cubicBezTo>
                    <a:pt x="13369" y="13793"/>
                    <a:pt x="13372" y="13796"/>
                    <a:pt x="13372" y="13801"/>
                  </a:cubicBezTo>
                  <a:lnTo>
                    <a:pt x="13372" y="13801"/>
                  </a:lnTo>
                  <a:cubicBezTo>
                    <a:pt x="13372" y="13805"/>
                    <a:pt x="13369" y="13809"/>
                    <a:pt x="13364" y="13809"/>
                  </a:cubicBezTo>
                  <a:cubicBezTo>
                    <a:pt x="13360" y="13809"/>
                    <a:pt x="13356" y="13805"/>
                    <a:pt x="13356" y="13801"/>
                  </a:cubicBezTo>
                  <a:close/>
                  <a:moveTo>
                    <a:pt x="13356" y="13769"/>
                  </a:moveTo>
                  <a:lnTo>
                    <a:pt x="13356" y="13769"/>
                  </a:lnTo>
                  <a:cubicBezTo>
                    <a:pt x="13356" y="13764"/>
                    <a:pt x="13360" y="13761"/>
                    <a:pt x="13364" y="13761"/>
                  </a:cubicBezTo>
                  <a:cubicBezTo>
                    <a:pt x="13369" y="13761"/>
                    <a:pt x="13372" y="13764"/>
                    <a:pt x="13372" y="13769"/>
                  </a:cubicBezTo>
                  <a:lnTo>
                    <a:pt x="13372" y="13769"/>
                  </a:lnTo>
                  <a:cubicBezTo>
                    <a:pt x="13372" y="13773"/>
                    <a:pt x="13369" y="13777"/>
                    <a:pt x="13364" y="13777"/>
                  </a:cubicBezTo>
                  <a:cubicBezTo>
                    <a:pt x="13360" y="13777"/>
                    <a:pt x="13356" y="13773"/>
                    <a:pt x="13356" y="13769"/>
                  </a:cubicBezTo>
                  <a:close/>
                  <a:moveTo>
                    <a:pt x="13356" y="13737"/>
                  </a:moveTo>
                  <a:lnTo>
                    <a:pt x="13356" y="13737"/>
                  </a:lnTo>
                  <a:cubicBezTo>
                    <a:pt x="13356" y="13732"/>
                    <a:pt x="13360" y="13729"/>
                    <a:pt x="13364" y="13729"/>
                  </a:cubicBezTo>
                  <a:cubicBezTo>
                    <a:pt x="13369" y="13729"/>
                    <a:pt x="13372" y="13732"/>
                    <a:pt x="13372" y="13737"/>
                  </a:cubicBezTo>
                  <a:lnTo>
                    <a:pt x="13372" y="13737"/>
                  </a:lnTo>
                  <a:cubicBezTo>
                    <a:pt x="13372" y="13741"/>
                    <a:pt x="13369" y="13745"/>
                    <a:pt x="13364" y="13745"/>
                  </a:cubicBezTo>
                  <a:cubicBezTo>
                    <a:pt x="13360" y="13745"/>
                    <a:pt x="13356" y="13741"/>
                    <a:pt x="13356" y="13737"/>
                  </a:cubicBezTo>
                  <a:close/>
                  <a:moveTo>
                    <a:pt x="13356" y="13705"/>
                  </a:moveTo>
                  <a:lnTo>
                    <a:pt x="13356" y="13705"/>
                  </a:lnTo>
                  <a:cubicBezTo>
                    <a:pt x="13356" y="13700"/>
                    <a:pt x="13360" y="13697"/>
                    <a:pt x="13364" y="13697"/>
                  </a:cubicBezTo>
                  <a:cubicBezTo>
                    <a:pt x="13369" y="13697"/>
                    <a:pt x="13372" y="13700"/>
                    <a:pt x="13372" y="13705"/>
                  </a:cubicBezTo>
                  <a:lnTo>
                    <a:pt x="13372" y="13705"/>
                  </a:lnTo>
                  <a:cubicBezTo>
                    <a:pt x="13372" y="13709"/>
                    <a:pt x="13369" y="13713"/>
                    <a:pt x="13364" y="13713"/>
                  </a:cubicBezTo>
                  <a:cubicBezTo>
                    <a:pt x="13360" y="13713"/>
                    <a:pt x="13356" y="13709"/>
                    <a:pt x="13356" y="13705"/>
                  </a:cubicBezTo>
                  <a:close/>
                  <a:moveTo>
                    <a:pt x="13356" y="13673"/>
                  </a:moveTo>
                  <a:lnTo>
                    <a:pt x="13356" y="13673"/>
                  </a:lnTo>
                  <a:cubicBezTo>
                    <a:pt x="13356" y="13668"/>
                    <a:pt x="13360" y="13665"/>
                    <a:pt x="13364" y="13665"/>
                  </a:cubicBezTo>
                  <a:cubicBezTo>
                    <a:pt x="13369" y="13665"/>
                    <a:pt x="13372" y="13668"/>
                    <a:pt x="13372" y="13673"/>
                  </a:cubicBezTo>
                  <a:lnTo>
                    <a:pt x="13372" y="13673"/>
                  </a:lnTo>
                  <a:cubicBezTo>
                    <a:pt x="13372" y="13677"/>
                    <a:pt x="13369" y="13681"/>
                    <a:pt x="13364" y="13681"/>
                  </a:cubicBezTo>
                  <a:cubicBezTo>
                    <a:pt x="13360" y="13681"/>
                    <a:pt x="13356" y="13677"/>
                    <a:pt x="13356" y="13673"/>
                  </a:cubicBezTo>
                  <a:close/>
                  <a:moveTo>
                    <a:pt x="13356" y="13641"/>
                  </a:moveTo>
                  <a:lnTo>
                    <a:pt x="13356" y="13641"/>
                  </a:lnTo>
                  <a:cubicBezTo>
                    <a:pt x="13356" y="13636"/>
                    <a:pt x="13360" y="13633"/>
                    <a:pt x="13364" y="13633"/>
                  </a:cubicBezTo>
                  <a:cubicBezTo>
                    <a:pt x="13369" y="13633"/>
                    <a:pt x="13372" y="13636"/>
                    <a:pt x="13372" y="13641"/>
                  </a:cubicBezTo>
                  <a:lnTo>
                    <a:pt x="13372" y="13641"/>
                  </a:lnTo>
                  <a:cubicBezTo>
                    <a:pt x="13372" y="13645"/>
                    <a:pt x="13369" y="13649"/>
                    <a:pt x="13364" y="13649"/>
                  </a:cubicBezTo>
                  <a:cubicBezTo>
                    <a:pt x="13360" y="13649"/>
                    <a:pt x="13356" y="13645"/>
                    <a:pt x="13356" y="13641"/>
                  </a:cubicBezTo>
                  <a:close/>
                  <a:moveTo>
                    <a:pt x="13356" y="13609"/>
                  </a:moveTo>
                  <a:lnTo>
                    <a:pt x="13356" y="13608"/>
                  </a:lnTo>
                  <a:cubicBezTo>
                    <a:pt x="13356" y="13604"/>
                    <a:pt x="13360" y="13600"/>
                    <a:pt x="13364" y="13600"/>
                  </a:cubicBezTo>
                  <a:cubicBezTo>
                    <a:pt x="13369" y="13600"/>
                    <a:pt x="13372" y="13604"/>
                    <a:pt x="13372" y="13608"/>
                  </a:cubicBezTo>
                  <a:lnTo>
                    <a:pt x="13372" y="13609"/>
                  </a:lnTo>
                  <a:cubicBezTo>
                    <a:pt x="13372" y="13613"/>
                    <a:pt x="13369" y="13617"/>
                    <a:pt x="13364" y="13617"/>
                  </a:cubicBezTo>
                  <a:cubicBezTo>
                    <a:pt x="13360" y="13617"/>
                    <a:pt x="13356" y="13613"/>
                    <a:pt x="13356" y="13609"/>
                  </a:cubicBezTo>
                  <a:close/>
                  <a:moveTo>
                    <a:pt x="13356" y="13576"/>
                  </a:moveTo>
                  <a:lnTo>
                    <a:pt x="13356" y="13576"/>
                  </a:lnTo>
                  <a:cubicBezTo>
                    <a:pt x="13356" y="13572"/>
                    <a:pt x="13360" y="13568"/>
                    <a:pt x="13364" y="13568"/>
                  </a:cubicBezTo>
                  <a:cubicBezTo>
                    <a:pt x="13369" y="13568"/>
                    <a:pt x="13372" y="13572"/>
                    <a:pt x="13372" y="13576"/>
                  </a:cubicBezTo>
                  <a:lnTo>
                    <a:pt x="13372" y="13576"/>
                  </a:lnTo>
                  <a:cubicBezTo>
                    <a:pt x="13372" y="13581"/>
                    <a:pt x="13369" y="13584"/>
                    <a:pt x="13364" y="13584"/>
                  </a:cubicBezTo>
                  <a:cubicBezTo>
                    <a:pt x="13360" y="13584"/>
                    <a:pt x="13356" y="13581"/>
                    <a:pt x="13356" y="13576"/>
                  </a:cubicBezTo>
                  <a:close/>
                  <a:moveTo>
                    <a:pt x="13356" y="13544"/>
                  </a:moveTo>
                  <a:lnTo>
                    <a:pt x="13356" y="13544"/>
                  </a:lnTo>
                  <a:cubicBezTo>
                    <a:pt x="13356" y="13540"/>
                    <a:pt x="13360" y="13536"/>
                    <a:pt x="13364" y="13536"/>
                  </a:cubicBezTo>
                  <a:cubicBezTo>
                    <a:pt x="13369" y="13536"/>
                    <a:pt x="13372" y="13540"/>
                    <a:pt x="13372" y="13544"/>
                  </a:cubicBezTo>
                  <a:lnTo>
                    <a:pt x="13372" y="13544"/>
                  </a:lnTo>
                  <a:cubicBezTo>
                    <a:pt x="13372" y="13549"/>
                    <a:pt x="13369" y="13552"/>
                    <a:pt x="13364" y="13552"/>
                  </a:cubicBezTo>
                  <a:cubicBezTo>
                    <a:pt x="13360" y="13552"/>
                    <a:pt x="13356" y="13549"/>
                    <a:pt x="13356" y="13544"/>
                  </a:cubicBezTo>
                  <a:close/>
                  <a:moveTo>
                    <a:pt x="13356" y="13512"/>
                  </a:moveTo>
                  <a:lnTo>
                    <a:pt x="13356" y="13512"/>
                  </a:lnTo>
                  <a:cubicBezTo>
                    <a:pt x="13356" y="13508"/>
                    <a:pt x="13360" y="13504"/>
                    <a:pt x="13364" y="13504"/>
                  </a:cubicBezTo>
                  <a:cubicBezTo>
                    <a:pt x="13369" y="13504"/>
                    <a:pt x="13372" y="13508"/>
                    <a:pt x="13372" y="13512"/>
                  </a:cubicBezTo>
                  <a:lnTo>
                    <a:pt x="13372" y="13512"/>
                  </a:lnTo>
                  <a:cubicBezTo>
                    <a:pt x="13372" y="13517"/>
                    <a:pt x="13369" y="13520"/>
                    <a:pt x="13364" y="13520"/>
                  </a:cubicBezTo>
                  <a:cubicBezTo>
                    <a:pt x="13360" y="13520"/>
                    <a:pt x="13356" y="13517"/>
                    <a:pt x="13356" y="13512"/>
                  </a:cubicBezTo>
                  <a:close/>
                  <a:moveTo>
                    <a:pt x="13356" y="13480"/>
                  </a:moveTo>
                  <a:lnTo>
                    <a:pt x="13356" y="13480"/>
                  </a:lnTo>
                  <a:cubicBezTo>
                    <a:pt x="13356" y="13476"/>
                    <a:pt x="13360" y="13472"/>
                    <a:pt x="13364" y="13472"/>
                  </a:cubicBezTo>
                  <a:cubicBezTo>
                    <a:pt x="13369" y="13472"/>
                    <a:pt x="13372" y="13476"/>
                    <a:pt x="13372" y="13480"/>
                  </a:cubicBezTo>
                  <a:lnTo>
                    <a:pt x="13372" y="13480"/>
                  </a:lnTo>
                  <a:cubicBezTo>
                    <a:pt x="13372" y="13485"/>
                    <a:pt x="13369" y="13488"/>
                    <a:pt x="13364" y="13488"/>
                  </a:cubicBezTo>
                  <a:cubicBezTo>
                    <a:pt x="13360" y="13488"/>
                    <a:pt x="13356" y="13485"/>
                    <a:pt x="13356" y="13480"/>
                  </a:cubicBezTo>
                  <a:close/>
                  <a:moveTo>
                    <a:pt x="13356" y="13448"/>
                  </a:moveTo>
                  <a:lnTo>
                    <a:pt x="13356" y="13448"/>
                  </a:lnTo>
                  <a:cubicBezTo>
                    <a:pt x="13356" y="13444"/>
                    <a:pt x="13360" y="13440"/>
                    <a:pt x="13364" y="13440"/>
                  </a:cubicBezTo>
                  <a:cubicBezTo>
                    <a:pt x="13369" y="13440"/>
                    <a:pt x="13372" y="13444"/>
                    <a:pt x="13372" y="13448"/>
                  </a:cubicBezTo>
                  <a:lnTo>
                    <a:pt x="13372" y="13448"/>
                  </a:lnTo>
                  <a:cubicBezTo>
                    <a:pt x="13372" y="13453"/>
                    <a:pt x="13369" y="13456"/>
                    <a:pt x="13364" y="13456"/>
                  </a:cubicBezTo>
                  <a:cubicBezTo>
                    <a:pt x="13360" y="13456"/>
                    <a:pt x="13356" y="13453"/>
                    <a:pt x="13356" y="13448"/>
                  </a:cubicBezTo>
                  <a:close/>
                  <a:moveTo>
                    <a:pt x="13356" y="13416"/>
                  </a:moveTo>
                  <a:lnTo>
                    <a:pt x="13356" y="13416"/>
                  </a:lnTo>
                  <a:cubicBezTo>
                    <a:pt x="13356" y="13412"/>
                    <a:pt x="13360" y="13408"/>
                    <a:pt x="13364" y="13408"/>
                  </a:cubicBezTo>
                  <a:cubicBezTo>
                    <a:pt x="13369" y="13408"/>
                    <a:pt x="13372" y="13412"/>
                    <a:pt x="13372" y="13416"/>
                  </a:cubicBezTo>
                  <a:lnTo>
                    <a:pt x="13372" y="13416"/>
                  </a:lnTo>
                  <a:cubicBezTo>
                    <a:pt x="13372" y="13421"/>
                    <a:pt x="13369" y="13424"/>
                    <a:pt x="13364" y="13424"/>
                  </a:cubicBezTo>
                  <a:cubicBezTo>
                    <a:pt x="13360" y="13424"/>
                    <a:pt x="13356" y="13421"/>
                    <a:pt x="13356" y="13416"/>
                  </a:cubicBezTo>
                  <a:close/>
                  <a:moveTo>
                    <a:pt x="13356" y="13384"/>
                  </a:moveTo>
                  <a:lnTo>
                    <a:pt x="13356" y="13384"/>
                  </a:lnTo>
                  <a:cubicBezTo>
                    <a:pt x="13356" y="13380"/>
                    <a:pt x="13360" y="13376"/>
                    <a:pt x="13364" y="13376"/>
                  </a:cubicBezTo>
                  <a:cubicBezTo>
                    <a:pt x="13369" y="13376"/>
                    <a:pt x="13372" y="13380"/>
                    <a:pt x="13372" y="13384"/>
                  </a:cubicBezTo>
                  <a:lnTo>
                    <a:pt x="13372" y="13384"/>
                  </a:lnTo>
                  <a:cubicBezTo>
                    <a:pt x="13372" y="13389"/>
                    <a:pt x="13369" y="13392"/>
                    <a:pt x="13364" y="13392"/>
                  </a:cubicBezTo>
                  <a:cubicBezTo>
                    <a:pt x="13360" y="13392"/>
                    <a:pt x="13356" y="13389"/>
                    <a:pt x="13356" y="13384"/>
                  </a:cubicBezTo>
                  <a:close/>
                  <a:moveTo>
                    <a:pt x="13356" y="13352"/>
                  </a:moveTo>
                  <a:lnTo>
                    <a:pt x="13356" y="13352"/>
                  </a:lnTo>
                  <a:cubicBezTo>
                    <a:pt x="13356" y="13348"/>
                    <a:pt x="13360" y="13344"/>
                    <a:pt x="13364" y="13344"/>
                  </a:cubicBezTo>
                  <a:cubicBezTo>
                    <a:pt x="13369" y="13344"/>
                    <a:pt x="13372" y="13348"/>
                    <a:pt x="13372" y="13352"/>
                  </a:cubicBezTo>
                  <a:lnTo>
                    <a:pt x="13372" y="13352"/>
                  </a:lnTo>
                  <a:cubicBezTo>
                    <a:pt x="13372" y="13357"/>
                    <a:pt x="13369" y="13360"/>
                    <a:pt x="13364" y="13360"/>
                  </a:cubicBezTo>
                  <a:cubicBezTo>
                    <a:pt x="13360" y="13360"/>
                    <a:pt x="13356" y="13357"/>
                    <a:pt x="13356" y="13352"/>
                  </a:cubicBezTo>
                  <a:close/>
                  <a:moveTo>
                    <a:pt x="13356" y="13320"/>
                  </a:moveTo>
                  <a:lnTo>
                    <a:pt x="13356" y="13320"/>
                  </a:lnTo>
                  <a:cubicBezTo>
                    <a:pt x="13356" y="13316"/>
                    <a:pt x="13360" y="13312"/>
                    <a:pt x="13364" y="13312"/>
                  </a:cubicBezTo>
                  <a:cubicBezTo>
                    <a:pt x="13369" y="13312"/>
                    <a:pt x="13372" y="13316"/>
                    <a:pt x="13372" y="13320"/>
                  </a:cubicBezTo>
                  <a:lnTo>
                    <a:pt x="13372" y="13320"/>
                  </a:lnTo>
                  <a:cubicBezTo>
                    <a:pt x="13372" y="13325"/>
                    <a:pt x="13369" y="13328"/>
                    <a:pt x="13364" y="13328"/>
                  </a:cubicBezTo>
                  <a:cubicBezTo>
                    <a:pt x="13360" y="13328"/>
                    <a:pt x="13356" y="13325"/>
                    <a:pt x="13356" y="13320"/>
                  </a:cubicBezTo>
                  <a:close/>
                  <a:moveTo>
                    <a:pt x="13356" y="13288"/>
                  </a:moveTo>
                  <a:lnTo>
                    <a:pt x="13356" y="13288"/>
                  </a:lnTo>
                  <a:cubicBezTo>
                    <a:pt x="13356" y="13284"/>
                    <a:pt x="13360" y="13280"/>
                    <a:pt x="13364" y="13280"/>
                  </a:cubicBezTo>
                  <a:cubicBezTo>
                    <a:pt x="13369" y="13280"/>
                    <a:pt x="13372" y="13284"/>
                    <a:pt x="13372" y="13288"/>
                  </a:cubicBezTo>
                  <a:lnTo>
                    <a:pt x="13372" y="13288"/>
                  </a:lnTo>
                  <a:cubicBezTo>
                    <a:pt x="13372" y="13293"/>
                    <a:pt x="13369" y="13296"/>
                    <a:pt x="13364" y="13296"/>
                  </a:cubicBezTo>
                  <a:cubicBezTo>
                    <a:pt x="13360" y="13296"/>
                    <a:pt x="13356" y="13293"/>
                    <a:pt x="13356" y="13288"/>
                  </a:cubicBezTo>
                  <a:close/>
                  <a:moveTo>
                    <a:pt x="13356" y="13256"/>
                  </a:moveTo>
                  <a:lnTo>
                    <a:pt x="13356" y="13256"/>
                  </a:lnTo>
                  <a:cubicBezTo>
                    <a:pt x="13356" y="13252"/>
                    <a:pt x="13360" y="13248"/>
                    <a:pt x="13364" y="13248"/>
                  </a:cubicBezTo>
                  <a:cubicBezTo>
                    <a:pt x="13369" y="13248"/>
                    <a:pt x="13372" y="13252"/>
                    <a:pt x="13372" y="13256"/>
                  </a:cubicBezTo>
                  <a:lnTo>
                    <a:pt x="13372" y="13256"/>
                  </a:lnTo>
                  <a:cubicBezTo>
                    <a:pt x="13372" y="13261"/>
                    <a:pt x="13369" y="13264"/>
                    <a:pt x="13364" y="13264"/>
                  </a:cubicBezTo>
                  <a:cubicBezTo>
                    <a:pt x="13360" y="13264"/>
                    <a:pt x="13356" y="13261"/>
                    <a:pt x="13356" y="13256"/>
                  </a:cubicBezTo>
                  <a:close/>
                  <a:moveTo>
                    <a:pt x="13356" y="13224"/>
                  </a:moveTo>
                  <a:lnTo>
                    <a:pt x="13356" y="13224"/>
                  </a:lnTo>
                  <a:cubicBezTo>
                    <a:pt x="13356" y="13220"/>
                    <a:pt x="13360" y="13216"/>
                    <a:pt x="13364" y="13216"/>
                  </a:cubicBezTo>
                  <a:cubicBezTo>
                    <a:pt x="13369" y="13216"/>
                    <a:pt x="13372" y="13220"/>
                    <a:pt x="13372" y="13224"/>
                  </a:cubicBezTo>
                  <a:lnTo>
                    <a:pt x="13372" y="13224"/>
                  </a:lnTo>
                  <a:cubicBezTo>
                    <a:pt x="13372" y="13229"/>
                    <a:pt x="13369" y="13232"/>
                    <a:pt x="13364" y="13232"/>
                  </a:cubicBezTo>
                  <a:cubicBezTo>
                    <a:pt x="13360" y="13232"/>
                    <a:pt x="13356" y="13229"/>
                    <a:pt x="13356" y="13224"/>
                  </a:cubicBezTo>
                  <a:close/>
                  <a:moveTo>
                    <a:pt x="13356" y="13192"/>
                  </a:moveTo>
                  <a:lnTo>
                    <a:pt x="13356" y="13192"/>
                  </a:lnTo>
                  <a:cubicBezTo>
                    <a:pt x="13356" y="13188"/>
                    <a:pt x="13360" y="13184"/>
                    <a:pt x="13364" y="13184"/>
                  </a:cubicBezTo>
                  <a:cubicBezTo>
                    <a:pt x="13369" y="13184"/>
                    <a:pt x="13372" y="13188"/>
                    <a:pt x="13372" y="13192"/>
                  </a:cubicBezTo>
                  <a:lnTo>
                    <a:pt x="13372" y="13192"/>
                  </a:lnTo>
                  <a:cubicBezTo>
                    <a:pt x="13372" y="13197"/>
                    <a:pt x="13369" y="13200"/>
                    <a:pt x="13364" y="13200"/>
                  </a:cubicBezTo>
                  <a:cubicBezTo>
                    <a:pt x="13360" y="13200"/>
                    <a:pt x="13356" y="13197"/>
                    <a:pt x="13356" y="13192"/>
                  </a:cubicBezTo>
                  <a:close/>
                  <a:moveTo>
                    <a:pt x="13356" y="13160"/>
                  </a:moveTo>
                  <a:lnTo>
                    <a:pt x="13356" y="13160"/>
                  </a:lnTo>
                  <a:cubicBezTo>
                    <a:pt x="13356" y="13156"/>
                    <a:pt x="13360" y="13152"/>
                    <a:pt x="13364" y="13152"/>
                  </a:cubicBezTo>
                  <a:cubicBezTo>
                    <a:pt x="13369" y="13152"/>
                    <a:pt x="13372" y="13156"/>
                    <a:pt x="13372" y="13160"/>
                  </a:cubicBezTo>
                  <a:lnTo>
                    <a:pt x="13372" y="13160"/>
                  </a:lnTo>
                  <a:cubicBezTo>
                    <a:pt x="13372" y="13165"/>
                    <a:pt x="13369" y="13168"/>
                    <a:pt x="13364" y="13168"/>
                  </a:cubicBezTo>
                  <a:cubicBezTo>
                    <a:pt x="13360" y="13168"/>
                    <a:pt x="13356" y="13165"/>
                    <a:pt x="13356" y="13160"/>
                  </a:cubicBezTo>
                  <a:close/>
                  <a:moveTo>
                    <a:pt x="13356" y="13128"/>
                  </a:moveTo>
                  <a:lnTo>
                    <a:pt x="13356" y="13128"/>
                  </a:lnTo>
                  <a:cubicBezTo>
                    <a:pt x="13356" y="13124"/>
                    <a:pt x="13360" y="13120"/>
                    <a:pt x="13364" y="13120"/>
                  </a:cubicBezTo>
                  <a:cubicBezTo>
                    <a:pt x="13369" y="13120"/>
                    <a:pt x="13372" y="13124"/>
                    <a:pt x="13372" y="13128"/>
                  </a:cubicBezTo>
                  <a:lnTo>
                    <a:pt x="13372" y="13128"/>
                  </a:lnTo>
                  <a:cubicBezTo>
                    <a:pt x="13372" y="13133"/>
                    <a:pt x="13369" y="13136"/>
                    <a:pt x="13364" y="13136"/>
                  </a:cubicBezTo>
                  <a:cubicBezTo>
                    <a:pt x="13360" y="13136"/>
                    <a:pt x="13356" y="13133"/>
                    <a:pt x="13356" y="13128"/>
                  </a:cubicBezTo>
                  <a:close/>
                  <a:moveTo>
                    <a:pt x="13356" y="13096"/>
                  </a:moveTo>
                  <a:lnTo>
                    <a:pt x="13356" y="13096"/>
                  </a:lnTo>
                  <a:cubicBezTo>
                    <a:pt x="13356" y="13092"/>
                    <a:pt x="13360" y="13088"/>
                    <a:pt x="13364" y="13088"/>
                  </a:cubicBezTo>
                  <a:cubicBezTo>
                    <a:pt x="13369" y="13088"/>
                    <a:pt x="13372" y="13092"/>
                    <a:pt x="13372" y="13096"/>
                  </a:cubicBezTo>
                  <a:lnTo>
                    <a:pt x="13372" y="13096"/>
                  </a:lnTo>
                  <a:cubicBezTo>
                    <a:pt x="13372" y="13101"/>
                    <a:pt x="13369" y="13104"/>
                    <a:pt x="13364" y="13104"/>
                  </a:cubicBezTo>
                  <a:cubicBezTo>
                    <a:pt x="13360" y="13104"/>
                    <a:pt x="13356" y="13101"/>
                    <a:pt x="13356" y="13096"/>
                  </a:cubicBezTo>
                  <a:close/>
                  <a:moveTo>
                    <a:pt x="13356" y="13064"/>
                  </a:moveTo>
                  <a:lnTo>
                    <a:pt x="13356" y="13064"/>
                  </a:lnTo>
                  <a:cubicBezTo>
                    <a:pt x="13356" y="13060"/>
                    <a:pt x="13360" y="13056"/>
                    <a:pt x="13364" y="13056"/>
                  </a:cubicBezTo>
                  <a:cubicBezTo>
                    <a:pt x="13369" y="13056"/>
                    <a:pt x="13372" y="13060"/>
                    <a:pt x="13372" y="13064"/>
                  </a:cubicBezTo>
                  <a:lnTo>
                    <a:pt x="13372" y="13064"/>
                  </a:lnTo>
                  <a:cubicBezTo>
                    <a:pt x="13372" y="13069"/>
                    <a:pt x="13369" y="13072"/>
                    <a:pt x="13364" y="13072"/>
                  </a:cubicBezTo>
                  <a:cubicBezTo>
                    <a:pt x="13360" y="13072"/>
                    <a:pt x="13356" y="13069"/>
                    <a:pt x="13356" y="13064"/>
                  </a:cubicBezTo>
                  <a:close/>
                  <a:moveTo>
                    <a:pt x="13356" y="13032"/>
                  </a:moveTo>
                  <a:lnTo>
                    <a:pt x="13356" y="13032"/>
                  </a:lnTo>
                  <a:cubicBezTo>
                    <a:pt x="13356" y="13028"/>
                    <a:pt x="13360" y="13024"/>
                    <a:pt x="13364" y="13024"/>
                  </a:cubicBezTo>
                  <a:cubicBezTo>
                    <a:pt x="13369" y="13024"/>
                    <a:pt x="13372" y="13028"/>
                    <a:pt x="13372" y="13032"/>
                  </a:cubicBezTo>
                  <a:lnTo>
                    <a:pt x="13372" y="13032"/>
                  </a:lnTo>
                  <a:cubicBezTo>
                    <a:pt x="13372" y="13037"/>
                    <a:pt x="13369" y="13040"/>
                    <a:pt x="13364" y="13040"/>
                  </a:cubicBezTo>
                  <a:cubicBezTo>
                    <a:pt x="13360" y="13040"/>
                    <a:pt x="13356" y="13037"/>
                    <a:pt x="13356" y="13032"/>
                  </a:cubicBezTo>
                  <a:close/>
                  <a:moveTo>
                    <a:pt x="13356" y="13000"/>
                  </a:moveTo>
                  <a:lnTo>
                    <a:pt x="13356" y="13000"/>
                  </a:lnTo>
                  <a:cubicBezTo>
                    <a:pt x="13356" y="12996"/>
                    <a:pt x="13360" y="12992"/>
                    <a:pt x="13364" y="12992"/>
                  </a:cubicBezTo>
                  <a:cubicBezTo>
                    <a:pt x="13369" y="12992"/>
                    <a:pt x="13372" y="12996"/>
                    <a:pt x="13372" y="13000"/>
                  </a:cubicBezTo>
                  <a:lnTo>
                    <a:pt x="13372" y="13000"/>
                  </a:lnTo>
                  <a:cubicBezTo>
                    <a:pt x="13372" y="13005"/>
                    <a:pt x="13369" y="13008"/>
                    <a:pt x="13364" y="13008"/>
                  </a:cubicBezTo>
                  <a:cubicBezTo>
                    <a:pt x="13360" y="13008"/>
                    <a:pt x="13356" y="13005"/>
                    <a:pt x="13356" y="13000"/>
                  </a:cubicBezTo>
                  <a:close/>
                  <a:moveTo>
                    <a:pt x="13356" y="12968"/>
                  </a:moveTo>
                  <a:lnTo>
                    <a:pt x="13356" y="12968"/>
                  </a:lnTo>
                  <a:cubicBezTo>
                    <a:pt x="13356" y="12964"/>
                    <a:pt x="13360" y="12960"/>
                    <a:pt x="13364" y="12960"/>
                  </a:cubicBezTo>
                  <a:cubicBezTo>
                    <a:pt x="13369" y="12960"/>
                    <a:pt x="13372" y="12964"/>
                    <a:pt x="13372" y="12968"/>
                  </a:cubicBezTo>
                  <a:lnTo>
                    <a:pt x="13372" y="12968"/>
                  </a:lnTo>
                  <a:cubicBezTo>
                    <a:pt x="13372" y="12973"/>
                    <a:pt x="13369" y="12976"/>
                    <a:pt x="13364" y="12976"/>
                  </a:cubicBezTo>
                  <a:cubicBezTo>
                    <a:pt x="13360" y="12976"/>
                    <a:pt x="13356" y="12973"/>
                    <a:pt x="13356" y="12968"/>
                  </a:cubicBezTo>
                  <a:close/>
                  <a:moveTo>
                    <a:pt x="13356" y="12936"/>
                  </a:moveTo>
                  <a:lnTo>
                    <a:pt x="13356" y="12936"/>
                  </a:lnTo>
                  <a:cubicBezTo>
                    <a:pt x="13356" y="12932"/>
                    <a:pt x="13360" y="12928"/>
                    <a:pt x="13364" y="12928"/>
                  </a:cubicBezTo>
                  <a:cubicBezTo>
                    <a:pt x="13369" y="12928"/>
                    <a:pt x="13372" y="12932"/>
                    <a:pt x="13372" y="12936"/>
                  </a:cubicBezTo>
                  <a:lnTo>
                    <a:pt x="13372" y="12936"/>
                  </a:lnTo>
                  <a:cubicBezTo>
                    <a:pt x="13372" y="12941"/>
                    <a:pt x="13369" y="12944"/>
                    <a:pt x="13364" y="12944"/>
                  </a:cubicBezTo>
                  <a:cubicBezTo>
                    <a:pt x="13360" y="12944"/>
                    <a:pt x="13356" y="12941"/>
                    <a:pt x="13356" y="12936"/>
                  </a:cubicBezTo>
                  <a:close/>
                  <a:moveTo>
                    <a:pt x="13356" y="12904"/>
                  </a:moveTo>
                  <a:lnTo>
                    <a:pt x="13356" y="12904"/>
                  </a:lnTo>
                  <a:cubicBezTo>
                    <a:pt x="13356" y="12900"/>
                    <a:pt x="13360" y="12896"/>
                    <a:pt x="13364" y="12896"/>
                  </a:cubicBezTo>
                  <a:cubicBezTo>
                    <a:pt x="13369" y="12896"/>
                    <a:pt x="13372" y="12900"/>
                    <a:pt x="13372" y="12904"/>
                  </a:cubicBezTo>
                  <a:lnTo>
                    <a:pt x="13372" y="12904"/>
                  </a:lnTo>
                  <a:cubicBezTo>
                    <a:pt x="13372" y="12909"/>
                    <a:pt x="13369" y="12912"/>
                    <a:pt x="13364" y="12912"/>
                  </a:cubicBezTo>
                  <a:cubicBezTo>
                    <a:pt x="13360" y="12912"/>
                    <a:pt x="13356" y="12909"/>
                    <a:pt x="13356" y="12904"/>
                  </a:cubicBezTo>
                  <a:close/>
                  <a:moveTo>
                    <a:pt x="13356" y="12872"/>
                  </a:moveTo>
                  <a:lnTo>
                    <a:pt x="13356" y="12872"/>
                  </a:lnTo>
                  <a:cubicBezTo>
                    <a:pt x="13356" y="12868"/>
                    <a:pt x="13360" y="12864"/>
                    <a:pt x="13364" y="12864"/>
                  </a:cubicBezTo>
                  <a:cubicBezTo>
                    <a:pt x="13369" y="12864"/>
                    <a:pt x="13372" y="12868"/>
                    <a:pt x="13372" y="12872"/>
                  </a:cubicBezTo>
                  <a:lnTo>
                    <a:pt x="13372" y="12872"/>
                  </a:lnTo>
                  <a:cubicBezTo>
                    <a:pt x="13372" y="12877"/>
                    <a:pt x="13369" y="12880"/>
                    <a:pt x="13364" y="12880"/>
                  </a:cubicBezTo>
                  <a:cubicBezTo>
                    <a:pt x="13360" y="12880"/>
                    <a:pt x="13356" y="12877"/>
                    <a:pt x="13356" y="12872"/>
                  </a:cubicBezTo>
                  <a:close/>
                  <a:moveTo>
                    <a:pt x="13356" y="12840"/>
                  </a:moveTo>
                  <a:lnTo>
                    <a:pt x="13356" y="12840"/>
                  </a:lnTo>
                  <a:cubicBezTo>
                    <a:pt x="13356" y="12836"/>
                    <a:pt x="13360" y="12832"/>
                    <a:pt x="13364" y="12832"/>
                  </a:cubicBezTo>
                  <a:cubicBezTo>
                    <a:pt x="13369" y="12832"/>
                    <a:pt x="13372" y="12836"/>
                    <a:pt x="13372" y="12840"/>
                  </a:cubicBezTo>
                  <a:lnTo>
                    <a:pt x="13372" y="12840"/>
                  </a:lnTo>
                  <a:cubicBezTo>
                    <a:pt x="13372" y="12845"/>
                    <a:pt x="13369" y="12848"/>
                    <a:pt x="13364" y="12848"/>
                  </a:cubicBezTo>
                  <a:cubicBezTo>
                    <a:pt x="13360" y="12848"/>
                    <a:pt x="13356" y="12845"/>
                    <a:pt x="13356" y="12840"/>
                  </a:cubicBezTo>
                  <a:close/>
                  <a:moveTo>
                    <a:pt x="13356" y="12808"/>
                  </a:moveTo>
                  <a:lnTo>
                    <a:pt x="13356" y="12808"/>
                  </a:lnTo>
                  <a:cubicBezTo>
                    <a:pt x="13356" y="12804"/>
                    <a:pt x="13360" y="12800"/>
                    <a:pt x="13364" y="12800"/>
                  </a:cubicBezTo>
                  <a:cubicBezTo>
                    <a:pt x="13369" y="12800"/>
                    <a:pt x="13372" y="12804"/>
                    <a:pt x="13372" y="12808"/>
                  </a:cubicBezTo>
                  <a:lnTo>
                    <a:pt x="13372" y="12808"/>
                  </a:lnTo>
                  <a:cubicBezTo>
                    <a:pt x="13372" y="12812"/>
                    <a:pt x="13369" y="12816"/>
                    <a:pt x="13364" y="12816"/>
                  </a:cubicBezTo>
                  <a:cubicBezTo>
                    <a:pt x="13360" y="12816"/>
                    <a:pt x="13356" y="12812"/>
                    <a:pt x="13356" y="12808"/>
                  </a:cubicBezTo>
                  <a:close/>
                  <a:moveTo>
                    <a:pt x="13356" y="12776"/>
                  </a:moveTo>
                  <a:lnTo>
                    <a:pt x="13356" y="12776"/>
                  </a:lnTo>
                  <a:cubicBezTo>
                    <a:pt x="13356" y="12772"/>
                    <a:pt x="13360" y="12768"/>
                    <a:pt x="13364" y="12768"/>
                  </a:cubicBezTo>
                  <a:cubicBezTo>
                    <a:pt x="13369" y="12768"/>
                    <a:pt x="13372" y="12772"/>
                    <a:pt x="13372" y="12776"/>
                  </a:cubicBezTo>
                  <a:lnTo>
                    <a:pt x="13372" y="12776"/>
                  </a:lnTo>
                  <a:cubicBezTo>
                    <a:pt x="13372" y="12780"/>
                    <a:pt x="13369" y="12784"/>
                    <a:pt x="13364" y="12784"/>
                  </a:cubicBezTo>
                  <a:cubicBezTo>
                    <a:pt x="13360" y="12784"/>
                    <a:pt x="13356" y="12780"/>
                    <a:pt x="13356" y="12776"/>
                  </a:cubicBezTo>
                  <a:close/>
                  <a:moveTo>
                    <a:pt x="13356" y="12744"/>
                  </a:moveTo>
                  <a:lnTo>
                    <a:pt x="13356" y="12744"/>
                  </a:lnTo>
                  <a:cubicBezTo>
                    <a:pt x="13356" y="12740"/>
                    <a:pt x="13360" y="12736"/>
                    <a:pt x="13364" y="12736"/>
                  </a:cubicBezTo>
                  <a:cubicBezTo>
                    <a:pt x="13369" y="12736"/>
                    <a:pt x="13372" y="12740"/>
                    <a:pt x="13372" y="12744"/>
                  </a:cubicBezTo>
                  <a:lnTo>
                    <a:pt x="13372" y="12744"/>
                  </a:lnTo>
                  <a:cubicBezTo>
                    <a:pt x="13372" y="12748"/>
                    <a:pt x="13369" y="12752"/>
                    <a:pt x="13364" y="12752"/>
                  </a:cubicBezTo>
                  <a:cubicBezTo>
                    <a:pt x="13360" y="12752"/>
                    <a:pt x="13356" y="12748"/>
                    <a:pt x="13356" y="12744"/>
                  </a:cubicBezTo>
                  <a:close/>
                  <a:moveTo>
                    <a:pt x="13356" y="12712"/>
                  </a:moveTo>
                  <a:lnTo>
                    <a:pt x="13356" y="12712"/>
                  </a:lnTo>
                  <a:cubicBezTo>
                    <a:pt x="13356" y="12708"/>
                    <a:pt x="13360" y="12704"/>
                    <a:pt x="13364" y="12704"/>
                  </a:cubicBezTo>
                  <a:cubicBezTo>
                    <a:pt x="13369" y="12704"/>
                    <a:pt x="13372" y="12708"/>
                    <a:pt x="13372" y="12712"/>
                  </a:cubicBezTo>
                  <a:lnTo>
                    <a:pt x="13372" y="12712"/>
                  </a:lnTo>
                  <a:cubicBezTo>
                    <a:pt x="13372" y="12716"/>
                    <a:pt x="13369" y="12720"/>
                    <a:pt x="13364" y="12720"/>
                  </a:cubicBezTo>
                  <a:cubicBezTo>
                    <a:pt x="13360" y="12720"/>
                    <a:pt x="13356" y="12716"/>
                    <a:pt x="13356" y="12712"/>
                  </a:cubicBezTo>
                  <a:close/>
                  <a:moveTo>
                    <a:pt x="13356" y="12680"/>
                  </a:moveTo>
                  <a:lnTo>
                    <a:pt x="13356" y="12680"/>
                  </a:lnTo>
                  <a:cubicBezTo>
                    <a:pt x="13356" y="12676"/>
                    <a:pt x="13360" y="12672"/>
                    <a:pt x="13364" y="12672"/>
                  </a:cubicBezTo>
                  <a:cubicBezTo>
                    <a:pt x="13369" y="12672"/>
                    <a:pt x="13372" y="12676"/>
                    <a:pt x="13372" y="12680"/>
                  </a:cubicBezTo>
                  <a:lnTo>
                    <a:pt x="13372" y="12680"/>
                  </a:lnTo>
                  <a:cubicBezTo>
                    <a:pt x="13372" y="12684"/>
                    <a:pt x="13369" y="12688"/>
                    <a:pt x="13364" y="12688"/>
                  </a:cubicBezTo>
                  <a:cubicBezTo>
                    <a:pt x="13360" y="12688"/>
                    <a:pt x="13356" y="12684"/>
                    <a:pt x="13356" y="12680"/>
                  </a:cubicBezTo>
                  <a:close/>
                  <a:moveTo>
                    <a:pt x="13356" y="12648"/>
                  </a:moveTo>
                  <a:lnTo>
                    <a:pt x="13356" y="12648"/>
                  </a:lnTo>
                  <a:cubicBezTo>
                    <a:pt x="13356" y="12644"/>
                    <a:pt x="13360" y="12640"/>
                    <a:pt x="13364" y="12640"/>
                  </a:cubicBezTo>
                  <a:cubicBezTo>
                    <a:pt x="13369" y="12640"/>
                    <a:pt x="13372" y="12644"/>
                    <a:pt x="13372" y="12648"/>
                  </a:cubicBezTo>
                  <a:lnTo>
                    <a:pt x="13372" y="12648"/>
                  </a:lnTo>
                  <a:cubicBezTo>
                    <a:pt x="13372" y="12652"/>
                    <a:pt x="13369" y="12656"/>
                    <a:pt x="13364" y="12656"/>
                  </a:cubicBezTo>
                  <a:cubicBezTo>
                    <a:pt x="13360" y="12656"/>
                    <a:pt x="13356" y="12652"/>
                    <a:pt x="13356" y="12648"/>
                  </a:cubicBezTo>
                  <a:close/>
                  <a:moveTo>
                    <a:pt x="13356" y="12616"/>
                  </a:moveTo>
                  <a:lnTo>
                    <a:pt x="13356" y="12616"/>
                  </a:lnTo>
                  <a:cubicBezTo>
                    <a:pt x="13356" y="12612"/>
                    <a:pt x="13360" y="12608"/>
                    <a:pt x="13364" y="12608"/>
                  </a:cubicBezTo>
                  <a:cubicBezTo>
                    <a:pt x="13369" y="12608"/>
                    <a:pt x="13372" y="12612"/>
                    <a:pt x="13372" y="12616"/>
                  </a:cubicBezTo>
                  <a:lnTo>
                    <a:pt x="13372" y="12616"/>
                  </a:lnTo>
                  <a:cubicBezTo>
                    <a:pt x="13372" y="12620"/>
                    <a:pt x="13369" y="12624"/>
                    <a:pt x="13364" y="12624"/>
                  </a:cubicBezTo>
                  <a:cubicBezTo>
                    <a:pt x="13360" y="12624"/>
                    <a:pt x="13356" y="12620"/>
                    <a:pt x="13356" y="12616"/>
                  </a:cubicBezTo>
                  <a:close/>
                  <a:moveTo>
                    <a:pt x="13356" y="12584"/>
                  </a:moveTo>
                  <a:lnTo>
                    <a:pt x="13356" y="12584"/>
                  </a:lnTo>
                  <a:cubicBezTo>
                    <a:pt x="13356" y="12580"/>
                    <a:pt x="13360" y="12576"/>
                    <a:pt x="13364" y="12576"/>
                  </a:cubicBezTo>
                  <a:cubicBezTo>
                    <a:pt x="13369" y="12576"/>
                    <a:pt x="13372" y="12580"/>
                    <a:pt x="13372" y="12584"/>
                  </a:cubicBezTo>
                  <a:lnTo>
                    <a:pt x="13372" y="12584"/>
                  </a:lnTo>
                  <a:cubicBezTo>
                    <a:pt x="13372" y="12588"/>
                    <a:pt x="13369" y="12592"/>
                    <a:pt x="13364" y="12592"/>
                  </a:cubicBezTo>
                  <a:cubicBezTo>
                    <a:pt x="13360" y="12592"/>
                    <a:pt x="13356" y="12588"/>
                    <a:pt x="13356" y="12584"/>
                  </a:cubicBezTo>
                  <a:close/>
                  <a:moveTo>
                    <a:pt x="13356" y="12552"/>
                  </a:moveTo>
                  <a:lnTo>
                    <a:pt x="13356" y="12552"/>
                  </a:lnTo>
                  <a:cubicBezTo>
                    <a:pt x="13356" y="12547"/>
                    <a:pt x="13360" y="12544"/>
                    <a:pt x="13364" y="12544"/>
                  </a:cubicBezTo>
                  <a:cubicBezTo>
                    <a:pt x="13369" y="12544"/>
                    <a:pt x="13372" y="12547"/>
                    <a:pt x="13372" y="12552"/>
                  </a:cubicBezTo>
                  <a:lnTo>
                    <a:pt x="13372" y="12552"/>
                  </a:lnTo>
                  <a:cubicBezTo>
                    <a:pt x="13372" y="12556"/>
                    <a:pt x="13369" y="12560"/>
                    <a:pt x="13364" y="12560"/>
                  </a:cubicBezTo>
                  <a:cubicBezTo>
                    <a:pt x="13360" y="12560"/>
                    <a:pt x="13356" y="12556"/>
                    <a:pt x="13356" y="12552"/>
                  </a:cubicBezTo>
                  <a:close/>
                  <a:moveTo>
                    <a:pt x="13356" y="12520"/>
                  </a:moveTo>
                  <a:lnTo>
                    <a:pt x="13356" y="12520"/>
                  </a:lnTo>
                  <a:cubicBezTo>
                    <a:pt x="13356" y="12515"/>
                    <a:pt x="13360" y="12512"/>
                    <a:pt x="13364" y="12512"/>
                  </a:cubicBezTo>
                  <a:cubicBezTo>
                    <a:pt x="13369" y="12512"/>
                    <a:pt x="13372" y="12515"/>
                    <a:pt x="13372" y="12520"/>
                  </a:cubicBezTo>
                  <a:lnTo>
                    <a:pt x="13372" y="12520"/>
                  </a:lnTo>
                  <a:cubicBezTo>
                    <a:pt x="13372" y="12524"/>
                    <a:pt x="13369" y="12528"/>
                    <a:pt x="13364" y="12528"/>
                  </a:cubicBezTo>
                  <a:cubicBezTo>
                    <a:pt x="13360" y="12528"/>
                    <a:pt x="13356" y="12524"/>
                    <a:pt x="13356" y="12520"/>
                  </a:cubicBezTo>
                  <a:close/>
                  <a:moveTo>
                    <a:pt x="13356" y="12488"/>
                  </a:moveTo>
                  <a:lnTo>
                    <a:pt x="13356" y="12488"/>
                  </a:lnTo>
                  <a:cubicBezTo>
                    <a:pt x="13356" y="12483"/>
                    <a:pt x="13360" y="12480"/>
                    <a:pt x="13364" y="12480"/>
                  </a:cubicBezTo>
                  <a:cubicBezTo>
                    <a:pt x="13369" y="12480"/>
                    <a:pt x="13372" y="12483"/>
                    <a:pt x="13372" y="12488"/>
                  </a:cubicBezTo>
                  <a:lnTo>
                    <a:pt x="13372" y="12488"/>
                  </a:lnTo>
                  <a:cubicBezTo>
                    <a:pt x="13372" y="12492"/>
                    <a:pt x="13369" y="12496"/>
                    <a:pt x="13364" y="12496"/>
                  </a:cubicBezTo>
                  <a:cubicBezTo>
                    <a:pt x="13360" y="12496"/>
                    <a:pt x="13356" y="12492"/>
                    <a:pt x="13356" y="12488"/>
                  </a:cubicBezTo>
                  <a:close/>
                  <a:moveTo>
                    <a:pt x="13356" y="12456"/>
                  </a:moveTo>
                  <a:lnTo>
                    <a:pt x="13356" y="12456"/>
                  </a:lnTo>
                  <a:cubicBezTo>
                    <a:pt x="13356" y="12451"/>
                    <a:pt x="13360" y="12448"/>
                    <a:pt x="13364" y="12448"/>
                  </a:cubicBezTo>
                  <a:cubicBezTo>
                    <a:pt x="13369" y="12448"/>
                    <a:pt x="13372" y="12451"/>
                    <a:pt x="13372" y="12456"/>
                  </a:cubicBezTo>
                  <a:lnTo>
                    <a:pt x="13372" y="12456"/>
                  </a:lnTo>
                  <a:cubicBezTo>
                    <a:pt x="13372" y="12460"/>
                    <a:pt x="13369" y="12464"/>
                    <a:pt x="13364" y="12464"/>
                  </a:cubicBezTo>
                  <a:cubicBezTo>
                    <a:pt x="13360" y="12464"/>
                    <a:pt x="13356" y="12460"/>
                    <a:pt x="13356" y="12456"/>
                  </a:cubicBezTo>
                  <a:close/>
                  <a:moveTo>
                    <a:pt x="13356" y="12424"/>
                  </a:moveTo>
                  <a:lnTo>
                    <a:pt x="13356" y="12424"/>
                  </a:lnTo>
                  <a:cubicBezTo>
                    <a:pt x="13356" y="12419"/>
                    <a:pt x="13360" y="12416"/>
                    <a:pt x="13364" y="12416"/>
                  </a:cubicBezTo>
                  <a:cubicBezTo>
                    <a:pt x="13369" y="12416"/>
                    <a:pt x="13372" y="12419"/>
                    <a:pt x="13372" y="12424"/>
                  </a:cubicBezTo>
                  <a:lnTo>
                    <a:pt x="13372" y="12424"/>
                  </a:lnTo>
                  <a:cubicBezTo>
                    <a:pt x="13372" y="12428"/>
                    <a:pt x="13369" y="12432"/>
                    <a:pt x="13364" y="12432"/>
                  </a:cubicBezTo>
                  <a:cubicBezTo>
                    <a:pt x="13360" y="12432"/>
                    <a:pt x="13356" y="12428"/>
                    <a:pt x="13356" y="12424"/>
                  </a:cubicBezTo>
                  <a:close/>
                  <a:moveTo>
                    <a:pt x="13356" y="12392"/>
                  </a:moveTo>
                  <a:lnTo>
                    <a:pt x="13356" y="12392"/>
                  </a:lnTo>
                  <a:cubicBezTo>
                    <a:pt x="13356" y="12387"/>
                    <a:pt x="13360" y="12384"/>
                    <a:pt x="13364" y="12384"/>
                  </a:cubicBezTo>
                  <a:cubicBezTo>
                    <a:pt x="13369" y="12384"/>
                    <a:pt x="13372" y="12387"/>
                    <a:pt x="13372" y="12392"/>
                  </a:cubicBezTo>
                  <a:lnTo>
                    <a:pt x="13372" y="12392"/>
                  </a:lnTo>
                  <a:cubicBezTo>
                    <a:pt x="13372" y="12396"/>
                    <a:pt x="13369" y="12400"/>
                    <a:pt x="13364" y="12400"/>
                  </a:cubicBezTo>
                  <a:cubicBezTo>
                    <a:pt x="13360" y="12400"/>
                    <a:pt x="13356" y="12396"/>
                    <a:pt x="13356" y="12392"/>
                  </a:cubicBezTo>
                  <a:close/>
                  <a:moveTo>
                    <a:pt x="13356" y="12360"/>
                  </a:moveTo>
                  <a:lnTo>
                    <a:pt x="13356" y="12360"/>
                  </a:lnTo>
                  <a:cubicBezTo>
                    <a:pt x="13356" y="12355"/>
                    <a:pt x="13360" y="12352"/>
                    <a:pt x="13364" y="12352"/>
                  </a:cubicBezTo>
                  <a:cubicBezTo>
                    <a:pt x="13369" y="12352"/>
                    <a:pt x="13372" y="12355"/>
                    <a:pt x="13372" y="12360"/>
                  </a:cubicBezTo>
                  <a:lnTo>
                    <a:pt x="13372" y="12360"/>
                  </a:lnTo>
                  <a:cubicBezTo>
                    <a:pt x="13372" y="12364"/>
                    <a:pt x="13369" y="12368"/>
                    <a:pt x="13364" y="12368"/>
                  </a:cubicBezTo>
                  <a:cubicBezTo>
                    <a:pt x="13360" y="12368"/>
                    <a:pt x="13356" y="12364"/>
                    <a:pt x="13356" y="12360"/>
                  </a:cubicBezTo>
                  <a:close/>
                  <a:moveTo>
                    <a:pt x="13356" y="12328"/>
                  </a:moveTo>
                  <a:lnTo>
                    <a:pt x="13356" y="12328"/>
                  </a:lnTo>
                  <a:cubicBezTo>
                    <a:pt x="13356" y="12323"/>
                    <a:pt x="13360" y="12320"/>
                    <a:pt x="13364" y="12320"/>
                  </a:cubicBezTo>
                  <a:cubicBezTo>
                    <a:pt x="13369" y="12320"/>
                    <a:pt x="13372" y="12323"/>
                    <a:pt x="13372" y="12328"/>
                  </a:cubicBezTo>
                  <a:lnTo>
                    <a:pt x="13372" y="12328"/>
                  </a:lnTo>
                  <a:cubicBezTo>
                    <a:pt x="13372" y="12332"/>
                    <a:pt x="13369" y="12336"/>
                    <a:pt x="13364" y="12336"/>
                  </a:cubicBezTo>
                  <a:cubicBezTo>
                    <a:pt x="13360" y="12336"/>
                    <a:pt x="13356" y="12332"/>
                    <a:pt x="13356" y="12328"/>
                  </a:cubicBezTo>
                  <a:close/>
                  <a:moveTo>
                    <a:pt x="13356" y="12296"/>
                  </a:moveTo>
                  <a:lnTo>
                    <a:pt x="13356" y="12296"/>
                  </a:lnTo>
                  <a:cubicBezTo>
                    <a:pt x="13356" y="12291"/>
                    <a:pt x="13360" y="12288"/>
                    <a:pt x="13364" y="12288"/>
                  </a:cubicBezTo>
                  <a:cubicBezTo>
                    <a:pt x="13369" y="12288"/>
                    <a:pt x="13372" y="12291"/>
                    <a:pt x="13372" y="12296"/>
                  </a:cubicBezTo>
                  <a:lnTo>
                    <a:pt x="13372" y="12296"/>
                  </a:lnTo>
                  <a:cubicBezTo>
                    <a:pt x="13372" y="12300"/>
                    <a:pt x="13369" y="12304"/>
                    <a:pt x="13364" y="12304"/>
                  </a:cubicBezTo>
                  <a:cubicBezTo>
                    <a:pt x="13360" y="12304"/>
                    <a:pt x="13356" y="12300"/>
                    <a:pt x="13356" y="12296"/>
                  </a:cubicBezTo>
                  <a:close/>
                  <a:moveTo>
                    <a:pt x="13356" y="12264"/>
                  </a:moveTo>
                  <a:lnTo>
                    <a:pt x="13356" y="12264"/>
                  </a:lnTo>
                  <a:cubicBezTo>
                    <a:pt x="13356" y="12259"/>
                    <a:pt x="13360" y="12256"/>
                    <a:pt x="13364" y="12256"/>
                  </a:cubicBezTo>
                  <a:cubicBezTo>
                    <a:pt x="13369" y="12256"/>
                    <a:pt x="13372" y="12259"/>
                    <a:pt x="13372" y="12264"/>
                  </a:cubicBezTo>
                  <a:lnTo>
                    <a:pt x="13372" y="12264"/>
                  </a:lnTo>
                  <a:cubicBezTo>
                    <a:pt x="13372" y="12268"/>
                    <a:pt x="13369" y="12272"/>
                    <a:pt x="13364" y="12272"/>
                  </a:cubicBezTo>
                  <a:cubicBezTo>
                    <a:pt x="13360" y="12272"/>
                    <a:pt x="13356" y="12268"/>
                    <a:pt x="13356" y="12264"/>
                  </a:cubicBezTo>
                  <a:close/>
                  <a:moveTo>
                    <a:pt x="13356" y="12232"/>
                  </a:moveTo>
                  <a:lnTo>
                    <a:pt x="13356" y="12232"/>
                  </a:lnTo>
                  <a:cubicBezTo>
                    <a:pt x="13356" y="12227"/>
                    <a:pt x="13360" y="12224"/>
                    <a:pt x="13364" y="12224"/>
                  </a:cubicBezTo>
                  <a:cubicBezTo>
                    <a:pt x="13369" y="12224"/>
                    <a:pt x="13372" y="12227"/>
                    <a:pt x="13372" y="12232"/>
                  </a:cubicBezTo>
                  <a:lnTo>
                    <a:pt x="13372" y="12232"/>
                  </a:lnTo>
                  <a:cubicBezTo>
                    <a:pt x="13372" y="12236"/>
                    <a:pt x="13369" y="12240"/>
                    <a:pt x="13364" y="12240"/>
                  </a:cubicBezTo>
                  <a:cubicBezTo>
                    <a:pt x="13360" y="12240"/>
                    <a:pt x="13356" y="12236"/>
                    <a:pt x="13356" y="12232"/>
                  </a:cubicBezTo>
                  <a:close/>
                  <a:moveTo>
                    <a:pt x="13356" y="12200"/>
                  </a:moveTo>
                  <a:lnTo>
                    <a:pt x="13356" y="12200"/>
                  </a:lnTo>
                  <a:cubicBezTo>
                    <a:pt x="13356" y="12195"/>
                    <a:pt x="13360" y="12192"/>
                    <a:pt x="13364" y="12192"/>
                  </a:cubicBezTo>
                  <a:cubicBezTo>
                    <a:pt x="13369" y="12192"/>
                    <a:pt x="13372" y="12195"/>
                    <a:pt x="13372" y="12200"/>
                  </a:cubicBezTo>
                  <a:lnTo>
                    <a:pt x="13372" y="12200"/>
                  </a:lnTo>
                  <a:cubicBezTo>
                    <a:pt x="13372" y="12204"/>
                    <a:pt x="13369" y="12208"/>
                    <a:pt x="13364" y="12208"/>
                  </a:cubicBezTo>
                  <a:cubicBezTo>
                    <a:pt x="13360" y="12208"/>
                    <a:pt x="13356" y="12204"/>
                    <a:pt x="13356" y="12200"/>
                  </a:cubicBezTo>
                  <a:close/>
                  <a:moveTo>
                    <a:pt x="13356" y="12168"/>
                  </a:moveTo>
                  <a:lnTo>
                    <a:pt x="13356" y="12168"/>
                  </a:lnTo>
                  <a:cubicBezTo>
                    <a:pt x="13356" y="12163"/>
                    <a:pt x="13360" y="12160"/>
                    <a:pt x="13364" y="12160"/>
                  </a:cubicBezTo>
                  <a:cubicBezTo>
                    <a:pt x="13369" y="12160"/>
                    <a:pt x="13372" y="12163"/>
                    <a:pt x="13372" y="12168"/>
                  </a:cubicBezTo>
                  <a:lnTo>
                    <a:pt x="13372" y="12168"/>
                  </a:lnTo>
                  <a:cubicBezTo>
                    <a:pt x="13372" y="12172"/>
                    <a:pt x="13369" y="12176"/>
                    <a:pt x="13364" y="12176"/>
                  </a:cubicBezTo>
                  <a:cubicBezTo>
                    <a:pt x="13360" y="12176"/>
                    <a:pt x="13356" y="12172"/>
                    <a:pt x="13356" y="12168"/>
                  </a:cubicBezTo>
                  <a:close/>
                  <a:moveTo>
                    <a:pt x="13356" y="12136"/>
                  </a:moveTo>
                  <a:lnTo>
                    <a:pt x="13356" y="12136"/>
                  </a:lnTo>
                  <a:cubicBezTo>
                    <a:pt x="13356" y="12131"/>
                    <a:pt x="13360" y="12128"/>
                    <a:pt x="13364" y="12128"/>
                  </a:cubicBezTo>
                  <a:cubicBezTo>
                    <a:pt x="13369" y="12128"/>
                    <a:pt x="13372" y="12131"/>
                    <a:pt x="13372" y="12136"/>
                  </a:cubicBezTo>
                  <a:lnTo>
                    <a:pt x="13372" y="12136"/>
                  </a:lnTo>
                  <a:cubicBezTo>
                    <a:pt x="13372" y="12140"/>
                    <a:pt x="13369" y="12144"/>
                    <a:pt x="13364" y="12144"/>
                  </a:cubicBezTo>
                  <a:cubicBezTo>
                    <a:pt x="13360" y="12144"/>
                    <a:pt x="13356" y="12140"/>
                    <a:pt x="13356" y="12136"/>
                  </a:cubicBezTo>
                  <a:close/>
                  <a:moveTo>
                    <a:pt x="13356" y="12104"/>
                  </a:moveTo>
                  <a:lnTo>
                    <a:pt x="13356" y="12104"/>
                  </a:lnTo>
                  <a:cubicBezTo>
                    <a:pt x="13356" y="12099"/>
                    <a:pt x="13360" y="12096"/>
                    <a:pt x="13364" y="12096"/>
                  </a:cubicBezTo>
                  <a:cubicBezTo>
                    <a:pt x="13369" y="12096"/>
                    <a:pt x="13372" y="12099"/>
                    <a:pt x="13372" y="12104"/>
                  </a:cubicBezTo>
                  <a:lnTo>
                    <a:pt x="13372" y="12104"/>
                  </a:lnTo>
                  <a:cubicBezTo>
                    <a:pt x="13372" y="12108"/>
                    <a:pt x="13369" y="12112"/>
                    <a:pt x="13364" y="12112"/>
                  </a:cubicBezTo>
                  <a:cubicBezTo>
                    <a:pt x="13360" y="12112"/>
                    <a:pt x="13356" y="12108"/>
                    <a:pt x="13356" y="12104"/>
                  </a:cubicBezTo>
                  <a:close/>
                  <a:moveTo>
                    <a:pt x="13356" y="12072"/>
                  </a:moveTo>
                  <a:lnTo>
                    <a:pt x="13356" y="12072"/>
                  </a:lnTo>
                  <a:cubicBezTo>
                    <a:pt x="13356" y="12067"/>
                    <a:pt x="13360" y="12064"/>
                    <a:pt x="13364" y="12064"/>
                  </a:cubicBezTo>
                  <a:cubicBezTo>
                    <a:pt x="13369" y="12064"/>
                    <a:pt x="13372" y="12067"/>
                    <a:pt x="13372" y="12072"/>
                  </a:cubicBezTo>
                  <a:lnTo>
                    <a:pt x="13372" y="12072"/>
                  </a:lnTo>
                  <a:cubicBezTo>
                    <a:pt x="13372" y="12076"/>
                    <a:pt x="13369" y="12080"/>
                    <a:pt x="13364" y="12080"/>
                  </a:cubicBezTo>
                  <a:cubicBezTo>
                    <a:pt x="13360" y="12080"/>
                    <a:pt x="13356" y="12076"/>
                    <a:pt x="13356" y="12072"/>
                  </a:cubicBezTo>
                  <a:close/>
                  <a:moveTo>
                    <a:pt x="13356" y="12040"/>
                  </a:moveTo>
                  <a:lnTo>
                    <a:pt x="13356" y="12040"/>
                  </a:lnTo>
                  <a:cubicBezTo>
                    <a:pt x="13356" y="12035"/>
                    <a:pt x="13360" y="12032"/>
                    <a:pt x="13364" y="12032"/>
                  </a:cubicBezTo>
                  <a:cubicBezTo>
                    <a:pt x="13369" y="12032"/>
                    <a:pt x="13372" y="12035"/>
                    <a:pt x="13372" y="12040"/>
                  </a:cubicBezTo>
                  <a:lnTo>
                    <a:pt x="13372" y="12040"/>
                  </a:lnTo>
                  <a:cubicBezTo>
                    <a:pt x="13372" y="12044"/>
                    <a:pt x="13369" y="12048"/>
                    <a:pt x="13364" y="12048"/>
                  </a:cubicBezTo>
                  <a:cubicBezTo>
                    <a:pt x="13360" y="12048"/>
                    <a:pt x="13356" y="12044"/>
                    <a:pt x="13356" y="12040"/>
                  </a:cubicBezTo>
                  <a:close/>
                  <a:moveTo>
                    <a:pt x="13356" y="12008"/>
                  </a:moveTo>
                  <a:lnTo>
                    <a:pt x="13356" y="12008"/>
                  </a:lnTo>
                  <a:cubicBezTo>
                    <a:pt x="13356" y="12003"/>
                    <a:pt x="13360" y="12000"/>
                    <a:pt x="13364" y="12000"/>
                  </a:cubicBezTo>
                  <a:cubicBezTo>
                    <a:pt x="13369" y="12000"/>
                    <a:pt x="13372" y="12003"/>
                    <a:pt x="13372" y="12008"/>
                  </a:cubicBezTo>
                  <a:lnTo>
                    <a:pt x="13372" y="12008"/>
                  </a:lnTo>
                  <a:cubicBezTo>
                    <a:pt x="13372" y="12012"/>
                    <a:pt x="13369" y="12016"/>
                    <a:pt x="13364" y="12016"/>
                  </a:cubicBezTo>
                  <a:cubicBezTo>
                    <a:pt x="13360" y="12016"/>
                    <a:pt x="13356" y="12012"/>
                    <a:pt x="13356" y="12008"/>
                  </a:cubicBezTo>
                  <a:close/>
                  <a:moveTo>
                    <a:pt x="13356" y="11976"/>
                  </a:moveTo>
                  <a:lnTo>
                    <a:pt x="13356" y="11976"/>
                  </a:lnTo>
                  <a:cubicBezTo>
                    <a:pt x="13356" y="11971"/>
                    <a:pt x="13360" y="11968"/>
                    <a:pt x="13364" y="11968"/>
                  </a:cubicBezTo>
                  <a:cubicBezTo>
                    <a:pt x="13369" y="11968"/>
                    <a:pt x="13372" y="11971"/>
                    <a:pt x="13372" y="11976"/>
                  </a:cubicBezTo>
                  <a:lnTo>
                    <a:pt x="13372" y="11976"/>
                  </a:lnTo>
                  <a:cubicBezTo>
                    <a:pt x="13372" y="11980"/>
                    <a:pt x="13369" y="11984"/>
                    <a:pt x="13364" y="11984"/>
                  </a:cubicBezTo>
                  <a:cubicBezTo>
                    <a:pt x="13360" y="11984"/>
                    <a:pt x="13356" y="11980"/>
                    <a:pt x="13356" y="11976"/>
                  </a:cubicBezTo>
                  <a:close/>
                  <a:moveTo>
                    <a:pt x="13356" y="11944"/>
                  </a:moveTo>
                  <a:lnTo>
                    <a:pt x="13356" y="11944"/>
                  </a:lnTo>
                  <a:cubicBezTo>
                    <a:pt x="13356" y="11939"/>
                    <a:pt x="13360" y="11936"/>
                    <a:pt x="13364" y="11936"/>
                  </a:cubicBezTo>
                  <a:cubicBezTo>
                    <a:pt x="13369" y="11936"/>
                    <a:pt x="13372" y="11939"/>
                    <a:pt x="13372" y="11944"/>
                  </a:cubicBezTo>
                  <a:lnTo>
                    <a:pt x="13372" y="11944"/>
                  </a:lnTo>
                  <a:cubicBezTo>
                    <a:pt x="13372" y="11948"/>
                    <a:pt x="13369" y="11952"/>
                    <a:pt x="13364" y="11952"/>
                  </a:cubicBezTo>
                  <a:cubicBezTo>
                    <a:pt x="13360" y="11952"/>
                    <a:pt x="13356" y="11948"/>
                    <a:pt x="13356" y="11944"/>
                  </a:cubicBezTo>
                  <a:close/>
                  <a:moveTo>
                    <a:pt x="13356" y="11912"/>
                  </a:moveTo>
                  <a:lnTo>
                    <a:pt x="13356" y="11912"/>
                  </a:lnTo>
                  <a:cubicBezTo>
                    <a:pt x="13356" y="11907"/>
                    <a:pt x="13360" y="11904"/>
                    <a:pt x="13364" y="11904"/>
                  </a:cubicBezTo>
                  <a:cubicBezTo>
                    <a:pt x="13369" y="11904"/>
                    <a:pt x="13372" y="11907"/>
                    <a:pt x="13372" y="11912"/>
                  </a:cubicBezTo>
                  <a:lnTo>
                    <a:pt x="13372" y="11912"/>
                  </a:lnTo>
                  <a:cubicBezTo>
                    <a:pt x="13372" y="11916"/>
                    <a:pt x="13369" y="11920"/>
                    <a:pt x="13364" y="11920"/>
                  </a:cubicBezTo>
                  <a:cubicBezTo>
                    <a:pt x="13360" y="11920"/>
                    <a:pt x="13356" y="11916"/>
                    <a:pt x="13356" y="11912"/>
                  </a:cubicBezTo>
                  <a:close/>
                  <a:moveTo>
                    <a:pt x="13356" y="11880"/>
                  </a:moveTo>
                  <a:lnTo>
                    <a:pt x="13356" y="11880"/>
                  </a:lnTo>
                  <a:cubicBezTo>
                    <a:pt x="13356" y="11875"/>
                    <a:pt x="13360" y="11872"/>
                    <a:pt x="13364" y="11872"/>
                  </a:cubicBezTo>
                  <a:cubicBezTo>
                    <a:pt x="13369" y="11872"/>
                    <a:pt x="13372" y="11875"/>
                    <a:pt x="13372" y="11880"/>
                  </a:cubicBezTo>
                  <a:lnTo>
                    <a:pt x="13372" y="11880"/>
                  </a:lnTo>
                  <a:cubicBezTo>
                    <a:pt x="13372" y="11884"/>
                    <a:pt x="13369" y="11888"/>
                    <a:pt x="13364" y="11888"/>
                  </a:cubicBezTo>
                  <a:cubicBezTo>
                    <a:pt x="13360" y="11888"/>
                    <a:pt x="13356" y="11884"/>
                    <a:pt x="13356" y="11880"/>
                  </a:cubicBezTo>
                  <a:close/>
                  <a:moveTo>
                    <a:pt x="13356" y="11848"/>
                  </a:moveTo>
                  <a:lnTo>
                    <a:pt x="13356" y="11848"/>
                  </a:lnTo>
                  <a:cubicBezTo>
                    <a:pt x="13356" y="11843"/>
                    <a:pt x="13360" y="11840"/>
                    <a:pt x="13364" y="11840"/>
                  </a:cubicBezTo>
                  <a:cubicBezTo>
                    <a:pt x="13369" y="11840"/>
                    <a:pt x="13372" y="11843"/>
                    <a:pt x="13372" y="11848"/>
                  </a:cubicBezTo>
                  <a:lnTo>
                    <a:pt x="13372" y="11848"/>
                  </a:lnTo>
                  <a:cubicBezTo>
                    <a:pt x="13372" y="11852"/>
                    <a:pt x="13369" y="11856"/>
                    <a:pt x="13364" y="11856"/>
                  </a:cubicBezTo>
                  <a:cubicBezTo>
                    <a:pt x="13360" y="11856"/>
                    <a:pt x="13356" y="11852"/>
                    <a:pt x="13356" y="11848"/>
                  </a:cubicBezTo>
                  <a:close/>
                  <a:moveTo>
                    <a:pt x="13356" y="11816"/>
                  </a:moveTo>
                  <a:lnTo>
                    <a:pt x="13356" y="11816"/>
                  </a:lnTo>
                  <a:cubicBezTo>
                    <a:pt x="13356" y="11811"/>
                    <a:pt x="13360" y="11808"/>
                    <a:pt x="13364" y="11808"/>
                  </a:cubicBezTo>
                  <a:cubicBezTo>
                    <a:pt x="13369" y="11808"/>
                    <a:pt x="13372" y="11811"/>
                    <a:pt x="13372" y="11816"/>
                  </a:cubicBezTo>
                  <a:lnTo>
                    <a:pt x="13372" y="11816"/>
                  </a:lnTo>
                  <a:cubicBezTo>
                    <a:pt x="13372" y="11820"/>
                    <a:pt x="13369" y="11824"/>
                    <a:pt x="13364" y="11824"/>
                  </a:cubicBezTo>
                  <a:cubicBezTo>
                    <a:pt x="13360" y="11824"/>
                    <a:pt x="13356" y="11820"/>
                    <a:pt x="13356" y="11816"/>
                  </a:cubicBezTo>
                  <a:close/>
                  <a:moveTo>
                    <a:pt x="13356" y="11784"/>
                  </a:moveTo>
                  <a:lnTo>
                    <a:pt x="13356" y="11784"/>
                  </a:lnTo>
                  <a:cubicBezTo>
                    <a:pt x="13356" y="11779"/>
                    <a:pt x="13360" y="11776"/>
                    <a:pt x="13364" y="11776"/>
                  </a:cubicBezTo>
                  <a:cubicBezTo>
                    <a:pt x="13369" y="11776"/>
                    <a:pt x="13372" y="11779"/>
                    <a:pt x="13372" y="11784"/>
                  </a:cubicBezTo>
                  <a:lnTo>
                    <a:pt x="13372" y="11784"/>
                  </a:lnTo>
                  <a:cubicBezTo>
                    <a:pt x="13372" y="11788"/>
                    <a:pt x="13369" y="11792"/>
                    <a:pt x="13364" y="11792"/>
                  </a:cubicBezTo>
                  <a:cubicBezTo>
                    <a:pt x="13360" y="11792"/>
                    <a:pt x="13356" y="11788"/>
                    <a:pt x="13356" y="11784"/>
                  </a:cubicBezTo>
                  <a:close/>
                  <a:moveTo>
                    <a:pt x="13356" y="11752"/>
                  </a:moveTo>
                  <a:lnTo>
                    <a:pt x="13356" y="11751"/>
                  </a:lnTo>
                  <a:cubicBezTo>
                    <a:pt x="13356" y="11747"/>
                    <a:pt x="13360" y="11743"/>
                    <a:pt x="13364" y="11743"/>
                  </a:cubicBezTo>
                  <a:cubicBezTo>
                    <a:pt x="13369" y="11743"/>
                    <a:pt x="13372" y="11747"/>
                    <a:pt x="13372" y="11751"/>
                  </a:cubicBezTo>
                  <a:lnTo>
                    <a:pt x="13372" y="11752"/>
                  </a:lnTo>
                  <a:cubicBezTo>
                    <a:pt x="13372" y="11756"/>
                    <a:pt x="13369" y="11760"/>
                    <a:pt x="13364" y="11760"/>
                  </a:cubicBezTo>
                  <a:cubicBezTo>
                    <a:pt x="13360" y="11760"/>
                    <a:pt x="13356" y="11756"/>
                    <a:pt x="13356" y="11752"/>
                  </a:cubicBezTo>
                  <a:close/>
                  <a:moveTo>
                    <a:pt x="13356" y="11719"/>
                  </a:moveTo>
                  <a:lnTo>
                    <a:pt x="13356" y="11719"/>
                  </a:lnTo>
                  <a:cubicBezTo>
                    <a:pt x="13356" y="11715"/>
                    <a:pt x="13360" y="11711"/>
                    <a:pt x="13364" y="11711"/>
                  </a:cubicBezTo>
                  <a:cubicBezTo>
                    <a:pt x="13369" y="11711"/>
                    <a:pt x="13372" y="11715"/>
                    <a:pt x="13372" y="11719"/>
                  </a:cubicBezTo>
                  <a:lnTo>
                    <a:pt x="13372" y="11719"/>
                  </a:lnTo>
                  <a:cubicBezTo>
                    <a:pt x="13372" y="11724"/>
                    <a:pt x="13369" y="11727"/>
                    <a:pt x="13364" y="11727"/>
                  </a:cubicBezTo>
                  <a:cubicBezTo>
                    <a:pt x="13360" y="11727"/>
                    <a:pt x="13356" y="11724"/>
                    <a:pt x="13356" y="11719"/>
                  </a:cubicBezTo>
                  <a:close/>
                  <a:moveTo>
                    <a:pt x="13356" y="11687"/>
                  </a:moveTo>
                  <a:lnTo>
                    <a:pt x="13356" y="11687"/>
                  </a:lnTo>
                  <a:cubicBezTo>
                    <a:pt x="13356" y="11683"/>
                    <a:pt x="13360" y="11679"/>
                    <a:pt x="13364" y="11679"/>
                  </a:cubicBezTo>
                  <a:cubicBezTo>
                    <a:pt x="13369" y="11679"/>
                    <a:pt x="13372" y="11683"/>
                    <a:pt x="13372" y="11687"/>
                  </a:cubicBezTo>
                  <a:lnTo>
                    <a:pt x="13372" y="11687"/>
                  </a:lnTo>
                  <a:cubicBezTo>
                    <a:pt x="13372" y="11692"/>
                    <a:pt x="13369" y="11695"/>
                    <a:pt x="13364" y="11695"/>
                  </a:cubicBezTo>
                  <a:cubicBezTo>
                    <a:pt x="13360" y="11695"/>
                    <a:pt x="13356" y="11692"/>
                    <a:pt x="13356" y="11687"/>
                  </a:cubicBezTo>
                  <a:close/>
                  <a:moveTo>
                    <a:pt x="13356" y="11655"/>
                  </a:moveTo>
                  <a:lnTo>
                    <a:pt x="13356" y="11655"/>
                  </a:lnTo>
                  <a:cubicBezTo>
                    <a:pt x="13356" y="11651"/>
                    <a:pt x="13360" y="11647"/>
                    <a:pt x="13364" y="11647"/>
                  </a:cubicBezTo>
                  <a:cubicBezTo>
                    <a:pt x="13369" y="11647"/>
                    <a:pt x="13372" y="11651"/>
                    <a:pt x="13372" y="11655"/>
                  </a:cubicBezTo>
                  <a:lnTo>
                    <a:pt x="13372" y="11655"/>
                  </a:lnTo>
                  <a:cubicBezTo>
                    <a:pt x="13372" y="11660"/>
                    <a:pt x="13369" y="11663"/>
                    <a:pt x="13364" y="11663"/>
                  </a:cubicBezTo>
                  <a:cubicBezTo>
                    <a:pt x="13360" y="11663"/>
                    <a:pt x="13356" y="11660"/>
                    <a:pt x="13356" y="11655"/>
                  </a:cubicBezTo>
                  <a:close/>
                  <a:moveTo>
                    <a:pt x="13356" y="11623"/>
                  </a:moveTo>
                  <a:lnTo>
                    <a:pt x="13356" y="11623"/>
                  </a:lnTo>
                  <a:cubicBezTo>
                    <a:pt x="13356" y="11619"/>
                    <a:pt x="13360" y="11615"/>
                    <a:pt x="13364" y="11615"/>
                  </a:cubicBezTo>
                  <a:cubicBezTo>
                    <a:pt x="13369" y="11615"/>
                    <a:pt x="13372" y="11619"/>
                    <a:pt x="13372" y="11623"/>
                  </a:cubicBezTo>
                  <a:lnTo>
                    <a:pt x="13372" y="11623"/>
                  </a:lnTo>
                  <a:cubicBezTo>
                    <a:pt x="13372" y="11628"/>
                    <a:pt x="13369" y="11631"/>
                    <a:pt x="13364" y="11631"/>
                  </a:cubicBezTo>
                  <a:cubicBezTo>
                    <a:pt x="13360" y="11631"/>
                    <a:pt x="13356" y="11628"/>
                    <a:pt x="13356" y="11623"/>
                  </a:cubicBezTo>
                  <a:close/>
                  <a:moveTo>
                    <a:pt x="13356" y="11591"/>
                  </a:moveTo>
                  <a:lnTo>
                    <a:pt x="13356" y="11591"/>
                  </a:lnTo>
                  <a:cubicBezTo>
                    <a:pt x="13356" y="11587"/>
                    <a:pt x="13360" y="11583"/>
                    <a:pt x="13364" y="11583"/>
                  </a:cubicBezTo>
                  <a:cubicBezTo>
                    <a:pt x="13369" y="11583"/>
                    <a:pt x="13372" y="11587"/>
                    <a:pt x="13372" y="11591"/>
                  </a:cubicBezTo>
                  <a:lnTo>
                    <a:pt x="13372" y="11591"/>
                  </a:lnTo>
                  <a:cubicBezTo>
                    <a:pt x="13372" y="11596"/>
                    <a:pt x="13369" y="11599"/>
                    <a:pt x="13364" y="11599"/>
                  </a:cubicBezTo>
                  <a:cubicBezTo>
                    <a:pt x="13360" y="11599"/>
                    <a:pt x="13356" y="11596"/>
                    <a:pt x="13356" y="11591"/>
                  </a:cubicBezTo>
                  <a:close/>
                  <a:moveTo>
                    <a:pt x="13356" y="11559"/>
                  </a:moveTo>
                  <a:lnTo>
                    <a:pt x="13356" y="11559"/>
                  </a:lnTo>
                  <a:cubicBezTo>
                    <a:pt x="13356" y="11555"/>
                    <a:pt x="13360" y="11551"/>
                    <a:pt x="13364" y="11551"/>
                  </a:cubicBezTo>
                  <a:cubicBezTo>
                    <a:pt x="13369" y="11551"/>
                    <a:pt x="13372" y="11555"/>
                    <a:pt x="13372" y="11559"/>
                  </a:cubicBezTo>
                  <a:lnTo>
                    <a:pt x="13372" y="11559"/>
                  </a:lnTo>
                  <a:cubicBezTo>
                    <a:pt x="13372" y="11564"/>
                    <a:pt x="13369" y="11567"/>
                    <a:pt x="13364" y="11567"/>
                  </a:cubicBezTo>
                  <a:cubicBezTo>
                    <a:pt x="13360" y="11567"/>
                    <a:pt x="13356" y="11564"/>
                    <a:pt x="13356" y="11559"/>
                  </a:cubicBezTo>
                  <a:close/>
                  <a:moveTo>
                    <a:pt x="13356" y="11527"/>
                  </a:moveTo>
                  <a:lnTo>
                    <a:pt x="13356" y="11527"/>
                  </a:lnTo>
                  <a:cubicBezTo>
                    <a:pt x="13356" y="11523"/>
                    <a:pt x="13360" y="11519"/>
                    <a:pt x="13364" y="11519"/>
                  </a:cubicBezTo>
                  <a:cubicBezTo>
                    <a:pt x="13369" y="11519"/>
                    <a:pt x="13372" y="11523"/>
                    <a:pt x="13372" y="11527"/>
                  </a:cubicBezTo>
                  <a:lnTo>
                    <a:pt x="13372" y="11527"/>
                  </a:lnTo>
                  <a:cubicBezTo>
                    <a:pt x="13372" y="11532"/>
                    <a:pt x="13369" y="11535"/>
                    <a:pt x="13364" y="11535"/>
                  </a:cubicBezTo>
                  <a:cubicBezTo>
                    <a:pt x="13360" y="11535"/>
                    <a:pt x="13356" y="11532"/>
                    <a:pt x="13356" y="11527"/>
                  </a:cubicBezTo>
                  <a:close/>
                  <a:moveTo>
                    <a:pt x="13356" y="11495"/>
                  </a:moveTo>
                  <a:lnTo>
                    <a:pt x="13356" y="11495"/>
                  </a:lnTo>
                  <a:cubicBezTo>
                    <a:pt x="13356" y="11491"/>
                    <a:pt x="13360" y="11487"/>
                    <a:pt x="13364" y="11487"/>
                  </a:cubicBezTo>
                  <a:cubicBezTo>
                    <a:pt x="13369" y="11487"/>
                    <a:pt x="13372" y="11491"/>
                    <a:pt x="13372" y="11495"/>
                  </a:cubicBezTo>
                  <a:lnTo>
                    <a:pt x="13372" y="11495"/>
                  </a:lnTo>
                  <a:cubicBezTo>
                    <a:pt x="13372" y="11500"/>
                    <a:pt x="13369" y="11503"/>
                    <a:pt x="13364" y="11503"/>
                  </a:cubicBezTo>
                  <a:cubicBezTo>
                    <a:pt x="13360" y="11503"/>
                    <a:pt x="13356" y="11500"/>
                    <a:pt x="13356" y="11495"/>
                  </a:cubicBezTo>
                  <a:close/>
                  <a:moveTo>
                    <a:pt x="13356" y="11463"/>
                  </a:moveTo>
                  <a:lnTo>
                    <a:pt x="13356" y="11463"/>
                  </a:lnTo>
                  <a:cubicBezTo>
                    <a:pt x="13356" y="11459"/>
                    <a:pt x="13360" y="11455"/>
                    <a:pt x="13364" y="11455"/>
                  </a:cubicBezTo>
                  <a:cubicBezTo>
                    <a:pt x="13369" y="11455"/>
                    <a:pt x="13372" y="11459"/>
                    <a:pt x="13372" y="11463"/>
                  </a:cubicBezTo>
                  <a:lnTo>
                    <a:pt x="13372" y="11463"/>
                  </a:lnTo>
                  <a:cubicBezTo>
                    <a:pt x="13372" y="11468"/>
                    <a:pt x="13369" y="11471"/>
                    <a:pt x="13364" y="11471"/>
                  </a:cubicBezTo>
                  <a:cubicBezTo>
                    <a:pt x="13360" y="11471"/>
                    <a:pt x="13356" y="11468"/>
                    <a:pt x="13356" y="11463"/>
                  </a:cubicBezTo>
                  <a:close/>
                  <a:moveTo>
                    <a:pt x="13356" y="11431"/>
                  </a:moveTo>
                  <a:lnTo>
                    <a:pt x="13356" y="11431"/>
                  </a:lnTo>
                  <a:cubicBezTo>
                    <a:pt x="13356" y="11427"/>
                    <a:pt x="13360" y="11423"/>
                    <a:pt x="13364" y="11423"/>
                  </a:cubicBezTo>
                  <a:cubicBezTo>
                    <a:pt x="13369" y="11423"/>
                    <a:pt x="13372" y="11427"/>
                    <a:pt x="13372" y="11431"/>
                  </a:cubicBezTo>
                  <a:lnTo>
                    <a:pt x="13372" y="11431"/>
                  </a:lnTo>
                  <a:cubicBezTo>
                    <a:pt x="13372" y="11436"/>
                    <a:pt x="13369" y="11439"/>
                    <a:pt x="13364" y="11439"/>
                  </a:cubicBezTo>
                  <a:cubicBezTo>
                    <a:pt x="13360" y="11439"/>
                    <a:pt x="13356" y="11436"/>
                    <a:pt x="13356" y="11431"/>
                  </a:cubicBezTo>
                  <a:close/>
                  <a:moveTo>
                    <a:pt x="13356" y="11399"/>
                  </a:moveTo>
                  <a:lnTo>
                    <a:pt x="13356" y="11399"/>
                  </a:lnTo>
                  <a:cubicBezTo>
                    <a:pt x="13356" y="11395"/>
                    <a:pt x="13360" y="11391"/>
                    <a:pt x="13364" y="11391"/>
                  </a:cubicBezTo>
                  <a:cubicBezTo>
                    <a:pt x="13369" y="11391"/>
                    <a:pt x="13372" y="11395"/>
                    <a:pt x="13372" y="11399"/>
                  </a:cubicBezTo>
                  <a:lnTo>
                    <a:pt x="13372" y="11399"/>
                  </a:lnTo>
                  <a:cubicBezTo>
                    <a:pt x="13372" y="11404"/>
                    <a:pt x="13369" y="11407"/>
                    <a:pt x="13364" y="11407"/>
                  </a:cubicBezTo>
                  <a:cubicBezTo>
                    <a:pt x="13360" y="11407"/>
                    <a:pt x="13356" y="11404"/>
                    <a:pt x="13356" y="11399"/>
                  </a:cubicBezTo>
                  <a:close/>
                  <a:moveTo>
                    <a:pt x="13356" y="11367"/>
                  </a:moveTo>
                  <a:lnTo>
                    <a:pt x="13356" y="11367"/>
                  </a:lnTo>
                  <a:cubicBezTo>
                    <a:pt x="13356" y="11363"/>
                    <a:pt x="13360" y="11359"/>
                    <a:pt x="13364" y="11359"/>
                  </a:cubicBezTo>
                  <a:cubicBezTo>
                    <a:pt x="13369" y="11359"/>
                    <a:pt x="13372" y="11363"/>
                    <a:pt x="13372" y="11367"/>
                  </a:cubicBezTo>
                  <a:lnTo>
                    <a:pt x="13372" y="11367"/>
                  </a:lnTo>
                  <a:cubicBezTo>
                    <a:pt x="13372" y="11372"/>
                    <a:pt x="13369" y="11375"/>
                    <a:pt x="13364" y="11375"/>
                  </a:cubicBezTo>
                  <a:cubicBezTo>
                    <a:pt x="13360" y="11375"/>
                    <a:pt x="13356" y="11372"/>
                    <a:pt x="13356" y="11367"/>
                  </a:cubicBezTo>
                  <a:close/>
                  <a:moveTo>
                    <a:pt x="13356" y="11335"/>
                  </a:moveTo>
                  <a:lnTo>
                    <a:pt x="13356" y="11335"/>
                  </a:lnTo>
                  <a:cubicBezTo>
                    <a:pt x="13356" y="11331"/>
                    <a:pt x="13360" y="11327"/>
                    <a:pt x="13364" y="11327"/>
                  </a:cubicBezTo>
                  <a:cubicBezTo>
                    <a:pt x="13369" y="11327"/>
                    <a:pt x="13372" y="11331"/>
                    <a:pt x="13372" y="11335"/>
                  </a:cubicBezTo>
                  <a:lnTo>
                    <a:pt x="13372" y="11335"/>
                  </a:lnTo>
                  <a:cubicBezTo>
                    <a:pt x="13372" y="11340"/>
                    <a:pt x="13369" y="11343"/>
                    <a:pt x="13364" y="11343"/>
                  </a:cubicBezTo>
                  <a:cubicBezTo>
                    <a:pt x="13360" y="11343"/>
                    <a:pt x="13356" y="11340"/>
                    <a:pt x="13356" y="11335"/>
                  </a:cubicBezTo>
                  <a:close/>
                  <a:moveTo>
                    <a:pt x="13356" y="11303"/>
                  </a:moveTo>
                  <a:lnTo>
                    <a:pt x="13356" y="11303"/>
                  </a:lnTo>
                  <a:cubicBezTo>
                    <a:pt x="13356" y="11299"/>
                    <a:pt x="13360" y="11295"/>
                    <a:pt x="13364" y="11295"/>
                  </a:cubicBezTo>
                  <a:cubicBezTo>
                    <a:pt x="13369" y="11295"/>
                    <a:pt x="13372" y="11299"/>
                    <a:pt x="13372" y="11303"/>
                  </a:cubicBezTo>
                  <a:lnTo>
                    <a:pt x="13372" y="11303"/>
                  </a:lnTo>
                  <a:cubicBezTo>
                    <a:pt x="13372" y="11308"/>
                    <a:pt x="13369" y="11311"/>
                    <a:pt x="13364" y="11311"/>
                  </a:cubicBezTo>
                  <a:cubicBezTo>
                    <a:pt x="13360" y="11311"/>
                    <a:pt x="13356" y="11308"/>
                    <a:pt x="13356" y="11303"/>
                  </a:cubicBezTo>
                  <a:close/>
                  <a:moveTo>
                    <a:pt x="13356" y="11271"/>
                  </a:moveTo>
                  <a:lnTo>
                    <a:pt x="13356" y="11271"/>
                  </a:lnTo>
                  <a:cubicBezTo>
                    <a:pt x="13356" y="11267"/>
                    <a:pt x="13360" y="11263"/>
                    <a:pt x="13364" y="11263"/>
                  </a:cubicBezTo>
                  <a:cubicBezTo>
                    <a:pt x="13369" y="11263"/>
                    <a:pt x="13372" y="11267"/>
                    <a:pt x="13372" y="11271"/>
                  </a:cubicBezTo>
                  <a:lnTo>
                    <a:pt x="13372" y="11271"/>
                  </a:lnTo>
                  <a:cubicBezTo>
                    <a:pt x="13372" y="11276"/>
                    <a:pt x="13369" y="11279"/>
                    <a:pt x="13364" y="11279"/>
                  </a:cubicBezTo>
                  <a:cubicBezTo>
                    <a:pt x="13360" y="11279"/>
                    <a:pt x="13356" y="11276"/>
                    <a:pt x="13356" y="11271"/>
                  </a:cubicBezTo>
                  <a:close/>
                  <a:moveTo>
                    <a:pt x="13356" y="11239"/>
                  </a:moveTo>
                  <a:lnTo>
                    <a:pt x="13356" y="11239"/>
                  </a:lnTo>
                  <a:cubicBezTo>
                    <a:pt x="13356" y="11235"/>
                    <a:pt x="13360" y="11231"/>
                    <a:pt x="13364" y="11231"/>
                  </a:cubicBezTo>
                  <a:cubicBezTo>
                    <a:pt x="13369" y="11231"/>
                    <a:pt x="13372" y="11235"/>
                    <a:pt x="13372" y="11239"/>
                  </a:cubicBezTo>
                  <a:lnTo>
                    <a:pt x="13372" y="11239"/>
                  </a:lnTo>
                  <a:cubicBezTo>
                    <a:pt x="13372" y="11244"/>
                    <a:pt x="13369" y="11247"/>
                    <a:pt x="13364" y="11247"/>
                  </a:cubicBezTo>
                  <a:cubicBezTo>
                    <a:pt x="13360" y="11247"/>
                    <a:pt x="13356" y="11244"/>
                    <a:pt x="13356" y="11239"/>
                  </a:cubicBezTo>
                  <a:close/>
                  <a:moveTo>
                    <a:pt x="13356" y="11207"/>
                  </a:moveTo>
                  <a:lnTo>
                    <a:pt x="13356" y="11207"/>
                  </a:lnTo>
                  <a:cubicBezTo>
                    <a:pt x="13356" y="11203"/>
                    <a:pt x="13360" y="11199"/>
                    <a:pt x="13364" y="11199"/>
                  </a:cubicBezTo>
                  <a:cubicBezTo>
                    <a:pt x="13369" y="11199"/>
                    <a:pt x="13372" y="11203"/>
                    <a:pt x="13372" y="11207"/>
                  </a:cubicBezTo>
                  <a:lnTo>
                    <a:pt x="13372" y="11207"/>
                  </a:lnTo>
                  <a:cubicBezTo>
                    <a:pt x="13372" y="11212"/>
                    <a:pt x="13369" y="11215"/>
                    <a:pt x="13364" y="11215"/>
                  </a:cubicBezTo>
                  <a:cubicBezTo>
                    <a:pt x="13360" y="11215"/>
                    <a:pt x="13356" y="11212"/>
                    <a:pt x="13356" y="11207"/>
                  </a:cubicBezTo>
                  <a:close/>
                  <a:moveTo>
                    <a:pt x="13356" y="11175"/>
                  </a:moveTo>
                  <a:lnTo>
                    <a:pt x="13356" y="11175"/>
                  </a:lnTo>
                  <a:cubicBezTo>
                    <a:pt x="13356" y="11171"/>
                    <a:pt x="13360" y="11167"/>
                    <a:pt x="13364" y="11167"/>
                  </a:cubicBezTo>
                  <a:cubicBezTo>
                    <a:pt x="13369" y="11167"/>
                    <a:pt x="13372" y="11171"/>
                    <a:pt x="13372" y="11175"/>
                  </a:cubicBezTo>
                  <a:lnTo>
                    <a:pt x="13372" y="11175"/>
                  </a:lnTo>
                  <a:cubicBezTo>
                    <a:pt x="13372" y="11180"/>
                    <a:pt x="13369" y="11183"/>
                    <a:pt x="13364" y="11183"/>
                  </a:cubicBezTo>
                  <a:cubicBezTo>
                    <a:pt x="13360" y="11183"/>
                    <a:pt x="13356" y="11180"/>
                    <a:pt x="13356" y="11175"/>
                  </a:cubicBezTo>
                  <a:close/>
                  <a:moveTo>
                    <a:pt x="13356" y="11143"/>
                  </a:moveTo>
                  <a:lnTo>
                    <a:pt x="13356" y="11143"/>
                  </a:lnTo>
                  <a:cubicBezTo>
                    <a:pt x="13356" y="11139"/>
                    <a:pt x="13360" y="11135"/>
                    <a:pt x="13364" y="11135"/>
                  </a:cubicBezTo>
                  <a:cubicBezTo>
                    <a:pt x="13369" y="11135"/>
                    <a:pt x="13372" y="11139"/>
                    <a:pt x="13372" y="11143"/>
                  </a:cubicBezTo>
                  <a:lnTo>
                    <a:pt x="13372" y="11143"/>
                  </a:lnTo>
                  <a:cubicBezTo>
                    <a:pt x="13372" y="11148"/>
                    <a:pt x="13369" y="11151"/>
                    <a:pt x="13364" y="11151"/>
                  </a:cubicBezTo>
                  <a:cubicBezTo>
                    <a:pt x="13360" y="11151"/>
                    <a:pt x="13356" y="11148"/>
                    <a:pt x="13356" y="11143"/>
                  </a:cubicBezTo>
                  <a:close/>
                  <a:moveTo>
                    <a:pt x="13356" y="11111"/>
                  </a:moveTo>
                  <a:lnTo>
                    <a:pt x="13356" y="11111"/>
                  </a:lnTo>
                  <a:cubicBezTo>
                    <a:pt x="13356" y="11107"/>
                    <a:pt x="13360" y="11103"/>
                    <a:pt x="13364" y="11103"/>
                  </a:cubicBezTo>
                  <a:cubicBezTo>
                    <a:pt x="13369" y="11103"/>
                    <a:pt x="13372" y="11107"/>
                    <a:pt x="13372" y="11111"/>
                  </a:cubicBezTo>
                  <a:lnTo>
                    <a:pt x="13372" y="11111"/>
                  </a:lnTo>
                  <a:cubicBezTo>
                    <a:pt x="13372" y="11116"/>
                    <a:pt x="13369" y="11119"/>
                    <a:pt x="13364" y="11119"/>
                  </a:cubicBezTo>
                  <a:cubicBezTo>
                    <a:pt x="13360" y="11119"/>
                    <a:pt x="13356" y="11116"/>
                    <a:pt x="13356" y="11111"/>
                  </a:cubicBezTo>
                  <a:close/>
                  <a:moveTo>
                    <a:pt x="13356" y="11079"/>
                  </a:moveTo>
                  <a:lnTo>
                    <a:pt x="13356" y="11079"/>
                  </a:lnTo>
                  <a:cubicBezTo>
                    <a:pt x="13356" y="11075"/>
                    <a:pt x="13360" y="11071"/>
                    <a:pt x="13364" y="11071"/>
                  </a:cubicBezTo>
                  <a:cubicBezTo>
                    <a:pt x="13369" y="11071"/>
                    <a:pt x="13372" y="11075"/>
                    <a:pt x="13372" y="11079"/>
                  </a:cubicBezTo>
                  <a:lnTo>
                    <a:pt x="13372" y="11079"/>
                  </a:lnTo>
                  <a:cubicBezTo>
                    <a:pt x="13372" y="11084"/>
                    <a:pt x="13369" y="11087"/>
                    <a:pt x="13364" y="11087"/>
                  </a:cubicBezTo>
                  <a:cubicBezTo>
                    <a:pt x="13360" y="11087"/>
                    <a:pt x="13356" y="11084"/>
                    <a:pt x="13356" y="11079"/>
                  </a:cubicBezTo>
                  <a:close/>
                  <a:moveTo>
                    <a:pt x="13356" y="11047"/>
                  </a:moveTo>
                  <a:lnTo>
                    <a:pt x="13356" y="11047"/>
                  </a:lnTo>
                  <a:cubicBezTo>
                    <a:pt x="13356" y="11043"/>
                    <a:pt x="13360" y="11039"/>
                    <a:pt x="13364" y="11039"/>
                  </a:cubicBezTo>
                  <a:cubicBezTo>
                    <a:pt x="13369" y="11039"/>
                    <a:pt x="13372" y="11043"/>
                    <a:pt x="13372" y="11047"/>
                  </a:cubicBezTo>
                  <a:lnTo>
                    <a:pt x="13372" y="11047"/>
                  </a:lnTo>
                  <a:cubicBezTo>
                    <a:pt x="13372" y="11052"/>
                    <a:pt x="13369" y="11055"/>
                    <a:pt x="13364" y="11055"/>
                  </a:cubicBezTo>
                  <a:cubicBezTo>
                    <a:pt x="13360" y="11055"/>
                    <a:pt x="13356" y="11052"/>
                    <a:pt x="13356" y="11047"/>
                  </a:cubicBezTo>
                  <a:close/>
                  <a:moveTo>
                    <a:pt x="13356" y="11015"/>
                  </a:moveTo>
                  <a:lnTo>
                    <a:pt x="13356" y="11015"/>
                  </a:lnTo>
                  <a:cubicBezTo>
                    <a:pt x="13356" y="11011"/>
                    <a:pt x="13360" y="11007"/>
                    <a:pt x="13364" y="11007"/>
                  </a:cubicBezTo>
                  <a:cubicBezTo>
                    <a:pt x="13369" y="11007"/>
                    <a:pt x="13372" y="11011"/>
                    <a:pt x="13372" y="11015"/>
                  </a:cubicBezTo>
                  <a:lnTo>
                    <a:pt x="13372" y="11015"/>
                  </a:lnTo>
                  <a:cubicBezTo>
                    <a:pt x="13372" y="11020"/>
                    <a:pt x="13369" y="11023"/>
                    <a:pt x="13364" y="11023"/>
                  </a:cubicBezTo>
                  <a:cubicBezTo>
                    <a:pt x="13360" y="11023"/>
                    <a:pt x="13356" y="11020"/>
                    <a:pt x="13356" y="11015"/>
                  </a:cubicBezTo>
                  <a:close/>
                  <a:moveTo>
                    <a:pt x="13356" y="10983"/>
                  </a:moveTo>
                  <a:lnTo>
                    <a:pt x="13356" y="10983"/>
                  </a:lnTo>
                  <a:cubicBezTo>
                    <a:pt x="13356" y="10979"/>
                    <a:pt x="13360" y="10975"/>
                    <a:pt x="13364" y="10975"/>
                  </a:cubicBezTo>
                  <a:cubicBezTo>
                    <a:pt x="13369" y="10975"/>
                    <a:pt x="13372" y="10979"/>
                    <a:pt x="13372" y="10983"/>
                  </a:cubicBezTo>
                  <a:lnTo>
                    <a:pt x="13372" y="10983"/>
                  </a:lnTo>
                  <a:cubicBezTo>
                    <a:pt x="13372" y="10988"/>
                    <a:pt x="13369" y="10991"/>
                    <a:pt x="13364" y="10991"/>
                  </a:cubicBezTo>
                  <a:cubicBezTo>
                    <a:pt x="13360" y="10991"/>
                    <a:pt x="13356" y="10988"/>
                    <a:pt x="13356" y="10983"/>
                  </a:cubicBezTo>
                  <a:close/>
                  <a:moveTo>
                    <a:pt x="13356" y="10951"/>
                  </a:moveTo>
                  <a:lnTo>
                    <a:pt x="13356" y="10951"/>
                  </a:lnTo>
                  <a:cubicBezTo>
                    <a:pt x="13356" y="10947"/>
                    <a:pt x="13360" y="10943"/>
                    <a:pt x="13364" y="10943"/>
                  </a:cubicBezTo>
                  <a:cubicBezTo>
                    <a:pt x="13369" y="10943"/>
                    <a:pt x="13372" y="10947"/>
                    <a:pt x="13372" y="10951"/>
                  </a:cubicBezTo>
                  <a:lnTo>
                    <a:pt x="13372" y="10951"/>
                  </a:lnTo>
                  <a:cubicBezTo>
                    <a:pt x="13372" y="10956"/>
                    <a:pt x="13369" y="10959"/>
                    <a:pt x="13364" y="10959"/>
                  </a:cubicBezTo>
                  <a:cubicBezTo>
                    <a:pt x="13360" y="10959"/>
                    <a:pt x="13356" y="10956"/>
                    <a:pt x="13356" y="10951"/>
                  </a:cubicBezTo>
                  <a:close/>
                  <a:moveTo>
                    <a:pt x="13356" y="10919"/>
                  </a:moveTo>
                  <a:lnTo>
                    <a:pt x="13356" y="10919"/>
                  </a:lnTo>
                  <a:cubicBezTo>
                    <a:pt x="13356" y="10915"/>
                    <a:pt x="13360" y="10911"/>
                    <a:pt x="13364" y="10911"/>
                  </a:cubicBezTo>
                  <a:cubicBezTo>
                    <a:pt x="13369" y="10911"/>
                    <a:pt x="13372" y="10915"/>
                    <a:pt x="13372" y="10919"/>
                  </a:cubicBezTo>
                  <a:lnTo>
                    <a:pt x="13372" y="10919"/>
                  </a:lnTo>
                  <a:cubicBezTo>
                    <a:pt x="13372" y="10923"/>
                    <a:pt x="13369" y="10927"/>
                    <a:pt x="13364" y="10927"/>
                  </a:cubicBezTo>
                  <a:cubicBezTo>
                    <a:pt x="13360" y="10927"/>
                    <a:pt x="13356" y="10923"/>
                    <a:pt x="13356" y="10919"/>
                  </a:cubicBezTo>
                  <a:close/>
                  <a:moveTo>
                    <a:pt x="13356" y="10887"/>
                  </a:moveTo>
                  <a:lnTo>
                    <a:pt x="13356" y="10887"/>
                  </a:lnTo>
                  <a:cubicBezTo>
                    <a:pt x="13356" y="10883"/>
                    <a:pt x="13360" y="10879"/>
                    <a:pt x="13364" y="10879"/>
                  </a:cubicBezTo>
                  <a:cubicBezTo>
                    <a:pt x="13369" y="10879"/>
                    <a:pt x="13372" y="10883"/>
                    <a:pt x="13372" y="10887"/>
                  </a:cubicBezTo>
                  <a:lnTo>
                    <a:pt x="13372" y="10887"/>
                  </a:lnTo>
                  <a:cubicBezTo>
                    <a:pt x="13372" y="10891"/>
                    <a:pt x="13369" y="10895"/>
                    <a:pt x="13364" y="10895"/>
                  </a:cubicBezTo>
                  <a:cubicBezTo>
                    <a:pt x="13360" y="10895"/>
                    <a:pt x="13356" y="10891"/>
                    <a:pt x="13356" y="10887"/>
                  </a:cubicBezTo>
                  <a:close/>
                  <a:moveTo>
                    <a:pt x="13356" y="10855"/>
                  </a:moveTo>
                  <a:lnTo>
                    <a:pt x="13356" y="10855"/>
                  </a:lnTo>
                  <a:cubicBezTo>
                    <a:pt x="13356" y="10851"/>
                    <a:pt x="13360" y="10847"/>
                    <a:pt x="13364" y="10847"/>
                  </a:cubicBezTo>
                  <a:cubicBezTo>
                    <a:pt x="13369" y="10847"/>
                    <a:pt x="13372" y="10851"/>
                    <a:pt x="13372" y="10855"/>
                  </a:cubicBezTo>
                  <a:lnTo>
                    <a:pt x="13372" y="10855"/>
                  </a:lnTo>
                  <a:cubicBezTo>
                    <a:pt x="13372" y="10859"/>
                    <a:pt x="13369" y="10863"/>
                    <a:pt x="13364" y="10863"/>
                  </a:cubicBezTo>
                  <a:cubicBezTo>
                    <a:pt x="13360" y="10863"/>
                    <a:pt x="13356" y="10859"/>
                    <a:pt x="13356" y="10855"/>
                  </a:cubicBezTo>
                  <a:close/>
                  <a:moveTo>
                    <a:pt x="13356" y="10823"/>
                  </a:moveTo>
                  <a:lnTo>
                    <a:pt x="13356" y="10823"/>
                  </a:lnTo>
                  <a:cubicBezTo>
                    <a:pt x="13356" y="10819"/>
                    <a:pt x="13360" y="10815"/>
                    <a:pt x="13364" y="10815"/>
                  </a:cubicBezTo>
                  <a:cubicBezTo>
                    <a:pt x="13369" y="10815"/>
                    <a:pt x="13372" y="10819"/>
                    <a:pt x="13372" y="10823"/>
                  </a:cubicBezTo>
                  <a:lnTo>
                    <a:pt x="13372" y="10823"/>
                  </a:lnTo>
                  <a:cubicBezTo>
                    <a:pt x="13372" y="10827"/>
                    <a:pt x="13369" y="10831"/>
                    <a:pt x="13364" y="10831"/>
                  </a:cubicBezTo>
                  <a:cubicBezTo>
                    <a:pt x="13360" y="10831"/>
                    <a:pt x="13356" y="10827"/>
                    <a:pt x="13356" y="10823"/>
                  </a:cubicBezTo>
                  <a:close/>
                  <a:moveTo>
                    <a:pt x="13356" y="10791"/>
                  </a:moveTo>
                  <a:lnTo>
                    <a:pt x="13356" y="10791"/>
                  </a:lnTo>
                  <a:cubicBezTo>
                    <a:pt x="13356" y="10787"/>
                    <a:pt x="13360" y="10783"/>
                    <a:pt x="13364" y="10783"/>
                  </a:cubicBezTo>
                  <a:cubicBezTo>
                    <a:pt x="13369" y="10783"/>
                    <a:pt x="13372" y="10787"/>
                    <a:pt x="13372" y="10791"/>
                  </a:cubicBezTo>
                  <a:lnTo>
                    <a:pt x="13372" y="10791"/>
                  </a:lnTo>
                  <a:cubicBezTo>
                    <a:pt x="13372" y="10795"/>
                    <a:pt x="13369" y="10799"/>
                    <a:pt x="13364" y="10799"/>
                  </a:cubicBezTo>
                  <a:cubicBezTo>
                    <a:pt x="13360" y="10799"/>
                    <a:pt x="13356" y="10795"/>
                    <a:pt x="13356" y="10791"/>
                  </a:cubicBezTo>
                  <a:close/>
                  <a:moveTo>
                    <a:pt x="13356" y="10759"/>
                  </a:moveTo>
                  <a:lnTo>
                    <a:pt x="13356" y="10759"/>
                  </a:lnTo>
                  <a:cubicBezTo>
                    <a:pt x="13356" y="10755"/>
                    <a:pt x="13360" y="10751"/>
                    <a:pt x="13364" y="10751"/>
                  </a:cubicBezTo>
                  <a:cubicBezTo>
                    <a:pt x="13369" y="10751"/>
                    <a:pt x="13372" y="10755"/>
                    <a:pt x="13372" y="10759"/>
                  </a:cubicBezTo>
                  <a:lnTo>
                    <a:pt x="13372" y="10759"/>
                  </a:lnTo>
                  <a:cubicBezTo>
                    <a:pt x="13372" y="10763"/>
                    <a:pt x="13369" y="10767"/>
                    <a:pt x="13364" y="10767"/>
                  </a:cubicBezTo>
                  <a:cubicBezTo>
                    <a:pt x="13360" y="10767"/>
                    <a:pt x="13356" y="10763"/>
                    <a:pt x="13356" y="10759"/>
                  </a:cubicBezTo>
                  <a:close/>
                  <a:moveTo>
                    <a:pt x="13356" y="10727"/>
                  </a:moveTo>
                  <a:lnTo>
                    <a:pt x="13356" y="10727"/>
                  </a:lnTo>
                  <a:cubicBezTo>
                    <a:pt x="13356" y="10723"/>
                    <a:pt x="13360" y="10719"/>
                    <a:pt x="13364" y="10719"/>
                  </a:cubicBezTo>
                  <a:cubicBezTo>
                    <a:pt x="13369" y="10719"/>
                    <a:pt x="13372" y="10723"/>
                    <a:pt x="13372" y="10727"/>
                  </a:cubicBezTo>
                  <a:lnTo>
                    <a:pt x="13372" y="10727"/>
                  </a:lnTo>
                  <a:cubicBezTo>
                    <a:pt x="13372" y="10731"/>
                    <a:pt x="13369" y="10735"/>
                    <a:pt x="13364" y="10735"/>
                  </a:cubicBezTo>
                  <a:cubicBezTo>
                    <a:pt x="13360" y="10735"/>
                    <a:pt x="13356" y="10731"/>
                    <a:pt x="13356" y="10727"/>
                  </a:cubicBezTo>
                  <a:close/>
                  <a:moveTo>
                    <a:pt x="13356" y="10695"/>
                  </a:moveTo>
                  <a:lnTo>
                    <a:pt x="13356" y="10695"/>
                  </a:lnTo>
                  <a:cubicBezTo>
                    <a:pt x="13356" y="10691"/>
                    <a:pt x="13360" y="10687"/>
                    <a:pt x="13364" y="10687"/>
                  </a:cubicBezTo>
                  <a:cubicBezTo>
                    <a:pt x="13369" y="10687"/>
                    <a:pt x="13372" y="10691"/>
                    <a:pt x="13372" y="10695"/>
                  </a:cubicBezTo>
                  <a:lnTo>
                    <a:pt x="13372" y="10695"/>
                  </a:lnTo>
                  <a:cubicBezTo>
                    <a:pt x="13372" y="10699"/>
                    <a:pt x="13369" y="10703"/>
                    <a:pt x="13364" y="10703"/>
                  </a:cubicBezTo>
                  <a:cubicBezTo>
                    <a:pt x="13360" y="10703"/>
                    <a:pt x="13356" y="10699"/>
                    <a:pt x="13356" y="10695"/>
                  </a:cubicBezTo>
                  <a:close/>
                  <a:moveTo>
                    <a:pt x="13356" y="10663"/>
                  </a:moveTo>
                  <a:lnTo>
                    <a:pt x="13356" y="10663"/>
                  </a:lnTo>
                  <a:cubicBezTo>
                    <a:pt x="13356" y="10659"/>
                    <a:pt x="13360" y="10655"/>
                    <a:pt x="13364" y="10655"/>
                  </a:cubicBezTo>
                  <a:cubicBezTo>
                    <a:pt x="13369" y="10655"/>
                    <a:pt x="13372" y="10659"/>
                    <a:pt x="13372" y="10663"/>
                  </a:cubicBezTo>
                  <a:lnTo>
                    <a:pt x="13372" y="10663"/>
                  </a:lnTo>
                  <a:cubicBezTo>
                    <a:pt x="13372" y="10667"/>
                    <a:pt x="13369" y="10671"/>
                    <a:pt x="13364" y="10671"/>
                  </a:cubicBezTo>
                  <a:cubicBezTo>
                    <a:pt x="13360" y="10671"/>
                    <a:pt x="13356" y="10667"/>
                    <a:pt x="13356" y="10663"/>
                  </a:cubicBezTo>
                  <a:close/>
                  <a:moveTo>
                    <a:pt x="13356" y="10631"/>
                  </a:moveTo>
                  <a:lnTo>
                    <a:pt x="13356" y="10631"/>
                  </a:lnTo>
                  <a:cubicBezTo>
                    <a:pt x="13356" y="10626"/>
                    <a:pt x="13360" y="10623"/>
                    <a:pt x="13364" y="10623"/>
                  </a:cubicBezTo>
                  <a:cubicBezTo>
                    <a:pt x="13369" y="10623"/>
                    <a:pt x="13372" y="10626"/>
                    <a:pt x="13372" y="10631"/>
                  </a:cubicBezTo>
                  <a:lnTo>
                    <a:pt x="13372" y="10631"/>
                  </a:lnTo>
                  <a:cubicBezTo>
                    <a:pt x="13372" y="10635"/>
                    <a:pt x="13369" y="10639"/>
                    <a:pt x="13364" y="10639"/>
                  </a:cubicBezTo>
                  <a:cubicBezTo>
                    <a:pt x="13360" y="10639"/>
                    <a:pt x="13356" y="10635"/>
                    <a:pt x="13356" y="10631"/>
                  </a:cubicBezTo>
                  <a:close/>
                  <a:moveTo>
                    <a:pt x="13356" y="10599"/>
                  </a:moveTo>
                  <a:lnTo>
                    <a:pt x="13356" y="10599"/>
                  </a:lnTo>
                  <a:cubicBezTo>
                    <a:pt x="13356" y="10594"/>
                    <a:pt x="13360" y="10591"/>
                    <a:pt x="13364" y="10591"/>
                  </a:cubicBezTo>
                  <a:cubicBezTo>
                    <a:pt x="13369" y="10591"/>
                    <a:pt x="13372" y="10594"/>
                    <a:pt x="13372" y="10599"/>
                  </a:cubicBezTo>
                  <a:lnTo>
                    <a:pt x="13372" y="10599"/>
                  </a:lnTo>
                  <a:cubicBezTo>
                    <a:pt x="13372" y="10603"/>
                    <a:pt x="13369" y="10607"/>
                    <a:pt x="13364" y="10607"/>
                  </a:cubicBezTo>
                  <a:cubicBezTo>
                    <a:pt x="13360" y="10607"/>
                    <a:pt x="13356" y="10603"/>
                    <a:pt x="13356" y="10599"/>
                  </a:cubicBezTo>
                  <a:close/>
                  <a:moveTo>
                    <a:pt x="13356" y="10567"/>
                  </a:moveTo>
                  <a:lnTo>
                    <a:pt x="13356" y="10567"/>
                  </a:lnTo>
                  <a:cubicBezTo>
                    <a:pt x="13356" y="10562"/>
                    <a:pt x="13360" y="10559"/>
                    <a:pt x="13364" y="10559"/>
                  </a:cubicBezTo>
                  <a:cubicBezTo>
                    <a:pt x="13369" y="10559"/>
                    <a:pt x="13372" y="10562"/>
                    <a:pt x="13372" y="10567"/>
                  </a:cubicBezTo>
                  <a:lnTo>
                    <a:pt x="13372" y="10567"/>
                  </a:lnTo>
                  <a:cubicBezTo>
                    <a:pt x="13372" y="10571"/>
                    <a:pt x="13369" y="10575"/>
                    <a:pt x="13364" y="10575"/>
                  </a:cubicBezTo>
                  <a:cubicBezTo>
                    <a:pt x="13360" y="10575"/>
                    <a:pt x="13356" y="10571"/>
                    <a:pt x="13356" y="10567"/>
                  </a:cubicBezTo>
                  <a:close/>
                  <a:moveTo>
                    <a:pt x="13356" y="10535"/>
                  </a:moveTo>
                  <a:lnTo>
                    <a:pt x="13356" y="10535"/>
                  </a:lnTo>
                  <a:cubicBezTo>
                    <a:pt x="13356" y="10530"/>
                    <a:pt x="13360" y="10527"/>
                    <a:pt x="13364" y="10527"/>
                  </a:cubicBezTo>
                  <a:cubicBezTo>
                    <a:pt x="13369" y="10527"/>
                    <a:pt x="13372" y="10530"/>
                    <a:pt x="13372" y="10535"/>
                  </a:cubicBezTo>
                  <a:lnTo>
                    <a:pt x="13372" y="10535"/>
                  </a:lnTo>
                  <a:cubicBezTo>
                    <a:pt x="13372" y="10539"/>
                    <a:pt x="13369" y="10543"/>
                    <a:pt x="13364" y="10543"/>
                  </a:cubicBezTo>
                  <a:cubicBezTo>
                    <a:pt x="13360" y="10543"/>
                    <a:pt x="13356" y="10539"/>
                    <a:pt x="13356" y="10535"/>
                  </a:cubicBezTo>
                  <a:close/>
                  <a:moveTo>
                    <a:pt x="13356" y="10503"/>
                  </a:moveTo>
                  <a:lnTo>
                    <a:pt x="13356" y="10503"/>
                  </a:lnTo>
                  <a:cubicBezTo>
                    <a:pt x="13356" y="10498"/>
                    <a:pt x="13360" y="10495"/>
                    <a:pt x="13364" y="10495"/>
                  </a:cubicBezTo>
                  <a:cubicBezTo>
                    <a:pt x="13369" y="10495"/>
                    <a:pt x="13372" y="10498"/>
                    <a:pt x="13372" y="10503"/>
                  </a:cubicBezTo>
                  <a:lnTo>
                    <a:pt x="13372" y="10503"/>
                  </a:lnTo>
                  <a:cubicBezTo>
                    <a:pt x="13372" y="10507"/>
                    <a:pt x="13369" y="10511"/>
                    <a:pt x="13364" y="10511"/>
                  </a:cubicBezTo>
                  <a:cubicBezTo>
                    <a:pt x="13360" y="10511"/>
                    <a:pt x="13356" y="10507"/>
                    <a:pt x="13356" y="10503"/>
                  </a:cubicBezTo>
                  <a:close/>
                  <a:moveTo>
                    <a:pt x="13356" y="10471"/>
                  </a:moveTo>
                  <a:lnTo>
                    <a:pt x="13356" y="10471"/>
                  </a:lnTo>
                  <a:cubicBezTo>
                    <a:pt x="13356" y="10466"/>
                    <a:pt x="13360" y="10463"/>
                    <a:pt x="13364" y="10463"/>
                  </a:cubicBezTo>
                  <a:cubicBezTo>
                    <a:pt x="13369" y="10463"/>
                    <a:pt x="13372" y="10466"/>
                    <a:pt x="13372" y="10471"/>
                  </a:cubicBezTo>
                  <a:lnTo>
                    <a:pt x="13372" y="10471"/>
                  </a:lnTo>
                  <a:cubicBezTo>
                    <a:pt x="13372" y="10475"/>
                    <a:pt x="13369" y="10479"/>
                    <a:pt x="13364" y="10479"/>
                  </a:cubicBezTo>
                  <a:cubicBezTo>
                    <a:pt x="13360" y="10479"/>
                    <a:pt x="13356" y="10475"/>
                    <a:pt x="13356" y="10471"/>
                  </a:cubicBezTo>
                  <a:close/>
                  <a:moveTo>
                    <a:pt x="13356" y="10439"/>
                  </a:moveTo>
                  <a:lnTo>
                    <a:pt x="13356" y="10439"/>
                  </a:lnTo>
                  <a:cubicBezTo>
                    <a:pt x="13356" y="10434"/>
                    <a:pt x="13360" y="10431"/>
                    <a:pt x="13364" y="10431"/>
                  </a:cubicBezTo>
                  <a:cubicBezTo>
                    <a:pt x="13369" y="10431"/>
                    <a:pt x="13372" y="10434"/>
                    <a:pt x="13372" y="10439"/>
                  </a:cubicBezTo>
                  <a:lnTo>
                    <a:pt x="13372" y="10439"/>
                  </a:lnTo>
                  <a:cubicBezTo>
                    <a:pt x="13372" y="10443"/>
                    <a:pt x="13369" y="10447"/>
                    <a:pt x="13364" y="10447"/>
                  </a:cubicBezTo>
                  <a:cubicBezTo>
                    <a:pt x="13360" y="10447"/>
                    <a:pt x="13356" y="10443"/>
                    <a:pt x="13356" y="10439"/>
                  </a:cubicBezTo>
                  <a:close/>
                  <a:moveTo>
                    <a:pt x="13356" y="10407"/>
                  </a:moveTo>
                  <a:lnTo>
                    <a:pt x="13356" y="10407"/>
                  </a:lnTo>
                  <a:cubicBezTo>
                    <a:pt x="13356" y="10402"/>
                    <a:pt x="13360" y="10399"/>
                    <a:pt x="13364" y="10399"/>
                  </a:cubicBezTo>
                  <a:cubicBezTo>
                    <a:pt x="13369" y="10399"/>
                    <a:pt x="13372" y="10402"/>
                    <a:pt x="13372" y="10407"/>
                  </a:cubicBezTo>
                  <a:lnTo>
                    <a:pt x="13372" y="10407"/>
                  </a:lnTo>
                  <a:cubicBezTo>
                    <a:pt x="13372" y="10411"/>
                    <a:pt x="13369" y="10415"/>
                    <a:pt x="13364" y="10415"/>
                  </a:cubicBezTo>
                  <a:cubicBezTo>
                    <a:pt x="13360" y="10415"/>
                    <a:pt x="13356" y="10411"/>
                    <a:pt x="13356" y="10407"/>
                  </a:cubicBezTo>
                  <a:close/>
                  <a:moveTo>
                    <a:pt x="13356" y="10375"/>
                  </a:moveTo>
                  <a:lnTo>
                    <a:pt x="13356" y="10375"/>
                  </a:lnTo>
                  <a:cubicBezTo>
                    <a:pt x="13356" y="10370"/>
                    <a:pt x="13360" y="10367"/>
                    <a:pt x="13364" y="10367"/>
                  </a:cubicBezTo>
                  <a:cubicBezTo>
                    <a:pt x="13369" y="10367"/>
                    <a:pt x="13372" y="10370"/>
                    <a:pt x="13372" y="10375"/>
                  </a:cubicBezTo>
                  <a:lnTo>
                    <a:pt x="13372" y="10375"/>
                  </a:lnTo>
                  <a:cubicBezTo>
                    <a:pt x="13372" y="10379"/>
                    <a:pt x="13369" y="10383"/>
                    <a:pt x="13364" y="10383"/>
                  </a:cubicBezTo>
                  <a:cubicBezTo>
                    <a:pt x="13360" y="10383"/>
                    <a:pt x="13356" y="10379"/>
                    <a:pt x="13356" y="10375"/>
                  </a:cubicBezTo>
                  <a:close/>
                  <a:moveTo>
                    <a:pt x="13356" y="10343"/>
                  </a:moveTo>
                  <a:lnTo>
                    <a:pt x="13356" y="10343"/>
                  </a:lnTo>
                  <a:cubicBezTo>
                    <a:pt x="13356" y="10338"/>
                    <a:pt x="13360" y="10335"/>
                    <a:pt x="13364" y="10335"/>
                  </a:cubicBezTo>
                  <a:cubicBezTo>
                    <a:pt x="13369" y="10335"/>
                    <a:pt x="13372" y="10338"/>
                    <a:pt x="13372" y="10343"/>
                  </a:cubicBezTo>
                  <a:lnTo>
                    <a:pt x="13372" y="10343"/>
                  </a:lnTo>
                  <a:cubicBezTo>
                    <a:pt x="13372" y="10347"/>
                    <a:pt x="13369" y="10351"/>
                    <a:pt x="13364" y="10351"/>
                  </a:cubicBezTo>
                  <a:cubicBezTo>
                    <a:pt x="13360" y="10351"/>
                    <a:pt x="13356" y="10347"/>
                    <a:pt x="13356" y="10343"/>
                  </a:cubicBezTo>
                  <a:close/>
                  <a:moveTo>
                    <a:pt x="13356" y="10311"/>
                  </a:moveTo>
                  <a:lnTo>
                    <a:pt x="13356" y="10311"/>
                  </a:lnTo>
                  <a:cubicBezTo>
                    <a:pt x="13356" y="10306"/>
                    <a:pt x="13360" y="10303"/>
                    <a:pt x="13364" y="10303"/>
                  </a:cubicBezTo>
                  <a:cubicBezTo>
                    <a:pt x="13369" y="10303"/>
                    <a:pt x="13372" y="10306"/>
                    <a:pt x="13372" y="10311"/>
                  </a:cubicBezTo>
                  <a:lnTo>
                    <a:pt x="13372" y="10311"/>
                  </a:lnTo>
                  <a:cubicBezTo>
                    <a:pt x="13372" y="10315"/>
                    <a:pt x="13369" y="10319"/>
                    <a:pt x="13364" y="10319"/>
                  </a:cubicBezTo>
                  <a:cubicBezTo>
                    <a:pt x="13360" y="10319"/>
                    <a:pt x="13356" y="10315"/>
                    <a:pt x="13356" y="10311"/>
                  </a:cubicBezTo>
                  <a:close/>
                  <a:moveTo>
                    <a:pt x="13356" y="10279"/>
                  </a:moveTo>
                  <a:lnTo>
                    <a:pt x="13356" y="10279"/>
                  </a:lnTo>
                  <a:cubicBezTo>
                    <a:pt x="13356" y="10274"/>
                    <a:pt x="13360" y="10271"/>
                    <a:pt x="13364" y="10271"/>
                  </a:cubicBezTo>
                  <a:cubicBezTo>
                    <a:pt x="13369" y="10271"/>
                    <a:pt x="13372" y="10274"/>
                    <a:pt x="13372" y="10279"/>
                  </a:cubicBezTo>
                  <a:lnTo>
                    <a:pt x="13372" y="10279"/>
                  </a:lnTo>
                  <a:cubicBezTo>
                    <a:pt x="13372" y="10283"/>
                    <a:pt x="13369" y="10287"/>
                    <a:pt x="13364" y="10287"/>
                  </a:cubicBezTo>
                  <a:cubicBezTo>
                    <a:pt x="13360" y="10287"/>
                    <a:pt x="13356" y="10283"/>
                    <a:pt x="13356" y="10279"/>
                  </a:cubicBezTo>
                  <a:close/>
                  <a:moveTo>
                    <a:pt x="13356" y="10247"/>
                  </a:moveTo>
                  <a:lnTo>
                    <a:pt x="13356" y="10247"/>
                  </a:lnTo>
                  <a:cubicBezTo>
                    <a:pt x="13356" y="10242"/>
                    <a:pt x="13360" y="10239"/>
                    <a:pt x="13364" y="10239"/>
                  </a:cubicBezTo>
                  <a:cubicBezTo>
                    <a:pt x="13369" y="10239"/>
                    <a:pt x="13372" y="10242"/>
                    <a:pt x="13372" y="10247"/>
                  </a:cubicBezTo>
                  <a:lnTo>
                    <a:pt x="13372" y="10247"/>
                  </a:lnTo>
                  <a:cubicBezTo>
                    <a:pt x="13372" y="10251"/>
                    <a:pt x="13369" y="10255"/>
                    <a:pt x="13364" y="10255"/>
                  </a:cubicBezTo>
                  <a:cubicBezTo>
                    <a:pt x="13360" y="10255"/>
                    <a:pt x="13356" y="10251"/>
                    <a:pt x="13356" y="10247"/>
                  </a:cubicBezTo>
                  <a:close/>
                  <a:moveTo>
                    <a:pt x="13356" y="10215"/>
                  </a:moveTo>
                  <a:lnTo>
                    <a:pt x="13356" y="10215"/>
                  </a:lnTo>
                  <a:cubicBezTo>
                    <a:pt x="13356" y="10210"/>
                    <a:pt x="13360" y="10207"/>
                    <a:pt x="13364" y="10207"/>
                  </a:cubicBezTo>
                  <a:cubicBezTo>
                    <a:pt x="13369" y="10207"/>
                    <a:pt x="13372" y="10210"/>
                    <a:pt x="13372" y="10215"/>
                  </a:cubicBezTo>
                  <a:lnTo>
                    <a:pt x="13372" y="10215"/>
                  </a:lnTo>
                  <a:cubicBezTo>
                    <a:pt x="13372" y="10219"/>
                    <a:pt x="13369" y="10223"/>
                    <a:pt x="13364" y="10223"/>
                  </a:cubicBezTo>
                  <a:cubicBezTo>
                    <a:pt x="13360" y="10223"/>
                    <a:pt x="13356" y="10219"/>
                    <a:pt x="13356" y="10215"/>
                  </a:cubicBezTo>
                  <a:close/>
                  <a:moveTo>
                    <a:pt x="13356" y="10183"/>
                  </a:moveTo>
                  <a:lnTo>
                    <a:pt x="13356" y="10183"/>
                  </a:lnTo>
                  <a:cubicBezTo>
                    <a:pt x="13356" y="10178"/>
                    <a:pt x="13360" y="10175"/>
                    <a:pt x="13364" y="10175"/>
                  </a:cubicBezTo>
                  <a:cubicBezTo>
                    <a:pt x="13369" y="10175"/>
                    <a:pt x="13372" y="10178"/>
                    <a:pt x="13372" y="10183"/>
                  </a:cubicBezTo>
                  <a:lnTo>
                    <a:pt x="13372" y="10183"/>
                  </a:lnTo>
                  <a:cubicBezTo>
                    <a:pt x="13372" y="10187"/>
                    <a:pt x="13369" y="10191"/>
                    <a:pt x="13364" y="10191"/>
                  </a:cubicBezTo>
                  <a:cubicBezTo>
                    <a:pt x="13360" y="10191"/>
                    <a:pt x="13356" y="10187"/>
                    <a:pt x="13356" y="10183"/>
                  </a:cubicBezTo>
                  <a:close/>
                  <a:moveTo>
                    <a:pt x="13356" y="10151"/>
                  </a:moveTo>
                  <a:lnTo>
                    <a:pt x="13356" y="10151"/>
                  </a:lnTo>
                  <a:cubicBezTo>
                    <a:pt x="13356" y="10146"/>
                    <a:pt x="13360" y="10143"/>
                    <a:pt x="13364" y="10143"/>
                  </a:cubicBezTo>
                  <a:cubicBezTo>
                    <a:pt x="13369" y="10143"/>
                    <a:pt x="13372" y="10146"/>
                    <a:pt x="13372" y="10151"/>
                  </a:cubicBezTo>
                  <a:lnTo>
                    <a:pt x="13372" y="10151"/>
                  </a:lnTo>
                  <a:cubicBezTo>
                    <a:pt x="13372" y="10155"/>
                    <a:pt x="13369" y="10159"/>
                    <a:pt x="13364" y="10159"/>
                  </a:cubicBezTo>
                  <a:cubicBezTo>
                    <a:pt x="13360" y="10159"/>
                    <a:pt x="13356" y="10155"/>
                    <a:pt x="13356" y="10151"/>
                  </a:cubicBezTo>
                  <a:close/>
                  <a:moveTo>
                    <a:pt x="13356" y="10119"/>
                  </a:moveTo>
                  <a:lnTo>
                    <a:pt x="13356" y="10119"/>
                  </a:lnTo>
                  <a:cubicBezTo>
                    <a:pt x="13356" y="10114"/>
                    <a:pt x="13360" y="10111"/>
                    <a:pt x="13364" y="10111"/>
                  </a:cubicBezTo>
                  <a:cubicBezTo>
                    <a:pt x="13369" y="10111"/>
                    <a:pt x="13372" y="10114"/>
                    <a:pt x="13372" y="10119"/>
                  </a:cubicBezTo>
                  <a:lnTo>
                    <a:pt x="13372" y="10119"/>
                  </a:lnTo>
                  <a:cubicBezTo>
                    <a:pt x="13372" y="10123"/>
                    <a:pt x="13369" y="10127"/>
                    <a:pt x="13364" y="10127"/>
                  </a:cubicBezTo>
                  <a:cubicBezTo>
                    <a:pt x="13360" y="10127"/>
                    <a:pt x="13356" y="10123"/>
                    <a:pt x="13356" y="10119"/>
                  </a:cubicBezTo>
                  <a:close/>
                  <a:moveTo>
                    <a:pt x="13356" y="10087"/>
                  </a:moveTo>
                  <a:lnTo>
                    <a:pt x="13356" y="10087"/>
                  </a:lnTo>
                  <a:cubicBezTo>
                    <a:pt x="13356" y="10082"/>
                    <a:pt x="13360" y="10079"/>
                    <a:pt x="13364" y="10079"/>
                  </a:cubicBezTo>
                  <a:cubicBezTo>
                    <a:pt x="13369" y="10079"/>
                    <a:pt x="13372" y="10082"/>
                    <a:pt x="13372" y="10087"/>
                  </a:cubicBezTo>
                  <a:lnTo>
                    <a:pt x="13372" y="10087"/>
                  </a:lnTo>
                  <a:cubicBezTo>
                    <a:pt x="13372" y="10091"/>
                    <a:pt x="13369" y="10095"/>
                    <a:pt x="13364" y="10095"/>
                  </a:cubicBezTo>
                  <a:cubicBezTo>
                    <a:pt x="13360" y="10095"/>
                    <a:pt x="13356" y="10091"/>
                    <a:pt x="13356" y="10087"/>
                  </a:cubicBezTo>
                  <a:close/>
                  <a:moveTo>
                    <a:pt x="13356" y="10055"/>
                  </a:moveTo>
                  <a:lnTo>
                    <a:pt x="13356" y="10055"/>
                  </a:lnTo>
                  <a:cubicBezTo>
                    <a:pt x="13356" y="10050"/>
                    <a:pt x="13360" y="10047"/>
                    <a:pt x="13364" y="10047"/>
                  </a:cubicBezTo>
                  <a:cubicBezTo>
                    <a:pt x="13369" y="10047"/>
                    <a:pt x="13372" y="10050"/>
                    <a:pt x="13372" y="10055"/>
                  </a:cubicBezTo>
                  <a:lnTo>
                    <a:pt x="13372" y="10055"/>
                  </a:lnTo>
                  <a:cubicBezTo>
                    <a:pt x="13372" y="10059"/>
                    <a:pt x="13369" y="10063"/>
                    <a:pt x="13364" y="10063"/>
                  </a:cubicBezTo>
                  <a:cubicBezTo>
                    <a:pt x="13360" y="10063"/>
                    <a:pt x="13356" y="10059"/>
                    <a:pt x="13356" y="10055"/>
                  </a:cubicBezTo>
                  <a:close/>
                  <a:moveTo>
                    <a:pt x="13356" y="10023"/>
                  </a:moveTo>
                  <a:lnTo>
                    <a:pt x="13356" y="10023"/>
                  </a:lnTo>
                  <a:cubicBezTo>
                    <a:pt x="13356" y="10018"/>
                    <a:pt x="13360" y="10015"/>
                    <a:pt x="13364" y="10015"/>
                  </a:cubicBezTo>
                  <a:cubicBezTo>
                    <a:pt x="13369" y="10015"/>
                    <a:pt x="13372" y="10018"/>
                    <a:pt x="13372" y="10023"/>
                  </a:cubicBezTo>
                  <a:lnTo>
                    <a:pt x="13372" y="10023"/>
                  </a:lnTo>
                  <a:cubicBezTo>
                    <a:pt x="13372" y="10027"/>
                    <a:pt x="13369" y="10031"/>
                    <a:pt x="13364" y="10031"/>
                  </a:cubicBezTo>
                  <a:cubicBezTo>
                    <a:pt x="13360" y="10031"/>
                    <a:pt x="13356" y="10027"/>
                    <a:pt x="13356" y="10023"/>
                  </a:cubicBezTo>
                  <a:close/>
                  <a:moveTo>
                    <a:pt x="13356" y="9991"/>
                  </a:moveTo>
                  <a:lnTo>
                    <a:pt x="13356" y="9991"/>
                  </a:lnTo>
                  <a:cubicBezTo>
                    <a:pt x="13356" y="9986"/>
                    <a:pt x="13360" y="9983"/>
                    <a:pt x="13364" y="9983"/>
                  </a:cubicBezTo>
                  <a:cubicBezTo>
                    <a:pt x="13369" y="9983"/>
                    <a:pt x="13372" y="9986"/>
                    <a:pt x="13372" y="9991"/>
                  </a:cubicBezTo>
                  <a:lnTo>
                    <a:pt x="13372" y="9991"/>
                  </a:lnTo>
                  <a:cubicBezTo>
                    <a:pt x="13372" y="9995"/>
                    <a:pt x="13369" y="9999"/>
                    <a:pt x="13364" y="9999"/>
                  </a:cubicBezTo>
                  <a:cubicBezTo>
                    <a:pt x="13360" y="9999"/>
                    <a:pt x="13356" y="9995"/>
                    <a:pt x="13356" y="9991"/>
                  </a:cubicBezTo>
                  <a:close/>
                  <a:moveTo>
                    <a:pt x="13356" y="9959"/>
                  </a:moveTo>
                  <a:lnTo>
                    <a:pt x="13356" y="9959"/>
                  </a:lnTo>
                  <a:cubicBezTo>
                    <a:pt x="13356" y="9954"/>
                    <a:pt x="13360" y="9951"/>
                    <a:pt x="13364" y="9951"/>
                  </a:cubicBezTo>
                  <a:cubicBezTo>
                    <a:pt x="13369" y="9951"/>
                    <a:pt x="13372" y="9954"/>
                    <a:pt x="13372" y="9959"/>
                  </a:cubicBezTo>
                  <a:lnTo>
                    <a:pt x="13372" y="9959"/>
                  </a:lnTo>
                  <a:cubicBezTo>
                    <a:pt x="13372" y="9963"/>
                    <a:pt x="13369" y="9967"/>
                    <a:pt x="13364" y="9967"/>
                  </a:cubicBezTo>
                  <a:cubicBezTo>
                    <a:pt x="13360" y="9967"/>
                    <a:pt x="13356" y="9963"/>
                    <a:pt x="13356" y="9959"/>
                  </a:cubicBezTo>
                  <a:close/>
                  <a:moveTo>
                    <a:pt x="13356" y="9927"/>
                  </a:moveTo>
                  <a:lnTo>
                    <a:pt x="13356" y="9927"/>
                  </a:lnTo>
                  <a:cubicBezTo>
                    <a:pt x="13356" y="9922"/>
                    <a:pt x="13360" y="9919"/>
                    <a:pt x="13364" y="9919"/>
                  </a:cubicBezTo>
                  <a:cubicBezTo>
                    <a:pt x="13369" y="9919"/>
                    <a:pt x="13372" y="9922"/>
                    <a:pt x="13372" y="9927"/>
                  </a:cubicBezTo>
                  <a:lnTo>
                    <a:pt x="13372" y="9927"/>
                  </a:lnTo>
                  <a:cubicBezTo>
                    <a:pt x="13372" y="9931"/>
                    <a:pt x="13369" y="9935"/>
                    <a:pt x="13364" y="9935"/>
                  </a:cubicBezTo>
                  <a:cubicBezTo>
                    <a:pt x="13360" y="9935"/>
                    <a:pt x="13356" y="9931"/>
                    <a:pt x="13356" y="9927"/>
                  </a:cubicBezTo>
                  <a:close/>
                  <a:moveTo>
                    <a:pt x="13356" y="9895"/>
                  </a:moveTo>
                  <a:lnTo>
                    <a:pt x="13356" y="9895"/>
                  </a:lnTo>
                  <a:cubicBezTo>
                    <a:pt x="13356" y="9890"/>
                    <a:pt x="13360" y="9887"/>
                    <a:pt x="13364" y="9887"/>
                  </a:cubicBezTo>
                  <a:cubicBezTo>
                    <a:pt x="13369" y="9887"/>
                    <a:pt x="13372" y="9890"/>
                    <a:pt x="13372" y="9895"/>
                  </a:cubicBezTo>
                  <a:lnTo>
                    <a:pt x="13372" y="9895"/>
                  </a:lnTo>
                  <a:cubicBezTo>
                    <a:pt x="13372" y="9899"/>
                    <a:pt x="13369" y="9903"/>
                    <a:pt x="13364" y="9903"/>
                  </a:cubicBezTo>
                  <a:cubicBezTo>
                    <a:pt x="13360" y="9903"/>
                    <a:pt x="13356" y="9899"/>
                    <a:pt x="13356" y="9895"/>
                  </a:cubicBezTo>
                  <a:close/>
                  <a:moveTo>
                    <a:pt x="13356" y="9863"/>
                  </a:moveTo>
                  <a:lnTo>
                    <a:pt x="13356" y="9863"/>
                  </a:lnTo>
                  <a:cubicBezTo>
                    <a:pt x="13356" y="9858"/>
                    <a:pt x="13360" y="9855"/>
                    <a:pt x="13364" y="9855"/>
                  </a:cubicBezTo>
                  <a:cubicBezTo>
                    <a:pt x="13369" y="9855"/>
                    <a:pt x="13372" y="9858"/>
                    <a:pt x="13372" y="9863"/>
                  </a:cubicBezTo>
                  <a:lnTo>
                    <a:pt x="13372" y="9863"/>
                  </a:lnTo>
                  <a:cubicBezTo>
                    <a:pt x="13372" y="9867"/>
                    <a:pt x="13369" y="9871"/>
                    <a:pt x="13364" y="9871"/>
                  </a:cubicBezTo>
                  <a:cubicBezTo>
                    <a:pt x="13360" y="9871"/>
                    <a:pt x="13356" y="9867"/>
                    <a:pt x="13356" y="9863"/>
                  </a:cubicBezTo>
                  <a:close/>
                  <a:moveTo>
                    <a:pt x="13356" y="9831"/>
                  </a:moveTo>
                  <a:lnTo>
                    <a:pt x="13356" y="9831"/>
                  </a:lnTo>
                  <a:cubicBezTo>
                    <a:pt x="13356" y="9826"/>
                    <a:pt x="13360" y="9822"/>
                    <a:pt x="13364" y="9822"/>
                  </a:cubicBezTo>
                  <a:cubicBezTo>
                    <a:pt x="13369" y="9822"/>
                    <a:pt x="13372" y="9826"/>
                    <a:pt x="13372" y="9831"/>
                  </a:cubicBezTo>
                  <a:lnTo>
                    <a:pt x="13372" y="9831"/>
                  </a:lnTo>
                  <a:cubicBezTo>
                    <a:pt x="13372" y="9835"/>
                    <a:pt x="13369" y="9839"/>
                    <a:pt x="13364" y="9839"/>
                  </a:cubicBezTo>
                  <a:cubicBezTo>
                    <a:pt x="13360" y="9839"/>
                    <a:pt x="13356" y="9835"/>
                    <a:pt x="13356" y="9831"/>
                  </a:cubicBezTo>
                  <a:close/>
                  <a:moveTo>
                    <a:pt x="13356" y="9799"/>
                  </a:moveTo>
                  <a:lnTo>
                    <a:pt x="13356" y="9798"/>
                  </a:lnTo>
                  <a:cubicBezTo>
                    <a:pt x="13356" y="9794"/>
                    <a:pt x="13360" y="9790"/>
                    <a:pt x="13364" y="9790"/>
                  </a:cubicBezTo>
                  <a:cubicBezTo>
                    <a:pt x="13369" y="9790"/>
                    <a:pt x="13372" y="9794"/>
                    <a:pt x="13372" y="9798"/>
                  </a:cubicBezTo>
                  <a:lnTo>
                    <a:pt x="13372" y="9799"/>
                  </a:lnTo>
                  <a:cubicBezTo>
                    <a:pt x="13372" y="9803"/>
                    <a:pt x="13369" y="9807"/>
                    <a:pt x="13364" y="9807"/>
                  </a:cubicBezTo>
                  <a:cubicBezTo>
                    <a:pt x="13360" y="9807"/>
                    <a:pt x="13356" y="9803"/>
                    <a:pt x="13356" y="9799"/>
                  </a:cubicBezTo>
                  <a:close/>
                  <a:moveTo>
                    <a:pt x="13356" y="9766"/>
                  </a:moveTo>
                  <a:lnTo>
                    <a:pt x="13356" y="9766"/>
                  </a:lnTo>
                  <a:cubicBezTo>
                    <a:pt x="13356" y="9762"/>
                    <a:pt x="13360" y="9758"/>
                    <a:pt x="13364" y="9758"/>
                  </a:cubicBezTo>
                  <a:cubicBezTo>
                    <a:pt x="13369" y="9758"/>
                    <a:pt x="13372" y="9762"/>
                    <a:pt x="13372" y="9766"/>
                  </a:cubicBezTo>
                  <a:lnTo>
                    <a:pt x="13372" y="9766"/>
                  </a:lnTo>
                  <a:cubicBezTo>
                    <a:pt x="13372" y="9771"/>
                    <a:pt x="13369" y="9774"/>
                    <a:pt x="13364" y="9774"/>
                  </a:cubicBezTo>
                  <a:cubicBezTo>
                    <a:pt x="13360" y="9774"/>
                    <a:pt x="13356" y="9771"/>
                    <a:pt x="13356" y="9766"/>
                  </a:cubicBezTo>
                  <a:close/>
                  <a:moveTo>
                    <a:pt x="13356" y="9734"/>
                  </a:moveTo>
                  <a:lnTo>
                    <a:pt x="13356" y="9734"/>
                  </a:lnTo>
                  <a:cubicBezTo>
                    <a:pt x="13356" y="9730"/>
                    <a:pt x="13360" y="9726"/>
                    <a:pt x="13364" y="9726"/>
                  </a:cubicBezTo>
                  <a:cubicBezTo>
                    <a:pt x="13369" y="9726"/>
                    <a:pt x="13372" y="9730"/>
                    <a:pt x="13372" y="9734"/>
                  </a:cubicBezTo>
                  <a:lnTo>
                    <a:pt x="13372" y="9734"/>
                  </a:lnTo>
                  <a:cubicBezTo>
                    <a:pt x="13372" y="9739"/>
                    <a:pt x="13369" y="9742"/>
                    <a:pt x="13364" y="9742"/>
                  </a:cubicBezTo>
                  <a:cubicBezTo>
                    <a:pt x="13360" y="9742"/>
                    <a:pt x="13356" y="9739"/>
                    <a:pt x="13356" y="9734"/>
                  </a:cubicBezTo>
                  <a:close/>
                  <a:moveTo>
                    <a:pt x="13356" y="9702"/>
                  </a:moveTo>
                  <a:lnTo>
                    <a:pt x="13356" y="9702"/>
                  </a:lnTo>
                  <a:cubicBezTo>
                    <a:pt x="13356" y="9698"/>
                    <a:pt x="13360" y="9694"/>
                    <a:pt x="13364" y="9694"/>
                  </a:cubicBezTo>
                  <a:cubicBezTo>
                    <a:pt x="13369" y="9694"/>
                    <a:pt x="13372" y="9698"/>
                    <a:pt x="13372" y="9702"/>
                  </a:cubicBezTo>
                  <a:lnTo>
                    <a:pt x="13372" y="9702"/>
                  </a:lnTo>
                  <a:cubicBezTo>
                    <a:pt x="13372" y="9707"/>
                    <a:pt x="13369" y="9710"/>
                    <a:pt x="13364" y="9710"/>
                  </a:cubicBezTo>
                  <a:cubicBezTo>
                    <a:pt x="13360" y="9710"/>
                    <a:pt x="13356" y="9707"/>
                    <a:pt x="13356" y="9702"/>
                  </a:cubicBezTo>
                  <a:close/>
                  <a:moveTo>
                    <a:pt x="13356" y="9670"/>
                  </a:moveTo>
                  <a:lnTo>
                    <a:pt x="13356" y="9670"/>
                  </a:lnTo>
                  <a:cubicBezTo>
                    <a:pt x="13356" y="9666"/>
                    <a:pt x="13360" y="9662"/>
                    <a:pt x="13364" y="9662"/>
                  </a:cubicBezTo>
                  <a:cubicBezTo>
                    <a:pt x="13369" y="9662"/>
                    <a:pt x="13372" y="9666"/>
                    <a:pt x="13372" y="9670"/>
                  </a:cubicBezTo>
                  <a:lnTo>
                    <a:pt x="13372" y="9670"/>
                  </a:lnTo>
                  <a:cubicBezTo>
                    <a:pt x="13372" y="9675"/>
                    <a:pt x="13369" y="9678"/>
                    <a:pt x="13364" y="9678"/>
                  </a:cubicBezTo>
                  <a:cubicBezTo>
                    <a:pt x="13360" y="9678"/>
                    <a:pt x="13356" y="9675"/>
                    <a:pt x="13356" y="9670"/>
                  </a:cubicBezTo>
                  <a:close/>
                  <a:moveTo>
                    <a:pt x="13356" y="9638"/>
                  </a:moveTo>
                  <a:lnTo>
                    <a:pt x="13356" y="9638"/>
                  </a:lnTo>
                  <a:cubicBezTo>
                    <a:pt x="13356" y="9634"/>
                    <a:pt x="13360" y="9630"/>
                    <a:pt x="13364" y="9630"/>
                  </a:cubicBezTo>
                  <a:cubicBezTo>
                    <a:pt x="13369" y="9630"/>
                    <a:pt x="13372" y="9634"/>
                    <a:pt x="13372" y="9638"/>
                  </a:cubicBezTo>
                  <a:lnTo>
                    <a:pt x="13372" y="9638"/>
                  </a:lnTo>
                  <a:cubicBezTo>
                    <a:pt x="13372" y="9643"/>
                    <a:pt x="13369" y="9646"/>
                    <a:pt x="13364" y="9646"/>
                  </a:cubicBezTo>
                  <a:cubicBezTo>
                    <a:pt x="13360" y="9646"/>
                    <a:pt x="13356" y="9643"/>
                    <a:pt x="13356" y="9638"/>
                  </a:cubicBezTo>
                  <a:close/>
                  <a:moveTo>
                    <a:pt x="13356" y="9606"/>
                  </a:moveTo>
                  <a:lnTo>
                    <a:pt x="13356" y="9606"/>
                  </a:lnTo>
                  <a:cubicBezTo>
                    <a:pt x="13356" y="9602"/>
                    <a:pt x="13360" y="9598"/>
                    <a:pt x="13364" y="9598"/>
                  </a:cubicBezTo>
                  <a:cubicBezTo>
                    <a:pt x="13369" y="9598"/>
                    <a:pt x="13372" y="9602"/>
                    <a:pt x="13372" y="9606"/>
                  </a:cubicBezTo>
                  <a:lnTo>
                    <a:pt x="13372" y="9606"/>
                  </a:lnTo>
                  <a:cubicBezTo>
                    <a:pt x="13372" y="9611"/>
                    <a:pt x="13369" y="9614"/>
                    <a:pt x="13364" y="9614"/>
                  </a:cubicBezTo>
                  <a:cubicBezTo>
                    <a:pt x="13360" y="9614"/>
                    <a:pt x="13356" y="9611"/>
                    <a:pt x="13356" y="9606"/>
                  </a:cubicBezTo>
                  <a:close/>
                  <a:moveTo>
                    <a:pt x="13356" y="9574"/>
                  </a:moveTo>
                  <a:lnTo>
                    <a:pt x="13356" y="9574"/>
                  </a:lnTo>
                  <a:cubicBezTo>
                    <a:pt x="13356" y="9570"/>
                    <a:pt x="13360" y="9566"/>
                    <a:pt x="13364" y="9566"/>
                  </a:cubicBezTo>
                  <a:cubicBezTo>
                    <a:pt x="13369" y="9566"/>
                    <a:pt x="13372" y="9570"/>
                    <a:pt x="13372" y="9574"/>
                  </a:cubicBezTo>
                  <a:lnTo>
                    <a:pt x="13372" y="9574"/>
                  </a:lnTo>
                  <a:cubicBezTo>
                    <a:pt x="13372" y="9579"/>
                    <a:pt x="13369" y="9582"/>
                    <a:pt x="13364" y="9582"/>
                  </a:cubicBezTo>
                  <a:cubicBezTo>
                    <a:pt x="13360" y="9582"/>
                    <a:pt x="13356" y="9579"/>
                    <a:pt x="13356" y="9574"/>
                  </a:cubicBezTo>
                  <a:close/>
                  <a:moveTo>
                    <a:pt x="13356" y="9542"/>
                  </a:moveTo>
                  <a:lnTo>
                    <a:pt x="13356" y="9542"/>
                  </a:lnTo>
                  <a:cubicBezTo>
                    <a:pt x="13356" y="9538"/>
                    <a:pt x="13360" y="9534"/>
                    <a:pt x="13364" y="9534"/>
                  </a:cubicBezTo>
                  <a:cubicBezTo>
                    <a:pt x="13369" y="9534"/>
                    <a:pt x="13372" y="9538"/>
                    <a:pt x="13372" y="9542"/>
                  </a:cubicBezTo>
                  <a:lnTo>
                    <a:pt x="13372" y="9542"/>
                  </a:lnTo>
                  <a:cubicBezTo>
                    <a:pt x="13372" y="9547"/>
                    <a:pt x="13369" y="9550"/>
                    <a:pt x="13364" y="9550"/>
                  </a:cubicBezTo>
                  <a:cubicBezTo>
                    <a:pt x="13360" y="9550"/>
                    <a:pt x="13356" y="9547"/>
                    <a:pt x="13356" y="9542"/>
                  </a:cubicBezTo>
                  <a:close/>
                  <a:moveTo>
                    <a:pt x="13356" y="9510"/>
                  </a:moveTo>
                  <a:lnTo>
                    <a:pt x="13356" y="9510"/>
                  </a:lnTo>
                  <a:cubicBezTo>
                    <a:pt x="13356" y="9506"/>
                    <a:pt x="13360" y="9502"/>
                    <a:pt x="13364" y="9502"/>
                  </a:cubicBezTo>
                  <a:cubicBezTo>
                    <a:pt x="13369" y="9502"/>
                    <a:pt x="13372" y="9506"/>
                    <a:pt x="13372" y="9510"/>
                  </a:cubicBezTo>
                  <a:lnTo>
                    <a:pt x="13372" y="9510"/>
                  </a:lnTo>
                  <a:cubicBezTo>
                    <a:pt x="13372" y="9515"/>
                    <a:pt x="13369" y="9518"/>
                    <a:pt x="13364" y="9518"/>
                  </a:cubicBezTo>
                  <a:cubicBezTo>
                    <a:pt x="13360" y="9518"/>
                    <a:pt x="13356" y="9515"/>
                    <a:pt x="13356" y="9510"/>
                  </a:cubicBezTo>
                  <a:close/>
                  <a:moveTo>
                    <a:pt x="13356" y="9478"/>
                  </a:moveTo>
                  <a:lnTo>
                    <a:pt x="13356" y="9478"/>
                  </a:lnTo>
                  <a:cubicBezTo>
                    <a:pt x="13356" y="9474"/>
                    <a:pt x="13360" y="9470"/>
                    <a:pt x="13364" y="9470"/>
                  </a:cubicBezTo>
                  <a:cubicBezTo>
                    <a:pt x="13369" y="9470"/>
                    <a:pt x="13372" y="9474"/>
                    <a:pt x="13372" y="9478"/>
                  </a:cubicBezTo>
                  <a:lnTo>
                    <a:pt x="13372" y="9478"/>
                  </a:lnTo>
                  <a:cubicBezTo>
                    <a:pt x="13372" y="9483"/>
                    <a:pt x="13369" y="9486"/>
                    <a:pt x="13364" y="9486"/>
                  </a:cubicBezTo>
                  <a:cubicBezTo>
                    <a:pt x="13360" y="9486"/>
                    <a:pt x="13356" y="9483"/>
                    <a:pt x="13356" y="9478"/>
                  </a:cubicBezTo>
                  <a:close/>
                  <a:moveTo>
                    <a:pt x="13356" y="9446"/>
                  </a:moveTo>
                  <a:lnTo>
                    <a:pt x="13356" y="9446"/>
                  </a:lnTo>
                  <a:cubicBezTo>
                    <a:pt x="13356" y="9442"/>
                    <a:pt x="13360" y="9438"/>
                    <a:pt x="13364" y="9438"/>
                  </a:cubicBezTo>
                  <a:cubicBezTo>
                    <a:pt x="13369" y="9438"/>
                    <a:pt x="13372" y="9442"/>
                    <a:pt x="13372" y="9446"/>
                  </a:cubicBezTo>
                  <a:lnTo>
                    <a:pt x="13372" y="9446"/>
                  </a:lnTo>
                  <a:cubicBezTo>
                    <a:pt x="13372" y="9451"/>
                    <a:pt x="13369" y="9454"/>
                    <a:pt x="13364" y="9454"/>
                  </a:cubicBezTo>
                  <a:cubicBezTo>
                    <a:pt x="13360" y="9454"/>
                    <a:pt x="13356" y="9451"/>
                    <a:pt x="13356" y="9446"/>
                  </a:cubicBezTo>
                  <a:close/>
                  <a:moveTo>
                    <a:pt x="13356" y="9414"/>
                  </a:moveTo>
                  <a:lnTo>
                    <a:pt x="13356" y="9414"/>
                  </a:lnTo>
                  <a:cubicBezTo>
                    <a:pt x="13356" y="9410"/>
                    <a:pt x="13360" y="9406"/>
                    <a:pt x="13364" y="9406"/>
                  </a:cubicBezTo>
                  <a:cubicBezTo>
                    <a:pt x="13369" y="9406"/>
                    <a:pt x="13372" y="9410"/>
                    <a:pt x="13372" y="9414"/>
                  </a:cubicBezTo>
                  <a:lnTo>
                    <a:pt x="13372" y="9414"/>
                  </a:lnTo>
                  <a:cubicBezTo>
                    <a:pt x="13372" y="9419"/>
                    <a:pt x="13369" y="9422"/>
                    <a:pt x="13364" y="9422"/>
                  </a:cubicBezTo>
                  <a:cubicBezTo>
                    <a:pt x="13360" y="9422"/>
                    <a:pt x="13356" y="9419"/>
                    <a:pt x="13356" y="9414"/>
                  </a:cubicBezTo>
                  <a:close/>
                  <a:moveTo>
                    <a:pt x="13356" y="9382"/>
                  </a:moveTo>
                  <a:lnTo>
                    <a:pt x="13356" y="9382"/>
                  </a:lnTo>
                  <a:cubicBezTo>
                    <a:pt x="13356" y="9378"/>
                    <a:pt x="13360" y="9374"/>
                    <a:pt x="13364" y="9374"/>
                  </a:cubicBezTo>
                  <a:cubicBezTo>
                    <a:pt x="13369" y="9374"/>
                    <a:pt x="13372" y="9378"/>
                    <a:pt x="13372" y="9382"/>
                  </a:cubicBezTo>
                  <a:lnTo>
                    <a:pt x="13372" y="9382"/>
                  </a:lnTo>
                  <a:cubicBezTo>
                    <a:pt x="13372" y="9387"/>
                    <a:pt x="13369" y="9390"/>
                    <a:pt x="13364" y="9390"/>
                  </a:cubicBezTo>
                  <a:cubicBezTo>
                    <a:pt x="13360" y="9390"/>
                    <a:pt x="13356" y="9387"/>
                    <a:pt x="13356" y="9382"/>
                  </a:cubicBezTo>
                  <a:close/>
                  <a:moveTo>
                    <a:pt x="13356" y="9350"/>
                  </a:moveTo>
                  <a:lnTo>
                    <a:pt x="13356" y="9350"/>
                  </a:lnTo>
                  <a:cubicBezTo>
                    <a:pt x="13356" y="9346"/>
                    <a:pt x="13360" y="9342"/>
                    <a:pt x="13364" y="9342"/>
                  </a:cubicBezTo>
                  <a:cubicBezTo>
                    <a:pt x="13369" y="9342"/>
                    <a:pt x="13372" y="9346"/>
                    <a:pt x="13372" y="9350"/>
                  </a:cubicBezTo>
                  <a:lnTo>
                    <a:pt x="13372" y="9350"/>
                  </a:lnTo>
                  <a:cubicBezTo>
                    <a:pt x="13372" y="9355"/>
                    <a:pt x="13369" y="9358"/>
                    <a:pt x="13364" y="9358"/>
                  </a:cubicBezTo>
                  <a:cubicBezTo>
                    <a:pt x="13360" y="9358"/>
                    <a:pt x="13356" y="9355"/>
                    <a:pt x="13356" y="9350"/>
                  </a:cubicBezTo>
                  <a:close/>
                  <a:moveTo>
                    <a:pt x="13356" y="9318"/>
                  </a:moveTo>
                  <a:lnTo>
                    <a:pt x="13356" y="9318"/>
                  </a:lnTo>
                  <a:cubicBezTo>
                    <a:pt x="13356" y="9314"/>
                    <a:pt x="13360" y="9310"/>
                    <a:pt x="13364" y="9310"/>
                  </a:cubicBezTo>
                  <a:cubicBezTo>
                    <a:pt x="13369" y="9310"/>
                    <a:pt x="13372" y="9314"/>
                    <a:pt x="13372" y="9318"/>
                  </a:cubicBezTo>
                  <a:lnTo>
                    <a:pt x="13372" y="9318"/>
                  </a:lnTo>
                  <a:cubicBezTo>
                    <a:pt x="13372" y="9323"/>
                    <a:pt x="13369" y="9326"/>
                    <a:pt x="13364" y="9326"/>
                  </a:cubicBezTo>
                  <a:cubicBezTo>
                    <a:pt x="13360" y="9326"/>
                    <a:pt x="13356" y="9323"/>
                    <a:pt x="13356" y="9318"/>
                  </a:cubicBezTo>
                  <a:close/>
                  <a:moveTo>
                    <a:pt x="13356" y="9286"/>
                  </a:moveTo>
                  <a:lnTo>
                    <a:pt x="13356" y="9286"/>
                  </a:lnTo>
                  <a:cubicBezTo>
                    <a:pt x="13356" y="9282"/>
                    <a:pt x="13360" y="9278"/>
                    <a:pt x="13364" y="9278"/>
                  </a:cubicBezTo>
                  <a:cubicBezTo>
                    <a:pt x="13369" y="9278"/>
                    <a:pt x="13372" y="9282"/>
                    <a:pt x="13372" y="9286"/>
                  </a:cubicBezTo>
                  <a:lnTo>
                    <a:pt x="13372" y="9286"/>
                  </a:lnTo>
                  <a:cubicBezTo>
                    <a:pt x="13372" y="9291"/>
                    <a:pt x="13369" y="9294"/>
                    <a:pt x="13364" y="9294"/>
                  </a:cubicBezTo>
                  <a:cubicBezTo>
                    <a:pt x="13360" y="9294"/>
                    <a:pt x="13356" y="9291"/>
                    <a:pt x="13356" y="9286"/>
                  </a:cubicBezTo>
                  <a:close/>
                  <a:moveTo>
                    <a:pt x="13356" y="9254"/>
                  </a:moveTo>
                  <a:lnTo>
                    <a:pt x="13356" y="9254"/>
                  </a:lnTo>
                  <a:cubicBezTo>
                    <a:pt x="13356" y="9250"/>
                    <a:pt x="13360" y="9246"/>
                    <a:pt x="13364" y="9246"/>
                  </a:cubicBezTo>
                  <a:cubicBezTo>
                    <a:pt x="13369" y="9246"/>
                    <a:pt x="13372" y="9250"/>
                    <a:pt x="13372" y="9254"/>
                  </a:cubicBezTo>
                  <a:lnTo>
                    <a:pt x="13372" y="9254"/>
                  </a:lnTo>
                  <a:cubicBezTo>
                    <a:pt x="13372" y="9259"/>
                    <a:pt x="13369" y="9262"/>
                    <a:pt x="13364" y="9262"/>
                  </a:cubicBezTo>
                  <a:cubicBezTo>
                    <a:pt x="13360" y="9262"/>
                    <a:pt x="13356" y="9259"/>
                    <a:pt x="13356" y="9254"/>
                  </a:cubicBezTo>
                  <a:close/>
                  <a:moveTo>
                    <a:pt x="13356" y="9222"/>
                  </a:moveTo>
                  <a:lnTo>
                    <a:pt x="13356" y="9222"/>
                  </a:lnTo>
                  <a:cubicBezTo>
                    <a:pt x="13356" y="9218"/>
                    <a:pt x="13360" y="9214"/>
                    <a:pt x="13364" y="9214"/>
                  </a:cubicBezTo>
                  <a:cubicBezTo>
                    <a:pt x="13369" y="9214"/>
                    <a:pt x="13372" y="9218"/>
                    <a:pt x="13372" y="9222"/>
                  </a:cubicBezTo>
                  <a:lnTo>
                    <a:pt x="13372" y="9222"/>
                  </a:lnTo>
                  <a:cubicBezTo>
                    <a:pt x="13372" y="9227"/>
                    <a:pt x="13369" y="9230"/>
                    <a:pt x="13364" y="9230"/>
                  </a:cubicBezTo>
                  <a:cubicBezTo>
                    <a:pt x="13360" y="9230"/>
                    <a:pt x="13356" y="9227"/>
                    <a:pt x="13356" y="9222"/>
                  </a:cubicBezTo>
                  <a:close/>
                  <a:moveTo>
                    <a:pt x="13356" y="9190"/>
                  </a:moveTo>
                  <a:lnTo>
                    <a:pt x="13356" y="9190"/>
                  </a:lnTo>
                  <a:cubicBezTo>
                    <a:pt x="13356" y="9186"/>
                    <a:pt x="13360" y="9182"/>
                    <a:pt x="13364" y="9182"/>
                  </a:cubicBezTo>
                  <a:cubicBezTo>
                    <a:pt x="13369" y="9182"/>
                    <a:pt x="13372" y="9186"/>
                    <a:pt x="13372" y="9190"/>
                  </a:cubicBezTo>
                  <a:lnTo>
                    <a:pt x="13372" y="9190"/>
                  </a:lnTo>
                  <a:cubicBezTo>
                    <a:pt x="13372" y="9195"/>
                    <a:pt x="13369" y="9198"/>
                    <a:pt x="13364" y="9198"/>
                  </a:cubicBezTo>
                  <a:cubicBezTo>
                    <a:pt x="13360" y="9198"/>
                    <a:pt x="13356" y="9195"/>
                    <a:pt x="13356" y="9190"/>
                  </a:cubicBezTo>
                  <a:close/>
                  <a:moveTo>
                    <a:pt x="13356" y="9158"/>
                  </a:moveTo>
                  <a:lnTo>
                    <a:pt x="13356" y="9158"/>
                  </a:lnTo>
                  <a:cubicBezTo>
                    <a:pt x="13356" y="9154"/>
                    <a:pt x="13360" y="9150"/>
                    <a:pt x="13364" y="9150"/>
                  </a:cubicBezTo>
                  <a:cubicBezTo>
                    <a:pt x="13369" y="9150"/>
                    <a:pt x="13372" y="9154"/>
                    <a:pt x="13372" y="9158"/>
                  </a:cubicBezTo>
                  <a:lnTo>
                    <a:pt x="13372" y="9158"/>
                  </a:lnTo>
                  <a:cubicBezTo>
                    <a:pt x="13372" y="9163"/>
                    <a:pt x="13369" y="9166"/>
                    <a:pt x="13364" y="9166"/>
                  </a:cubicBezTo>
                  <a:cubicBezTo>
                    <a:pt x="13360" y="9166"/>
                    <a:pt x="13356" y="9163"/>
                    <a:pt x="13356" y="9158"/>
                  </a:cubicBezTo>
                  <a:close/>
                  <a:moveTo>
                    <a:pt x="13356" y="9126"/>
                  </a:moveTo>
                  <a:lnTo>
                    <a:pt x="13356" y="9126"/>
                  </a:lnTo>
                  <a:cubicBezTo>
                    <a:pt x="13356" y="9122"/>
                    <a:pt x="13360" y="9118"/>
                    <a:pt x="13364" y="9118"/>
                  </a:cubicBezTo>
                  <a:cubicBezTo>
                    <a:pt x="13369" y="9118"/>
                    <a:pt x="13372" y="9122"/>
                    <a:pt x="13372" y="9126"/>
                  </a:cubicBezTo>
                  <a:lnTo>
                    <a:pt x="13372" y="9126"/>
                  </a:lnTo>
                  <a:cubicBezTo>
                    <a:pt x="13372" y="9131"/>
                    <a:pt x="13369" y="9134"/>
                    <a:pt x="13364" y="9134"/>
                  </a:cubicBezTo>
                  <a:cubicBezTo>
                    <a:pt x="13360" y="9134"/>
                    <a:pt x="13356" y="9131"/>
                    <a:pt x="13356" y="9126"/>
                  </a:cubicBezTo>
                  <a:close/>
                  <a:moveTo>
                    <a:pt x="13356" y="9094"/>
                  </a:moveTo>
                  <a:lnTo>
                    <a:pt x="13356" y="9094"/>
                  </a:lnTo>
                  <a:cubicBezTo>
                    <a:pt x="13356" y="9090"/>
                    <a:pt x="13360" y="9086"/>
                    <a:pt x="13364" y="9086"/>
                  </a:cubicBezTo>
                  <a:cubicBezTo>
                    <a:pt x="13369" y="9086"/>
                    <a:pt x="13372" y="9090"/>
                    <a:pt x="13372" y="9094"/>
                  </a:cubicBezTo>
                  <a:lnTo>
                    <a:pt x="13372" y="9094"/>
                  </a:lnTo>
                  <a:cubicBezTo>
                    <a:pt x="13372" y="9099"/>
                    <a:pt x="13369" y="9102"/>
                    <a:pt x="13364" y="9102"/>
                  </a:cubicBezTo>
                  <a:cubicBezTo>
                    <a:pt x="13360" y="9102"/>
                    <a:pt x="13356" y="9099"/>
                    <a:pt x="13356" y="9094"/>
                  </a:cubicBezTo>
                  <a:close/>
                  <a:moveTo>
                    <a:pt x="13356" y="9062"/>
                  </a:moveTo>
                  <a:lnTo>
                    <a:pt x="13356" y="9062"/>
                  </a:lnTo>
                  <a:cubicBezTo>
                    <a:pt x="13356" y="9058"/>
                    <a:pt x="13360" y="9054"/>
                    <a:pt x="13364" y="9054"/>
                  </a:cubicBezTo>
                  <a:cubicBezTo>
                    <a:pt x="13369" y="9054"/>
                    <a:pt x="13372" y="9058"/>
                    <a:pt x="13372" y="9062"/>
                  </a:cubicBezTo>
                  <a:lnTo>
                    <a:pt x="13372" y="9062"/>
                  </a:lnTo>
                  <a:cubicBezTo>
                    <a:pt x="13372" y="9067"/>
                    <a:pt x="13369" y="9070"/>
                    <a:pt x="13364" y="9070"/>
                  </a:cubicBezTo>
                  <a:cubicBezTo>
                    <a:pt x="13360" y="9070"/>
                    <a:pt x="13356" y="9067"/>
                    <a:pt x="13356" y="9062"/>
                  </a:cubicBezTo>
                  <a:close/>
                  <a:moveTo>
                    <a:pt x="13356" y="9030"/>
                  </a:moveTo>
                  <a:lnTo>
                    <a:pt x="13356" y="9030"/>
                  </a:lnTo>
                  <a:cubicBezTo>
                    <a:pt x="13356" y="9026"/>
                    <a:pt x="13360" y="9022"/>
                    <a:pt x="13364" y="9022"/>
                  </a:cubicBezTo>
                  <a:cubicBezTo>
                    <a:pt x="13369" y="9022"/>
                    <a:pt x="13372" y="9026"/>
                    <a:pt x="13372" y="9030"/>
                  </a:cubicBezTo>
                  <a:lnTo>
                    <a:pt x="13372" y="9030"/>
                  </a:lnTo>
                  <a:cubicBezTo>
                    <a:pt x="13372" y="9035"/>
                    <a:pt x="13369" y="9038"/>
                    <a:pt x="13364" y="9038"/>
                  </a:cubicBezTo>
                  <a:cubicBezTo>
                    <a:pt x="13360" y="9038"/>
                    <a:pt x="13356" y="9035"/>
                    <a:pt x="13356" y="9030"/>
                  </a:cubicBezTo>
                  <a:close/>
                  <a:moveTo>
                    <a:pt x="13356" y="8998"/>
                  </a:moveTo>
                  <a:lnTo>
                    <a:pt x="13356" y="8998"/>
                  </a:lnTo>
                  <a:cubicBezTo>
                    <a:pt x="13356" y="8994"/>
                    <a:pt x="13360" y="8990"/>
                    <a:pt x="13364" y="8990"/>
                  </a:cubicBezTo>
                  <a:cubicBezTo>
                    <a:pt x="13369" y="8990"/>
                    <a:pt x="13372" y="8994"/>
                    <a:pt x="13372" y="8998"/>
                  </a:cubicBezTo>
                  <a:lnTo>
                    <a:pt x="13372" y="8998"/>
                  </a:lnTo>
                  <a:cubicBezTo>
                    <a:pt x="13372" y="9003"/>
                    <a:pt x="13369" y="9006"/>
                    <a:pt x="13364" y="9006"/>
                  </a:cubicBezTo>
                  <a:cubicBezTo>
                    <a:pt x="13360" y="9006"/>
                    <a:pt x="13356" y="9003"/>
                    <a:pt x="13356" y="8998"/>
                  </a:cubicBezTo>
                  <a:close/>
                  <a:moveTo>
                    <a:pt x="13356" y="8966"/>
                  </a:moveTo>
                  <a:lnTo>
                    <a:pt x="13356" y="8966"/>
                  </a:lnTo>
                  <a:cubicBezTo>
                    <a:pt x="13356" y="8962"/>
                    <a:pt x="13360" y="8958"/>
                    <a:pt x="13364" y="8958"/>
                  </a:cubicBezTo>
                  <a:cubicBezTo>
                    <a:pt x="13369" y="8958"/>
                    <a:pt x="13372" y="8962"/>
                    <a:pt x="13372" y="8966"/>
                  </a:cubicBezTo>
                  <a:lnTo>
                    <a:pt x="13372" y="8966"/>
                  </a:lnTo>
                  <a:cubicBezTo>
                    <a:pt x="13372" y="8970"/>
                    <a:pt x="13369" y="8974"/>
                    <a:pt x="13364" y="8974"/>
                  </a:cubicBezTo>
                  <a:cubicBezTo>
                    <a:pt x="13360" y="8974"/>
                    <a:pt x="13356" y="8970"/>
                    <a:pt x="13356" y="8966"/>
                  </a:cubicBezTo>
                  <a:close/>
                  <a:moveTo>
                    <a:pt x="13356" y="8934"/>
                  </a:moveTo>
                  <a:lnTo>
                    <a:pt x="13356" y="8934"/>
                  </a:lnTo>
                  <a:cubicBezTo>
                    <a:pt x="13356" y="8930"/>
                    <a:pt x="13360" y="8926"/>
                    <a:pt x="13364" y="8926"/>
                  </a:cubicBezTo>
                  <a:cubicBezTo>
                    <a:pt x="13369" y="8926"/>
                    <a:pt x="13372" y="8930"/>
                    <a:pt x="13372" y="8934"/>
                  </a:cubicBezTo>
                  <a:lnTo>
                    <a:pt x="13372" y="8934"/>
                  </a:lnTo>
                  <a:cubicBezTo>
                    <a:pt x="13372" y="8938"/>
                    <a:pt x="13369" y="8942"/>
                    <a:pt x="13364" y="8942"/>
                  </a:cubicBezTo>
                  <a:cubicBezTo>
                    <a:pt x="13360" y="8942"/>
                    <a:pt x="13356" y="8938"/>
                    <a:pt x="13356" y="8934"/>
                  </a:cubicBezTo>
                  <a:close/>
                  <a:moveTo>
                    <a:pt x="13356" y="8902"/>
                  </a:moveTo>
                  <a:lnTo>
                    <a:pt x="13356" y="8902"/>
                  </a:lnTo>
                  <a:cubicBezTo>
                    <a:pt x="13356" y="8898"/>
                    <a:pt x="13360" y="8894"/>
                    <a:pt x="13364" y="8894"/>
                  </a:cubicBezTo>
                  <a:cubicBezTo>
                    <a:pt x="13369" y="8894"/>
                    <a:pt x="13372" y="8898"/>
                    <a:pt x="13372" y="8902"/>
                  </a:cubicBezTo>
                  <a:lnTo>
                    <a:pt x="13372" y="8902"/>
                  </a:lnTo>
                  <a:cubicBezTo>
                    <a:pt x="13372" y="8906"/>
                    <a:pt x="13369" y="8910"/>
                    <a:pt x="13364" y="8910"/>
                  </a:cubicBezTo>
                  <a:cubicBezTo>
                    <a:pt x="13360" y="8910"/>
                    <a:pt x="13356" y="8906"/>
                    <a:pt x="13356" y="8902"/>
                  </a:cubicBezTo>
                  <a:close/>
                  <a:moveTo>
                    <a:pt x="13356" y="8870"/>
                  </a:moveTo>
                  <a:lnTo>
                    <a:pt x="13356" y="8870"/>
                  </a:lnTo>
                  <a:cubicBezTo>
                    <a:pt x="13356" y="8866"/>
                    <a:pt x="13360" y="8862"/>
                    <a:pt x="13364" y="8862"/>
                  </a:cubicBezTo>
                  <a:cubicBezTo>
                    <a:pt x="13369" y="8862"/>
                    <a:pt x="13372" y="8866"/>
                    <a:pt x="13372" y="8870"/>
                  </a:cubicBezTo>
                  <a:lnTo>
                    <a:pt x="13372" y="8870"/>
                  </a:lnTo>
                  <a:cubicBezTo>
                    <a:pt x="13372" y="8874"/>
                    <a:pt x="13369" y="8878"/>
                    <a:pt x="13364" y="8878"/>
                  </a:cubicBezTo>
                  <a:cubicBezTo>
                    <a:pt x="13360" y="8878"/>
                    <a:pt x="13356" y="8874"/>
                    <a:pt x="13356" y="8870"/>
                  </a:cubicBezTo>
                  <a:close/>
                  <a:moveTo>
                    <a:pt x="13356" y="8838"/>
                  </a:moveTo>
                  <a:lnTo>
                    <a:pt x="13356" y="8838"/>
                  </a:lnTo>
                  <a:cubicBezTo>
                    <a:pt x="13356" y="8834"/>
                    <a:pt x="13360" y="8830"/>
                    <a:pt x="13364" y="8830"/>
                  </a:cubicBezTo>
                  <a:cubicBezTo>
                    <a:pt x="13369" y="8830"/>
                    <a:pt x="13372" y="8834"/>
                    <a:pt x="13372" y="8838"/>
                  </a:cubicBezTo>
                  <a:lnTo>
                    <a:pt x="13372" y="8838"/>
                  </a:lnTo>
                  <a:cubicBezTo>
                    <a:pt x="13372" y="8842"/>
                    <a:pt x="13369" y="8846"/>
                    <a:pt x="13364" y="8846"/>
                  </a:cubicBezTo>
                  <a:cubicBezTo>
                    <a:pt x="13360" y="8846"/>
                    <a:pt x="13356" y="8842"/>
                    <a:pt x="13356" y="8838"/>
                  </a:cubicBezTo>
                  <a:close/>
                  <a:moveTo>
                    <a:pt x="13356" y="8806"/>
                  </a:moveTo>
                  <a:lnTo>
                    <a:pt x="13356" y="8806"/>
                  </a:lnTo>
                  <a:cubicBezTo>
                    <a:pt x="13356" y="8802"/>
                    <a:pt x="13360" y="8798"/>
                    <a:pt x="13364" y="8798"/>
                  </a:cubicBezTo>
                  <a:cubicBezTo>
                    <a:pt x="13369" y="8798"/>
                    <a:pt x="13372" y="8802"/>
                    <a:pt x="13372" y="8806"/>
                  </a:cubicBezTo>
                  <a:lnTo>
                    <a:pt x="13372" y="8806"/>
                  </a:lnTo>
                  <a:cubicBezTo>
                    <a:pt x="13372" y="8810"/>
                    <a:pt x="13369" y="8814"/>
                    <a:pt x="13364" y="8814"/>
                  </a:cubicBezTo>
                  <a:cubicBezTo>
                    <a:pt x="13360" y="8814"/>
                    <a:pt x="13356" y="8810"/>
                    <a:pt x="13356" y="8806"/>
                  </a:cubicBezTo>
                  <a:close/>
                  <a:moveTo>
                    <a:pt x="13356" y="8774"/>
                  </a:moveTo>
                  <a:lnTo>
                    <a:pt x="13356" y="8774"/>
                  </a:lnTo>
                  <a:cubicBezTo>
                    <a:pt x="13356" y="8770"/>
                    <a:pt x="13360" y="8766"/>
                    <a:pt x="13364" y="8766"/>
                  </a:cubicBezTo>
                  <a:cubicBezTo>
                    <a:pt x="13369" y="8766"/>
                    <a:pt x="13372" y="8770"/>
                    <a:pt x="13372" y="8774"/>
                  </a:cubicBezTo>
                  <a:lnTo>
                    <a:pt x="13372" y="8774"/>
                  </a:lnTo>
                  <a:cubicBezTo>
                    <a:pt x="13372" y="8778"/>
                    <a:pt x="13369" y="8782"/>
                    <a:pt x="13364" y="8782"/>
                  </a:cubicBezTo>
                  <a:cubicBezTo>
                    <a:pt x="13360" y="8782"/>
                    <a:pt x="13356" y="8778"/>
                    <a:pt x="13356" y="8774"/>
                  </a:cubicBezTo>
                  <a:close/>
                  <a:moveTo>
                    <a:pt x="13356" y="8742"/>
                  </a:moveTo>
                  <a:lnTo>
                    <a:pt x="13356" y="8742"/>
                  </a:lnTo>
                  <a:cubicBezTo>
                    <a:pt x="13356" y="8738"/>
                    <a:pt x="13360" y="8734"/>
                    <a:pt x="13364" y="8734"/>
                  </a:cubicBezTo>
                  <a:cubicBezTo>
                    <a:pt x="13369" y="8734"/>
                    <a:pt x="13372" y="8738"/>
                    <a:pt x="13372" y="8742"/>
                  </a:cubicBezTo>
                  <a:lnTo>
                    <a:pt x="13372" y="8742"/>
                  </a:lnTo>
                  <a:cubicBezTo>
                    <a:pt x="13372" y="8746"/>
                    <a:pt x="13369" y="8750"/>
                    <a:pt x="13364" y="8750"/>
                  </a:cubicBezTo>
                  <a:cubicBezTo>
                    <a:pt x="13360" y="8750"/>
                    <a:pt x="13356" y="8746"/>
                    <a:pt x="13356" y="8742"/>
                  </a:cubicBezTo>
                  <a:close/>
                  <a:moveTo>
                    <a:pt x="13356" y="8710"/>
                  </a:moveTo>
                  <a:lnTo>
                    <a:pt x="13356" y="8710"/>
                  </a:lnTo>
                  <a:cubicBezTo>
                    <a:pt x="13356" y="8706"/>
                    <a:pt x="13360" y="8702"/>
                    <a:pt x="13364" y="8702"/>
                  </a:cubicBezTo>
                  <a:cubicBezTo>
                    <a:pt x="13369" y="8702"/>
                    <a:pt x="13372" y="8706"/>
                    <a:pt x="13372" y="8710"/>
                  </a:cubicBezTo>
                  <a:lnTo>
                    <a:pt x="13372" y="8710"/>
                  </a:lnTo>
                  <a:cubicBezTo>
                    <a:pt x="13372" y="8714"/>
                    <a:pt x="13369" y="8718"/>
                    <a:pt x="13364" y="8718"/>
                  </a:cubicBezTo>
                  <a:cubicBezTo>
                    <a:pt x="13360" y="8718"/>
                    <a:pt x="13356" y="8714"/>
                    <a:pt x="13356" y="8710"/>
                  </a:cubicBezTo>
                  <a:close/>
                  <a:moveTo>
                    <a:pt x="13356" y="8678"/>
                  </a:moveTo>
                  <a:lnTo>
                    <a:pt x="13356" y="8678"/>
                  </a:lnTo>
                  <a:cubicBezTo>
                    <a:pt x="13356" y="8673"/>
                    <a:pt x="13360" y="8670"/>
                    <a:pt x="13364" y="8670"/>
                  </a:cubicBezTo>
                  <a:cubicBezTo>
                    <a:pt x="13369" y="8670"/>
                    <a:pt x="13372" y="8673"/>
                    <a:pt x="13372" y="8678"/>
                  </a:cubicBezTo>
                  <a:lnTo>
                    <a:pt x="13372" y="8678"/>
                  </a:lnTo>
                  <a:cubicBezTo>
                    <a:pt x="13372" y="8682"/>
                    <a:pt x="13369" y="8686"/>
                    <a:pt x="13364" y="8686"/>
                  </a:cubicBezTo>
                  <a:cubicBezTo>
                    <a:pt x="13360" y="8686"/>
                    <a:pt x="13356" y="8682"/>
                    <a:pt x="13356" y="8678"/>
                  </a:cubicBezTo>
                  <a:close/>
                  <a:moveTo>
                    <a:pt x="13356" y="8646"/>
                  </a:moveTo>
                  <a:lnTo>
                    <a:pt x="13356" y="8646"/>
                  </a:lnTo>
                  <a:cubicBezTo>
                    <a:pt x="13356" y="8641"/>
                    <a:pt x="13360" y="8638"/>
                    <a:pt x="13364" y="8638"/>
                  </a:cubicBezTo>
                  <a:cubicBezTo>
                    <a:pt x="13369" y="8638"/>
                    <a:pt x="13372" y="8641"/>
                    <a:pt x="13372" y="8646"/>
                  </a:cubicBezTo>
                  <a:lnTo>
                    <a:pt x="13372" y="8646"/>
                  </a:lnTo>
                  <a:cubicBezTo>
                    <a:pt x="13372" y="8650"/>
                    <a:pt x="13369" y="8654"/>
                    <a:pt x="13364" y="8654"/>
                  </a:cubicBezTo>
                  <a:cubicBezTo>
                    <a:pt x="13360" y="8654"/>
                    <a:pt x="13356" y="8650"/>
                    <a:pt x="13356" y="8646"/>
                  </a:cubicBezTo>
                  <a:close/>
                  <a:moveTo>
                    <a:pt x="13356" y="8614"/>
                  </a:moveTo>
                  <a:lnTo>
                    <a:pt x="13356" y="8614"/>
                  </a:lnTo>
                  <a:cubicBezTo>
                    <a:pt x="13356" y="8609"/>
                    <a:pt x="13360" y="8606"/>
                    <a:pt x="13364" y="8606"/>
                  </a:cubicBezTo>
                  <a:cubicBezTo>
                    <a:pt x="13369" y="8606"/>
                    <a:pt x="13372" y="8609"/>
                    <a:pt x="13372" y="8614"/>
                  </a:cubicBezTo>
                  <a:lnTo>
                    <a:pt x="13372" y="8614"/>
                  </a:lnTo>
                  <a:cubicBezTo>
                    <a:pt x="13372" y="8618"/>
                    <a:pt x="13369" y="8622"/>
                    <a:pt x="13364" y="8622"/>
                  </a:cubicBezTo>
                  <a:cubicBezTo>
                    <a:pt x="13360" y="8622"/>
                    <a:pt x="13356" y="8618"/>
                    <a:pt x="13356" y="8614"/>
                  </a:cubicBezTo>
                  <a:close/>
                  <a:moveTo>
                    <a:pt x="13356" y="8582"/>
                  </a:moveTo>
                  <a:lnTo>
                    <a:pt x="13356" y="8582"/>
                  </a:lnTo>
                  <a:cubicBezTo>
                    <a:pt x="13356" y="8577"/>
                    <a:pt x="13360" y="8574"/>
                    <a:pt x="13364" y="8574"/>
                  </a:cubicBezTo>
                  <a:cubicBezTo>
                    <a:pt x="13369" y="8574"/>
                    <a:pt x="13372" y="8577"/>
                    <a:pt x="13372" y="8582"/>
                  </a:cubicBezTo>
                  <a:lnTo>
                    <a:pt x="13372" y="8582"/>
                  </a:lnTo>
                  <a:cubicBezTo>
                    <a:pt x="13372" y="8586"/>
                    <a:pt x="13369" y="8590"/>
                    <a:pt x="13364" y="8590"/>
                  </a:cubicBezTo>
                  <a:cubicBezTo>
                    <a:pt x="13360" y="8590"/>
                    <a:pt x="13356" y="8586"/>
                    <a:pt x="13356" y="8582"/>
                  </a:cubicBezTo>
                  <a:close/>
                  <a:moveTo>
                    <a:pt x="13356" y="8550"/>
                  </a:moveTo>
                  <a:lnTo>
                    <a:pt x="13356" y="8550"/>
                  </a:lnTo>
                  <a:cubicBezTo>
                    <a:pt x="13356" y="8545"/>
                    <a:pt x="13360" y="8542"/>
                    <a:pt x="13364" y="8542"/>
                  </a:cubicBezTo>
                  <a:cubicBezTo>
                    <a:pt x="13369" y="8542"/>
                    <a:pt x="13372" y="8545"/>
                    <a:pt x="13372" y="8550"/>
                  </a:cubicBezTo>
                  <a:lnTo>
                    <a:pt x="13372" y="8550"/>
                  </a:lnTo>
                  <a:cubicBezTo>
                    <a:pt x="13372" y="8554"/>
                    <a:pt x="13369" y="8558"/>
                    <a:pt x="13364" y="8558"/>
                  </a:cubicBezTo>
                  <a:cubicBezTo>
                    <a:pt x="13360" y="8558"/>
                    <a:pt x="13356" y="8554"/>
                    <a:pt x="13356" y="8550"/>
                  </a:cubicBezTo>
                  <a:close/>
                  <a:moveTo>
                    <a:pt x="13356" y="8518"/>
                  </a:moveTo>
                  <a:lnTo>
                    <a:pt x="13356" y="8518"/>
                  </a:lnTo>
                  <a:cubicBezTo>
                    <a:pt x="13356" y="8513"/>
                    <a:pt x="13360" y="8510"/>
                    <a:pt x="13364" y="8510"/>
                  </a:cubicBezTo>
                  <a:cubicBezTo>
                    <a:pt x="13369" y="8510"/>
                    <a:pt x="13372" y="8513"/>
                    <a:pt x="13372" y="8518"/>
                  </a:cubicBezTo>
                  <a:lnTo>
                    <a:pt x="13372" y="8518"/>
                  </a:lnTo>
                  <a:cubicBezTo>
                    <a:pt x="13372" y="8522"/>
                    <a:pt x="13369" y="8526"/>
                    <a:pt x="13364" y="8526"/>
                  </a:cubicBezTo>
                  <a:cubicBezTo>
                    <a:pt x="13360" y="8526"/>
                    <a:pt x="13356" y="8522"/>
                    <a:pt x="13356" y="8518"/>
                  </a:cubicBezTo>
                  <a:close/>
                  <a:moveTo>
                    <a:pt x="13356" y="8486"/>
                  </a:moveTo>
                  <a:lnTo>
                    <a:pt x="13356" y="8486"/>
                  </a:lnTo>
                  <a:cubicBezTo>
                    <a:pt x="13356" y="8481"/>
                    <a:pt x="13360" y="8478"/>
                    <a:pt x="13364" y="8478"/>
                  </a:cubicBezTo>
                  <a:cubicBezTo>
                    <a:pt x="13369" y="8478"/>
                    <a:pt x="13372" y="8481"/>
                    <a:pt x="13372" y="8486"/>
                  </a:cubicBezTo>
                  <a:lnTo>
                    <a:pt x="13372" y="8486"/>
                  </a:lnTo>
                  <a:cubicBezTo>
                    <a:pt x="13372" y="8490"/>
                    <a:pt x="13369" y="8494"/>
                    <a:pt x="13364" y="8494"/>
                  </a:cubicBezTo>
                  <a:cubicBezTo>
                    <a:pt x="13360" y="8494"/>
                    <a:pt x="13356" y="8490"/>
                    <a:pt x="13356" y="8486"/>
                  </a:cubicBezTo>
                  <a:close/>
                  <a:moveTo>
                    <a:pt x="13356" y="8454"/>
                  </a:moveTo>
                  <a:lnTo>
                    <a:pt x="13356" y="8454"/>
                  </a:lnTo>
                  <a:cubicBezTo>
                    <a:pt x="13356" y="8449"/>
                    <a:pt x="13360" y="8446"/>
                    <a:pt x="13364" y="8446"/>
                  </a:cubicBezTo>
                  <a:cubicBezTo>
                    <a:pt x="13369" y="8446"/>
                    <a:pt x="13372" y="8449"/>
                    <a:pt x="13372" y="8454"/>
                  </a:cubicBezTo>
                  <a:lnTo>
                    <a:pt x="13372" y="8454"/>
                  </a:lnTo>
                  <a:cubicBezTo>
                    <a:pt x="13372" y="8458"/>
                    <a:pt x="13369" y="8462"/>
                    <a:pt x="13364" y="8462"/>
                  </a:cubicBezTo>
                  <a:cubicBezTo>
                    <a:pt x="13360" y="8462"/>
                    <a:pt x="13356" y="8458"/>
                    <a:pt x="13356" y="8454"/>
                  </a:cubicBezTo>
                  <a:close/>
                  <a:moveTo>
                    <a:pt x="13356" y="8422"/>
                  </a:moveTo>
                  <a:lnTo>
                    <a:pt x="13356" y="8422"/>
                  </a:lnTo>
                  <a:cubicBezTo>
                    <a:pt x="13356" y="8417"/>
                    <a:pt x="13360" y="8414"/>
                    <a:pt x="13364" y="8414"/>
                  </a:cubicBezTo>
                  <a:cubicBezTo>
                    <a:pt x="13369" y="8414"/>
                    <a:pt x="13372" y="8417"/>
                    <a:pt x="13372" y="8422"/>
                  </a:cubicBezTo>
                  <a:lnTo>
                    <a:pt x="13372" y="8422"/>
                  </a:lnTo>
                  <a:cubicBezTo>
                    <a:pt x="13372" y="8426"/>
                    <a:pt x="13369" y="8430"/>
                    <a:pt x="13364" y="8430"/>
                  </a:cubicBezTo>
                  <a:cubicBezTo>
                    <a:pt x="13360" y="8430"/>
                    <a:pt x="13356" y="8426"/>
                    <a:pt x="13356" y="8422"/>
                  </a:cubicBezTo>
                  <a:close/>
                  <a:moveTo>
                    <a:pt x="13356" y="8390"/>
                  </a:moveTo>
                  <a:lnTo>
                    <a:pt x="13356" y="8390"/>
                  </a:lnTo>
                  <a:cubicBezTo>
                    <a:pt x="13356" y="8385"/>
                    <a:pt x="13360" y="8382"/>
                    <a:pt x="13364" y="8382"/>
                  </a:cubicBezTo>
                  <a:cubicBezTo>
                    <a:pt x="13369" y="8382"/>
                    <a:pt x="13372" y="8385"/>
                    <a:pt x="13372" y="8390"/>
                  </a:cubicBezTo>
                  <a:lnTo>
                    <a:pt x="13372" y="8390"/>
                  </a:lnTo>
                  <a:cubicBezTo>
                    <a:pt x="13372" y="8394"/>
                    <a:pt x="13369" y="8398"/>
                    <a:pt x="13364" y="8398"/>
                  </a:cubicBezTo>
                  <a:cubicBezTo>
                    <a:pt x="13360" y="8398"/>
                    <a:pt x="13356" y="8394"/>
                    <a:pt x="13356" y="8390"/>
                  </a:cubicBezTo>
                  <a:close/>
                  <a:moveTo>
                    <a:pt x="13356" y="8358"/>
                  </a:moveTo>
                  <a:lnTo>
                    <a:pt x="13356" y="8358"/>
                  </a:lnTo>
                  <a:cubicBezTo>
                    <a:pt x="13356" y="8353"/>
                    <a:pt x="13360" y="8350"/>
                    <a:pt x="13364" y="8350"/>
                  </a:cubicBezTo>
                  <a:cubicBezTo>
                    <a:pt x="13369" y="8350"/>
                    <a:pt x="13372" y="8353"/>
                    <a:pt x="13372" y="8358"/>
                  </a:cubicBezTo>
                  <a:lnTo>
                    <a:pt x="13372" y="8358"/>
                  </a:lnTo>
                  <a:cubicBezTo>
                    <a:pt x="13372" y="8362"/>
                    <a:pt x="13369" y="8366"/>
                    <a:pt x="13364" y="8366"/>
                  </a:cubicBezTo>
                  <a:cubicBezTo>
                    <a:pt x="13360" y="8366"/>
                    <a:pt x="13356" y="8362"/>
                    <a:pt x="13356" y="8358"/>
                  </a:cubicBezTo>
                  <a:close/>
                  <a:moveTo>
                    <a:pt x="13356" y="8326"/>
                  </a:moveTo>
                  <a:lnTo>
                    <a:pt x="13356" y="8326"/>
                  </a:lnTo>
                  <a:cubicBezTo>
                    <a:pt x="13356" y="8321"/>
                    <a:pt x="13360" y="8318"/>
                    <a:pt x="13364" y="8318"/>
                  </a:cubicBezTo>
                  <a:cubicBezTo>
                    <a:pt x="13369" y="8318"/>
                    <a:pt x="13372" y="8321"/>
                    <a:pt x="13372" y="8326"/>
                  </a:cubicBezTo>
                  <a:lnTo>
                    <a:pt x="13372" y="8326"/>
                  </a:lnTo>
                  <a:cubicBezTo>
                    <a:pt x="13372" y="8330"/>
                    <a:pt x="13369" y="8334"/>
                    <a:pt x="13364" y="8334"/>
                  </a:cubicBezTo>
                  <a:cubicBezTo>
                    <a:pt x="13360" y="8334"/>
                    <a:pt x="13356" y="8330"/>
                    <a:pt x="13356" y="8326"/>
                  </a:cubicBezTo>
                  <a:close/>
                  <a:moveTo>
                    <a:pt x="13356" y="8294"/>
                  </a:moveTo>
                  <a:lnTo>
                    <a:pt x="13356" y="8294"/>
                  </a:lnTo>
                  <a:cubicBezTo>
                    <a:pt x="13356" y="8289"/>
                    <a:pt x="13360" y="8286"/>
                    <a:pt x="13364" y="8286"/>
                  </a:cubicBezTo>
                  <a:cubicBezTo>
                    <a:pt x="13369" y="8286"/>
                    <a:pt x="13372" y="8289"/>
                    <a:pt x="13372" y="8294"/>
                  </a:cubicBezTo>
                  <a:lnTo>
                    <a:pt x="13372" y="8294"/>
                  </a:lnTo>
                  <a:cubicBezTo>
                    <a:pt x="13372" y="8298"/>
                    <a:pt x="13369" y="8302"/>
                    <a:pt x="13364" y="8302"/>
                  </a:cubicBezTo>
                  <a:cubicBezTo>
                    <a:pt x="13360" y="8302"/>
                    <a:pt x="13356" y="8298"/>
                    <a:pt x="13356" y="8294"/>
                  </a:cubicBezTo>
                  <a:close/>
                  <a:moveTo>
                    <a:pt x="13356" y="8262"/>
                  </a:moveTo>
                  <a:lnTo>
                    <a:pt x="13356" y="8262"/>
                  </a:lnTo>
                  <a:cubicBezTo>
                    <a:pt x="13356" y="8257"/>
                    <a:pt x="13360" y="8254"/>
                    <a:pt x="13364" y="8254"/>
                  </a:cubicBezTo>
                  <a:cubicBezTo>
                    <a:pt x="13369" y="8254"/>
                    <a:pt x="13372" y="8257"/>
                    <a:pt x="13372" y="8262"/>
                  </a:cubicBezTo>
                  <a:lnTo>
                    <a:pt x="13372" y="8262"/>
                  </a:lnTo>
                  <a:cubicBezTo>
                    <a:pt x="13372" y="8266"/>
                    <a:pt x="13369" y="8270"/>
                    <a:pt x="13364" y="8270"/>
                  </a:cubicBezTo>
                  <a:cubicBezTo>
                    <a:pt x="13360" y="8270"/>
                    <a:pt x="13356" y="8266"/>
                    <a:pt x="13356" y="8262"/>
                  </a:cubicBezTo>
                  <a:close/>
                  <a:moveTo>
                    <a:pt x="13356" y="8230"/>
                  </a:moveTo>
                  <a:lnTo>
                    <a:pt x="13356" y="8230"/>
                  </a:lnTo>
                  <a:cubicBezTo>
                    <a:pt x="13356" y="8225"/>
                    <a:pt x="13360" y="8222"/>
                    <a:pt x="13364" y="8222"/>
                  </a:cubicBezTo>
                  <a:cubicBezTo>
                    <a:pt x="13369" y="8222"/>
                    <a:pt x="13372" y="8225"/>
                    <a:pt x="13372" y="8230"/>
                  </a:cubicBezTo>
                  <a:lnTo>
                    <a:pt x="13372" y="8230"/>
                  </a:lnTo>
                  <a:cubicBezTo>
                    <a:pt x="13372" y="8234"/>
                    <a:pt x="13369" y="8238"/>
                    <a:pt x="13364" y="8238"/>
                  </a:cubicBezTo>
                  <a:cubicBezTo>
                    <a:pt x="13360" y="8238"/>
                    <a:pt x="13356" y="8234"/>
                    <a:pt x="13356" y="8230"/>
                  </a:cubicBezTo>
                  <a:close/>
                  <a:moveTo>
                    <a:pt x="13356" y="8198"/>
                  </a:moveTo>
                  <a:lnTo>
                    <a:pt x="13356" y="8198"/>
                  </a:lnTo>
                  <a:cubicBezTo>
                    <a:pt x="13356" y="8193"/>
                    <a:pt x="13360" y="8190"/>
                    <a:pt x="13364" y="8190"/>
                  </a:cubicBezTo>
                  <a:cubicBezTo>
                    <a:pt x="13369" y="8190"/>
                    <a:pt x="13372" y="8193"/>
                    <a:pt x="13372" y="8198"/>
                  </a:cubicBezTo>
                  <a:lnTo>
                    <a:pt x="13372" y="8198"/>
                  </a:lnTo>
                  <a:cubicBezTo>
                    <a:pt x="13372" y="8202"/>
                    <a:pt x="13369" y="8206"/>
                    <a:pt x="13364" y="8206"/>
                  </a:cubicBezTo>
                  <a:cubicBezTo>
                    <a:pt x="13360" y="8206"/>
                    <a:pt x="13356" y="8202"/>
                    <a:pt x="13356" y="8198"/>
                  </a:cubicBezTo>
                  <a:close/>
                  <a:moveTo>
                    <a:pt x="13356" y="8166"/>
                  </a:moveTo>
                  <a:lnTo>
                    <a:pt x="13356" y="8166"/>
                  </a:lnTo>
                  <a:cubicBezTo>
                    <a:pt x="13356" y="8161"/>
                    <a:pt x="13360" y="8158"/>
                    <a:pt x="13364" y="8158"/>
                  </a:cubicBezTo>
                  <a:cubicBezTo>
                    <a:pt x="13369" y="8158"/>
                    <a:pt x="13372" y="8161"/>
                    <a:pt x="13372" y="8166"/>
                  </a:cubicBezTo>
                  <a:lnTo>
                    <a:pt x="13372" y="8166"/>
                  </a:lnTo>
                  <a:cubicBezTo>
                    <a:pt x="13372" y="8170"/>
                    <a:pt x="13369" y="8174"/>
                    <a:pt x="13364" y="8174"/>
                  </a:cubicBezTo>
                  <a:cubicBezTo>
                    <a:pt x="13360" y="8174"/>
                    <a:pt x="13356" y="8170"/>
                    <a:pt x="13356" y="8166"/>
                  </a:cubicBezTo>
                  <a:close/>
                  <a:moveTo>
                    <a:pt x="13356" y="8134"/>
                  </a:moveTo>
                  <a:lnTo>
                    <a:pt x="13356" y="8134"/>
                  </a:lnTo>
                  <a:cubicBezTo>
                    <a:pt x="13356" y="8129"/>
                    <a:pt x="13360" y="8126"/>
                    <a:pt x="13364" y="8126"/>
                  </a:cubicBezTo>
                  <a:cubicBezTo>
                    <a:pt x="13369" y="8126"/>
                    <a:pt x="13372" y="8129"/>
                    <a:pt x="13372" y="8134"/>
                  </a:cubicBezTo>
                  <a:lnTo>
                    <a:pt x="13372" y="8134"/>
                  </a:lnTo>
                  <a:cubicBezTo>
                    <a:pt x="13372" y="8138"/>
                    <a:pt x="13369" y="8142"/>
                    <a:pt x="13364" y="8142"/>
                  </a:cubicBezTo>
                  <a:cubicBezTo>
                    <a:pt x="13360" y="8142"/>
                    <a:pt x="13356" y="8138"/>
                    <a:pt x="13356" y="8134"/>
                  </a:cubicBezTo>
                  <a:close/>
                  <a:moveTo>
                    <a:pt x="13356" y="8102"/>
                  </a:moveTo>
                  <a:lnTo>
                    <a:pt x="13356" y="8102"/>
                  </a:lnTo>
                  <a:cubicBezTo>
                    <a:pt x="13356" y="8097"/>
                    <a:pt x="13360" y="8094"/>
                    <a:pt x="13364" y="8094"/>
                  </a:cubicBezTo>
                  <a:cubicBezTo>
                    <a:pt x="13369" y="8094"/>
                    <a:pt x="13372" y="8097"/>
                    <a:pt x="13372" y="8102"/>
                  </a:cubicBezTo>
                  <a:lnTo>
                    <a:pt x="13372" y="8102"/>
                  </a:lnTo>
                  <a:cubicBezTo>
                    <a:pt x="13372" y="8106"/>
                    <a:pt x="13369" y="8110"/>
                    <a:pt x="13364" y="8110"/>
                  </a:cubicBezTo>
                  <a:cubicBezTo>
                    <a:pt x="13360" y="8110"/>
                    <a:pt x="13356" y="8106"/>
                    <a:pt x="13356" y="8102"/>
                  </a:cubicBezTo>
                  <a:close/>
                  <a:moveTo>
                    <a:pt x="13356" y="8070"/>
                  </a:moveTo>
                  <a:lnTo>
                    <a:pt x="13356" y="8070"/>
                  </a:lnTo>
                  <a:cubicBezTo>
                    <a:pt x="13356" y="8065"/>
                    <a:pt x="13360" y="8062"/>
                    <a:pt x="13364" y="8062"/>
                  </a:cubicBezTo>
                  <a:cubicBezTo>
                    <a:pt x="13369" y="8062"/>
                    <a:pt x="13372" y="8065"/>
                    <a:pt x="13372" y="8070"/>
                  </a:cubicBezTo>
                  <a:lnTo>
                    <a:pt x="13372" y="8070"/>
                  </a:lnTo>
                  <a:cubicBezTo>
                    <a:pt x="13372" y="8074"/>
                    <a:pt x="13369" y="8078"/>
                    <a:pt x="13364" y="8078"/>
                  </a:cubicBezTo>
                  <a:cubicBezTo>
                    <a:pt x="13360" y="8078"/>
                    <a:pt x="13356" y="8074"/>
                    <a:pt x="13356" y="8070"/>
                  </a:cubicBezTo>
                  <a:close/>
                  <a:moveTo>
                    <a:pt x="13356" y="8038"/>
                  </a:moveTo>
                  <a:lnTo>
                    <a:pt x="13356" y="8038"/>
                  </a:lnTo>
                  <a:cubicBezTo>
                    <a:pt x="13356" y="8033"/>
                    <a:pt x="13360" y="8030"/>
                    <a:pt x="13364" y="8030"/>
                  </a:cubicBezTo>
                  <a:cubicBezTo>
                    <a:pt x="13369" y="8030"/>
                    <a:pt x="13372" y="8033"/>
                    <a:pt x="13372" y="8038"/>
                  </a:cubicBezTo>
                  <a:lnTo>
                    <a:pt x="13372" y="8038"/>
                  </a:lnTo>
                  <a:cubicBezTo>
                    <a:pt x="13372" y="8042"/>
                    <a:pt x="13369" y="8046"/>
                    <a:pt x="13364" y="8046"/>
                  </a:cubicBezTo>
                  <a:cubicBezTo>
                    <a:pt x="13360" y="8046"/>
                    <a:pt x="13356" y="8042"/>
                    <a:pt x="13356" y="8038"/>
                  </a:cubicBezTo>
                  <a:close/>
                  <a:moveTo>
                    <a:pt x="13356" y="8006"/>
                  </a:moveTo>
                  <a:lnTo>
                    <a:pt x="13356" y="8006"/>
                  </a:lnTo>
                  <a:cubicBezTo>
                    <a:pt x="13356" y="8001"/>
                    <a:pt x="13360" y="7998"/>
                    <a:pt x="13364" y="7998"/>
                  </a:cubicBezTo>
                  <a:cubicBezTo>
                    <a:pt x="13369" y="7998"/>
                    <a:pt x="13372" y="8001"/>
                    <a:pt x="13372" y="8006"/>
                  </a:cubicBezTo>
                  <a:lnTo>
                    <a:pt x="13372" y="8006"/>
                  </a:lnTo>
                  <a:cubicBezTo>
                    <a:pt x="13372" y="8010"/>
                    <a:pt x="13369" y="8014"/>
                    <a:pt x="13364" y="8014"/>
                  </a:cubicBezTo>
                  <a:cubicBezTo>
                    <a:pt x="13360" y="8014"/>
                    <a:pt x="13356" y="8010"/>
                    <a:pt x="13356" y="8006"/>
                  </a:cubicBezTo>
                  <a:close/>
                  <a:moveTo>
                    <a:pt x="13356" y="7974"/>
                  </a:moveTo>
                  <a:lnTo>
                    <a:pt x="13356" y="7974"/>
                  </a:lnTo>
                  <a:cubicBezTo>
                    <a:pt x="13356" y="7969"/>
                    <a:pt x="13360" y="7966"/>
                    <a:pt x="13364" y="7966"/>
                  </a:cubicBezTo>
                  <a:cubicBezTo>
                    <a:pt x="13369" y="7966"/>
                    <a:pt x="13372" y="7969"/>
                    <a:pt x="13372" y="7974"/>
                  </a:cubicBezTo>
                  <a:lnTo>
                    <a:pt x="13372" y="7974"/>
                  </a:lnTo>
                  <a:cubicBezTo>
                    <a:pt x="13372" y="7978"/>
                    <a:pt x="13369" y="7982"/>
                    <a:pt x="13364" y="7982"/>
                  </a:cubicBezTo>
                  <a:cubicBezTo>
                    <a:pt x="13360" y="7982"/>
                    <a:pt x="13356" y="7978"/>
                    <a:pt x="13356" y="7974"/>
                  </a:cubicBezTo>
                  <a:close/>
                  <a:moveTo>
                    <a:pt x="13356" y="7942"/>
                  </a:moveTo>
                  <a:lnTo>
                    <a:pt x="13356" y="7942"/>
                  </a:lnTo>
                  <a:cubicBezTo>
                    <a:pt x="13356" y="7937"/>
                    <a:pt x="13360" y="7934"/>
                    <a:pt x="13364" y="7934"/>
                  </a:cubicBezTo>
                  <a:cubicBezTo>
                    <a:pt x="13369" y="7934"/>
                    <a:pt x="13372" y="7937"/>
                    <a:pt x="13372" y="7942"/>
                  </a:cubicBezTo>
                  <a:lnTo>
                    <a:pt x="13372" y="7942"/>
                  </a:lnTo>
                  <a:cubicBezTo>
                    <a:pt x="13372" y="7946"/>
                    <a:pt x="13369" y="7950"/>
                    <a:pt x="13364" y="7950"/>
                  </a:cubicBezTo>
                  <a:cubicBezTo>
                    <a:pt x="13360" y="7950"/>
                    <a:pt x="13356" y="7946"/>
                    <a:pt x="13356" y="7942"/>
                  </a:cubicBezTo>
                  <a:close/>
                  <a:moveTo>
                    <a:pt x="13356" y="7910"/>
                  </a:moveTo>
                  <a:lnTo>
                    <a:pt x="13356" y="7910"/>
                  </a:lnTo>
                  <a:cubicBezTo>
                    <a:pt x="13356" y="7905"/>
                    <a:pt x="13360" y="7902"/>
                    <a:pt x="13364" y="7902"/>
                  </a:cubicBezTo>
                  <a:cubicBezTo>
                    <a:pt x="13369" y="7902"/>
                    <a:pt x="13372" y="7905"/>
                    <a:pt x="13372" y="7910"/>
                  </a:cubicBezTo>
                  <a:lnTo>
                    <a:pt x="13372" y="7910"/>
                  </a:lnTo>
                  <a:cubicBezTo>
                    <a:pt x="13372" y="7914"/>
                    <a:pt x="13369" y="7918"/>
                    <a:pt x="13364" y="7918"/>
                  </a:cubicBezTo>
                  <a:cubicBezTo>
                    <a:pt x="13360" y="7918"/>
                    <a:pt x="13356" y="7914"/>
                    <a:pt x="13356" y="7910"/>
                  </a:cubicBezTo>
                  <a:close/>
                  <a:moveTo>
                    <a:pt x="13356" y="7878"/>
                  </a:moveTo>
                  <a:lnTo>
                    <a:pt x="13356" y="7877"/>
                  </a:lnTo>
                  <a:cubicBezTo>
                    <a:pt x="13356" y="7873"/>
                    <a:pt x="13360" y="7869"/>
                    <a:pt x="13364" y="7869"/>
                  </a:cubicBezTo>
                  <a:cubicBezTo>
                    <a:pt x="13369" y="7869"/>
                    <a:pt x="13372" y="7873"/>
                    <a:pt x="13372" y="7877"/>
                  </a:cubicBezTo>
                  <a:lnTo>
                    <a:pt x="13372" y="7878"/>
                  </a:lnTo>
                  <a:cubicBezTo>
                    <a:pt x="13372" y="7882"/>
                    <a:pt x="13369" y="7886"/>
                    <a:pt x="13364" y="7886"/>
                  </a:cubicBezTo>
                  <a:cubicBezTo>
                    <a:pt x="13360" y="7886"/>
                    <a:pt x="13356" y="7882"/>
                    <a:pt x="13356" y="7878"/>
                  </a:cubicBezTo>
                  <a:close/>
                  <a:moveTo>
                    <a:pt x="13356" y="7845"/>
                  </a:moveTo>
                  <a:lnTo>
                    <a:pt x="13356" y="7845"/>
                  </a:lnTo>
                  <a:cubicBezTo>
                    <a:pt x="13356" y="7841"/>
                    <a:pt x="13360" y="7837"/>
                    <a:pt x="13364" y="7837"/>
                  </a:cubicBezTo>
                  <a:cubicBezTo>
                    <a:pt x="13369" y="7837"/>
                    <a:pt x="13372" y="7841"/>
                    <a:pt x="13372" y="7845"/>
                  </a:cubicBezTo>
                  <a:lnTo>
                    <a:pt x="13372" y="7845"/>
                  </a:lnTo>
                  <a:cubicBezTo>
                    <a:pt x="13372" y="7850"/>
                    <a:pt x="13369" y="7853"/>
                    <a:pt x="13364" y="7853"/>
                  </a:cubicBezTo>
                  <a:cubicBezTo>
                    <a:pt x="13360" y="7853"/>
                    <a:pt x="13356" y="7850"/>
                    <a:pt x="13356" y="7845"/>
                  </a:cubicBezTo>
                  <a:close/>
                  <a:moveTo>
                    <a:pt x="13356" y="7813"/>
                  </a:moveTo>
                  <a:lnTo>
                    <a:pt x="13356" y="7813"/>
                  </a:lnTo>
                  <a:cubicBezTo>
                    <a:pt x="13356" y="7809"/>
                    <a:pt x="13360" y="7805"/>
                    <a:pt x="13364" y="7805"/>
                  </a:cubicBezTo>
                  <a:cubicBezTo>
                    <a:pt x="13369" y="7805"/>
                    <a:pt x="13372" y="7809"/>
                    <a:pt x="13372" y="7813"/>
                  </a:cubicBezTo>
                  <a:lnTo>
                    <a:pt x="13372" y="7813"/>
                  </a:lnTo>
                  <a:cubicBezTo>
                    <a:pt x="13372" y="7818"/>
                    <a:pt x="13369" y="7821"/>
                    <a:pt x="13364" y="7821"/>
                  </a:cubicBezTo>
                  <a:cubicBezTo>
                    <a:pt x="13360" y="7821"/>
                    <a:pt x="13356" y="7818"/>
                    <a:pt x="13356" y="7813"/>
                  </a:cubicBezTo>
                  <a:close/>
                  <a:moveTo>
                    <a:pt x="13356" y="7781"/>
                  </a:moveTo>
                  <a:lnTo>
                    <a:pt x="13356" y="7781"/>
                  </a:lnTo>
                  <a:cubicBezTo>
                    <a:pt x="13356" y="7777"/>
                    <a:pt x="13360" y="7773"/>
                    <a:pt x="13364" y="7773"/>
                  </a:cubicBezTo>
                  <a:cubicBezTo>
                    <a:pt x="13369" y="7773"/>
                    <a:pt x="13372" y="7777"/>
                    <a:pt x="13372" y="7781"/>
                  </a:cubicBezTo>
                  <a:lnTo>
                    <a:pt x="13372" y="7781"/>
                  </a:lnTo>
                  <a:cubicBezTo>
                    <a:pt x="13372" y="7786"/>
                    <a:pt x="13369" y="7789"/>
                    <a:pt x="13364" y="7789"/>
                  </a:cubicBezTo>
                  <a:cubicBezTo>
                    <a:pt x="13360" y="7789"/>
                    <a:pt x="13356" y="7786"/>
                    <a:pt x="13356" y="7781"/>
                  </a:cubicBezTo>
                  <a:close/>
                  <a:moveTo>
                    <a:pt x="13356" y="7749"/>
                  </a:moveTo>
                  <a:lnTo>
                    <a:pt x="13356" y="7749"/>
                  </a:lnTo>
                  <a:cubicBezTo>
                    <a:pt x="13356" y="7745"/>
                    <a:pt x="13360" y="7741"/>
                    <a:pt x="13364" y="7741"/>
                  </a:cubicBezTo>
                  <a:cubicBezTo>
                    <a:pt x="13369" y="7741"/>
                    <a:pt x="13372" y="7745"/>
                    <a:pt x="13372" y="7749"/>
                  </a:cubicBezTo>
                  <a:lnTo>
                    <a:pt x="13372" y="7749"/>
                  </a:lnTo>
                  <a:cubicBezTo>
                    <a:pt x="13372" y="7754"/>
                    <a:pt x="13369" y="7757"/>
                    <a:pt x="13364" y="7757"/>
                  </a:cubicBezTo>
                  <a:cubicBezTo>
                    <a:pt x="13360" y="7757"/>
                    <a:pt x="13356" y="7754"/>
                    <a:pt x="13356" y="7749"/>
                  </a:cubicBezTo>
                  <a:close/>
                  <a:moveTo>
                    <a:pt x="13356" y="7717"/>
                  </a:moveTo>
                  <a:lnTo>
                    <a:pt x="13356" y="7717"/>
                  </a:lnTo>
                  <a:cubicBezTo>
                    <a:pt x="13356" y="7713"/>
                    <a:pt x="13360" y="7709"/>
                    <a:pt x="13364" y="7709"/>
                  </a:cubicBezTo>
                  <a:cubicBezTo>
                    <a:pt x="13369" y="7709"/>
                    <a:pt x="13372" y="7713"/>
                    <a:pt x="13372" y="7717"/>
                  </a:cubicBezTo>
                  <a:lnTo>
                    <a:pt x="13372" y="7717"/>
                  </a:lnTo>
                  <a:cubicBezTo>
                    <a:pt x="13372" y="7722"/>
                    <a:pt x="13369" y="7725"/>
                    <a:pt x="13364" y="7725"/>
                  </a:cubicBezTo>
                  <a:cubicBezTo>
                    <a:pt x="13360" y="7725"/>
                    <a:pt x="13356" y="7722"/>
                    <a:pt x="13356" y="7717"/>
                  </a:cubicBezTo>
                  <a:close/>
                  <a:moveTo>
                    <a:pt x="13356" y="7685"/>
                  </a:moveTo>
                  <a:lnTo>
                    <a:pt x="13356" y="7685"/>
                  </a:lnTo>
                  <a:cubicBezTo>
                    <a:pt x="13356" y="7681"/>
                    <a:pt x="13360" y="7677"/>
                    <a:pt x="13364" y="7677"/>
                  </a:cubicBezTo>
                  <a:cubicBezTo>
                    <a:pt x="13369" y="7677"/>
                    <a:pt x="13372" y="7681"/>
                    <a:pt x="13372" y="7685"/>
                  </a:cubicBezTo>
                  <a:lnTo>
                    <a:pt x="13372" y="7685"/>
                  </a:lnTo>
                  <a:cubicBezTo>
                    <a:pt x="13372" y="7690"/>
                    <a:pt x="13369" y="7693"/>
                    <a:pt x="13364" y="7693"/>
                  </a:cubicBezTo>
                  <a:cubicBezTo>
                    <a:pt x="13360" y="7693"/>
                    <a:pt x="13356" y="7690"/>
                    <a:pt x="13356" y="7685"/>
                  </a:cubicBezTo>
                  <a:close/>
                  <a:moveTo>
                    <a:pt x="13356" y="7653"/>
                  </a:moveTo>
                  <a:lnTo>
                    <a:pt x="13356" y="7653"/>
                  </a:lnTo>
                  <a:cubicBezTo>
                    <a:pt x="13356" y="7649"/>
                    <a:pt x="13360" y="7645"/>
                    <a:pt x="13364" y="7645"/>
                  </a:cubicBezTo>
                  <a:cubicBezTo>
                    <a:pt x="13369" y="7645"/>
                    <a:pt x="13372" y="7649"/>
                    <a:pt x="13372" y="7653"/>
                  </a:cubicBezTo>
                  <a:lnTo>
                    <a:pt x="13372" y="7653"/>
                  </a:lnTo>
                  <a:cubicBezTo>
                    <a:pt x="13372" y="7658"/>
                    <a:pt x="13369" y="7661"/>
                    <a:pt x="13364" y="7661"/>
                  </a:cubicBezTo>
                  <a:cubicBezTo>
                    <a:pt x="13360" y="7661"/>
                    <a:pt x="13356" y="7658"/>
                    <a:pt x="13356" y="7653"/>
                  </a:cubicBezTo>
                  <a:close/>
                  <a:moveTo>
                    <a:pt x="13356" y="7621"/>
                  </a:moveTo>
                  <a:lnTo>
                    <a:pt x="13356" y="7621"/>
                  </a:lnTo>
                  <a:cubicBezTo>
                    <a:pt x="13356" y="7617"/>
                    <a:pt x="13360" y="7613"/>
                    <a:pt x="13364" y="7613"/>
                  </a:cubicBezTo>
                  <a:cubicBezTo>
                    <a:pt x="13369" y="7613"/>
                    <a:pt x="13372" y="7617"/>
                    <a:pt x="13372" y="7621"/>
                  </a:cubicBezTo>
                  <a:lnTo>
                    <a:pt x="13372" y="7621"/>
                  </a:lnTo>
                  <a:cubicBezTo>
                    <a:pt x="13372" y="7626"/>
                    <a:pt x="13369" y="7629"/>
                    <a:pt x="13364" y="7629"/>
                  </a:cubicBezTo>
                  <a:cubicBezTo>
                    <a:pt x="13360" y="7629"/>
                    <a:pt x="13356" y="7626"/>
                    <a:pt x="13356" y="7621"/>
                  </a:cubicBezTo>
                  <a:close/>
                  <a:moveTo>
                    <a:pt x="13356" y="7589"/>
                  </a:moveTo>
                  <a:lnTo>
                    <a:pt x="13356" y="7589"/>
                  </a:lnTo>
                  <a:cubicBezTo>
                    <a:pt x="13356" y="7585"/>
                    <a:pt x="13360" y="7581"/>
                    <a:pt x="13364" y="7581"/>
                  </a:cubicBezTo>
                  <a:cubicBezTo>
                    <a:pt x="13369" y="7581"/>
                    <a:pt x="13372" y="7585"/>
                    <a:pt x="13372" y="7589"/>
                  </a:cubicBezTo>
                  <a:lnTo>
                    <a:pt x="13372" y="7589"/>
                  </a:lnTo>
                  <a:cubicBezTo>
                    <a:pt x="13372" y="7594"/>
                    <a:pt x="13369" y="7597"/>
                    <a:pt x="13364" y="7597"/>
                  </a:cubicBezTo>
                  <a:cubicBezTo>
                    <a:pt x="13360" y="7597"/>
                    <a:pt x="13356" y="7594"/>
                    <a:pt x="13356" y="7589"/>
                  </a:cubicBezTo>
                  <a:close/>
                  <a:moveTo>
                    <a:pt x="13356" y="7557"/>
                  </a:moveTo>
                  <a:lnTo>
                    <a:pt x="13356" y="7557"/>
                  </a:lnTo>
                  <a:cubicBezTo>
                    <a:pt x="13356" y="7553"/>
                    <a:pt x="13360" y="7549"/>
                    <a:pt x="13364" y="7549"/>
                  </a:cubicBezTo>
                  <a:cubicBezTo>
                    <a:pt x="13369" y="7549"/>
                    <a:pt x="13372" y="7553"/>
                    <a:pt x="13372" y="7557"/>
                  </a:cubicBezTo>
                  <a:lnTo>
                    <a:pt x="13372" y="7557"/>
                  </a:lnTo>
                  <a:cubicBezTo>
                    <a:pt x="13372" y="7562"/>
                    <a:pt x="13369" y="7565"/>
                    <a:pt x="13364" y="7565"/>
                  </a:cubicBezTo>
                  <a:cubicBezTo>
                    <a:pt x="13360" y="7565"/>
                    <a:pt x="13356" y="7562"/>
                    <a:pt x="13356" y="7557"/>
                  </a:cubicBezTo>
                  <a:close/>
                  <a:moveTo>
                    <a:pt x="13356" y="7525"/>
                  </a:moveTo>
                  <a:lnTo>
                    <a:pt x="13356" y="7525"/>
                  </a:lnTo>
                  <a:cubicBezTo>
                    <a:pt x="13356" y="7521"/>
                    <a:pt x="13360" y="7517"/>
                    <a:pt x="13364" y="7517"/>
                  </a:cubicBezTo>
                  <a:cubicBezTo>
                    <a:pt x="13369" y="7517"/>
                    <a:pt x="13372" y="7521"/>
                    <a:pt x="13372" y="7525"/>
                  </a:cubicBezTo>
                  <a:lnTo>
                    <a:pt x="13372" y="7525"/>
                  </a:lnTo>
                  <a:cubicBezTo>
                    <a:pt x="13372" y="7530"/>
                    <a:pt x="13369" y="7533"/>
                    <a:pt x="13364" y="7533"/>
                  </a:cubicBezTo>
                  <a:cubicBezTo>
                    <a:pt x="13360" y="7533"/>
                    <a:pt x="13356" y="7530"/>
                    <a:pt x="13356" y="7525"/>
                  </a:cubicBezTo>
                  <a:close/>
                  <a:moveTo>
                    <a:pt x="13356" y="7493"/>
                  </a:moveTo>
                  <a:lnTo>
                    <a:pt x="13356" y="7493"/>
                  </a:lnTo>
                  <a:cubicBezTo>
                    <a:pt x="13356" y="7489"/>
                    <a:pt x="13360" y="7485"/>
                    <a:pt x="13364" y="7485"/>
                  </a:cubicBezTo>
                  <a:cubicBezTo>
                    <a:pt x="13369" y="7485"/>
                    <a:pt x="13372" y="7489"/>
                    <a:pt x="13372" y="7493"/>
                  </a:cubicBezTo>
                  <a:lnTo>
                    <a:pt x="13372" y="7493"/>
                  </a:lnTo>
                  <a:cubicBezTo>
                    <a:pt x="13372" y="7498"/>
                    <a:pt x="13369" y="7501"/>
                    <a:pt x="13364" y="7501"/>
                  </a:cubicBezTo>
                  <a:cubicBezTo>
                    <a:pt x="13360" y="7501"/>
                    <a:pt x="13356" y="7498"/>
                    <a:pt x="13356" y="7493"/>
                  </a:cubicBezTo>
                  <a:close/>
                  <a:moveTo>
                    <a:pt x="13356" y="7461"/>
                  </a:moveTo>
                  <a:lnTo>
                    <a:pt x="13356" y="7461"/>
                  </a:lnTo>
                  <a:cubicBezTo>
                    <a:pt x="13356" y="7457"/>
                    <a:pt x="13360" y="7453"/>
                    <a:pt x="13364" y="7453"/>
                  </a:cubicBezTo>
                  <a:cubicBezTo>
                    <a:pt x="13369" y="7453"/>
                    <a:pt x="13372" y="7457"/>
                    <a:pt x="13372" y="7461"/>
                  </a:cubicBezTo>
                  <a:lnTo>
                    <a:pt x="13372" y="7461"/>
                  </a:lnTo>
                  <a:cubicBezTo>
                    <a:pt x="13372" y="7466"/>
                    <a:pt x="13369" y="7469"/>
                    <a:pt x="13364" y="7469"/>
                  </a:cubicBezTo>
                  <a:cubicBezTo>
                    <a:pt x="13360" y="7469"/>
                    <a:pt x="13356" y="7466"/>
                    <a:pt x="13356" y="7461"/>
                  </a:cubicBezTo>
                  <a:close/>
                  <a:moveTo>
                    <a:pt x="13356" y="7429"/>
                  </a:moveTo>
                  <a:lnTo>
                    <a:pt x="13356" y="7429"/>
                  </a:lnTo>
                  <a:cubicBezTo>
                    <a:pt x="13356" y="7425"/>
                    <a:pt x="13360" y="7421"/>
                    <a:pt x="13364" y="7421"/>
                  </a:cubicBezTo>
                  <a:cubicBezTo>
                    <a:pt x="13369" y="7421"/>
                    <a:pt x="13372" y="7425"/>
                    <a:pt x="13372" y="7429"/>
                  </a:cubicBezTo>
                  <a:lnTo>
                    <a:pt x="13372" y="7429"/>
                  </a:lnTo>
                  <a:cubicBezTo>
                    <a:pt x="13372" y="7434"/>
                    <a:pt x="13369" y="7437"/>
                    <a:pt x="13364" y="7437"/>
                  </a:cubicBezTo>
                  <a:cubicBezTo>
                    <a:pt x="13360" y="7437"/>
                    <a:pt x="13356" y="7434"/>
                    <a:pt x="13356" y="7429"/>
                  </a:cubicBezTo>
                  <a:close/>
                  <a:moveTo>
                    <a:pt x="13356" y="7397"/>
                  </a:moveTo>
                  <a:lnTo>
                    <a:pt x="13356" y="7397"/>
                  </a:lnTo>
                  <a:cubicBezTo>
                    <a:pt x="13356" y="7393"/>
                    <a:pt x="13360" y="7389"/>
                    <a:pt x="13364" y="7389"/>
                  </a:cubicBezTo>
                  <a:cubicBezTo>
                    <a:pt x="13369" y="7389"/>
                    <a:pt x="13372" y="7393"/>
                    <a:pt x="13372" y="7397"/>
                  </a:cubicBezTo>
                  <a:lnTo>
                    <a:pt x="13372" y="7397"/>
                  </a:lnTo>
                  <a:cubicBezTo>
                    <a:pt x="13372" y="7402"/>
                    <a:pt x="13369" y="7405"/>
                    <a:pt x="13364" y="7405"/>
                  </a:cubicBezTo>
                  <a:cubicBezTo>
                    <a:pt x="13360" y="7405"/>
                    <a:pt x="13356" y="7402"/>
                    <a:pt x="13356" y="7397"/>
                  </a:cubicBezTo>
                  <a:close/>
                  <a:moveTo>
                    <a:pt x="13356" y="7365"/>
                  </a:moveTo>
                  <a:lnTo>
                    <a:pt x="13356" y="7365"/>
                  </a:lnTo>
                  <a:cubicBezTo>
                    <a:pt x="13356" y="7361"/>
                    <a:pt x="13360" y="7357"/>
                    <a:pt x="13364" y="7357"/>
                  </a:cubicBezTo>
                  <a:cubicBezTo>
                    <a:pt x="13369" y="7357"/>
                    <a:pt x="13372" y="7361"/>
                    <a:pt x="13372" y="7365"/>
                  </a:cubicBezTo>
                  <a:lnTo>
                    <a:pt x="13372" y="7365"/>
                  </a:lnTo>
                  <a:cubicBezTo>
                    <a:pt x="13372" y="7370"/>
                    <a:pt x="13369" y="7373"/>
                    <a:pt x="13364" y="7373"/>
                  </a:cubicBezTo>
                  <a:cubicBezTo>
                    <a:pt x="13360" y="7373"/>
                    <a:pt x="13356" y="7370"/>
                    <a:pt x="13356" y="7365"/>
                  </a:cubicBezTo>
                  <a:close/>
                  <a:moveTo>
                    <a:pt x="13356" y="7333"/>
                  </a:moveTo>
                  <a:lnTo>
                    <a:pt x="13356" y="7333"/>
                  </a:lnTo>
                  <a:cubicBezTo>
                    <a:pt x="13356" y="7329"/>
                    <a:pt x="13360" y="7325"/>
                    <a:pt x="13364" y="7325"/>
                  </a:cubicBezTo>
                  <a:cubicBezTo>
                    <a:pt x="13369" y="7325"/>
                    <a:pt x="13372" y="7329"/>
                    <a:pt x="13372" y="7333"/>
                  </a:cubicBezTo>
                  <a:lnTo>
                    <a:pt x="13372" y="7333"/>
                  </a:lnTo>
                  <a:cubicBezTo>
                    <a:pt x="13372" y="7338"/>
                    <a:pt x="13369" y="7341"/>
                    <a:pt x="13364" y="7341"/>
                  </a:cubicBezTo>
                  <a:cubicBezTo>
                    <a:pt x="13360" y="7341"/>
                    <a:pt x="13356" y="7338"/>
                    <a:pt x="13356" y="7333"/>
                  </a:cubicBezTo>
                  <a:close/>
                  <a:moveTo>
                    <a:pt x="13356" y="7301"/>
                  </a:moveTo>
                  <a:lnTo>
                    <a:pt x="13356" y="7301"/>
                  </a:lnTo>
                  <a:cubicBezTo>
                    <a:pt x="13356" y="7297"/>
                    <a:pt x="13360" y="7293"/>
                    <a:pt x="13364" y="7293"/>
                  </a:cubicBezTo>
                  <a:cubicBezTo>
                    <a:pt x="13369" y="7293"/>
                    <a:pt x="13372" y="7297"/>
                    <a:pt x="13372" y="7301"/>
                  </a:cubicBezTo>
                  <a:lnTo>
                    <a:pt x="13372" y="7301"/>
                  </a:lnTo>
                  <a:cubicBezTo>
                    <a:pt x="13372" y="7306"/>
                    <a:pt x="13369" y="7309"/>
                    <a:pt x="13364" y="7309"/>
                  </a:cubicBezTo>
                  <a:cubicBezTo>
                    <a:pt x="13360" y="7309"/>
                    <a:pt x="13356" y="7306"/>
                    <a:pt x="13356" y="7301"/>
                  </a:cubicBezTo>
                  <a:close/>
                  <a:moveTo>
                    <a:pt x="13356" y="7269"/>
                  </a:moveTo>
                  <a:lnTo>
                    <a:pt x="13356" y="7269"/>
                  </a:lnTo>
                  <a:cubicBezTo>
                    <a:pt x="13356" y="7265"/>
                    <a:pt x="13360" y="7261"/>
                    <a:pt x="13364" y="7261"/>
                  </a:cubicBezTo>
                  <a:cubicBezTo>
                    <a:pt x="13369" y="7261"/>
                    <a:pt x="13372" y="7265"/>
                    <a:pt x="13372" y="7269"/>
                  </a:cubicBezTo>
                  <a:lnTo>
                    <a:pt x="13372" y="7269"/>
                  </a:lnTo>
                  <a:cubicBezTo>
                    <a:pt x="13372" y="7274"/>
                    <a:pt x="13369" y="7277"/>
                    <a:pt x="13364" y="7277"/>
                  </a:cubicBezTo>
                  <a:cubicBezTo>
                    <a:pt x="13360" y="7277"/>
                    <a:pt x="13356" y="7274"/>
                    <a:pt x="13356" y="7269"/>
                  </a:cubicBezTo>
                  <a:close/>
                  <a:moveTo>
                    <a:pt x="13356" y="7237"/>
                  </a:moveTo>
                  <a:lnTo>
                    <a:pt x="13356" y="7237"/>
                  </a:lnTo>
                  <a:cubicBezTo>
                    <a:pt x="13356" y="7233"/>
                    <a:pt x="13360" y="7229"/>
                    <a:pt x="13364" y="7229"/>
                  </a:cubicBezTo>
                  <a:cubicBezTo>
                    <a:pt x="13369" y="7229"/>
                    <a:pt x="13372" y="7233"/>
                    <a:pt x="13372" y="7237"/>
                  </a:cubicBezTo>
                  <a:lnTo>
                    <a:pt x="13372" y="7237"/>
                  </a:lnTo>
                  <a:cubicBezTo>
                    <a:pt x="13372" y="7242"/>
                    <a:pt x="13369" y="7245"/>
                    <a:pt x="13364" y="7245"/>
                  </a:cubicBezTo>
                  <a:cubicBezTo>
                    <a:pt x="13360" y="7245"/>
                    <a:pt x="13356" y="7242"/>
                    <a:pt x="13356" y="7237"/>
                  </a:cubicBezTo>
                  <a:close/>
                  <a:moveTo>
                    <a:pt x="13356" y="7205"/>
                  </a:moveTo>
                  <a:lnTo>
                    <a:pt x="13356" y="7205"/>
                  </a:lnTo>
                  <a:cubicBezTo>
                    <a:pt x="13356" y="7201"/>
                    <a:pt x="13360" y="7197"/>
                    <a:pt x="13364" y="7197"/>
                  </a:cubicBezTo>
                  <a:cubicBezTo>
                    <a:pt x="13369" y="7197"/>
                    <a:pt x="13372" y="7201"/>
                    <a:pt x="13372" y="7205"/>
                  </a:cubicBezTo>
                  <a:lnTo>
                    <a:pt x="13372" y="7205"/>
                  </a:lnTo>
                  <a:cubicBezTo>
                    <a:pt x="13372" y="7210"/>
                    <a:pt x="13369" y="7213"/>
                    <a:pt x="13364" y="7213"/>
                  </a:cubicBezTo>
                  <a:cubicBezTo>
                    <a:pt x="13360" y="7213"/>
                    <a:pt x="13356" y="7210"/>
                    <a:pt x="13356" y="7205"/>
                  </a:cubicBezTo>
                  <a:close/>
                  <a:moveTo>
                    <a:pt x="13356" y="7173"/>
                  </a:moveTo>
                  <a:lnTo>
                    <a:pt x="13356" y="7173"/>
                  </a:lnTo>
                  <a:cubicBezTo>
                    <a:pt x="13356" y="7169"/>
                    <a:pt x="13360" y="7165"/>
                    <a:pt x="13364" y="7165"/>
                  </a:cubicBezTo>
                  <a:cubicBezTo>
                    <a:pt x="13369" y="7165"/>
                    <a:pt x="13372" y="7169"/>
                    <a:pt x="13372" y="7173"/>
                  </a:cubicBezTo>
                  <a:lnTo>
                    <a:pt x="13372" y="7173"/>
                  </a:lnTo>
                  <a:cubicBezTo>
                    <a:pt x="13372" y="7178"/>
                    <a:pt x="13369" y="7181"/>
                    <a:pt x="13364" y="7181"/>
                  </a:cubicBezTo>
                  <a:cubicBezTo>
                    <a:pt x="13360" y="7181"/>
                    <a:pt x="13356" y="7178"/>
                    <a:pt x="13356" y="7173"/>
                  </a:cubicBezTo>
                  <a:close/>
                  <a:moveTo>
                    <a:pt x="13356" y="7141"/>
                  </a:moveTo>
                  <a:lnTo>
                    <a:pt x="13356" y="7141"/>
                  </a:lnTo>
                  <a:cubicBezTo>
                    <a:pt x="13356" y="7137"/>
                    <a:pt x="13360" y="7133"/>
                    <a:pt x="13364" y="7133"/>
                  </a:cubicBezTo>
                  <a:cubicBezTo>
                    <a:pt x="13369" y="7133"/>
                    <a:pt x="13372" y="7137"/>
                    <a:pt x="13372" y="7141"/>
                  </a:cubicBezTo>
                  <a:lnTo>
                    <a:pt x="13372" y="7141"/>
                  </a:lnTo>
                  <a:cubicBezTo>
                    <a:pt x="13372" y="7146"/>
                    <a:pt x="13369" y="7149"/>
                    <a:pt x="13364" y="7149"/>
                  </a:cubicBezTo>
                  <a:cubicBezTo>
                    <a:pt x="13360" y="7149"/>
                    <a:pt x="13356" y="7146"/>
                    <a:pt x="13356" y="7141"/>
                  </a:cubicBezTo>
                  <a:close/>
                  <a:moveTo>
                    <a:pt x="13356" y="7109"/>
                  </a:moveTo>
                  <a:lnTo>
                    <a:pt x="13356" y="7109"/>
                  </a:lnTo>
                  <a:cubicBezTo>
                    <a:pt x="13356" y="7105"/>
                    <a:pt x="13360" y="7101"/>
                    <a:pt x="13364" y="7101"/>
                  </a:cubicBezTo>
                  <a:cubicBezTo>
                    <a:pt x="13369" y="7101"/>
                    <a:pt x="13372" y="7105"/>
                    <a:pt x="13372" y="7109"/>
                  </a:cubicBezTo>
                  <a:lnTo>
                    <a:pt x="13372" y="7109"/>
                  </a:lnTo>
                  <a:cubicBezTo>
                    <a:pt x="13372" y="7114"/>
                    <a:pt x="13369" y="7117"/>
                    <a:pt x="13364" y="7117"/>
                  </a:cubicBezTo>
                  <a:cubicBezTo>
                    <a:pt x="13360" y="7117"/>
                    <a:pt x="13356" y="7114"/>
                    <a:pt x="13356" y="7109"/>
                  </a:cubicBezTo>
                  <a:close/>
                  <a:moveTo>
                    <a:pt x="13356" y="7077"/>
                  </a:moveTo>
                  <a:lnTo>
                    <a:pt x="13356" y="7077"/>
                  </a:lnTo>
                  <a:cubicBezTo>
                    <a:pt x="13356" y="7073"/>
                    <a:pt x="13360" y="7069"/>
                    <a:pt x="13364" y="7069"/>
                  </a:cubicBezTo>
                  <a:cubicBezTo>
                    <a:pt x="13369" y="7069"/>
                    <a:pt x="13372" y="7073"/>
                    <a:pt x="13372" y="7077"/>
                  </a:cubicBezTo>
                  <a:lnTo>
                    <a:pt x="13372" y="7077"/>
                  </a:lnTo>
                  <a:cubicBezTo>
                    <a:pt x="13372" y="7082"/>
                    <a:pt x="13369" y="7085"/>
                    <a:pt x="13364" y="7085"/>
                  </a:cubicBezTo>
                  <a:cubicBezTo>
                    <a:pt x="13360" y="7085"/>
                    <a:pt x="13356" y="7082"/>
                    <a:pt x="13356" y="7077"/>
                  </a:cubicBezTo>
                  <a:close/>
                  <a:moveTo>
                    <a:pt x="13356" y="7045"/>
                  </a:moveTo>
                  <a:lnTo>
                    <a:pt x="13356" y="7045"/>
                  </a:lnTo>
                  <a:cubicBezTo>
                    <a:pt x="13356" y="7041"/>
                    <a:pt x="13360" y="7037"/>
                    <a:pt x="13364" y="7037"/>
                  </a:cubicBezTo>
                  <a:cubicBezTo>
                    <a:pt x="13369" y="7037"/>
                    <a:pt x="13372" y="7041"/>
                    <a:pt x="13372" y="7045"/>
                  </a:cubicBezTo>
                  <a:lnTo>
                    <a:pt x="13372" y="7045"/>
                  </a:lnTo>
                  <a:cubicBezTo>
                    <a:pt x="13372" y="7049"/>
                    <a:pt x="13369" y="7053"/>
                    <a:pt x="13364" y="7053"/>
                  </a:cubicBezTo>
                  <a:cubicBezTo>
                    <a:pt x="13360" y="7053"/>
                    <a:pt x="13356" y="7049"/>
                    <a:pt x="13356" y="7045"/>
                  </a:cubicBezTo>
                  <a:close/>
                  <a:moveTo>
                    <a:pt x="13356" y="7013"/>
                  </a:moveTo>
                  <a:lnTo>
                    <a:pt x="13356" y="7013"/>
                  </a:lnTo>
                  <a:cubicBezTo>
                    <a:pt x="13356" y="7009"/>
                    <a:pt x="13360" y="7005"/>
                    <a:pt x="13364" y="7005"/>
                  </a:cubicBezTo>
                  <a:cubicBezTo>
                    <a:pt x="13369" y="7005"/>
                    <a:pt x="13372" y="7009"/>
                    <a:pt x="13372" y="7013"/>
                  </a:cubicBezTo>
                  <a:lnTo>
                    <a:pt x="13372" y="7013"/>
                  </a:lnTo>
                  <a:cubicBezTo>
                    <a:pt x="13372" y="7017"/>
                    <a:pt x="13369" y="7021"/>
                    <a:pt x="13364" y="7021"/>
                  </a:cubicBezTo>
                  <a:cubicBezTo>
                    <a:pt x="13360" y="7021"/>
                    <a:pt x="13356" y="7017"/>
                    <a:pt x="13356" y="7013"/>
                  </a:cubicBezTo>
                  <a:close/>
                  <a:moveTo>
                    <a:pt x="13356" y="6981"/>
                  </a:moveTo>
                  <a:lnTo>
                    <a:pt x="13356" y="6981"/>
                  </a:lnTo>
                  <a:cubicBezTo>
                    <a:pt x="13356" y="6977"/>
                    <a:pt x="13360" y="6973"/>
                    <a:pt x="13364" y="6973"/>
                  </a:cubicBezTo>
                  <a:cubicBezTo>
                    <a:pt x="13369" y="6973"/>
                    <a:pt x="13372" y="6977"/>
                    <a:pt x="13372" y="6981"/>
                  </a:cubicBezTo>
                  <a:lnTo>
                    <a:pt x="13372" y="6981"/>
                  </a:lnTo>
                  <a:cubicBezTo>
                    <a:pt x="13372" y="6985"/>
                    <a:pt x="13369" y="6989"/>
                    <a:pt x="13364" y="6989"/>
                  </a:cubicBezTo>
                  <a:cubicBezTo>
                    <a:pt x="13360" y="6989"/>
                    <a:pt x="13356" y="6985"/>
                    <a:pt x="13356" y="6981"/>
                  </a:cubicBezTo>
                  <a:close/>
                  <a:moveTo>
                    <a:pt x="13356" y="6949"/>
                  </a:moveTo>
                  <a:lnTo>
                    <a:pt x="13356" y="6949"/>
                  </a:lnTo>
                  <a:cubicBezTo>
                    <a:pt x="13356" y="6945"/>
                    <a:pt x="13360" y="6941"/>
                    <a:pt x="13364" y="6941"/>
                  </a:cubicBezTo>
                  <a:cubicBezTo>
                    <a:pt x="13369" y="6941"/>
                    <a:pt x="13372" y="6945"/>
                    <a:pt x="13372" y="6949"/>
                  </a:cubicBezTo>
                  <a:lnTo>
                    <a:pt x="13372" y="6949"/>
                  </a:lnTo>
                  <a:cubicBezTo>
                    <a:pt x="13372" y="6953"/>
                    <a:pt x="13369" y="6957"/>
                    <a:pt x="13364" y="6957"/>
                  </a:cubicBezTo>
                  <a:cubicBezTo>
                    <a:pt x="13360" y="6957"/>
                    <a:pt x="13356" y="6953"/>
                    <a:pt x="13356" y="6949"/>
                  </a:cubicBezTo>
                  <a:close/>
                  <a:moveTo>
                    <a:pt x="13356" y="6917"/>
                  </a:moveTo>
                  <a:lnTo>
                    <a:pt x="13356" y="6917"/>
                  </a:lnTo>
                  <a:cubicBezTo>
                    <a:pt x="13356" y="6913"/>
                    <a:pt x="13360" y="6909"/>
                    <a:pt x="13364" y="6909"/>
                  </a:cubicBezTo>
                  <a:cubicBezTo>
                    <a:pt x="13369" y="6909"/>
                    <a:pt x="13372" y="6913"/>
                    <a:pt x="13372" y="6917"/>
                  </a:cubicBezTo>
                  <a:lnTo>
                    <a:pt x="13372" y="6917"/>
                  </a:lnTo>
                  <a:cubicBezTo>
                    <a:pt x="13372" y="6921"/>
                    <a:pt x="13369" y="6925"/>
                    <a:pt x="13364" y="6925"/>
                  </a:cubicBezTo>
                  <a:cubicBezTo>
                    <a:pt x="13360" y="6925"/>
                    <a:pt x="13356" y="6921"/>
                    <a:pt x="13356" y="6917"/>
                  </a:cubicBezTo>
                  <a:close/>
                  <a:moveTo>
                    <a:pt x="13356" y="6885"/>
                  </a:moveTo>
                  <a:lnTo>
                    <a:pt x="13356" y="6885"/>
                  </a:lnTo>
                  <a:cubicBezTo>
                    <a:pt x="13356" y="6881"/>
                    <a:pt x="13360" y="6877"/>
                    <a:pt x="13364" y="6877"/>
                  </a:cubicBezTo>
                  <a:cubicBezTo>
                    <a:pt x="13369" y="6877"/>
                    <a:pt x="13372" y="6881"/>
                    <a:pt x="13372" y="6885"/>
                  </a:cubicBezTo>
                  <a:lnTo>
                    <a:pt x="13372" y="6885"/>
                  </a:lnTo>
                  <a:cubicBezTo>
                    <a:pt x="13372" y="6889"/>
                    <a:pt x="13369" y="6893"/>
                    <a:pt x="13364" y="6893"/>
                  </a:cubicBezTo>
                  <a:cubicBezTo>
                    <a:pt x="13360" y="6893"/>
                    <a:pt x="13356" y="6889"/>
                    <a:pt x="13356" y="6885"/>
                  </a:cubicBezTo>
                  <a:close/>
                  <a:moveTo>
                    <a:pt x="13356" y="6853"/>
                  </a:moveTo>
                  <a:lnTo>
                    <a:pt x="13356" y="6853"/>
                  </a:lnTo>
                  <a:cubicBezTo>
                    <a:pt x="13356" y="6849"/>
                    <a:pt x="13360" y="6845"/>
                    <a:pt x="13364" y="6845"/>
                  </a:cubicBezTo>
                  <a:cubicBezTo>
                    <a:pt x="13369" y="6845"/>
                    <a:pt x="13372" y="6849"/>
                    <a:pt x="13372" y="6853"/>
                  </a:cubicBezTo>
                  <a:lnTo>
                    <a:pt x="13372" y="6853"/>
                  </a:lnTo>
                  <a:cubicBezTo>
                    <a:pt x="13372" y="6857"/>
                    <a:pt x="13369" y="6861"/>
                    <a:pt x="13364" y="6861"/>
                  </a:cubicBezTo>
                  <a:cubicBezTo>
                    <a:pt x="13360" y="6861"/>
                    <a:pt x="13356" y="6857"/>
                    <a:pt x="13356" y="6853"/>
                  </a:cubicBezTo>
                  <a:close/>
                  <a:moveTo>
                    <a:pt x="13356" y="6821"/>
                  </a:moveTo>
                  <a:lnTo>
                    <a:pt x="13356" y="6821"/>
                  </a:lnTo>
                  <a:cubicBezTo>
                    <a:pt x="13356" y="6817"/>
                    <a:pt x="13360" y="6813"/>
                    <a:pt x="13364" y="6813"/>
                  </a:cubicBezTo>
                  <a:cubicBezTo>
                    <a:pt x="13369" y="6813"/>
                    <a:pt x="13372" y="6817"/>
                    <a:pt x="13372" y="6821"/>
                  </a:cubicBezTo>
                  <a:lnTo>
                    <a:pt x="13372" y="6821"/>
                  </a:lnTo>
                  <a:cubicBezTo>
                    <a:pt x="13372" y="6825"/>
                    <a:pt x="13369" y="6829"/>
                    <a:pt x="13364" y="6829"/>
                  </a:cubicBezTo>
                  <a:cubicBezTo>
                    <a:pt x="13360" y="6829"/>
                    <a:pt x="13356" y="6825"/>
                    <a:pt x="13356" y="6821"/>
                  </a:cubicBezTo>
                  <a:close/>
                  <a:moveTo>
                    <a:pt x="13356" y="6789"/>
                  </a:moveTo>
                  <a:lnTo>
                    <a:pt x="13356" y="6789"/>
                  </a:lnTo>
                  <a:cubicBezTo>
                    <a:pt x="13356" y="6785"/>
                    <a:pt x="13360" y="6781"/>
                    <a:pt x="13364" y="6781"/>
                  </a:cubicBezTo>
                  <a:cubicBezTo>
                    <a:pt x="13369" y="6781"/>
                    <a:pt x="13372" y="6785"/>
                    <a:pt x="13372" y="6789"/>
                  </a:cubicBezTo>
                  <a:lnTo>
                    <a:pt x="13372" y="6789"/>
                  </a:lnTo>
                  <a:cubicBezTo>
                    <a:pt x="13372" y="6793"/>
                    <a:pt x="13369" y="6797"/>
                    <a:pt x="13364" y="6797"/>
                  </a:cubicBezTo>
                  <a:cubicBezTo>
                    <a:pt x="13360" y="6797"/>
                    <a:pt x="13356" y="6793"/>
                    <a:pt x="13356" y="6789"/>
                  </a:cubicBezTo>
                  <a:close/>
                  <a:moveTo>
                    <a:pt x="13356" y="6757"/>
                  </a:moveTo>
                  <a:lnTo>
                    <a:pt x="13356" y="6757"/>
                  </a:lnTo>
                  <a:cubicBezTo>
                    <a:pt x="13356" y="6752"/>
                    <a:pt x="13360" y="6749"/>
                    <a:pt x="13364" y="6749"/>
                  </a:cubicBezTo>
                  <a:cubicBezTo>
                    <a:pt x="13369" y="6749"/>
                    <a:pt x="13372" y="6752"/>
                    <a:pt x="13372" y="6757"/>
                  </a:cubicBezTo>
                  <a:lnTo>
                    <a:pt x="13372" y="6757"/>
                  </a:lnTo>
                  <a:cubicBezTo>
                    <a:pt x="13372" y="6761"/>
                    <a:pt x="13369" y="6765"/>
                    <a:pt x="13364" y="6765"/>
                  </a:cubicBezTo>
                  <a:cubicBezTo>
                    <a:pt x="13360" y="6765"/>
                    <a:pt x="13356" y="6761"/>
                    <a:pt x="13356" y="6757"/>
                  </a:cubicBezTo>
                  <a:close/>
                  <a:moveTo>
                    <a:pt x="13356" y="6725"/>
                  </a:moveTo>
                  <a:lnTo>
                    <a:pt x="13356" y="6725"/>
                  </a:lnTo>
                  <a:cubicBezTo>
                    <a:pt x="13356" y="6720"/>
                    <a:pt x="13360" y="6717"/>
                    <a:pt x="13364" y="6717"/>
                  </a:cubicBezTo>
                  <a:cubicBezTo>
                    <a:pt x="13369" y="6717"/>
                    <a:pt x="13372" y="6720"/>
                    <a:pt x="13372" y="6725"/>
                  </a:cubicBezTo>
                  <a:lnTo>
                    <a:pt x="13372" y="6725"/>
                  </a:lnTo>
                  <a:cubicBezTo>
                    <a:pt x="13372" y="6729"/>
                    <a:pt x="13369" y="6733"/>
                    <a:pt x="13364" y="6733"/>
                  </a:cubicBezTo>
                  <a:cubicBezTo>
                    <a:pt x="13360" y="6733"/>
                    <a:pt x="13356" y="6729"/>
                    <a:pt x="13356" y="6725"/>
                  </a:cubicBezTo>
                  <a:close/>
                  <a:moveTo>
                    <a:pt x="13356" y="6693"/>
                  </a:moveTo>
                  <a:lnTo>
                    <a:pt x="13356" y="6693"/>
                  </a:lnTo>
                  <a:cubicBezTo>
                    <a:pt x="13356" y="6688"/>
                    <a:pt x="13360" y="6685"/>
                    <a:pt x="13364" y="6685"/>
                  </a:cubicBezTo>
                  <a:cubicBezTo>
                    <a:pt x="13369" y="6685"/>
                    <a:pt x="13372" y="6688"/>
                    <a:pt x="13372" y="6693"/>
                  </a:cubicBezTo>
                  <a:lnTo>
                    <a:pt x="13372" y="6693"/>
                  </a:lnTo>
                  <a:cubicBezTo>
                    <a:pt x="13372" y="6697"/>
                    <a:pt x="13369" y="6701"/>
                    <a:pt x="13364" y="6701"/>
                  </a:cubicBezTo>
                  <a:cubicBezTo>
                    <a:pt x="13360" y="6701"/>
                    <a:pt x="13356" y="6697"/>
                    <a:pt x="13356" y="6693"/>
                  </a:cubicBezTo>
                  <a:close/>
                  <a:moveTo>
                    <a:pt x="13356" y="6661"/>
                  </a:moveTo>
                  <a:lnTo>
                    <a:pt x="13356" y="6661"/>
                  </a:lnTo>
                  <a:cubicBezTo>
                    <a:pt x="13356" y="6656"/>
                    <a:pt x="13360" y="6653"/>
                    <a:pt x="13364" y="6653"/>
                  </a:cubicBezTo>
                  <a:cubicBezTo>
                    <a:pt x="13369" y="6653"/>
                    <a:pt x="13372" y="6656"/>
                    <a:pt x="13372" y="6661"/>
                  </a:cubicBezTo>
                  <a:lnTo>
                    <a:pt x="13372" y="6661"/>
                  </a:lnTo>
                  <a:cubicBezTo>
                    <a:pt x="13372" y="6665"/>
                    <a:pt x="13369" y="6669"/>
                    <a:pt x="13364" y="6669"/>
                  </a:cubicBezTo>
                  <a:cubicBezTo>
                    <a:pt x="13360" y="6669"/>
                    <a:pt x="13356" y="6665"/>
                    <a:pt x="13356" y="6661"/>
                  </a:cubicBezTo>
                  <a:close/>
                  <a:moveTo>
                    <a:pt x="13356" y="6629"/>
                  </a:moveTo>
                  <a:lnTo>
                    <a:pt x="13356" y="6629"/>
                  </a:lnTo>
                  <a:cubicBezTo>
                    <a:pt x="13356" y="6624"/>
                    <a:pt x="13360" y="6621"/>
                    <a:pt x="13364" y="6621"/>
                  </a:cubicBezTo>
                  <a:cubicBezTo>
                    <a:pt x="13369" y="6621"/>
                    <a:pt x="13372" y="6624"/>
                    <a:pt x="13372" y="6629"/>
                  </a:cubicBezTo>
                  <a:lnTo>
                    <a:pt x="13372" y="6629"/>
                  </a:lnTo>
                  <a:cubicBezTo>
                    <a:pt x="13372" y="6633"/>
                    <a:pt x="13369" y="6637"/>
                    <a:pt x="13364" y="6637"/>
                  </a:cubicBezTo>
                  <a:cubicBezTo>
                    <a:pt x="13360" y="6637"/>
                    <a:pt x="13356" y="6633"/>
                    <a:pt x="13356" y="6629"/>
                  </a:cubicBezTo>
                  <a:close/>
                  <a:moveTo>
                    <a:pt x="13356" y="6597"/>
                  </a:moveTo>
                  <a:lnTo>
                    <a:pt x="13356" y="6597"/>
                  </a:lnTo>
                  <a:cubicBezTo>
                    <a:pt x="13356" y="6592"/>
                    <a:pt x="13360" y="6589"/>
                    <a:pt x="13364" y="6589"/>
                  </a:cubicBezTo>
                  <a:cubicBezTo>
                    <a:pt x="13369" y="6589"/>
                    <a:pt x="13372" y="6592"/>
                    <a:pt x="13372" y="6597"/>
                  </a:cubicBezTo>
                  <a:lnTo>
                    <a:pt x="13372" y="6597"/>
                  </a:lnTo>
                  <a:cubicBezTo>
                    <a:pt x="13372" y="6601"/>
                    <a:pt x="13369" y="6605"/>
                    <a:pt x="13364" y="6605"/>
                  </a:cubicBezTo>
                  <a:cubicBezTo>
                    <a:pt x="13360" y="6605"/>
                    <a:pt x="13356" y="6601"/>
                    <a:pt x="13356" y="6597"/>
                  </a:cubicBezTo>
                  <a:close/>
                  <a:moveTo>
                    <a:pt x="13356" y="6565"/>
                  </a:moveTo>
                  <a:lnTo>
                    <a:pt x="13356" y="6565"/>
                  </a:lnTo>
                  <a:cubicBezTo>
                    <a:pt x="13356" y="6560"/>
                    <a:pt x="13360" y="6557"/>
                    <a:pt x="13364" y="6557"/>
                  </a:cubicBezTo>
                  <a:cubicBezTo>
                    <a:pt x="13369" y="6557"/>
                    <a:pt x="13372" y="6560"/>
                    <a:pt x="13372" y="6565"/>
                  </a:cubicBezTo>
                  <a:lnTo>
                    <a:pt x="13372" y="6565"/>
                  </a:lnTo>
                  <a:cubicBezTo>
                    <a:pt x="13372" y="6569"/>
                    <a:pt x="13369" y="6573"/>
                    <a:pt x="13364" y="6573"/>
                  </a:cubicBezTo>
                  <a:cubicBezTo>
                    <a:pt x="13360" y="6573"/>
                    <a:pt x="13356" y="6569"/>
                    <a:pt x="13356" y="6565"/>
                  </a:cubicBezTo>
                  <a:close/>
                  <a:moveTo>
                    <a:pt x="13356" y="6533"/>
                  </a:moveTo>
                  <a:lnTo>
                    <a:pt x="13356" y="6533"/>
                  </a:lnTo>
                  <a:cubicBezTo>
                    <a:pt x="13356" y="6528"/>
                    <a:pt x="13360" y="6525"/>
                    <a:pt x="13364" y="6525"/>
                  </a:cubicBezTo>
                  <a:cubicBezTo>
                    <a:pt x="13369" y="6525"/>
                    <a:pt x="13372" y="6528"/>
                    <a:pt x="13372" y="6533"/>
                  </a:cubicBezTo>
                  <a:lnTo>
                    <a:pt x="13372" y="6533"/>
                  </a:lnTo>
                  <a:cubicBezTo>
                    <a:pt x="13372" y="6537"/>
                    <a:pt x="13369" y="6541"/>
                    <a:pt x="13364" y="6541"/>
                  </a:cubicBezTo>
                  <a:cubicBezTo>
                    <a:pt x="13360" y="6541"/>
                    <a:pt x="13356" y="6537"/>
                    <a:pt x="13356" y="6533"/>
                  </a:cubicBezTo>
                  <a:close/>
                  <a:moveTo>
                    <a:pt x="13356" y="6501"/>
                  </a:moveTo>
                  <a:lnTo>
                    <a:pt x="13356" y="6501"/>
                  </a:lnTo>
                  <a:cubicBezTo>
                    <a:pt x="13356" y="6496"/>
                    <a:pt x="13360" y="6493"/>
                    <a:pt x="13364" y="6493"/>
                  </a:cubicBezTo>
                  <a:cubicBezTo>
                    <a:pt x="13369" y="6493"/>
                    <a:pt x="13372" y="6496"/>
                    <a:pt x="13372" y="6501"/>
                  </a:cubicBezTo>
                  <a:lnTo>
                    <a:pt x="13372" y="6501"/>
                  </a:lnTo>
                  <a:cubicBezTo>
                    <a:pt x="13372" y="6505"/>
                    <a:pt x="13369" y="6509"/>
                    <a:pt x="13364" y="6509"/>
                  </a:cubicBezTo>
                  <a:cubicBezTo>
                    <a:pt x="13360" y="6509"/>
                    <a:pt x="13356" y="6505"/>
                    <a:pt x="13356" y="6501"/>
                  </a:cubicBezTo>
                  <a:close/>
                  <a:moveTo>
                    <a:pt x="13356" y="6469"/>
                  </a:moveTo>
                  <a:lnTo>
                    <a:pt x="13356" y="6469"/>
                  </a:lnTo>
                  <a:cubicBezTo>
                    <a:pt x="13356" y="6464"/>
                    <a:pt x="13360" y="6461"/>
                    <a:pt x="13364" y="6461"/>
                  </a:cubicBezTo>
                  <a:cubicBezTo>
                    <a:pt x="13369" y="6461"/>
                    <a:pt x="13372" y="6464"/>
                    <a:pt x="13372" y="6469"/>
                  </a:cubicBezTo>
                  <a:lnTo>
                    <a:pt x="13372" y="6469"/>
                  </a:lnTo>
                  <a:cubicBezTo>
                    <a:pt x="13372" y="6473"/>
                    <a:pt x="13369" y="6477"/>
                    <a:pt x="13364" y="6477"/>
                  </a:cubicBezTo>
                  <a:cubicBezTo>
                    <a:pt x="13360" y="6477"/>
                    <a:pt x="13356" y="6473"/>
                    <a:pt x="13356" y="6469"/>
                  </a:cubicBezTo>
                  <a:close/>
                  <a:moveTo>
                    <a:pt x="13356" y="6437"/>
                  </a:moveTo>
                  <a:lnTo>
                    <a:pt x="13356" y="6437"/>
                  </a:lnTo>
                  <a:cubicBezTo>
                    <a:pt x="13356" y="6432"/>
                    <a:pt x="13360" y="6429"/>
                    <a:pt x="13364" y="6429"/>
                  </a:cubicBezTo>
                  <a:cubicBezTo>
                    <a:pt x="13369" y="6429"/>
                    <a:pt x="13372" y="6432"/>
                    <a:pt x="13372" y="6437"/>
                  </a:cubicBezTo>
                  <a:lnTo>
                    <a:pt x="13372" y="6437"/>
                  </a:lnTo>
                  <a:cubicBezTo>
                    <a:pt x="13372" y="6441"/>
                    <a:pt x="13369" y="6445"/>
                    <a:pt x="13364" y="6445"/>
                  </a:cubicBezTo>
                  <a:cubicBezTo>
                    <a:pt x="13360" y="6445"/>
                    <a:pt x="13356" y="6441"/>
                    <a:pt x="13356" y="6437"/>
                  </a:cubicBezTo>
                  <a:close/>
                  <a:moveTo>
                    <a:pt x="13356" y="6405"/>
                  </a:moveTo>
                  <a:lnTo>
                    <a:pt x="13356" y="6405"/>
                  </a:lnTo>
                  <a:cubicBezTo>
                    <a:pt x="13356" y="6400"/>
                    <a:pt x="13360" y="6397"/>
                    <a:pt x="13364" y="6397"/>
                  </a:cubicBezTo>
                  <a:cubicBezTo>
                    <a:pt x="13369" y="6397"/>
                    <a:pt x="13372" y="6400"/>
                    <a:pt x="13372" y="6405"/>
                  </a:cubicBezTo>
                  <a:lnTo>
                    <a:pt x="13372" y="6405"/>
                  </a:lnTo>
                  <a:cubicBezTo>
                    <a:pt x="13372" y="6409"/>
                    <a:pt x="13369" y="6413"/>
                    <a:pt x="13364" y="6413"/>
                  </a:cubicBezTo>
                  <a:cubicBezTo>
                    <a:pt x="13360" y="6413"/>
                    <a:pt x="13356" y="6409"/>
                    <a:pt x="13356" y="6405"/>
                  </a:cubicBezTo>
                  <a:close/>
                  <a:moveTo>
                    <a:pt x="13356" y="6373"/>
                  </a:moveTo>
                  <a:lnTo>
                    <a:pt x="13356" y="6373"/>
                  </a:lnTo>
                  <a:cubicBezTo>
                    <a:pt x="13356" y="6368"/>
                    <a:pt x="13360" y="6365"/>
                    <a:pt x="13364" y="6365"/>
                  </a:cubicBezTo>
                  <a:cubicBezTo>
                    <a:pt x="13369" y="6365"/>
                    <a:pt x="13372" y="6368"/>
                    <a:pt x="13372" y="6373"/>
                  </a:cubicBezTo>
                  <a:lnTo>
                    <a:pt x="13372" y="6373"/>
                  </a:lnTo>
                  <a:cubicBezTo>
                    <a:pt x="13372" y="6377"/>
                    <a:pt x="13369" y="6381"/>
                    <a:pt x="13364" y="6381"/>
                  </a:cubicBezTo>
                  <a:cubicBezTo>
                    <a:pt x="13360" y="6381"/>
                    <a:pt x="13356" y="6377"/>
                    <a:pt x="13356" y="6373"/>
                  </a:cubicBezTo>
                  <a:close/>
                  <a:moveTo>
                    <a:pt x="13356" y="6341"/>
                  </a:moveTo>
                  <a:lnTo>
                    <a:pt x="13356" y="6341"/>
                  </a:lnTo>
                  <a:cubicBezTo>
                    <a:pt x="13356" y="6336"/>
                    <a:pt x="13360" y="6333"/>
                    <a:pt x="13364" y="6333"/>
                  </a:cubicBezTo>
                  <a:cubicBezTo>
                    <a:pt x="13369" y="6333"/>
                    <a:pt x="13372" y="6336"/>
                    <a:pt x="13372" y="6341"/>
                  </a:cubicBezTo>
                  <a:lnTo>
                    <a:pt x="13372" y="6341"/>
                  </a:lnTo>
                  <a:cubicBezTo>
                    <a:pt x="13372" y="6345"/>
                    <a:pt x="13369" y="6349"/>
                    <a:pt x="13364" y="6349"/>
                  </a:cubicBezTo>
                  <a:cubicBezTo>
                    <a:pt x="13360" y="6349"/>
                    <a:pt x="13356" y="6345"/>
                    <a:pt x="13356" y="6341"/>
                  </a:cubicBezTo>
                  <a:close/>
                  <a:moveTo>
                    <a:pt x="13356" y="6309"/>
                  </a:moveTo>
                  <a:lnTo>
                    <a:pt x="13356" y="6309"/>
                  </a:lnTo>
                  <a:cubicBezTo>
                    <a:pt x="13356" y="6304"/>
                    <a:pt x="13360" y="6301"/>
                    <a:pt x="13364" y="6301"/>
                  </a:cubicBezTo>
                  <a:cubicBezTo>
                    <a:pt x="13369" y="6301"/>
                    <a:pt x="13372" y="6304"/>
                    <a:pt x="13372" y="6309"/>
                  </a:cubicBezTo>
                  <a:lnTo>
                    <a:pt x="13372" y="6309"/>
                  </a:lnTo>
                  <a:cubicBezTo>
                    <a:pt x="13372" y="6313"/>
                    <a:pt x="13369" y="6317"/>
                    <a:pt x="13364" y="6317"/>
                  </a:cubicBezTo>
                  <a:cubicBezTo>
                    <a:pt x="13360" y="6317"/>
                    <a:pt x="13356" y="6313"/>
                    <a:pt x="13356" y="6309"/>
                  </a:cubicBezTo>
                  <a:close/>
                  <a:moveTo>
                    <a:pt x="13356" y="6277"/>
                  </a:moveTo>
                  <a:lnTo>
                    <a:pt x="13356" y="6277"/>
                  </a:lnTo>
                  <a:cubicBezTo>
                    <a:pt x="13356" y="6272"/>
                    <a:pt x="13360" y="6269"/>
                    <a:pt x="13364" y="6269"/>
                  </a:cubicBezTo>
                  <a:cubicBezTo>
                    <a:pt x="13369" y="6269"/>
                    <a:pt x="13372" y="6272"/>
                    <a:pt x="13372" y="6277"/>
                  </a:cubicBezTo>
                  <a:lnTo>
                    <a:pt x="13372" y="6277"/>
                  </a:lnTo>
                  <a:cubicBezTo>
                    <a:pt x="13372" y="6281"/>
                    <a:pt x="13369" y="6285"/>
                    <a:pt x="13364" y="6285"/>
                  </a:cubicBezTo>
                  <a:cubicBezTo>
                    <a:pt x="13360" y="6285"/>
                    <a:pt x="13356" y="6281"/>
                    <a:pt x="13356" y="6277"/>
                  </a:cubicBezTo>
                  <a:close/>
                  <a:moveTo>
                    <a:pt x="13356" y="6245"/>
                  </a:moveTo>
                  <a:lnTo>
                    <a:pt x="13356" y="6245"/>
                  </a:lnTo>
                  <a:cubicBezTo>
                    <a:pt x="13356" y="6240"/>
                    <a:pt x="13360" y="6237"/>
                    <a:pt x="13364" y="6237"/>
                  </a:cubicBezTo>
                  <a:cubicBezTo>
                    <a:pt x="13369" y="6237"/>
                    <a:pt x="13372" y="6240"/>
                    <a:pt x="13372" y="6245"/>
                  </a:cubicBezTo>
                  <a:lnTo>
                    <a:pt x="13372" y="6245"/>
                  </a:lnTo>
                  <a:cubicBezTo>
                    <a:pt x="13372" y="6249"/>
                    <a:pt x="13369" y="6253"/>
                    <a:pt x="13364" y="6253"/>
                  </a:cubicBezTo>
                  <a:cubicBezTo>
                    <a:pt x="13360" y="6253"/>
                    <a:pt x="13356" y="6249"/>
                    <a:pt x="13356" y="6245"/>
                  </a:cubicBezTo>
                  <a:close/>
                  <a:moveTo>
                    <a:pt x="13356" y="6213"/>
                  </a:moveTo>
                  <a:lnTo>
                    <a:pt x="13356" y="6213"/>
                  </a:lnTo>
                  <a:cubicBezTo>
                    <a:pt x="13356" y="6208"/>
                    <a:pt x="13360" y="6205"/>
                    <a:pt x="13364" y="6205"/>
                  </a:cubicBezTo>
                  <a:cubicBezTo>
                    <a:pt x="13369" y="6205"/>
                    <a:pt x="13372" y="6208"/>
                    <a:pt x="13372" y="6213"/>
                  </a:cubicBezTo>
                  <a:lnTo>
                    <a:pt x="13372" y="6213"/>
                  </a:lnTo>
                  <a:cubicBezTo>
                    <a:pt x="13372" y="6217"/>
                    <a:pt x="13369" y="6221"/>
                    <a:pt x="13364" y="6221"/>
                  </a:cubicBezTo>
                  <a:cubicBezTo>
                    <a:pt x="13360" y="6221"/>
                    <a:pt x="13356" y="6217"/>
                    <a:pt x="13356" y="6213"/>
                  </a:cubicBezTo>
                  <a:close/>
                  <a:moveTo>
                    <a:pt x="13356" y="6181"/>
                  </a:moveTo>
                  <a:lnTo>
                    <a:pt x="13356" y="6181"/>
                  </a:lnTo>
                  <a:cubicBezTo>
                    <a:pt x="13356" y="6176"/>
                    <a:pt x="13360" y="6173"/>
                    <a:pt x="13364" y="6173"/>
                  </a:cubicBezTo>
                  <a:cubicBezTo>
                    <a:pt x="13369" y="6173"/>
                    <a:pt x="13372" y="6176"/>
                    <a:pt x="13372" y="6181"/>
                  </a:cubicBezTo>
                  <a:lnTo>
                    <a:pt x="13372" y="6181"/>
                  </a:lnTo>
                  <a:cubicBezTo>
                    <a:pt x="13372" y="6185"/>
                    <a:pt x="13369" y="6189"/>
                    <a:pt x="13364" y="6189"/>
                  </a:cubicBezTo>
                  <a:cubicBezTo>
                    <a:pt x="13360" y="6189"/>
                    <a:pt x="13356" y="6185"/>
                    <a:pt x="13356" y="6181"/>
                  </a:cubicBezTo>
                  <a:close/>
                  <a:moveTo>
                    <a:pt x="13356" y="6149"/>
                  </a:moveTo>
                  <a:lnTo>
                    <a:pt x="13356" y="6149"/>
                  </a:lnTo>
                  <a:cubicBezTo>
                    <a:pt x="13356" y="6144"/>
                    <a:pt x="13360" y="6141"/>
                    <a:pt x="13364" y="6141"/>
                  </a:cubicBezTo>
                  <a:cubicBezTo>
                    <a:pt x="13369" y="6141"/>
                    <a:pt x="13372" y="6144"/>
                    <a:pt x="13372" y="6149"/>
                  </a:cubicBezTo>
                  <a:lnTo>
                    <a:pt x="13372" y="6149"/>
                  </a:lnTo>
                  <a:cubicBezTo>
                    <a:pt x="13372" y="6153"/>
                    <a:pt x="13369" y="6157"/>
                    <a:pt x="13364" y="6157"/>
                  </a:cubicBezTo>
                  <a:cubicBezTo>
                    <a:pt x="13360" y="6157"/>
                    <a:pt x="13356" y="6153"/>
                    <a:pt x="13356" y="6149"/>
                  </a:cubicBezTo>
                  <a:close/>
                  <a:moveTo>
                    <a:pt x="13356" y="6117"/>
                  </a:moveTo>
                  <a:lnTo>
                    <a:pt x="13356" y="6117"/>
                  </a:lnTo>
                  <a:cubicBezTo>
                    <a:pt x="13356" y="6112"/>
                    <a:pt x="13360" y="6109"/>
                    <a:pt x="13364" y="6109"/>
                  </a:cubicBezTo>
                  <a:cubicBezTo>
                    <a:pt x="13369" y="6109"/>
                    <a:pt x="13372" y="6112"/>
                    <a:pt x="13372" y="6117"/>
                  </a:cubicBezTo>
                  <a:lnTo>
                    <a:pt x="13372" y="6117"/>
                  </a:lnTo>
                  <a:cubicBezTo>
                    <a:pt x="13372" y="6121"/>
                    <a:pt x="13369" y="6125"/>
                    <a:pt x="13364" y="6125"/>
                  </a:cubicBezTo>
                  <a:cubicBezTo>
                    <a:pt x="13360" y="6125"/>
                    <a:pt x="13356" y="6121"/>
                    <a:pt x="13356" y="6117"/>
                  </a:cubicBezTo>
                  <a:close/>
                  <a:moveTo>
                    <a:pt x="13356" y="6085"/>
                  </a:moveTo>
                  <a:lnTo>
                    <a:pt x="13356" y="6085"/>
                  </a:lnTo>
                  <a:cubicBezTo>
                    <a:pt x="13356" y="6080"/>
                    <a:pt x="13360" y="6077"/>
                    <a:pt x="13364" y="6077"/>
                  </a:cubicBezTo>
                  <a:cubicBezTo>
                    <a:pt x="13369" y="6077"/>
                    <a:pt x="13372" y="6080"/>
                    <a:pt x="13372" y="6085"/>
                  </a:cubicBezTo>
                  <a:lnTo>
                    <a:pt x="13372" y="6085"/>
                  </a:lnTo>
                  <a:cubicBezTo>
                    <a:pt x="13372" y="6089"/>
                    <a:pt x="13369" y="6093"/>
                    <a:pt x="13364" y="6093"/>
                  </a:cubicBezTo>
                  <a:cubicBezTo>
                    <a:pt x="13360" y="6093"/>
                    <a:pt x="13356" y="6089"/>
                    <a:pt x="13356" y="6085"/>
                  </a:cubicBezTo>
                  <a:close/>
                  <a:moveTo>
                    <a:pt x="13356" y="6053"/>
                  </a:moveTo>
                  <a:lnTo>
                    <a:pt x="13356" y="6053"/>
                  </a:lnTo>
                  <a:cubicBezTo>
                    <a:pt x="13356" y="6048"/>
                    <a:pt x="13360" y="6045"/>
                    <a:pt x="13364" y="6045"/>
                  </a:cubicBezTo>
                  <a:cubicBezTo>
                    <a:pt x="13369" y="6045"/>
                    <a:pt x="13372" y="6048"/>
                    <a:pt x="13372" y="6053"/>
                  </a:cubicBezTo>
                  <a:lnTo>
                    <a:pt x="13372" y="6053"/>
                  </a:lnTo>
                  <a:cubicBezTo>
                    <a:pt x="13372" y="6057"/>
                    <a:pt x="13369" y="6061"/>
                    <a:pt x="13364" y="6061"/>
                  </a:cubicBezTo>
                  <a:cubicBezTo>
                    <a:pt x="13360" y="6061"/>
                    <a:pt x="13356" y="6057"/>
                    <a:pt x="13356" y="6053"/>
                  </a:cubicBezTo>
                  <a:close/>
                  <a:moveTo>
                    <a:pt x="13356" y="6021"/>
                  </a:moveTo>
                  <a:lnTo>
                    <a:pt x="13356" y="6021"/>
                  </a:lnTo>
                  <a:cubicBezTo>
                    <a:pt x="13356" y="6016"/>
                    <a:pt x="13360" y="6013"/>
                    <a:pt x="13364" y="6013"/>
                  </a:cubicBezTo>
                  <a:cubicBezTo>
                    <a:pt x="13369" y="6013"/>
                    <a:pt x="13372" y="6016"/>
                    <a:pt x="13372" y="6021"/>
                  </a:cubicBezTo>
                  <a:lnTo>
                    <a:pt x="13372" y="6021"/>
                  </a:lnTo>
                  <a:cubicBezTo>
                    <a:pt x="13372" y="6025"/>
                    <a:pt x="13369" y="6029"/>
                    <a:pt x="13364" y="6029"/>
                  </a:cubicBezTo>
                  <a:cubicBezTo>
                    <a:pt x="13360" y="6029"/>
                    <a:pt x="13356" y="6025"/>
                    <a:pt x="13356" y="6021"/>
                  </a:cubicBezTo>
                  <a:close/>
                  <a:moveTo>
                    <a:pt x="13356" y="5989"/>
                  </a:moveTo>
                  <a:lnTo>
                    <a:pt x="13356" y="5989"/>
                  </a:lnTo>
                  <a:cubicBezTo>
                    <a:pt x="13356" y="5984"/>
                    <a:pt x="13360" y="5981"/>
                    <a:pt x="13364" y="5981"/>
                  </a:cubicBezTo>
                  <a:cubicBezTo>
                    <a:pt x="13369" y="5981"/>
                    <a:pt x="13372" y="5984"/>
                    <a:pt x="13372" y="5989"/>
                  </a:cubicBezTo>
                  <a:lnTo>
                    <a:pt x="13372" y="5989"/>
                  </a:lnTo>
                  <a:cubicBezTo>
                    <a:pt x="13372" y="5993"/>
                    <a:pt x="13369" y="5997"/>
                    <a:pt x="13364" y="5997"/>
                  </a:cubicBezTo>
                  <a:cubicBezTo>
                    <a:pt x="13360" y="5997"/>
                    <a:pt x="13356" y="5993"/>
                    <a:pt x="13356" y="5989"/>
                  </a:cubicBezTo>
                  <a:close/>
                  <a:moveTo>
                    <a:pt x="13356" y="5957"/>
                  </a:moveTo>
                  <a:lnTo>
                    <a:pt x="13356" y="5957"/>
                  </a:lnTo>
                  <a:cubicBezTo>
                    <a:pt x="13356" y="5952"/>
                    <a:pt x="13360" y="5949"/>
                    <a:pt x="13364" y="5949"/>
                  </a:cubicBezTo>
                  <a:cubicBezTo>
                    <a:pt x="13369" y="5949"/>
                    <a:pt x="13372" y="5952"/>
                    <a:pt x="13372" y="5957"/>
                  </a:cubicBezTo>
                  <a:lnTo>
                    <a:pt x="13372" y="5957"/>
                  </a:lnTo>
                  <a:cubicBezTo>
                    <a:pt x="13372" y="5961"/>
                    <a:pt x="13369" y="5965"/>
                    <a:pt x="13364" y="5965"/>
                  </a:cubicBezTo>
                  <a:cubicBezTo>
                    <a:pt x="13360" y="5965"/>
                    <a:pt x="13356" y="5961"/>
                    <a:pt x="13356" y="5957"/>
                  </a:cubicBezTo>
                  <a:close/>
                  <a:moveTo>
                    <a:pt x="13356" y="5925"/>
                  </a:moveTo>
                  <a:lnTo>
                    <a:pt x="13356" y="5925"/>
                  </a:lnTo>
                  <a:cubicBezTo>
                    <a:pt x="13356" y="5920"/>
                    <a:pt x="13360" y="5917"/>
                    <a:pt x="13364" y="5917"/>
                  </a:cubicBezTo>
                  <a:cubicBezTo>
                    <a:pt x="13369" y="5917"/>
                    <a:pt x="13372" y="5920"/>
                    <a:pt x="13372" y="5925"/>
                  </a:cubicBezTo>
                  <a:lnTo>
                    <a:pt x="13372" y="5925"/>
                  </a:lnTo>
                  <a:cubicBezTo>
                    <a:pt x="13372" y="5929"/>
                    <a:pt x="13369" y="5933"/>
                    <a:pt x="13364" y="5933"/>
                  </a:cubicBezTo>
                  <a:cubicBezTo>
                    <a:pt x="13360" y="5933"/>
                    <a:pt x="13356" y="5929"/>
                    <a:pt x="13356" y="5925"/>
                  </a:cubicBezTo>
                  <a:close/>
                  <a:moveTo>
                    <a:pt x="13356" y="5893"/>
                  </a:moveTo>
                  <a:lnTo>
                    <a:pt x="13356" y="5892"/>
                  </a:lnTo>
                  <a:cubicBezTo>
                    <a:pt x="13356" y="5888"/>
                    <a:pt x="13360" y="5884"/>
                    <a:pt x="13364" y="5884"/>
                  </a:cubicBezTo>
                  <a:cubicBezTo>
                    <a:pt x="13369" y="5884"/>
                    <a:pt x="13372" y="5888"/>
                    <a:pt x="13372" y="5892"/>
                  </a:cubicBezTo>
                  <a:lnTo>
                    <a:pt x="13372" y="5893"/>
                  </a:lnTo>
                  <a:cubicBezTo>
                    <a:pt x="13372" y="5897"/>
                    <a:pt x="13369" y="5901"/>
                    <a:pt x="13364" y="5901"/>
                  </a:cubicBezTo>
                  <a:cubicBezTo>
                    <a:pt x="13360" y="5901"/>
                    <a:pt x="13356" y="5897"/>
                    <a:pt x="13356" y="5893"/>
                  </a:cubicBezTo>
                  <a:close/>
                  <a:moveTo>
                    <a:pt x="13356" y="5860"/>
                  </a:moveTo>
                  <a:lnTo>
                    <a:pt x="13356" y="5860"/>
                  </a:lnTo>
                  <a:cubicBezTo>
                    <a:pt x="13356" y="5856"/>
                    <a:pt x="13360" y="5852"/>
                    <a:pt x="13364" y="5852"/>
                  </a:cubicBezTo>
                  <a:cubicBezTo>
                    <a:pt x="13369" y="5852"/>
                    <a:pt x="13372" y="5856"/>
                    <a:pt x="13372" y="5860"/>
                  </a:cubicBezTo>
                  <a:lnTo>
                    <a:pt x="13372" y="5860"/>
                  </a:lnTo>
                  <a:cubicBezTo>
                    <a:pt x="13372" y="5865"/>
                    <a:pt x="13369" y="5868"/>
                    <a:pt x="13364" y="5868"/>
                  </a:cubicBezTo>
                  <a:cubicBezTo>
                    <a:pt x="13360" y="5868"/>
                    <a:pt x="13356" y="5865"/>
                    <a:pt x="13356" y="5860"/>
                  </a:cubicBezTo>
                  <a:close/>
                  <a:moveTo>
                    <a:pt x="13356" y="5828"/>
                  </a:moveTo>
                  <a:lnTo>
                    <a:pt x="13356" y="5828"/>
                  </a:lnTo>
                  <a:cubicBezTo>
                    <a:pt x="13356" y="5824"/>
                    <a:pt x="13360" y="5820"/>
                    <a:pt x="13364" y="5820"/>
                  </a:cubicBezTo>
                  <a:cubicBezTo>
                    <a:pt x="13369" y="5820"/>
                    <a:pt x="13372" y="5824"/>
                    <a:pt x="13372" y="5828"/>
                  </a:cubicBezTo>
                  <a:lnTo>
                    <a:pt x="13372" y="5828"/>
                  </a:lnTo>
                  <a:cubicBezTo>
                    <a:pt x="13372" y="5833"/>
                    <a:pt x="13369" y="5836"/>
                    <a:pt x="13364" y="5836"/>
                  </a:cubicBezTo>
                  <a:cubicBezTo>
                    <a:pt x="13360" y="5836"/>
                    <a:pt x="13356" y="5833"/>
                    <a:pt x="13356" y="5828"/>
                  </a:cubicBezTo>
                  <a:close/>
                  <a:moveTo>
                    <a:pt x="13356" y="5796"/>
                  </a:moveTo>
                  <a:lnTo>
                    <a:pt x="13356" y="5796"/>
                  </a:lnTo>
                  <a:cubicBezTo>
                    <a:pt x="13356" y="5792"/>
                    <a:pt x="13360" y="5788"/>
                    <a:pt x="13364" y="5788"/>
                  </a:cubicBezTo>
                  <a:cubicBezTo>
                    <a:pt x="13369" y="5788"/>
                    <a:pt x="13372" y="5792"/>
                    <a:pt x="13372" y="5796"/>
                  </a:cubicBezTo>
                  <a:lnTo>
                    <a:pt x="13372" y="5796"/>
                  </a:lnTo>
                  <a:cubicBezTo>
                    <a:pt x="13372" y="5801"/>
                    <a:pt x="13369" y="5804"/>
                    <a:pt x="13364" y="5804"/>
                  </a:cubicBezTo>
                  <a:cubicBezTo>
                    <a:pt x="13360" y="5804"/>
                    <a:pt x="13356" y="5801"/>
                    <a:pt x="13356" y="5796"/>
                  </a:cubicBezTo>
                  <a:close/>
                  <a:moveTo>
                    <a:pt x="13356" y="5764"/>
                  </a:moveTo>
                  <a:lnTo>
                    <a:pt x="13356" y="5764"/>
                  </a:lnTo>
                  <a:cubicBezTo>
                    <a:pt x="13356" y="5760"/>
                    <a:pt x="13360" y="5756"/>
                    <a:pt x="13364" y="5756"/>
                  </a:cubicBezTo>
                  <a:cubicBezTo>
                    <a:pt x="13369" y="5756"/>
                    <a:pt x="13372" y="5760"/>
                    <a:pt x="13372" y="5764"/>
                  </a:cubicBezTo>
                  <a:lnTo>
                    <a:pt x="13372" y="5764"/>
                  </a:lnTo>
                  <a:cubicBezTo>
                    <a:pt x="13372" y="5769"/>
                    <a:pt x="13369" y="5772"/>
                    <a:pt x="13364" y="5772"/>
                  </a:cubicBezTo>
                  <a:cubicBezTo>
                    <a:pt x="13360" y="5772"/>
                    <a:pt x="13356" y="5769"/>
                    <a:pt x="13356" y="5764"/>
                  </a:cubicBezTo>
                  <a:close/>
                  <a:moveTo>
                    <a:pt x="13356" y="5732"/>
                  </a:moveTo>
                  <a:lnTo>
                    <a:pt x="13356" y="5732"/>
                  </a:lnTo>
                  <a:cubicBezTo>
                    <a:pt x="13356" y="5728"/>
                    <a:pt x="13360" y="5724"/>
                    <a:pt x="13364" y="5724"/>
                  </a:cubicBezTo>
                  <a:cubicBezTo>
                    <a:pt x="13369" y="5724"/>
                    <a:pt x="13372" y="5728"/>
                    <a:pt x="13372" y="5732"/>
                  </a:cubicBezTo>
                  <a:lnTo>
                    <a:pt x="13372" y="5732"/>
                  </a:lnTo>
                  <a:cubicBezTo>
                    <a:pt x="13372" y="5737"/>
                    <a:pt x="13369" y="5740"/>
                    <a:pt x="13364" y="5740"/>
                  </a:cubicBezTo>
                  <a:cubicBezTo>
                    <a:pt x="13360" y="5740"/>
                    <a:pt x="13356" y="5737"/>
                    <a:pt x="13356" y="5732"/>
                  </a:cubicBezTo>
                  <a:close/>
                  <a:moveTo>
                    <a:pt x="13356" y="5700"/>
                  </a:moveTo>
                  <a:lnTo>
                    <a:pt x="13356" y="5700"/>
                  </a:lnTo>
                  <a:cubicBezTo>
                    <a:pt x="13356" y="5696"/>
                    <a:pt x="13360" y="5692"/>
                    <a:pt x="13364" y="5692"/>
                  </a:cubicBezTo>
                  <a:cubicBezTo>
                    <a:pt x="13369" y="5692"/>
                    <a:pt x="13372" y="5696"/>
                    <a:pt x="13372" y="5700"/>
                  </a:cubicBezTo>
                  <a:lnTo>
                    <a:pt x="13372" y="5700"/>
                  </a:lnTo>
                  <a:cubicBezTo>
                    <a:pt x="13372" y="5705"/>
                    <a:pt x="13369" y="5708"/>
                    <a:pt x="13364" y="5708"/>
                  </a:cubicBezTo>
                  <a:cubicBezTo>
                    <a:pt x="13360" y="5708"/>
                    <a:pt x="13356" y="5705"/>
                    <a:pt x="13356" y="5700"/>
                  </a:cubicBezTo>
                  <a:close/>
                  <a:moveTo>
                    <a:pt x="13356" y="5668"/>
                  </a:moveTo>
                  <a:lnTo>
                    <a:pt x="13356" y="5668"/>
                  </a:lnTo>
                  <a:cubicBezTo>
                    <a:pt x="13356" y="5664"/>
                    <a:pt x="13360" y="5660"/>
                    <a:pt x="13364" y="5660"/>
                  </a:cubicBezTo>
                  <a:cubicBezTo>
                    <a:pt x="13369" y="5660"/>
                    <a:pt x="13372" y="5664"/>
                    <a:pt x="13372" y="5668"/>
                  </a:cubicBezTo>
                  <a:lnTo>
                    <a:pt x="13372" y="5668"/>
                  </a:lnTo>
                  <a:cubicBezTo>
                    <a:pt x="13372" y="5673"/>
                    <a:pt x="13369" y="5676"/>
                    <a:pt x="13364" y="5676"/>
                  </a:cubicBezTo>
                  <a:cubicBezTo>
                    <a:pt x="13360" y="5676"/>
                    <a:pt x="13356" y="5673"/>
                    <a:pt x="13356" y="5668"/>
                  </a:cubicBezTo>
                  <a:close/>
                  <a:moveTo>
                    <a:pt x="13356" y="5636"/>
                  </a:moveTo>
                  <a:lnTo>
                    <a:pt x="13356" y="5636"/>
                  </a:lnTo>
                  <a:cubicBezTo>
                    <a:pt x="13356" y="5632"/>
                    <a:pt x="13360" y="5628"/>
                    <a:pt x="13364" y="5628"/>
                  </a:cubicBezTo>
                  <a:cubicBezTo>
                    <a:pt x="13369" y="5628"/>
                    <a:pt x="13372" y="5632"/>
                    <a:pt x="13372" y="5636"/>
                  </a:cubicBezTo>
                  <a:lnTo>
                    <a:pt x="13372" y="5636"/>
                  </a:lnTo>
                  <a:cubicBezTo>
                    <a:pt x="13372" y="5641"/>
                    <a:pt x="13369" y="5644"/>
                    <a:pt x="13364" y="5644"/>
                  </a:cubicBezTo>
                  <a:cubicBezTo>
                    <a:pt x="13360" y="5644"/>
                    <a:pt x="13356" y="5641"/>
                    <a:pt x="13356" y="5636"/>
                  </a:cubicBezTo>
                  <a:close/>
                  <a:moveTo>
                    <a:pt x="13356" y="5604"/>
                  </a:moveTo>
                  <a:lnTo>
                    <a:pt x="13356" y="5604"/>
                  </a:lnTo>
                  <a:cubicBezTo>
                    <a:pt x="13356" y="5600"/>
                    <a:pt x="13360" y="5596"/>
                    <a:pt x="13364" y="5596"/>
                  </a:cubicBezTo>
                  <a:cubicBezTo>
                    <a:pt x="13369" y="5596"/>
                    <a:pt x="13372" y="5600"/>
                    <a:pt x="13372" y="5604"/>
                  </a:cubicBezTo>
                  <a:lnTo>
                    <a:pt x="13372" y="5604"/>
                  </a:lnTo>
                  <a:cubicBezTo>
                    <a:pt x="13372" y="5609"/>
                    <a:pt x="13369" y="5612"/>
                    <a:pt x="13364" y="5612"/>
                  </a:cubicBezTo>
                  <a:cubicBezTo>
                    <a:pt x="13360" y="5612"/>
                    <a:pt x="13356" y="5609"/>
                    <a:pt x="13356" y="5604"/>
                  </a:cubicBezTo>
                  <a:close/>
                  <a:moveTo>
                    <a:pt x="13356" y="5572"/>
                  </a:moveTo>
                  <a:lnTo>
                    <a:pt x="13356" y="5572"/>
                  </a:lnTo>
                  <a:cubicBezTo>
                    <a:pt x="13356" y="5568"/>
                    <a:pt x="13360" y="5564"/>
                    <a:pt x="13364" y="5564"/>
                  </a:cubicBezTo>
                  <a:cubicBezTo>
                    <a:pt x="13369" y="5564"/>
                    <a:pt x="13372" y="5568"/>
                    <a:pt x="13372" y="5572"/>
                  </a:cubicBezTo>
                  <a:lnTo>
                    <a:pt x="13372" y="5572"/>
                  </a:lnTo>
                  <a:cubicBezTo>
                    <a:pt x="13372" y="5577"/>
                    <a:pt x="13369" y="5580"/>
                    <a:pt x="13364" y="5580"/>
                  </a:cubicBezTo>
                  <a:cubicBezTo>
                    <a:pt x="13360" y="5580"/>
                    <a:pt x="13356" y="5577"/>
                    <a:pt x="13356" y="5572"/>
                  </a:cubicBezTo>
                  <a:close/>
                  <a:moveTo>
                    <a:pt x="13356" y="5540"/>
                  </a:moveTo>
                  <a:lnTo>
                    <a:pt x="13356" y="5540"/>
                  </a:lnTo>
                  <a:cubicBezTo>
                    <a:pt x="13356" y="5536"/>
                    <a:pt x="13360" y="5532"/>
                    <a:pt x="13364" y="5532"/>
                  </a:cubicBezTo>
                  <a:cubicBezTo>
                    <a:pt x="13369" y="5532"/>
                    <a:pt x="13372" y="5536"/>
                    <a:pt x="13372" y="5540"/>
                  </a:cubicBezTo>
                  <a:lnTo>
                    <a:pt x="13372" y="5540"/>
                  </a:lnTo>
                  <a:cubicBezTo>
                    <a:pt x="13372" y="5545"/>
                    <a:pt x="13369" y="5548"/>
                    <a:pt x="13364" y="5548"/>
                  </a:cubicBezTo>
                  <a:cubicBezTo>
                    <a:pt x="13360" y="5548"/>
                    <a:pt x="13356" y="5545"/>
                    <a:pt x="13356" y="5540"/>
                  </a:cubicBezTo>
                  <a:close/>
                  <a:moveTo>
                    <a:pt x="13356" y="5508"/>
                  </a:moveTo>
                  <a:lnTo>
                    <a:pt x="13356" y="5508"/>
                  </a:lnTo>
                  <a:cubicBezTo>
                    <a:pt x="13356" y="5504"/>
                    <a:pt x="13360" y="5500"/>
                    <a:pt x="13364" y="5500"/>
                  </a:cubicBezTo>
                  <a:cubicBezTo>
                    <a:pt x="13369" y="5500"/>
                    <a:pt x="13372" y="5504"/>
                    <a:pt x="13372" y="5508"/>
                  </a:cubicBezTo>
                  <a:lnTo>
                    <a:pt x="13372" y="5508"/>
                  </a:lnTo>
                  <a:cubicBezTo>
                    <a:pt x="13372" y="5513"/>
                    <a:pt x="13369" y="5516"/>
                    <a:pt x="13364" y="5516"/>
                  </a:cubicBezTo>
                  <a:cubicBezTo>
                    <a:pt x="13360" y="5516"/>
                    <a:pt x="13356" y="5513"/>
                    <a:pt x="13356" y="5508"/>
                  </a:cubicBezTo>
                  <a:close/>
                  <a:moveTo>
                    <a:pt x="13356" y="5476"/>
                  </a:moveTo>
                  <a:lnTo>
                    <a:pt x="13356" y="5476"/>
                  </a:lnTo>
                  <a:cubicBezTo>
                    <a:pt x="13356" y="5472"/>
                    <a:pt x="13360" y="5468"/>
                    <a:pt x="13364" y="5468"/>
                  </a:cubicBezTo>
                  <a:cubicBezTo>
                    <a:pt x="13369" y="5468"/>
                    <a:pt x="13372" y="5472"/>
                    <a:pt x="13372" y="5476"/>
                  </a:cubicBezTo>
                  <a:lnTo>
                    <a:pt x="13372" y="5476"/>
                  </a:lnTo>
                  <a:cubicBezTo>
                    <a:pt x="13372" y="5481"/>
                    <a:pt x="13369" y="5484"/>
                    <a:pt x="13364" y="5484"/>
                  </a:cubicBezTo>
                  <a:cubicBezTo>
                    <a:pt x="13360" y="5484"/>
                    <a:pt x="13356" y="5481"/>
                    <a:pt x="13356" y="5476"/>
                  </a:cubicBezTo>
                  <a:close/>
                  <a:moveTo>
                    <a:pt x="13356" y="5444"/>
                  </a:moveTo>
                  <a:lnTo>
                    <a:pt x="13356" y="5444"/>
                  </a:lnTo>
                  <a:cubicBezTo>
                    <a:pt x="13356" y="5440"/>
                    <a:pt x="13360" y="5436"/>
                    <a:pt x="13364" y="5436"/>
                  </a:cubicBezTo>
                  <a:cubicBezTo>
                    <a:pt x="13369" y="5436"/>
                    <a:pt x="13372" y="5440"/>
                    <a:pt x="13372" y="5444"/>
                  </a:cubicBezTo>
                  <a:lnTo>
                    <a:pt x="13372" y="5444"/>
                  </a:lnTo>
                  <a:cubicBezTo>
                    <a:pt x="13372" y="5449"/>
                    <a:pt x="13369" y="5452"/>
                    <a:pt x="13364" y="5452"/>
                  </a:cubicBezTo>
                  <a:cubicBezTo>
                    <a:pt x="13360" y="5452"/>
                    <a:pt x="13356" y="5449"/>
                    <a:pt x="13356" y="5444"/>
                  </a:cubicBezTo>
                  <a:close/>
                  <a:moveTo>
                    <a:pt x="13356" y="5412"/>
                  </a:moveTo>
                  <a:lnTo>
                    <a:pt x="13356" y="5412"/>
                  </a:lnTo>
                  <a:cubicBezTo>
                    <a:pt x="13356" y="5408"/>
                    <a:pt x="13360" y="5404"/>
                    <a:pt x="13364" y="5404"/>
                  </a:cubicBezTo>
                  <a:cubicBezTo>
                    <a:pt x="13369" y="5404"/>
                    <a:pt x="13372" y="5408"/>
                    <a:pt x="13372" y="5412"/>
                  </a:cubicBezTo>
                  <a:lnTo>
                    <a:pt x="13372" y="5412"/>
                  </a:lnTo>
                  <a:cubicBezTo>
                    <a:pt x="13372" y="5417"/>
                    <a:pt x="13369" y="5420"/>
                    <a:pt x="13364" y="5420"/>
                  </a:cubicBezTo>
                  <a:cubicBezTo>
                    <a:pt x="13360" y="5420"/>
                    <a:pt x="13356" y="5417"/>
                    <a:pt x="13356" y="5412"/>
                  </a:cubicBezTo>
                  <a:close/>
                  <a:moveTo>
                    <a:pt x="13356" y="5380"/>
                  </a:moveTo>
                  <a:lnTo>
                    <a:pt x="13356" y="5380"/>
                  </a:lnTo>
                  <a:cubicBezTo>
                    <a:pt x="13356" y="5376"/>
                    <a:pt x="13360" y="5372"/>
                    <a:pt x="13364" y="5372"/>
                  </a:cubicBezTo>
                  <a:cubicBezTo>
                    <a:pt x="13369" y="5372"/>
                    <a:pt x="13372" y="5376"/>
                    <a:pt x="13372" y="5380"/>
                  </a:cubicBezTo>
                  <a:lnTo>
                    <a:pt x="13372" y="5380"/>
                  </a:lnTo>
                  <a:cubicBezTo>
                    <a:pt x="13372" y="5385"/>
                    <a:pt x="13369" y="5388"/>
                    <a:pt x="13364" y="5388"/>
                  </a:cubicBezTo>
                  <a:cubicBezTo>
                    <a:pt x="13360" y="5388"/>
                    <a:pt x="13356" y="5385"/>
                    <a:pt x="13356" y="5380"/>
                  </a:cubicBezTo>
                  <a:close/>
                  <a:moveTo>
                    <a:pt x="13356" y="5348"/>
                  </a:moveTo>
                  <a:lnTo>
                    <a:pt x="13356" y="5348"/>
                  </a:lnTo>
                  <a:cubicBezTo>
                    <a:pt x="13356" y="5344"/>
                    <a:pt x="13360" y="5340"/>
                    <a:pt x="13364" y="5340"/>
                  </a:cubicBezTo>
                  <a:cubicBezTo>
                    <a:pt x="13369" y="5340"/>
                    <a:pt x="13372" y="5344"/>
                    <a:pt x="13372" y="5348"/>
                  </a:cubicBezTo>
                  <a:lnTo>
                    <a:pt x="13372" y="5348"/>
                  </a:lnTo>
                  <a:cubicBezTo>
                    <a:pt x="13372" y="5353"/>
                    <a:pt x="13369" y="5356"/>
                    <a:pt x="13364" y="5356"/>
                  </a:cubicBezTo>
                  <a:cubicBezTo>
                    <a:pt x="13360" y="5356"/>
                    <a:pt x="13356" y="5353"/>
                    <a:pt x="13356" y="5348"/>
                  </a:cubicBezTo>
                  <a:close/>
                  <a:moveTo>
                    <a:pt x="13356" y="5316"/>
                  </a:moveTo>
                  <a:lnTo>
                    <a:pt x="13356" y="5316"/>
                  </a:lnTo>
                  <a:cubicBezTo>
                    <a:pt x="13356" y="5312"/>
                    <a:pt x="13360" y="5308"/>
                    <a:pt x="13364" y="5308"/>
                  </a:cubicBezTo>
                  <a:cubicBezTo>
                    <a:pt x="13369" y="5308"/>
                    <a:pt x="13372" y="5312"/>
                    <a:pt x="13372" y="5316"/>
                  </a:cubicBezTo>
                  <a:lnTo>
                    <a:pt x="13372" y="5316"/>
                  </a:lnTo>
                  <a:cubicBezTo>
                    <a:pt x="13372" y="5321"/>
                    <a:pt x="13369" y="5324"/>
                    <a:pt x="13364" y="5324"/>
                  </a:cubicBezTo>
                  <a:cubicBezTo>
                    <a:pt x="13360" y="5324"/>
                    <a:pt x="13356" y="5321"/>
                    <a:pt x="13356" y="5316"/>
                  </a:cubicBezTo>
                  <a:close/>
                  <a:moveTo>
                    <a:pt x="13356" y="5284"/>
                  </a:moveTo>
                  <a:lnTo>
                    <a:pt x="13356" y="5284"/>
                  </a:lnTo>
                  <a:cubicBezTo>
                    <a:pt x="13356" y="5280"/>
                    <a:pt x="13360" y="5276"/>
                    <a:pt x="13364" y="5276"/>
                  </a:cubicBezTo>
                  <a:cubicBezTo>
                    <a:pt x="13369" y="5276"/>
                    <a:pt x="13372" y="5280"/>
                    <a:pt x="13372" y="5284"/>
                  </a:cubicBezTo>
                  <a:lnTo>
                    <a:pt x="13372" y="5284"/>
                  </a:lnTo>
                  <a:cubicBezTo>
                    <a:pt x="13372" y="5289"/>
                    <a:pt x="13369" y="5292"/>
                    <a:pt x="13364" y="5292"/>
                  </a:cubicBezTo>
                  <a:cubicBezTo>
                    <a:pt x="13360" y="5292"/>
                    <a:pt x="13356" y="5289"/>
                    <a:pt x="13356" y="5284"/>
                  </a:cubicBezTo>
                  <a:close/>
                  <a:moveTo>
                    <a:pt x="13356" y="5252"/>
                  </a:moveTo>
                  <a:lnTo>
                    <a:pt x="13356" y="5252"/>
                  </a:lnTo>
                  <a:cubicBezTo>
                    <a:pt x="13356" y="5248"/>
                    <a:pt x="13360" y="5244"/>
                    <a:pt x="13364" y="5244"/>
                  </a:cubicBezTo>
                  <a:cubicBezTo>
                    <a:pt x="13369" y="5244"/>
                    <a:pt x="13372" y="5248"/>
                    <a:pt x="13372" y="5252"/>
                  </a:cubicBezTo>
                  <a:lnTo>
                    <a:pt x="13372" y="5252"/>
                  </a:lnTo>
                  <a:cubicBezTo>
                    <a:pt x="13372" y="5257"/>
                    <a:pt x="13369" y="5260"/>
                    <a:pt x="13364" y="5260"/>
                  </a:cubicBezTo>
                  <a:cubicBezTo>
                    <a:pt x="13360" y="5260"/>
                    <a:pt x="13356" y="5257"/>
                    <a:pt x="13356" y="5252"/>
                  </a:cubicBezTo>
                  <a:close/>
                  <a:moveTo>
                    <a:pt x="13356" y="5220"/>
                  </a:moveTo>
                  <a:lnTo>
                    <a:pt x="13356" y="5220"/>
                  </a:lnTo>
                  <a:cubicBezTo>
                    <a:pt x="13356" y="5216"/>
                    <a:pt x="13360" y="5212"/>
                    <a:pt x="13364" y="5212"/>
                  </a:cubicBezTo>
                  <a:cubicBezTo>
                    <a:pt x="13369" y="5212"/>
                    <a:pt x="13372" y="5216"/>
                    <a:pt x="13372" y="5220"/>
                  </a:cubicBezTo>
                  <a:lnTo>
                    <a:pt x="13372" y="5220"/>
                  </a:lnTo>
                  <a:cubicBezTo>
                    <a:pt x="13372" y="5225"/>
                    <a:pt x="13369" y="5228"/>
                    <a:pt x="13364" y="5228"/>
                  </a:cubicBezTo>
                  <a:cubicBezTo>
                    <a:pt x="13360" y="5228"/>
                    <a:pt x="13356" y="5225"/>
                    <a:pt x="13356" y="5220"/>
                  </a:cubicBezTo>
                  <a:close/>
                  <a:moveTo>
                    <a:pt x="13356" y="5188"/>
                  </a:moveTo>
                  <a:lnTo>
                    <a:pt x="13356" y="5188"/>
                  </a:lnTo>
                  <a:cubicBezTo>
                    <a:pt x="13356" y="5184"/>
                    <a:pt x="13360" y="5180"/>
                    <a:pt x="13364" y="5180"/>
                  </a:cubicBezTo>
                  <a:cubicBezTo>
                    <a:pt x="13369" y="5180"/>
                    <a:pt x="13372" y="5184"/>
                    <a:pt x="13372" y="5188"/>
                  </a:cubicBezTo>
                  <a:lnTo>
                    <a:pt x="13372" y="5188"/>
                  </a:lnTo>
                  <a:cubicBezTo>
                    <a:pt x="13372" y="5193"/>
                    <a:pt x="13369" y="5196"/>
                    <a:pt x="13364" y="5196"/>
                  </a:cubicBezTo>
                  <a:cubicBezTo>
                    <a:pt x="13360" y="5196"/>
                    <a:pt x="13356" y="5193"/>
                    <a:pt x="13356" y="5188"/>
                  </a:cubicBezTo>
                  <a:close/>
                  <a:moveTo>
                    <a:pt x="13356" y="5156"/>
                  </a:moveTo>
                  <a:lnTo>
                    <a:pt x="13356" y="5156"/>
                  </a:lnTo>
                  <a:cubicBezTo>
                    <a:pt x="13356" y="5152"/>
                    <a:pt x="13360" y="5148"/>
                    <a:pt x="13364" y="5148"/>
                  </a:cubicBezTo>
                  <a:cubicBezTo>
                    <a:pt x="13369" y="5148"/>
                    <a:pt x="13372" y="5152"/>
                    <a:pt x="13372" y="5156"/>
                  </a:cubicBezTo>
                  <a:lnTo>
                    <a:pt x="13372" y="5156"/>
                  </a:lnTo>
                  <a:cubicBezTo>
                    <a:pt x="13372" y="5161"/>
                    <a:pt x="13369" y="5164"/>
                    <a:pt x="13364" y="5164"/>
                  </a:cubicBezTo>
                  <a:cubicBezTo>
                    <a:pt x="13360" y="5164"/>
                    <a:pt x="13356" y="5161"/>
                    <a:pt x="13356" y="5156"/>
                  </a:cubicBezTo>
                  <a:close/>
                  <a:moveTo>
                    <a:pt x="13356" y="5124"/>
                  </a:moveTo>
                  <a:lnTo>
                    <a:pt x="13356" y="5124"/>
                  </a:lnTo>
                  <a:cubicBezTo>
                    <a:pt x="13356" y="5120"/>
                    <a:pt x="13360" y="5116"/>
                    <a:pt x="13364" y="5116"/>
                  </a:cubicBezTo>
                  <a:cubicBezTo>
                    <a:pt x="13369" y="5116"/>
                    <a:pt x="13372" y="5120"/>
                    <a:pt x="13372" y="5124"/>
                  </a:cubicBezTo>
                  <a:lnTo>
                    <a:pt x="13372" y="5124"/>
                  </a:lnTo>
                  <a:cubicBezTo>
                    <a:pt x="13372" y="5129"/>
                    <a:pt x="13369" y="5132"/>
                    <a:pt x="13364" y="5132"/>
                  </a:cubicBezTo>
                  <a:cubicBezTo>
                    <a:pt x="13360" y="5132"/>
                    <a:pt x="13356" y="5129"/>
                    <a:pt x="13356" y="5124"/>
                  </a:cubicBezTo>
                  <a:close/>
                  <a:moveTo>
                    <a:pt x="13356" y="5092"/>
                  </a:moveTo>
                  <a:lnTo>
                    <a:pt x="13356" y="5092"/>
                  </a:lnTo>
                  <a:cubicBezTo>
                    <a:pt x="13356" y="5088"/>
                    <a:pt x="13360" y="5084"/>
                    <a:pt x="13364" y="5084"/>
                  </a:cubicBezTo>
                  <a:cubicBezTo>
                    <a:pt x="13369" y="5084"/>
                    <a:pt x="13372" y="5088"/>
                    <a:pt x="13372" y="5092"/>
                  </a:cubicBezTo>
                  <a:lnTo>
                    <a:pt x="13372" y="5092"/>
                  </a:lnTo>
                  <a:cubicBezTo>
                    <a:pt x="13372" y="5097"/>
                    <a:pt x="13369" y="5100"/>
                    <a:pt x="13364" y="5100"/>
                  </a:cubicBezTo>
                  <a:cubicBezTo>
                    <a:pt x="13360" y="5100"/>
                    <a:pt x="13356" y="5097"/>
                    <a:pt x="13356" y="5092"/>
                  </a:cubicBezTo>
                  <a:close/>
                  <a:moveTo>
                    <a:pt x="13356" y="5060"/>
                  </a:moveTo>
                  <a:lnTo>
                    <a:pt x="13356" y="5060"/>
                  </a:lnTo>
                  <a:cubicBezTo>
                    <a:pt x="13356" y="5056"/>
                    <a:pt x="13360" y="5052"/>
                    <a:pt x="13364" y="5052"/>
                  </a:cubicBezTo>
                  <a:cubicBezTo>
                    <a:pt x="13369" y="5052"/>
                    <a:pt x="13372" y="5056"/>
                    <a:pt x="13372" y="5060"/>
                  </a:cubicBezTo>
                  <a:lnTo>
                    <a:pt x="13372" y="5060"/>
                  </a:lnTo>
                  <a:cubicBezTo>
                    <a:pt x="13372" y="5065"/>
                    <a:pt x="13369" y="5068"/>
                    <a:pt x="13364" y="5068"/>
                  </a:cubicBezTo>
                  <a:cubicBezTo>
                    <a:pt x="13360" y="5068"/>
                    <a:pt x="13356" y="5065"/>
                    <a:pt x="13356" y="5060"/>
                  </a:cubicBezTo>
                  <a:close/>
                  <a:moveTo>
                    <a:pt x="13356" y="5028"/>
                  </a:moveTo>
                  <a:lnTo>
                    <a:pt x="13356" y="5028"/>
                  </a:lnTo>
                  <a:cubicBezTo>
                    <a:pt x="13356" y="5024"/>
                    <a:pt x="13360" y="5020"/>
                    <a:pt x="13364" y="5020"/>
                  </a:cubicBezTo>
                  <a:cubicBezTo>
                    <a:pt x="13369" y="5020"/>
                    <a:pt x="13372" y="5024"/>
                    <a:pt x="13372" y="5028"/>
                  </a:cubicBezTo>
                  <a:lnTo>
                    <a:pt x="13372" y="5028"/>
                  </a:lnTo>
                  <a:cubicBezTo>
                    <a:pt x="13372" y="5032"/>
                    <a:pt x="13369" y="5036"/>
                    <a:pt x="13364" y="5036"/>
                  </a:cubicBezTo>
                  <a:cubicBezTo>
                    <a:pt x="13360" y="5036"/>
                    <a:pt x="13356" y="5032"/>
                    <a:pt x="13356" y="5028"/>
                  </a:cubicBezTo>
                  <a:close/>
                  <a:moveTo>
                    <a:pt x="13356" y="4996"/>
                  </a:moveTo>
                  <a:lnTo>
                    <a:pt x="13356" y="4996"/>
                  </a:lnTo>
                  <a:cubicBezTo>
                    <a:pt x="13356" y="4992"/>
                    <a:pt x="13360" y="4988"/>
                    <a:pt x="13364" y="4988"/>
                  </a:cubicBezTo>
                  <a:cubicBezTo>
                    <a:pt x="13369" y="4988"/>
                    <a:pt x="13372" y="4992"/>
                    <a:pt x="13372" y="4996"/>
                  </a:cubicBezTo>
                  <a:lnTo>
                    <a:pt x="13372" y="4996"/>
                  </a:lnTo>
                  <a:cubicBezTo>
                    <a:pt x="13372" y="5000"/>
                    <a:pt x="13369" y="5004"/>
                    <a:pt x="13364" y="5004"/>
                  </a:cubicBezTo>
                  <a:cubicBezTo>
                    <a:pt x="13360" y="5004"/>
                    <a:pt x="13356" y="5000"/>
                    <a:pt x="13356" y="4996"/>
                  </a:cubicBezTo>
                  <a:close/>
                  <a:moveTo>
                    <a:pt x="13356" y="4964"/>
                  </a:moveTo>
                  <a:lnTo>
                    <a:pt x="13356" y="4964"/>
                  </a:lnTo>
                  <a:cubicBezTo>
                    <a:pt x="13356" y="4960"/>
                    <a:pt x="13360" y="4956"/>
                    <a:pt x="13364" y="4956"/>
                  </a:cubicBezTo>
                  <a:cubicBezTo>
                    <a:pt x="13369" y="4956"/>
                    <a:pt x="13372" y="4960"/>
                    <a:pt x="13372" y="4964"/>
                  </a:cubicBezTo>
                  <a:lnTo>
                    <a:pt x="13372" y="4964"/>
                  </a:lnTo>
                  <a:cubicBezTo>
                    <a:pt x="13372" y="4968"/>
                    <a:pt x="13369" y="4972"/>
                    <a:pt x="13364" y="4972"/>
                  </a:cubicBezTo>
                  <a:cubicBezTo>
                    <a:pt x="13360" y="4972"/>
                    <a:pt x="13356" y="4968"/>
                    <a:pt x="13356" y="4964"/>
                  </a:cubicBezTo>
                  <a:close/>
                  <a:moveTo>
                    <a:pt x="13356" y="4932"/>
                  </a:moveTo>
                  <a:lnTo>
                    <a:pt x="13356" y="4932"/>
                  </a:lnTo>
                  <a:cubicBezTo>
                    <a:pt x="13356" y="4928"/>
                    <a:pt x="13360" y="4924"/>
                    <a:pt x="13364" y="4924"/>
                  </a:cubicBezTo>
                  <a:cubicBezTo>
                    <a:pt x="13369" y="4924"/>
                    <a:pt x="13372" y="4928"/>
                    <a:pt x="13372" y="4932"/>
                  </a:cubicBezTo>
                  <a:lnTo>
                    <a:pt x="13372" y="4932"/>
                  </a:lnTo>
                  <a:cubicBezTo>
                    <a:pt x="13372" y="4936"/>
                    <a:pt x="13369" y="4940"/>
                    <a:pt x="13364" y="4940"/>
                  </a:cubicBezTo>
                  <a:cubicBezTo>
                    <a:pt x="13360" y="4940"/>
                    <a:pt x="13356" y="4936"/>
                    <a:pt x="13356" y="4932"/>
                  </a:cubicBezTo>
                  <a:close/>
                  <a:moveTo>
                    <a:pt x="13356" y="4900"/>
                  </a:moveTo>
                  <a:lnTo>
                    <a:pt x="13356" y="4900"/>
                  </a:lnTo>
                  <a:cubicBezTo>
                    <a:pt x="13356" y="4896"/>
                    <a:pt x="13360" y="4892"/>
                    <a:pt x="13364" y="4892"/>
                  </a:cubicBezTo>
                  <a:cubicBezTo>
                    <a:pt x="13369" y="4892"/>
                    <a:pt x="13372" y="4896"/>
                    <a:pt x="13372" y="4900"/>
                  </a:cubicBezTo>
                  <a:lnTo>
                    <a:pt x="13372" y="4900"/>
                  </a:lnTo>
                  <a:cubicBezTo>
                    <a:pt x="13372" y="4904"/>
                    <a:pt x="13369" y="4908"/>
                    <a:pt x="13364" y="4908"/>
                  </a:cubicBezTo>
                  <a:cubicBezTo>
                    <a:pt x="13360" y="4908"/>
                    <a:pt x="13356" y="4904"/>
                    <a:pt x="13356" y="4900"/>
                  </a:cubicBezTo>
                  <a:close/>
                  <a:moveTo>
                    <a:pt x="13356" y="4868"/>
                  </a:moveTo>
                  <a:lnTo>
                    <a:pt x="13356" y="4868"/>
                  </a:lnTo>
                  <a:cubicBezTo>
                    <a:pt x="13356" y="4864"/>
                    <a:pt x="13360" y="4860"/>
                    <a:pt x="13364" y="4860"/>
                  </a:cubicBezTo>
                  <a:cubicBezTo>
                    <a:pt x="13369" y="4860"/>
                    <a:pt x="13372" y="4864"/>
                    <a:pt x="13372" y="4868"/>
                  </a:cubicBezTo>
                  <a:lnTo>
                    <a:pt x="13372" y="4868"/>
                  </a:lnTo>
                  <a:cubicBezTo>
                    <a:pt x="13372" y="4872"/>
                    <a:pt x="13369" y="4876"/>
                    <a:pt x="13364" y="4876"/>
                  </a:cubicBezTo>
                  <a:cubicBezTo>
                    <a:pt x="13360" y="4876"/>
                    <a:pt x="13356" y="4872"/>
                    <a:pt x="13356" y="4868"/>
                  </a:cubicBezTo>
                  <a:close/>
                  <a:moveTo>
                    <a:pt x="13356" y="4836"/>
                  </a:moveTo>
                  <a:lnTo>
                    <a:pt x="13356" y="4836"/>
                  </a:lnTo>
                  <a:cubicBezTo>
                    <a:pt x="13356" y="4832"/>
                    <a:pt x="13360" y="4828"/>
                    <a:pt x="13364" y="4828"/>
                  </a:cubicBezTo>
                  <a:cubicBezTo>
                    <a:pt x="13369" y="4828"/>
                    <a:pt x="13372" y="4832"/>
                    <a:pt x="13372" y="4836"/>
                  </a:cubicBezTo>
                  <a:lnTo>
                    <a:pt x="13372" y="4836"/>
                  </a:lnTo>
                  <a:cubicBezTo>
                    <a:pt x="13372" y="4840"/>
                    <a:pt x="13369" y="4844"/>
                    <a:pt x="13364" y="4844"/>
                  </a:cubicBezTo>
                  <a:cubicBezTo>
                    <a:pt x="13360" y="4844"/>
                    <a:pt x="13356" y="4840"/>
                    <a:pt x="13356" y="4836"/>
                  </a:cubicBezTo>
                  <a:close/>
                  <a:moveTo>
                    <a:pt x="13356" y="4804"/>
                  </a:moveTo>
                  <a:lnTo>
                    <a:pt x="13356" y="4804"/>
                  </a:lnTo>
                  <a:cubicBezTo>
                    <a:pt x="13356" y="4800"/>
                    <a:pt x="13360" y="4796"/>
                    <a:pt x="13364" y="4796"/>
                  </a:cubicBezTo>
                  <a:cubicBezTo>
                    <a:pt x="13369" y="4796"/>
                    <a:pt x="13372" y="4800"/>
                    <a:pt x="13372" y="4804"/>
                  </a:cubicBezTo>
                  <a:lnTo>
                    <a:pt x="13372" y="4804"/>
                  </a:lnTo>
                  <a:cubicBezTo>
                    <a:pt x="13372" y="4808"/>
                    <a:pt x="13369" y="4812"/>
                    <a:pt x="13364" y="4812"/>
                  </a:cubicBezTo>
                  <a:cubicBezTo>
                    <a:pt x="13360" y="4812"/>
                    <a:pt x="13356" y="4808"/>
                    <a:pt x="13356" y="4804"/>
                  </a:cubicBezTo>
                  <a:close/>
                  <a:moveTo>
                    <a:pt x="13356" y="4772"/>
                  </a:moveTo>
                  <a:lnTo>
                    <a:pt x="13356" y="4772"/>
                  </a:lnTo>
                  <a:cubicBezTo>
                    <a:pt x="13356" y="4768"/>
                    <a:pt x="13360" y="4764"/>
                    <a:pt x="13364" y="4764"/>
                  </a:cubicBezTo>
                  <a:cubicBezTo>
                    <a:pt x="13369" y="4764"/>
                    <a:pt x="13372" y="4768"/>
                    <a:pt x="13372" y="4772"/>
                  </a:cubicBezTo>
                  <a:lnTo>
                    <a:pt x="13372" y="4772"/>
                  </a:lnTo>
                  <a:cubicBezTo>
                    <a:pt x="13372" y="4776"/>
                    <a:pt x="13369" y="4780"/>
                    <a:pt x="13364" y="4780"/>
                  </a:cubicBezTo>
                  <a:cubicBezTo>
                    <a:pt x="13360" y="4780"/>
                    <a:pt x="13356" y="4776"/>
                    <a:pt x="13356" y="4772"/>
                  </a:cubicBezTo>
                  <a:close/>
                  <a:moveTo>
                    <a:pt x="13356" y="4740"/>
                  </a:moveTo>
                  <a:lnTo>
                    <a:pt x="13356" y="4740"/>
                  </a:lnTo>
                  <a:cubicBezTo>
                    <a:pt x="13356" y="4736"/>
                    <a:pt x="13360" y="4732"/>
                    <a:pt x="13364" y="4732"/>
                  </a:cubicBezTo>
                  <a:cubicBezTo>
                    <a:pt x="13369" y="4732"/>
                    <a:pt x="13372" y="4736"/>
                    <a:pt x="13372" y="4740"/>
                  </a:cubicBezTo>
                  <a:lnTo>
                    <a:pt x="13372" y="4740"/>
                  </a:lnTo>
                  <a:cubicBezTo>
                    <a:pt x="13372" y="4744"/>
                    <a:pt x="13369" y="4748"/>
                    <a:pt x="13364" y="4748"/>
                  </a:cubicBezTo>
                  <a:cubicBezTo>
                    <a:pt x="13360" y="4748"/>
                    <a:pt x="13356" y="4744"/>
                    <a:pt x="13356" y="4740"/>
                  </a:cubicBezTo>
                  <a:close/>
                  <a:moveTo>
                    <a:pt x="13356" y="4708"/>
                  </a:moveTo>
                  <a:lnTo>
                    <a:pt x="13356" y="4708"/>
                  </a:lnTo>
                  <a:cubicBezTo>
                    <a:pt x="13356" y="4703"/>
                    <a:pt x="13360" y="4700"/>
                    <a:pt x="13364" y="4700"/>
                  </a:cubicBezTo>
                  <a:cubicBezTo>
                    <a:pt x="13369" y="4700"/>
                    <a:pt x="13372" y="4703"/>
                    <a:pt x="13372" y="4708"/>
                  </a:cubicBezTo>
                  <a:lnTo>
                    <a:pt x="13372" y="4708"/>
                  </a:lnTo>
                  <a:cubicBezTo>
                    <a:pt x="13372" y="4712"/>
                    <a:pt x="13369" y="4716"/>
                    <a:pt x="13364" y="4716"/>
                  </a:cubicBezTo>
                  <a:cubicBezTo>
                    <a:pt x="13360" y="4716"/>
                    <a:pt x="13356" y="4712"/>
                    <a:pt x="13356" y="4708"/>
                  </a:cubicBezTo>
                  <a:close/>
                  <a:moveTo>
                    <a:pt x="13356" y="4676"/>
                  </a:moveTo>
                  <a:lnTo>
                    <a:pt x="13356" y="4676"/>
                  </a:lnTo>
                  <a:cubicBezTo>
                    <a:pt x="13356" y="4671"/>
                    <a:pt x="13360" y="4668"/>
                    <a:pt x="13364" y="4668"/>
                  </a:cubicBezTo>
                  <a:cubicBezTo>
                    <a:pt x="13369" y="4668"/>
                    <a:pt x="13372" y="4671"/>
                    <a:pt x="13372" y="4676"/>
                  </a:cubicBezTo>
                  <a:lnTo>
                    <a:pt x="13372" y="4676"/>
                  </a:lnTo>
                  <a:cubicBezTo>
                    <a:pt x="13372" y="4680"/>
                    <a:pt x="13369" y="4684"/>
                    <a:pt x="13364" y="4684"/>
                  </a:cubicBezTo>
                  <a:cubicBezTo>
                    <a:pt x="13360" y="4684"/>
                    <a:pt x="13356" y="4680"/>
                    <a:pt x="13356" y="4676"/>
                  </a:cubicBezTo>
                  <a:close/>
                  <a:moveTo>
                    <a:pt x="13356" y="4644"/>
                  </a:moveTo>
                  <a:lnTo>
                    <a:pt x="13356" y="4644"/>
                  </a:lnTo>
                  <a:cubicBezTo>
                    <a:pt x="13356" y="4639"/>
                    <a:pt x="13360" y="4636"/>
                    <a:pt x="13364" y="4636"/>
                  </a:cubicBezTo>
                  <a:cubicBezTo>
                    <a:pt x="13369" y="4636"/>
                    <a:pt x="13372" y="4639"/>
                    <a:pt x="13372" y="4644"/>
                  </a:cubicBezTo>
                  <a:lnTo>
                    <a:pt x="13372" y="4644"/>
                  </a:lnTo>
                  <a:cubicBezTo>
                    <a:pt x="13372" y="4648"/>
                    <a:pt x="13369" y="4652"/>
                    <a:pt x="13364" y="4652"/>
                  </a:cubicBezTo>
                  <a:cubicBezTo>
                    <a:pt x="13360" y="4652"/>
                    <a:pt x="13356" y="4648"/>
                    <a:pt x="13356" y="4644"/>
                  </a:cubicBezTo>
                  <a:close/>
                  <a:moveTo>
                    <a:pt x="13356" y="4612"/>
                  </a:moveTo>
                  <a:lnTo>
                    <a:pt x="13356" y="4612"/>
                  </a:lnTo>
                  <a:cubicBezTo>
                    <a:pt x="13356" y="4607"/>
                    <a:pt x="13360" y="4604"/>
                    <a:pt x="13364" y="4604"/>
                  </a:cubicBezTo>
                  <a:cubicBezTo>
                    <a:pt x="13369" y="4604"/>
                    <a:pt x="13372" y="4607"/>
                    <a:pt x="13372" y="4612"/>
                  </a:cubicBezTo>
                  <a:lnTo>
                    <a:pt x="13372" y="4612"/>
                  </a:lnTo>
                  <a:cubicBezTo>
                    <a:pt x="13372" y="4616"/>
                    <a:pt x="13369" y="4620"/>
                    <a:pt x="13364" y="4620"/>
                  </a:cubicBezTo>
                  <a:cubicBezTo>
                    <a:pt x="13360" y="4620"/>
                    <a:pt x="13356" y="4616"/>
                    <a:pt x="13356" y="4612"/>
                  </a:cubicBezTo>
                  <a:close/>
                  <a:moveTo>
                    <a:pt x="13356" y="4580"/>
                  </a:moveTo>
                  <a:lnTo>
                    <a:pt x="13356" y="4580"/>
                  </a:lnTo>
                  <a:cubicBezTo>
                    <a:pt x="13356" y="4575"/>
                    <a:pt x="13360" y="4572"/>
                    <a:pt x="13364" y="4572"/>
                  </a:cubicBezTo>
                  <a:cubicBezTo>
                    <a:pt x="13369" y="4572"/>
                    <a:pt x="13372" y="4575"/>
                    <a:pt x="13372" y="4580"/>
                  </a:cubicBezTo>
                  <a:lnTo>
                    <a:pt x="13372" y="4580"/>
                  </a:lnTo>
                  <a:cubicBezTo>
                    <a:pt x="13372" y="4584"/>
                    <a:pt x="13369" y="4588"/>
                    <a:pt x="13364" y="4588"/>
                  </a:cubicBezTo>
                  <a:cubicBezTo>
                    <a:pt x="13360" y="4588"/>
                    <a:pt x="13356" y="4584"/>
                    <a:pt x="13356" y="4580"/>
                  </a:cubicBezTo>
                  <a:close/>
                  <a:moveTo>
                    <a:pt x="13356" y="4548"/>
                  </a:moveTo>
                  <a:lnTo>
                    <a:pt x="13356" y="4548"/>
                  </a:lnTo>
                  <a:cubicBezTo>
                    <a:pt x="13356" y="4543"/>
                    <a:pt x="13360" y="4540"/>
                    <a:pt x="13364" y="4540"/>
                  </a:cubicBezTo>
                  <a:cubicBezTo>
                    <a:pt x="13369" y="4540"/>
                    <a:pt x="13372" y="4543"/>
                    <a:pt x="13372" y="4548"/>
                  </a:cubicBezTo>
                  <a:lnTo>
                    <a:pt x="13372" y="4548"/>
                  </a:lnTo>
                  <a:cubicBezTo>
                    <a:pt x="13372" y="4552"/>
                    <a:pt x="13369" y="4556"/>
                    <a:pt x="13364" y="4556"/>
                  </a:cubicBezTo>
                  <a:cubicBezTo>
                    <a:pt x="13360" y="4556"/>
                    <a:pt x="13356" y="4552"/>
                    <a:pt x="13356" y="4548"/>
                  </a:cubicBezTo>
                  <a:close/>
                  <a:moveTo>
                    <a:pt x="13356" y="4516"/>
                  </a:moveTo>
                  <a:lnTo>
                    <a:pt x="13356" y="4516"/>
                  </a:lnTo>
                  <a:cubicBezTo>
                    <a:pt x="13356" y="4511"/>
                    <a:pt x="13360" y="4508"/>
                    <a:pt x="13364" y="4508"/>
                  </a:cubicBezTo>
                  <a:cubicBezTo>
                    <a:pt x="13369" y="4508"/>
                    <a:pt x="13372" y="4511"/>
                    <a:pt x="13372" y="4516"/>
                  </a:cubicBezTo>
                  <a:lnTo>
                    <a:pt x="13372" y="4516"/>
                  </a:lnTo>
                  <a:cubicBezTo>
                    <a:pt x="13372" y="4520"/>
                    <a:pt x="13369" y="4524"/>
                    <a:pt x="13364" y="4524"/>
                  </a:cubicBezTo>
                  <a:cubicBezTo>
                    <a:pt x="13360" y="4524"/>
                    <a:pt x="13356" y="4520"/>
                    <a:pt x="13356" y="4516"/>
                  </a:cubicBezTo>
                  <a:close/>
                  <a:moveTo>
                    <a:pt x="13356" y="4484"/>
                  </a:moveTo>
                  <a:lnTo>
                    <a:pt x="13356" y="4484"/>
                  </a:lnTo>
                  <a:cubicBezTo>
                    <a:pt x="13356" y="4479"/>
                    <a:pt x="13360" y="4476"/>
                    <a:pt x="13364" y="4476"/>
                  </a:cubicBezTo>
                  <a:cubicBezTo>
                    <a:pt x="13369" y="4476"/>
                    <a:pt x="13372" y="4479"/>
                    <a:pt x="13372" y="4484"/>
                  </a:cubicBezTo>
                  <a:lnTo>
                    <a:pt x="13372" y="4484"/>
                  </a:lnTo>
                  <a:cubicBezTo>
                    <a:pt x="13372" y="4488"/>
                    <a:pt x="13369" y="4492"/>
                    <a:pt x="13364" y="4492"/>
                  </a:cubicBezTo>
                  <a:cubicBezTo>
                    <a:pt x="13360" y="4492"/>
                    <a:pt x="13356" y="4488"/>
                    <a:pt x="13356" y="4484"/>
                  </a:cubicBezTo>
                  <a:close/>
                  <a:moveTo>
                    <a:pt x="13356" y="4452"/>
                  </a:moveTo>
                  <a:lnTo>
                    <a:pt x="13356" y="4452"/>
                  </a:lnTo>
                  <a:cubicBezTo>
                    <a:pt x="13356" y="4447"/>
                    <a:pt x="13360" y="4444"/>
                    <a:pt x="13364" y="4444"/>
                  </a:cubicBezTo>
                  <a:cubicBezTo>
                    <a:pt x="13369" y="4444"/>
                    <a:pt x="13372" y="4447"/>
                    <a:pt x="13372" y="4452"/>
                  </a:cubicBezTo>
                  <a:lnTo>
                    <a:pt x="13372" y="4452"/>
                  </a:lnTo>
                  <a:cubicBezTo>
                    <a:pt x="13372" y="4456"/>
                    <a:pt x="13369" y="4460"/>
                    <a:pt x="13364" y="4460"/>
                  </a:cubicBezTo>
                  <a:cubicBezTo>
                    <a:pt x="13360" y="4460"/>
                    <a:pt x="13356" y="4456"/>
                    <a:pt x="13356" y="4452"/>
                  </a:cubicBezTo>
                  <a:close/>
                  <a:moveTo>
                    <a:pt x="13356" y="4420"/>
                  </a:moveTo>
                  <a:lnTo>
                    <a:pt x="13356" y="4420"/>
                  </a:lnTo>
                  <a:cubicBezTo>
                    <a:pt x="13356" y="4415"/>
                    <a:pt x="13360" y="4412"/>
                    <a:pt x="13364" y="4412"/>
                  </a:cubicBezTo>
                  <a:cubicBezTo>
                    <a:pt x="13369" y="4412"/>
                    <a:pt x="13372" y="4415"/>
                    <a:pt x="13372" y="4420"/>
                  </a:cubicBezTo>
                  <a:lnTo>
                    <a:pt x="13372" y="4420"/>
                  </a:lnTo>
                  <a:cubicBezTo>
                    <a:pt x="13372" y="4424"/>
                    <a:pt x="13369" y="4428"/>
                    <a:pt x="13364" y="4428"/>
                  </a:cubicBezTo>
                  <a:cubicBezTo>
                    <a:pt x="13360" y="4428"/>
                    <a:pt x="13356" y="4424"/>
                    <a:pt x="13356" y="4420"/>
                  </a:cubicBezTo>
                  <a:close/>
                  <a:moveTo>
                    <a:pt x="13356" y="4388"/>
                  </a:moveTo>
                  <a:lnTo>
                    <a:pt x="13356" y="4388"/>
                  </a:lnTo>
                  <a:cubicBezTo>
                    <a:pt x="13356" y="4383"/>
                    <a:pt x="13360" y="4380"/>
                    <a:pt x="13364" y="4380"/>
                  </a:cubicBezTo>
                  <a:cubicBezTo>
                    <a:pt x="13369" y="4380"/>
                    <a:pt x="13372" y="4383"/>
                    <a:pt x="13372" y="4388"/>
                  </a:cubicBezTo>
                  <a:lnTo>
                    <a:pt x="13372" y="4388"/>
                  </a:lnTo>
                  <a:cubicBezTo>
                    <a:pt x="13372" y="4392"/>
                    <a:pt x="13369" y="4396"/>
                    <a:pt x="13364" y="4396"/>
                  </a:cubicBezTo>
                  <a:cubicBezTo>
                    <a:pt x="13360" y="4396"/>
                    <a:pt x="13356" y="4392"/>
                    <a:pt x="13356" y="4388"/>
                  </a:cubicBezTo>
                  <a:close/>
                  <a:moveTo>
                    <a:pt x="13356" y="4356"/>
                  </a:moveTo>
                  <a:lnTo>
                    <a:pt x="13356" y="4356"/>
                  </a:lnTo>
                  <a:cubicBezTo>
                    <a:pt x="13356" y="4351"/>
                    <a:pt x="13360" y="4348"/>
                    <a:pt x="13364" y="4348"/>
                  </a:cubicBezTo>
                  <a:cubicBezTo>
                    <a:pt x="13369" y="4348"/>
                    <a:pt x="13372" y="4351"/>
                    <a:pt x="13372" y="4356"/>
                  </a:cubicBezTo>
                  <a:lnTo>
                    <a:pt x="13372" y="4356"/>
                  </a:lnTo>
                  <a:cubicBezTo>
                    <a:pt x="13372" y="4360"/>
                    <a:pt x="13369" y="4364"/>
                    <a:pt x="13364" y="4364"/>
                  </a:cubicBezTo>
                  <a:cubicBezTo>
                    <a:pt x="13360" y="4364"/>
                    <a:pt x="13356" y="4360"/>
                    <a:pt x="13356" y="4356"/>
                  </a:cubicBezTo>
                  <a:close/>
                  <a:moveTo>
                    <a:pt x="13356" y="4324"/>
                  </a:moveTo>
                  <a:lnTo>
                    <a:pt x="13356" y="4324"/>
                  </a:lnTo>
                  <a:cubicBezTo>
                    <a:pt x="13356" y="4319"/>
                    <a:pt x="13360" y="4316"/>
                    <a:pt x="13364" y="4316"/>
                  </a:cubicBezTo>
                  <a:cubicBezTo>
                    <a:pt x="13369" y="4316"/>
                    <a:pt x="13372" y="4319"/>
                    <a:pt x="13372" y="4324"/>
                  </a:cubicBezTo>
                  <a:lnTo>
                    <a:pt x="13372" y="4324"/>
                  </a:lnTo>
                  <a:cubicBezTo>
                    <a:pt x="13372" y="4328"/>
                    <a:pt x="13369" y="4332"/>
                    <a:pt x="13364" y="4332"/>
                  </a:cubicBezTo>
                  <a:cubicBezTo>
                    <a:pt x="13360" y="4332"/>
                    <a:pt x="13356" y="4328"/>
                    <a:pt x="13356" y="4324"/>
                  </a:cubicBezTo>
                  <a:close/>
                  <a:moveTo>
                    <a:pt x="13356" y="4292"/>
                  </a:moveTo>
                  <a:lnTo>
                    <a:pt x="13356" y="4292"/>
                  </a:lnTo>
                  <a:cubicBezTo>
                    <a:pt x="13356" y="4287"/>
                    <a:pt x="13360" y="4284"/>
                    <a:pt x="13364" y="4284"/>
                  </a:cubicBezTo>
                  <a:cubicBezTo>
                    <a:pt x="13369" y="4284"/>
                    <a:pt x="13372" y="4287"/>
                    <a:pt x="13372" y="4292"/>
                  </a:cubicBezTo>
                  <a:lnTo>
                    <a:pt x="13372" y="4292"/>
                  </a:lnTo>
                  <a:cubicBezTo>
                    <a:pt x="13372" y="4296"/>
                    <a:pt x="13369" y="4300"/>
                    <a:pt x="13364" y="4300"/>
                  </a:cubicBezTo>
                  <a:cubicBezTo>
                    <a:pt x="13360" y="4300"/>
                    <a:pt x="13356" y="4296"/>
                    <a:pt x="13356" y="4292"/>
                  </a:cubicBezTo>
                  <a:close/>
                  <a:moveTo>
                    <a:pt x="13356" y="4260"/>
                  </a:moveTo>
                  <a:lnTo>
                    <a:pt x="13356" y="4260"/>
                  </a:lnTo>
                  <a:cubicBezTo>
                    <a:pt x="13356" y="4255"/>
                    <a:pt x="13360" y="4252"/>
                    <a:pt x="13364" y="4252"/>
                  </a:cubicBezTo>
                  <a:cubicBezTo>
                    <a:pt x="13369" y="4252"/>
                    <a:pt x="13372" y="4255"/>
                    <a:pt x="13372" y="4260"/>
                  </a:cubicBezTo>
                  <a:lnTo>
                    <a:pt x="13372" y="4260"/>
                  </a:lnTo>
                  <a:cubicBezTo>
                    <a:pt x="13372" y="4264"/>
                    <a:pt x="13369" y="4268"/>
                    <a:pt x="13364" y="4268"/>
                  </a:cubicBezTo>
                  <a:cubicBezTo>
                    <a:pt x="13360" y="4268"/>
                    <a:pt x="13356" y="4264"/>
                    <a:pt x="13356" y="4260"/>
                  </a:cubicBezTo>
                  <a:close/>
                  <a:moveTo>
                    <a:pt x="13356" y="4228"/>
                  </a:moveTo>
                  <a:lnTo>
                    <a:pt x="13356" y="4228"/>
                  </a:lnTo>
                  <a:cubicBezTo>
                    <a:pt x="13356" y="4223"/>
                    <a:pt x="13360" y="4220"/>
                    <a:pt x="13364" y="4220"/>
                  </a:cubicBezTo>
                  <a:cubicBezTo>
                    <a:pt x="13369" y="4220"/>
                    <a:pt x="13372" y="4223"/>
                    <a:pt x="13372" y="4228"/>
                  </a:cubicBezTo>
                  <a:lnTo>
                    <a:pt x="13372" y="4228"/>
                  </a:lnTo>
                  <a:cubicBezTo>
                    <a:pt x="13372" y="4232"/>
                    <a:pt x="13369" y="4236"/>
                    <a:pt x="13364" y="4236"/>
                  </a:cubicBezTo>
                  <a:cubicBezTo>
                    <a:pt x="13360" y="4236"/>
                    <a:pt x="13356" y="4232"/>
                    <a:pt x="13356" y="4228"/>
                  </a:cubicBezTo>
                  <a:close/>
                  <a:moveTo>
                    <a:pt x="13356" y="4196"/>
                  </a:moveTo>
                  <a:lnTo>
                    <a:pt x="13356" y="4196"/>
                  </a:lnTo>
                  <a:cubicBezTo>
                    <a:pt x="13356" y="4191"/>
                    <a:pt x="13360" y="4188"/>
                    <a:pt x="13364" y="4188"/>
                  </a:cubicBezTo>
                  <a:cubicBezTo>
                    <a:pt x="13369" y="4188"/>
                    <a:pt x="13372" y="4191"/>
                    <a:pt x="13372" y="4196"/>
                  </a:cubicBezTo>
                  <a:lnTo>
                    <a:pt x="13372" y="4196"/>
                  </a:lnTo>
                  <a:cubicBezTo>
                    <a:pt x="13372" y="4200"/>
                    <a:pt x="13369" y="4204"/>
                    <a:pt x="13364" y="4204"/>
                  </a:cubicBezTo>
                  <a:cubicBezTo>
                    <a:pt x="13360" y="4204"/>
                    <a:pt x="13356" y="4200"/>
                    <a:pt x="13356" y="4196"/>
                  </a:cubicBezTo>
                  <a:close/>
                  <a:moveTo>
                    <a:pt x="13356" y="4164"/>
                  </a:moveTo>
                  <a:lnTo>
                    <a:pt x="13356" y="4164"/>
                  </a:lnTo>
                  <a:cubicBezTo>
                    <a:pt x="13356" y="4159"/>
                    <a:pt x="13360" y="4156"/>
                    <a:pt x="13364" y="4156"/>
                  </a:cubicBezTo>
                  <a:cubicBezTo>
                    <a:pt x="13369" y="4156"/>
                    <a:pt x="13372" y="4159"/>
                    <a:pt x="13372" y="4164"/>
                  </a:cubicBezTo>
                  <a:lnTo>
                    <a:pt x="13372" y="4164"/>
                  </a:lnTo>
                  <a:cubicBezTo>
                    <a:pt x="13372" y="4168"/>
                    <a:pt x="13369" y="4172"/>
                    <a:pt x="13364" y="4172"/>
                  </a:cubicBezTo>
                  <a:cubicBezTo>
                    <a:pt x="13360" y="4172"/>
                    <a:pt x="13356" y="4168"/>
                    <a:pt x="13356" y="4164"/>
                  </a:cubicBezTo>
                  <a:close/>
                  <a:moveTo>
                    <a:pt x="13356" y="4132"/>
                  </a:moveTo>
                  <a:lnTo>
                    <a:pt x="13356" y="4132"/>
                  </a:lnTo>
                  <a:cubicBezTo>
                    <a:pt x="13356" y="4127"/>
                    <a:pt x="13360" y="4124"/>
                    <a:pt x="13364" y="4124"/>
                  </a:cubicBezTo>
                  <a:cubicBezTo>
                    <a:pt x="13369" y="4124"/>
                    <a:pt x="13372" y="4127"/>
                    <a:pt x="13372" y="4132"/>
                  </a:cubicBezTo>
                  <a:lnTo>
                    <a:pt x="13372" y="4132"/>
                  </a:lnTo>
                  <a:cubicBezTo>
                    <a:pt x="13372" y="4136"/>
                    <a:pt x="13369" y="4140"/>
                    <a:pt x="13364" y="4140"/>
                  </a:cubicBezTo>
                  <a:cubicBezTo>
                    <a:pt x="13360" y="4140"/>
                    <a:pt x="13356" y="4136"/>
                    <a:pt x="13356" y="4132"/>
                  </a:cubicBezTo>
                  <a:close/>
                  <a:moveTo>
                    <a:pt x="13356" y="4100"/>
                  </a:moveTo>
                  <a:lnTo>
                    <a:pt x="13356" y="4100"/>
                  </a:lnTo>
                  <a:cubicBezTo>
                    <a:pt x="13356" y="4095"/>
                    <a:pt x="13360" y="4092"/>
                    <a:pt x="13364" y="4092"/>
                  </a:cubicBezTo>
                  <a:cubicBezTo>
                    <a:pt x="13369" y="4092"/>
                    <a:pt x="13372" y="4095"/>
                    <a:pt x="13372" y="4100"/>
                  </a:cubicBezTo>
                  <a:lnTo>
                    <a:pt x="13372" y="4100"/>
                  </a:lnTo>
                  <a:cubicBezTo>
                    <a:pt x="13372" y="4104"/>
                    <a:pt x="13369" y="4108"/>
                    <a:pt x="13364" y="4108"/>
                  </a:cubicBezTo>
                  <a:cubicBezTo>
                    <a:pt x="13360" y="4108"/>
                    <a:pt x="13356" y="4104"/>
                    <a:pt x="13356" y="4100"/>
                  </a:cubicBezTo>
                  <a:close/>
                  <a:moveTo>
                    <a:pt x="13356" y="4068"/>
                  </a:moveTo>
                  <a:lnTo>
                    <a:pt x="13356" y="4068"/>
                  </a:lnTo>
                  <a:cubicBezTo>
                    <a:pt x="13356" y="4063"/>
                    <a:pt x="13360" y="4060"/>
                    <a:pt x="13364" y="4060"/>
                  </a:cubicBezTo>
                  <a:cubicBezTo>
                    <a:pt x="13369" y="4060"/>
                    <a:pt x="13372" y="4063"/>
                    <a:pt x="13372" y="4068"/>
                  </a:cubicBezTo>
                  <a:lnTo>
                    <a:pt x="13372" y="4068"/>
                  </a:lnTo>
                  <a:cubicBezTo>
                    <a:pt x="13372" y="4072"/>
                    <a:pt x="13369" y="4076"/>
                    <a:pt x="13364" y="4076"/>
                  </a:cubicBezTo>
                  <a:cubicBezTo>
                    <a:pt x="13360" y="4076"/>
                    <a:pt x="13356" y="4072"/>
                    <a:pt x="13356" y="4068"/>
                  </a:cubicBezTo>
                  <a:close/>
                  <a:moveTo>
                    <a:pt x="13356" y="4036"/>
                  </a:moveTo>
                  <a:lnTo>
                    <a:pt x="13356" y="4036"/>
                  </a:lnTo>
                  <a:cubicBezTo>
                    <a:pt x="13356" y="4031"/>
                    <a:pt x="13360" y="4028"/>
                    <a:pt x="13364" y="4028"/>
                  </a:cubicBezTo>
                  <a:cubicBezTo>
                    <a:pt x="13369" y="4028"/>
                    <a:pt x="13372" y="4031"/>
                    <a:pt x="13372" y="4036"/>
                  </a:cubicBezTo>
                  <a:lnTo>
                    <a:pt x="13372" y="4036"/>
                  </a:lnTo>
                  <a:cubicBezTo>
                    <a:pt x="13372" y="4040"/>
                    <a:pt x="13369" y="4044"/>
                    <a:pt x="13364" y="4044"/>
                  </a:cubicBezTo>
                  <a:cubicBezTo>
                    <a:pt x="13360" y="4044"/>
                    <a:pt x="13356" y="4040"/>
                    <a:pt x="13356" y="4036"/>
                  </a:cubicBezTo>
                  <a:close/>
                  <a:moveTo>
                    <a:pt x="13356" y="4004"/>
                  </a:moveTo>
                  <a:lnTo>
                    <a:pt x="13356" y="4004"/>
                  </a:lnTo>
                  <a:cubicBezTo>
                    <a:pt x="13356" y="3999"/>
                    <a:pt x="13360" y="3996"/>
                    <a:pt x="13364" y="3996"/>
                  </a:cubicBezTo>
                  <a:cubicBezTo>
                    <a:pt x="13369" y="3996"/>
                    <a:pt x="13372" y="3999"/>
                    <a:pt x="13372" y="4004"/>
                  </a:cubicBezTo>
                  <a:lnTo>
                    <a:pt x="13372" y="4004"/>
                  </a:lnTo>
                  <a:cubicBezTo>
                    <a:pt x="13372" y="4008"/>
                    <a:pt x="13369" y="4012"/>
                    <a:pt x="13364" y="4012"/>
                  </a:cubicBezTo>
                  <a:cubicBezTo>
                    <a:pt x="13360" y="4012"/>
                    <a:pt x="13356" y="4008"/>
                    <a:pt x="13356" y="4004"/>
                  </a:cubicBezTo>
                  <a:close/>
                  <a:moveTo>
                    <a:pt x="13356" y="3972"/>
                  </a:moveTo>
                  <a:lnTo>
                    <a:pt x="13356" y="3972"/>
                  </a:lnTo>
                  <a:cubicBezTo>
                    <a:pt x="13356" y="3967"/>
                    <a:pt x="13360" y="3964"/>
                    <a:pt x="13364" y="3964"/>
                  </a:cubicBezTo>
                  <a:cubicBezTo>
                    <a:pt x="13369" y="3964"/>
                    <a:pt x="13372" y="3967"/>
                    <a:pt x="13372" y="3972"/>
                  </a:cubicBezTo>
                  <a:lnTo>
                    <a:pt x="13372" y="3972"/>
                  </a:lnTo>
                  <a:cubicBezTo>
                    <a:pt x="13372" y="3976"/>
                    <a:pt x="13369" y="3980"/>
                    <a:pt x="13364" y="3980"/>
                  </a:cubicBezTo>
                  <a:cubicBezTo>
                    <a:pt x="13360" y="3980"/>
                    <a:pt x="13356" y="3976"/>
                    <a:pt x="13356" y="3972"/>
                  </a:cubicBezTo>
                  <a:close/>
                  <a:moveTo>
                    <a:pt x="13356" y="3940"/>
                  </a:moveTo>
                  <a:lnTo>
                    <a:pt x="13356" y="3940"/>
                  </a:lnTo>
                  <a:cubicBezTo>
                    <a:pt x="13356" y="3935"/>
                    <a:pt x="13360" y="3932"/>
                    <a:pt x="13364" y="3932"/>
                  </a:cubicBezTo>
                  <a:cubicBezTo>
                    <a:pt x="13369" y="3932"/>
                    <a:pt x="13372" y="3935"/>
                    <a:pt x="13372" y="3940"/>
                  </a:cubicBezTo>
                  <a:lnTo>
                    <a:pt x="13372" y="3940"/>
                  </a:lnTo>
                  <a:cubicBezTo>
                    <a:pt x="13372" y="3944"/>
                    <a:pt x="13369" y="3948"/>
                    <a:pt x="13364" y="3948"/>
                  </a:cubicBezTo>
                  <a:cubicBezTo>
                    <a:pt x="13360" y="3948"/>
                    <a:pt x="13356" y="3944"/>
                    <a:pt x="13356" y="3940"/>
                  </a:cubicBezTo>
                  <a:close/>
                  <a:moveTo>
                    <a:pt x="13356" y="3908"/>
                  </a:moveTo>
                  <a:lnTo>
                    <a:pt x="13356" y="3908"/>
                  </a:lnTo>
                  <a:cubicBezTo>
                    <a:pt x="13356" y="3903"/>
                    <a:pt x="13360" y="3900"/>
                    <a:pt x="13364" y="3900"/>
                  </a:cubicBezTo>
                  <a:cubicBezTo>
                    <a:pt x="13369" y="3900"/>
                    <a:pt x="13372" y="3903"/>
                    <a:pt x="13372" y="3908"/>
                  </a:cubicBezTo>
                  <a:lnTo>
                    <a:pt x="13372" y="3908"/>
                  </a:lnTo>
                  <a:cubicBezTo>
                    <a:pt x="13372" y="3912"/>
                    <a:pt x="13369" y="3916"/>
                    <a:pt x="13364" y="3916"/>
                  </a:cubicBezTo>
                  <a:cubicBezTo>
                    <a:pt x="13360" y="3916"/>
                    <a:pt x="13356" y="3912"/>
                    <a:pt x="13356" y="3908"/>
                  </a:cubicBezTo>
                  <a:close/>
                  <a:moveTo>
                    <a:pt x="13356" y="3876"/>
                  </a:moveTo>
                  <a:lnTo>
                    <a:pt x="13356" y="3876"/>
                  </a:lnTo>
                  <a:cubicBezTo>
                    <a:pt x="13356" y="3871"/>
                    <a:pt x="13360" y="3868"/>
                    <a:pt x="13364" y="3868"/>
                  </a:cubicBezTo>
                  <a:cubicBezTo>
                    <a:pt x="13369" y="3868"/>
                    <a:pt x="13372" y="3871"/>
                    <a:pt x="13372" y="3876"/>
                  </a:cubicBezTo>
                  <a:lnTo>
                    <a:pt x="13372" y="3876"/>
                  </a:lnTo>
                  <a:cubicBezTo>
                    <a:pt x="13372" y="3880"/>
                    <a:pt x="13369" y="3884"/>
                    <a:pt x="13364" y="3884"/>
                  </a:cubicBezTo>
                  <a:cubicBezTo>
                    <a:pt x="13360" y="3884"/>
                    <a:pt x="13356" y="3880"/>
                    <a:pt x="13356" y="3876"/>
                  </a:cubicBezTo>
                  <a:close/>
                  <a:moveTo>
                    <a:pt x="13356" y="3844"/>
                  </a:moveTo>
                  <a:lnTo>
                    <a:pt x="13356" y="3843"/>
                  </a:lnTo>
                  <a:cubicBezTo>
                    <a:pt x="13356" y="3839"/>
                    <a:pt x="13360" y="3835"/>
                    <a:pt x="13364" y="3835"/>
                  </a:cubicBezTo>
                  <a:cubicBezTo>
                    <a:pt x="13369" y="3835"/>
                    <a:pt x="13372" y="3839"/>
                    <a:pt x="13372" y="3843"/>
                  </a:cubicBezTo>
                  <a:lnTo>
                    <a:pt x="13372" y="3844"/>
                  </a:lnTo>
                  <a:cubicBezTo>
                    <a:pt x="13372" y="3848"/>
                    <a:pt x="13369" y="3852"/>
                    <a:pt x="13364" y="3852"/>
                  </a:cubicBezTo>
                  <a:cubicBezTo>
                    <a:pt x="13360" y="3852"/>
                    <a:pt x="13356" y="3848"/>
                    <a:pt x="13356" y="3844"/>
                  </a:cubicBezTo>
                  <a:close/>
                  <a:moveTo>
                    <a:pt x="13356" y="3811"/>
                  </a:moveTo>
                  <a:lnTo>
                    <a:pt x="13356" y="3811"/>
                  </a:lnTo>
                  <a:cubicBezTo>
                    <a:pt x="13356" y="3807"/>
                    <a:pt x="13360" y="3803"/>
                    <a:pt x="13364" y="3803"/>
                  </a:cubicBezTo>
                  <a:cubicBezTo>
                    <a:pt x="13369" y="3803"/>
                    <a:pt x="13372" y="3807"/>
                    <a:pt x="13372" y="3811"/>
                  </a:cubicBezTo>
                  <a:lnTo>
                    <a:pt x="13372" y="3811"/>
                  </a:lnTo>
                  <a:cubicBezTo>
                    <a:pt x="13372" y="3816"/>
                    <a:pt x="13369" y="3819"/>
                    <a:pt x="13364" y="3819"/>
                  </a:cubicBezTo>
                  <a:cubicBezTo>
                    <a:pt x="13360" y="3819"/>
                    <a:pt x="13356" y="3816"/>
                    <a:pt x="13356" y="3811"/>
                  </a:cubicBezTo>
                  <a:close/>
                  <a:moveTo>
                    <a:pt x="13356" y="3779"/>
                  </a:moveTo>
                  <a:lnTo>
                    <a:pt x="13356" y="3779"/>
                  </a:lnTo>
                  <a:cubicBezTo>
                    <a:pt x="13356" y="3775"/>
                    <a:pt x="13360" y="3771"/>
                    <a:pt x="13364" y="3771"/>
                  </a:cubicBezTo>
                  <a:cubicBezTo>
                    <a:pt x="13369" y="3771"/>
                    <a:pt x="13372" y="3775"/>
                    <a:pt x="13372" y="3779"/>
                  </a:cubicBezTo>
                  <a:lnTo>
                    <a:pt x="13372" y="3779"/>
                  </a:lnTo>
                  <a:cubicBezTo>
                    <a:pt x="13372" y="3784"/>
                    <a:pt x="13369" y="3787"/>
                    <a:pt x="13364" y="3787"/>
                  </a:cubicBezTo>
                  <a:cubicBezTo>
                    <a:pt x="13360" y="3787"/>
                    <a:pt x="13356" y="3784"/>
                    <a:pt x="13356" y="3779"/>
                  </a:cubicBezTo>
                  <a:close/>
                  <a:moveTo>
                    <a:pt x="13356" y="3747"/>
                  </a:moveTo>
                  <a:lnTo>
                    <a:pt x="13356" y="3747"/>
                  </a:lnTo>
                  <a:cubicBezTo>
                    <a:pt x="13356" y="3743"/>
                    <a:pt x="13360" y="3739"/>
                    <a:pt x="13364" y="3739"/>
                  </a:cubicBezTo>
                  <a:cubicBezTo>
                    <a:pt x="13369" y="3739"/>
                    <a:pt x="13372" y="3743"/>
                    <a:pt x="13372" y="3747"/>
                  </a:cubicBezTo>
                  <a:lnTo>
                    <a:pt x="13372" y="3747"/>
                  </a:lnTo>
                  <a:cubicBezTo>
                    <a:pt x="13372" y="3752"/>
                    <a:pt x="13369" y="3755"/>
                    <a:pt x="13364" y="3755"/>
                  </a:cubicBezTo>
                  <a:cubicBezTo>
                    <a:pt x="13360" y="3755"/>
                    <a:pt x="13356" y="3752"/>
                    <a:pt x="13356" y="3747"/>
                  </a:cubicBezTo>
                  <a:close/>
                  <a:moveTo>
                    <a:pt x="13356" y="3715"/>
                  </a:moveTo>
                  <a:lnTo>
                    <a:pt x="13356" y="3715"/>
                  </a:lnTo>
                  <a:cubicBezTo>
                    <a:pt x="13356" y="3711"/>
                    <a:pt x="13360" y="3707"/>
                    <a:pt x="13364" y="3707"/>
                  </a:cubicBezTo>
                  <a:cubicBezTo>
                    <a:pt x="13369" y="3707"/>
                    <a:pt x="13372" y="3711"/>
                    <a:pt x="13372" y="3715"/>
                  </a:cubicBezTo>
                  <a:lnTo>
                    <a:pt x="13372" y="3715"/>
                  </a:lnTo>
                  <a:cubicBezTo>
                    <a:pt x="13372" y="3720"/>
                    <a:pt x="13369" y="3723"/>
                    <a:pt x="13364" y="3723"/>
                  </a:cubicBezTo>
                  <a:cubicBezTo>
                    <a:pt x="13360" y="3723"/>
                    <a:pt x="13356" y="3720"/>
                    <a:pt x="13356" y="3715"/>
                  </a:cubicBezTo>
                  <a:close/>
                  <a:moveTo>
                    <a:pt x="13356" y="3683"/>
                  </a:moveTo>
                  <a:lnTo>
                    <a:pt x="13356" y="3683"/>
                  </a:lnTo>
                  <a:cubicBezTo>
                    <a:pt x="13356" y="3679"/>
                    <a:pt x="13360" y="3675"/>
                    <a:pt x="13364" y="3675"/>
                  </a:cubicBezTo>
                  <a:cubicBezTo>
                    <a:pt x="13369" y="3675"/>
                    <a:pt x="13372" y="3679"/>
                    <a:pt x="13372" y="3683"/>
                  </a:cubicBezTo>
                  <a:lnTo>
                    <a:pt x="13372" y="3683"/>
                  </a:lnTo>
                  <a:cubicBezTo>
                    <a:pt x="13372" y="3688"/>
                    <a:pt x="13369" y="3691"/>
                    <a:pt x="13364" y="3691"/>
                  </a:cubicBezTo>
                  <a:cubicBezTo>
                    <a:pt x="13360" y="3691"/>
                    <a:pt x="13356" y="3688"/>
                    <a:pt x="13356" y="3683"/>
                  </a:cubicBezTo>
                  <a:close/>
                  <a:moveTo>
                    <a:pt x="13356" y="3651"/>
                  </a:moveTo>
                  <a:lnTo>
                    <a:pt x="13356" y="3651"/>
                  </a:lnTo>
                  <a:cubicBezTo>
                    <a:pt x="13356" y="3647"/>
                    <a:pt x="13360" y="3643"/>
                    <a:pt x="13364" y="3643"/>
                  </a:cubicBezTo>
                  <a:cubicBezTo>
                    <a:pt x="13369" y="3643"/>
                    <a:pt x="13372" y="3647"/>
                    <a:pt x="13372" y="3651"/>
                  </a:cubicBezTo>
                  <a:lnTo>
                    <a:pt x="13372" y="3651"/>
                  </a:lnTo>
                  <a:cubicBezTo>
                    <a:pt x="13372" y="3656"/>
                    <a:pt x="13369" y="3659"/>
                    <a:pt x="13364" y="3659"/>
                  </a:cubicBezTo>
                  <a:cubicBezTo>
                    <a:pt x="13360" y="3659"/>
                    <a:pt x="13356" y="3656"/>
                    <a:pt x="13356" y="3651"/>
                  </a:cubicBezTo>
                  <a:close/>
                  <a:moveTo>
                    <a:pt x="13356" y="3619"/>
                  </a:moveTo>
                  <a:lnTo>
                    <a:pt x="13356" y="3619"/>
                  </a:lnTo>
                  <a:cubicBezTo>
                    <a:pt x="13356" y="3615"/>
                    <a:pt x="13360" y="3611"/>
                    <a:pt x="13364" y="3611"/>
                  </a:cubicBezTo>
                  <a:cubicBezTo>
                    <a:pt x="13369" y="3611"/>
                    <a:pt x="13372" y="3615"/>
                    <a:pt x="13372" y="3619"/>
                  </a:cubicBezTo>
                  <a:lnTo>
                    <a:pt x="13372" y="3619"/>
                  </a:lnTo>
                  <a:cubicBezTo>
                    <a:pt x="13372" y="3624"/>
                    <a:pt x="13369" y="3627"/>
                    <a:pt x="13364" y="3627"/>
                  </a:cubicBezTo>
                  <a:cubicBezTo>
                    <a:pt x="13360" y="3627"/>
                    <a:pt x="13356" y="3624"/>
                    <a:pt x="13356" y="3619"/>
                  </a:cubicBezTo>
                  <a:close/>
                  <a:moveTo>
                    <a:pt x="13356" y="3587"/>
                  </a:moveTo>
                  <a:lnTo>
                    <a:pt x="13356" y="3587"/>
                  </a:lnTo>
                  <a:cubicBezTo>
                    <a:pt x="13356" y="3583"/>
                    <a:pt x="13360" y="3579"/>
                    <a:pt x="13364" y="3579"/>
                  </a:cubicBezTo>
                  <a:cubicBezTo>
                    <a:pt x="13369" y="3579"/>
                    <a:pt x="13372" y="3583"/>
                    <a:pt x="13372" y="3587"/>
                  </a:cubicBezTo>
                  <a:lnTo>
                    <a:pt x="13372" y="3587"/>
                  </a:lnTo>
                  <a:cubicBezTo>
                    <a:pt x="13372" y="3592"/>
                    <a:pt x="13369" y="3595"/>
                    <a:pt x="13364" y="3595"/>
                  </a:cubicBezTo>
                  <a:cubicBezTo>
                    <a:pt x="13360" y="3595"/>
                    <a:pt x="13356" y="3592"/>
                    <a:pt x="13356" y="3587"/>
                  </a:cubicBezTo>
                  <a:close/>
                  <a:moveTo>
                    <a:pt x="13356" y="3555"/>
                  </a:moveTo>
                  <a:lnTo>
                    <a:pt x="13356" y="3555"/>
                  </a:lnTo>
                  <a:cubicBezTo>
                    <a:pt x="13356" y="3551"/>
                    <a:pt x="13360" y="3547"/>
                    <a:pt x="13364" y="3547"/>
                  </a:cubicBezTo>
                  <a:cubicBezTo>
                    <a:pt x="13369" y="3547"/>
                    <a:pt x="13372" y="3551"/>
                    <a:pt x="13372" y="3555"/>
                  </a:cubicBezTo>
                  <a:lnTo>
                    <a:pt x="13372" y="3555"/>
                  </a:lnTo>
                  <a:cubicBezTo>
                    <a:pt x="13372" y="3560"/>
                    <a:pt x="13369" y="3563"/>
                    <a:pt x="13364" y="3563"/>
                  </a:cubicBezTo>
                  <a:cubicBezTo>
                    <a:pt x="13360" y="3563"/>
                    <a:pt x="13356" y="3560"/>
                    <a:pt x="13356" y="3555"/>
                  </a:cubicBezTo>
                  <a:close/>
                  <a:moveTo>
                    <a:pt x="13356" y="3523"/>
                  </a:moveTo>
                  <a:lnTo>
                    <a:pt x="13356" y="3523"/>
                  </a:lnTo>
                  <a:cubicBezTo>
                    <a:pt x="13356" y="3519"/>
                    <a:pt x="13360" y="3515"/>
                    <a:pt x="13364" y="3515"/>
                  </a:cubicBezTo>
                  <a:cubicBezTo>
                    <a:pt x="13369" y="3515"/>
                    <a:pt x="13372" y="3519"/>
                    <a:pt x="13372" y="3523"/>
                  </a:cubicBezTo>
                  <a:lnTo>
                    <a:pt x="13372" y="3523"/>
                  </a:lnTo>
                  <a:cubicBezTo>
                    <a:pt x="13372" y="3528"/>
                    <a:pt x="13369" y="3531"/>
                    <a:pt x="13364" y="3531"/>
                  </a:cubicBezTo>
                  <a:cubicBezTo>
                    <a:pt x="13360" y="3531"/>
                    <a:pt x="13356" y="3528"/>
                    <a:pt x="13356" y="3523"/>
                  </a:cubicBezTo>
                  <a:close/>
                  <a:moveTo>
                    <a:pt x="13356" y="3491"/>
                  </a:moveTo>
                  <a:lnTo>
                    <a:pt x="13356" y="3491"/>
                  </a:lnTo>
                  <a:cubicBezTo>
                    <a:pt x="13356" y="3487"/>
                    <a:pt x="13360" y="3483"/>
                    <a:pt x="13364" y="3483"/>
                  </a:cubicBezTo>
                  <a:cubicBezTo>
                    <a:pt x="13369" y="3483"/>
                    <a:pt x="13372" y="3487"/>
                    <a:pt x="13372" y="3491"/>
                  </a:cubicBezTo>
                  <a:lnTo>
                    <a:pt x="13372" y="3491"/>
                  </a:lnTo>
                  <a:cubicBezTo>
                    <a:pt x="13372" y="3496"/>
                    <a:pt x="13369" y="3499"/>
                    <a:pt x="13364" y="3499"/>
                  </a:cubicBezTo>
                  <a:cubicBezTo>
                    <a:pt x="13360" y="3499"/>
                    <a:pt x="13356" y="3496"/>
                    <a:pt x="13356" y="3491"/>
                  </a:cubicBezTo>
                  <a:close/>
                  <a:moveTo>
                    <a:pt x="13356" y="3459"/>
                  </a:moveTo>
                  <a:lnTo>
                    <a:pt x="13356" y="3459"/>
                  </a:lnTo>
                  <a:cubicBezTo>
                    <a:pt x="13356" y="3455"/>
                    <a:pt x="13360" y="3451"/>
                    <a:pt x="13364" y="3451"/>
                  </a:cubicBezTo>
                  <a:cubicBezTo>
                    <a:pt x="13369" y="3451"/>
                    <a:pt x="13372" y="3455"/>
                    <a:pt x="13372" y="3459"/>
                  </a:cubicBezTo>
                  <a:lnTo>
                    <a:pt x="13372" y="3459"/>
                  </a:lnTo>
                  <a:cubicBezTo>
                    <a:pt x="13372" y="3464"/>
                    <a:pt x="13369" y="3467"/>
                    <a:pt x="13364" y="3467"/>
                  </a:cubicBezTo>
                  <a:cubicBezTo>
                    <a:pt x="13360" y="3467"/>
                    <a:pt x="13356" y="3464"/>
                    <a:pt x="13356" y="3459"/>
                  </a:cubicBezTo>
                  <a:close/>
                  <a:moveTo>
                    <a:pt x="13356" y="3427"/>
                  </a:moveTo>
                  <a:lnTo>
                    <a:pt x="13356" y="3427"/>
                  </a:lnTo>
                  <a:cubicBezTo>
                    <a:pt x="13356" y="3423"/>
                    <a:pt x="13360" y="3419"/>
                    <a:pt x="13364" y="3419"/>
                  </a:cubicBezTo>
                  <a:cubicBezTo>
                    <a:pt x="13369" y="3419"/>
                    <a:pt x="13372" y="3423"/>
                    <a:pt x="13372" y="3427"/>
                  </a:cubicBezTo>
                  <a:lnTo>
                    <a:pt x="13372" y="3427"/>
                  </a:lnTo>
                  <a:cubicBezTo>
                    <a:pt x="13372" y="3432"/>
                    <a:pt x="13369" y="3435"/>
                    <a:pt x="13364" y="3435"/>
                  </a:cubicBezTo>
                  <a:cubicBezTo>
                    <a:pt x="13360" y="3435"/>
                    <a:pt x="13356" y="3432"/>
                    <a:pt x="13356" y="3427"/>
                  </a:cubicBezTo>
                  <a:close/>
                  <a:moveTo>
                    <a:pt x="13356" y="3395"/>
                  </a:moveTo>
                  <a:lnTo>
                    <a:pt x="13356" y="3395"/>
                  </a:lnTo>
                  <a:cubicBezTo>
                    <a:pt x="13356" y="3391"/>
                    <a:pt x="13360" y="3387"/>
                    <a:pt x="13364" y="3387"/>
                  </a:cubicBezTo>
                  <a:cubicBezTo>
                    <a:pt x="13369" y="3387"/>
                    <a:pt x="13372" y="3391"/>
                    <a:pt x="13372" y="3395"/>
                  </a:cubicBezTo>
                  <a:lnTo>
                    <a:pt x="13372" y="3395"/>
                  </a:lnTo>
                  <a:cubicBezTo>
                    <a:pt x="13372" y="3400"/>
                    <a:pt x="13369" y="3403"/>
                    <a:pt x="13364" y="3403"/>
                  </a:cubicBezTo>
                  <a:cubicBezTo>
                    <a:pt x="13360" y="3403"/>
                    <a:pt x="13356" y="3400"/>
                    <a:pt x="13356" y="3395"/>
                  </a:cubicBezTo>
                  <a:close/>
                  <a:moveTo>
                    <a:pt x="13356" y="3363"/>
                  </a:moveTo>
                  <a:lnTo>
                    <a:pt x="13356" y="3363"/>
                  </a:lnTo>
                  <a:cubicBezTo>
                    <a:pt x="13356" y="3359"/>
                    <a:pt x="13360" y="3355"/>
                    <a:pt x="13364" y="3355"/>
                  </a:cubicBezTo>
                  <a:cubicBezTo>
                    <a:pt x="13369" y="3355"/>
                    <a:pt x="13372" y="3359"/>
                    <a:pt x="13372" y="3363"/>
                  </a:cubicBezTo>
                  <a:lnTo>
                    <a:pt x="13372" y="3363"/>
                  </a:lnTo>
                  <a:cubicBezTo>
                    <a:pt x="13372" y="3368"/>
                    <a:pt x="13369" y="3371"/>
                    <a:pt x="13364" y="3371"/>
                  </a:cubicBezTo>
                  <a:cubicBezTo>
                    <a:pt x="13360" y="3371"/>
                    <a:pt x="13356" y="3368"/>
                    <a:pt x="13356" y="3363"/>
                  </a:cubicBezTo>
                  <a:close/>
                  <a:moveTo>
                    <a:pt x="13356" y="3331"/>
                  </a:moveTo>
                  <a:lnTo>
                    <a:pt x="13356" y="3331"/>
                  </a:lnTo>
                  <a:cubicBezTo>
                    <a:pt x="13356" y="3327"/>
                    <a:pt x="13360" y="3323"/>
                    <a:pt x="13364" y="3323"/>
                  </a:cubicBezTo>
                  <a:cubicBezTo>
                    <a:pt x="13369" y="3323"/>
                    <a:pt x="13372" y="3327"/>
                    <a:pt x="13372" y="3331"/>
                  </a:cubicBezTo>
                  <a:lnTo>
                    <a:pt x="13372" y="3331"/>
                  </a:lnTo>
                  <a:cubicBezTo>
                    <a:pt x="13372" y="3336"/>
                    <a:pt x="13369" y="3339"/>
                    <a:pt x="13364" y="3339"/>
                  </a:cubicBezTo>
                  <a:cubicBezTo>
                    <a:pt x="13360" y="3339"/>
                    <a:pt x="13356" y="3336"/>
                    <a:pt x="13356" y="3331"/>
                  </a:cubicBezTo>
                  <a:close/>
                  <a:moveTo>
                    <a:pt x="13356" y="3299"/>
                  </a:moveTo>
                  <a:lnTo>
                    <a:pt x="13356" y="3299"/>
                  </a:lnTo>
                  <a:cubicBezTo>
                    <a:pt x="13356" y="3295"/>
                    <a:pt x="13360" y="3291"/>
                    <a:pt x="13364" y="3291"/>
                  </a:cubicBezTo>
                  <a:cubicBezTo>
                    <a:pt x="13369" y="3291"/>
                    <a:pt x="13372" y="3295"/>
                    <a:pt x="13372" y="3299"/>
                  </a:cubicBezTo>
                  <a:lnTo>
                    <a:pt x="13372" y="3299"/>
                  </a:lnTo>
                  <a:cubicBezTo>
                    <a:pt x="13372" y="3304"/>
                    <a:pt x="13369" y="3307"/>
                    <a:pt x="13364" y="3307"/>
                  </a:cubicBezTo>
                  <a:cubicBezTo>
                    <a:pt x="13360" y="3307"/>
                    <a:pt x="13356" y="3304"/>
                    <a:pt x="13356" y="3299"/>
                  </a:cubicBezTo>
                  <a:close/>
                  <a:moveTo>
                    <a:pt x="13356" y="3267"/>
                  </a:moveTo>
                  <a:lnTo>
                    <a:pt x="13356" y="3267"/>
                  </a:lnTo>
                  <a:cubicBezTo>
                    <a:pt x="13356" y="3263"/>
                    <a:pt x="13360" y="3259"/>
                    <a:pt x="13364" y="3259"/>
                  </a:cubicBezTo>
                  <a:cubicBezTo>
                    <a:pt x="13369" y="3259"/>
                    <a:pt x="13372" y="3263"/>
                    <a:pt x="13372" y="3267"/>
                  </a:cubicBezTo>
                  <a:lnTo>
                    <a:pt x="13372" y="3267"/>
                  </a:lnTo>
                  <a:cubicBezTo>
                    <a:pt x="13372" y="3272"/>
                    <a:pt x="13369" y="3275"/>
                    <a:pt x="13364" y="3275"/>
                  </a:cubicBezTo>
                  <a:cubicBezTo>
                    <a:pt x="13360" y="3275"/>
                    <a:pt x="13356" y="3272"/>
                    <a:pt x="13356" y="3267"/>
                  </a:cubicBezTo>
                  <a:close/>
                  <a:moveTo>
                    <a:pt x="13356" y="3235"/>
                  </a:moveTo>
                  <a:lnTo>
                    <a:pt x="13356" y="3235"/>
                  </a:lnTo>
                  <a:cubicBezTo>
                    <a:pt x="13356" y="3231"/>
                    <a:pt x="13360" y="3227"/>
                    <a:pt x="13364" y="3227"/>
                  </a:cubicBezTo>
                  <a:cubicBezTo>
                    <a:pt x="13369" y="3227"/>
                    <a:pt x="13372" y="3231"/>
                    <a:pt x="13372" y="3235"/>
                  </a:cubicBezTo>
                  <a:lnTo>
                    <a:pt x="13372" y="3235"/>
                  </a:lnTo>
                  <a:cubicBezTo>
                    <a:pt x="13372" y="3240"/>
                    <a:pt x="13369" y="3243"/>
                    <a:pt x="13364" y="3243"/>
                  </a:cubicBezTo>
                  <a:cubicBezTo>
                    <a:pt x="13360" y="3243"/>
                    <a:pt x="13356" y="3240"/>
                    <a:pt x="13356" y="3235"/>
                  </a:cubicBezTo>
                  <a:close/>
                  <a:moveTo>
                    <a:pt x="13356" y="3203"/>
                  </a:moveTo>
                  <a:lnTo>
                    <a:pt x="13356" y="3203"/>
                  </a:lnTo>
                  <a:cubicBezTo>
                    <a:pt x="13356" y="3199"/>
                    <a:pt x="13360" y="3195"/>
                    <a:pt x="13364" y="3195"/>
                  </a:cubicBezTo>
                  <a:cubicBezTo>
                    <a:pt x="13369" y="3195"/>
                    <a:pt x="13372" y="3199"/>
                    <a:pt x="13372" y="3203"/>
                  </a:cubicBezTo>
                  <a:lnTo>
                    <a:pt x="13372" y="3203"/>
                  </a:lnTo>
                  <a:cubicBezTo>
                    <a:pt x="13372" y="3208"/>
                    <a:pt x="13369" y="3211"/>
                    <a:pt x="13364" y="3211"/>
                  </a:cubicBezTo>
                  <a:cubicBezTo>
                    <a:pt x="13360" y="3211"/>
                    <a:pt x="13356" y="3208"/>
                    <a:pt x="13356" y="3203"/>
                  </a:cubicBezTo>
                  <a:close/>
                  <a:moveTo>
                    <a:pt x="13356" y="3171"/>
                  </a:moveTo>
                  <a:lnTo>
                    <a:pt x="13356" y="3171"/>
                  </a:lnTo>
                  <a:cubicBezTo>
                    <a:pt x="13356" y="3167"/>
                    <a:pt x="13360" y="3163"/>
                    <a:pt x="13364" y="3163"/>
                  </a:cubicBezTo>
                  <a:cubicBezTo>
                    <a:pt x="13369" y="3163"/>
                    <a:pt x="13372" y="3167"/>
                    <a:pt x="13372" y="3171"/>
                  </a:cubicBezTo>
                  <a:lnTo>
                    <a:pt x="13372" y="3171"/>
                  </a:lnTo>
                  <a:cubicBezTo>
                    <a:pt x="13372" y="3176"/>
                    <a:pt x="13369" y="3179"/>
                    <a:pt x="13364" y="3179"/>
                  </a:cubicBezTo>
                  <a:cubicBezTo>
                    <a:pt x="13360" y="3179"/>
                    <a:pt x="13356" y="3176"/>
                    <a:pt x="13356" y="3171"/>
                  </a:cubicBezTo>
                  <a:close/>
                  <a:moveTo>
                    <a:pt x="13356" y="3139"/>
                  </a:moveTo>
                  <a:lnTo>
                    <a:pt x="13356" y="3139"/>
                  </a:lnTo>
                  <a:cubicBezTo>
                    <a:pt x="13356" y="3135"/>
                    <a:pt x="13360" y="3131"/>
                    <a:pt x="13364" y="3131"/>
                  </a:cubicBezTo>
                  <a:cubicBezTo>
                    <a:pt x="13369" y="3131"/>
                    <a:pt x="13372" y="3135"/>
                    <a:pt x="13372" y="3139"/>
                  </a:cubicBezTo>
                  <a:lnTo>
                    <a:pt x="13372" y="3139"/>
                  </a:lnTo>
                  <a:cubicBezTo>
                    <a:pt x="13372" y="3144"/>
                    <a:pt x="13369" y="3147"/>
                    <a:pt x="13364" y="3147"/>
                  </a:cubicBezTo>
                  <a:cubicBezTo>
                    <a:pt x="13360" y="3147"/>
                    <a:pt x="13356" y="3144"/>
                    <a:pt x="13356" y="3139"/>
                  </a:cubicBezTo>
                  <a:close/>
                  <a:moveTo>
                    <a:pt x="13356" y="3107"/>
                  </a:moveTo>
                  <a:lnTo>
                    <a:pt x="13356" y="3107"/>
                  </a:lnTo>
                  <a:cubicBezTo>
                    <a:pt x="13356" y="3103"/>
                    <a:pt x="13360" y="3099"/>
                    <a:pt x="13364" y="3099"/>
                  </a:cubicBezTo>
                  <a:cubicBezTo>
                    <a:pt x="13369" y="3099"/>
                    <a:pt x="13372" y="3103"/>
                    <a:pt x="13372" y="3107"/>
                  </a:cubicBezTo>
                  <a:lnTo>
                    <a:pt x="13372" y="3107"/>
                  </a:lnTo>
                  <a:cubicBezTo>
                    <a:pt x="13372" y="3112"/>
                    <a:pt x="13369" y="3115"/>
                    <a:pt x="13364" y="3115"/>
                  </a:cubicBezTo>
                  <a:cubicBezTo>
                    <a:pt x="13360" y="3115"/>
                    <a:pt x="13356" y="3112"/>
                    <a:pt x="13356" y="3107"/>
                  </a:cubicBezTo>
                  <a:close/>
                  <a:moveTo>
                    <a:pt x="13356" y="3075"/>
                  </a:moveTo>
                  <a:lnTo>
                    <a:pt x="13356" y="3075"/>
                  </a:lnTo>
                  <a:cubicBezTo>
                    <a:pt x="13356" y="3071"/>
                    <a:pt x="13360" y="3067"/>
                    <a:pt x="13364" y="3067"/>
                  </a:cubicBezTo>
                  <a:cubicBezTo>
                    <a:pt x="13369" y="3067"/>
                    <a:pt x="13372" y="3071"/>
                    <a:pt x="13372" y="3075"/>
                  </a:cubicBezTo>
                  <a:lnTo>
                    <a:pt x="13372" y="3075"/>
                  </a:lnTo>
                  <a:cubicBezTo>
                    <a:pt x="13372" y="3080"/>
                    <a:pt x="13369" y="3083"/>
                    <a:pt x="13364" y="3083"/>
                  </a:cubicBezTo>
                  <a:cubicBezTo>
                    <a:pt x="13360" y="3083"/>
                    <a:pt x="13356" y="3080"/>
                    <a:pt x="13356" y="3075"/>
                  </a:cubicBezTo>
                  <a:close/>
                  <a:moveTo>
                    <a:pt x="13356" y="3043"/>
                  </a:moveTo>
                  <a:lnTo>
                    <a:pt x="13356" y="3043"/>
                  </a:lnTo>
                  <a:cubicBezTo>
                    <a:pt x="13356" y="3039"/>
                    <a:pt x="13360" y="3035"/>
                    <a:pt x="13364" y="3035"/>
                  </a:cubicBezTo>
                  <a:cubicBezTo>
                    <a:pt x="13369" y="3035"/>
                    <a:pt x="13372" y="3039"/>
                    <a:pt x="13372" y="3043"/>
                  </a:cubicBezTo>
                  <a:lnTo>
                    <a:pt x="13372" y="3043"/>
                  </a:lnTo>
                  <a:cubicBezTo>
                    <a:pt x="13372" y="3048"/>
                    <a:pt x="13369" y="3051"/>
                    <a:pt x="13364" y="3051"/>
                  </a:cubicBezTo>
                  <a:cubicBezTo>
                    <a:pt x="13360" y="3051"/>
                    <a:pt x="13356" y="3048"/>
                    <a:pt x="13356" y="3043"/>
                  </a:cubicBezTo>
                  <a:close/>
                  <a:moveTo>
                    <a:pt x="13356" y="3011"/>
                  </a:moveTo>
                  <a:lnTo>
                    <a:pt x="13356" y="3011"/>
                  </a:lnTo>
                  <a:cubicBezTo>
                    <a:pt x="13356" y="3007"/>
                    <a:pt x="13360" y="3003"/>
                    <a:pt x="13364" y="3003"/>
                  </a:cubicBezTo>
                  <a:cubicBezTo>
                    <a:pt x="13369" y="3003"/>
                    <a:pt x="13372" y="3007"/>
                    <a:pt x="13372" y="3011"/>
                  </a:cubicBezTo>
                  <a:lnTo>
                    <a:pt x="13372" y="3011"/>
                  </a:lnTo>
                  <a:cubicBezTo>
                    <a:pt x="13372" y="3016"/>
                    <a:pt x="13369" y="3019"/>
                    <a:pt x="13364" y="3019"/>
                  </a:cubicBezTo>
                  <a:cubicBezTo>
                    <a:pt x="13360" y="3019"/>
                    <a:pt x="13356" y="3016"/>
                    <a:pt x="13356" y="3011"/>
                  </a:cubicBezTo>
                  <a:close/>
                  <a:moveTo>
                    <a:pt x="13356" y="2979"/>
                  </a:moveTo>
                  <a:lnTo>
                    <a:pt x="13356" y="2979"/>
                  </a:lnTo>
                  <a:cubicBezTo>
                    <a:pt x="13356" y="2975"/>
                    <a:pt x="13360" y="2971"/>
                    <a:pt x="13364" y="2971"/>
                  </a:cubicBezTo>
                  <a:cubicBezTo>
                    <a:pt x="13369" y="2971"/>
                    <a:pt x="13372" y="2975"/>
                    <a:pt x="13372" y="2979"/>
                  </a:cubicBezTo>
                  <a:lnTo>
                    <a:pt x="13372" y="2979"/>
                  </a:lnTo>
                  <a:cubicBezTo>
                    <a:pt x="13372" y="2984"/>
                    <a:pt x="13369" y="2987"/>
                    <a:pt x="13364" y="2987"/>
                  </a:cubicBezTo>
                  <a:cubicBezTo>
                    <a:pt x="13360" y="2987"/>
                    <a:pt x="13356" y="2984"/>
                    <a:pt x="13356" y="2979"/>
                  </a:cubicBezTo>
                  <a:close/>
                  <a:moveTo>
                    <a:pt x="13356" y="2947"/>
                  </a:moveTo>
                  <a:lnTo>
                    <a:pt x="13356" y="2947"/>
                  </a:lnTo>
                  <a:cubicBezTo>
                    <a:pt x="13356" y="2943"/>
                    <a:pt x="13360" y="2939"/>
                    <a:pt x="13364" y="2939"/>
                  </a:cubicBezTo>
                  <a:cubicBezTo>
                    <a:pt x="13369" y="2939"/>
                    <a:pt x="13372" y="2943"/>
                    <a:pt x="13372" y="2947"/>
                  </a:cubicBezTo>
                  <a:lnTo>
                    <a:pt x="13372" y="2947"/>
                  </a:lnTo>
                  <a:cubicBezTo>
                    <a:pt x="13372" y="2952"/>
                    <a:pt x="13369" y="2955"/>
                    <a:pt x="13364" y="2955"/>
                  </a:cubicBezTo>
                  <a:cubicBezTo>
                    <a:pt x="13360" y="2955"/>
                    <a:pt x="13356" y="2952"/>
                    <a:pt x="13356" y="2947"/>
                  </a:cubicBezTo>
                  <a:close/>
                  <a:moveTo>
                    <a:pt x="13356" y="2915"/>
                  </a:moveTo>
                  <a:lnTo>
                    <a:pt x="13356" y="2915"/>
                  </a:lnTo>
                  <a:cubicBezTo>
                    <a:pt x="13356" y="2911"/>
                    <a:pt x="13360" y="2907"/>
                    <a:pt x="13364" y="2907"/>
                  </a:cubicBezTo>
                  <a:cubicBezTo>
                    <a:pt x="13369" y="2907"/>
                    <a:pt x="13372" y="2911"/>
                    <a:pt x="13372" y="2915"/>
                  </a:cubicBezTo>
                  <a:lnTo>
                    <a:pt x="13372" y="2915"/>
                  </a:lnTo>
                  <a:cubicBezTo>
                    <a:pt x="13372" y="2919"/>
                    <a:pt x="13369" y="2923"/>
                    <a:pt x="13364" y="2923"/>
                  </a:cubicBezTo>
                  <a:cubicBezTo>
                    <a:pt x="13360" y="2923"/>
                    <a:pt x="13356" y="2919"/>
                    <a:pt x="13356" y="2915"/>
                  </a:cubicBezTo>
                  <a:close/>
                  <a:moveTo>
                    <a:pt x="13356" y="2883"/>
                  </a:moveTo>
                  <a:lnTo>
                    <a:pt x="13356" y="2883"/>
                  </a:lnTo>
                  <a:cubicBezTo>
                    <a:pt x="13356" y="2879"/>
                    <a:pt x="13360" y="2875"/>
                    <a:pt x="13364" y="2875"/>
                  </a:cubicBezTo>
                  <a:cubicBezTo>
                    <a:pt x="13369" y="2875"/>
                    <a:pt x="13372" y="2879"/>
                    <a:pt x="13372" y="2883"/>
                  </a:cubicBezTo>
                  <a:lnTo>
                    <a:pt x="13372" y="2883"/>
                  </a:lnTo>
                  <a:cubicBezTo>
                    <a:pt x="13372" y="2887"/>
                    <a:pt x="13369" y="2891"/>
                    <a:pt x="13364" y="2891"/>
                  </a:cubicBezTo>
                  <a:cubicBezTo>
                    <a:pt x="13360" y="2891"/>
                    <a:pt x="13356" y="2887"/>
                    <a:pt x="13356" y="2883"/>
                  </a:cubicBezTo>
                  <a:close/>
                  <a:moveTo>
                    <a:pt x="13356" y="2851"/>
                  </a:moveTo>
                  <a:lnTo>
                    <a:pt x="13356" y="2851"/>
                  </a:lnTo>
                  <a:cubicBezTo>
                    <a:pt x="13356" y="2847"/>
                    <a:pt x="13360" y="2843"/>
                    <a:pt x="13364" y="2843"/>
                  </a:cubicBezTo>
                  <a:cubicBezTo>
                    <a:pt x="13369" y="2843"/>
                    <a:pt x="13372" y="2847"/>
                    <a:pt x="13372" y="2851"/>
                  </a:cubicBezTo>
                  <a:lnTo>
                    <a:pt x="13372" y="2851"/>
                  </a:lnTo>
                  <a:cubicBezTo>
                    <a:pt x="13372" y="2855"/>
                    <a:pt x="13369" y="2859"/>
                    <a:pt x="13364" y="2859"/>
                  </a:cubicBezTo>
                  <a:cubicBezTo>
                    <a:pt x="13360" y="2859"/>
                    <a:pt x="13356" y="2855"/>
                    <a:pt x="13356" y="2851"/>
                  </a:cubicBezTo>
                  <a:close/>
                  <a:moveTo>
                    <a:pt x="13356" y="2819"/>
                  </a:moveTo>
                  <a:lnTo>
                    <a:pt x="13356" y="2819"/>
                  </a:lnTo>
                  <a:cubicBezTo>
                    <a:pt x="13356" y="2815"/>
                    <a:pt x="13360" y="2811"/>
                    <a:pt x="13364" y="2811"/>
                  </a:cubicBezTo>
                  <a:cubicBezTo>
                    <a:pt x="13369" y="2811"/>
                    <a:pt x="13372" y="2815"/>
                    <a:pt x="13372" y="2819"/>
                  </a:cubicBezTo>
                  <a:lnTo>
                    <a:pt x="13372" y="2819"/>
                  </a:lnTo>
                  <a:cubicBezTo>
                    <a:pt x="13372" y="2823"/>
                    <a:pt x="13369" y="2827"/>
                    <a:pt x="13364" y="2827"/>
                  </a:cubicBezTo>
                  <a:cubicBezTo>
                    <a:pt x="13360" y="2827"/>
                    <a:pt x="13356" y="2823"/>
                    <a:pt x="13356" y="2819"/>
                  </a:cubicBezTo>
                  <a:close/>
                  <a:moveTo>
                    <a:pt x="13356" y="2787"/>
                  </a:moveTo>
                  <a:lnTo>
                    <a:pt x="13356" y="2787"/>
                  </a:lnTo>
                  <a:cubicBezTo>
                    <a:pt x="13356" y="2783"/>
                    <a:pt x="13360" y="2779"/>
                    <a:pt x="13364" y="2779"/>
                  </a:cubicBezTo>
                  <a:cubicBezTo>
                    <a:pt x="13369" y="2779"/>
                    <a:pt x="13372" y="2783"/>
                    <a:pt x="13372" y="2787"/>
                  </a:cubicBezTo>
                  <a:lnTo>
                    <a:pt x="13372" y="2787"/>
                  </a:lnTo>
                  <a:cubicBezTo>
                    <a:pt x="13372" y="2791"/>
                    <a:pt x="13369" y="2795"/>
                    <a:pt x="13364" y="2795"/>
                  </a:cubicBezTo>
                  <a:cubicBezTo>
                    <a:pt x="13360" y="2795"/>
                    <a:pt x="13356" y="2791"/>
                    <a:pt x="13356" y="2787"/>
                  </a:cubicBezTo>
                  <a:close/>
                  <a:moveTo>
                    <a:pt x="13356" y="2755"/>
                  </a:moveTo>
                  <a:lnTo>
                    <a:pt x="13356" y="2755"/>
                  </a:lnTo>
                  <a:cubicBezTo>
                    <a:pt x="13356" y="2751"/>
                    <a:pt x="13360" y="2747"/>
                    <a:pt x="13364" y="2747"/>
                  </a:cubicBezTo>
                  <a:cubicBezTo>
                    <a:pt x="13369" y="2747"/>
                    <a:pt x="13372" y="2751"/>
                    <a:pt x="13372" y="2755"/>
                  </a:cubicBezTo>
                  <a:lnTo>
                    <a:pt x="13372" y="2755"/>
                  </a:lnTo>
                  <a:cubicBezTo>
                    <a:pt x="13372" y="2759"/>
                    <a:pt x="13369" y="2763"/>
                    <a:pt x="13364" y="2763"/>
                  </a:cubicBezTo>
                  <a:cubicBezTo>
                    <a:pt x="13360" y="2763"/>
                    <a:pt x="13356" y="2759"/>
                    <a:pt x="13356" y="2755"/>
                  </a:cubicBezTo>
                  <a:close/>
                  <a:moveTo>
                    <a:pt x="13356" y="2723"/>
                  </a:moveTo>
                  <a:lnTo>
                    <a:pt x="13356" y="2723"/>
                  </a:lnTo>
                  <a:cubicBezTo>
                    <a:pt x="13356" y="2719"/>
                    <a:pt x="13360" y="2715"/>
                    <a:pt x="13364" y="2715"/>
                  </a:cubicBezTo>
                  <a:cubicBezTo>
                    <a:pt x="13369" y="2715"/>
                    <a:pt x="13372" y="2719"/>
                    <a:pt x="13372" y="2723"/>
                  </a:cubicBezTo>
                  <a:lnTo>
                    <a:pt x="13372" y="2723"/>
                  </a:lnTo>
                  <a:cubicBezTo>
                    <a:pt x="13372" y="2727"/>
                    <a:pt x="13369" y="2731"/>
                    <a:pt x="13364" y="2731"/>
                  </a:cubicBezTo>
                  <a:cubicBezTo>
                    <a:pt x="13360" y="2731"/>
                    <a:pt x="13356" y="2727"/>
                    <a:pt x="13356" y="2723"/>
                  </a:cubicBezTo>
                  <a:close/>
                  <a:moveTo>
                    <a:pt x="13356" y="2691"/>
                  </a:moveTo>
                  <a:lnTo>
                    <a:pt x="13356" y="2691"/>
                  </a:lnTo>
                  <a:cubicBezTo>
                    <a:pt x="13356" y="2687"/>
                    <a:pt x="13360" y="2683"/>
                    <a:pt x="13364" y="2683"/>
                  </a:cubicBezTo>
                  <a:cubicBezTo>
                    <a:pt x="13369" y="2683"/>
                    <a:pt x="13372" y="2687"/>
                    <a:pt x="13372" y="2691"/>
                  </a:cubicBezTo>
                  <a:lnTo>
                    <a:pt x="13372" y="2691"/>
                  </a:lnTo>
                  <a:cubicBezTo>
                    <a:pt x="13372" y="2695"/>
                    <a:pt x="13369" y="2699"/>
                    <a:pt x="13364" y="2699"/>
                  </a:cubicBezTo>
                  <a:cubicBezTo>
                    <a:pt x="13360" y="2699"/>
                    <a:pt x="13356" y="2695"/>
                    <a:pt x="13356" y="2691"/>
                  </a:cubicBezTo>
                  <a:close/>
                  <a:moveTo>
                    <a:pt x="13356" y="2659"/>
                  </a:moveTo>
                  <a:lnTo>
                    <a:pt x="13356" y="2659"/>
                  </a:lnTo>
                  <a:cubicBezTo>
                    <a:pt x="13356" y="2655"/>
                    <a:pt x="13360" y="2651"/>
                    <a:pt x="13364" y="2651"/>
                  </a:cubicBezTo>
                  <a:cubicBezTo>
                    <a:pt x="13369" y="2651"/>
                    <a:pt x="13372" y="2655"/>
                    <a:pt x="13372" y="2659"/>
                  </a:cubicBezTo>
                  <a:lnTo>
                    <a:pt x="13372" y="2659"/>
                  </a:lnTo>
                  <a:cubicBezTo>
                    <a:pt x="13372" y="2663"/>
                    <a:pt x="13369" y="2667"/>
                    <a:pt x="13364" y="2667"/>
                  </a:cubicBezTo>
                  <a:cubicBezTo>
                    <a:pt x="13360" y="2667"/>
                    <a:pt x="13356" y="2663"/>
                    <a:pt x="13356" y="2659"/>
                  </a:cubicBezTo>
                  <a:close/>
                  <a:moveTo>
                    <a:pt x="13356" y="2627"/>
                  </a:moveTo>
                  <a:lnTo>
                    <a:pt x="13356" y="2627"/>
                  </a:lnTo>
                  <a:cubicBezTo>
                    <a:pt x="13356" y="2623"/>
                    <a:pt x="13360" y="2619"/>
                    <a:pt x="13364" y="2619"/>
                  </a:cubicBezTo>
                  <a:cubicBezTo>
                    <a:pt x="13369" y="2619"/>
                    <a:pt x="13372" y="2623"/>
                    <a:pt x="13372" y="2627"/>
                  </a:cubicBezTo>
                  <a:lnTo>
                    <a:pt x="13372" y="2627"/>
                  </a:lnTo>
                  <a:cubicBezTo>
                    <a:pt x="13372" y="2631"/>
                    <a:pt x="13369" y="2635"/>
                    <a:pt x="13364" y="2635"/>
                  </a:cubicBezTo>
                  <a:cubicBezTo>
                    <a:pt x="13360" y="2635"/>
                    <a:pt x="13356" y="2631"/>
                    <a:pt x="13356" y="2627"/>
                  </a:cubicBezTo>
                  <a:close/>
                  <a:moveTo>
                    <a:pt x="13356" y="2595"/>
                  </a:moveTo>
                  <a:lnTo>
                    <a:pt x="13356" y="2595"/>
                  </a:lnTo>
                  <a:cubicBezTo>
                    <a:pt x="13356" y="2590"/>
                    <a:pt x="13360" y="2587"/>
                    <a:pt x="13364" y="2587"/>
                  </a:cubicBezTo>
                  <a:cubicBezTo>
                    <a:pt x="13369" y="2587"/>
                    <a:pt x="13372" y="2590"/>
                    <a:pt x="13372" y="2595"/>
                  </a:cubicBezTo>
                  <a:lnTo>
                    <a:pt x="13372" y="2595"/>
                  </a:lnTo>
                  <a:cubicBezTo>
                    <a:pt x="13372" y="2599"/>
                    <a:pt x="13369" y="2603"/>
                    <a:pt x="13364" y="2603"/>
                  </a:cubicBezTo>
                  <a:cubicBezTo>
                    <a:pt x="13360" y="2603"/>
                    <a:pt x="13356" y="2599"/>
                    <a:pt x="13356" y="2595"/>
                  </a:cubicBezTo>
                  <a:close/>
                  <a:moveTo>
                    <a:pt x="13356" y="2563"/>
                  </a:moveTo>
                  <a:lnTo>
                    <a:pt x="13356" y="2563"/>
                  </a:lnTo>
                  <a:cubicBezTo>
                    <a:pt x="13356" y="2558"/>
                    <a:pt x="13360" y="2555"/>
                    <a:pt x="13364" y="2555"/>
                  </a:cubicBezTo>
                  <a:cubicBezTo>
                    <a:pt x="13369" y="2555"/>
                    <a:pt x="13372" y="2558"/>
                    <a:pt x="13372" y="2563"/>
                  </a:cubicBezTo>
                  <a:lnTo>
                    <a:pt x="13372" y="2563"/>
                  </a:lnTo>
                  <a:cubicBezTo>
                    <a:pt x="13372" y="2567"/>
                    <a:pt x="13369" y="2571"/>
                    <a:pt x="13364" y="2571"/>
                  </a:cubicBezTo>
                  <a:cubicBezTo>
                    <a:pt x="13360" y="2571"/>
                    <a:pt x="13356" y="2567"/>
                    <a:pt x="13356" y="2563"/>
                  </a:cubicBezTo>
                  <a:close/>
                  <a:moveTo>
                    <a:pt x="13356" y="2531"/>
                  </a:moveTo>
                  <a:lnTo>
                    <a:pt x="13356" y="2531"/>
                  </a:lnTo>
                  <a:cubicBezTo>
                    <a:pt x="13356" y="2526"/>
                    <a:pt x="13360" y="2523"/>
                    <a:pt x="13364" y="2523"/>
                  </a:cubicBezTo>
                  <a:cubicBezTo>
                    <a:pt x="13369" y="2523"/>
                    <a:pt x="13372" y="2526"/>
                    <a:pt x="13372" y="2531"/>
                  </a:cubicBezTo>
                  <a:lnTo>
                    <a:pt x="13372" y="2531"/>
                  </a:lnTo>
                  <a:cubicBezTo>
                    <a:pt x="13372" y="2535"/>
                    <a:pt x="13369" y="2539"/>
                    <a:pt x="13364" y="2539"/>
                  </a:cubicBezTo>
                  <a:cubicBezTo>
                    <a:pt x="13360" y="2539"/>
                    <a:pt x="13356" y="2535"/>
                    <a:pt x="13356" y="2531"/>
                  </a:cubicBezTo>
                  <a:close/>
                  <a:moveTo>
                    <a:pt x="13356" y="2499"/>
                  </a:moveTo>
                  <a:lnTo>
                    <a:pt x="13356" y="2499"/>
                  </a:lnTo>
                  <a:cubicBezTo>
                    <a:pt x="13356" y="2494"/>
                    <a:pt x="13360" y="2491"/>
                    <a:pt x="13364" y="2491"/>
                  </a:cubicBezTo>
                  <a:cubicBezTo>
                    <a:pt x="13369" y="2491"/>
                    <a:pt x="13372" y="2494"/>
                    <a:pt x="13372" y="2499"/>
                  </a:cubicBezTo>
                  <a:lnTo>
                    <a:pt x="13372" y="2499"/>
                  </a:lnTo>
                  <a:cubicBezTo>
                    <a:pt x="13372" y="2503"/>
                    <a:pt x="13369" y="2507"/>
                    <a:pt x="13364" y="2507"/>
                  </a:cubicBezTo>
                  <a:cubicBezTo>
                    <a:pt x="13360" y="2507"/>
                    <a:pt x="13356" y="2503"/>
                    <a:pt x="13356" y="2499"/>
                  </a:cubicBezTo>
                  <a:close/>
                  <a:moveTo>
                    <a:pt x="13356" y="2467"/>
                  </a:moveTo>
                  <a:lnTo>
                    <a:pt x="13356" y="2467"/>
                  </a:lnTo>
                  <a:cubicBezTo>
                    <a:pt x="13356" y="2462"/>
                    <a:pt x="13360" y="2459"/>
                    <a:pt x="13364" y="2459"/>
                  </a:cubicBezTo>
                  <a:cubicBezTo>
                    <a:pt x="13369" y="2459"/>
                    <a:pt x="13372" y="2462"/>
                    <a:pt x="13372" y="2467"/>
                  </a:cubicBezTo>
                  <a:lnTo>
                    <a:pt x="13372" y="2467"/>
                  </a:lnTo>
                  <a:cubicBezTo>
                    <a:pt x="13372" y="2471"/>
                    <a:pt x="13369" y="2475"/>
                    <a:pt x="13364" y="2475"/>
                  </a:cubicBezTo>
                  <a:cubicBezTo>
                    <a:pt x="13360" y="2475"/>
                    <a:pt x="13356" y="2471"/>
                    <a:pt x="13356" y="2467"/>
                  </a:cubicBezTo>
                  <a:close/>
                  <a:moveTo>
                    <a:pt x="13356" y="2435"/>
                  </a:moveTo>
                  <a:lnTo>
                    <a:pt x="13356" y="2435"/>
                  </a:lnTo>
                  <a:cubicBezTo>
                    <a:pt x="13356" y="2430"/>
                    <a:pt x="13360" y="2427"/>
                    <a:pt x="13364" y="2427"/>
                  </a:cubicBezTo>
                  <a:cubicBezTo>
                    <a:pt x="13369" y="2427"/>
                    <a:pt x="13372" y="2430"/>
                    <a:pt x="13372" y="2435"/>
                  </a:cubicBezTo>
                  <a:lnTo>
                    <a:pt x="13372" y="2435"/>
                  </a:lnTo>
                  <a:cubicBezTo>
                    <a:pt x="13372" y="2439"/>
                    <a:pt x="13369" y="2443"/>
                    <a:pt x="13364" y="2443"/>
                  </a:cubicBezTo>
                  <a:cubicBezTo>
                    <a:pt x="13360" y="2443"/>
                    <a:pt x="13356" y="2439"/>
                    <a:pt x="13356" y="2435"/>
                  </a:cubicBezTo>
                  <a:close/>
                  <a:moveTo>
                    <a:pt x="13356" y="2403"/>
                  </a:moveTo>
                  <a:lnTo>
                    <a:pt x="13356" y="2403"/>
                  </a:lnTo>
                  <a:cubicBezTo>
                    <a:pt x="13356" y="2398"/>
                    <a:pt x="13360" y="2395"/>
                    <a:pt x="13364" y="2395"/>
                  </a:cubicBezTo>
                  <a:cubicBezTo>
                    <a:pt x="13369" y="2395"/>
                    <a:pt x="13372" y="2398"/>
                    <a:pt x="13372" y="2403"/>
                  </a:cubicBezTo>
                  <a:lnTo>
                    <a:pt x="13372" y="2403"/>
                  </a:lnTo>
                  <a:cubicBezTo>
                    <a:pt x="13372" y="2407"/>
                    <a:pt x="13369" y="2411"/>
                    <a:pt x="13364" y="2411"/>
                  </a:cubicBezTo>
                  <a:cubicBezTo>
                    <a:pt x="13360" y="2411"/>
                    <a:pt x="13356" y="2407"/>
                    <a:pt x="13356" y="2403"/>
                  </a:cubicBezTo>
                  <a:close/>
                  <a:moveTo>
                    <a:pt x="13356" y="2371"/>
                  </a:moveTo>
                  <a:lnTo>
                    <a:pt x="13356" y="2371"/>
                  </a:lnTo>
                  <a:cubicBezTo>
                    <a:pt x="13356" y="2366"/>
                    <a:pt x="13360" y="2363"/>
                    <a:pt x="13364" y="2363"/>
                  </a:cubicBezTo>
                  <a:cubicBezTo>
                    <a:pt x="13369" y="2363"/>
                    <a:pt x="13372" y="2366"/>
                    <a:pt x="13372" y="2371"/>
                  </a:cubicBezTo>
                  <a:lnTo>
                    <a:pt x="13372" y="2371"/>
                  </a:lnTo>
                  <a:cubicBezTo>
                    <a:pt x="13372" y="2375"/>
                    <a:pt x="13369" y="2379"/>
                    <a:pt x="13364" y="2379"/>
                  </a:cubicBezTo>
                  <a:cubicBezTo>
                    <a:pt x="13360" y="2379"/>
                    <a:pt x="13356" y="2375"/>
                    <a:pt x="13356" y="2371"/>
                  </a:cubicBezTo>
                  <a:close/>
                  <a:moveTo>
                    <a:pt x="13356" y="2339"/>
                  </a:moveTo>
                  <a:lnTo>
                    <a:pt x="13356" y="2339"/>
                  </a:lnTo>
                  <a:cubicBezTo>
                    <a:pt x="13356" y="2334"/>
                    <a:pt x="13360" y="2331"/>
                    <a:pt x="13364" y="2331"/>
                  </a:cubicBezTo>
                  <a:cubicBezTo>
                    <a:pt x="13369" y="2331"/>
                    <a:pt x="13372" y="2334"/>
                    <a:pt x="13372" y="2339"/>
                  </a:cubicBezTo>
                  <a:lnTo>
                    <a:pt x="13372" y="2339"/>
                  </a:lnTo>
                  <a:cubicBezTo>
                    <a:pt x="13372" y="2343"/>
                    <a:pt x="13369" y="2347"/>
                    <a:pt x="13364" y="2347"/>
                  </a:cubicBezTo>
                  <a:cubicBezTo>
                    <a:pt x="13360" y="2347"/>
                    <a:pt x="13356" y="2343"/>
                    <a:pt x="13356" y="2339"/>
                  </a:cubicBezTo>
                  <a:close/>
                  <a:moveTo>
                    <a:pt x="13356" y="2307"/>
                  </a:moveTo>
                  <a:lnTo>
                    <a:pt x="13356" y="2307"/>
                  </a:lnTo>
                  <a:cubicBezTo>
                    <a:pt x="13356" y="2302"/>
                    <a:pt x="13360" y="2299"/>
                    <a:pt x="13364" y="2299"/>
                  </a:cubicBezTo>
                  <a:cubicBezTo>
                    <a:pt x="13369" y="2299"/>
                    <a:pt x="13372" y="2302"/>
                    <a:pt x="13372" y="2307"/>
                  </a:cubicBezTo>
                  <a:lnTo>
                    <a:pt x="13372" y="2307"/>
                  </a:lnTo>
                  <a:cubicBezTo>
                    <a:pt x="13372" y="2311"/>
                    <a:pt x="13369" y="2315"/>
                    <a:pt x="13364" y="2315"/>
                  </a:cubicBezTo>
                  <a:cubicBezTo>
                    <a:pt x="13360" y="2315"/>
                    <a:pt x="13356" y="2311"/>
                    <a:pt x="13356" y="2307"/>
                  </a:cubicBezTo>
                  <a:close/>
                  <a:moveTo>
                    <a:pt x="13356" y="2275"/>
                  </a:moveTo>
                  <a:lnTo>
                    <a:pt x="13356" y="2275"/>
                  </a:lnTo>
                  <a:cubicBezTo>
                    <a:pt x="13356" y="2270"/>
                    <a:pt x="13360" y="2267"/>
                    <a:pt x="13364" y="2267"/>
                  </a:cubicBezTo>
                  <a:cubicBezTo>
                    <a:pt x="13369" y="2267"/>
                    <a:pt x="13372" y="2270"/>
                    <a:pt x="13372" y="2275"/>
                  </a:cubicBezTo>
                  <a:lnTo>
                    <a:pt x="13372" y="2275"/>
                  </a:lnTo>
                  <a:cubicBezTo>
                    <a:pt x="13372" y="2279"/>
                    <a:pt x="13369" y="2283"/>
                    <a:pt x="13364" y="2283"/>
                  </a:cubicBezTo>
                  <a:cubicBezTo>
                    <a:pt x="13360" y="2283"/>
                    <a:pt x="13356" y="2279"/>
                    <a:pt x="13356" y="2275"/>
                  </a:cubicBezTo>
                  <a:close/>
                  <a:moveTo>
                    <a:pt x="13356" y="2243"/>
                  </a:moveTo>
                  <a:lnTo>
                    <a:pt x="13356" y="2243"/>
                  </a:lnTo>
                  <a:cubicBezTo>
                    <a:pt x="13356" y="2238"/>
                    <a:pt x="13360" y="2235"/>
                    <a:pt x="13364" y="2235"/>
                  </a:cubicBezTo>
                  <a:cubicBezTo>
                    <a:pt x="13369" y="2235"/>
                    <a:pt x="13372" y="2238"/>
                    <a:pt x="13372" y="2243"/>
                  </a:cubicBezTo>
                  <a:lnTo>
                    <a:pt x="13372" y="2243"/>
                  </a:lnTo>
                  <a:cubicBezTo>
                    <a:pt x="13372" y="2247"/>
                    <a:pt x="13369" y="2251"/>
                    <a:pt x="13364" y="2251"/>
                  </a:cubicBezTo>
                  <a:cubicBezTo>
                    <a:pt x="13360" y="2251"/>
                    <a:pt x="13356" y="2247"/>
                    <a:pt x="13356" y="2243"/>
                  </a:cubicBezTo>
                  <a:close/>
                  <a:moveTo>
                    <a:pt x="13356" y="2211"/>
                  </a:moveTo>
                  <a:lnTo>
                    <a:pt x="13356" y="2211"/>
                  </a:lnTo>
                  <a:cubicBezTo>
                    <a:pt x="13356" y="2206"/>
                    <a:pt x="13360" y="2203"/>
                    <a:pt x="13364" y="2203"/>
                  </a:cubicBezTo>
                  <a:cubicBezTo>
                    <a:pt x="13369" y="2203"/>
                    <a:pt x="13372" y="2206"/>
                    <a:pt x="13372" y="2211"/>
                  </a:cubicBezTo>
                  <a:lnTo>
                    <a:pt x="13372" y="2211"/>
                  </a:lnTo>
                  <a:cubicBezTo>
                    <a:pt x="13372" y="2215"/>
                    <a:pt x="13369" y="2219"/>
                    <a:pt x="13364" y="2219"/>
                  </a:cubicBezTo>
                  <a:cubicBezTo>
                    <a:pt x="13360" y="2219"/>
                    <a:pt x="13356" y="2215"/>
                    <a:pt x="13356" y="2211"/>
                  </a:cubicBezTo>
                  <a:close/>
                  <a:moveTo>
                    <a:pt x="13356" y="2179"/>
                  </a:moveTo>
                  <a:lnTo>
                    <a:pt x="13356" y="2179"/>
                  </a:lnTo>
                  <a:cubicBezTo>
                    <a:pt x="13356" y="2174"/>
                    <a:pt x="13360" y="2171"/>
                    <a:pt x="13364" y="2171"/>
                  </a:cubicBezTo>
                  <a:cubicBezTo>
                    <a:pt x="13369" y="2171"/>
                    <a:pt x="13372" y="2174"/>
                    <a:pt x="13372" y="2179"/>
                  </a:cubicBezTo>
                  <a:lnTo>
                    <a:pt x="13372" y="2179"/>
                  </a:lnTo>
                  <a:cubicBezTo>
                    <a:pt x="13372" y="2183"/>
                    <a:pt x="13369" y="2187"/>
                    <a:pt x="13364" y="2187"/>
                  </a:cubicBezTo>
                  <a:cubicBezTo>
                    <a:pt x="13360" y="2187"/>
                    <a:pt x="13356" y="2183"/>
                    <a:pt x="13356" y="2179"/>
                  </a:cubicBezTo>
                  <a:close/>
                  <a:moveTo>
                    <a:pt x="13356" y="2147"/>
                  </a:moveTo>
                  <a:lnTo>
                    <a:pt x="13356" y="2147"/>
                  </a:lnTo>
                  <a:cubicBezTo>
                    <a:pt x="13356" y="2142"/>
                    <a:pt x="13360" y="2139"/>
                    <a:pt x="13364" y="2139"/>
                  </a:cubicBezTo>
                  <a:cubicBezTo>
                    <a:pt x="13369" y="2139"/>
                    <a:pt x="13372" y="2142"/>
                    <a:pt x="13372" y="2147"/>
                  </a:cubicBezTo>
                  <a:lnTo>
                    <a:pt x="13372" y="2147"/>
                  </a:lnTo>
                  <a:cubicBezTo>
                    <a:pt x="13372" y="2151"/>
                    <a:pt x="13369" y="2155"/>
                    <a:pt x="13364" y="2155"/>
                  </a:cubicBezTo>
                  <a:cubicBezTo>
                    <a:pt x="13360" y="2155"/>
                    <a:pt x="13356" y="2151"/>
                    <a:pt x="13356" y="2147"/>
                  </a:cubicBezTo>
                  <a:close/>
                  <a:moveTo>
                    <a:pt x="13356" y="2115"/>
                  </a:moveTo>
                  <a:lnTo>
                    <a:pt x="13356" y="2115"/>
                  </a:lnTo>
                  <a:cubicBezTo>
                    <a:pt x="13356" y="2110"/>
                    <a:pt x="13360" y="2107"/>
                    <a:pt x="13364" y="2107"/>
                  </a:cubicBezTo>
                  <a:cubicBezTo>
                    <a:pt x="13369" y="2107"/>
                    <a:pt x="13372" y="2110"/>
                    <a:pt x="13372" y="2115"/>
                  </a:cubicBezTo>
                  <a:lnTo>
                    <a:pt x="13372" y="2115"/>
                  </a:lnTo>
                  <a:cubicBezTo>
                    <a:pt x="13372" y="2119"/>
                    <a:pt x="13369" y="2123"/>
                    <a:pt x="13364" y="2123"/>
                  </a:cubicBezTo>
                  <a:cubicBezTo>
                    <a:pt x="13360" y="2123"/>
                    <a:pt x="13356" y="2119"/>
                    <a:pt x="13356" y="2115"/>
                  </a:cubicBezTo>
                  <a:close/>
                  <a:moveTo>
                    <a:pt x="13356" y="2083"/>
                  </a:moveTo>
                  <a:lnTo>
                    <a:pt x="13356" y="2083"/>
                  </a:lnTo>
                  <a:cubicBezTo>
                    <a:pt x="13356" y="2078"/>
                    <a:pt x="13360" y="2075"/>
                    <a:pt x="13364" y="2075"/>
                  </a:cubicBezTo>
                  <a:cubicBezTo>
                    <a:pt x="13369" y="2075"/>
                    <a:pt x="13372" y="2078"/>
                    <a:pt x="13372" y="2083"/>
                  </a:cubicBezTo>
                  <a:lnTo>
                    <a:pt x="13372" y="2083"/>
                  </a:lnTo>
                  <a:cubicBezTo>
                    <a:pt x="13372" y="2087"/>
                    <a:pt x="13369" y="2091"/>
                    <a:pt x="13364" y="2091"/>
                  </a:cubicBezTo>
                  <a:cubicBezTo>
                    <a:pt x="13360" y="2091"/>
                    <a:pt x="13356" y="2087"/>
                    <a:pt x="13356" y="2083"/>
                  </a:cubicBezTo>
                  <a:close/>
                  <a:moveTo>
                    <a:pt x="13356" y="2051"/>
                  </a:moveTo>
                  <a:lnTo>
                    <a:pt x="13356" y="2051"/>
                  </a:lnTo>
                  <a:cubicBezTo>
                    <a:pt x="13356" y="2046"/>
                    <a:pt x="13360" y="2043"/>
                    <a:pt x="13364" y="2043"/>
                  </a:cubicBezTo>
                  <a:cubicBezTo>
                    <a:pt x="13369" y="2043"/>
                    <a:pt x="13372" y="2046"/>
                    <a:pt x="13372" y="2051"/>
                  </a:cubicBezTo>
                  <a:lnTo>
                    <a:pt x="13372" y="2051"/>
                  </a:lnTo>
                  <a:cubicBezTo>
                    <a:pt x="13372" y="2055"/>
                    <a:pt x="13369" y="2059"/>
                    <a:pt x="13364" y="2059"/>
                  </a:cubicBezTo>
                  <a:cubicBezTo>
                    <a:pt x="13360" y="2059"/>
                    <a:pt x="13356" y="2055"/>
                    <a:pt x="13356" y="2051"/>
                  </a:cubicBezTo>
                  <a:close/>
                  <a:moveTo>
                    <a:pt x="13356" y="2019"/>
                  </a:moveTo>
                  <a:lnTo>
                    <a:pt x="13356" y="2019"/>
                  </a:lnTo>
                  <a:cubicBezTo>
                    <a:pt x="13356" y="2014"/>
                    <a:pt x="13360" y="2011"/>
                    <a:pt x="13364" y="2011"/>
                  </a:cubicBezTo>
                  <a:cubicBezTo>
                    <a:pt x="13369" y="2011"/>
                    <a:pt x="13372" y="2014"/>
                    <a:pt x="13372" y="2019"/>
                  </a:cubicBezTo>
                  <a:lnTo>
                    <a:pt x="13372" y="2019"/>
                  </a:lnTo>
                  <a:cubicBezTo>
                    <a:pt x="13372" y="2023"/>
                    <a:pt x="13369" y="2027"/>
                    <a:pt x="13364" y="2027"/>
                  </a:cubicBezTo>
                  <a:cubicBezTo>
                    <a:pt x="13360" y="2027"/>
                    <a:pt x="13356" y="2023"/>
                    <a:pt x="13356" y="2019"/>
                  </a:cubicBezTo>
                  <a:close/>
                  <a:moveTo>
                    <a:pt x="13356" y="1987"/>
                  </a:moveTo>
                  <a:lnTo>
                    <a:pt x="13356" y="1987"/>
                  </a:lnTo>
                  <a:cubicBezTo>
                    <a:pt x="13356" y="1982"/>
                    <a:pt x="13360" y="1979"/>
                    <a:pt x="13364" y="1979"/>
                  </a:cubicBezTo>
                  <a:cubicBezTo>
                    <a:pt x="13369" y="1979"/>
                    <a:pt x="13372" y="1982"/>
                    <a:pt x="13372" y="1987"/>
                  </a:cubicBezTo>
                  <a:lnTo>
                    <a:pt x="13372" y="1987"/>
                  </a:lnTo>
                  <a:cubicBezTo>
                    <a:pt x="13372" y="1991"/>
                    <a:pt x="13369" y="1995"/>
                    <a:pt x="13364" y="1995"/>
                  </a:cubicBezTo>
                  <a:cubicBezTo>
                    <a:pt x="13360" y="1995"/>
                    <a:pt x="13356" y="1991"/>
                    <a:pt x="13356" y="1987"/>
                  </a:cubicBezTo>
                  <a:close/>
                  <a:moveTo>
                    <a:pt x="13356" y="1955"/>
                  </a:moveTo>
                  <a:lnTo>
                    <a:pt x="13356" y="1955"/>
                  </a:lnTo>
                  <a:cubicBezTo>
                    <a:pt x="13356" y="1950"/>
                    <a:pt x="13360" y="1947"/>
                    <a:pt x="13364" y="1947"/>
                  </a:cubicBezTo>
                  <a:cubicBezTo>
                    <a:pt x="13369" y="1947"/>
                    <a:pt x="13372" y="1950"/>
                    <a:pt x="13372" y="1955"/>
                  </a:cubicBezTo>
                  <a:lnTo>
                    <a:pt x="13372" y="1955"/>
                  </a:lnTo>
                  <a:cubicBezTo>
                    <a:pt x="13372" y="1959"/>
                    <a:pt x="13369" y="1963"/>
                    <a:pt x="13364" y="1963"/>
                  </a:cubicBezTo>
                  <a:cubicBezTo>
                    <a:pt x="13360" y="1963"/>
                    <a:pt x="13356" y="1959"/>
                    <a:pt x="13356" y="1955"/>
                  </a:cubicBezTo>
                  <a:close/>
                  <a:moveTo>
                    <a:pt x="13356" y="1923"/>
                  </a:moveTo>
                  <a:lnTo>
                    <a:pt x="13356" y="1923"/>
                  </a:lnTo>
                  <a:cubicBezTo>
                    <a:pt x="13356" y="1918"/>
                    <a:pt x="13360" y="1915"/>
                    <a:pt x="13364" y="1915"/>
                  </a:cubicBezTo>
                  <a:cubicBezTo>
                    <a:pt x="13369" y="1915"/>
                    <a:pt x="13372" y="1918"/>
                    <a:pt x="13372" y="1923"/>
                  </a:cubicBezTo>
                  <a:lnTo>
                    <a:pt x="13372" y="1923"/>
                  </a:lnTo>
                  <a:cubicBezTo>
                    <a:pt x="13372" y="1927"/>
                    <a:pt x="13369" y="1931"/>
                    <a:pt x="13364" y="1931"/>
                  </a:cubicBezTo>
                  <a:cubicBezTo>
                    <a:pt x="13360" y="1931"/>
                    <a:pt x="13356" y="1927"/>
                    <a:pt x="13356" y="1923"/>
                  </a:cubicBezTo>
                  <a:close/>
                  <a:moveTo>
                    <a:pt x="13356" y="1891"/>
                  </a:moveTo>
                  <a:lnTo>
                    <a:pt x="13356" y="1891"/>
                  </a:lnTo>
                  <a:cubicBezTo>
                    <a:pt x="13356" y="1886"/>
                    <a:pt x="13360" y="1883"/>
                    <a:pt x="13364" y="1883"/>
                  </a:cubicBezTo>
                  <a:cubicBezTo>
                    <a:pt x="13369" y="1883"/>
                    <a:pt x="13372" y="1886"/>
                    <a:pt x="13372" y="1891"/>
                  </a:cubicBezTo>
                  <a:lnTo>
                    <a:pt x="13372" y="1891"/>
                  </a:lnTo>
                  <a:cubicBezTo>
                    <a:pt x="13372" y="1895"/>
                    <a:pt x="13369" y="1899"/>
                    <a:pt x="13364" y="1899"/>
                  </a:cubicBezTo>
                  <a:cubicBezTo>
                    <a:pt x="13360" y="1899"/>
                    <a:pt x="13356" y="1895"/>
                    <a:pt x="13356" y="1891"/>
                  </a:cubicBezTo>
                  <a:close/>
                  <a:moveTo>
                    <a:pt x="13356" y="1859"/>
                  </a:moveTo>
                  <a:lnTo>
                    <a:pt x="13356" y="1859"/>
                  </a:lnTo>
                  <a:cubicBezTo>
                    <a:pt x="13356" y="1854"/>
                    <a:pt x="13360" y="1851"/>
                    <a:pt x="13364" y="1851"/>
                  </a:cubicBezTo>
                  <a:cubicBezTo>
                    <a:pt x="13369" y="1851"/>
                    <a:pt x="13372" y="1854"/>
                    <a:pt x="13372" y="1859"/>
                  </a:cubicBezTo>
                  <a:lnTo>
                    <a:pt x="13372" y="1859"/>
                  </a:lnTo>
                  <a:cubicBezTo>
                    <a:pt x="13372" y="1863"/>
                    <a:pt x="13369" y="1867"/>
                    <a:pt x="13364" y="1867"/>
                  </a:cubicBezTo>
                  <a:cubicBezTo>
                    <a:pt x="13360" y="1867"/>
                    <a:pt x="13356" y="1863"/>
                    <a:pt x="13356" y="1859"/>
                  </a:cubicBezTo>
                  <a:close/>
                  <a:moveTo>
                    <a:pt x="13356" y="1827"/>
                  </a:moveTo>
                  <a:lnTo>
                    <a:pt x="13356" y="1827"/>
                  </a:lnTo>
                  <a:cubicBezTo>
                    <a:pt x="13356" y="1822"/>
                    <a:pt x="13360" y="1819"/>
                    <a:pt x="13364" y="1819"/>
                  </a:cubicBezTo>
                  <a:cubicBezTo>
                    <a:pt x="13369" y="1819"/>
                    <a:pt x="13372" y="1822"/>
                    <a:pt x="13372" y="1827"/>
                  </a:cubicBezTo>
                  <a:lnTo>
                    <a:pt x="13372" y="1827"/>
                  </a:lnTo>
                  <a:cubicBezTo>
                    <a:pt x="13372" y="1831"/>
                    <a:pt x="13369" y="1835"/>
                    <a:pt x="13364" y="1835"/>
                  </a:cubicBezTo>
                  <a:cubicBezTo>
                    <a:pt x="13360" y="1835"/>
                    <a:pt x="13356" y="1831"/>
                    <a:pt x="13356" y="1827"/>
                  </a:cubicBezTo>
                  <a:close/>
                  <a:moveTo>
                    <a:pt x="13356" y="1795"/>
                  </a:moveTo>
                  <a:lnTo>
                    <a:pt x="13356" y="1795"/>
                  </a:lnTo>
                  <a:cubicBezTo>
                    <a:pt x="13356" y="1790"/>
                    <a:pt x="13360" y="1787"/>
                    <a:pt x="13364" y="1787"/>
                  </a:cubicBezTo>
                  <a:cubicBezTo>
                    <a:pt x="13369" y="1787"/>
                    <a:pt x="13372" y="1790"/>
                    <a:pt x="13372" y="1795"/>
                  </a:cubicBezTo>
                  <a:lnTo>
                    <a:pt x="13372" y="1795"/>
                  </a:lnTo>
                  <a:cubicBezTo>
                    <a:pt x="13372" y="1799"/>
                    <a:pt x="13369" y="1803"/>
                    <a:pt x="13364" y="1803"/>
                  </a:cubicBezTo>
                  <a:cubicBezTo>
                    <a:pt x="13360" y="1803"/>
                    <a:pt x="13356" y="1799"/>
                    <a:pt x="13356" y="1795"/>
                  </a:cubicBezTo>
                  <a:close/>
                  <a:moveTo>
                    <a:pt x="13356" y="1763"/>
                  </a:moveTo>
                  <a:lnTo>
                    <a:pt x="13356" y="1763"/>
                  </a:lnTo>
                  <a:cubicBezTo>
                    <a:pt x="13356" y="1758"/>
                    <a:pt x="13360" y="1755"/>
                    <a:pt x="13364" y="1755"/>
                  </a:cubicBezTo>
                  <a:cubicBezTo>
                    <a:pt x="13369" y="1755"/>
                    <a:pt x="13372" y="1758"/>
                    <a:pt x="13372" y="1763"/>
                  </a:cubicBezTo>
                  <a:lnTo>
                    <a:pt x="13372" y="1763"/>
                  </a:lnTo>
                  <a:cubicBezTo>
                    <a:pt x="13372" y="1767"/>
                    <a:pt x="13369" y="1771"/>
                    <a:pt x="13364" y="1771"/>
                  </a:cubicBezTo>
                  <a:cubicBezTo>
                    <a:pt x="13360" y="1771"/>
                    <a:pt x="13356" y="1767"/>
                    <a:pt x="13356" y="1763"/>
                  </a:cubicBezTo>
                  <a:close/>
                  <a:moveTo>
                    <a:pt x="13356" y="1731"/>
                  </a:moveTo>
                  <a:lnTo>
                    <a:pt x="13356" y="1731"/>
                  </a:lnTo>
                  <a:cubicBezTo>
                    <a:pt x="13356" y="1726"/>
                    <a:pt x="13360" y="1723"/>
                    <a:pt x="13364" y="1723"/>
                  </a:cubicBezTo>
                  <a:cubicBezTo>
                    <a:pt x="13369" y="1723"/>
                    <a:pt x="13372" y="1726"/>
                    <a:pt x="13372" y="1731"/>
                  </a:cubicBezTo>
                  <a:lnTo>
                    <a:pt x="13372" y="1731"/>
                  </a:lnTo>
                  <a:cubicBezTo>
                    <a:pt x="13372" y="1735"/>
                    <a:pt x="13369" y="1739"/>
                    <a:pt x="13364" y="1739"/>
                  </a:cubicBezTo>
                  <a:cubicBezTo>
                    <a:pt x="13360" y="1739"/>
                    <a:pt x="13356" y="1735"/>
                    <a:pt x="13356" y="1731"/>
                  </a:cubicBezTo>
                  <a:close/>
                  <a:moveTo>
                    <a:pt x="13356" y="1699"/>
                  </a:moveTo>
                  <a:lnTo>
                    <a:pt x="13356" y="1699"/>
                  </a:lnTo>
                  <a:cubicBezTo>
                    <a:pt x="13356" y="1694"/>
                    <a:pt x="13360" y="1691"/>
                    <a:pt x="13364" y="1691"/>
                  </a:cubicBezTo>
                  <a:cubicBezTo>
                    <a:pt x="13369" y="1691"/>
                    <a:pt x="13372" y="1694"/>
                    <a:pt x="13372" y="1699"/>
                  </a:cubicBezTo>
                  <a:lnTo>
                    <a:pt x="13372" y="1699"/>
                  </a:lnTo>
                  <a:cubicBezTo>
                    <a:pt x="13372" y="1703"/>
                    <a:pt x="13369" y="1707"/>
                    <a:pt x="13364" y="1707"/>
                  </a:cubicBezTo>
                  <a:cubicBezTo>
                    <a:pt x="13360" y="1707"/>
                    <a:pt x="13356" y="1703"/>
                    <a:pt x="13356" y="1699"/>
                  </a:cubicBezTo>
                  <a:close/>
                  <a:moveTo>
                    <a:pt x="13356" y="1667"/>
                  </a:moveTo>
                  <a:lnTo>
                    <a:pt x="13356" y="1666"/>
                  </a:lnTo>
                  <a:cubicBezTo>
                    <a:pt x="13356" y="1662"/>
                    <a:pt x="13360" y="1658"/>
                    <a:pt x="13364" y="1658"/>
                  </a:cubicBezTo>
                  <a:cubicBezTo>
                    <a:pt x="13369" y="1658"/>
                    <a:pt x="13372" y="1662"/>
                    <a:pt x="13372" y="1666"/>
                  </a:cubicBezTo>
                  <a:lnTo>
                    <a:pt x="13372" y="1667"/>
                  </a:lnTo>
                  <a:cubicBezTo>
                    <a:pt x="13372" y="1671"/>
                    <a:pt x="13369" y="1675"/>
                    <a:pt x="13364" y="1675"/>
                  </a:cubicBezTo>
                  <a:cubicBezTo>
                    <a:pt x="13360" y="1675"/>
                    <a:pt x="13356" y="1671"/>
                    <a:pt x="13356" y="1667"/>
                  </a:cubicBezTo>
                  <a:close/>
                  <a:moveTo>
                    <a:pt x="13356" y="1634"/>
                  </a:moveTo>
                  <a:lnTo>
                    <a:pt x="13356" y="1634"/>
                  </a:lnTo>
                  <a:cubicBezTo>
                    <a:pt x="13356" y="1630"/>
                    <a:pt x="13360" y="1626"/>
                    <a:pt x="13364" y="1626"/>
                  </a:cubicBezTo>
                  <a:cubicBezTo>
                    <a:pt x="13369" y="1626"/>
                    <a:pt x="13372" y="1630"/>
                    <a:pt x="13372" y="1634"/>
                  </a:cubicBezTo>
                  <a:lnTo>
                    <a:pt x="13372" y="1634"/>
                  </a:lnTo>
                  <a:cubicBezTo>
                    <a:pt x="13372" y="1639"/>
                    <a:pt x="13369" y="1642"/>
                    <a:pt x="13364" y="1642"/>
                  </a:cubicBezTo>
                  <a:cubicBezTo>
                    <a:pt x="13360" y="1642"/>
                    <a:pt x="13356" y="1639"/>
                    <a:pt x="13356" y="1634"/>
                  </a:cubicBezTo>
                  <a:close/>
                  <a:moveTo>
                    <a:pt x="13356" y="1602"/>
                  </a:moveTo>
                  <a:lnTo>
                    <a:pt x="13356" y="1602"/>
                  </a:lnTo>
                  <a:cubicBezTo>
                    <a:pt x="13356" y="1598"/>
                    <a:pt x="13360" y="1594"/>
                    <a:pt x="13364" y="1594"/>
                  </a:cubicBezTo>
                  <a:cubicBezTo>
                    <a:pt x="13369" y="1594"/>
                    <a:pt x="13372" y="1598"/>
                    <a:pt x="13372" y="1602"/>
                  </a:cubicBezTo>
                  <a:lnTo>
                    <a:pt x="13372" y="1602"/>
                  </a:lnTo>
                  <a:cubicBezTo>
                    <a:pt x="13372" y="1607"/>
                    <a:pt x="13369" y="1610"/>
                    <a:pt x="13364" y="1610"/>
                  </a:cubicBezTo>
                  <a:cubicBezTo>
                    <a:pt x="13360" y="1610"/>
                    <a:pt x="13356" y="1607"/>
                    <a:pt x="13356" y="1602"/>
                  </a:cubicBezTo>
                  <a:close/>
                  <a:moveTo>
                    <a:pt x="13356" y="1570"/>
                  </a:moveTo>
                  <a:lnTo>
                    <a:pt x="13356" y="1570"/>
                  </a:lnTo>
                  <a:cubicBezTo>
                    <a:pt x="13356" y="1566"/>
                    <a:pt x="13360" y="1562"/>
                    <a:pt x="13364" y="1562"/>
                  </a:cubicBezTo>
                  <a:cubicBezTo>
                    <a:pt x="13369" y="1562"/>
                    <a:pt x="13372" y="1566"/>
                    <a:pt x="13372" y="1570"/>
                  </a:cubicBezTo>
                  <a:lnTo>
                    <a:pt x="13372" y="1570"/>
                  </a:lnTo>
                  <a:cubicBezTo>
                    <a:pt x="13372" y="1575"/>
                    <a:pt x="13369" y="1578"/>
                    <a:pt x="13364" y="1578"/>
                  </a:cubicBezTo>
                  <a:cubicBezTo>
                    <a:pt x="13360" y="1578"/>
                    <a:pt x="13356" y="1575"/>
                    <a:pt x="13356" y="1570"/>
                  </a:cubicBezTo>
                  <a:close/>
                  <a:moveTo>
                    <a:pt x="13356" y="1538"/>
                  </a:moveTo>
                  <a:lnTo>
                    <a:pt x="13356" y="1538"/>
                  </a:lnTo>
                  <a:cubicBezTo>
                    <a:pt x="13356" y="1534"/>
                    <a:pt x="13360" y="1530"/>
                    <a:pt x="13364" y="1530"/>
                  </a:cubicBezTo>
                  <a:cubicBezTo>
                    <a:pt x="13369" y="1530"/>
                    <a:pt x="13372" y="1534"/>
                    <a:pt x="13372" y="1538"/>
                  </a:cubicBezTo>
                  <a:lnTo>
                    <a:pt x="13372" y="1538"/>
                  </a:lnTo>
                  <a:cubicBezTo>
                    <a:pt x="13372" y="1543"/>
                    <a:pt x="13369" y="1546"/>
                    <a:pt x="13364" y="1546"/>
                  </a:cubicBezTo>
                  <a:cubicBezTo>
                    <a:pt x="13360" y="1546"/>
                    <a:pt x="13356" y="1543"/>
                    <a:pt x="13356" y="1538"/>
                  </a:cubicBezTo>
                  <a:close/>
                  <a:moveTo>
                    <a:pt x="13356" y="1506"/>
                  </a:moveTo>
                  <a:lnTo>
                    <a:pt x="13356" y="1506"/>
                  </a:lnTo>
                  <a:cubicBezTo>
                    <a:pt x="13356" y="1502"/>
                    <a:pt x="13360" y="1498"/>
                    <a:pt x="13364" y="1498"/>
                  </a:cubicBezTo>
                  <a:cubicBezTo>
                    <a:pt x="13369" y="1498"/>
                    <a:pt x="13372" y="1502"/>
                    <a:pt x="13372" y="1506"/>
                  </a:cubicBezTo>
                  <a:lnTo>
                    <a:pt x="13372" y="1506"/>
                  </a:lnTo>
                  <a:cubicBezTo>
                    <a:pt x="13372" y="1511"/>
                    <a:pt x="13369" y="1514"/>
                    <a:pt x="13364" y="1514"/>
                  </a:cubicBezTo>
                  <a:cubicBezTo>
                    <a:pt x="13360" y="1514"/>
                    <a:pt x="13356" y="1511"/>
                    <a:pt x="13356" y="1506"/>
                  </a:cubicBezTo>
                  <a:close/>
                  <a:moveTo>
                    <a:pt x="13356" y="1474"/>
                  </a:moveTo>
                  <a:lnTo>
                    <a:pt x="13356" y="1474"/>
                  </a:lnTo>
                  <a:cubicBezTo>
                    <a:pt x="13356" y="1470"/>
                    <a:pt x="13360" y="1466"/>
                    <a:pt x="13364" y="1466"/>
                  </a:cubicBezTo>
                  <a:cubicBezTo>
                    <a:pt x="13369" y="1466"/>
                    <a:pt x="13372" y="1470"/>
                    <a:pt x="13372" y="1474"/>
                  </a:cubicBezTo>
                  <a:lnTo>
                    <a:pt x="13372" y="1474"/>
                  </a:lnTo>
                  <a:cubicBezTo>
                    <a:pt x="13372" y="1479"/>
                    <a:pt x="13369" y="1482"/>
                    <a:pt x="13364" y="1482"/>
                  </a:cubicBezTo>
                  <a:cubicBezTo>
                    <a:pt x="13360" y="1482"/>
                    <a:pt x="13356" y="1479"/>
                    <a:pt x="13356" y="1474"/>
                  </a:cubicBezTo>
                  <a:close/>
                  <a:moveTo>
                    <a:pt x="13356" y="1442"/>
                  </a:moveTo>
                  <a:lnTo>
                    <a:pt x="13356" y="1442"/>
                  </a:lnTo>
                  <a:cubicBezTo>
                    <a:pt x="13356" y="1438"/>
                    <a:pt x="13360" y="1434"/>
                    <a:pt x="13364" y="1434"/>
                  </a:cubicBezTo>
                  <a:cubicBezTo>
                    <a:pt x="13369" y="1434"/>
                    <a:pt x="13372" y="1438"/>
                    <a:pt x="13372" y="1442"/>
                  </a:cubicBezTo>
                  <a:lnTo>
                    <a:pt x="13372" y="1442"/>
                  </a:lnTo>
                  <a:cubicBezTo>
                    <a:pt x="13372" y="1447"/>
                    <a:pt x="13369" y="1450"/>
                    <a:pt x="13364" y="1450"/>
                  </a:cubicBezTo>
                  <a:cubicBezTo>
                    <a:pt x="13360" y="1450"/>
                    <a:pt x="13356" y="1447"/>
                    <a:pt x="13356" y="1442"/>
                  </a:cubicBezTo>
                  <a:close/>
                  <a:moveTo>
                    <a:pt x="13356" y="1410"/>
                  </a:moveTo>
                  <a:lnTo>
                    <a:pt x="13356" y="1410"/>
                  </a:lnTo>
                  <a:cubicBezTo>
                    <a:pt x="13356" y="1406"/>
                    <a:pt x="13360" y="1402"/>
                    <a:pt x="13364" y="1402"/>
                  </a:cubicBezTo>
                  <a:cubicBezTo>
                    <a:pt x="13369" y="1402"/>
                    <a:pt x="13372" y="1406"/>
                    <a:pt x="13372" y="1410"/>
                  </a:cubicBezTo>
                  <a:lnTo>
                    <a:pt x="13372" y="1410"/>
                  </a:lnTo>
                  <a:cubicBezTo>
                    <a:pt x="13372" y="1415"/>
                    <a:pt x="13369" y="1418"/>
                    <a:pt x="13364" y="1418"/>
                  </a:cubicBezTo>
                  <a:cubicBezTo>
                    <a:pt x="13360" y="1418"/>
                    <a:pt x="13356" y="1415"/>
                    <a:pt x="13356" y="1410"/>
                  </a:cubicBezTo>
                  <a:close/>
                  <a:moveTo>
                    <a:pt x="13356" y="1378"/>
                  </a:moveTo>
                  <a:lnTo>
                    <a:pt x="13356" y="1378"/>
                  </a:lnTo>
                  <a:cubicBezTo>
                    <a:pt x="13356" y="1374"/>
                    <a:pt x="13360" y="1370"/>
                    <a:pt x="13364" y="1370"/>
                  </a:cubicBezTo>
                  <a:cubicBezTo>
                    <a:pt x="13369" y="1370"/>
                    <a:pt x="13372" y="1374"/>
                    <a:pt x="13372" y="1378"/>
                  </a:cubicBezTo>
                  <a:lnTo>
                    <a:pt x="13372" y="1378"/>
                  </a:lnTo>
                  <a:cubicBezTo>
                    <a:pt x="13372" y="1383"/>
                    <a:pt x="13369" y="1386"/>
                    <a:pt x="13364" y="1386"/>
                  </a:cubicBezTo>
                  <a:cubicBezTo>
                    <a:pt x="13360" y="1386"/>
                    <a:pt x="13356" y="1383"/>
                    <a:pt x="13356" y="1378"/>
                  </a:cubicBezTo>
                  <a:close/>
                  <a:moveTo>
                    <a:pt x="13356" y="1346"/>
                  </a:moveTo>
                  <a:lnTo>
                    <a:pt x="13356" y="1346"/>
                  </a:lnTo>
                  <a:cubicBezTo>
                    <a:pt x="13356" y="1342"/>
                    <a:pt x="13360" y="1338"/>
                    <a:pt x="13364" y="1338"/>
                  </a:cubicBezTo>
                  <a:cubicBezTo>
                    <a:pt x="13369" y="1338"/>
                    <a:pt x="13372" y="1342"/>
                    <a:pt x="13372" y="1346"/>
                  </a:cubicBezTo>
                  <a:lnTo>
                    <a:pt x="13372" y="1346"/>
                  </a:lnTo>
                  <a:cubicBezTo>
                    <a:pt x="13372" y="1351"/>
                    <a:pt x="13369" y="1354"/>
                    <a:pt x="13364" y="1354"/>
                  </a:cubicBezTo>
                  <a:cubicBezTo>
                    <a:pt x="13360" y="1354"/>
                    <a:pt x="13356" y="1351"/>
                    <a:pt x="13356" y="1346"/>
                  </a:cubicBezTo>
                  <a:close/>
                  <a:moveTo>
                    <a:pt x="13356" y="1314"/>
                  </a:moveTo>
                  <a:lnTo>
                    <a:pt x="13356" y="1314"/>
                  </a:lnTo>
                  <a:cubicBezTo>
                    <a:pt x="13356" y="1310"/>
                    <a:pt x="13360" y="1306"/>
                    <a:pt x="13364" y="1306"/>
                  </a:cubicBezTo>
                  <a:cubicBezTo>
                    <a:pt x="13369" y="1306"/>
                    <a:pt x="13372" y="1310"/>
                    <a:pt x="13372" y="1314"/>
                  </a:cubicBezTo>
                  <a:lnTo>
                    <a:pt x="13372" y="1314"/>
                  </a:lnTo>
                  <a:cubicBezTo>
                    <a:pt x="13372" y="1319"/>
                    <a:pt x="13369" y="1322"/>
                    <a:pt x="13364" y="1322"/>
                  </a:cubicBezTo>
                  <a:cubicBezTo>
                    <a:pt x="13360" y="1322"/>
                    <a:pt x="13356" y="1319"/>
                    <a:pt x="13356" y="1314"/>
                  </a:cubicBezTo>
                  <a:close/>
                  <a:moveTo>
                    <a:pt x="13356" y="1282"/>
                  </a:moveTo>
                  <a:lnTo>
                    <a:pt x="13356" y="1282"/>
                  </a:lnTo>
                  <a:cubicBezTo>
                    <a:pt x="13356" y="1278"/>
                    <a:pt x="13360" y="1274"/>
                    <a:pt x="13364" y="1274"/>
                  </a:cubicBezTo>
                  <a:cubicBezTo>
                    <a:pt x="13369" y="1274"/>
                    <a:pt x="13372" y="1278"/>
                    <a:pt x="13372" y="1282"/>
                  </a:cubicBezTo>
                  <a:lnTo>
                    <a:pt x="13372" y="1282"/>
                  </a:lnTo>
                  <a:cubicBezTo>
                    <a:pt x="13372" y="1287"/>
                    <a:pt x="13369" y="1290"/>
                    <a:pt x="13364" y="1290"/>
                  </a:cubicBezTo>
                  <a:cubicBezTo>
                    <a:pt x="13360" y="1290"/>
                    <a:pt x="13356" y="1287"/>
                    <a:pt x="13356" y="1282"/>
                  </a:cubicBezTo>
                  <a:close/>
                  <a:moveTo>
                    <a:pt x="13356" y="1250"/>
                  </a:moveTo>
                  <a:lnTo>
                    <a:pt x="13356" y="1250"/>
                  </a:lnTo>
                  <a:cubicBezTo>
                    <a:pt x="13356" y="1246"/>
                    <a:pt x="13360" y="1242"/>
                    <a:pt x="13364" y="1242"/>
                  </a:cubicBezTo>
                  <a:cubicBezTo>
                    <a:pt x="13369" y="1242"/>
                    <a:pt x="13372" y="1246"/>
                    <a:pt x="13372" y="1250"/>
                  </a:cubicBezTo>
                  <a:lnTo>
                    <a:pt x="13372" y="1250"/>
                  </a:lnTo>
                  <a:cubicBezTo>
                    <a:pt x="13372" y="1255"/>
                    <a:pt x="13369" y="1258"/>
                    <a:pt x="13364" y="1258"/>
                  </a:cubicBezTo>
                  <a:cubicBezTo>
                    <a:pt x="13360" y="1258"/>
                    <a:pt x="13356" y="1255"/>
                    <a:pt x="13356" y="1250"/>
                  </a:cubicBezTo>
                  <a:close/>
                  <a:moveTo>
                    <a:pt x="13356" y="1218"/>
                  </a:moveTo>
                  <a:lnTo>
                    <a:pt x="13356" y="1218"/>
                  </a:lnTo>
                  <a:cubicBezTo>
                    <a:pt x="13356" y="1214"/>
                    <a:pt x="13360" y="1210"/>
                    <a:pt x="13364" y="1210"/>
                  </a:cubicBezTo>
                  <a:cubicBezTo>
                    <a:pt x="13369" y="1210"/>
                    <a:pt x="13372" y="1214"/>
                    <a:pt x="13372" y="1218"/>
                  </a:cubicBezTo>
                  <a:lnTo>
                    <a:pt x="13372" y="1218"/>
                  </a:lnTo>
                  <a:cubicBezTo>
                    <a:pt x="13372" y="1223"/>
                    <a:pt x="13369" y="1226"/>
                    <a:pt x="13364" y="1226"/>
                  </a:cubicBezTo>
                  <a:cubicBezTo>
                    <a:pt x="13360" y="1226"/>
                    <a:pt x="13356" y="1223"/>
                    <a:pt x="13356" y="1218"/>
                  </a:cubicBezTo>
                  <a:close/>
                  <a:moveTo>
                    <a:pt x="13356" y="1186"/>
                  </a:moveTo>
                  <a:lnTo>
                    <a:pt x="13356" y="1186"/>
                  </a:lnTo>
                  <a:cubicBezTo>
                    <a:pt x="13356" y="1182"/>
                    <a:pt x="13360" y="1178"/>
                    <a:pt x="13364" y="1178"/>
                  </a:cubicBezTo>
                  <a:cubicBezTo>
                    <a:pt x="13369" y="1178"/>
                    <a:pt x="13372" y="1182"/>
                    <a:pt x="13372" y="1186"/>
                  </a:cubicBezTo>
                  <a:lnTo>
                    <a:pt x="13372" y="1186"/>
                  </a:lnTo>
                  <a:cubicBezTo>
                    <a:pt x="13372" y="1191"/>
                    <a:pt x="13369" y="1194"/>
                    <a:pt x="13364" y="1194"/>
                  </a:cubicBezTo>
                  <a:cubicBezTo>
                    <a:pt x="13360" y="1194"/>
                    <a:pt x="13356" y="1191"/>
                    <a:pt x="13356" y="1186"/>
                  </a:cubicBezTo>
                  <a:close/>
                  <a:moveTo>
                    <a:pt x="13356" y="1154"/>
                  </a:moveTo>
                  <a:lnTo>
                    <a:pt x="13356" y="1154"/>
                  </a:lnTo>
                  <a:cubicBezTo>
                    <a:pt x="13356" y="1150"/>
                    <a:pt x="13360" y="1146"/>
                    <a:pt x="13364" y="1146"/>
                  </a:cubicBezTo>
                  <a:cubicBezTo>
                    <a:pt x="13369" y="1146"/>
                    <a:pt x="13372" y="1150"/>
                    <a:pt x="13372" y="1154"/>
                  </a:cubicBezTo>
                  <a:lnTo>
                    <a:pt x="13372" y="1154"/>
                  </a:lnTo>
                  <a:cubicBezTo>
                    <a:pt x="13372" y="1159"/>
                    <a:pt x="13369" y="1162"/>
                    <a:pt x="13364" y="1162"/>
                  </a:cubicBezTo>
                  <a:cubicBezTo>
                    <a:pt x="13360" y="1162"/>
                    <a:pt x="13356" y="1159"/>
                    <a:pt x="13356" y="1154"/>
                  </a:cubicBezTo>
                  <a:close/>
                  <a:moveTo>
                    <a:pt x="13356" y="1122"/>
                  </a:moveTo>
                  <a:lnTo>
                    <a:pt x="13356" y="1122"/>
                  </a:lnTo>
                  <a:cubicBezTo>
                    <a:pt x="13356" y="1118"/>
                    <a:pt x="13360" y="1114"/>
                    <a:pt x="13364" y="1114"/>
                  </a:cubicBezTo>
                  <a:cubicBezTo>
                    <a:pt x="13369" y="1114"/>
                    <a:pt x="13372" y="1118"/>
                    <a:pt x="13372" y="1122"/>
                  </a:cubicBezTo>
                  <a:lnTo>
                    <a:pt x="13372" y="1122"/>
                  </a:lnTo>
                  <a:cubicBezTo>
                    <a:pt x="13372" y="1127"/>
                    <a:pt x="13369" y="1130"/>
                    <a:pt x="13364" y="1130"/>
                  </a:cubicBezTo>
                  <a:cubicBezTo>
                    <a:pt x="13360" y="1130"/>
                    <a:pt x="13356" y="1127"/>
                    <a:pt x="13356" y="1122"/>
                  </a:cubicBezTo>
                  <a:close/>
                  <a:moveTo>
                    <a:pt x="13356" y="1090"/>
                  </a:moveTo>
                  <a:lnTo>
                    <a:pt x="13356" y="1090"/>
                  </a:lnTo>
                  <a:cubicBezTo>
                    <a:pt x="13356" y="1086"/>
                    <a:pt x="13360" y="1082"/>
                    <a:pt x="13364" y="1082"/>
                  </a:cubicBezTo>
                  <a:cubicBezTo>
                    <a:pt x="13369" y="1082"/>
                    <a:pt x="13372" y="1086"/>
                    <a:pt x="13372" y="1090"/>
                  </a:cubicBezTo>
                  <a:lnTo>
                    <a:pt x="13372" y="1090"/>
                  </a:lnTo>
                  <a:cubicBezTo>
                    <a:pt x="13372" y="1095"/>
                    <a:pt x="13369" y="1098"/>
                    <a:pt x="13364" y="1098"/>
                  </a:cubicBezTo>
                  <a:cubicBezTo>
                    <a:pt x="13360" y="1098"/>
                    <a:pt x="13356" y="1095"/>
                    <a:pt x="13356" y="1090"/>
                  </a:cubicBezTo>
                  <a:close/>
                  <a:moveTo>
                    <a:pt x="13356" y="1058"/>
                  </a:moveTo>
                  <a:lnTo>
                    <a:pt x="13356" y="1058"/>
                  </a:lnTo>
                  <a:cubicBezTo>
                    <a:pt x="13356" y="1054"/>
                    <a:pt x="13360" y="1050"/>
                    <a:pt x="13364" y="1050"/>
                  </a:cubicBezTo>
                  <a:cubicBezTo>
                    <a:pt x="13369" y="1050"/>
                    <a:pt x="13372" y="1054"/>
                    <a:pt x="13372" y="1058"/>
                  </a:cubicBezTo>
                  <a:lnTo>
                    <a:pt x="13372" y="1058"/>
                  </a:lnTo>
                  <a:cubicBezTo>
                    <a:pt x="13372" y="1063"/>
                    <a:pt x="13369" y="1066"/>
                    <a:pt x="13364" y="1066"/>
                  </a:cubicBezTo>
                  <a:cubicBezTo>
                    <a:pt x="13360" y="1066"/>
                    <a:pt x="13356" y="1063"/>
                    <a:pt x="13356" y="1058"/>
                  </a:cubicBezTo>
                  <a:close/>
                  <a:moveTo>
                    <a:pt x="13356" y="1026"/>
                  </a:moveTo>
                  <a:lnTo>
                    <a:pt x="13356" y="1026"/>
                  </a:lnTo>
                  <a:cubicBezTo>
                    <a:pt x="13356" y="1022"/>
                    <a:pt x="13360" y="1018"/>
                    <a:pt x="13364" y="1018"/>
                  </a:cubicBezTo>
                  <a:cubicBezTo>
                    <a:pt x="13369" y="1018"/>
                    <a:pt x="13372" y="1022"/>
                    <a:pt x="13372" y="1026"/>
                  </a:cubicBezTo>
                  <a:lnTo>
                    <a:pt x="13372" y="1026"/>
                  </a:lnTo>
                  <a:cubicBezTo>
                    <a:pt x="13372" y="1031"/>
                    <a:pt x="13369" y="1034"/>
                    <a:pt x="13364" y="1034"/>
                  </a:cubicBezTo>
                  <a:cubicBezTo>
                    <a:pt x="13360" y="1034"/>
                    <a:pt x="13356" y="1031"/>
                    <a:pt x="13356" y="1026"/>
                  </a:cubicBezTo>
                  <a:close/>
                  <a:moveTo>
                    <a:pt x="13356" y="994"/>
                  </a:moveTo>
                  <a:lnTo>
                    <a:pt x="13356" y="994"/>
                  </a:lnTo>
                  <a:cubicBezTo>
                    <a:pt x="13356" y="990"/>
                    <a:pt x="13360" y="986"/>
                    <a:pt x="13364" y="986"/>
                  </a:cubicBezTo>
                  <a:cubicBezTo>
                    <a:pt x="13369" y="986"/>
                    <a:pt x="13372" y="990"/>
                    <a:pt x="13372" y="994"/>
                  </a:cubicBezTo>
                  <a:lnTo>
                    <a:pt x="13372" y="994"/>
                  </a:lnTo>
                  <a:cubicBezTo>
                    <a:pt x="13372" y="999"/>
                    <a:pt x="13369" y="1002"/>
                    <a:pt x="13364" y="1002"/>
                  </a:cubicBezTo>
                  <a:cubicBezTo>
                    <a:pt x="13360" y="1002"/>
                    <a:pt x="13356" y="999"/>
                    <a:pt x="13356" y="994"/>
                  </a:cubicBezTo>
                  <a:close/>
                  <a:moveTo>
                    <a:pt x="13355" y="963"/>
                  </a:moveTo>
                  <a:lnTo>
                    <a:pt x="13355" y="963"/>
                  </a:lnTo>
                  <a:cubicBezTo>
                    <a:pt x="13355" y="959"/>
                    <a:pt x="13358" y="955"/>
                    <a:pt x="13362" y="954"/>
                  </a:cubicBezTo>
                  <a:cubicBezTo>
                    <a:pt x="13366" y="954"/>
                    <a:pt x="13370" y="957"/>
                    <a:pt x="13371" y="961"/>
                  </a:cubicBezTo>
                  <a:lnTo>
                    <a:pt x="13371" y="961"/>
                  </a:lnTo>
                  <a:cubicBezTo>
                    <a:pt x="13371" y="966"/>
                    <a:pt x="13368" y="970"/>
                    <a:pt x="13364" y="970"/>
                  </a:cubicBezTo>
                  <a:cubicBezTo>
                    <a:pt x="13360" y="971"/>
                    <a:pt x="13356" y="968"/>
                    <a:pt x="13355" y="963"/>
                  </a:cubicBezTo>
                  <a:close/>
                  <a:moveTo>
                    <a:pt x="13353" y="931"/>
                  </a:moveTo>
                  <a:lnTo>
                    <a:pt x="13353" y="931"/>
                  </a:lnTo>
                  <a:cubicBezTo>
                    <a:pt x="13353" y="927"/>
                    <a:pt x="13356" y="923"/>
                    <a:pt x="13360" y="922"/>
                  </a:cubicBezTo>
                  <a:cubicBezTo>
                    <a:pt x="13365" y="922"/>
                    <a:pt x="13369" y="925"/>
                    <a:pt x="13369" y="929"/>
                  </a:cubicBezTo>
                  <a:lnTo>
                    <a:pt x="13369" y="929"/>
                  </a:lnTo>
                  <a:cubicBezTo>
                    <a:pt x="13370" y="934"/>
                    <a:pt x="13367" y="938"/>
                    <a:pt x="13362" y="938"/>
                  </a:cubicBezTo>
                  <a:cubicBezTo>
                    <a:pt x="13358" y="939"/>
                    <a:pt x="13354" y="936"/>
                    <a:pt x="13353" y="931"/>
                  </a:cubicBezTo>
                  <a:close/>
                  <a:moveTo>
                    <a:pt x="13352" y="899"/>
                  </a:moveTo>
                  <a:lnTo>
                    <a:pt x="13352" y="899"/>
                  </a:lnTo>
                  <a:cubicBezTo>
                    <a:pt x="13351" y="895"/>
                    <a:pt x="13355" y="891"/>
                    <a:pt x="13359" y="890"/>
                  </a:cubicBezTo>
                  <a:cubicBezTo>
                    <a:pt x="13363" y="890"/>
                    <a:pt x="13367" y="893"/>
                    <a:pt x="13368" y="897"/>
                  </a:cubicBezTo>
                  <a:lnTo>
                    <a:pt x="13368" y="897"/>
                  </a:lnTo>
                  <a:cubicBezTo>
                    <a:pt x="13368" y="902"/>
                    <a:pt x="13365" y="906"/>
                    <a:pt x="13361" y="906"/>
                  </a:cubicBezTo>
                  <a:cubicBezTo>
                    <a:pt x="13356" y="907"/>
                    <a:pt x="13352" y="904"/>
                    <a:pt x="13352" y="899"/>
                  </a:cubicBezTo>
                  <a:close/>
                  <a:moveTo>
                    <a:pt x="13348" y="868"/>
                  </a:moveTo>
                  <a:lnTo>
                    <a:pt x="13348" y="868"/>
                  </a:lnTo>
                  <a:cubicBezTo>
                    <a:pt x="13347" y="864"/>
                    <a:pt x="13350" y="860"/>
                    <a:pt x="13354" y="859"/>
                  </a:cubicBezTo>
                  <a:cubicBezTo>
                    <a:pt x="13358" y="858"/>
                    <a:pt x="13362" y="860"/>
                    <a:pt x="13364" y="865"/>
                  </a:cubicBezTo>
                  <a:lnTo>
                    <a:pt x="13364" y="865"/>
                  </a:lnTo>
                  <a:cubicBezTo>
                    <a:pt x="13365" y="869"/>
                    <a:pt x="13362" y="873"/>
                    <a:pt x="13358" y="874"/>
                  </a:cubicBezTo>
                  <a:cubicBezTo>
                    <a:pt x="13353" y="875"/>
                    <a:pt x="13349" y="873"/>
                    <a:pt x="13348" y="868"/>
                  </a:cubicBezTo>
                  <a:close/>
                  <a:moveTo>
                    <a:pt x="13343" y="837"/>
                  </a:moveTo>
                  <a:lnTo>
                    <a:pt x="13343" y="837"/>
                  </a:lnTo>
                  <a:cubicBezTo>
                    <a:pt x="13342" y="832"/>
                    <a:pt x="13345" y="828"/>
                    <a:pt x="13349" y="827"/>
                  </a:cubicBezTo>
                  <a:cubicBezTo>
                    <a:pt x="13353" y="826"/>
                    <a:pt x="13358" y="829"/>
                    <a:pt x="13359" y="833"/>
                  </a:cubicBezTo>
                  <a:lnTo>
                    <a:pt x="13359" y="833"/>
                  </a:lnTo>
                  <a:cubicBezTo>
                    <a:pt x="13360" y="837"/>
                    <a:pt x="13357" y="842"/>
                    <a:pt x="13353" y="843"/>
                  </a:cubicBezTo>
                  <a:cubicBezTo>
                    <a:pt x="13348" y="844"/>
                    <a:pt x="13344" y="841"/>
                    <a:pt x="13343" y="837"/>
                  </a:cubicBezTo>
                  <a:close/>
                  <a:moveTo>
                    <a:pt x="13338" y="805"/>
                  </a:moveTo>
                  <a:lnTo>
                    <a:pt x="13338" y="805"/>
                  </a:lnTo>
                  <a:cubicBezTo>
                    <a:pt x="13337" y="801"/>
                    <a:pt x="13340" y="797"/>
                    <a:pt x="13344" y="795"/>
                  </a:cubicBezTo>
                  <a:cubicBezTo>
                    <a:pt x="13348" y="794"/>
                    <a:pt x="13353" y="797"/>
                    <a:pt x="13354" y="801"/>
                  </a:cubicBezTo>
                  <a:lnTo>
                    <a:pt x="13354" y="801"/>
                  </a:lnTo>
                  <a:cubicBezTo>
                    <a:pt x="13355" y="806"/>
                    <a:pt x="13352" y="810"/>
                    <a:pt x="13348" y="811"/>
                  </a:cubicBezTo>
                  <a:cubicBezTo>
                    <a:pt x="13344" y="812"/>
                    <a:pt x="13339" y="809"/>
                    <a:pt x="13338" y="805"/>
                  </a:cubicBezTo>
                  <a:close/>
                  <a:moveTo>
                    <a:pt x="13332" y="775"/>
                  </a:moveTo>
                  <a:lnTo>
                    <a:pt x="13332" y="775"/>
                  </a:lnTo>
                  <a:cubicBezTo>
                    <a:pt x="13330" y="771"/>
                    <a:pt x="13332" y="766"/>
                    <a:pt x="13336" y="765"/>
                  </a:cubicBezTo>
                  <a:cubicBezTo>
                    <a:pt x="13340" y="763"/>
                    <a:pt x="13345" y="765"/>
                    <a:pt x="13346" y="769"/>
                  </a:cubicBezTo>
                  <a:lnTo>
                    <a:pt x="13346" y="769"/>
                  </a:lnTo>
                  <a:cubicBezTo>
                    <a:pt x="13348" y="773"/>
                    <a:pt x="13346" y="778"/>
                    <a:pt x="13342" y="780"/>
                  </a:cubicBezTo>
                  <a:cubicBezTo>
                    <a:pt x="13338" y="781"/>
                    <a:pt x="13333" y="779"/>
                    <a:pt x="13332" y="775"/>
                  </a:cubicBezTo>
                  <a:close/>
                  <a:moveTo>
                    <a:pt x="13324" y="744"/>
                  </a:moveTo>
                  <a:lnTo>
                    <a:pt x="13324" y="744"/>
                  </a:lnTo>
                  <a:cubicBezTo>
                    <a:pt x="13322" y="740"/>
                    <a:pt x="13324" y="735"/>
                    <a:pt x="13328" y="734"/>
                  </a:cubicBezTo>
                  <a:cubicBezTo>
                    <a:pt x="13332" y="732"/>
                    <a:pt x="13337" y="734"/>
                    <a:pt x="13339" y="738"/>
                  </a:cubicBezTo>
                  <a:lnTo>
                    <a:pt x="13339" y="738"/>
                  </a:lnTo>
                  <a:cubicBezTo>
                    <a:pt x="13340" y="742"/>
                    <a:pt x="13338" y="747"/>
                    <a:pt x="13334" y="749"/>
                  </a:cubicBezTo>
                  <a:cubicBezTo>
                    <a:pt x="13330" y="750"/>
                    <a:pt x="13325" y="748"/>
                    <a:pt x="13324" y="744"/>
                  </a:cubicBezTo>
                  <a:close/>
                  <a:moveTo>
                    <a:pt x="13316" y="713"/>
                  </a:moveTo>
                  <a:lnTo>
                    <a:pt x="13316" y="713"/>
                  </a:lnTo>
                  <a:cubicBezTo>
                    <a:pt x="13314" y="709"/>
                    <a:pt x="13316" y="704"/>
                    <a:pt x="13320" y="703"/>
                  </a:cubicBezTo>
                  <a:cubicBezTo>
                    <a:pt x="13324" y="701"/>
                    <a:pt x="13329" y="703"/>
                    <a:pt x="13331" y="707"/>
                  </a:cubicBezTo>
                  <a:lnTo>
                    <a:pt x="13331" y="707"/>
                  </a:lnTo>
                  <a:cubicBezTo>
                    <a:pt x="13332" y="711"/>
                    <a:pt x="13330" y="716"/>
                    <a:pt x="13326" y="718"/>
                  </a:cubicBezTo>
                  <a:cubicBezTo>
                    <a:pt x="13322" y="719"/>
                    <a:pt x="13317" y="717"/>
                    <a:pt x="13316" y="713"/>
                  </a:cubicBezTo>
                  <a:close/>
                  <a:moveTo>
                    <a:pt x="13306" y="682"/>
                  </a:moveTo>
                  <a:lnTo>
                    <a:pt x="13306" y="682"/>
                  </a:lnTo>
                  <a:cubicBezTo>
                    <a:pt x="13304" y="678"/>
                    <a:pt x="13306" y="674"/>
                    <a:pt x="13310" y="672"/>
                  </a:cubicBezTo>
                  <a:cubicBezTo>
                    <a:pt x="13314" y="671"/>
                    <a:pt x="13319" y="673"/>
                    <a:pt x="13321" y="677"/>
                  </a:cubicBezTo>
                  <a:lnTo>
                    <a:pt x="13321" y="677"/>
                  </a:lnTo>
                  <a:cubicBezTo>
                    <a:pt x="13322" y="681"/>
                    <a:pt x="13320" y="685"/>
                    <a:pt x="13316" y="687"/>
                  </a:cubicBezTo>
                  <a:cubicBezTo>
                    <a:pt x="13312" y="689"/>
                    <a:pt x="13307" y="687"/>
                    <a:pt x="13306" y="682"/>
                  </a:cubicBezTo>
                  <a:close/>
                  <a:moveTo>
                    <a:pt x="13295" y="652"/>
                  </a:moveTo>
                  <a:lnTo>
                    <a:pt x="13295" y="652"/>
                  </a:lnTo>
                  <a:cubicBezTo>
                    <a:pt x="13293" y="648"/>
                    <a:pt x="13295" y="644"/>
                    <a:pt x="13299" y="642"/>
                  </a:cubicBezTo>
                  <a:cubicBezTo>
                    <a:pt x="13304" y="640"/>
                    <a:pt x="13308" y="642"/>
                    <a:pt x="13310" y="647"/>
                  </a:cubicBezTo>
                  <a:lnTo>
                    <a:pt x="13310" y="647"/>
                  </a:lnTo>
                  <a:cubicBezTo>
                    <a:pt x="13311" y="651"/>
                    <a:pt x="13309" y="655"/>
                    <a:pt x="13305" y="657"/>
                  </a:cubicBezTo>
                  <a:cubicBezTo>
                    <a:pt x="13301" y="659"/>
                    <a:pt x="13296" y="657"/>
                    <a:pt x="13295" y="652"/>
                  </a:cubicBezTo>
                  <a:close/>
                  <a:moveTo>
                    <a:pt x="13284" y="622"/>
                  </a:moveTo>
                  <a:lnTo>
                    <a:pt x="13284" y="622"/>
                  </a:lnTo>
                  <a:cubicBezTo>
                    <a:pt x="13282" y="618"/>
                    <a:pt x="13284" y="614"/>
                    <a:pt x="13289" y="612"/>
                  </a:cubicBezTo>
                  <a:cubicBezTo>
                    <a:pt x="13293" y="610"/>
                    <a:pt x="13297" y="612"/>
                    <a:pt x="13299" y="617"/>
                  </a:cubicBezTo>
                  <a:lnTo>
                    <a:pt x="13299" y="617"/>
                  </a:lnTo>
                  <a:cubicBezTo>
                    <a:pt x="13300" y="621"/>
                    <a:pt x="13298" y="625"/>
                    <a:pt x="13294" y="627"/>
                  </a:cubicBezTo>
                  <a:cubicBezTo>
                    <a:pt x="13290" y="628"/>
                    <a:pt x="13286" y="626"/>
                    <a:pt x="13284" y="622"/>
                  </a:cubicBezTo>
                  <a:close/>
                  <a:moveTo>
                    <a:pt x="13271" y="594"/>
                  </a:moveTo>
                  <a:lnTo>
                    <a:pt x="13271" y="594"/>
                  </a:lnTo>
                  <a:cubicBezTo>
                    <a:pt x="13269" y="590"/>
                    <a:pt x="13271" y="585"/>
                    <a:pt x="13275" y="583"/>
                  </a:cubicBezTo>
                  <a:cubicBezTo>
                    <a:pt x="13279" y="581"/>
                    <a:pt x="13283" y="582"/>
                    <a:pt x="13286" y="586"/>
                  </a:cubicBezTo>
                  <a:lnTo>
                    <a:pt x="13286" y="586"/>
                  </a:lnTo>
                  <a:cubicBezTo>
                    <a:pt x="13288" y="590"/>
                    <a:pt x="13286" y="595"/>
                    <a:pt x="13282" y="597"/>
                  </a:cubicBezTo>
                  <a:cubicBezTo>
                    <a:pt x="13278" y="599"/>
                    <a:pt x="13274" y="598"/>
                    <a:pt x="13271" y="594"/>
                  </a:cubicBezTo>
                  <a:close/>
                  <a:moveTo>
                    <a:pt x="13257" y="565"/>
                  </a:moveTo>
                  <a:lnTo>
                    <a:pt x="13257" y="565"/>
                  </a:lnTo>
                  <a:cubicBezTo>
                    <a:pt x="13255" y="561"/>
                    <a:pt x="13257" y="556"/>
                    <a:pt x="13261" y="554"/>
                  </a:cubicBezTo>
                  <a:cubicBezTo>
                    <a:pt x="13265" y="552"/>
                    <a:pt x="13269" y="554"/>
                    <a:pt x="13272" y="558"/>
                  </a:cubicBezTo>
                  <a:lnTo>
                    <a:pt x="13272" y="558"/>
                  </a:lnTo>
                  <a:cubicBezTo>
                    <a:pt x="13274" y="562"/>
                    <a:pt x="13272" y="566"/>
                    <a:pt x="13268" y="568"/>
                  </a:cubicBezTo>
                  <a:cubicBezTo>
                    <a:pt x="13264" y="571"/>
                    <a:pt x="13259" y="569"/>
                    <a:pt x="13257" y="565"/>
                  </a:cubicBezTo>
                  <a:close/>
                  <a:moveTo>
                    <a:pt x="13243" y="536"/>
                  </a:moveTo>
                  <a:lnTo>
                    <a:pt x="13243" y="536"/>
                  </a:lnTo>
                  <a:cubicBezTo>
                    <a:pt x="13241" y="532"/>
                    <a:pt x="13243" y="528"/>
                    <a:pt x="13247" y="526"/>
                  </a:cubicBezTo>
                  <a:cubicBezTo>
                    <a:pt x="13251" y="523"/>
                    <a:pt x="13255" y="525"/>
                    <a:pt x="13257" y="529"/>
                  </a:cubicBezTo>
                  <a:lnTo>
                    <a:pt x="13257" y="529"/>
                  </a:lnTo>
                  <a:cubicBezTo>
                    <a:pt x="13260" y="533"/>
                    <a:pt x="13258" y="538"/>
                    <a:pt x="13254" y="540"/>
                  </a:cubicBezTo>
                  <a:cubicBezTo>
                    <a:pt x="13250" y="542"/>
                    <a:pt x="13245" y="540"/>
                    <a:pt x="13243" y="536"/>
                  </a:cubicBezTo>
                  <a:close/>
                  <a:moveTo>
                    <a:pt x="13228" y="509"/>
                  </a:moveTo>
                  <a:lnTo>
                    <a:pt x="13228" y="509"/>
                  </a:lnTo>
                  <a:cubicBezTo>
                    <a:pt x="13226" y="506"/>
                    <a:pt x="13227" y="501"/>
                    <a:pt x="13230" y="498"/>
                  </a:cubicBezTo>
                  <a:cubicBezTo>
                    <a:pt x="13234" y="496"/>
                    <a:pt x="13239" y="497"/>
                    <a:pt x="13241" y="500"/>
                  </a:cubicBezTo>
                  <a:lnTo>
                    <a:pt x="13241" y="500"/>
                  </a:lnTo>
                  <a:cubicBezTo>
                    <a:pt x="13244" y="504"/>
                    <a:pt x="13243" y="509"/>
                    <a:pt x="13239" y="511"/>
                  </a:cubicBezTo>
                  <a:cubicBezTo>
                    <a:pt x="13236" y="514"/>
                    <a:pt x="13231" y="513"/>
                    <a:pt x="13228" y="509"/>
                  </a:cubicBezTo>
                  <a:close/>
                  <a:moveTo>
                    <a:pt x="13212" y="482"/>
                  </a:moveTo>
                  <a:lnTo>
                    <a:pt x="13212" y="482"/>
                  </a:lnTo>
                  <a:cubicBezTo>
                    <a:pt x="13209" y="478"/>
                    <a:pt x="13210" y="473"/>
                    <a:pt x="13214" y="471"/>
                  </a:cubicBezTo>
                  <a:cubicBezTo>
                    <a:pt x="13217" y="468"/>
                    <a:pt x="13222" y="469"/>
                    <a:pt x="13225" y="473"/>
                  </a:cubicBezTo>
                  <a:lnTo>
                    <a:pt x="13225" y="473"/>
                  </a:lnTo>
                  <a:cubicBezTo>
                    <a:pt x="13227" y="476"/>
                    <a:pt x="13226" y="481"/>
                    <a:pt x="13223" y="484"/>
                  </a:cubicBezTo>
                  <a:cubicBezTo>
                    <a:pt x="13219" y="486"/>
                    <a:pt x="13214" y="486"/>
                    <a:pt x="13212" y="482"/>
                  </a:cubicBezTo>
                  <a:close/>
                  <a:moveTo>
                    <a:pt x="13195" y="454"/>
                  </a:moveTo>
                  <a:lnTo>
                    <a:pt x="13195" y="454"/>
                  </a:lnTo>
                  <a:cubicBezTo>
                    <a:pt x="13192" y="451"/>
                    <a:pt x="13193" y="446"/>
                    <a:pt x="13197" y="443"/>
                  </a:cubicBezTo>
                  <a:cubicBezTo>
                    <a:pt x="13201" y="441"/>
                    <a:pt x="13206" y="442"/>
                    <a:pt x="13208" y="445"/>
                  </a:cubicBezTo>
                  <a:lnTo>
                    <a:pt x="13208" y="445"/>
                  </a:lnTo>
                  <a:cubicBezTo>
                    <a:pt x="13211" y="449"/>
                    <a:pt x="13210" y="454"/>
                    <a:pt x="13206" y="457"/>
                  </a:cubicBezTo>
                  <a:cubicBezTo>
                    <a:pt x="13203" y="459"/>
                    <a:pt x="13198" y="458"/>
                    <a:pt x="13195" y="454"/>
                  </a:cubicBezTo>
                  <a:close/>
                  <a:moveTo>
                    <a:pt x="13177" y="429"/>
                  </a:moveTo>
                  <a:lnTo>
                    <a:pt x="13177" y="429"/>
                  </a:lnTo>
                  <a:cubicBezTo>
                    <a:pt x="13174" y="425"/>
                    <a:pt x="13175" y="420"/>
                    <a:pt x="13178" y="417"/>
                  </a:cubicBezTo>
                  <a:cubicBezTo>
                    <a:pt x="13182" y="415"/>
                    <a:pt x="13187" y="416"/>
                    <a:pt x="13190" y="419"/>
                  </a:cubicBezTo>
                  <a:lnTo>
                    <a:pt x="13190" y="419"/>
                  </a:lnTo>
                  <a:cubicBezTo>
                    <a:pt x="13192" y="423"/>
                    <a:pt x="13191" y="428"/>
                    <a:pt x="13188" y="430"/>
                  </a:cubicBezTo>
                  <a:cubicBezTo>
                    <a:pt x="13184" y="433"/>
                    <a:pt x="13179" y="432"/>
                    <a:pt x="13177" y="429"/>
                  </a:cubicBezTo>
                  <a:close/>
                  <a:moveTo>
                    <a:pt x="13157" y="403"/>
                  </a:moveTo>
                  <a:lnTo>
                    <a:pt x="13157" y="403"/>
                  </a:lnTo>
                  <a:cubicBezTo>
                    <a:pt x="13155" y="400"/>
                    <a:pt x="13155" y="395"/>
                    <a:pt x="13159" y="392"/>
                  </a:cubicBezTo>
                  <a:cubicBezTo>
                    <a:pt x="13162" y="389"/>
                    <a:pt x="13167" y="390"/>
                    <a:pt x="13170" y="394"/>
                  </a:cubicBezTo>
                  <a:lnTo>
                    <a:pt x="13170" y="394"/>
                  </a:lnTo>
                  <a:cubicBezTo>
                    <a:pt x="13173" y="397"/>
                    <a:pt x="13172" y="402"/>
                    <a:pt x="13169" y="405"/>
                  </a:cubicBezTo>
                  <a:cubicBezTo>
                    <a:pt x="13165" y="407"/>
                    <a:pt x="13160" y="407"/>
                    <a:pt x="13157" y="403"/>
                  </a:cubicBezTo>
                  <a:close/>
                  <a:moveTo>
                    <a:pt x="13138" y="378"/>
                  </a:moveTo>
                  <a:lnTo>
                    <a:pt x="13138" y="378"/>
                  </a:lnTo>
                  <a:cubicBezTo>
                    <a:pt x="13135" y="374"/>
                    <a:pt x="13136" y="369"/>
                    <a:pt x="13140" y="366"/>
                  </a:cubicBezTo>
                  <a:cubicBezTo>
                    <a:pt x="13143" y="364"/>
                    <a:pt x="13148" y="365"/>
                    <a:pt x="13151" y="368"/>
                  </a:cubicBezTo>
                  <a:lnTo>
                    <a:pt x="13151" y="368"/>
                  </a:lnTo>
                  <a:cubicBezTo>
                    <a:pt x="13153" y="372"/>
                    <a:pt x="13153" y="377"/>
                    <a:pt x="13149" y="379"/>
                  </a:cubicBezTo>
                  <a:cubicBezTo>
                    <a:pt x="13146" y="382"/>
                    <a:pt x="13141" y="381"/>
                    <a:pt x="13138" y="378"/>
                  </a:cubicBezTo>
                  <a:close/>
                  <a:moveTo>
                    <a:pt x="13118" y="354"/>
                  </a:moveTo>
                  <a:lnTo>
                    <a:pt x="13118" y="354"/>
                  </a:lnTo>
                  <a:cubicBezTo>
                    <a:pt x="13115" y="351"/>
                    <a:pt x="13115" y="346"/>
                    <a:pt x="13118" y="343"/>
                  </a:cubicBezTo>
                  <a:cubicBezTo>
                    <a:pt x="13121" y="340"/>
                    <a:pt x="13126" y="340"/>
                    <a:pt x="13129" y="343"/>
                  </a:cubicBezTo>
                  <a:lnTo>
                    <a:pt x="13129" y="343"/>
                  </a:lnTo>
                  <a:cubicBezTo>
                    <a:pt x="13132" y="346"/>
                    <a:pt x="13132" y="351"/>
                    <a:pt x="13129" y="354"/>
                  </a:cubicBezTo>
                  <a:cubicBezTo>
                    <a:pt x="13126" y="357"/>
                    <a:pt x="13121" y="357"/>
                    <a:pt x="13118" y="354"/>
                  </a:cubicBezTo>
                  <a:close/>
                  <a:moveTo>
                    <a:pt x="13096" y="330"/>
                  </a:moveTo>
                  <a:lnTo>
                    <a:pt x="13096" y="330"/>
                  </a:lnTo>
                  <a:cubicBezTo>
                    <a:pt x="13093" y="327"/>
                    <a:pt x="13093" y="322"/>
                    <a:pt x="13096" y="319"/>
                  </a:cubicBezTo>
                  <a:cubicBezTo>
                    <a:pt x="13100" y="316"/>
                    <a:pt x="13105" y="316"/>
                    <a:pt x="13108" y="319"/>
                  </a:cubicBezTo>
                  <a:lnTo>
                    <a:pt x="13108" y="319"/>
                  </a:lnTo>
                  <a:cubicBezTo>
                    <a:pt x="13111" y="322"/>
                    <a:pt x="13111" y="327"/>
                    <a:pt x="13108" y="331"/>
                  </a:cubicBezTo>
                  <a:cubicBezTo>
                    <a:pt x="13104" y="334"/>
                    <a:pt x="13099" y="334"/>
                    <a:pt x="13096" y="330"/>
                  </a:cubicBezTo>
                  <a:close/>
                  <a:moveTo>
                    <a:pt x="13075" y="307"/>
                  </a:moveTo>
                  <a:lnTo>
                    <a:pt x="13075" y="307"/>
                  </a:lnTo>
                  <a:cubicBezTo>
                    <a:pt x="13072" y="304"/>
                    <a:pt x="13072" y="298"/>
                    <a:pt x="13075" y="295"/>
                  </a:cubicBezTo>
                  <a:cubicBezTo>
                    <a:pt x="13078" y="292"/>
                    <a:pt x="13083" y="292"/>
                    <a:pt x="13086" y="295"/>
                  </a:cubicBezTo>
                  <a:lnTo>
                    <a:pt x="13086" y="295"/>
                  </a:lnTo>
                  <a:cubicBezTo>
                    <a:pt x="13089" y="299"/>
                    <a:pt x="13089" y="304"/>
                    <a:pt x="13086" y="307"/>
                  </a:cubicBezTo>
                  <a:cubicBezTo>
                    <a:pt x="13083" y="310"/>
                    <a:pt x="13078" y="310"/>
                    <a:pt x="13075" y="307"/>
                  </a:cubicBezTo>
                  <a:close/>
                  <a:moveTo>
                    <a:pt x="13052" y="285"/>
                  </a:moveTo>
                  <a:lnTo>
                    <a:pt x="13052" y="285"/>
                  </a:lnTo>
                  <a:cubicBezTo>
                    <a:pt x="13049" y="283"/>
                    <a:pt x="13048" y="277"/>
                    <a:pt x="13051" y="274"/>
                  </a:cubicBezTo>
                  <a:cubicBezTo>
                    <a:pt x="13054" y="271"/>
                    <a:pt x="13059" y="270"/>
                    <a:pt x="13062" y="273"/>
                  </a:cubicBezTo>
                  <a:lnTo>
                    <a:pt x="13062" y="273"/>
                  </a:lnTo>
                  <a:cubicBezTo>
                    <a:pt x="13066" y="276"/>
                    <a:pt x="13066" y="281"/>
                    <a:pt x="13064" y="284"/>
                  </a:cubicBezTo>
                  <a:cubicBezTo>
                    <a:pt x="13061" y="288"/>
                    <a:pt x="13056" y="288"/>
                    <a:pt x="13052" y="285"/>
                  </a:cubicBezTo>
                  <a:close/>
                  <a:moveTo>
                    <a:pt x="13029" y="264"/>
                  </a:moveTo>
                  <a:lnTo>
                    <a:pt x="13029" y="264"/>
                  </a:lnTo>
                  <a:cubicBezTo>
                    <a:pt x="13025" y="261"/>
                    <a:pt x="13025" y="256"/>
                    <a:pt x="13028" y="252"/>
                  </a:cubicBezTo>
                  <a:cubicBezTo>
                    <a:pt x="13030" y="249"/>
                    <a:pt x="13035" y="248"/>
                    <a:pt x="13039" y="251"/>
                  </a:cubicBezTo>
                  <a:lnTo>
                    <a:pt x="13039" y="251"/>
                  </a:lnTo>
                  <a:cubicBezTo>
                    <a:pt x="13042" y="254"/>
                    <a:pt x="13043" y="259"/>
                    <a:pt x="13040" y="262"/>
                  </a:cubicBezTo>
                  <a:cubicBezTo>
                    <a:pt x="13037" y="266"/>
                    <a:pt x="13032" y="266"/>
                    <a:pt x="13029" y="264"/>
                  </a:cubicBezTo>
                  <a:close/>
                  <a:moveTo>
                    <a:pt x="13005" y="242"/>
                  </a:moveTo>
                  <a:lnTo>
                    <a:pt x="13005" y="242"/>
                  </a:lnTo>
                  <a:cubicBezTo>
                    <a:pt x="13002" y="239"/>
                    <a:pt x="13001" y="234"/>
                    <a:pt x="13004" y="231"/>
                  </a:cubicBezTo>
                  <a:cubicBezTo>
                    <a:pt x="13007" y="227"/>
                    <a:pt x="13012" y="227"/>
                    <a:pt x="13015" y="230"/>
                  </a:cubicBezTo>
                  <a:lnTo>
                    <a:pt x="13015" y="230"/>
                  </a:lnTo>
                  <a:cubicBezTo>
                    <a:pt x="13019" y="232"/>
                    <a:pt x="13019" y="237"/>
                    <a:pt x="13016" y="241"/>
                  </a:cubicBezTo>
                  <a:cubicBezTo>
                    <a:pt x="13014" y="244"/>
                    <a:pt x="13009" y="245"/>
                    <a:pt x="13005" y="242"/>
                  </a:cubicBezTo>
                  <a:close/>
                  <a:moveTo>
                    <a:pt x="12980" y="223"/>
                  </a:moveTo>
                  <a:lnTo>
                    <a:pt x="12980" y="223"/>
                  </a:lnTo>
                  <a:cubicBezTo>
                    <a:pt x="12977" y="220"/>
                    <a:pt x="12976" y="215"/>
                    <a:pt x="12978" y="212"/>
                  </a:cubicBezTo>
                  <a:cubicBezTo>
                    <a:pt x="12981" y="208"/>
                    <a:pt x="12986" y="207"/>
                    <a:pt x="12989" y="210"/>
                  </a:cubicBezTo>
                  <a:lnTo>
                    <a:pt x="12989" y="210"/>
                  </a:lnTo>
                  <a:cubicBezTo>
                    <a:pt x="12993" y="212"/>
                    <a:pt x="12994" y="217"/>
                    <a:pt x="12991" y="221"/>
                  </a:cubicBezTo>
                  <a:cubicBezTo>
                    <a:pt x="12989" y="225"/>
                    <a:pt x="12984" y="226"/>
                    <a:pt x="12980" y="223"/>
                  </a:cubicBezTo>
                  <a:close/>
                  <a:moveTo>
                    <a:pt x="12954" y="204"/>
                  </a:moveTo>
                  <a:lnTo>
                    <a:pt x="12954" y="204"/>
                  </a:lnTo>
                  <a:cubicBezTo>
                    <a:pt x="12951" y="201"/>
                    <a:pt x="12950" y="196"/>
                    <a:pt x="12952" y="193"/>
                  </a:cubicBezTo>
                  <a:cubicBezTo>
                    <a:pt x="12955" y="189"/>
                    <a:pt x="12960" y="188"/>
                    <a:pt x="12963" y="191"/>
                  </a:cubicBezTo>
                  <a:lnTo>
                    <a:pt x="12964" y="191"/>
                  </a:lnTo>
                  <a:cubicBezTo>
                    <a:pt x="12967" y="193"/>
                    <a:pt x="12968" y="198"/>
                    <a:pt x="12966" y="202"/>
                  </a:cubicBezTo>
                  <a:cubicBezTo>
                    <a:pt x="12963" y="206"/>
                    <a:pt x="12958" y="207"/>
                    <a:pt x="12954" y="204"/>
                  </a:cubicBezTo>
                  <a:close/>
                  <a:moveTo>
                    <a:pt x="12929" y="185"/>
                  </a:moveTo>
                  <a:lnTo>
                    <a:pt x="12929" y="185"/>
                  </a:lnTo>
                  <a:cubicBezTo>
                    <a:pt x="12925" y="182"/>
                    <a:pt x="12924" y="177"/>
                    <a:pt x="12927" y="174"/>
                  </a:cubicBezTo>
                  <a:cubicBezTo>
                    <a:pt x="12929" y="170"/>
                    <a:pt x="12934" y="169"/>
                    <a:pt x="12938" y="172"/>
                  </a:cubicBezTo>
                  <a:lnTo>
                    <a:pt x="12938" y="172"/>
                  </a:lnTo>
                  <a:cubicBezTo>
                    <a:pt x="12941" y="174"/>
                    <a:pt x="12942" y="179"/>
                    <a:pt x="12940" y="183"/>
                  </a:cubicBezTo>
                  <a:cubicBezTo>
                    <a:pt x="12937" y="187"/>
                    <a:pt x="12932" y="188"/>
                    <a:pt x="12929" y="185"/>
                  </a:cubicBezTo>
                  <a:close/>
                  <a:moveTo>
                    <a:pt x="12902" y="169"/>
                  </a:moveTo>
                  <a:lnTo>
                    <a:pt x="12902" y="169"/>
                  </a:lnTo>
                  <a:cubicBezTo>
                    <a:pt x="12898" y="167"/>
                    <a:pt x="12897" y="162"/>
                    <a:pt x="12899" y="158"/>
                  </a:cubicBezTo>
                  <a:cubicBezTo>
                    <a:pt x="12901" y="154"/>
                    <a:pt x="12906" y="152"/>
                    <a:pt x="12910" y="155"/>
                  </a:cubicBezTo>
                  <a:lnTo>
                    <a:pt x="12910" y="155"/>
                  </a:lnTo>
                  <a:cubicBezTo>
                    <a:pt x="12914" y="157"/>
                    <a:pt x="12915" y="161"/>
                    <a:pt x="12913" y="165"/>
                  </a:cubicBezTo>
                  <a:cubicBezTo>
                    <a:pt x="12911" y="169"/>
                    <a:pt x="12906" y="171"/>
                    <a:pt x="12902" y="169"/>
                  </a:cubicBezTo>
                  <a:close/>
                  <a:moveTo>
                    <a:pt x="12875" y="152"/>
                  </a:moveTo>
                  <a:lnTo>
                    <a:pt x="12875" y="152"/>
                  </a:lnTo>
                  <a:cubicBezTo>
                    <a:pt x="12871" y="150"/>
                    <a:pt x="12869" y="145"/>
                    <a:pt x="12871" y="141"/>
                  </a:cubicBezTo>
                  <a:cubicBezTo>
                    <a:pt x="12874" y="137"/>
                    <a:pt x="12878" y="136"/>
                    <a:pt x="12882" y="138"/>
                  </a:cubicBezTo>
                  <a:lnTo>
                    <a:pt x="12882" y="138"/>
                  </a:lnTo>
                  <a:cubicBezTo>
                    <a:pt x="12886" y="140"/>
                    <a:pt x="12888" y="145"/>
                    <a:pt x="12886" y="149"/>
                  </a:cubicBezTo>
                  <a:cubicBezTo>
                    <a:pt x="12884" y="153"/>
                    <a:pt x="12879" y="154"/>
                    <a:pt x="12875" y="152"/>
                  </a:cubicBezTo>
                  <a:close/>
                  <a:moveTo>
                    <a:pt x="12847" y="136"/>
                  </a:moveTo>
                  <a:lnTo>
                    <a:pt x="12847" y="136"/>
                  </a:lnTo>
                  <a:cubicBezTo>
                    <a:pt x="12843" y="133"/>
                    <a:pt x="12842" y="129"/>
                    <a:pt x="12844" y="125"/>
                  </a:cubicBezTo>
                  <a:cubicBezTo>
                    <a:pt x="12846" y="121"/>
                    <a:pt x="12851" y="119"/>
                    <a:pt x="12855" y="121"/>
                  </a:cubicBezTo>
                  <a:lnTo>
                    <a:pt x="12855" y="121"/>
                  </a:lnTo>
                  <a:cubicBezTo>
                    <a:pt x="12859" y="123"/>
                    <a:pt x="12860" y="128"/>
                    <a:pt x="12858" y="132"/>
                  </a:cubicBezTo>
                  <a:cubicBezTo>
                    <a:pt x="12856" y="136"/>
                    <a:pt x="12851" y="138"/>
                    <a:pt x="12847" y="136"/>
                  </a:cubicBezTo>
                  <a:close/>
                  <a:moveTo>
                    <a:pt x="12819" y="122"/>
                  </a:moveTo>
                  <a:lnTo>
                    <a:pt x="12819" y="122"/>
                  </a:lnTo>
                  <a:cubicBezTo>
                    <a:pt x="12815" y="120"/>
                    <a:pt x="12813" y="115"/>
                    <a:pt x="12815" y="111"/>
                  </a:cubicBezTo>
                  <a:cubicBezTo>
                    <a:pt x="12817" y="107"/>
                    <a:pt x="12822" y="105"/>
                    <a:pt x="12826" y="107"/>
                  </a:cubicBezTo>
                  <a:lnTo>
                    <a:pt x="12826" y="107"/>
                  </a:lnTo>
                  <a:cubicBezTo>
                    <a:pt x="12830" y="109"/>
                    <a:pt x="12832" y="114"/>
                    <a:pt x="12830" y="118"/>
                  </a:cubicBezTo>
                  <a:cubicBezTo>
                    <a:pt x="12828" y="122"/>
                    <a:pt x="12823" y="123"/>
                    <a:pt x="12819" y="122"/>
                  </a:cubicBezTo>
                  <a:close/>
                  <a:moveTo>
                    <a:pt x="12790" y="108"/>
                  </a:moveTo>
                  <a:lnTo>
                    <a:pt x="12790" y="108"/>
                  </a:lnTo>
                  <a:cubicBezTo>
                    <a:pt x="12786" y="106"/>
                    <a:pt x="12785" y="101"/>
                    <a:pt x="12786" y="97"/>
                  </a:cubicBezTo>
                  <a:cubicBezTo>
                    <a:pt x="12788" y="93"/>
                    <a:pt x="12793" y="91"/>
                    <a:pt x="12797" y="93"/>
                  </a:cubicBezTo>
                  <a:lnTo>
                    <a:pt x="12797" y="93"/>
                  </a:lnTo>
                  <a:cubicBezTo>
                    <a:pt x="12801" y="95"/>
                    <a:pt x="12803" y="100"/>
                    <a:pt x="12801" y="104"/>
                  </a:cubicBezTo>
                  <a:cubicBezTo>
                    <a:pt x="12799" y="108"/>
                    <a:pt x="12794" y="109"/>
                    <a:pt x="12790" y="108"/>
                  </a:cubicBezTo>
                  <a:close/>
                  <a:moveTo>
                    <a:pt x="12762" y="93"/>
                  </a:moveTo>
                  <a:lnTo>
                    <a:pt x="12762" y="93"/>
                  </a:lnTo>
                  <a:cubicBezTo>
                    <a:pt x="12758" y="92"/>
                    <a:pt x="12756" y="87"/>
                    <a:pt x="12758" y="83"/>
                  </a:cubicBezTo>
                  <a:cubicBezTo>
                    <a:pt x="12759" y="79"/>
                    <a:pt x="12764" y="77"/>
                    <a:pt x="12768" y="79"/>
                  </a:cubicBezTo>
                  <a:lnTo>
                    <a:pt x="12768" y="79"/>
                  </a:lnTo>
                  <a:cubicBezTo>
                    <a:pt x="12772" y="81"/>
                    <a:pt x="12774" y="85"/>
                    <a:pt x="12772" y="89"/>
                  </a:cubicBezTo>
                  <a:cubicBezTo>
                    <a:pt x="12770" y="94"/>
                    <a:pt x="12766" y="95"/>
                    <a:pt x="12762" y="93"/>
                  </a:cubicBezTo>
                  <a:close/>
                  <a:moveTo>
                    <a:pt x="12732" y="83"/>
                  </a:moveTo>
                  <a:lnTo>
                    <a:pt x="12732" y="83"/>
                  </a:lnTo>
                  <a:cubicBezTo>
                    <a:pt x="12728" y="81"/>
                    <a:pt x="12726" y="77"/>
                    <a:pt x="12727" y="72"/>
                  </a:cubicBezTo>
                  <a:cubicBezTo>
                    <a:pt x="12729" y="68"/>
                    <a:pt x="12733" y="66"/>
                    <a:pt x="12738" y="68"/>
                  </a:cubicBezTo>
                  <a:lnTo>
                    <a:pt x="12738" y="68"/>
                  </a:lnTo>
                  <a:cubicBezTo>
                    <a:pt x="12742" y="69"/>
                    <a:pt x="12744" y="74"/>
                    <a:pt x="12742" y="78"/>
                  </a:cubicBezTo>
                  <a:cubicBezTo>
                    <a:pt x="12741" y="82"/>
                    <a:pt x="12736" y="84"/>
                    <a:pt x="12732" y="83"/>
                  </a:cubicBezTo>
                  <a:close/>
                  <a:moveTo>
                    <a:pt x="12702" y="72"/>
                  </a:moveTo>
                  <a:lnTo>
                    <a:pt x="12702" y="72"/>
                  </a:lnTo>
                  <a:cubicBezTo>
                    <a:pt x="12698" y="70"/>
                    <a:pt x="12696" y="66"/>
                    <a:pt x="12697" y="61"/>
                  </a:cubicBezTo>
                  <a:cubicBezTo>
                    <a:pt x="12699" y="57"/>
                    <a:pt x="12703" y="55"/>
                    <a:pt x="12707" y="57"/>
                  </a:cubicBezTo>
                  <a:lnTo>
                    <a:pt x="12708" y="57"/>
                  </a:lnTo>
                  <a:cubicBezTo>
                    <a:pt x="12712" y="58"/>
                    <a:pt x="12714" y="63"/>
                    <a:pt x="12712" y="67"/>
                  </a:cubicBezTo>
                  <a:cubicBezTo>
                    <a:pt x="12711" y="71"/>
                    <a:pt x="12706" y="73"/>
                    <a:pt x="12702" y="72"/>
                  </a:cubicBezTo>
                  <a:close/>
                  <a:moveTo>
                    <a:pt x="12672" y="61"/>
                  </a:moveTo>
                  <a:lnTo>
                    <a:pt x="12672" y="61"/>
                  </a:lnTo>
                  <a:cubicBezTo>
                    <a:pt x="12668" y="59"/>
                    <a:pt x="12666" y="55"/>
                    <a:pt x="12667" y="51"/>
                  </a:cubicBezTo>
                  <a:cubicBezTo>
                    <a:pt x="12669" y="46"/>
                    <a:pt x="12673" y="44"/>
                    <a:pt x="12677" y="46"/>
                  </a:cubicBezTo>
                  <a:lnTo>
                    <a:pt x="12677" y="46"/>
                  </a:lnTo>
                  <a:cubicBezTo>
                    <a:pt x="12682" y="47"/>
                    <a:pt x="12684" y="52"/>
                    <a:pt x="12682" y="56"/>
                  </a:cubicBezTo>
                  <a:cubicBezTo>
                    <a:pt x="12681" y="60"/>
                    <a:pt x="12676" y="62"/>
                    <a:pt x="12672" y="61"/>
                  </a:cubicBezTo>
                  <a:close/>
                  <a:moveTo>
                    <a:pt x="12642" y="53"/>
                  </a:moveTo>
                  <a:lnTo>
                    <a:pt x="12642" y="53"/>
                  </a:lnTo>
                  <a:cubicBezTo>
                    <a:pt x="12637" y="52"/>
                    <a:pt x="12635" y="47"/>
                    <a:pt x="12636" y="43"/>
                  </a:cubicBezTo>
                  <a:cubicBezTo>
                    <a:pt x="12637" y="39"/>
                    <a:pt x="12642" y="36"/>
                    <a:pt x="12646" y="37"/>
                  </a:cubicBezTo>
                  <a:lnTo>
                    <a:pt x="12646" y="37"/>
                  </a:lnTo>
                  <a:cubicBezTo>
                    <a:pt x="12650" y="39"/>
                    <a:pt x="12653" y="43"/>
                    <a:pt x="12651" y="47"/>
                  </a:cubicBezTo>
                  <a:cubicBezTo>
                    <a:pt x="12650" y="51"/>
                    <a:pt x="12646" y="54"/>
                    <a:pt x="12642" y="53"/>
                  </a:cubicBezTo>
                  <a:close/>
                  <a:moveTo>
                    <a:pt x="12611" y="45"/>
                  </a:moveTo>
                  <a:lnTo>
                    <a:pt x="12611" y="45"/>
                  </a:lnTo>
                  <a:cubicBezTo>
                    <a:pt x="12606" y="44"/>
                    <a:pt x="12604" y="39"/>
                    <a:pt x="12605" y="35"/>
                  </a:cubicBezTo>
                  <a:cubicBezTo>
                    <a:pt x="12606" y="31"/>
                    <a:pt x="12611" y="28"/>
                    <a:pt x="12615" y="29"/>
                  </a:cubicBezTo>
                  <a:lnTo>
                    <a:pt x="12615" y="29"/>
                  </a:lnTo>
                  <a:cubicBezTo>
                    <a:pt x="12619" y="31"/>
                    <a:pt x="12622" y="35"/>
                    <a:pt x="12620" y="39"/>
                  </a:cubicBezTo>
                  <a:cubicBezTo>
                    <a:pt x="12619" y="44"/>
                    <a:pt x="12615" y="46"/>
                    <a:pt x="12611" y="45"/>
                  </a:cubicBezTo>
                  <a:close/>
                  <a:moveTo>
                    <a:pt x="12580" y="37"/>
                  </a:moveTo>
                  <a:lnTo>
                    <a:pt x="12580" y="37"/>
                  </a:lnTo>
                  <a:cubicBezTo>
                    <a:pt x="12575" y="36"/>
                    <a:pt x="12573" y="32"/>
                    <a:pt x="12574" y="27"/>
                  </a:cubicBezTo>
                  <a:cubicBezTo>
                    <a:pt x="12575" y="23"/>
                    <a:pt x="12579" y="20"/>
                    <a:pt x="12584" y="22"/>
                  </a:cubicBezTo>
                  <a:lnTo>
                    <a:pt x="12584" y="22"/>
                  </a:lnTo>
                  <a:cubicBezTo>
                    <a:pt x="12588" y="23"/>
                    <a:pt x="12591" y="27"/>
                    <a:pt x="12589" y="31"/>
                  </a:cubicBezTo>
                  <a:cubicBezTo>
                    <a:pt x="12588" y="36"/>
                    <a:pt x="12584" y="38"/>
                    <a:pt x="12580" y="37"/>
                  </a:cubicBezTo>
                  <a:close/>
                  <a:moveTo>
                    <a:pt x="12549" y="32"/>
                  </a:moveTo>
                  <a:lnTo>
                    <a:pt x="12549" y="32"/>
                  </a:lnTo>
                  <a:cubicBezTo>
                    <a:pt x="12545" y="31"/>
                    <a:pt x="12542" y="27"/>
                    <a:pt x="12542" y="23"/>
                  </a:cubicBezTo>
                  <a:cubicBezTo>
                    <a:pt x="12543" y="19"/>
                    <a:pt x="12547" y="16"/>
                    <a:pt x="12551" y="16"/>
                  </a:cubicBezTo>
                  <a:lnTo>
                    <a:pt x="12551" y="16"/>
                  </a:lnTo>
                  <a:cubicBezTo>
                    <a:pt x="12556" y="17"/>
                    <a:pt x="12559" y="21"/>
                    <a:pt x="12558" y="25"/>
                  </a:cubicBezTo>
                  <a:cubicBezTo>
                    <a:pt x="12557" y="30"/>
                    <a:pt x="12553" y="33"/>
                    <a:pt x="12549" y="32"/>
                  </a:cubicBezTo>
                  <a:close/>
                  <a:moveTo>
                    <a:pt x="12517" y="27"/>
                  </a:moveTo>
                  <a:lnTo>
                    <a:pt x="12517" y="27"/>
                  </a:lnTo>
                  <a:cubicBezTo>
                    <a:pt x="12513" y="26"/>
                    <a:pt x="12510" y="22"/>
                    <a:pt x="12511" y="18"/>
                  </a:cubicBezTo>
                  <a:cubicBezTo>
                    <a:pt x="12511" y="14"/>
                    <a:pt x="12515" y="11"/>
                    <a:pt x="12520" y="11"/>
                  </a:cubicBezTo>
                  <a:lnTo>
                    <a:pt x="12520" y="11"/>
                  </a:lnTo>
                  <a:cubicBezTo>
                    <a:pt x="12524" y="12"/>
                    <a:pt x="12527" y="16"/>
                    <a:pt x="12526" y="20"/>
                  </a:cubicBezTo>
                  <a:cubicBezTo>
                    <a:pt x="12526" y="25"/>
                    <a:pt x="12522" y="28"/>
                    <a:pt x="12517" y="27"/>
                  </a:cubicBezTo>
                  <a:close/>
                  <a:moveTo>
                    <a:pt x="12486" y="22"/>
                  </a:moveTo>
                  <a:lnTo>
                    <a:pt x="12486" y="22"/>
                  </a:lnTo>
                  <a:cubicBezTo>
                    <a:pt x="12481" y="22"/>
                    <a:pt x="12478" y="17"/>
                    <a:pt x="12479" y="13"/>
                  </a:cubicBezTo>
                  <a:cubicBezTo>
                    <a:pt x="12480" y="9"/>
                    <a:pt x="12484" y="6"/>
                    <a:pt x="12488" y="6"/>
                  </a:cubicBezTo>
                  <a:lnTo>
                    <a:pt x="12488" y="6"/>
                  </a:lnTo>
                  <a:cubicBezTo>
                    <a:pt x="12492" y="7"/>
                    <a:pt x="12495" y="11"/>
                    <a:pt x="12495" y="16"/>
                  </a:cubicBezTo>
                  <a:cubicBezTo>
                    <a:pt x="12494" y="20"/>
                    <a:pt x="12490" y="23"/>
                    <a:pt x="12486" y="22"/>
                  </a:cubicBezTo>
                  <a:close/>
                  <a:moveTo>
                    <a:pt x="12454" y="20"/>
                  </a:moveTo>
                  <a:lnTo>
                    <a:pt x="12454" y="20"/>
                  </a:lnTo>
                  <a:cubicBezTo>
                    <a:pt x="12450" y="20"/>
                    <a:pt x="12447" y="16"/>
                    <a:pt x="12447" y="12"/>
                  </a:cubicBezTo>
                  <a:cubicBezTo>
                    <a:pt x="12447" y="7"/>
                    <a:pt x="12451" y="4"/>
                    <a:pt x="12455" y="4"/>
                  </a:cubicBezTo>
                  <a:lnTo>
                    <a:pt x="12455" y="4"/>
                  </a:lnTo>
                  <a:cubicBezTo>
                    <a:pt x="12460" y="4"/>
                    <a:pt x="12463" y="8"/>
                    <a:pt x="12463" y="13"/>
                  </a:cubicBezTo>
                  <a:cubicBezTo>
                    <a:pt x="12463" y="17"/>
                    <a:pt x="12459" y="20"/>
                    <a:pt x="12454" y="20"/>
                  </a:cubicBezTo>
                  <a:close/>
                  <a:moveTo>
                    <a:pt x="12423" y="19"/>
                  </a:moveTo>
                  <a:lnTo>
                    <a:pt x="12422" y="19"/>
                  </a:lnTo>
                  <a:cubicBezTo>
                    <a:pt x="12418" y="18"/>
                    <a:pt x="12415" y="15"/>
                    <a:pt x="12415" y="10"/>
                  </a:cubicBezTo>
                  <a:cubicBezTo>
                    <a:pt x="12415" y="6"/>
                    <a:pt x="12419" y="2"/>
                    <a:pt x="12423" y="3"/>
                  </a:cubicBezTo>
                  <a:lnTo>
                    <a:pt x="12423" y="3"/>
                  </a:lnTo>
                  <a:cubicBezTo>
                    <a:pt x="12428" y="3"/>
                    <a:pt x="12431" y="7"/>
                    <a:pt x="12431" y="11"/>
                  </a:cubicBezTo>
                  <a:cubicBezTo>
                    <a:pt x="12431" y="15"/>
                    <a:pt x="12427" y="19"/>
                    <a:pt x="12423" y="19"/>
                  </a:cubicBezTo>
                  <a:close/>
                  <a:moveTo>
                    <a:pt x="12391" y="17"/>
                  </a:moveTo>
                  <a:lnTo>
                    <a:pt x="12391" y="17"/>
                  </a:lnTo>
                  <a:cubicBezTo>
                    <a:pt x="12386" y="17"/>
                    <a:pt x="12383" y="13"/>
                    <a:pt x="12383" y="9"/>
                  </a:cubicBezTo>
                  <a:cubicBezTo>
                    <a:pt x="12383" y="4"/>
                    <a:pt x="12387" y="1"/>
                    <a:pt x="12391" y="1"/>
                  </a:cubicBezTo>
                  <a:lnTo>
                    <a:pt x="12391" y="1"/>
                  </a:lnTo>
                  <a:cubicBezTo>
                    <a:pt x="12396" y="1"/>
                    <a:pt x="12399" y="5"/>
                    <a:pt x="12399" y="9"/>
                  </a:cubicBezTo>
                  <a:cubicBezTo>
                    <a:pt x="12399" y="14"/>
                    <a:pt x="12395" y="17"/>
                    <a:pt x="12391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11" name="Group 448">
              <a:extLst>
                <a:ext uri="{FF2B5EF4-FFF2-40B4-BE49-F238E27FC236}">
                  <a16:creationId xmlns:a16="http://schemas.microsoft.com/office/drawing/2014/main" id="{86D64D15-E5F2-4CF3-9C06-FE3242CACC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03425" y="620395"/>
              <a:ext cx="278130" cy="132080"/>
              <a:chOff x="3155" y="977"/>
              <a:chExt cx="438" cy="208"/>
            </a:xfrm>
          </p:grpSpPr>
          <p:sp>
            <p:nvSpPr>
              <p:cNvPr id="167" name="Rectangle 446">
                <a:extLst>
                  <a:ext uri="{FF2B5EF4-FFF2-40B4-BE49-F238E27FC236}">
                    <a16:creationId xmlns:a16="http://schemas.microsoft.com/office/drawing/2014/main" id="{783ED547-3098-443E-AD32-2BF28A59A9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5" y="977"/>
                <a:ext cx="438" cy="208"/>
              </a:xfrm>
              <a:prstGeom prst="rect">
                <a:avLst/>
              </a:prstGeom>
              <a:solidFill>
                <a:srgbClr val="66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8" name="Rectangle 447">
                <a:extLst>
                  <a:ext uri="{FF2B5EF4-FFF2-40B4-BE49-F238E27FC236}">
                    <a16:creationId xmlns:a16="http://schemas.microsoft.com/office/drawing/2014/main" id="{0DA369DC-4C6C-4F45-952F-9F2C9076E0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5" y="977"/>
                <a:ext cx="438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2" name="Group 451">
              <a:extLst>
                <a:ext uri="{FF2B5EF4-FFF2-40B4-BE49-F238E27FC236}">
                  <a16:creationId xmlns:a16="http://schemas.microsoft.com/office/drawing/2014/main" id="{3FA2C429-BAF9-4C27-973C-5AAA343058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40990" y="620395"/>
              <a:ext cx="277495" cy="132080"/>
              <a:chOff x="4474" y="977"/>
              <a:chExt cx="437" cy="208"/>
            </a:xfrm>
          </p:grpSpPr>
          <p:sp>
            <p:nvSpPr>
              <p:cNvPr id="165" name="Rectangle 449">
                <a:extLst>
                  <a:ext uri="{FF2B5EF4-FFF2-40B4-BE49-F238E27FC236}">
                    <a16:creationId xmlns:a16="http://schemas.microsoft.com/office/drawing/2014/main" id="{7C8799A3-9D55-470D-9F34-9235E48D5D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4" y="977"/>
                <a:ext cx="437" cy="208"/>
              </a:xfrm>
              <a:prstGeom prst="rect">
                <a:avLst/>
              </a:prstGeom>
              <a:solidFill>
                <a:srgbClr val="66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6" name="Rectangle 450">
                <a:extLst>
                  <a:ext uri="{FF2B5EF4-FFF2-40B4-BE49-F238E27FC236}">
                    <a16:creationId xmlns:a16="http://schemas.microsoft.com/office/drawing/2014/main" id="{B540B023-641A-41C4-A577-C1905D8D8F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4" y="977"/>
                <a:ext cx="437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3" name="Group 454">
              <a:extLst>
                <a:ext uri="{FF2B5EF4-FFF2-40B4-BE49-F238E27FC236}">
                  <a16:creationId xmlns:a16="http://schemas.microsoft.com/office/drawing/2014/main" id="{105E20AE-CAB5-4BB4-AD8F-21C0600B7A6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72840" y="620395"/>
              <a:ext cx="277495" cy="132080"/>
              <a:chOff x="5784" y="977"/>
              <a:chExt cx="437" cy="208"/>
            </a:xfrm>
          </p:grpSpPr>
          <p:sp>
            <p:nvSpPr>
              <p:cNvPr id="163" name="Rectangle 452">
                <a:extLst>
                  <a:ext uri="{FF2B5EF4-FFF2-40B4-BE49-F238E27FC236}">
                    <a16:creationId xmlns:a16="http://schemas.microsoft.com/office/drawing/2014/main" id="{E9DB2D6D-B469-4916-A79F-8BEB0F1B0C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84" y="977"/>
                <a:ext cx="437" cy="208"/>
              </a:xfrm>
              <a:prstGeom prst="rect">
                <a:avLst/>
              </a:prstGeom>
              <a:solidFill>
                <a:srgbClr val="66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4" name="Rectangle 453">
                <a:extLst>
                  <a:ext uri="{FF2B5EF4-FFF2-40B4-BE49-F238E27FC236}">
                    <a16:creationId xmlns:a16="http://schemas.microsoft.com/office/drawing/2014/main" id="{9F03E4D3-797E-4A76-AE21-4D4B72A8A4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84" y="977"/>
                <a:ext cx="437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4" name="Rectangle 455">
              <a:extLst>
                <a:ext uri="{FF2B5EF4-FFF2-40B4-BE49-F238E27FC236}">
                  <a16:creationId xmlns:a16="http://schemas.microsoft.com/office/drawing/2014/main" id="{94D5A0EC-8C2F-4AF1-80E4-5463633894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4175" y="3535045"/>
              <a:ext cx="95885" cy="73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5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GC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Rectangle 456">
              <a:extLst>
                <a:ext uri="{FF2B5EF4-FFF2-40B4-BE49-F238E27FC236}">
                  <a16:creationId xmlns:a16="http://schemas.microsoft.com/office/drawing/2014/main" id="{EC84F996-3EF0-4014-ADEB-AE86DB8F2E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4980" y="3569970"/>
              <a:ext cx="21590" cy="43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3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1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grpSp>
          <p:nvGrpSpPr>
            <p:cNvPr id="16" name="Group 459">
              <a:extLst>
                <a:ext uri="{FF2B5EF4-FFF2-40B4-BE49-F238E27FC236}">
                  <a16:creationId xmlns:a16="http://schemas.microsoft.com/office/drawing/2014/main" id="{AEEF98BD-6ED5-4D49-970C-642128C871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44670" y="620395"/>
              <a:ext cx="278130" cy="132080"/>
              <a:chOff x="6842" y="977"/>
              <a:chExt cx="438" cy="208"/>
            </a:xfrm>
          </p:grpSpPr>
          <p:sp>
            <p:nvSpPr>
              <p:cNvPr id="161" name="Rectangle 457">
                <a:extLst>
                  <a:ext uri="{FF2B5EF4-FFF2-40B4-BE49-F238E27FC236}">
                    <a16:creationId xmlns:a16="http://schemas.microsoft.com/office/drawing/2014/main" id="{C5E79F4C-2A0E-471B-B4D2-371CAC2B0D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2" y="977"/>
                <a:ext cx="438" cy="208"/>
              </a:xfrm>
              <a:prstGeom prst="rect">
                <a:avLst/>
              </a:prstGeom>
              <a:solidFill>
                <a:srgbClr val="00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2" name="Rectangle 458">
                <a:extLst>
                  <a:ext uri="{FF2B5EF4-FFF2-40B4-BE49-F238E27FC236}">
                    <a16:creationId xmlns:a16="http://schemas.microsoft.com/office/drawing/2014/main" id="{D65E1324-68BE-4BC7-9711-4CDCDC0950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2" y="977"/>
                <a:ext cx="438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7" name="Group 462">
              <a:extLst>
                <a:ext uri="{FF2B5EF4-FFF2-40B4-BE49-F238E27FC236}">
                  <a16:creationId xmlns:a16="http://schemas.microsoft.com/office/drawing/2014/main" id="{7249CEC4-94B9-41CF-8B38-81FDC58B357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40630" y="620395"/>
              <a:ext cx="278765" cy="132080"/>
              <a:chOff x="7938" y="977"/>
              <a:chExt cx="439" cy="208"/>
            </a:xfrm>
          </p:grpSpPr>
          <p:sp>
            <p:nvSpPr>
              <p:cNvPr id="159" name="Rectangle 460">
                <a:extLst>
                  <a:ext uri="{FF2B5EF4-FFF2-40B4-BE49-F238E27FC236}">
                    <a16:creationId xmlns:a16="http://schemas.microsoft.com/office/drawing/2014/main" id="{F59DEEB2-F6A8-4A5D-9121-D03B077A69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8" y="977"/>
                <a:ext cx="439" cy="208"/>
              </a:xfrm>
              <a:prstGeom prst="rect">
                <a:avLst/>
              </a:prstGeom>
              <a:solidFill>
                <a:srgbClr val="00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0" name="Rectangle 461">
                <a:extLst>
                  <a:ext uri="{FF2B5EF4-FFF2-40B4-BE49-F238E27FC236}">
                    <a16:creationId xmlns:a16="http://schemas.microsoft.com/office/drawing/2014/main" id="{22D563AD-B216-4673-9661-50A6E2E7E1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8" y="977"/>
                <a:ext cx="439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8" name="Group 465">
              <a:extLst>
                <a:ext uri="{FF2B5EF4-FFF2-40B4-BE49-F238E27FC236}">
                  <a16:creationId xmlns:a16="http://schemas.microsoft.com/office/drawing/2014/main" id="{1FF8FCE4-283F-46A8-97F3-C2AF07D2EFF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75715" y="620395"/>
              <a:ext cx="278130" cy="132080"/>
              <a:chOff x="2009" y="977"/>
              <a:chExt cx="438" cy="208"/>
            </a:xfrm>
          </p:grpSpPr>
          <p:sp>
            <p:nvSpPr>
              <p:cNvPr id="157" name="Rectangle 463">
                <a:extLst>
                  <a:ext uri="{FF2B5EF4-FFF2-40B4-BE49-F238E27FC236}">
                    <a16:creationId xmlns:a16="http://schemas.microsoft.com/office/drawing/2014/main" id="{1DD1F7EA-0F59-4534-8C7C-D126341FFF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9" y="977"/>
                <a:ext cx="438" cy="208"/>
              </a:xfrm>
              <a:prstGeom prst="rect">
                <a:avLst/>
              </a:prstGeom>
              <a:solidFill>
                <a:srgbClr val="D600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8" name="Rectangle 464">
                <a:extLst>
                  <a:ext uri="{FF2B5EF4-FFF2-40B4-BE49-F238E27FC236}">
                    <a16:creationId xmlns:a16="http://schemas.microsoft.com/office/drawing/2014/main" id="{13F07E12-F748-4EA6-B4A7-C2F50A9D6A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9" y="977"/>
                <a:ext cx="438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9" name="Rectangle 466">
              <a:extLst>
                <a:ext uri="{FF2B5EF4-FFF2-40B4-BE49-F238E27FC236}">
                  <a16:creationId xmlns:a16="http://schemas.microsoft.com/office/drawing/2014/main" id="{F175A1D9-149C-40C8-94A4-6DFDB54DD9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0885" y="2849245"/>
              <a:ext cx="21590" cy="43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3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1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20" name="Rectangle 467">
              <a:extLst>
                <a:ext uri="{FF2B5EF4-FFF2-40B4-BE49-F238E27FC236}">
                  <a16:creationId xmlns:a16="http://schemas.microsoft.com/office/drawing/2014/main" id="{D9A1CA3D-92CB-4CB5-A21A-7DB0277C3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8115" y="2849245"/>
              <a:ext cx="21590" cy="43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3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2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21" name="Rectangle 468">
              <a:extLst>
                <a:ext uri="{FF2B5EF4-FFF2-40B4-BE49-F238E27FC236}">
                  <a16:creationId xmlns:a16="http://schemas.microsoft.com/office/drawing/2014/main" id="{1364E25D-DFA4-4D67-BD07-FDD021127B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21663" y="259206"/>
              <a:ext cx="565986" cy="1470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1" dirty="0">
                  <a:solidFill>
                    <a:srgbClr val="000000"/>
                  </a:solidFill>
                  <a:latin typeface="Arial Unicode MS" panose="020B0604020202020204" pitchFamily="34" charset="-128"/>
                  <a:ea typeface="Times New Roman" panose="02020603050405020304" pitchFamily="18" charset="0"/>
                </a:rPr>
                <a:t>EMPRESA</a:t>
              </a:r>
              <a:r>
                <a:rPr lang="en-US" sz="1400" b="1" dirty="0">
                  <a:solidFill>
                    <a:srgbClr val="000000"/>
                  </a:solidFill>
                  <a:effectLst/>
                  <a:latin typeface="Arial Unicode MS" panose="020B0604020202020204" pitchFamily="34" charset="-128"/>
                  <a:ea typeface="Times New Roman" panose="02020603050405020304" pitchFamily="18" charset="0"/>
                </a:rPr>
                <a:t> </a:t>
              </a:r>
              <a:endPara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22" name="Rectangle 469">
              <a:extLst>
                <a:ext uri="{FF2B5EF4-FFF2-40B4-BE49-F238E27FC236}">
                  <a16:creationId xmlns:a16="http://schemas.microsoft.com/office/drawing/2014/main" id="{CCF0D114-68AF-44C9-AC39-FA2754379D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1154" y="260396"/>
              <a:ext cx="1142707" cy="1470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1" dirty="0">
                  <a:solidFill>
                    <a:srgbClr val="000000"/>
                  </a:solidFill>
                  <a:effectLst/>
                  <a:latin typeface="Arial Unicode MS" panose="020B0604020202020204" pitchFamily="34" charset="-128"/>
                  <a:ea typeface="Times New Roman" panose="02020603050405020304" pitchFamily="18" charset="0"/>
                </a:rPr>
                <a:t>TERCEROS LOCALES</a:t>
              </a:r>
              <a:endPara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23" name="Rectangle 470">
              <a:extLst>
                <a:ext uri="{FF2B5EF4-FFF2-40B4-BE49-F238E27FC236}">
                  <a16:creationId xmlns:a16="http://schemas.microsoft.com/office/drawing/2014/main" id="{D106D939-3E68-4DC5-A7F1-24CFF149E1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5746" y="262482"/>
              <a:ext cx="602092" cy="1470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1" dirty="0">
                  <a:solidFill>
                    <a:srgbClr val="000000"/>
                  </a:solidFill>
                  <a:effectLst/>
                  <a:latin typeface="Arial Unicode MS" panose="020B0604020202020204" pitchFamily="34" charset="-128"/>
                  <a:ea typeface="Times New Roman" panose="02020603050405020304" pitchFamily="18" charset="0"/>
                </a:rPr>
                <a:t>EXTERNOS</a:t>
              </a:r>
              <a:endParaRPr lang="en-US" sz="14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grpSp>
          <p:nvGrpSpPr>
            <p:cNvPr id="24" name="Group 473">
              <a:extLst>
                <a:ext uri="{FF2B5EF4-FFF2-40B4-BE49-F238E27FC236}">
                  <a16:creationId xmlns:a16="http://schemas.microsoft.com/office/drawing/2014/main" id="{2F88E83B-1E10-4556-BB66-579DDCA81A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31365" y="2739390"/>
              <a:ext cx="223520" cy="224155"/>
              <a:chOff x="3199" y="4314"/>
              <a:chExt cx="352" cy="353"/>
            </a:xfrm>
          </p:grpSpPr>
          <p:sp>
            <p:nvSpPr>
              <p:cNvPr id="155" name="Oval 471">
                <a:extLst>
                  <a:ext uri="{FF2B5EF4-FFF2-40B4-BE49-F238E27FC236}">
                    <a16:creationId xmlns:a16="http://schemas.microsoft.com/office/drawing/2014/main" id="{51FA63A0-207E-4CE0-843A-0811402CFC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9" y="4314"/>
                <a:ext cx="352" cy="353"/>
              </a:xfrm>
              <a:prstGeom prst="ellipse">
                <a:avLst/>
              </a:prstGeom>
              <a:solidFill>
                <a:srgbClr val="FF99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6" name="Oval 472">
                <a:extLst>
                  <a:ext uri="{FF2B5EF4-FFF2-40B4-BE49-F238E27FC236}">
                    <a16:creationId xmlns:a16="http://schemas.microsoft.com/office/drawing/2014/main" id="{C3CA08F0-B258-450F-8014-38A7370856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9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5" name="Freeform 474">
              <a:extLst>
                <a:ext uri="{FF2B5EF4-FFF2-40B4-BE49-F238E27FC236}">
                  <a16:creationId xmlns:a16="http://schemas.microsoft.com/office/drawing/2014/main" id="{18C09443-8C45-4EB4-A890-3CA1A14BB9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93825" y="748030"/>
              <a:ext cx="46990" cy="387350"/>
            </a:xfrm>
            <a:custGeom>
              <a:avLst/>
              <a:gdLst>
                <a:gd name="T0" fmla="*/ 141 w 266"/>
                <a:gd name="T1" fmla="*/ 22 h 2184"/>
                <a:gd name="T2" fmla="*/ 156 w 266"/>
                <a:gd name="T3" fmla="*/ 1961 h 2184"/>
                <a:gd name="T4" fmla="*/ 133 w 266"/>
                <a:gd name="T5" fmla="*/ 1984 h 2184"/>
                <a:gd name="T6" fmla="*/ 111 w 266"/>
                <a:gd name="T7" fmla="*/ 1962 h 2184"/>
                <a:gd name="T8" fmla="*/ 96 w 266"/>
                <a:gd name="T9" fmla="*/ 23 h 2184"/>
                <a:gd name="T10" fmla="*/ 118 w 266"/>
                <a:gd name="T11" fmla="*/ 0 h 2184"/>
                <a:gd name="T12" fmla="*/ 141 w 266"/>
                <a:gd name="T13" fmla="*/ 22 h 2184"/>
                <a:gd name="T14" fmla="*/ 266 w 266"/>
                <a:gd name="T15" fmla="*/ 1916 h 2184"/>
                <a:gd name="T16" fmla="*/ 135 w 266"/>
                <a:gd name="T17" fmla="*/ 2184 h 2184"/>
                <a:gd name="T18" fmla="*/ 0 w 266"/>
                <a:gd name="T19" fmla="*/ 1918 h 2184"/>
                <a:gd name="T20" fmla="*/ 266 w 266"/>
                <a:gd name="T21" fmla="*/ 1916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6" h="2184">
                  <a:moveTo>
                    <a:pt x="141" y="22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3" y="1984"/>
                  </a:cubicBezTo>
                  <a:cubicBezTo>
                    <a:pt x="121" y="1984"/>
                    <a:pt x="111" y="1974"/>
                    <a:pt x="111" y="1962"/>
                  </a:cubicBezTo>
                  <a:lnTo>
                    <a:pt x="96" y="23"/>
                  </a:lnTo>
                  <a:cubicBezTo>
                    <a:pt x="96" y="10"/>
                    <a:pt x="106" y="0"/>
                    <a:pt x="118" y="0"/>
                  </a:cubicBezTo>
                  <a:cubicBezTo>
                    <a:pt x="130" y="0"/>
                    <a:pt x="140" y="10"/>
                    <a:pt x="141" y="22"/>
                  </a:cubicBezTo>
                  <a:close/>
                  <a:moveTo>
                    <a:pt x="266" y="1916"/>
                  </a:moveTo>
                  <a:lnTo>
                    <a:pt x="135" y="2184"/>
                  </a:lnTo>
                  <a:lnTo>
                    <a:pt x="0" y="1918"/>
                  </a:lnTo>
                  <a:lnTo>
                    <a:pt x="266" y="1916"/>
                  </a:lnTo>
                  <a:close/>
                </a:path>
              </a:pathLst>
            </a:custGeom>
            <a:solidFill>
              <a:srgbClr val="CC0066"/>
            </a:solidFill>
            <a:ln w="2540" cap="flat">
              <a:solidFill>
                <a:srgbClr val="CC0066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6" name="Freeform 475">
              <a:extLst>
                <a:ext uri="{FF2B5EF4-FFF2-40B4-BE49-F238E27FC236}">
                  <a16:creationId xmlns:a16="http://schemas.microsoft.com/office/drawing/2014/main" id="{7FAC21B9-F8B7-4275-B8B5-A2656D0B2F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9630" y="748030"/>
              <a:ext cx="47625" cy="387350"/>
            </a:xfrm>
            <a:custGeom>
              <a:avLst/>
              <a:gdLst>
                <a:gd name="T0" fmla="*/ 151 w 267"/>
                <a:gd name="T1" fmla="*/ 23 h 2184"/>
                <a:gd name="T2" fmla="*/ 156 w 267"/>
                <a:gd name="T3" fmla="*/ 1961 h 2184"/>
                <a:gd name="T4" fmla="*/ 134 w 267"/>
                <a:gd name="T5" fmla="*/ 1984 h 2184"/>
                <a:gd name="T6" fmla="*/ 112 w 267"/>
                <a:gd name="T7" fmla="*/ 1962 h 2184"/>
                <a:gd name="T8" fmla="*/ 107 w 267"/>
                <a:gd name="T9" fmla="*/ 23 h 2184"/>
                <a:gd name="T10" fmla="*/ 129 w 267"/>
                <a:gd name="T11" fmla="*/ 0 h 2184"/>
                <a:gd name="T12" fmla="*/ 151 w 267"/>
                <a:gd name="T13" fmla="*/ 23 h 2184"/>
                <a:gd name="T14" fmla="*/ 267 w 267"/>
                <a:gd name="T15" fmla="*/ 1917 h 2184"/>
                <a:gd name="T16" fmla="*/ 134 w 267"/>
                <a:gd name="T17" fmla="*/ 2184 h 2184"/>
                <a:gd name="T18" fmla="*/ 0 w 267"/>
                <a:gd name="T19" fmla="*/ 1917 h 2184"/>
                <a:gd name="T20" fmla="*/ 267 w 267"/>
                <a:gd name="T21" fmla="*/ 1917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51" y="23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4" y="1984"/>
                  </a:cubicBezTo>
                  <a:cubicBezTo>
                    <a:pt x="122" y="1984"/>
                    <a:pt x="112" y="1974"/>
                    <a:pt x="112" y="1962"/>
                  </a:cubicBezTo>
                  <a:lnTo>
                    <a:pt x="107" y="23"/>
                  </a:lnTo>
                  <a:cubicBezTo>
                    <a:pt x="107" y="10"/>
                    <a:pt x="117" y="0"/>
                    <a:pt x="129" y="0"/>
                  </a:cubicBezTo>
                  <a:cubicBezTo>
                    <a:pt x="141" y="0"/>
                    <a:pt x="151" y="10"/>
                    <a:pt x="151" y="23"/>
                  </a:cubicBezTo>
                  <a:close/>
                  <a:moveTo>
                    <a:pt x="267" y="1917"/>
                  </a:moveTo>
                  <a:lnTo>
                    <a:pt x="134" y="2184"/>
                  </a:lnTo>
                  <a:lnTo>
                    <a:pt x="0" y="1917"/>
                  </a:lnTo>
                  <a:lnTo>
                    <a:pt x="267" y="1917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7" name="Freeform 476">
              <a:extLst>
                <a:ext uri="{FF2B5EF4-FFF2-40B4-BE49-F238E27FC236}">
                  <a16:creationId xmlns:a16="http://schemas.microsoft.com/office/drawing/2014/main" id="{AF86E416-BB8E-4872-8FCB-501CD7A3A0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2855" y="748030"/>
              <a:ext cx="47625" cy="387350"/>
            </a:xfrm>
            <a:custGeom>
              <a:avLst/>
              <a:gdLst>
                <a:gd name="T0" fmla="*/ 127 w 267"/>
                <a:gd name="T1" fmla="*/ 22 h 2184"/>
                <a:gd name="T2" fmla="*/ 157 w 267"/>
                <a:gd name="T3" fmla="*/ 1961 h 2184"/>
                <a:gd name="T4" fmla="*/ 135 w 267"/>
                <a:gd name="T5" fmla="*/ 1984 h 2184"/>
                <a:gd name="T6" fmla="*/ 112 w 267"/>
                <a:gd name="T7" fmla="*/ 1962 h 2184"/>
                <a:gd name="T8" fmla="*/ 82 w 267"/>
                <a:gd name="T9" fmla="*/ 23 h 2184"/>
                <a:gd name="T10" fmla="*/ 104 w 267"/>
                <a:gd name="T11" fmla="*/ 0 h 2184"/>
                <a:gd name="T12" fmla="*/ 127 w 267"/>
                <a:gd name="T13" fmla="*/ 22 h 2184"/>
                <a:gd name="T14" fmla="*/ 267 w 267"/>
                <a:gd name="T15" fmla="*/ 1915 h 2184"/>
                <a:gd name="T16" fmla="*/ 138 w 267"/>
                <a:gd name="T17" fmla="*/ 2184 h 2184"/>
                <a:gd name="T18" fmla="*/ 0 w 267"/>
                <a:gd name="T19" fmla="*/ 1919 h 2184"/>
                <a:gd name="T20" fmla="*/ 267 w 267"/>
                <a:gd name="T21" fmla="*/ 1915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27" y="22"/>
                  </a:moveTo>
                  <a:lnTo>
                    <a:pt x="157" y="1961"/>
                  </a:lnTo>
                  <a:cubicBezTo>
                    <a:pt x="157" y="1973"/>
                    <a:pt x="147" y="1984"/>
                    <a:pt x="135" y="1984"/>
                  </a:cubicBezTo>
                  <a:cubicBezTo>
                    <a:pt x="123" y="1984"/>
                    <a:pt x="112" y="1974"/>
                    <a:pt x="112" y="1962"/>
                  </a:cubicBezTo>
                  <a:lnTo>
                    <a:pt x="82" y="23"/>
                  </a:lnTo>
                  <a:cubicBezTo>
                    <a:pt x="82" y="11"/>
                    <a:pt x="92" y="1"/>
                    <a:pt x="104" y="0"/>
                  </a:cubicBezTo>
                  <a:cubicBezTo>
                    <a:pt x="117" y="0"/>
                    <a:pt x="127" y="10"/>
                    <a:pt x="127" y="22"/>
                  </a:cubicBezTo>
                  <a:close/>
                  <a:moveTo>
                    <a:pt x="267" y="1915"/>
                  </a:moveTo>
                  <a:lnTo>
                    <a:pt x="138" y="2184"/>
                  </a:lnTo>
                  <a:lnTo>
                    <a:pt x="0" y="1919"/>
                  </a:lnTo>
                  <a:lnTo>
                    <a:pt x="267" y="1915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8" name="Freeform 477">
              <a:extLst>
                <a:ext uri="{FF2B5EF4-FFF2-40B4-BE49-F238E27FC236}">
                  <a16:creationId xmlns:a16="http://schemas.microsoft.com/office/drawing/2014/main" id="{39A5E4C7-EBB0-4419-B7F9-51533ED635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57470" y="748030"/>
              <a:ext cx="47625" cy="387350"/>
            </a:xfrm>
            <a:custGeom>
              <a:avLst/>
              <a:gdLst>
                <a:gd name="T0" fmla="*/ 151 w 267"/>
                <a:gd name="T1" fmla="*/ 23 h 2184"/>
                <a:gd name="T2" fmla="*/ 156 w 267"/>
                <a:gd name="T3" fmla="*/ 1961 h 2184"/>
                <a:gd name="T4" fmla="*/ 134 w 267"/>
                <a:gd name="T5" fmla="*/ 1984 h 2184"/>
                <a:gd name="T6" fmla="*/ 112 w 267"/>
                <a:gd name="T7" fmla="*/ 1962 h 2184"/>
                <a:gd name="T8" fmla="*/ 107 w 267"/>
                <a:gd name="T9" fmla="*/ 23 h 2184"/>
                <a:gd name="T10" fmla="*/ 129 w 267"/>
                <a:gd name="T11" fmla="*/ 0 h 2184"/>
                <a:gd name="T12" fmla="*/ 151 w 267"/>
                <a:gd name="T13" fmla="*/ 23 h 2184"/>
                <a:gd name="T14" fmla="*/ 267 w 267"/>
                <a:gd name="T15" fmla="*/ 1917 h 2184"/>
                <a:gd name="T16" fmla="*/ 134 w 267"/>
                <a:gd name="T17" fmla="*/ 2184 h 2184"/>
                <a:gd name="T18" fmla="*/ 0 w 267"/>
                <a:gd name="T19" fmla="*/ 1917 h 2184"/>
                <a:gd name="T20" fmla="*/ 267 w 267"/>
                <a:gd name="T21" fmla="*/ 1917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51" y="23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4" y="1984"/>
                  </a:cubicBezTo>
                  <a:cubicBezTo>
                    <a:pt x="122" y="1984"/>
                    <a:pt x="112" y="1974"/>
                    <a:pt x="112" y="1962"/>
                  </a:cubicBezTo>
                  <a:lnTo>
                    <a:pt x="107" y="23"/>
                  </a:lnTo>
                  <a:cubicBezTo>
                    <a:pt x="107" y="10"/>
                    <a:pt x="116" y="0"/>
                    <a:pt x="129" y="0"/>
                  </a:cubicBezTo>
                  <a:cubicBezTo>
                    <a:pt x="141" y="0"/>
                    <a:pt x="151" y="10"/>
                    <a:pt x="151" y="23"/>
                  </a:cubicBezTo>
                  <a:close/>
                  <a:moveTo>
                    <a:pt x="267" y="1917"/>
                  </a:moveTo>
                  <a:lnTo>
                    <a:pt x="134" y="2184"/>
                  </a:lnTo>
                  <a:lnTo>
                    <a:pt x="0" y="1917"/>
                  </a:lnTo>
                  <a:lnTo>
                    <a:pt x="267" y="1917"/>
                  </a:lnTo>
                  <a:close/>
                </a:path>
              </a:pathLst>
            </a:custGeom>
            <a:solidFill>
              <a:srgbClr val="00CC00"/>
            </a:solidFill>
            <a:ln w="2540" cap="flat">
              <a:solidFill>
                <a:srgbClr val="00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9" name="Freeform 478">
              <a:extLst>
                <a:ext uri="{FF2B5EF4-FFF2-40B4-BE49-F238E27FC236}">
                  <a16:creationId xmlns:a16="http://schemas.microsoft.com/office/drawing/2014/main" id="{BCC8C803-B1AC-46D4-A26C-0A8CB23595F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5290" y="748030"/>
              <a:ext cx="46990" cy="388620"/>
            </a:xfrm>
            <a:custGeom>
              <a:avLst/>
              <a:gdLst>
                <a:gd name="T0" fmla="*/ 160 w 267"/>
                <a:gd name="T1" fmla="*/ 23 h 2189"/>
                <a:gd name="T2" fmla="*/ 155 w 267"/>
                <a:gd name="T3" fmla="*/ 1967 h 2189"/>
                <a:gd name="T4" fmla="*/ 133 w 267"/>
                <a:gd name="T5" fmla="*/ 1989 h 2189"/>
                <a:gd name="T6" fmla="*/ 111 w 267"/>
                <a:gd name="T7" fmla="*/ 1967 h 2189"/>
                <a:gd name="T8" fmla="*/ 116 w 267"/>
                <a:gd name="T9" fmla="*/ 23 h 2189"/>
                <a:gd name="T10" fmla="*/ 138 w 267"/>
                <a:gd name="T11" fmla="*/ 0 h 2189"/>
                <a:gd name="T12" fmla="*/ 160 w 267"/>
                <a:gd name="T13" fmla="*/ 23 h 2189"/>
                <a:gd name="T14" fmla="*/ 267 w 267"/>
                <a:gd name="T15" fmla="*/ 1923 h 2189"/>
                <a:gd name="T16" fmla="*/ 133 w 267"/>
                <a:gd name="T17" fmla="*/ 2189 h 2189"/>
                <a:gd name="T18" fmla="*/ 0 w 267"/>
                <a:gd name="T19" fmla="*/ 1922 h 2189"/>
                <a:gd name="T20" fmla="*/ 267 w 267"/>
                <a:gd name="T21" fmla="*/ 1923 h 2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9">
                  <a:moveTo>
                    <a:pt x="160" y="23"/>
                  </a:moveTo>
                  <a:lnTo>
                    <a:pt x="155" y="1967"/>
                  </a:lnTo>
                  <a:cubicBezTo>
                    <a:pt x="155" y="1979"/>
                    <a:pt x="145" y="1989"/>
                    <a:pt x="133" y="1989"/>
                  </a:cubicBezTo>
                  <a:cubicBezTo>
                    <a:pt x="121" y="1989"/>
                    <a:pt x="111" y="1979"/>
                    <a:pt x="111" y="1967"/>
                  </a:cubicBezTo>
                  <a:lnTo>
                    <a:pt x="116" y="23"/>
                  </a:lnTo>
                  <a:cubicBezTo>
                    <a:pt x="116" y="10"/>
                    <a:pt x="126" y="0"/>
                    <a:pt x="138" y="0"/>
                  </a:cubicBezTo>
                  <a:cubicBezTo>
                    <a:pt x="150" y="0"/>
                    <a:pt x="160" y="10"/>
                    <a:pt x="160" y="23"/>
                  </a:cubicBezTo>
                  <a:close/>
                  <a:moveTo>
                    <a:pt x="267" y="1923"/>
                  </a:moveTo>
                  <a:lnTo>
                    <a:pt x="133" y="2189"/>
                  </a:lnTo>
                  <a:lnTo>
                    <a:pt x="0" y="1922"/>
                  </a:lnTo>
                  <a:lnTo>
                    <a:pt x="267" y="1923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30" name="Freeform 479">
              <a:extLst>
                <a:ext uri="{FF2B5EF4-FFF2-40B4-BE49-F238E27FC236}">
                  <a16:creationId xmlns:a16="http://schemas.microsoft.com/office/drawing/2014/main" id="{36671D6E-5D3E-42BE-BFE0-D77DACEC97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7110" y="1214755"/>
              <a:ext cx="567690" cy="47625"/>
            </a:xfrm>
            <a:custGeom>
              <a:avLst/>
              <a:gdLst>
                <a:gd name="T0" fmla="*/ 222 w 3200"/>
                <a:gd name="T1" fmla="*/ 111 h 271"/>
                <a:gd name="T2" fmla="*/ 2978 w 3200"/>
                <a:gd name="T3" fmla="*/ 115 h 271"/>
                <a:gd name="T4" fmla="*/ 3000 w 3200"/>
                <a:gd name="T5" fmla="*/ 138 h 271"/>
                <a:gd name="T6" fmla="*/ 2978 w 3200"/>
                <a:gd name="T7" fmla="*/ 160 h 271"/>
                <a:gd name="T8" fmla="*/ 222 w 3200"/>
                <a:gd name="T9" fmla="*/ 155 h 271"/>
                <a:gd name="T10" fmla="*/ 200 w 3200"/>
                <a:gd name="T11" fmla="*/ 133 h 271"/>
                <a:gd name="T12" fmla="*/ 222 w 3200"/>
                <a:gd name="T13" fmla="*/ 111 h 271"/>
                <a:gd name="T14" fmla="*/ 266 w 3200"/>
                <a:gd name="T15" fmla="*/ 266 h 271"/>
                <a:gd name="T16" fmla="*/ 0 w 3200"/>
                <a:gd name="T17" fmla="*/ 132 h 271"/>
                <a:gd name="T18" fmla="*/ 267 w 3200"/>
                <a:gd name="T19" fmla="*/ 0 h 271"/>
                <a:gd name="T20" fmla="*/ 266 w 3200"/>
                <a:gd name="T21" fmla="*/ 266 h 271"/>
                <a:gd name="T22" fmla="*/ 2934 w 3200"/>
                <a:gd name="T23" fmla="*/ 4 h 271"/>
                <a:gd name="T24" fmla="*/ 3200 w 3200"/>
                <a:gd name="T25" fmla="*/ 138 h 271"/>
                <a:gd name="T26" fmla="*/ 2933 w 3200"/>
                <a:gd name="T27" fmla="*/ 271 h 271"/>
                <a:gd name="T28" fmla="*/ 2934 w 3200"/>
                <a:gd name="T29" fmla="*/ 4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00" h="271">
                  <a:moveTo>
                    <a:pt x="222" y="111"/>
                  </a:moveTo>
                  <a:lnTo>
                    <a:pt x="2978" y="115"/>
                  </a:lnTo>
                  <a:cubicBezTo>
                    <a:pt x="2990" y="115"/>
                    <a:pt x="3000" y="125"/>
                    <a:pt x="3000" y="138"/>
                  </a:cubicBezTo>
                  <a:cubicBezTo>
                    <a:pt x="3000" y="150"/>
                    <a:pt x="2990" y="160"/>
                    <a:pt x="2978" y="160"/>
                  </a:cubicBezTo>
                  <a:lnTo>
                    <a:pt x="222" y="155"/>
                  </a:lnTo>
                  <a:cubicBezTo>
                    <a:pt x="210" y="155"/>
                    <a:pt x="200" y="145"/>
                    <a:pt x="200" y="133"/>
                  </a:cubicBezTo>
                  <a:cubicBezTo>
                    <a:pt x="200" y="121"/>
                    <a:pt x="210" y="111"/>
                    <a:pt x="222" y="111"/>
                  </a:cubicBezTo>
                  <a:close/>
                  <a:moveTo>
                    <a:pt x="266" y="266"/>
                  </a:moveTo>
                  <a:lnTo>
                    <a:pt x="0" y="132"/>
                  </a:lnTo>
                  <a:lnTo>
                    <a:pt x="267" y="0"/>
                  </a:lnTo>
                  <a:lnTo>
                    <a:pt x="266" y="266"/>
                  </a:lnTo>
                  <a:close/>
                  <a:moveTo>
                    <a:pt x="2934" y="4"/>
                  </a:moveTo>
                  <a:lnTo>
                    <a:pt x="3200" y="138"/>
                  </a:lnTo>
                  <a:lnTo>
                    <a:pt x="2933" y="271"/>
                  </a:lnTo>
                  <a:lnTo>
                    <a:pt x="2934" y="4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31" name="Group 482">
              <a:extLst>
                <a:ext uri="{FF2B5EF4-FFF2-40B4-BE49-F238E27FC236}">
                  <a16:creationId xmlns:a16="http://schemas.microsoft.com/office/drawing/2014/main" id="{E13F7878-4D67-4203-9338-F9E42E491D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09775" y="1135380"/>
              <a:ext cx="267335" cy="267970"/>
              <a:chOff x="3165" y="1788"/>
              <a:chExt cx="421" cy="422"/>
            </a:xfrm>
          </p:grpSpPr>
          <p:sp>
            <p:nvSpPr>
              <p:cNvPr id="153" name="Freeform 480">
                <a:extLst>
                  <a:ext uri="{FF2B5EF4-FFF2-40B4-BE49-F238E27FC236}">
                    <a16:creationId xmlns:a16="http://schemas.microsoft.com/office/drawing/2014/main" id="{9CA6555E-5FCD-49B8-BECC-4394EA0A51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5" y="1788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4" name="Freeform 481">
                <a:extLst>
                  <a:ext uri="{FF2B5EF4-FFF2-40B4-BE49-F238E27FC236}">
                    <a16:creationId xmlns:a16="http://schemas.microsoft.com/office/drawing/2014/main" id="{621EE0CA-15C6-4E5B-8CA3-D5443B7D81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5" y="1788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32" name="Freeform 483">
              <a:extLst>
                <a:ext uri="{FF2B5EF4-FFF2-40B4-BE49-F238E27FC236}">
                  <a16:creationId xmlns:a16="http://schemas.microsoft.com/office/drawing/2014/main" id="{54AB5CD7-6EDB-4DC5-B6B6-02C2624E77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1605" y="1214120"/>
              <a:ext cx="405765" cy="47625"/>
            </a:xfrm>
            <a:custGeom>
              <a:avLst/>
              <a:gdLst>
                <a:gd name="T0" fmla="*/ 2267 w 2289"/>
                <a:gd name="T1" fmla="*/ 156 h 267"/>
                <a:gd name="T2" fmla="*/ 223 w 2289"/>
                <a:gd name="T3" fmla="*/ 156 h 267"/>
                <a:gd name="T4" fmla="*/ 200 w 2289"/>
                <a:gd name="T5" fmla="*/ 133 h 267"/>
                <a:gd name="T6" fmla="*/ 223 w 2289"/>
                <a:gd name="T7" fmla="*/ 111 h 267"/>
                <a:gd name="T8" fmla="*/ 2267 w 2289"/>
                <a:gd name="T9" fmla="*/ 111 h 267"/>
                <a:gd name="T10" fmla="*/ 2289 w 2289"/>
                <a:gd name="T11" fmla="*/ 133 h 267"/>
                <a:gd name="T12" fmla="*/ 2267 w 2289"/>
                <a:gd name="T13" fmla="*/ 156 h 267"/>
                <a:gd name="T14" fmla="*/ 267 w 2289"/>
                <a:gd name="T15" fmla="*/ 267 h 267"/>
                <a:gd name="T16" fmla="*/ 0 w 2289"/>
                <a:gd name="T17" fmla="*/ 133 h 267"/>
                <a:gd name="T18" fmla="*/ 267 w 2289"/>
                <a:gd name="T19" fmla="*/ 0 h 267"/>
                <a:gd name="T20" fmla="*/ 267 w 2289"/>
                <a:gd name="T21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9" h="267">
                  <a:moveTo>
                    <a:pt x="2267" y="156"/>
                  </a:moveTo>
                  <a:lnTo>
                    <a:pt x="223" y="156"/>
                  </a:lnTo>
                  <a:cubicBezTo>
                    <a:pt x="210" y="156"/>
                    <a:pt x="200" y="146"/>
                    <a:pt x="200" y="133"/>
                  </a:cubicBezTo>
                  <a:cubicBezTo>
                    <a:pt x="200" y="121"/>
                    <a:pt x="210" y="111"/>
                    <a:pt x="223" y="111"/>
                  </a:cubicBezTo>
                  <a:lnTo>
                    <a:pt x="2267" y="111"/>
                  </a:lnTo>
                  <a:cubicBezTo>
                    <a:pt x="2279" y="111"/>
                    <a:pt x="2289" y="121"/>
                    <a:pt x="2289" y="133"/>
                  </a:cubicBezTo>
                  <a:cubicBezTo>
                    <a:pt x="2289" y="146"/>
                    <a:pt x="2279" y="156"/>
                    <a:pt x="2267" y="156"/>
                  </a:cubicBezTo>
                  <a:close/>
                  <a:moveTo>
                    <a:pt x="267" y="267"/>
                  </a:moveTo>
                  <a:lnTo>
                    <a:pt x="0" y="133"/>
                  </a:lnTo>
                  <a:lnTo>
                    <a:pt x="267" y="0"/>
                  </a:lnTo>
                  <a:lnTo>
                    <a:pt x="267" y="267"/>
                  </a:lnTo>
                  <a:close/>
                </a:path>
              </a:pathLst>
            </a:custGeom>
            <a:solidFill>
              <a:srgbClr val="00FF00"/>
            </a:solidFill>
            <a:ln w="2540" cap="flat">
              <a:solidFill>
                <a:srgbClr val="00FF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33" name="Group 486">
              <a:extLst>
                <a:ext uri="{FF2B5EF4-FFF2-40B4-BE49-F238E27FC236}">
                  <a16:creationId xmlns:a16="http://schemas.microsoft.com/office/drawing/2014/main" id="{E208E51D-73C9-4438-A1D6-16BA340CE0F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44800" y="1136650"/>
              <a:ext cx="267970" cy="267970"/>
              <a:chOff x="4480" y="1790"/>
              <a:chExt cx="422" cy="422"/>
            </a:xfrm>
          </p:grpSpPr>
          <p:sp>
            <p:nvSpPr>
              <p:cNvPr id="151" name="Freeform 484">
                <a:extLst>
                  <a:ext uri="{FF2B5EF4-FFF2-40B4-BE49-F238E27FC236}">
                    <a16:creationId xmlns:a16="http://schemas.microsoft.com/office/drawing/2014/main" id="{95854946-91BF-49C8-951F-B87133C9D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0" y="179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39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2" name="Freeform 485">
                <a:extLst>
                  <a:ext uri="{FF2B5EF4-FFF2-40B4-BE49-F238E27FC236}">
                    <a16:creationId xmlns:a16="http://schemas.microsoft.com/office/drawing/2014/main" id="{CDCE9DD3-9821-469C-A7F1-0BD14C0E70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0" y="179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39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34" name="Group 489">
              <a:extLst>
                <a:ext uri="{FF2B5EF4-FFF2-40B4-BE49-F238E27FC236}">
                  <a16:creationId xmlns:a16="http://schemas.microsoft.com/office/drawing/2014/main" id="{9C797354-95C6-4FD0-B33A-929555DF657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83635" y="1135380"/>
              <a:ext cx="267970" cy="267970"/>
              <a:chOff x="5801" y="1788"/>
              <a:chExt cx="422" cy="422"/>
            </a:xfrm>
          </p:grpSpPr>
          <p:sp>
            <p:nvSpPr>
              <p:cNvPr id="149" name="Freeform 487">
                <a:extLst>
                  <a:ext uri="{FF2B5EF4-FFF2-40B4-BE49-F238E27FC236}">
                    <a16:creationId xmlns:a16="http://schemas.microsoft.com/office/drawing/2014/main" id="{81FBFAAD-7DB2-4816-A30E-436EAFD516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0" name="Freeform 488">
                <a:extLst>
                  <a:ext uri="{FF2B5EF4-FFF2-40B4-BE49-F238E27FC236}">
                    <a16:creationId xmlns:a16="http://schemas.microsoft.com/office/drawing/2014/main" id="{472787B3-55B3-43EA-BBCD-09E56DC4A2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35" name="Freeform 490">
              <a:extLst>
                <a:ext uri="{FF2B5EF4-FFF2-40B4-BE49-F238E27FC236}">
                  <a16:creationId xmlns:a16="http://schemas.microsoft.com/office/drawing/2014/main" id="{FC7E6453-6945-4D27-B1A4-BC9ECFA098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12770" y="1214755"/>
              <a:ext cx="570865" cy="47625"/>
            </a:xfrm>
            <a:custGeom>
              <a:avLst/>
              <a:gdLst>
                <a:gd name="T0" fmla="*/ 222 w 3222"/>
                <a:gd name="T1" fmla="*/ 115 h 271"/>
                <a:gd name="T2" fmla="*/ 3000 w 3222"/>
                <a:gd name="T3" fmla="*/ 111 h 271"/>
                <a:gd name="T4" fmla="*/ 3022 w 3222"/>
                <a:gd name="T5" fmla="*/ 133 h 271"/>
                <a:gd name="T6" fmla="*/ 3000 w 3222"/>
                <a:gd name="T7" fmla="*/ 155 h 271"/>
                <a:gd name="T8" fmla="*/ 222 w 3222"/>
                <a:gd name="T9" fmla="*/ 160 h 271"/>
                <a:gd name="T10" fmla="*/ 200 w 3222"/>
                <a:gd name="T11" fmla="*/ 138 h 271"/>
                <a:gd name="T12" fmla="*/ 222 w 3222"/>
                <a:gd name="T13" fmla="*/ 115 h 271"/>
                <a:gd name="T14" fmla="*/ 267 w 3222"/>
                <a:gd name="T15" fmla="*/ 271 h 271"/>
                <a:gd name="T16" fmla="*/ 0 w 3222"/>
                <a:gd name="T17" fmla="*/ 138 h 271"/>
                <a:gd name="T18" fmla="*/ 267 w 3222"/>
                <a:gd name="T19" fmla="*/ 4 h 271"/>
                <a:gd name="T20" fmla="*/ 267 w 3222"/>
                <a:gd name="T21" fmla="*/ 271 h 271"/>
                <a:gd name="T22" fmla="*/ 2955 w 3222"/>
                <a:gd name="T23" fmla="*/ 0 h 271"/>
                <a:gd name="T24" fmla="*/ 3222 w 3222"/>
                <a:gd name="T25" fmla="*/ 132 h 271"/>
                <a:gd name="T26" fmla="*/ 2956 w 3222"/>
                <a:gd name="T27" fmla="*/ 266 h 271"/>
                <a:gd name="T28" fmla="*/ 2955 w 3222"/>
                <a:gd name="T29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22" h="271">
                  <a:moveTo>
                    <a:pt x="222" y="115"/>
                  </a:moveTo>
                  <a:lnTo>
                    <a:pt x="3000" y="111"/>
                  </a:lnTo>
                  <a:cubicBezTo>
                    <a:pt x="3012" y="111"/>
                    <a:pt x="3022" y="121"/>
                    <a:pt x="3022" y="133"/>
                  </a:cubicBezTo>
                  <a:cubicBezTo>
                    <a:pt x="3022" y="145"/>
                    <a:pt x="3012" y="155"/>
                    <a:pt x="3000" y="155"/>
                  </a:cubicBezTo>
                  <a:lnTo>
                    <a:pt x="222" y="160"/>
                  </a:lnTo>
                  <a:cubicBezTo>
                    <a:pt x="210" y="160"/>
                    <a:pt x="200" y="150"/>
                    <a:pt x="200" y="138"/>
                  </a:cubicBezTo>
                  <a:cubicBezTo>
                    <a:pt x="200" y="125"/>
                    <a:pt x="210" y="115"/>
                    <a:pt x="222" y="115"/>
                  </a:cubicBezTo>
                  <a:close/>
                  <a:moveTo>
                    <a:pt x="267" y="271"/>
                  </a:moveTo>
                  <a:lnTo>
                    <a:pt x="0" y="138"/>
                  </a:lnTo>
                  <a:lnTo>
                    <a:pt x="267" y="4"/>
                  </a:lnTo>
                  <a:lnTo>
                    <a:pt x="267" y="271"/>
                  </a:lnTo>
                  <a:close/>
                  <a:moveTo>
                    <a:pt x="2955" y="0"/>
                  </a:moveTo>
                  <a:lnTo>
                    <a:pt x="3222" y="132"/>
                  </a:lnTo>
                  <a:lnTo>
                    <a:pt x="2956" y="266"/>
                  </a:lnTo>
                  <a:lnTo>
                    <a:pt x="2955" y="0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36" name="Group 493">
              <a:extLst>
                <a:ext uri="{FF2B5EF4-FFF2-40B4-BE49-F238E27FC236}">
                  <a16:creationId xmlns:a16="http://schemas.microsoft.com/office/drawing/2014/main" id="{2BF32A4F-525D-4858-8852-C4215F5A99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3560" y="1135380"/>
              <a:ext cx="267335" cy="267970"/>
              <a:chOff x="6856" y="1788"/>
              <a:chExt cx="421" cy="422"/>
            </a:xfrm>
          </p:grpSpPr>
          <p:sp>
            <p:nvSpPr>
              <p:cNvPr id="147" name="Freeform 491">
                <a:extLst>
                  <a:ext uri="{FF2B5EF4-FFF2-40B4-BE49-F238E27FC236}">
                    <a16:creationId xmlns:a16="http://schemas.microsoft.com/office/drawing/2014/main" id="{4E02CF80-5FD3-4AC3-BC07-4B0E6711C7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1788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F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8" name="Freeform 492">
                <a:extLst>
                  <a:ext uri="{FF2B5EF4-FFF2-40B4-BE49-F238E27FC236}">
                    <a16:creationId xmlns:a16="http://schemas.microsoft.com/office/drawing/2014/main" id="{6457E0A1-56F4-4771-8B2E-479A8E567F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1788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37" name="Group 496">
              <a:extLst>
                <a:ext uri="{FF2B5EF4-FFF2-40B4-BE49-F238E27FC236}">
                  <a16:creationId xmlns:a16="http://schemas.microsoft.com/office/drawing/2014/main" id="{0AAFC854-BBDB-4A99-B025-2D627FE66D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47615" y="1135380"/>
              <a:ext cx="267970" cy="267970"/>
              <a:chOff x="7949" y="1788"/>
              <a:chExt cx="422" cy="422"/>
            </a:xfrm>
          </p:grpSpPr>
          <p:sp>
            <p:nvSpPr>
              <p:cNvPr id="145" name="Freeform 494">
                <a:extLst>
                  <a:ext uri="{FF2B5EF4-FFF2-40B4-BE49-F238E27FC236}">
                    <a16:creationId xmlns:a16="http://schemas.microsoft.com/office/drawing/2014/main" id="{D79269C4-E25D-4592-BA00-9E53A6D31F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9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F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6" name="Freeform 495">
                <a:extLst>
                  <a:ext uri="{FF2B5EF4-FFF2-40B4-BE49-F238E27FC236}">
                    <a16:creationId xmlns:a16="http://schemas.microsoft.com/office/drawing/2014/main" id="{E580FE7F-F0E8-4A35-959D-3CF6F21FD7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9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38" name="Freeform 497">
              <a:extLst>
                <a:ext uri="{FF2B5EF4-FFF2-40B4-BE49-F238E27FC236}">
                  <a16:creationId xmlns:a16="http://schemas.microsoft.com/office/drawing/2014/main" id="{8E8C57CE-5C25-4120-9ABC-9C18BFF104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63415" y="748030"/>
              <a:ext cx="46990" cy="387350"/>
            </a:xfrm>
            <a:custGeom>
              <a:avLst/>
              <a:gdLst>
                <a:gd name="T0" fmla="*/ 141 w 267"/>
                <a:gd name="T1" fmla="*/ 22 h 2184"/>
                <a:gd name="T2" fmla="*/ 156 w 267"/>
                <a:gd name="T3" fmla="*/ 1961 h 2184"/>
                <a:gd name="T4" fmla="*/ 134 w 267"/>
                <a:gd name="T5" fmla="*/ 1984 h 2184"/>
                <a:gd name="T6" fmla="*/ 112 w 267"/>
                <a:gd name="T7" fmla="*/ 1962 h 2184"/>
                <a:gd name="T8" fmla="*/ 97 w 267"/>
                <a:gd name="T9" fmla="*/ 23 h 2184"/>
                <a:gd name="T10" fmla="*/ 119 w 267"/>
                <a:gd name="T11" fmla="*/ 0 h 2184"/>
                <a:gd name="T12" fmla="*/ 141 w 267"/>
                <a:gd name="T13" fmla="*/ 22 h 2184"/>
                <a:gd name="T14" fmla="*/ 267 w 267"/>
                <a:gd name="T15" fmla="*/ 1916 h 2184"/>
                <a:gd name="T16" fmla="*/ 136 w 267"/>
                <a:gd name="T17" fmla="*/ 2184 h 2184"/>
                <a:gd name="T18" fmla="*/ 0 w 267"/>
                <a:gd name="T19" fmla="*/ 1918 h 2184"/>
                <a:gd name="T20" fmla="*/ 267 w 267"/>
                <a:gd name="T21" fmla="*/ 1916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41" y="22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4" y="1984"/>
                  </a:cubicBezTo>
                  <a:cubicBezTo>
                    <a:pt x="122" y="1984"/>
                    <a:pt x="112" y="1974"/>
                    <a:pt x="112" y="1962"/>
                  </a:cubicBezTo>
                  <a:lnTo>
                    <a:pt x="97" y="23"/>
                  </a:lnTo>
                  <a:cubicBezTo>
                    <a:pt x="97" y="10"/>
                    <a:pt x="107" y="0"/>
                    <a:pt x="119" y="0"/>
                  </a:cubicBezTo>
                  <a:cubicBezTo>
                    <a:pt x="131" y="0"/>
                    <a:pt x="141" y="10"/>
                    <a:pt x="141" y="22"/>
                  </a:cubicBezTo>
                  <a:close/>
                  <a:moveTo>
                    <a:pt x="267" y="1916"/>
                  </a:moveTo>
                  <a:lnTo>
                    <a:pt x="136" y="2184"/>
                  </a:lnTo>
                  <a:lnTo>
                    <a:pt x="0" y="1918"/>
                  </a:lnTo>
                  <a:lnTo>
                    <a:pt x="267" y="1916"/>
                  </a:lnTo>
                  <a:close/>
                </a:path>
              </a:pathLst>
            </a:custGeom>
            <a:solidFill>
              <a:srgbClr val="00CC00"/>
            </a:solidFill>
            <a:ln w="2540" cap="flat">
              <a:solidFill>
                <a:srgbClr val="00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39" name="Freeform 498">
              <a:extLst>
                <a:ext uri="{FF2B5EF4-FFF2-40B4-BE49-F238E27FC236}">
                  <a16:creationId xmlns:a16="http://schemas.microsoft.com/office/drawing/2014/main" id="{BA3F200C-BB39-44FD-96DE-39A946F370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47495" y="1214120"/>
              <a:ext cx="462280" cy="47625"/>
            </a:xfrm>
            <a:custGeom>
              <a:avLst/>
              <a:gdLst>
                <a:gd name="T0" fmla="*/ 23 w 2606"/>
                <a:gd name="T1" fmla="*/ 111 h 267"/>
                <a:gd name="T2" fmla="*/ 2384 w 2606"/>
                <a:gd name="T3" fmla="*/ 111 h 267"/>
                <a:gd name="T4" fmla="*/ 2406 w 2606"/>
                <a:gd name="T5" fmla="*/ 133 h 267"/>
                <a:gd name="T6" fmla="*/ 2384 w 2606"/>
                <a:gd name="T7" fmla="*/ 156 h 267"/>
                <a:gd name="T8" fmla="*/ 23 w 2606"/>
                <a:gd name="T9" fmla="*/ 156 h 267"/>
                <a:gd name="T10" fmla="*/ 0 w 2606"/>
                <a:gd name="T11" fmla="*/ 133 h 267"/>
                <a:gd name="T12" fmla="*/ 23 w 2606"/>
                <a:gd name="T13" fmla="*/ 111 h 267"/>
                <a:gd name="T14" fmla="*/ 2339 w 2606"/>
                <a:gd name="T15" fmla="*/ 0 h 267"/>
                <a:gd name="T16" fmla="*/ 2606 w 2606"/>
                <a:gd name="T17" fmla="*/ 133 h 267"/>
                <a:gd name="T18" fmla="*/ 2339 w 2606"/>
                <a:gd name="T19" fmla="*/ 267 h 267"/>
                <a:gd name="T20" fmla="*/ 2339 w 2606"/>
                <a:gd name="T21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06" h="267">
                  <a:moveTo>
                    <a:pt x="23" y="111"/>
                  </a:moveTo>
                  <a:lnTo>
                    <a:pt x="2384" y="111"/>
                  </a:lnTo>
                  <a:cubicBezTo>
                    <a:pt x="2396" y="111"/>
                    <a:pt x="2406" y="121"/>
                    <a:pt x="2406" y="133"/>
                  </a:cubicBezTo>
                  <a:cubicBezTo>
                    <a:pt x="2406" y="146"/>
                    <a:pt x="2396" y="156"/>
                    <a:pt x="2384" y="156"/>
                  </a:cubicBezTo>
                  <a:lnTo>
                    <a:pt x="23" y="156"/>
                  </a:lnTo>
                  <a:cubicBezTo>
                    <a:pt x="10" y="156"/>
                    <a:pt x="0" y="146"/>
                    <a:pt x="0" y="133"/>
                  </a:cubicBezTo>
                  <a:cubicBezTo>
                    <a:pt x="0" y="121"/>
                    <a:pt x="10" y="111"/>
                    <a:pt x="23" y="111"/>
                  </a:cubicBezTo>
                  <a:close/>
                  <a:moveTo>
                    <a:pt x="2339" y="0"/>
                  </a:moveTo>
                  <a:lnTo>
                    <a:pt x="2606" y="133"/>
                  </a:lnTo>
                  <a:lnTo>
                    <a:pt x="2339" y="267"/>
                  </a:lnTo>
                  <a:lnTo>
                    <a:pt x="2339" y="0"/>
                  </a:lnTo>
                  <a:close/>
                </a:path>
              </a:pathLst>
            </a:custGeom>
            <a:solidFill>
              <a:srgbClr val="FF6699"/>
            </a:solidFill>
            <a:ln w="2540" cap="flat">
              <a:solidFill>
                <a:srgbClr val="FF6699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40" name="Group 501">
              <a:extLst>
                <a:ext uri="{FF2B5EF4-FFF2-40B4-BE49-F238E27FC236}">
                  <a16:creationId xmlns:a16="http://schemas.microsoft.com/office/drawing/2014/main" id="{4EF5645E-0C55-49FF-A8CC-6BA07DB964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83970" y="1135380"/>
              <a:ext cx="267970" cy="267970"/>
              <a:chOff x="2022" y="1788"/>
              <a:chExt cx="422" cy="422"/>
            </a:xfrm>
          </p:grpSpPr>
          <p:sp>
            <p:nvSpPr>
              <p:cNvPr id="143" name="Freeform 499">
                <a:extLst>
                  <a:ext uri="{FF2B5EF4-FFF2-40B4-BE49-F238E27FC236}">
                    <a16:creationId xmlns:a16="http://schemas.microsoft.com/office/drawing/2014/main" id="{728C1F24-7A58-402D-A475-A81143255C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2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FF66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4" name="Freeform 500">
                <a:extLst>
                  <a:ext uri="{FF2B5EF4-FFF2-40B4-BE49-F238E27FC236}">
                    <a16:creationId xmlns:a16="http://schemas.microsoft.com/office/drawing/2014/main" id="{95E13F8B-3443-4AF4-8062-480478A609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2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1" name="Freeform 502">
              <a:extLst>
                <a:ext uri="{FF2B5EF4-FFF2-40B4-BE49-F238E27FC236}">
                  <a16:creationId xmlns:a16="http://schemas.microsoft.com/office/drawing/2014/main" id="{7F22B310-6513-46C4-9931-68408B4BAB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7725" y="1399540"/>
              <a:ext cx="47625" cy="524510"/>
            </a:xfrm>
            <a:custGeom>
              <a:avLst/>
              <a:gdLst>
                <a:gd name="T0" fmla="*/ 166 w 267"/>
                <a:gd name="T1" fmla="*/ 22 h 2955"/>
                <a:gd name="T2" fmla="*/ 155 w 267"/>
                <a:gd name="T3" fmla="*/ 2733 h 2955"/>
                <a:gd name="T4" fmla="*/ 133 w 267"/>
                <a:gd name="T5" fmla="*/ 2755 h 2955"/>
                <a:gd name="T6" fmla="*/ 111 w 267"/>
                <a:gd name="T7" fmla="*/ 2733 h 2955"/>
                <a:gd name="T8" fmla="*/ 121 w 267"/>
                <a:gd name="T9" fmla="*/ 22 h 2955"/>
                <a:gd name="T10" fmla="*/ 144 w 267"/>
                <a:gd name="T11" fmla="*/ 0 h 2955"/>
                <a:gd name="T12" fmla="*/ 166 w 267"/>
                <a:gd name="T13" fmla="*/ 22 h 2955"/>
                <a:gd name="T14" fmla="*/ 267 w 267"/>
                <a:gd name="T15" fmla="*/ 2689 h 2955"/>
                <a:gd name="T16" fmla="*/ 132 w 267"/>
                <a:gd name="T17" fmla="*/ 2955 h 2955"/>
                <a:gd name="T18" fmla="*/ 0 w 267"/>
                <a:gd name="T19" fmla="*/ 2688 h 2955"/>
                <a:gd name="T20" fmla="*/ 267 w 267"/>
                <a:gd name="T21" fmla="*/ 2689 h 2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955">
                  <a:moveTo>
                    <a:pt x="166" y="22"/>
                  </a:moveTo>
                  <a:lnTo>
                    <a:pt x="155" y="2733"/>
                  </a:lnTo>
                  <a:cubicBezTo>
                    <a:pt x="155" y="2745"/>
                    <a:pt x="145" y="2755"/>
                    <a:pt x="133" y="2755"/>
                  </a:cubicBezTo>
                  <a:cubicBezTo>
                    <a:pt x="121" y="2755"/>
                    <a:pt x="111" y="2745"/>
                    <a:pt x="111" y="2733"/>
                  </a:cubicBezTo>
                  <a:lnTo>
                    <a:pt x="121" y="22"/>
                  </a:lnTo>
                  <a:cubicBezTo>
                    <a:pt x="121" y="9"/>
                    <a:pt x="131" y="0"/>
                    <a:pt x="144" y="0"/>
                  </a:cubicBezTo>
                  <a:cubicBezTo>
                    <a:pt x="156" y="0"/>
                    <a:pt x="166" y="10"/>
                    <a:pt x="166" y="22"/>
                  </a:cubicBezTo>
                  <a:close/>
                  <a:moveTo>
                    <a:pt x="267" y="2689"/>
                  </a:moveTo>
                  <a:lnTo>
                    <a:pt x="132" y="2955"/>
                  </a:lnTo>
                  <a:lnTo>
                    <a:pt x="0" y="2688"/>
                  </a:lnTo>
                  <a:lnTo>
                    <a:pt x="267" y="2689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42" name="Group 505">
              <a:extLst>
                <a:ext uri="{FF2B5EF4-FFF2-40B4-BE49-F238E27FC236}">
                  <a16:creationId xmlns:a16="http://schemas.microsoft.com/office/drawing/2014/main" id="{131C5B6E-C06F-46B3-9D48-0082CE5B41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83635" y="1924050"/>
              <a:ext cx="267970" cy="267970"/>
              <a:chOff x="5801" y="3030"/>
              <a:chExt cx="422" cy="422"/>
            </a:xfrm>
          </p:grpSpPr>
          <p:sp>
            <p:nvSpPr>
              <p:cNvPr id="141" name="Freeform 503">
                <a:extLst>
                  <a:ext uri="{FF2B5EF4-FFF2-40B4-BE49-F238E27FC236}">
                    <a16:creationId xmlns:a16="http://schemas.microsoft.com/office/drawing/2014/main" id="{FA8F5761-7AA2-43C4-BDFD-C25715AF1C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303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2" name="Freeform 504">
                <a:extLst>
                  <a:ext uri="{FF2B5EF4-FFF2-40B4-BE49-F238E27FC236}">
                    <a16:creationId xmlns:a16="http://schemas.microsoft.com/office/drawing/2014/main" id="{AC661601-0295-41C9-9B5D-25234EDBA5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303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3" name="Group 508">
              <a:extLst>
                <a:ext uri="{FF2B5EF4-FFF2-40B4-BE49-F238E27FC236}">
                  <a16:creationId xmlns:a16="http://schemas.microsoft.com/office/drawing/2014/main" id="{F4FA76F0-93F6-4904-943C-5E1BBD3FDB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07870" y="1924050"/>
              <a:ext cx="267335" cy="267970"/>
              <a:chOff x="3162" y="3030"/>
              <a:chExt cx="421" cy="422"/>
            </a:xfrm>
          </p:grpSpPr>
          <p:sp>
            <p:nvSpPr>
              <p:cNvPr id="139" name="Freeform 506">
                <a:extLst>
                  <a:ext uri="{FF2B5EF4-FFF2-40B4-BE49-F238E27FC236}">
                    <a16:creationId xmlns:a16="http://schemas.microsoft.com/office/drawing/2014/main" id="{23733BBE-0FA0-405D-808E-0295881111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" y="3030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0" name="Freeform 507">
                <a:extLst>
                  <a:ext uri="{FF2B5EF4-FFF2-40B4-BE49-F238E27FC236}">
                    <a16:creationId xmlns:a16="http://schemas.microsoft.com/office/drawing/2014/main" id="{7DFFA58D-261D-4CE1-8264-7EF79506D9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" y="3030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4" name="Freeform 509">
              <a:extLst>
                <a:ext uri="{FF2B5EF4-FFF2-40B4-BE49-F238E27FC236}">
                  <a16:creationId xmlns:a16="http://schemas.microsoft.com/office/drawing/2014/main" id="{BFA76ECD-2842-4763-ADB2-13FFB7CE20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125" y="1399540"/>
              <a:ext cx="46990" cy="524510"/>
            </a:xfrm>
            <a:custGeom>
              <a:avLst/>
              <a:gdLst>
                <a:gd name="T0" fmla="*/ 155 w 266"/>
                <a:gd name="T1" fmla="*/ 22 h 2955"/>
                <a:gd name="T2" fmla="*/ 155 w 266"/>
                <a:gd name="T3" fmla="*/ 2733 h 2955"/>
                <a:gd name="T4" fmla="*/ 133 w 266"/>
                <a:gd name="T5" fmla="*/ 2755 h 2955"/>
                <a:gd name="T6" fmla="*/ 111 w 266"/>
                <a:gd name="T7" fmla="*/ 2733 h 2955"/>
                <a:gd name="T8" fmla="*/ 111 w 266"/>
                <a:gd name="T9" fmla="*/ 22 h 2955"/>
                <a:gd name="T10" fmla="*/ 133 w 266"/>
                <a:gd name="T11" fmla="*/ 0 h 2955"/>
                <a:gd name="T12" fmla="*/ 155 w 266"/>
                <a:gd name="T13" fmla="*/ 22 h 2955"/>
                <a:gd name="T14" fmla="*/ 266 w 266"/>
                <a:gd name="T15" fmla="*/ 2688 h 2955"/>
                <a:gd name="T16" fmla="*/ 133 w 266"/>
                <a:gd name="T17" fmla="*/ 2955 h 2955"/>
                <a:gd name="T18" fmla="*/ 0 w 266"/>
                <a:gd name="T19" fmla="*/ 2688 h 2955"/>
                <a:gd name="T20" fmla="*/ 266 w 266"/>
                <a:gd name="T21" fmla="*/ 2688 h 2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6" h="2955">
                  <a:moveTo>
                    <a:pt x="155" y="22"/>
                  </a:moveTo>
                  <a:lnTo>
                    <a:pt x="155" y="2733"/>
                  </a:lnTo>
                  <a:cubicBezTo>
                    <a:pt x="155" y="2745"/>
                    <a:pt x="145" y="2755"/>
                    <a:pt x="133" y="2755"/>
                  </a:cubicBezTo>
                  <a:cubicBezTo>
                    <a:pt x="121" y="2755"/>
                    <a:pt x="111" y="2745"/>
                    <a:pt x="111" y="2733"/>
                  </a:cubicBezTo>
                  <a:lnTo>
                    <a:pt x="111" y="22"/>
                  </a:lnTo>
                  <a:cubicBezTo>
                    <a:pt x="111" y="10"/>
                    <a:pt x="121" y="0"/>
                    <a:pt x="133" y="0"/>
                  </a:cubicBezTo>
                  <a:cubicBezTo>
                    <a:pt x="145" y="0"/>
                    <a:pt x="155" y="10"/>
                    <a:pt x="155" y="22"/>
                  </a:cubicBezTo>
                  <a:close/>
                  <a:moveTo>
                    <a:pt x="266" y="2688"/>
                  </a:moveTo>
                  <a:lnTo>
                    <a:pt x="133" y="2955"/>
                  </a:lnTo>
                  <a:lnTo>
                    <a:pt x="0" y="2688"/>
                  </a:lnTo>
                  <a:lnTo>
                    <a:pt x="266" y="2688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45" name="Freeform 510">
              <a:extLst>
                <a:ext uri="{FF2B5EF4-FFF2-40B4-BE49-F238E27FC236}">
                  <a16:creationId xmlns:a16="http://schemas.microsoft.com/office/drawing/2014/main" id="{92BF2455-C5E5-4A6C-B65B-C1E986C511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5205" y="2002790"/>
              <a:ext cx="1408430" cy="46990"/>
            </a:xfrm>
            <a:custGeom>
              <a:avLst/>
              <a:gdLst>
                <a:gd name="T0" fmla="*/ 222 w 7944"/>
                <a:gd name="T1" fmla="*/ 111 h 266"/>
                <a:gd name="T2" fmla="*/ 7722 w 7944"/>
                <a:gd name="T3" fmla="*/ 111 h 266"/>
                <a:gd name="T4" fmla="*/ 7744 w 7944"/>
                <a:gd name="T5" fmla="*/ 133 h 266"/>
                <a:gd name="T6" fmla="*/ 7722 w 7944"/>
                <a:gd name="T7" fmla="*/ 155 h 266"/>
                <a:gd name="T8" fmla="*/ 222 w 7944"/>
                <a:gd name="T9" fmla="*/ 155 h 266"/>
                <a:gd name="T10" fmla="*/ 200 w 7944"/>
                <a:gd name="T11" fmla="*/ 133 h 266"/>
                <a:gd name="T12" fmla="*/ 222 w 7944"/>
                <a:gd name="T13" fmla="*/ 111 h 266"/>
                <a:gd name="T14" fmla="*/ 267 w 7944"/>
                <a:gd name="T15" fmla="*/ 266 h 266"/>
                <a:gd name="T16" fmla="*/ 0 w 7944"/>
                <a:gd name="T17" fmla="*/ 133 h 266"/>
                <a:gd name="T18" fmla="*/ 267 w 7944"/>
                <a:gd name="T19" fmla="*/ 0 h 266"/>
                <a:gd name="T20" fmla="*/ 267 w 7944"/>
                <a:gd name="T21" fmla="*/ 266 h 266"/>
                <a:gd name="T22" fmla="*/ 7678 w 7944"/>
                <a:gd name="T23" fmla="*/ 0 h 266"/>
                <a:gd name="T24" fmla="*/ 7944 w 7944"/>
                <a:gd name="T25" fmla="*/ 133 h 266"/>
                <a:gd name="T26" fmla="*/ 7678 w 7944"/>
                <a:gd name="T27" fmla="*/ 266 h 266"/>
                <a:gd name="T28" fmla="*/ 7678 w 7944"/>
                <a:gd name="T29" fmla="*/ 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44" h="266">
                  <a:moveTo>
                    <a:pt x="222" y="111"/>
                  </a:moveTo>
                  <a:lnTo>
                    <a:pt x="7722" y="111"/>
                  </a:lnTo>
                  <a:cubicBezTo>
                    <a:pt x="7734" y="111"/>
                    <a:pt x="7744" y="121"/>
                    <a:pt x="7744" y="133"/>
                  </a:cubicBezTo>
                  <a:cubicBezTo>
                    <a:pt x="7744" y="145"/>
                    <a:pt x="7734" y="155"/>
                    <a:pt x="7722" y="155"/>
                  </a:cubicBezTo>
                  <a:lnTo>
                    <a:pt x="222" y="155"/>
                  </a:lnTo>
                  <a:cubicBezTo>
                    <a:pt x="210" y="155"/>
                    <a:pt x="200" y="145"/>
                    <a:pt x="200" y="133"/>
                  </a:cubicBezTo>
                  <a:cubicBezTo>
                    <a:pt x="200" y="121"/>
                    <a:pt x="210" y="111"/>
                    <a:pt x="222" y="111"/>
                  </a:cubicBezTo>
                  <a:close/>
                  <a:moveTo>
                    <a:pt x="267" y="266"/>
                  </a:moveTo>
                  <a:lnTo>
                    <a:pt x="0" y="133"/>
                  </a:lnTo>
                  <a:lnTo>
                    <a:pt x="267" y="0"/>
                  </a:lnTo>
                  <a:lnTo>
                    <a:pt x="267" y="266"/>
                  </a:lnTo>
                  <a:close/>
                  <a:moveTo>
                    <a:pt x="7678" y="0"/>
                  </a:moveTo>
                  <a:lnTo>
                    <a:pt x="7944" y="133"/>
                  </a:lnTo>
                  <a:lnTo>
                    <a:pt x="7678" y="26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46" name="Freeform 511">
              <a:extLst>
                <a:ext uri="{FF2B5EF4-FFF2-40B4-BE49-F238E27FC236}">
                  <a16:creationId xmlns:a16="http://schemas.microsoft.com/office/drawing/2014/main" id="{F07F0540-8072-4E34-B3A4-058E11F9B8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5090" y="1398905"/>
              <a:ext cx="1295400" cy="525145"/>
            </a:xfrm>
            <a:custGeom>
              <a:avLst/>
              <a:gdLst>
                <a:gd name="T0" fmla="*/ 33 w 7308"/>
                <a:gd name="T1" fmla="*/ 4 h 2961"/>
                <a:gd name="T2" fmla="*/ 7110 w 7308"/>
                <a:gd name="T3" fmla="*/ 2833 h 2961"/>
                <a:gd name="T4" fmla="*/ 7123 w 7308"/>
                <a:gd name="T5" fmla="*/ 2862 h 2961"/>
                <a:gd name="T6" fmla="*/ 7094 w 7308"/>
                <a:gd name="T7" fmla="*/ 2874 h 2961"/>
                <a:gd name="T8" fmla="*/ 17 w 7308"/>
                <a:gd name="T9" fmla="*/ 45 h 2961"/>
                <a:gd name="T10" fmla="*/ 4 w 7308"/>
                <a:gd name="T11" fmla="*/ 17 h 2961"/>
                <a:gd name="T12" fmla="*/ 33 w 7308"/>
                <a:gd name="T13" fmla="*/ 4 h 2961"/>
                <a:gd name="T14" fmla="*/ 7110 w 7308"/>
                <a:gd name="T15" fmla="*/ 2713 h 2961"/>
                <a:gd name="T16" fmla="*/ 7308 w 7308"/>
                <a:gd name="T17" fmla="*/ 2936 h 2961"/>
                <a:gd name="T18" fmla="*/ 7011 w 7308"/>
                <a:gd name="T19" fmla="*/ 2961 h 2961"/>
                <a:gd name="T20" fmla="*/ 7110 w 7308"/>
                <a:gd name="T21" fmla="*/ 2713 h 29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308" h="2961">
                  <a:moveTo>
                    <a:pt x="33" y="4"/>
                  </a:moveTo>
                  <a:lnTo>
                    <a:pt x="7110" y="2833"/>
                  </a:lnTo>
                  <a:cubicBezTo>
                    <a:pt x="7122" y="2837"/>
                    <a:pt x="7127" y="2850"/>
                    <a:pt x="7123" y="2862"/>
                  </a:cubicBezTo>
                  <a:cubicBezTo>
                    <a:pt x="7118" y="2873"/>
                    <a:pt x="7105" y="2879"/>
                    <a:pt x="7094" y="2874"/>
                  </a:cubicBezTo>
                  <a:lnTo>
                    <a:pt x="17" y="45"/>
                  </a:lnTo>
                  <a:cubicBezTo>
                    <a:pt x="5" y="41"/>
                    <a:pt x="0" y="28"/>
                    <a:pt x="4" y="17"/>
                  </a:cubicBezTo>
                  <a:cubicBezTo>
                    <a:pt x="9" y="5"/>
                    <a:pt x="22" y="0"/>
                    <a:pt x="33" y="4"/>
                  </a:cubicBezTo>
                  <a:close/>
                  <a:moveTo>
                    <a:pt x="7110" y="2713"/>
                  </a:moveTo>
                  <a:lnTo>
                    <a:pt x="7308" y="2936"/>
                  </a:lnTo>
                  <a:lnTo>
                    <a:pt x="7011" y="2961"/>
                  </a:lnTo>
                  <a:lnTo>
                    <a:pt x="7110" y="2713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47" name="Group 514">
              <a:extLst>
                <a:ext uri="{FF2B5EF4-FFF2-40B4-BE49-F238E27FC236}">
                  <a16:creationId xmlns:a16="http://schemas.microsoft.com/office/drawing/2014/main" id="{770CD991-DBD7-4913-A151-20C9851DA2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56505" y="1919605"/>
              <a:ext cx="267970" cy="267970"/>
              <a:chOff x="7963" y="3023"/>
              <a:chExt cx="422" cy="422"/>
            </a:xfrm>
          </p:grpSpPr>
          <p:sp>
            <p:nvSpPr>
              <p:cNvPr id="137" name="Freeform 512">
                <a:extLst>
                  <a:ext uri="{FF2B5EF4-FFF2-40B4-BE49-F238E27FC236}">
                    <a16:creationId xmlns:a16="http://schemas.microsoft.com/office/drawing/2014/main" id="{92F0B2B4-68BA-4888-AD2E-31E6F2D148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3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Freeform 513">
                <a:extLst>
                  <a:ext uri="{FF2B5EF4-FFF2-40B4-BE49-F238E27FC236}">
                    <a16:creationId xmlns:a16="http://schemas.microsoft.com/office/drawing/2014/main" id="{12D12B5C-3013-487C-9418-1B9E6DA2DE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3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8" name="Group 517">
              <a:extLst>
                <a:ext uri="{FF2B5EF4-FFF2-40B4-BE49-F238E27FC236}">
                  <a16:creationId xmlns:a16="http://schemas.microsoft.com/office/drawing/2014/main" id="{BCB1BA16-7975-4CC4-AEC2-8F500F534F9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3560" y="1924050"/>
              <a:ext cx="267335" cy="267970"/>
              <a:chOff x="6856" y="3030"/>
              <a:chExt cx="421" cy="422"/>
            </a:xfrm>
          </p:grpSpPr>
          <p:sp>
            <p:nvSpPr>
              <p:cNvPr id="135" name="Freeform 515">
                <a:extLst>
                  <a:ext uri="{FF2B5EF4-FFF2-40B4-BE49-F238E27FC236}">
                    <a16:creationId xmlns:a16="http://schemas.microsoft.com/office/drawing/2014/main" id="{16FA6D89-044C-4342-BCC5-22C982CAB8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3030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Freeform 516">
                <a:extLst>
                  <a:ext uri="{FF2B5EF4-FFF2-40B4-BE49-F238E27FC236}">
                    <a16:creationId xmlns:a16="http://schemas.microsoft.com/office/drawing/2014/main" id="{51DF2AD6-84CD-4208-A13F-25784A1886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3030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9" name="Freeform 518">
              <a:extLst>
                <a:ext uri="{FF2B5EF4-FFF2-40B4-BE49-F238E27FC236}">
                  <a16:creationId xmlns:a16="http://schemas.microsoft.com/office/drawing/2014/main" id="{81A1D505-737F-47BF-80E5-444AB566A4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9385" y="1398905"/>
              <a:ext cx="636905" cy="520700"/>
            </a:xfrm>
            <a:custGeom>
              <a:avLst/>
              <a:gdLst>
                <a:gd name="T0" fmla="*/ 3580 w 3591"/>
                <a:gd name="T1" fmla="*/ 42 h 2936"/>
                <a:gd name="T2" fmla="*/ 186 w 3591"/>
                <a:gd name="T3" fmla="*/ 2813 h 2936"/>
                <a:gd name="T4" fmla="*/ 155 w 3591"/>
                <a:gd name="T5" fmla="*/ 2809 h 2936"/>
                <a:gd name="T6" fmla="*/ 158 w 3591"/>
                <a:gd name="T7" fmla="*/ 2778 h 2936"/>
                <a:gd name="T8" fmla="*/ 3552 w 3591"/>
                <a:gd name="T9" fmla="*/ 8 h 2936"/>
                <a:gd name="T10" fmla="*/ 3584 w 3591"/>
                <a:gd name="T11" fmla="*/ 11 h 2936"/>
                <a:gd name="T12" fmla="*/ 3580 w 3591"/>
                <a:gd name="T13" fmla="*/ 42 h 2936"/>
                <a:gd name="T14" fmla="*/ 291 w 3591"/>
                <a:gd name="T15" fmla="*/ 2871 h 2936"/>
                <a:gd name="T16" fmla="*/ 0 w 3591"/>
                <a:gd name="T17" fmla="*/ 2936 h 2936"/>
                <a:gd name="T18" fmla="*/ 122 w 3591"/>
                <a:gd name="T19" fmla="*/ 2664 h 2936"/>
                <a:gd name="T20" fmla="*/ 291 w 3591"/>
                <a:gd name="T21" fmla="*/ 2871 h 2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91" h="2936">
                  <a:moveTo>
                    <a:pt x="3580" y="42"/>
                  </a:moveTo>
                  <a:lnTo>
                    <a:pt x="186" y="2813"/>
                  </a:lnTo>
                  <a:cubicBezTo>
                    <a:pt x="176" y="2820"/>
                    <a:pt x="162" y="2819"/>
                    <a:pt x="155" y="2809"/>
                  </a:cubicBezTo>
                  <a:cubicBezTo>
                    <a:pt x="147" y="2800"/>
                    <a:pt x="148" y="2786"/>
                    <a:pt x="158" y="2778"/>
                  </a:cubicBezTo>
                  <a:lnTo>
                    <a:pt x="3552" y="8"/>
                  </a:lnTo>
                  <a:cubicBezTo>
                    <a:pt x="3562" y="0"/>
                    <a:pt x="3576" y="1"/>
                    <a:pt x="3584" y="11"/>
                  </a:cubicBezTo>
                  <a:cubicBezTo>
                    <a:pt x="3591" y="20"/>
                    <a:pt x="3590" y="34"/>
                    <a:pt x="3580" y="42"/>
                  </a:cubicBezTo>
                  <a:close/>
                  <a:moveTo>
                    <a:pt x="291" y="2871"/>
                  </a:moveTo>
                  <a:lnTo>
                    <a:pt x="0" y="2936"/>
                  </a:lnTo>
                  <a:lnTo>
                    <a:pt x="122" y="2664"/>
                  </a:lnTo>
                  <a:lnTo>
                    <a:pt x="291" y="2871"/>
                  </a:lnTo>
                  <a:close/>
                </a:path>
              </a:pathLst>
            </a:custGeom>
            <a:solidFill>
              <a:srgbClr val="B2B2B2"/>
            </a:solidFill>
            <a:ln w="2540" cap="flat">
              <a:solidFill>
                <a:srgbClr val="B2B2B2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50" name="Freeform 519">
              <a:extLst>
                <a:ext uri="{FF2B5EF4-FFF2-40B4-BE49-F238E27FC236}">
                  <a16:creationId xmlns:a16="http://schemas.microsoft.com/office/drawing/2014/main" id="{C529F744-6234-4BB9-BE84-C4B6DED8DF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25775" y="2187575"/>
              <a:ext cx="1384300" cy="588010"/>
            </a:xfrm>
            <a:custGeom>
              <a:avLst/>
              <a:gdLst>
                <a:gd name="T0" fmla="*/ 7792 w 7809"/>
                <a:gd name="T1" fmla="*/ 46 h 3317"/>
                <a:gd name="T2" fmla="*/ 214 w 7809"/>
                <a:gd name="T3" fmla="*/ 3232 h 3317"/>
                <a:gd name="T4" fmla="*/ 185 w 7809"/>
                <a:gd name="T5" fmla="*/ 3220 h 3317"/>
                <a:gd name="T6" fmla="*/ 196 w 7809"/>
                <a:gd name="T7" fmla="*/ 3191 h 3317"/>
                <a:gd name="T8" fmla="*/ 7775 w 7809"/>
                <a:gd name="T9" fmla="*/ 5 h 3317"/>
                <a:gd name="T10" fmla="*/ 7804 w 7809"/>
                <a:gd name="T11" fmla="*/ 17 h 3317"/>
                <a:gd name="T12" fmla="*/ 7792 w 7809"/>
                <a:gd name="T13" fmla="*/ 46 h 3317"/>
                <a:gd name="T14" fmla="*/ 298 w 7809"/>
                <a:gd name="T15" fmla="*/ 3317 h 3317"/>
                <a:gd name="T16" fmla="*/ 0 w 7809"/>
                <a:gd name="T17" fmla="*/ 3297 h 3317"/>
                <a:gd name="T18" fmla="*/ 194 w 7809"/>
                <a:gd name="T19" fmla="*/ 3071 h 3317"/>
                <a:gd name="T20" fmla="*/ 298 w 7809"/>
                <a:gd name="T21" fmla="*/ 3317 h 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09" h="3317">
                  <a:moveTo>
                    <a:pt x="7792" y="46"/>
                  </a:moveTo>
                  <a:lnTo>
                    <a:pt x="214" y="3232"/>
                  </a:lnTo>
                  <a:cubicBezTo>
                    <a:pt x="202" y="3237"/>
                    <a:pt x="189" y="3231"/>
                    <a:pt x="185" y="3220"/>
                  </a:cubicBezTo>
                  <a:cubicBezTo>
                    <a:pt x="180" y="3209"/>
                    <a:pt x="185" y="3196"/>
                    <a:pt x="196" y="3191"/>
                  </a:cubicBezTo>
                  <a:lnTo>
                    <a:pt x="7775" y="5"/>
                  </a:lnTo>
                  <a:cubicBezTo>
                    <a:pt x="7786" y="0"/>
                    <a:pt x="7799" y="5"/>
                    <a:pt x="7804" y="17"/>
                  </a:cubicBezTo>
                  <a:cubicBezTo>
                    <a:pt x="7809" y="28"/>
                    <a:pt x="7804" y="41"/>
                    <a:pt x="7792" y="46"/>
                  </a:cubicBezTo>
                  <a:close/>
                  <a:moveTo>
                    <a:pt x="298" y="3317"/>
                  </a:moveTo>
                  <a:lnTo>
                    <a:pt x="0" y="3297"/>
                  </a:lnTo>
                  <a:lnTo>
                    <a:pt x="194" y="3071"/>
                  </a:lnTo>
                  <a:lnTo>
                    <a:pt x="298" y="3317"/>
                  </a:lnTo>
                  <a:close/>
                </a:path>
              </a:pathLst>
            </a:custGeom>
            <a:solidFill>
              <a:srgbClr val="666699"/>
            </a:solidFill>
            <a:ln w="2540" cap="flat">
              <a:solidFill>
                <a:srgbClr val="666699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51" name="Freeform 520">
              <a:extLst>
                <a:ext uri="{FF2B5EF4-FFF2-40B4-BE49-F238E27FC236}">
                  <a16:creationId xmlns:a16="http://schemas.microsoft.com/office/drawing/2014/main" id="{46CDDE9F-E829-4A54-86F1-E37702E2F5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7490" y="2187575"/>
              <a:ext cx="556895" cy="569595"/>
            </a:xfrm>
            <a:custGeom>
              <a:avLst/>
              <a:gdLst>
                <a:gd name="T0" fmla="*/ 3132 w 3141"/>
                <a:gd name="T1" fmla="*/ 40 h 3213"/>
                <a:gd name="T2" fmla="*/ 171 w 3141"/>
                <a:gd name="T3" fmla="*/ 3070 h 3213"/>
                <a:gd name="T4" fmla="*/ 139 w 3141"/>
                <a:gd name="T5" fmla="*/ 3070 h 3213"/>
                <a:gd name="T6" fmla="*/ 139 w 3141"/>
                <a:gd name="T7" fmla="*/ 3039 h 3213"/>
                <a:gd name="T8" fmla="*/ 3100 w 3141"/>
                <a:gd name="T9" fmla="*/ 9 h 3213"/>
                <a:gd name="T10" fmla="*/ 3132 w 3141"/>
                <a:gd name="T11" fmla="*/ 8 h 3213"/>
                <a:gd name="T12" fmla="*/ 3132 w 3141"/>
                <a:gd name="T13" fmla="*/ 40 h 3213"/>
                <a:gd name="T14" fmla="*/ 281 w 3141"/>
                <a:gd name="T15" fmla="*/ 3116 h 3213"/>
                <a:gd name="T16" fmla="*/ 0 w 3141"/>
                <a:gd name="T17" fmla="*/ 3213 h 3213"/>
                <a:gd name="T18" fmla="*/ 91 w 3141"/>
                <a:gd name="T19" fmla="*/ 2929 h 3213"/>
                <a:gd name="T20" fmla="*/ 281 w 3141"/>
                <a:gd name="T21" fmla="*/ 3116 h 3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1" h="3213">
                  <a:moveTo>
                    <a:pt x="3132" y="40"/>
                  </a:moveTo>
                  <a:lnTo>
                    <a:pt x="171" y="3070"/>
                  </a:lnTo>
                  <a:cubicBezTo>
                    <a:pt x="162" y="3079"/>
                    <a:pt x="148" y="3079"/>
                    <a:pt x="139" y="3070"/>
                  </a:cubicBezTo>
                  <a:cubicBezTo>
                    <a:pt x="131" y="3062"/>
                    <a:pt x="130" y="3047"/>
                    <a:pt x="139" y="3039"/>
                  </a:cubicBezTo>
                  <a:lnTo>
                    <a:pt x="3100" y="9"/>
                  </a:lnTo>
                  <a:cubicBezTo>
                    <a:pt x="3109" y="0"/>
                    <a:pt x="3123" y="0"/>
                    <a:pt x="3132" y="8"/>
                  </a:cubicBezTo>
                  <a:cubicBezTo>
                    <a:pt x="3141" y="17"/>
                    <a:pt x="3141" y="31"/>
                    <a:pt x="3132" y="40"/>
                  </a:cubicBezTo>
                  <a:close/>
                  <a:moveTo>
                    <a:pt x="281" y="3116"/>
                  </a:moveTo>
                  <a:lnTo>
                    <a:pt x="0" y="3213"/>
                  </a:lnTo>
                  <a:lnTo>
                    <a:pt x="91" y="2929"/>
                  </a:lnTo>
                  <a:lnTo>
                    <a:pt x="281" y="3116"/>
                  </a:lnTo>
                  <a:close/>
                </a:path>
              </a:pathLst>
            </a:custGeom>
            <a:solidFill>
              <a:srgbClr val="FFFF00"/>
            </a:solidFill>
            <a:ln w="2540" cap="flat">
              <a:solidFill>
                <a:srgbClr val="FFFF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52" name="Freeform 521">
              <a:extLst>
                <a:ext uri="{FF2B5EF4-FFF2-40B4-BE49-F238E27FC236}">
                  <a16:creationId xmlns:a16="http://schemas.microsoft.com/office/drawing/2014/main" id="{FADCDA7B-C849-4769-92F8-CD1BDAD462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9630" y="2187575"/>
              <a:ext cx="47625" cy="551815"/>
            </a:xfrm>
            <a:custGeom>
              <a:avLst/>
              <a:gdLst>
                <a:gd name="T0" fmla="*/ 146 w 267"/>
                <a:gd name="T1" fmla="*/ 22 h 3111"/>
                <a:gd name="T2" fmla="*/ 156 w 267"/>
                <a:gd name="T3" fmla="*/ 2889 h 3111"/>
                <a:gd name="T4" fmla="*/ 134 w 267"/>
                <a:gd name="T5" fmla="*/ 2911 h 3111"/>
                <a:gd name="T6" fmla="*/ 111 w 267"/>
                <a:gd name="T7" fmla="*/ 2889 h 3111"/>
                <a:gd name="T8" fmla="*/ 101 w 267"/>
                <a:gd name="T9" fmla="*/ 22 h 3111"/>
                <a:gd name="T10" fmla="*/ 123 w 267"/>
                <a:gd name="T11" fmla="*/ 0 h 3111"/>
                <a:gd name="T12" fmla="*/ 146 w 267"/>
                <a:gd name="T13" fmla="*/ 22 h 3111"/>
                <a:gd name="T14" fmla="*/ 267 w 267"/>
                <a:gd name="T15" fmla="*/ 2844 h 3111"/>
                <a:gd name="T16" fmla="*/ 134 w 267"/>
                <a:gd name="T17" fmla="*/ 3111 h 3111"/>
                <a:gd name="T18" fmla="*/ 0 w 267"/>
                <a:gd name="T19" fmla="*/ 2845 h 3111"/>
                <a:gd name="T20" fmla="*/ 267 w 267"/>
                <a:gd name="T21" fmla="*/ 2844 h 3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111">
                  <a:moveTo>
                    <a:pt x="146" y="22"/>
                  </a:moveTo>
                  <a:lnTo>
                    <a:pt x="156" y="2889"/>
                  </a:lnTo>
                  <a:cubicBezTo>
                    <a:pt x="156" y="2901"/>
                    <a:pt x="146" y="2911"/>
                    <a:pt x="134" y="2911"/>
                  </a:cubicBezTo>
                  <a:cubicBezTo>
                    <a:pt x="121" y="2911"/>
                    <a:pt x="111" y="2901"/>
                    <a:pt x="111" y="2889"/>
                  </a:cubicBezTo>
                  <a:lnTo>
                    <a:pt x="101" y="22"/>
                  </a:lnTo>
                  <a:cubicBezTo>
                    <a:pt x="101" y="10"/>
                    <a:pt x="111" y="0"/>
                    <a:pt x="123" y="0"/>
                  </a:cubicBezTo>
                  <a:cubicBezTo>
                    <a:pt x="136" y="0"/>
                    <a:pt x="146" y="10"/>
                    <a:pt x="146" y="22"/>
                  </a:cubicBezTo>
                  <a:close/>
                  <a:moveTo>
                    <a:pt x="267" y="2844"/>
                  </a:moveTo>
                  <a:lnTo>
                    <a:pt x="134" y="3111"/>
                  </a:lnTo>
                  <a:lnTo>
                    <a:pt x="0" y="2845"/>
                  </a:lnTo>
                  <a:lnTo>
                    <a:pt x="267" y="2844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53" name="Freeform 522">
              <a:extLst>
                <a:ext uri="{FF2B5EF4-FFF2-40B4-BE49-F238E27FC236}">
                  <a16:creationId xmlns:a16="http://schemas.microsoft.com/office/drawing/2014/main" id="{963B33AC-0540-4C64-8021-2D4009ACB5D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1865" y="1400175"/>
              <a:ext cx="679450" cy="1371600"/>
            </a:xfrm>
            <a:custGeom>
              <a:avLst/>
              <a:gdLst>
                <a:gd name="T0" fmla="*/ 3827 w 3833"/>
                <a:gd name="T1" fmla="*/ 35 h 7736"/>
                <a:gd name="T2" fmla="*/ 120 w 3833"/>
                <a:gd name="T3" fmla="*/ 7547 h 7736"/>
                <a:gd name="T4" fmla="*/ 90 w 3833"/>
                <a:gd name="T5" fmla="*/ 7557 h 7736"/>
                <a:gd name="T6" fmla="*/ 80 w 3833"/>
                <a:gd name="T7" fmla="*/ 7527 h 7736"/>
                <a:gd name="T8" fmla="*/ 3788 w 3833"/>
                <a:gd name="T9" fmla="*/ 16 h 7736"/>
                <a:gd name="T10" fmla="*/ 3817 w 3833"/>
                <a:gd name="T11" fmla="*/ 5 h 7736"/>
                <a:gd name="T12" fmla="*/ 3827 w 3833"/>
                <a:gd name="T13" fmla="*/ 35 h 7736"/>
                <a:gd name="T14" fmla="*/ 239 w 3833"/>
                <a:gd name="T15" fmla="*/ 7556 h 7736"/>
                <a:gd name="T16" fmla="*/ 2 w 3833"/>
                <a:gd name="T17" fmla="*/ 7736 h 7736"/>
                <a:gd name="T18" fmla="*/ 0 w 3833"/>
                <a:gd name="T19" fmla="*/ 7438 h 7736"/>
                <a:gd name="T20" fmla="*/ 239 w 3833"/>
                <a:gd name="T21" fmla="*/ 7556 h 7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33" h="7736">
                  <a:moveTo>
                    <a:pt x="3827" y="35"/>
                  </a:moveTo>
                  <a:lnTo>
                    <a:pt x="120" y="7547"/>
                  </a:lnTo>
                  <a:cubicBezTo>
                    <a:pt x="115" y="7558"/>
                    <a:pt x="101" y="7563"/>
                    <a:pt x="90" y="7557"/>
                  </a:cubicBezTo>
                  <a:cubicBezTo>
                    <a:pt x="79" y="7552"/>
                    <a:pt x="75" y="7538"/>
                    <a:pt x="80" y="7527"/>
                  </a:cubicBezTo>
                  <a:lnTo>
                    <a:pt x="3788" y="16"/>
                  </a:lnTo>
                  <a:cubicBezTo>
                    <a:pt x="3793" y="5"/>
                    <a:pt x="3806" y="0"/>
                    <a:pt x="3817" y="5"/>
                  </a:cubicBezTo>
                  <a:cubicBezTo>
                    <a:pt x="3828" y="11"/>
                    <a:pt x="3833" y="24"/>
                    <a:pt x="3827" y="35"/>
                  </a:cubicBezTo>
                  <a:close/>
                  <a:moveTo>
                    <a:pt x="239" y="7556"/>
                  </a:moveTo>
                  <a:lnTo>
                    <a:pt x="2" y="7736"/>
                  </a:lnTo>
                  <a:lnTo>
                    <a:pt x="0" y="7438"/>
                  </a:lnTo>
                  <a:lnTo>
                    <a:pt x="239" y="7556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54" name="Freeform 523">
              <a:extLst>
                <a:ext uri="{FF2B5EF4-FFF2-40B4-BE49-F238E27FC236}">
                  <a16:creationId xmlns:a16="http://schemas.microsoft.com/office/drawing/2014/main" id="{29ACC892-E2B3-417D-8CB7-8B426460B8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47035" y="1398905"/>
              <a:ext cx="793115" cy="1340485"/>
            </a:xfrm>
            <a:custGeom>
              <a:avLst/>
              <a:gdLst>
                <a:gd name="T0" fmla="*/ 4469 w 4475"/>
                <a:gd name="T1" fmla="*/ 37 h 7559"/>
                <a:gd name="T2" fmla="*/ 132 w 4475"/>
                <a:gd name="T3" fmla="*/ 7379 h 7559"/>
                <a:gd name="T4" fmla="*/ 102 w 4475"/>
                <a:gd name="T5" fmla="*/ 7387 h 7559"/>
                <a:gd name="T6" fmla="*/ 94 w 4475"/>
                <a:gd name="T7" fmla="*/ 7356 h 7559"/>
                <a:gd name="T8" fmla="*/ 4431 w 4475"/>
                <a:gd name="T9" fmla="*/ 14 h 7559"/>
                <a:gd name="T10" fmla="*/ 4461 w 4475"/>
                <a:gd name="T11" fmla="*/ 7 h 7559"/>
                <a:gd name="T12" fmla="*/ 4469 w 4475"/>
                <a:gd name="T13" fmla="*/ 37 h 7559"/>
                <a:gd name="T14" fmla="*/ 250 w 4475"/>
                <a:gd name="T15" fmla="*/ 7397 h 7559"/>
                <a:gd name="T16" fmla="*/ 0 w 4475"/>
                <a:gd name="T17" fmla="*/ 7559 h 7559"/>
                <a:gd name="T18" fmla="*/ 21 w 4475"/>
                <a:gd name="T19" fmla="*/ 7262 h 7559"/>
                <a:gd name="T20" fmla="*/ 250 w 4475"/>
                <a:gd name="T21" fmla="*/ 7397 h 7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75" h="7559">
                  <a:moveTo>
                    <a:pt x="4469" y="37"/>
                  </a:moveTo>
                  <a:lnTo>
                    <a:pt x="132" y="7379"/>
                  </a:lnTo>
                  <a:cubicBezTo>
                    <a:pt x="126" y="7390"/>
                    <a:pt x="112" y="7393"/>
                    <a:pt x="102" y="7387"/>
                  </a:cubicBezTo>
                  <a:cubicBezTo>
                    <a:pt x="91" y="7381"/>
                    <a:pt x="87" y="7367"/>
                    <a:pt x="94" y="7356"/>
                  </a:cubicBezTo>
                  <a:lnTo>
                    <a:pt x="4431" y="14"/>
                  </a:lnTo>
                  <a:cubicBezTo>
                    <a:pt x="4437" y="4"/>
                    <a:pt x="4451" y="0"/>
                    <a:pt x="4461" y="7"/>
                  </a:cubicBezTo>
                  <a:cubicBezTo>
                    <a:pt x="4472" y="13"/>
                    <a:pt x="4475" y="27"/>
                    <a:pt x="4469" y="37"/>
                  </a:cubicBezTo>
                  <a:close/>
                  <a:moveTo>
                    <a:pt x="250" y="7397"/>
                  </a:moveTo>
                  <a:lnTo>
                    <a:pt x="0" y="7559"/>
                  </a:lnTo>
                  <a:lnTo>
                    <a:pt x="21" y="7262"/>
                  </a:lnTo>
                  <a:lnTo>
                    <a:pt x="250" y="7397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55" name="Group 526">
              <a:extLst>
                <a:ext uri="{FF2B5EF4-FFF2-40B4-BE49-F238E27FC236}">
                  <a16:creationId xmlns:a16="http://schemas.microsoft.com/office/drawing/2014/main" id="{EE3AF1C2-EA00-4F4E-A465-A770926C6EA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4640" y="2739390"/>
              <a:ext cx="223520" cy="224155"/>
              <a:chOff x="4464" y="4314"/>
              <a:chExt cx="352" cy="353"/>
            </a:xfrm>
          </p:grpSpPr>
          <p:sp>
            <p:nvSpPr>
              <p:cNvPr id="133" name="Oval 524">
                <a:extLst>
                  <a:ext uri="{FF2B5EF4-FFF2-40B4-BE49-F238E27FC236}">
                    <a16:creationId xmlns:a16="http://schemas.microsoft.com/office/drawing/2014/main" id="{A6EF3088-7C49-430B-98EE-70B1715D62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4314"/>
                <a:ext cx="352" cy="353"/>
              </a:xfrm>
              <a:prstGeom prst="ellipse">
                <a:avLst/>
              </a:prstGeom>
              <a:solidFill>
                <a:srgbClr val="FF99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4" name="Oval 525">
                <a:extLst>
                  <a:ext uri="{FF2B5EF4-FFF2-40B4-BE49-F238E27FC236}">
                    <a16:creationId xmlns:a16="http://schemas.microsoft.com/office/drawing/2014/main" id="{F029F2D2-D684-46E7-B511-43ED5CAAAE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56" name="Group 529">
              <a:extLst>
                <a:ext uri="{FF2B5EF4-FFF2-40B4-BE49-F238E27FC236}">
                  <a16:creationId xmlns:a16="http://schemas.microsoft.com/office/drawing/2014/main" id="{D85A1AB0-0CAE-4B2B-81F5-E7200DBCDCC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01415" y="2739390"/>
              <a:ext cx="223520" cy="224155"/>
              <a:chOff x="5829" y="4314"/>
              <a:chExt cx="352" cy="353"/>
            </a:xfrm>
          </p:grpSpPr>
          <p:sp>
            <p:nvSpPr>
              <p:cNvPr id="131" name="Oval 527">
                <a:extLst>
                  <a:ext uri="{FF2B5EF4-FFF2-40B4-BE49-F238E27FC236}">
                    <a16:creationId xmlns:a16="http://schemas.microsoft.com/office/drawing/2014/main" id="{8461EFB7-C81B-4C69-B3C5-1504A9E227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29" y="4314"/>
                <a:ext cx="352" cy="353"/>
              </a:xfrm>
              <a:prstGeom prst="ellipse">
                <a:avLst/>
              </a:prstGeom>
              <a:solidFill>
                <a:srgbClr val="FF99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Oval 528">
                <a:extLst>
                  <a:ext uri="{FF2B5EF4-FFF2-40B4-BE49-F238E27FC236}">
                    <a16:creationId xmlns:a16="http://schemas.microsoft.com/office/drawing/2014/main" id="{863EE46A-0264-4C37-9EBF-CF99EC65C9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29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57" name="Freeform 530">
              <a:extLst>
                <a:ext uri="{FF2B5EF4-FFF2-40B4-BE49-F238E27FC236}">
                  <a16:creationId xmlns:a16="http://schemas.microsoft.com/office/drawing/2014/main" id="{70EFFDC9-2B8B-45AA-944B-EE9ADA6A04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0315" y="2187575"/>
              <a:ext cx="46990" cy="551815"/>
            </a:xfrm>
            <a:custGeom>
              <a:avLst/>
              <a:gdLst>
                <a:gd name="T0" fmla="*/ 176 w 267"/>
                <a:gd name="T1" fmla="*/ 22 h 3111"/>
                <a:gd name="T2" fmla="*/ 156 w 267"/>
                <a:gd name="T3" fmla="*/ 2889 h 3111"/>
                <a:gd name="T4" fmla="*/ 133 w 267"/>
                <a:gd name="T5" fmla="*/ 2911 h 3111"/>
                <a:gd name="T6" fmla="*/ 111 w 267"/>
                <a:gd name="T7" fmla="*/ 2889 h 3111"/>
                <a:gd name="T8" fmla="*/ 132 w 267"/>
                <a:gd name="T9" fmla="*/ 22 h 3111"/>
                <a:gd name="T10" fmla="*/ 154 w 267"/>
                <a:gd name="T11" fmla="*/ 0 h 3111"/>
                <a:gd name="T12" fmla="*/ 176 w 267"/>
                <a:gd name="T13" fmla="*/ 22 h 3111"/>
                <a:gd name="T14" fmla="*/ 267 w 267"/>
                <a:gd name="T15" fmla="*/ 2845 h 3111"/>
                <a:gd name="T16" fmla="*/ 132 w 267"/>
                <a:gd name="T17" fmla="*/ 3111 h 3111"/>
                <a:gd name="T18" fmla="*/ 0 w 267"/>
                <a:gd name="T19" fmla="*/ 2844 h 3111"/>
                <a:gd name="T20" fmla="*/ 267 w 267"/>
                <a:gd name="T21" fmla="*/ 2845 h 3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111">
                  <a:moveTo>
                    <a:pt x="176" y="22"/>
                  </a:moveTo>
                  <a:lnTo>
                    <a:pt x="156" y="2889"/>
                  </a:lnTo>
                  <a:cubicBezTo>
                    <a:pt x="155" y="2901"/>
                    <a:pt x="145" y="2911"/>
                    <a:pt x="133" y="2911"/>
                  </a:cubicBezTo>
                  <a:cubicBezTo>
                    <a:pt x="121" y="2911"/>
                    <a:pt x="111" y="2901"/>
                    <a:pt x="111" y="2889"/>
                  </a:cubicBezTo>
                  <a:lnTo>
                    <a:pt x="132" y="22"/>
                  </a:lnTo>
                  <a:cubicBezTo>
                    <a:pt x="132" y="10"/>
                    <a:pt x="142" y="0"/>
                    <a:pt x="154" y="0"/>
                  </a:cubicBezTo>
                  <a:cubicBezTo>
                    <a:pt x="166" y="0"/>
                    <a:pt x="176" y="10"/>
                    <a:pt x="176" y="22"/>
                  </a:cubicBezTo>
                  <a:close/>
                  <a:moveTo>
                    <a:pt x="267" y="2845"/>
                  </a:moveTo>
                  <a:lnTo>
                    <a:pt x="132" y="3111"/>
                  </a:lnTo>
                  <a:lnTo>
                    <a:pt x="0" y="2844"/>
                  </a:lnTo>
                  <a:lnTo>
                    <a:pt x="267" y="2845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58" name="Freeform 531">
              <a:extLst>
                <a:ext uri="{FF2B5EF4-FFF2-40B4-BE49-F238E27FC236}">
                  <a16:creationId xmlns:a16="http://schemas.microsoft.com/office/drawing/2014/main" id="{24E0110B-C8E2-49E9-B471-DD2100DDAD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2500" y="1398905"/>
              <a:ext cx="2187575" cy="1372870"/>
            </a:xfrm>
            <a:custGeom>
              <a:avLst/>
              <a:gdLst>
                <a:gd name="T0" fmla="*/ 12328 w 12342"/>
                <a:gd name="T1" fmla="*/ 45 h 7742"/>
                <a:gd name="T2" fmla="*/ 200 w 12342"/>
                <a:gd name="T3" fmla="*/ 7643 h 7742"/>
                <a:gd name="T4" fmla="*/ 169 w 12342"/>
                <a:gd name="T5" fmla="*/ 7636 h 7742"/>
                <a:gd name="T6" fmla="*/ 176 w 12342"/>
                <a:gd name="T7" fmla="*/ 7606 h 7742"/>
                <a:gd name="T8" fmla="*/ 12305 w 12342"/>
                <a:gd name="T9" fmla="*/ 7 h 7742"/>
                <a:gd name="T10" fmla="*/ 12335 w 12342"/>
                <a:gd name="T11" fmla="*/ 14 h 7742"/>
                <a:gd name="T12" fmla="*/ 12328 w 12342"/>
                <a:gd name="T13" fmla="*/ 45 h 7742"/>
                <a:gd name="T14" fmla="*/ 297 w 12342"/>
                <a:gd name="T15" fmla="*/ 7714 h 7742"/>
                <a:gd name="T16" fmla="*/ 0 w 12342"/>
                <a:gd name="T17" fmla="*/ 7742 h 7742"/>
                <a:gd name="T18" fmla="*/ 155 w 12342"/>
                <a:gd name="T19" fmla="*/ 7488 h 7742"/>
                <a:gd name="T20" fmla="*/ 297 w 12342"/>
                <a:gd name="T21" fmla="*/ 7714 h 7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342" h="7742">
                  <a:moveTo>
                    <a:pt x="12328" y="45"/>
                  </a:moveTo>
                  <a:lnTo>
                    <a:pt x="200" y="7643"/>
                  </a:lnTo>
                  <a:cubicBezTo>
                    <a:pt x="190" y="7650"/>
                    <a:pt x="176" y="7647"/>
                    <a:pt x="169" y="7636"/>
                  </a:cubicBezTo>
                  <a:cubicBezTo>
                    <a:pt x="163" y="7626"/>
                    <a:pt x="166" y="7612"/>
                    <a:pt x="176" y="7606"/>
                  </a:cubicBezTo>
                  <a:lnTo>
                    <a:pt x="12305" y="7"/>
                  </a:lnTo>
                  <a:cubicBezTo>
                    <a:pt x="12315" y="0"/>
                    <a:pt x="12329" y="4"/>
                    <a:pt x="12335" y="14"/>
                  </a:cubicBezTo>
                  <a:cubicBezTo>
                    <a:pt x="12342" y="24"/>
                    <a:pt x="12339" y="38"/>
                    <a:pt x="12328" y="45"/>
                  </a:cubicBezTo>
                  <a:close/>
                  <a:moveTo>
                    <a:pt x="297" y="7714"/>
                  </a:moveTo>
                  <a:lnTo>
                    <a:pt x="0" y="7742"/>
                  </a:lnTo>
                  <a:lnTo>
                    <a:pt x="155" y="7488"/>
                  </a:lnTo>
                  <a:lnTo>
                    <a:pt x="297" y="7714"/>
                  </a:lnTo>
                  <a:close/>
                </a:path>
              </a:pathLst>
            </a:custGeom>
            <a:solidFill>
              <a:srgbClr val="33CCFF"/>
            </a:solidFill>
            <a:ln w="2540" cap="flat">
              <a:solidFill>
                <a:srgbClr val="33CC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59" name="Freeform 532">
              <a:extLst>
                <a:ext uri="{FF2B5EF4-FFF2-40B4-BE49-F238E27FC236}">
                  <a16:creationId xmlns:a16="http://schemas.microsoft.com/office/drawing/2014/main" id="{E50D8D02-9669-4B66-A4BE-A78F70939E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64380" y="1398905"/>
              <a:ext cx="617855" cy="1349375"/>
            </a:xfrm>
            <a:custGeom>
              <a:avLst/>
              <a:gdLst>
                <a:gd name="T0" fmla="*/ 46 w 3487"/>
                <a:gd name="T1" fmla="*/ 17 h 7609"/>
                <a:gd name="T2" fmla="*/ 3404 w 3487"/>
                <a:gd name="T3" fmla="*/ 7398 h 7609"/>
                <a:gd name="T4" fmla="*/ 3393 w 3487"/>
                <a:gd name="T5" fmla="*/ 7427 h 7609"/>
                <a:gd name="T6" fmla="*/ 3364 w 3487"/>
                <a:gd name="T7" fmla="*/ 7416 h 7609"/>
                <a:gd name="T8" fmla="*/ 6 w 3487"/>
                <a:gd name="T9" fmla="*/ 35 h 7609"/>
                <a:gd name="T10" fmla="*/ 17 w 3487"/>
                <a:gd name="T11" fmla="*/ 6 h 7609"/>
                <a:gd name="T12" fmla="*/ 46 w 3487"/>
                <a:gd name="T13" fmla="*/ 17 h 7609"/>
                <a:gd name="T14" fmla="*/ 3487 w 3487"/>
                <a:gd name="T15" fmla="*/ 7311 h 7609"/>
                <a:gd name="T16" fmla="*/ 3476 w 3487"/>
                <a:gd name="T17" fmla="*/ 7609 h 7609"/>
                <a:gd name="T18" fmla="*/ 3244 w 3487"/>
                <a:gd name="T19" fmla="*/ 7422 h 7609"/>
                <a:gd name="T20" fmla="*/ 3487 w 3487"/>
                <a:gd name="T21" fmla="*/ 7311 h 7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87" h="7609">
                  <a:moveTo>
                    <a:pt x="46" y="17"/>
                  </a:moveTo>
                  <a:lnTo>
                    <a:pt x="3404" y="7398"/>
                  </a:lnTo>
                  <a:cubicBezTo>
                    <a:pt x="3409" y="7409"/>
                    <a:pt x="3404" y="7422"/>
                    <a:pt x="3393" y="7427"/>
                  </a:cubicBezTo>
                  <a:cubicBezTo>
                    <a:pt x="3382" y="7432"/>
                    <a:pt x="3369" y="7427"/>
                    <a:pt x="3364" y="7416"/>
                  </a:cubicBezTo>
                  <a:lnTo>
                    <a:pt x="6" y="35"/>
                  </a:lnTo>
                  <a:cubicBezTo>
                    <a:pt x="0" y="24"/>
                    <a:pt x="5" y="11"/>
                    <a:pt x="17" y="6"/>
                  </a:cubicBezTo>
                  <a:cubicBezTo>
                    <a:pt x="28" y="0"/>
                    <a:pt x="41" y="5"/>
                    <a:pt x="46" y="17"/>
                  </a:cubicBezTo>
                  <a:close/>
                  <a:moveTo>
                    <a:pt x="3487" y="7311"/>
                  </a:moveTo>
                  <a:lnTo>
                    <a:pt x="3476" y="7609"/>
                  </a:lnTo>
                  <a:lnTo>
                    <a:pt x="3244" y="7422"/>
                  </a:lnTo>
                  <a:lnTo>
                    <a:pt x="3487" y="7311"/>
                  </a:lnTo>
                  <a:close/>
                </a:path>
              </a:pathLst>
            </a:custGeom>
            <a:solidFill>
              <a:srgbClr val="FF66FF"/>
            </a:solidFill>
            <a:ln w="2540" cap="flat">
              <a:solidFill>
                <a:srgbClr val="FF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60" name="Group 535">
              <a:extLst>
                <a:ext uri="{FF2B5EF4-FFF2-40B4-BE49-F238E27FC236}">
                  <a16:creationId xmlns:a16="http://schemas.microsoft.com/office/drawing/2014/main" id="{52911FAD-AB27-4C29-AF8E-071054B595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67935" y="2748280"/>
              <a:ext cx="224155" cy="224155"/>
              <a:chOff x="7981" y="4328"/>
              <a:chExt cx="353" cy="353"/>
            </a:xfrm>
          </p:grpSpPr>
          <p:sp>
            <p:nvSpPr>
              <p:cNvPr id="129" name="Oval 533">
                <a:extLst>
                  <a:ext uri="{FF2B5EF4-FFF2-40B4-BE49-F238E27FC236}">
                    <a16:creationId xmlns:a16="http://schemas.microsoft.com/office/drawing/2014/main" id="{B95DEC8B-42BD-4D43-9D92-D927959AA0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1" y="4328"/>
                <a:ext cx="353" cy="353"/>
              </a:xfrm>
              <a:prstGeom prst="ellipse">
                <a:avLst/>
              </a:prstGeom>
              <a:solidFill>
                <a:srgbClr val="9933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Oval 534">
                <a:extLst>
                  <a:ext uri="{FF2B5EF4-FFF2-40B4-BE49-F238E27FC236}">
                    <a16:creationId xmlns:a16="http://schemas.microsoft.com/office/drawing/2014/main" id="{0F5887CA-085D-48EA-A537-0B823DC58D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1" y="4328"/>
                <a:ext cx="353" cy="352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1" name="Group 538">
              <a:extLst>
                <a:ext uri="{FF2B5EF4-FFF2-40B4-BE49-F238E27FC236}">
                  <a16:creationId xmlns:a16="http://schemas.microsoft.com/office/drawing/2014/main" id="{D5E8D4BF-B772-49B8-8A0E-9A5579351CC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71975" y="2739390"/>
              <a:ext cx="223520" cy="224155"/>
              <a:chOff x="6885" y="4314"/>
              <a:chExt cx="352" cy="353"/>
            </a:xfrm>
          </p:grpSpPr>
          <p:sp>
            <p:nvSpPr>
              <p:cNvPr id="127" name="Oval 536">
                <a:extLst>
                  <a:ext uri="{FF2B5EF4-FFF2-40B4-BE49-F238E27FC236}">
                    <a16:creationId xmlns:a16="http://schemas.microsoft.com/office/drawing/2014/main" id="{B6999916-6FE0-4BB1-B405-0AFD8E6305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5" y="4314"/>
                <a:ext cx="352" cy="353"/>
              </a:xfrm>
              <a:prstGeom prst="ellipse">
                <a:avLst/>
              </a:prstGeom>
              <a:solidFill>
                <a:srgbClr val="9933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8" name="Oval 537">
                <a:extLst>
                  <a:ext uri="{FF2B5EF4-FFF2-40B4-BE49-F238E27FC236}">
                    <a16:creationId xmlns:a16="http://schemas.microsoft.com/office/drawing/2014/main" id="{4F693012-B687-4E51-98BF-3DC44E8F1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5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62" name="Freeform 539">
              <a:extLst>
                <a:ext uri="{FF2B5EF4-FFF2-40B4-BE49-F238E27FC236}">
                  <a16:creationId xmlns:a16="http://schemas.microsoft.com/office/drawing/2014/main" id="{52C0A076-092C-4ED5-A273-098CDE7605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0595" y="1398905"/>
              <a:ext cx="2183765" cy="1372870"/>
            </a:xfrm>
            <a:custGeom>
              <a:avLst/>
              <a:gdLst>
                <a:gd name="T0" fmla="*/ 37 w 12320"/>
                <a:gd name="T1" fmla="*/ 7 h 7742"/>
                <a:gd name="T2" fmla="*/ 12144 w 12320"/>
                <a:gd name="T3" fmla="*/ 7606 h 7742"/>
                <a:gd name="T4" fmla="*/ 12151 w 12320"/>
                <a:gd name="T5" fmla="*/ 7636 h 7742"/>
                <a:gd name="T6" fmla="*/ 12120 w 12320"/>
                <a:gd name="T7" fmla="*/ 7643 h 7742"/>
                <a:gd name="T8" fmla="*/ 14 w 12320"/>
                <a:gd name="T9" fmla="*/ 45 h 7742"/>
                <a:gd name="T10" fmla="*/ 7 w 12320"/>
                <a:gd name="T11" fmla="*/ 14 h 7742"/>
                <a:gd name="T12" fmla="*/ 37 w 12320"/>
                <a:gd name="T13" fmla="*/ 7 h 7742"/>
                <a:gd name="T14" fmla="*/ 12165 w 12320"/>
                <a:gd name="T15" fmla="*/ 7488 h 7742"/>
                <a:gd name="T16" fmla="*/ 12320 w 12320"/>
                <a:gd name="T17" fmla="*/ 7742 h 7742"/>
                <a:gd name="T18" fmla="*/ 12023 w 12320"/>
                <a:gd name="T19" fmla="*/ 7714 h 7742"/>
                <a:gd name="T20" fmla="*/ 12165 w 12320"/>
                <a:gd name="T21" fmla="*/ 7488 h 7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320" h="7742">
                  <a:moveTo>
                    <a:pt x="37" y="7"/>
                  </a:moveTo>
                  <a:lnTo>
                    <a:pt x="12144" y="7606"/>
                  </a:lnTo>
                  <a:cubicBezTo>
                    <a:pt x="12154" y="7612"/>
                    <a:pt x="12157" y="7626"/>
                    <a:pt x="12151" y="7636"/>
                  </a:cubicBezTo>
                  <a:cubicBezTo>
                    <a:pt x="12144" y="7647"/>
                    <a:pt x="12130" y="7650"/>
                    <a:pt x="12120" y="7643"/>
                  </a:cubicBezTo>
                  <a:lnTo>
                    <a:pt x="14" y="45"/>
                  </a:lnTo>
                  <a:cubicBezTo>
                    <a:pt x="3" y="38"/>
                    <a:pt x="0" y="24"/>
                    <a:pt x="7" y="14"/>
                  </a:cubicBezTo>
                  <a:cubicBezTo>
                    <a:pt x="13" y="4"/>
                    <a:pt x="27" y="0"/>
                    <a:pt x="37" y="7"/>
                  </a:cubicBezTo>
                  <a:close/>
                  <a:moveTo>
                    <a:pt x="12165" y="7488"/>
                  </a:moveTo>
                  <a:lnTo>
                    <a:pt x="12320" y="7742"/>
                  </a:lnTo>
                  <a:lnTo>
                    <a:pt x="12023" y="7714"/>
                  </a:lnTo>
                  <a:lnTo>
                    <a:pt x="12165" y="7488"/>
                  </a:lnTo>
                  <a:close/>
                </a:path>
              </a:pathLst>
            </a:custGeom>
            <a:solidFill>
              <a:srgbClr val="9933FF"/>
            </a:solidFill>
            <a:ln w="2540" cap="flat">
              <a:solidFill>
                <a:srgbClr val="9933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63" name="Freeform 540">
              <a:extLst>
                <a:ext uri="{FF2B5EF4-FFF2-40B4-BE49-F238E27FC236}">
                  <a16:creationId xmlns:a16="http://schemas.microsoft.com/office/drawing/2014/main" id="{F8E30E6C-816F-4C2B-B012-F6B5A32AB3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5090" y="2187575"/>
              <a:ext cx="1205865" cy="593725"/>
            </a:xfrm>
            <a:custGeom>
              <a:avLst/>
              <a:gdLst>
                <a:gd name="T0" fmla="*/ 35 w 6803"/>
                <a:gd name="T1" fmla="*/ 5 h 3350"/>
                <a:gd name="T2" fmla="*/ 6613 w 6803"/>
                <a:gd name="T3" fmla="*/ 3230 h 3350"/>
                <a:gd name="T4" fmla="*/ 6623 w 6803"/>
                <a:gd name="T5" fmla="*/ 3259 h 3350"/>
                <a:gd name="T6" fmla="*/ 6593 w 6803"/>
                <a:gd name="T7" fmla="*/ 3270 h 3350"/>
                <a:gd name="T8" fmla="*/ 15 w 6803"/>
                <a:gd name="T9" fmla="*/ 45 h 3350"/>
                <a:gd name="T10" fmla="*/ 5 w 6803"/>
                <a:gd name="T11" fmla="*/ 15 h 3350"/>
                <a:gd name="T12" fmla="*/ 35 w 6803"/>
                <a:gd name="T13" fmla="*/ 5 h 3350"/>
                <a:gd name="T14" fmla="*/ 6622 w 6803"/>
                <a:gd name="T15" fmla="*/ 3110 h 3350"/>
                <a:gd name="T16" fmla="*/ 6803 w 6803"/>
                <a:gd name="T17" fmla="*/ 3347 h 3350"/>
                <a:gd name="T18" fmla="*/ 6505 w 6803"/>
                <a:gd name="T19" fmla="*/ 3350 h 3350"/>
                <a:gd name="T20" fmla="*/ 6622 w 6803"/>
                <a:gd name="T21" fmla="*/ 3110 h 3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03" h="3350">
                  <a:moveTo>
                    <a:pt x="35" y="5"/>
                  </a:moveTo>
                  <a:lnTo>
                    <a:pt x="6613" y="3230"/>
                  </a:lnTo>
                  <a:cubicBezTo>
                    <a:pt x="6624" y="3235"/>
                    <a:pt x="6629" y="3248"/>
                    <a:pt x="6623" y="3259"/>
                  </a:cubicBezTo>
                  <a:cubicBezTo>
                    <a:pt x="6618" y="3270"/>
                    <a:pt x="6605" y="3275"/>
                    <a:pt x="6593" y="3270"/>
                  </a:cubicBezTo>
                  <a:lnTo>
                    <a:pt x="15" y="45"/>
                  </a:lnTo>
                  <a:cubicBezTo>
                    <a:pt x="4" y="40"/>
                    <a:pt x="0" y="26"/>
                    <a:pt x="5" y="15"/>
                  </a:cubicBezTo>
                  <a:cubicBezTo>
                    <a:pt x="10" y="4"/>
                    <a:pt x="24" y="0"/>
                    <a:pt x="35" y="5"/>
                  </a:cubicBezTo>
                  <a:close/>
                  <a:moveTo>
                    <a:pt x="6622" y="3110"/>
                  </a:moveTo>
                  <a:lnTo>
                    <a:pt x="6803" y="3347"/>
                  </a:lnTo>
                  <a:lnTo>
                    <a:pt x="6505" y="3350"/>
                  </a:lnTo>
                  <a:lnTo>
                    <a:pt x="6622" y="3110"/>
                  </a:lnTo>
                  <a:close/>
                </a:path>
              </a:pathLst>
            </a:custGeom>
            <a:solidFill>
              <a:srgbClr val="9933FF"/>
            </a:solidFill>
            <a:ln w="2540" cap="flat">
              <a:solidFill>
                <a:srgbClr val="9933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64" name="Freeform 541">
              <a:extLst>
                <a:ext uri="{FF2B5EF4-FFF2-40B4-BE49-F238E27FC236}">
                  <a16:creationId xmlns:a16="http://schemas.microsoft.com/office/drawing/2014/main" id="{CC4FF70E-7834-4ABE-89D6-A653B460EF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760" y="1398905"/>
              <a:ext cx="1391285" cy="1863725"/>
            </a:xfrm>
            <a:custGeom>
              <a:avLst/>
              <a:gdLst>
                <a:gd name="T0" fmla="*/ 7840 w 7848"/>
                <a:gd name="T1" fmla="*/ 38 h 10508"/>
                <a:gd name="T2" fmla="*/ 151 w 7848"/>
                <a:gd name="T3" fmla="*/ 10343 h 10508"/>
                <a:gd name="T4" fmla="*/ 120 w 7848"/>
                <a:gd name="T5" fmla="*/ 10348 h 10508"/>
                <a:gd name="T6" fmla="*/ 115 w 7848"/>
                <a:gd name="T7" fmla="*/ 10317 h 10508"/>
                <a:gd name="T8" fmla="*/ 7805 w 7848"/>
                <a:gd name="T9" fmla="*/ 12 h 10508"/>
                <a:gd name="T10" fmla="*/ 7836 w 7848"/>
                <a:gd name="T11" fmla="*/ 7 h 10508"/>
                <a:gd name="T12" fmla="*/ 7840 w 7848"/>
                <a:gd name="T13" fmla="*/ 38 h 10508"/>
                <a:gd name="T14" fmla="*/ 266 w 7848"/>
                <a:gd name="T15" fmla="*/ 10374 h 10508"/>
                <a:gd name="T16" fmla="*/ 0 w 7848"/>
                <a:gd name="T17" fmla="*/ 10508 h 10508"/>
                <a:gd name="T18" fmla="*/ 53 w 7848"/>
                <a:gd name="T19" fmla="*/ 10215 h 10508"/>
                <a:gd name="T20" fmla="*/ 266 w 7848"/>
                <a:gd name="T21" fmla="*/ 10374 h 10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48" h="10508">
                  <a:moveTo>
                    <a:pt x="7840" y="38"/>
                  </a:moveTo>
                  <a:lnTo>
                    <a:pt x="151" y="10343"/>
                  </a:lnTo>
                  <a:cubicBezTo>
                    <a:pt x="143" y="10353"/>
                    <a:pt x="130" y="10355"/>
                    <a:pt x="120" y="10348"/>
                  </a:cubicBezTo>
                  <a:cubicBezTo>
                    <a:pt x="110" y="10341"/>
                    <a:pt x="108" y="10327"/>
                    <a:pt x="115" y="10317"/>
                  </a:cubicBezTo>
                  <a:lnTo>
                    <a:pt x="7805" y="12"/>
                  </a:lnTo>
                  <a:cubicBezTo>
                    <a:pt x="7812" y="2"/>
                    <a:pt x="7826" y="0"/>
                    <a:pt x="7836" y="7"/>
                  </a:cubicBezTo>
                  <a:cubicBezTo>
                    <a:pt x="7845" y="14"/>
                    <a:pt x="7848" y="28"/>
                    <a:pt x="7840" y="38"/>
                  </a:cubicBezTo>
                  <a:close/>
                  <a:moveTo>
                    <a:pt x="266" y="10374"/>
                  </a:moveTo>
                  <a:lnTo>
                    <a:pt x="0" y="10508"/>
                  </a:lnTo>
                  <a:lnTo>
                    <a:pt x="53" y="10215"/>
                  </a:lnTo>
                  <a:lnTo>
                    <a:pt x="266" y="10374"/>
                  </a:lnTo>
                  <a:close/>
                </a:path>
              </a:pathLst>
            </a:custGeom>
            <a:solidFill>
              <a:srgbClr val="009900"/>
            </a:solidFill>
            <a:ln w="2540" cap="flat">
              <a:solidFill>
                <a:srgbClr val="00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65" name="Group 544">
              <a:extLst>
                <a:ext uri="{FF2B5EF4-FFF2-40B4-BE49-F238E27FC236}">
                  <a16:creationId xmlns:a16="http://schemas.microsoft.com/office/drawing/2014/main" id="{DD7F6BAC-0B53-41D9-8A59-62AC2ECA461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4640" y="3574415"/>
              <a:ext cx="223520" cy="177800"/>
              <a:chOff x="4464" y="5629"/>
              <a:chExt cx="352" cy="280"/>
            </a:xfrm>
          </p:grpSpPr>
          <p:sp>
            <p:nvSpPr>
              <p:cNvPr id="125" name="Freeform 542">
                <a:extLst>
                  <a:ext uri="{FF2B5EF4-FFF2-40B4-BE49-F238E27FC236}">
                    <a16:creationId xmlns:a16="http://schemas.microsoft.com/office/drawing/2014/main" id="{8611E319-4C89-493A-9034-345AB2B86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4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6" name="Freeform 543">
                <a:extLst>
                  <a:ext uri="{FF2B5EF4-FFF2-40B4-BE49-F238E27FC236}">
                    <a16:creationId xmlns:a16="http://schemas.microsoft.com/office/drawing/2014/main" id="{5360E67E-9D9B-4B42-9B64-7DB5E4AB7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4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6" name="Group 547">
              <a:extLst>
                <a:ext uri="{FF2B5EF4-FFF2-40B4-BE49-F238E27FC236}">
                  <a16:creationId xmlns:a16="http://schemas.microsoft.com/office/drawing/2014/main" id="{E29B7172-7226-4EEC-9E47-D5CBA4C9D8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15665" y="3574415"/>
              <a:ext cx="223520" cy="177800"/>
              <a:chOff x="5379" y="5629"/>
              <a:chExt cx="352" cy="280"/>
            </a:xfrm>
          </p:grpSpPr>
          <p:sp>
            <p:nvSpPr>
              <p:cNvPr id="123" name="Freeform 545">
                <a:extLst>
                  <a:ext uri="{FF2B5EF4-FFF2-40B4-BE49-F238E27FC236}">
                    <a16:creationId xmlns:a16="http://schemas.microsoft.com/office/drawing/2014/main" id="{3B8D5E7A-9D14-476C-AFE5-3598C2ACDC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4" name="Freeform 546">
                <a:extLst>
                  <a:ext uri="{FF2B5EF4-FFF2-40B4-BE49-F238E27FC236}">
                    <a16:creationId xmlns:a16="http://schemas.microsoft.com/office/drawing/2014/main" id="{C3240475-D2E0-4962-94B5-2E9469FF1D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7" name="Group 550">
              <a:extLst>
                <a:ext uri="{FF2B5EF4-FFF2-40B4-BE49-F238E27FC236}">
                  <a16:creationId xmlns:a16="http://schemas.microsoft.com/office/drawing/2014/main" id="{612C9D56-688C-462D-ADC3-A75AE3DA6FC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53615" y="3574415"/>
              <a:ext cx="223520" cy="177800"/>
              <a:chOff x="3549" y="5629"/>
              <a:chExt cx="352" cy="280"/>
            </a:xfrm>
          </p:grpSpPr>
          <p:sp>
            <p:nvSpPr>
              <p:cNvPr id="121" name="Freeform 548">
                <a:extLst>
                  <a:ext uri="{FF2B5EF4-FFF2-40B4-BE49-F238E27FC236}">
                    <a16:creationId xmlns:a16="http://schemas.microsoft.com/office/drawing/2014/main" id="{1EC01FA5-FF72-4198-80AB-536E0D278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2" name="Freeform 549">
                <a:extLst>
                  <a:ext uri="{FF2B5EF4-FFF2-40B4-BE49-F238E27FC236}">
                    <a16:creationId xmlns:a16="http://schemas.microsoft.com/office/drawing/2014/main" id="{525E1EF5-AA78-41E7-9A09-B123ACA743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8" name="Group 553">
              <a:extLst>
                <a:ext uri="{FF2B5EF4-FFF2-40B4-BE49-F238E27FC236}">
                  <a16:creationId xmlns:a16="http://schemas.microsoft.com/office/drawing/2014/main" id="{AD15B7D5-0160-496F-BE9C-64C04C0AB28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41830" y="3574415"/>
              <a:ext cx="223520" cy="177800"/>
              <a:chOff x="3058" y="5629"/>
              <a:chExt cx="352" cy="280"/>
            </a:xfrm>
          </p:grpSpPr>
          <p:sp>
            <p:nvSpPr>
              <p:cNvPr id="119" name="Freeform 551">
                <a:extLst>
                  <a:ext uri="{FF2B5EF4-FFF2-40B4-BE49-F238E27FC236}">
                    <a16:creationId xmlns:a16="http://schemas.microsoft.com/office/drawing/2014/main" id="{3D86E8D6-E80E-4C93-8B57-9CAE9758A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8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0" name="Freeform 552">
                <a:extLst>
                  <a:ext uri="{FF2B5EF4-FFF2-40B4-BE49-F238E27FC236}">
                    <a16:creationId xmlns:a16="http://schemas.microsoft.com/office/drawing/2014/main" id="{21CE1631-407A-4D31-BAAD-0200D8E951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8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9" name="Group 556">
              <a:extLst>
                <a:ext uri="{FF2B5EF4-FFF2-40B4-BE49-F238E27FC236}">
                  <a16:creationId xmlns:a16="http://schemas.microsoft.com/office/drawing/2014/main" id="{DBCDB310-3385-42CE-BD62-C43C5C6CCAB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66670" y="3528695"/>
              <a:ext cx="178435" cy="223520"/>
              <a:chOff x="4042" y="5557"/>
              <a:chExt cx="281" cy="352"/>
            </a:xfrm>
          </p:grpSpPr>
          <p:sp>
            <p:nvSpPr>
              <p:cNvPr id="117" name="Freeform 554">
                <a:extLst>
                  <a:ext uri="{FF2B5EF4-FFF2-40B4-BE49-F238E27FC236}">
                    <a16:creationId xmlns:a16="http://schemas.microsoft.com/office/drawing/2014/main" id="{7AA9C93D-AD3C-4C3A-B7DD-FF02076A9F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2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solidFill>
                <a:srgbClr val="CC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8" name="Freeform 555">
                <a:extLst>
                  <a:ext uri="{FF2B5EF4-FFF2-40B4-BE49-F238E27FC236}">
                    <a16:creationId xmlns:a16="http://schemas.microsoft.com/office/drawing/2014/main" id="{92A2F473-6B39-45DC-970A-436089390B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2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70" name="Freeform 557">
              <a:extLst>
                <a:ext uri="{FF2B5EF4-FFF2-40B4-BE49-F238E27FC236}">
                  <a16:creationId xmlns:a16="http://schemas.microsoft.com/office/drawing/2014/main" id="{10B962B0-F86F-4A4E-A79C-21ED117E03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30730" y="2926715"/>
              <a:ext cx="47625" cy="647700"/>
            </a:xfrm>
            <a:custGeom>
              <a:avLst/>
              <a:gdLst>
                <a:gd name="T0" fmla="*/ 207 w 266"/>
                <a:gd name="T1" fmla="*/ 22 h 3650"/>
                <a:gd name="T2" fmla="*/ 155 w 266"/>
                <a:gd name="T3" fmla="*/ 3428 h 3650"/>
                <a:gd name="T4" fmla="*/ 132 w 266"/>
                <a:gd name="T5" fmla="*/ 3450 h 3650"/>
                <a:gd name="T6" fmla="*/ 110 w 266"/>
                <a:gd name="T7" fmla="*/ 3427 h 3650"/>
                <a:gd name="T8" fmla="*/ 162 w 266"/>
                <a:gd name="T9" fmla="*/ 22 h 3650"/>
                <a:gd name="T10" fmla="*/ 185 w 266"/>
                <a:gd name="T11" fmla="*/ 0 h 3650"/>
                <a:gd name="T12" fmla="*/ 207 w 266"/>
                <a:gd name="T13" fmla="*/ 22 h 3650"/>
                <a:gd name="T14" fmla="*/ 266 w 266"/>
                <a:gd name="T15" fmla="*/ 3385 h 3650"/>
                <a:gd name="T16" fmla="*/ 129 w 266"/>
                <a:gd name="T17" fmla="*/ 3650 h 3650"/>
                <a:gd name="T18" fmla="*/ 0 w 266"/>
                <a:gd name="T19" fmla="*/ 3381 h 3650"/>
                <a:gd name="T20" fmla="*/ 266 w 266"/>
                <a:gd name="T21" fmla="*/ 3385 h 3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6" h="3650">
                  <a:moveTo>
                    <a:pt x="207" y="22"/>
                  </a:moveTo>
                  <a:lnTo>
                    <a:pt x="155" y="3428"/>
                  </a:lnTo>
                  <a:cubicBezTo>
                    <a:pt x="154" y="3440"/>
                    <a:pt x="144" y="3450"/>
                    <a:pt x="132" y="3450"/>
                  </a:cubicBezTo>
                  <a:cubicBezTo>
                    <a:pt x="120" y="3450"/>
                    <a:pt x="110" y="3439"/>
                    <a:pt x="110" y="3427"/>
                  </a:cubicBezTo>
                  <a:lnTo>
                    <a:pt x="162" y="22"/>
                  </a:lnTo>
                  <a:cubicBezTo>
                    <a:pt x="162" y="9"/>
                    <a:pt x="173" y="0"/>
                    <a:pt x="185" y="0"/>
                  </a:cubicBezTo>
                  <a:cubicBezTo>
                    <a:pt x="197" y="0"/>
                    <a:pt x="207" y="10"/>
                    <a:pt x="207" y="22"/>
                  </a:cubicBezTo>
                  <a:close/>
                  <a:moveTo>
                    <a:pt x="266" y="3385"/>
                  </a:moveTo>
                  <a:lnTo>
                    <a:pt x="129" y="3650"/>
                  </a:lnTo>
                  <a:lnTo>
                    <a:pt x="0" y="3381"/>
                  </a:lnTo>
                  <a:lnTo>
                    <a:pt x="266" y="3385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1" name="Freeform 558">
              <a:extLst>
                <a:ext uri="{FF2B5EF4-FFF2-40B4-BE49-F238E27FC236}">
                  <a16:creationId xmlns:a16="http://schemas.microsoft.com/office/drawing/2014/main" id="{F37F1177-2B35-4E02-AFDB-ADF0DB7B9C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680" y="2959100"/>
              <a:ext cx="233680" cy="615315"/>
            </a:xfrm>
            <a:custGeom>
              <a:avLst/>
              <a:gdLst>
                <a:gd name="T0" fmla="*/ 46 w 1315"/>
                <a:gd name="T1" fmla="*/ 18 h 3470"/>
                <a:gd name="T2" fmla="*/ 1226 w 1315"/>
                <a:gd name="T3" fmla="*/ 3253 h 3470"/>
                <a:gd name="T4" fmla="*/ 1213 w 1315"/>
                <a:gd name="T5" fmla="*/ 3282 h 3470"/>
                <a:gd name="T6" fmla="*/ 1184 w 1315"/>
                <a:gd name="T7" fmla="*/ 3269 h 3470"/>
                <a:gd name="T8" fmla="*/ 5 w 1315"/>
                <a:gd name="T9" fmla="*/ 33 h 3470"/>
                <a:gd name="T10" fmla="*/ 18 w 1315"/>
                <a:gd name="T11" fmla="*/ 4 h 3470"/>
                <a:gd name="T12" fmla="*/ 46 w 1315"/>
                <a:gd name="T13" fmla="*/ 18 h 3470"/>
                <a:gd name="T14" fmla="*/ 1315 w 1315"/>
                <a:gd name="T15" fmla="*/ 3173 h 3470"/>
                <a:gd name="T16" fmla="*/ 1281 w 1315"/>
                <a:gd name="T17" fmla="*/ 3470 h 3470"/>
                <a:gd name="T18" fmla="*/ 1064 w 1315"/>
                <a:gd name="T19" fmla="*/ 3265 h 3470"/>
                <a:gd name="T20" fmla="*/ 1315 w 1315"/>
                <a:gd name="T21" fmla="*/ 3173 h 3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15" h="3470">
                  <a:moveTo>
                    <a:pt x="46" y="18"/>
                  </a:moveTo>
                  <a:lnTo>
                    <a:pt x="1226" y="3253"/>
                  </a:lnTo>
                  <a:cubicBezTo>
                    <a:pt x="1230" y="3265"/>
                    <a:pt x="1224" y="3278"/>
                    <a:pt x="1213" y="3282"/>
                  </a:cubicBezTo>
                  <a:cubicBezTo>
                    <a:pt x="1201" y="3286"/>
                    <a:pt x="1188" y="3280"/>
                    <a:pt x="1184" y="3269"/>
                  </a:cubicBezTo>
                  <a:lnTo>
                    <a:pt x="5" y="33"/>
                  </a:lnTo>
                  <a:cubicBezTo>
                    <a:pt x="0" y="21"/>
                    <a:pt x="6" y="9"/>
                    <a:pt x="18" y="4"/>
                  </a:cubicBezTo>
                  <a:cubicBezTo>
                    <a:pt x="29" y="0"/>
                    <a:pt x="42" y="6"/>
                    <a:pt x="46" y="18"/>
                  </a:cubicBezTo>
                  <a:close/>
                  <a:moveTo>
                    <a:pt x="1315" y="3173"/>
                  </a:moveTo>
                  <a:lnTo>
                    <a:pt x="1281" y="3470"/>
                  </a:lnTo>
                  <a:lnTo>
                    <a:pt x="1064" y="3265"/>
                  </a:lnTo>
                  <a:lnTo>
                    <a:pt x="1315" y="3173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2" name="Freeform 559">
              <a:extLst>
                <a:ext uri="{FF2B5EF4-FFF2-40B4-BE49-F238E27FC236}">
                  <a16:creationId xmlns:a16="http://schemas.microsoft.com/office/drawing/2014/main" id="{353C98EC-DB4E-45CC-9D11-97997B68D0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23540" y="2959100"/>
              <a:ext cx="46990" cy="615315"/>
            </a:xfrm>
            <a:custGeom>
              <a:avLst/>
              <a:gdLst>
                <a:gd name="T0" fmla="*/ 156 w 267"/>
                <a:gd name="T1" fmla="*/ 22 h 3467"/>
                <a:gd name="T2" fmla="*/ 156 w 267"/>
                <a:gd name="T3" fmla="*/ 3244 h 3467"/>
                <a:gd name="T4" fmla="*/ 134 w 267"/>
                <a:gd name="T5" fmla="*/ 3267 h 3467"/>
                <a:gd name="T6" fmla="*/ 112 w 267"/>
                <a:gd name="T7" fmla="*/ 3244 h 3467"/>
                <a:gd name="T8" fmla="*/ 112 w 267"/>
                <a:gd name="T9" fmla="*/ 22 h 3467"/>
                <a:gd name="T10" fmla="*/ 134 w 267"/>
                <a:gd name="T11" fmla="*/ 0 h 3467"/>
                <a:gd name="T12" fmla="*/ 156 w 267"/>
                <a:gd name="T13" fmla="*/ 22 h 3467"/>
                <a:gd name="T14" fmla="*/ 267 w 267"/>
                <a:gd name="T15" fmla="*/ 3200 h 3467"/>
                <a:gd name="T16" fmla="*/ 134 w 267"/>
                <a:gd name="T17" fmla="*/ 3467 h 3467"/>
                <a:gd name="T18" fmla="*/ 0 w 267"/>
                <a:gd name="T19" fmla="*/ 3200 h 3467"/>
                <a:gd name="T20" fmla="*/ 267 w 267"/>
                <a:gd name="T21" fmla="*/ 3200 h 3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467">
                  <a:moveTo>
                    <a:pt x="156" y="22"/>
                  </a:moveTo>
                  <a:lnTo>
                    <a:pt x="156" y="3244"/>
                  </a:lnTo>
                  <a:cubicBezTo>
                    <a:pt x="156" y="3257"/>
                    <a:pt x="146" y="3267"/>
                    <a:pt x="134" y="3267"/>
                  </a:cubicBezTo>
                  <a:cubicBezTo>
                    <a:pt x="122" y="3267"/>
                    <a:pt x="112" y="3257"/>
                    <a:pt x="112" y="3244"/>
                  </a:cubicBezTo>
                  <a:lnTo>
                    <a:pt x="112" y="22"/>
                  </a:lnTo>
                  <a:cubicBezTo>
                    <a:pt x="112" y="10"/>
                    <a:pt x="122" y="0"/>
                    <a:pt x="134" y="0"/>
                  </a:cubicBezTo>
                  <a:cubicBezTo>
                    <a:pt x="146" y="0"/>
                    <a:pt x="156" y="10"/>
                    <a:pt x="156" y="22"/>
                  </a:cubicBezTo>
                  <a:close/>
                  <a:moveTo>
                    <a:pt x="267" y="3200"/>
                  </a:moveTo>
                  <a:lnTo>
                    <a:pt x="134" y="3467"/>
                  </a:lnTo>
                  <a:lnTo>
                    <a:pt x="0" y="3200"/>
                  </a:lnTo>
                  <a:lnTo>
                    <a:pt x="267" y="3200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3" name="Freeform 560">
              <a:extLst>
                <a:ext uri="{FF2B5EF4-FFF2-40B4-BE49-F238E27FC236}">
                  <a16:creationId xmlns:a16="http://schemas.microsoft.com/office/drawing/2014/main" id="{DBC7AF82-ED7C-4A78-9CCC-263D3D0D1D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6790" y="2959100"/>
              <a:ext cx="291465" cy="615315"/>
            </a:xfrm>
            <a:custGeom>
              <a:avLst/>
              <a:gdLst>
                <a:gd name="T0" fmla="*/ 1639 w 1644"/>
                <a:gd name="T1" fmla="*/ 35 h 3470"/>
                <a:gd name="T2" fmla="*/ 122 w 1644"/>
                <a:gd name="T3" fmla="*/ 3278 h 3470"/>
                <a:gd name="T4" fmla="*/ 92 w 1644"/>
                <a:gd name="T5" fmla="*/ 3289 h 3470"/>
                <a:gd name="T6" fmla="*/ 82 w 1644"/>
                <a:gd name="T7" fmla="*/ 3259 h 3470"/>
                <a:gd name="T8" fmla="*/ 1599 w 1644"/>
                <a:gd name="T9" fmla="*/ 16 h 3470"/>
                <a:gd name="T10" fmla="*/ 1628 w 1644"/>
                <a:gd name="T11" fmla="*/ 5 h 3470"/>
                <a:gd name="T12" fmla="*/ 1639 w 1644"/>
                <a:gd name="T13" fmla="*/ 35 h 3470"/>
                <a:gd name="T14" fmla="*/ 241 w 1644"/>
                <a:gd name="T15" fmla="*/ 3285 h 3470"/>
                <a:gd name="T16" fmla="*/ 8 w 1644"/>
                <a:gd name="T17" fmla="*/ 3470 h 3470"/>
                <a:gd name="T18" fmla="*/ 0 w 1644"/>
                <a:gd name="T19" fmla="*/ 3172 h 3470"/>
                <a:gd name="T20" fmla="*/ 241 w 1644"/>
                <a:gd name="T21" fmla="*/ 3285 h 3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44" h="3470">
                  <a:moveTo>
                    <a:pt x="1639" y="35"/>
                  </a:moveTo>
                  <a:lnTo>
                    <a:pt x="122" y="3278"/>
                  </a:lnTo>
                  <a:cubicBezTo>
                    <a:pt x="117" y="3289"/>
                    <a:pt x="103" y="3294"/>
                    <a:pt x="92" y="3289"/>
                  </a:cubicBezTo>
                  <a:cubicBezTo>
                    <a:pt x="81" y="3283"/>
                    <a:pt x="76" y="3270"/>
                    <a:pt x="82" y="3259"/>
                  </a:cubicBezTo>
                  <a:lnTo>
                    <a:pt x="1599" y="16"/>
                  </a:lnTo>
                  <a:cubicBezTo>
                    <a:pt x="1604" y="5"/>
                    <a:pt x="1617" y="0"/>
                    <a:pt x="1628" y="5"/>
                  </a:cubicBezTo>
                  <a:cubicBezTo>
                    <a:pt x="1639" y="10"/>
                    <a:pt x="1644" y="24"/>
                    <a:pt x="1639" y="35"/>
                  </a:cubicBezTo>
                  <a:close/>
                  <a:moveTo>
                    <a:pt x="241" y="3285"/>
                  </a:moveTo>
                  <a:lnTo>
                    <a:pt x="8" y="3470"/>
                  </a:lnTo>
                  <a:lnTo>
                    <a:pt x="0" y="3172"/>
                  </a:lnTo>
                  <a:lnTo>
                    <a:pt x="241" y="3285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4" name="Freeform 561">
              <a:extLst>
                <a:ext uri="{FF2B5EF4-FFF2-40B4-BE49-F238E27FC236}">
                  <a16:creationId xmlns:a16="http://schemas.microsoft.com/office/drawing/2014/main" id="{D78912DF-AC7F-4122-BC8C-1037AF9A7E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21330" y="2926080"/>
              <a:ext cx="506730" cy="648335"/>
            </a:xfrm>
            <a:custGeom>
              <a:avLst/>
              <a:gdLst>
                <a:gd name="T0" fmla="*/ 43 w 2859"/>
                <a:gd name="T1" fmla="*/ 11 h 3653"/>
                <a:gd name="T2" fmla="*/ 2739 w 2859"/>
                <a:gd name="T3" fmla="*/ 3464 h 3653"/>
                <a:gd name="T4" fmla="*/ 2735 w 2859"/>
                <a:gd name="T5" fmla="*/ 3495 h 3653"/>
                <a:gd name="T6" fmla="*/ 2704 w 2859"/>
                <a:gd name="T7" fmla="*/ 3491 h 3653"/>
                <a:gd name="T8" fmla="*/ 8 w 2859"/>
                <a:gd name="T9" fmla="*/ 39 h 3653"/>
                <a:gd name="T10" fmla="*/ 12 w 2859"/>
                <a:gd name="T11" fmla="*/ 7 h 3653"/>
                <a:gd name="T12" fmla="*/ 43 w 2859"/>
                <a:gd name="T13" fmla="*/ 11 h 3653"/>
                <a:gd name="T14" fmla="*/ 2800 w 2859"/>
                <a:gd name="T15" fmla="*/ 3360 h 3653"/>
                <a:gd name="T16" fmla="*/ 2859 w 2859"/>
                <a:gd name="T17" fmla="*/ 3653 h 3653"/>
                <a:gd name="T18" fmla="*/ 2589 w 2859"/>
                <a:gd name="T19" fmla="*/ 3525 h 3653"/>
                <a:gd name="T20" fmla="*/ 2800 w 2859"/>
                <a:gd name="T21" fmla="*/ 3360 h 3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59" h="3653">
                  <a:moveTo>
                    <a:pt x="43" y="11"/>
                  </a:moveTo>
                  <a:lnTo>
                    <a:pt x="2739" y="3464"/>
                  </a:lnTo>
                  <a:cubicBezTo>
                    <a:pt x="2747" y="3474"/>
                    <a:pt x="2745" y="3488"/>
                    <a:pt x="2735" y="3495"/>
                  </a:cubicBezTo>
                  <a:cubicBezTo>
                    <a:pt x="2726" y="3503"/>
                    <a:pt x="2712" y="3501"/>
                    <a:pt x="2704" y="3491"/>
                  </a:cubicBezTo>
                  <a:lnTo>
                    <a:pt x="8" y="39"/>
                  </a:lnTo>
                  <a:cubicBezTo>
                    <a:pt x="0" y="29"/>
                    <a:pt x="2" y="15"/>
                    <a:pt x="12" y="7"/>
                  </a:cubicBezTo>
                  <a:cubicBezTo>
                    <a:pt x="21" y="0"/>
                    <a:pt x="35" y="2"/>
                    <a:pt x="43" y="11"/>
                  </a:cubicBezTo>
                  <a:close/>
                  <a:moveTo>
                    <a:pt x="2800" y="3360"/>
                  </a:moveTo>
                  <a:lnTo>
                    <a:pt x="2859" y="3653"/>
                  </a:lnTo>
                  <a:lnTo>
                    <a:pt x="2589" y="3525"/>
                  </a:lnTo>
                  <a:lnTo>
                    <a:pt x="2800" y="3360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5" name="Freeform 562">
              <a:extLst>
                <a:ext uri="{FF2B5EF4-FFF2-40B4-BE49-F238E27FC236}">
                  <a16:creationId xmlns:a16="http://schemas.microsoft.com/office/drawing/2014/main" id="{97353B56-EFAA-4CEF-B8A6-4DA77E5A09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18055" y="2926080"/>
              <a:ext cx="728980" cy="648335"/>
            </a:xfrm>
            <a:custGeom>
              <a:avLst/>
              <a:gdLst>
                <a:gd name="T0" fmla="*/ 40 w 4114"/>
                <a:gd name="T1" fmla="*/ 8 h 3653"/>
                <a:gd name="T2" fmla="*/ 3962 w 4114"/>
                <a:gd name="T3" fmla="*/ 3489 h 3653"/>
                <a:gd name="T4" fmla="*/ 3964 w 4114"/>
                <a:gd name="T5" fmla="*/ 3520 h 3653"/>
                <a:gd name="T6" fmla="*/ 3933 w 4114"/>
                <a:gd name="T7" fmla="*/ 3522 h 3653"/>
                <a:gd name="T8" fmla="*/ 10 w 4114"/>
                <a:gd name="T9" fmla="*/ 42 h 3653"/>
                <a:gd name="T10" fmla="*/ 8 w 4114"/>
                <a:gd name="T11" fmla="*/ 10 h 3653"/>
                <a:gd name="T12" fmla="*/ 40 w 4114"/>
                <a:gd name="T13" fmla="*/ 8 h 3653"/>
                <a:gd name="T14" fmla="*/ 4003 w 4114"/>
                <a:gd name="T15" fmla="*/ 3376 h 3653"/>
                <a:gd name="T16" fmla="*/ 4114 w 4114"/>
                <a:gd name="T17" fmla="*/ 3653 h 3653"/>
                <a:gd name="T18" fmla="*/ 3826 w 4114"/>
                <a:gd name="T19" fmla="*/ 3575 h 3653"/>
                <a:gd name="T20" fmla="*/ 4003 w 4114"/>
                <a:gd name="T21" fmla="*/ 3376 h 3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14" h="3653">
                  <a:moveTo>
                    <a:pt x="40" y="8"/>
                  </a:moveTo>
                  <a:lnTo>
                    <a:pt x="3962" y="3489"/>
                  </a:lnTo>
                  <a:cubicBezTo>
                    <a:pt x="3972" y="3497"/>
                    <a:pt x="3972" y="3511"/>
                    <a:pt x="3964" y="3520"/>
                  </a:cubicBezTo>
                  <a:cubicBezTo>
                    <a:pt x="3956" y="3529"/>
                    <a:pt x="3942" y="3530"/>
                    <a:pt x="3933" y="3522"/>
                  </a:cubicBezTo>
                  <a:lnTo>
                    <a:pt x="10" y="42"/>
                  </a:lnTo>
                  <a:cubicBezTo>
                    <a:pt x="1" y="33"/>
                    <a:pt x="0" y="19"/>
                    <a:pt x="8" y="10"/>
                  </a:cubicBezTo>
                  <a:cubicBezTo>
                    <a:pt x="16" y="1"/>
                    <a:pt x="30" y="0"/>
                    <a:pt x="40" y="8"/>
                  </a:cubicBezTo>
                  <a:close/>
                  <a:moveTo>
                    <a:pt x="4003" y="3376"/>
                  </a:moveTo>
                  <a:lnTo>
                    <a:pt x="4114" y="3653"/>
                  </a:lnTo>
                  <a:lnTo>
                    <a:pt x="3826" y="3575"/>
                  </a:lnTo>
                  <a:lnTo>
                    <a:pt x="4003" y="3376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76" name="Group 565">
              <a:extLst>
                <a:ext uri="{FF2B5EF4-FFF2-40B4-BE49-F238E27FC236}">
                  <a16:creationId xmlns:a16="http://schemas.microsoft.com/office/drawing/2014/main" id="{65897728-F596-4244-B6F2-8CA7CA7E30F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47695" y="3528695"/>
              <a:ext cx="178435" cy="223520"/>
              <a:chOff x="4957" y="5557"/>
              <a:chExt cx="281" cy="352"/>
            </a:xfrm>
          </p:grpSpPr>
          <p:sp>
            <p:nvSpPr>
              <p:cNvPr id="115" name="Freeform 563">
                <a:extLst>
                  <a:ext uri="{FF2B5EF4-FFF2-40B4-BE49-F238E27FC236}">
                    <a16:creationId xmlns:a16="http://schemas.microsoft.com/office/drawing/2014/main" id="{C31D472F-FAF1-4947-945A-42FF3AFCC8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solidFill>
                <a:srgbClr val="CC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6" name="Freeform 564">
                <a:extLst>
                  <a:ext uri="{FF2B5EF4-FFF2-40B4-BE49-F238E27FC236}">
                    <a16:creationId xmlns:a16="http://schemas.microsoft.com/office/drawing/2014/main" id="{2F8EB3B1-BACE-4E30-8FFD-144F826E89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77" name="Freeform 566">
              <a:extLst>
                <a:ext uri="{FF2B5EF4-FFF2-40B4-BE49-F238E27FC236}">
                  <a16:creationId xmlns:a16="http://schemas.microsoft.com/office/drawing/2014/main" id="{0FE34FA6-74AE-40A5-B045-235BB2F180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57475" y="2959100"/>
              <a:ext cx="294005" cy="570865"/>
            </a:xfrm>
            <a:custGeom>
              <a:avLst/>
              <a:gdLst>
                <a:gd name="T0" fmla="*/ 1654 w 1659"/>
                <a:gd name="T1" fmla="*/ 35 h 3220"/>
                <a:gd name="T2" fmla="*/ 121 w 1659"/>
                <a:gd name="T3" fmla="*/ 3032 h 3220"/>
                <a:gd name="T4" fmla="*/ 92 w 1659"/>
                <a:gd name="T5" fmla="*/ 3042 h 3220"/>
                <a:gd name="T6" fmla="*/ 82 w 1659"/>
                <a:gd name="T7" fmla="*/ 3012 h 3220"/>
                <a:gd name="T8" fmla="*/ 1614 w 1659"/>
                <a:gd name="T9" fmla="*/ 15 h 3220"/>
                <a:gd name="T10" fmla="*/ 1644 w 1659"/>
                <a:gd name="T11" fmla="*/ 5 h 3220"/>
                <a:gd name="T12" fmla="*/ 1654 w 1659"/>
                <a:gd name="T13" fmla="*/ 35 h 3220"/>
                <a:gd name="T14" fmla="*/ 241 w 1659"/>
                <a:gd name="T15" fmla="*/ 3043 h 3220"/>
                <a:gd name="T16" fmla="*/ 0 w 1659"/>
                <a:gd name="T17" fmla="*/ 3220 h 3220"/>
                <a:gd name="T18" fmla="*/ 3 w 1659"/>
                <a:gd name="T19" fmla="*/ 2922 h 3220"/>
                <a:gd name="T20" fmla="*/ 241 w 1659"/>
                <a:gd name="T21" fmla="*/ 3043 h 3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59" h="3220">
                  <a:moveTo>
                    <a:pt x="1654" y="35"/>
                  </a:moveTo>
                  <a:lnTo>
                    <a:pt x="121" y="3032"/>
                  </a:lnTo>
                  <a:cubicBezTo>
                    <a:pt x="116" y="3043"/>
                    <a:pt x="102" y="3047"/>
                    <a:pt x="92" y="3042"/>
                  </a:cubicBezTo>
                  <a:cubicBezTo>
                    <a:pt x="81" y="3036"/>
                    <a:pt x="76" y="3023"/>
                    <a:pt x="82" y="3012"/>
                  </a:cubicBezTo>
                  <a:lnTo>
                    <a:pt x="1614" y="15"/>
                  </a:lnTo>
                  <a:cubicBezTo>
                    <a:pt x="1620" y="4"/>
                    <a:pt x="1633" y="0"/>
                    <a:pt x="1644" y="5"/>
                  </a:cubicBezTo>
                  <a:cubicBezTo>
                    <a:pt x="1655" y="11"/>
                    <a:pt x="1659" y="24"/>
                    <a:pt x="1654" y="35"/>
                  </a:cubicBezTo>
                  <a:close/>
                  <a:moveTo>
                    <a:pt x="241" y="3043"/>
                  </a:moveTo>
                  <a:lnTo>
                    <a:pt x="0" y="3220"/>
                  </a:lnTo>
                  <a:lnTo>
                    <a:pt x="3" y="2922"/>
                  </a:lnTo>
                  <a:lnTo>
                    <a:pt x="241" y="3043"/>
                  </a:lnTo>
                  <a:close/>
                </a:path>
              </a:pathLst>
            </a:custGeom>
            <a:solidFill>
              <a:srgbClr val="CCCC00"/>
            </a:solidFill>
            <a:ln w="2540" cap="flat">
              <a:solidFill>
                <a:srgbClr val="CC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8" name="Freeform 567">
              <a:extLst>
                <a:ext uri="{FF2B5EF4-FFF2-40B4-BE49-F238E27FC236}">
                  <a16:creationId xmlns:a16="http://schemas.microsoft.com/office/drawing/2014/main" id="{5E761E4E-F4C2-4FC9-923F-1BBC0215E1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38500" y="2959100"/>
              <a:ext cx="579120" cy="570865"/>
            </a:xfrm>
            <a:custGeom>
              <a:avLst/>
              <a:gdLst>
                <a:gd name="T0" fmla="*/ 3260 w 3269"/>
                <a:gd name="T1" fmla="*/ 40 h 3219"/>
                <a:gd name="T2" fmla="*/ 174 w 3269"/>
                <a:gd name="T3" fmla="*/ 3079 h 3219"/>
                <a:gd name="T4" fmla="*/ 143 w 3269"/>
                <a:gd name="T5" fmla="*/ 3078 h 3219"/>
                <a:gd name="T6" fmla="*/ 143 w 3269"/>
                <a:gd name="T7" fmla="*/ 3047 h 3219"/>
                <a:gd name="T8" fmla="*/ 3229 w 3269"/>
                <a:gd name="T9" fmla="*/ 8 h 3219"/>
                <a:gd name="T10" fmla="*/ 3261 w 3269"/>
                <a:gd name="T11" fmla="*/ 9 h 3219"/>
                <a:gd name="T12" fmla="*/ 3260 w 3269"/>
                <a:gd name="T13" fmla="*/ 40 h 3219"/>
                <a:gd name="T14" fmla="*/ 284 w 3269"/>
                <a:gd name="T15" fmla="*/ 3127 h 3219"/>
                <a:gd name="T16" fmla="*/ 0 w 3269"/>
                <a:gd name="T17" fmla="*/ 3219 h 3219"/>
                <a:gd name="T18" fmla="*/ 97 w 3269"/>
                <a:gd name="T19" fmla="*/ 2937 h 3219"/>
                <a:gd name="T20" fmla="*/ 284 w 3269"/>
                <a:gd name="T21" fmla="*/ 3127 h 3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69" h="3219">
                  <a:moveTo>
                    <a:pt x="3260" y="40"/>
                  </a:moveTo>
                  <a:lnTo>
                    <a:pt x="174" y="3079"/>
                  </a:lnTo>
                  <a:cubicBezTo>
                    <a:pt x="165" y="3087"/>
                    <a:pt x="151" y="3087"/>
                    <a:pt x="143" y="3078"/>
                  </a:cubicBezTo>
                  <a:cubicBezTo>
                    <a:pt x="134" y="3070"/>
                    <a:pt x="134" y="3056"/>
                    <a:pt x="143" y="3047"/>
                  </a:cubicBezTo>
                  <a:lnTo>
                    <a:pt x="3229" y="8"/>
                  </a:lnTo>
                  <a:cubicBezTo>
                    <a:pt x="3238" y="0"/>
                    <a:pt x="3252" y="0"/>
                    <a:pt x="3261" y="9"/>
                  </a:cubicBezTo>
                  <a:cubicBezTo>
                    <a:pt x="3269" y="17"/>
                    <a:pt x="3269" y="31"/>
                    <a:pt x="3260" y="40"/>
                  </a:cubicBezTo>
                  <a:close/>
                  <a:moveTo>
                    <a:pt x="284" y="3127"/>
                  </a:moveTo>
                  <a:lnTo>
                    <a:pt x="0" y="3219"/>
                  </a:lnTo>
                  <a:lnTo>
                    <a:pt x="97" y="2937"/>
                  </a:lnTo>
                  <a:lnTo>
                    <a:pt x="284" y="3127"/>
                  </a:lnTo>
                  <a:close/>
                </a:path>
              </a:pathLst>
            </a:custGeom>
            <a:solidFill>
              <a:srgbClr val="CCCC00"/>
            </a:solidFill>
            <a:ln w="2540" cap="flat">
              <a:solidFill>
                <a:srgbClr val="CC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9" name="Freeform 568">
              <a:extLst>
                <a:ext uri="{FF2B5EF4-FFF2-40B4-BE49-F238E27FC236}">
                  <a16:creationId xmlns:a16="http://schemas.microsoft.com/office/drawing/2014/main" id="{F6BF4EC8-11B7-4A39-9B2F-225308789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42590" y="2959100"/>
              <a:ext cx="295910" cy="570865"/>
            </a:xfrm>
            <a:custGeom>
              <a:avLst/>
              <a:gdLst>
                <a:gd name="T0" fmla="*/ 46 w 1670"/>
                <a:gd name="T1" fmla="*/ 15 h 3220"/>
                <a:gd name="T2" fmla="*/ 1588 w 1670"/>
                <a:gd name="T3" fmla="*/ 3012 h 3220"/>
                <a:gd name="T4" fmla="*/ 1579 w 1670"/>
                <a:gd name="T5" fmla="*/ 3042 h 3220"/>
                <a:gd name="T6" fmla="*/ 1549 w 1670"/>
                <a:gd name="T7" fmla="*/ 3032 h 3220"/>
                <a:gd name="T8" fmla="*/ 6 w 1670"/>
                <a:gd name="T9" fmla="*/ 35 h 3220"/>
                <a:gd name="T10" fmla="*/ 16 w 1670"/>
                <a:gd name="T11" fmla="*/ 5 h 3220"/>
                <a:gd name="T12" fmla="*/ 46 w 1670"/>
                <a:gd name="T13" fmla="*/ 15 h 3220"/>
                <a:gd name="T14" fmla="*/ 1667 w 1670"/>
                <a:gd name="T15" fmla="*/ 2922 h 3220"/>
                <a:gd name="T16" fmla="*/ 1670 w 1670"/>
                <a:gd name="T17" fmla="*/ 3220 h 3220"/>
                <a:gd name="T18" fmla="*/ 1430 w 1670"/>
                <a:gd name="T19" fmla="*/ 3044 h 3220"/>
                <a:gd name="T20" fmla="*/ 1667 w 1670"/>
                <a:gd name="T21" fmla="*/ 2922 h 3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0" h="3220">
                  <a:moveTo>
                    <a:pt x="46" y="15"/>
                  </a:moveTo>
                  <a:lnTo>
                    <a:pt x="1588" y="3012"/>
                  </a:lnTo>
                  <a:cubicBezTo>
                    <a:pt x="1594" y="3023"/>
                    <a:pt x="1590" y="3036"/>
                    <a:pt x="1579" y="3042"/>
                  </a:cubicBezTo>
                  <a:cubicBezTo>
                    <a:pt x="1568" y="3047"/>
                    <a:pt x="1554" y="3043"/>
                    <a:pt x="1549" y="3032"/>
                  </a:cubicBezTo>
                  <a:lnTo>
                    <a:pt x="6" y="35"/>
                  </a:lnTo>
                  <a:cubicBezTo>
                    <a:pt x="0" y="25"/>
                    <a:pt x="5" y="11"/>
                    <a:pt x="16" y="5"/>
                  </a:cubicBezTo>
                  <a:cubicBezTo>
                    <a:pt x="27" y="0"/>
                    <a:pt x="40" y="4"/>
                    <a:pt x="46" y="15"/>
                  </a:cubicBezTo>
                  <a:close/>
                  <a:moveTo>
                    <a:pt x="1667" y="2922"/>
                  </a:moveTo>
                  <a:lnTo>
                    <a:pt x="1670" y="3220"/>
                  </a:lnTo>
                  <a:lnTo>
                    <a:pt x="1430" y="3044"/>
                  </a:lnTo>
                  <a:lnTo>
                    <a:pt x="1667" y="2922"/>
                  </a:lnTo>
                  <a:close/>
                </a:path>
              </a:pathLst>
            </a:custGeom>
            <a:solidFill>
              <a:srgbClr val="CCCC00"/>
            </a:solidFill>
            <a:ln w="2540" cap="flat">
              <a:solidFill>
                <a:srgbClr val="CC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80" name="Group 571">
              <a:extLst>
                <a:ext uri="{FF2B5EF4-FFF2-40B4-BE49-F238E27FC236}">
                  <a16:creationId xmlns:a16="http://schemas.microsoft.com/office/drawing/2014/main" id="{C6BCBFFF-48A3-475A-AEF1-D9ECD1831A9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38550" y="3261995"/>
              <a:ext cx="313055" cy="178435"/>
              <a:chOff x="5730" y="5137"/>
              <a:chExt cx="493" cy="281"/>
            </a:xfrm>
          </p:grpSpPr>
          <p:sp>
            <p:nvSpPr>
              <p:cNvPr id="113" name="Freeform 569">
                <a:extLst>
                  <a:ext uri="{FF2B5EF4-FFF2-40B4-BE49-F238E27FC236}">
                    <a16:creationId xmlns:a16="http://schemas.microsoft.com/office/drawing/2014/main" id="{90C52227-37A0-48EB-B009-88C4FC8177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" y="5137"/>
                <a:ext cx="493" cy="281"/>
              </a:xfrm>
              <a:custGeom>
                <a:avLst/>
                <a:gdLst>
                  <a:gd name="T0" fmla="*/ 0 w 493"/>
                  <a:gd name="T1" fmla="*/ 281 h 281"/>
                  <a:gd name="T2" fmla="*/ 123 w 493"/>
                  <a:gd name="T3" fmla="*/ 0 h 281"/>
                  <a:gd name="T4" fmla="*/ 370 w 493"/>
                  <a:gd name="T5" fmla="*/ 0 h 281"/>
                  <a:gd name="T6" fmla="*/ 493 w 493"/>
                  <a:gd name="T7" fmla="*/ 281 h 281"/>
                  <a:gd name="T8" fmla="*/ 0 w 493"/>
                  <a:gd name="T9" fmla="*/ 281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3" h="281">
                    <a:moveTo>
                      <a:pt x="0" y="281"/>
                    </a:moveTo>
                    <a:lnTo>
                      <a:pt x="123" y="0"/>
                    </a:lnTo>
                    <a:lnTo>
                      <a:pt x="370" y="0"/>
                    </a:lnTo>
                    <a:lnTo>
                      <a:pt x="493" y="281"/>
                    </a:lnTo>
                    <a:lnTo>
                      <a:pt x="0" y="281"/>
                    </a:lnTo>
                    <a:close/>
                  </a:path>
                </a:pathLst>
              </a:custGeom>
              <a:solidFill>
                <a:srgbClr val="996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Freeform 570">
                <a:extLst>
                  <a:ext uri="{FF2B5EF4-FFF2-40B4-BE49-F238E27FC236}">
                    <a16:creationId xmlns:a16="http://schemas.microsoft.com/office/drawing/2014/main" id="{07E062C2-323C-4F2D-987C-E9C6AF9C6D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" y="5137"/>
                <a:ext cx="493" cy="281"/>
              </a:xfrm>
              <a:custGeom>
                <a:avLst/>
                <a:gdLst>
                  <a:gd name="T0" fmla="*/ 0 w 493"/>
                  <a:gd name="T1" fmla="*/ 281 h 281"/>
                  <a:gd name="T2" fmla="*/ 123 w 493"/>
                  <a:gd name="T3" fmla="*/ 0 h 281"/>
                  <a:gd name="T4" fmla="*/ 370 w 493"/>
                  <a:gd name="T5" fmla="*/ 0 h 281"/>
                  <a:gd name="T6" fmla="*/ 493 w 493"/>
                  <a:gd name="T7" fmla="*/ 281 h 281"/>
                  <a:gd name="T8" fmla="*/ 0 w 493"/>
                  <a:gd name="T9" fmla="*/ 281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3" h="281">
                    <a:moveTo>
                      <a:pt x="0" y="281"/>
                    </a:moveTo>
                    <a:lnTo>
                      <a:pt x="123" y="0"/>
                    </a:lnTo>
                    <a:lnTo>
                      <a:pt x="370" y="0"/>
                    </a:lnTo>
                    <a:lnTo>
                      <a:pt x="493" y="281"/>
                    </a:lnTo>
                    <a:lnTo>
                      <a:pt x="0" y="281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1" name="Freeform 572">
              <a:extLst>
                <a:ext uri="{FF2B5EF4-FFF2-40B4-BE49-F238E27FC236}">
                  <a16:creationId xmlns:a16="http://schemas.microsoft.com/office/drawing/2014/main" id="{A9DC5007-B945-4596-9498-AFD6446BEF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0595" y="1398905"/>
              <a:ext cx="1574165" cy="1863725"/>
            </a:xfrm>
            <a:custGeom>
              <a:avLst/>
              <a:gdLst>
                <a:gd name="T0" fmla="*/ 42 w 8880"/>
                <a:gd name="T1" fmla="*/ 10 h 10508"/>
                <a:gd name="T2" fmla="*/ 8754 w 8880"/>
                <a:gd name="T3" fmla="*/ 10324 h 10508"/>
                <a:gd name="T4" fmla="*/ 8751 w 8880"/>
                <a:gd name="T5" fmla="*/ 10355 h 10508"/>
                <a:gd name="T6" fmla="*/ 8720 w 8880"/>
                <a:gd name="T7" fmla="*/ 10353 h 10508"/>
                <a:gd name="T8" fmla="*/ 8 w 8880"/>
                <a:gd name="T9" fmla="*/ 39 h 10508"/>
                <a:gd name="T10" fmla="*/ 10 w 8880"/>
                <a:gd name="T11" fmla="*/ 8 h 10508"/>
                <a:gd name="T12" fmla="*/ 42 w 8880"/>
                <a:gd name="T13" fmla="*/ 10 h 10508"/>
                <a:gd name="T14" fmla="*/ 8810 w 8880"/>
                <a:gd name="T15" fmla="*/ 10218 h 10508"/>
                <a:gd name="T16" fmla="*/ 8880 w 8880"/>
                <a:gd name="T17" fmla="*/ 10508 h 10508"/>
                <a:gd name="T18" fmla="*/ 8606 w 8880"/>
                <a:gd name="T19" fmla="*/ 10390 h 10508"/>
                <a:gd name="T20" fmla="*/ 8810 w 8880"/>
                <a:gd name="T21" fmla="*/ 10218 h 10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80" h="10508">
                  <a:moveTo>
                    <a:pt x="42" y="10"/>
                  </a:moveTo>
                  <a:lnTo>
                    <a:pt x="8754" y="10324"/>
                  </a:lnTo>
                  <a:cubicBezTo>
                    <a:pt x="8762" y="10333"/>
                    <a:pt x="8760" y="10347"/>
                    <a:pt x="8751" y="10355"/>
                  </a:cubicBezTo>
                  <a:cubicBezTo>
                    <a:pt x="8742" y="10363"/>
                    <a:pt x="8728" y="10362"/>
                    <a:pt x="8720" y="10353"/>
                  </a:cubicBezTo>
                  <a:lnTo>
                    <a:pt x="8" y="39"/>
                  </a:lnTo>
                  <a:cubicBezTo>
                    <a:pt x="0" y="30"/>
                    <a:pt x="1" y="16"/>
                    <a:pt x="10" y="8"/>
                  </a:cubicBezTo>
                  <a:cubicBezTo>
                    <a:pt x="20" y="0"/>
                    <a:pt x="34" y="1"/>
                    <a:pt x="42" y="10"/>
                  </a:cubicBezTo>
                  <a:close/>
                  <a:moveTo>
                    <a:pt x="8810" y="10218"/>
                  </a:moveTo>
                  <a:lnTo>
                    <a:pt x="8880" y="10508"/>
                  </a:lnTo>
                  <a:lnTo>
                    <a:pt x="8606" y="10390"/>
                  </a:lnTo>
                  <a:lnTo>
                    <a:pt x="8810" y="10218"/>
                  </a:lnTo>
                  <a:close/>
                </a:path>
              </a:pathLst>
            </a:custGeom>
            <a:solidFill>
              <a:srgbClr val="996633"/>
            </a:solidFill>
            <a:ln w="2540" cap="flat">
              <a:solidFill>
                <a:srgbClr val="996633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2" name="Freeform 573">
              <a:extLst>
                <a:ext uri="{FF2B5EF4-FFF2-40B4-BE49-F238E27FC236}">
                  <a16:creationId xmlns:a16="http://schemas.microsoft.com/office/drawing/2014/main" id="{F2DD2D4B-8D15-42C6-A2BE-EFE5932A13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53590" y="2926080"/>
              <a:ext cx="817880" cy="648335"/>
            </a:xfrm>
            <a:custGeom>
              <a:avLst/>
              <a:gdLst>
                <a:gd name="T0" fmla="*/ 4603 w 4614"/>
                <a:gd name="T1" fmla="*/ 42 h 3653"/>
                <a:gd name="T2" fmla="*/ 188 w 4614"/>
                <a:gd name="T3" fmla="*/ 3532 h 3653"/>
                <a:gd name="T4" fmla="*/ 157 w 4614"/>
                <a:gd name="T5" fmla="*/ 3529 h 3653"/>
                <a:gd name="T6" fmla="*/ 160 w 4614"/>
                <a:gd name="T7" fmla="*/ 3497 h 3653"/>
                <a:gd name="T8" fmla="*/ 4575 w 4614"/>
                <a:gd name="T9" fmla="*/ 7 h 3653"/>
                <a:gd name="T10" fmla="*/ 4606 w 4614"/>
                <a:gd name="T11" fmla="*/ 11 h 3653"/>
                <a:gd name="T12" fmla="*/ 4603 w 4614"/>
                <a:gd name="T13" fmla="*/ 42 h 3653"/>
                <a:gd name="T14" fmla="*/ 292 w 4614"/>
                <a:gd name="T15" fmla="*/ 3592 h 3653"/>
                <a:gd name="T16" fmla="*/ 0 w 4614"/>
                <a:gd name="T17" fmla="*/ 3653 h 3653"/>
                <a:gd name="T18" fmla="*/ 126 w 4614"/>
                <a:gd name="T19" fmla="*/ 3383 h 3653"/>
                <a:gd name="T20" fmla="*/ 292 w 4614"/>
                <a:gd name="T21" fmla="*/ 3592 h 3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14" h="3653">
                  <a:moveTo>
                    <a:pt x="4603" y="42"/>
                  </a:moveTo>
                  <a:lnTo>
                    <a:pt x="188" y="3532"/>
                  </a:lnTo>
                  <a:cubicBezTo>
                    <a:pt x="178" y="3540"/>
                    <a:pt x="164" y="3538"/>
                    <a:pt x="157" y="3529"/>
                  </a:cubicBezTo>
                  <a:cubicBezTo>
                    <a:pt x="149" y="3519"/>
                    <a:pt x="151" y="3505"/>
                    <a:pt x="160" y="3497"/>
                  </a:cubicBezTo>
                  <a:lnTo>
                    <a:pt x="4575" y="7"/>
                  </a:lnTo>
                  <a:cubicBezTo>
                    <a:pt x="4585" y="0"/>
                    <a:pt x="4599" y="2"/>
                    <a:pt x="4606" y="11"/>
                  </a:cubicBezTo>
                  <a:cubicBezTo>
                    <a:pt x="4614" y="21"/>
                    <a:pt x="4612" y="35"/>
                    <a:pt x="4603" y="42"/>
                  </a:cubicBezTo>
                  <a:close/>
                  <a:moveTo>
                    <a:pt x="292" y="3592"/>
                  </a:moveTo>
                  <a:lnTo>
                    <a:pt x="0" y="3653"/>
                  </a:lnTo>
                  <a:lnTo>
                    <a:pt x="126" y="3383"/>
                  </a:lnTo>
                  <a:lnTo>
                    <a:pt x="292" y="3592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3" name="Freeform 574">
              <a:extLst>
                <a:ext uri="{FF2B5EF4-FFF2-40B4-BE49-F238E27FC236}">
                  <a16:creationId xmlns:a16="http://schemas.microsoft.com/office/drawing/2014/main" id="{E964EB32-7713-4CDE-9885-66AA5F1B7B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855" y="2455545"/>
              <a:ext cx="1297305" cy="806450"/>
            </a:xfrm>
            <a:custGeom>
              <a:avLst/>
              <a:gdLst>
                <a:gd name="T0" fmla="*/ 6261 w 7321"/>
                <a:gd name="T1" fmla="*/ 16 h 4549"/>
                <a:gd name="T2" fmla="*/ 5909 w 7321"/>
                <a:gd name="T3" fmla="*/ 16 h 4549"/>
                <a:gd name="T4" fmla="*/ 5557 w 7321"/>
                <a:gd name="T5" fmla="*/ 16 h 4549"/>
                <a:gd name="T6" fmla="*/ 5205 w 7321"/>
                <a:gd name="T7" fmla="*/ 16 h 4549"/>
                <a:gd name="T8" fmla="*/ 4853 w 7321"/>
                <a:gd name="T9" fmla="*/ 16 h 4549"/>
                <a:gd name="T10" fmla="*/ 4500 w 7321"/>
                <a:gd name="T11" fmla="*/ 16 h 4549"/>
                <a:gd name="T12" fmla="*/ 4148 w 7321"/>
                <a:gd name="T13" fmla="*/ 16 h 4549"/>
                <a:gd name="T14" fmla="*/ 3796 w 7321"/>
                <a:gd name="T15" fmla="*/ 16 h 4549"/>
                <a:gd name="T16" fmla="*/ 3444 w 7321"/>
                <a:gd name="T17" fmla="*/ 16 h 4549"/>
                <a:gd name="T18" fmla="*/ 3092 w 7321"/>
                <a:gd name="T19" fmla="*/ 16 h 4549"/>
                <a:gd name="T20" fmla="*/ 2739 w 7321"/>
                <a:gd name="T21" fmla="*/ 16 h 4549"/>
                <a:gd name="T22" fmla="*/ 2387 w 7321"/>
                <a:gd name="T23" fmla="*/ 16 h 4549"/>
                <a:gd name="T24" fmla="*/ 2035 w 7321"/>
                <a:gd name="T25" fmla="*/ 16 h 4549"/>
                <a:gd name="T26" fmla="*/ 1683 w 7321"/>
                <a:gd name="T27" fmla="*/ 16 h 4549"/>
                <a:gd name="T28" fmla="*/ 1331 w 7321"/>
                <a:gd name="T29" fmla="*/ 16 h 4549"/>
                <a:gd name="T30" fmla="*/ 979 w 7321"/>
                <a:gd name="T31" fmla="*/ 16 h 4549"/>
                <a:gd name="T32" fmla="*/ 628 w 7321"/>
                <a:gd name="T33" fmla="*/ 24 h 4549"/>
                <a:gd name="T34" fmla="*/ 309 w 7321"/>
                <a:gd name="T35" fmla="*/ 153 h 4549"/>
                <a:gd name="T36" fmla="*/ 87 w 7321"/>
                <a:gd name="T37" fmla="*/ 417 h 4549"/>
                <a:gd name="T38" fmla="*/ 16 w 7321"/>
                <a:gd name="T39" fmla="*/ 754 h 4549"/>
                <a:gd name="T40" fmla="*/ 16 w 7321"/>
                <a:gd name="T41" fmla="*/ 1106 h 4549"/>
                <a:gd name="T42" fmla="*/ 16 w 7321"/>
                <a:gd name="T43" fmla="*/ 1459 h 4549"/>
                <a:gd name="T44" fmla="*/ 16 w 7321"/>
                <a:gd name="T45" fmla="*/ 1811 h 4549"/>
                <a:gd name="T46" fmla="*/ 16 w 7321"/>
                <a:gd name="T47" fmla="*/ 2163 h 4549"/>
                <a:gd name="T48" fmla="*/ 16 w 7321"/>
                <a:gd name="T49" fmla="*/ 2515 h 4549"/>
                <a:gd name="T50" fmla="*/ 16 w 7321"/>
                <a:gd name="T51" fmla="*/ 2867 h 4549"/>
                <a:gd name="T52" fmla="*/ 16 w 7321"/>
                <a:gd name="T53" fmla="*/ 3220 h 4549"/>
                <a:gd name="T54" fmla="*/ 16 w 7321"/>
                <a:gd name="T55" fmla="*/ 3572 h 4549"/>
                <a:gd name="T56" fmla="*/ 24 w 7321"/>
                <a:gd name="T57" fmla="*/ 3923 h 4549"/>
                <a:gd name="T58" fmla="*/ 153 w 7321"/>
                <a:gd name="T59" fmla="*/ 4241 h 4549"/>
                <a:gd name="T60" fmla="*/ 417 w 7321"/>
                <a:gd name="T61" fmla="*/ 4463 h 4549"/>
                <a:gd name="T62" fmla="*/ 755 w 7321"/>
                <a:gd name="T63" fmla="*/ 4533 h 4549"/>
                <a:gd name="T64" fmla="*/ 1107 w 7321"/>
                <a:gd name="T65" fmla="*/ 4533 h 4549"/>
                <a:gd name="T66" fmla="*/ 1459 w 7321"/>
                <a:gd name="T67" fmla="*/ 4533 h 4549"/>
                <a:gd name="T68" fmla="*/ 1811 w 7321"/>
                <a:gd name="T69" fmla="*/ 4533 h 4549"/>
                <a:gd name="T70" fmla="*/ 2164 w 7321"/>
                <a:gd name="T71" fmla="*/ 4533 h 4549"/>
                <a:gd name="T72" fmla="*/ 2516 w 7321"/>
                <a:gd name="T73" fmla="*/ 4533 h 4549"/>
                <a:gd name="T74" fmla="*/ 2868 w 7321"/>
                <a:gd name="T75" fmla="*/ 4533 h 4549"/>
                <a:gd name="T76" fmla="*/ 3220 w 7321"/>
                <a:gd name="T77" fmla="*/ 4533 h 4549"/>
                <a:gd name="T78" fmla="*/ 3572 w 7321"/>
                <a:gd name="T79" fmla="*/ 4533 h 4549"/>
                <a:gd name="T80" fmla="*/ 3924 w 7321"/>
                <a:gd name="T81" fmla="*/ 4533 h 4549"/>
                <a:gd name="T82" fmla="*/ 4277 w 7321"/>
                <a:gd name="T83" fmla="*/ 4533 h 4549"/>
                <a:gd name="T84" fmla="*/ 4629 w 7321"/>
                <a:gd name="T85" fmla="*/ 4533 h 4549"/>
                <a:gd name="T86" fmla="*/ 4981 w 7321"/>
                <a:gd name="T87" fmla="*/ 4533 h 4549"/>
                <a:gd name="T88" fmla="*/ 5333 w 7321"/>
                <a:gd name="T89" fmla="*/ 4533 h 4549"/>
                <a:gd name="T90" fmla="*/ 5685 w 7321"/>
                <a:gd name="T91" fmla="*/ 4533 h 4549"/>
                <a:gd name="T92" fmla="*/ 6037 w 7321"/>
                <a:gd name="T93" fmla="*/ 4533 h 4549"/>
                <a:gd name="T94" fmla="*/ 6390 w 7321"/>
                <a:gd name="T95" fmla="*/ 4533 h 4549"/>
                <a:gd name="T96" fmla="*/ 6739 w 7321"/>
                <a:gd name="T97" fmla="*/ 4519 h 4549"/>
                <a:gd name="T98" fmla="*/ 7048 w 7321"/>
                <a:gd name="T99" fmla="*/ 4369 h 4549"/>
                <a:gd name="T100" fmla="*/ 7253 w 7321"/>
                <a:gd name="T101" fmla="*/ 4093 h 4549"/>
                <a:gd name="T102" fmla="*/ 7305 w 7321"/>
                <a:gd name="T103" fmla="*/ 3749 h 4549"/>
                <a:gd name="T104" fmla="*/ 7305 w 7321"/>
                <a:gd name="T105" fmla="*/ 3397 h 4549"/>
                <a:gd name="T106" fmla="*/ 7305 w 7321"/>
                <a:gd name="T107" fmla="*/ 3045 h 4549"/>
                <a:gd name="T108" fmla="*/ 7305 w 7321"/>
                <a:gd name="T109" fmla="*/ 2693 h 4549"/>
                <a:gd name="T110" fmla="*/ 7305 w 7321"/>
                <a:gd name="T111" fmla="*/ 2340 h 4549"/>
                <a:gd name="T112" fmla="*/ 7305 w 7321"/>
                <a:gd name="T113" fmla="*/ 1988 h 4549"/>
                <a:gd name="T114" fmla="*/ 7305 w 7321"/>
                <a:gd name="T115" fmla="*/ 1636 h 4549"/>
                <a:gd name="T116" fmla="*/ 7305 w 7321"/>
                <a:gd name="T117" fmla="*/ 1284 h 4549"/>
                <a:gd name="T118" fmla="*/ 7305 w 7321"/>
                <a:gd name="T119" fmla="*/ 932 h 4549"/>
                <a:gd name="T120" fmla="*/ 7291 w 7321"/>
                <a:gd name="T121" fmla="*/ 582 h 4549"/>
                <a:gd name="T122" fmla="*/ 7140 w 7321"/>
                <a:gd name="T123" fmla="*/ 273 h 4549"/>
                <a:gd name="T124" fmla="*/ 6863 w 7321"/>
                <a:gd name="T125" fmla="*/ 68 h 4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321" h="4549">
                  <a:moveTo>
                    <a:pt x="6581" y="16"/>
                  </a:moveTo>
                  <a:lnTo>
                    <a:pt x="6581" y="16"/>
                  </a:lnTo>
                  <a:cubicBezTo>
                    <a:pt x="6577" y="16"/>
                    <a:pt x="6573" y="13"/>
                    <a:pt x="6573" y="8"/>
                  </a:cubicBezTo>
                  <a:cubicBezTo>
                    <a:pt x="6573" y="4"/>
                    <a:pt x="6577" y="0"/>
                    <a:pt x="6581" y="0"/>
                  </a:cubicBezTo>
                  <a:lnTo>
                    <a:pt x="6581" y="0"/>
                  </a:lnTo>
                  <a:cubicBezTo>
                    <a:pt x="6586" y="0"/>
                    <a:pt x="6589" y="4"/>
                    <a:pt x="6589" y="8"/>
                  </a:cubicBezTo>
                  <a:cubicBezTo>
                    <a:pt x="6589" y="13"/>
                    <a:pt x="6586" y="16"/>
                    <a:pt x="6581" y="16"/>
                  </a:cubicBezTo>
                  <a:close/>
                  <a:moveTo>
                    <a:pt x="6549" y="16"/>
                  </a:moveTo>
                  <a:lnTo>
                    <a:pt x="6549" y="16"/>
                  </a:lnTo>
                  <a:cubicBezTo>
                    <a:pt x="6545" y="16"/>
                    <a:pt x="6541" y="13"/>
                    <a:pt x="6541" y="8"/>
                  </a:cubicBezTo>
                  <a:cubicBezTo>
                    <a:pt x="6541" y="4"/>
                    <a:pt x="6545" y="0"/>
                    <a:pt x="6549" y="0"/>
                  </a:cubicBezTo>
                  <a:lnTo>
                    <a:pt x="6549" y="0"/>
                  </a:lnTo>
                  <a:cubicBezTo>
                    <a:pt x="6554" y="0"/>
                    <a:pt x="6557" y="4"/>
                    <a:pt x="6557" y="8"/>
                  </a:cubicBezTo>
                  <a:cubicBezTo>
                    <a:pt x="6557" y="13"/>
                    <a:pt x="6554" y="16"/>
                    <a:pt x="6549" y="16"/>
                  </a:cubicBezTo>
                  <a:close/>
                  <a:moveTo>
                    <a:pt x="6517" y="16"/>
                  </a:moveTo>
                  <a:lnTo>
                    <a:pt x="6517" y="16"/>
                  </a:lnTo>
                  <a:cubicBezTo>
                    <a:pt x="6513" y="16"/>
                    <a:pt x="6509" y="13"/>
                    <a:pt x="6509" y="8"/>
                  </a:cubicBezTo>
                  <a:cubicBezTo>
                    <a:pt x="6509" y="4"/>
                    <a:pt x="6513" y="0"/>
                    <a:pt x="6517" y="0"/>
                  </a:cubicBezTo>
                  <a:lnTo>
                    <a:pt x="6517" y="0"/>
                  </a:lnTo>
                  <a:cubicBezTo>
                    <a:pt x="6522" y="0"/>
                    <a:pt x="6525" y="4"/>
                    <a:pt x="6525" y="8"/>
                  </a:cubicBezTo>
                  <a:cubicBezTo>
                    <a:pt x="6525" y="13"/>
                    <a:pt x="6522" y="16"/>
                    <a:pt x="6517" y="16"/>
                  </a:cubicBezTo>
                  <a:close/>
                  <a:moveTo>
                    <a:pt x="6485" y="16"/>
                  </a:moveTo>
                  <a:lnTo>
                    <a:pt x="6485" y="16"/>
                  </a:lnTo>
                  <a:cubicBezTo>
                    <a:pt x="6481" y="16"/>
                    <a:pt x="6477" y="13"/>
                    <a:pt x="6477" y="8"/>
                  </a:cubicBezTo>
                  <a:cubicBezTo>
                    <a:pt x="6477" y="4"/>
                    <a:pt x="6481" y="0"/>
                    <a:pt x="6485" y="0"/>
                  </a:cubicBezTo>
                  <a:lnTo>
                    <a:pt x="6485" y="0"/>
                  </a:lnTo>
                  <a:cubicBezTo>
                    <a:pt x="6490" y="0"/>
                    <a:pt x="6493" y="4"/>
                    <a:pt x="6493" y="8"/>
                  </a:cubicBezTo>
                  <a:cubicBezTo>
                    <a:pt x="6493" y="13"/>
                    <a:pt x="6490" y="16"/>
                    <a:pt x="6485" y="16"/>
                  </a:cubicBezTo>
                  <a:close/>
                  <a:moveTo>
                    <a:pt x="6453" y="16"/>
                  </a:moveTo>
                  <a:lnTo>
                    <a:pt x="6453" y="16"/>
                  </a:lnTo>
                  <a:cubicBezTo>
                    <a:pt x="6449" y="16"/>
                    <a:pt x="6445" y="13"/>
                    <a:pt x="6445" y="8"/>
                  </a:cubicBezTo>
                  <a:cubicBezTo>
                    <a:pt x="6445" y="4"/>
                    <a:pt x="6449" y="0"/>
                    <a:pt x="6453" y="0"/>
                  </a:cubicBezTo>
                  <a:lnTo>
                    <a:pt x="6453" y="0"/>
                  </a:lnTo>
                  <a:cubicBezTo>
                    <a:pt x="6458" y="0"/>
                    <a:pt x="6461" y="4"/>
                    <a:pt x="6461" y="8"/>
                  </a:cubicBezTo>
                  <a:cubicBezTo>
                    <a:pt x="6461" y="13"/>
                    <a:pt x="6458" y="16"/>
                    <a:pt x="6453" y="16"/>
                  </a:cubicBezTo>
                  <a:close/>
                  <a:moveTo>
                    <a:pt x="6421" y="16"/>
                  </a:moveTo>
                  <a:lnTo>
                    <a:pt x="6421" y="16"/>
                  </a:lnTo>
                  <a:cubicBezTo>
                    <a:pt x="6417" y="16"/>
                    <a:pt x="6413" y="13"/>
                    <a:pt x="6413" y="8"/>
                  </a:cubicBezTo>
                  <a:cubicBezTo>
                    <a:pt x="6413" y="4"/>
                    <a:pt x="6417" y="0"/>
                    <a:pt x="6421" y="0"/>
                  </a:cubicBezTo>
                  <a:lnTo>
                    <a:pt x="6421" y="0"/>
                  </a:lnTo>
                  <a:cubicBezTo>
                    <a:pt x="6426" y="0"/>
                    <a:pt x="6429" y="4"/>
                    <a:pt x="6429" y="8"/>
                  </a:cubicBezTo>
                  <a:cubicBezTo>
                    <a:pt x="6429" y="13"/>
                    <a:pt x="6426" y="16"/>
                    <a:pt x="6421" y="16"/>
                  </a:cubicBezTo>
                  <a:close/>
                  <a:moveTo>
                    <a:pt x="6389" y="16"/>
                  </a:moveTo>
                  <a:lnTo>
                    <a:pt x="6389" y="16"/>
                  </a:lnTo>
                  <a:cubicBezTo>
                    <a:pt x="6385" y="16"/>
                    <a:pt x="6381" y="13"/>
                    <a:pt x="6381" y="8"/>
                  </a:cubicBezTo>
                  <a:cubicBezTo>
                    <a:pt x="6381" y="4"/>
                    <a:pt x="6385" y="0"/>
                    <a:pt x="6389" y="0"/>
                  </a:cubicBezTo>
                  <a:lnTo>
                    <a:pt x="6389" y="0"/>
                  </a:lnTo>
                  <a:cubicBezTo>
                    <a:pt x="6394" y="0"/>
                    <a:pt x="6397" y="4"/>
                    <a:pt x="6397" y="8"/>
                  </a:cubicBezTo>
                  <a:cubicBezTo>
                    <a:pt x="6397" y="13"/>
                    <a:pt x="6394" y="16"/>
                    <a:pt x="6389" y="16"/>
                  </a:cubicBezTo>
                  <a:close/>
                  <a:moveTo>
                    <a:pt x="6357" y="16"/>
                  </a:moveTo>
                  <a:lnTo>
                    <a:pt x="6357" y="16"/>
                  </a:lnTo>
                  <a:cubicBezTo>
                    <a:pt x="6353" y="16"/>
                    <a:pt x="6349" y="13"/>
                    <a:pt x="6349" y="8"/>
                  </a:cubicBezTo>
                  <a:cubicBezTo>
                    <a:pt x="6349" y="4"/>
                    <a:pt x="6353" y="0"/>
                    <a:pt x="6357" y="0"/>
                  </a:cubicBezTo>
                  <a:lnTo>
                    <a:pt x="6357" y="0"/>
                  </a:lnTo>
                  <a:cubicBezTo>
                    <a:pt x="6362" y="0"/>
                    <a:pt x="6365" y="4"/>
                    <a:pt x="6365" y="8"/>
                  </a:cubicBezTo>
                  <a:cubicBezTo>
                    <a:pt x="6365" y="13"/>
                    <a:pt x="6362" y="16"/>
                    <a:pt x="6357" y="16"/>
                  </a:cubicBezTo>
                  <a:close/>
                  <a:moveTo>
                    <a:pt x="6325" y="16"/>
                  </a:moveTo>
                  <a:lnTo>
                    <a:pt x="6325" y="16"/>
                  </a:lnTo>
                  <a:cubicBezTo>
                    <a:pt x="6321" y="16"/>
                    <a:pt x="6317" y="13"/>
                    <a:pt x="6317" y="8"/>
                  </a:cubicBezTo>
                  <a:cubicBezTo>
                    <a:pt x="6317" y="4"/>
                    <a:pt x="6321" y="0"/>
                    <a:pt x="6325" y="0"/>
                  </a:cubicBezTo>
                  <a:lnTo>
                    <a:pt x="6325" y="0"/>
                  </a:lnTo>
                  <a:cubicBezTo>
                    <a:pt x="6330" y="0"/>
                    <a:pt x="6333" y="4"/>
                    <a:pt x="6333" y="8"/>
                  </a:cubicBezTo>
                  <a:cubicBezTo>
                    <a:pt x="6333" y="13"/>
                    <a:pt x="6330" y="16"/>
                    <a:pt x="6325" y="16"/>
                  </a:cubicBezTo>
                  <a:close/>
                  <a:moveTo>
                    <a:pt x="6293" y="16"/>
                  </a:moveTo>
                  <a:lnTo>
                    <a:pt x="6293" y="16"/>
                  </a:lnTo>
                  <a:cubicBezTo>
                    <a:pt x="6289" y="16"/>
                    <a:pt x="6285" y="13"/>
                    <a:pt x="6285" y="8"/>
                  </a:cubicBezTo>
                  <a:cubicBezTo>
                    <a:pt x="6285" y="4"/>
                    <a:pt x="6289" y="0"/>
                    <a:pt x="6293" y="0"/>
                  </a:cubicBezTo>
                  <a:lnTo>
                    <a:pt x="6293" y="0"/>
                  </a:lnTo>
                  <a:cubicBezTo>
                    <a:pt x="6298" y="0"/>
                    <a:pt x="6301" y="4"/>
                    <a:pt x="6301" y="8"/>
                  </a:cubicBezTo>
                  <a:cubicBezTo>
                    <a:pt x="6301" y="13"/>
                    <a:pt x="6298" y="16"/>
                    <a:pt x="6293" y="16"/>
                  </a:cubicBezTo>
                  <a:close/>
                  <a:moveTo>
                    <a:pt x="6261" y="16"/>
                  </a:moveTo>
                  <a:lnTo>
                    <a:pt x="6261" y="16"/>
                  </a:lnTo>
                  <a:cubicBezTo>
                    <a:pt x="6257" y="16"/>
                    <a:pt x="6253" y="13"/>
                    <a:pt x="6253" y="8"/>
                  </a:cubicBezTo>
                  <a:cubicBezTo>
                    <a:pt x="6253" y="4"/>
                    <a:pt x="6257" y="0"/>
                    <a:pt x="6261" y="0"/>
                  </a:cubicBezTo>
                  <a:lnTo>
                    <a:pt x="6261" y="0"/>
                  </a:lnTo>
                  <a:cubicBezTo>
                    <a:pt x="6266" y="0"/>
                    <a:pt x="6269" y="4"/>
                    <a:pt x="6269" y="8"/>
                  </a:cubicBezTo>
                  <a:cubicBezTo>
                    <a:pt x="6269" y="13"/>
                    <a:pt x="6266" y="16"/>
                    <a:pt x="6261" y="16"/>
                  </a:cubicBezTo>
                  <a:close/>
                  <a:moveTo>
                    <a:pt x="6229" y="16"/>
                  </a:moveTo>
                  <a:lnTo>
                    <a:pt x="6229" y="16"/>
                  </a:lnTo>
                  <a:cubicBezTo>
                    <a:pt x="6225" y="16"/>
                    <a:pt x="6221" y="13"/>
                    <a:pt x="6221" y="8"/>
                  </a:cubicBezTo>
                  <a:cubicBezTo>
                    <a:pt x="6221" y="4"/>
                    <a:pt x="6225" y="0"/>
                    <a:pt x="6229" y="0"/>
                  </a:cubicBezTo>
                  <a:lnTo>
                    <a:pt x="6229" y="0"/>
                  </a:lnTo>
                  <a:cubicBezTo>
                    <a:pt x="6234" y="0"/>
                    <a:pt x="6237" y="4"/>
                    <a:pt x="6237" y="8"/>
                  </a:cubicBezTo>
                  <a:cubicBezTo>
                    <a:pt x="6237" y="13"/>
                    <a:pt x="6234" y="16"/>
                    <a:pt x="6229" y="16"/>
                  </a:cubicBezTo>
                  <a:close/>
                  <a:moveTo>
                    <a:pt x="6197" y="16"/>
                  </a:moveTo>
                  <a:lnTo>
                    <a:pt x="6197" y="16"/>
                  </a:lnTo>
                  <a:cubicBezTo>
                    <a:pt x="6193" y="16"/>
                    <a:pt x="6189" y="13"/>
                    <a:pt x="6189" y="8"/>
                  </a:cubicBezTo>
                  <a:cubicBezTo>
                    <a:pt x="6189" y="4"/>
                    <a:pt x="6193" y="0"/>
                    <a:pt x="6197" y="0"/>
                  </a:cubicBezTo>
                  <a:lnTo>
                    <a:pt x="6197" y="0"/>
                  </a:lnTo>
                  <a:cubicBezTo>
                    <a:pt x="6202" y="0"/>
                    <a:pt x="6205" y="4"/>
                    <a:pt x="6205" y="8"/>
                  </a:cubicBezTo>
                  <a:cubicBezTo>
                    <a:pt x="6205" y="13"/>
                    <a:pt x="6202" y="16"/>
                    <a:pt x="6197" y="16"/>
                  </a:cubicBezTo>
                  <a:close/>
                  <a:moveTo>
                    <a:pt x="6165" y="16"/>
                  </a:moveTo>
                  <a:lnTo>
                    <a:pt x="6165" y="16"/>
                  </a:lnTo>
                  <a:cubicBezTo>
                    <a:pt x="6161" y="16"/>
                    <a:pt x="6157" y="13"/>
                    <a:pt x="6157" y="8"/>
                  </a:cubicBezTo>
                  <a:cubicBezTo>
                    <a:pt x="6157" y="4"/>
                    <a:pt x="6161" y="0"/>
                    <a:pt x="6165" y="0"/>
                  </a:cubicBezTo>
                  <a:lnTo>
                    <a:pt x="6165" y="0"/>
                  </a:lnTo>
                  <a:cubicBezTo>
                    <a:pt x="6170" y="0"/>
                    <a:pt x="6173" y="4"/>
                    <a:pt x="6173" y="8"/>
                  </a:cubicBezTo>
                  <a:cubicBezTo>
                    <a:pt x="6173" y="13"/>
                    <a:pt x="6170" y="16"/>
                    <a:pt x="6165" y="16"/>
                  </a:cubicBezTo>
                  <a:close/>
                  <a:moveTo>
                    <a:pt x="6133" y="16"/>
                  </a:moveTo>
                  <a:lnTo>
                    <a:pt x="6133" y="16"/>
                  </a:lnTo>
                  <a:cubicBezTo>
                    <a:pt x="6129" y="16"/>
                    <a:pt x="6125" y="13"/>
                    <a:pt x="6125" y="8"/>
                  </a:cubicBezTo>
                  <a:cubicBezTo>
                    <a:pt x="6125" y="4"/>
                    <a:pt x="6129" y="0"/>
                    <a:pt x="6133" y="0"/>
                  </a:cubicBezTo>
                  <a:lnTo>
                    <a:pt x="6133" y="0"/>
                  </a:lnTo>
                  <a:cubicBezTo>
                    <a:pt x="6138" y="0"/>
                    <a:pt x="6141" y="4"/>
                    <a:pt x="6141" y="8"/>
                  </a:cubicBezTo>
                  <a:cubicBezTo>
                    <a:pt x="6141" y="13"/>
                    <a:pt x="6138" y="16"/>
                    <a:pt x="6133" y="16"/>
                  </a:cubicBezTo>
                  <a:close/>
                  <a:moveTo>
                    <a:pt x="6101" y="16"/>
                  </a:moveTo>
                  <a:lnTo>
                    <a:pt x="6101" y="16"/>
                  </a:lnTo>
                  <a:cubicBezTo>
                    <a:pt x="6097" y="16"/>
                    <a:pt x="6093" y="13"/>
                    <a:pt x="6093" y="8"/>
                  </a:cubicBezTo>
                  <a:cubicBezTo>
                    <a:pt x="6093" y="4"/>
                    <a:pt x="6097" y="0"/>
                    <a:pt x="6101" y="0"/>
                  </a:cubicBezTo>
                  <a:lnTo>
                    <a:pt x="6101" y="0"/>
                  </a:lnTo>
                  <a:cubicBezTo>
                    <a:pt x="6106" y="0"/>
                    <a:pt x="6109" y="4"/>
                    <a:pt x="6109" y="8"/>
                  </a:cubicBezTo>
                  <a:cubicBezTo>
                    <a:pt x="6109" y="13"/>
                    <a:pt x="6106" y="16"/>
                    <a:pt x="6101" y="16"/>
                  </a:cubicBezTo>
                  <a:close/>
                  <a:moveTo>
                    <a:pt x="6069" y="16"/>
                  </a:moveTo>
                  <a:lnTo>
                    <a:pt x="6069" y="16"/>
                  </a:lnTo>
                  <a:cubicBezTo>
                    <a:pt x="6065" y="16"/>
                    <a:pt x="6061" y="13"/>
                    <a:pt x="6061" y="8"/>
                  </a:cubicBezTo>
                  <a:cubicBezTo>
                    <a:pt x="6061" y="4"/>
                    <a:pt x="6065" y="0"/>
                    <a:pt x="6069" y="0"/>
                  </a:cubicBezTo>
                  <a:lnTo>
                    <a:pt x="6069" y="0"/>
                  </a:lnTo>
                  <a:cubicBezTo>
                    <a:pt x="6074" y="0"/>
                    <a:pt x="6077" y="4"/>
                    <a:pt x="6077" y="8"/>
                  </a:cubicBezTo>
                  <a:cubicBezTo>
                    <a:pt x="6077" y="13"/>
                    <a:pt x="6074" y="16"/>
                    <a:pt x="6069" y="16"/>
                  </a:cubicBezTo>
                  <a:close/>
                  <a:moveTo>
                    <a:pt x="6037" y="16"/>
                  </a:moveTo>
                  <a:lnTo>
                    <a:pt x="6037" y="16"/>
                  </a:lnTo>
                  <a:cubicBezTo>
                    <a:pt x="6033" y="16"/>
                    <a:pt x="6029" y="13"/>
                    <a:pt x="6029" y="8"/>
                  </a:cubicBezTo>
                  <a:cubicBezTo>
                    <a:pt x="6029" y="4"/>
                    <a:pt x="6033" y="0"/>
                    <a:pt x="6037" y="0"/>
                  </a:cubicBezTo>
                  <a:lnTo>
                    <a:pt x="6037" y="0"/>
                  </a:lnTo>
                  <a:cubicBezTo>
                    <a:pt x="6042" y="0"/>
                    <a:pt x="6045" y="4"/>
                    <a:pt x="6045" y="8"/>
                  </a:cubicBezTo>
                  <a:cubicBezTo>
                    <a:pt x="6045" y="13"/>
                    <a:pt x="6042" y="16"/>
                    <a:pt x="6037" y="16"/>
                  </a:cubicBezTo>
                  <a:close/>
                  <a:moveTo>
                    <a:pt x="6005" y="16"/>
                  </a:moveTo>
                  <a:lnTo>
                    <a:pt x="6005" y="16"/>
                  </a:lnTo>
                  <a:cubicBezTo>
                    <a:pt x="6001" y="16"/>
                    <a:pt x="5997" y="13"/>
                    <a:pt x="5997" y="8"/>
                  </a:cubicBezTo>
                  <a:cubicBezTo>
                    <a:pt x="5997" y="4"/>
                    <a:pt x="6001" y="0"/>
                    <a:pt x="6005" y="0"/>
                  </a:cubicBezTo>
                  <a:lnTo>
                    <a:pt x="6005" y="0"/>
                  </a:lnTo>
                  <a:cubicBezTo>
                    <a:pt x="6010" y="0"/>
                    <a:pt x="6013" y="4"/>
                    <a:pt x="6013" y="8"/>
                  </a:cubicBezTo>
                  <a:cubicBezTo>
                    <a:pt x="6013" y="13"/>
                    <a:pt x="6010" y="16"/>
                    <a:pt x="6005" y="16"/>
                  </a:cubicBezTo>
                  <a:close/>
                  <a:moveTo>
                    <a:pt x="5973" y="16"/>
                  </a:moveTo>
                  <a:lnTo>
                    <a:pt x="5973" y="16"/>
                  </a:lnTo>
                  <a:cubicBezTo>
                    <a:pt x="5969" y="16"/>
                    <a:pt x="5965" y="13"/>
                    <a:pt x="5965" y="8"/>
                  </a:cubicBezTo>
                  <a:cubicBezTo>
                    <a:pt x="5965" y="4"/>
                    <a:pt x="5969" y="0"/>
                    <a:pt x="5973" y="0"/>
                  </a:cubicBezTo>
                  <a:lnTo>
                    <a:pt x="5973" y="0"/>
                  </a:lnTo>
                  <a:cubicBezTo>
                    <a:pt x="5978" y="0"/>
                    <a:pt x="5981" y="4"/>
                    <a:pt x="5981" y="8"/>
                  </a:cubicBezTo>
                  <a:cubicBezTo>
                    <a:pt x="5981" y="13"/>
                    <a:pt x="5978" y="16"/>
                    <a:pt x="5973" y="16"/>
                  </a:cubicBezTo>
                  <a:close/>
                  <a:moveTo>
                    <a:pt x="5941" y="16"/>
                  </a:moveTo>
                  <a:lnTo>
                    <a:pt x="5941" y="16"/>
                  </a:lnTo>
                  <a:cubicBezTo>
                    <a:pt x="5937" y="16"/>
                    <a:pt x="5933" y="13"/>
                    <a:pt x="5933" y="8"/>
                  </a:cubicBezTo>
                  <a:cubicBezTo>
                    <a:pt x="5933" y="4"/>
                    <a:pt x="5937" y="0"/>
                    <a:pt x="5941" y="0"/>
                  </a:cubicBezTo>
                  <a:lnTo>
                    <a:pt x="5941" y="0"/>
                  </a:lnTo>
                  <a:cubicBezTo>
                    <a:pt x="5946" y="0"/>
                    <a:pt x="5949" y="4"/>
                    <a:pt x="5949" y="8"/>
                  </a:cubicBezTo>
                  <a:cubicBezTo>
                    <a:pt x="5949" y="13"/>
                    <a:pt x="5946" y="16"/>
                    <a:pt x="5941" y="16"/>
                  </a:cubicBezTo>
                  <a:close/>
                  <a:moveTo>
                    <a:pt x="5909" y="16"/>
                  </a:moveTo>
                  <a:lnTo>
                    <a:pt x="5909" y="16"/>
                  </a:lnTo>
                  <a:cubicBezTo>
                    <a:pt x="5905" y="16"/>
                    <a:pt x="5901" y="13"/>
                    <a:pt x="5901" y="8"/>
                  </a:cubicBezTo>
                  <a:cubicBezTo>
                    <a:pt x="5901" y="4"/>
                    <a:pt x="5905" y="0"/>
                    <a:pt x="5909" y="0"/>
                  </a:cubicBezTo>
                  <a:lnTo>
                    <a:pt x="5909" y="0"/>
                  </a:lnTo>
                  <a:cubicBezTo>
                    <a:pt x="5914" y="0"/>
                    <a:pt x="5917" y="4"/>
                    <a:pt x="5917" y="8"/>
                  </a:cubicBezTo>
                  <a:cubicBezTo>
                    <a:pt x="5917" y="13"/>
                    <a:pt x="5914" y="16"/>
                    <a:pt x="5909" y="16"/>
                  </a:cubicBezTo>
                  <a:close/>
                  <a:moveTo>
                    <a:pt x="5877" y="16"/>
                  </a:moveTo>
                  <a:lnTo>
                    <a:pt x="5877" y="16"/>
                  </a:lnTo>
                  <a:cubicBezTo>
                    <a:pt x="5873" y="16"/>
                    <a:pt x="5869" y="13"/>
                    <a:pt x="5869" y="8"/>
                  </a:cubicBezTo>
                  <a:cubicBezTo>
                    <a:pt x="5869" y="4"/>
                    <a:pt x="5873" y="0"/>
                    <a:pt x="5877" y="0"/>
                  </a:cubicBezTo>
                  <a:lnTo>
                    <a:pt x="5877" y="0"/>
                  </a:lnTo>
                  <a:cubicBezTo>
                    <a:pt x="5882" y="0"/>
                    <a:pt x="5885" y="4"/>
                    <a:pt x="5885" y="8"/>
                  </a:cubicBezTo>
                  <a:cubicBezTo>
                    <a:pt x="5885" y="13"/>
                    <a:pt x="5882" y="16"/>
                    <a:pt x="5877" y="16"/>
                  </a:cubicBezTo>
                  <a:close/>
                  <a:moveTo>
                    <a:pt x="5845" y="16"/>
                  </a:moveTo>
                  <a:lnTo>
                    <a:pt x="5845" y="16"/>
                  </a:lnTo>
                  <a:cubicBezTo>
                    <a:pt x="5841" y="16"/>
                    <a:pt x="5837" y="13"/>
                    <a:pt x="5837" y="8"/>
                  </a:cubicBezTo>
                  <a:cubicBezTo>
                    <a:pt x="5837" y="4"/>
                    <a:pt x="5841" y="0"/>
                    <a:pt x="5845" y="0"/>
                  </a:cubicBezTo>
                  <a:lnTo>
                    <a:pt x="5845" y="0"/>
                  </a:lnTo>
                  <a:cubicBezTo>
                    <a:pt x="5849" y="0"/>
                    <a:pt x="5853" y="4"/>
                    <a:pt x="5853" y="8"/>
                  </a:cubicBezTo>
                  <a:cubicBezTo>
                    <a:pt x="5853" y="13"/>
                    <a:pt x="5849" y="16"/>
                    <a:pt x="5845" y="16"/>
                  </a:cubicBezTo>
                  <a:close/>
                  <a:moveTo>
                    <a:pt x="5813" y="16"/>
                  </a:moveTo>
                  <a:lnTo>
                    <a:pt x="5813" y="16"/>
                  </a:lnTo>
                  <a:cubicBezTo>
                    <a:pt x="5809" y="16"/>
                    <a:pt x="5805" y="13"/>
                    <a:pt x="5805" y="8"/>
                  </a:cubicBezTo>
                  <a:cubicBezTo>
                    <a:pt x="5805" y="4"/>
                    <a:pt x="5809" y="0"/>
                    <a:pt x="5813" y="0"/>
                  </a:cubicBezTo>
                  <a:lnTo>
                    <a:pt x="5813" y="0"/>
                  </a:lnTo>
                  <a:cubicBezTo>
                    <a:pt x="5817" y="0"/>
                    <a:pt x="5821" y="4"/>
                    <a:pt x="5821" y="8"/>
                  </a:cubicBezTo>
                  <a:cubicBezTo>
                    <a:pt x="5821" y="13"/>
                    <a:pt x="5817" y="16"/>
                    <a:pt x="5813" y="16"/>
                  </a:cubicBezTo>
                  <a:close/>
                  <a:moveTo>
                    <a:pt x="5781" y="16"/>
                  </a:moveTo>
                  <a:lnTo>
                    <a:pt x="5781" y="16"/>
                  </a:lnTo>
                  <a:cubicBezTo>
                    <a:pt x="5777" y="16"/>
                    <a:pt x="5773" y="13"/>
                    <a:pt x="5773" y="8"/>
                  </a:cubicBezTo>
                  <a:cubicBezTo>
                    <a:pt x="5773" y="4"/>
                    <a:pt x="5777" y="0"/>
                    <a:pt x="5781" y="0"/>
                  </a:cubicBezTo>
                  <a:lnTo>
                    <a:pt x="5781" y="0"/>
                  </a:lnTo>
                  <a:cubicBezTo>
                    <a:pt x="5785" y="0"/>
                    <a:pt x="5789" y="4"/>
                    <a:pt x="5789" y="8"/>
                  </a:cubicBezTo>
                  <a:cubicBezTo>
                    <a:pt x="5789" y="13"/>
                    <a:pt x="5785" y="16"/>
                    <a:pt x="5781" y="16"/>
                  </a:cubicBezTo>
                  <a:close/>
                  <a:moveTo>
                    <a:pt x="5749" y="16"/>
                  </a:moveTo>
                  <a:lnTo>
                    <a:pt x="5749" y="16"/>
                  </a:lnTo>
                  <a:cubicBezTo>
                    <a:pt x="5745" y="16"/>
                    <a:pt x="5741" y="13"/>
                    <a:pt x="5741" y="8"/>
                  </a:cubicBezTo>
                  <a:cubicBezTo>
                    <a:pt x="5741" y="4"/>
                    <a:pt x="5745" y="0"/>
                    <a:pt x="5749" y="0"/>
                  </a:cubicBezTo>
                  <a:lnTo>
                    <a:pt x="5749" y="0"/>
                  </a:lnTo>
                  <a:cubicBezTo>
                    <a:pt x="5753" y="0"/>
                    <a:pt x="5757" y="4"/>
                    <a:pt x="5757" y="8"/>
                  </a:cubicBezTo>
                  <a:cubicBezTo>
                    <a:pt x="5757" y="13"/>
                    <a:pt x="5753" y="16"/>
                    <a:pt x="5749" y="16"/>
                  </a:cubicBezTo>
                  <a:close/>
                  <a:moveTo>
                    <a:pt x="5717" y="16"/>
                  </a:moveTo>
                  <a:lnTo>
                    <a:pt x="5717" y="16"/>
                  </a:lnTo>
                  <a:cubicBezTo>
                    <a:pt x="5713" y="16"/>
                    <a:pt x="5709" y="13"/>
                    <a:pt x="5709" y="8"/>
                  </a:cubicBezTo>
                  <a:cubicBezTo>
                    <a:pt x="5709" y="4"/>
                    <a:pt x="5713" y="0"/>
                    <a:pt x="5717" y="0"/>
                  </a:cubicBezTo>
                  <a:lnTo>
                    <a:pt x="5717" y="0"/>
                  </a:lnTo>
                  <a:cubicBezTo>
                    <a:pt x="5721" y="0"/>
                    <a:pt x="5725" y="4"/>
                    <a:pt x="5725" y="8"/>
                  </a:cubicBezTo>
                  <a:cubicBezTo>
                    <a:pt x="5725" y="13"/>
                    <a:pt x="5721" y="16"/>
                    <a:pt x="5717" y="16"/>
                  </a:cubicBezTo>
                  <a:close/>
                  <a:moveTo>
                    <a:pt x="5685" y="16"/>
                  </a:moveTo>
                  <a:lnTo>
                    <a:pt x="5685" y="16"/>
                  </a:lnTo>
                  <a:cubicBezTo>
                    <a:pt x="5681" y="16"/>
                    <a:pt x="5677" y="13"/>
                    <a:pt x="5677" y="8"/>
                  </a:cubicBezTo>
                  <a:cubicBezTo>
                    <a:pt x="5677" y="4"/>
                    <a:pt x="5681" y="0"/>
                    <a:pt x="5685" y="0"/>
                  </a:cubicBezTo>
                  <a:lnTo>
                    <a:pt x="5685" y="0"/>
                  </a:lnTo>
                  <a:cubicBezTo>
                    <a:pt x="5689" y="0"/>
                    <a:pt x="5693" y="4"/>
                    <a:pt x="5693" y="8"/>
                  </a:cubicBezTo>
                  <a:cubicBezTo>
                    <a:pt x="5693" y="13"/>
                    <a:pt x="5689" y="16"/>
                    <a:pt x="5685" y="16"/>
                  </a:cubicBezTo>
                  <a:close/>
                  <a:moveTo>
                    <a:pt x="5653" y="16"/>
                  </a:moveTo>
                  <a:lnTo>
                    <a:pt x="5653" y="16"/>
                  </a:lnTo>
                  <a:cubicBezTo>
                    <a:pt x="5649" y="16"/>
                    <a:pt x="5645" y="13"/>
                    <a:pt x="5645" y="8"/>
                  </a:cubicBezTo>
                  <a:cubicBezTo>
                    <a:pt x="5645" y="4"/>
                    <a:pt x="5649" y="0"/>
                    <a:pt x="5653" y="0"/>
                  </a:cubicBezTo>
                  <a:lnTo>
                    <a:pt x="5653" y="0"/>
                  </a:lnTo>
                  <a:cubicBezTo>
                    <a:pt x="5657" y="0"/>
                    <a:pt x="5661" y="4"/>
                    <a:pt x="5661" y="8"/>
                  </a:cubicBezTo>
                  <a:cubicBezTo>
                    <a:pt x="5661" y="13"/>
                    <a:pt x="5657" y="16"/>
                    <a:pt x="5653" y="16"/>
                  </a:cubicBezTo>
                  <a:close/>
                  <a:moveTo>
                    <a:pt x="5621" y="16"/>
                  </a:moveTo>
                  <a:lnTo>
                    <a:pt x="5621" y="16"/>
                  </a:lnTo>
                  <a:cubicBezTo>
                    <a:pt x="5617" y="16"/>
                    <a:pt x="5613" y="13"/>
                    <a:pt x="5613" y="8"/>
                  </a:cubicBezTo>
                  <a:cubicBezTo>
                    <a:pt x="5613" y="4"/>
                    <a:pt x="5617" y="0"/>
                    <a:pt x="5621" y="0"/>
                  </a:cubicBezTo>
                  <a:lnTo>
                    <a:pt x="5621" y="0"/>
                  </a:lnTo>
                  <a:cubicBezTo>
                    <a:pt x="5625" y="0"/>
                    <a:pt x="5629" y="4"/>
                    <a:pt x="5629" y="8"/>
                  </a:cubicBezTo>
                  <a:cubicBezTo>
                    <a:pt x="5629" y="13"/>
                    <a:pt x="5625" y="16"/>
                    <a:pt x="5621" y="16"/>
                  </a:cubicBezTo>
                  <a:close/>
                  <a:moveTo>
                    <a:pt x="5589" y="16"/>
                  </a:moveTo>
                  <a:lnTo>
                    <a:pt x="5589" y="16"/>
                  </a:lnTo>
                  <a:cubicBezTo>
                    <a:pt x="5584" y="16"/>
                    <a:pt x="5581" y="13"/>
                    <a:pt x="5581" y="8"/>
                  </a:cubicBezTo>
                  <a:cubicBezTo>
                    <a:pt x="5581" y="4"/>
                    <a:pt x="5584" y="0"/>
                    <a:pt x="5589" y="0"/>
                  </a:cubicBezTo>
                  <a:lnTo>
                    <a:pt x="5589" y="0"/>
                  </a:lnTo>
                  <a:cubicBezTo>
                    <a:pt x="5593" y="0"/>
                    <a:pt x="5597" y="4"/>
                    <a:pt x="5597" y="8"/>
                  </a:cubicBezTo>
                  <a:cubicBezTo>
                    <a:pt x="5597" y="13"/>
                    <a:pt x="5593" y="16"/>
                    <a:pt x="5589" y="16"/>
                  </a:cubicBezTo>
                  <a:close/>
                  <a:moveTo>
                    <a:pt x="5557" y="16"/>
                  </a:moveTo>
                  <a:lnTo>
                    <a:pt x="5557" y="16"/>
                  </a:lnTo>
                  <a:cubicBezTo>
                    <a:pt x="5552" y="16"/>
                    <a:pt x="5549" y="13"/>
                    <a:pt x="5549" y="8"/>
                  </a:cubicBezTo>
                  <a:cubicBezTo>
                    <a:pt x="5549" y="4"/>
                    <a:pt x="5552" y="0"/>
                    <a:pt x="5557" y="0"/>
                  </a:cubicBezTo>
                  <a:lnTo>
                    <a:pt x="5557" y="0"/>
                  </a:lnTo>
                  <a:cubicBezTo>
                    <a:pt x="5561" y="0"/>
                    <a:pt x="5565" y="4"/>
                    <a:pt x="5565" y="8"/>
                  </a:cubicBezTo>
                  <a:cubicBezTo>
                    <a:pt x="5565" y="13"/>
                    <a:pt x="5561" y="16"/>
                    <a:pt x="5557" y="16"/>
                  </a:cubicBezTo>
                  <a:close/>
                  <a:moveTo>
                    <a:pt x="5525" y="16"/>
                  </a:moveTo>
                  <a:lnTo>
                    <a:pt x="5525" y="16"/>
                  </a:lnTo>
                  <a:cubicBezTo>
                    <a:pt x="5520" y="16"/>
                    <a:pt x="5517" y="13"/>
                    <a:pt x="5517" y="8"/>
                  </a:cubicBezTo>
                  <a:cubicBezTo>
                    <a:pt x="5517" y="4"/>
                    <a:pt x="5520" y="0"/>
                    <a:pt x="5525" y="0"/>
                  </a:cubicBezTo>
                  <a:lnTo>
                    <a:pt x="5525" y="0"/>
                  </a:lnTo>
                  <a:cubicBezTo>
                    <a:pt x="5529" y="0"/>
                    <a:pt x="5533" y="4"/>
                    <a:pt x="5533" y="8"/>
                  </a:cubicBezTo>
                  <a:cubicBezTo>
                    <a:pt x="5533" y="13"/>
                    <a:pt x="5529" y="16"/>
                    <a:pt x="5525" y="16"/>
                  </a:cubicBezTo>
                  <a:close/>
                  <a:moveTo>
                    <a:pt x="5493" y="16"/>
                  </a:moveTo>
                  <a:lnTo>
                    <a:pt x="5493" y="16"/>
                  </a:lnTo>
                  <a:cubicBezTo>
                    <a:pt x="5488" y="16"/>
                    <a:pt x="5485" y="13"/>
                    <a:pt x="5485" y="8"/>
                  </a:cubicBezTo>
                  <a:cubicBezTo>
                    <a:pt x="5485" y="4"/>
                    <a:pt x="5488" y="0"/>
                    <a:pt x="5493" y="0"/>
                  </a:cubicBezTo>
                  <a:lnTo>
                    <a:pt x="5493" y="0"/>
                  </a:lnTo>
                  <a:cubicBezTo>
                    <a:pt x="5497" y="0"/>
                    <a:pt x="5501" y="4"/>
                    <a:pt x="5501" y="8"/>
                  </a:cubicBezTo>
                  <a:cubicBezTo>
                    <a:pt x="5501" y="13"/>
                    <a:pt x="5497" y="16"/>
                    <a:pt x="5493" y="16"/>
                  </a:cubicBezTo>
                  <a:close/>
                  <a:moveTo>
                    <a:pt x="5461" y="16"/>
                  </a:moveTo>
                  <a:lnTo>
                    <a:pt x="5461" y="16"/>
                  </a:lnTo>
                  <a:cubicBezTo>
                    <a:pt x="5456" y="16"/>
                    <a:pt x="5453" y="13"/>
                    <a:pt x="5453" y="8"/>
                  </a:cubicBezTo>
                  <a:cubicBezTo>
                    <a:pt x="5453" y="4"/>
                    <a:pt x="5456" y="0"/>
                    <a:pt x="5461" y="0"/>
                  </a:cubicBezTo>
                  <a:lnTo>
                    <a:pt x="5461" y="0"/>
                  </a:lnTo>
                  <a:cubicBezTo>
                    <a:pt x="5465" y="0"/>
                    <a:pt x="5469" y="4"/>
                    <a:pt x="5469" y="8"/>
                  </a:cubicBezTo>
                  <a:cubicBezTo>
                    <a:pt x="5469" y="13"/>
                    <a:pt x="5465" y="16"/>
                    <a:pt x="5461" y="16"/>
                  </a:cubicBezTo>
                  <a:close/>
                  <a:moveTo>
                    <a:pt x="5429" y="16"/>
                  </a:moveTo>
                  <a:lnTo>
                    <a:pt x="5429" y="16"/>
                  </a:lnTo>
                  <a:cubicBezTo>
                    <a:pt x="5424" y="16"/>
                    <a:pt x="5421" y="13"/>
                    <a:pt x="5421" y="8"/>
                  </a:cubicBezTo>
                  <a:cubicBezTo>
                    <a:pt x="5421" y="4"/>
                    <a:pt x="5424" y="0"/>
                    <a:pt x="5429" y="0"/>
                  </a:cubicBezTo>
                  <a:lnTo>
                    <a:pt x="5429" y="0"/>
                  </a:lnTo>
                  <a:cubicBezTo>
                    <a:pt x="5433" y="0"/>
                    <a:pt x="5437" y="4"/>
                    <a:pt x="5437" y="8"/>
                  </a:cubicBezTo>
                  <a:cubicBezTo>
                    <a:pt x="5437" y="13"/>
                    <a:pt x="5433" y="16"/>
                    <a:pt x="5429" y="16"/>
                  </a:cubicBezTo>
                  <a:close/>
                  <a:moveTo>
                    <a:pt x="5397" y="16"/>
                  </a:moveTo>
                  <a:lnTo>
                    <a:pt x="5397" y="16"/>
                  </a:lnTo>
                  <a:cubicBezTo>
                    <a:pt x="5392" y="16"/>
                    <a:pt x="5389" y="13"/>
                    <a:pt x="5389" y="8"/>
                  </a:cubicBezTo>
                  <a:cubicBezTo>
                    <a:pt x="5389" y="4"/>
                    <a:pt x="5392" y="0"/>
                    <a:pt x="5397" y="0"/>
                  </a:cubicBezTo>
                  <a:lnTo>
                    <a:pt x="5397" y="0"/>
                  </a:lnTo>
                  <a:cubicBezTo>
                    <a:pt x="5401" y="0"/>
                    <a:pt x="5405" y="4"/>
                    <a:pt x="5405" y="8"/>
                  </a:cubicBezTo>
                  <a:cubicBezTo>
                    <a:pt x="5405" y="13"/>
                    <a:pt x="5401" y="16"/>
                    <a:pt x="5397" y="16"/>
                  </a:cubicBezTo>
                  <a:close/>
                  <a:moveTo>
                    <a:pt x="5365" y="16"/>
                  </a:moveTo>
                  <a:lnTo>
                    <a:pt x="5365" y="16"/>
                  </a:lnTo>
                  <a:cubicBezTo>
                    <a:pt x="5360" y="16"/>
                    <a:pt x="5357" y="13"/>
                    <a:pt x="5357" y="8"/>
                  </a:cubicBezTo>
                  <a:cubicBezTo>
                    <a:pt x="5357" y="4"/>
                    <a:pt x="5360" y="0"/>
                    <a:pt x="5365" y="0"/>
                  </a:cubicBezTo>
                  <a:lnTo>
                    <a:pt x="5365" y="0"/>
                  </a:lnTo>
                  <a:cubicBezTo>
                    <a:pt x="5369" y="0"/>
                    <a:pt x="5373" y="4"/>
                    <a:pt x="5373" y="8"/>
                  </a:cubicBezTo>
                  <a:cubicBezTo>
                    <a:pt x="5373" y="13"/>
                    <a:pt x="5369" y="16"/>
                    <a:pt x="5365" y="16"/>
                  </a:cubicBezTo>
                  <a:close/>
                  <a:moveTo>
                    <a:pt x="5333" y="16"/>
                  </a:moveTo>
                  <a:lnTo>
                    <a:pt x="5333" y="16"/>
                  </a:lnTo>
                  <a:cubicBezTo>
                    <a:pt x="5328" y="16"/>
                    <a:pt x="5325" y="13"/>
                    <a:pt x="5325" y="8"/>
                  </a:cubicBezTo>
                  <a:cubicBezTo>
                    <a:pt x="5325" y="4"/>
                    <a:pt x="5328" y="0"/>
                    <a:pt x="5333" y="0"/>
                  </a:cubicBezTo>
                  <a:lnTo>
                    <a:pt x="5333" y="0"/>
                  </a:lnTo>
                  <a:cubicBezTo>
                    <a:pt x="5337" y="0"/>
                    <a:pt x="5341" y="4"/>
                    <a:pt x="5341" y="8"/>
                  </a:cubicBezTo>
                  <a:cubicBezTo>
                    <a:pt x="5341" y="13"/>
                    <a:pt x="5337" y="16"/>
                    <a:pt x="5333" y="16"/>
                  </a:cubicBezTo>
                  <a:close/>
                  <a:moveTo>
                    <a:pt x="5301" y="16"/>
                  </a:moveTo>
                  <a:lnTo>
                    <a:pt x="5301" y="16"/>
                  </a:lnTo>
                  <a:cubicBezTo>
                    <a:pt x="5296" y="16"/>
                    <a:pt x="5293" y="13"/>
                    <a:pt x="5293" y="8"/>
                  </a:cubicBezTo>
                  <a:cubicBezTo>
                    <a:pt x="5293" y="4"/>
                    <a:pt x="5296" y="0"/>
                    <a:pt x="5301" y="0"/>
                  </a:cubicBezTo>
                  <a:lnTo>
                    <a:pt x="5301" y="0"/>
                  </a:lnTo>
                  <a:cubicBezTo>
                    <a:pt x="5305" y="0"/>
                    <a:pt x="5309" y="4"/>
                    <a:pt x="5309" y="8"/>
                  </a:cubicBezTo>
                  <a:cubicBezTo>
                    <a:pt x="5309" y="13"/>
                    <a:pt x="5305" y="16"/>
                    <a:pt x="5301" y="16"/>
                  </a:cubicBezTo>
                  <a:close/>
                  <a:moveTo>
                    <a:pt x="5269" y="16"/>
                  </a:moveTo>
                  <a:lnTo>
                    <a:pt x="5269" y="16"/>
                  </a:lnTo>
                  <a:cubicBezTo>
                    <a:pt x="5264" y="16"/>
                    <a:pt x="5261" y="13"/>
                    <a:pt x="5261" y="8"/>
                  </a:cubicBezTo>
                  <a:cubicBezTo>
                    <a:pt x="5261" y="4"/>
                    <a:pt x="5264" y="0"/>
                    <a:pt x="5269" y="0"/>
                  </a:cubicBezTo>
                  <a:lnTo>
                    <a:pt x="5269" y="0"/>
                  </a:lnTo>
                  <a:cubicBezTo>
                    <a:pt x="5273" y="0"/>
                    <a:pt x="5277" y="4"/>
                    <a:pt x="5277" y="8"/>
                  </a:cubicBezTo>
                  <a:cubicBezTo>
                    <a:pt x="5277" y="13"/>
                    <a:pt x="5273" y="16"/>
                    <a:pt x="5269" y="16"/>
                  </a:cubicBezTo>
                  <a:close/>
                  <a:moveTo>
                    <a:pt x="5237" y="16"/>
                  </a:moveTo>
                  <a:lnTo>
                    <a:pt x="5237" y="16"/>
                  </a:lnTo>
                  <a:cubicBezTo>
                    <a:pt x="5232" y="16"/>
                    <a:pt x="5229" y="13"/>
                    <a:pt x="5229" y="8"/>
                  </a:cubicBezTo>
                  <a:cubicBezTo>
                    <a:pt x="5229" y="4"/>
                    <a:pt x="5232" y="0"/>
                    <a:pt x="5237" y="0"/>
                  </a:cubicBezTo>
                  <a:lnTo>
                    <a:pt x="5237" y="0"/>
                  </a:lnTo>
                  <a:cubicBezTo>
                    <a:pt x="5241" y="0"/>
                    <a:pt x="5245" y="4"/>
                    <a:pt x="5245" y="8"/>
                  </a:cubicBezTo>
                  <a:cubicBezTo>
                    <a:pt x="5245" y="13"/>
                    <a:pt x="5241" y="16"/>
                    <a:pt x="5237" y="16"/>
                  </a:cubicBezTo>
                  <a:close/>
                  <a:moveTo>
                    <a:pt x="5205" y="16"/>
                  </a:moveTo>
                  <a:lnTo>
                    <a:pt x="5205" y="16"/>
                  </a:lnTo>
                  <a:cubicBezTo>
                    <a:pt x="5200" y="16"/>
                    <a:pt x="5197" y="13"/>
                    <a:pt x="5197" y="8"/>
                  </a:cubicBezTo>
                  <a:cubicBezTo>
                    <a:pt x="5197" y="4"/>
                    <a:pt x="5200" y="0"/>
                    <a:pt x="5205" y="0"/>
                  </a:cubicBezTo>
                  <a:lnTo>
                    <a:pt x="5205" y="0"/>
                  </a:lnTo>
                  <a:cubicBezTo>
                    <a:pt x="5209" y="0"/>
                    <a:pt x="5213" y="4"/>
                    <a:pt x="5213" y="8"/>
                  </a:cubicBezTo>
                  <a:cubicBezTo>
                    <a:pt x="5213" y="13"/>
                    <a:pt x="5209" y="16"/>
                    <a:pt x="5205" y="16"/>
                  </a:cubicBezTo>
                  <a:close/>
                  <a:moveTo>
                    <a:pt x="5173" y="16"/>
                  </a:moveTo>
                  <a:lnTo>
                    <a:pt x="5173" y="16"/>
                  </a:lnTo>
                  <a:cubicBezTo>
                    <a:pt x="5168" y="16"/>
                    <a:pt x="5165" y="13"/>
                    <a:pt x="5165" y="8"/>
                  </a:cubicBezTo>
                  <a:cubicBezTo>
                    <a:pt x="5165" y="4"/>
                    <a:pt x="5168" y="0"/>
                    <a:pt x="5173" y="0"/>
                  </a:cubicBezTo>
                  <a:lnTo>
                    <a:pt x="5173" y="0"/>
                  </a:lnTo>
                  <a:cubicBezTo>
                    <a:pt x="5177" y="0"/>
                    <a:pt x="5181" y="4"/>
                    <a:pt x="5181" y="8"/>
                  </a:cubicBezTo>
                  <a:cubicBezTo>
                    <a:pt x="5181" y="13"/>
                    <a:pt x="5177" y="16"/>
                    <a:pt x="5173" y="16"/>
                  </a:cubicBezTo>
                  <a:close/>
                  <a:moveTo>
                    <a:pt x="5141" y="16"/>
                  </a:moveTo>
                  <a:lnTo>
                    <a:pt x="5141" y="16"/>
                  </a:lnTo>
                  <a:cubicBezTo>
                    <a:pt x="5136" y="16"/>
                    <a:pt x="5133" y="13"/>
                    <a:pt x="5133" y="8"/>
                  </a:cubicBezTo>
                  <a:cubicBezTo>
                    <a:pt x="5133" y="4"/>
                    <a:pt x="5136" y="0"/>
                    <a:pt x="5141" y="0"/>
                  </a:cubicBezTo>
                  <a:lnTo>
                    <a:pt x="5141" y="0"/>
                  </a:lnTo>
                  <a:cubicBezTo>
                    <a:pt x="5145" y="0"/>
                    <a:pt x="5149" y="4"/>
                    <a:pt x="5149" y="8"/>
                  </a:cubicBezTo>
                  <a:cubicBezTo>
                    <a:pt x="5149" y="13"/>
                    <a:pt x="5145" y="16"/>
                    <a:pt x="5141" y="16"/>
                  </a:cubicBezTo>
                  <a:close/>
                  <a:moveTo>
                    <a:pt x="5109" y="16"/>
                  </a:moveTo>
                  <a:lnTo>
                    <a:pt x="5109" y="16"/>
                  </a:lnTo>
                  <a:cubicBezTo>
                    <a:pt x="5104" y="16"/>
                    <a:pt x="5101" y="13"/>
                    <a:pt x="5101" y="8"/>
                  </a:cubicBezTo>
                  <a:cubicBezTo>
                    <a:pt x="5101" y="4"/>
                    <a:pt x="5104" y="0"/>
                    <a:pt x="5109" y="0"/>
                  </a:cubicBezTo>
                  <a:lnTo>
                    <a:pt x="5109" y="0"/>
                  </a:lnTo>
                  <a:cubicBezTo>
                    <a:pt x="5113" y="0"/>
                    <a:pt x="5117" y="4"/>
                    <a:pt x="5117" y="8"/>
                  </a:cubicBezTo>
                  <a:cubicBezTo>
                    <a:pt x="5117" y="13"/>
                    <a:pt x="5113" y="16"/>
                    <a:pt x="5109" y="16"/>
                  </a:cubicBezTo>
                  <a:close/>
                  <a:moveTo>
                    <a:pt x="5077" y="16"/>
                  </a:moveTo>
                  <a:lnTo>
                    <a:pt x="5077" y="16"/>
                  </a:lnTo>
                  <a:cubicBezTo>
                    <a:pt x="5072" y="16"/>
                    <a:pt x="5069" y="13"/>
                    <a:pt x="5069" y="8"/>
                  </a:cubicBezTo>
                  <a:cubicBezTo>
                    <a:pt x="5069" y="4"/>
                    <a:pt x="5072" y="0"/>
                    <a:pt x="5077" y="0"/>
                  </a:cubicBezTo>
                  <a:lnTo>
                    <a:pt x="5077" y="0"/>
                  </a:lnTo>
                  <a:cubicBezTo>
                    <a:pt x="5081" y="0"/>
                    <a:pt x="5085" y="4"/>
                    <a:pt x="5085" y="8"/>
                  </a:cubicBezTo>
                  <a:cubicBezTo>
                    <a:pt x="5085" y="13"/>
                    <a:pt x="5081" y="16"/>
                    <a:pt x="5077" y="16"/>
                  </a:cubicBezTo>
                  <a:close/>
                  <a:moveTo>
                    <a:pt x="5045" y="16"/>
                  </a:moveTo>
                  <a:lnTo>
                    <a:pt x="5045" y="16"/>
                  </a:lnTo>
                  <a:cubicBezTo>
                    <a:pt x="5040" y="16"/>
                    <a:pt x="5037" y="13"/>
                    <a:pt x="5037" y="8"/>
                  </a:cubicBezTo>
                  <a:cubicBezTo>
                    <a:pt x="5037" y="4"/>
                    <a:pt x="5040" y="0"/>
                    <a:pt x="5045" y="0"/>
                  </a:cubicBezTo>
                  <a:lnTo>
                    <a:pt x="5045" y="0"/>
                  </a:lnTo>
                  <a:cubicBezTo>
                    <a:pt x="5049" y="0"/>
                    <a:pt x="5053" y="4"/>
                    <a:pt x="5053" y="8"/>
                  </a:cubicBezTo>
                  <a:cubicBezTo>
                    <a:pt x="5053" y="13"/>
                    <a:pt x="5049" y="16"/>
                    <a:pt x="5045" y="16"/>
                  </a:cubicBezTo>
                  <a:close/>
                  <a:moveTo>
                    <a:pt x="5013" y="16"/>
                  </a:moveTo>
                  <a:lnTo>
                    <a:pt x="5013" y="16"/>
                  </a:lnTo>
                  <a:cubicBezTo>
                    <a:pt x="5008" y="16"/>
                    <a:pt x="5005" y="13"/>
                    <a:pt x="5005" y="8"/>
                  </a:cubicBezTo>
                  <a:cubicBezTo>
                    <a:pt x="5005" y="4"/>
                    <a:pt x="5008" y="0"/>
                    <a:pt x="5013" y="0"/>
                  </a:cubicBezTo>
                  <a:lnTo>
                    <a:pt x="5013" y="0"/>
                  </a:lnTo>
                  <a:cubicBezTo>
                    <a:pt x="5017" y="0"/>
                    <a:pt x="5021" y="4"/>
                    <a:pt x="5021" y="8"/>
                  </a:cubicBezTo>
                  <a:cubicBezTo>
                    <a:pt x="5021" y="13"/>
                    <a:pt x="5017" y="16"/>
                    <a:pt x="5013" y="16"/>
                  </a:cubicBezTo>
                  <a:close/>
                  <a:moveTo>
                    <a:pt x="4981" y="16"/>
                  </a:moveTo>
                  <a:lnTo>
                    <a:pt x="4981" y="16"/>
                  </a:lnTo>
                  <a:cubicBezTo>
                    <a:pt x="4976" y="16"/>
                    <a:pt x="4973" y="13"/>
                    <a:pt x="4973" y="8"/>
                  </a:cubicBezTo>
                  <a:cubicBezTo>
                    <a:pt x="4973" y="4"/>
                    <a:pt x="4976" y="0"/>
                    <a:pt x="4981" y="0"/>
                  </a:cubicBezTo>
                  <a:lnTo>
                    <a:pt x="4981" y="0"/>
                  </a:lnTo>
                  <a:cubicBezTo>
                    <a:pt x="4985" y="0"/>
                    <a:pt x="4989" y="4"/>
                    <a:pt x="4989" y="8"/>
                  </a:cubicBezTo>
                  <a:cubicBezTo>
                    <a:pt x="4989" y="13"/>
                    <a:pt x="4985" y="16"/>
                    <a:pt x="4981" y="16"/>
                  </a:cubicBezTo>
                  <a:close/>
                  <a:moveTo>
                    <a:pt x="4949" y="16"/>
                  </a:moveTo>
                  <a:lnTo>
                    <a:pt x="4949" y="16"/>
                  </a:lnTo>
                  <a:cubicBezTo>
                    <a:pt x="4944" y="16"/>
                    <a:pt x="4941" y="13"/>
                    <a:pt x="4941" y="8"/>
                  </a:cubicBezTo>
                  <a:cubicBezTo>
                    <a:pt x="4941" y="4"/>
                    <a:pt x="4944" y="0"/>
                    <a:pt x="4949" y="0"/>
                  </a:cubicBezTo>
                  <a:lnTo>
                    <a:pt x="4949" y="0"/>
                  </a:lnTo>
                  <a:cubicBezTo>
                    <a:pt x="4953" y="0"/>
                    <a:pt x="4957" y="4"/>
                    <a:pt x="4957" y="8"/>
                  </a:cubicBezTo>
                  <a:cubicBezTo>
                    <a:pt x="4957" y="13"/>
                    <a:pt x="4953" y="16"/>
                    <a:pt x="4949" y="16"/>
                  </a:cubicBezTo>
                  <a:close/>
                  <a:moveTo>
                    <a:pt x="4917" y="16"/>
                  </a:moveTo>
                  <a:lnTo>
                    <a:pt x="4917" y="16"/>
                  </a:lnTo>
                  <a:cubicBezTo>
                    <a:pt x="4912" y="16"/>
                    <a:pt x="4909" y="13"/>
                    <a:pt x="4909" y="8"/>
                  </a:cubicBezTo>
                  <a:cubicBezTo>
                    <a:pt x="4909" y="4"/>
                    <a:pt x="4912" y="0"/>
                    <a:pt x="4917" y="0"/>
                  </a:cubicBezTo>
                  <a:lnTo>
                    <a:pt x="4917" y="0"/>
                  </a:lnTo>
                  <a:cubicBezTo>
                    <a:pt x="4921" y="0"/>
                    <a:pt x="4925" y="4"/>
                    <a:pt x="4925" y="8"/>
                  </a:cubicBezTo>
                  <a:cubicBezTo>
                    <a:pt x="4925" y="13"/>
                    <a:pt x="4921" y="16"/>
                    <a:pt x="4917" y="16"/>
                  </a:cubicBezTo>
                  <a:close/>
                  <a:moveTo>
                    <a:pt x="4885" y="16"/>
                  </a:moveTo>
                  <a:lnTo>
                    <a:pt x="4885" y="16"/>
                  </a:lnTo>
                  <a:cubicBezTo>
                    <a:pt x="4880" y="16"/>
                    <a:pt x="4877" y="13"/>
                    <a:pt x="4877" y="8"/>
                  </a:cubicBezTo>
                  <a:cubicBezTo>
                    <a:pt x="4877" y="4"/>
                    <a:pt x="4880" y="0"/>
                    <a:pt x="4885" y="0"/>
                  </a:cubicBezTo>
                  <a:lnTo>
                    <a:pt x="4885" y="0"/>
                  </a:lnTo>
                  <a:cubicBezTo>
                    <a:pt x="4889" y="0"/>
                    <a:pt x="4893" y="4"/>
                    <a:pt x="4893" y="8"/>
                  </a:cubicBezTo>
                  <a:cubicBezTo>
                    <a:pt x="4893" y="13"/>
                    <a:pt x="4889" y="16"/>
                    <a:pt x="4885" y="16"/>
                  </a:cubicBezTo>
                  <a:close/>
                  <a:moveTo>
                    <a:pt x="4853" y="16"/>
                  </a:moveTo>
                  <a:lnTo>
                    <a:pt x="4853" y="16"/>
                  </a:lnTo>
                  <a:cubicBezTo>
                    <a:pt x="4848" y="16"/>
                    <a:pt x="4845" y="13"/>
                    <a:pt x="4845" y="8"/>
                  </a:cubicBezTo>
                  <a:cubicBezTo>
                    <a:pt x="4845" y="4"/>
                    <a:pt x="4848" y="0"/>
                    <a:pt x="4853" y="0"/>
                  </a:cubicBezTo>
                  <a:lnTo>
                    <a:pt x="4853" y="0"/>
                  </a:lnTo>
                  <a:cubicBezTo>
                    <a:pt x="4857" y="0"/>
                    <a:pt x="4861" y="4"/>
                    <a:pt x="4861" y="8"/>
                  </a:cubicBezTo>
                  <a:cubicBezTo>
                    <a:pt x="4861" y="13"/>
                    <a:pt x="4857" y="16"/>
                    <a:pt x="4853" y="16"/>
                  </a:cubicBezTo>
                  <a:close/>
                  <a:moveTo>
                    <a:pt x="4821" y="16"/>
                  </a:moveTo>
                  <a:lnTo>
                    <a:pt x="4820" y="16"/>
                  </a:lnTo>
                  <a:cubicBezTo>
                    <a:pt x="4816" y="16"/>
                    <a:pt x="4812" y="13"/>
                    <a:pt x="4812" y="8"/>
                  </a:cubicBezTo>
                  <a:cubicBezTo>
                    <a:pt x="4812" y="4"/>
                    <a:pt x="4816" y="0"/>
                    <a:pt x="4820" y="0"/>
                  </a:cubicBezTo>
                  <a:lnTo>
                    <a:pt x="4821" y="0"/>
                  </a:lnTo>
                  <a:cubicBezTo>
                    <a:pt x="4825" y="0"/>
                    <a:pt x="4829" y="4"/>
                    <a:pt x="4829" y="8"/>
                  </a:cubicBezTo>
                  <a:cubicBezTo>
                    <a:pt x="4829" y="13"/>
                    <a:pt x="4825" y="16"/>
                    <a:pt x="4821" y="16"/>
                  </a:cubicBezTo>
                  <a:close/>
                  <a:moveTo>
                    <a:pt x="4788" y="16"/>
                  </a:moveTo>
                  <a:lnTo>
                    <a:pt x="4788" y="16"/>
                  </a:lnTo>
                  <a:cubicBezTo>
                    <a:pt x="4784" y="16"/>
                    <a:pt x="4780" y="13"/>
                    <a:pt x="4780" y="8"/>
                  </a:cubicBezTo>
                  <a:cubicBezTo>
                    <a:pt x="4780" y="4"/>
                    <a:pt x="4784" y="0"/>
                    <a:pt x="4788" y="0"/>
                  </a:cubicBezTo>
                  <a:lnTo>
                    <a:pt x="4788" y="0"/>
                  </a:lnTo>
                  <a:cubicBezTo>
                    <a:pt x="4793" y="0"/>
                    <a:pt x="4796" y="4"/>
                    <a:pt x="4796" y="8"/>
                  </a:cubicBezTo>
                  <a:cubicBezTo>
                    <a:pt x="4796" y="13"/>
                    <a:pt x="4793" y="16"/>
                    <a:pt x="4788" y="16"/>
                  </a:cubicBezTo>
                  <a:close/>
                  <a:moveTo>
                    <a:pt x="4756" y="16"/>
                  </a:moveTo>
                  <a:lnTo>
                    <a:pt x="4756" y="16"/>
                  </a:lnTo>
                  <a:cubicBezTo>
                    <a:pt x="4752" y="16"/>
                    <a:pt x="4748" y="13"/>
                    <a:pt x="4748" y="8"/>
                  </a:cubicBezTo>
                  <a:cubicBezTo>
                    <a:pt x="4748" y="4"/>
                    <a:pt x="4752" y="0"/>
                    <a:pt x="4756" y="0"/>
                  </a:cubicBezTo>
                  <a:lnTo>
                    <a:pt x="4756" y="0"/>
                  </a:lnTo>
                  <a:cubicBezTo>
                    <a:pt x="4761" y="0"/>
                    <a:pt x="4764" y="4"/>
                    <a:pt x="4764" y="8"/>
                  </a:cubicBezTo>
                  <a:cubicBezTo>
                    <a:pt x="4764" y="13"/>
                    <a:pt x="4761" y="16"/>
                    <a:pt x="4756" y="16"/>
                  </a:cubicBezTo>
                  <a:close/>
                  <a:moveTo>
                    <a:pt x="4724" y="16"/>
                  </a:moveTo>
                  <a:lnTo>
                    <a:pt x="4724" y="16"/>
                  </a:lnTo>
                  <a:cubicBezTo>
                    <a:pt x="4720" y="16"/>
                    <a:pt x="4716" y="13"/>
                    <a:pt x="4716" y="8"/>
                  </a:cubicBezTo>
                  <a:cubicBezTo>
                    <a:pt x="4716" y="4"/>
                    <a:pt x="4720" y="0"/>
                    <a:pt x="4724" y="0"/>
                  </a:cubicBezTo>
                  <a:lnTo>
                    <a:pt x="4724" y="0"/>
                  </a:lnTo>
                  <a:cubicBezTo>
                    <a:pt x="4729" y="0"/>
                    <a:pt x="4732" y="4"/>
                    <a:pt x="4732" y="8"/>
                  </a:cubicBezTo>
                  <a:cubicBezTo>
                    <a:pt x="4732" y="13"/>
                    <a:pt x="4729" y="16"/>
                    <a:pt x="4724" y="16"/>
                  </a:cubicBezTo>
                  <a:close/>
                  <a:moveTo>
                    <a:pt x="4692" y="16"/>
                  </a:moveTo>
                  <a:lnTo>
                    <a:pt x="4692" y="16"/>
                  </a:lnTo>
                  <a:cubicBezTo>
                    <a:pt x="4688" y="16"/>
                    <a:pt x="4684" y="13"/>
                    <a:pt x="4684" y="8"/>
                  </a:cubicBezTo>
                  <a:cubicBezTo>
                    <a:pt x="4684" y="4"/>
                    <a:pt x="4688" y="0"/>
                    <a:pt x="4692" y="0"/>
                  </a:cubicBezTo>
                  <a:lnTo>
                    <a:pt x="4692" y="0"/>
                  </a:lnTo>
                  <a:cubicBezTo>
                    <a:pt x="4697" y="0"/>
                    <a:pt x="4700" y="4"/>
                    <a:pt x="4700" y="8"/>
                  </a:cubicBezTo>
                  <a:cubicBezTo>
                    <a:pt x="4700" y="13"/>
                    <a:pt x="4697" y="16"/>
                    <a:pt x="4692" y="16"/>
                  </a:cubicBezTo>
                  <a:close/>
                  <a:moveTo>
                    <a:pt x="4660" y="16"/>
                  </a:moveTo>
                  <a:lnTo>
                    <a:pt x="4660" y="16"/>
                  </a:lnTo>
                  <a:cubicBezTo>
                    <a:pt x="4656" y="16"/>
                    <a:pt x="4652" y="13"/>
                    <a:pt x="4652" y="8"/>
                  </a:cubicBezTo>
                  <a:cubicBezTo>
                    <a:pt x="4652" y="4"/>
                    <a:pt x="4656" y="0"/>
                    <a:pt x="4660" y="0"/>
                  </a:cubicBezTo>
                  <a:lnTo>
                    <a:pt x="4660" y="0"/>
                  </a:lnTo>
                  <a:cubicBezTo>
                    <a:pt x="4665" y="0"/>
                    <a:pt x="4668" y="4"/>
                    <a:pt x="4668" y="8"/>
                  </a:cubicBezTo>
                  <a:cubicBezTo>
                    <a:pt x="4668" y="13"/>
                    <a:pt x="4665" y="16"/>
                    <a:pt x="4660" y="16"/>
                  </a:cubicBezTo>
                  <a:close/>
                  <a:moveTo>
                    <a:pt x="4628" y="16"/>
                  </a:moveTo>
                  <a:lnTo>
                    <a:pt x="4628" y="16"/>
                  </a:lnTo>
                  <a:cubicBezTo>
                    <a:pt x="4624" y="16"/>
                    <a:pt x="4620" y="13"/>
                    <a:pt x="4620" y="8"/>
                  </a:cubicBezTo>
                  <a:cubicBezTo>
                    <a:pt x="4620" y="4"/>
                    <a:pt x="4624" y="0"/>
                    <a:pt x="4628" y="0"/>
                  </a:cubicBezTo>
                  <a:lnTo>
                    <a:pt x="4628" y="0"/>
                  </a:lnTo>
                  <a:cubicBezTo>
                    <a:pt x="4633" y="0"/>
                    <a:pt x="4636" y="4"/>
                    <a:pt x="4636" y="8"/>
                  </a:cubicBezTo>
                  <a:cubicBezTo>
                    <a:pt x="4636" y="13"/>
                    <a:pt x="4633" y="16"/>
                    <a:pt x="4628" y="16"/>
                  </a:cubicBezTo>
                  <a:close/>
                  <a:moveTo>
                    <a:pt x="4596" y="16"/>
                  </a:moveTo>
                  <a:lnTo>
                    <a:pt x="4596" y="16"/>
                  </a:lnTo>
                  <a:cubicBezTo>
                    <a:pt x="4592" y="16"/>
                    <a:pt x="4588" y="13"/>
                    <a:pt x="4588" y="8"/>
                  </a:cubicBezTo>
                  <a:cubicBezTo>
                    <a:pt x="4588" y="4"/>
                    <a:pt x="4592" y="0"/>
                    <a:pt x="4596" y="0"/>
                  </a:cubicBezTo>
                  <a:lnTo>
                    <a:pt x="4596" y="0"/>
                  </a:lnTo>
                  <a:cubicBezTo>
                    <a:pt x="4601" y="0"/>
                    <a:pt x="4604" y="4"/>
                    <a:pt x="4604" y="8"/>
                  </a:cubicBezTo>
                  <a:cubicBezTo>
                    <a:pt x="4604" y="13"/>
                    <a:pt x="4601" y="16"/>
                    <a:pt x="4596" y="16"/>
                  </a:cubicBezTo>
                  <a:close/>
                  <a:moveTo>
                    <a:pt x="4564" y="16"/>
                  </a:moveTo>
                  <a:lnTo>
                    <a:pt x="4564" y="16"/>
                  </a:lnTo>
                  <a:cubicBezTo>
                    <a:pt x="4560" y="16"/>
                    <a:pt x="4556" y="13"/>
                    <a:pt x="4556" y="8"/>
                  </a:cubicBezTo>
                  <a:cubicBezTo>
                    <a:pt x="4556" y="4"/>
                    <a:pt x="4560" y="0"/>
                    <a:pt x="4564" y="0"/>
                  </a:cubicBezTo>
                  <a:lnTo>
                    <a:pt x="4564" y="0"/>
                  </a:lnTo>
                  <a:cubicBezTo>
                    <a:pt x="4569" y="0"/>
                    <a:pt x="4572" y="4"/>
                    <a:pt x="4572" y="8"/>
                  </a:cubicBezTo>
                  <a:cubicBezTo>
                    <a:pt x="4572" y="13"/>
                    <a:pt x="4569" y="16"/>
                    <a:pt x="4564" y="16"/>
                  </a:cubicBezTo>
                  <a:close/>
                  <a:moveTo>
                    <a:pt x="4532" y="16"/>
                  </a:moveTo>
                  <a:lnTo>
                    <a:pt x="4532" y="16"/>
                  </a:lnTo>
                  <a:cubicBezTo>
                    <a:pt x="4528" y="16"/>
                    <a:pt x="4524" y="13"/>
                    <a:pt x="4524" y="8"/>
                  </a:cubicBezTo>
                  <a:cubicBezTo>
                    <a:pt x="4524" y="4"/>
                    <a:pt x="4528" y="0"/>
                    <a:pt x="4532" y="0"/>
                  </a:cubicBezTo>
                  <a:lnTo>
                    <a:pt x="4532" y="0"/>
                  </a:lnTo>
                  <a:cubicBezTo>
                    <a:pt x="4537" y="0"/>
                    <a:pt x="4540" y="4"/>
                    <a:pt x="4540" y="8"/>
                  </a:cubicBezTo>
                  <a:cubicBezTo>
                    <a:pt x="4540" y="13"/>
                    <a:pt x="4537" y="16"/>
                    <a:pt x="4532" y="16"/>
                  </a:cubicBezTo>
                  <a:close/>
                  <a:moveTo>
                    <a:pt x="4500" y="16"/>
                  </a:moveTo>
                  <a:lnTo>
                    <a:pt x="4500" y="16"/>
                  </a:lnTo>
                  <a:cubicBezTo>
                    <a:pt x="4496" y="16"/>
                    <a:pt x="4492" y="13"/>
                    <a:pt x="4492" y="8"/>
                  </a:cubicBezTo>
                  <a:cubicBezTo>
                    <a:pt x="4492" y="4"/>
                    <a:pt x="4496" y="0"/>
                    <a:pt x="4500" y="0"/>
                  </a:cubicBezTo>
                  <a:lnTo>
                    <a:pt x="4500" y="0"/>
                  </a:lnTo>
                  <a:cubicBezTo>
                    <a:pt x="4505" y="0"/>
                    <a:pt x="4508" y="4"/>
                    <a:pt x="4508" y="8"/>
                  </a:cubicBezTo>
                  <a:cubicBezTo>
                    <a:pt x="4508" y="13"/>
                    <a:pt x="4505" y="16"/>
                    <a:pt x="4500" y="16"/>
                  </a:cubicBezTo>
                  <a:close/>
                  <a:moveTo>
                    <a:pt x="4468" y="16"/>
                  </a:moveTo>
                  <a:lnTo>
                    <a:pt x="4468" y="16"/>
                  </a:lnTo>
                  <a:cubicBezTo>
                    <a:pt x="4464" y="16"/>
                    <a:pt x="4460" y="13"/>
                    <a:pt x="4460" y="8"/>
                  </a:cubicBezTo>
                  <a:cubicBezTo>
                    <a:pt x="4460" y="4"/>
                    <a:pt x="4464" y="0"/>
                    <a:pt x="4468" y="0"/>
                  </a:cubicBezTo>
                  <a:lnTo>
                    <a:pt x="4468" y="0"/>
                  </a:lnTo>
                  <a:cubicBezTo>
                    <a:pt x="4473" y="0"/>
                    <a:pt x="4476" y="4"/>
                    <a:pt x="4476" y="8"/>
                  </a:cubicBezTo>
                  <a:cubicBezTo>
                    <a:pt x="4476" y="13"/>
                    <a:pt x="4473" y="16"/>
                    <a:pt x="4468" y="16"/>
                  </a:cubicBezTo>
                  <a:close/>
                  <a:moveTo>
                    <a:pt x="4436" y="16"/>
                  </a:moveTo>
                  <a:lnTo>
                    <a:pt x="4436" y="16"/>
                  </a:lnTo>
                  <a:cubicBezTo>
                    <a:pt x="4432" y="16"/>
                    <a:pt x="4428" y="13"/>
                    <a:pt x="4428" y="8"/>
                  </a:cubicBezTo>
                  <a:cubicBezTo>
                    <a:pt x="4428" y="4"/>
                    <a:pt x="4432" y="0"/>
                    <a:pt x="4436" y="0"/>
                  </a:cubicBezTo>
                  <a:lnTo>
                    <a:pt x="4436" y="0"/>
                  </a:lnTo>
                  <a:cubicBezTo>
                    <a:pt x="4441" y="0"/>
                    <a:pt x="4444" y="4"/>
                    <a:pt x="4444" y="8"/>
                  </a:cubicBezTo>
                  <a:cubicBezTo>
                    <a:pt x="4444" y="13"/>
                    <a:pt x="4441" y="16"/>
                    <a:pt x="4436" y="16"/>
                  </a:cubicBezTo>
                  <a:close/>
                  <a:moveTo>
                    <a:pt x="4404" y="16"/>
                  </a:moveTo>
                  <a:lnTo>
                    <a:pt x="4404" y="16"/>
                  </a:lnTo>
                  <a:cubicBezTo>
                    <a:pt x="4400" y="16"/>
                    <a:pt x="4396" y="13"/>
                    <a:pt x="4396" y="8"/>
                  </a:cubicBezTo>
                  <a:cubicBezTo>
                    <a:pt x="4396" y="4"/>
                    <a:pt x="4400" y="0"/>
                    <a:pt x="4404" y="0"/>
                  </a:cubicBezTo>
                  <a:lnTo>
                    <a:pt x="4404" y="0"/>
                  </a:lnTo>
                  <a:cubicBezTo>
                    <a:pt x="4409" y="0"/>
                    <a:pt x="4412" y="4"/>
                    <a:pt x="4412" y="8"/>
                  </a:cubicBezTo>
                  <a:cubicBezTo>
                    <a:pt x="4412" y="13"/>
                    <a:pt x="4409" y="16"/>
                    <a:pt x="4404" y="16"/>
                  </a:cubicBezTo>
                  <a:close/>
                  <a:moveTo>
                    <a:pt x="4372" y="16"/>
                  </a:moveTo>
                  <a:lnTo>
                    <a:pt x="4372" y="16"/>
                  </a:lnTo>
                  <a:cubicBezTo>
                    <a:pt x="4368" y="16"/>
                    <a:pt x="4364" y="13"/>
                    <a:pt x="4364" y="8"/>
                  </a:cubicBezTo>
                  <a:cubicBezTo>
                    <a:pt x="4364" y="4"/>
                    <a:pt x="4368" y="0"/>
                    <a:pt x="4372" y="0"/>
                  </a:cubicBezTo>
                  <a:lnTo>
                    <a:pt x="4372" y="0"/>
                  </a:lnTo>
                  <a:cubicBezTo>
                    <a:pt x="4377" y="0"/>
                    <a:pt x="4380" y="4"/>
                    <a:pt x="4380" y="8"/>
                  </a:cubicBezTo>
                  <a:cubicBezTo>
                    <a:pt x="4380" y="13"/>
                    <a:pt x="4377" y="16"/>
                    <a:pt x="4372" y="16"/>
                  </a:cubicBezTo>
                  <a:close/>
                  <a:moveTo>
                    <a:pt x="4340" y="16"/>
                  </a:moveTo>
                  <a:lnTo>
                    <a:pt x="4340" y="16"/>
                  </a:lnTo>
                  <a:cubicBezTo>
                    <a:pt x="4336" y="16"/>
                    <a:pt x="4332" y="13"/>
                    <a:pt x="4332" y="8"/>
                  </a:cubicBezTo>
                  <a:cubicBezTo>
                    <a:pt x="4332" y="4"/>
                    <a:pt x="4336" y="0"/>
                    <a:pt x="4340" y="0"/>
                  </a:cubicBezTo>
                  <a:lnTo>
                    <a:pt x="4340" y="0"/>
                  </a:lnTo>
                  <a:cubicBezTo>
                    <a:pt x="4345" y="0"/>
                    <a:pt x="4348" y="4"/>
                    <a:pt x="4348" y="8"/>
                  </a:cubicBezTo>
                  <a:cubicBezTo>
                    <a:pt x="4348" y="13"/>
                    <a:pt x="4345" y="16"/>
                    <a:pt x="4340" y="16"/>
                  </a:cubicBezTo>
                  <a:close/>
                  <a:moveTo>
                    <a:pt x="4308" y="16"/>
                  </a:moveTo>
                  <a:lnTo>
                    <a:pt x="4308" y="16"/>
                  </a:lnTo>
                  <a:cubicBezTo>
                    <a:pt x="4304" y="16"/>
                    <a:pt x="4300" y="13"/>
                    <a:pt x="4300" y="8"/>
                  </a:cubicBezTo>
                  <a:cubicBezTo>
                    <a:pt x="4300" y="4"/>
                    <a:pt x="4304" y="0"/>
                    <a:pt x="4308" y="0"/>
                  </a:cubicBezTo>
                  <a:lnTo>
                    <a:pt x="4308" y="0"/>
                  </a:lnTo>
                  <a:cubicBezTo>
                    <a:pt x="4313" y="0"/>
                    <a:pt x="4316" y="4"/>
                    <a:pt x="4316" y="8"/>
                  </a:cubicBezTo>
                  <a:cubicBezTo>
                    <a:pt x="4316" y="13"/>
                    <a:pt x="4313" y="16"/>
                    <a:pt x="4308" y="16"/>
                  </a:cubicBezTo>
                  <a:close/>
                  <a:moveTo>
                    <a:pt x="4276" y="16"/>
                  </a:moveTo>
                  <a:lnTo>
                    <a:pt x="4276" y="16"/>
                  </a:lnTo>
                  <a:cubicBezTo>
                    <a:pt x="4272" y="16"/>
                    <a:pt x="4268" y="13"/>
                    <a:pt x="4268" y="8"/>
                  </a:cubicBezTo>
                  <a:cubicBezTo>
                    <a:pt x="4268" y="4"/>
                    <a:pt x="4272" y="0"/>
                    <a:pt x="4276" y="0"/>
                  </a:cubicBezTo>
                  <a:lnTo>
                    <a:pt x="4276" y="0"/>
                  </a:lnTo>
                  <a:cubicBezTo>
                    <a:pt x="4281" y="0"/>
                    <a:pt x="4284" y="4"/>
                    <a:pt x="4284" y="8"/>
                  </a:cubicBezTo>
                  <a:cubicBezTo>
                    <a:pt x="4284" y="13"/>
                    <a:pt x="4281" y="16"/>
                    <a:pt x="4276" y="16"/>
                  </a:cubicBezTo>
                  <a:close/>
                  <a:moveTo>
                    <a:pt x="4244" y="16"/>
                  </a:moveTo>
                  <a:lnTo>
                    <a:pt x="4244" y="16"/>
                  </a:lnTo>
                  <a:cubicBezTo>
                    <a:pt x="4240" y="16"/>
                    <a:pt x="4236" y="13"/>
                    <a:pt x="4236" y="8"/>
                  </a:cubicBezTo>
                  <a:cubicBezTo>
                    <a:pt x="4236" y="4"/>
                    <a:pt x="4240" y="0"/>
                    <a:pt x="4244" y="0"/>
                  </a:cubicBezTo>
                  <a:lnTo>
                    <a:pt x="4244" y="0"/>
                  </a:lnTo>
                  <a:cubicBezTo>
                    <a:pt x="4249" y="0"/>
                    <a:pt x="4252" y="4"/>
                    <a:pt x="4252" y="8"/>
                  </a:cubicBezTo>
                  <a:cubicBezTo>
                    <a:pt x="4252" y="13"/>
                    <a:pt x="4249" y="16"/>
                    <a:pt x="4244" y="16"/>
                  </a:cubicBezTo>
                  <a:close/>
                  <a:moveTo>
                    <a:pt x="4212" y="16"/>
                  </a:moveTo>
                  <a:lnTo>
                    <a:pt x="4212" y="16"/>
                  </a:lnTo>
                  <a:cubicBezTo>
                    <a:pt x="4208" y="16"/>
                    <a:pt x="4204" y="13"/>
                    <a:pt x="4204" y="8"/>
                  </a:cubicBezTo>
                  <a:cubicBezTo>
                    <a:pt x="4204" y="4"/>
                    <a:pt x="4208" y="0"/>
                    <a:pt x="4212" y="0"/>
                  </a:cubicBezTo>
                  <a:lnTo>
                    <a:pt x="4212" y="0"/>
                  </a:lnTo>
                  <a:cubicBezTo>
                    <a:pt x="4217" y="0"/>
                    <a:pt x="4220" y="4"/>
                    <a:pt x="4220" y="8"/>
                  </a:cubicBezTo>
                  <a:cubicBezTo>
                    <a:pt x="4220" y="13"/>
                    <a:pt x="4217" y="16"/>
                    <a:pt x="4212" y="16"/>
                  </a:cubicBezTo>
                  <a:close/>
                  <a:moveTo>
                    <a:pt x="4180" y="16"/>
                  </a:moveTo>
                  <a:lnTo>
                    <a:pt x="4180" y="16"/>
                  </a:lnTo>
                  <a:cubicBezTo>
                    <a:pt x="4176" y="16"/>
                    <a:pt x="4172" y="13"/>
                    <a:pt x="4172" y="8"/>
                  </a:cubicBezTo>
                  <a:cubicBezTo>
                    <a:pt x="4172" y="4"/>
                    <a:pt x="4176" y="0"/>
                    <a:pt x="4180" y="0"/>
                  </a:cubicBezTo>
                  <a:lnTo>
                    <a:pt x="4180" y="0"/>
                  </a:lnTo>
                  <a:cubicBezTo>
                    <a:pt x="4185" y="0"/>
                    <a:pt x="4188" y="4"/>
                    <a:pt x="4188" y="8"/>
                  </a:cubicBezTo>
                  <a:cubicBezTo>
                    <a:pt x="4188" y="13"/>
                    <a:pt x="4185" y="16"/>
                    <a:pt x="4180" y="16"/>
                  </a:cubicBezTo>
                  <a:close/>
                  <a:moveTo>
                    <a:pt x="4148" y="16"/>
                  </a:moveTo>
                  <a:lnTo>
                    <a:pt x="4148" y="16"/>
                  </a:lnTo>
                  <a:cubicBezTo>
                    <a:pt x="4144" y="16"/>
                    <a:pt x="4140" y="13"/>
                    <a:pt x="4140" y="8"/>
                  </a:cubicBezTo>
                  <a:cubicBezTo>
                    <a:pt x="4140" y="4"/>
                    <a:pt x="4144" y="0"/>
                    <a:pt x="4148" y="0"/>
                  </a:cubicBezTo>
                  <a:lnTo>
                    <a:pt x="4148" y="0"/>
                  </a:lnTo>
                  <a:cubicBezTo>
                    <a:pt x="4153" y="0"/>
                    <a:pt x="4156" y="4"/>
                    <a:pt x="4156" y="8"/>
                  </a:cubicBezTo>
                  <a:cubicBezTo>
                    <a:pt x="4156" y="13"/>
                    <a:pt x="4153" y="16"/>
                    <a:pt x="4148" y="16"/>
                  </a:cubicBezTo>
                  <a:close/>
                  <a:moveTo>
                    <a:pt x="4116" y="16"/>
                  </a:moveTo>
                  <a:lnTo>
                    <a:pt x="4116" y="16"/>
                  </a:lnTo>
                  <a:cubicBezTo>
                    <a:pt x="4112" y="16"/>
                    <a:pt x="4108" y="13"/>
                    <a:pt x="4108" y="8"/>
                  </a:cubicBezTo>
                  <a:cubicBezTo>
                    <a:pt x="4108" y="4"/>
                    <a:pt x="4112" y="0"/>
                    <a:pt x="4116" y="0"/>
                  </a:cubicBezTo>
                  <a:lnTo>
                    <a:pt x="4116" y="0"/>
                  </a:lnTo>
                  <a:cubicBezTo>
                    <a:pt x="4121" y="0"/>
                    <a:pt x="4124" y="4"/>
                    <a:pt x="4124" y="8"/>
                  </a:cubicBezTo>
                  <a:cubicBezTo>
                    <a:pt x="4124" y="13"/>
                    <a:pt x="4121" y="16"/>
                    <a:pt x="4116" y="16"/>
                  </a:cubicBezTo>
                  <a:close/>
                  <a:moveTo>
                    <a:pt x="4084" y="16"/>
                  </a:moveTo>
                  <a:lnTo>
                    <a:pt x="4084" y="16"/>
                  </a:lnTo>
                  <a:cubicBezTo>
                    <a:pt x="4080" y="16"/>
                    <a:pt x="4076" y="13"/>
                    <a:pt x="4076" y="8"/>
                  </a:cubicBezTo>
                  <a:cubicBezTo>
                    <a:pt x="4076" y="4"/>
                    <a:pt x="4080" y="0"/>
                    <a:pt x="4084" y="0"/>
                  </a:cubicBezTo>
                  <a:lnTo>
                    <a:pt x="4084" y="0"/>
                  </a:lnTo>
                  <a:cubicBezTo>
                    <a:pt x="4089" y="0"/>
                    <a:pt x="4092" y="4"/>
                    <a:pt x="4092" y="8"/>
                  </a:cubicBezTo>
                  <a:cubicBezTo>
                    <a:pt x="4092" y="13"/>
                    <a:pt x="4089" y="16"/>
                    <a:pt x="4084" y="16"/>
                  </a:cubicBezTo>
                  <a:close/>
                  <a:moveTo>
                    <a:pt x="4052" y="16"/>
                  </a:moveTo>
                  <a:lnTo>
                    <a:pt x="4052" y="16"/>
                  </a:lnTo>
                  <a:cubicBezTo>
                    <a:pt x="4048" y="16"/>
                    <a:pt x="4044" y="13"/>
                    <a:pt x="4044" y="8"/>
                  </a:cubicBezTo>
                  <a:cubicBezTo>
                    <a:pt x="4044" y="4"/>
                    <a:pt x="4048" y="0"/>
                    <a:pt x="4052" y="0"/>
                  </a:cubicBezTo>
                  <a:lnTo>
                    <a:pt x="4052" y="0"/>
                  </a:lnTo>
                  <a:cubicBezTo>
                    <a:pt x="4056" y="0"/>
                    <a:pt x="4060" y="4"/>
                    <a:pt x="4060" y="8"/>
                  </a:cubicBezTo>
                  <a:cubicBezTo>
                    <a:pt x="4060" y="13"/>
                    <a:pt x="4056" y="16"/>
                    <a:pt x="4052" y="16"/>
                  </a:cubicBezTo>
                  <a:close/>
                  <a:moveTo>
                    <a:pt x="4020" y="16"/>
                  </a:moveTo>
                  <a:lnTo>
                    <a:pt x="4020" y="16"/>
                  </a:lnTo>
                  <a:cubicBezTo>
                    <a:pt x="4016" y="16"/>
                    <a:pt x="4012" y="13"/>
                    <a:pt x="4012" y="8"/>
                  </a:cubicBezTo>
                  <a:cubicBezTo>
                    <a:pt x="4012" y="4"/>
                    <a:pt x="4016" y="0"/>
                    <a:pt x="4020" y="0"/>
                  </a:cubicBezTo>
                  <a:lnTo>
                    <a:pt x="4020" y="0"/>
                  </a:lnTo>
                  <a:cubicBezTo>
                    <a:pt x="4024" y="0"/>
                    <a:pt x="4028" y="4"/>
                    <a:pt x="4028" y="8"/>
                  </a:cubicBezTo>
                  <a:cubicBezTo>
                    <a:pt x="4028" y="13"/>
                    <a:pt x="4024" y="16"/>
                    <a:pt x="4020" y="16"/>
                  </a:cubicBezTo>
                  <a:close/>
                  <a:moveTo>
                    <a:pt x="3988" y="16"/>
                  </a:moveTo>
                  <a:lnTo>
                    <a:pt x="3988" y="16"/>
                  </a:lnTo>
                  <a:cubicBezTo>
                    <a:pt x="3984" y="16"/>
                    <a:pt x="3980" y="13"/>
                    <a:pt x="3980" y="8"/>
                  </a:cubicBezTo>
                  <a:cubicBezTo>
                    <a:pt x="3980" y="4"/>
                    <a:pt x="3984" y="0"/>
                    <a:pt x="3988" y="0"/>
                  </a:cubicBezTo>
                  <a:lnTo>
                    <a:pt x="3988" y="0"/>
                  </a:lnTo>
                  <a:cubicBezTo>
                    <a:pt x="3992" y="0"/>
                    <a:pt x="3996" y="4"/>
                    <a:pt x="3996" y="8"/>
                  </a:cubicBezTo>
                  <a:cubicBezTo>
                    <a:pt x="3996" y="13"/>
                    <a:pt x="3992" y="16"/>
                    <a:pt x="3988" y="16"/>
                  </a:cubicBezTo>
                  <a:close/>
                  <a:moveTo>
                    <a:pt x="3956" y="16"/>
                  </a:moveTo>
                  <a:lnTo>
                    <a:pt x="3956" y="16"/>
                  </a:lnTo>
                  <a:cubicBezTo>
                    <a:pt x="3952" y="16"/>
                    <a:pt x="3948" y="13"/>
                    <a:pt x="3948" y="8"/>
                  </a:cubicBezTo>
                  <a:cubicBezTo>
                    <a:pt x="3948" y="4"/>
                    <a:pt x="3952" y="0"/>
                    <a:pt x="3956" y="0"/>
                  </a:cubicBezTo>
                  <a:lnTo>
                    <a:pt x="3956" y="0"/>
                  </a:lnTo>
                  <a:cubicBezTo>
                    <a:pt x="3960" y="0"/>
                    <a:pt x="3964" y="4"/>
                    <a:pt x="3964" y="8"/>
                  </a:cubicBezTo>
                  <a:cubicBezTo>
                    <a:pt x="3964" y="13"/>
                    <a:pt x="3960" y="16"/>
                    <a:pt x="3956" y="16"/>
                  </a:cubicBezTo>
                  <a:close/>
                  <a:moveTo>
                    <a:pt x="3924" y="16"/>
                  </a:moveTo>
                  <a:lnTo>
                    <a:pt x="3924" y="16"/>
                  </a:lnTo>
                  <a:cubicBezTo>
                    <a:pt x="3920" y="16"/>
                    <a:pt x="3916" y="13"/>
                    <a:pt x="3916" y="8"/>
                  </a:cubicBezTo>
                  <a:cubicBezTo>
                    <a:pt x="3916" y="4"/>
                    <a:pt x="3920" y="0"/>
                    <a:pt x="3924" y="0"/>
                  </a:cubicBezTo>
                  <a:lnTo>
                    <a:pt x="3924" y="0"/>
                  </a:lnTo>
                  <a:cubicBezTo>
                    <a:pt x="3928" y="0"/>
                    <a:pt x="3932" y="4"/>
                    <a:pt x="3932" y="8"/>
                  </a:cubicBezTo>
                  <a:cubicBezTo>
                    <a:pt x="3932" y="13"/>
                    <a:pt x="3928" y="16"/>
                    <a:pt x="3924" y="16"/>
                  </a:cubicBezTo>
                  <a:close/>
                  <a:moveTo>
                    <a:pt x="3892" y="16"/>
                  </a:moveTo>
                  <a:lnTo>
                    <a:pt x="3892" y="16"/>
                  </a:lnTo>
                  <a:cubicBezTo>
                    <a:pt x="3888" y="16"/>
                    <a:pt x="3884" y="13"/>
                    <a:pt x="3884" y="8"/>
                  </a:cubicBezTo>
                  <a:cubicBezTo>
                    <a:pt x="3884" y="4"/>
                    <a:pt x="3888" y="0"/>
                    <a:pt x="3892" y="0"/>
                  </a:cubicBezTo>
                  <a:lnTo>
                    <a:pt x="3892" y="0"/>
                  </a:lnTo>
                  <a:cubicBezTo>
                    <a:pt x="3896" y="0"/>
                    <a:pt x="3900" y="4"/>
                    <a:pt x="3900" y="8"/>
                  </a:cubicBezTo>
                  <a:cubicBezTo>
                    <a:pt x="3900" y="13"/>
                    <a:pt x="3896" y="16"/>
                    <a:pt x="3892" y="16"/>
                  </a:cubicBezTo>
                  <a:close/>
                  <a:moveTo>
                    <a:pt x="3860" y="16"/>
                  </a:moveTo>
                  <a:lnTo>
                    <a:pt x="3860" y="16"/>
                  </a:lnTo>
                  <a:cubicBezTo>
                    <a:pt x="3856" y="16"/>
                    <a:pt x="3852" y="13"/>
                    <a:pt x="3852" y="8"/>
                  </a:cubicBezTo>
                  <a:cubicBezTo>
                    <a:pt x="3852" y="4"/>
                    <a:pt x="3856" y="0"/>
                    <a:pt x="3860" y="0"/>
                  </a:cubicBezTo>
                  <a:lnTo>
                    <a:pt x="3860" y="0"/>
                  </a:lnTo>
                  <a:cubicBezTo>
                    <a:pt x="3864" y="0"/>
                    <a:pt x="3868" y="4"/>
                    <a:pt x="3868" y="8"/>
                  </a:cubicBezTo>
                  <a:cubicBezTo>
                    <a:pt x="3868" y="13"/>
                    <a:pt x="3864" y="16"/>
                    <a:pt x="3860" y="16"/>
                  </a:cubicBezTo>
                  <a:close/>
                  <a:moveTo>
                    <a:pt x="3828" y="16"/>
                  </a:moveTo>
                  <a:lnTo>
                    <a:pt x="3828" y="16"/>
                  </a:lnTo>
                  <a:cubicBezTo>
                    <a:pt x="3824" y="16"/>
                    <a:pt x="3820" y="13"/>
                    <a:pt x="3820" y="8"/>
                  </a:cubicBezTo>
                  <a:cubicBezTo>
                    <a:pt x="3820" y="4"/>
                    <a:pt x="3824" y="0"/>
                    <a:pt x="3828" y="0"/>
                  </a:cubicBezTo>
                  <a:lnTo>
                    <a:pt x="3828" y="0"/>
                  </a:lnTo>
                  <a:cubicBezTo>
                    <a:pt x="3832" y="0"/>
                    <a:pt x="3836" y="4"/>
                    <a:pt x="3836" y="8"/>
                  </a:cubicBezTo>
                  <a:cubicBezTo>
                    <a:pt x="3836" y="13"/>
                    <a:pt x="3832" y="16"/>
                    <a:pt x="3828" y="16"/>
                  </a:cubicBezTo>
                  <a:close/>
                  <a:moveTo>
                    <a:pt x="3796" y="16"/>
                  </a:moveTo>
                  <a:lnTo>
                    <a:pt x="3796" y="16"/>
                  </a:lnTo>
                  <a:cubicBezTo>
                    <a:pt x="3792" y="16"/>
                    <a:pt x="3788" y="13"/>
                    <a:pt x="3788" y="8"/>
                  </a:cubicBezTo>
                  <a:cubicBezTo>
                    <a:pt x="3788" y="4"/>
                    <a:pt x="3792" y="0"/>
                    <a:pt x="3796" y="0"/>
                  </a:cubicBezTo>
                  <a:lnTo>
                    <a:pt x="3796" y="0"/>
                  </a:lnTo>
                  <a:cubicBezTo>
                    <a:pt x="3800" y="0"/>
                    <a:pt x="3804" y="4"/>
                    <a:pt x="3804" y="8"/>
                  </a:cubicBezTo>
                  <a:cubicBezTo>
                    <a:pt x="3804" y="13"/>
                    <a:pt x="3800" y="16"/>
                    <a:pt x="3796" y="16"/>
                  </a:cubicBezTo>
                  <a:close/>
                  <a:moveTo>
                    <a:pt x="3764" y="16"/>
                  </a:moveTo>
                  <a:lnTo>
                    <a:pt x="3764" y="16"/>
                  </a:lnTo>
                  <a:cubicBezTo>
                    <a:pt x="3759" y="16"/>
                    <a:pt x="3756" y="13"/>
                    <a:pt x="3756" y="8"/>
                  </a:cubicBezTo>
                  <a:cubicBezTo>
                    <a:pt x="3756" y="4"/>
                    <a:pt x="3759" y="0"/>
                    <a:pt x="3764" y="0"/>
                  </a:cubicBezTo>
                  <a:lnTo>
                    <a:pt x="3764" y="0"/>
                  </a:lnTo>
                  <a:cubicBezTo>
                    <a:pt x="3768" y="0"/>
                    <a:pt x="3772" y="4"/>
                    <a:pt x="3772" y="8"/>
                  </a:cubicBezTo>
                  <a:cubicBezTo>
                    <a:pt x="3772" y="13"/>
                    <a:pt x="3768" y="16"/>
                    <a:pt x="3764" y="16"/>
                  </a:cubicBezTo>
                  <a:close/>
                  <a:moveTo>
                    <a:pt x="3732" y="16"/>
                  </a:moveTo>
                  <a:lnTo>
                    <a:pt x="3732" y="16"/>
                  </a:lnTo>
                  <a:cubicBezTo>
                    <a:pt x="3727" y="16"/>
                    <a:pt x="3724" y="13"/>
                    <a:pt x="3724" y="8"/>
                  </a:cubicBezTo>
                  <a:cubicBezTo>
                    <a:pt x="3724" y="4"/>
                    <a:pt x="3727" y="0"/>
                    <a:pt x="3732" y="0"/>
                  </a:cubicBezTo>
                  <a:lnTo>
                    <a:pt x="3732" y="0"/>
                  </a:lnTo>
                  <a:cubicBezTo>
                    <a:pt x="3736" y="0"/>
                    <a:pt x="3740" y="4"/>
                    <a:pt x="3740" y="8"/>
                  </a:cubicBezTo>
                  <a:cubicBezTo>
                    <a:pt x="3740" y="13"/>
                    <a:pt x="3736" y="16"/>
                    <a:pt x="3732" y="16"/>
                  </a:cubicBezTo>
                  <a:close/>
                  <a:moveTo>
                    <a:pt x="3700" y="16"/>
                  </a:moveTo>
                  <a:lnTo>
                    <a:pt x="3700" y="16"/>
                  </a:lnTo>
                  <a:cubicBezTo>
                    <a:pt x="3695" y="16"/>
                    <a:pt x="3692" y="13"/>
                    <a:pt x="3692" y="8"/>
                  </a:cubicBezTo>
                  <a:cubicBezTo>
                    <a:pt x="3692" y="4"/>
                    <a:pt x="3695" y="0"/>
                    <a:pt x="3700" y="0"/>
                  </a:cubicBezTo>
                  <a:lnTo>
                    <a:pt x="3700" y="0"/>
                  </a:lnTo>
                  <a:cubicBezTo>
                    <a:pt x="3704" y="0"/>
                    <a:pt x="3708" y="4"/>
                    <a:pt x="3708" y="8"/>
                  </a:cubicBezTo>
                  <a:cubicBezTo>
                    <a:pt x="3708" y="13"/>
                    <a:pt x="3704" y="16"/>
                    <a:pt x="3700" y="16"/>
                  </a:cubicBezTo>
                  <a:close/>
                  <a:moveTo>
                    <a:pt x="3668" y="16"/>
                  </a:moveTo>
                  <a:lnTo>
                    <a:pt x="3668" y="16"/>
                  </a:lnTo>
                  <a:cubicBezTo>
                    <a:pt x="3663" y="16"/>
                    <a:pt x="3660" y="13"/>
                    <a:pt x="3660" y="8"/>
                  </a:cubicBezTo>
                  <a:cubicBezTo>
                    <a:pt x="3660" y="4"/>
                    <a:pt x="3663" y="0"/>
                    <a:pt x="3668" y="0"/>
                  </a:cubicBezTo>
                  <a:lnTo>
                    <a:pt x="3668" y="0"/>
                  </a:lnTo>
                  <a:cubicBezTo>
                    <a:pt x="3672" y="0"/>
                    <a:pt x="3676" y="4"/>
                    <a:pt x="3676" y="8"/>
                  </a:cubicBezTo>
                  <a:cubicBezTo>
                    <a:pt x="3676" y="13"/>
                    <a:pt x="3672" y="16"/>
                    <a:pt x="3668" y="16"/>
                  </a:cubicBezTo>
                  <a:close/>
                  <a:moveTo>
                    <a:pt x="3636" y="16"/>
                  </a:moveTo>
                  <a:lnTo>
                    <a:pt x="3636" y="16"/>
                  </a:lnTo>
                  <a:cubicBezTo>
                    <a:pt x="3631" y="16"/>
                    <a:pt x="3628" y="13"/>
                    <a:pt x="3628" y="8"/>
                  </a:cubicBezTo>
                  <a:cubicBezTo>
                    <a:pt x="3628" y="4"/>
                    <a:pt x="3631" y="0"/>
                    <a:pt x="3636" y="0"/>
                  </a:cubicBezTo>
                  <a:lnTo>
                    <a:pt x="3636" y="0"/>
                  </a:lnTo>
                  <a:cubicBezTo>
                    <a:pt x="3640" y="0"/>
                    <a:pt x="3644" y="4"/>
                    <a:pt x="3644" y="8"/>
                  </a:cubicBezTo>
                  <a:cubicBezTo>
                    <a:pt x="3644" y="13"/>
                    <a:pt x="3640" y="16"/>
                    <a:pt x="3636" y="16"/>
                  </a:cubicBezTo>
                  <a:close/>
                  <a:moveTo>
                    <a:pt x="3604" y="16"/>
                  </a:moveTo>
                  <a:lnTo>
                    <a:pt x="3604" y="16"/>
                  </a:lnTo>
                  <a:cubicBezTo>
                    <a:pt x="3599" y="16"/>
                    <a:pt x="3596" y="13"/>
                    <a:pt x="3596" y="8"/>
                  </a:cubicBezTo>
                  <a:cubicBezTo>
                    <a:pt x="3596" y="4"/>
                    <a:pt x="3599" y="0"/>
                    <a:pt x="3604" y="0"/>
                  </a:cubicBezTo>
                  <a:lnTo>
                    <a:pt x="3604" y="0"/>
                  </a:lnTo>
                  <a:cubicBezTo>
                    <a:pt x="3608" y="0"/>
                    <a:pt x="3612" y="4"/>
                    <a:pt x="3612" y="8"/>
                  </a:cubicBezTo>
                  <a:cubicBezTo>
                    <a:pt x="3612" y="13"/>
                    <a:pt x="3608" y="16"/>
                    <a:pt x="3604" y="16"/>
                  </a:cubicBezTo>
                  <a:close/>
                  <a:moveTo>
                    <a:pt x="3572" y="16"/>
                  </a:moveTo>
                  <a:lnTo>
                    <a:pt x="3572" y="16"/>
                  </a:lnTo>
                  <a:cubicBezTo>
                    <a:pt x="3567" y="16"/>
                    <a:pt x="3564" y="13"/>
                    <a:pt x="3564" y="8"/>
                  </a:cubicBezTo>
                  <a:cubicBezTo>
                    <a:pt x="3564" y="4"/>
                    <a:pt x="3567" y="0"/>
                    <a:pt x="3572" y="0"/>
                  </a:cubicBezTo>
                  <a:lnTo>
                    <a:pt x="3572" y="0"/>
                  </a:lnTo>
                  <a:cubicBezTo>
                    <a:pt x="3576" y="0"/>
                    <a:pt x="3580" y="4"/>
                    <a:pt x="3580" y="8"/>
                  </a:cubicBezTo>
                  <a:cubicBezTo>
                    <a:pt x="3580" y="13"/>
                    <a:pt x="3576" y="16"/>
                    <a:pt x="3572" y="16"/>
                  </a:cubicBezTo>
                  <a:close/>
                  <a:moveTo>
                    <a:pt x="3540" y="16"/>
                  </a:moveTo>
                  <a:lnTo>
                    <a:pt x="3540" y="16"/>
                  </a:lnTo>
                  <a:cubicBezTo>
                    <a:pt x="3535" y="16"/>
                    <a:pt x="3532" y="13"/>
                    <a:pt x="3532" y="8"/>
                  </a:cubicBezTo>
                  <a:cubicBezTo>
                    <a:pt x="3532" y="4"/>
                    <a:pt x="3535" y="0"/>
                    <a:pt x="3540" y="0"/>
                  </a:cubicBezTo>
                  <a:lnTo>
                    <a:pt x="3540" y="0"/>
                  </a:lnTo>
                  <a:cubicBezTo>
                    <a:pt x="3544" y="0"/>
                    <a:pt x="3548" y="4"/>
                    <a:pt x="3548" y="8"/>
                  </a:cubicBezTo>
                  <a:cubicBezTo>
                    <a:pt x="3548" y="13"/>
                    <a:pt x="3544" y="16"/>
                    <a:pt x="3540" y="16"/>
                  </a:cubicBezTo>
                  <a:close/>
                  <a:moveTo>
                    <a:pt x="3508" y="16"/>
                  </a:moveTo>
                  <a:lnTo>
                    <a:pt x="3508" y="16"/>
                  </a:lnTo>
                  <a:cubicBezTo>
                    <a:pt x="3503" y="16"/>
                    <a:pt x="3500" y="13"/>
                    <a:pt x="3500" y="8"/>
                  </a:cubicBezTo>
                  <a:cubicBezTo>
                    <a:pt x="3500" y="4"/>
                    <a:pt x="3503" y="0"/>
                    <a:pt x="3508" y="0"/>
                  </a:cubicBezTo>
                  <a:lnTo>
                    <a:pt x="3508" y="0"/>
                  </a:lnTo>
                  <a:cubicBezTo>
                    <a:pt x="3512" y="0"/>
                    <a:pt x="3516" y="4"/>
                    <a:pt x="3516" y="8"/>
                  </a:cubicBezTo>
                  <a:cubicBezTo>
                    <a:pt x="3516" y="13"/>
                    <a:pt x="3512" y="16"/>
                    <a:pt x="3508" y="16"/>
                  </a:cubicBezTo>
                  <a:close/>
                  <a:moveTo>
                    <a:pt x="3476" y="16"/>
                  </a:moveTo>
                  <a:lnTo>
                    <a:pt x="3476" y="16"/>
                  </a:lnTo>
                  <a:cubicBezTo>
                    <a:pt x="3471" y="16"/>
                    <a:pt x="3468" y="13"/>
                    <a:pt x="3468" y="8"/>
                  </a:cubicBezTo>
                  <a:cubicBezTo>
                    <a:pt x="3468" y="4"/>
                    <a:pt x="3471" y="0"/>
                    <a:pt x="3476" y="0"/>
                  </a:cubicBezTo>
                  <a:lnTo>
                    <a:pt x="3476" y="0"/>
                  </a:lnTo>
                  <a:cubicBezTo>
                    <a:pt x="3480" y="0"/>
                    <a:pt x="3484" y="4"/>
                    <a:pt x="3484" y="8"/>
                  </a:cubicBezTo>
                  <a:cubicBezTo>
                    <a:pt x="3484" y="13"/>
                    <a:pt x="3480" y="16"/>
                    <a:pt x="3476" y="16"/>
                  </a:cubicBezTo>
                  <a:close/>
                  <a:moveTo>
                    <a:pt x="3444" y="16"/>
                  </a:moveTo>
                  <a:lnTo>
                    <a:pt x="3444" y="16"/>
                  </a:lnTo>
                  <a:cubicBezTo>
                    <a:pt x="3439" y="16"/>
                    <a:pt x="3436" y="13"/>
                    <a:pt x="3436" y="8"/>
                  </a:cubicBezTo>
                  <a:cubicBezTo>
                    <a:pt x="3436" y="4"/>
                    <a:pt x="3439" y="0"/>
                    <a:pt x="3444" y="0"/>
                  </a:cubicBezTo>
                  <a:lnTo>
                    <a:pt x="3444" y="0"/>
                  </a:lnTo>
                  <a:cubicBezTo>
                    <a:pt x="3448" y="0"/>
                    <a:pt x="3452" y="4"/>
                    <a:pt x="3452" y="8"/>
                  </a:cubicBezTo>
                  <a:cubicBezTo>
                    <a:pt x="3452" y="13"/>
                    <a:pt x="3448" y="16"/>
                    <a:pt x="3444" y="16"/>
                  </a:cubicBezTo>
                  <a:close/>
                  <a:moveTo>
                    <a:pt x="3412" y="16"/>
                  </a:moveTo>
                  <a:lnTo>
                    <a:pt x="3412" y="16"/>
                  </a:lnTo>
                  <a:cubicBezTo>
                    <a:pt x="3407" y="16"/>
                    <a:pt x="3404" y="13"/>
                    <a:pt x="3404" y="8"/>
                  </a:cubicBezTo>
                  <a:cubicBezTo>
                    <a:pt x="3404" y="4"/>
                    <a:pt x="3407" y="0"/>
                    <a:pt x="3412" y="0"/>
                  </a:cubicBezTo>
                  <a:lnTo>
                    <a:pt x="3412" y="0"/>
                  </a:lnTo>
                  <a:cubicBezTo>
                    <a:pt x="3416" y="0"/>
                    <a:pt x="3420" y="4"/>
                    <a:pt x="3420" y="8"/>
                  </a:cubicBezTo>
                  <a:cubicBezTo>
                    <a:pt x="3420" y="13"/>
                    <a:pt x="3416" y="16"/>
                    <a:pt x="3412" y="16"/>
                  </a:cubicBezTo>
                  <a:close/>
                  <a:moveTo>
                    <a:pt x="3380" y="16"/>
                  </a:moveTo>
                  <a:lnTo>
                    <a:pt x="3380" y="16"/>
                  </a:lnTo>
                  <a:cubicBezTo>
                    <a:pt x="3375" y="16"/>
                    <a:pt x="3372" y="13"/>
                    <a:pt x="3372" y="8"/>
                  </a:cubicBezTo>
                  <a:cubicBezTo>
                    <a:pt x="3372" y="4"/>
                    <a:pt x="3375" y="0"/>
                    <a:pt x="3380" y="0"/>
                  </a:cubicBezTo>
                  <a:lnTo>
                    <a:pt x="3380" y="0"/>
                  </a:lnTo>
                  <a:cubicBezTo>
                    <a:pt x="3384" y="0"/>
                    <a:pt x="3388" y="4"/>
                    <a:pt x="3388" y="8"/>
                  </a:cubicBezTo>
                  <a:cubicBezTo>
                    <a:pt x="3388" y="13"/>
                    <a:pt x="3384" y="16"/>
                    <a:pt x="3380" y="16"/>
                  </a:cubicBezTo>
                  <a:close/>
                  <a:moveTo>
                    <a:pt x="3348" y="16"/>
                  </a:moveTo>
                  <a:lnTo>
                    <a:pt x="3348" y="16"/>
                  </a:lnTo>
                  <a:cubicBezTo>
                    <a:pt x="3343" y="16"/>
                    <a:pt x="3340" y="13"/>
                    <a:pt x="3340" y="8"/>
                  </a:cubicBezTo>
                  <a:cubicBezTo>
                    <a:pt x="3340" y="4"/>
                    <a:pt x="3343" y="0"/>
                    <a:pt x="3348" y="0"/>
                  </a:cubicBezTo>
                  <a:lnTo>
                    <a:pt x="3348" y="0"/>
                  </a:lnTo>
                  <a:cubicBezTo>
                    <a:pt x="3352" y="0"/>
                    <a:pt x="3356" y="4"/>
                    <a:pt x="3356" y="8"/>
                  </a:cubicBezTo>
                  <a:cubicBezTo>
                    <a:pt x="3356" y="13"/>
                    <a:pt x="3352" y="16"/>
                    <a:pt x="3348" y="16"/>
                  </a:cubicBezTo>
                  <a:close/>
                  <a:moveTo>
                    <a:pt x="3316" y="16"/>
                  </a:moveTo>
                  <a:lnTo>
                    <a:pt x="3316" y="16"/>
                  </a:lnTo>
                  <a:cubicBezTo>
                    <a:pt x="3311" y="16"/>
                    <a:pt x="3308" y="13"/>
                    <a:pt x="3308" y="8"/>
                  </a:cubicBezTo>
                  <a:cubicBezTo>
                    <a:pt x="3308" y="4"/>
                    <a:pt x="3311" y="0"/>
                    <a:pt x="3316" y="0"/>
                  </a:cubicBezTo>
                  <a:lnTo>
                    <a:pt x="3316" y="0"/>
                  </a:lnTo>
                  <a:cubicBezTo>
                    <a:pt x="3320" y="0"/>
                    <a:pt x="3324" y="4"/>
                    <a:pt x="3324" y="8"/>
                  </a:cubicBezTo>
                  <a:cubicBezTo>
                    <a:pt x="3324" y="13"/>
                    <a:pt x="3320" y="16"/>
                    <a:pt x="3316" y="16"/>
                  </a:cubicBezTo>
                  <a:close/>
                  <a:moveTo>
                    <a:pt x="3284" y="16"/>
                  </a:moveTo>
                  <a:lnTo>
                    <a:pt x="3284" y="16"/>
                  </a:lnTo>
                  <a:cubicBezTo>
                    <a:pt x="3279" y="16"/>
                    <a:pt x="3276" y="13"/>
                    <a:pt x="3276" y="8"/>
                  </a:cubicBezTo>
                  <a:cubicBezTo>
                    <a:pt x="3276" y="4"/>
                    <a:pt x="3279" y="0"/>
                    <a:pt x="3284" y="0"/>
                  </a:cubicBezTo>
                  <a:lnTo>
                    <a:pt x="3284" y="0"/>
                  </a:lnTo>
                  <a:cubicBezTo>
                    <a:pt x="3288" y="0"/>
                    <a:pt x="3292" y="4"/>
                    <a:pt x="3292" y="8"/>
                  </a:cubicBezTo>
                  <a:cubicBezTo>
                    <a:pt x="3292" y="13"/>
                    <a:pt x="3288" y="16"/>
                    <a:pt x="3284" y="16"/>
                  </a:cubicBezTo>
                  <a:close/>
                  <a:moveTo>
                    <a:pt x="3252" y="16"/>
                  </a:moveTo>
                  <a:lnTo>
                    <a:pt x="3252" y="16"/>
                  </a:lnTo>
                  <a:cubicBezTo>
                    <a:pt x="3247" y="16"/>
                    <a:pt x="3244" y="13"/>
                    <a:pt x="3244" y="8"/>
                  </a:cubicBezTo>
                  <a:cubicBezTo>
                    <a:pt x="3244" y="4"/>
                    <a:pt x="3247" y="0"/>
                    <a:pt x="3252" y="0"/>
                  </a:cubicBezTo>
                  <a:lnTo>
                    <a:pt x="3252" y="0"/>
                  </a:lnTo>
                  <a:cubicBezTo>
                    <a:pt x="3256" y="0"/>
                    <a:pt x="3260" y="4"/>
                    <a:pt x="3260" y="8"/>
                  </a:cubicBezTo>
                  <a:cubicBezTo>
                    <a:pt x="3260" y="13"/>
                    <a:pt x="3256" y="16"/>
                    <a:pt x="3252" y="16"/>
                  </a:cubicBezTo>
                  <a:close/>
                  <a:moveTo>
                    <a:pt x="3220" y="16"/>
                  </a:moveTo>
                  <a:lnTo>
                    <a:pt x="3220" y="16"/>
                  </a:lnTo>
                  <a:cubicBezTo>
                    <a:pt x="3215" y="16"/>
                    <a:pt x="3212" y="13"/>
                    <a:pt x="3212" y="8"/>
                  </a:cubicBezTo>
                  <a:cubicBezTo>
                    <a:pt x="3212" y="4"/>
                    <a:pt x="3215" y="0"/>
                    <a:pt x="3220" y="0"/>
                  </a:cubicBezTo>
                  <a:lnTo>
                    <a:pt x="3220" y="0"/>
                  </a:lnTo>
                  <a:cubicBezTo>
                    <a:pt x="3224" y="0"/>
                    <a:pt x="3228" y="4"/>
                    <a:pt x="3228" y="8"/>
                  </a:cubicBezTo>
                  <a:cubicBezTo>
                    <a:pt x="3228" y="13"/>
                    <a:pt x="3224" y="16"/>
                    <a:pt x="3220" y="16"/>
                  </a:cubicBezTo>
                  <a:close/>
                  <a:moveTo>
                    <a:pt x="3188" y="16"/>
                  </a:moveTo>
                  <a:lnTo>
                    <a:pt x="3188" y="16"/>
                  </a:lnTo>
                  <a:cubicBezTo>
                    <a:pt x="3183" y="16"/>
                    <a:pt x="3180" y="13"/>
                    <a:pt x="3180" y="8"/>
                  </a:cubicBezTo>
                  <a:cubicBezTo>
                    <a:pt x="3180" y="4"/>
                    <a:pt x="3183" y="0"/>
                    <a:pt x="3188" y="0"/>
                  </a:cubicBezTo>
                  <a:lnTo>
                    <a:pt x="3188" y="0"/>
                  </a:lnTo>
                  <a:cubicBezTo>
                    <a:pt x="3192" y="0"/>
                    <a:pt x="3196" y="4"/>
                    <a:pt x="3196" y="8"/>
                  </a:cubicBezTo>
                  <a:cubicBezTo>
                    <a:pt x="3196" y="13"/>
                    <a:pt x="3192" y="16"/>
                    <a:pt x="3188" y="16"/>
                  </a:cubicBezTo>
                  <a:close/>
                  <a:moveTo>
                    <a:pt x="3156" y="16"/>
                  </a:moveTo>
                  <a:lnTo>
                    <a:pt x="3156" y="16"/>
                  </a:lnTo>
                  <a:cubicBezTo>
                    <a:pt x="3151" y="16"/>
                    <a:pt x="3148" y="13"/>
                    <a:pt x="3148" y="8"/>
                  </a:cubicBezTo>
                  <a:cubicBezTo>
                    <a:pt x="3148" y="4"/>
                    <a:pt x="3151" y="0"/>
                    <a:pt x="3156" y="0"/>
                  </a:cubicBezTo>
                  <a:lnTo>
                    <a:pt x="3156" y="0"/>
                  </a:lnTo>
                  <a:cubicBezTo>
                    <a:pt x="3160" y="0"/>
                    <a:pt x="3164" y="4"/>
                    <a:pt x="3164" y="8"/>
                  </a:cubicBezTo>
                  <a:cubicBezTo>
                    <a:pt x="3164" y="13"/>
                    <a:pt x="3160" y="16"/>
                    <a:pt x="3156" y="16"/>
                  </a:cubicBezTo>
                  <a:close/>
                  <a:moveTo>
                    <a:pt x="3124" y="16"/>
                  </a:moveTo>
                  <a:lnTo>
                    <a:pt x="3124" y="16"/>
                  </a:lnTo>
                  <a:cubicBezTo>
                    <a:pt x="3119" y="16"/>
                    <a:pt x="3116" y="13"/>
                    <a:pt x="3116" y="8"/>
                  </a:cubicBezTo>
                  <a:cubicBezTo>
                    <a:pt x="3116" y="4"/>
                    <a:pt x="3119" y="0"/>
                    <a:pt x="3124" y="0"/>
                  </a:cubicBezTo>
                  <a:lnTo>
                    <a:pt x="3124" y="0"/>
                  </a:lnTo>
                  <a:cubicBezTo>
                    <a:pt x="3128" y="0"/>
                    <a:pt x="3132" y="4"/>
                    <a:pt x="3132" y="8"/>
                  </a:cubicBezTo>
                  <a:cubicBezTo>
                    <a:pt x="3132" y="13"/>
                    <a:pt x="3128" y="16"/>
                    <a:pt x="3124" y="16"/>
                  </a:cubicBezTo>
                  <a:close/>
                  <a:moveTo>
                    <a:pt x="3092" y="16"/>
                  </a:moveTo>
                  <a:lnTo>
                    <a:pt x="3092" y="16"/>
                  </a:lnTo>
                  <a:cubicBezTo>
                    <a:pt x="3087" y="16"/>
                    <a:pt x="3084" y="13"/>
                    <a:pt x="3084" y="8"/>
                  </a:cubicBezTo>
                  <a:cubicBezTo>
                    <a:pt x="3084" y="4"/>
                    <a:pt x="3087" y="0"/>
                    <a:pt x="3092" y="0"/>
                  </a:cubicBezTo>
                  <a:lnTo>
                    <a:pt x="3092" y="0"/>
                  </a:lnTo>
                  <a:cubicBezTo>
                    <a:pt x="3096" y="0"/>
                    <a:pt x="3100" y="4"/>
                    <a:pt x="3100" y="8"/>
                  </a:cubicBezTo>
                  <a:cubicBezTo>
                    <a:pt x="3100" y="13"/>
                    <a:pt x="3096" y="16"/>
                    <a:pt x="3092" y="16"/>
                  </a:cubicBezTo>
                  <a:close/>
                  <a:moveTo>
                    <a:pt x="3060" y="16"/>
                  </a:moveTo>
                  <a:lnTo>
                    <a:pt x="3060" y="16"/>
                  </a:lnTo>
                  <a:cubicBezTo>
                    <a:pt x="3055" y="16"/>
                    <a:pt x="3052" y="13"/>
                    <a:pt x="3052" y="8"/>
                  </a:cubicBezTo>
                  <a:cubicBezTo>
                    <a:pt x="3052" y="4"/>
                    <a:pt x="3055" y="0"/>
                    <a:pt x="3060" y="0"/>
                  </a:cubicBezTo>
                  <a:lnTo>
                    <a:pt x="3060" y="0"/>
                  </a:lnTo>
                  <a:cubicBezTo>
                    <a:pt x="3064" y="0"/>
                    <a:pt x="3068" y="4"/>
                    <a:pt x="3068" y="8"/>
                  </a:cubicBezTo>
                  <a:cubicBezTo>
                    <a:pt x="3068" y="13"/>
                    <a:pt x="3064" y="16"/>
                    <a:pt x="3060" y="16"/>
                  </a:cubicBezTo>
                  <a:close/>
                  <a:moveTo>
                    <a:pt x="3028" y="16"/>
                  </a:moveTo>
                  <a:lnTo>
                    <a:pt x="3028" y="16"/>
                  </a:lnTo>
                  <a:cubicBezTo>
                    <a:pt x="3023" y="16"/>
                    <a:pt x="3020" y="13"/>
                    <a:pt x="3020" y="8"/>
                  </a:cubicBezTo>
                  <a:cubicBezTo>
                    <a:pt x="3020" y="4"/>
                    <a:pt x="3023" y="0"/>
                    <a:pt x="3028" y="0"/>
                  </a:cubicBezTo>
                  <a:lnTo>
                    <a:pt x="3028" y="0"/>
                  </a:lnTo>
                  <a:cubicBezTo>
                    <a:pt x="3032" y="0"/>
                    <a:pt x="3036" y="4"/>
                    <a:pt x="3036" y="8"/>
                  </a:cubicBezTo>
                  <a:cubicBezTo>
                    <a:pt x="3036" y="13"/>
                    <a:pt x="3032" y="16"/>
                    <a:pt x="3028" y="16"/>
                  </a:cubicBezTo>
                  <a:close/>
                  <a:moveTo>
                    <a:pt x="2996" y="16"/>
                  </a:moveTo>
                  <a:lnTo>
                    <a:pt x="2995" y="16"/>
                  </a:lnTo>
                  <a:cubicBezTo>
                    <a:pt x="2991" y="16"/>
                    <a:pt x="2987" y="13"/>
                    <a:pt x="2987" y="8"/>
                  </a:cubicBezTo>
                  <a:cubicBezTo>
                    <a:pt x="2987" y="4"/>
                    <a:pt x="2991" y="0"/>
                    <a:pt x="2995" y="0"/>
                  </a:cubicBezTo>
                  <a:lnTo>
                    <a:pt x="2996" y="0"/>
                  </a:lnTo>
                  <a:cubicBezTo>
                    <a:pt x="3000" y="0"/>
                    <a:pt x="3004" y="4"/>
                    <a:pt x="3004" y="8"/>
                  </a:cubicBezTo>
                  <a:cubicBezTo>
                    <a:pt x="3004" y="13"/>
                    <a:pt x="3000" y="16"/>
                    <a:pt x="2996" y="16"/>
                  </a:cubicBezTo>
                  <a:close/>
                  <a:moveTo>
                    <a:pt x="2963" y="16"/>
                  </a:moveTo>
                  <a:lnTo>
                    <a:pt x="2963" y="16"/>
                  </a:lnTo>
                  <a:cubicBezTo>
                    <a:pt x="2959" y="16"/>
                    <a:pt x="2955" y="13"/>
                    <a:pt x="2955" y="8"/>
                  </a:cubicBezTo>
                  <a:cubicBezTo>
                    <a:pt x="2955" y="4"/>
                    <a:pt x="2959" y="0"/>
                    <a:pt x="2963" y="0"/>
                  </a:cubicBezTo>
                  <a:lnTo>
                    <a:pt x="2963" y="0"/>
                  </a:lnTo>
                  <a:cubicBezTo>
                    <a:pt x="2968" y="0"/>
                    <a:pt x="2971" y="4"/>
                    <a:pt x="2971" y="8"/>
                  </a:cubicBezTo>
                  <a:cubicBezTo>
                    <a:pt x="2971" y="13"/>
                    <a:pt x="2968" y="16"/>
                    <a:pt x="2963" y="16"/>
                  </a:cubicBezTo>
                  <a:close/>
                  <a:moveTo>
                    <a:pt x="2931" y="16"/>
                  </a:moveTo>
                  <a:lnTo>
                    <a:pt x="2931" y="16"/>
                  </a:lnTo>
                  <a:cubicBezTo>
                    <a:pt x="2927" y="16"/>
                    <a:pt x="2923" y="13"/>
                    <a:pt x="2923" y="8"/>
                  </a:cubicBezTo>
                  <a:cubicBezTo>
                    <a:pt x="2923" y="4"/>
                    <a:pt x="2927" y="0"/>
                    <a:pt x="2931" y="0"/>
                  </a:cubicBezTo>
                  <a:lnTo>
                    <a:pt x="2931" y="0"/>
                  </a:lnTo>
                  <a:cubicBezTo>
                    <a:pt x="2936" y="0"/>
                    <a:pt x="2939" y="4"/>
                    <a:pt x="2939" y="8"/>
                  </a:cubicBezTo>
                  <a:cubicBezTo>
                    <a:pt x="2939" y="13"/>
                    <a:pt x="2936" y="16"/>
                    <a:pt x="2931" y="16"/>
                  </a:cubicBezTo>
                  <a:close/>
                  <a:moveTo>
                    <a:pt x="2899" y="16"/>
                  </a:moveTo>
                  <a:lnTo>
                    <a:pt x="2899" y="16"/>
                  </a:lnTo>
                  <a:cubicBezTo>
                    <a:pt x="2895" y="16"/>
                    <a:pt x="2891" y="13"/>
                    <a:pt x="2891" y="8"/>
                  </a:cubicBezTo>
                  <a:cubicBezTo>
                    <a:pt x="2891" y="4"/>
                    <a:pt x="2895" y="0"/>
                    <a:pt x="2899" y="0"/>
                  </a:cubicBezTo>
                  <a:lnTo>
                    <a:pt x="2899" y="0"/>
                  </a:lnTo>
                  <a:cubicBezTo>
                    <a:pt x="2904" y="0"/>
                    <a:pt x="2907" y="4"/>
                    <a:pt x="2907" y="8"/>
                  </a:cubicBezTo>
                  <a:cubicBezTo>
                    <a:pt x="2907" y="13"/>
                    <a:pt x="2904" y="16"/>
                    <a:pt x="2899" y="16"/>
                  </a:cubicBezTo>
                  <a:close/>
                  <a:moveTo>
                    <a:pt x="2867" y="16"/>
                  </a:moveTo>
                  <a:lnTo>
                    <a:pt x="2867" y="16"/>
                  </a:lnTo>
                  <a:cubicBezTo>
                    <a:pt x="2863" y="16"/>
                    <a:pt x="2859" y="13"/>
                    <a:pt x="2859" y="8"/>
                  </a:cubicBezTo>
                  <a:cubicBezTo>
                    <a:pt x="2859" y="4"/>
                    <a:pt x="2863" y="0"/>
                    <a:pt x="2867" y="0"/>
                  </a:cubicBezTo>
                  <a:lnTo>
                    <a:pt x="2867" y="0"/>
                  </a:lnTo>
                  <a:cubicBezTo>
                    <a:pt x="2872" y="0"/>
                    <a:pt x="2875" y="4"/>
                    <a:pt x="2875" y="8"/>
                  </a:cubicBezTo>
                  <a:cubicBezTo>
                    <a:pt x="2875" y="13"/>
                    <a:pt x="2872" y="16"/>
                    <a:pt x="2867" y="16"/>
                  </a:cubicBezTo>
                  <a:close/>
                  <a:moveTo>
                    <a:pt x="2835" y="16"/>
                  </a:moveTo>
                  <a:lnTo>
                    <a:pt x="2835" y="16"/>
                  </a:lnTo>
                  <a:cubicBezTo>
                    <a:pt x="2831" y="16"/>
                    <a:pt x="2827" y="13"/>
                    <a:pt x="2827" y="8"/>
                  </a:cubicBezTo>
                  <a:cubicBezTo>
                    <a:pt x="2827" y="4"/>
                    <a:pt x="2831" y="0"/>
                    <a:pt x="2835" y="0"/>
                  </a:cubicBezTo>
                  <a:lnTo>
                    <a:pt x="2835" y="0"/>
                  </a:lnTo>
                  <a:cubicBezTo>
                    <a:pt x="2840" y="0"/>
                    <a:pt x="2843" y="4"/>
                    <a:pt x="2843" y="8"/>
                  </a:cubicBezTo>
                  <a:cubicBezTo>
                    <a:pt x="2843" y="13"/>
                    <a:pt x="2840" y="16"/>
                    <a:pt x="2835" y="16"/>
                  </a:cubicBezTo>
                  <a:close/>
                  <a:moveTo>
                    <a:pt x="2803" y="16"/>
                  </a:moveTo>
                  <a:lnTo>
                    <a:pt x="2803" y="16"/>
                  </a:lnTo>
                  <a:cubicBezTo>
                    <a:pt x="2799" y="16"/>
                    <a:pt x="2795" y="13"/>
                    <a:pt x="2795" y="8"/>
                  </a:cubicBezTo>
                  <a:cubicBezTo>
                    <a:pt x="2795" y="4"/>
                    <a:pt x="2799" y="0"/>
                    <a:pt x="2803" y="0"/>
                  </a:cubicBezTo>
                  <a:lnTo>
                    <a:pt x="2803" y="0"/>
                  </a:lnTo>
                  <a:cubicBezTo>
                    <a:pt x="2808" y="0"/>
                    <a:pt x="2811" y="4"/>
                    <a:pt x="2811" y="8"/>
                  </a:cubicBezTo>
                  <a:cubicBezTo>
                    <a:pt x="2811" y="13"/>
                    <a:pt x="2808" y="16"/>
                    <a:pt x="2803" y="16"/>
                  </a:cubicBezTo>
                  <a:close/>
                  <a:moveTo>
                    <a:pt x="2771" y="16"/>
                  </a:moveTo>
                  <a:lnTo>
                    <a:pt x="2771" y="16"/>
                  </a:lnTo>
                  <a:cubicBezTo>
                    <a:pt x="2767" y="16"/>
                    <a:pt x="2763" y="13"/>
                    <a:pt x="2763" y="8"/>
                  </a:cubicBezTo>
                  <a:cubicBezTo>
                    <a:pt x="2763" y="4"/>
                    <a:pt x="2767" y="0"/>
                    <a:pt x="2771" y="0"/>
                  </a:cubicBezTo>
                  <a:lnTo>
                    <a:pt x="2771" y="0"/>
                  </a:lnTo>
                  <a:cubicBezTo>
                    <a:pt x="2776" y="0"/>
                    <a:pt x="2779" y="4"/>
                    <a:pt x="2779" y="8"/>
                  </a:cubicBezTo>
                  <a:cubicBezTo>
                    <a:pt x="2779" y="13"/>
                    <a:pt x="2776" y="16"/>
                    <a:pt x="2771" y="16"/>
                  </a:cubicBezTo>
                  <a:close/>
                  <a:moveTo>
                    <a:pt x="2739" y="16"/>
                  </a:moveTo>
                  <a:lnTo>
                    <a:pt x="2739" y="16"/>
                  </a:lnTo>
                  <a:cubicBezTo>
                    <a:pt x="2735" y="16"/>
                    <a:pt x="2731" y="13"/>
                    <a:pt x="2731" y="8"/>
                  </a:cubicBezTo>
                  <a:cubicBezTo>
                    <a:pt x="2731" y="4"/>
                    <a:pt x="2735" y="0"/>
                    <a:pt x="2739" y="0"/>
                  </a:cubicBezTo>
                  <a:lnTo>
                    <a:pt x="2739" y="0"/>
                  </a:lnTo>
                  <a:cubicBezTo>
                    <a:pt x="2744" y="0"/>
                    <a:pt x="2747" y="4"/>
                    <a:pt x="2747" y="8"/>
                  </a:cubicBezTo>
                  <a:cubicBezTo>
                    <a:pt x="2747" y="13"/>
                    <a:pt x="2744" y="16"/>
                    <a:pt x="2739" y="16"/>
                  </a:cubicBezTo>
                  <a:close/>
                  <a:moveTo>
                    <a:pt x="2707" y="16"/>
                  </a:moveTo>
                  <a:lnTo>
                    <a:pt x="2707" y="16"/>
                  </a:lnTo>
                  <a:cubicBezTo>
                    <a:pt x="2703" y="16"/>
                    <a:pt x="2699" y="13"/>
                    <a:pt x="2699" y="8"/>
                  </a:cubicBezTo>
                  <a:cubicBezTo>
                    <a:pt x="2699" y="4"/>
                    <a:pt x="2703" y="0"/>
                    <a:pt x="2707" y="0"/>
                  </a:cubicBezTo>
                  <a:lnTo>
                    <a:pt x="2707" y="0"/>
                  </a:lnTo>
                  <a:cubicBezTo>
                    <a:pt x="2712" y="0"/>
                    <a:pt x="2715" y="4"/>
                    <a:pt x="2715" y="8"/>
                  </a:cubicBezTo>
                  <a:cubicBezTo>
                    <a:pt x="2715" y="13"/>
                    <a:pt x="2712" y="16"/>
                    <a:pt x="2707" y="16"/>
                  </a:cubicBezTo>
                  <a:close/>
                  <a:moveTo>
                    <a:pt x="2675" y="16"/>
                  </a:moveTo>
                  <a:lnTo>
                    <a:pt x="2675" y="16"/>
                  </a:lnTo>
                  <a:cubicBezTo>
                    <a:pt x="2671" y="16"/>
                    <a:pt x="2667" y="13"/>
                    <a:pt x="2667" y="8"/>
                  </a:cubicBezTo>
                  <a:cubicBezTo>
                    <a:pt x="2667" y="4"/>
                    <a:pt x="2671" y="0"/>
                    <a:pt x="2675" y="0"/>
                  </a:cubicBezTo>
                  <a:lnTo>
                    <a:pt x="2675" y="0"/>
                  </a:lnTo>
                  <a:cubicBezTo>
                    <a:pt x="2680" y="0"/>
                    <a:pt x="2683" y="4"/>
                    <a:pt x="2683" y="8"/>
                  </a:cubicBezTo>
                  <a:cubicBezTo>
                    <a:pt x="2683" y="13"/>
                    <a:pt x="2680" y="16"/>
                    <a:pt x="2675" y="16"/>
                  </a:cubicBezTo>
                  <a:close/>
                  <a:moveTo>
                    <a:pt x="2643" y="16"/>
                  </a:moveTo>
                  <a:lnTo>
                    <a:pt x="2643" y="16"/>
                  </a:lnTo>
                  <a:cubicBezTo>
                    <a:pt x="2639" y="16"/>
                    <a:pt x="2635" y="13"/>
                    <a:pt x="2635" y="8"/>
                  </a:cubicBezTo>
                  <a:cubicBezTo>
                    <a:pt x="2635" y="4"/>
                    <a:pt x="2639" y="0"/>
                    <a:pt x="2643" y="0"/>
                  </a:cubicBezTo>
                  <a:lnTo>
                    <a:pt x="2643" y="0"/>
                  </a:lnTo>
                  <a:cubicBezTo>
                    <a:pt x="2648" y="0"/>
                    <a:pt x="2651" y="4"/>
                    <a:pt x="2651" y="8"/>
                  </a:cubicBezTo>
                  <a:cubicBezTo>
                    <a:pt x="2651" y="13"/>
                    <a:pt x="2648" y="16"/>
                    <a:pt x="2643" y="16"/>
                  </a:cubicBezTo>
                  <a:close/>
                  <a:moveTo>
                    <a:pt x="2611" y="16"/>
                  </a:moveTo>
                  <a:lnTo>
                    <a:pt x="2611" y="16"/>
                  </a:lnTo>
                  <a:cubicBezTo>
                    <a:pt x="2607" y="16"/>
                    <a:pt x="2603" y="13"/>
                    <a:pt x="2603" y="8"/>
                  </a:cubicBezTo>
                  <a:cubicBezTo>
                    <a:pt x="2603" y="4"/>
                    <a:pt x="2607" y="0"/>
                    <a:pt x="2611" y="0"/>
                  </a:cubicBezTo>
                  <a:lnTo>
                    <a:pt x="2611" y="0"/>
                  </a:lnTo>
                  <a:cubicBezTo>
                    <a:pt x="2616" y="0"/>
                    <a:pt x="2619" y="4"/>
                    <a:pt x="2619" y="8"/>
                  </a:cubicBezTo>
                  <a:cubicBezTo>
                    <a:pt x="2619" y="13"/>
                    <a:pt x="2616" y="16"/>
                    <a:pt x="2611" y="16"/>
                  </a:cubicBezTo>
                  <a:close/>
                  <a:moveTo>
                    <a:pt x="2579" y="16"/>
                  </a:moveTo>
                  <a:lnTo>
                    <a:pt x="2579" y="16"/>
                  </a:lnTo>
                  <a:cubicBezTo>
                    <a:pt x="2575" y="16"/>
                    <a:pt x="2571" y="13"/>
                    <a:pt x="2571" y="8"/>
                  </a:cubicBezTo>
                  <a:cubicBezTo>
                    <a:pt x="2571" y="4"/>
                    <a:pt x="2575" y="0"/>
                    <a:pt x="2579" y="0"/>
                  </a:cubicBezTo>
                  <a:lnTo>
                    <a:pt x="2579" y="0"/>
                  </a:lnTo>
                  <a:cubicBezTo>
                    <a:pt x="2584" y="0"/>
                    <a:pt x="2587" y="4"/>
                    <a:pt x="2587" y="8"/>
                  </a:cubicBezTo>
                  <a:cubicBezTo>
                    <a:pt x="2587" y="13"/>
                    <a:pt x="2584" y="16"/>
                    <a:pt x="2579" y="16"/>
                  </a:cubicBezTo>
                  <a:close/>
                  <a:moveTo>
                    <a:pt x="2547" y="16"/>
                  </a:moveTo>
                  <a:lnTo>
                    <a:pt x="2547" y="16"/>
                  </a:lnTo>
                  <a:cubicBezTo>
                    <a:pt x="2543" y="16"/>
                    <a:pt x="2539" y="13"/>
                    <a:pt x="2539" y="8"/>
                  </a:cubicBezTo>
                  <a:cubicBezTo>
                    <a:pt x="2539" y="4"/>
                    <a:pt x="2543" y="0"/>
                    <a:pt x="2547" y="0"/>
                  </a:cubicBezTo>
                  <a:lnTo>
                    <a:pt x="2547" y="0"/>
                  </a:lnTo>
                  <a:cubicBezTo>
                    <a:pt x="2552" y="0"/>
                    <a:pt x="2555" y="4"/>
                    <a:pt x="2555" y="8"/>
                  </a:cubicBezTo>
                  <a:cubicBezTo>
                    <a:pt x="2555" y="13"/>
                    <a:pt x="2552" y="16"/>
                    <a:pt x="2547" y="16"/>
                  </a:cubicBezTo>
                  <a:close/>
                  <a:moveTo>
                    <a:pt x="2515" y="16"/>
                  </a:moveTo>
                  <a:lnTo>
                    <a:pt x="2515" y="16"/>
                  </a:lnTo>
                  <a:cubicBezTo>
                    <a:pt x="2511" y="16"/>
                    <a:pt x="2507" y="13"/>
                    <a:pt x="2507" y="8"/>
                  </a:cubicBezTo>
                  <a:cubicBezTo>
                    <a:pt x="2507" y="4"/>
                    <a:pt x="2511" y="0"/>
                    <a:pt x="2515" y="0"/>
                  </a:cubicBezTo>
                  <a:lnTo>
                    <a:pt x="2515" y="0"/>
                  </a:lnTo>
                  <a:cubicBezTo>
                    <a:pt x="2520" y="0"/>
                    <a:pt x="2523" y="4"/>
                    <a:pt x="2523" y="8"/>
                  </a:cubicBezTo>
                  <a:cubicBezTo>
                    <a:pt x="2523" y="13"/>
                    <a:pt x="2520" y="16"/>
                    <a:pt x="2515" y="16"/>
                  </a:cubicBezTo>
                  <a:close/>
                  <a:moveTo>
                    <a:pt x="2483" y="16"/>
                  </a:moveTo>
                  <a:lnTo>
                    <a:pt x="2483" y="16"/>
                  </a:lnTo>
                  <a:cubicBezTo>
                    <a:pt x="2479" y="16"/>
                    <a:pt x="2475" y="13"/>
                    <a:pt x="2475" y="8"/>
                  </a:cubicBezTo>
                  <a:cubicBezTo>
                    <a:pt x="2475" y="4"/>
                    <a:pt x="2479" y="0"/>
                    <a:pt x="2483" y="0"/>
                  </a:cubicBezTo>
                  <a:lnTo>
                    <a:pt x="2483" y="0"/>
                  </a:lnTo>
                  <a:cubicBezTo>
                    <a:pt x="2488" y="0"/>
                    <a:pt x="2491" y="4"/>
                    <a:pt x="2491" y="8"/>
                  </a:cubicBezTo>
                  <a:cubicBezTo>
                    <a:pt x="2491" y="13"/>
                    <a:pt x="2488" y="16"/>
                    <a:pt x="2483" y="16"/>
                  </a:cubicBezTo>
                  <a:close/>
                  <a:moveTo>
                    <a:pt x="2451" y="16"/>
                  </a:moveTo>
                  <a:lnTo>
                    <a:pt x="2451" y="16"/>
                  </a:lnTo>
                  <a:cubicBezTo>
                    <a:pt x="2447" y="16"/>
                    <a:pt x="2443" y="13"/>
                    <a:pt x="2443" y="8"/>
                  </a:cubicBezTo>
                  <a:cubicBezTo>
                    <a:pt x="2443" y="4"/>
                    <a:pt x="2447" y="0"/>
                    <a:pt x="2451" y="0"/>
                  </a:cubicBezTo>
                  <a:lnTo>
                    <a:pt x="2451" y="0"/>
                  </a:lnTo>
                  <a:cubicBezTo>
                    <a:pt x="2456" y="0"/>
                    <a:pt x="2459" y="4"/>
                    <a:pt x="2459" y="8"/>
                  </a:cubicBezTo>
                  <a:cubicBezTo>
                    <a:pt x="2459" y="13"/>
                    <a:pt x="2456" y="16"/>
                    <a:pt x="2451" y="16"/>
                  </a:cubicBezTo>
                  <a:close/>
                  <a:moveTo>
                    <a:pt x="2419" y="16"/>
                  </a:moveTo>
                  <a:lnTo>
                    <a:pt x="2419" y="16"/>
                  </a:lnTo>
                  <a:cubicBezTo>
                    <a:pt x="2415" y="16"/>
                    <a:pt x="2411" y="13"/>
                    <a:pt x="2411" y="8"/>
                  </a:cubicBezTo>
                  <a:cubicBezTo>
                    <a:pt x="2411" y="4"/>
                    <a:pt x="2415" y="0"/>
                    <a:pt x="2419" y="0"/>
                  </a:cubicBezTo>
                  <a:lnTo>
                    <a:pt x="2419" y="0"/>
                  </a:lnTo>
                  <a:cubicBezTo>
                    <a:pt x="2424" y="0"/>
                    <a:pt x="2427" y="4"/>
                    <a:pt x="2427" y="8"/>
                  </a:cubicBezTo>
                  <a:cubicBezTo>
                    <a:pt x="2427" y="13"/>
                    <a:pt x="2424" y="16"/>
                    <a:pt x="2419" y="16"/>
                  </a:cubicBezTo>
                  <a:close/>
                  <a:moveTo>
                    <a:pt x="2387" y="16"/>
                  </a:moveTo>
                  <a:lnTo>
                    <a:pt x="2387" y="16"/>
                  </a:lnTo>
                  <a:cubicBezTo>
                    <a:pt x="2383" y="16"/>
                    <a:pt x="2379" y="13"/>
                    <a:pt x="2379" y="8"/>
                  </a:cubicBezTo>
                  <a:cubicBezTo>
                    <a:pt x="2379" y="4"/>
                    <a:pt x="2383" y="0"/>
                    <a:pt x="2387" y="0"/>
                  </a:cubicBezTo>
                  <a:lnTo>
                    <a:pt x="2387" y="0"/>
                  </a:lnTo>
                  <a:cubicBezTo>
                    <a:pt x="2392" y="0"/>
                    <a:pt x="2395" y="4"/>
                    <a:pt x="2395" y="8"/>
                  </a:cubicBezTo>
                  <a:cubicBezTo>
                    <a:pt x="2395" y="13"/>
                    <a:pt x="2392" y="16"/>
                    <a:pt x="2387" y="16"/>
                  </a:cubicBezTo>
                  <a:close/>
                  <a:moveTo>
                    <a:pt x="2355" y="16"/>
                  </a:moveTo>
                  <a:lnTo>
                    <a:pt x="2355" y="16"/>
                  </a:lnTo>
                  <a:cubicBezTo>
                    <a:pt x="2351" y="16"/>
                    <a:pt x="2347" y="13"/>
                    <a:pt x="2347" y="8"/>
                  </a:cubicBezTo>
                  <a:cubicBezTo>
                    <a:pt x="2347" y="4"/>
                    <a:pt x="2351" y="0"/>
                    <a:pt x="2355" y="0"/>
                  </a:cubicBezTo>
                  <a:lnTo>
                    <a:pt x="2355" y="0"/>
                  </a:lnTo>
                  <a:cubicBezTo>
                    <a:pt x="2360" y="0"/>
                    <a:pt x="2363" y="4"/>
                    <a:pt x="2363" y="8"/>
                  </a:cubicBezTo>
                  <a:cubicBezTo>
                    <a:pt x="2363" y="13"/>
                    <a:pt x="2360" y="16"/>
                    <a:pt x="2355" y="16"/>
                  </a:cubicBezTo>
                  <a:close/>
                  <a:moveTo>
                    <a:pt x="2323" y="16"/>
                  </a:moveTo>
                  <a:lnTo>
                    <a:pt x="2323" y="16"/>
                  </a:lnTo>
                  <a:cubicBezTo>
                    <a:pt x="2319" y="16"/>
                    <a:pt x="2315" y="13"/>
                    <a:pt x="2315" y="8"/>
                  </a:cubicBezTo>
                  <a:cubicBezTo>
                    <a:pt x="2315" y="4"/>
                    <a:pt x="2319" y="0"/>
                    <a:pt x="2323" y="0"/>
                  </a:cubicBezTo>
                  <a:lnTo>
                    <a:pt x="2323" y="0"/>
                  </a:lnTo>
                  <a:cubicBezTo>
                    <a:pt x="2328" y="0"/>
                    <a:pt x="2331" y="4"/>
                    <a:pt x="2331" y="8"/>
                  </a:cubicBezTo>
                  <a:cubicBezTo>
                    <a:pt x="2331" y="13"/>
                    <a:pt x="2328" y="16"/>
                    <a:pt x="2323" y="16"/>
                  </a:cubicBezTo>
                  <a:close/>
                  <a:moveTo>
                    <a:pt x="2291" y="16"/>
                  </a:moveTo>
                  <a:lnTo>
                    <a:pt x="2291" y="16"/>
                  </a:lnTo>
                  <a:cubicBezTo>
                    <a:pt x="2287" y="16"/>
                    <a:pt x="2283" y="13"/>
                    <a:pt x="2283" y="8"/>
                  </a:cubicBezTo>
                  <a:cubicBezTo>
                    <a:pt x="2283" y="4"/>
                    <a:pt x="2287" y="0"/>
                    <a:pt x="2291" y="0"/>
                  </a:cubicBezTo>
                  <a:lnTo>
                    <a:pt x="2291" y="0"/>
                  </a:lnTo>
                  <a:cubicBezTo>
                    <a:pt x="2296" y="0"/>
                    <a:pt x="2299" y="4"/>
                    <a:pt x="2299" y="8"/>
                  </a:cubicBezTo>
                  <a:cubicBezTo>
                    <a:pt x="2299" y="13"/>
                    <a:pt x="2296" y="16"/>
                    <a:pt x="2291" y="16"/>
                  </a:cubicBezTo>
                  <a:close/>
                  <a:moveTo>
                    <a:pt x="2259" y="16"/>
                  </a:moveTo>
                  <a:lnTo>
                    <a:pt x="2259" y="16"/>
                  </a:lnTo>
                  <a:cubicBezTo>
                    <a:pt x="2255" y="16"/>
                    <a:pt x="2251" y="13"/>
                    <a:pt x="2251" y="8"/>
                  </a:cubicBezTo>
                  <a:cubicBezTo>
                    <a:pt x="2251" y="4"/>
                    <a:pt x="2255" y="0"/>
                    <a:pt x="2259" y="0"/>
                  </a:cubicBezTo>
                  <a:lnTo>
                    <a:pt x="2259" y="0"/>
                  </a:lnTo>
                  <a:cubicBezTo>
                    <a:pt x="2264" y="0"/>
                    <a:pt x="2267" y="4"/>
                    <a:pt x="2267" y="8"/>
                  </a:cubicBezTo>
                  <a:cubicBezTo>
                    <a:pt x="2267" y="13"/>
                    <a:pt x="2264" y="16"/>
                    <a:pt x="2259" y="16"/>
                  </a:cubicBezTo>
                  <a:close/>
                  <a:moveTo>
                    <a:pt x="2227" y="16"/>
                  </a:moveTo>
                  <a:lnTo>
                    <a:pt x="2227" y="16"/>
                  </a:lnTo>
                  <a:cubicBezTo>
                    <a:pt x="2223" y="16"/>
                    <a:pt x="2219" y="13"/>
                    <a:pt x="2219" y="8"/>
                  </a:cubicBezTo>
                  <a:cubicBezTo>
                    <a:pt x="2219" y="4"/>
                    <a:pt x="2223" y="0"/>
                    <a:pt x="2227" y="0"/>
                  </a:cubicBezTo>
                  <a:lnTo>
                    <a:pt x="2227" y="0"/>
                  </a:lnTo>
                  <a:cubicBezTo>
                    <a:pt x="2232" y="0"/>
                    <a:pt x="2235" y="4"/>
                    <a:pt x="2235" y="8"/>
                  </a:cubicBezTo>
                  <a:cubicBezTo>
                    <a:pt x="2235" y="13"/>
                    <a:pt x="2232" y="16"/>
                    <a:pt x="2227" y="16"/>
                  </a:cubicBezTo>
                  <a:close/>
                  <a:moveTo>
                    <a:pt x="2195" y="16"/>
                  </a:moveTo>
                  <a:lnTo>
                    <a:pt x="2195" y="16"/>
                  </a:lnTo>
                  <a:cubicBezTo>
                    <a:pt x="2191" y="16"/>
                    <a:pt x="2187" y="13"/>
                    <a:pt x="2187" y="8"/>
                  </a:cubicBezTo>
                  <a:cubicBezTo>
                    <a:pt x="2187" y="4"/>
                    <a:pt x="2191" y="0"/>
                    <a:pt x="2195" y="0"/>
                  </a:cubicBezTo>
                  <a:lnTo>
                    <a:pt x="2195" y="0"/>
                  </a:lnTo>
                  <a:cubicBezTo>
                    <a:pt x="2200" y="0"/>
                    <a:pt x="2203" y="4"/>
                    <a:pt x="2203" y="8"/>
                  </a:cubicBezTo>
                  <a:cubicBezTo>
                    <a:pt x="2203" y="13"/>
                    <a:pt x="2200" y="16"/>
                    <a:pt x="2195" y="16"/>
                  </a:cubicBezTo>
                  <a:close/>
                  <a:moveTo>
                    <a:pt x="2163" y="16"/>
                  </a:moveTo>
                  <a:lnTo>
                    <a:pt x="2163" y="16"/>
                  </a:lnTo>
                  <a:cubicBezTo>
                    <a:pt x="2159" y="16"/>
                    <a:pt x="2155" y="13"/>
                    <a:pt x="2155" y="8"/>
                  </a:cubicBezTo>
                  <a:cubicBezTo>
                    <a:pt x="2155" y="4"/>
                    <a:pt x="2159" y="0"/>
                    <a:pt x="2163" y="0"/>
                  </a:cubicBezTo>
                  <a:lnTo>
                    <a:pt x="2163" y="0"/>
                  </a:lnTo>
                  <a:cubicBezTo>
                    <a:pt x="2168" y="0"/>
                    <a:pt x="2171" y="4"/>
                    <a:pt x="2171" y="8"/>
                  </a:cubicBezTo>
                  <a:cubicBezTo>
                    <a:pt x="2171" y="13"/>
                    <a:pt x="2168" y="16"/>
                    <a:pt x="2163" y="16"/>
                  </a:cubicBezTo>
                  <a:close/>
                  <a:moveTo>
                    <a:pt x="2131" y="16"/>
                  </a:moveTo>
                  <a:lnTo>
                    <a:pt x="2131" y="16"/>
                  </a:lnTo>
                  <a:cubicBezTo>
                    <a:pt x="2127" y="16"/>
                    <a:pt x="2123" y="13"/>
                    <a:pt x="2123" y="8"/>
                  </a:cubicBezTo>
                  <a:cubicBezTo>
                    <a:pt x="2123" y="4"/>
                    <a:pt x="2127" y="0"/>
                    <a:pt x="2131" y="0"/>
                  </a:cubicBezTo>
                  <a:lnTo>
                    <a:pt x="2131" y="0"/>
                  </a:lnTo>
                  <a:cubicBezTo>
                    <a:pt x="2136" y="0"/>
                    <a:pt x="2139" y="4"/>
                    <a:pt x="2139" y="8"/>
                  </a:cubicBezTo>
                  <a:cubicBezTo>
                    <a:pt x="2139" y="13"/>
                    <a:pt x="2136" y="16"/>
                    <a:pt x="2131" y="16"/>
                  </a:cubicBezTo>
                  <a:close/>
                  <a:moveTo>
                    <a:pt x="2099" y="16"/>
                  </a:moveTo>
                  <a:lnTo>
                    <a:pt x="2099" y="16"/>
                  </a:lnTo>
                  <a:cubicBezTo>
                    <a:pt x="2095" y="16"/>
                    <a:pt x="2091" y="13"/>
                    <a:pt x="2091" y="8"/>
                  </a:cubicBezTo>
                  <a:cubicBezTo>
                    <a:pt x="2091" y="4"/>
                    <a:pt x="2095" y="0"/>
                    <a:pt x="2099" y="0"/>
                  </a:cubicBezTo>
                  <a:lnTo>
                    <a:pt x="2099" y="0"/>
                  </a:lnTo>
                  <a:cubicBezTo>
                    <a:pt x="2103" y="0"/>
                    <a:pt x="2107" y="4"/>
                    <a:pt x="2107" y="8"/>
                  </a:cubicBezTo>
                  <a:cubicBezTo>
                    <a:pt x="2107" y="13"/>
                    <a:pt x="2103" y="16"/>
                    <a:pt x="2099" y="16"/>
                  </a:cubicBezTo>
                  <a:close/>
                  <a:moveTo>
                    <a:pt x="2067" y="16"/>
                  </a:moveTo>
                  <a:lnTo>
                    <a:pt x="2067" y="16"/>
                  </a:lnTo>
                  <a:cubicBezTo>
                    <a:pt x="2063" y="16"/>
                    <a:pt x="2059" y="13"/>
                    <a:pt x="2059" y="8"/>
                  </a:cubicBezTo>
                  <a:cubicBezTo>
                    <a:pt x="2059" y="4"/>
                    <a:pt x="2063" y="0"/>
                    <a:pt x="2067" y="0"/>
                  </a:cubicBezTo>
                  <a:lnTo>
                    <a:pt x="2067" y="0"/>
                  </a:lnTo>
                  <a:cubicBezTo>
                    <a:pt x="2071" y="0"/>
                    <a:pt x="2075" y="4"/>
                    <a:pt x="2075" y="8"/>
                  </a:cubicBezTo>
                  <a:cubicBezTo>
                    <a:pt x="2075" y="13"/>
                    <a:pt x="2071" y="16"/>
                    <a:pt x="2067" y="16"/>
                  </a:cubicBezTo>
                  <a:close/>
                  <a:moveTo>
                    <a:pt x="2035" y="16"/>
                  </a:moveTo>
                  <a:lnTo>
                    <a:pt x="2035" y="16"/>
                  </a:lnTo>
                  <a:cubicBezTo>
                    <a:pt x="2031" y="16"/>
                    <a:pt x="2027" y="13"/>
                    <a:pt x="2027" y="8"/>
                  </a:cubicBezTo>
                  <a:cubicBezTo>
                    <a:pt x="2027" y="4"/>
                    <a:pt x="2031" y="0"/>
                    <a:pt x="2035" y="0"/>
                  </a:cubicBezTo>
                  <a:lnTo>
                    <a:pt x="2035" y="0"/>
                  </a:lnTo>
                  <a:cubicBezTo>
                    <a:pt x="2039" y="0"/>
                    <a:pt x="2043" y="4"/>
                    <a:pt x="2043" y="8"/>
                  </a:cubicBezTo>
                  <a:cubicBezTo>
                    <a:pt x="2043" y="13"/>
                    <a:pt x="2039" y="16"/>
                    <a:pt x="2035" y="16"/>
                  </a:cubicBezTo>
                  <a:close/>
                  <a:moveTo>
                    <a:pt x="2003" y="16"/>
                  </a:moveTo>
                  <a:lnTo>
                    <a:pt x="2003" y="16"/>
                  </a:lnTo>
                  <a:cubicBezTo>
                    <a:pt x="1999" y="16"/>
                    <a:pt x="1995" y="13"/>
                    <a:pt x="1995" y="8"/>
                  </a:cubicBezTo>
                  <a:cubicBezTo>
                    <a:pt x="1995" y="4"/>
                    <a:pt x="1999" y="0"/>
                    <a:pt x="2003" y="0"/>
                  </a:cubicBezTo>
                  <a:lnTo>
                    <a:pt x="2003" y="0"/>
                  </a:lnTo>
                  <a:cubicBezTo>
                    <a:pt x="2007" y="0"/>
                    <a:pt x="2011" y="4"/>
                    <a:pt x="2011" y="8"/>
                  </a:cubicBezTo>
                  <a:cubicBezTo>
                    <a:pt x="2011" y="13"/>
                    <a:pt x="2007" y="16"/>
                    <a:pt x="2003" y="16"/>
                  </a:cubicBezTo>
                  <a:close/>
                  <a:moveTo>
                    <a:pt x="1971" y="16"/>
                  </a:moveTo>
                  <a:lnTo>
                    <a:pt x="1971" y="16"/>
                  </a:lnTo>
                  <a:cubicBezTo>
                    <a:pt x="1967" y="16"/>
                    <a:pt x="1963" y="13"/>
                    <a:pt x="1963" y="8"/>
                  </a:cubicBezTo>
                  <a:cubicBezTo>
                    <a:pt x="1963" y="4"/>
                    <a:pt x="1967" y="0"/>
                    <a:pt x="1971" y="0"/>
                  </a:cubicBezTo>
                  <a:lnTo>
                    <a:pt x="1971" y="0"/>
                  </a:lnTo>
                  <a:cubicBezTo>
                    <a:pt x="1975" y="0"/>
                    <a:pt x="1979" y="4"/>
                    <a:pt x="1979" y="8"/>
                  </a:cubicBezTo>
                  <a:cubicBezTo>
                    <a:pt x="1979" y="13"/>
                    <a:pt x="1975" y="16"/>
                    <a:pt x="1971" y="16"/>
                  </a:cubicBezTo>
                  <a:close/>
                  <a:moveTo>
                    <a:pt x="1939" y="16"/>
                  </a:moveTo>
                  <a:lnTo>
                    <a:pt x="1939" y="16"/>
                  </a:lnTo>
                  <a:cubicBezTo>
                    <a:pt x="1935" y="16"/>
                    <a:pt x="1931" y="13"/>
                    <a:pt x="1931" y="8"/>
                  </a:cubicBezTo>
                  <a:cubicBezTo>
                    <a:pt x="1931" y="4"/>
                    <a:pt x="1935" y="0"/>
                    <a:pt x="1939" y="0"/>
                  </a:cubicBezTo>
                  <a:lnTo>
                    <a:pt x="1939" y="0"/>
                  </a:lnTo>
                  <a:cubicBezTo>
                    <a:pt x="1943" y="0"/>
                    <a:pt x="1947" y="4"/>
                    <a:pt x="1947" y="8"/>
                  </a:cubicBezTo>
                  <a:cubicBezTo>
                    <a:pt x="1947" y="13"/>
                    <a:pt x="1943" y="16"/>
                    <a:pt x="1939" y="16"/>
                  </a:cubicBezTo>
                  <a:close/>
                  <a:moveTo>
                    <a:pt x="1907" y="16"/>
                  </a:moveTo>
                  <a:lnTo>
                    <a:pt x="1907" y="16"/>
                  </a:lnTo>
                  <a:cubicBezTo>
                    <a:pt x="1903" y="16"/>
                    <a:pt x="1899" y="13"/>
                    <a:pt x="1899" y="8"/>
                  </a:cubicBezTo>
                  <a:cubicBezTo>
                    <a:pt x="1899" y="4"/>
                    <a:pt x="1903" y="0"/>
                    <a:pt x="1907" y="0"/>
                  </a:cubicBezTo>
                  <a:lnTo>
                    <a:pt x="1907" y="0"/>
                  </a:lnTo>
                  <a:cubicBezTo>
                    <a:pt x="1911" y="0"/>
                    <a:pt x="1915" y="4"/>
                    <a:pt x="1915" y="8"/>
                  </a:cubicBezTo>
                  <a:cubicBezTo>
                    <a:pt x="1915" y="13"/>
                    <a:pt x="1911" y="16"/>
                    <a:pt x="1907" y="16"/>
                  </a:cubicBezTo>
                  <a:close/>
                  <a:moveTo>
                    <a:pt x="1875" y="16"/>
                  </a:moveTo>
                  <a:lnTo>
                    <a:pt x="1875" y="16"/>
                  </a:lnTo>
                  <a:cubicBezTo>
                    <a:pt x="1871" y="16"/>
                    <a:pt x="1867" y="13"/>
                    <a:pt x="1867" y="8"/>
                  </a:cubicBezTo>
                  <a:cubicBezTo>
                    <a:pt x="1867" y="4"/>
                    <a:pt x="1871" y="0"/>
                    <a:pt x="1875" y="0"/>
                  </a:cubicBezTo>
                  <a:lnTo>
                    <a:pt x="1875" y="0"/>
                  </a:lnTo>
                  <a:cubicBezTo>
                    <a:pt x="1879" y="0"/>
                    <a:pt x="1883" y="4"/>
                    <a:pt x="1883" y="8"/>
                  </a:cubicBezTo>
                  <a:cubicBezTo>
                    <a:pt x="1883" y="13"/>
                    <a:pt x="1879" y="16"/>
                    <a:pt x="1875" y="16"/>
                  </a:cubicBezTo>
                  <a:close/>
                  <a:moveTo>
                    <a:pt x="1843" y="16"/>
                  </a:moveTo>
                  <a:lnTo>
                    <a:pt x="1843" y="16"/>
                  </a:lnTo>
                  <a:cubicBezTo>
                    <a:pt x="1839" y="16"/>
                    <a:pt x="1835" y="13"/>
                    <a:pt x="1835" y="8"/>
                  </a:cubicBezTo>
                  <a:cubicBezTo>
                    <a:pt x="1835" y="4"/>
                    <a:pt x="1839" y="0"/>
                    <a:pt x="1843" y="0"/>
                  </a:cubicBezTo>
                  <a:lnTo>
                    <a:pt x="1843" y="0"/>
                  </a:lnTo>
                  <a:cubicBezTo>
                    <a:pt x="1847" y="0"/>
                    <a:pt x="1851" y="4"/>
                    <a:pt x="1851" y="8"/>
                  </a:cubicBezTo>
                  <a:cubicBezTo>
                    <a:pt x="1851" y="13"/>
                    <a:pt x="1847" y="16"/>
                    <a:pt x="1843" y="16"/>
                  </a:cubicBezTo>
                  <a:close/>
                  <a:moveTo>
                    <a:pt x="1811" y="16"/>
                  </a:moveTo>
                  <a:lnTo>
                    <a:pt x="1811" y="16"/>
                  </a:lnTo>
                  <a:cubicBezTo>
                    <a:pt x="1806" y="16"/>
                    <a:pt x="1803" y="13"/>
                    <a:pt x="1803" y="8"/>
                  </a:cubicBezTo>
                  <a:cubicBezTo>
                    <a:pt x="1803" y="4"/>
                    <a:pt x="1806" y="0"/>
                    <a:pt x="1811" y="0"/>
                  </a:cubicBezTo>
                  <a:lnTo>
                    <a:pt x="1811" y="0"/>
                  </a:lnTo>
                  <a:cubicBezTo>
                    <a:pt x="1815" y="0"/>
                    <a:pt x="1819" y="4"/>
                    <a:pt x="1819" y="8"/>
                  </a:cubicBezTo>
                  <a:cubicBezTo>
                    <a:pt x="1819" y="13"/>
                    <a:pt x="1815" y="16"/>
                    <a:pt x="1811" y="16"/>
                  </a:cubicBezTo>
                  <a:close/>
                  <a:moveTo>
                    <a:pt x="1779" y="16"/>
                  </a:moveTo>
                  <a:lnTo>
                    <a:pt x="1779" y="16"/>
                  </a:lnTo>
                  <a:cubicBezTo>
                    <a:pt x="1774" y="16"/>
                    <a:pt x="1771" y="13"/>
                    <a:pt x="1771" y="8"/>
                  </a:cubicBezTo>
                  <a:cubicBezTo>
                    <a:pt x="1771" y="4"/>
                    <a:pt x="1774" y="0"/>
                    <a:pt x="1779" y="0"/>
                  </a:cubicBezTo>
                  <a:lnTo>
                    <a:pt x="1779" y="0"/>
                  </a:lnTo>
                  <a:cubicBezTo>
                    <a:pt x="1783" y="0"/>
                    <a:pt x="1787" y="4"/>
                    <a:pt x="1787" y="8"/>
                  </a:cubicBezTo>
                  <a:cubicBezTo>
                    <a:pt x="1787" y="13"/>
                    <a:pt x="1783" y="16"/>
                    <a:pt x="1779" y="16"/>
                  </a:cubicBezTo>
                  <a:close/>
                  <a:moveTo>
                    <a:pt x="1747" y="16"/>
                  </a:moveTo>
                  <a:lnTo>
                    <a:pt x="1747" y="16"/>
                  </a:lnTo>
                  <a:cubicBezTo>
                    <a:pt x="1742" y="16"/>
                    <a:pt x="1739" y="13"/>
                    <a:pt x="1739" y="8"/>
                  </a:cubicBezTo>
                  <a:cubicBezTo>
                    <a:pt x="1739" y="4"/>
                    <a:pt x="1742" y="0"/>
                    <a:pt x="1747" y="0"/>
                  </a:cubicBezTo>
                  <a:lnTo>
                    <a:pt x="1747" y="0"/>
                  </a:lnTo>
                  <a:cubicBezTo>
                    <a:pt x="1751" y="0"/>
                    <a:pt x="1755" y="4"/>
                    <a:pt x="1755" y="8"/>
                  </a:cubicBezTo>
                  <a:cubicBezTo>
                    <a:pt x="1755" y="13"/>
                    <a:pt x="1751" y="16"/>
                    <a:pt x="1747" y="16"/>
                  </a:cubicBezTo>
                  <a:close/>
                  <a:moveTo>
                    <a:pt x="1715" y="16"/>
                  </a:moveTo>
                  <a:lnTo>
                    <a:pt x="1715" y="16"/>
                  </a:lnTo>
                  <a:cubicBezTo>
                    <a:pt x="1710" y="16"/>
                    <a:pt x="1707" y="13"/>
                    <a:pt x="1707" y="8"/>
                  </a:cubicBezTo>
                  <a:cubicBezTo>
                    <a:pt x="1707" y="4"/>
                    <a:pt x="1710" y="0"/>
                    <a:pt x="1715" y="0"/>
                  </a:cubicBezTo>
                  <a:lnTo>
                    <a:pt x="1715" y="0"/>
                  </a:lnTo>
                  <a:cubicBezTo>
                    <a:pt x="1719" y="0"/>
                    <a:pt x="1723" y="4"/>
                    <a:pt x="1723" y="8"/>
                  </a:cubicBezTo>
                  <a:cubicBezTo>
                    <a:pt x="1723" y="13"/>
                    <a:pt x="1719" y="16"/>
                    <a:pt x="1715" y="16"/>
                  </a:cubicBezTo>
                  <a:close/>
                  <a:moveTo>
                    <a:pt x="1683" y="16"/>
                  </a:moveTo>
                  <a:lnTo>
                    <a:pt x="1683" y="16"/>
                  </a:lnTo>
                  <a:cubicBezTo>
                    <a:pt x="1678" y="16"/>
                    <a:pt x="1675" y="13"/>
                    <a:pt x="1675" y="8"/>
                  </a:cubicBezTo>
                  <a:cubicBezTo>
                    <a:pt x="1675" y="4"/>
                    <a:pt x="1678" y="0"/>
                    <a:pt x="1683" y="0"/>
                  </a:cubicBezTo>
                  <a:lnTo>
                    <a:pt x="1683" y="0"/>
                  </a:lnTo>
                  <a:cubicBezTo>
                    <a:pt x="1687" y="0"/>
                    <a:pt x="1691" y="4"/>
                    <a:pt x="1691" y="8"/>
                  </a:cubicBezTo>
                  <a:cubicBezTo>
                    <a:pt x="1691" y="13"/>
                    <a:pt x="1687" y="16"/>
                    <a:pt x="1683" y="16"/>
                  </a:cubicBezTo>
                  <a:close/>
                  <a:moveTo>
                    <a:pt x="1651" y="16"/>
                  </a:moveTo>
                  <a:lnTo>
                    <a:pt x="1651" y="16"/>
                  </a:lnTo>
                  <a:cubicBezTo>
                    <a:pt x="1646" y="16"/>
                    <a:pt x="1643" y="13"/>
                    <a:pt x="1643" y="8"/>
                  </a:cubicBezTo>
                  <a:cubicBezTo>
                    <a:pt x="1643" y="4"/>
                    <a:pt x="1646" y="0"/>
                    <a:pt x="1651" y="0"/>
                  </a:cubicBezTo>
                  <a:lnTo>
                    <a:pt x="1651" y="0"/>
                  </a:lnTo>
                  <a:cubicBezTo>
                    <a:pt x="1655" y="0"/>
                    <a:pt x="1659" y="4"/>
                    <a:pt x="1659" y="8"/>
                  </a:cubicBezTo>
                  <a:cubicBezTo>
                    <a:pt x="1659" y="13"/>
                    <a:pt x="1655" y="16"/>
                    <a:pt x="1651" y="16"/>
                  </a:cubicBezTo>
                  <a:close/>
                  <a:moveTo>
                    <a:pt x="1619" y="16"/>
                  </a:moveTo>
                  <a:lnTo>
                    <a:pt x="1619" y="16"/>
                  </a:lnTo>
                  <a:cubicBezTo>
                    <a:pt x="1614" y="16"/>
                    <a:pt x="1611" y="13"/>
                    <a:pt x="1611" y="8"/>
                  </a:cubicBezTo>
                  <a:cubicBezTo>
                    <a:pt x="1611" y="4"/>
                    <a:pt x="1614" y="0"/>
                    <a:pt x="1619" y="0"/>
                  </a:cubicBezTo>
                  <a:lnTo>
                    <a:pt x="1619" y="0"/>
                  </a:lnTo>
                  <a:cubicBezTo>
                    <a:pt x="1623" y="0"/>
                    <a:pt x="1627" y="4"/>
                    <a:pt x="1627" y="8"/>
                  </a:cubicBezTo>
                  <a:cubicBezTo>
                    <a:pt x="1627" y="13"/>
                    <a:pt x="1623" y="16"/>
                    <a:pt x="1619" y="16"/>
                  </a:cubicBezTo>
                  <a:close/>
                  <a:moveTo>
                    <a:pt x="1587" y="16"/>
                  </a:moveTo>
                  <a:lnTo>
                    <a:pt x="1587" y="16"/>
                  </a:lnTo>
                  <a:cubicBezTo>
                    <a:pt x="1582" y="16"/>
                    <a:pt x="1579" y="13"/>
                    <a:pt x="1579" y="8"/>
                  </a:cubicBezTo>
                  <a:cubicBezTo>
                    <a:pt x="1579" y="4"/>
                    <a:pt x="1582" y="0"/>
                    <a:pt x="1587" y="0"/>
                  </a:cubicBezTo>
                  <a:lnTo>
                    <a:pt x="1587" y="0"/>
                  </a:lnTo>
                  <a:cubicBezTo>
                    <a:pt x="1591" y="0"/>
                    <a:pt x="1595" y="4"/>
                    <a:pt x="1595" y="8"/>
                  </a:cubicBezTo>
                  <a:cubicBezTo>
                    <a:pt x="1595" y="13"/>
                    <a:pt x="1591" y="16"/>
                    <a:pt x="1587" y="16"/>
                  </a:cubicBezTo>
                  <a:close/>
                  <a:moveTo>
                    <a:pt x="1555" y="16"/>
                  </a:moveTo>
                  <a:lnTo>
                    <a:pt x="1555" y="16"/>
                  </a:lnTo>
                  <a:cubicBezTo>
                    <a:pt x="1550" y="16"/>
                    <a:pt x="1547" y="13"/>
                    <a:pt x="1547" y="8"/>
                  </a:cubicBezTo>
                  <a:cubicBezTo>
                    <a:pt x="1547" y="4"/>
                    <a:pt x="1550" y="0"/>
                    <a:pt x="1555" y="0"/>
                  </a:cubicBezTo>
                  <a:lnTo>
                    <a:pt x="1555" y="0"/>
                  </a:lnTo>
                  <a:cubicBezTo>
                    <a:pt x="1559" y="0"/>
                    <a:pt x="1563" y="4"/>
                    <a:pt x="1563" y="8"/>
                  </a:cubicBezTo>
                  <a:cubicBezTo>
                    <a:pt x="1563" y="13"/>
                    <a:pt x="1559" y="16"/>
                    <a:pt x="1555" y="16"/>
                  </a:cubicBezTo>
                  <a:close/>
                  <a:moveTo>
                    <a:pt x="1523" y="16"/>
                  </a:moveTo>
                  <a:lnTo>
                    <a:pt x="1523" y="16"/>
                  </a:lnTo>
                  <a:cubicBezTo>
                    <a:pt x="1518" y="16"/>
                    <a:pt x="1515" y="13"/>
                    <a:pt x="1515" y="8"/>
                  </a:cubicBezTo>
                  <a:cubicBezTo>
                    <a:pt x="1515" y="4"/>
                    <a:pt x="1518" y="0"/>
                    <a:pt x="1523" y="0"/>
                  </a:cubicBezTo>
                  <a:lnTo>
                    <a:pt x="1523" y="0"/>
                  </a:lnTo>
                  <a:cubicBezTo>
                    <a:pt x="1527" y="0"/>
                    <a:pt x="1531" y="4"/>
                    <a:pt x="1531" y="8"/>
                  </a:cubicBezTo>
                  <a:cubicBezTo>
                    <a:pt x="1531" y="13"/>
                    <a:pt x="1527" y="16"/>
                    <a:pt x="1523" y="16"/>
                  </a:cubicBezTo>
                  <a:close/>
                  <a:moveTo>
                    <a:pt x="1491" y="16"/>
                  </a:moveTo>
                  <a:lnTo>
                    <a:pt x="1491" y="16"/>
                  </a:lnTo>
                  <a:cubicBezTo>
                    <a:pt x="1486" y="16"/>
                    <a:pt x="1483" y="13"/>
                    <a:pt x="1483" y="8"/>
                  </a:cubicBezTo>
                  <a:cubicBezTo>
                    <a:pt x="1483" y="4"/>
                    <a:pt x="1486" y="0"/>
                    <a:pt x="1491" y="0"/>
                  </a:cubicBezTo>
                  <a:lnTo>
                    <a:pt x="1491" y="0"/>
                  </a:lnTo>
                  <a:cubicBezTo>
                    <a:pt x="1495" y="0"/>
                    <a:pt x="1499" y="4"/>
                    <a:pt x="1499" y="8"/>
                  </a:cubicBezTo>
                  <a:cubicBezTo>
                    <a:pt x="1499" y="13"/>
                    <a:pt x="1495" y="16"/>
                    <a:pt x="1491" y="16"/>
                  </a:cubicBezTo>
                  <a:close/>
                  <a:moveTo>
                    <a:pt x="1459" y="16"/>
                  </a:moveTo>
                  <a:lnTo>
                    <a:pt x="1459" y="16"/>
                  </a:lnTo>
                  <a:cubicBezTo>
                    <a:pt x="1454" y="16"/>
                    <a:pt x="1451" y="13"/>
                    <a:pt x="1451" y="8"/>
                  </a:cubicBezTo>
                  <a:cubicBezTo>
                    <a:pt x="1451" y="4"/>
                    <a:pt x="1454" y="0"/>
                    <a:pt x="1459" y="0"/>
                  </a:cubicBezTo>
                  <a:lnTo>
                    <a:pt x="1459" y="0"/>
                  </a:lnTo>
                  <a:cubicBezTo>
                    <a:pt x="1463" y="0"/>
                    <a:pt x="1467" y="4"/>
                    <a:pt x="1467" y="8"/>
                  </a:cubicBezTo>
                  <a:cubicBezTo>
                    <a:pt x="1467" y="13"/>
                    <a:pt x="1463" y="16"/>
                    <a:pt x="1459" y="16"/>
                  </a:cubicBezTo>
                  <a:close/>
                  <a:moveTo>
                    <a:pt x="1427" y="16"/>
                  </a:moveTo>
                  <a:lnTo>
                    <a:pt x="1427" y="16"/>
                  </a:lnTo>
                  <a:cubicBezTo>
                    <a:pt x="1422" y="16"/>
                    <a:pt x="1419" y="13"/>
                    <a:pt x="1419" y="8"/>
                  </a:cubicBezTo>
                  <a:cubicBezTo>
                    <a:pt x="1419" y="4"/>
                    <a:pt x="1422" y="0"/>
                    <a:pt x="1427" y="0"/>
                  </a:cubicBezTo>
                  <a:lnTo>
                    <a:pt x="1427" y="0"/>
                  </a:lnTo>
                  <a:cubicBezTo>
                    <a:pt x="1431" y="0"/>
                    <a:pt x="1435" y="4"/>
                    <a:pt x="1435" y="8"/>
                  </a:cubicBezTo>
                  <a:cubicBezTo>
                    <a:pt x="1435" y="13"/>
                    <a:pt x="1431" y="16"/>
                    <a:pt x="1427" y="16"/>
                  </a:cubicBezTo>
                  <a:close/>
                  <a:moveTo>
                    <a:pt x="1395" y="16"/>
                  </a:moveTo>
                  <a:lnTo>
                    <a:pt x="1395" y="16"/>
                  </a:lnTo>
                  <a:cubicBezTo>
                    <a:pt x="1390" y="16"/>
                    <a:pt x="1387" y="13"/>
                    <a:pt x="1387" y="8"/>
                  </a:cubicBezTo>
                  <a:cubicBezTo>
                    <a:pt x="1387" y="4"/>
                    <a:pt x="1390" y="0"/>
                    <a:pt x="1395" y="0"/>
                  </a:cubicBezTo>
                  <a:lnTo>
                    <a:pt x="1395" y="0"/>
                  </a:lnTo>
                  <a:cubicBezTo>
                    <a:pt x="1399" y="0"/>
                    <a:pt x="1403" y="4"/>
                    <a:pt x="1403" y="8"/>
                  </a:cubicBezTo>
                  <a:cubicBezTo>
                    <a:pt x="1403" y="13"/>
                    <a:pt x="1399" y="16"/>
                    <a:pt x="1395" y="16"/>
                  </a:cubicBezTo>
                  <a:close/>
                  <a:moveTo>
                    <a:pt x="1363" y="16"/>
                  </a:moveTo>
                  <a:lnTo>
                    <a:pt x="1363" y="16"/>
                  </a:lnTo>
                  <a:cubicBezTo>
                    <a:pt x="1358" y="16"/>
                    <a:pt x="1355" y="13"/>
                    <a:pt x="1355" y="8"/>
                  </a:cubicBezTo>
                  <a:cubicBezTo>
                    <a:pt x="1355" y="4"/>
                    <a:pt x="1358" y="0"/>
                    <a:pt x="1363" y="0"/>
                  </a:cubicBezTo>
                  <a:lnTo>
                    <a:pt x="1363" y="0"/>
                  </a:lnTo>
                  <a:cubicBezTo>
                    <a:pt x="1367" y="0"/>
                    <a:pt x="1371" y="4"/>
                    <a:pt x="1371" y="8"/>
                  </a:cubicBezTo>
                  <a:cubicBezTo>
                    <a:pt x="1371" y="13"/>
                    <a:pt x="1367" y="16"/>
                    <a:pt x="1363" y="16"/>
                  </a:cubicBezTo>
                  <a:close/>
                  <a:moveTo>
                    <a:pt x="1331" y="16"/>
                  </a:moveTo>
                  <a:lnTo>
                    <a:pt x="1331" y="16"/>
                  </a:lnTo>
                  <a:cubicBezTo>
                    <a:pt x="1326" y="16"/>
                    <a:pt x="1323" y="13"/>
                    <a:pt x="1323" y="8"/>
                  </a:cubicBezTo>
                  <a:cubicBezTo>
                    <a:pt x="1323" y="4"/>
                    <a:pt x="1326" y="0"/>
                    <a:pt x="1331" y="0"/>
                  </a:cubicBezTo>
                  <a:lnTo>
                    <a:pt x="1331" y="0"/>
                  </a:lnTo>
                  <a:cubicBezTo>
                    <a:pt x="1335" y="0"/>
                    <a:pt x="1339" y="4"/>
                    <a:pt x="1339" y="8"/>
                  </a:cubicBezTo>
                  <a:cubicBezTo>
                    <a:pt x="1339" y="13"/>
                    <a:pt x="1335" y="16"/>
                    <a:pt x="1331" y="16"/>
                  </a:cubicBezTo>
                  <a:close/>
                  <a:moveTo>
                    <a:pt x="1299" y="16"/>
                  </a:moveTo>
                  <a:lnTo>
                    <a:pt x="1299" y="16"/>
                  </a:lnTo>
                  <a:cubicBezTo>
                    <a:pt x="1294" y="16"/>
                    <a:pt x="1291" y="13"/>
                    <a:pt x="1291" y="8"/>
                  </a:cubicBezTo>
                  <a:cubicBezTo>
                    <a:pt x="1291" y="4"/>
                    <a:pt x="1294" y="0"/>
                    <a:pt x="1299" y="0"/>
                  </a:cubicBezTo>
                  <a:lnTo>
                    <a:pt x="1299" y="0"/>
                  </a:lnTo>
                  <a:cubicBezTo>
                    <a:pt x="1303" y="0"/>
                    <a:pt x="1307" y="4"/>
                    <a:pt x="1307" y="8"/>
                  </a:cubicBezTo>
                  <a:cubicBezTo>
                    <a:pt x="1307" y="13"/>
                    <a:pt x="1303" y="16"/>
                    <a:pt x="1299" y="16"/>
                  </a:cubicBezTo>
                  <a:close/>
                  <a:moveTo>
                    <a:pt x="1267" y="16"/>
                  </a:moveTo>
                  <a:lnTo>
                    <a:pt x="1267" y="16"/>
                  </a:lnTo>
                  <a:cubicBezTo>
                    <a:pt x="1262" y="16"/>
                    <a:pt x="1259" y="13"/>
                    <a:pt x="1259" y="8"/>
                  </a:cubicBezTo>
                  <a:cubicBezTo>
                    <a:pt x="1259" y="4"/>
                    <a:pt x="1262" y="0"/>
                    <a:pt x="1267" y="0"/>
                  </a:cubicBezTo>
                  <a:lnTo>
                    <a:pt x="1267" y="0"/>
                  </a:lnTo>
                  <a:cubicBezTo>
                    <a:pt x="1271" y="0"/>
                    <a:pt x="1275" y="4"/>
                    <a:pt x="1275" y="8"/>
                  </a:cubicBezTo>
                  <a:cubicBezTo>
                    <a:pt x="1275" y="13"/>
                    <a:pt x="1271" y="16"/>
                    <a:pt x="1267" y="16"/>
                  </a:cubicBezTo>
                  <a:close/>
                  <a:moveTo>
                    <a:pt x="1235" y="16"/>
                  </a:moveTo>
                  <a:lnTo>
                    <a:pt x="1235" y="16"/>
                  </a:lnTo>
                  <a:cubicBezTo>
                    <a:pt x="1230" y="16"/>
                    <a:pt x="1227" y="13"/>
                    <a:pt x="1227" y="8"/>
                  </a:cubicBezTo>
                  <a:cubicBezTo>
                    <a:pt x="1227" y="4"/>
                    <a:pt x="1230" y="0"/>
                    <a:pt x="1235" y="0"/>
                  </a:cubicBezTo>
                  <a:lnTo>
                    <a:pt x="1235" y="0"/>
                  </a:lnTo>
                  <a:cubicBezTo>
                    <a:pt x="1239" y="0"/>
                    <a:pt x="1243" y="4"/>
                    <a:pt x="1243" y="8"/>
                  </a:cubicBezTo>
                  <a:cubicBezTo>
                    <a:pt x="1243" y="13"/>
                    <a:pt x="1239" y="16"/>
                    <a:pt x="1235" y="16"/>
                  </a:cubicBezTo>
                  <a:close/>
                  <a:moveTo>
                    <a:pt x="1203" y="16"/>
                  </a:moveTo>
                  <a:lnTo>
                    <a:pt x="1203" y="16"/>
                  </a:lnTo>
                  <a:cubicBezTo>
                    <a:pt x="1198" y="16"/>
                    <a:pt x="1195" y="13"/>
                    <a:pt x="1195" y="8"/>
                  </a:cubicBezTo>
                  <a:cubicBezTo>
                    <a:pt x="1195" y="4"/>
                    <a:pt x="1198" y="0"/>
                    <a:pt x="1203" y="0"/>
                  </a:cubicBezTo>
                  <a:lnTo>
                    <a:pt x="1203" y="0"/>
                  </a:lnTo>
                  <a:cubicBezTo>
                    <a:pt x="1207" y="0"/>
                    <a:pt x="1211" y="4"/>
                    <a:pt x="1211" y="8"/>
                  </a:cubicBezTo>
                  <a:cubicBezTo>
                    <a:pt x="1211" y="13"/>
                    <a:pt x="1207" y="16"/>
                    <a:pt x="1203" y="16"/>
                  </a:cubicBezTo>
                  <a:close/>
                  <a:moveTo>
                    <a:pt x="1171" y="16"/>
                  </a:moveTo>
                  <a:lnTo>
                    <a:pt x="1171" y="16"/>
                  </a:lnTo>
                  <a:cubicBezTo>
                    <a:pt x="1166" y="16"/>
                    <a:pt x="1163" y="13"/>
                    <a:pt x="1163" y="8"/>
                  </a:cubicBezTo>
                  <a:cubicBezTo>
                    <a:pt x="1163" y="4"/>
                    <a:pt x="1166" y="0"/>
                    <a:pt x="1171" y="0"/>
                  </a:cubicBezTo>
                  <a:lnTo>
                    <a:pt x="1171" y="0"/>
                  </a:lnTo>
                  <a:cubicBezTo>
                    <a:pt x="1175" y="0"/>
                    <a:pt x="1179" y="4"/>
                    <a:pt x="1179" y="8"/>
                  </a:cubicBezTo>
                  <a:cubicBezTo>
                    <a:pt x="1179" y="13"/>
                    <a:pt x="1175" y="16"/>
                    <a:pt x="1171" y="16"/>
                  </a:cubicBezTo>
                  <a:close/>
                  <a:moveTo>
                    <a:pt x="1139" y="16"/>
                  </a:moveTo>
                  <a:lnTo>
                    <a:pt x="1139" y="16"/>
                  </a:lnTo>
                  <a:cubicBezTo>
                    <a:pt x="1134" y="16"/>
                    <a:pt x="1131" y="13"/>
                    <a:pt x="1131" y="8"/>
                  </a:cubicBezTo>
                  <a:cubicBezTo>
                    <a:pt x="1131" y="4"/>
                    <a:pt x="1134" y="0"/>
                    <a:pt x="1139" y="0"/>
                  </a:cubicBezTo>
                  <a:lnTo>
                    <a:pt x="1139" y="0"/>
                  </a:lnTo>
                  <a:cubicBezTo>
                    <a:pt x="1143" y="0"/>
                    <a:pt x="1147" y="4"/>
                    <a:pt x="1147" y="8"/>
                  </a:cubicBezTo>
                  <a:cubicBezTo>
                    <a:pt x="1147" y="13"/>
                    <a:pt x="1143" y="16"/>
                    <a:pt x="1139" y="16"/>
                  </a:cubicBezTo>
                  <a:close/>
                  <a:moveTo>
                    <a:pt x="1107" y="16"/>
                  </a:moveTo>
                  <a:lnTo>
                    <a:pt x="1107" y="16"/>
                  </a:lnTo>
                  <a:cubicBezTo>
                    <a:pt x="1102" y="16"/>
                    <a:pt x="1099" y="13"/>
                    <a:pt x="1099" y="8"/>
                  </a:cubicBezTo>
                  <a:cubicBezTo>
                    <a:pt x="1099" y="4"/>
                    <a:pt x="1102" y="0"/>
                    <a:pt x="1107" y="0"/>
                  </a:cubicBezTo>
                  <a:lnTo>
                    <a:pt x="1107" y="0"/>
                  </a:lnTo>
                  <a:cubicBezTo>
                    <a:pt x="1111" y="0"/>
                    <a:pt x="1115" y="4"/>
                    <a:pt x="1115" y="8"/>
                  </a:cubicBezTo>
                  <a:cubicBezTo>
                    <a:pt x="1115" y="13"/>
                    <a:pt x="1111" y="16"/>
                    <a:pt x="1107" y="16"/>
                  </a:cubicBezTo>
                  <a:close/>
                  <a:moveTo>
                    <a:pt x="1075" y="16"/>
                  </a:moveTo>
                  <a:lnTo>
                    <a:pt x="1075" y="16"/>
                  </a:lnTo>
                  <a:cubicBezTo>
                    <a:pt x="1070" y="16"/>
                    <a:pt x="1067" y="13"/>
                    <a:pt x="1067" y="8"/>
                  </a:cubicBezTo>
                  <a:cubicBezTo>
                    <a:pt x="1067" y="4"/>
                    <a:pt x="1070" y="0"/>
                    <a:pt x="1075" y="0"/>
                  </a:cubicBezTo>
                  <a:lnTo>
                    <a:pt x="1075" y="0"/>
                  </a:lnTo>
                  <a:cubicBezTo>
                    <a:pt x="1079" y="0"/>
                    <a:pt x="1083" y="4"/>
                    <a:pt x="1083" y="8"/>
                  </a:cubicBezTo>
                  <a:cubicBezTo>
                    <a:pt x="1083" y="13"/>
                    <a:pt x="1079" y="16"/>
                    <a:pt x="1075" y="16"/>
                  </a:cubicBezTo>
                  <a:close/>
                  <a:moveTo>
                    <a:pt x="1043" y="16"/>
                  </a:moveTo>
                  <a:lnTo>
                    <a:pt x="1043" y="16"/>
                  </a:lnTo>
                  <a:cubicBezTo>
                    <a:pt x="1038" y="16"/>
                    <a:pt x="1035" y="13"/>
                    <a:pt x="1035" y="8"/>
                  </a:cubicBezTo>
                  <a:cubicBezTo>
                    <a:pt x="1035" y="4"/>
                    <a:pt x="1038" y="0"/>
                    <a:pt x="1043" y="0"/>
                  </a:cubicBezTo>
                  <a:lnTo>
                    <a:pt x="1043" y="0"/>
                  </a:lnTo>
                  <a:cubicBezTo>
                    <a:pt x="1047" y="0"/>
                    <a:pt x="1051" y="4"/>
                    <a:pt x="1051" y="8"/>
                  </a:cubicBezTo>
                  <a:cubicBezTo>
                    <a:pt x="1051" y="13"/>
                    <a:pt x="1047" y="16"/>
                    <a:pt x="1043" y="16"/>
                  </a:cubicBezTo>
                  <a:close/>
                  <a:moveTo>
                    <a:pt x="1011" y="16"/>
                  </a:moveTo>
                  <a:lnTo>
                    <a:pt x="1011" y="16"/>
                  </a:lnTo>
                  <a:cubicBezTo>
                    <a:pt x="1006" y="16"/>
                    <a:pt x="1003" y="13"/>
                    <a:pt x="1003" y="8"/>
                  </a:cubicBezTo>
                  <a:cubicBezTo>
                    <a:pt x="1003" y="4"/>
                    <a:pt x="1006" y="0"/>
                    <a:pt x="1011" y="0"/>
                  </a:cubicBezTo>
                  <a:lnTo>
                    <a:pt x="1011" y="0"/>
                  </a:lnTo>
                  <a:cubicBezTo>
                    <a:pt x="1015" y="0"/>
                    <a:pt x="1019" y="4"/>
                    <a:pt x="1019" y="8"/>
                  </a:cubicBezTo>
                  <a:cubicBezTo>
                    <a:pt x="1019" y="13"/>
                    <a:pt x="1015" y="16"/>
                    <a:pt x="1011" y="16"/>
                  </a:cubicBezTo>
                  <a:close/>
                  <a:moveTo>
                    <a:pt x="979" y="16"/>
                  </a:moveTo>
                  <a:lnTo>
                    <a:pt x="979" y="16"/>
                  </a:lnTo>
                  <a:cubicBezTo>
                    <a:pt x="974" y="16"/>
                    <a:pt x="971" y="13"/>
                    <a:pt x="971" y="8"/>
                  </a:cubicBezTo>
                  <a:cubicBezTo>
                    <a:pt x="971" y="4"/>
                    <a:pt x="974" y="0"/>
                    <a:pt x="979" y="0"/>
                  </a:cubicBezTo>
                  <a:lnTo>
                    <a:pt x="979" y="0"/>
                  </a:lnTo>
                  <a:cubicBezTo>
                    <a:pt x="983" y="0"/>
                    <a:pt x="987" y="4"/>
                    <a:pt x="987" y="8"/>
                  </a:cubicBezTo>
                  <a:cubicBezTo>
                    <a:pt x="987" y="13"/>
                    <a:pt x="983" y="16"/>
                    <a:pt x="979" y="16"/>
                  </a:cubicBezTo>
                  <a:close/>
                  <a:moveTo>
                    <a:pt x="947" y="16"/>
                  </a:moveTo>
                  <a:lnTo>
                    <a:pt x="947" y="16"/>
                  </a:lnTo>
                  <a:cubicBezTo>
                    <a:pt x="942" y="16"/>
                    <a:pt x="939" y="13"/>
                    <a:pt x="939" y="8"/>
                  </a:cubicBezTo>
                  <a:cubicBezTo>
                    <a:pt x="939" y="4"/>
                    <a:pt x="942" y="0"/>
                    <a:pt x="947" y="0"/>
                  </a:cubicBezTo>
                  <a:lnTo>
                    <a:pt x="947" y="0"/>
                  </a:lnTo>
                  <a:cubicBezTo>
                    <a:pt x="951" y="0"/>
                    <a:pt x="955" y="4"/>
                    <a:pt x="955" y="8"/>
                  </a:cubicBezTo>
                  <a:cubicBezTo>
                    <a:pt x="955" y="13"/>
                    <a:pt x="951" y="16"/>
                    <a:pt x="947" y="16"/>
                  </a:cubicBezTo>
                  <a:close/>
                  <a:moveTo>
                    <a:pt x="915" y="16"/>
                  </a:moveTo>
                  <a:lnTo>
                    <a:pt x="915" y="16"/>
                  </a:lnTo>
                  <a:cubicBezTo>
                    <a:pt x="910" y="16"/>
                    <a:pt x="907" y="13"/>
                    <a:pt x="907" y="8"/>
                  </a:cubicBezTo>
                  <a:cubicBezTo>
                    <a:pt x="907" y="4"/>
                    <a:pt x="910" y="0"/>
                    <a:pt x="915" y="0"/>
                  </a:cubicBezTo>
                  <a:lnTo>
                    <a:pt x="915" y="0"/>
                  </a:lnTo>
                  <a:cubicBezTo>
                    <a:pt x="919" y="0"/>
                    <a:pt x="923" y="4"/>
                    <a:pt x="923" y="8"/>
                  </a:cubicBezTo>
                  <a:cubicBezTo>
                    <a:pt x="923" y="13"/>
                    <a:pt x="919" y="16"/>
                    <a:pt x="915" y="16"/>
                  </a:cubicBezTo>
                  <a:close/>
                  <a:moveTo>
                    <a:pt x="883" y="16"/>
                  </a:moveTo>
                  <a:lnTo>
                    <a:pt x="883" y="16"/>
                  </a:lnTo>
                  <a:cubicBezTo>
                    <a:pt x="878" y="16"/>
                    <a:pt x="875" y="13"/>
                    <a:pt x="875" y="8"/>
                  </a:cubicBezTo>
                  <a:cubicBezTo>
                    <a:pt x="875" y="4"/>
                    <a:pt x="878" y="0"/>
                    <a:pt x="883" y="0"/>
                  </a:cubicBezTo>
                  <a:lnTo>
                    <a:pt x="883" y="0"/>
                  </a:lnTo>
                  <a:cubicBezTo>
                    <a:pt x="887" y="0"/>
                    <a:pt x="891" y="4"/>
                    <a:pt x="891" y="8"/>
                  </a:cubicBezTo>
                  <a:cubicBezTo>
                    <a:pt x="891" y="13"/>
                    <a:pt x="887" y="16"/>
                    <a:pt x="883" y="16"/>
                  </a:cubicBezTo>
                  <a:close/>
                  <a:moveTo>
                    <a:pt x="851" y="16"/>
                  </a:moveTo>
                  <a:lnTo>
                    <a:pt x="851" y="16"/>
                  </a:lnTo>
                  <a:cubicBezTo>
                    <a:pt x="846" y="16"/>
                    <a:pt x="843" y="13"/>
                    <a:pt x="843" y="8"/>
                  </a:cubicBezTo>
                  <a:cubicBezTo>
                    <a:pt x="843" y="4"/>
                    <a:pt x="846" y="0"/>
                    <a:pt x="851" y="0"/>
                  </a:cubicBezTo>
                  <a:lnTo>
                    <a:pt x="851" y="0"/>
                  </a:lnTo>
                  <a:cubicBezTo>
                    <a:pt x="855" y="0"/>
                    <a:pt x="859" y="4"/>
                    <a:pt x="859" y="8"/>
                  </a:cubicBezTo>
                  <a:cubicBezTo>
                    <a:pt x="859" y="13"/>
                    <a:pt x="855" y="16"/>
                    <a:pt x="851" y="16"/>
                  </a:cubicBezTo>
                  <a:close/>
                  <a:moveTo>
                    <a:pt x="819" y="16"/>
                  </a:moveTo>
                  <a:lnTo>
                    <a:pt x="819" y="16"/>
                  </a:lnTo>
                  <a:cubicBezTo>
                    <a:pt x="814" y="16"/>
                    <a:pt x="811" y="13"/>
                    <a:pt x="811" y="8"/>
                  </a:cubicBezTo>
                  <a:cubicBezTo>
                    <a:pt x="811" y="4"/>
                    <a:pt x="814" y="0"/>
                    <a:pt x="819" y="0"/>
                  </a:cubicBezTo>
                  <a:lnTo>
                    <a:pt x="819" y="0"/>
                  </a:lnTo>
                  <a:cubicBezTo>
                    <a:pt x="823" y="0"/>
                    <a:pt x="827" y="4"/>
                    <a:pt x="827" y="8"/>
                  </a:cubicBezTo>
                  <a:cubicBezTo>
                    <a:pt x="827" y="13"/>
                    <a:pt x="823" y="16"/>
                    <a:pt x="819" y="16"/>
                  </a:cubicBezTo>
                  <a:close/>
                  <a:moveTo>
                    <a:pt x="787" y="16"/>
                  </a:moveTo>
                  <a:lnTo>
                    <a:pt x="787" y="16"/>
                  </a:lnTo>
                  <a:cubicBezTo>
                    <a:pt x="782" y="16"/>
                    <a:pt x="779" y="13"/>
                    <a:pt x="779" y="8"/>
                  </a:cubicBezTo>
                  <a:cubicBezTo>
                    <a:pt x="779" y="4"/>
                    <a:pt x="782" y="0"/>
                    <a:pt x="787" y="0"/>
                  </a:cubicBezTo>
                  <a:lnTo>
                    <a:pt x="787" y="0"/>
                  </a:lnTo>
                  <a:cubicBezTo>
                    <a:pt x="791" y="0"/>
                    <a:pt x="795" y="4"/>
                    <a:pt x="795" y="8"/>
                  </a:cubicBezTo>
                  <a:cubicBezTo>
                    <a:pt x="795" y="13"/>
                    <a:pt x="791" y="16"/>
                    <a:pt x="787" y="16"/>
                  </a:cubicBezTo>
                  <a:close/>
                  <a:moveTo>
                    <a:pt x="755" y="16"/>
                  </a:moveTo>
                  <a:lnTo>
                    <a:pt x="755" y="16"/>
                  </a:lnTo>
                  <a:cubicBezTo>
                    <a:pt x="750" y="16"/>
                    <a:pt x="747" y="13"/>
                    <a:pt x="747" y="8"/>
                  </a:cubicBezTo>
                  <a:cubicBezTo>
                    <a:pt x="747" y="4"/>
                    <a:pt x="750" y="0"/>
                    <a:pt x="755" y="0"/>
                  </a:cubicBezTo>
                  <a:lnTo>
                    <a:pt x="755" y="0"/>
                  </a:lnTo>
                  <a:cubicBezTo>
                    <a:pt x="759" y="0"/>
                    <a:pt x="763" y="4"/>
                    <a:pt x="763" y="8"/>
                  </a:cubicBezTo>
                  <a:cubicBezTo>
                    <a:pt x="763" y="13"/>
                    <a:pt x="759" y="16"/>
                    <a:pt x="755" y="16"/>
                  </a:cubicBezTo>
                  <a:close/>
                  <a:moveTo>
                    <a:pt x="723" y="17"/>
                  </a:moveTo>
                  <a:lnTo>
                    <a:pt x="723" y="17"/>
                  </a:lnTo>
                  <a:cubicBezTo>
                    <a:pt x="718" y="17"/>
                    <a:pt x="715" y="13"/>
                    <a:pt x="715" y="9"/>
                  </a:cubicBezTo>
                  <a:cubicBezTo>
                    <a:pt x="715" y="4"/>
                    <a:pt x="718" y="1"/>
                    <a:pt x="723" y="1"/>
                  </a:cubicBezTo>
                  <a:lnTo>
                    <a:pt x="723" y="1"/>
                  </a:lnTo>
                  <a:cubicBezTo>
                    <a:pt x="727" y="1"/>
                    <a:pt x="731" y="4"/>
                    <a:pt x="731" y="9"/>
                  </a:cubicBezTo>
                  <a:cubicBezTo>
                    <a:pt x="731" y="13"/>
                    <a:pt x="727" y="17"/>
                    <a:pt x="723" y="17"/>
                  </a:cubicBezTo>
                  <a:close/>
                  <a:moveTo>
                    <a:pt x="691" y="18"/>
                  </a:moveTo>
                  <a:lnTo>
                    <a:pt x="691" y="18"/>
                  </a:lnTo>
                  <a:cubicBezTo>
                    <a:pt x="686" y="18"/>
                    <a:pt x="683" y="15"/>
                    <a:pt x="683" y="10"/>
                  </a:cubicBezTo>
                  <a:cubicBezTo>
                    <a:pt x="683" y="6"/>
                    <a:pt x="686" y="2"/>
                    <a:pt x="691" y="2"/>
                  </a:cubicBezTo>
                  <a:lnTo>
                    <a:pt x="691" y="2"/>
                  </a:lnTo>
                  <a:cubicBezTo>
                    <a:pt x="695" y="2"/>
                    <a:pt x="699" y="6"/>
                    <a:pt x="699" y="10"/>
                  </a:cubicBezTo>
                  <a:cubicBezTo>
                    <a:pt x="699" y="15"/>
                    <a:pt x="695" y="18"/>
                    <a:pt x="691" y="18"/>
                  </a:cubicBezTo>
                  <a:close/>
                  <a:moveTo>
                    <a:pt x="659" y="20"/>
                  </a:moveTo>
                  <a:lnTo>
                    <a:pt x="659" y="20"/>
                  </a:lnTo>
                  <a:cubicBezTo>
                    <a:pt x="654" y="20"/>
                    <a:pt x="651" y="16"/>
                    <a:pt x="651" y="12"/>
                  </a:cubicBezTo>
                  <a:cubicBezTo>
                    <a:pt x="651" y="8"/>
                    <a:pt x="654" y="4"/>
                    <a:pt x="659" y="4"/>
                  </a:cubicBezTo>
                  <a:lnTo>
                    <a:pt x="659" y="4"/>
                  </a:lnTo>
                  <a:cubicBezTo>
                    <a:pt x="663" y="4"/>
                    <a:pt x="667" y="8"/>
                    <a:pt x="667" y="12"/>
                  </a:cubicBezTo>
                  <a:cubicBezTo>
                    <a:pt x="667" y="16"/>
                    <a:pt x="663" y="20"/>
                    <a:pt x="659" y="20"/>
                  </a:cubicBezTo>
                  <a:close/>
                  <a:moveTo>
                    <a:pt x="628" y="24"/>
                  </a:moveTo>
                  <a:lnTo>
                    <a:pt x="628" y="24"/>
                  </a:lnTo>
                  <a:cubicBezTo>
                    <a:pt x="623" y="25"/>
                    <a:pt x="619" y="21"/>
                    <a:pt x="619" y="17"/>
                  </a:cubicBezTo>
                  <a:cubicBezTo>
                    <a:pt x="618" y="13"/>
                    <a:pt x="622" y="9"/>
                    <a:pt x="626" y="8"/>
                  </a:cubicBezTo>
                  <a:lnTo>
                    <a:pt x="626" y="8"/>
                  </a:lnTo>
                  <a:cubicBezTo>
                    <a:pt x="630" y="8"/>
                    <a:pt x="634" y="11"/>
                    <a:pt x="635" y="15"/>
                  </a:cubicBezTo>
                  <a:cubicBezTo>
                    <a:pt x="635" y="20"/>
                    <a:pt x="632" y="24"/>
                    <a:pt x="628" y="24"/>
                  </a:cubicBezTo>
                  <a:close/>
                  <a:moveTo>
                    <a:pt x="596" y="29"/>
                  </a:moveTo>
                  <a:lnTo>
                    <a:pt x="596" y="29"/>
                  </a:lnTo>
                  <a:cubicBezTo>
                    <a:pt x="592" y="29"/>
                    <a:pt x="588" y="26"/>
                    <a:pt x="587" y="22"/>
                  </a:cubicBezTo>
                  <a:cubicBezTo>
                    <a:pt x="587" y="18"/>
                    <a:pt x="590" y="14"/>
                    <a:pt x="594" y="13"/>
                  </a:cubicBezTo>
                  <a:lnTo>
                    <a:pt x="594" y="13"/>
                  </a:lnTo>
                  <a:cubicBezTo>
                    <a:pt x="599" y="13"/>
                    <a:pt x="603" y="16"/>
                    <a:pt x="603" y="20"/>
                  </a:cubicBezTo>
                  <a:cubicBezTo>
                    <a:pt x="604" y="25"/>
                    <a:pt x="600" y="28"/>
                    <a:pt x="596" y="29"/>
                  </a:cubicBezTo>
                  <a:close/>
                  <a:moveTo>
                    <a:pt x="565" y="35"/>
                  </a:moveTo>
                  <a:lnTo>
                    <a:pt x="565" y="35"/>
                  </a:lnTo>
                  <a:cubicBezTo>
                    <a:pt x="561" y="36"/>
                    <a:pt x="557" y="33"/>
                    <a:pt x="556" y="29"/>
                  </a:cubicBezTo>
                  <a:cubicBezTo>
                    <a:pt x="555" y="24"/>
                    <a:pt x="558" y="20"/>
                    <a:pt x="562" y="19"/>
                  </a:cubicBezTo>
                  <a:lnTo>
                    <a:pt x="562" y="19"/>
                  </a:lnTo>
                  <a:cubicBezTo>
                    <a:pt x="567" y="19"/>
                    <a:pt x="571" y="21"/>
                    <a:pt x="572" y="26"/>
                  </a:cubicBezTo>
                  <a:cubicBezTo>
                    <a:pt x="573" y="30"/>
                    <a:pt x="570" y="34"/>
                    <a:pt x="565" y="35"/>
                  </a:cubicBezTo>
                  <a:close/>
                  <a:moveTo>
                    <a:pt x="534" y="43"/>
                  </a:moveTo>
                  <a:lnTo>
                    <a:pt x="534" y="43"/>
                  </a:lnTo>
                  <a:cubicBezTo>
                    <a:pt x="530" y="44"/>
                    <a:pt x="526" y="41"/>
                    <a:pt x="525" y="36"/>
                  </a:cubicBezTo>
                  <a:cubicBezTo>
                    <a:pt x="524" y="32"/>
                    <a:pt x="527" y="28"/>
                    <a:pt x="531" y="27"/>
                  </a:cubicBezTo>
                  <a:lnTo>
                    <a:pt x="531" y="27"/>
                  </a:lnTo>
                  <a:cubicBezTo>
                    <a:pt x="536" y="26"/>
                    <a:pt x="540" y="29"/>
                    <a:pt x="541" y="33"/>
                  </a:cubicBezTo>
                  <a:cubicBezTo>
                    <a:pt x="541" y="38"/>
                    <a:pt x="539" y="42"/>
                    <a:pt x="534" y="43"/>
                  </a:cubicBezTo>
                  <a:close/>
                  <a:moveTo>
                    <a:pt x="504" y="51"/>
                  </a:moveTo>
                  <a:lnTo>
                    <a:pt x="504" y="51"/>
                  </a:lnTo>
                  <a:cubicBezTo>
                    <a:pt x="500" y="53"/>
                    <a:pt x="496" y="50"/>
                    <a:pt x="494" y="46"/>
                  </a:cubicBezTo>
                  <a:cubicBezTo>
                    <a:pt x="493" y="42"/>
                    <a:pt x="495" y="37"/>
                    <a:pt x="500" y="36"/>
                  </a:cubicBezTo>
                  <a:lnTo>
                    <a:pt x="500" y="36"/>
                  </a:lnTo>
                  <a:cubicBezTo>
                    <a:pt x="504" y="35"/>
                    <a:pt x="508" y="37"/>
                    <a:pt x="510" y="41"/>
                  </a:cubicBezTo>
                  <a:cubicBezTo>
                    <a:pt x="511" y="45"/>
                    <a:pt x="509" y="50"/>
                    <a:pt x="504" y="51"/>
                  </a:cubicBezTo>
                  <a:close/>
                  <a:moveTo>
                    <a:pt x="474" y="62"/>
                  </a:moveTo>
                  <a:lnTo>
                    <a:pt x="474" y="62"/>
                  </a:lnTo>
                  <a:cubicBezTo>
                    <a:pt x="470" y="64"/>
                    <a:pt x="466" y="61"/>
                    <a:pt x="464" y="57"/>
                  </a:cubicBezTo>
                  <a:cubicBezTo>
                    <a:pt x="463" y="53"/>
                    <a:pt x="465" y="48"/>
                    <a:pt x="470" y="47"/>
                  </a:cubicBezTo>
                  <a:lnTo>
                    <a:pt x="470" y="47"/>
                  </a:lnTo>
                  <a:cubicBezTo>
                    <a:pt x="474" y="46"/>
                    <a:pt x="478" y="48"/>
                    <a:pt x="480" y="52"/>
                  </a:cubicBezTo>
                  <a:cubicBezTo>
                    <a:pt x="481" y="57"/>
                    <a:pt x="479" y="61"/>
                    <a:pt x="474" y="62"/>
                  </a:cubicBezTo>
                  <a:close/>
                  <a:moveTo>
                    <a:pt x="445" y="73"/>
                  </a:moveTo>
                  <a:lnTo>
                    <a:pt x="445" y="73"/>
                  </a:lnTo>
                  <a:cubicBezTo>
                    <a:pt x="441" y="75"/>
                    <a:pt x="436" y="73"/>
                    <a:pt x="435" y="69"/>
                  </a:cubicBezTo>
                  <a:cubicBezTo>
                    <a:pt x="433" y="65"/>
                    <a:pt x="435" y="61"/>
                    <a:pt x="439" y="59"/>
                  </a:cubicBezTo>
                  <a:lnTo>
                    <a:pt x="439" y="59"/>
                  </a:lnTo>
                  <a:cubicBezTo>
                    <a:pt x="443" y="57"/>
                    <a:pt x="448" y="59"/>
                    <a:pt x="449" y="63"/>
                  </a:cubicBezTo>
                  <a:cubicBezTo>
                    <a:pt x="451" y="67"/>
                    <a:pt x="449" y="72"/>
                    <a:pt x="445" y="73"/>
                  </a:cubicBezTo>
                  <a:close/>
                  <a:moveTo>
                    <a:pt x="416" y="87"/>
                  </a:moveTo>
                  <a:lnTo>
                    <a:pt x="416" y="87"/>
                  </a:lnTo>
                  <a:cubicBezTo>
                    <a:pt x="412" y="89"/>
                    <a:pt x="408" y="87"/>
                    <a:pt x="406" y="83"/>
                  </a:cubicBezTo>
                  <a:cubicBezTo>
                    <a:pt x="404" y="79"/>
                    <a:pt x="406" y="74"/>
                    <a:pt x="410" y="73"/>
                  </a:cubicBezTo>
                  <a:lnTo>
                    <a:pt x="410" y="73"/>
                  </a:lnTo>
                  <a:cubicBezTo>
                    <a:pt x="414" y="71"/>
                    <a:pt x="419" y="73"/>
                    <a:pt x="420" y="77"/>
                  </a:cubicBezTo>
                  <a:cubicBezTo>
                    <a:pt x="422" y="81"/>
                    <a:pt x="420" y="85"/>
                    <a:pt x="416" y="87"/>
                  </a:cubicBezTo>
                  <a:close/>
                  <a:moveTo>
                    <a:pt x="387" y="101"/>
                  </a:moveTo>
                  <a:lnTo>
                    <a:pt x="387" y="101"/>
                  </a:lnTo>
                  <a:cubicBezTo>
                    <a:pt x="383" y="103"/>
                    <a:pt x="379" y="101"/>
                    <a:pt x="377" y="97"/>
                  </a:cubicBezTo>
                  <a:cubicBezTo>
                    <a:pt x="375" y="93"/>
                    <a:pt x="377" y="88"/>
                    <a:pt x="381" y="86"/>
                  </a:cubicBezTo>
                  <a:lnTo>
                    <a:pt x="381" y="86"/>
                  </a:lnTo>
                  <a:cubicBezTo>
                    <a:pt x="385" y="85"/>
                    <a:pt x="390" y="86"/>
                    <a:pt x="392" y="90"/>
                  </a:cubicBezTo>
                  <a:cubicBezTo>
                    <a:pt x="393" y="94"/>
                    <a:pt x="391" y="99"/>
                    <a:pt x="387" y="101"/>
                  </a:cubicBezTo>
                  <a:close/>
                  <a:moveTo>
                    <a:pt x="361" y="117"/>
                  </a:moveTo>
                  <a:lnTo>
                    <a:pt x="361" y="117"/>
                  </a:lnTo>
                  <a:cubicBezTo>
                    <a:pt x="357" y="119"/>
                    <a:pt x="352" y="118"/>
                    <a:pt x="350" y="114"/>
                  </a:cubicBezTo>
                  <a:cubicBezTo>
                    <a:pt x="348" y="110"/>
                    <a:pt x="349" y="105"/>
                    <a:pt x="353" y="103"/>
                  </a:cubicBezTo>
                  <a:lnTo>
                    <a:pt x="353" y="103"/>
                  </a:lnTo>
                  <a:cubicBezTo>
                    <a:pt x="357" y="101"/>
                    <a:pt x="362" y="102"/>
                    <a:pt x="364" y="106"/>
                  </a:cubicBezTo>
                  <a:cubicBezTo>
                    <a:pt x="366" y="110"/>
                    <a:pt x="365" y="115"/>
                    <a:pt x="361" y="117"/>
                  </a:cubicBezTo>
                  <a:close/>
                  <a:moveTo>
                    <a:pt x="333" y="134"/>
                  </a:moveTo>
                  <a:lnTo>
                    <a:pt x="333" y="134"/>
                  </a:lnTo>
                  <a:cubicBezTo>
                    <a:pt x="330" y="136"/>
                    <a:pt x="325" y="135"/>
                    <a:pt x="323" y="131"/>
                  </a:cubicBezTo>
                  <a:cubicBezTo>
                    <a:pt x="320" y="127"/>
                    <a:pt x="322" y="122"/>
                    <a:pt x="326" y="120"/>
                  </a:cubicBezTo>
                  <a:lnTo>
                    <a:pt x="326" y="120"/>
                  </a:lnTo>
                  <a:cubicBezTo>
                    <a:pt x="329" y="118"/>
                    <a:pt x="334" y="119"/>
                    <a:pt x="336" y="123"/>
                  </a:cubicBezTo>
                  <a:cubicBezTo>
                    <a:pt x="339" y="127"/>
                    <a:pt x="337" y="132"/>
                    <a:pt x="333" y="134"/>
                  </a:cubicBezTo>
                  <a:close/>
                  <a:moveTo>
                    <a:pt x="309" y="153"/>
                  </a:moveTo>
                  <a:lnTo>
                    <a:pt x="309" y="153"/>
                  </a:lnTo>
                  <a:cubicBezTo>
                    <a:pt x="305" y="155"/>
                    <a:pt x="300" y="155"/>
                    <a:pt x="298" y="151"/>
                  </a:cubicBezTo>
                  <a:cubicBezTo>
                    <a:pt x="295" y="147"/>
                    <a:pt x="296" y="142"/>
                    <a:pt x="300" y="140"/>
                  </a:cubicBezTo>
                  <a:lnTo>
                    <a:pt x="300" y="140"/>
                  </a:lnTo>
                  <a:cubicBezTo>
                    <a:pt x="303" y="137"/>
                    <a:pt x="308" y="138"/>
                    <a:pt x="311" y="142"/>
                  </a:cubicBezTo>
                  <a:cubicBezTo>
                    <a:pt x="313" y="145"/>
                    <a:pt x="312" y="150"/>
                    <a:pt x="309" y="153"/>
                  </a:cubicBezTo>
                  <a:close/>
                  <a:moveTo>
                    <a:pt x="284" y="173"/>
                  </a:moveTo>
                  <a:lnTo>
                    <a:pt x="284" y="173"/>
                  </a:lnTo>
                  <a:cubicBezTo>
                    <a:pt x="280" y="176"/>
                    <a:pt x="275" y="175"/>
                    <a:pt x="273" y="171"/>
                  </a:cubicBezTo>
                  <a:cubicBezTo>
                    <a:pt x="270" y="168"/>
                    <a:pt x="271" y="163"/>
                    <a:pt x="275" y="160"/>
                  </a:cubicBezTo>
                  <a:lnTo>
                    <a:pt x="275" y="160"/>
                  </a:lnTo>
                  <a:cubicBezTo>
                    <a:pt x="278" y="158"/>
                    <a:pt x="283" y="158"/>
                    <a:pt x="286" y="162"/>
                  </a:cubicBezTo>
                  <a:cubicBezTo>
                    <a:pt x="288" y="166"/>
                    <a:pt x="288" y="171"/>
                    <a:pt x="284" y="173"/>
                  </a:cubicBezTo>
                  <a:close/>
                  <a:moveTo>
                    <a:pt x="259" y="193"/>
                  </a:moveTo>
                  <a:lnTo>
                    <a:pt x="259" y="193"/>
                  </a:lnTo>
                  <a:cubicBezTo>
                    <a:pt x="256" y="196"/>
                    <a:pt x="251" y="195"/>
                    <a:pt x="248" y="192"/>
                  </a:cubicBezTo>
                  <a:cubicBezTo>
                    <a:pt x="246" y="188"/>
                    <a:pt x="246" y="183"/>
                    <a:pt x="250" y="180"/>
                  </a:cubicBezTo>
                  <a:lnTo>
                    <a:pt x="250" y="180"/>
                  </a:lnTo>
                  <a:cubicBezTo>
                    <a:pt x="254" y="178"/>
                    <a:pt x="259" y="179"/>
                    <a:pt x="261" y="182"/>
                  </a:cubicBezTo>
                  <a:cubicBezTo>
                    <a:pt x="264" y="186"/>
                    <a:pt x="263" y="191"/>
                    <a:pt x="259" y="193"/>
                  </a:cubicBezTo>
                  <a:close/>
                  <a:moveTo>
                    <a:pt x="235" y="214"/>
                  </a:moveTo>
                  <a:lnTo>
                    <a:pt x="235" y="214"/>
                  </a:lnTo>
                  <a:cubicBezTo>
                    <a:pt x="231" y="216"/>
                    <a:pt x="226" y="215"/>
                    <a:pt x="223" y="212"/>
                  </a:cubicBezTo>
                  <a:cubicBezTo>
                    <a:pt x="221" y="208"/>
                    <a:pt x="222" y="203"/>
                    <a:pt x="225" y="201"/>
                  </a:cubicBezTo>
                  <a:lnTo>
                    <a:pt x="225" y="201"/>
                  </a:lnTo>
                  <a:cubicBezTo>
                    <a:pt x="229" y="198"/>
                    <a:pt x="234" y="199"/>
                    <a:pt x="236" y="203"/>
                  </a:cubicBezTo>
                  <a:cubicBezTo>
                    <a:pt x="239" y="206"/>
                    <a:pt x="238" y="211"/>
                    <a:pt x="235" y="214"/>
                  </a:cubicBezTo>
                  <a:close/>
                  <a:moveTo>
                    <a:pt x="213" y="235"/>
                  </a:moveTo>
                  <a:lnTo>
                    <a:pt x="213" y="235"/>
                  </a:lnTo>
                  <a:cubicBezTo>
                    <a:pt x="210" y="239"/>
                    <a:pt x="205" y="239"/>
                    <a:pt x="202" y="235"/>
                  </a:cubicBezTo>
                  <a:cubicBezTo>
                    <a:pt x="199" y="232"/>
                    <a:pt x="199" y="227"/>
                    <a:pt x="202" y="224"/>
                  </a:cubicBezTo>
                  <a:lnTo>
                    <a:pt x="202" y="224"/>
                  </a:lnTo>
                  <a:cubicBezTo>
                    <a:pt x="205" y="221"/>
                    <a:pt x="210" y="221"/>
                    <a:pt x="213" y="224"/>
                  </a:cubicBezTo>
                  <a:cubicBezTo>
                    <a:pt x="216" y="227"/>
                    <a:pt x="216" y="232"/>
                    <a:pt x="213" y="235"/>
                  </a:cubicBezTo>
                  <a:close/>
                  <a:moveTo>
                    <a:pt x="193" y="260"/>
                  </a:moveTo>
                  <a:lnTo>
                    <a:pt x="193" y="260"/>
                  </a:lnTo>
                  <a:cubicBezTo>
                    <a:pt x="190" y="263"/>
                    <a:pt x="185" y="263"/>
                    <a:pt x="181" y="260"/>
                  </a:cubicBezTo>
                  <a:cubicBezTo>
                    <a:pt x="178" y="257"/>
                    <a:pt x="178" y="252"/>
                    <a:pt x="181" y="249"/>
                  </a:cubicBezTo>
                  <a:lnTo>
                    <a:pt x="181" y="249"/>
                  </a:lnTo>
                  <a:cubicBezTo>
                    <a:pt x="185" y="246"/>
                    <a:pt x="190" y="246"/>
                    <a:pt x="193" y="249"/>
                  </a:cubicBezTo>
                  <a:cubicBezTo>
                    <a:pt x="196" y="252"/>
                    <a:pt x="196" y="257"/>
                    <a:pt x="193" y="260"/>
                  </a:cubicBezTo>
                  <a:close/>
                  <a:moveTo>
                    <a:pt x="172" y="285"/>
                  </a:moveTo>
                  <a:lnTo>
                    <a:pt x="172" y="285"/>
                  </a:lnTo>
                  <a:cubicBezTo>
                    <a:pt x="169" y="288"/>
                    <a:pt x="164" y="288"/>
                    <a:pt x="161" y="285"/>
                  </a:cubicBezTo>
                  <a:cubicBezTo>
                    <a:pt x="158" y="282"/>
                    <a:pt x="158" y="277"/>
                    <a:pt x="161" y="274"/>
                  </a:cubicBezTo>
                  <a:lnTo>
                    <a:pt x="161" y="274"/>
                  </a:lnTo>
                  <a:cubicBezTo>
                    <a:pt x="164" y="270"/>
                    <a:pt x="169" y="270"/>
                    <a:pt x="172" y="274"/>
                  </a:cubicBezTo>
                  <a:cubicBezTo>
                    <a:pt x="176" y="277"/>
                    <a:pt x="176" y="282"/>
                    <a:pt x="172" y="285"/>
                  </a:cubicBezTo>
                  <a:close/>
                  <a:moveTo>
                    <a:pt x="152" y="310"/>
                  </a:moveTo>
                  <a:lnTo>
                    <a:pt x="152" y="310"/>
                  </a:lnTo>
                  <a:cubicBezTo>
                    <a:pt x="149" y="313"/>
                    <a:pt x="144" y="313"/>
                    <a:pt x="141" y="310"/>
                  </a:cubicBezTo>
                  <a:cubicBezTo>
                    <a:pt x="138" y="307"/>
                    <a:pt x="138" y="301"/>
                    <a:pt x="141" y="298"/>
                  </a:cubicBezTo>
                  <a:lnTo>
                    <a:pt x="141" y="298"/>
                  </a:lnTo>
                  <a:cubicBezTo>
                    <a:pt x="144" y="295"/>
                    <a:pt x="149" y="295"/>
                    <a:pt x="152" y="298"/>
                  </a:cubicBezTo>
                  <a:cubicBezTo>
                    <a:pt x="155" y="301"/>
                    <a:pt x="155" y="307"/>
                    <a:pt x="152" y="310"/>
                  </a:cubicBezTo>
                  <a:close/>
                  <a:moveTo>
                    <a:pt x="133" y="334"/>
                  </a:moveTo>
                  <a:lnTo>
                    <a:pt x="133" y="334"/>
                  </a:lnTo>
                  <a:cubicBezTo>
                    <a:pt x="131" y="338"/>
                    <a:pt x="126" y="338"/>
                    <a:pt x="122" y="336"/>
                  </a:cubicBezTo>
                  <a:cubicBezTo>
                    <a:pt x="119" y="333"/>
                    <a:pt x="118" y="328"/>
                    <a:pt x="121" y="324"/>
                  </a:cubicBezTo>
                  <a:lnTo>
                    <a:pt x="121" y="324"/>
                  </a:lnTo>
                  <a:cubicBezTo>
                    <a:pt x="123" y="321"/>
                    <a:pt x="128" y="320"/>
                    <a:pt x="132" y="323"/>
                  </a:cubicBezTo>
                  <a:cubicBezTo>
                    <a:pt x="135" y="326"/>
                    <a:pt x="136" y="331"/>
                    <a:pt x="133" y="334"/>
                  </a:cubicBezTo>
                  <a:close/>
                  <a:moveTo>
                    <a:pt x="117" y="362"/>
                  </a:moveTo>
                  <a:lnTo>
                    <a:pt x="117" y="362"/>
                  </a:lnTo>
                  <a:cubicBezTo>
                    <a:pt x="114" y="365"/>
                    <a:pt x="109" y="366"/>
                    <a:pt x="105" y="363"/>
                  </a:cubicBezTo>
                  <a:cubicBezTo>
                    <a:pt x="102" y="360"/>
                    <a:pt x="101" y="355"/>
                    <a:pt x="104" y="352"/>
                  </a:cubicBezTo>
                  <a:lnTo>
                    <a:pt x="104" y="352"/>
                  </a:lnTo>
                  <a:cubicBezTo>
                    <a:pt x="107" y="348"/>
                    <a:pt x="112" y="348"/>
                    <a:pt x="115" y="350"/>
                  </a:cubicBezTo>
                  <a:cubicBezTo>
                    <a:pt x="119" y="353"/>
                    <a:pt x="119" y="358"/>
                    <a:pt x="117" y="362"/>
                  </a:cubicBezTo>
                  <a:close/>
                  <a:moveTo>
                    <a:pt x="101" y="388"/>
                  </a:moveTo>
                  <a:lnTo>
                    <a:pt x="101" y="388"/>
                  </a:lnTo>
                  <a:cubicBezTo>
                    <a:pt x="98" y="392"/>
                    <a:pt x="94" y="393"/>
                    <a:pt x="90" y="391"/>
                  </a:cubicBezTo>
                  <a:cubicBezTo>
                    <a:pt x="86" y="389"/>
                    <a:pt x="85" y="384"/>
                    <a:pt x="87" y="380"/>
                  </a:cubicBezTo>
                  <a:lnTo>
                    <a:pt x="87" y="380"/>
                  </a:lnTo>
                  <a:cubicBezTo>
                    <a:pt x="89" y="376"/>
                    <a:pt x="94" y="375"/>
                    <a:pt x="98" y="377"/>
                  </a:cubicBezTo>
                  <a:cubicBezTo>
                    <a:pt x="102" y="379"/>
                    <a:pt x="103" y="384"/>
                    <a:pt x="101" y="388"/>
                  </a:cubicBezTo>
                  <a:close/>
                  <a:moveTo>
                    <a:pt x="87" y="417"/>
                  </a:moveTo>
                  <a:lnTo>
                    <a:pt x="87" y="417"/>
                  </a:lnTo>
                  <a:cubicBezTo>
                    <a:pt x="85" y="421"/>
                    <a:pt x="80" y="422"/>
                    <a:pt x="76" y="420"/>
                  </a:cubicBezTo>
                  <a:cubicBezTo>
                    <a:pt x="72" y="418"/>
                    <a:pt x="71" y="413"/>
                    <a:pt x="73" y="409"/>
                  </a:cubicBezTo>
                  <a:lnTo>
                    <a:pt x="73" y="409"/>
                  </a:lnTo>
                  <a:cubicBezTo>
                    <a:pt x="75" y="405"/>
                    <a:pt x="80" y="404"/>
                    <a:pt x="84" y="406"/>
                  </a:cubicBezTo>
                  <a:cubicBezTo>
                    <a:pt x="88" y="408"/>
                    <a:pt x="89" y="413"/>
                    <a:pt x="87" y="417"/>
                  </a:cubicBezTo>
                  <a:close/>
                  <a:moveTo>
                    <a:pt x="73" y="446"/>
                  </a:moveTo>
                  <a:lnTo>
                    <a:pt x="73" y="446"/>
                  </a:lnTo>
                  <a:cubicBezTo>
                    <a:pt x="71" y="450"/>
                    <a:pt x="66" y="451"/>
                    <a:pt x="62" y="449"/>
                  </a:cubicBezTo>
                  <a:cubicBezTo>
                    <a:pt x="58" y="447"/>
                    <a:pt x="57" y="442"/>
                    <a:pt x="59" y="438"/>
                  </a:cubicBezTo>
                  <a:lnTo>
                    <a:pt x="59" y="438"/>
                  </a:lnTo>
                  <a:cubicBezTo>
                    <a:pt x="61" y="434"/>
                    <a:pt x="66" y="433"/>
                    <a:pt x="70" y="435"/>
                  </a:cubicBezTo>
                  <a:cubicBezTo>
                    <a:pt x="74" y="437"/>
                    <a:pt x="75" y="442"/>
                    <a:pt x="73" y="446"/>
                  </a:cubicBezTo>
                  <a:close/>
                  <a:moveTo>
                    <a:pt x="62" y="475"/>
                  </a:moveTo>
                  <a:lnTo>
                    <a:pt x="62" y="475"/>
                  </a:lnTo>
                  <a:cubicBezTo>
                    <a:pt x="61" y="479"/>
                    <a:pt x="56" y="481"/>
                    <a:pt x="52" y="479"/>
                  </a:cubicBezTo>
                  <a:cubicBezTo>
                    <a:pt x="48" y="478"/>
                    <a:pt x="46" y="473"/>
                    <a:pt x="47" y="469"/>
                  </a:cubicBezTo>
                  <a:lnTo>
                    <a:pt x="47" y="469"/>
                  </a:lnTo>
                  <a:cubicBezTo>
                    <a:pt x="49" y="465"/>
                    <a:pt x="54" y="463"/>
                    <a:pt x="58" y="464"/>
                  </a:cubicBezTo>
                  <a:cubicBezTo>
                    <a:pt x="62" y="466"/>
                    <a:pt x="64" y="471"/>
                    <a:pt x="62" y="475"/>
                  </a:cubicBezTo>
                  <a:close/>
                  <a:moveTo>
                    <a:pt x="51" y="505"/>
                  </a:moveTo>
                  <a:lnTo>
                    <a:pt x="51" y="505"/>
                  </a:lnTo>
                  <a:cubicBezTo>
                    <a:pt x="49" y="509"/>
                    <a:pt x="45" y="511"/>
                    <a:pt x="41" y="509"/>
                  </a:cubicBezTo>
                  <a:cubicBezTo>
                    <a:pt x="37" y="508"/>
                    <a:pt x="35" y="503"/>
                    <a:pt x="36" y="499"/>
                  </a:cubicBezTo>
                  <a:lnTo>
                    <a:pt x="36" y="499"/>
                  </a:lnTo>
                  <a:cubicBezTo>
                    <a:pt x="38" y="495"/>
                    <a:pt x="43" y="493"/>
                    <a:pt x="47" y="494"/>
                  </a:cubicBezTo>
                  <a:cubicBezTo>
                    <a:pt x="51" y="496"/>
                    <a:pt x="53" y="501"/>
                    <a:pt x="51" y="505"/>
                  </a:cubicBezTo>
                  <a:close/>
                  <a:moveTo>
                    <a:pt x="43" y="535"/>
                  </a:moveTo>
                  <a:lnTo>
                    <a:pt x="43" y="535"/>
                  </a:lnTo>
                  <a:cubicBezTo>
                    <a:pt x="42" y="539"/>
                    <a:pt x="37" y="541"/>
                    <a:pt x="33" y="540"/>
                  </a:cubicBezTo>
                  <a:cubicBezTo>
                    <a:pt x="29" y="539"/>
                    <a:pt x="26" y="535"/>
                    <a:pt x="27" y="531"/>
                  </a:cubicBezTo>
                  <a:lnTo>
                    <a:pt x="27" y="531"/>
                  </a:lnTo>
                  <a:cubicBezTo>
                    <a:pt x="28" y="526"/>
                    <a:pt x="33" y="524"/>
                    <a:pt x="37" y="525"/>
                  </a:cubicBezTo>
                  <a:cubicBezTo>
                    <a:pt x="41" y="526"/>
                    <a:pt x="44" y="530"/>
                    <a:pt x="43" y="535"/>
                  </a:cubicBezTo>
                  <a:close/>
                  <a:moveTo>
                    <a:pt x="35" y="566"/>
                  </a:moveTo>
                  <a:lnTo>
                    <a:pt x="35" y="566"/>
                  </a:lnTo>
                  <a:cubicBezTo>
                    <a:pt x="34" y="570"/>
                    <a:pt x="30" y="573"/>
                    <a:pt x="25" y="571"/>
                  </a:cubicBezTo>
                  <a:cubicBezTo>
                    <a:pt x="21" y="570"/>
                    <a:pt x="18" y="566"/>
                    <a:pt x="20" y="562"/>
                  </a:cubicBezTo>
                  <a:lnTo>
                    <a:pt x="20" y="562"/>
                  </a:lnTo>
                  <a:cubicBezTo>
                    <a:pt x="21" y="557"/>
                    <a:pt x="25" y="555"/>
                    <a:pt x="29" y="556"/>
                  </a:cubicBezTo>
                  <a:cubicBezTo>
                    <a:pt x="34" y="557"/>
                    <a:pt x="36" y="561"/>
                    <a:pt x="35" y="566"/>
                  </a:cubicBezTo>
                  <a:close/>
                  <a:moveTo>
                    <a:pt x="29" y="597"/>
                  </a:moveTo>
                  <a:lnTo>
                    <a:pt x="29" y="597"/>
                  </a:lnTo>
                  <a:cubicBezTo>
                    <a:pt x="28" y="601"/>
                    <a:pt x="23" y="604"/>
                    <a:pt x="19" y="603"/>
                  </a:cubicBezTo>
                  <a:cubicBezTo>
                    <a:pt x="15" y="602"/>
                    <a:pt x="12" y="597"/>
                    <a:pt x="13" y="593"/>
                  </a:cubicBezTo>
                  <a:lnTo>
                    <a:pt x="13" y="593"/>
                  </a:lnTo>
                  <a:cubicBezTo>
                    <a:pt x="14" y="589"/>
                    <a:pt x="19" y="586"/>
                    <a:pt x="23" y="587"/>
                  </a:cubicBezTo>
                  <a:cubicBezTo>
                    <a:pt x="27" y="588"/>
                    <a:pt x="30" y="593"/>
                    <a:pt x="29" y="597"/>
                  </a:cubicBezTo>
                  <a:close/>
                  <a:moveTo>
                    <a:pt x="24" y="629"/>
                  </a:moveTo>
                  <a:lnTo>
                    <a:pt x="24" y="629"/>
                  </a:lnTo>
                  <a:cubicBezTo>
                    <a:pt x="23" y="633"/>
                    <a:pt x="18" y="635"/>
                    <a:pt x="14" y="634"/>
                  </a:cubicBezTo>
                  <a:cubicBezTo>
                    <a:pt x="10" y="633"/>
                    <a:pt x="7" y="629"/>
                    <a:pt x="8" y="625"/>
                  </a:cubicBezTo>
                  <a:lnTo>
                    <a:pt x="8" y="625"/>
                  </a:lnTo>
                  <a:cubicBezTo>
                    <a:pt x="9" y="620"/>
                    <a:pt x="14" y="618"/>
                    <a:pt x="18" y="619"/>
                  </a:cubicBezTo>
                  <a:cubicBezTo>
                    <a:pt x="22" y="620"/>
                    <a:pt x="25" y="624"/>
                    <a:pt x="24" y="629"/>
                  </a:cubicBezTo>
                  <a:close/>
                  <a:moveTo>
                    <a:pt x="20" y="659"/>
                  </a:moveTo>
                  <a:lnTo>
                    <a:pt x="20" y="659"/>
                  </a:lnTo>
                  <a:cubicBezTo>
                    <a:pt x="19" y="664"/>
                    <a:pt x="15" y="667"/>
                    <a:pt x="11" y="666"/>
                  </a:cubicBezTo>
                  <a:cubicBezTo>
                    <a:pt x="7" y="666"/>
                    <a:pt x="4" y="662"/>
                    <a:pt x="4" y="657"/>
                  </a:cubicBezTo>
                  <a:lnTo>
                    <a:pt x="4" y="657"/>
                  </a:lnTo>
                  <a:cubicBezTo>
                    <a:pt x="5" y="653"/>
                    <a:pt x="9" y="650"/>
                    <a:pt x="13" y="650"/>
                  </a:cubicBezTo>
                  <a:cubicBezTo>
                    <a:pt x="17" y="651"/>
                    <a:pt x="21" y="655"/>
                    <a:pt x="20" y="659"/>
                  </a:cubicBezTo>
                  <a:close/>
                  <a:moveTo>
                    <a:pt x="18" y="691"/>
                  </a:moveTo>
                  <a:lnTo>
                    <a:pt x="18" y="691"/>
                  </a:lnTo>
                  <a:cubicBezTo>
                    <a:pt x="18" y="696"/>
                    <a:pt x="14" y="699"/>
                    <a:pt x="9" y="698"/>
                  </a:cubicBezTo>
                  <a:cubicBezTo>
                    <a:pt x="5" y="698"/>
                    <a:pt x="2" y="694"/>
                    <a:pt x="2" y="689"/>
                  </a:cubicBezTo>
                  <a:lnTo>
                    <a:pt x="2" y="689"/>
                  </a:lnTo>
                  <a:cubicBezTo>
                    <a:pt x="3" y="685"/>
                    <a:pt x="7" y="682"/>
                    <a:pt x="11" y="682"/>
                  </a:cubicBezTo>
                  <a:cubicBezTo>
                    <a:pt x="16" y="683"/>
                    <a:pt x="19" y="687"/>
                    <a:pt x="18" y="691"/>
                  </a:cubicBezTo>
                  <a:close/>
                  <a:moveTo>
                    <a:pt x="16" y="723"/>
                  </a:moveTo>
                  <a:lnTo>
                    <a:pt x="16" y="723"/>
                  </a:lnTo>
                  <a:cubicBezTo>
                    <a:pt x="16" y="728"/>
                    <a:pt x="12" y="731"/>
                    <a:pt x="8" y="730"/>
                  </a:cubicBezTo>
                  <a:cubicBezTo>
                    <a:pt x="3" y="730"/>
                    <a:pt x="0" y="726"/>
                    <a:pt x="1" y="721"/>
                  </a:cubicBezTo>
                  <a:lnTo>
                    <a:pt x="1" y="721"/>
                  </a:lnTo>
                  <a:cubicBezTo>
                    <a:pt x="1" y="717"/>
                    <a:pt x="5" y="714"/>
                    <a:pt x="10" y="714"/>
                  </a:cubicBezTo>
                  <a:cubicBezTo>
                    <a:pt x="14" y="715"/>
                    <a:pt x="17" y="719"/>
                    <a:pt x="16" y="723"/>
                  </a:cubicBezTo>
                  <a:close/>
                  <a:moveTo>
                    <a:pt x="16" y="754"/>
                  </a:moveTo>
                  <a:lnTo>
                    <a:pt x="16" y="754"/>
                  </a:lnTo>
                  <a:cubicBezTo>
                    <a:pt x="16" y="759"/>
                    <a:pt x="13" y="762"/>
                    <a:pt x="8" y="762"/>
                  </a:cubicBezTo>
                  <a:cubicBezTo>
                    <a:pt x="4" y="762"/>
                    <a:pt x="0" y="759"/>
                    <a:pt x="0" y="754"/>
                  </a:cubicBezTo>
                  <a:lnTo>
                    <a:pt x="0" y="754"/>
                  </a:lnTo>
                  <a:cubicBezTo>
                    <a:pt x="0" y="750"/>
                    <a:pt x="4" y="746"/>
                    <a:pt x="8" y="746"/>
                  </a:cubicBezTo>
                  <a:cubicBezTo>
                    <a:pt x="13" y="746"/>
                    <a:pt x="16" y="750"/>
                    <a:pt x="16" y="754"/>
                  </a:cubicBezTo>
                  <a:close/>
                  <a:moveTo>
                    <a:pt x="16" y="786"/>
                  </a:moveTo>
                  <a:lnTo>
                    <a:pt x="16" y="786"/>
                  </a:lnTo>
                  <a:cubicBezTo>
                    <a:pt x="16" y="791"/>
                    <a:pt x="13" y="794"/>
                    <a:pt x="8" y="794"/>
                  </a:cubicBezTo>
                  <a:cubicBezTo>
                    <a:pt x="4" y="794"/>
                    <a:pt x="0" y="791"/>
                    <a:pt x="0" y="786"/>
                  </a:cubicBezTo>
                  <a:lnTo>
                    <a:pt x="0" y="786"/>
                  </a:lnTo>
                  <a:cubicBezTo>
                    <a:pt x="0" y="782"/>
                    <a:pt x="4" y="778"/>
                    <a:pt x="8" y="778"/>
                  </a:cubicBezTo>
                  <a:cubicBezTo>
                    <a:pt x="13" y="778"/>
                    <a:pt x="16" y="782"/>
                    <a:pt x="16" y="786"/>
                  </a:cubicBezTo>
                  <a:close/>
                  <a:moveTo>
                    <a:pt x="16" y="818"/>
                  </a:moveTo>
                  <a:lnTo>
                    <a:pt x="16" y="818"/>
                  </a:lnTo>
                  <a:cubicBezTo>
                    <a:pt x="16" y="823"/>
                    <a:pt x="13" y="826"/>
                    <a:pt x="8" y="826"/>
                  </a:cubicBezTo>
                  <a:cubicBezTo>
                    <a:pt x="4" y="826"/>
                    <a:pt x="0" y="823"/>
                    <a:pt x="0" y="818"/>
                  </a:cubicBezTo>
                  <a:lnTo>
                    <a:pt x="0" y="818"/>
                  </a:lnTo>
                  <a:cubicBezTo>
                    <a:pt x="0" y="814"/>
                    <a:pt x="4" y="810"/>
                    <a:pt x="8" y="810"/>
                  </a:cubicBezTo>
                  <a:cubicBezTo>
                    <a:pt x="13" y="810"/>
                    <a:pt x="16" y="814"/>
                    <a:pt x="16" y="818"/>
                  </a:cubicBezTo>
                  <a:close/>
                  <a:moveTo>
                    <a:pt x="16" y="850"/>
                  </a:moveTo>
                  <a:lnTo>
                    <a:pt x="16" y="850"/>
                  </a:lnTo>
                  <a:cubicBezTo>
                    <a:pt x="16" y="855"/>
                    <a:pt x="13" y="858"/>
                    <a:pt x="8" y="858"/>
                  </a:cubicBezTo>
                  <a:cubicBezTo>
                    <a:pt x="4" y="858"/>
                    <a:pt x="0" y="855"/>
                    <a:pt x="0" y="850"/>
                  </a:cubicBezTo>
                  <a:lnTo>
                    <a:pt x="0" y="850"/>
                  </a:lnTo>
                  <a:cubicBezTo>
                    <a:pt x="0" y="846"/>
                    <a:pt x="4" y="842"/>
                    <a:pt x="8" y="842"/>
                  </a:cubicBezTo>
                  <a:cubicBezTo>
                    <a:pt x="13" y="842"/>
                    <a:pt x="16" y="846"/>
                    <a:pt x="16" y="850"/>
                  </a:cubicBezTo>
                  <a:close/>
                  <a:moveTo>
                    <a:pt x="16" y="882"/>
                  </a:moveTo>
                  <a:lnTo>
                    <a:pt x="16" y="882"/>
                  </a:lnTo>
                  <a:cubicBezTo>
                    <a:pt x="16" y="887"/>
                    <a:pt x="13" y="890"/>
                    <a:pt x="8" y="890"/>
                  </a:cubicBezTo>
                  <a:cubicBezTo>
                    <a:pt x="4" y="890"/>
                    <a:pt x="0" y="887"/>
                    <a:pt x="0" y="882"/>
                  </a:cubicBezTo>
                  <a:lnTo>
                    <a:pt x="0" y="882"/>
                  </a:lnTo>
                  <a:cubicBezTo>
                    <a:pt x="0" y="878"/>
                    <a:pt x="4" y="874"/>
                    <a:pt x="8" y="874"/>
                  </a:cubicBezTo>
                  <a:cubicBezTo>
                    <a:pt x="13" y="874"/>
                    <a:pt x="16" y="878"/>
                    <a:pt x="16" y="882"/>
                  </a:cubicBezTo>
                  <a:close/>
                  <a:moveTo>
                    <a:pt x="16" y="914"/>
                  </a:moveTo>
                  <a:lnTo>
                    <a:pt x="16" y="914"/>
                  </a:lnTo>
                  <a:cubicBezTo>
                    <a:pt x="16" y="919"/>
                    <a:pt x="13" y="922"/>
                    <a:pt x="8" y="922"/>
                  </a:cubicBezTo>
                  <a:cubicBezTo>
                    <a:pt x="4" y="922"/>
                    <a:pt x="0" y="919"/>
                    <a:pt x="0" y="914"/>
                  </a:cubicBezTo>
                  <a:lnTo>
                    <a:pt x="0" y="914"/>
                  </a:lnTo>
                  <a:cubicBezTo>
                    <a:pt x="0" y="910"/>
                    <a:pt x="4" y="906"/>
                    <a:pt x="8" y="906"/>
                  </a:cubicBezTo>
                  <a:cubicBezTo>
                    <a:pt x="13" y="906"/>
                    <a:pt x="16" y="910"/>
                    <a:pt x="16" y="914"/>
                  </a:cubicBezTo>
                  <a:close/>
                  <a:moveTo>
                    <a:pt x="16" y="946"/>
                  </a:moveTo>
                  <a:lnTo>
                    <a:pt x="16" y="946"/>
                  </a:lnTo>
                  <a:cubicBezTo>
                    <a:pt x="16" y="951"/>
                    <a:pt x="13" y="954"/>
                    <a:pt x="8" y="954"/>
                  </a:cubicBezTo>
                  <a:cubicBezTo>
                    <a:pt x="4" y="954"/>
                    <a:pt x="0" y="951"/>
                    <a:pt x="0" y="946"/>
                  </a:cubicBezTo>
                  <a:lnTo>
                    <a:pt x="0" y="946"/>
                  </a:lnTo>
                  <a:cubicBezTo>
                    <a:pt x="0" y="942"/>
                    <a:pt x="4" y="938"/>
                    <a:pt x="8" y="938"/>
                  </a:cubicBezTo>
                  <a:cubicBezTo>
                    <a:pt x="13" y="938"/>
                    <a:pt x="16" y="942"/>
                    <a:pt x="16" y="946"/>
                  </a:cubicBezTo>
                  <a:close/>
                  <a:moveTo>
                    <a:pt x="16" y="978"/>
                  </a:moveTo>
                  <a:lnTo>
                    <a:pt x="16" y="978"/>
                  </a:lnTo>
                  <a:cubicBezTo>
                    <a:pt x="16" y="983"/>
                    <a:pt x="13" y="986"/>
                    <a:pt x="8" y="986"/>
                  </a:cubicBezTo>
                  <a:cubicBezTo>
                    <a:pt x="4" y="986"/>
                    <a:pt x="0" y="983"/>
                    <a:pt x="0" y="978"/>
                  </a:cubicBezTo>
                  <a:lnTo>
                    <a:pt x="0" y="978"/>
                  </a:lnTo>
                  <a:cubicBezTo>
                    <a:pt x="0" y="974"/>
                    <a:pt x="4" y="970"/>
                    <a:pt x="8" y="970"/>
                  </a:cubicBezTo>
                  <a:cubicBezTo>
                    <a:pt x="13" y="970"/>
                    <a:pt x="16" y="974"/>
                    <a:pt x="16" y="978"/>
                  </a:cubicBezTo>
                  <a:close/>
                  <a:moveTo>
                    <a:pt x="16" y="1010"/>
                  </a:moveTo>
                  <a:lnTo>
                    <a:pt x="16" y="1010"/>
                  </a:lnTo>
                  <a:cubicBezTo>
                    <a:pt x="16" y="1015"/>
                    <a:pt x="13" y="1018"/>
                    <a:pt x="8" y="1018"/>
                  </a:cubicBezTo>
                  <a:cubicBezTo>
                    <a:pt x="4" y="1018"/>
                    <a:pt x="0" y="1015"/>
                    <a:pt x="0" y="1010"/>
                  </a:cubicBezTo>
                  <a:lnTo>
                    <a:pt x="0" y="1010"/>
                  </a:lnTo>
                  <a:cubicBezTo>
                    <a:pt x="0" y="1006"/>
                    <a:pt x="4" y="1002"/>
                    <a:pt x="8" y="1002"/>
                  </a:cubicBezTo>
                  <a:cubicBezTo>
                    <a:pt x="13" y="1002"/>
                    <a:pt x="16" y="1006"/>
                    <a:pt x="16" y="1010"/>
                  </a:cubicBezTo>
                  <a:close/>
                  <a:moveTo>
                    <a:pt x="16" y="1042"/>
                  </a:moveTo>
                  <a:lnTo>
                    <a:pt x="16" y="1042"/>
                  </a:lnTo>
                  <a:cubicBezTo>
                    <a:pt x="16" y="1047"/>
                    <a:pt x="13" y="1050"/>
                    <a:pt x="8" y="1050"/>
                  </a:cubicBezTo>
                  <a:cubicBezTo>
                    <a:pt x="4" y="1050"/>
                    <a:pt x="0" y="1047"/>
                    <a:pt x="0" y="1042"/>
                  </a:cubicBezTo>
                  <a:lnTo>
                    <a:pt x="0" y="1042"/>
                  </a:lnTo>
                  <a:cubicBezTo>
                    <a:pt x="0" y="1038"/>
                    <a:pt x="4" y="1034"/>
                    <a:pt x="8" y="1034"/>
                  </a:cubicBezTo>
                  <a:cubicBezTo>
                    <a:pt x="13" y="1034"/>
                    <a:pt x="16" y="1038"/>
                    <a:pt x="16" y="1042"/>
                  </a:cubicBezTo>
                  <a:close/>
                  <a:moveTo>
                    <a:pt x="16" y="1074"/>
                  </a:moveTo>
                  <a:lnTo>
                    <a:pt x="16" y="1074"/>
                  </a:lnTo>
                  <a:cubicBezTo>
                    <a:pt x="16" y="1079"/>
                    <a:pt x="13" y="1082"/>
                    <a:pt x="8" y="1082"/>
                  </a:cubicBezTo>
                  <a:cubicBezTo>
                    <a:pt x="4" y="1082"/>
                    <a:pt x="0" y="1079"/>
                    <a:pt x="0" y="1074"/>
                  </a:cubicBezTo>
                  <a:lnTo>
                    <a:pt x="0" y="1074"/>
                  </a:lnTo>
                  <a:cubicBezTo>
                    <a:pt x="0" y="1070"/>
                    <a:pt x="4" y="1066"/>
                    <a:pt x="8" y="1066"/>
                  </a:cubicBezTo>
                  <a:cubicBezTo>
                    <a:pt x="13" y="1066"/>
                    <a:pt x="16" y="1070"/>
                    <a:pt x="16" y="1074"/>
                  </a:cubicBezTo>
                  <a:close/>
                  <a:moveTo>
                    <a:pt x="16" y="1106"/>
                  </a:moveTo>
                  <a:lnTo>
                    <a:pt x="16" y="1107"/>
                  </a:lnTo>
                  <a:cubicBezTo>
                    <a:pt x="16" y="1111"/>
                    <a:pt x="13" y="1115"/>
                    <a:pt x="8" y="1115"/>
                  </a:cubicBezTo>
                  <a:cubicBezTo>
                    <a:pt x="4" y="1115"/>
                    <a:pt x="0" y="1111"/>
                    <a:pt x="0" y="1107"/>
                  </a:cubicBezTo>
                  <a:lnTo>
                    <a:pt x="0" y="1106"/>
                  </a:lnTo>
                  <a:cubicBezTo>
                    <a:pt x="0" y="1102"/>
                    <a:pt x="4" y="1098"/>
                    <a:pt x="8" y="1098"/>
                  </a:cubicBezTo>
                  <a:cubicBezTo>
                    <a:pt x="13" y="1098"/>
                    <a:pt x="16" y="1102"/>
                    <a:pt x="16" y="1106"/>
                  </a:cubicBezTo>
                  <a:close/>
                  <a:moveTo>
                    <a:pt x="16" y="1139"/>
                  </a:moveTo>
                  <a:lnTo>
                    <a:pt x="16" y="1139"/>
                  </a:lnTo>
                  <a:cubicBezTo>
                    <a:pt x="16" y="1143"/>
                    <a:pt x="13" y="1147"/>
                    <a:pt x="8" y="1147"/>
                  </a:cubicBezTo>
                  <a:cubicBezTo>
                    <a:pt x="4" y="1147"/>
                    <a:pt x="0" y="1143"/>
                    <a:pt x="0" y="1139"/>
                  </a:cubicBezTo>
                  <a:lnTo>
                    <a:pt x="0" y="1139"/>
                  </a:lnTo>
                  <a:cubicBezTo>
                    <a:pt x="0" y="1134"/>
                    <a:pt x="4" y="1131"/>
                    <a:pt x="8" y="1131"/>
                  </a:cubicBezTo>
                  <a:cubicBezTo>
                    <a:pt x="13" y="1131"/>
                    <a:pt x="16" y="1134"/>
                    <a:pt x="16" y="1139"/>
                  </a:cubicBezTo>
                  <a:close/>
                  <a:moveTo>
                    <a:pt x="16" y="1171"/>
                  </a:moveTo>
                  <a:lnTo>
                    <a:pt x="16" y="1171"/>
                  </a:lnTo>
                  <a:cubicBezTo>
                    <a:pt x="16" y="1175"/>
                    <a:pt x="13" y="1179"/>
                    <a:pt x="8" y="1179"/>
                  </a:cubicBezTo>
                  <a:cubicBezTo>
                    <a:pt x="4" y="1179"/>
                    <a:pt x="0" y="1175"/>
                    <a:pt x="0" y="1171"/>
                  </a:cubicBezTo>
                  <a:lnTo>
                    <a:pt x="0" y="1171"/>
                  </a:lnTo>
                  <a:cubicBezTo>
                    <a:pt x="0" y="1166"/>
                    <a:pt x="4" y="1163"/>
                    <a:pt x="8" y="1163"/>
                  </a:cubicBezTo>
                  <a:cubicBezTo>
                    <a:pt x="13" y="1163"/>
                    <a:pt x="16" y="1166"/>
                    <a:pt x="16" y="1171"/>
                  </a:cubicBezTo>
                  <a:close/>
                  <a:moveTo>
                    <a:pt x="16" y="1203"/>
                  </a:moveTo>
                  <a:lnTo>
                    <a:pt x="16" y="1203"/>
                  </a:lnTo>
                  <a:cubicBezTo>
                    <a:pt x="16" y="1207"/>
                    <a:pt x="13" y="1211"/>
                    <a:pt x="8" y="1211"/>
                  </a:cubicBezTo>
                  <a:cubicBezTo>
                    <a:pt x="4" y="1211"/>
                    <a:pt x="0" y="1207"/>
                    <a:pt x="0" y="1203"/>
                  </a:cubicBezTo>
                  <a:lnTo>
                    <a:pt x="0" y="1203"/>
                  </a:lnTo>
                  <a:cubicBezTo>
                    <a:pt x="0" y="1198"/>
                    <a:pt x="4" y="1195"/>
                    <a:pt x="8" y="1195"/>
                  </a:cubicBezTo>
                  <a:cubicBezTo>
                    <a:pt x="13" y="1195"/>
                    <a:pt x="16" y="1198"/>
                    <a:pt x="16" y="1203"/>
                  </a:cubicBezTo>
                  <a:close/>
                  <a:moveTo>
                    <a:pt x="16" y="1235"/>
                  </a:moveTo>
                  <a:lnTo>
                    <a:pt x="16" y="1235"/>
                  </a:lnTo>
                  <a:cubicBezTo>
                    <a:pt x="16" y="1239"/>
                    <a:pt x="13" y="1243"/>
                    <a:pt x="8" y="1243"/>
                  </a:cubicBezTo>
                  <a:cubicBezTo>
                    <a:pt x="4" y="1243"/>
                    <a:pt x="0" y="1239"/>
                    <a:pt x="0" y="1235"/>
                  </a:cubicBezTo>
                  <a:lnTo>
                    <a:pt x="0" y="1235"/>
                  </a:lnTo>
                  <a:cubicBezTo>
                    <a:pt x="0" y="1230"/>
                    <a:pt x="4" y="1227"/>
                    <a:pt x="8" y="1227"/>
                  </a:cubicBezTo>
                  <a:cubicBezTo>
                    <a:pt x="13" y="1227"/>
                    <a:pt x="16" y="1230"/>
                    <a:pt x="16" y="1235"/>
                  </a:cubicBezTo>
                  <a:close/>
                  <a:moveTo>
                    <a:pt x="16" y="1267"/>
                  </a:moveTo>
                  <a:lnTo>
                    <a:pt x="16" y="1267"/>
                  </a:lnTo>
                  <a:cubicBezTo>
                    <a:pt x="16" y="1271"/>
                    <a:pt x="13" y="1275"/>
                    <a:pt x="8" y="1275"/>
                  </a:cubicBezTo>
                  <a:cubicBezTo>
                    <a:pt x="4" y="1275"/>
                    <a:pt x="0" y="1271"/>
                    <a:pt x="0" y="1267"/>
                  </a:cubicBezTo>
                  <a:lnTo>
                    <a:pt x="0" y="1267"/>
                  </a:lnTo>
                  <a:cubicBezTo>
                    <a:pt x="0" y="1262"/>
                    <a:pt x="4" y="1259"/>
                    <a:pt x="8" y="1259"/>
                  </a:cubicBezTo>
                  <a:cubicBezTo>
                    <a:pt x="13" y="1259"/>
                    <a:pt x="16" y="1262"/>
                    <a:pt x="16" y="1267"/>
                  </a:cubicBezTo>
                  <a:close/>
                  <a:moveTo>
                    <a:pt x="16" y="1299"/>
                  </a:moveTo>
                  <a:lnTo>
                    <a:pt x="16" y="1299"/>
                  </a:lnTo>
                  <a:cubicBezTo>
                    <a:pt x="16" y="1303"/>
                    <a:pt x="13" y="1307"/>
                    <a:pt x="8" y="1307"/>
                  </a:cubicBezTo>
                  <a:cubicBezTo>
                    <a:pt x="4" y="1307"/>
                    <a:pt x="0" y="1303"/>
                    <a:pt x="0" y="1299"/>
                  </a:cubicBezTo>
                  <a:lnTo>
                    <a:pt x="0" y="1299"/>
                  </a:lnTo>
                  <a:cubicBezTo>
                    <a:pt x="0" y="1294"/>
                    <a:pt x="4" y="1291"/>
                    <a:pt x="8" y="1291"/>
                  </a:cubicBezTo>
                  <a:cubicBezTo>
                    <a:pt x="13" y="1291"/>
                    <a:pt x="16" y="1294"/>
                    <a:pt x="16" y="1299"/>
                  </a:cubicBezTo>
                  <a:close/>
                  <a:moveTo>
                    <a:pt x="16" y="1331"/>
                  </a:moveTo>
                  <a:lnTo>
                    <a:pt x="16" y="1331"/>
                  </a:lnTo>
                  <a:cubicBezTo>
                    <a:pt x="16" y="1335"/>
                    <a:pt x="13" y="1339"/>
                    <a:pt x="8" y="1339"/>
                  </a:cubicBezTo>
                  <a:cubicBezTo>
                    <a:pt x="4" y="1339"/>
                    <a:pt x="0" y="1335"/>
                    <a:pt x="0" y="1331"/>
                  </a:cubicBezTo>
                  <a:lnTo>
                    <a:pt x="0" y="1331"/>
                  </a:lnTo>
                  <a:cubicBezTo>
                    <a:pt x="0" y="1326"/>
                    <a:pt x="4" y="1323"/>
                    <a:pt x="8" y="1323"/>
                  </a:cubicBezTo>
                  <a:cubicBezTo>
                    <a:pt x="13" y="1323"/>
                    <a:pt x="16" y="1326"/>
                    <a:pt x="16" y="1331"/>
                  </a:cubicBezTo>
                  <a:close/>
                  <a:moveTo>
                    <a:pt x="16" y="1363"/>
                  </a:moveTo>
                  <a:lnTo>
                    <a:pt x="16" y="1363"/>
                  </a:lnTo>
                  <a:cubicBezTo>
                    <a:pt x="16" y="1367"/>
                    <a:pt x="13" y="1371"/>
                    <a:pt x="8" y="1371"/>
                  </a:cubicBezTo>
                  <a:cubicBezTo>
                    <a:pt x="4" y="1371"/>
                    <a:pt x="0" y="1367"/>
                    <a:pt x="0" y="1363"/>
                  </a:cubicBezTo>
                  <a:lnTo>
                    <a:pt x="0" y="1363"/>
                  </a:lnTo>
                  <a:cubicBezTo>
                    <a:pt x="0" y="1358"/>
                    <a:pt x="4" y="1355"/>
                    <a:pt x="8" y="1355"/>
                  </a:cubicBezTo>
                  <a:cubicBezTo>
                    <a:pt x="13" y="1355"/>
                    <a:pt x="16" y="1358"/>
                    <a:pt x="16" y="1363"/>
                  </a:cubicBezTo>
                  <a:close/>
                  <a:moveTo>
                    <a:pt x="16" y="1395"/>
                  </a:moveTo>
                  <a:lnTo>
                    <a:pt x="16" y="1395"/>
                  </a:lnTo>
                  <a:cubicBezTo>
                    <a:pt x="16" y="1399"/>
                    <a:pt x="13" y="1403"/>
                    <a:pt x="8" y="1403"/>
                  </a:cubicBezTo>
                  <a:cubicBezTo>
                    <a:pt x="4" y="1403"/>
                    <a:pt x="0" y="1399"/>
                    <a:pt x="0" y="1395"/>
                  </a:cubicBezTo>
                  <a:lnTo>
                    <a:pt x="0" y="1395"/>
                  </a:lnTo>
                  <a:cubicBezTo>
                    <a:pt x="0" y="1390"/>
                    <a:pt x="4" y="1387"/>
                    <a:pt x="8" y="1387"/>
                  </a:cubicBezTo>
                  <a:cubicBezTo>
                    <a:pt x="13" y="1387"/>
                    <a:pt x="16" y="1390"/>
                    <a:pt x="16" y="1395"/>
                  </a:cubicBezTo>
                  <a:close/>
                  <a:moveTo>
                    <a:pt x="16" y="1427"/>
                  </a:moveTo>
                  <a:lnTo>
                    <a:pt x="16" y="1427"/>
                  </a:lnTo>
                  <a:cubicBezTo>
                    <a:pt x="16" y="1431"/>
                    <a:pt x="13" y="1435"/>
                    <a:pt x="8" y="1435"/>
                  </a:cubicBezTo>
                  <a:cubicBezTo>
                    <a:pt x="4" y="1435"/>
                    <a:pt x="0" y="1431"/>
                    <a:pt x="0" y="1427"/>
                  </a:cubicBezTo>
                  <a:lnTo>
                    <a:pt x="0" y="1427"/>
                  </a:lnTo>
                  <a:cubicBezTo>
                    <a:pt x="0" y="1422"/>
                    <a:pt x="4" y="1419"/>
                    <a:pt x="8" y="1419"/>
                  </a:cubicBezTo>
                  <a:cubicBezTo>
                    <a:pt x="13" y="1419"/>
                    <a:pt x="16" y="1422"/>
                    <a:pt x="16" y="1427"/>
                  </a:cubicBezTo>
                  <a:close/>
                  <a:moveTo>
                    <a:pt x="16" y="1459"/>
                  </a:moveTo>
                  <a:lnTo>
                    <a:pt x="16" y="1459"/>
                  </a:lnTo>
                  <a:cubicBezTo>
                    <a:pt x="16" y="1463"/>
                    <a:pt x="13" y="1467"/>
                    <a:pt x="8" y="1467"/>
                  </a:cubicBezTo>
                  <a:cubicBezTo>
                    <a:pt x="4" y="1467"/>
                    <a:pt x="0" y="1463"/>
                    <a:pt x="0" y="1459"/>
                  </a:cubicBezTo>
                  <a:lnTo>
                    <a:pt x="0" y="1459"/>
                  </a:lnTo>
                  <a:cubicBezTo>
                    <a:pt x="0" y="1454"/>
                    <a:pt x="4" y="1451"/>
                    <a:pt x="8" y="1451"/>
                  </a:cubicBezTo>
                  <a:cubicBezTo>
                    <a:pt x="13" y="1451"/>
                    <a:pt x="16" y="1454"/>
                    <a:pt x="16" y="1459"/>
                  </a:cubicBezTo>
                  <a:close/>
                  <a:moveTo>
                    <a:pt x="16" y="1491"/>
                  </a:moveTo>
                  <a:lnTo>
                    <a:pt x="16" y="1491"/>
                  </a:lnTo>
                  <a:cubicBezTo>
                    <a:pt x="16" y="1495"/>
                    <a:pt x="13" y="1499"/>
                    <a:pt x="8" y="1499"/>
                  </a:cubicBezTo>
                  <a:cubicBezTo>
                    <a:pt x="4" y="1499"/>
                    <a:pt x="0" y="1495"/>
                    <a:pt x="0" y="1491"/>
                  </a:cubicBezTo>
                  <a:lnTo>
                    <a:pt x="0" y="1491"/>
                  </a:lnTo>
                  <a:cubicBezTo>
                    <a:pt x="0" y="1486"/>
                    <a:pt x="4" y="1483"/>
                    <a:pt x="8" y="1483"/>
                  </a:cubicBezTo>
                  <a:cubicBezTo>
                    <a:pt x="13" y="1483"/>
                    <a:pt x="16" y="1486"/>
                    <a:pt x="16" y="1491"/>
                  </a:cubicBezTo>
                  <a:close/>
                  <a:moveTo>
                    <a:pt x="16" y="1523"/>
                  </a:moveTo>
                  <a:lnTo>
                    <a:pt x="16" y="1523"/>
                  </a:lnTo>
                  <a:cubicBezTo>
                    <a:pt x="16" y="1527"/>
                    <a:pt x="13" y="1531"/>
                    <a:pt x="8" y="1531"/>
                  </a:cubicBezTo>
                  <a:cubicBezTo>
                    <a:pt x="4" y="1531"/>
                    <a:pt x="0" y="1527"/>
                    <a:pt x="0" y="1523"/>
                  </a:cubicBezTo>
                  <a:lnTo>
                    <a:pt x="0" y="1523"/>
                  </a:lnTo>
                  <a:cubicBezTo>
                    <a:pt x="0" y="1518"/>
                    <a:pt x="4" y="1515"/>
                    <a:pt x="8" y="1515"/>
                  </a:cubicBezTo>
                  <a:cubicBezTo>
                    <a:pt x="13" y="1515"/>
                    <a:pt x="16" y="1518"/>
                    <a:pt x="16" y="1523"/>
                  </a:cubicBezTo>
                  <a:close/>
                  <a:moveTo>
                    <a:pt x="16" y="1555"/>
                  </a:moveTo>
                  <a:lnTo>
                    <a:pt x="16" y="1555"/>
                  </a:lnTo>
                  <a:cubicBezTo>
                    <a:pt x="16" y="1559"/>
                    <a:pt x="13" y="1563"/>
                    <a:pt x="8" y="1563"/>
                  </a:cubicBezTo>
                  <a:cubicBezTo>
                    <a:pt x="4" y="1563"/>
                    <a:pt x="0" y="1559"/>
                    <a:pt x="0" y="1555"/>
                  </a:cubicBezTo>
                  <a:lnTo>
                    <a:pt x="0" y="1555"/>
                  </a:lnTo>
                  <a:cubicBezTo>
                    <a:pt x="0" y="1550"/>
                    <a:pt x="4" y="1547"/>
                    <a:pt x="8" y="1547"/>
                  </a:cubicBezTo>
                  <a:cubicBezTo>
                    <a:pt x="13" y="1547"/>
                    <a:pt x="16" y="1550"/>
                    <a:pt x="16" y="1555"/>
                  </a:cubicBezTo>
                  <a:close/>
                  <a:moveTo>
                    <a:pt x="16" y="1587"/>
                  </a:moveTo>
                  <a:lnTo>
                    <a:pt x="16" y="1587"/>
                  </a:lnTo>
                  <a:cubicBezTo>
                    <a:pt x="16" y="1591"/>
                    <a:pt x="13" y="1595"/>
                    <a:pt x="8" y="1595"/>
                  </a:cubicBezTo>
                  <a:cubicBezTo>
                    <a:pt x="4" y="1595"/>
                    <a:pt x="0" y="1591"/>
                    <a:pt x="0" y="1587"/>
                  </a:cubicBezTo>
                  <a:lnTo>
                    <a:pt x="0" y="1587"/>
                  </a:lnTo>
                  <a:cubicBezTo>
                    <a:pt x="0" y="1582"/>
                    <a:pt x="4" y="1579"/>
                    <a:pt x="8" y="1579"/>
                  </a:cubicBezTo>
                  <a:cubicBezTo>
                    <a:pt x="13" y="1579"/>
                    <a:pt x="16" y="1582"/>
                    <a:pt x="16" y="1587"/>
                  </a:cubicBezTo>
                  <a:close/>
                  <a:moveTo>
                    <a:pt x="16" y="1619"/>
                  </a:moveTo>
                  <a:lnTo>
                    <a:pt x="16" y="1619"/>
                  </a:lnTo>
                  <a:cubicBezTo>
                    <a:pt x="16" y="1623"/>
                    <a:pt x="13" y="1627"/>
                    <a:pt x="8" y="1627"/>
                  </a:cubicBezTo>
                  <a:cubicBezTo>
                    <a:pt x="4" y="1627"/>
                    <a:pt x="0" y="1623"/>
                    <a:pt x="0" y="1619"/>
                  </a:cubicBezTo>
                  <a:lnTo>
                    <a:pt x="0" y="1619"/>
                  </a:lnTo>
                  <a:cubicBezTo>
                    <a:pt x="0" y="1614"/>
                    <a:pt x="4" y="1611"/>
                    <a:pt x="8" y="1611"/>
                  </a:cubicBezTo>
                  <a:cubicBezTo>
                    <a:pt x="13" y="1611"/>
                    <a:pt x="16" y="1614"/>
                    <a:pt x="16" y="1619"/>
                  </a:cubicBezTo>
                  <a:close/>
                  <a:moveTo>
                    <a:pt x="16" y="1651"/>
                  </a:moveTo>
                  <a:lnTo>
                    <a:pt x="16" y="1651"/>
                  </a:lnTo>
                  <a:cubicBezTo>
                    <a:pt x="16" y="1655"/>
                    <a:pt x="13" y="1659"/>
                    <a:pt x="8" y="1659"/>
                  </a:cubicBezTo>
                  <a:cubicBezTo>
                    <a:pt x="4" y="1659"/>
                    <a:pt x="0" y="1655"/>
                    <a:pt x="0" y="1651"/>
                  </a:cubicBezTo>
                  <a:lnTo>
                    <a:pt x="0" y="1651"/>
                  </a:lnTo>
                  <a:cubicBezTo>
                    <a:pt x="0" y="1646"/>
                    <a:pt x="4" y="1643"/>
                    <a:pt x="8" y="1643"/>
                  </a:cubicBezTo>
                  <a:cubicBezTo>
                    <a:pt x="13" y="1643"/>
                    <a:pt x="16" y="1646"/>
                    <a:pt x="16" y="1651"/>
                  </a:cubicBezTo>
                  <a:close/>
                  <a:moveTo>
                    <a:pt x="16" y="1683"/>
                  </a:moveTo>
                  <a:lnTo>
                    <a:pt x="16" y="1683"/>
                  </a:lnTo>
                  <a:cubicBezTo>
                    <a:pt x="16" y="1687"/>
                    <a:pt x="13" y="1691"/>
                    <a:pt x="8" y="1691"/>
                  </a:cubicBezTo>
                  <a:cubicBezTo>
                    <a:pt x="4" y="1691"/>
                    <a:pt x="0" y="1687"/>
                    <a:pt x="0" y="1683"/>
                  </a:cubicBezTo>
                  <a:lnTo>
                    <a:pt x="0" y="1683"/>
                  </a:lnTo>
                  <a:cubicBezTo>
                    <a:pt x="0" y="1678"/>
                    <a:pt x="4" y="1675"/>
                    <a:pt x="8" y="1675"/>
                  </a:cubicBezTo>
                  <a:cubicBezTo>
                    <a:pt x="13" y="1675"/>
                    <a:pt x="16" y="1678"/>
                    <a:pt x="16" y="1683"/>
                  </a:cubicBezTo>
                  <a:close/>
                  <a:moveTo>
                    <a:pt x="16" y="1715"/>
                  </a:moveTo>
                  <a:lnTo>
                    <a:pt x="16" y="1715"/>
                  </a:lnTo>
                  <a:cubicBezTo>
                    <a:pt x="16" y="1719"/>
                    <a:pt x="13" y="1723"/>
                    <a:pt x="8" y="1723"/>
                  </a:cubicBezTo>
                  <a:cubicBezTo>
                    <a:pt x="4" y="1723"/>
                    <a:pt x="0" y="1719"/>
                    <a:pt x="0" y="1715"/>
                  </a:cubicBezTo>
                  <a:lnTo>
                    <a:pt x="0" y="1715"/>
                  </a:lnTo>
                  <a:cubicBezTo>
                    <a:pt x="0" y="1710"/>
                    <a:pt x="4" y="1707"/>
                    <a:pt x="8" y="1707"/>
                  </a:cubicBezTo>
                  <a:cubicBezTo>
                    <a:pt x="13" y="1707"/>
                    <a:pt x="16" y="1710"/>
                    <a:pt x="16" y="1715"/>
                  </a:cubicBezTo>
                  <a:close/>
                  <a:moveTo>
                    <a:pt x="16" y="1747"/>
                  </a:moveTo>
                  <a:lnTo>
                    <a:pt x="16" y="1747"/>
                  </a:lnTo>
                  <a:cubicBezTo>
                    <a:pt x="16" y="1751"/>
                    <a:pt x="13" y="1755"/>
                    <a:pt x="8" y="1755"/>
                  </a:cubicBezTo>
                  <a:cubicBezTo>
                    <a:pt x="4" y="1755"/>
                    <a:pt x="0" y="1751"/>
                    <a:pt x="0" y="1747"/>
                  </a:cubicBezTo>
                  <a:lnTo>
                    <a:pt x="0" y="1747"/>
                  </a:lnTo>
                  <a:cubicBezTo>
                    <a:pt x="0" y="1742"/>
                    <a:pt x="4" y="1739"/>
                    <a:pt x="8" y="1739"/>
                  </a:cubicBezTo>
                  <a:cubicBezTo>
                    <a:pt x="13" y="1739"/>
                    <a:pt x="16" y="1742"/>
                    <a:pt x="16" y="1747"/>
                  </a:cubicBezTo>
                  <a:close/>
                  <a:moveTo>
                    <a:pt x="16" y="1779"/>
                  </a:moveTo>
                  <a:lnTo>
                    <a:pt x="16" y="1779"/>
                  </a:lnTo>
                  <a:cubicBezTo>
                    <a:pt x="16" y="1783"/>
                    <a:pt x="13" y="1787"/>
                    <a:pt x="8" y="1787"/>
                  </a:cubicBezTo>
                  <a:cubicBezTo>
                    <a:pt x="4" y="1787"/>
                    <a:pt x="0" y="1783"/>
                    <a:pt x="0" y="1779"/>
                  </a:cubicBezTo>
                  <a:lnTo>
                    <a:pt x="0" y="1779"/>
                  </a:lnTo>
                  <a:cubicBezTo>
                    <a:pt x="0" y="1774"/>
                    <a:pt x="4" y="1771"/>
                    <a:pt x="8" y="1771"/>
                  </a:cubicBezTo>
                  <a:cubicBezTo>
                    <a:pt x="13" y="1771"/>
                    <a:pt x="16" y="1774"/>
                    <a:pt x="16" y="1779"/>
                  </a:cubicBezTo>
                  <a:close/>
                  <a:moveTo>
                    <a:pt x="16" y="1811"/>
                  </a:moveTo>
                  <a:lnTo>
                    <a:pt x="16" y="1811"/>
                  </a:lnTo>
                  <a:cubicBezTo>
                    <a:pt x="16" y="1815"/>
                    <a:pt x="13" y="1819"/>
                    <a:pt x="8" y="1819"/>
                  </a:cubicBezTo>
                  <a:cubicBezTo>
                    <a:pt x="4" y="1819"/>
                    <a:pt x="0" y="1815"/>
                    <a:pt x="0" y="1811"/>
                  </a:cubicBezTo>
                  <a:lnTo>
                    <a:pt x="0" y="1811"/>
                  </a:lnTo>
                  <a:cubicBezTo>
                    <a:pt x="0" y="1806"/>
                    <a:pt x="4" y="1803"/>
                    <a:pt x="8" y="1803"/>
                  </a:cubicBezTo>
                  <a:cubicBezTo>
                    <a:pt x="13" y="1803"/>
                    <a:pt x="16" y="1806"/>
                    <a:pt x="16" y="1811"/>
                  </a:cubicBezTo>
                  <a:close/>
                  <a:moveTo>
                    <a:pt x="16" y="1843"/>
                  </a:moveTo>
                  <a:lnTo>
                    <a:pt x="16" y="1843"/>
                  </a:lnTo>
                  <a:cubicBezTo>
                    <a:pt x="16" y="1847"/>
                    <a:pt x="13" y="1851"/>
                    <a:pt x="8" y="1851"/>
                  </a:cubicBezTo>
                  <a:cubicBezTo>
                    <a:pt x="4" y="1851"/>
                    <a:pt x="0" y="1847"/>
                    <a:pt x="0" y="1843"/>
                  </a:cubicBezTo>
                  <a:lnTo>
                    <a:pt x="0" y="1843"/>
                  </a:lnTo>
                  <a:cubicBezTo>
                    <a:pt x="0" y="1838"/>
                    <a:pt x="4" y="1835"/>
                    <a:pt x="8" y="1835"/>
                  </a:cubicBezTo>
                  <a:cubicBezTo>
                    <a:pt x="13" y="1835"/>
                    <a:pt x="16" y="1838"/>
                    <a:pt x="16" y="1843"/>
                  </a:cubicBezTo>
                  <a:close/>
                  <a:moveTo>
                    <a:pt x="16" y="1875"/>
                  </a:moveTo>
                  <a:lnTo>
                    <a:pt x="16" y="1875"/>
                  </a:lnTo>
                  <a:cubicBezTo>
                    <a:pt x="16" y="1879"/>
                    <a:pt x="13" y="1883"/>
                    <a:pt x="8" y="1883"/>
                  </a:cubicBezTo>
                  <a:cubicBezTo>
                    <a:pt x="4" y="1883"/>
                    <a:pt x="0" y="1879"/>
                    <a:pt x="0" y="1875"/>
                  </a:cubicBezTo>
                  <a:lnTo>
                    <a:pt x="0" y="1875"/>
                  </a:lnTo>
                  <a:cubicBezTo>
                    <a:pt x="0" y="1870"/>
                    <a:pt x="4" y="1867"/>
                    <a:pt x="8" y="1867"/>
                  </a:cubicBezTo>
                  <a:cubicBezTo>
                    <a:pt x="13" y="1867"/>
                    <a:pt x="16" y="1870"/>
                    <a:pt x="16" y="1875"/>
                  </a:cubicBezTo>
                  <a:close/>
                  <a:moveTo>
                    <a:pt x="16" y="1907"/>
                  </a:moveTo>
                  <a:lnTo>
                    <a:pt x="16" y="1907"/>
                  </a:lnTo>
                  <a:cubicBezTo>
                    <a:pt x="16" y="1911"/>
                    <a:pt x="13" y="1915"/>
                    <a:pt x="8" y="1915"/>
                  </a:cubicBezTo>
                  <a:cubicBezTo>
                    <a:pt x="4" y="1915"/>
                    <a:pt x="0" y="1911"/>
                    <a:pt x="0" y="1907"/>
                  </a:cubicBezTo>
                  <a:lnTo>
                    <a:pt x="0" y="1907"/>
                  </a:lnTo>
                  <a:cubicBezTo>
                    <a:pt x="0" y="1902"/>
                    <a:pt x="4" y="1899"/>
                    <a:pt x="8" y="1899"/>
                  </a:cubicBezTo>
                  <a:cubicBezTo>
                    <a:pt x="13" y="1899"/>
                    <a:pt x="16" y="1902"/>
                    <a:pt x="16" y="1907"/>
                  </a:cubicBezTo>
                  <a:close/>
                  <a:moveTo>
                    <a:pt x="16" y="1939"/>
                  </a:moveTo>
                  <a:lnTo>
                    <a:pt x="16" y="1939"/>
                  </a:lnTo>
                  <a:cubicBezTo>
                    <a:pt x="16" y="1943"/>
                    <a:pt x="13" y="1947"/>
                    <a:pt x="8" y="1947"/>
                  </a:cubicBezTo>
                  <a:cubicBezTo>
                    <a:pt x="4" y="1947"/>
                    <a:pt x="0" y="1943"/>
                    <a:pt x="0" y="1939"/>
                  </a:cubicBezTo>
                  <a:lnTo>
                    <a:pt x="0" y="1939"/>
                  </a:lnTo>
                  <a:cubicBezTo>
                    <a:pt x="0" y="1934"/>
                    <a:pt x="4" y="1931"/>
                    <a:pt x="8" y="1931"/>
                  </a:cubicBezTo>
                  <a:cubicBezTo>
                    <a:pt x="13" y="1931"/>
                    <a:pt x="16" y="1934"/>
                    <a:pt x="16" y="1939"/>
                  </a:cubicBezTo>
                  <a:close/>
                  <a:moveTo>
                    <a:pt x="16" y="1971"/>
                  </a:moveTo>
                  <a:lnTo>
                    <a:pt x="16" y="1971"/>
                  </a:lnTo>
                  <a:cubicBezTo>
                    <a:pt x="16" y="1975"/>
                    <a:pt x="13" y="1979"/>
                    <a:pt x="8" y="1979"/>
                  </a:cubicBezTo>
                  <a:cubicBezTo>
                    <a:pt x="4" y="1979"/>
                    <a:pt x="0" y="1975"/>
                    <a:pt x="0" y="1971"/>
                  </a:cubicBezTo>
                  <a:lnTo>
                    <a:pt x="0" y="1971"/>
                  </a:lnTo>
                  <a:cubicBezTo>
                    <a:pt x="0" y="1966"/>
                    <a:pt x="4" y="1963"/>
                    <a:pt x="8" y="1963"/>
                  </a:cubicBezTo>
                  <a:cubicBezTo>
                    <a:pt x="13" y="1963"/>
                    <a:pt x="16" y="1966"/>
                    <a:pt x="16" y="1971"/>
                  </a:cubicBezTo>
                  <a:close/>
                  <a:moveTo>
                    <a:pt x="16" y="2003"/>
                  </a:moveTo>
                  <a:lnTo>
                    <a:pt x="16" y="2003"/>
                  </a:lnTo>
                  <a:cubicBezTo>
                    <a:pt x="16" y="2007"/>
                    <a:pt x="13" y="2011"/>
                    <a:pt x="8" y="2011"/>
                  </a:cubicBezTo>
                  <a:cubicBezTo>
                    <a:pt x="4" y="2011"/>
                    <a:pt x="0" y="2007"/>
                    <a:pt x="0" y="2003"/>
                  </a:cubicBezTo>
                  <a:lnTo>
                    <a:pt x="0" y="2003"/>
                  </a:lnTo>
                  <a:cubicBezTo>
                    <a:pt x="0" y="1999"/>
                    <a:pt x="4" y="1995"/>
                    <a:pt x="8" y="1995"/>
                  </a:cubicBezTo>
                  <a:cubicBezTo>
                    <a:pt x="13" y="1995"/>
                    <a:pt x="16" y="1999"/>
                    <a:pt x="16" y="2003"/>
                  </a:cubicBezTo>
                  <a:close/>
                  <a:moveTo>
                    <a:pt x="16" y="2035"/>
                  </a:moveTo>
                  <a:lnTo>
                    <a:pt x="16" y="2035"/>
                  </a:lnTo>
                  <a:cubicBezTo>
                    <a:pt x="16" y="2039"/>
                    <a:pt x="13" y="2043"/>
                    <a:pt x="8" y="2043"/>
                  </a:cubicBezTo>
                  <a:cubicBezTo>
                    <a:pt x="4" y="2043"/>
                    <a:pt x="0" y="2039"/>
                    <a:pt x="0" y="2035"/>
                  </a:cubicBezTo>
                  <a:lnTo>
                    <a:pt x="0" y="2035"/>
                  </a:lnTo>
                  <a:cubicBezTo>
                    <a:pt x="0" y="2031"/>
                    <a:pt x="4" y="2027"/>
                    <a:pt x="8" y="2027"/>
                  </a:cubicBezTo>
                  <a:cubicBezTo>
                    <a:pt x="13" y="2027"/>
                    <a:pt x="16" y="2031"/>
                    <a:pt x="16" y="2035"/>
                  </a:cubicBezTo>
                  <a:close/>
                  <a:moveTo>
                    <a:pt x="16" y="2067"/>
                  </a:moveTo>
                  <a:lnTo>
                    <a:pt x="16" y="2067"/>
                  </a:lnTo>
                  <a:cubicBezTo>
                    <a:pt x="16" y="2071"/>
                    <a:pt x="13" y="2075"/>
                    <a:pt x="8" y="2075"/>
                  </a:cubicBezTo>
                  <a:cubicBezTo>
                    <a:pt x="4" y="2075"/>
                    <a:pt x="0" y="2071"/>
                    <a:pt x="0" y="2067"/>
                  </a:cubicBezTo>
                  <a:lnTo>
                    <a:pt x="0" y="2067"/>
                  </a:lnTo>
                  <a:cubicBezTo>
                    <a:pt x="0" y="2063"/>
                    <a:pt x="4" y="2059"/>
                    <a:pt x="8" y="2059"/>
                  </a:cubicBezTo>
                  <a:cubicBezTo>
                    <a:pt x="13" y="2059"/>
                    <a:pt x="16" y="2063"/>
                    <a:pt x="16" y="2067"/>
                  </a:cubicBezTo>
                  <a:close/>
                  <a:moveTo>
                    <a:pt x="16" y="2099"/>
                  </a:moveTo>
                  <a:lnTo>
                    <a:pt x="16" y="2099"/>
                  </a:lnTo>
                  <a:cubicBezTo>
                    <a:pt x="16" y="2103"/>
                    <a:pt x="13" y="2107"/>
                    <a:pt x="8" y="2107"/>
                  </a:cubicBezTo>
                  <a:cubicBezTo>
                    <a:pt x="4" y="2107"/>
                    <a:pt x="0" y="2103"/>
                    <a:pt x="0" y="2099"/>
                  </a:cubicBezTo>
                  <a:lnTo>
                    <a:pt x="0" y="2099"/>
                  </a:lnTo>
                  <a:cubicBezTo>
                    <a:pt x="0" y="2095"/>
                    <a:pt x="4" y="2091"/>
                    <a:pt x="8" y="2091"/>
                  </a:cubicBezTo>
                  <a:cubicBezTo>
                    <a:pt x="13" y="2091"/>
                    <a:pt x="16" y="2095"/>
                    <a:pt x="16" y="2099"/>
                  </a:cubicBezTo>
                  <a:close/>
                  <a:moveTo>
                    <a:pt x="16" y="2131"/>
                  </a:moveTo>
                  <a:lnTo>
                    <a:pt x="16" y="2131"/>
                  </a:lnTo>
                  <a:cubicBezTo>
                    <a:pt x="16" y="2135"/>
                    <a:pt x="13" y="2139"/>
                    <a:pt x="8" y="2139"/>
                  </a:cubicBezTo>
                  <a:cubicBezTo>
                    <a:pt x="4" y="2139"/>
                    <a:pt x="0" y="2135"/>
                    <a:pt x="0" y="2131"/>
                  </a:cubicBezTo>
                  <a:lnTo>
                    <a:pt x="0" y="2131"/>
                  </a:lnTo>
                  <a:cubicBezTo>
                    <a:pt x="0" y="2127"/>
                    <a:pt x="4" y="2123"/>
                    <a:pt x="8" y="2123"/>
                  </a:cubicBezTo>
                  <a:cubicBezTo>
                    <a:pt x="13" y="2123"/>
                    <a:pt x="16" y="2127"/>
                    <a:pt x="16" y="2131"/>
                  </a:cubicBezTo>
                  <a:close/>
                  <a:moveTo>
                    <a:pt x="16" y="2163"/>
                  </a:moveTo>
                  <a:lnTo>
                    <a:pt x="16" y="2163"/>
                  </a:lnTo>
                  <a:cubicBezTo>
                    <a:pt x="16" y="2167"/>
                    <a:pt x="13" y="2171"/>
                    <a:pt x="8" y="2171"/>
                  </a:cubicBezTo>
                  <a:cubicBezTo>
                    <a:pt x="4" y="2171"/>
                    <a:pt x="0" y="2167"/>
                    <a:pt x="0" y="2163"/>
                  </a:cubicBezTo>
                  <a:lnTo>
                    <a:pt x="0" y="2163"/>
                  </a:lnTo>
                  <a:cubicBezTo>
                    <a:pt x="0" y="2159"/>
                    <a:pt x="4" y="2155"/>
                    <a:pt x="8" y="2155"/>
                  </a:cubicBezTo>
                  <a:cubicBezTo>
                    <a:pt x="13" y="2155"/>
                    <a:pt x="16" y="2159"/>
                    <a:pt x="16" y="2163"/>
                  </a:cubicBezTo>
                  <a:close/>
                  <a:moveTo>
                    <a:pt x="16" y="2195"/>
                  </a:moveTo>
                  <a:lnTo>
                    <a:pt x="16" y="2195"/>
                  </a:lnTo>
                  <a:cubicBezTo>
                    <a:pt x="16" y="2199"/>
                    <a:pt x="13" y="2203"/>
                    <a:pt x="8" y="2203"/>
                  </a:cubicBezTo>
                  <a:cubicBezTo>
                    <a:pt x="4" y="2203"/>
                    <a:pt x="0" y="2199"/>
                    <a:pt x="0" y="2195"/>
                  </a:cubicBezTo>
                  <a:lnTo>
                    <a:pt x="0" y="2195"/>
                  </a:lnTo>
                  <a:cubicBezTo>
                    <a:pt x="0" y="2191"/>
                    <a:pt x="4" y="2187"/>
                    <a:pt x="8" y="2187"/>
                  </a:cubicBezTo>
                  <a:cubicBezTo>
                    <a:pt x="13" y="2187"/>
                    <a:pt x="16" y="2191"/>
                    <a:pt x="16" y="2195"/>
                  </a:cubicBezTo>
                  <a:close/>
                  <a:moveTo>
                    <a:pt x="16" y="2227"/>
                  </a:moveTo>
                  <a:lnTo>
                    <a:pt x="16" y="2227"/>
                  </a:lnTo>
                  <a:cubicBezTo>
                    <a:pt x="16" y="2231"/>
                    <a:pt x="13" y="2235"/>
                    <a:pt x="8" y="2235"/>
                  </a:cubicBezTo>
                  <a:cubicBezTo>
                    <a:pt x="4" y="2235"/>
                    <a:pt x="0" y="2231"/>
                    <a:pt x="0" y="2227"/>
                  </a:cubicBezTo>
                  <a:lnTo>
                    <a:pt x="0" y="2227"/>
                  </a:lnTo>
                  <a:cubicBezTo>
                    <a:pt x="0" y="2223"/>
                    <a:pt x="4" y="2219"/>
                    <a:pt x="8" y="2219"/>
                  </a:cubicBezTo>
                  <a:cubicBezTo>
                    <a:pt x="13" y="2219"/>
                    <a:pt x="16" y="2223"/>
                    <a:pt x="16" y="2227"/>
                  </a:cubicBezTo>
                  <a:close/>
                  <a:moveTo>
                    <a:pt x="16" y="2259"/>
                  </a:moveTo>
                  <a:lnTo>
                    <a:pt x="16" y="2259"/>
                  </a:lnTo>
                  <a:cubicBezTo>
                    <a:pt x="16" y="2263"/>
                    <a:pt x="13" y="2267"/>
                    <a:pt x="8" y="2267"/>
                  </a:cubicBezTo>
                  <a:cubicBezTo>
                    <a:pt x="4" y="2267"/>
                    <a:pt x="0" y="2263"/>
                    <a:pt x="0" y="2259"/>
                  </a:cubicBezTo>
                  <a:lnTo>
                    <a:pt x="0" y="2259"/>
                  </a:lnTo>
                  <a:cubicBezTo>
                    <a:pt x="0" y="2255"/>
                    <a:pt x="4" y="2251"/>
                    <a:pt x="8" y="2251"/>
                  </a:cubicBezTo>
                  <a:cubicBezTo>
                    <a:pt x="13" y="2251"/>
                    <a:pt x="16" y="2255"/>
                    <a:pt x="16" y="2259"/>
                  </a:cubicBezTo>
                  <a:close/>
                  <a:moveTo>
                    <a:pt x="16" y="2291"/>
                  </a:moveTo>
                  <a:lnTo>
                    <a:pt x="16" y="2291"/>
                  </a:lnTo>
                  <a:cubicBezTo>
                    <a:pt x="16" y="2296"/>
                    <a:pt x="13" y="2299"/>
                    <a:pt x="8" y="2299"/>
                  </a:cubicBezTo>
                  <a:cubicBezTo>
                    <a:pt x="4" y="2299"/>
                    <a:pt x="0" y="2296"/>
                    <a:pt x="0" y="2291"/>
                  </a:cubicBezTo>
                  <a:lnTo>
                    <a:pt x="0" y="2291"/>
                  </a:lnTo>
                  <a:cubicBezTo>
                    <a:pt x="0" y="2287"/>
                    <a:pt x="4" y="2283"/>
                    <a:pt x="8" y="2283"/>
                  </a:cubicBezTo>
                  <a:cubicBezTo>
                    <a:pt x="13" y="2283"/>
                    <a:pt x="16" y="2287"/>
                    <a:pt x="16" y="2291"/>
                  </a:cubicBezTo>
                  <a:close/>
                  <a:moveTo>
                    <a:pt x="16" y="2323"/>
                  </a:moveTo>
                  <a:lnTo>
                    <a:pt x="16" y="2323"/>
                  </a:lnTo>
                  <a:cubicBezTo>
                    <a:pt x="16" y="2328"/>
                    <a:pt x="13" y="2331"/>
                    <a:pt x="8" y="2331"/>
                  </a:cubicBezTo>
                  <a:cubicBezTo>
                    <a:pt x="4" y="2331"/>
                    <a:pt x="0" y="2328"/>
                    <a:pt x="0" y="2323"/>
                  </a:cubicBezTo>
                  <a:lnTo>
                    <a:pt x="0" y="2323"/>
                  </a:lnTo>
                  <a:cubicBezTo>
                    <a:pt x="0" y="2319"/>
                    <a:pt x="4" y="2315"/>
                    <a:pt x="8" y="2315"/>
                  </a:cubicBezTo>
                  <a:cubicBezTo>
                    <a:pt x="13" y="2315"/>
                    <a:pt x="16" y="2319"/>
                    <a:pt x="16" y="2323"/>
                  </a:cubicBezTo>
                  <a:close/>
                  <a:moveTo>
                    <a:pt x="16" y="2355"/>
                  </a:moveTo>
                  <a:lnTo>
                    <a:pt x="16" y="2355"/>
                  </a:lnTo>
                  <a:cubicBezTo>
                    <a:pt x="16" y="2360"/>
                    <a:pt x="13" y="2363"/>
                    <a:pt x="8" y="2363"/>
                  </a:cubicBezTo>
                  <a:cubicBezTo>
                    <a:pt x="4" y="2363"/>
                    <a:pt x="0" y="2360"/>
                    <a:pt x="0" y="2355"/>
                  </a:cubicBezTo>
                  <a:lnTo>
                    <a:pt x="0" y="2355"/>
                  </a:lnTo>
                  <a:cubicBezTo>
                    <a:pt x="0" y="2351"/>
                    <a:pt x="4" y="2347"/>
                    <a:pt x="8" y="2347"/>
                  </a:cubicBezTo>
                  <a:cubicBezTo>
                    <a:pt x="13" y="2347"/>
                    <a:pt x="16" y="2351"/>
                    <a:pt x="16" y="2355"/>
                  </a:cubicBezTo>
                  <a:close/>
                  <a:moveTo>
                    <a:pt x="16" y="2387"/>
                  </a:moveTo>
                  <a:lnTo>
                    <a:pt x="16" y="2387"/>
                  </a:lnTo>
                  <a:cubicBezTo>
                    <a:pt x="16" y="2392"/>
                    <a:pt x="13" y="2395"/>
                    <a:pt x="8" y="2395"/>
                  </a:cubicBezTo>
                  <a:cubicBezTo>
                    <a:pt x="4" y="2395"/>
                    <a:pt x="0" y="2392"/>
                    <a:pt x="0" y="2387"/>
                  </a:cubicBezTo>
                  <a:lnTo>
                    <a:pt x="0" y="2387"/>
                  </a:lnTo>
                  <a:cubicBezTo>
                    <a:pt x="0" y="2383"/>
                    <a:pt x="4" y="2379"/>
                    <a:pt x="8" y="2379"/>
                  </a:cubicBezTo>
                  <a:cubicBezTo>
                    <a:pt x="13" y="2379"/>
                    <a:pt x="16" y="2383"/>
                    <a:pt x="16" y="2387"/>
                  </a:cubicBezTo>
                  <a:close/>
                  <a:moveTo>
                    <a:pt x="16" y="2419"/>
                  </a:moveTo>
                  <a:lnTo>
                    <a:pt x="16" y="2419"/>
                  </a:lnTo>
                  <a:cubicBezTo>
                    <a:pt x="16" y="2424"/>
                    <a:pt x="13" y="2427"/>
                    <a:pt x="8" y="2427"/>
                  </a:cubicBezTo>
                  <a:cubicBezTo>
                    <a:pt x="4" y="2427"/>
                    <a:pt x="0" y="2424"/>
                    <a:pt x="0" y="2419"/>
                  </a:cubicBezTo>
                  <a:lnTo>
                    <a:pt x="0" y="2419"/>
                  </a:lnTo>
                  <a:cubicBezTo>
                    <a:pt x="0" y="2415"/>
                    <a:pt x="4" y="2411"/>
                    <a:pt x="8" y="2411"/>
                  </a:cubicBezTo>
                  <a:cubicBezTo>
                    <a:pt x="13" y="2411"/>
                    <a:pt x="16" y="2415"/>
                    <a:pt x="16" y="2419"/>
                  </a:cubicBezTo>
                  <a:close/>
                  <a:moveTo>
                    <a:pt x="16" y="2451"/>
                  </a:moveTo>
                  <a:lnTo>
                    <a:pt x="16" y="2451"/>
                  </a:lnTo>
                  <a:cubicBezTo>
                    <a:pt x="16" y="2456"/>
                    <a:pt x="13" y="2459"/>
                    <a:pt x="8" y="2459"/>
                  </a:cubicBezTo>
                  <a:cubicBezTo>
                    <a:pt x="4" y="2459"/>
                    <a:pt x="0" y="2456"/>
                    <a:pt x="0" y="2451"/>
                  </a:cubicBezTo>
                  <a:lnTo>
                    <a:pt x="0" y="2451"/>
                  </a:lnTo>
                  <a:cubicBezTo>
                    <a:pt x="0" y="2447"/>
                    <a:pt x="4" y="2443"/>
                    <a:pt x="8" y="2443"/>
                  </a:cubicBezTo>
                  <a:cubicBezTo>
                    <a:pt x="13" y="2443"/>
                    <a:pt x="16" y="2447"/>
                    <a:pt x="16" y="2451"/>
                  </a:cubicBezTo>
                  <a:close/>
                  <a:moveTo>
                    <a:pt x="16" y="2483"/>
                  </a:moveTo>
                  <a:lnTo>
                    <a:pt x="16" y="2483"/>
                  </a:lnTo>
                  <a:cubicBezTo>
                    <a:pt x="16" y="2488"/>
                    <a:pt x="13" y="2491"/>
                    <a:pt x="8" y="2491"/>
                  </a:cubicBezTo>
                  <a:cubicBezTo>
                    <a:pt x="4" y="2491"/>
                    <a:pt x="0" y="2488"/>
                    <a:pt x="0" y="2483"/>
                  </a:cubicBezTo>
                  <a:lnTo>
                    <a:pt x="0" y="2483"/>
                  </a:lnTo>
                  <a:cubicBezTo>
                    <a:pt x="0" y="2479"/>
                    <a:pt x="4" y="2475"/>
                    <a:pt x="8" y="2475"/>
                  </a:cubicBezTo>
                  <a:cubicBezTo>
                    <a:pt x="13" y="2475"/>
                    <a:pt x="16" y="2479"/>
                    <a:pt x="16" y="2483"/>
                  </a:cubicBezTo>
                  <a:close/>
                  <a:moveTo>
                    <a:pt x="16" y="2515"/>
                  </a:moveTo>
                  <a:lnTo>
                    <a:pt x="16" y="2515"/>
                  </a:lnTo>
                  <a:cubicBezTo>
                    <a:pt x="16" y="2520"/>
                    <a:pt x="13" y="2523"/>
                    <a:pt x="8" y="2523"/>
                  </a:cubicBezTo>
                  <a:cubicBezTo>
                    <a:pt x="4" y="2523"/>
                    <a:pt x="0" y="2520"/>
                    <a:pt x="0" y="2515"/>
                  </a:cubicBezTo>
                  <a:lnTo>
                    <a:pt x="0" y="2515"/>
                  </a:lnTo>
                  <a:cubicBezTo>
                    <a:pt x="0" y="2511"/>
                    <a:pt x="4" y="2507"/>
                    <a:pt x="8" y="2507"/>
                  </a:cubicBezTo>
                  <a:cubicBezTo>
                    <a:pt x="13" y="2507"/>
                    <a:pt x="16" y="2511"/>
                    <a:pt x="16" y="2515"/>
                  </a:cubicBezTo>
                  <a:close/>
                  <a:moveTo>
                    <a:pt x="16" y="2547"/>
                  </a:moveTo>
                  <a:lnTo>
                    <a:pt x="16" y="2547"/>
                  </a:lnTo>
                  <a:cubicBezTo>
                    <a:pt x="16" y="2552"/>
                    <a:pt x="13" y="2555"/>
                    <a:pt x="8" y="2555"/>
                  </a:cubicBezTo>
                  <a:cubicBezTo>
                    <a:pt x="4" y="2555"/>
                    <a:pt x="0" y="2552"/>
                    <a:pt x="0" y="2547"/>
                  </a:cubicBezTo>
                  <a:lnTo>
                    <a:pt x="0" y="2547"/>
                  </a:lnTo>
                  <a:cubicBezTo>
                    <a:pt x="0" y="2543"/>
                    <a:pt x="4" y="2539"/>
                    <a:pt x="8" y="2539"/>
                  </a:cubicBezTo>
                  <a:cubicBezTo>
                    <a:pt x="13" y="2539"/>
                    <a:pt x="16" y="2543"/>
                    <a:pt x="16" y="2547"/>
                  </a:cubicBezTo>
                  <a:close/>
                  <a:moveTo>
                    <a:pt x="16" y="2579"/>
                  </a:moveTo>
                  <a:lnTo>
                    <a:pt x="16" y="2579"/>
                  </a:lnTo>
                  <a:cubicBezTo>
                    <a:pt x="16" y="2584"/>
                    <a:pt x="13" y="2587"/>
                    <a:pt x="8" y="2587"/>
                  </a:cubicBezTo>
                  <a:cubicBezTo>
                    <a:pt x="4" y="2587"/>
                    <a:pt x="0" y="2584"/>
                    <a:pt x="0" y="2579"/>
                  </a:cubicBezTo>
                  <a:lnTo>
                    <a:pt x="0" y="2579"/>
                  </a:lnTo>
                  <a:cubicBezTo>
                    <a:pt x="0" y="2575"/>
                    <a:pt x="4" y="2571"/>
                    <a:pt x="8" y="2571"/>
                  </a:cubicBezTo>
                  <a:cubicBezTo>
                    <a:pt x="13" y="2571"/>
                    <a:pt x="16" y="2575"/>
                    <a:pt x="16" y="2579"/>
                  </a:cubicBezTo>
                  <a:close/>
                  <a:moveTo>
                    <a:pt x="16" y="2611"/>
                  </a:moveTo>
                  <a:lnTo>
                    <a:pt x="16" y="2611"/>
                  </a:lnTo>
                  <a:cubicBezTo>
                    <a:pt x="16" y="2616"/>
                    <a:pt x="13" y="2619"/>
                    <a:pt x="8" y="2619"/>
                  </a:cubicBezTo>
                  <a:cubicBezTo>
                    <a:pt x="4" y="2619"/>
                    <a:pt x="0" y="2616"/>
                    <a:pt x="0" y="2611"/>
                  </a:cubicBezTo>
                  <a:lnTo>
                    <a:pt x="0" y="2611"/>
                  </a:lnTo>
                  <a:cubicBezTo>
                    <a:pt x="0" y="2607"/>
                    <a:pt x="4" y="2603"/>
                    <a:pt x="8" y="2603"/>
                  </a:cubicBezTo>
                  <a:cubicBezTo>
                    <a:pt x="13" y="2603"/>
                    <a:pt x="16" y="2607"/>
                    <a:pt x="16" y="2611"/>
                  </a:cubicBezTo>
                  <a:close/>
                  <a:moveTo>
                    <a:pt x="16" y="2643"/>
                  </a:moveTo>
                  <a:lnTo>
                    <a:pt x="16" y="2643"/>
                  </a:lnTo>
                  <a:cubicBezTo>
                    <a:pt x="16" y="2648"/>
                    <a:pt x="13" y="2651"/>
                    <a:pt x="8" y="2651"/>
                  </a:cubicBezTo>
                  <a:cubicBezTo>
                    <a:pt x="4" y="2651"/>
                    <a:pt x="0" y="2648"/>
                    <a:pt x="0" y="2643"/>
                  </a:cubicBezTo>
                  <a:lnTo>
                    <a:pt x="0" y="2643"/>
                  </a:lnTo>
                  <a:cubicBezTo>
                    <a:pt x="0" y="2639"/>
                    <a:pt x="4" y="2635"/>
                    <a:pt x="8" y="2635"/>
                  </a:cubicBezTo>
                  <a:cubicBezTo>
                    <a:pt x="13" y="2635"/>
                    <a:pt x="16" y="2639"/>
                    <a:pt x="16" y="2643"/>
                  </a:cubicBezTo>
                  <a:close/>
                  <a:moveTo>
                    <a:pt x="16" y="2675"/>
                  </a:moveTo>
                  <a:lnTo>
                    <a:pt x="16" y="2675"/>
                  </a:lnTo>
                  <a:cubicBezTo>
                    <a:pt x="16" y="2680"/>
                    <a:pt x="13" y="2683"/>
                    <a:pt x="8" y="2683"/>
                  </a:cubicBezTo>
                  <a:cubicBezTo>
                    <a:pt x="4" y="2683"/>
                    <a:pt x="0" y="2680"/>
                    <a:pt x="0" y="2675"/>
                  </a:cubicBezTo>
                  <a:lnTo>
                    <a:pt x="0" y="2675"/>
                  </a:lnTo>
                  <a:cubicBezTo>
                    <a:pt x="0" y="2671"/>
                    <a:pt x="4" y="2667"/>
                    <a:pt x="8" y="2667"/>
                  </a:cubicBezTo>
                  <a:cubicBezTo>
                    <a:pt x="13" y="2667"/>
                    <a:pt x="16" y="2671"/>
                    <a:pt x="16" y="2675"/>
                  </a:cubicBezTo>
                  <a:close/>
                  <a:moveTo>
                    <a:pt x="16" y="2707"/>
                  </a:moveTo>
                  <a:lnTo>
                    <a:pt x="16" y="2707"/>
                  </a:lnTo>
                  <a:cubicBezTo>
                    <a:pt x="16" y="2712"/>
                    <a:pt x="13" y="2715"/>
                    <a:pt x="8" y="2715"/>
                  </a:cubicBezTo>
                  <a:cubicBezTo>
                    <a:pt x="4" y="2715"/>
                    <a:pt x="0" y="2712"/>
                    <a:pt x="0" y="2707"/>
                  </a:cubicBezTo>
                  <a:lnTo>
                    <a:pt x="0" y="2707"/>
                  </a:lnTo>
                  <a:cubicBezTo>
                    <a:pt x="0" y="2703"/>
                    <a:pt x="4" y="2699"/>
                    <a:pt x="8" y="2699"/>
                  </a:cubicBezTo>
                  <a:cubicBezTo>
                    <a:pt x="13" y="2699"/>
                    <a:pt x="16" y="2703"/>
                    <a:pt x="16" y="2707"/>
                  </a:cubicBezTo>
                  <a:close/>
                  <a:moveTo>
                    <a:pt x="16" y="2739"/>
                  </a:moveTo>
                  <a:lnTo>
                    <a:pt x="16" y="2739"/>
                  </a:lnTo>
                  <a:cubicBezTo>
                    <a:pt x="16" y="2744"/>
                    <a:pt x="13" y="2747"/>
                    <a:pt x="8" y="2747"/>
                  </a:cubicBezTo>
                  <a:cubicBezTo>
                    <a:pt x="4" y="2747"/>
                    <a:pt x="0" y="2744"/>
                    <a:pt x="0" y="2739"/>
                  </a:cubicBezTo>
                  <a:lnTo>
                    <a:pt x="0" y="2739"/>
                  </a:lnTo>
                  <a:cubicBezTo>
                    <a:pt x="0" y="2735"/>
                    <a:pt x="4" y="2731"/>
                    <a:pt x="8" y="2731"/>
                  </a:cubicBezTo>
                  <a:cubicBezTo>
                    <a:pt x="13" y="2731"/>
                    <a:pt x="16" y="2735"/>
                    <a:pt x="16" y="2739"/>
                  </a:cubicBezTo>
                  <a:close/>
                  <a:moveTo>
                    <a:pt x="16" y="2771"/>
                  </a:moveTo>
                  <a:lnTo>
                    <a:pt x="16" y="2771"/>
                  </a:lnTo>
                  <a:cubicBezTo>
                    <a:pt x="16" y="2776"/>
                    <a:pt x="13" y="2779"/>
                    <a:pt x="8" y="2779"/>
                  </a:cubicBezTo>
                  <a:cubicBezTo>
                    <a:pt x="4" y="2779"/>
                    <a:pt x="0" y="2776"/>
                    <a:pt x="0" y="2771"/>
                  </a:cubicBezTo>
                  <a:lnTo>
                    <a:pt x="0" y="2771"/>
                  </a:lnTo>
                  <a:cubicBezTo>
                    <a:pt x="0" y="2767"/>
                    <a:pt x="4" y="2763"/>
                    <a:pt x="8" y="2763"/>
                  </a:cubicBezTo>
                  <a:cubicBezTo>
                    <a:pt x="13" y="2763"/>
                    <a:pt x="16" y="2767"/>
                    <a:pt x="16" y="2771"/>
                  </a:cubicBezTo>
                  <a:close/>
                  <a:moveTo>
                    <a:pt x="16" y="2803"/>
                  </a:moveTo>
                  <a:lnTo>
                    <a:pt x="16" y="2803"/>
                  </a:lnTo>
                  <a:cubicBezTo>
                    <a:pt x="16" y="2808"/>
                    <a:pt x="13" y="2811"/>
                    <a:pt x="8" y="2811"/>
                  </a:cubicBezTo>
                  <a:cubicBezTo>
                    <a:pt x="4" y="2811"/>
                    <a:pt x="0" y="2808"/>
                    <a:pt x="0" y="2803"/>
                  </a:cubicBezTo>
                  <a:lnTo>
                    <a:pt x="0" y="2803"/>
                  </a:lnTo>
                  <a:cubicBezTo>
                    <a:pt x="0" y="2799"/>
                    <a:pt x="4" y="2795"/>
                    <a:pt x="8" y="2795"/>
                  </a:cubicBezTo>
                  <a:cubicBezTo>
                    <a:pt x="13" y="2795"/>
                    <a:pt x="16" y="2799"/>
                    <a:pt x="16" y="2803"/>
                  </a:cubicBezTo>
                  <a:close/>
                  <a:moveTo>
                    <a:pt x="16" y="2835"/>
                  </a:moveTo>
                  <a:lnTo>
                    <a:pt x="16" y="2835"/>
                  </a:lnTo>
                  <a:cubicBezTo>
                    <a:pt x="16" y="2840"/>
                    <a:pt x="13" y="2843"/>
                    <a:pt x="8" y="2843"/>
                  </a:cubicBezTo>
                  <a:cubicBezTo>
                    <a:pt x="4" y="2843"/>
                    <a:pt x="0" y="2840"/>
                    <a:pt x="0" y="2835"/>
                  </a:cubicBezTo>
                  <a:lnTo>
                    <a:pt x="0" y="2835"/>
                  </a:lnTo>
                  <a:cubicBezTo>
                    <a:pt x="0" y="2831"/>
                    <a:pt x="4" y="2827"/>
                    <a:pt x="8" y="2827"/>
                  </a:cubicBezTo>
                  <a:cubicBezTo>
                    <a:pt x="13" y="2827"/>
                    <a:pt x="16" y="2831"/>
                    <a:pt x="16" y="2835"/>
                  </a:cubicBezTo>
                  <a:close/>
                  <a:moveTo>
                    <a:pt x="16" y="2867"/>
                  </a:moveTo>
                  <a:lnTo>
                    <a:pt x="16" y="2867"/>
                  </a:lnTo>
                  <a:cubicBezTo>
                    <a:pt x="16" y="2872"/>
                    <a:pt x="13" y="2875"/>
                    <a:pt x="8" y="2875"/>
                  </a:cubicBezTo>
                  <a:cubicBezTo>
                    <a:pt x="4" y="2875"/>
                    <a:pt x="0" y="2872"/>
                    <a:pt x="0" y="2867"/>
                  </a:cubicBezTo>
                  <a:lnTo>
                    <a:pt x="0" y="2867"/>
                  </a:lnTo>
                  <a:cubicBezTo>
                    <a:pt x="0" y="2863"/>
                    <a:pt x="4" y="2859"/>
                    <a:pt x="8" y="2859"/>
                  </a:cubicBezTo>
                  <a:cubicBezTo>
                    <a:pt x="13" y="2859"/>
                    <a:pt x="16" y="2863"/>
                    <a:pt x="16" y="2867"/>
                  </a:cubicBezTo>
                  <a:close/>
                  <a:moveTo>
                    <a:pt x="16" y="2899"/>
                  </a:moveTo>
                  <a:lnTo>
                    <a:pt x="16" y="2899"/>
                  </a:lnTo>
                  <a:cubicBezTo>
                    <a:pt x="16" y="2904"/>
                    <a:pt x="13" y="2907"/>
                    <a:pt x="8" y="2907"/>
                  </a:cubicBezTo>
                  <a:cubicBezTo>
                    <a:pt x="4" y="2907"/>
                    <a:pt x="0" y="2904"/>
                    <a:pt x="0" y="2899"/>
                  </a:cubicBezTo>
                  <a:lnTo>
                    <a:pt x="0" y="2899"/>
                  </a:lnTo>
                  <a:cubicBezTo>
                    <a:pt x="0" y="2895"/>
                    <a:pt x="4" y="2891"/>
                    <a:pt x="8" y="2891"/>
                  </a:cubicBezTo>
                  <a:cubicBezTo>
                    <a:pt x="13" y="2891"/>
                    <a:pt x="16" y="2895"/>
                    <a:pt x="16" y="2899"/>
                  </a:cubicBezTo>
                  <a:close/>
                  <a:moveTo>
                    <a:pt x="16" y="2931"/>
                  </a:moveTo>
                  <a:lnTo>
                    <a:pt x="16" y="2931"/>
                  </a:lnTo>
                  <a:cubicBezTo>
                    <a:pt x="16" y="2936"/>
                    <a:pt x="13" y="2939"/>
                    <a:pt x="8" y="2939"/>
                  </a:cubicBezTo>
                  <a:cubicBezTo>
                    <a:pt x="4" y="2939"/>
                    <a:pt x="0" y="2936"/>
                    <a:pt x="0" y="2931"/>
                  </a:cubicBezTo>
                  <a:lnTo>
                    <a:pt x="0" y="2931"/>
                  </a:lnTo>
                  <a:cubicBezTo>
                    <a:pt x="0" y="2927"/>
                    <a:pt x="4" y="2923"/>
                    <a:pt x="8" y="2923"/>
                  </a:cubicBezTo>
                  <a:cubicBezTo>
                    <a:pt x="13" y="2923"/>
                    <a:pt x="16" y="2927"/>
                    <a:pt x="16" y="2931"/>
                  </a:cubicBezTo>
                  <a:close/>
                  <a:moveTo>
                    <a:pt x="16" y="2963"/>
                  </a:moveTo>
                  <a:lnTo>
                    <a:pt x="16" y="2963"/>
                  </a:lnTo>
                  <a:cubicBezTo>
                    <a:pt x="16" y="2968"/>
                    <a:pt x="13" y="2971"/>
                    <a:pt x="8" y="2971"/>
                  </a:cubicBezTo>
                  <a:cubicBezTo>
                    <a:pt x="4" y="2971"/>
                    <a:pt x="0" y="2968"/>
                    <a:pt x="0" y="2963"/>
                  </a:cubicBezTo>
                  <a:lnTo>
                    <a:pt x="0" y="2963"/>
                  </a:lnTo>
                  <a:cubicBezTo>
                    <a:pt x="0" y="2959"/>
                    <a:pt x="4" y="2955"/>
                    <a:pt x="8" y="2955"/>
                  </a:cubicBezTo>
                  <a:cubicBezTo>
                    <a:pt x="13" y="2955"/>
                    <a:pt x="16" y="2959"/>
                    <a:pt x="16" y="2963"/>
                  </a:cubicBezTo>
                  <a:close/>
                  <a:moveTo>
                    <a:pt x="16" y="2995"/>
                  </a:moveTo>
                  <a:lnTo>
                    <a:pt x="16" y="2995"/>
                  </a:lnTo>
                  <a:cubicBezTo>
                    <a:pt x="16" y="3000"/>
                    <a:pt x="13" y="3003"/>
                    <a:pt x="8" y="3003"/>
                  </a:cubicBezTo>
                  <a:cubicBezTo>
                    <a:pt x="4" y="3003"/>
                    <a:pt x="0" y="3000"/>
                    <a:pt x="0" y="2995"/>
                  </a:cubicBezTo>
                  <a:lnTo>
                    <a:pt x="0" y="2995"/>
                  </a:lnTo>
                  <a:cubicBezTo>
                    <a:pt x="0" y="2991"/>
                    <a:pt x="4" y="2987"/>
                    <a:pt x="8" y="2987"/>
                  </a:cubicBezTo>
                  <a:cubicBezTo>
                    <a:pt x="13" y="2987"/>
                    <a:pt x="16" y="2991"/>
                    <a:pt x="16" y="2995"/>
                  </a:cubicBezTo>
                  <a:close/>
                  <a:moveTo>
                    <a:pt x="16" y="3027"/>
                  </a:moveTo>
                  <a:lnTo>
                    <a:pt x="16" y="3027"/>
                  </a:lnTo>
                  <a:cubicBezTo>
                    <a:pt x="16" y="3032"/>
                    <a:pt x="13" y="3035"/>
                    <a:pt x="8" y="3035"/>
                  </a:cubicBezTo>
                  <a:cubicBezTo>
                    <a:pt x="4" y="3035"/>
                    <a:pt x="0" y="3032"/>
                    <a:pt x="0" y="3027"/>
                  </a:cubicBezTo>
                  <a:lnTo>
                    <a:pt x="0" y="3027"/>
                  </a:lnTo>
                  <a:cubicBezTo>
                    <a:pt x="0" y="3023"/>
                    <a:pt x="4" y="3019"/>
                    <a:pt x="8" y="3019"/>
                  </a:cubicBezTo>
                  <a:cubicBezTo>
                    <a:pt x="13" y="3019"/>
                    <a:pt x="16" y="3023"/>
                    <a:pt x="16" y="3027"/>
                  </a:cubicBezTo>
                  <a:close/>
                  <a:moveTo>
                    <a:pt x="16" y="3059"/>
                  </a:moveTo>
                  <a:lnTo>
                    <a:pt x="16" y="3059"/>
                  </a:lnTo>
                  <a:cubicBezTo>
                    <a:pt x="16" y="3064"/>
                    <a:pt x="13" y="3067"/>
                    <a:pt x="8" y="3067"/>
                  </a:cubicBezTo>
                  <a:cubicBezTo>
                    <a:pt x="4" y="3067"/>
                    <a:pt x="0" y="3064"/>
                    <a:pt x="0" y="3059"/>
                  </a:cubicBezTo>
                  <a:lnTo>
                    <a:pt x="0" y="3059"/>
                  </a:lnTo>
                  <a:cubicBezTo>
                    <a:pt x="0" y="3055"/>
                    <a:pt x="4" y="3051"/>
                    <a:pt x="8" y="3051"/>
                  </a:cubicBezTo>
                  <a:cubicBezTo>
                    <a:pt x="13" y="3051"/>
                    <a:pt x="16" y="3055"/>
                    <a:pt x="16" y="3059"/>
                  </a:cubicBezTo>
                  <a:close/>
                  <a:moveTo>
                    <a:pt x="16" y="3091"/>
                  </a:moveTo>
                  <a:lnTo>
                    <a:pt x="16" y="3091"/>
                  </a:lnTo>
                  <a:cubicBezTo>
                    <a:pt x="16" y="3096"/>
                    <a:pt x="13" y="3099"/>
                    <a:pt x="8" y="3099"/>
                  </a:cubicBezTo>
                  <a:cubicBezTo>
                    <a:pt x="4" y="3099"/>
                    <a:pt x="0" y="3096"/>
                    <a:pt x="0" y="3091"/>
                  </a:cubicBezTo>
                  <a:lnTo>
                    <a:pt x="0" y="3091"/>
                  </a:lnTo>
                  <a:cubicBezTo>
                    <a:pt x="0" y="3087"/>
                    <a:pt x="4" y="3083"/>
                    <a:pt x="8" y="3083"/>
                  </a:cubicBezTo>
                  <a:cubicBezTo>
                    <a:pt x="13" y="3083"/>
                    <a:pt x="16" y="3087"/>
                    <a:pt x="16" y="3091"/>
                  </a:cubicBezTo>
                  <a:close/>
                  <a:moveTo>
                    <a:pt x="16" y="3123"/>
                  </a:moveTo>
                  <a:lnTo>
                    <a:pt x="16" y="3123"/>
                  </a:lnTo>
                  <a:cubicBezTo>
                    <a:pt x="16" y="3128"/>
                    <a:pt x="13" y="3131"/>
                    <a:pt x="8" y="3131"/>
                  </a:cubicBezTo>
                  <a:cubicBezTo>
                    <a:pt x="4" y="3131"/>
                    <a:pt x="0" y="3128"/>
                    <a:pt x="0" y="3123"/>
                  </a:cubicBezTo>
                  <a:lnTo>
                    <a:pt x="0" y="3123"/>
                  </a:lnTo>
                  <a:cubicBezTo>
                    <a:pt x="0" y="3119"/>
                    <a:pt x="4" y="3115"/>
                    <a:pt x="8" y="3115"/>
                  </a:cubicBezTo>
                  <a:cubicBezTo>
                    <a:pt x="13" y="3115"/>
                    <a:pt x="16" y="3119"/>
                    <a:pt x="16" y="3123"/>
                  </a:cubicBezTo>
                  <a:close/>
                  <a:moveTo>
                    <a:pt x="16" y="3155"/>
                  </a:moveTo>
                  <a:lnTo>
                    <a:pt x="16" y="3156"/>
                  </a:lnTo>
                  <a:cubicBezTo>
                    <a:pt x="16" y="3160"/>
                    <a:pt x="13" y="3164"/>
                    <a:pt x="8" y="3164"/>
                  </a:cubicBezTo>
                  <a:cubicBezTo>
                    <a:pt x="4" y="3164"/>
                    <a:pt x="0" y="3160"/>
                    <a:pt x="0" y="3156"/>
                  </a:cubicBezTo>
                  <a:lnTo>
                    <a:pt x="0" y="3155"/>
                  </a:lnTo>
                  <a:cubicBezTo>
                    <a:pt x="0" y="3151"/>
                    <a:pt x="4" y="3147"/>
                    <a:pt x="8" y="3147"/>
                  </a:cubicBezTo>
                  <a:cubicBezTo>
                    <a:pt x="13" y="3147"/>
                    <a:pt x="16" y="3151"/>
                    <a:pt x="16" y="3155"/>
                  </a:cubicBezTo>
                  <a:close/>
                  <a:moveTo>
                    <a:pt x="16" y="3188"/>
                  </a:moveTo>
                  <a:lnTo>
                    <a:pt x="16" y="3188"/>
                  </a:lnTo>
                  <a:cubicBezTo>
                    <a:pt x="16" y="3192"/>
                    <a:pt x="13" y="3196"/>
                    <a:pt x="8" y="3196"/>
                  </a:cubicBezTo>
                  <a:cubicBezTo>
                    <a:pt x="4" y="3196"/>
                    <a:pt x="0" y="3192"/>
                    <a:pt x="0" y="3188"/>
                  </a:cubicBezTo>
                  <a:lnTo>
                    <a:pt x="0" y="3188"/>
                  </a:lnTo>
                  <a:cubicBezTo>
                    <a:pt x="0" y="3183"/>
                    <a:pt x="4" y="3180"/>
                    <a:pt x="8" y="3180"/>
                  </a:cubicBezTo>
                  <a:cubicBezTo>
                    <a:pt x="13" y="3180"/>
                    <a:pt x="16" y="3183"/>
                    <a:pt x="16" y="3188"/>
                  </a:cubicBezTo>
                  <a:close/>
                  <a:moveTo>
                    <a:pt x="16" y="3220"/>
                  </a:moveTo>
                  <a:lnTo>
                    <a:pt x="16" y="3220"/>
                  </a:lnTo>
                  <a:cubicBezTo>
                    <a:pt x="16" y="3224"/>
                    <a:pt x="13" y="3228"/>
                    <a:pt x="8" y="3228"/>
                  </a:cubicBezTo>
                  <a:cubicBezTo>
                    <a:pt x="4" y="3228"/>
                    <a:pt x="0" y="3224"/>
                    <a:pt x="0" y="3220"/>
                  </a:cubicBezTo>
                  <a:lnTo>
                    <a:pt x="0" y="3220"/>
                  </a:lnTo>
                  <a:cubicBezTo>
                    <a:pt x="0" y="3215"/>
                    <a:pt x="4" y="3212"/>
                    <a:pt x="8" y="3212"/>
                  </a:cubicBezTo>
                  <a:cubicBezTo>
                    <a:pt x="13" y="3212"/>
                    <a:pt x="16" y="3215"/>
                    <a:pt x="16" y="3220"/>
                  </a:cubicBezTo>
                  <a:close/>
                  <a:moveTo>
                    <a:pt x="16" y="3252"/>
                  </a:moveTo>
                  <a:lnTo>
                    <a:pt x="16" y="3252"/>
                  </a:lnTo>
                  <a:cubicBezTo>
                    <a:pt x="16" y="3256"/>
                    <a:pt x="13" y="3260"/>
                    <a:pt x="8" y="3260"/>
                  </a:cubicBezTo>
                  <a:cubicBezTo>
                    <a:pt x="4" y="3260"/>
                    <a:pt x="0" y="3256"/>
                    <a:pt x="0" y="3252"/>
                  </a:cubicBezTo>
                  <a:lnTo>
                    <a:pt x="0" y="3252"/>
                  </a:lnTo>
                  <a:cubicBezTo>
                    <a:pt x="0" y="3247"/>
                    <a:pt x="4" y="3244"/>
                    <a:pt x="8" y="3244"/>
                  </a:cubicBezTo>
                  <a:cubicBezTo>
                    <a:pt x="13" y="3244"/>
                    <a:pt x="16" y="3247"/>
                    <a:pt x="16" y="3252"/>
                  </a:cubicBezTo>
                  <a:close/>
                  <a:moveTo>
                    <a:pt x="16" y="3284"/>
                  </a:moveTo>
                  <a:lnTo>
                    <a:pt x="16" y="3284"/>
                  </a:lnTo>
                  <a:cubicBezTo>
                    <a:pt x="16" y="3288"/>
                    <a:pt x="13" y="3292"/>
                    <a:pt x="8" y="3292"/>
                  </a:cubicBezTo>
                  <a:cubicBezTo>
                    <a:pt x="4" y="3292"/>
                    <a:pt x="0" y="3288"/>
                    <a:pt x="0" y="3284"/>
                  </a:cubicBezTo>
                  <a:lnTo>
                    <a:pt x="0" y="3284"/>
                  </a:lnTo>
                  <a:cubicBezTo>
                    <a:pt x="0" y="3279"/>
                    <a:pt x="4" y="3276"/>
                    <a:pt x="8" y="3276"/>
                  </a:cubicBezTo>
                  <a:cubicBezTo>
                    <a:pt x="13" y="3276"/>
                    <a:pt x="16" y="3279"/>
                    <a:pt x="16" y="3284"/>
                  </a:cubicBezTo>
                  <a:close/>
                  <a:moveTo>
                    <a:pt x="16" y="3316"/>
                  </a:moveTo>
                  <a:lnTo>
                    <a:pt x="16" y="3316"/>
                  </a:lnTo>
                  <a:cubicBezTo>
                    <a:pt x="16" y="3320"/>
                    <a:pt x="13" y="3324"/>
                    <a:pt x="8" y="3324"/>
                  </a:cubicBezTo>
                  <a:cubicBezTo>
                    <a:pt x="4" y="3324"/>
                    <a:pt x="0" y="3320"/>
                    <a:pt x="0" y="3316"/>
                  </a:cubicBezTo>
                  <a:lnTo>
                    <a:pt x="0" y="3316"/>
                  </a:lnTo>
                  <a:cubicBezTo>
                    <a:pt x="0" y="3311"/>
                    <a:pt x="4" y="3308"/>
                    <a:pt x="8" y="3308"/>
                  </a:cubicBezTo>
                  <a:cubicBezTo>
                    <a:pt x="13" y="3308"/>
                    <a:pt x="16" y="3311"/>
                    <a:pt x="16" y="3316"/>
                  </a:cubicBezTo>
                  <a:close/>
                  <a:moveTo>
                    <a:pt x="16" y="3348"/>
                  </a:moveTo>
                  <a:lnTo>
                    <a:pt x="16" y="3348"/>
                  </a:lnTo>
                  <a:cubicBezTo>
                    <a:pt x="16" y="3352"/>
                    <a:pt x="13" y="3356"/>
                    <a:pt x="8" y="3356"/>
                  </a:cubicBezTo>
                  <a:cubicBezTo>
                    <a:pt x="4" y="3356"/>
                    <a:pt x="0" y="3352"/>
                    <a:pt x="0" y="3348"/>
                  </a:cubicBezTo>
                  <a:lnTo>
                    <a:pt x="0" y="3348"/>
                  </a:lnTo>
                  <a:cubicBezTo>
                    <a:pt x="0" y="3343"/>
                    <a:pt x="4" y="3340"/>
                    <a:pt x="8" y="3340"/>
                  </a:cubicBezTo>
                  <a:cubicBezTo>
                    <a:pt x="13" y="3340"/>
                    <a:pt x="16" y="3343"/>
                    <a:pt x="16" y="3348"/>
                  </a:cubicBezTo>
                  <a:close/>
                  <a:moveTo>
                    <a:pt x="16" y="3380"/>
                  </a:moveTo>
                  <a:lnTo>
                    <a:pt x="16" y="3380"/>
                  </a:lnTo>
                  <a:cubicBezTo>
                    <a:pt x="16" y="3384"/>
                    <a:pt x="13" y="3388"/>
                    <a:pt x="8" y="3388"/>
                  </a:cubicBezTo>
                  <a:cubicBezTo>
                    <a:pt x="4" y="3388"/>
                    <a:pt x="0" y="3384"/>
                    <a:pt x="0" y="3380"/>
                  </a:cubicBezTo>
                  <a:lnTo>
                    <a:pt x="0" y="3380"/>
                  </a:lnTo>
                  <a:cubicBezTo>
                    <a:pt x="0" y="3375"/>
                    <a:pt x="4" y="3372"/>
                    <a:pt x="8" y="3372"/>
                  </a:cubicBezTo>
                  <a:cubicBezTo>
                    <a:pt x="13" y="3372"/>
                    <a:pt x="16" y="3375"/>
                    <a:pt x="16" y="3380"/>
                  </a:cubicBezTo>
                  <a:close/>
                  <a:moveTo>
                    <a:pt x="16" y="3412"/>
                  </a:moveTo>
                  <a:lnTo>
                    <a:pt x="16" y="3412"/>
                  </a:lnTo>
                  <a:cubicBezTo>
                    <a:pt x="16" y="3416"/>
                    <a:pt x="13" y="3420"/>
                    <a:pt x="8" y="3420"/>
                  </a:cubicBezTo>
                  <a:cubicBezTo>
                    <a:pt x="4" y="3420"/>
                    <a:pt x="0" y="3416"/>
                    <a:pt x="0" y="3412"/>
                  </a:cubicBezTo>
                  <a:lnTo>
                    <a:pt x="0" y="3412"/>
                  </a:lnTo>
                  <a:cubicBezTo>
                    <a:pt x="0" y="3407"/>
                    <a:pt x="4" y="3404"/>
                    <a:pt x="8" y="3404"/>
                  </a:cubicBezTo>
                  <a:cubicBezTo>
                    <a:pt x="13" y="3404"/>
                    <a:pt x="16" y="3407"/>
                    <a:pt x="16" y="3412"/>
                  </a:cubicBezTo>
                  <a:close/>
                  <a:moveTo>
                    <a:pt x="16" y="3444"/>
                  </a:moveTo>
                  <a:lnTo>
                    <a:pt x="16" y="3444"/>
                  </a:lnTo>
                  <a:cubicBezTo>
                    <a:pt x="16" y="3448"/>
                    <a:pt x="13" y="3452"/>
                    <a:pt x="8" y="3452"/>
                  </a:cubicBezTo>
                  <a:cubicBezTo>
                    <a:pt x="4" y="3452"/>
                    <a:pt x="0" y="3448"/>
                    <a:pt x="0" y="3444"/>
                  </a:cubicBezTo>
                  <a:lnTo>
                    <a:pt x="0" y="3444"/>
                  </a:lnTo>
                  <a:cubicBezTo>
                    <a:pt x="0" y="3439"/>
                    <a:pt x="4" y="3436"/>
                    <a:pt x="8" y="3436"/>
                  </a:cubicBezTo>
                  <a:cubicBezTo>
                    <a:pt x="13" y="3436"/>
                    <a:pt x="16" y="3439"/>
                    <a:pt x="16" y="3444"/>
                  </a:cubicBezTo>
                  <a:close/>
                  <a:moveTo>
                    <a:pt x="16" y="3476"/>
                  </a:moveTo>
                  <a:lnTo>
                    <a:pt x="16" y="3476"/>
                  </a:lnTo>
                  <a:cubicBezTo>
                    <a:pt x="16" y="3480"/>
                    <a:pt x="13" y="3484"/>
                    <a:pt x="8" y="3484"/>
                  </a:cubicBezTo>
                  <a:cubicBezTo>
                    <a:pt x="4" y="3484"/>
                    <a:pt x="0" y="3480"/>
                    <a:pt x="0" y="3476"/>
                  </a:cubicBezTo>
                  <a:lnTo>
                    <a:pt x="0" y="3476"/>
                  </a:lnTo>
                  <a:cubicBezTo>
                    <a:pt x="0" y="3471"/>
                    <a:pt x="4" y="3468"/>
                    <a:pt x="8" y="3468"/>
                  </a:cubicBezTo>
                  <a:cubicBezTo>
                    <a:pt x="13" y="3468"/>
                    <a:pt x="16" y="3471"/>
                    <a:pt x="16" y="3476"/>
                  </a:cubicBezTo>
                  <a:close/>
                  <a:moveTo>
                    <a:pt x="16" y="3508"/>
                  </a:moveTo>
                  <a:lnTo>
                    <a:pt x="16" y="3508"/>
                  </a:lnTo>
                  <a:cubicBezTo>
                    <a:pt x="16" y="3512"/>
                    <a:pt x="13" y="3516"/>
                    <a:pt x="8" y="3516"/>
                  </a:cubicBezTo>
                  <a:cubicBezTo>
                    <a:pt x="4" y="3516"/>
                    <a:pt x="0" y="3512"/>
                    <a:pt x="0" y="3508"/>
                  </a:cubicBezTo>
                  <a:lnTo>
                    <a:pt x="0" y="3508"/>
                  </a:lnTo>
                  <a:cubicBezTo>
                    <a:pt x="0" y="3503"/>
                    <a:pt x="4" y="3500"/>
                    <a:pt x="8" y="3500"/>
                  </a:cubicBezTo>
                  <a:cubicBezTo>
                    <a:pt x="13" y="3500"/>
                    <a:pt x="16" y="3503"/>
                    <a:pt x="16" y="3508"/>
                  </a:cubicBezTo>
                  <a:close/>
                  <a:moveTo>
                    <a:pt x="16" y="3540"/>
                  </a:moveTo>
                  <a:lnTo>
                    <a:pt x="16" y="3540"/>
                  </a:lnTo>
                  <a:cubicBezTo>
                    <a:pt x="16" y="3544"/>
                    <a:pt x="13" y="3548"/>
                    <a:pt x="8" y="3548"/>
                  </a:cubicBezTo>
                  <a:cubicBezTo>
                    <a:pt x="4" y="3548"/>
                    <a:pt x="0" y="3544"/>
                    <a:pt x="0" y="3540"/>
                  </a:cubicBezTo>
                  <a:lnTo>
                    <a:pt x="0" y="3540"/>
                  </a:lnTo>
                  <a:cubicBezTo>
                    <a:pt x="0" y="3535"/>
                    <a:pt x="4" y="3532"/>
                    <a:pt x="8" y="3532"/>
                  </a:cubicBezTo>
                  <a:cubicBezTo>
                    <a:pt x="13" y="3532"/>
                    <a:pt x="16" y="3535"/>
                    <a:pt x="16" y="3540"/>
                  </a:cubicBezTo>
                  <a:close/>
                  <a:moveTo>
                    <a:pt x="16" y="3572"/>
                  </a:moveTo>
                  <a:lnTo>
                    <a:pt x="16" y="3572"/>
                  </a:lnTo>
                  <a:cubicBezTo>
                    <a:pt x="16" y="3576"/>
                    <a:pt x="13" y="3580"/>
                    <a:pt x="8" y="3580"/>
                  </a:cubicBezTo>
                  <a:cubicBezTo>
                    <a:pt x="4" y="3580"/>
                    <a:pt x="0" y="3576"/>
                    <a:pt x="0" y="3572"/>
                  </a:cubicBezTo>
                  <a:lnTo>
                    <a:pt x="0" y="3572"/>
                  </a:lnTo>
                  <a:cubicBezTo>
                    <a:pt x="0" y="3567"/>
                    <a:pt x="4" y="3564"/>
                    <a:pt x="8" y="3564"/>
                  </a:cubicBezTo>
                  <a:cubicBezTo>
                    <a:pt x="13" y="3564"/>
                    <a:pt x="16" y="3567"/>
                    <a:pt x="16" y="3572"/>
                  </a:cubicBezTo>
                  <a:close/>
                  <a:moveTo>
                    <a:pt x="16" y="3604"/>
                  </a:moveTo>
                  <a:lnTo>
                    <a:pt x="16" y="3604"/>
                  </a:lnTo>
                  <a:cubicBezTo>
                    <a:pt x="16" y="3608"/>
                    <a:pt x="13" y="3612"/>
                    <a:pt x="8" y="3612"/>
                  </a:cubicBezTo>
                  <a:cubicBezTo>
                    <a:pt x="4" y="3612"/>
                    <a:pt x="0" y="3608"/>
                    <a:pt x="0" y="3604"/>
                  </a:cubicBezTo>
                  <a:lnTo>
                    <a:pt x="0" y="3604"/>
                  </a:lnTo>
                  <a:cubicBezTo>
                    <a:pt x="0" y="3599"/>
                    <a:pt x="4" y="3596"/>
                    <a:pt x="8" y="3596"/>
                  </a:cubicBezTo>
                  <a:cubicBezTo>
                    <a:pt x="13" y="3596"/>
                    <a:pt x="16" y="3599"/>
                    <a:pt x="16" y="3604"/>
                  </a:cubicBezTo>
                  <a:close/>
                  <a:moveTo>
                    <a:pt x="16" y="3636"/>
                  </a:moveTo>
                  <a:lnTo>
                    <a:pt x="16" y="3636"/>
                  </a:lnTo>
                  <a:cubicBezTo>
                    <a:pt x="16" y="3640"/>
                    <a:pt x="13" y="3644"/>
                    <a:pt x="8" y="3644"/>
                  </a:cubicBezTo>
                  <a:cubicBezTo>
                    <a:pt x="4" y="3644"/>
                    <a:pt x="0" y="3640"/>
                    <a:pt x="0" y="3636"/>
                  </a:cubicBezTo>
                  <a:lnTo>
                    <a:pt x="0" y="3636"/>
                  </a:lnTo>
                  <a:cubicBezTo>
                    <a:pt x="0" y="3631"/>
                    <a:pt x="4" y="3628"/>
                    <a:pt x="8" y="3628"/>
                  </a:cubicBezTo>
                  <a:cubicBezTo>
                    <a:pt x="13" y="3628"/>
                    <a:pt x="16" y="3631"/>
                    <a:pt x="16" y="3636"/>
                  </a:cubicBezTo>
                  <a:close/>
                  <a:moveTo>
                    <a:pt x="16" y="3668"/>
                  </a:moveTo>
                  <a:lnTo>
                    <a:pt x="16" y="3668"/>
                  </a:lnTo>
                  <a:cubicBezTo>
                    <a:pt x="16" y="3672"/>
                    <a:pt x="13" y="3676"/>
                    <a:pt x="8" y="3676"/>
                  </a:cubicBezTo>
                  <a:cubicBezTo>
                    <a:pt x="4" y="3676"/>
                    <a:pt x="0" y="3672"/>
                    <a:pt x="0" y="3668"/>
                  </a:cubicBezTo>
                  <a:lnTo>
                    <a:pt x="0" y="3668"/>
                  </a:lnTo>
                  <a:cubicBezTo>
                    <a:pt x="0" y="3663"/>
                    <a:pt x="4" y="3660"/>
                    <a:pt x="8" y="3660"/>
                  </a:cubicBezTo>
                  <a:cubicBezTo>
                    <a:pt x="13" y="3660"/>
                    <a:pt x="16" y="3663"/>
                    <a:pt x="16" y="3668"/>
                  </a:cubicBezTo>
                  <a:close/>
                  <a:moveTo>
                    <a:pt x="16" y="3700"/>
                  </a:moveTo>
                  <a:lnTo>
                    <a:pt x="16" y="3700"/>
                  </a:lnTo>
                  <a:cubicBezTo>
                    <a:pt x="16" y="3704"/>
                    <a:pt x="13" y="3708"/>
                    <a:pt x="8" y="3708"/>
                  </a:cubicBezTo>
                  <a:cubicBezTo>
                    <a:pt x="4" y="3708"/>
                    <a:pt x="0" y="3704"/>
                    <a:pt x="0" y="3700"/>
                  </a:cubicBezTo>
                  <a:lnTo>
                    <a:pt x="0" y="3700"/>
                  </a:lnTo>
                  <a:cubicBezTo>
                    <a:pt x="0" y="3695"/>
                    <a:pt x="4" y="3692"/>
                    <a:pt x="8" y="3692"/>
                  </a:cubicBezTo>
                  <a:cubicBezTo>
                    <a:pt x="13" y="3692"/>
                    <a:pt x="16" y="3695"/>
                    <a:pt x="16" y="3700"/>
                  </a:cubicBezTo>
                  <a:close/>
                  <a:moveTo>
                    <a:pt x="16" y="3732"/>
                  </a:moveTo>
                  <a:lnTo>
                    <a:pt x="16" y="3732"/>
                  </a:lnTo>
                  <a:cubicBezTo>
                    <a:pt x="16" y="3736"/>
                    <a:pt x="13" y="3740"/>
                    <a:pt x="8" y="3740"/>
                  </a:cubicBezTo>
                  <a:cubicBezTo>
                    <a:pt x="4" y="3740"/>
                    <a:pt x="0" y="3736"/>
                    <a:pt x="0" y="3732"/>
                  </a:cubicBezTo>
                  <a:lnTo>
                    <a:pt x="0" y="3732"/>
                  </a:lnTo>
                  <a:cubicBezTo>
                    <a:pt x="0" y="3727"/>
                    <a:pt x="4" y="3724"/>
                    <a:pt x="8" y="3724"/>
                  </a:cubicBezTo>
                  <a:cubicBezTo>
                    <a:pt x="13" y="3724"/>
                    <a:pt x="16" y="3727"/>
                    <a:pt x="16" y="3732"/>
                  </a:cubicBezTo>
                  <a:close/>
                  <a:moveTo>
                    <a:pt x="16" y="3764"/>
                  </a:moveTo>
                  <a:lnTo>
                    <a:pt x="16" y="3764"/>
                  </a:lnTo>
                  <a:cubicBezTo>
                    <a:pt x="16" y="3768"/>
                    <a:pt x="13" y="3772"/>
                    <a:pt x="8" y="3772"/>
                  </a:cubicBezTo>
                  <a:cubicBezTo>
                    <a:pt x="4" y="3772"/>
                    <a:pt x="0" y="3768"/>
                    <a:pt x="0" y="3764"/>
                  </a:cubicBezTo>
                  <a:lnTo>
                    <a:pt x="0" y="3764"/>
                  </a:lnTo>
                  <a:cubicBezTo>
                    <a:pt x="0" y="3759"/>
                    <a:pt x="4" y="3756"/>
                    <a:pt x="8" y="3756"/>
                  </a:cubicBezTo>
                  <a:cubicBezTo>
                    <a:pt x="13" y="3756"/>
                    <a:pt x="16" y="3759"/>
                    <a:pt x="16" y="3764"/>
                  </a:cubicBezTo>
                  <a:close/>
                  <a:moveTo>
                    <a:pt x="16" y="3796"/>
                  </a:moveTo>
                  <a:lnTo>
                    <a:pt x="16" y="3796"/>
                  </a:lnTo>
                  <a:cubicBezTo>
                    <a:pt x="16" y="3800"/>
                    <a:pt x="13" y="3804"/>
                    <a:pt x="8" y="3804"/>
                  </a:cubicBezTo>
                  <a:cubicBezTo>
                    <a:pt x="4" y="3804"/>
                    <a:pt x="0" y="3800"/>
                    <a:pt x="0" y="3796"/>
                  </a:cubicBezTo>
                  <a:lnTo>
                    <a:pt x="0" y="3796"/>
                  </a:lnTo>
                  <a:cubicBezTo>
                    <a:pt x="0" y="3791"/>
                    <a:pt x="4" y="3788"/>
                    <a:pt x="8" y="3788"/>
                  </a:cubicBezTo>
                  <a:cubicBezTo>
                    <a:pt x="13" y="3788"/>
                    <a:pt x="16" y="3791"/>
                    <a:pt x="16" y="3796"/>
                  </a:cubicBezTo>
                  <a:close/>
                  <a:moveTo>
                    <a:pt x="17" y="3828"/>
                  </a:moveTo>
                  <a:lnTo>
                    <a:pt x="17" y="3828"/>
                  </a:lnTo>
                  <a:cubicBezTo>
                    <a:pt x="17" y="3832"/>
                    <a:pt x="13" y="3836"/>
                    <a:pt x="9" y="3836"/>
                  </a:cubicBezTo>
                  <a:cubicBezTo>
                    <a:pt x="4" y="3836"/>
                    <a:pt x="1" y="3832"/>
                    <a:pt x="1" y="3828"/>
                  </a:cubicBezTo>
                  <a:lnTo>
                    <a:pt x="1" y="3828"/>
                  </a:lnTo>
                  <a:cubicBezTo>
                    <a:pt x="1" y="3823"/>
                    <a:pt x="4" y="3820"/>
                    <a:pt x="9" y="3820"/>
                  </a:cubicBezTo>
                  <a:cubicBezTo>
                    <a:pt x="13" y="3820"/>
                    <a:pt x="17" y="3823"/>
                    <a:pt x="17" y="3828"/>
                  </a:cubicBezTo>
                  <a:close/>
                  <a:moveTo>
                    <a:pt x="18" y="3860"/>
                  </a:moveTo>
                  <a:lnTo>
                    <a:pt x="18" y="3860"/>
                  </a:lnTo>
                  <a:cubicBezTo>
                    <a:pt x="18" y="3864"/>
                    <a:pt x="15" y="3868"/>
                    <a:pt x="10" y="3868"/>
                  </a:cubicBezTo>
                  <a:cubicBezTo>
                    <a:pt x="6" y="3868"/>
                    <a:pt x="2" y="3864"/>
                    <a:pt x="2" y="3860"/>
                  </a:cubicBezTo>
                  <a:lnTo>
                    <a:pt x="2" y="3860"/>
                  </a:lnTo>
                  <a:cubicBezTo>
                    <a:pt x="2" y="3855"/>
                    <a:pt x="6" y="3852"/>
                    <a:pt x="10" y="3852"/>
                  </a:cubicBezTo>
                  <a:cubicBezTo>
                    <a:pt x="15" y="3852"/>
                    <a:pt x="18" y="3855"/>
                    <a:pt x="18" y="3860"/>
                  </a:cubicBezTo>
                  <a:close/>
                  <a:moveTo>
                    <a:pt x="20" y="3892"/>
                  </a:moveTo>
                  <a:lnTo>
                    <a:pt x="20" y="3892"/>
                  </a:lnTo>
                  <a:cubicBezTo>
                    <a:pt x="20" y="3896"/>
                    <a:pt x="17" y="3900"/>
                    <a:pt x="12" y="3900"/>
                  </a:cubicBezTo>
                  <a:cubicBezTo>
                    <a:pt x="8" y="3900"/>
                    <a:pt x="4" y="3896"/>
                    <a:pt x="4" y="3892"/>
                  </a:cubicBezTo>
                  <a:lnTo>
                    <a:pt x="4" y="3892"/>
                  </a:lnTo>
                  <a:cubicBezTo>
                    <a:pt x="4" y="3887"/>
                    <a:pt x="8" y="3884"/>
                    <a:pt x="12" y="3884"/>
                  </a:cubicBezTo>
                  <a:cubicBezTo>
                    <a:pt x="17" y="3884"/>
                    <a:pt x="20" y="3887"/>
                    <a:pt x="20" y="3892"/>
                  </a:cubicBezTo>
                  <a:close/>
                  <a:moveTo>
                    <a:pt x="24" y="3923"/>
                  </a:moveTo>
                  <a:lnTo>
                    <a:pt x="24" y="3923"/>
                  </a:lnTo>
                  <a:cubicBezTo>
                    <a:pt x="25" y="3927"/>
                    <a:pt x="22" y="3931"/>
                    <a:pt x="17" y="3931"/>
                  </a:cubicBezTo>
                  <a:cubicBezTo>
                    <a:pt x="13" y="3932"/>
                    <a:pt x="9" y="3929"/>
                    <a:pt x="8" y="3925"/>
                  </a:cubicBezTo>
                  <a:lnTo>
                    <a:pt x="8" y="3924"/>
                  </a:lnTo>
                  <a:cubicBezTo>
                    <a:pt x="8" y="3920"/>
                    <a:pt x="11" y="3916"/>
                    <a:pt x="15" y="3916"/>
                  </a:cubicBezTo>
                  <a:cubicBezTo>
                    <a:pt x="20" y="3915"/>
                    <a:pt x="24" y="3918"/>
                    <a:pt x="24" y="3923"/>
                  </a:cubicBezTo>
                  <a:close/>
                  <a:moveTo>
                    <a:pt x="29" y="3954"/>
                  </a:moveTo>
                  <a:lnTo>
                    <a:pt x="29" y="3954"/>
                  </a:lnTo>
                  <a:cubicBezTo>
                    <a:pt x="30" y="3959"/>
                    <a:pt x="27" y="3963"/>
                    <a:pt x="22" y="3963"/>
                  </a:cubicBezTo>
                  <a:cubicBezTo>
                    <a:pt x="18" y="3964"/>
                    <a:pt x="14" y="3961"/>
                    <a:pt x="13" y="3956"/>
                  </a:cubicBezTo>
                  <a:lnTo>
                    <a:pt x="13" y="3956"/>
                  </a:lnTo>
                  <a:cubicBezTo>
                    <a:pt x="13" y="3952"/>
                    <a:pt x="16" y="3948"/>
                    <a:pt x="20" y="3947"/>
                  </a:cubicBezTo>
                  <a:cubicBezTo>
                    <a:pt x="25" y="3947"/>
                    <a:pt x="29" y="3950"/>
                    <a:pt x="29" y="3954"/>
                  </a:cubicBezTo>
                  <a:close/>
                  <a:moveTo>
                    <a:pt x="36" y="3985"/>
                  </a:moveTo>
                  <a:lnTo>
                    <a:pt x="36" y="3985"/>
                  </a:lnTo>
                  <a:cubicBezTo>
                    <a:pt x="36" y="3990"/>
                    <a:pt x="33" y="3994"/>
                    <a:pt x="29" y="3994"/>
                  </a:cubicBezTo>
                  <a:cubicBezTo>
                    <a:pt x="24" y="3995"/>
                    <a:pt x="20" y="3992"/>
                    <a:pt x="20" y="3988"/>
                  </a:cubicBezTo>
                  <a:lnTo>
                    <a:pt x="20" y="3988"/>
                  </a:lnTo>
                  <a:cubicBezTo>
                    <a:pt x="19" y="3983"/>
                    <a:pt x="22" y="3979"/>
                    <a:pt x="27" y="3979"/>
                  </a:cubicBezTo>
                  <a:cubicBezTo>
                    <a:pt x="31" y="3978"/>
                    <a:pt x="35" y="3981"/>
                    <a:pt x="36" y="3985"/>
                  </a:cubicBezTo>
                  <a:close/>
                  <a:moveTo>
                    <a:pt x="43" y="4016"/>
                  </a:moveTo>
                  <a:lnTo>
                    <a:pt x="43" y="4016"/>
                  </a:lnTo>
                  <a:cubicBezTo>
                    <a:pt x="44" y="4021"/>
                    <a:pt x="41" y="4025"/>
                    <a:pt x="36" y="4025"/>
                  </a:cubicBezTo>
                  <a:cubicBezTo>
                    <a:pt x="32" y="4026"/>
                    <a:pt x="28" y="4023"/>
                    <a:pt x="27" y="4019"/>
                  </a:cubicBezTo>
                  <a:lnTo>
                    <a:pt x="27" y="4019"/>
                  </a:lnTo>
                  <a:cubicBezTo>
                    <a:pt x="27" y="4014"/>
                    <a:pt x="30" y="4010"/>
                    <a:pt x="34" y="4010"/>
                  </a:cubicBezTo>
                  <a:cubicBezTo>
                    <a:pt x="39" y="4009"/>
                    <a:pt x="43" y="4012"/>
                    <a:pt x="43" y="4016"/>
                  </a:cubicBezTo>
                  <a:close/>
                  <a:moveTo>
                    <a:pt x="52" y="4046"/>
                  </a:moveTo>
                  <a:lnTo>
                    <a:pt x="52" y="4046"/>
                  </a:lnTo>
                  <a:cubicBezTo>
                    <a:pt x="53" y="4050"/>
                    <a:pt x="51" y="4055"/>
                    <a:pt x="46" y="4056"/>
                  </a:cubicBezTo>
                  <a:cubicBezTo>
                    <a:pt x="42" y="4057"/>
                    <a:pt x="38" y="4055"/>
                    <a:pt x="36" y="4051"/>
                  </a:cubicBezTo>
                  <a:lnTo>
                    <a:pt x="36" y="4051"/>
                  </a:lnTo>
                  <a:cubicBezTo>
                    <a:pt x="35" y="4046"/>
                    <a:pt x="38" y="4042"/>
                    <a:pt x="42" y="4041"/>
                  </a:cubicBezTo>
                  <a:cubicBezTo>
                    <a:pt x="46" y="4039"/>
                    <a:pt x="51" y="4042"/>
                    <a:pt x="52" y="4046"/>
                  </a:cubicBezTo>
                  <a:close/>
                  <a:moveTo>
                    <a:pt x="63" y="4076"/>
                  </a:moveTo>
                  <a:lnTo>
                    <a:pt x="63" y="4076"/>
                  </a:lnTo>
                  <a:cubicBezTo>
                    <a:pt x="64" y="4080"/>
                    <a:pt x="61" y="4085"/>
                    <a:pt x="57" y="4086"/>
                  </a:cubicBezTo>
                  <a:cubicBezTo>
                    <a:pt x="53" y="4087"/>
                    <a:pt x="49" y="4085"/>
                    <a:pt x="47" y="4081"/>
                  </a:cubicBezTo>
                  <a:lnTo>
                    <a:pt x="47" y="4081"/>
                  </a:lnTo>
                  <a:cubicBezTo>
                    <a:pt x="46" y="4076"/>
                    <a:pt x="49" y="4072"/>
                    <a:pt x="53" y="4071"/>
                  </a:cubicBezTo>
                  <a:cubicBezTo>
                    <a:pt x="57" y="4070"/>
                    <a:pt x="61" y="4072"/>
                    <a:pt x="63" y="4076"/>
                  </a:cubicBezTo>
                  <a:close/>
                  <a:moveTo>
                    <a:pt x="74" y="4105"/>
                  </a:moveTo>
                  <a:lnTo>
                    <a:pt x="74" y="4105"/>
                  </a:lnTo>
                  <a:cubicBezTo>
                    <a:pt x="75" y="4109"/>
                    <a:pt x="74" y="4114"/>
                    <a:pt x="69" y="4116"/>
                  </a:cubicBezTo>
                  <a:cubicBezTo>
                    <a:pt x="65" y="4117"/>
                    <a:pt x="61" y="4116"/>
                    <a:pt x="59" y="4112"/>
                  </a:cubicBezTo>
                  <a:lnTo>
                    <a:pt x="59" y="4111"/>
                  </a:lnTo>
                  <a:cubicBezTo>
                    <a:pt x="57" y="4107"/>
                    <a:pt x="59" y="4103"/>
                    <a:pt x="63" y="4101"/>
                  </a:cubicBezTo>
                  <a:cubicBezTo>
                    <a:pt x="67" y="4099"/>
                    <a:pt x="72" y="4101"/>
                    <a:pt x="74" y="4105"/>
                  </a:cubicBezTo>
                  <a:close/>
                  <a:moveTo>
                    <a:pt x="87" y="4134"/>
                  </a:moveTo>
                  <a:lnTo>
                    <a:pt x="87" y="4134"/>
                  </a:lnTo>
                  <a:cubicBezTo>
                    <a:pt x="89" y="4138"/>
                    <a:pt x="87" y="4143"/>
                    <a:pt x="83" y="4145"/>
                  </a:cubicBezTo>
                  <a:cubicBezTo>
                    <a:pt x="79" y="4146"/>
                    <a:pt x="74" y="4144"/>
                    <a:pt x="73" y="4140"/>
                  </a:cubicBezTo>
                  <a:lnTo>
                    <a:pt x="73" y="4140"/>
                  </a:lnTo>
                  <a:cubicBezTo>
                    <a:pt x="71" y="4136"/>
                    <a:pt x="73" y="4132"/>
                    <a:pt x="77" y="4130"/>
                  </a:cubicBezTo>
                  <a:cubicBezTo>
                    <a:pt x="81" y="4128"/>
                    <a:pt x="86" y="4130"/>
                    <a:pt x="87" y="4134"/>
                  </a:cubicBezTo>
                  <a:close/>
                  <a:moveTo>
                    <a:pt x="101" y="4163"/>
                  </a:moveTo>
                  <a:lnTo>
                    <a:pt x="101" y="4163"/>
                  </a:lnTo>
                  <a:cubicBezTo>
                    <a:pt x="103" y="4167"/>
                    <a:pt x="101" y="4172"/>
                    <a:pt x="97" y="4174"/>
                  </a:cubicBezTo>
                  <a:cubicBezTo>
                    <a:pt x="93" y="4175"/>
                    <a:pt x="88" y="4173"/>
                    <a:pt x="86" y="4169"/>
                  </a:cubicBezTo>
                  <a:lnTo>
                    <a:pt x="86" y="4169"/>
                  </a:lnTo>
                  <a:cubicBezTo>
                    <a:pt x="85" y="4165"/>
                    <a:pt x="87" y="4161"/>
                    <a:pt x="91" y="4159"/>
                  </a:cubicBezTo>
                  <a:cubicBezTo>
                    <a:pt x="95" y="4157"/>
                    <a:pt x="99" y="4159"/>
                    <a:pt x="101" y="4163"/>
                  </a:cubicBezTo>
                  <a:close/>
                  <a:moveTo>
                    <a:pt x="117" y="4189"/>
                  </a:moveTo>
                  <a:lnTo>
                    <a:pt x="117" y="4189"/>
                  </a:lnTo>
                  <a:cubicBezTo>
                    <a:pt x="120" y="4193"/>
                    <a:pt x="119" y="4198"/>
                    <a:pt x="115" y="4200"/>
                  </a:cubicBezTo>
                  <a:cubicBezTo>
                    <a:pt x="111" y="4203"/>
                    <a:pt x="106" y="4202"/>
                    <a:pt x="104" y="4198"/>
                  </a:cubicBezTo>
                  <a:lnTo>
                    <a:pt x="104" y="4198"/>
                  </a:lnTo>
                  <a:cubicBezTo>
                    <a:pt x="101" y="4194"/>
                    <a:pt x="102" y="4189"/>
                    <a:pt x="106" y="4187"/>
                  </a:cubicBezTo>
                  <a:cubicBezTo>
                    <a:pt x="110" y="4184"/>
                    <a:pt x="115" y="4185"/>
                    <a:pt x="117" y="4189"/>
                  </a:cubicBezTo>
                  <a:close/>
                  <a:moveTo>
                    <a:pt x="134" y="4216"/>
                  </a:moveTo>
                  <a:lnTo>
                    <a:pt x="134" y="4216"/>
                  </a:lnTo>
                  <a:cubicBezTo>
                    <a:pt x="136" y="4220"/>
                    <a:pt x="135" y="4225"/>
                    <a:pt x="132" y="4228"/>
                  </a:cubicBezTo>
                  <a:cubicBezTo>
                    <a:pt x="128" y="4230"/>
                    <a:pt x="123" y="4229"/>
                    <a:pt x="120" y="4225"/>
                  </a:cubicBezTo>
                  <a:lnTo>
                    <a:pt x="120" y="4225"/>
                  </a:lnTo>
                  <a:cubicBezTo>
                    <a:pt x="118" y="4222"/>
                    <a:pt x="119" y="4217"/>
                    <a:pt x="123" y="4214"/>
                  </a:cubicBezTo>
                  <a:cubicBezTo>
                    <a:pt x="126" y="4212"/>
                    <a:pt x="131" y="4213"/>
                    <a:pt x="134" y="4216"/>
                  </a:cubicBezTo>
                  <a:close/>
                  <a:moveTo>
                    <a:pt x="153" y="4241"/>
                  </a:moveTo>
                  <a:lnTo>
                    <a:pt x="153" y="4241"/>
                  </a:lnTo>
                  <a:cubicBezTo>
                    <a:pt x="156" y="4244"/>
                    <a:pt x="155" y="4249"/>
                    <a:pt x="152" y="4252"/>
                  </a:cubicBezTo>
                  <a:cubicBezTo>
                    <a:pt x="148" y="4255"/>
                    <a:pt x="143" y="4255"/>
                    <a:pt x="140" y="4251"/>
                  </a:cubicBezTo>
                  <a:lnTo>
                    <a:pt x="140" y="4251"/>
                  </a:lnTo>
                  <a:cubicBezTo>
                    <a:pt x="138" y="4248"/>
                    <a:pt x="138" y="4243"/>
                    <a:pt x="142" y="4240"/>
                  </a:cubicBezTo>
                  <a:cubicBezTo>
                    <a:pt x="145" y="4237"/>
                    <a:pt x="150" y="4238"/>
                    <a:pt x="153" y="4241"/>
                  </a:cubicBezTo>
                  <a:close/>
                  <a:moveTo>
                    <a:pt x="173" y="4266"/>
                  </a:moveTo>
                  <a:lnTo>
                    <a:pt x="173" y="4266"/>
                  </a:lnTo>
                  <a:cubicBezTo>
                    <a:pt x="176" y="4269"/>
                    <a:pt x="175" y="4274"/>
                    <a:pt x="172" y="4277"/>
                  </a:cubicBezTo>
                  <a:cubicBezTo>
                    <a:pt x="169" y="4280"/>
                    <a:pt x="164" y="4279"/>
                    <a:pt x="161" y="4276"/>
                  </a:cubicBezTo>
                  <a:lnTo>
                    <a:pt x="161" y="4276"/>
                  </a:lnTo>
                  <a:cubicBezTo>
                    <a:pt x="158" y="4273"/>
                    <a:pt x="158" y="4268"/>
                    <a:pt x="162" y="4265"/>
                  </a:cubicBezTo>
                  <a:cubicBezTo>
                    <a:pt x="165" y="4262"/>
                    <a:pt x="170" y="4262"/>
                    <a:pt x="173" y="4266"/>
                  </a:cubicBezTo>
                  <a:close/>
                  <a:moveTo>
                    <a:pt x="193" y="4291"/>
                  </a:moveTo>
                  <a:lnTo>
                    <a:pt x="193" y="4291"/>
                  </a:lnTo>
                  <a:cubicBezTo>
                    <a:pt x="196" y="4294"/>
                    <a:pt x="196" y="4299"/>
                    <a:pt x="192" y="4302"/>
                  </a:cubicBezTo>
                  <a:cubicBezTo>
                    <a:pt x="189" y="4305"/>
                    <a:pt x="184" y="4304"/>
                    <a:pt x="181" y="4301"/>
                  </a:cubicBezTo>
                  <a:lnTo>
                    <a:pt x="181" y="4301"/>
                  </a:lnTo>
                  <a:cubicBezTo>
                    <a:pt x="178" y="4297"/>
                    <a:pt x="179" y="4292"/>
                    <a:pt x="182" y="4290"/>
                  </a:cubicBezTo>
                  <a:cubicBezTo>
                    <a:pt x="186" y="4287"/>
                    <a:pt x="191" y="4287"/>
                    <a:pt x="193" y="4291"/>
                  </a:cubicBezTo>
                  <a:close/>
                  <a:moveTo>
                    <a:pt x="214" y="4315"/>
                  </a:moveTo>
                  <a:lnTo>
                    <a:pt x="214" y="4315"/>
                  </a:lnTo>
                  <a:cubicBezTo>
                    <a:pt x="217" y="4319"/>
                    <a:pt x="216" y="4324"/>
                    <a:pt x="213" y="4327"/>
                  </a:cubicBezTo>
                  <a:cubicBezTo>
                    <a:pt x="209" y="4329"/>
                    <a:pt x="204" y="4329"/>
                    <a:pt x="201" y="4326"/>
                  </a:cubicBezTo>
                  <a:lnTo>
                    <a:pt x="201" y="4326"/>
                  </a:lnTo>
                  <a:cubicBezTo>
                    <a:pt x="199" y="4322"/>
                    <a:pt x="199" y="4317"/>
                    <a:pt x="202" y="4314"/>
                  </a:cubicBezTo>
                  <a:cubicBezTo>
                    <a:pt x="206" y="4311"/>
                    <a:pt x="211" y="4312"/>
                    <a:pt x="214" y="4315"/>
                  </a:cubicBezTo>
                  <a:close/>
                  <a:moveTo>
                    <a:pt x="235" y="4337"/>
                  </a:moveTo>
                  <a:lnTo>
                    <a:pt x="235" y="4337"/>
                  </a:lnTo>
                  <a:cubicBezTo>
                    <a:pt x="239" y="4340"/>
                    <a:pt x="239" y="4345"/>
                    <a:pt x="236" y="4348"/>
                  </a:cubicBezTo>
                  <a:cubicBezTo>
                    <a:pt x="233" y="4351"/>
                    <a:pt x="228" y="4352"/>
                    <a:pt x="225" y="4349"/>
                  </a:cubicBezTo>
                  <a:lnTo>
                    <a:pt x="225" y="4349"/>
                  </a:lnTo>
                  <a:cubicBezTo>
                    <a:pt x="222" y="4346"/>
                    <a:pt x="221" y="4341"/>
                    <a:pt x="224" y="4338"/>
                  </a:cubicBezTo>
                  <a:cubicBezTo>
                    <a:pt x="227" y="4334"/>
                    <a:pt x="232" y="4334"/>
                    <a:pt x="235" y="4337"/>
                  </a:cubicBezTo>
                  <a:close/>
                  <a:moveTo>
                    <a:pt x="260" y="4357"/>
                  </a:moveTo>
                  <a:lnTo>
                    <a:pt x="260" y="4357"/>
                  </a:lnTo>
                  <a:cubicBezTo>
                    <a:pt x="263" y="4360"/>
                    <a:pt x="264" y="4365"/>
                    <a:pt x="261" y="4368"/>
                  </a:cubicBezTo>
                  <a:cubicBezTo>
                    <a:pt x="258" y="4372"/>
                    <a:pt x="253" y="4372"/>
                    <a:pt x="250" y="4369"/>
                  </a:cubicBezTo>
                  <a:lnTo>
                    <a:pt x="250" y="4369"/>
                  </a:lnTo>
                  <a:cubicBezTo>
                    <a:pt x="246" y="4367"/>
                    <a:pt x="246" y="4361"/>
                    <a:pt x="249" y="4358"/>
                  </a:cubicBezTo>
                  <a:cubicBezTo>
                    <a:pt x="252" y="4355"/>
                    <a:pt x="257" y="4354"/>
                    <a:pt x="260" y="4357"/>
                  </a:cubicBezTo>
                  <a:close/>
                  <a:moveTo>
                    <a:pt x="285" y="4377"/>
                  </a:moveTo>
                  <a:lnTo>
                    <a:pt x="285" y="4377"/>
                  </a:lnTo>
                  <a:cubicBezTo>
                    <a:pt x="288" y="4380"/>
                    <a:pt x="289" y="4385"/>
                    <a:pt x="286" y="4389"/>
                  </a:cubicBezTo>
                  <a:cubicBezTo>
                    <a:pt x="283" y="4392"/>
                    <a:pt x="278" y="4392"/>
                    <a:pt x="275" y="4390"/>
                  </a:cubicBezTo>
                  <a:lnTo>
                    <a:pt x="275" y="4390"/>
                  </a:lnTo>
                  <a:cubicBezTo>
                    <a:pt x="271" y="4387"/>
                    <a:pt x="271" y="4382"/>
                    <a:pt x="274" y="4378"/>
                  </a:cubicBezTo>
                  <a:cubicBezTo>
                    <a:pt x="276" y="4375"/>
                    <a:pt x="281" y="4375"/>
                    <a:pt x="285" y="4377"/>
                  </a:cubicBezTo>
                  <a:close/>
                  <a:moveTo>
                    <a:pt x="310" y="4398"/>
                  </a:moveTo>
                  <a:lnTo>
                    <a:pt x="310" y="4398"/>
                  </a:lnTo>
                  <a:cubicBezTo>
                    <a:pt x="313" y="4401"/>
                    <a:pt x="313" y="4406"/>
                    <a:pt x="311" y="4409"/>
                  </a:cubicBezTo>
                  <a:cubicBezTo>
                    <a:pt x="308" y="4412"/>
                    <a:pt x="303" y="4413"/>
                    <a:pt x="299" y="4410"/>
                  </a:cubicBezTo>
                  <a:lnTo>
                    <a:pt x="299" y="4410"/>
                  </a:lnTo>
                  <a:cubicBezTo>
                    <a:pt x="296" y="4407"/>
                    <a:pt x="295" y="4402"/>
                    <a:pt x="298" y="4399"/>
                  </a:cubicBezTo>
                  <a:cubicBezTo>
                    <a:pt x="301" y="4395"/>
                    <a:pt x="306" y="4395"/>
                    <a:pt x="310" y="4398"/>
                  </a:cubicBezTo>
                  <a:close/>
                  <a:moveTo>
                    <a:pt x="334" y="4417"/>
                  </a:moveTo>
                  <a:lnTo>
                    <a:pt x="334" y="4417"/>
                  </a:lnTo>
                  <a:cubicBezTo>
                    <a:pt x="338" y="4419"/>
                    <a:pt x="339" y="4424"/>
                    <a:pt x="336" y="4428"/>
                  </a:cubicBezTo>
                  <a:cubicBezTo>
                    <a:pt x="334" y="4431"/>
                    <a:pt x="329" y="4432"/>
                    <a:pt x="325" y="4430"/>
                  </a:cubicBezTo>
                  <a:lnTo>
                    <a:pt x="325" y="4430"/>
                  </a:lnTo>
                  <a:cubicBezTo>
                    <a:pt x="322" y="4427"/>
                    <a:pt x="321" y="4423"/>
                    <a:pt x="323" y="4419"/>
                  </a:cubicBezTo>
                  <a:cubicBezTo>
                    <a:pt x="326" y="4415"/>
                    <a:pt x="330" y="4414"/>
                    <a:pt x="334" y="4417"/>
                  </a:cubicBezTo>
                  <a:close/>
                  <a:moveTo>
                    <a:pt x="362" y="4433"/>
                  </a:moveTo>
                  <a:lnTo>
                    <a:pt x="362" y="4433"/>
                  </a:lnTo>
                  <a:cubicBezTo>
                    <a:pt x="365" y="4436"/>
                    <a:pt x="366" y="4441"/>
                    <a:pt x="364" y="4444"/>
                  </a:cubicBezTo>
                  <a:cubicBezTo>
                    <a:pt x="361" y="4448"/>
                    <a:pt x="356" y="4449"/>
                    <a:pt x="353" y="4447"/>
                  </a:cubicBezTo>
                  <a:lnTo>
                    <a:pt x="353" y="4447"/>
                  </a:lnTo>
                  <a:cubicBezTo>
                    <a:pt x="349" y="4444"/>
                    <a:pt x="348" y="4439"/>
                    <a:pt x="350" y="4436"/>
                  </a:cubicBezTo>
                  <a:cubicBezTo>
                    <a:pt x="353" y="4432"/>
                    <a:pt x="358" y="4431"/>
                    <a:pt x="362" y="4433"/>
                  </a:cubicBezTo>
                  <a:close/>
                  <a:moveTo>
                    <a:pt x="388" y="4449"/>
                  </a:moveTo>
                  <a:lnTo>
                    <a:pt x="388" y="4449"/>
                  </a:lnTo>
                  <a:cubicBezTo>
                    <a:pt x="392" y="4451"/>
                    <a:pt x="394" y="4456"/>
                    <a:pt x="392" y="4460"/>
                  </a:cubicBezTo>
                  <a:cubicBezTo>
                    <a:pt x="390" y="4464"/>
                    <a:pt x="385" y="4466"/>
                    <a:pt x="381" y="4464"/>
                  </a:cubicBezTo>
                  <a:lnTo>
                    <a:pt x="381" y="4464"/>
                  </a:lnTo>
                  <a:cubicBezTo>
                    <a:pt x="377" y="4462"/>
                    <a:pt x="375" y="4457"/>
                    <a:pt x="377" y="4453"/>
                  </a:cubicBezTo>
                  <a:cubicBezTo>
                    <a:pt x="379" y="4449"/>
                    <a:pt x="384" y="4447"/>
                    <a:pt x="388" y="4449"/>
                  </a:cubicBezTo>
                  <a:close/>
                  <a:moveTo>
                    <a:pt x="417" y="4463"/>
                  </a:moveTo>
                  <a:lnTo>
                    <a:pt x="417" y="4463"/>
                  </a:lnTo>
                  <a:cubicBezTo>
                    <a:pt x="421" y="4465"/>
                    <a:pt x="423" y="4469"/>
                    <a:pt x="421" y="4473"/>
                  </a:cubicBezTo>
                  <a:cubicBezTo>
                    <a:pt x="419" y="4477"/>
                    <a:pt x="414" y="4479"/>
                    <a:pt x="410" y="4478"/>
                  </a:cubicBezTo>
                  <a:lnTo>
                    <a:pt x="410" y="4478"/>
                  </a:lnTo>
                  <a:cubicBezTo>
                    <a:pt x="406" y="4476"/>
                    <a:pt x="404" y="4471"/>
                    <a:pt x="406" y="4467"/>
                  </a:cubicBezTo>
                  <a:cubicBezTo>
                    <a:pt x="408" y="4463"/>
                    <a:pt x="413" y="4461"/>
                    <a:pt x="417" y="4463"/>
                  </a:cubicBezTo>
                  <a:close/>
                  <a:moveTo>
                    <a:pt x="445" y="4477"/>
                  </a:moveTo>
                  <a:lnTo>
                    <a:pt x="445" y="4477"/>
                  </a:lnTo>
                  <a:cubicBezTo>
                    <a:pt x="450" y="4478"/>
                    <a:pt x="451" y="4483"/>
                    <a:pt x="450" y="4487"/>
                  </a:cubicBezTo>
                  <a:cubicBezTo>
                    <a:pt x="448" y="4491"/>
                    <a:pt x="443" y="4493"/>
                    <a:pt x="439" y="4491"/>
                  </a:cubicBezTo>
                  <a:lnTo>
                    <a:pt x="439" y="4491"/>
                  </a:lnTo>
                  <a:cubicBezTo>
                    <a:pt x="435" y="4490"/>
                    <a:pt x="433" y="4485"/>
                    <a:pt x="435" y="4481"/>
                  </a:cubicBezTo>
                  <a:cubicBezTo>
                    <a:pt x="437" y="4477"/>
                    <a:pt x="441" y="4475"/>
                    <a:pt x="445" y="4477"/>
                  </a:cubicBezTo>
                  <a:close/>
                  <a:moveTo>
                    <a:pt x="474" y="4488"/>
                  </a:moveTo>
                  <a:lnTo>
                    <a:pt x="474" y="4488"/>
                  </a:lnTo>
                  <a:cubicBezTo>
                    <a:pt x="479" y="4489"/>
                    <a:pt x="481" y="4493"/>
                    <a:pt x="480" y="4498"/>
                  </a:cubicBezTo>
                  <a:cubicBezTo>
                    <a:pt x="479" y="4502"/>
                    <a:pt x="474" y="4504"/>
                    <a:pt x="470" y="4503"/>
                  </a:cubicBezTo>
                  <a:lnTo>
                    <a:pt x="470" y="4503"/>
                  </a:lnTo>
                  <a:cubicBezTo>
                    <a:pt x="466" y="4502"/>
                    <a:pt x="463" y="4497"/>
                    <a:pt x="465" y="4493"/>
                  </a:cubicBezTo>
                  <a:cubicBezTo>
                    <a:pt x="466" y="4489"/>
                    <a:pt x="470" y="4486"/>
                    <a:pt x="474" y="4488"/>
                  </a:cubicBezTo>
                  <a:close/>
                  <a:moveTo>
                    <a:pt x="504" y="4499"/>
                  </a:moveTo>
                  <a:lnTo>
                    <a:pt x="504" y="4499"/>
                  </a:lnTo>
                  <a:cubicBezTo>
                    <a:pt x="509" y="4500"/>
                    <a:pt x="511" y="4504"/>
                    <a:pt x="510" y="4509"/>
                  </a:cubicBezTo>
                  <a:cubicBezTo>
                    <a:pt x="509" y="4513"/>
                    <a:pt x="504" y="4515"/>
                    <a:pt x="500" y="4514"/>
                  </a:cubicBezTo>
                  <a:lnTo>
                    <a:pt x="500" y="4514"/>
                  </a:lnTo>
                  <a:cubicBezTo>
                    <a:pt x="496" y="4513"/>
                    <a:pt x="493" y="4508"/>
                    <a:pt x="495" y="4504"/>
                  </a:cubicBezTo>
                  <a:cubicBezTo>
                    <a:pt x="496" y="4500"/>
                    <a:pt x="500" y="4498"/>
                    <a:pt x="504" y="4499"/>
                  </a:cubicBezTo>
                  <a:close/>
                  <a:moveTo>
                    <a:pt x="534" y="4507"/>
                  </a:moveTo>
                  <a:lnTo>
                    <a:pt x="534" y="4507"/>
                  </a:lnTo>
                  <a:cubicBezTo>
                    <a:pt x="539" y="4508"/>
                    <a:pt x="542" y="4512"/>
                    <a:pt x="541" y="4516"/>
                  </a:cubicBezTo>
                  <a:cubicBezTo>
                    <a:pt x="540" y="4521"/>
                    <a:pt x="536" y="4524"/>
                    <a:pt x="532" y="4523"/>
                  </a:cubicBezTo>
                  <a:lnTo>
                    <a:pt x="532" y="4523"/>
                  </a:lnTo>
                  <a:cubicBezTo>
                    <a:pt x="528" y="4522"/>
                    <a:pt x="525" y="4518"/>
                    <a:pt x="525" y="4514"/>
                  </a:cubicBezTo>
                  <a:cubicBezTo>
                    <a:pt x="526" y="4510"/>
                    <a:pt x="530" y="4506"/>
                    <a:pt x="534" y="4507"/>
                  </a:cubicBezTo>
                  <a:close/>
                  <a:moveTo>
                    <a:pt x="565" y="4515"/>
                  </a:moveTo>
                  <a:lnTo>
                    <a:pt x="565" y="4515"/>
                  </a:lnTo>
                  <a:cubicBezTo>
                    <a:pt x="570" y="4515"/>
                    <a:pt x="573" y="4519"/>
                    <a:pt x="572" y="4524"/>
                  </a:cubicBezTo>
                  <a:cubicBezTo>
                    <a:pt x="571" y="4528"/>
                    <a:pt x="567" y="4531"/>
                    <a:pt x="563" y="4531"/>
                  </a:cubicBezTo>
                  <a:lnTo>
                    <a:pt x="563" y="4531"/>
                  </a:lnTo>
                  <a:cubicBezTo>
                    <a:pt x="559" y="4530"/>
                    <a:pt x="556" y="4526"/>
                    <a:pt x="556" y="4522"/>
                  </a:cubicBezTo>
                  <a:cubicBezTo>
                    <a:pt x="557" y="4517"/>
                    <a:pt x="561" y="4514"/>
                    <a:pt x="565" y="4515"/>
                  </a:cubicBezTo>
                  <a:close/>
                  <a:moveTo>
                    <a:pt x="597" y="4521"/>
                  </a:moveTo>
                  <a:lnTo>
                    <a:pt x="597" y="4521"/>
                  </a:lnTo>
                  <a:cubicBezTo>
                    <a:pt x="601" y="4522"/>
                    <a:pt x="604" y="4526"/>
                    <a:pt x="603" y="4530"/>
                  </a:cubicBezTo>
                  <a:cubicBezTo>
                    <a:pt x="603" y="4534"/>
                    <a:pt x="599" y="4537"/>
                    <a:pt x="595" y="4537"/>
                  </a:cubicBezTo>
                  <a:lnTo>
                    <a:pt x="595" y="4537"/>
                  </a:lnTo>
                  <a:cubicBezTo>
                    <a:pt x="590" y="4536"/>
                    <a:pt x="587" y="4532"/>
                    <a:pt x="588" y="4528"/>
                  </a:cubicBezTo>
                  <a:cubicBezTo>
                    <a:pt x="588" y="4524"/>
                    <a:pt x="592" y="4520"/>
                    <a:pt x="597" y="4521"/>
                  </a:cubicBezTo>
                  <a:close/>
                  <a:moveTo>
                    <a:pt x="628" y="4526"/>
                  </a:moveTo>
                  <a:lnTo>
                    <a:pt x="628" y="4526"/>
                  </a:lnTo>
                  <a:cubicBezTo>
                    <a:pt x="633" y="4526"/>
                    <a:pt x="636" y="4530"/>
                    <a:pt x="635" y="4535"/>
                  </a:cubicBezTo>
                  <a:cubicBezTo>
                    <a:pt x="635" y="4539"/>
                    <a:pt x="631" y="4542"/>
                    <a:pt x="626" y="4542"/>
                  </a:cubicBezTo>
                  <a:lnTo>
                    <a:pt x="626" y="4542"/>
                  </a:lnTo>
                  <a:cubicBezTo>
                    <a:pt x="622" y="4541"/>
                    <a:pt x="619" y="4537"/>
                    <a:pt x="619" y="4533"/>
                  </a:cubicBezTo>
                  <a:cubicBezTo>
                    <a:pt x="620" y="4528"/>
                    <a:pt x="624" y="4525"/>
                    <a:pt x="628" y="4526"/>
                  </a:cubicBezTo>
                  <a:close/>
                  <a:moveTo>
                    <a:pt x="659" y="4530"/>
                  </a:moveTo>
                  <a:lnTo>
                    <a:pt x="659" y="4530"/>
                  </a:lnTo>
                  <a:cubicBezTo>
                    <a:pt x="663" y="4530"/>
                    <a:pt x="667" y="4534"/>
                    <a:pt x="667" y="4538"/>
                  </a:cubicBezTo>
                  <a:cubicBezTo>
                    <a:pt x="667" y="4542"/>
                    <a:pt x="663" y="4546"/>
                    <a:pt x="659" y="4546"/>
                  </a:cubicBezTo>
                  <a:lnTo>
                    <a:pt x="659" y="4546"/>
                  </a:lnTo>
                  <a:cubicBezTo>
                    <a:pt x="654" y="4546"/>
                    <a:pt x="651" y="4542"/>
                    <a:pt x="651" y="4538"/>
                  </a:cubicBezTo>
                  <a:cubicBezTo>
                    <a:pt x="651" y="4534"/>
                    <a:pt x="654" y="4530"/>
                    <a:pt x="659" y="4530"/>
                  </a:cubicBezTo>
                  <a:close/>
                  <a:moveTo>
                    <a:pt x="691" y="4532"/>
                  </a:moveTo>
                  <a:lnTo>
                    <a:pt x="691" y="4532"/>
                  </a:lnTo>
                  <a:cubicBezTo>
                    <a:pt x="695" y="4532"/>
                    <a:pt x="699" y="4535"/>
                    <a:pt x="699" y="4540"/>
                  </a:cubicBezTo>
                  <a:cubicBezTo>
                    <a:pt x="699" y="4544"/>
                    <a:pt x="695" y="4548"/>
                    <a:pt x="691" y="4548"/>
                  </a:cubicBezTo>
                  <a:lnTo>
                    <a:pt x="691" y="4548"/>
                  </a:lnTo>
                  <a:cubicBezTo>
                    <a:pt x="686" y="4548"/>
                    <a:pt x="683" y="4544"/>
                    <a:pt x="683" y="4540"/>
                  </a:cubicBezTo>
                  <a:cubicBezTo>
                    <a:pt x="683" y="4535"/>
                    <a:pt x="686" y="4532"/>
                    <a:pt x="691" y="4532"/>
                  </a:cubicBezTo>
                  <a:close/>
                  <a:moveTo>
                    <a:pt x="723" y="4533"/>
                  </a:moveTo>
                  <a:lnTo>
                    <a:pt x="723" y="4533"/>
                  </a:lnTo>
                  <a:cubicBezTo>
                    <a:pt x="727" y="4533"/>
                    <a:pt x="731" y="4537"/>
                    <a:pt x="731" y="4541"/>
                  </a:cubicBezTo>
                  <a:cubicBezTo>
                    <a:pt x="731" y="4546"/>
                    <a:pt x="727" y="4549"/>
                    <a:pt x="723" y="4549"/>
                  </a:cubicBezTo>
                  <a:lnTo>
                    <a:pt x="723" y="4549"/>
                  </a:lnTo>
                  <a:cubicBezTo>
                    <a:pt x="718" y="4549"/>
                    <a:pt x="715" y="4546"/>
                    <a:pt x="715" y="4541"/>
                  </a:cubicBezTo>
                  <a:cubicBezTo>
                    <a:pt x="715" y="4537"/>
                    <a:pt x="718" y="4533"/>
                    <a:pt x="723" y="4533"/>
                  </a:cubicBezTo>
                  <a:close/>
                  <a:moveTo>
                    <a:pt x="755" y="4533"/>
                  </a:moveTo>
                  <a:lnTo>
                    <a:pt x="755" y="4533"/>
                  </a:lnTo>
                  <a:cubicBezTo>
                    <a:pt x="759" y="4533"/>
                    <a:pt x="763" y="4537"/>
                    <a:pt x="763" y="4541"/>
                  </a:cubicBezTo>
                  <a:cubicBezTo>
                    <a:pt x="763" y="4546"/>
                    <a:pt x="759" y="4549"/>
                    <a:pt x="755" y="4549"/>
                  </a:cubicBezTo>
                  <a:lnTo>
                    <a:pt x="755" y="4549"/>
                  </a:lnTo>
                  <a:cubicBezTo>
                    <a:pt x="750" y="4549"/>
                    <a:pt x="747" y="4546"/>
                    <a:pt x="747" y="4541"/>
                  </a:cubicBezTo>
                  <a:cubicBezTo>
                    <a:pt x="747" y="4537"/>
                    <a:pt x="750" y="4533"/>
                    <a:pt x="755" y="4533"/>
                  </a:cubicBezTo>
                  <a:close/>
                  <a:moveTo>
                    <a:pt x="787" y="4533"/>
                  </a:moveTo>
                  <a:lnTo>
                    <a:pt x="787" y="4533"/>
                  </a:lnTo>
                  <a:cubicBezTo>
                    <a:pt x="791" y="4533"/>
                    <a:pt x="795" y="4537"/>
                    <a:pt x="795" y="4541"/>
                  </a:cubicBezTo>
                  <a:cubicBezTo>
                    <a:pt x="795" y="4546"/>
                    <a:pt x="791" y="4549"/>
                    <a:pt x="787" y="4549"/>
                  </a:cubicBezTo>
                  <a:lnTo>
                    <a:pt x="787" y="4549"/>
                  </a:lnTo>
                  <a:cubicBezTo>
                    <a:pt x="782" y="4549"/>
                    <a:pt x="779" y="4546"/>
                    <a:pt x="779" y="4541"/>
                  </a:cubicBezTo>
                  <a:cubicBezTo>
                    <a:pt x="779" y="4537"/>
                    <a:pt x="782" y="4533"/>
                    <a:pt x="787" y="4533"/>
                  </a:cubicBezTo>
                  <a:close/>
                  <a:moveTo>
                    <a:pt x="819" y="4533"/>
                  </a:moveTo>
                  <a:lnTo>
                    <a:pt x="819" y="4533"/>
                  </a:lnTo>
                  <a:cubicBezTo>
                    <a:pt x="823" y="4533"/>
                    <a:pt x="827" y="4537"/>
                    <a:pt x="827" y="4541"/>
                  </a:cubicBezTo>
                  <a:cubicBezTo>
                    <a:pt x="827" y="4546"/>
                    <a:pt x="823" y="4549"/>
                    <a:pt x="819" y="4549"/>
                  </a:cubicBezTo>
                  <a:lnTo>
                    <a:pt x="819" y="4549"/>
                  </a:lnTo>
                  <a:cubicBezTo>
                    <a:pt x="814" y="4549"/>
                    <a:pt x="811" y="4546"/>
                    <a:pt x="811" y="4541"/>
                  </a:cubicBezTo>
                  <a:cubicBezTo>
                    <a:pt x="811" y="4537"/>
                    <a:pt x="814" y="4533"/>
                    <a:pt x="819" y="4533"/>
                  </a:cubicBezTo>
                  <a:close/>
                  <a:moveTo>
                    <a:pt x="851" y="4533"/>
                  </a:moveTo>
                  <a:lnTo>
                    <a:pt x="851" y="4533"/>
                  </a:lnTo>
                  <a:cubicBezTo>
                    <a:pt x="855" y="4533"/>
                    <a:pt x="859" y="4537"/>
                    <a:pt x="859" y="4541"/>
                  </a:cubicBezTo>
                  <a:cubicBezTo>
                    <a:pt x="859" y="4546"/>
                    <a:pt x="855" y="4549"/>
                    <a:pt x="851" y="4549"/>
                  </a:cubicBezTo>
                  <a:lnTo>
                    <a:pt x="851" y="4549"/>
                  </a:lnTo>
                  <a:cubicBezTo>
                    <a:pt x="846" y="4549"/>
                    <a:pt x="843" y="4546"/>
                    <a:pt x="843" y="4541"/>
                  </a:cubicBezTo>
                  <a:cubicBezTo>
                    <a:pt x="843" y="4537"/>
                    <a:pt x="846" y="4533"/>
                    <a:pt x="851" y="4533"/>
                  </a:cubicBezTo>
                  <a:close/>
                  <a:moveTo>
                    <a:pt x="883" y="4533"/>
                  </a:moveTo>
                  <a:lnTo>
                    <a:pt x="883" y="4533"/>
                  </a:lnTo>
                  <a:cubicBezTo>
                    <a:pt x="887" y="4533"/>
                    <a:pt x="891" y="4537"/>
                    <a:pt x="891" y="4541"/>
                  </a:cubicBezTo>
                  <a:cubicBezTo>
                    <a:pt x="891" y="4546"/>
                    <a:pt x="887" y="4549"/>
                    <a:pt x="883" y="4549"/>
                  </a:cubicBezTo>
                  <a:lnTo>
                    <a:pt x="883" y="4549"/>
                  </a:lnTo>
                  <a:cubicBezTo>
                    <a:pt x="878" y="4549"/>
                    <a:pt x="875" y="4546"/>
                    <a:pt x="875" y="4541"/>
                  </a:cubicBezTo>
                  <a:cubicBezTo>
                    <a:pt x="875" y="4537"/>
                    <a:pt x="878" y="4533"/>
                    <a:pt x="883" y="4533"/>
                  </a:cubicBezTo>
                  <a:close/>
                  <a:moveTo>
                    <a:pt x="915" y="4533"/>
                  </a:moveTo>
                  <a:lnTo>
                    <a:pt x="915" y="4533"/>
                  </a:lnTo>
                  <a:cubicBezTo>
                    <a:pt x="919" y="4533"/>
                    <a:pt x="923" y="4537"/>
                    <a:pt x="923" y="4541"/>
                  </a:cubicBezTo>
                  <a:cubicBezTo>
                    <a:pt x="923" y="4546"/>
                    <a:pt x="919" y="4549"/>
                    <a:pt x="915" y="4549"/>
                  </a:cubicBezTo>
                  <a:lnTo>
                    <a:pt x="915" y="4549"/>
                  </a:lnTo>
                  <a:cubicBezTo>
                    <a:pt x="910" y="4549"/>
                    <a:pt x="907" y="4546"/>
                    <a:pt x="907" y="4541"/>
                  </a:cubicBezTo>
                  <a:cubicBezTo>
                    <a:pt x="907" y="4537"/>
                    <a:pt x="910" y="4533"/>
                    <a:pt x="915" y="4533"/>
                  </a:cubicBezTo>
                  <a:close/>
                  <a:moveTo>
                    <a:pt x="947" y="4533"/>
                  </a:moveTo>
                  <a:lnTo>
                    <a:pt x="947" y="4533"/>
                  </a:lnTo>
                  <a:cubicBezTo>
                    <a:pt x="951" y="4533"/>
                    <a:pt x="955" y="4537"/>
                    <a:pt x="955" y="4541"/>
                  </a:cubicBezTo>
                  <a:cubicBezTo>
                    <a:pt x="955" y="4546"/>
                    <a:pt x="951" y="4549"/>
                    <a:pt x="947" y="4549"/>
                  </a:cubicBezTo>
                  <a:lnTo>
                    <a:pt x="947" y="4549"/>
                  </a:lnTo>
                  <a:cubicBezTo>
                    <a:pt x="943" y="4549"/>
                    <a:pt x="939" y="4546"/>
                    <a:pt x="939" y="4541"/>
                  </a:cubicBezTo>
                  <a:cubicBezTo>
                    <a:pt x="939" y="4537"/>
                    <a:pt x="943" y="4533"/>
                    <a:pt x="947" y="4533"/>
                  </a:cubicBezTo>
                  <a:close/>
                  <a:moveTo>
                    <a:pt x="979" y="4533"/>
                  </a:moveTo>
                  <a:lnTo>
                    <a:pt x="979" y="4533"/>
                  </a:lnTo>
                  <a:cubicBezTo>
                    <a:pt x="983" y="4533"/>
                    <a:pt x="987" y="4537"/>
                    <a:pt x="987" y="4541"/>
                  </a:cubicBezTo>
                  <a:cubicBezTo>
                    <a:pt x="987" y="4546"/>
                    <a:pt x="983" y="4549"/>
                    <a:pt x="979" y="4549"/>
                  </a:cubicBezTo>
                  <a:lnTo>
                    <a:pt x="979" y="4549"/>
                  </a:lnTo>
                  <a:cubicBezTo>
                    <a:pt x="975" y="4549"/>
                    <a:pt x="971" y="4546"/>
                    <a:pt x="971" y="4541"/>
                  </a:cubicBezTo>
                  <a:cubicBezTo>
                    <a:pt x="971" y="4537"/>
                    <a:pt x="975" y="4533"/>
                    <a:pt x="979" y="4533"/>
                  </a:cubicBezTo>
                  <a:close/>
                  <a:moveTo>
                    <a:pt x="1011" y="4533"/>
                  </a:moveTo>
                  <a:lnTo>
                    <a:pt x="1011" y="4533"/>
                  </a:lnTo>
                  <a:cubicBezTo>
                    <a:pt x="1015" y="4533"/>
                    <a:pt x="1019" y="4537"/>
                    <a:pt x="1019" y="4541"/>
                  </a:cubicBezTo>
                  <a:cubicBezTo>
                    <a:pt x="1019" y="4546"/>
                    <a:pt x="1015" y="4549"/>
                    <a:pt x="1011" y="4549"/>
                  </a:cubicBezTo>
                  <a:lnTo>
                    <a:pt x="1011" y="4549"/>
                  </a:lnTo>
                  <a:cubicBezTo>
                    <a:pt x="1007" y="4549"/>
                    <a:pt x="1003" y="4546"/>
                    <a:pt x="1003" y="4541"/>
                  </a:cubicBezTo>
                  <a:cubicBezTo>
                    <a:pt x="1003" y="4537"/>
                    <a:pt x="1007" y="4533"/>
                    <a:pt x="1011" y="4533"/>
                  </a:cubicBezTo>
                  <a:close/>
                  <a:moveTo>
                    <a:pt x="1043" y="4533"/>
                  </a:moveTo>
                  <a:lnTo>
                    <a:pt x="1043" y="4533"/>
                  </a:lnTo>
                  <a:cubicBezTo>
                    <a:pt x="1047" y="4533"/>
                    <a:pt x="1051" y="4537"/>
                    <a:pt x="1051" y="4541"/>
                  </a:cubicBezTo>
                  <a:cubicBezTo>
                    <a:pt x="1051" y="4546"/>
                    <a:pt x="1047" y="4549"/>
                    <a:pt x="1043" y="4549"/>
                  </a:cubicBezTo>
                  <a:lnTo>
                    <a:pt x="1043" y="4549"/>
                  </a:lnTo>
                  <a:cubicBezTo>
                    <a:pt x="1039" y="4549"/>
                    <a:pt x="1035" y="4546"/>
                    <a:pt x="1035" y="4541"/>
                  </a:cubicBezTo>
                  <a:cubicBezTo>
                    <a:pt x="1035" y="4537"/>
                    <a:pt x="1039" y="4533"/>
                    <a:pt x="1043" y="4533"/>
                  </a:cubicBezTo>
                  <a:close/>
                  <a:moveTo>
                    <a:pt x="1075" y="4533"/>
                  </a:moveTo>
                  <a:lnTo>
                    <a:pt x="1075" y="4533"/>
                  </a:lnTo>
                  <a:cubicBezTo>
                    <a:pt x="1079" y="4533"/>
                    <a:pt x="1083" y="4537"/>
                    <a:pt x="1083" y="4541"/>
                  </a:cubicBezTo>
                  <a:cubicBezTo>
                    <a:pt x="1083" y="4546"/>
                    <a:pt x="1079" y="4549"/>
                    <a:pt x="1075" y="4549"/>
                  </a:cubicBezTo>
                  <a:lnTo>
                    <a:pt x="1075" y="4549"/>
                  </a:lnTo>
                  <a:cubicBezTo>
                    <a:pt x="1071" y="4549"/>
                    <a:pt x="1067" y="4546"/>
                    <a:pt x="1067" y="4541"/>
                  </a:cubicBezTo>
                  <a:cubicBezTo>
                    <a:pt x="1067" y="4537"/>
                    <a:pt x="1071" y="4533"/>
                    <a:pt x="1075" y="4533"/>
                  </a:cubicBezTo>
                  <a:close/>
                  <a:moveTo>
                    <a:pt x="1107" y="4533"/>
                  </a:moveTo>
                  <a:lnTo>
                    <a:pt x="1107" y="4533"/>
                  </a:lnTo>
                  <a:cubicBezTo>
                    <a:pt x="1111" y="4533"/>
                    <a:pt x="1115" y="4537"/>
                    <a:pt x="1115" y="4541"/>
                  </a:cubicBezTo>
                  <a:cubicBezTo>
                    <a:pt x="1115" y="4546"/>
                    <a:pt x="1111" y="4549"/>
                    <a:pt x="1107" y="4549"/>
                  </a:cubicBezTo>
                  <a:lnTo>
                    <a:pt x="1107" y="4549"/>
                  </a:lnTo>
                  <a:cubicBezTo>
                    <a:pt x="1103" y="4549"/>
                    <a:pt x="1099" y="4546"/>
                    <a:pt x="1099" y="4541"/>
                  </a:cubicBezTo>
                  <a:cubicBezTo>
                    <a:pt x="1099" y="4537"/>
                    <a:pt x="1103" y="4533"/>
                    <a:pt x="1107" y="4533"/>
                  </a:cubicBezTo>
                  <a:close/>
                  <a:moveTo>
                    <a:pt x="1139" y="4533"/>
                  </a:moveTo>
                  <a:lnTo>
                    <a:pt x="1139" y="4533"/>
                  </a:lnTo>
                  <a:cubicBezTo>
                    <a:pt x="1143" y="4533"/>
                    <a:pt x="1147" y="4537"/>
                    <a:pt x="1147" y="4541"/>
                  </a:cubicBezTo>
                  <a:cubicBezTo>
                    <a:pt x="1147" y="4546"/>
                    <a:pt x="1143" y="4549"/>
                    <a:pt x="1139" y="4549"/>
                  </a:cubicBezTo>
                  <a:lnTo>
                    <a:pt x="1139" y="4549"/>
                  </a:lnTo>
                  <a:cubicBezTo>
                    <a:pt x="1135" y="4549"/>
                    <a:pt x="1131" y="4546"/>
                    <a:pt x="1131" y="4541"/>
                  </a:cubicBezTo>
                  <a:cubicBezTo>
                    <a:pt x="1131" y="4537"/>
                    <a:pt x="1135" y="4533"/>
                    <a:pt x="1139" y="4533"/>
                  </a:cubicBezTo>
                  <a:close/>
                  <a:moveTo>
                    <a:pt x="1171" y="4533"/>
                  </a:moveTo>
                  <a:lnTo>
                    <a:pt x="1171" y="4533"/>
                  </a:lnTo>
                  <a:cubicBezTo>
                    <a:pt x="1175" y="4533"/>
                    <a:pt x="1179" y="4537"/>
                    <a:pt x="1179" y="4541"/>
                  </a:cubicBezTo>
                  <a:cubicBezTo>
                    <a:pt x="1179" y="4546"/>
                    <a:pt x="1175" y="4549"/>
                    <a:pt x="1171" y="4549"/>
                  </a:cubicBezTo>
                  <a:lnTo>
                    <a:pt x="1171" y="4549"/>
                  </a:lnTo>
                  <a:cubicBezTo>
                    <a:pt x="1167" y="4549"/>
                    <a:pt x="1163" y="4546"/>
                    <a:pt x="1163" y="4541"/>
                  </a:cubicBezTo>
                  <a:cubicBezTo>
                    <a:pt x="1163" y="4537"/>
                    <a:pt x="1167" y="4533"/>
                    <a:pt x="1171" y="4533"/>
                  </a:cubicBezTo>
                  <a:close/>
                  <a:moveTo>
                    <a:pt x="1203" y="4533"/>
                  </a:moveTo>
                  <a:lnTo>
                    <a:pt x="1203" y="4533"/>
                  </a:lnTo>
                  <a:cubicBezTo>
                    <a:pt x="1207" y="4533"/>
                    <a:pt x="1211" y="4537"/>
                    <a:pt x="1211" y="4541"/>
                  </a:cubicBezTo>
                  <a:cubicBezTo>
                    <a:pt x="1211" y="4546"/>
                    <a:pt x="1207" y="4549"/>
                    <a:pt x="1203" y="4549"/>
                  </a:cubicBezTo>
                  <a:lnTo>
                    <a:pt x="1203" y="4549"/>
                  </a:lnTo>
                  <a:cubicBezTo>
                    <a:pt x="1199" y="4549"/>
                    <a:pt x="1195" y="4546"/>
                    <a:pt x="1195" y="4541"/>
                  </a:cubicBezTo>
                  <a:cubicBezTo>
                    <a:pt x="1195" y="4537"/>
                    <a:pt x="1199" y="4533"/>
                    <a:pt x="1203" y="4533"/>
                  </a:cubicBezTo>
                  <a:close/>
                  <a:moveTo>
                    <a:pt x="1235" y="4533"/>
                  </a:moveTo>
                  <a:lnTo>
                    <a:pt x="1235" y="4533"/>
                  </a:lnTo>
                  <a:cubicBezTo>
                    <a:pt x="1240" y="4533"/>
                    <a:pt x="1243" y="4537"/>
                    <a:pt x="1243" y="4541"/>
                  </a:cubicBezTo>
                  <a:cubicBezTo>
                    <a:pt x="1243" y="4546"/>
                    <a:pt x="1240" y="4549"/>
                    <a:pt x="1235" y="4549"/>
                  </a:cubicBezTo>
                  <a:lnTo>
                    <a:pt x="1235" y="4549"/>
                  </a:lnTo>
                  <a:cubicBezTo>
                    <a:pt x="1231" y="4549"/>
                    <a:pt x="1227" y="4546"/>
                    <a:pt x="1227" y="4541"/>
                  </a:cubicBezTo>
                  <a:cubicBezTo>
                    <a:pt x="1227" y="4537"/>
                    <a:pt x="1231" y="4533"/>
                    <a:pt x="1235" y="4533"/>
                  </a:cubicBezTo>
                  <a:close/>
                  <a:moveTo>
                    <a:pt x="1267" y="4533"/>
                  </a:moveTo>
                  <a:lnTo>
                    <a:pt x="1267" y="4533"/>
                  </a:lnTo>
                  <a:cubicBezTo>
                    <a:pt x="1272" y="4533"/>
                    <a:pt x="1275" y="4537"/>
                    <a:pt x="1275" y="4541"/>
                  </a:cubicBezTo>
                  <a:cubicBezTo>
                    <a:pt x="1275" y="4546"/>
                    <a:pt x="1272" y="4549"/>
                    <a:pt x="1267" y="4549"/>
                  </a:cubicBezTo>
                  <a:lnTo>
                    <a:pt x="1267" y="4549"/>
                  </a:lnTo>
                  <a:cubicBezTo>
                    <a:pt x="1263" y="4549"/>
                    <a:pt x="1259" y="4546"/>
                    <a:pt x="1259" y="4541"/>
                  </a:cubicBezTo>
                  <a:cubicBezTo>
                    <a:pt x="1259" y="4537"/>
                    <a:pt x="1263" y="4533"/>
                    <a:pt x="1267" y="4533"/>
                  </a:cubicBezTo>
                  <a:close/>
                  <a:moveTo>
                    <a:pt x="1299" y="4533"/>
                  </a:moveTo>
                  <a:lnTo>
                    <a:pt x="1299" y="4533"/>
                  </a:lnTo>
                  <a:cubicBezTo>
                    <a:pt x="1304" y="4533"/>
                    <a:pt x="1307" y="4537"/>
                    <a:pt x="1307" y="4541"/>
                  </a:cubicBezTo>
                  <a:cubicBezTo>
                    <a:pt x="1307" y="4546"/>
                    <a:pt x="1304" y="4549"/>
                    <a:pt x="1299" y="4549"/>
                  </a:cubicBezTo>
                  <a:lnTo>
                    <a:pt x="1299" y="4549"/>
                  </a:lnTo>
                  <a:cubicBezTo>
                    <a:pt x="1295" y="4549"/>
                    <a:pt x="1291" y="4546"/>
                    <a:pt x="1291" y="4541"/>
                  </a:cubicBezTo>
                  <a:cubicBezTo>
                    <a:pt x="1291" y="4537"/>
                    <a:pt x="1295" y="4533"/>
                    <a:pt x="1299" y="4533"/>
                  </a:cubicBezTo>
                  <a:close/>
                  <a:moveTo>
                    <a:pt x="1331" y="4533"/>
                  </a:moveTo>
                  <a:lnTo>
                    <a:pt x="1331" y="4533"/>
                  </a:lnTo>
                  <a:cubicBezTo>
                    <a:pt x="1336" y="4533"/>
                    <a:pt x="1339" y="4537"/>
                    <a:pt x="1339" y="4541"/>
                  </a:cubicBezTo>
                  <a:cubicBezTo>
                    <a:pt x="1339" y="4546"/>
                    <a:pt x="1336" y="4549"/>
                    <a:pt x="1331" y="4549"/>
                  </a:cubicBezTo>
                  <a:lnTo>
                    <a:pt x="1331" y="4549"/>
                  </a:lnTo>
                  <a:cubicBezTo>
                    <a:pt x="1327" y="4549"/>
                    <a:pt x="1323" y="4546"/>
                    <a:pt x="1323" y="4541"/>
                  </a:cubicBezTo>
                  <a:cubicBezTo>
                    <a:pt x="1323" y="4537"/>
                    <a:pt x="1327" y="4533"/>
                    <a:pt x="1331" y="4533"/>
                  </a:cubicBezTo>
                  <a:close/>
                  <a:moveTo>
                    <a:pt x="1363" y="4533"/>
                  </a:moveTo>
                  <a:lnTo>
                    <a:pt x="1363" y="4533"/>
                  </a:lnTo>
                  <a:cubicBezTo>
                    <a:pt x="1368" y="4533"/>
                    <a:pt x="1371" y="4537"/>
                    <a:pt x="1371" y="4541"/>
                  </a:cubicBezTo>
                  <a:cubicBezTo>
                    <a:pt x="1371" y="4546"/>
                    <a:pt x="1368" y="4549"/>
                    <a:pt x="1363" y="4549"/>
                  </a:cubicBezTo>
                  <a:lnTo>
                    <a:pt x="1363" y="4549"/>
                  </a:lnTo>
                  <a:cubicBezTo>
                    <a:pt x="1359" y="4549"/>
                    <a:pt x="1355" y="4546"/>
                    <a:pt x="1355" y="4541"/>
                  </a:cubicBezTo>
                  <a:cubicBezTo>
                    <a:pt x="1355" y="4537"/>
                    <a:pt x="1359" y="4533"/>
                    <a:pt x="1363" y="4533"/>
                  </a:cubicBezTo>
                  <a:close/>
                  <a:moveTo>
                    <a:pt x="1395" y="4533"/>
                  </a:moveTo>
                  <a:lnTo>
                    <a:pt x="1395" y="4533"/>
                  </a:lnTo>
                  <a:cubicBezTo>
                    <a:pt x="1400" y="4533"/>
                    <a:pt x="1403" y="4537"/>
                    <a:pt x="1403" y="4541"/>
                  </a:cubicBezTo>
                  <a:cubicBezTo>
                    <a:pt x="1403" y="4546"/>
                    <a:pt x="1400" y="4549"/>
                    <a:pt x="1395" y="4549"/>
                  </a:cubicBezTo>
                  <a:lnTo>
                    <a:pt x="1395" y="4549"/>
                  </a:lnTo>
                  <a:cubicBezTo>
                    <a:pt x="1391" y="4549"/>
                    <a:pt x="1387" y="4546"/>
                    <a:pt x="1387" y="4541"/>
                  </a:cubicBezTo>
                  <a:cubicBezTo>
                    <a:pt x="1387" y="4537"/>
                    <a:pt x="1391" y="4533"/>
                    <a:pt x="1395" y="4533"/>
                  </a:cubicBezTo>
                  <a:close/>
                  <a:moveTo>
                    <a:pt x="1427" y="4533"/>
                  </a:moveTo>
                  <a:lnTo>
                    <a:pt x="1427" y="4533"/>
                  </a:lnTo>
                  <a:cubicBezTo>
                    <a:pt x="1432" y="4533"/>
                    <a:pt x="1435" y="4537"/>
                    <a:pt x="1435" y="4541"/>
                  </a:cubicBezTo>
                  <a:cubicBezTo>
                    <a:pt x="1435" y="4546"/>
                    <a:pt x="1432" y="4549"/>
                    <a:pt x="1427" y="4549"/>
                  </a:cubicBezTo>
                  <a:lnTo>
                    <a:pt x="1427" y="4549"/>
                  </a:lnTo>
                  <a:cubicBezTo>
                    <a:pt x="1423" y="4549"/>
                    <a:pt x="1419" y="4546"/>
                    <a:pt x="1419" y="4541"/>
                  </a:cubicBezTo>
                  <a:cubicBezTo>
                    <a:pt x="1419" y="4537"/>
                    <a:pt x="1423" y="4533"/>
                    <a:pt x="1427" y="4533"/>
                  </a:cubicBezTo>
                  <a:close/>
                  <a:moveTo>
                    <a:pt x="1459" y="4533"/>
                  </a:moveTo>
                  <a:lnTo>
                    <a:pt x="1459" y="4533"/>
                  </a:lnTo>
                  <a:cubicBezTo>
                    <a:pt x="1464" y="4533"/>
                    <a:pt x="1467" y="4537"/>
                    <a:pt x="1467" y="4541"/>
                  </a:cubicBezTo>
                  <a:cubicBezTo>
                    <a:pt x="1467" y="4546"/>
                    <a:pt x="1464" y="4549"/>
                    <a:pt x="1459" y="4549"/>
                  </a:cubicBezTo>
                  <a:lnTo>
                    <a:pt x="1459" y="4549"/>
                  </a:lnTo>
                  <a:cubicBezTo>
                    <a:pt x="1455" y="4549"/>
                    <a:pt x="1451" y="4546"/>
                    <a:pt x="1451" y="4541"/>
                  </a:cubicBezTo>
                  <a:cubicBezTo>
                    <a:pt x="1451" y="4537"/>
                    <a:pt x="1455" y="4533"/>
                    <a:pt x="1459" y="4533"/>
                  </a:cubicBezTo>
                  <a:close/>
                  <a:moveTo>
                    <a:pt x="1491" y="4533"/>
                  </a:moveTo>
                  <a:lnTo>
                    <a:pt x="1491" y="4533"/>
                  </a:lnTo>
                  <a:cubicBezTo>
                    <a:pt x="1496" y="4533"/>
                    <a:pt x="1499" y="4537"/>
                    <a:pt x="1499" y="4541"/>
                  </a:cubicBezTo>
                  <a:cubicBezTo>
                    <a:pt x="1499" y="4546"/>
                    <a:pt x="1496" y="4549"/>
                    <a:pt x="1491" y="4549"/>
                  </a:cubicBezTo>
                  <a:lnTo>
                    <a:pt x="1491" y="4549"/>
                  </a:lnTo>
                  <a:cubicBezTo>
                    <a:pt x="1487" y="4549"/>
                    <a:pt x="1483" y="4546"/>
                    <a:pt x="1483" y="4541"/>
                  </a:cubicBezTo>
                  <a:cubicBezTo>
                    <a:pt x="1483" y="4537"/>
                    <a:pt x="1487" y="4533"/>
                    <a:pt x="1491" y="4533"/>
                  </a:cubicBezTo>
                  <a:close/>
                  <a:moveTo>
                    <a:pt x="1523" y="4533"/>
                  </a:moveTo>
                  <a:lnTo>
                    <a:pt x="1523" y="4533"/>
                  </a:lnTo>
                  <a:cubicBezTo>
                    <a:pt x="1528" y="4533"/>
                    <a:pt x="1531" y="4537"/>
                    <a:pt x="1531" y="4541"/>
                  </a:cubicBezTo>
                  <a:cubicBezTo>
                    <a:pt x="1531" y="4546"/>
                    <a:pt x="1528" y="4549"/>
                    <a:pt x="1523" y="4549"/>
                  </a:cubicBezTo>
                  <a:lnTo>
                    <a:pt x="1523" y="4549"/>
                  </a:lnTo>
                  <a:cubicBezTo>
                    <a:pt x="1519" y="4549"/>
                    <a:pt x="1515" y="4546"/>
                    <a:pt x="1515" y="4541"/>
                  </a:cubicBezTo>
                  <a:cubicBezTo>
                    <a:pt x="1515" y="4537"/>
                    <a:pt x="1519" y="4533"/>
                    <a:pt x="1523" y="4533"/>
                  </a:cubicBezTo>
                  <a:close/>
                  <a:moveTo>
                    <a:pt x="1555" y="4533"/>
                  </a:moveTo>
                  <a:lnTo>
                    <a:pt x="1555" y="4533"/>
                  </a:lnTo>
                  <a:cubicBezTo>
                    <a:pt x="1560" y="4533"/>
                    <a:pt x="1563" y="4537"/>
                    <a:pt x="1563" y="4541"/>
                  </a:cubicBezTo>
                  <a:cubicBezTo>
                    <a:pt x="1563" y="4546"/>
                    <a:pt x="1560" y="4549"/>
                    <a:pt x="1555" y="4549"/>
                  </a:cubicBezTo>
                  <a:lnTo>
                    <a:pt x="1555" y="4549"/>
                  </a:lnTo>
                  <a:cubicBezTo>
                    <a:pt x="1551" y="4549"/>
                    <a:pt x="1547" y="4546"/>
                    <a:pt x="1547" y="4541"/>
                  </a:cubicBezTo>
                  <a:cubicBezTo>
                    <a:pt x="1547" y="4537"/>
                    <a:pt x="1551" y="4533"/>
                    <a:pt x="1555" y="4533"/>
                  </a:cubicBezTo>
                  <a:close/>
                  <a:moveTo>
                    <a:pt x="1587" y="4533"/>
                  </a:moveTo>
                  <a:lnTo>
                    <a:pt x="1587" y="4533"/>
                  </a:lnTo>
                  <a:cubicBezTo>
                    <a:pt x="1592" y="4533"/>
                    <a:pt x="1595" y="4537"/>
                    <a:pt x="1595" y="4541"/>
                  </a:cubicBezTo>
                  <a:cubicBezTo>
                    <a:pt x="1595" y="4546"/>
                    <a:pt x="1592" y="4549"/>
                    <a:pt x="1587" y="4549"/>
                  </a:cubicBezTo>
                  <a:lnTo>
                    <a:pt x="1587" y="4549"/>
                  </a:lnTo>
                  <a:cubicBezTo>
                    <a:pt x="1583" y="4549"/>
                    <a:pt x="1579" y="4546"/>
                    <a:pt x="1579" y="4541"/>
                  </a:cubicBezTo>
                  <a:cubicBezTo>
                    <a:pt x="1579" y="4537"/>
                    <a:pt x="1583" y="4533"/>
                    <a:pt x="1587" y="4533"/>
                  </a:cubicBezTo>
                  <a:close/>
                  <a:moveTo>
                    <a:pt x="1619" y="4533"/>
                  </a:moveTo>
                  <a:lnTo>
                    <a:pt x="1619" y="4533"/>
                  </a:lnTo>
                  <a:cubicBezTo>
                    <a:pt x="1624" y="4533"/>
                    <a:pt x="1627" y="4537"/>
                    <a:pt x="1627" y="4541"/>
                  </a:cubicBezTo>
                  <a:cubicBezTo>
                    <a:pt x="1627" y="4546"/>
                    <a:pt x="1624" y="4549"/>
                    <a:pt x="1619" y="4549"/>
                  </a:cubicBezTo>
                  <a:lnTo>
                    <a:pt x="1619" y="4549"/>
                  </a:lnTo>
                  <a:cubicBezTo>
                    <a:pt x="1615" y="4549"/>
                    <a:pt x="1611" y="4546"/>
                    <a:pt x="1611" y="4541"/>
                  </a:cubicBezTo>
                  <a:cubicBezTo>
                    <a:pt x="1611" y="4537"/>
                    <a:pt x="1615" y="4533"/>
                    <a:pt x="1619" y="4533"/>
                  </a:cubicBezTo>
                  <a:close/>
                  <a:moveTo>
                    <a:pt x="1651" y="4533"/>
                  </a:moveTo>
                  <a:lnTo>
                    <a:pt x="1651" y="4533"/>
                  </a:lnTo>
                  <a:cubicBezTo>
                    <a:pt x="1656" y="4533"/>
                    <a:pt x="1659" y="4537"/>
                    <a:pt x="1659" y="4541"/>
                  </a:cubicBezTo>
                  <a:cubicBezTo>
                    <a:pt x="1659" y="4546"/>
                    <a:pt x="1656" y="4549"/>
                    <a:pt x="1651" y="4549"/>
                  </a:cubicBezTo>
                  <a:lnTo>
                    <a:pt x="1651" y="4549"/>
                  </a:lnTo>
                  <a:cubicBezTo>
                    <a:pt x="1647" y="4549"/>
                    <a:pt x="1643" y="4546"/>
                    <a:pt x="1643" y="4541"/>
                  </a:cubicBezTo>
                  <a:cubicBezTo>
                    <a:pt x="1643" y="4537"/>
                    <a:pt x="1647" y="4533"/>
                    <a:pt x="1651" y="4533"/>
                  </a:cubicBezTo>
                  <a:close/>
                  <a:moveTo>
                    <a:pt x="1683" y="4533"/>
                  </a:moveTo>
                  <a:lnTo>
                    <a:pt x="1683" y="4533"/>
                  </a:lnTo>
                  <a:cubicBezTo>
                    <a:pt x="1688" y="4533"/>
                    <a:pt x="1691" y="4537"/>
                    <a:pt x="1691" y="4541"/>
                  </a:cubicBezTo>
                  <a:cubicBezTo>
                    <a:pt x="1691" y="4546"/>
                    <a:pt x="1688" y="4549"/>
                    <a:pt x="1683" y="4549"/>
                  </a:cubicBezTo>
                  <a:lnTo>
                    <a:pt x="1683" y="4549"/>
                  </a:lnTo>
                  <a:cubicBezTo>
                    <a:pt x="1679" y="4549"/>
                    <a:pt x="1675" y="4546"/>
                    <a:pt x="1675" y="4541"/>
                  </a:cubicBezTo>
                  <a:cubicBezTo>
                    <a:pt x="1675" y="4537"/>
                    <a:pt x="1679" y="4533"/>
                    <a:pt x="1683" y="4533"/>
                  </a:cubicBezTo>
                  <a:close/>
                  <a:moveTo>
                    <a:pt x="1715" y="4533"/>
                  </a:moveTo>
                  <a:lnTo>
                    <a:pt x="1715" y="4533"/>
                  </a:lnTo>
                  <a:cubicBezTo>
                    <a:pt x="1720" y="4533"/>
                    <a:pt x="1723" y="4537"/>
                    <a:pt x="1723" y="4541"/>
                  </a:cubicBezTo>
                  <a:cubicBezTo>
                    <a:pt x="1723" y="4546"/>
                    <a:pt x="1720" y="4549"/>
                    <a:pt x="1715" y="4549"/>
                  </a:cubicBezTo>
                  <a:lnTo>
                    <a:pt x="1715" y="4549"/>
                  </a:lnTo>
                  <a:cubicBezTo>
                    <a:pt x="1711" y="4549"/>
                    <a:pt x="1707" y="4546"/>
                    <a:pt x="1707" y="4541"/>
                  </a:cubicBezTo>
                  <a:cubicBezTo>
                    <a:pt x="1707" y="4537"/>
                    <a:pt x="1711" y="4533"/>
                    <a:pt x="1715" y="4533"/>
                  </a:cubicBezTo>
                  <a:close/>
                  <a:moveTo>
                    <a:pt x="1747" y="4533"/>
                  </a:moveTo>
                  <a:lnTo>
                    <a:pt x="1747" y="4533"/>
                  </a:lnTo>
                  <a:cubicBezTo>
                    <a:pt x="1752" y="4533"/>
                    <a:pt x="1755" y="4537"/>
                    <a:pt x="1755" y="4541"/>
                  </a:cubicBezTo>
                  <a:cubicBezTo>
                    <a:pt x="1755" y="4546"/>
                    <a:pt x="1752" y="4549"/>
                    <a:pt x="1747" y="4549"/>
                  </a:cubicBezTo>
                  <a:lnTo>
                    <a:pt x="1747" y="4549"/>
                  </a:lnTo>
                  <a:cubicBezTo>
                    <a:pt x="1743" y="4549"/>
                    <a:pt x="1739" y="4546"/>
                    <a:pt x="1739" y="4541"/>
                  </a:cubicBezTo>
                  <a:cubicBezTo>
                    <a:pt x="1739" y="4537"/>
                    <a:pt x="1743" y="4533"/>
                    <a:pt x="1747" y="4533"/>
                  </a:cubicBezTo>
                  <a:close/>
                  <a:moveTo>
                    <a:pt x="1779" y="4533"/>
                  </a:moveTo>
                  <a:lnTo>
                    <a:pt x="1779" y="4533"/>
                  </a:lnTo>
                  <a:cubicBezTo>
                    <a:pt x="1784" y="4533"/>
                    <a:pt x="1787" y="4537"/>
                    <a:pt x="1787" y="4541"/>
                  </a:cubicBezTo>
                  <a:cubicBezTo>
                    <a:pt x="1787" y="4546"/>
                    <a:pt x="1784" y="4549"/>
                    <a:pt x="1779" y="4549"/>
                  </a:cubicBezTo>
                  <a:lnTo>
                    <a:pt x="1779" y="4549"/>
                  </a:lnTo>
                  <a:cubicBezTo>
                    <a:pt x="1775" y="4549"/>
                    <a:pt x="1771" y="4546"/>
                    <a:pt x="1771" y="4541"/>
                  </a:cubicBezTo>
                  <a:cubicBezTo>
                    <a:pt x="1771" y="4537"/>
                    <a:pt x="1775" y="4533"/>
                    <a:pt x="1779" y="4533"/>
                  </a:cubicBezTo>
                  <a:close/>
                  <a:moveTo>
                    <a:pt x="1811" y="4533"/>
                  </a:moveTo>
                  <a:lnTo>
                    <a:pt x="1811" y="4533"/>
                  </a:lnTo>
                  <a:cubicBezTo>
                    <a:pt x="1816" y="4533"/>
                    <a:pt x="1819" y="4537"/>
                    <a:pt x="1819" y="4541"/>
                  </a:cubicBezTo>
                  <a:cubicBezTo>
                    <a:pt x="1819" y="4546"/>
                    <a:pt x="1816" y="4549"/>
                    <a:pt x="1811" y="4549"/>
                  </a:cubicBezTo>
                  <a:lnTo>
                    <a:pt x="1811" y="4549"/>
                  </a:lnTo>
                  <a:cubicBezTo>
                    <a:pt x="1807" y="4549"/>
                    <a:pt x="1803" y="4546"/>
                    <a:pt x="1803" y="4541"/>
                  </a:cubicBezTo>
                  <a:cubicBezTo>
                    <a:pt x="1803" y="4537"/>
                    <a:pt x="1807" y="4533"/>
                    <a:pt x="1811" y="4533"/>
                  </a:cubicBezTo>
                  <a:close/>
                  <a:moveTo>
                    <a:pt x="1843" y="4533"/>
                  </a:moveTo>
                  <a:lnTo>
                    <a:pt x="1843" y="4533"/>
                  </a:lnTo>
                  <a:cubicBezTo>
                    <a:pt x="1848" y="4533"/>
                    <a:pt x="1851" y="4537"/>
                    <a:pt x="1851" y="4541"/>
                  </a:cubicBezTo>
                  <a:cubicBezTo>
                    <a:pt x="1851" y="4546"/>
                    <a:pt x="1848" y="4549"/>
                    <a:pt x="1843" y="4549"/>
                  </a:cubicBezTo>
                  <a:lnTo>
                    <a:pt x="1843" y="4549"/>
                  </a:lnTo>
                  <a:cubicBezTo>
                    <a:pt x="1839" y="4549"/>
                    <a:pt x="1835" y="4546"/>
                    <a:pt x="1835" y="4541"/>
                  </a:cubicBezTo>
                  <a:cubicBezTo>
                    <a:pt x="1835" y="4537"/>
                    <a:pt x="1839" y="4533"/>
                    <a:pt x="1843" y="4533"/>
                  </a:cubicBezTo>
                  <a:close/>
                  <a:moveTo>
                    <a:pt x="1875" y="4533"/>
                  </a:moveTo>
                  <a:lnTo>
                    <a:pt x="1875" y="4533"/>
                  </a:lnTo>
                  <a:cubicBezTo>
                    <a:pt x="1880" y="4533"/>
                    <a:pt x="1883" y="4537"/>
                    <a:pt x="1883" y="4541"/>
                  </a:cubicBezTo>
                  <a:cubicBezTo>
                    <a:pt x="1883" y="4546"/>
                    <a:pt x="1880" y="4549"/>
                    <a:pt x="1875" y="4549"/>
                  </a:cubicBezTo>
                  <a:lnTo>
                    <a:pt x="1875" y="4549"/>
                  </a:lnTo>
                  <a:cubicBezTo>
                    <a:pt x="1871" y="4549"/>
                    <a:pt x="1867" y="4546"/>
                    <a:pt x="1867" y="4541"/>
                  </a:cubicBezTo>
                  <a:cubicBezTo>
                    <a:pt x="1867" y="4537"/>
                    <a:pt x="1871" y="4533"/>
                    <a:pt x="1875" y="4533"/>
                  </a:cubicBezTo>
                  <a:close/>
                  <a:moveTo>
                    <a:pt x="1907" y="4533"/>
                  </a:moveTo>
                  <a:lnTo>
                    <a:pt x="1907" y="4533"/>
                  </a:lnTo>
                  <a:cubicBezTo>
                    <a:pt x="1912" y="4533"/>
                    <a:pt x="1915" y="4537"/>
                    <a:pt x="1915" y="4541"/>
                  </a:cubicBezTo>
                  <a:cubicBezTo>
                    <a:pt x="1915" y="4546"/>
                    <a:pt x="1912" y="4549"/>
                    <a:pt x="1907" y="4549"/>
                  </a:cubicBezTo>
                  <a:lnTo>
                    <a:pt x="1907" y="4549"/>
                  </a:lnTo>
                  <a:cubicBezTo>
                    <a:pt x="1903" y="4549"/>
                    <a:pt x="1899" y="4546"/>
                    <a:pt x="1899" y="4541"/>
                  </a:cubicBezTo>
                  <a:cubicBezTo>
                    <a:pt x="1899" y="4537"/>
                    <a:pt x="1903" y="4533"/>
                    <a:pt x="1907" y="4533"/>
                  </a:cubicBezTo>
                  <a:close/>
                  <a:moveTo>
                    <a:pt x="1939" y="4533"/>
                  </a:moveTo>
                  <a:lnTo>
                    <a:pt x="1939" y="4533"/>
                  </a:lnTo>
                  <a:cubicBezTo>
                    <a:pt x="1944" y="4533"/>
                    <a:pt x="1947" y="4537"/>
                    <a:pt x="1947" y="4541"/>
                  </a:cubicBezTo>
                  <a:cubicBezTo>
                    <a:pt x="1947" y="4546"/>
                    <a:pt x="1944" y="4549"/>
                    <a:pt x="1939" y="4549"/>
                  </a:cubicBezTo>
                  <a:lnTo>
                    <a:pt x="1939" y="4549"/>
                  </a:lnTo>
                  <a:cubicBezTo>
                    <a:pt x="1935" y="4549"/>
                    <a:pt x="1931" y="4546"/>
                    <a:pt x="1931" y="4541"/>
                  </a:cubicBezTo>
                  <a:cubicBezTo>
                    <a:pt x="1931" y="4537"/>
                    <a:pt x="1935" y="4533"/>
                    <a:pt x="1939" y="4533"/>
                  </a:cubicBezTo>
                  <a:close/>
                  <a:moveTo>
                    <a:pt x="1971" y="4533"/>
                  </a:moveTo>
                  <a:lnTo>
                    <a:pt x="1971" y="4533"/>
                  </a:lnTo>
                  <a:cubicBezTo>
                    <a:pt x="1976" y="4533"/>
                    <a:pt x="1979" y="4537"/>
                    <a:pt x="1979" y="4541"/>
                  </a:cubicBezTo>
                  <a:cubicBezTo>
                    <a:pt x="1979" y="4546"/>
                    <a:pt x="1976" y="4549"/>
                    <a:pt x="1971" y="4549"/>
                  </a:cubicBezTo>
                  <a:lnTo>
                    <a:pt x="1971" y="4549"/>
                  </a:lnTo>
                  <a:cubicBezTo>
                    <a:pt x="1967" y="4549"/>
                    <a:pt x="1963" y="4546"/>
                    <a:pt x="1963" y="4541"/>
                  </a:cubicBezTo>
                  <a:cubicBezTo>
                    <a:pt x="1963" y="4537"/>
                    <a:pt x="1967" y="4533"/>
                    <a:pt x="1971" y="4533"/>
                  </a:cubicBezTo>
                  <a:close/>
                  <a:moveTo>
                    <a:pt x="2003" y="4533"/>
                  </a:moveTo>
                  <a:lnTo>
                    <a:pt x="2003" y="4533"/>
                  </a:lnTo>
                  <a:cubicBezTo>
                    <a:pt x="2008" y="4533"/>
                    <a:pt x="2011" y="4537"/>
                    <a:pt x="2011" y="4541"/>
                  </a:cubicBezTo>
                  <a:cubicBezTo>
                    <a:pt x="2011" y="4546"/>
                    <a:pt x="2008" y="4549"/>
                    <a:pt x="2003" y="4549"/>
                  </a:cubicBezTo>
                  <a:lnTo>
                    <a:pt x="2003" y="4549"/>
                  </a:lnTo>
                  <a:cubicBezTo>
                    <a:pt x="1999" y="4549"/>
                    <a:pt x="1995" y="4546"/>
                    <a:pt x="1995" y="4541"/>
                  </a:cubicBezTo>
                  <a:cubicBezTo>
                    <a:pt x="1995" y="4537"/>
                    <a:pt x="1999" y="4533"/>
                    <a:pt x="2003" y="4533"/>
                  </a:cubicBezTo>
                  <a:close/>
                  <a:moveTo>
                    <a:pt x="2035" y="4533"/>
                  </a:moveTo>
                  <a:lnTo>
                    <a:pt x="2035" y="4533"/>
                  </a:lnTo>
                  <a:cubicBezTo>
                    <a:pt x="2040" y="4533"/>
                    <a:pt x="2043" y="4537"/>
                    <a:pt x="2043" y="4541"/>
                  </a:cubicBezTo>
                  <a:cubicBezTo>
                    <a:pt x="2043" y="4546"/>
                    <a:pt x="2040" y="4549"/>
                    <a:pt x="2035" y="4549"/>
                  </a:cubicBezTo>
                  <a:lnTo>
                    <a:pt x="2035" y="4549"/>
                  </a:lnTo>
                  <a:cubicBezTo>
                    <a:pt x="2031" y="4549"/>
                    <a:pt x="2027" y="4546"/>
                    <a:pt x="2027" y="4541"/>
                  </a:cubicBezTo>
                  <a:cubicBezTo>
                    <a:pt x="2027" y="4537"/>
                    <a:pt x="2031" y="4533"/>
                    <a:pt x="2035" y="4533"/>
                  </a:cubicBezTo>
                  <a:close/>
                  <a:moveTo>
                    <a:pt x="2067" y="4533"/>
                  </a:moveTo>
                  <a:lnTo>
                    <a:pt x="2067" y="4533"/>
                  </a:lnTo>
                  <a:cubicBezTo>
                    <a:pt x="2072" y="4533"/>
                    <a:pt x="2075" y="4537"/>
                    <a:pt x="2075" y="4541"/>
                  </a:cubicBezTo>
                  <a:cubicBezTo>
                    <a:pt x="2075" y="4546"/>
                    <a:pt x="2072" y="4549"/>
                    <a:pt x="2067" y="4549"/>
                  </a:cubicBezTo>
                  <a:lnTo>
                    <a:pt x="2067" y="4549"/>
                  </a:lnTo>
                  <a:cubicBezTo>
                    <a:pt x="2063" y="4549"/>
                    <a:pt x="2059" y="4546"/>
                    <a:pt x="2059" y="4541"/>
                  </a:cubicBezTo>
                  <a:cubicBezTo>
                    <a:pt x="2059" y="4537"/>
                    <a:pt x="2063" y="4533"/>
                    <a:pt x="2067" y="4533"/>
                  </a:cubicBezTo>
                  <a:close/>
                  <a:moveTo>
                    <a:pt x="2099" y="4533"/>
                  </a:moveTo>
                  <a:lnTo>
                    <a:pt x="2100" y="4533"/>
                  </a:lnTo>
                  <a:cubicBezTo>
                    <a:pt x="2104" y="4533"/>
                    <a:pt x="2108" y="4537"/>
                    <a:pt x="2108" y="4541"/>
                  </a:cubicBezTo>
                  <a:cubicBezTo>
                    <a:pt x="2108" y="4546"/>
                    <a:pt x="2104" y="4549"/>
                    <a:pt x="2100" y="4549"/>
                  </a:cubicBezTo>
                  <a:lnTo>
                    <a:pt x="2099" y="4549"/>
                  </a:lnTo>
                  <a:cubicBezTo>
                    <a:pt x="2095" y="4549"/>
                    <a:pt x="2091" y="4546"/>
                    <a:pt x="2091" y="4541"/>
                  </a:cubicBezTo>
                  <a:cubicBezTo>
                    <a:pt x="2091" y="4537"/>
                    <a:pt x="2095" y="4533"/>
                    <a:pt x="2099" y="4533"/>
                  </a:cubicBezTo>
                  <a:close/>
                  <a:moveTo>
                    <a:pt x="2132" y="4533"/>
                  </a:moveTo>
                  <a:lnTo>
                    <a:pt x="2132" y="4533"/>
                  </a:lnTo>
                  <a:cubicBezTo>
                    <a:pt x="2136" y="4533"/>
                    <a:pt x="2140" y="4537"/>
                    <a:pt x="2140" y="4541"/>
                  </a:cubicBezTo>
                  <a:cubicBezTo>
                    <a:pt x="2140" y="4546"/>
                    <a:pt x="2136" y="4549"/>
                    <a:pt x="2132" y="4549"/>
                  </a:cubicBezTo>
                  <a:lnTo>
                    <a:pt x="2132" y="4549"/>
                  </a:lnTo>
                  <a:cubicBezTo>
                    <a:pt x="2127" y="4549"/>
                    <a:pt x="2124" y="4546"/>
                    <a:pt x="2124" y="4541"/>
                  </a:cubicBezTo>
                  <a:cubicBezTo>
                    <a:pt x="2124" y="4537"/>
                    <a:pt x="2127" y="4533"/>
                    <a:pt x="2132" y="4533"/>
                  </a:cubicBezTo>
                  <a:close/>
                  <a:moveTo>
                    <a:pt x="2164" y="4533"/>
                  </a:moveTo>
                  <a:lnTo>
                    <a:pt x="2164" y="4533"/>
                  </a:lnTo>
                  <a:cubicBezTo>
                    <a:pt x="2168" y="4533"/>
                    <a:pt x="2172" y="4537"/>
                    <a:pt x="2172" y="4541"/>
                  </a:cubicBezTo>
                  <a:cubicBezTo>
                    <a:pt x="2172" y="4546"/>
                    <a:pt x="2168" y="4549"/>
                    <a:pt x="2164" y="4549"/>
                  </a:cubicBezTo>
                  <a:lnTo>
                    <a:pt x="2164" y="4549"/>
                  </a:lnTo>
                  <a:cubicBezTo>
                    <a:pt x="2159" y="4549"/>
                    <a:pt x="2156" y="4546"/>
                    <a:pt x="2156" y="4541"/>
                  </a:cubicBezTo>
                  <a:cubicBezTo>
                    <a:pt x="2156" y="4537"/>
                    <a:pt x="2159" y="4533"/>
                    <a:pt x="2164" y="4533"/>
                  </a:cubicBezTo>
                  <a:close/>
                  <a:moveTo>
                    <a:pt x="2196" y="4533"/>
                  </a:moveTo>
                  <a:lnTo>
                    <a:pt x="2196" y="4533"/>
                  </a:lnTo>
                  <a:cubicBezTo>
                    <a:pt x="2200" y="4533"/>
                    <a:pt x="2204" y="4537"/>
                    <a:pt x="2204" y="4541"/>
                  </a:cubicBezTo>
                  <a:cubicBezTo>
                    <a:pt x="2204" y="4546"/>
                    <a:pt x="2200" y="4549"/>
                    <a:pt x="2196" y="4549"/>
                  </a:cubicBezTo>
                  <a:lnTo>
                    <a:pt x="2196" y="4549"/>
                  </a:lnTo>
                  <a:cubicBezTo>
                    <a:pt x="2191" y="4549"/>
                    <a:pt x="2188" y="4546"/>
                    <a:pt x="2188" y="4541"/>
                  </a:cubicBezTo>
                  <a:cubicBezTo>
                    <a:pt x="2188" y="4537"/>
                    <a:pt x="2191" y="4533"/>
                    <a:pt x="2196" y="4533"/>
                  </a:cubicBezTo>
                  <a:close/>
                  <a:moveTo>
                    <a:pt x="2228" y="4533"/>
                  </a:moveTo>
                  <a:lnTo>
                    <a:pt x="2228" y="4533"/>
                  </a:lnTo>
                  <a:cubicBezTo>
                    <a:pt x="2232" y="4533"/>
                    <a:pt x="2236" y="4537"/>
                    <a:pt x="2236" y="4541"/>
                  </a:cubicBezTo>
                  <a:cubicBezTo>
                    <a:pt x="2236" y="4546"/>
                    <a:pt x="2232" y="4549"/>
                    <a:pt x="2228" y="4549"/>
                  </a:cubicBezTo>
                  <a:lnTo>
                    <a:pt x="2228" y="4549"/>
                  </a:lnTo>
                  <a:cubicBezTo>
                    <a:pt x="2223" y="4549"/>
                    <a:pt x="2220" y="4546"/>
                    <a:pt x="2220" y="4541"/>
                  </a:cubicBezTo>
                  <a:cubicBezTo>
                    <a:pt x="2220" y="4537"/>
                    <a:pt x="2223" y="4533"/>
                    <a:pt x="2228" y="4533"/>
                  </a:cubicBezTo>
                  <a:close/>
                  <a:moveTo>
                    <a:pt x="2260" y="4533"/>
                  </a:moveTo>
                  <a:lnTo>
                    <a:pt x="2260" y="4533"/>
                  </a:lnTo>
                  <a:cubicBezTo>
                    <a:pt x="2264" y="4533"/>
                    <a:pt x="2268" y="4537"/>
                    <a:pt x="2268" y="4541"/>
                  </a:cubicBezTo>
                  <a:cubicBezTo>
                    <a:pt x="2268" y="4546"/>
                    <a:pt x="2264" y="4549"/>
                    <a:pt x="2260" y="4549"/>
                  </a:cubicBezTo>
                  <a:lnTo>
                    <a:pt x="2260" y="4549"/>
                  </a:lnTo>
                  <a:cubicBezTo>
                    <a:pt x="2255" y="4549"/>
                    <a:pt x="2252" y="4546"/>
                    <a:pt x="2252" y="4541"/>
                  </a:cubicBezTo>
                  <a:cubicBezTo>
                    <a:pt x="2252" y="4537"/>
                    <a:pt x="2255" y="4533"/>
                    <a:pt x="2260" y="4533"/>
                  </a:cubicBezTo>
                  <a:close/>
                  <a:moveTo>
                    <a:pt x="2292" y="4533"/>
                  </a:moveTo>
                  <a:lnTo>
                    <a:pt x="2292" y="4533"/>
                  </a:lnTo>
                  <a:cubicBezTo>
                    <a:pt x="2296" y="4533"/>
                    <a:pt x="2300" y="4537"/>
                    <a:pt x="2300" y="4541"/>
                  </a:cubicBezTo>
                  <a:cubicBezTo>
                    <a:pt x="2300" y="4546"/>
                    <a:pt x="2296" y="4549"/>
                    <a:pt x="2292" y="4549"/>
                  </a:cubicBezTo>
                  <a:lnTo>
                    <a:pt x="2292" y="4549"/>
                  </a:lnTo>
                  <a:cubicBezTo>
                    <a:pt x="2287" y="4549"/>
                    <a:pt x="2284" y="4546"/>
                    <a:pt x="2284" y="4541"/>
                  </a:cubicBezTo>
                  <a:cubicBezTo>
                    <a:pt x="2284" y="4537"/>
                    <a:pt x="2287" y="4533"/>
                    <a:pt x="2292" y="4533"/>
                  </a:cubicBezTo>
                  <a:close/>
                  <a:moveTo>
                    <a:pt x="2324" y="4533"/>
                  </a:moveTo>
                  <a:lnTo>
                    <a:pt x="2324" y="4533"/>
                  </a:lnTo>
                  <a:cubicBezTo>
                    <a:pt x="2328" y="4533"/>
                    <a:pt x="2332" y="4537"/>
                    <a:pt x="2332" y="4541"/>
                  </a:cubicBezTo>
                  <a:cubicBezTo>
                    <a:pt x="2332" y="4546"/>
                    <a:pt x="2328" y="4549"/>
                    <a:pt x="2324" y="4549"/>
                  </a:cubicBezTo>
                  <a:lnTo>
                    <a:pt x="2324" y="4549"/>
                  </a:lnTo>
                  <a:cubicBezTo>
                    <a:pt x="2319" y="4549"/>
                    <a:pt x="2316" y="4546"/>
                    <a:pt x="2316" y="4541"/>
                  </a:cubicBezTo>
                  <a:cubicBezTo>
                    <a:pt x="2316" y="4537"/>
                    <a:pt x="2319" y="4533"/>
                    <a:pt x="2324" y="4533"/>
                  </a:cubicBezTo>
                  <a:close/>
                  <a:moveTo>
                    <a:pt x="2356" y="4533"/>
                  </a:moveTo>
                  <a:lnTo>
                    <a:pt x="2356" y="4533"/>
                  </a:lnTo>
                  <a:cubicBezTo>
                    <a:pt x="2360" y="4533"/>
                    <a:pt x="2364" y="4537"/>
                    <a:pt x="2364" y="4541"/>
                  </a:cubicBezTo>
                  <a:cubicBezTo>
                    <a:pt x="2364" y="4546"/>
                    <a:pt x="2360" y="4549"/>
                    <a:pt x="2356" y="4549"/>
                  </a:cubicBezTo>
                  <a:lnTo>
                    <a:pt x="2356" y="4549"/>
                  </a:lnTo>
                  <a:cubicBezTo>
                    <a:pt x="2351" y="4549"/>
                    <a:pt x="2348" y="4546"/>
                    <a:pt x="2348" y="4541"/>
                  </a:cubicBezTo>
                  <a:cubicBezTo>
                    <a:pt x="2348" y="4537"/>
                    <a:pt x="2351" y="4533"/>
                    <a:pt x="2356" y="4533"/>
                  </a:cubicBezTo>
                  <a:close/>
                  <a:moveTo>
                    <a:pt x="2388" y="4533"/>
                  </a:moveTo>
                  <a:lnTo>
                    <a:pt x="2388" y="4533"/>
                  </a:lnTo>
                  <a:cubicBezTo>
                    <a:pt x="2392" y="4533"/>
                    <a:pt x="2396" y="4537"/>
                    <a:pt x="2396" y="4541"/>
                  </a:cubicBezTo>
                  <a:cubicBezTo>
                    <a:pt x="2396" y="4546"/>
                    <a:pt x="2392" y="4549"/>
                    <a:pt x="2388" y="4549"/>
                  </a:cubicBezTo>
                  <a:lnTo>
                    <a:pt x="2388" y="4549"/>
                  </a:lnTo>
                  <a:cubicBezTo>
                    <a:pt x="2383" y="4549"/>
                    <a:pt x="2380" y="4546"/>
                    <a:pt x="2380" y="4541"/>
                  </a:cubicBezTo>
                  <a:cubicBezTo>
                    <a:pt x="2380" y="4537"/>
                    <a:pt x="2383" y="4533"/>
                    <a:pt x="2388" y="4533"/>
                  </a:cubicBezTo>
                  <a:close/>
                  <a:moveTo>
                    <a:pt x="2420" y="4533"/>
                  </a:moveTo>
                  <a:lnTo>
                    <a:pt x="2420" y="4533"/>
                  </a:lnTo>
                  <a:cubicBezTo>
                    <a:pt x="2424" y="4533"/>
                    <a:pt x="2428" y="4537"/>
                    <a:pt x="2428" y="4541"/>
                  </a:cubicBezTo>
                  <a:cubicBezTo>
                    <a:pt x="2428" y="4546"/>
                    <a:pt x="2424" y="4549"/>
                    <a:pt x="2420" y="4549"/>
                  </a:cubicBezTo>
                  <a:lnTo>
                    <a:pt x="2420" y="4549"/>
                  </a:lnTo>
                  <a:cubicBezTo>
                    <a:pt x="2415" y="4549"/>
                    <a:pt x="2412" y="4546"/>
                    <a:pt x="2412" y="4541"/>
                  </a:cubicBezTo>
                  <a:cubicBezTo>
                    <a:pt x="2412" y="4537"/>
                    <a:pt x="2415" y="4533"/>
                    <a:pt x="2420" y="4533"/>
                  </a:cubicBezTo>
                  <a:close/>
                  <a:moveTo>
                    <a:pt x="2452" y="4533"/>
                  </a:moveTo>
                  <a:lnTo>
                    <a:pt x="2452" y="4533"/>
                  </a:lnTo>
                  <a:cubicBezTo>
                    <a:pt x="2456" y="4533"/>
                    <a:pt x="2460" y="4537"/>
                    <a:pt x="2460" y="4541"/>
                  </a:cubicBezTo>
                  <a:cubicBezTo>
                    <a:pt x="2460" y="4546"/>
                    <a:pt x="2456" y="4549"/>
                    <a:pt x="2452" y="4549"/>
                  </a:cubicBezTo>
                  <a:lnTo>
                    <a:pt x="2452" y="4549"/>
                  </a:lnTo>
                  <a:cubicBezTo>
                    <a:pt x="2447" y="4549"/>
                    <a:pt x="2444" y="4546"/>
                    <a:pt x="2444" y="4541"/>
                  </a:cubicBezTo>
                  <a:cubicBezTo>
                    <a:pt x="2444" y="4537"/>
                    <a:pt x="2447" y="4533"/>
                    <a:pt x="2452" y="4533"/>
                  </a:cubicBezTo>
                  <a:close/>
                  <a:moveTo>
                    <a:pt x="2484" y="4533"/>
                  </a:moveTo>
                  <a:lnTo>
                    <a:pt x="2484" y="4533"/>
                  </a:lnTo>
                  <a:cubicBezTo>
                    <a:pt x="2488" y="4533"/>
                    <a:pt x="2492" y="4537"/>
                    <a:pt x="2492" y="4541"/>
                  </a:cubicBezTo>
                  <a:cubicBezTo>
                    <a:pt x="2492" y="4546"/>
                    <a:pt x="2488" y="4549"/>
                    <a:pt x="2484" y="4549"/>
                  </a:cubicBezTo>
                  <a:lnTo>
                    <a:pt x="2484" y="4549"/>
                  </a:lnTo>
                  <a:cubicBezTo>
                    <a:pt x="2479" y="4549"/>
                    <a:pt x="2476" y="4546"/>
                    <a:pt x="2476" y="4541"/>
                  </a:cubicBezTo>
                  <a:cubicBezTo>
                    <a:pt x="2476" y="4537"/>
                    <a:pt x="2479" y="4533"/>
                    <a:pt x="2484" y="4533"/>
                  </a:cubicBezTo>
                  <a:close/>
                  <a:moveTo>
                    <a:pt x="2516" y="4533"/>
                  </a:moveTo>
                  <a:lnTo>
                    <a:pt x="2516" y="4533"/>
                  </a:lnTo>
                  <a:cubicBezTo>
                    <a:pt x="2520" y="4533"/>
                    <a:pt x="2524" y="4537"/>
                    <a:pt x="2524" y="4541"/>
                  </a:cubicBezTo>
                  <a:cubicBezTo>
                    <a:pt x="2524" y="4546"/>
                    <a:pt x="2520" y="4549"/>
                    <a:pt x="2516" y="4549"/>
                  </a:cubicBezTo>
                  <a:lnTo>
                    <a:pt x="2516" y="4549"/>
                  </a:lnTo>
                  <a:cubicBezTo>
                    <a:pt x="2511" y="4549"/>
                    <a:pt x="2508" y="4546"/>
                    <a:pt x="2508" y="4541"/>
                  </a:cubicBezTo>
                  <a:cubicBezTo>
                    <a:pt x="2508" y="4537"/>
                    <a:pt x="2511" y="4533"/>
                    <a:pt x="2516" y="4533"/>
                  </a:cubicBezTo>
                  <a:close/>
                  <a:moveTo>
                    <a:pt x="2548" y="4533"/>
                  </a:moveTo>
                  <a:lnTo>
                    <a:pt x="2548" y="4533"/>
                  </a:lnTo>
                  <a:cubicBezTo>
                    <a:pt x="2552" y="4533"/>
                    <a:pt x="2556" y="4537"/>
                    <a:pt x="2556" y="4541"/>
                  </a:cubicBezTo>
                  <a:cubicBezTo>
                    <a:pt x="2556" y="4546"/>
                    <a:pt x="2552" y="4549"/>
                    <a:pt x="2548" y="4549"/>
                  </a:cubicBezTo>
                  <a:lnTo>
                    <a:pt x="2548" y="4549"/>
                  </a:lnTo>
                  <a:cubicBezTo>
                    <a:pt x="2543" y="4549"/>
                    <a:pt x="2540" y="4546"/>
                    <a:pt x="2540" y="4541"/>
                  </a:cubicBezTo>
                  <a:cubicBezTo>
                    <a:pt x="2540" y="4537"/>
                    <a:pt x="2543" y="4533"/>
                    <a:pt x="2548" y="4533"/>
                  </a:cubicBezTo>
                  <a:close/>
                  <a:moveTo>
                    <a:pt x="2580" y="4533"/>
                  </a:moveTo>
                  <a:lnTo>
                    <a:pt x="2580" y="4533"/>
                  </a:lnTo>
                  <a:cubicBezTo>
                    <a:pt x="2584" y="4533"/>
                    <a:pt x="2588" y="4537"/>
                    <a:pt x="2588" y="4541"/>
                  </a:cubicBezTo>
                  <a:cubicBezTo>
                    <a:pt x="2588" y="4546"/>
                    <a:pt x="2584" y="4549"/>
                    <a:pt x="2580" y="4549"/>
                  </a:cubicBezTo>
                  <a:lnTo>
                    <a:pt x="2580" y="4549"/>
                  </a:lnTo>
                  <a:cubicBezTo>
                    <a:pt x="2575" y="4549"/>
                    <a:pt x="2572" y="4546"/>
                    <a:pt x="2572" y="4541"/>
                  </a:cubicBezTo>
                  <a:cubicBezTo>
                    <a:pt x="2572" y="4537"/>
                    <a:pt x="2575" y="4533"/>
                    <a:pt x="2580" y="4533"/>
                  </a:cubicBezTo>
                  <a:close/>
                  <a:moveTo>
                    <a:pt x="2612" y="4533"/>
                  </a:moveTo>
                  <a:lnTo>
                    <a:pt x="2612" y="4533"/>
                  </a:lnTo>
                  <a:cubicBezTo>
                    <a:pt x="2616" y="4533"/>
                    <a:pt x="2620" y="4537"/>
                    <a:pt x="2620" y="4541"/>
                  </a:cubicBezTo>
                  <a:cubicBezTo>
                    <a:pt x="2620" y="4546"/>
                    <a:pt x="2616" y="4549"/>
                    <a:pt x="2612" y="4549"/>
                  </a:cubicBezTo>
                  <a:lnTo>
                    <a:pt x="2612" y="4549"/>
                  </a:lnTo>
                  <a:cubicBezTo>
                    <a:pt x="2607" y="4549"/>
                    <a:pt x="2604" y="4546"/>
                    <a:pt x="2604" y="4541"/>
                  </a:cubicBezTo>
                  <a:cubicBezTo>
                    <a:pt x="2604" y="4537"/>
                    <a:pt x="2607" y="4533"/>
                    <a:pt x="2612" y="4533"/>
                  </a:cubicBezTo>
                  <a:close/>
                  <a:moveTo>
                    <a:pt x="2644" y="4533"/>
                  </a:moveTo>
                  <a:lnTo>
                    <a:pt x="2644" y="4533"/>
                  </a:lnTo>
                  <a:cubicBezTo>
                    <a:pt x="2648" y="4533"/>
                    <a:pt x="2652" y="4537"/>
                    <a:pt x="2652" y="4541"/>
                  </a:cubicBezTo>
                  <a:cubicBezTo>
                    <a:pt x="2652" y="4546"/>
                    <a:pt x="2648" y="4549"/>
                    <a:pt x="2644" y="4549"/>
                  </a:cubicBezTo>
                  <a:lnTo>
                    <a:pt x="2644" y="4549"/>
                  </a:lnTo>
                  <a:cubicBezTo>
                    <a:pt x="2639" y="4549"/>
                    <a:pt x="2636" y="4546"/>
                    <a:pt x="2636" y="4541"/>
                  </a:cubicBezTo>
                  <a:cubicBezTo>
                    <a:pt x="2636" y="4537"/>
                    <a:pt x="2639" y="4533"/>
                    <a:pt x="2644" y="4533"/>
                  </a:cubicBezTo>
                  <a:close/>
                  <a:moveTo>
                    <a:pt x="2676" y="4533"/>
                  </a:moveTo>
                  <a:lnTo>
                    <a:pt x="2676" y="4533"/>
                  </a:lnTo>
                  <a:cubicBezTo>
                    <a:pt x="2680" y="4533"/>
                    <a:pt x="2684" y="4537"/>
                    <a:pt x="2684" y="4541"/>
                  </a:cubicBezTo>
                  <a:cubicBezTo>
                    <a:pt x="2684" y="4546"/>
                    <a:pt x="2680" y="4549"/>
                    <a:pt x="2676" y="4549"/>
                  </a:cubicBezTo>
                  <a:lnTo>
                    <a:pt x="2676" y="4549"/>
                  </a:lnTo>
                  <a:cubicBezTo>
                    <a:pt x="2671" y="4549"/>
                    <a:pt x="2668" y="4546"/>
                    <a:pt x="2668" y="4541"/>
                  </a:cubicBezTo>
                  <a:cubicBezTo>
                    <a:pt x="2668" y="4537"/>
                    <a:pt x="2671" y="4533"/>
                    <a:pt x="2676" y="4533"/>
                  </a:cubicBezTo>
                  <a:close/>
                  <a:moveTo>
                    <a:pt x="2708" y="4533"/>
                  </a:moveTo>
                  <a:lnTo>
                    <a:pt x="2708" y="4533"/>
                  </a:lnTo>
                  <a:cubicBezTo>
                    <a:pt x="2712" y="4533"/>
                    <a:pt x="2716" y="4537"/>
                    <a:pt x="2716" y="4541"/>
                  </a:cubicBezTo>
                  <a:cubicBezTo>
                    <a:pt x="2716" y="4546"/>
                    <a:pt x="2712" y="4549"/>
                    <a:pt x="2708" y="4549"/>
                  </a:cubicBezTo>
                  <a:lnTo>
                    <a:pt x="2708" y="4549"/>
                  </a:lnTo>
                  <a:cubicBezTo>
                    <a:pt x="2703" y="4549"/>
                    <a:pt x="2700" y="4546"/>
                    <a:pt x="2700" y="4541"/>
                  </a:cubicBezTo>
                  <a:cubicBezTo>
                    <a:pt x="2700" y="4537"/>
                    <a:pt x="2703" y="4533"/>
                    <a:pt x="2708" y="4533"/>
                  </a:cubicBezTo>
                  <a:close/>
                  <a:moveTo>
                    <a:pt x="2740" y="4533"/>
                  </a:moveTo>
                  <a:lnTo>
                    <a:pt x="2740" y="4533"/>
                  </a:lnTo>
                  <a:cubicBezTo>
                    <a:pt x="2744" y="4533"/>
                    <a:pt x="2748" y="4537"/>
                    <a:pt x="2748" y="4541"/>
                  </a:cubicBezTo>
                  <a:cubicBezTo>
                    <a:pt x="2748" y="4546"/>
                    <a:pt x="2744" y="4549"/>
                    <a:pt x="2740" y="4549"/>
                  </a:cubicBezTo>
                  <a:lnTo>
                    <a:pt x="2740" y="4549"/>
                  </a:lnTo>
                  <a:cubicBezTo>
                    <a:pt x="2735" y="4549"/>
                    <a:pt x="2732" y="4546"/>
                    <a:pt x="2732" y="4541"/>
                  </a:cubicBezTo>
                  <a:cubicBezTo>
                    <a:pt x="2732" y="4537"/>
                    <a:pt x="2735" y="4533"/>
                    <a:pt x="2740" y="4533"/>
                  </a:cubicBezTo>
                  <a:close/>
                  <a:moveTo>
                    <a:pt x="2772" y="4533"/>
                  </a:moveTo>
                  <a:lnTo>
                    <a:pt x="2772" y="4533"/>
                  </a:lnTo>
                  <a:cubicBezTo>
                    <a:pt x="2776" y="4533"/>
                    <a:pt x="2780" y="4537"/>
                    <a:pt x="2780" y="4541"/>
                  </a:cubicBezTo>
                  <a:cubicBezTo>
                    <a:pt x="2780" y="4546"/>
                    <a:pt x="2776" y="4549"/>
                    <a:pt x="2772" y="4549"/>
                  </a:cubicBezTo>
                  <a:lnTo>
                    <a:pt x="2772" y="4549"/>
                  </a:lnTo>
                  <a:cubicBezTo>
                    <a:pt x="2767" y="4549"/>
                    <a:pt x="2764" y="4546"/>
                    <a:pt x="2764" y="4541"/>
                  </a:cubicBezTo>
                  <a:cubicBezTo>
                    <a:pt x="2764" y="4537"/>
                    <a:pt x="2767" y="4533"/>
                    <a:pt x="2772" y="4533"/>
                  </a:cubicBezTo>
                  <a:close/>
                  <a:moveTo>
                    <a:pt x="2804" y="4533"/>
                  </a:moveTo>
                  <a:lnTo>
                    <a:pt x="2804" y="4533"/>
                  </a:lnTo>
                  <a:cubicBezTo>
                    <a:pt x="2808" y="4533"/>
                    <a:pt x="2812" y="4537"/>
                    <a:pt x="2812" y="4541"/>
                  </a:cubicBezTo>
                  <a:cubicBezTo>
                    <a:pt x="2812" y="4546"/>
                    <a:pt x="2808" y="4549"/>
                    <a:pt x="2804" y="4549"/>
                  </a:cubicBezTo>
                  <a:lnTo>
                    <a:pt x="2804" y="4549"/>
                  </a:lnTo>
                  <a:cubicBezTo>
                    <a:pt x="2799" y="4549"/>
                    <a:pt x="2796" y="4546"/>
                    <a:pt x="2796" y="4541"/>
                  </a:cubicBezTo>
                  <a:cubicBezTo>
                    <a:pt x="2796" y="4537"/>
                    <a:pt x="2799" y="4533"/>
                    <a:pt x="2804" y="4533"/>
                  </a:cubicBezTo>
                  <a:close/>
                  <a:moveTo>
                    <a:pt x="2836" y="4533"/>
                  </a:moveTo>
                  <a:lnTo>
                    <a:pt x="2836" y="4533"/>
                  </a:lnTo>
                  <a:cubicBezTo>
                    <a:pt x="2840" y="4533"/>
                    <a:pt x="2844" y="4537"/>
                    <a:pt x="2844" y="4541"/>
                  </a:cubicBezTo>
                  <a:cubicBezTo>
                    <a:pt x="2844" y="4546"/>
                    <a:pt x="2840" y="4549"/>
                    <a:pt x="2836" y="4549"/>
                  </a:cubicBezTo>
                  <a:lnTo>
                    <a:pt x="2836" y="4549"/>
                  </a:lnTo>
                  <a:cubicBezTo>
                    <a:pt x="2831" y="4549"/>
                    <a:pt x="2828" y="4546"/>
                    <a:pt x="2828" y="4541"/>
                  </a:cubicBezTo>
                  <a:cubicBezTo>
                    <a:pt x="2828" y="4537"/>
                    <a:pt x="2831" y="4533"/>
                    <a:pt x="2836" y="4533"/>
                  </a:cubicBezTo>
                  <a:close/>
                  <a:moveTo>
                    <a:pt x="2868" y="4533"/>
                  </a:moveTo>
                  <a:lnTo>
                    <a:pt x="2868" y="4533"/>
                  </a:lnTo>
                  <a:cubicBezTo>
                    <a:pt x="2872" y="4533"/>
                    <a:pt x="2876" y="4537"/>
                    <a:pt x="2876" y="4541"/>
                  </a:cubicBezTo>
                  <a:cubicBezTo>
                    <a:pt x="2876" y="4546"/>
                    <a:pt x="2872" y="4549"/>
                    <a:pt x="2868" y="4549"/>
                  </a:cubicBezTo>
                  <a:lnTo>
                    <a:pt x="2868" y="4549"/>
                  </a:lnTo>
                  <a:cubicBezTo>
                    <a:pt x="2863" y="4549"/>
                    <a:pt x="2860" y="4546"/>
                    <a:pt x="2860" y="4541"/>
                  </a:cubicBezTo>
                  <a:cubicBezTo>
                    <a:pt x="2860" y="4537"/>
                    <a:pt x="2863" y="4533"/>
                    <a:pt x="2868" y="4533"/>
                  </a:cubicBezTo>
                  <a:close/>
                  <a:moveTo>
                    <a:pt x="2900" y="4533"/>
                  </a:moveTo>
                  <a:lnTo>
                    <a:pt x="2900" y="4533"/>
                  </a:lnTo>
                  <a:cubicBezTo>
                    <a:pt x="2904" y="4533"/>
                    <a:pt x="2908" y="4537"/>
                    <a:pt x="2908" y="4541"/>
                  </a:cubicBezTo>
                  <a:cubicBezTo>
                    <a:pt x="2908" y="4546"/>
                    <a:pt x="2904" y="4549"/>
                    <a:pt x="2900" y="4549"/>
                  </a:cubicBezTo>
                  <a:lnTo>
                    <a:pt x="2900" y="4549"/>
                  </a:lnTo>
                  <a:cubicBezTo>
                    <a:pt x="2895" y="4549"/>
                    <a:pt x="2892" y="4546"/>
                    <a:pt x="2892" y="4541"/>
                  </a:cubicBezTo>
                  <a:cubicBezTo>
                    <a:pt x="2892" y="4537"/>
                    <a:pt x="2895" y="4533"/>
                    <a:pt x="2900" y="4533"/>
                  </a:cubicBezTo>
                  <a:close/>
                  <a:moveTo>
                    <a:pt x="2932" y="4533"/>
                  </a:moveTo>
                  <a:lnTo>
                    <a:pt x="2932" y="4533"/>
                  </a:lnTo>
                  <a:cubicBezTo>
                    <a:pt x="2936" y="4533"/>
                    <a:pt x="2940" y="4537"/>
                    <a:pt x="2940" y="4541"/>
                  </a:cubicBezTo>
                  <a:cubicBezTo>
                    <a:pt x="2940" y="4546"/>
                    <a:pt x="2936" y="4549"/>
                    <a:pt x="2932" y="4549"/>
                  </a:cubicBezTo>
                  <a:lnTo>
                    <a:pt x="2932" y="4549"/>
                  </a:lnTo>
                  <a:cubicBezTo>
                    <a:pt x="2927" y="4549"/>
                    <a:pt x="2924" y="4546"/>
                    <a:pt x="2924" y="4541"/>
                  </a:cubicBezTo>
                  <a:cubicBezTo>
                    <a:pt x="2924" y="4537"/>
                    <a:pt x="2927" y="4533"/>
                    <a:pt x="2932" y="4533"/>
                  </a:cubicBezTo>
                  <a:close/>
                  <a:moveTo>
                    <a:pt x="2964" y="4533"/>
                  </a:moveTo>
                  <a:lnTo>
                    <a:pt x="2964" y="4533"/>
                  </a:lnTo>
                  <a:cubicBezTo>
                    <a:pt x="2968" y="4533"/>
                    <a:pt x="2972" y="4537"/>
                    <a:pt x="2972" y="4541"/>
                  </a:cubicBezTo>
                  <a:cubicBezTo>
                    <a:pt x="2972" y="4546"/>
                    <a:pt x="2968" y="4549"/>
                    <a:pt x="2964" y="4549"/>
                  </a:cubicBezTo>
                  <a:lnTo>
                    <a:pt x="2964" y="4549"/>
                  </a:lnTo>
                  <a:cubicBezTo>
                    <a:pt x="2959" y="4549"/>
                    <a:pt x="2956" y="4546"/>
                    <a:pt x="2956" y="4541"/>
                  </a:cubicBezTo>
                  <a:cubicBezTo>
                    <a:pt x="2956" y="4537"/>
                    <a:pt x="2959" y="4533"/>
                    <a:pt x="2964" y="4533"/>
                  </a:cubicBezTo>
                  <a:close/>
                  <a:moveTo>
                    <a:pt x="2996" y="4533"/>
                  </a:moveTo>
                  <a:lnTo>
                    <a:pt x="2996" y="4533"/>
                  </a:lnTo>
                  <a:cubicBezTo>
                    <a:pt x="3000" y="4533"/>
                    <a:pt x="3004" y="4537"/>
                    <a:pt x="3004" y="4541"/>
                  </a:cubicBezTo>
                  <a:cubicBezTo>
                    <a:pt x="3004" y="4546"/>
                    <a:pt x="3000" y="4549"/>
                    <a:pt x="2996" y="4549"/>
                  </a:cubicBezTo>
                  <a:lnTo>
                    <a:pt x="2996" y="4549"/>
                  </a:lnTo>
                  <a:cubicBezTo>
                    <a:pt x="2992" y="4549"/>
                    <a:pt x="2988" y="4546"/>
                    <a:pt x="2988" y="4541"/>
                  </a:cubicBezTo>
                  <a:cubicBezTo>
                    <a:pt x="2988" y="4537"/>
                    <a:pt x="2992" y="4533"/>
                    <a:pt x="2996" y="4533"/>
                  </a:cubicBezTo>
                  <a:close/>
                  <a:moveTo>
                    <a:pt x="3028" y="4533"/>
                  </a:moveTo>
                  <a:lnTo>
                    <a:pt x="3028" y="4533"/>
                  </a:lnTo>
                  <a:cubicBezTo>
                    <a:pt x="3032" y="4533"/>
                    <a:pt x="3036" y="4537"/>
                    <a:pt x="3036" y="4541"/>
                  </a:cubicBezTo>
                  <a:cubicBezTo>
                    <a:pt x="3036" y="4546"/>
                    <a:pt x="3032" y="4549"/>
                    <a:pt x="3028" y="4549"/>
                  </a:cubicBezTo>
                  <a:lnTo>
                    <a:pt x="3028" y="4549"/>
                  </a:lnTo>
                  <a:cubicBezTo>
                    <a:pt x="3024" y="4549"/>
                    <a:pt x="3020" y="4546"/>
                    <a:pt x="3020" y="4541"/>
                  </a:cubicBezTo>
                  <a:cubicBezTo>
                    <a:pt x="3020" y="4537"/>
                    <a:pt x="3024" y="4533"/>
                    <a:pt x="3028" y="4533"/>
                  </a:cubicBezTo>
                  <a:close/>
                  <a:moveTo>
                    <a:pt x="3060" y="4533"/>
                  </a:moveTo>
                  <a:lnTo>
                    <a:pt x="3060" y="4533"/>
                  </a:lnTo>
                  <a:cubicBezTo>
                    <a:pt x="3064" y="4533"/>
                    <a:pt x="3068" y="4537"/>
                    <a:pt x="3068" y="4541"/>
                  </a:cubicBezTo>
                  <a:cubicBezTo>
                    <a:pt x="3068" y="4546"/>
                    <a:pt x="3064" y="4549"/>
                    <a:pt x="3060" y="4549"/>
                  </a:cubicBezTo>
                  <a:lnTo>
                    <a:pt x="3060" y="4549"/>
                  </a:lnTo>
                  <a:cubicBezTo>
                    <a:pt x="3056" y="4549"/>
                    <a:pt x="3052" y="4546"/>
                    <a:pt x="3052" y="4541"/>
                  </a:cubicBezTo>
                  <a:cubicBezTo>
                    <a:pt x="3052" y="4537"/>
                    <a:pt x="3056" y="4533"/>
                    <a:pt x="3060" y="4533"/>
                  </a:cubicBezTo>
                  <a:close/>
                  <a:moveTo>
                    <a:pt x="3092" y="4533"/>
                  </a:moveTo>
                  <a:lnTo>
                    <a:pt x="3092" y="4533"/>
                  </a:lnTo>
                  <a:cubicBezTo>
                    <a:pt x="3096" y="4533"/>
                    <a:pt x="3100" y="4537"/>
                    <a:pt x="3100" y="4541"/>
                  </a:cubicBezTo>
                  <a:cubicBezTo>
                    <a:pt x="3100" y="4546"/>
                    <a:pt x="3096" y="4549"/>
                    <a:pt x="3092" y="4549"/>
                  </a:cubicBezTo>
                  <a:lnTo>
                    <a:pt x="3092" y="4549"/>
                  </a:lnTo>
                  <a:cubicBezTo>
                    <a:pt x="3088" y="4549"/>
                    <a:pt x="3084" y="4546"/>
                    <a:pt x="3084" y="4541"/>
                  </a:cubicBezTo>
                  <a:cubicBezTo>
                    <a:pt x="3084" y="4537"/>
                    <a:pt x="3088" y="4533"/>
                    <a:pt x="3092" y="4533"/>
                  </a:cubicBezTo>
                  <a:close/>
                  <a:moveTo>
                    <a:pt x="3124" y="4533"/>
                  </a:moveTo>
                  <a:lnTo>
                    <a:pt x="3124" y="4533"/>
                  </a:lnTo>
                  <a:cubicBezTo>
                    <a:pt x="3128" y="4533"/>
                    <a:pt x="3132" y="4537"/>
                    <a:pt x="3132" y="4541"/>
                  </a:cubicBezTo>
                  <a:cubicBezTo>
                    <a:pt x="3132" y="4546"/>
                    <a:pt x="3128" y="4549"/>
                    <a:pt x="3124" y="4549"/>
                  </a:cubicBezTo>
                  <a:lnTo>
                    <a:pt x="3124" y="4549"/>
                  </a:lnTo>
                  <a:cubicBezTo>
                    <a:pt x="3120" y="4549"/>
                    <a:pt x="3116" y="4546"/>
                    <a:pt x="3116" y="4541"/>
                  </a:cubicBezTo>
                  <a:cubicBezTo>
                    <a:pt x="3116" y="4537"/>
                    <a:pt x="3120" y="4533"/>
                    <a:pt x="3124" y="4533"/>
                  </a:cubicBezTo>
                  <a:close/>
                  <a:moveTo>
                    <a:pt x="3156" y="4533"/>
                  </a:moveTo>
                  <a:lnTo>
                    <a:pt x="3156" y="4533"/>
                  </a:lnTo>
                  <a:cubicBezTo>
                    <a:pt x="3160" y="4533"/>
                    <a:pt x="3164" y="4537"/>
                    <a:pt x="3164" y="4541"/>
                  </a:cubicBezTo>
                  <a:cubicBezTo>
                    <a:pt x="3164" y="4546"/>
                    <a:pt x="3160" y="4549"/>
                    <a:pt x="3156" y="4549"/>
                  </a:cubicBezTo>
                  <a:lnTo>
                    <a:pt x="3156" y="4549"/>
                  </a:lnTo>
                  <a:cubicBezTo>
                    <a:pt x="3152" y="4549"/>
                    <a:pt x="3148" y="4546"/>
                    <a:pt x="3148" y="4541"/>
                  </a:cubicBezTo>
                  <a:cubicBezTo>
                    <a:pt x="3148" y="4537"/>
                    <a:pt x="3152" y="4533"/>
                    <a:pt x="3156" y="4533"/>
                  </a:cubicBezTo>
                  <a:close/>
                  <a:moveTo>
                    <a:pt x="3188" y="4533"/>
                  </a:moveTo>
                  <a:lnTo>
                    <a:pt x="3188" y="4533"/>
                  </a:lnTo>
                  <a:cubicBezTo>
                    <a:pt x="3192" y="4533"/>
                    <a:pt x="3196" y="4537"/>
                    <a:pt x="3196" y="4541"/>
                  </a:cubicBezTo>
                  <a:cubicBezTo>
                    <a:pt x="3196" y="4546"/>
                    <a:pt x="3192" y="4549"/>
                    <a:pt x="3188" y="4549"/>
                  </a:cubicBezTo>
                  <a:lnTo>
                    <a:pt x="3188" y="4549"/>
                  </a:lnTo>
                  <a:cubicBezTo>
                    <a:pt x="3184" y="4549"/>
                    <a:pt x="3180" y="4546"/>
                    <a:pt x="3180" y="4541"/>
                  </a:cubicBezTo>
                  <a:cubicBezTo>
                    <a:pt x="3180" y="4537"/>
                    <a:pt x="3184" y="4533"/>
                    <a:pt x="3188" y="4533"/>
                  </a:cubicBezTo>
                  <a:close/>
                  <a:moveTo>
                    <a:pt x="3220" y="4533"/>
                  </a:moveTo>
                  <a:lnTo>
                    <a:pt x="3220" y="4533"/>
                  </a:lnTo>
                  <a:cubicBezTo>
                    <a:pt x="3224" y="4533"/>
                    <a:pt x="3228" y="4537"/>
                    <a:pt x="3228" y="4541"/>
                  </a:cubicBezTo>
                  <a:cubicBezTo>
                    <a:pt x="3228" y="4546"/>
                    <a:pt x="3224" y="4549"/>
                    <a:pt x="3220" y="4549"/>
                  </a:cubicBezTo>
                  <a:lnTo>
                    <a:pt x="3220" y="4549"/>
                  </a:lnTo>
                  <a:cubicBezTo>
                    <a:pt x="3216" y="4549"/>
                    <a:pt x="3212" y="4546"/>
                    <a:pt x="3212" y="4541"/>
                  </a:cubicBezTo>
                  <a:cubicBezTo>
                    <a:pt x="3212" y="4537"/>
                    <a:pt x="3216" y="4533"/>
                    <a:pt x="3220" y="4533"/>
                  </a:cubicBezTo>
                  <a:close/>
                  <a:moveTo>
                    <a:pt x="3252" y="4533"/>
                  </a:moveTo>
                  <a:lnTo>
                    <a:pt x="3252" y="4533"/>
                  </a:lnTo>
                  <a:cubicBezTo>
                    <a:pt x="3256" y="4533"/>
                    <a:pt x="3260" y="4537"/>
                    <a:pt x="3260" y="4541"/>
                  </a:cubicBezTo>
                  <a:cubicBezTo>
                    <a:pt x="3260" y="4546"/>
                    <a:pt x="3256" y="4549"/>
                    <a:pt x="3252" y="4549"/>
                  </a:cubicBezTo>
                  <a:lnTo>
                    <a:pt x="3252" y="4549"/>
                  </a:lnTo>
                  <a:cubicBezTo>
                    <a:pt x="3248" y="4549"/>
                    <a:pt x="3244" y="4546"/>
                    <a:pt x="3244" y="4541"/>
                  </a:cubicBezTo>
                  <a:cubicBezTo>
                    <a:pt x="3244" y="4537"/>
                    <a:pt x="3248" y="4533"/>
                    <a:pt x="3252" y="4533"/>
                  </a:cubicBezTo>
                  <a:close/>
                  <a:moveTo>
                    <a:pt x="3284" y="4533"/>
                  </a:moveTo>
                  <a:lnTo>
                    <a:pt x="3284" y="4533"/>
                  </a:lnTo>
                  <a:cubicBezTo>
                    <a:pt x="3289" y="4533"/>
                    <a:pt x="3292" y="4537"/>
                    <a:pt x="3292" y="4541"/>
                  </a:cubicBezTo>
                  <a:cubicBezTo>
                    <a:pt x="3292" y="4546"/>
                    <a:pt x="3289" y="4549"/>
                    <a:pt x="3284" y="4549"/>
                  </a:cubicBezTo>
                  <a:lnTo>
                    <a:pt x="3284" y="4549"/>
                  </a:lnTo>
                  <a:cubicBezTo>
                    <a:pt x="3280" y="4549"/>
                    <a:pt x="3276" y="4546"/>
                    <a:pt x="3276" y="4541"/>
                  </a:cubicBezTo>
                  <a:cubicBezTo>
                    <a:pt x="3276" y="4537"/>
                    <a:pt x="3280" y="4533"/>
                    <a:pt x="3284" y="4533"/>
                  </a:cubicBezTo>
                  <a:close/>
                  <a:moveTo>
                    <a:pt x="3316" y="4533"/>
                  </a:moveTo>
                  <a:lnTo>
                    <a:pt x="3316" y="4533"/>
                  </a:lnTo>
                  <a:cubicBezTo>
                    <a:pt x="3321" y="4533"/>
                    <a:pt x="3324" y="4537"/>
                    <a:pt x="3324" y="4541"/>
                  </a:cubicBezTo>
                  <a:cubicBezTo>
                    <a:pt x="3324" y="4546"/>
                    <a:pt x="3321" y="4549"/>
                    <a:pt x="3316" y="4549"/>
                  </a:cubicBezTo>
                  <a:lnTo>
                    <a:pt x="3316" y="4549"/>
                  </a:lnTo>
                  <a:cubicBezTo>
                    <a:pt x="3312" y="4549"/>
                    <a:pt x="3308" y="4546"/>
                    <a:pt x="3308" y="4541"/>
                  </a:cubicBezTo>
                  <a:cubicBezTo>
                    <a:pt x="3308" y="4537"/>
                    <a:pt x="3312" y="4533"/>
                    <a:pt x="3316" y="4533"/>
                  </a:cubicBezTo>
                  <a:close/>
                  <a:moveTo>
                    <a:pt x="3348" y="4533"/>
                  </a:moveTo>
                  <a:lnTo>
                    <a:pt x="3348" y="4533"/>
                  </a:lnTo>
                  <a:cubicBezTo>
                    <a:pt x="3353" y="4533"/>
                    <a:pt x="3356" y="4537"/>
                    <a:pt x="3356" y="4541"/>
                  </a:cubicBezTo>
                  <a:cubicBezTo>
                    <a:pt x="3356" y="4546"/>
                    <a:pt x="3353" y="4549"/>
                    <a:pt x="3348" y="4549"/>
                  </a:cubicBezTo>
                  <a:lnTo>
                    <a:pt x="3348" y="4549"/>
                  </a:lnTo>
                  <a:cubicBezTo>
                    <a:pt x="3344" y="4549"/>
                    <a:pt x="3340" y="4546"/>
                    <a:pt x="3340" y="4541"/>
                  </a:cubicBezTo>
                  <a:cubicBezTo>
                    <a:pt x="3340" y="4537"/>
                    <a:pt x="3344" y="4533"/>
                    <a:pt x="3348" y="4533"/>
                  </a:cubicBezTo>
                  <a:close/>
                  <a:moveTo>
                    <a:pt x="3380" y="4533"/>
                  </a:moveTo>
                  <a:lnTo>
                    <a:pt x="3380" y="4533"/>
                  </a:lnTo>
                  <a:cubicBezTo>
                    <a:pt x="3385" y="4533"/>
                    <a:pt x="3388" y="4537"/>
                    <a:pt x="3388" y="4541"/>
                  </a:cubicBezTo>
                  <a:cubicBezTo>
                    <a:pt x="3388" y="4546"/>
                    <a:pt x="3385" y="4549"/>
                    <a:pt x="3380" y="4549"/>
                  </a:cubicBezTo>
                  <a:lnTo>
                    <a:pt x="3380" y="4549"/>
                  </a:lnTo>
                  <a:cubicBezTo>
                    <a:pt x="3376" y="4549"/>
                    <a:pt x="3372" y="4546"/>
                    <a:pt x="3372" y="4541"/>
                  </a:cubicBezTo>
                  <a:cubicBezTo>
                    <a:pt x="3372" y="4537"/>
                    <a:pt x="3376" y="4533"/>
                    <a:pt x="3380" y="4533"/>
                  </a:cubicBezTo>
                  <a:close/>
                  <a:moveTo>
                    <a:pt x="3412" y="4533"/>
                  </a:moveTo>
                  <a:lnTo>
                    <a:pt x="3412" y="4533"/>
                  </a:lnTo>
                  <a:cubicBezTo>
                    <a:pt x="3417" y="4533"/>
                    <a:pt x="3420" y="4537"/>
                    <a:pt x="3420" y="4541"/>
                  </a:cubicBezTo>
                  <a:cubicBezTo>
                    <a:pt x="3420" y="4546"/>
                    <a:pt x="3417" y="4549"/>
                    <a:pt x="3412" y="4549"/>
                  </a:cubicBezTo>
                  <a:lnTo>
                    <a:pt x="3412" y="4549"/>
                  </a:lnTo>
                  <a:cubicBezTo>
                    <a:pt x="3408" y="4549"/>
                    <a:pt x="3404" y="4546"/>
                    <a:pt x="3404" y="4541"/>
                  </a:cubicBezTo>
                  <a:cubicBezTo>
                    <a:pt x="3404" y="4537"/>
                    <a:pt x="3408" y="4533"/>
                    <a:pt x="3412" y="4533"/>
                  </a:cubicBezTo>
                  <a:close/>
                  <a:moveTo>
                    <a:pt x="3444" y="4533"/>
                  </a:moveTo>
                  <a:lnTo>
                    <a:pt x="3444" y="4533"/>
                  </a:lnTo>
                  <a:cubicBezTo>
                    <a:pt x="3449" y="4533"/>
                    <a:pt x="3452" y="4537"/>
                    <a:pt x="3452" y="4541"/>
                  </a:cubicBezTo>
                  <a:cubicBezTo>
                    <a:pt x="3452" y="4546"/>
                    <a:pt x="3449" y="4549"/>
                    <a:pt x="3444" y="4549"/>
                  </a:cubicBezTo>
                  <a:lnTo>
                    <a:pt x="3444" y="4549"/>
                  </a:lnTo>
                  <a:cubicBezTo>
                    <a:pt x="3440" y="4549"/>
                    <a:pt x="3436" y="4546"/>
                    <a:pt x="3436" y="4541"/>
                  </a:cubicBezTo>
                  <a:cubicBezTo>
                    <a:pt x="3436" y="4537"/>
                    <a:pt x="3440" y="4533"/>
                    <a:pt x="3444" y="4533"/>
                  </a:cubicBezTo>
                  <a:close/>
                  <a:moveTo>
                    <a:pt x="3476" y="4533"/>
                  </a:moveTo>
                  <a:lnTo>
                    <a:pt x="3476" y="4533"/>
                  </a:lnTo>
                  <a:cubicBezTo>
                    <a:pt x="3481" y="4533"/>
                    <a:pt x="3484" y="4537"/>
                    <a:pt x="3484" y="4541"/>
                  </a:cubicBezTo>
                  <a:cubicBezTo>
                    <a:pt x="3484" y="4546"/>
                    <a:pt x="3481" y="4549"/>
                    <a:pt x="3476" y="4549"/>
                  </a:cubicBezTo>
                  <a:lnTo>
                    <a:pt x="3476" y="4549"/>
                  </a:lnTo>
                  <a:cubicBezTo>
                    <a:pt x="3472" y="4549"/>
                    <a:pt x="3468" y="4546"/>
                    <a:pt x="3468" y="4541"/>
                  </a:cubicBezTo>
                  <a:cubicBezTo>
                    <a:pt x="3468" y="4537"/>
                    <a:pt x="3472" y="4533"/>
                    <a:pt x="3476" y="4533"/>
                  </a:cubicBezTo>
                  <a:close/>
                  <a:moveTo>
                    <a:pt x="3508" y="4533"/>
                  </a:moveTo>
                  <a:lnTo>
                    <a:pt x="3508" y="4533"/>
                  </a:lnTo>
                  <a:cubicBezTo>
                    <a:pt x="3513" y="4533"/>
                    <a:pt x="3516" y="4537"/>
                    <a:pt x="3516" y="4541"/>
                  </a:cubicBezTo>
                  <a:cubicBezTo>
                    <a:pt x="3516" y="4546"/>
                    <a:pt x="3513" y="4549"/>
                    <a:pt x="3508" y="4549"/>
                  </a:cubicBezTo>
                  <a:lnTo>
                    <a:pt x="3508" y="4549"/>
                  </a:lnTo>
                  <a:cubicBezTo>
                    <a:pt x="3504" y="4549"/>
                    <a:pt x="3500" y="4546"/>
                    <a:pt x="3500" y="4541"/>
                  </a:cubicBezTo>
                  <a:cubicBezTo>
                    <a:pt x="3500" y="4537"/>
                    <a:pt x="3504" y="4533"/>
                    <a:pt x="3508" y="4533"/>
                  </a:cubicBezTo>
                  <a:close/>
                  <a:moveTo>
                    <a:pt x="3540" y="4533"/>
                  </a:moveTo>
                  <a:lnTo>
                    <a:pt x="3540" y="4533"/>
                  </a:lnTo>
                  <a:cubicBezTo>
                    <a:pt x="3545" y="4533"/>
                    <a:pt x="3548" y="4537"/>
                    <a:pt x="3548" y="4541"/>
                  </a:cubicBezTo>
                  <a:cubicBezTo>
                    <a:pt x="3548" y="4546"/>
                    <a:pt x="3545" y="4549"/>
                    <a:pt x="3540" y="4549"/>
                  </a:cubicBezTo>
                  <a:lnTo>
                    <a:pt x="3540" y="4549"/>
                  </a:lnTo>
                  <a:cubicBezTo>
                    <a:pt x="3536" y="4549"/>
                    <a:pt x="3532" y="4546"/>
                    <a:pt x="3532" y="4541"/>
                  </a:cubicBezTo>
                  <a:cubicBezTo>
                    <a:pt x="3532" y="4537"/>
                    <a:pt x="3536" y="4533"/>
                    <a:pt x="3540" y="4533"/>
                  </a:cubicBezTo>
                  <a:close/>
                  <a:moveTo>
                    <a:pt x="3572" y="4533"/>
                  </a:moveTo>
                  <a:lnTo>
                    <a:pt x="3572" y="4533"/>
                  </a:lnTo>
                  <a:cubicBezTo>
                    <a:pt x="3577" y="4533"/>
                    <a:pt x="3580" y="4537"/>
                    <a:pt x="3580" y="4541"/>
                  </a:cubicBezTo>
                  <a:cubicBezTo>
                    <a:pt x="3580" y="4546"/>
                    <a:pt x="3577" y="4549"/>
                    <a:pt x="3572" y="4549"/>
                  </a:cubicBezTo>
                  <a:lnTo>
                    <a:pt x="3572" y="4549"/>
                  </a:lnTo>
                  <a:cubicBezTo>
                    <a:pt x="3568" y="4549"/>
                    <a:pt x="3564" y="4546"/>
                    <a:pt x="3564" y="4541"/>
                  </a:cubicBezTo>
                  <a:cubicBezTo>
                    <a:pt x="3564" y="4537"/>
                    <a:pt x="3568" y="4533"/>
                    <a:pt x="3572" y="4533"/>
                  </a:cubicBezTo>
                  <a:close/>
                  <a:moveTo>
                    <a:pt x="3604" y="4533"/>
                  </a:moveTo>
                  <a:lnTo>
                    <a:pt x="3604" y="4533"/>
                  </a:lnTo>
                  <a:cubicBezTo>
                    <a:pt x="3609" y="4533"/>
                    <a:pt x="3612" y="4537"/>
                    <a:pt x="3612" y="4541"/>
                  </a:cubicBezTo>
                  <a:cubicBezTo>
                    <a:pt x="3612" y="4546"/>
                    <a:pt x="3609" y="4549"/>
                    <a:pt x="3604" y="4549"/>
                  </a:cubicBezTo>
                  <a:lnTo>
                    <a:pt x="3604" y="4549"/>
                  </a:lnTo>
                  <a:cubicBezTo>
                    <a:pt x="3600" y="4549"/>
                    <a:pt x="3596" y="4546"/>
                    <a:pt x="3596" y="4541"/>
                  </a:cubicBezTo>
                  <a:cubicBezTo>
                    <a:pt x="3596" y="4537"/>
                    <a:pt x="3600" y="4533"/>
                    <a:pt x="3604" y="4533"/>
                  </a:cubicBezTo>
                  <a:close/>
                  <a:moveTo>
                    <a:pt x="3636" y="4533"/>
                  </a:moveTo>
                  <a:lnTo>
                    <a:pt x="3636" y="4533"/>
                  </a:lnTo>
                  <a:cubicBezTo>
                    <a:pt x="3641" y="4533"/>
                    <a:pt x="3644" y="4537"/>
                    <a:pt x="3644" y="4541"/>
                  </a:cubicBezTo>
                  <a:cubicBezTo>
                    <a:pt x="3644" y="4546"/>
                    <a:pt x="3641" y="4549"/>
                    <a:pt x="3636" y="4549"/>
                  </a:cubicBezTo>
                  <a:lnTo>
                    <a:pt x="3636" y="4549"/>
                  </a:lnTo>
                  <a:cubicBezTo>
                    <a:pt x="3632" y="4549"/>
                    <a:pt x="3628" y="4546"/>
                    <a:pt x="3628" y="4541"/>
                  </a:cubicBezTo>
                  <a:cubicBezTo>
                    <a:pt x="3628" y="4537"/>
                    <a:pt x="3632" y="4533"/>
                    <a:pt x="3636" y="4533"/>
                  </a:cubicBezTo>
                  <a:close/>
                  <a:moveTo>
                    <a:pt x="3668" y="4533"/>
                  </a:moveTo>
                  <a:lnTo>
                    <a:pt x="3668" y="4533"/>
                  </a:lnTo>
                  <a:cubicBezTo>
                    <a:pt x="3673" y="4533"/>
                    <a:pt x="3676" y="4537"/>
                    <a:pt x="3676" y="4541"/>
                  </a:cubicBezTo>
                  <a:cubicBezTo>
                    <a:pt x="3676" y="4546"/>
                    <a:pt x="3673" y="4549"/>
                    <a:pt x="3668" y="4549"/>
                  </a:cubicBezTo>
                  <a:lnTo>
                    <a:pt x="3668" y="4549"/>
                  </a:lnTo>
                  <a:cubicBezTo>
                    <a:pt x="3664" y="4549"/>
                    <a:pt x="3660" y="4546"/>
                    <a:pt x="3660" y="4541"/>
                  </a:cubicBezTo>
                  <a:cubicBezTo>
                    <a:pt x="3660" y="4537"/>
                    <a:pt x="3664" y="4533"/>
                    <a:pt x="3668" y="4533"/>
                  </a:cubicBezTo>
                  <a:close/>
                  <a:moveTo>
                    <a:pt x="3700" y="4533"/>
                  </a:moveTo>
                  <a:lnTo>
                    <a:pt x="3700" y="4533"/>
                  </a:lnTo>
                  <a:cubicBezTo>
                    <a:pt x="3705" y="4533"/>
                    <a:pt x="3708" y="4537"/>
                    <a:pt x="3708" y="4541"/>
                  </a:cubicBezTo>
                  <a:cubicBezTo>
                    <a:pt x="3708" y="4546"/>
                    <a:pt x="3705" y="4549"/>
                    <a:pt x="3700" y="4549"/>
                  </a:cubicBezTo>
                  <a:lnTo>
                    <a:pt x="3700" y="4549"/>
                  </a:lnTo>
                  <a:cubicBezTo>
                    <a:pt x="3696" y="4549"/>
                    <a:pt x="3692" y="4546"/>
                    <a:pt x="3692" y="4541"/>
                  </a:cubicBezTo>
                  <a:cubicBezTo>
                    <a:pt x="3692" y="4537"/>
                    <a:pt x="3696" y="4533"/>
                    <a:pt x="3700" y="4533"/>
                  </a:cubicBezTo>
                  <a:close/>
                  <a:moveTo>
                    <a:pt x="3732" y="4533"/>
                  </a:moveTo>
                  <a:lnTo>
                    <a:pt x="3732" y="4533"/>
                  </a:lnTo>
                  <a:cubicBezTo>
                    <a:pt x="3737" y="4533"/>
                    <a:pt x="3740" y="4537"/>
                    <a:pt x="3740" y="4541"/>
                  </a:cubicBezTo>
                  <a:cubicBezTo>
                    <a:pt x="3740" y="4546"/>
                    <a:pt x="3737" y="4549"/>
                    <a:pt x="3732" y="4549"/>
                  </a:cubicBezTo>
                  <a:lnTo>
                    <a:pt x="3732" y="4549"/>
                  </a:lnTo>
                  <a:cubicBezTo>
                    <a:pt x="3728" y="4549"/>
                    <a:pt x="3724" y="4546"/>
                    <a:pt x="3724" y="4541"/>
                  </a:cubicBezTo>
                  <a:cubicBezTo>
                    <a:pt x="3724" y="4537"/>
                    <a:pt x="3728" y="4533"/>
                    <a:pt x="3732" y="4533"/>
                  </a:cubicBezTo>
                  <a:close/>
                  <a:moveTo>
                    <a:pt x="3764" y="4533"/>
                  </a:moveTo>
                  <a:lnTo>
                    <a:pt x="3764" y="4533"/>
                  </a:lnTo>
                  <a:cubicBezTo>
                    <a:pt x="3769" y="4533"/>
                    <a:pt x="3772" y="4537"/>
                    <a:pt x="3772" y="4541"/>
                  </a:cubicBezTo>
                  <a:cubicBezTo>
                    <a:pt x="3772" y="4546"/>
                    <a:pt x="3769" y="4549"/>
                    <a:pt x="3764" y="4549"/>
                  </a:cubicBezTo>
                  <a:lnTo>
                    <a:pt x="3764" y="4549"/>
                  </a:lnTo>
                  <a:cubicBezTo>
                    <a:pt x="3760" y="4549"/>
                    <a:pt x="3756" y="4546"/>
                    <a:pt x="3756" y="4541"/>
                  </a:cubicBezTo>
                  <a:cubicBezTo>
                    <a:pt x="3756" y="4537"/>
                    <a:pt x="3760" y="4533"/>
                    <a:pt x="3764" y="4533"/>
                  </a:cubicBezTo>
                  <a:close/>
                  <a:moveTo>
                    <a:pt x="3796" y="4533"/>
                  </a:moveTo>
                  <a:lnTo>
                    <a:pt x="3796" y="4533"/>
                  </a:lnTo>
                  <a:cubicBezTo>
                    <a:pt x="3801" y="4533"/>
                    <a:pt x="3804" y="4537"/>
                    <a:pt x="3804" y="4541"/>
                  </a:cubicBezTo>
                  <a:cubicBezTo>
                    <a:pt x="3804" y="4546"/>
                    <a:pt x="3801" y="4549"/>
                    <a:pt x="3796" y="4549"/>
                  </a:cubicBezTo>
                  <a:lnTo>
                    <a:pt x="3796" y="4549"/>
                  </a:lnTo>
                  <a:cubicBezTo>
                    <a:pt x="3792" y="4549"/>
                    <a:pt x="3788" y="4546"/>
                    <a:pt x="3788" y="4541"/>
                  </a:cubicBezTo>
                  <a:cubicBezTo>
                    <a:pt x="3788" y="4537"/>
                    <a:pt x="3792" y="4533"/>
                    <a:pt x="3796" y="4533"/>
                  </a:cubicBezTo>
                  <a:close/>
                  <a:moveTo>
                    <a:pt x="3828" y="4533"/>
                  </a:moveTo>
                  <a:lnTo>
                    <a:pt x="3828" y="4533"/>
                  </a:lnTo>
                  <a:cubicBezTo>
                    <a:pt x="3833" y="4533"/>
                    <a:pt x="3836" y="4537"/>
                    <a:pt x="3836" y="4541"/>
                  </a:cubicBezTo>
                  <a:cubicBezTo>
                    <a:pt x="3836" y="4546"/>
                    <a:pt x="3833" y="4549"/>
                    <a:pt x="3828" y="4549"/>
                  </a:cubicBezTo>
                  <a:lnTo>
                    <a:pt x="3828" y="4549"/>
                  </a:lnTo>
                  <a:cubicBezTo>
                    <a:pt x="3824" y="4549"/>
                    <a:pt x="3820" y="4546"/>
                    <a:pt x="3820" y="4541"/>
                  </a:cubicBezTo>
                  <a:cubicBezTo>
                    <a:pt x="3820" y="4537"/>
                    <a:pt x="3824" y="4533"/>
                    <a:pt x="3828" y="4533"/>
                  </a:cubicBezTo>
                  <a:close/>
                  <a:moveTo>
                    <a:pt x="3860" y="4533"/>
                  </a:moveTo>
                  <a:lnTo>
                    <a:pt x="3860" y="4533"/>
                  </a:lnTo>
                  <a:cubicBezTo>
                    <a:pt x="3865" y="4533"/>
                    <a:pt x="3868" y="4537"/>
                    <a:pt x="3868" y="4541"/>
                  </a:cubicBezTo>
                  <a:cubicBezTo>
                    <a:pt x="3868" y="4546"/>
                    <a:pt x="3865" y="4549"/>
                    <a:pt x="3860" y="4549"/>
                  </a:cubicBezTo>
                  <a:lnTo>
                    <a:pt x="3860" y="4549"/>
                  </a:lnTo>
                  <a:cubicBezTo>
                    <a:pt x="3856" y="4549"/>
                    <a:pt x="3852" y="4546"/>
                    <a:pt x="3852" y="4541"/>
                  </a:cubicBezTo>
                  <a:cubicBezTo>
                    <a:pt x="3852" y="4537"/>
                    <a:pt x="3856" y="4533"/>
                    <a:pt x="3860" y="4533"/>
                  </a:cubicBezTo>
                  <a:close/>
                  <a:moveTo>
                    <a:pt x="3892" y="4533"/>
                  </a:moveTo>
                  <a:lnTo>
                    <a:pt x="3892" y="4533"/>
                  </a:lnTo>
                  <a:cubicBezTo>
                    <a:pt x="3897" y="4533"/>
                    <a:pt x="3900" y="4537"/>
                    <a:pt x="3900" y="4541"/>
                  </a:cubicBezTo>
                  <a:cubicBezTo>
                    <a:pt x="3900" y="4546"/>
                    <a:pt x="3897" y="4549"/>
                    <a:pt x="3892" y="4549"/>
                  </a:cubicBezTo>
                  <a:lnTo>
                    <a:pt x="3892" y="4549"/>
                  </a:lnTo>
                  <a:cubicBezTo>
                    <a:pt x="3888" y="4549"/>
                    <a:pt x="3884" y="4546"/>
                    <a:pt x="3884" y="4541"/>
                  </a:cubicBezTo>
                  <a:cubicBezTo>
                    <a:pt x="3884" y="4537"/>
                    <a:pt x="3888" y="4533"/>
                    <a:pt x="3892" y="4533"/>
                  </a:cubicBezTo>
                  <a:close/>
                  <a:moveTo>
                    <a:pt x="3924" y="4533"/>
                  </a:moveTo>
                  <a:lnTo>
                    <a:pt x="3924" y="4533"/>
                  </a:lnTo>
                  <a:cubicBezTo>
                    <a:pt x="3929" y="4533"/>
                    <a:pt x="3932" y="4537"/>
                    <a:pt x="3932" y="4541"/>
                  </a:cubicBezTo>
                  <a:cubicBezTo>
                    <a:pt x="3932" y="4546"/>
                    <a:pt x="3929" y="4549"/>
                    <a:pt x="3924" y="4549"/>
                  </a:cubicBezTo>
                  <a:lnTo>
                    <a:pt x="3924" y="4549"/>
                  </a:lnTo>
                  <a:cubicBezTo>
                    <a:pt x="3920" y="4549"/>
                    <a:pt x="3916" y="4546"/>
                    <a:pt x="3916" y="4541"/>
                  </a:cubicBezTo>
                  <a:cubicBezTo>
                    <a:pt x="3916" y="4537"/>
                    <a:pt x="3920" y="4533"/>
                    <a:pt x="3924" y="4533"/>
                  </a:cubicBezTo>
                  <a:close/>
                  <a:moveTo>
                    <a:pt x="3956" y="4533"/>
                  </a:moveTo>
                  <a:lnTo>
                    <a:pt x="3956" y="4533"/>
                  </a:lnTo>
                  <a:cubicBezTo>
                    <a:pt x="3961" y="4533"/>
                    <a:pt x="3964" y="4537"/>
                    <a:pt x="3964" y="4541"/>
                  </a:cubicBezTo>
                  <a:cubicBezTo>
                    <a:pt x="3964" y="4546"/>
                    <a:pt x="3961" y="4549"/>
                    <a:pt x="3956" y="4549"/>
                  </a:cubicBezTo>
                  <a:lnTo>
                    <a:pt x="3956" y="4549"/>
                  </a:lnTo>
                  <a:cubicBezTo>
                    <a:pt x="3952" y="4549"/>
                    <a:pt x="3948" y="4546"/>
                    <a:pt x="3948" y="4541"/>
                  </a:cubicBezTo>
                  <a:cubicBezTo>
                    <a:pt x="3948" y="4537"/>
                    <a:pt x="3952" y="4533"/>
                    <a:pt x="3956" y="4533"/>
                  </a:cubicBezTo>
                  <a:close/>
                  <a:moveTo>
                    <a:pt x="3988" y="4533"/>
                  </a:moveTo>
                  <a:lnTo>
                    <a:pt x="3988" y="4533"/>
                  </a:lnTo>
                  <a:cubicBezTo>
                    <a:pt x="3993" y="4533"/>
                    <a:pt x="3996" y="4537"/>
                    <a:pt x="3996" y="4541"/>
                  </a:cubicBezTo>
                  <a:cubicBezTo>
                    <a:pt x="3996" y="4546"/>
                    <a:pt x="3993" y="4549"/>
                    <a:pt x="3988" y="4549"/>
                  </a:cubicBezTo>
                  <a:lnTo>
                    <a:pt x="3988" y="4549"/>
                  </a:lnTo>
                  <a:cubicBezTo>
                    <a:pt x="3984" y="4549"/>
                    <a:pt x="3980" y="4546"/>
                    <a:pt x="3980" y="4541"/>
                  </a:cubicBezTo>
                  <a:cubicBezTo>
                    <a:pt x="3980" y="4537"/>
                    <a:pt x="3984" y="4533"/>
                    <a:pt x="3988" y="4533"/>
                  </a:cubicBezTo>
                  <a:close/>
                  <a:moveTo>
                    <a:pt x="4020" y="4533"/>
                  </a:moveTo>
                  <a:lnTo>
                    <a:pt x="4020" y="4533"/>
                  </a:lnTo>
                  <a:cubicBezTo>
                    <a:pt x="4025" y="4533"/>
                    <a:pt x="4028" y="4537"/>
                    <a:pt x="4028" y="4541"/>
                  </a:cubicBezTo>
                  <a:cubicBezTo>
                    <a:pt x="4028" y="4546"/>
                    <a:pt x="4025" y="4549"/>
                    <a:pt x="4020" y="4549"/>
                  </a:cubicBezTo>
                  <a:lnTo>
                    <a:pt x="4020" y="4549"/>
                  </a:lnTo>
                  <a:cubicBezTo>
                    <a:pt x="4016" y="4549"/>
                    <a:pt x="4012" y="4546"/>
                    <a:pt x="4012" y="4541"/>
                  </a:cubicBezTo>
                  <a:cubicBezTo>
                    <a:pt x="4012" y="4537"/>
                    <a:pt x="4016" y="4533"/>
                    <a:pt x="4020" y="4533"/>
                  </a:cubicBezTo>
                  <a:close/>
                  <a:moveTo>
                    <a:pt x="4052" y="4533"/>
                  </a:moveTo>
                  <a:lnTo>
                    <a:pt x="4052" y="4533"/>
                  </a:lnTo>
                  <a:cubicBezTo>
                    <a:pt x="4057" y="4533"/>
                    <a:pt x="4060" y="4537"/>
                    <a:pt x="4060" y="4541"/>
                  </a:cubicBezTo>
                  <a:cubicBezTo>
                    <a:pt x="4060" y="4546"/>
                    <a:pt x="4057" y="4549"/>
                    <a:pt x="4052" y="4549"/>
                  </a:cubicBezTo>
                  <a:lnTo>
                    <a:pt x="4052" y="4549"/>
                  </a:lnTo>
                  <a:cubicBezTo>
                    <a:pt x="4048" y="4549"/>
                    <a:pt x="4044" y="4546"/>
                    <a:pt x="4044" y="4541"/>
                  </a:cubicBezTo>
                  <a:cubicBezTo>
                    <a:pt x="4044" y="4537"/>
                    <a:pt x="4048" y="4533"/>
                    <a:pt x="4052" y="4533"/>
                  </a:cubicBezTo>
                  <a:close/>
                  <a:moveTo>
                    <a:pt x="4084" y="4533"/>
                  </a:moveTo>
                  <a:lnTo>
                    <a:pt x="4084" y="4533"/>
                  </a:lnTo>
                  <a:cubicBezTo>
                    <a:pt x="4089" y="4533"/>
                    <a:pt x="4092" y="4537"/>
                    <a:pt x="4092" y="4541"/>
                  </a:cubicBezTo>
                  <a:cubicBezTo>
                    <a:pt x="4092" y="4546"/>
                    <a:pt x="4089" y="4549"/>
                    <a:pt x="4084" y="4549"/>
                  </a:cubicBezTo>
                  <a:lnTo>
                    <a:pt x="4084" y="4549"/>
                  </a:lnTo>
                  <a:cubicBezTo>
                    <a:pt x="4080" y="4549"/>
                    <a:pt x="4076" y="4546"/>
                    <a:pt x="4076" y="4541"/>
                  </a:cubicBezTo>
                  <a:cubicBezTo>
                    <a:pt x="4076" y="4537"/>
                    <a:pt x="4080" y="4533"/>
                    <a:pt x="4084" y="4533"/>
                  </a:cubicBezTo>
                  <a:close/>
                  <a:moveTo>
                    <a:pt x="4116" y="4533"/>
                  </a:moveTo>
                  <a:lnTo>
                    <a:pt x="4116" y="4533"/>
                  </a:lnTo>
                  <a:cubicBezTo>
                    <a:pt x="4121" y="4533"/>
                    <a:pt x="4124" y="4537"/>
                    <a:pt x="4124" y="4541"/>
                  </a:cubicBezTo>
                  <a:cubicBezTo>
                    <a:pt x="4124" y="4546"/>
                    <a:pt x="4121" y="4549"/>
                    <a:pt x="4116" y="4549"/>
                  </a:cubicBezTo>
                  <a:lnTo>
                    <a:pt x="4116" y="4549"/>
                  </a:lnTo>
                  <a:cubicBezTo>
                    <a:pt x="4112" y="4549"/>
                    <a:pt x="4108" y="4546"/>
                    <a:pt x="4108" y="4541"/>
                  </a:cubicBezTo>
                  <a:cubicBezTo>
                    <a:pt x="4108" y="4537"/>
                    <a:pt x="4112" y="4533"/>
                    <a:pt x="4116" y="4533"/>
                  </a:cubicBezTo>
                  <a:close/>
                  <a:moveTo>
                    <a:pt x="4148" y="4533"/>
                  </a:moveTo>
                  <a:lnTo>
                    <a:pt x="4149" y="4533"/>
                  </a:lnTo>
                  <a:cubicBezTo>
                    <a:pt x="4153" y="4533"/>
                    <a:pt x="4157" y="4537"/>
                    <a:pt x="4157" y="4541"/>
                  </a:cubicBezTo>
                  <a:cubicBezTo>
                    <a:pt x="4157" y="4546"/>
                    <a:pt x="4153" y="4549"/>
                    <a:pt x="4149" y="4549"/>
                  </a:cubicBezTo>
                  <a:lnTo>
                    <a:pt x="4148" y="4549"/>
                  </a:lnTo>
                  <a:cubicBezTo>
                    <a:pt x="4144" y="4549"/>
                    <a:pt x="4140" y="4546"/>
                    <a:pt x="4140" y="4541"/>
                  </a:cubicBezTo>
                  <a:cubicBezTo>
                    <a:pt x="4140" y="4537"/>
                    <a:pt x="4144" y="4533"/>
                    <a:pt x="4148" y="4533"/>
                  </a:cubicBezTo>
                  <a:close/>
                  <a:moveTo>
                    <a:pt x="4181" y="4533"/>
                  </a:moveTo>
                  <a:lnTo>
                    <a:pt x="4181" y="4533"/>
                  </a:lnTo>
                  <a:cubicBezTo>
                    <a:pt x="4185" y="4533"/>
                    <a:pt x="4189" y="4537"/>
                    <a:pt x="4189" y="4541"/>
                  </a:cubicBezTo>
                  <a:cubicBezTo>
                    <a:pt x="4189" y="4546"/>
                    <a:pt x="4185" y="4549"/>
                    <a:pt x="4181" y="4549"/>
                  </a:cubicBezTo>
                  <a:lnTo>
                    <a:pt x="4181" y="4549"/>
                  </a:lnTo>
                  <a:cubicBezTo>
                    <a:pt x="4176" y="4549"/>
                    <a:pt x="4173" y="4546"/>
                    <a:pt x="4173" y="4541"/>
                  </a:cubicBezTo>
                  <a:cubicBezTo>
                    <a:pt x="4173" y="4537"/>
                    <a:pt x="4176" y="4533"/>
                    <a:pt x="4181" y="4533"/>
                  </a:cubicBezTo>
                  <a:close/>
                  <a:moveTo>
                    <a:pt x="4213" y="4533"/>
                  </a:moveTo>
                  <a:lnTo>
                    <a:pt x="4213" y="4533"/>
                  </a:lnTo>
                  <a:cubicBezTo>
                    <a:pt x="4217" y="4533"/>
                    <a:pt x="4221" y="4537"/>
                    <a:pt x="4221" y="4541"/>
                  </a:cubicBezTo>
                  <a:cubicBezTo>
                    <a:pt x="4221" y="4546"/>
                    <a:pt x="4217" y="4549"/>
                    <a:pt x="4213" y="4549"/>
                  </a:cubicBezTo>
                  <a:lnTo>
                    <a:pt x="4213" y="4549"/>
                  </a:lnTo>
                  <a:cubicBezTo>
                    <a:pt x="4208" y="4549"/>
                    <a:pt x="4205" y="4546"/>
                    <a:pt x="4205" y="4541"/>
                  </a:cubicBezTo>
                  <a:cubicBezTo>
                    <a:pt x="4205" y="4537"/>
                    <a:pt x="4208" y="4533"/>
                    <a:pt x="4213" y="4533"/>
                  </a:cubicBezTo>
                  <a:close/>
                  <a:moveTo>
                    <a:pt x="4245" y="4533"/>
                  </a:moveTo>
                  <a:lnTo>
                    <a:pt x="4245" y="4533"/>
                  </a:lnTo>
                  <a:cubicBezTo>
                    <a:pt x="4249" y="4533"/>
                    <a:pt x="4253" y="4537"/>
                    <a:pt x="4253" y="4541"/>
                  </a:cubicBezTo>
                  <a:cubicBezTo>
                    <a:pt x="4253" y="4546"/>
                    <a:pt x="4249" y="4549"/>
                    <a:pt x="4245" y="4549"/>
                  </a:cubicBezTo>
                  <a:lnTo>
                    <a:pt x="4245" y="4549"/>
                  </a:lnTo>
                  <a:cubicBezTo>
                    <a:pt x="4240" y="4549"/>
                    <a:pt x="4237" y="4546"/>
                    <a:pt x="4237" y="4541"/>
                  </a:cubicBezTo>
                  <a:cubicBezTo>
                    <a:pt x="4237" y="4537"/>
                    <a:pt x="4240" y="4533"/>
                    <a:pt x="4245" y="4533"/>
                  </a:cubicBezTo>
                  <a:close/>
                  <a:moveTo>
                    <a:pt x="4277" y="4533"/>
                  </a:moveTo>
                  <a:lnTo>
                    <a:pt x="4277" y="4533"/>
                  </a:lnTo>
                  <a:cubicBezTo>
                    <a:pt x="4281" y="4533"/>
                    <a:pt x="4285" y="4537"/>
                    <a:pt x="4285" y="4541"/>
                  </a:cubicBezTo>
                  <a:cubicBezTo>
                    <a:pt x="4285" y="4546"/>
                    <a:pt x="4281" y="4549"/>
                    <a:pt x="4277" y="4549"/>
                  </a:cubicBezTo>
                  <a:lnTo>
                    <a:pt x="4277" y="4549"/>
                  </a:lnTo>
                  <a:cubicBezTo>
                    <a:pt x="4272" y="4549"/>
                    <a:pt x="4269" y="4546"/>
                    <a:pt x="4269" y="4541"/>
                  </a:cubicBezTo>
                  <a:cubicBezTo>
                    <a:pt x="4269" y="4537"/>
                    <a:pt x="4272" y="4533"/>
                    <a:pt x="4277" y="4533"/>
                  </a:cubicBezTo>
                  <a:close/>
                  <a:moveTo>
                    <a:pt x="4309" y="4533"/>
                  </a:moveTo>
                  <a:lnTo>
                    <a:pt x="4309" y="4533"/>
                  </a:lnTo>
                  <a:cubicBezTo>
                    <a:pt x="4313" y="4533"/>
                    <a:pt x="4317" y="4537"/>
                    <a:pt x="4317" y="4541"/>
                  </a:cubicBezTo>
                  <a:cubicBezTo>
                    <a:pt x="4317" y="4546"/>
                    <a:pt x="4313" y="4549"/>
                    <a:pt x="4309" y="4549"/>
                  </a:cubicBezTo>
                  <a:lnTo>
                    <a:pt x="4309" y="4549"/>
                  </a:lnTo>
                  <a:cubicBezTo>
                    <a:pt x="4304" y="4549"/>
                    <a:pt x="4301" y="4546"/>
                    <a:pt x="4301" y="4541"/>
                  </a:cubicBezTo>
                  <a:cubicBezTo>
                    <a:pt x="4301" y="4537"/>
                    <a:pt x="4304" y="4533"/>
                    <a:pt x="4309" y="4533"/>
                  </a:cubicBezTo>
                  <a:close/>
                  <a:moveTo>
                    <a:pt x="4341" y="4533"/>
                  </a:moveTo>
                  <a:lnTo>
                    <a:pt x="4341" y="4533"/>
                  </a:lnTo>
                  <a:cubicBezTo>
                    <a:pt x="4345" y="4533"/>
                    <a:pt x="4349" y="4537"/>
                    <a:pt x="4349" y="4541"/>
                  </a:cubicBezTo>
                  <a:cubicBezTo>
                    <a:pt x="4349" y="4546"/>
                    <a:pt x="4345" y="4549"/>
                    <a:pt x="4341" y="4549"/>
                  </a:cubicBezTo>
                  <a:lnTo>
                    <a:pt x="4341" y="4549"/>
                  </a:lnTo>
                  <a:cubicBezTo>
                    <a:pt x="4336" y="4549"/>
                    <a:pt x="4333" y="4546"/>
                    <a:pt x="4333" y="4541"/>
                  </a:cubicBezTo>
                  <a:cubicBezTo>
                    <a:pt x="4333" y="4537"/>
                    <a:pt x="4336" y="4533"/>
                    <a:pt x="4341" y="4533"/>
                  </a:cubicBezTo>
                  <a:close/>
                  <a:moveTo>
                    <a:pt x="4373" y="4533"/>
                  </a:moveTo>
                  <a:lnTo>
                    <a:pt x="4373" y="4533"/>
                  </a:lnTo>
                  <a:cubicBezTo>
                    <a:pt x="4377" y="4533"/>
                    <a:pt x="4381" y="4537"/>
                    <a:pt x="4381" y="4541"/>
                  </a:cubicBezTo>
                  <a:cubicBezTo>
                    <a:pt x="4381" y="4546"/>
                    <a:pt x="4377" y="4549"/>
                    <a:pt x="4373" y="4549"/>
                  </a:cubicBezTo>
                  <a:lnTo>
                    <a:pt x="4373" y="4549"/>
                  </a:lnTo>
                  <a:cubicBezTo>
                    <a:pt x="4368" y="4549"/>
                    <a:pt x="4365" y="4546"/>
                    <a:pt x="4365" y="4541"/>
                  </a:cubicBezTo>
                  <a:cubicBezTo>
                    <a:pt x="4365" y="4537"/>
                    <a:pt x="4368" y="4533"/>
                    <a:pt x="4373" y="4533"/>
                  </a:cubicBezTo>
                  <a:close/>
                  <a:moveTo>
                    <a:pt x="4405" y="4533"/>
                  </a:moveTo>
                  <a:lnTo>
                    <a:pt x="4405" y="4533"/>
                  </a:lnTo>
                  <a:cubicBezTo>
                    <a:pt x="4409" y="4533"/>
                    <a:pt x="4413" y="4537"/>
                    <a:pt x="4413" y="4541"/>
                  </a:cubicBezTo>
                  <a:cubicBezTo>
                    <a:pt x="4413" y="4546"/>
                    <a:pt x="4409" y="4549"/>
                    <a:pt x="4405" y="4549"/>
                  </a:cubicBezTo>
                  <a:lnTo>
                    <a:pt x="4405" y="4549"/>
                  </a:lnTo>
                  <a:cubicBezTo>
                    <a:pt x="4400" y="4549"/>
                    <a:pt x="4397" y="4546"/>
                    <a:pt x="4397" y="4541"/>
                  </a:cubicBezTo>
                  <a:cubicBezTo>
                    <a:pt x="4397" y="4537"/>
                    <a:pt x="4400" y="4533"/>
                    <a:pt x="4405" y="4533"/>
                  </a:cubicBezTo>
                  <a:close/>
                  <a:moveTo>
                    <a:pt x="4437" y="4533"/>
                  </a:moveTo>
                  <a:lnTo>
                    <a:pt x="4437" y="4533"/>
                  </a:lnTo>
                  <a:cubicBezTo>
                    <a:pt x="4441" y="4533"/>
                    <a:pt x="4445" y="4537"/>
                    <a:pt x="4445" y="4541"/>
                  </a:cubicBezTo>
                  <a:cubicBezTo>
                    <a:pt x="4445" y="4546"/>
                    <a:pt x="4441" y="4549"/>
                    <a:pt x="4437" y="4549"/>
                  </a:cubicBezTo>
                  <a:lnTo>
                    <a:pt x="4437" y="4549"/>
                  </a:lnTo>
                  <a:cubicBezTo>
                    <a:pt x="4432" y="4549"/>
                    <a:pt x="4429" y="4546"/>
                    <a:pt x="4429" y="4541"/>
                  </a:cubicBezTo>
                  <a:cubicBezTo>
                    <a:pt x="4429" y="4537"/>
                    <a:pt x="4432" y="4533"/>
                    <a:pt x="4437" y="4533"/>
                  </a:cubicBezTo>
                  <a:close/>
                  <a:moveTo>
                    <a:pt x="4469" y="4533"/>
                  </a:moveTo>
                  <a:lnTo>
                    <a:pt x="4469" y="4533"/>
                  </a:lnTo>
                  <a:cubicBezTo>
                    <a:pt x="4473" y="4533"/>
                    <a:pt x="4477" y="4537"/>
                    <a:pt x="4477" y="4541"/>
                  </a:cubicBezTo>
                  <a:cubicBezTo>
                    <a:pt x="4477" y="4546"/>
                    <a:pt x="4473" y="4549"/>
                    <a:pt x="4469" y="4549"/>
                  </a:cubicBezTo>
                  <a:lnTo>
                    <a:pt x="4469" y="4549"/>
                  </a:lnTo>
                  <a:cubicBezTo>
                    <a:pt x="4464" y="4549"/>
                    <a:pt x="4461" y="4546"/>
                    <a:pt x="4461" y="4541"/>
                  </a:cubicBezTo>
                  <a:cubicBezTo>
                    <a:pt x="4461" y="4537"/>
                    <a:pt x="4464" y="4533"/>
                    <a:pt x="4469" y="4533"/>
                  </a:cubicBezTo>
                  <a:close/>
                  <a:moveTo>
                    <a:pt x="4501" y="4533"/>
                  </a:moveTo>
                  <a:lnTo>
                    <a:pt x="4501" y="4533"/>
                  </a:lnTo>
                  <a:cubicBezTo>
                    <a:pt x="4505" y="4533"/>
                    <a:pt x="4509" y="4537"/>
                    <a:pt x="4509" y="4541"/>
                  </a:cubicBezTo>
                  <a:cubicBezTo>
                    <a:pt x="4509" y="4546"/>
                    <a:pt x="4505" y="4549"/>
                    <a:pt x="4501" y="4549"/>
                  </a:cubicBezTo>
                  <a:lnTo>
                    <a:pt x="4501" y="4549"/>
                  </a:lnTo>
                  <a:cubicBezTo>
                    <a:pt x="4496" y="4549"/>
                    <a:pt x="4493" y="4546"/>
                    <a:pt x="4493" y="4541"/>
                  </a:cubicBezTo>
                  <a:cubicBezTo>
                    <a:pt x="4493" y="4537"/>
                    <a:pt x="4496" y="4533"/>
                    <a:pt x="4501" y="4533"/>
                  </a:cubicBezTo>
                  <a:close/>
                  <a:moveTo>
                    <a:pt x="4533" y="4533"/>
                  </a:moveTo>
                  <a:lnTo>
                    <a:pt x="4533" y="4533"/>
                  </a:lnTo>
                  <a:cubicBezTo>
                    <a:pt x="4537" y="4533"/>
                    <a:pt x="4541" y="4537"/>
                    <a:pt x="4541" y="4541"/>
                  </a:cubicBezTo>
                  <a:cubicBezTo>
                    <a:pt x="4541" y="4546"/>
                    <a:pt x="4537" y="4549"/>
                    <a:pt x="4533" y="4549"/>
                  </a:cubicBezTo>
                  <a:lnTo>
                    <a:pt x="4533" y="4549"/>
                  </a:lnTo>
                  <a:cubicBezTo>
                    <a:pt x="4528" y="4549"/>
                    <a:pt x="4525" y="4546"/>
                    <a:pt x="4525" y="4541"/>
                  </a:cubicBezTo>
                  <a:cubicBezTo>
                    <a:pt x="4525" y="4537"/>
                    <a:pt x="4528" y="4533"/>
                    <a:pt x="4533" y="4533"/>
                  </a:cubicBezTo>
                  <a:close/>
                  <a:moveTo>
                    <a:pt x="4565" y="4533"/>
                  </a:moveTo>
                  <a:lnTo>
                    <a:pt x="4565" y="4533"/>
                  </a:lnTo>
                  <a:cubicBezTo>
                    <a:pt x="4569" y="4533"/>
                    <a:pt x="4573" y="4537"/>
                    <a:pt x="4573" y="4541"/>
                  </a:cubicBezTo>
                  <a:cubicBezTo>
                    <a:pt x="4573" y="4546"/>
                    <a:pt x="4569" y="4549"/>
                    <a:pt x="4565" y="4549"/>
                  </a:cubicBezTo>
                  <a:lnTo>
                    <a:pt x="4565" y="4549"/>
                  </a:lnTo>
                  <a:cubicBezTo>
                    <a:pt x="4560" y="4549"/>
                    <a:pt x="4557" y="4546"/>
                    <a:pt x="4557" y="4541"/>
                  </a:cubicBezTo>
                  <a:cubicBezTo>
                    <a:pt x="4557" y="4537"/>
                    <a:pt x="4560" y="4533"/>
                    <a:pt x="4565" y="4533"/>
                  </a:cubicBezTo>
                  <a:close/>
                  <a:moveTo>
                    <a:pt x="4597" y="4533"/>
                  </a:moveTo>
                  <a:lnTo>
                    <a:pt x="4597" y="4533"/>
                  </a:lnTo>
                  <a:cubicBezTo>
                    <a:pt x="4601" y="4533"/>
                    <a:pt x="4605" y="4537"/>
                    <a:pt x="4605" y="4541"/>
                  </a:cubicBezTo>
                  <a:cubicBezTo>
                    <a:pt x="4605" y="4546"/>
                    <a:pt x="4601" y="4549"/>
                    <a:pt x="4597" y="4549"/>
                  </a:cubicBezTo>
                  <a:lnTo>
                    <a:pt x="4597" y="4549"/>
                  </a:lnTo>
                  <a:cubicBezTo>
                    <a:pt x="4592" y="4549"/>
                    <a:pt x="4589" y="4546"/>
                    <a:pt x="4589" y="4541"/>
                  </a:cubicBezTo>
                  <a:cubicBezTo>
                    <a:pt x="4589" y="4537"/>
                    <a:pt x="4592" y="4533"/>
                    <a:pt x="4597" y="4533"/>
                  </a:cubicBezTo>
                  <a:close/>
                  <a:moveTo>
                    <a:pt x="4629" y="4533"/>
                  </a:moveTo>
                  <a:lnTo>
                    <a:pt x="4629" y="4533"/>
                  </a:lnTo>
                  <a:cubicBezTo>
                    <a:pt x="4633" y="4533"/>
                    <a:pt x="4637" y="4537"/>
                    <a:pt x="4637" y="4541"/>
                  </a:cubicBezTo>
                  <a:cubicBezTo>
                    <a:pt x="4637" y="4546"/>
                    <a:pt x="4633" y="4549"/>
                    <a:pt x="4629" y="4549"/>
                  </a:cubicBezTo>
                  <a:lnTo>
                    <a:pt x="4629" y="4549"/>
                  </a:lnTo>
                  <a:cubicBezTo>
                    <a:pt x="4624" y="4549"/>
                    <a:pt x="4621" y="4546"/>
                    <a:pt x="4621" y="4541"/>
                  </a:cubicBezTo>
                  <a:cubicBezTo>
                    <a:pt x="4621" y="4537"/>
                    <a:pt x="4624" y="4533"/>
                    <a:pt x="4629" y="4533"/>
                  </a:cubicBezTo>
                  <a:close/>
                  <a:moveTo>
                    <a:pt x="4661" y="4533"/>
                  </a:moveTo>
                  <a:lnTo>
                    <a:pt x="4661" y="4533"/>
                  </a:lnTo>
                  <a:cubicBezTo>
                    <a:pt x="4665" y="4533"/>
                    <a:pt x="4669" y="4537"/>
                    <a:pt x="4669" y="4541"/>
                  </a:cubicBezTo>
                  <a:cubicBezTo>
                    <a:pt x="4669" y="4546"/>
                    <a:pt x="4665" y="4549"/>
                    <a:pt x="4661" y="4549"/>
                  </a:cubicBezTo>
                  <a:lnTo>
                    <a:pt x="4661" y="4549"/>
                  </a:lnTo>
                  <a:cubicBezTo>
                    <a:pt x="4656" y="4549"/>
                    <a:pt x="4653" y="4546"/>
                    <a:pt x="4653" y="4541"/>
                  </a:cubicBezTo>
                  <a:cubicBezTo>
                    <a:pt x="4653" y="4537"/>
                    <a:pt x="4656" y="4533"/>
                    <a:pt x="4661" y="4533"/>
                  </a:cubicBezTo>
                  <a:close/>
                  <a:moveTo>
                    <a:pt x="4693" y="4533"/>
                  </a:moveTo>
                  <a:lnTo>
                    <a:pt x="4693" y="4533"/>
                  </a:lnTo>
                  <a:cubicBezTo>
                    <a:pt x="4697" y="4533"/>
                    <a:pt x="4701" y="4537"/>
                    <a:pt x="4701" y="4541"/>
                  </a:cubicBezTo>
                  <a:cubicBezTo>
                    <a:pt x="4701" y="4546"/>
                    <a:pt x="4697" y="4549"/>
                    <a:pt x="4693" y="4549"/>
                  </a:cubicBezTo>
                  <a:lnTo>
                    <a:pt x="4693" y="4549"/>
                  </a:lnTo>
                  <a:cubicBezTo>
                    <a:pt x="4688" y="4549"/>
                    <a:pt x="4685" y="4546"/>
                    <a:pt x="4685" y="4541"/>
                  </a:cubicBezTo>
                  <a:cubicBezTo>
                    <a:pt x="4685" y="4537"/>
                    <a:pt x="4688" y="4533"/>
                    <a:pt x="4693" y="4533"/>
                  </a:cubicBezTo>
                  <a:close/>
                  <a:moveTo>
                    <a:pt x="4725" y="4533"/>
                  </a:moveTo>
                  <a:lnTo>
                    <a:pt x="4725" y="4533"/>
                  </a:lnTo>
                  <a:cubicBezTo>
                    <a:pt x="4729" y="4533"/>
                    <a:pt x="4733" y="4537"/>
                    <a:pt x="4733" y="4541"/>
                  </a:cubicBezTo>
                  <a:cubicBezTo>
                    <a:pt x="4733" y="4546"/>
                    <a:pt x="4729" y="4549"/>
                    <a:pt x="4725" y="4549"/>
                  </a:cubicBezTo>
                  <a:lnTo>
                    <a:pt x="4725" y="4549"/>
                  </a:lnTo>
                  <a:cubicBezTo>
                    <a:pt x="4720" y="4549"/>
                    <a:pt x="4717" y="4546"/>
                    <a:pt x="4717" y="4541"/>
                  </a:cubicBezTo>
                  <a:cubicBezTo>
                    <a:pt x="4717" y="4537"/>
                    <a:pt x="4720" y="4533"/>
                    <a:pt x="4725" y="4533"/>
                  </a:cubicBezTo>
                  <a:close/>
                  <a:moveTo>
                    <a:pt x="4757" y="4533"/>
                  </a:moveTo>
                  <a:lnTo>
                    <a:pt x="4757" y="4533"/>
                  </a:lnTo>
                  <a:cubicBezTo>
                    <a:pt x="4761" y="4533"/>
                    <a:pt x="4765" y="4537"/>
                    <a:pt x="4765" y="4541"/>
                  </a:cubicBezTo>
                  <a:cubicBezTo>
                    <a:pt x="4765" y="4546"/>
                    <a:pt x="4761" y="4549"/>
                    <a:pt x="4757" y="4549"/>
                  </a:cubicBezTo>
                  <a:lnTo>
                    <a:pt x="4757" y="4549"/>
                  </a:lnTo>
                  <a:cubicBezTo>
                    <a:pt x="4752" y="4549"/>
                    <a:pt x="4749" y="4546"/>
                    <a:pt x="4749" y="4541"/>
                  </a:cubicBezTo>
                  <a:cubicBezTo>
                    <a:pt x="4749" y="4537"/>
                    <a:pt x="4752" y="4533"/>
                    <a:pt x="4757" y="4533"/>
                  </a:cubicBezTo>
                  <a:close/>
                  <a:moveTo>
                    <a:pt x="4789" y="4533"/>
                  </a:moveTo>
                  <a:lnTo>
                    <a:pt x="4789" y="4533"/>
                  </a:lnTo>
                  <a:cubicBezTo>
                    <a:pt x="4793" y="4533"/>
                    <a:pt x="4797" y="4537"/>
                    <a:pt x="4797" y="4541"/>
                  </a:cubicBezTo>
                  <a:cubicBezTo>
                    <a:pt x="4797" y="4546"/>
                    <a:pt x="4793" y="4549"/>
                    <a:pt x="4789" y="4549"/>
                  </a:cubicBezTo>
                  <a:lnTo>
                    <a:pt x="4789" y="4549"/>
                  </a:lnTo>
                  <a:cubicBezTo>
                    <a:pt x="4784" y="4549"/>
                    <a:pt x="4781" y="4546"/>
                    <a:pt x="4781" y="4541"/>
                  </a:cubicBezTo>
                  <a:cubicBezTo>
                    <a:pt x="4781" y="4537"/>
                    <a:pt x="4784" y="4533"/>
                    <a:pt x="4789" y="4533"/>
                  </a:cubicBezTo>
                  <a:close/>
                  <a:moveTo>
                    <a:pt x="4821" y="4533"/>
                  </a:moveTo>
                  <a:lnTo>
                    <a:pt x="4821" y="4533"/>
                  </a:lnTo>
                  <a:cubicBezTo>
                    <a:pt x="4825" y="4533"/>
                    <a:pt x="4829" y="4537"/>
                    <a:pt x="4829" y="4541"/>
                  </a:cubicBezTo>
                  <a:cubicBezTo>
                    <a:pt x="4829" y="4546"/>
                    <a:pt x="4825" y="4549"/>
                    <a:pt x="4821" y="4549"/>
                  </a:cubicBezTo>
                  <a:lnTo>
                    <a:pt x="4821" y="4549"/>
                  </a:lnTo>
                  <a:cubicBezTo>
                    <a:pt x="4816" y="4549"/>
                    <a:pt x="4813" y="4546"/>
                    <a:pt x="4813" y="4541"/>
                  </a:cubicBezTo>
                  <a:cubicBezTo>
                    <a:pt x="4813" y="4537"/>
                    <a:pt x="4816" y="4533"/>
                    <a:pt x="4821" y="4533"/>
                  </a:cubicBezTo>
                  <a:close/>
                  <a:moveTo>
                    <a:pt x="4853" y="4533"/>
                  </a:moveTo>
                  <a:lnTo>
                    <a:pt x="4853" y="4533"/>
                  </a:lnTo>
                  <a:cubicBezTo>
                    <a:pt x="4857" y="4533"/>
                    <a:pt x="4861" y="4537"/>
                    <a:pt x="4861" y="4541"/>
                  </a:cubicBezTo>
                  <a:cubicBezTo>
                    <a:pt x="4861" y="4546"/>
                    <a:pt x="4857" y="4549"/>
                    <a:pt x="4853" y="4549"/>
                  </a:cubicBezTo>
                  <a:lnTo>
                    <a:pt x="4853" y="4549"/>
                  </a:lnTo>
                  <a:cubicBezTo>
                    <a:pt x="4848" y="4549"/>
                    <a:pt x="4845" y="4546"/>
                    <a:pt x="4845" y="4541"/>
                  </a:cubicBezTo>
                  <a:cubicBezTo>
                    <a:pt x="4845" y="4537"/>
                    <a:pt x="4848" y="4533"/>
                    <a:pt x="4853" y="4533"/>
                  </a:cubicBezTo>
                  <a:close/>
                  <a:moveTo>
                    <a:pt x="4885" y="4533"/>
                  </a:moveTo>
                  <a:lnTo>
                    <a:pt x="4885" y="4533"/>
                  </a:lnTo>
                  <a:cubicBezTo>
                    <a:pt x="4889" y="4533"/>
                    <a:pt x="4893" y="4537"/>
                    <a:pt x="4893" y="4541"/>
                  </a:cubicBezTo>
                  <a:cubicBezTo>
                    <a:pt x="4893" y="4546"/>
                    <a:pt x="4889" y="4549"/>
                    <a:pt x="4885" y="4549"/>
                  </a:cubicBezTo>
                  <a:lnTo>
                    <a:pt x="4885" y="4549"/>
                  </a:lnTo>
                  <a:cubicBezTo>
                    <a:pt x="4880" y="4549"/>
                    <a:pt x="4877" y="4546"/>
                    <a:pt x="4877" y="4541"/>
                  </a:cubicBezTo>
                  <a:cubicBezTo>
                    <a:pt x="4877" y="4537"/>
                    <a:pt x="4880" y="4533"/>
                    <a:pt x="4885" y="4533"/>
                  </a:cubicBezTo>
                  <a:close/>
                  <a:moveTo>
                    <a:pt x="4917" y="4533"/>
                  </a:moveTo>
                  <a:lnTo>
                    <a:pt x="4917" y="4533"/>
                  </a:lnTo>
                  <a:cubicBezTo>
                    <a:pt x="4921" y="4533"/>
                    <a:pt x="4925" y="4537"/>
                    <a:pt x="4925" y="4541"/>
                  </a:cubicBezTo>
                  <a:cubicBezTo>
                    <a:pt x="4925" y="4546"/>
                    <a:pt x="4921" y="4549"/>
                    <a:pt x="4917" y="4549"/>
                  </a:cubicBezTo>
                  <a:lnTo>
                    <a:pt x="4917" y="4549"/>
                  </a:lnTo>
                  <a:cubicBezTo>
                    <a:pt x="4912" y="4549"/>
                    <a:pt x="4909" y="4546"/>
                    <a:pt x="4909" y="4541"/>
                  </a:cubicBezTo>
                  <a:cubicBezTo>
                    <a:pt x="4909" y="4537"/>
                    <a:pt x="4912" y="4533"/>
                    <a:pt x="4917" y="4533"/>
                  </a:cubicBezTo>
                  <a:close/>
                  <a:moveTo>
                    <a:pt x="4949" y="4533"/>
                  </a:moveTo>
                  <a:lnTo>
                    <a:pt x="4949" y="4533"/>
                  </a:lnTo>
                  <a:cubicBezTo>
                    <a:pt x="4953" y="4533"/>
                    <a:pt x="4957" y="4537"/>
                    <a:pt x="4957" y="4541"/>
                  </a:cubicBezTo>
                  <a:cubicBezTo>
                    <a:pt x="4957" y="4546"/>
                    <a:pt x="4953" y="4549"/>
                    <a:pt x="4949" y="4549"/>
                  </a:cubicBezTo>
                  <a:lnTo>
                    <a:pt x="4949" y="4549"/>
                  </a:lnTo>
                  <a:cubicBezTo>
                    <a:pt x="4944" y="4549"/>
                    <a:pt x="4941" y="4546"/>
                    <a:pt x="4941" y="4541"/>
                  </a:cubicBezTo>
                  <a:cubicBezTo>
                    <a:pt x="4941" y="4537"/>
                    <a:pt x="4944" y="4533"/>
                    <a:pt x="4949" y="4533"/>
                  </a:cubicBezTo>
                  <a:close/>
                  <a:moveTo>
                    <a:pt x="4981" y="4533"/>
                  </a:moveTo>
                  <a:lnTo>
                    <a:pt x="4981" y="4533"/>
                  </a:lnTo>
                  <a:cubicBezTo>
                    <a:pt x="4985" y="4533"/>
                    <a:pt x="4989" y="4537"/>
                    <a:pt x="4989" y="4541"/>
                  </a:cubicBezTo>
                  <a:cubicBezTo>
                    <a:pt x="4989" y="4546"/>
                    <a:pt x="4985" y="4549"/>
                    <a:pt x="4981" y="4549"/>
                  </a:cubicBezTo>
                  <a:lnTo>
                    <a:pt x="4981" y="4549"/>
                  </a:lnTo>
                  <a:cubicBezTo>
                    <a:pt x="4976" y="4549"/>
                    <a:pt x="4973" y="4546"/>
                    <a:pt x="4973" y="4541"/>
                  </a:cubicBezTo>
                  <a:cubicBezTo>
                    <a:pt x="4973" y="4537"/>
                    <a:pt x="4976" y="4533"/>
                    <a:pt x="4981" y="4533"/>
                  </a:cubicBezTo>
                  <a:close/>
                  <a:moveTo>
                    <a:pt x="5013" y="4533"/>
                  </a:moveTo>
                  <a:lnTo>
                    <a:pt x="5013" y="4533"/>
                  </a:lnTo>
                  <a:cubicBezTo>
                    <a:pt x="5017" y="4533"/>
                    <a:pt x="5021" y="4537"/>
                    <a:pt x="5021" y="4541"/>
                  </a:cubicBezTo>
                  <a:cubicBezTo>
                    <a:pt x="5021" y="4546"/>
                    <a:pt x="5017" y="4549"/>
                    <a:pt x="5013" y="4549"/>
                  </a:cubicBezTo>
                  <a:lnTo>
                    <a:pt x="5013" y="4549"/>
                  </a:lnTo>
                  <a:cubicBezTo>
                    <a:pt x="5008" y="4549"/>
                    <a:pt x="5005" y="4546"/>
                    <a:pt x="5005" y="4541"/>
                  </a:cubicBezTo>
                  <a:cubicBezTo>
                    <a:pt x="5005" y="4537"/>
                    <a:pt x="5008" y="4533"/>
                    <a:pt x="5013" y="4533"/>
                  </a:cubicBezTo>
                  <a:close/>
                  <a:moveTo>
                    <a:pt x="5045" y="4533"/>
                  </a:moveTo>
                  <a:lnTo>
                    <a:pt x="5045" y="4533"/>
                  </a:lnTo>
                  <a:cubicBezTo>
                    <a:pt x="5049" y="4533"/>
                    <a:pt x="5053" y="4537"/>
                    <a:pt x="5053" y="4541"/>
                  </a:cubicBezTo>
                  <a:cubicBezTo>
                    <a:pt x="5053" y="4546"/>
                    <a:pt x="5049" y="4549"/>
                    <a:pt x="5045" y="4549"/>
                  </a:cubicBezTo>
                  <a:lnTo>
                    <a:pt x="5045" y="4549"/>
                  </a:lnTo>
                  <a:cubicBezTo>
                    <a:pt x="5041" y="4549"/>
                    <a:pt x="5037" y="4546"/>
                    <a:pt x="5037" y="4541"/>
                  </a:cubicBezTo>
                  <a:cubicBezTo>
                    <a:pt x="5037" y="4537"/>
                    <a:pt x="5041" y="4533"/>
                    <a:pt x="5045" y="4533"/>
                  </a:cubicBezTo>
                  <a:close/>
                  <a:moveTo>
                    <a:pt x="5077" y="4533"/>
                  </a:moveTo>
                  <a:lnTo>
                    <a:pt x="5077" y="4533"/>
                  </a:lnTo>
                  <a:cubicBezTo>
                    <a:pt x="5081" y="4533"/>
                    <a:pt x="5085" y="4537"/>
                    <a:pt x="5085" y="4541"/>
                  </a:cubicBezTo>
                  <a:cubicBezTo>
                    <a:pt x="5085" y="4546"/>
                    <a:pt x="5081" y="4549"/>
                    <a:pt x="5077" y="4549"/>
                  </a:cubicBezTo>
                  <a:lnTo>
                    <a:pt x="5077" y="4549"/>
                  </a:lnTo>
                  <a:cubicBezTo>
                    <a:pt x="5073" y="4549"/>
                    <a:pt x="5069" y="4546"/>
                    <a:pt x="5069" y="4541"/>
                  </a:cubicBezTo>
                  <a:cubicBezTo>
                    <a:pt x="5069" y="4537"/>
                    <a:pt x="5073" y="4533"/>
                    <a:pt x="5077" y="4533"/>
                  </a:cubicBezTo>
                  <a:close/>
                  <a:moveTo>
                    <a:pt x="5109" y="4533"/>
                  </a:moveTo>
                  <a:lnTo>
                    <a:pt x="5109" y="4533"/>
                  </a:lnTo>
                  <a:cubicBezTo>
                    <a:pt x="5113" y="4533"/>
                    <a:pt x="5117" y="4537"/>
                    <a:pt x="5117" y="4541"/>
                  </a:cubicBezTo>
                  <a:cubicBezTo>
                    <a:pt x="5117" y="4546"/>
                    <a:pt x="5113" y="4549"/>
                    <a:pt x="5109" y="4549"/>
                  </a:cubicBezTo>
                  <a:lnTo>
                    <a:pt x="5109" y="4549"/>
                  </a:lnTo>
                  <a:cubicBezTo>
                    <a:pt x="5105" y="4549"/>
                    <a:pt x="5101" y="4546"/>
                    <a:pt x="5101" y="4541"/>
                  </a:cubicBezTo>
                  <a:cubicBezTo>
                    <a:pt x="5101" y="4537"/>
                    <a:pt x="5105" y="4533"/>
                    <a:pt x="5109" y="4533"/>
                  </a:cubicBezTo>
                  <a:close/>
                  <a:moveTo>
                    <a:pt x="5141" y="4533"/>
                  </a:moveTo>
                  <a:lnTo>
                    <a:pt x="5141" y="4533"/>
                  </a:lnTo>
                  <a:cubicBezTo>
                    <a:pt x="5145" y="4533"/>
                    <a:pt x="5149" y="4537"/>
                    <a:pt x="5149" y="4541"/>
                  </a:cubicBezTo>
                  <a:cubicBezTo>
                    <a:pt x="5149" y="4546"/>
                    <a:pt x="5145" y="4549"/>
                    <a:pt x="5141" y="4549"/>
                  </a:cubicBezTo>
                  <a:lnTo>
                    <a:pt x="5141" y="4549"/>
                  </a:lnTo>
                  <a:cubicBezTo>
                    <a:pt x="5137" y="4549"/>
                    <a:pt x="5133" y="4546"/>
                    <a:pt x="5133" y="4541"/>
                  </a:cubicBezTo>
                  <a:cubicBezTo>
                    <a:pt x="5133" y="4537"/>
                    <a:pt x="5137" y="4533"/>
                    <a:pt x="5141" y="4533"/>
                  </a:cubicBezTo>
                  <a:close/>
                  <a:moveTo>
                    <a:pt x="5173" y="4533"/>
                  </a:moveTo>
                  <a:lnTo>
                    <a:pt x="5173" y="4533"/>
                  </a:lnTo>
                  <a:cubicBezTo>
                    <a:pt x="5177" y="4533"/>
                    <a:pt x="5181" y="4537"/>
                    <a:pt x="5181" y="4541"/>
                  </a:cubicBezTo>
                  <a:cubicBezTo>
                    <a:pt x="5181" y="4546"/>
                    <a:pt x="5177" y="4549"/>
                    <a:pt x="5173" y="4549"/>
                  </a:cubicBezTo>
                  <a:lnTo>
                    <a:pt x="5173" y="4549"/>
                  </a:lnTo>
                  <a:cubicBezTo>
                    <a:pt x="5169" y="4549"/>
                    <a:pt x="5165" y="4546"/>
                    <a:pt x="5165" y="4541"/>
                  </a:cubicBezTo>
                  <a:cubicBezTo>
                    <a:pt x="5165" y="4537"/>
                    <a:pt x="5169" y="4533"/>
                    <a:pt x="5173" y="4533"/>
                  </a:cubicBezTo>
                  <a:close/>
                  <a:moveTo>
                    <a:pt x="5205" y="4533"/>
                  </a:moveTo>
                  <a:lnTo>
                    <a:pt x="5205" y="4533"/>
                  </a:lnTo>
                  <a:cubicBezTo>
                    <a:pt x="5209" y="4533"/>
                    <a:pt x="5213" y="4537"/>
                    <a:pt x="5213" y="4541"/>
                  </a:cubicBezTo>
                  <a:cubicBezTo>
                    <a:pt x="5213" y="4546"/>
                    <a:pt x="5209" y="4549"/>
                    <a:pt x="5205" y="4549"/>
                  </a:cubicBezTo>
                  <a:lnTo>
                    <a:pt x="5205" y="4549"/>
                  </a:lnTo>
                  <a:cubicBezTo>
                    <a:pt x="5201" y="4549"/>
                    <a:pt x="5197" y="4546"/>
                    <a:pt x="5197" y="4541"/>
                  </a:cubicBezTo>
                  <a:cubicBezTo>
                    <a:pt x="5197" y="4537"/>
                    <a:pt x="5201" y="4533"/>
                    <a:pt x="5205" y="4533"/>
                  </a:cubicBezTo>
                  <a:close/>
                  <a:moveTo>
                    <a:pt x="5237" y="4533"/>
                  </a:moveTo>
                  <a:lnTo>
                    <a:pt x="5237" y="4533"/>
                  </a:lnTo>
                  <a:cubicBezTo>
                    <a:pt x="5241" y="4533"/>
                    <a:pt x="5245" y="4537"/>
                    <a:pt x="5245" y="4541"/>
                  </a:cubicBezTo>
                  <a:cubicBezTo>
                    <a:pt x="5245" y="4546"/>
                    <a:pt x="5241" y="4549"/>
                    <a:pt x="5237" y="4549"/>
                  </a:cubicBezTo>
                  <a:lnTo>
                    <a:pt x="5237" y="4549"/>
                  </a:lnTo>
                  <a:cubicBezTo>
                    <a:pt x="5233" y="4549"/>
                    <a:pt x="5229" y="4546"/>
                    <a:pt x="5229" y="4541"/>
                  </a:cubicBezTo>
                  <a:cubicBezTo>
                    <a:pt x="5229" y="4537"/>
                    <a:pt x="5233" y="4533"/>
                    <a:pt x="5237" y="4533"/>
                  </a:cubicBezTo>
                  <a:close/>
                  <a:moveTo>
                    <a:pt x="5269" y="4533"/>
                  </a:moveTo>
                  <a:lnTo>
                    <a:pt x="5269" y="4533"/>
                  </a:lnTo>
                  <a:cubicBezTo>
                    <a:pt x="5273" y="4533"/>
                    <a:pt x="5277" y="4537"/>
                    <a:pt x="5277" y="4541"/>
                  </a:cubicBezTo>
                  <a:cubicBezTo>
                    <a:pt x="5277" y="4546"/>
                    <a:pt x="5273" y="4549"/>
                    <a:pt x="5269" y="4549"/>
                  </a:cubicBezTo>
                  <a:lnTo>
                    <a:pt x="5269" y="4549"/>
                  </a:lnTo>
                  <a:cubicBezTo>
                    <a:pt x="5265" y="4549"/>
                    <a:pt x="5261" y="4546"/>
                    <a:pt x="5261" y="4541"/>
                  </a:cubicBezTo>
                  <a:cubicBezTo>
                    <a:pt x="5261" y="4537"/>
                    <a:pt x="5265" y="4533"/>
                    <a:pt x="5269" y="4533"/>
                  </a:cubicBezTo>
                  <a:close/>
                  <a:moveTo>
                    <a:pt x="5301" y="4533"/>
                  </a:moveTo>
                  <a:lnTo>
                    <a:pt x="5301" y="4533"/>
                  </a:lnTo>
                  <a:cubicBezTo>
                    <a:pt x="5305" y="4533"/>
                    <a:pt x="5309" y="4537"/>
                    <a:pt x="5309" y="4541"/>
                  </a:cubicBezTo>
                  <a:cubicBezTo>
                    <a:pt x="5309" y="4546"/>
                    <a:pt x="5305" y="4549"/>
                    <a:pt x="5301" y="4549"/>
                  </a:cubicBezTo>
                  <a:lnTo>
                    <a:pt x="5301" y="4549"/>
                  </a:lnTo>
                  <a:cubicBezTo>
                    <a:pt x="5297" y="4549"/>
                    <a:pt x="5293" y="4546"/>
                    <a:pt x="5293" y="4541"/>
                  </a:cubicBezTo>
                  <a:cubicBezTo>
                    <a:pt x="5293" y="4537"/>
                    <a:pt x="5297" y="4533"/>
                    <a:pt x="5301" y="4533"/>
                  </a:cubicBezTo>
                  <a:close/>
                  <a:moveTo>
                    <a:pt x="5333" y="4533"/>
                  </a:moveTo>
                  <a:lnTo>
                    <a:pt x="5333" y="4533"/>
                  </a:lnTo>
                  <a:cubicBezTo>
                    <a:pt x="5338" y="4533"/>
                    <a:pt x="5341" y="4537"/>
                    <a:pt x="5341" y="4541"/>
                  </a:cubicBezTo>
                  <a:cubicBezTo>
                    <a:pt x="5341" y="4546"/>
                    <a:pt x="5338" y="4549"/>
                    <a:pt x="5333" y="4549"/>
                  </a:cubicBezTo>
                  <a:lnTo>
                    <a:pt x="5333" y="4549"/>
                  </a:lnTo>
                  <a:cubicBezTo>
                    <a:pt x="5329" y="4549"/>
                    <a:pt x="5325" y="4546"/>
                    <a:pt x="5325" y="4541"/>
                  </a:cubicBezTo>
                  <a:cubicBezTo>
                    <a:pt x="5325" y="4537"/>
                    <a:pt x="5329" y="4533"/>
                    <a:pt x="5333" y="4533"/>
                  </a:cubicBezTo>
                  <a:close/>
                  <a:moveTo>
                    <a:pt x="5365" y="4533"/>
                  </a:moveTo>
                  <a:lnTo>
                    <a:pt x="5365" y="4533"/>
                  </a:lnTo>
                  <a:cubicBezTo>
                    <a:pt x="5370" y="4533"/>
                    <a:pt x="5373" y="4537"/>
                    <a:pt x="5373" y="4541"/>
                  </a:cubicBezTo>
                  <a:cubicBezTo>
                    <a:pt x="5373" y="4546"/>
                    <a:pt x="5370" y="4549"/>
                    <a:pt x="5365" y="4549"/>
                  </a:cubicBezTo>
                  <a:lnTo>
                    <a:pt x="5365" y="4549"/>
                  </a:lnTo>
                  <a:cubicBezTo>
                    <a:pt x="5361" y="4549"/>
                    <a:pt x="5357" y="4546"/>
                    <a:pt x="5357" y="4541"/>
                  </a:cubicBezTo>
                  <a:cubicBezTo>
                    <a:pt x="5357" y="4537"/>
                    <a:pt x="5361" y="4533"/>
                    <a:pt x="5365" y="4533"/>
                  </a:cubicBezTo>
                  <a:close/>
                  <a:moveTo>
                    <a:pt x="5397" y="4533"/>
                  </a:moveTo>
                  <a:lnTo>
                    <a:pt x="5397" y="4533"/>
                  </a:lnTo>
                  <a:cubicBezTo>
                    <a:pt x="5402" y="4533"/>
                    <a:pt x="5405" y="4537"/>
                    <a:pt x="5405" y="4541"/>
                  </a:cubicBezTo>
                  <a:cubicBezTo>
                    <a:pt x="5405" y="4546"/>
                    <a:pt x="5402" y="4549"/>
                    <a:pt x="5397" y="4549"/>
                  </a:cubicBezTo>
                  <a:lnTo>
                    <a:pt x="5397" y="4549"/>
                  </a:lnTo>
                  <a:cubicBezTo>
                    <a:pt x="5393" y="4549"/>
                    <a:pt x="5389" y="4546"/>
                    <a:pt x="5389" y="4541"/>
                  </a:cubicBezTo>
                  <a:cubicBezTo>
                    <a:pt x="5389" y="4537"/>
                    <a:pt x="5393" y="4533"/>
                    <a:pt x="5397" y="4533"/>
                  </a:cubicBezTo>
                  <a:close/>
                  <a:moveTo>
                    <a:pt x="5429" y="4533"/>
                  </a:moveTo>
                  <a:lnTo>
                    <a:pt x="5429" y="4533"/>
                  </a:lnTo>
                  <a:cubicBezTo>
                    <a:pt x="5434" y="4533"/>
                    <a:pt x="5437" y="4537"/>
                    <a:pt x="5437" y="4541"/>
                  </a:cubicBezTo>
                  <a:cubicBezTo>
                    <a:pt x="5437" y="4546"/>
                    <a:pt x="5434" y="4549"/>
                    <a:pt x="5429" y="4549"/>
                  </a:cubicBezTo>
                  <a:lnTo>
                    <a:pt x="5429" y="4549"/>
                  </a:lnTo>
                  <a:cubicBezTo>
                    <a:pt x="5425" y="4549"/>
                    <a:pt x="5421" y="4546"/>
                    <a:pt x="5421" y="4541"/>
                  </a:cubicBezTo>
                  <a:cubicBezTo>
                    <a:pt x="5421" y="4537"/>
                    <a:pt x="5425" y="4533"/>
                    <a:pt x="5429" y="4533"/>
                  </a:cubicBezTo>
                  <a:close/>
                  <a:moveTo>
                    <a:pt x="5461" y="4533"/>
                  </a:moveTo>
                  <a:lnTo>
                    <a:pt x="5461" y="4533"/>
                  </a:lnTo>
                  <a:cubicBezTo>
                    <a:pt x="5466" y="4533"/>
                    <a:pt x="5469" y="4537"/>
                    <a:pt x="5469" y="4541"/>
                  </a:cubicBezTo>
                  <a:cubicBezTo>
                    <a:pt x="5469" y="4546"/>
                    <a:pt x="5466" y="4549"/>
                    <a:pt x="5461" y="4549"/>
                  </a:cubicBezTo>
                  <a:lnTo>
                    <a:pt x="5461" y="4549"/>
                  </a:lnTo>
                  <a:cubicBezTo>
                    <a:pt x="5457" y="4549"/>
                    <a:pt x="5453" y="4546"/>
                    <a:pt x="5453" y="4541"/>
                  </a:cubicBezTo>
                  <a:cubicBezTo>
                    <a:pt x="5453" y="4537"/>
                    <a:pt x="5457" y="4533"/>
                    <a:pt x="5461" y="4533"/>
                  </a:cubicBezTo>
                  <a:close/>
                  <a:moveTo>
                    <a:pt x="5493" y="4533"/>
                  </a:moveTo>
                  <a:lnTo>
                    <a:pt x="5493" y="4533"/>
                  </a:lnTo>
                  <a:cubicBezTo>
                    <a:pt x="5498" y="4533"/>
                    <a:pt x="5501" y="4537"/>
                    <a:pt x="5501" y="4541"/>
                  </a:cubicBezTo>
                  <a:cubicBezTo>
                    <a:pt x="5501" y="4546"/>
                    <a:pt x="5498" y="4549"/>
                    <a:pt x="5493" y="4549"/>
                  </a:cubicBezTo>
                  <a:lnTo>
                    <a:pt x="5493" y="4549"/>
                  </a:lnTo>
                  <a:cubicBezTo>
                    <a:pt x="5489" y="4549"/>
                    <a:pt x="5485" y="4546"/>
                    <a:pt x="5485" y="4541"/>
                  </a:cubicBezTo>
                  <a:cubicBezTo>
                    <a:pt x="5485" y="4537"/>
                    <a:pt x="5489" y="4533"/>
                    <a:pt x="5493" y="4533"/>
                  </a:cubicBezTo>
                  <a:close/>
                  <a:moveTo>
                    <a:pt x="5525" y="4533"/>
                  </a:moveTo>
                  <a:lnTo>
                    <a:pt x="5525" y="4533"/>
                  </a:lnTo>
                  <a:cubicBezTo>
                    <a:pt x="5530" y="4533"/>
                    <a:pt x="5533" y="4537"/>
                    <a:pt x="5533" y="4541"/>
                  </a:cubicBezTo>
                  <a:cubicBezTo>
                    <a:pt x="5533" y="4546"/>
                    <a:pt x="5530" y="4549"/>
                    <a:pt x="5525" y="4549"/>
                  </a:cubicBezTo>
                  <a:lnTo>
                    <a:pt x="5525" y="4549"/>
                  </a:lnTo>
                  <a:cubicBezTo>
                    <a:pt x="5521" y="4549"/>
                    <a:pt x="5517" y="4546"/>
                    <a:pt x="5517" y="4541"/>
                  </a:cubicBezTo>
                  <a:cubicBezTo>
                    <a:pt x="5517" y="4537"/>
                    <a:pt x="5521" y="4533"/>
                    <a:pt x="5525" y="4533"/>
                  </a:cubicBezTo>
                  <a:close/>
                  <a:moveTo>
                    <a:pt x="5557" y="4533"/>
                  </a:moveTo>
                  <a:lnTo>
                    <a:pt x="5557" y="4533"/>
                  </a:lnTo>
                  <a:cubicBezTo>
                    <a:pt x="5562" y="4533"/>
                    <a:pt x="5565" y="4537"/>
                    <a:pt x="5565" y="4541"/>
                  </a:cubicBezTo>
                  <a:cubicBezTo>
                    <a:pt x="5565" y="4546"/>
                    <a:pt x="5562" y="4549"/>
                    <a:pt x="5557" y="4549"/>
                  </a:cubicBezTo>
                  <a:lnTo>
                    <a:pt x="5557" y="4549"/>
                  </a:lnTo>
                  <a:cubicBezTo>
                    <a:pt x="5553" y="4549"/>
                    <a:pt x="5549" y="4546"/>
                    <a:pt x="5549" y="4541"/>
                  </a:cubicBezTo>
                  <a:cubicBezTo>
                    <a:pt x="5549" y="4537"/>
                    <a:pt x="5553" y="4533"/>
                    <a:pt x="5557" y="4533"/>
                  </a:cubicBezTo>
                  <a:close/>
                  <a:moveTo>
                    <a:pt x="5589" y="4533"/>
                  </a:moveTo>
                  <a:lnTo>
                    <a:pt x="5589" y="4533"/>
                  </a:lnTo>
                  <a:cubicBezTo>
                    <a:pt x="5594" y="4533"/>
                    <a:pt x="5597" y="4537"/>
                    <a:pt x="5597" y="4541"/>
                  </a:cubicBezTo>
                  <a:cubicBezTo>
                    <a:pt x="5597" y="4546"/>
                    <a:pt x="5594" y="4549"/>
                    <a:pt x="5589" y="4549"/>
                  </a:cubicBezTo>
                  <a:lnTo>
                    <a:pt x="5589" y="4549"/>
                  </a:lnTo>
                  <a:cubicBezTo>
                    <a:pt x="5585" y="4549"/>
                    <a:pt x="5581" y="4546"/>
                    <a:pt x="5581" y="4541"/>
                  </a:cubicBezTo>
                  <a:cubicBezTo>
                    <a:pt x="5581" y="4537"/>
                    <a:pt x="5585" y="4533"/>
                    <a:pt x="5589" y="4533"/>
                  </a:cubicBezTo>
                  <a:close/>
                  <a:moveTo>
                    <a:pt x="5621" y="4533"/>
                  </a:moveTo>
                  <a:lnTo>
                    <a:pt x="5621" y="4533"/>
                  </a:lnTo>
                  <a:cubicBezTo>
                    <a:pt x="5626" y="4533"/>
                    <a:pt x="5629" y="4537"/>
                    <a:pt x="5629" y="4541"/>
                  </a:cubicBezTo>
                  <a:cubicBezTo>
                    <a:pt x="5629" y="4546"/>
                    <a:pt x="5626" y="4549"/>
                    <a:pt x="5621" y="4549"/>
                  </a:cubicBezTo>
                  <a:lnTo>
                    <a:pt x="5621" y="4549"/>
                  </a:lnTo>
                  <a:cubicBezTo>
                    <a:pt x="5617" y="4549"/>
                    <a:pt x="5613" y="4546"/>
                    <a:pt x="5613" y="4541"/>
                  </a:cubicBezTo>
                  <a:cubicBezTo>
                    <a:pt x="5613" y="4537"/>
                    <a:pt x="5617" y="4533"/>
                    <a:pt x="5621" y="4533"/>
                  </a:cubicBezTo>
                  <a:close/>
                  <a:moveTo>
                    <a:pt x="5653" y="4533"/>
                  </a:moveTo>
                  <a:lnTo>
                    <a:pt x="5653" y="4533"/>
                  </a:lnTo>
                  <a:cubicBezTo>
                    <a:pt x="5658" y="4533"/>
                    <a:pt x="5661" y="4537"/>
                    <a:pt x="5661" y="4541"/>
                  </a:cubicBezTo>
                  <a:cubicBezTo>
                    <a:pt x="5661" y="4546"/>
                    <a:pt x="5658" y="4549"/>
                    <a:pt x="5653" y="4549"/>
                  </a:cubicBezTo>
                  <a:lnTo>
                    <a:pt x="5653" y="4549"/>
                  </a:lnTo>
                  <a:cubicBezTo>
                    <a:pt x="5649" y="4549"/>
                    <a:pt x="5645" y="4546"/>
                    <a:pt x="5645" y="4541"/>
                  </a:cubicBezTo>
                  <a:cubicBezTo>
                    <a:pt x="5645" y="4537"/>
                    <a:pt x="5649" y="4533"/>
                    <a:pt x="5653" y="4533"/>
                  </a:cubicBezTo>
                  <a:close/>
                  <a:moveTo>
                    <a:pt x="5685" y="4533"/>
                  </a:moveTo>
                  <a:lnTo>
                    <a:pt x="5685" y="4533"/>
                  </a:lnTo>
                  <a:cubicBezTo>
                    <a:pt x="5690" y="4533"/>
                    <a:pt x="5693" y="4537"/>
                    <a:pt x="5693" y="4541"/>
                  </a:cubicBezTo>
                  <a:cubicBezTo>
                    <a:pt x="5693" y="4546"/>
                    <a:pt x="5690" y="4549"/>
                    <a:pt x="5685" y="4549"/>
                  </a:cubicBezTo>
                  <a:lnTo>
                    <a:pt x="5685" y="4549"/>
                  </a:lnTo>
                  <a:cubicBezTo>
                    <a:pt x="5681" y="4549"/>
                    <a:pt x="5677" y="4546"/>
                    <a:pt x="5677" y="4541"/>
                  </a:cubicBezTo>
                  <a:cubicBezTo>
                    <a:pt x="5677" y="4537"/>
                    <a:pt x="5681" y="4533"/>
                    <a:pt x="5685" y="4533"/>
                  </a:cubicBezTo>
                  <a:close/>
                  <a:moveTo>
                    <a:pt x="5717" y="4533"/>
                  </a:moveTo>
                  <a:lnTo>
                    <a:pt x="5717" y="4533"/>
                  </a:lnTo>
                  <a:cubicBezTo>
                    <a:pt x="5722" y="4533"/>
                    <a:pt x="5725" y="4537"/>
                    <a:pt x="5725" y="4541"/>
                  </a:cubicBezTo>
                  <a:cubicBezTo>
                    <a:pt x="5725" y="4546"/>
                    <a:pt x="5722" y="4549"/>
                    <a:pt x="5717" y="4549"/>
                  </a:cubicBezTo>
                  <a:lnTo>
                    <a:pt x="5717" y="4549"/>
                  </a:lnTo>
                  <a:cubicBezTo>
                    <a:pt x="5713" y="4549"/>
                    <a:pt x="5709" y="4546"/>
                    <a:pt x="5709" y="4541"/>
                  </a:cubicBezTo>
                  <a:cubicBezTo>
                    <a:pt x="5709" y="4537"/>
                    <a:pt x="5713" y="4533"/>
                    <a:pt x="5717" y="4533"/>
                  </a:cubicBezTo>
                  <a:close/>
                  <a:moveTo>
                    <a:pt x="5749" y="4533"/>
                  </a:moveTo>
                  <a:lnTo>
                    <a:pt x="5749" y="4533"/>
                  </a:lnTo>
                  <a:cubicBezTo>
                    <a:pt x="5754" y="4533"/>
                    <a:pt x="5757" y="4537"/>
                    <a:pt x="5757" y="4541"/>
                  </a:cubicBezTo>
                  <a:cubicBezTo>
                    <a:pt x="5757" y="4546"/>
                    <a:pt x="5754" y="4549"/>
                    <a:pt x="5749" y="4549"/>
                  </a:cubicBezTo>
                  <a:lnTo>
                    <a:pt x="5749" y="4549"/>
                  </a:lnTo>
                  <a:cubicBezTo>
                    <a:pt x="5745" y="4549"/>
                    <a:pt x="5741" y="4546"/>
                    <a:pt x="5741" y="4541"/>
                  </a:cubicBezTo>
                  <a:cubicBezTo>
                    <a:pt x="5741" y="4537"/>
                    <a:pt x="5745" y="4533"/>
                    <a:pt x="5749" y="4533"/>
                  </a:cubicBezTo>
                  <a:close/>
                  <a:moveTo>
                    <a:pt x="5781" y="4533"/>
                  </a:moveTo>
                  <a:lnTo>
                    <a:pt x="5781" y="4533"/>
                  </a:lnTo>
                  <a:cubicBezTo>
                    <a:pt x="5786" y="4533"/>
                    <a:pt x="5789" y="4537"/>
                    <a:pt x="5789" y="4541"/>
                  </a:cubicBezTo>
                  <a:cubicBezTo>
                    <a:pt x="5789" y="4546"/>
                    <a:pt x="5786" y="4549"/>
                    <a:pt x="5781" y="4549"/>
                  </a:cubicBezTo>
                  <a:lnTo>
                    <a:pt x="5781" y="4549"/>
                  </a:lnTo>
                  <a:cubicBezTo>
                    <a:pt x="5777" y="4549"/>
                    <a:pt x="5773" y="4546"/>
                    <a:pt x="5773" y="4541"/>
                  </a:cubicBezTo>
                  <a:cubicBezTo>
                    <a:pt x="5773" y="4537"/>
                    <a:pt x="5777" y="4533"/>
                    <a:pt x="5781" y="4533"/>
                  </a:cubicBezTo>
                  <a:close/>
                  <a:moveTo>
                    <a:pt x="5813" y="4533"/>
                  </a:moveTo>
                  <a:lnTo>
                    <a:pt x="5813" y="4533"/>
                  </a:lnTo>
                  <a:cubicBezTo>
                    <a:pt x="5818" y="4533"/>
                    <a:pt x="5821" y="4537"/>
                    <a:pt x="5821" y="4541"/>
                  </a:cubicBezTo>
                  <a:cubicBezTo>
                    <a:pt x="5821" y="4546"/>
                    <a:pt x="5818" y="4549"/>
                    <a:pt x="5813" y="4549"/>
                  </a:cubicBezTo>
                  <a:lnTo>
                    <a:pt x="5813" y="4549"/>
                  </a:lnTo>
                  <a:cubicBezTo>
                    <a:pt x="5809" y="4549"/>
                    <a:pt x="5805" y="4546"/>
                    <a:pt x="5805" y="4541"/>
                  </a:cubicBezTo>
                  <a:cubicBezTo>
                    <a:pt x="5805" y="4537"/>
                    <a:pt x="5809" y="4533"/>
                    <a:pt x="5813" y="4533"/>
                  </a:cubicBezTo>
                  <a:close/>
                  <a:moveTo>
                    <a:pt x="5845" y="4533"/>
                  </a:moveTo>
                  <a:lnTo>
                    <a:pt x="5845" y="4533"/>
                  </a:lnTo>
                  <a:cubicBezTo>
                    <a:pt x="5850" y="4533"/>
                    <a:pt x="5853" y="4537"/>
                    <a:pt x="5853" y="4541"/>
                  </a:cubicBezTo>
                  <a:cubicBezTo>
                    <a:pt x="5853" y="4546"/>
                    <a:pt x="5850" y="4549"/>
                    <a:pt x="5845" y="4549"/>
                  </a:cubicBezTo>
                  <a:lnTo>
                    <a:pt x="5845" y="4549"/>
                  </a:lnTo>
                  <a:cubicBezTo>
                    <a:pt x="5841" y="4549"/>
                    <a:pt x="5837" y="4546"/>
                    <a:pt x="5837" y="4541"/>
                  </a:cubicBezTo>
                  <a:cubicBezTo>
                    <a:pt x="5837" y="4537"/>
                    <a:pt x="5841" y="4533"/>
                    <a:pt x="5845" y="4533"/>
                  </a:cubicBezTo>
                  <a:close/>
                  <a:moveTo>
                    <a:pt x="5877" y="4533"/>
                  </a:moveTo>
                  <a:lnTo>
                    <a:pt x="5877" y="4533"/>
                  </a:lnTo>
                  <a:cubicBezTo>
                    <a:pt x="5882" y="4533"/>
                    <a:pt x="5885" y="4537"/>
                    <a:pt x="5885" y="4541"/>
                  </a:cubicBezTo>
                  <a:cubicBezTo>
                    <a:pt x="5885" y="4546"/>
                    <a:pt x="5882" y="4549"/>
                    <a:pt x="5877" y="4549"/>
                  </a:cubicBezTo>
                  <a:lnTo>
                    <a:pt x="5877" y="4549"/>
                  </a:lnTo>
                  <a:cubicBezTo>
                    <a:pt x="5873" y="4549"/>
                    <a:pt x="5869" y="4546"/>
                    <a:pt x="5869" y="4541"/>
                  </a:cubicBezTo>
                  <a:cubicBezTo>
                    <a:pt x="5869" y="4537"/>
                    <a:pt x="5873" y="4533"/>
                    <a:pt x="5877" y="4533"/>
                  </a:cubicBezTo>
                  <a:close/>
                  <a:moveTo>
                    <a:pt x="5909" y="4533"/>
                  </a:moveTo>
                  <a:lnTo>
                    <a:pt x="5909" y="4533"/>
                  </a:lnTo>
                  <a:cubicBezTo>
                    <a:pt x="5914" y="4533"/>
                    <a:pt x="5917" y="4537"/>
                    <a:pt x="5917" y="4541"/>
                  </a:cubicBezTo>
                  <a:cubicBezTo>
                    <a:pt x="5917" y="4546"/>
                    <a:pt x="5914" y="4549"/>
                    <a:pt x="5909" y="4549"/>
                  </a:cubicBezTo>
                  <a:lnTo>
                    <a:pt x="5909" y="4549"/>
                  </a:lnTo>
                  <a:cubicBezTo>
                    <a:pt x="5905" y="4549"/>
                    <a:pt x="5901" y="4546"/>
                    <a:pt x="5901" y="4541"/>
                  </a:cubicBezTo>
                  <a:cubicBezTo>
                    <a:pt x="5901" y="4537"/>
                    <a:pt x="5905" y="4533"/>
                    <a:pt x="5909" y="4533"/>
                  </a:cubicBezTo>
                  <a:close/>
                  <a:moveTo>
                    <a:pt x="5941" y="4533"/>
                  </a:moveTo>
                  <a:lnTo>
                    <a:pt x="5941" y="4533"/>
                  </a:lnTo>
                  <a:cubicBezTo>
                    <a:pt x="5946" y="4533"/>
                    <a:pt x="5949" y="4537"/>
                    <a:pt x="5949" y="4541"/>
                  </a:cubicBezTo>
                  <a:cubicBezTo>
                    <a:pt x="5949" y="4546"/>
                    <a:pt x="5946" y="4549"/>
                    <a:pt x="5941" y="4549"/>
                  </a:cubicBezTo>
                  <a:lnTo>
                    <a:pt x="5941" y="4549"/>
                  </a:lnTo>
                  <a:cubicBezTo>
                    <a:pt x="5937" y="4549"/>
                    <a:pt x="5933" y="4546"/>
                    <a:pt x="5933" y="4541"/>
                  </a:cubicBezTo>
                  <a:cubicBezTo>
                    <a:pt x="5933" y="4537"/>
                    <a:pt x="5937" y="4533"/>
                    <a:pt x="5941" y="4533"/>
                  </a:cubicBezTo>
                  <a:close/>
                  <a:moveTo>
                    <a:pt x="5973" y="4533"/>
                  </a:moveTo>
                  <a:lnTo>
                    <a:pt x="5973" y="4533"/>
                  </a:lnTo>
                  <a:cubicBezTo>
                    <a:pt x="5978" y="4533"/>
                    <a:pt x="5981" y="4537"/>
                    <a:pt x="5981" y="4541"/>
                  </a:cubicBezTo>
                  <a:cubicBezTo>
                    <a:pt x="5981" y="4546"/>
                    <a:pt x="5978" y="4549"/>
                    <a:pt x="5973" y="4549"/>
                  </a:cubicBezTo>
                  <a:lnTo>
                    <a:pt x="5973" y="4549"/>
                  </a:lnTo>
                  <a:cubicBezTo>
                    <a:pt x="5969" y="4549"/>
                    <a:pt x="5965" y="4546"/>
                    <a:pt x="5965" y="4541"/>
                  </a:cubicBezTo>
                  <a:cubicBezTo>
                    <a:pt x="5965" y="4537"/>
                    <a:pt x="5969" y="4533"/>
                    <a:pt x="5973" y="4533"/>
                  </a:cubicBezTo>
                  <a:close/>
                  <a:moveTo>
                    <a:pt x="6005" y="4533"/>
                  </a:moveTo>
                  <a:lnTo>
                    <a:pt x="6005" y="4533"/>
                  </a:lnTo>
                  <a:cubicBezTo>
                    <a:pt x="6010" y="4533"/>
                    <a:pt x="6013" y="4537"/>
                    <a:pt x="6013" y="4541"/>
                  </a:cubicBezTo>
                  <a:cubicBezTo>
                    <a:pt x="6013" y="4546"/>
                    <a:pt x="6010" y="4549"/>
                    <a:pt x="6005" y="4549"/>
                  </a:cubicBezTo>
                  <a:lnTo>
                    <a:pt x="6005" y="4549"/>
                  </a:lnTo>
                  <a:cubicBezTo>
                    <a:pt x="6001" y="4549"/>
                    <a:pt x="5997" y="4546"/>
                    <a:pt x="5997" y="4541"/>
                  </a:cubicBezTo>
                  <a:cubicBezTo>
                    <a:pt x="5997" y="4537"/>
                    <a:pt x="6001" y="4533"/>
                    <a:pt x="6005" y="4533"/>
                  </a:cubicBezTo>
                  <a:close/>
                  <a:moveTo>
                    <a:pt x="6037" y="4533"/>
                  </a:moveTo>
                  <a:lnTo>
                    <a:pt x="6037" y="4533"/>
                  </a:lnTo>
                  <a:cubicBezTo>
                    <a:pt x="6042" y="4533"/>
                    <a:pt x="6045" y="4537"/>
                    <a:pt x="6045" y="4541"/>
                  </a:cubicBezTo>
                  <a:cubicBezTo>
                    <a:pt x="6045" y="4546"/>
                    <a:pt x="6042" y="4549"/>
                    <a:pt x="6037" y="4549"/>
                  </a:cubicBezTo>
                  <a:lnTo>
                    <a:pt x="6037" y="4549"/>
                  </a:lnTo>
                  <a:cubicBezTo>
                    <a:pt x="6033" y="4549"/>
                    <a:pt x="6029" y="4546"/>
                    <a:pt x="6029" y="4541"/>
                  </a:cubicBezTo>
                  <a:cubicBezTo>
                    <a:pt x="6029" y="4537"/>
                    <a:pt x="6033" y="4533"/>
                    <a:pt x="6037" y="4533"/>
                  </a:cubicBezTo>
                  <a:close/>
                  <a:moveTo>
                    <a:pt x="6069" y="4533"/>
                  </a:moveTo>
                  <a:lnTo>
                    <a:pt x="6069" y="4533"/>
                  </a:lnTo>
                  <a:cubicBezTo>
                    <a:pt x="6074" y="4533"/>
                    <a:pt x="6077" y="4537"/>
                    <a:pt x="6077" y="4541"/>
                  </a:cubicBezTo>
                  <a:cubicBezTo>
                    <a:pt x="6077" y="4546"/>
                    <a:pt x="6074" y="4549"/>
                    <a:pt x="6069" y="4549"/>
                  </a:cubicBezTo>
                  <a:lnTo>
                    <a:pt x="6069" y="4549"/>
                  </a:lnTo>
                  <a:cubicBezTo>
                    <a:pt x="6065" y="4549"/>
                    <a:pt x="6061" y="4546"/>
                    <a:pt x="6061" y="4541"/>
                  </a:cubicBezTo>
                  <a:cubicBezTo>
                    <a:pt x="6061" y="4537"/>
                    <a:pt x="6065" y="4533"/>
                    <a:pt x="6069" y="4533"/>
                  </a:cubicBezTo>
                  <a:close/>
                  <a:moveTo>
                    <a:pt x="6101" y="4533"/>
                  </a:moveTo>
                  <a:lnTo>
                    <a:pt x="6102" y="4533"/>
                  </a:lnTo>
                  <a:cubicBezTo>
                    <a:pt x="6106" y="4533"/>
                    <a:pt x="6110" y="4537"/>
                    <a:pt x="6110" y="4541"/>
                  </a:cubicBezTo>
                  <a:cubicBezTo>
                    <a:pt x="6110" y="4546"/>
                    <a:pt x="6106" y="4549"/>
                    <a:pt x="6102" y="4549"/>
                  </a:cubicBezTo>
                  <a:lnTo>
                    <a:pt x="6101" y="4549"/>
                  </a:lnTo>
                  <a:cubicBezTo>
                    <a:pt x="6097" y="4549"/>
                    <a:pt x="6093" y="4546"/>
                    <a:pt x="6093" y="4541"/>
                  </a:cubicBezTo>
                  <a:cubicBezTo>
                    <a:pt x="6093" y="4537"/>
                    <a:pt x="6097" y="4533"/>
                    <a:pt x="6101" y="4533"/>
                  </a:cubicBezTo>
                  <a:close/>
                  <a:moveTo>
                    <a:pt x="6134" y="4533"/>
                  </a:moveTo>
                  <a:lnTo>
                    <a:pt x="6134" y="4533"/>
                  </a:lnTo>
                  <a:cubicBezTo>
                    <a:pt x="6138" y="4533"/>
                    <a:pt x="6142" y="4537"/>
                    <a:pt x="6142" y="4541"/>
                  </a:cubicBezTo>
                  <a:cubicBezTo>
                    <a:pt x="6142" y="4546"/>
                    <a:pt x="6138" y="4549"/>
                    <a:pt x="6134" y="4549"/>
                  </a:cubicBezTo>
                  <a:lnTo>
                    <a:pt x="6134" y="4549"/>
                  </a:lnTo>
                  <a:cubicBezTo>
                    <a:pt x="6129" y="4549"/>
                    <a:pt x="6126" y="4546"/>
                    <a:pt x="6126" y="4541"/>
                  </a:cubicBezTo>
                  <a:cubicBezTo>
                    <a:pt x="6126" y="4537"/>
                    <a:pt x="6129" y="4533"/>
                    <a:pt x="6134" y="4533"/>
                  </a:cubicBezTo>
                  <a:close/>
                  <a:moveTo>
                    <a:pt x="6166" y="4533"/>
                  </a:moveTo>
                  <a:lnTo>
                    <a:pt x="6166" y="4533"/>
                  </a:lnTo>
                  <a:cubicBezTo>
                    <a:pt x="6170" y="4533"/>
                    <a:pt x="6174" y="4537"/>
                    <a:pt x="6174" y="4541"/>
                  </a:cubicBezTo>
                  <a:cubicBezTo>
                    <a:pt x="6174" y="4546"/>
                    <a:pt x="6170" y="4549"/>
                    <a:pt x="6166" y="4549"/>
                  </a:cubicBezTo>
                  <a:lnTo>
                    <a:pt x="6166" y="4549"/>
                  </a:lnTo>
                  <a:cubicBezTo>
                    <a:pt x="6161" y="4549"/>
                    <a:pt x="6158" y="4546"/>
                    <a:pt x="6158" y="4541"/>
                  </a:cubicBezTo>
                  <a:cubicBezTo>
                    <a:pt x="6158" y="4537"/>
                    <a:pt x="6161" y="4533"/>
                    <a:pt x="6166" y="4533"/>
                  </a:cubicBezTo>
                  <a:close/>
                  <a:moveTo>
                    <a:pt x="6198" y="4533"/>
                  </a:moveTo>
                  <a:lnTo>
                    <a:pt x="6198" y="4533"/>
                  </a:lnTo>
                  <a:cubicBezTo>
                    <a:pt x="6202" y="4533"/>
                    <a:pt x="6206" y="4537"/>
                    <a:pt x="6206" y="4541"/>
                  </a:cubicBezTo>
                  <a:cubicBezTo>
                    <a:pt x="6206" y="4546"/>
                    <a:pt x="6202" y="4549"/>
                    <a:pt x="6198" y="4549"/>
                  </a:cubicBezTo>
                  <a:lnTo>
                    <a:pt x="6198" y="4549"/>
                  </a:lnTo>
                  <a:cubicBezTo>
                    <a:pt x="6193" y="4549"/>
                    <a:pt x="6190" y="4546"/>
                    <a:pt x="6190" y="4541"/>
                  </a:cubicBezTo>
                  <a:cubicBezTo>
                    <a:pt x="6190" y="4537"/>
                    <a:pt x="6193" y="4533"/>
                    <a:pt x="6198" y="4533"/>
                  </a:cubicBezTo>
                  <a:close/>
                  <a:moveTo>
                    <a:pt x="6230" y="4533"/>
                  </a:moveTo>
                  <a:lnTo>
                    <a:pt x="6230" y="4533"/>
                  </a:lnTo>
                  <a:cubicBezTo>
                    <a:pt x="6234" y="4533"/>
                    <a:pt x="6238" y="4537"/>
                    <a:pt x="6238" y="4541"/>
                  </a:cubicBezTo>
                  <a:cubicBezTo>
                    <a:pt x="6238" y="4546"/>
                    <a:pt x="6234" y="4549"/>
                    <a:pt x="6230" y="4549"/>
                  </a:cubicBezTo>
                  <a:lnTo>
                    <a:pt x="6230" y="4549"/>
                  </a:lnTo>
                  <a:cubicBezTo>
                    <a:pt x="6225" y="4549"/>
                    <a:pt x="6222" y="4546"/>
                    <a:pt x="6222" y="4541"/>
                  </a:cubicBezTo>
                  <a:cubicBezTo>
                    <a:pt x="6222" y="4537"/>
                    <a:pt x="6225" y="4533"/>
                    <a:pt x="6230" y="4533"/>
                  </a:cubicBezTo>
                  <a:close/>
                  <a:moveTo>
                    <a:pt x="6262" y="4533"/>
                  </a:moveTo>
                  <a:lnTo>
                    <a:pt x="6262" y="4533"/>
                  </a:lnTo>
                  <a:cubicBezTo>
                    <a:pt x="6266" y="4533"/>
                    <a:pt x="6270" y="4537"/>
                    <a:pt x="6270" y="4541"/>
                  </a:cubicBezTo>
                  <a:cubicBezTo>
                    <a:pt x="6270" y="4546"/>
                    <a:pt x="6266" y="4549"/>
                    <a:pt x="6262" y="4549"/>
                  </a:cubicBezTo>
                  <a:lnTo>
                    <a:pt x="6262" y="4549"/>
                  </a:lnTo>
                  <a:cubicBezTo>
                    <a:pt x="6257" y="4549"/>
                    <a:pt x="6254" y="4546"/>
                    <a:pt x="6254" y="4541"/>
                  </a:cubicBezTo>
                  <a:cubicBezTo>
                    <a:pt x="6254" y="4537"/>
                    <a:pt x="6257" y="4533"/>
                    <a:pt x="6262" y="4533"/>
                  </a:cubicBezTo>
                  <a:close/>
                  <a:moveTo>
                    <a:pt x="6294" y="4533"/>
                  </a:moveTo>
                  <a:lnTo>
                    <a:pt x="6294" y="4533"/>
                  </a:lnTo>
                  <a:cubicBezTo>
                    <a:pt x="6298" y="4533"/>
                    <a:pt x="6302" y="4537"/>
                    <a:pt x="6302" y="4541"/>
                  </a:cubicBezTo>
                  <a:cubicBezTo>
                    <a:pt x="6302" y="4546"/>
                    <a:pt x="6298" y="4549"/>
                    <a:pt x="6294" y="4549"/>
                  </a:cubicBezTo>
                  <a:lnTo>
                    <a:pt x="6294" y="4549"/>
                  </a:lnTo>
                  <a:cubicBezTo>
                    <a:pt x="6289" y="4549"/>
                    <a:pt x="6286" y="4546"/>
                    <a:pt x="6286" y="4541"/>
                  </a:cubicBezTo>
                  <a:cubicBezTo>
                    <a:pt x="6286" y="4537"/>
                    <a:pt x="6289" y="4533"/>
                    <a:pt x="6294" y="4533"/>
                  </a:cubicBezTo>
                  <a:close/>
                  <a:moveTo>
                    <a:pt x="6326" y="4533"/>
                  </a:moveTo>
                  <a:lnTo>
                    <a:pt x="6326" y="4533"/>
                  </a:lnTo>
                  <a:cubicBezTo>
                    <a:pt x="6330" y="4533"/>
                    <a:pt x="6334" y="4537"/>
                    <a:pt x="6334" y="4541"/>
                  </a:cubicBezTo>
                  <a:cubicBezTo>
                    <a:pt x="6334" y="4546"/>
                    <a:pt x="6330" y="4549"/>
                    <a:pt x="6326" y="4549"/>
                  </a:cubicBezTo>
                  <a:lnTo>
                    <a:pt x="6326" y="4549"/>
                  </a:lnTo>
                  <a:cubicBezTo>
                    <a:pt x="6321" y="4549"/>
                    <a:pt x="6318" y="4546"/>
                    <a:pt x="6318" y="4541"/>
                  </a:cubicBezTo>
                  <a:cubicBezTo>
                    <a:pt x="6318" y="4537"/>
                    <a:pt x="6321" y="4533"/>
                    <a:pt x="6326" y="4533"/>
                  </a:cubicBezTo>
                  <a:close/>
                  <a:moveTo>
                    <a:pt x="6358" y="4533"/>
                  </a:moveTo>
                  <a:lnTo>
                    <a:pt x="6358" y="4533"/>
                  </a:lnTo>
                  <a:cubicBezTo>
                    <a:pt x="6362" y="4533"/>
                    <a:pt x="6366" y="4537"/>
                    <a:pt x="6366" y="4541"/>
                  </a:cubicBezTo>
                  <a:cubicBezTo>
                    <a:pt x="6366" y="4546"/>
                    <a:pt x="6362" y="4549"/>
                    <a:pt x="6358" y="4549"/>
                  </a:cubicBezTo>
                  <a:lnTo>
                    <a:pt x="6358" y="4549"/>
                  </a:lnTo>
                  <a:cubicBezTo>
                    <a:pt x="6353" y="4549"/>
                    <a:pt x="6350" y="4546"/>
                    <a:pt x="6350" y="4541"/>
                  </a:cubicBezTo>
                  <a:cubicBezTo>
                    <a:pt x="6350" y="4537"/>
                    <a:pt x="6353" y="4533"/>
                    <a:pt x="6358" y="4533"/>
                  </a:cubicBezTo>
                  <a:close/>
                  <a:moveTo>
                    <a:pt x="6390" y="4533"/>
                  </a:moveTo>
                  <a:lnTo>
                    <a:pt x="6390" y="4533"/>
                  </a:lnTo>
                  <a:cubicBezTo>
                    <a:pt x="6394" y="4533"/>
                    <a:pt x="6398" y="4537"/>
                    <a:pt x="6398" y="4541"/>
                  </a:cubicBezTo>
                  <a:cubicBezTo>
                    <a:pt x="6398" y="4546"/>
                    <a:pt x="6394" y="4549"/>
                    <a:pt x="6390" y="4549"/>
                  </a:cubicBezTo>
                  <a:lnTo>
                    <a:pt x="6390" y="4549"/>
                  </a:lnTo>
                  <a:cubicBezTo>
                    <a:pt x="6385" y="4549"/>
                    <a:pt x="6382" y="4546"/>
                    <a:pt x="6382" y="4541"/>
                  </a:cubicBezTo>
                  <a:cubicBezTo>
                    <a:pt x="6382" y="4537"/>
                    <a:pt x="6385" y="4533"/>
                    <a:pt x="6390" y="4533"/>
                  </a:cubicBezTo>
                  <a:close/>
                  <a:moveTo>
                    <a:pt x="6422" y="4533"/>
                  </a:moveTo>
                  <a:lnTo>
                    <a:pt x="6422" y="4533"/>
                  </a:lnTo>
                  <a:cubicBezTo>
                    <a:pt x="6426" y="4533"/>
                    <a:pt x="6430" y="4537"/>
                    <a:pt x="6430" y="4541"/>
                  </a:cubicBezTo>
                  <a:cubicBezTo>
                    <a:pt x="6430" y="4546"/>
                    <a:pt x="6426" y="4549"/>
                    <a:pt x="6422" y="4549"/>
                  </a:cubicBezTo>
                  <a:lnTo>
                    <a:pt x="6422" y="4549"/>
                  </a:lnTo>
                  <a:cubicBezTo>
                    <a:pt x="6417" y="4549"/>
                    <a:pt x="6414" y="4546"/>
                    <a:pt x="6414" y="4541"/>
                  </a:cubicBezTo>
                  <a:cubicBezTo>
                    <a:pt x="6414" y="4537"/>
                    <a:pt x="6417" y="4533"/>
                    <a:pt x="6422" y="4533"/>
                  </a:cubicBezTo>
                  <a:close/>
                  <a:moveTo>
                    <a:pt x="6454" y="4533"/>
                  </a:moveTo>
                  <a:lnTo>
                    <a:pt x="6454" y="4533"/>
                  </a:lnTo>
                  <a:cubicBezTo>
                    <a:pt x="6458" y="4533"/>
                    <a:pt x="6462" y="4537"/>
                    <a:pt x="6462" y="4541"/>
                  </a:cubicBezTo>
                  <a:cubicBezTo>
                    <a:pt x="6462" y="4546"/>
                    <a:pt x="6458" y="4549"/>
                    <a:pt x="6454" y="4549"/>
                  </a:cubicBezTo>
                  <a:lnTo>
                    <a:pt x="6454" y="4549"/>
                  </a:lnTo>
                  <a:cubicBezTo>
                    <a:pt x="6449" y="4549"/>
                    <a:pt x="6446" y="4546"/>
                    <a:pt x="6446" y="4541"/>
                  </a:cubicBezTo>
                  <a:cubicBezTo>
                    <a:pt x="6446" y="4537"/>
                    <a:pt x="6449" y="4533"/>
                    <a:pt x="6454" y="4533"/>
                  </a:cubicBezTo>
                  <a:close/>
                  <a:moveTo>
                    <a:pt x="6486" y="4533"/>
                  </a:moveTo>
                  <a:lnTo>
                    <a:pt x="6486" y="4533"/>
                  </a:lnTo>
                  <a:cubicBezTo>
                    <a:pt x="6490" y="4533"/>
                    <a:pt x="6494" y="4537"/>
                    <a:pt x="6494" y="4541"/>
                  </a:cubicBezTo>
                  <a:cubicBezTo>
                    <a:pt x="6494" y="4546"/>
                    <a:pt x="6490" y="4549"/>
                    <a:pt x="6486" y="4549"/>
                  </a:cubicBezTo>
                  <a:lnTo>
                    <a:pt x="6486" y="4549"/>
                  </a:lnTo>
                  <a:cubicBezTo>
                    <a:pt x="6481" y="4549"/>
                    <a:pt x="6478" y="4546"/>
                    <a:pt x="6478" y="4541"/>
                  </a:cubicBezTo>
                  <a:cubicBezTo>
                    <a:pt x="6478" y="4537"/>
                    <a:pt x="6481" y="4533"/>
                    <a:pt x="6486" y="4533"/>
                  </a:cubicBezTo>
                  <a:close/>
                  <a:moveTo>
                    <a:pt x="6518" y="4533"/>
                  </a:moveTo>
                  <a:lnTo>
                    <a:pt x="6518" y="4533"/>
                  </a:lnTo>
                  <a:cubicBezTo>
                    <a:pt x="6522" y="4533"/>
                    <a:pt x="6526" y="4537"/>
                    <a:pt x="6526" y="4541"/>
                  </a:cubicBezTo>
                  <a:cubicBezTo>
                    <a:pt x="6526" y="4546"/>
                    <a:pt x="6522" y="4549"/>
                    <a:pt x="6518" y="4549"/>
                  </a:cubicBezTo>
                  <a:lnTo>
                    <a:pt x="6518" y="4549"/>
                  </a:lnTo>
                  <a:cubicBezTo>
                    <a:pt x="6513" y="4549"/>
                    <a:pt x="6510" y="4546"/>
                    <a:pt x="6510" y="4541"/>
                  </a:cubicBezTo>
                  <a:cubicBezTo>
                    <a:pt x="6510" y="4537"/>
                    <a:pt x="6513" y="4533"/>
                    <a:pt x="6518" y="4533"/>
                  </a:cubicBezTo>
                  <a:close/>
                  <a:moveTo>
                    <a:pt x="6550" y="4533"/>
                  </a:moveTo>
                  <a:lnTo>
                    <a:pt x="6550" y="4533"/>
                  </a:lnTo>
                  <a:cubicBezTo>
                    <a:pt x="6554" y="4533"/>
                    <a:pt x="6558" y="4537"/>
                    <a:pt x="6558" y="4541"/>
                  </a:cubicBezTo>
                  <a:cubicBezTo>
                    <a:pt x="6558" y="4546"/>
                    <a:pt x="6554" y="4549"/>
                    <a:pt x="6550" y="4549"/>
                  </a:cubicBezTo>
                  <a:lnTo>
                    <a:pt x="6550" y="4549"/>
                  </a:lnTo>
                  <a:cubicBezTo>
                    <a:pt x="6545" y="4549"/>
                    <a:pt x="6542" y="4546"/>
                    <a:pt x="6542" y="4541"/>
                  </a:cubicBezTo>
                  <a:cubicBezTo>
                    <a:pt x="6542" y="4537"/>
                    <a:pt x="6545" y="4533"/>
                    <a:pt x="6550" y="4533"/>
                  </a:cubicBezTo>
                  <a:close/>
                  <a:moveTo>
                    <a:pt x="6582" y="4533"/>
                  </a:moveTo>
                  <a:lnTo>
                    <a:pt x="6582" y="4533"/>
                  </a:lnTo>
                  <a:cubicBezTo>
                    <a:pt x="6586" y="4533"/>
                    <a:pt x="6590" y="4537"/>
                    <a:pt x="6590" y="4541"/>
                  </a:cubicBezTo>
                  <a:cubicBezTo>
                    <a:pt x="6590" y="4546"/>
                    <a:pt x="6586" y="4549"/>
                    <a:pt x="6582" y="4549"/>
                  </a:cubicBezTo>
                  <a:lnTo>
                    <a:pt x="6582" y="4549"/>
                  </a:lnTo>
                  <a:cubicBezTo>
                    <a:pt x="6577" y="4549"/>
                    <a:pt x="6574" y="4546"/>
                    <a:pt x="6574" y="4541"/>
                  </a:cubicBezTo>
                  <a:cubicBezTo>
                    <a:pt x="6574" y="4537"/>
                    <a:pt x="6577" y="4533"/>
                    <a:pt x="6582" y="4533"/>
                  </a:cubicBezTo>
                  <a:close/>
                  <a:moveTo>
                    <a:pt x="6613" y="4533"/>
                  </a:moveTo>
                  <a:lnTo>
                    <a:pt x="6613" y="4533"/>
                  </a:lnTo>
                  <a:cubicBezTo>
                    <a:pt x="6617" y="4532"/>
                    <a:pt x="6621" y="4535"/>
                    <a:pt x="6622" y="4540"/>
                  </a:cubicBezTo>
                  <a:cubicBezTo>
                    <a:pt x="6622" y="4544"/>
                    <a:pt x="6619" y="4548"/>
                    <a:pt x="6615" y="4549"/>
                  </a:cubicBezTo>
                  <a:lnTo>
                    <a:pt x="6615" y="4549"/>
                  </a:lnTo>
                  <a:cubicBezTo>
                    <a:pt x="6610" y="4549"/>
                    <a:pt x="6606" y="4546"/>
                    <a:pt x="6606" y="4542"/>
                  </a:cubicBezTo>
                  <a:cubicBezTo>
                    <a:pt x="6605" y="4537"/>
                    <a:pt x="6608" y="4533"/>
                    <a:pt x="6613" y="4533"/>
                  </a:cubicBezTo>
                  <a:close/>
                  <a:moveTo>
                    <a:pt x="6645" y="4531"/>
                  </a:moveTo>
                  <a:lnTo>
                    <a:pt x="6645" y="4531"/>
                  </a:lnTo>
                  <a:cubicBezTo>
                    <a:pt x="6649" y="4530"/>
                    <a:pt x="6653" y="4533"/>
                    <a:pt x="6654" y="4538"/>
                  </a:cubicBezTo>
                  <a:cubicBezTo>
                    <a:pt x="6654" y="4542"/>
                    <a:pt x="6651" y="4546"/>
                    <a:pt x="6647" y="4547"/>
                  </a:cubicBezTo>
                  <a:lnTo>
                    <a:pt x="6647" y="4547"/>
                  </a:lnTo>
                  <a:cubicBezTo>
                    <a:pt x="6642" y="4547"/>
                    <a:pt x="6638" y="4544"/>
                    <a:pt x="6638" y="4540"/>
                  </a:cubicBezTo>
                  <a:cubicBezTo>
                    <a:pt x="6637" y="4535"/>
                    <a:pt x="6640" y="4531"/>
                    <a:pt x="6645" y="4531"/>
                  </a:cubicBezTo>
                  <a:close/>
                  <a:moveTo>
                    <a:pt x="6676" y="4529"/>
                  </a:moveTo>
                  <a:lnTo>
                    <a:pt x="6676" y="4529"/>
                  </a:lnTo>
                  <a:cubicBezTo>
                    <a:pt x="6680" y="4528"/>
                    <a:pt x="6684" y="4530"/>
                    <a:pt x="6685" y="4534"/>
                  </a:cubicBezTo>
                  <a:cubicBezTo>
                    <a:pt x="6686" y="4539"/>
                    <a:pt x="6684" y="4543"/>
                    <a:pt x="6680" y="4544"/>
                  </a:cubicBezTo>
                  <a:lnTo>
                    <a:pt x="6680" y="4544"/>
                  </a:lnTo>
                  <a:cubicBezTo>
                    <a:pt x="6675" y="4545"/>
                    <a:pt x="6671" y="4543"/>
                    <a:pt x="6670" y="4538"/>
                  </a:cubicBezTo>
                  <a:cubicBezTo>
                    <a:pt x="6669" y="4534"/>
                    <a:pt x="6671" y="4530"/>
                    <a:pt x="6676" y="4529"/>
                  </a:cubicBezTo>
                  <a:close/>
                  <a:moveTo>
                    <a:pt x="6707" y="4524"/>
                  </a:moveTo>
                  <a:lnTo>
                    <a:pt x="6707" y="4524"/>
                  </a:lnTo>
                  <a:cubicBezTo>
                    <a:pt x="6712" y="4523"/>
                    <a:pt x="6716" y="4525"/>
                    <a:pt x="6717" y="4530"/>
                  </a:cubicBezTo>
                  <a:cubicBezTo>
                    <a:pt x="6718" y="4534"/>
                    <a:pt x="6715" y="4538"/>
                    <a:pt x="6711" y="4539"/>
                  </a:cubicBezTo>
                  <a:lnTo>
                    <a:pt x="6711" y="4539"/>
                  </a:lnTo>
                  <a:cubicBezTo>
                    <a:pt x="6707" y="4540"/>
                    <a:pt x="6703" y="4538"/>
                    <a:pt x="6701" y="4533"/>
                  </a:cubicBezTo>
                  <a:cubicBezTo>
                    <a:pt x="6700" y="4529"/>
                    <a:pt x="6703" y="4525"/>
                    <a:pt x="6707" y="4524"/>
                  </a:cubicBezTo>
                  <a:close/>
                  <a:moveTo>
                    <a:pt x="6739" y="4519"/>
                  </a:moveTo>
                  <a:lnTo>
                    <a:pt x="6739" y="4519"/>
                  </a:lnTo>
                  <a:cubicBezTo>
                    <a:pt x="6743" y="4518"/>
                    <a:pt x="6748" y="4520"/>
                    <a:pt x="6749" y="4525"/>
                  </a:cubicBezTo>
                  <a:cubicBezTo>
                    <a:pt x="6750" y="4529"/>
                    <a:pt x="6747" y="4533"/>
                    <a:pt x="6743" y="4534"/>
                  </a:cubicBezTo>
                  <a:lnTo>
                    <a:pt x="6743" y="4534"/>
                  </a:lnTo>
                  <a:cubicBezTo>
                    <a:pt x="6739" y="4535"/>
                    <a:pt x="6734" y="4533"/>
                    <a:pt x="6733" y="4528"/>
                  </a:cubicBezTo>
                  <a:cubicBezTo>
                    <a:pt x="6732" y="4524"/>
                    <a:pt x="6735" y="4520"/>
                    <a:pt x="6739" y="4519"/>
                  </a:cubicBezTo>
                  <a:close/>
                  <a:moveTo>
                    <a:pt x="6770" y="4511"/>
                  </a:moveTo>
                  <a:lnTo>
                    <a:pt x="6770" y="4511"/>
                  </a:lnTo>
                  <a:cubicBezTo>
                    <a:pt x="6774" y="4510"/>
                    <a:pt x="6778" y="4512"/>
                    <a:pt x="6780" y="4517"/>
                  </a:cubicBezTo>
                  <a:cubicBezTo>
                    <a:pt x="6781" y="4521"/>
                    <a:pt x="6778" y="4525"/>
                    <a:pt x="6774" y="4527"/>
                  </a:cubicBezTo>
                  <a:lnTo>
                    <a:pt x="6774" y="4527"/>
                  </a:lnTo>
                  <a:cubicBezTo>
                    <a:pt x="6770" y="4528"/>
                    <a:pt x="6766" y="4525"/>
                    <a:pt x="6764" y="4521"/>
                  </a:cubicBezTo>
                  <a:cubicBezTo>
                    <a:pt x="6763" y="4517"/>
                    <a:pt x="6766" y="4512"/>
                    <a:pt x="6770" y="4511"/>
                  </a:cubicBezTo>
                  <a:close/>
                  <a:moveTo>
                    <a:pt x="6801" y="4504"/>
                  </a:moveTo>
                  <a:lnTo>
                    <a:pt x="6801" y="4504"/>
                  </a:lnTo>
                  <a:cubicBezTo>
                    <a:pt x="6805" y="4502"/>
                    <a:pt x="6810" y="4505"/>
                    <a:pt x="6811" y="4509"/>
                  </a:cubicBezTo>
                  <a:cubicBezTo>
                    <a:pt x="6812" y="4513"/>
                    <a:pt x="6810" y="4518"/>
                    <a:pt x="6805" y="4519"/>
                  </a:cubicBezTo>
                  <a:lnTo>
                    <a:pt x="6805" y="4519"/>
                  </a:lnTo>
                  <a:cubicBezTo>
                    <a:pt x="6801" y="4520"/>
                    <a:pt x="6797" y="4518"/>
                    <a:pt x="6795" y="4513"/>
                  </a:cubicBezTo>
                  <a:cubicBezTo>
                    <a:pt x="6794" y="4509"/>
                    <a:pt x="6797" y="4505"/>
                    <a:pt x="6801" y="4504"/>
                  </a:cubicBezTo>
                  <a:close/>
                  <a:moveTo>
                    <a:pt x="6830" y="4494"/>
                  </a:moveTo>
                  <a:lnTo>
                    <a:pt x="6830" y="4494"/>
                  </a:lnTo>
                  <a:cubicBezTo>
                    <a:pt x="6834" y="4492"/>
                    <a:pt x="6839" y="4494"/>
                    <a:pt x="6841" y="4498"/>
                  </a:cubicBezTo>
                  <a:cubicBezTo>
                    <a:pt x="6843" y="4502"/>
                    <a:pt x="6841" y="4507"/>
                    <a:pt x="6837" y="4508"/>
                  </a:cubicBezTo>
                  <a:lnTo>
                    <a:pt x="6837" y="4508"/>
                  </a:lnTo>
                  <a:cubicBezTo>
                    <a:pt x="6832" y="4510"/>
                    <a:pt x="6828" y="4508"/>
                    <a:pt x="6826" y="4504"/>
                  </a:cubicBezTo>
                  <a:cubicBezTo>
                    <a:pt x="6824" y="4500"/>
                    <a:pt x="6826" y="4496"/>
                    <a:pt x="6830" y="4494"/>
                  </a:cubicBezTo>
                  <a:close/>
                  <a:moveTo>
                    <a:pt x="6860" y="4483"/>
                  </a:moveTo>
                  <a:lnTo>
                    <a:pt x="6860" y="4483"/>
                  </a:lnTo>
                  <a:cubicBezTo>
                    <a:pt x="6864" y="4481"/>
                    <a:pt x="6869" y="4483"/>
                    <a:pt x="6871" y="4487"/>
                  </a:cubicBezTo>
                  <a:cubicBezTo>
                    <a:pt x="6873" y="4491"/>
                    <a:pt x="6871" y="4496"/>
                    <a:pt x="6867" y="4498"/>
                  </a:cubicBezTo>
                  <a:lnTo>
                    <a:pt x="6867" y="4498"/>
                  </a:lnTo>
                  <a:cubicBezTo>
                    <a:pt x="6863" y="4499"/>
                    <a:pt x="6858" y="4497"/>
                    <a:pt x="6856" y="4493"/>
                  </a:cubicBezTo>
                  <a:cubicBezTo>
                    <a:pt x="6854" y="4489"/>
                    <a:pt x="6856" y="4485"/>
                    <a:pt x="6860" y="4483"/>
                  </a:cubicBezTo>
                  <a:close/>
                  <a:moveTo>
                    <a:pt x="6889" y="4471"/>
                  </a:moveTo>
                  <a:lnTo>
                    <a:pt x="6889" y="4471"/>
                  </a:lnTo>
                  <a:cubicBezTo>
                    <a:pt x="6893" y="4468"/>
                    <a:pt x="6898" y="4470"/>
                    <a:pt x="6900" y="4474"/>
                  </a:cubicBezTo>
                  <a:cubicBezTo>
                    <a:pt x="6902" y="4477"/>
                    <a:pt x="6901" y="4482"/>
                    <a:pt x="6897" y="4485"/>
                  </a:cubicBezTo>
                  <a:lnTo>
                    <a:pt x="6897" y="4485"/>
                  </a:lnTo>
                  <a:cubicBezTo>
                    <a:pt x="6893" y="4487"/>
                    <a:pt x="6888" y="4485"/>
                    <a:pt x="6886" y="4482"/>
                  </a:cubicBezTo>
                  <a:cubicBezTo>
                    <a:pt x="6884" y="4478"/>
                    <a:pt x="6885" y="4473"/>
                    <a:pt x="6889" y="4471"/>
                  </a:cubicBezTo>
                  <a:close/>
                  <a:moveTo>
                    <a:pt x="6918" y="4457"/>
                  </a:moveTo>
                  <a:lnTo>
                    <a:pt x="6918" y="4457"/>
                  </a:lnTo>
                  <a:cubicBezTo>
                    <a:pt x="6922" y="4455"/>
                    <a:pt x="6927" y="4456"/>
                    <a:pt x="6929" y="4460"/>
                  </a:cubicBezTo>
                  <a:cubicBezTo>
                    <a:pt x="6931" y="4464"/>
                    <a:pt x="6930" y="4469"/>
                    <a:pt x="6926" y="4471"/>
                  </a:cubicBezTo>
                  <a:lnTo>
                    <a:pt x="6926" y="4471"/>
                  </a:lnTo>
                  <a:cubicBezTo>
                    <a:pt x="6922" y="4473"/>
                    <a:pt x="6917" y="4472"/>
                    <a:pt x="6915" y="4468"/>
                  </a:cubicBezTo>
                  <a:cubicBezTo>
                    <a:pt x="6913" y="4464"/>
                    <a:pt x="6914" y="4459"/>
                    <a:pt x="6918" y="4457"/>
                  </a:cubicBezTo>
                  <a:close/>
                  <a:moveTo>
                    <a:pt x="6945" y="4443"/>
                  </a:moveTo>
                  <a:lnTo>
                    <a:pt x="6945" y="4443"/>
                  </a:lnTo>
                  <a:cubicBezTo>
                    <a:pt x="6948" y="4440"/>
                    <a:pt x="6953" y="4440"/>
                    <a:pt x="6956" y="4444"/>
                  </a:cubicBezTo>
                  <a:cubicBezTo>
                    <a:pt x="6959" y="4447"/>
                    <a:pt x="6959" y="4452"/>
                    <a:pt x="6955" y="4455"/>
                  </a:cubicBezTo>
                  <a:lnTo>
                    <a:pt x="6955" y="4455"/>
                  </a:lnTo>
                  <a:cubicBezTo>
                    <a:pt x="6952" y="4458"/>
                    <a:pt x="6947" y="4457"/>
                    <a:pt x="6944" y="4454"/>
                  </a:cubicBezTo>
                  <a:cubicBezTo>
                    <a:pt x="6941" y="4451"/>
                    <a:pt x="6942" y="4446"/>
                    <a:pt x="6945" y="4443"/>
                  </a:cubicBezTo>
                  <a:close/>
                  <a:moveTo>
                    <a:pt x="6972" y="4426"/>
                  </a:moveTo>
                  <a:lnTo>
                    <a:pt x="6972" y="4426"/>
                  </a:lnTo>
                  <a:cubicBezTo>
                    <a:pt x="6976" y="4423"/>
                    <a:pt x="6981" y="4424"/>
                    <a:pt x="6984" y="4427"/>
                  </a:cubicBezTo>
                  <a:cubicBezTo>
                    <a:pt x="6986" y="4431"/>
                    <a:pt x="6986" y="4436"/>
                    <a:pt x="6983" y="4438"/>
                  </a:cubicBezTo>
                  <a:lnTo>
                    <a:pt x="6983" y="4438"/>
                  </a:lnTo>
                  <a:cubicBezTo>
                    <a:pt x="6979" y="4441"/>
                    <a:pt x="6974" y="4441"/>
                    <a:pt x="6971" y="4437"/>
                  </a:cubicBezTo>
                  <a:cubicBezTo>
                    <a:pt x="6968" y="4434"/>
                    <a:pt x="6969" y="4429"/>
                    <a:pt x="6972" y="4426"/>
                  </a:cubicBezTo>
                  <a:close/>
                  <a:moveTo>
                    <a:pt x="6999" y="4409"/>
                  </a:moveTo>
                  <a:lnTo>
                    <a:pt x="6999" y="4409"/>
                  </a:lnTo>
                  <a:cubicBezTo>
                    <a:pt x="7002" y="4406"/>
                    <a:pt x="7007" y="4406"/>
                    <a:pt x="7010" y="4409"/>
                  </a:cubicBezTo>
                  <a:cubicBezTo>
                    <a:pt x="7013" y="4412"/>
                    <a:pt x="7013" y="4417"/>
                    <a:pt x="7010" y="4420"/>
                  </a:cubicBezTo>
                  <a:lnTo>
                    <a:pt x="7010" y="4420"/>
                  </a:lnTo>
                  <a:cubicBezTo>
                    <a:pt x="7007" y="4424"/>
                    <a:pt x="7002" y="4424"/>
                    <a:pt x="6999" y="4420"/>
                  </a:cubicBezTo>
                  <a:cubicBezTo>
                    <a:pt x="6995" y="4417"/>
                    <a:pt x="6995" y="4412"/>
                    <a:pt x="6999" y="4409"/>
                  </a:cubicBezTo>
                  <a:close/>
                  <a:moveTo>
                    <a:pt x="7023" y="4389"/>
                  </a:moveTo>
                  <a:lnTo>
                    <a:pt x="7023" y="4389"/>
                  </a:lnTo>
                  <a:cubicBezTo>
                    <a:pt x="7026" y="4386"/>
                    <a:pt x="7031" y="4386"/>
                    <a:pt x="7035" y="4389"/>
                  </a:cubicBezTo>
                  <a:cubicBezTo>
                    <a:pt x="7038" y="4392"/>
                    <a:pt x="7038" y="4397"/>
                    <a:pt x="7035" y="4400"/>
                  </a:cubicBezTo>
                  <a:lnTo>
                    <a:pt x="7035" y="4400"/>
                  </a:lnTo>
                  <a:cubicBezTo>
                    <a:pt x="7031" y="4403"/>
                    <a:pt x="7026" y="4403"/>
                    <a:pt x="7023" y="4400"/>
                  </a:cubicBezTo>
                  <a:cubicBezTo>
                    <a:pt x="7020" y="4397"/>
                    <a:pt x="7020" y="4392"/>
                    <a:pt x="7023" y="4389"/>
                  </a:cubicBezTo>
                  <a:close/>
                  <a:moveTo>
                    <a:pt x="7048" y="4369"/>
                  </a:moveTo>
                  <a:lnTo>
                    <a:pt x="7048" y="4368"/>
                  </a:lnTo>
                  <a:cubicBezTo>
                    <a:pt x="7051" y="4365"/>
                    <a:pt x="7056" y="4365"/>
                    <a:pt x="7059" y="4368"/>
                  </a:cubicBezTo>
                  <a:cubicBezTo>
                    <a:pt x="7062" y="4372"/>
                    <a:pt x="7062" y="4377"/>
                    <a:pt x="7059" y="4380"/>
                  </a:cubicBezTo>
                  <a:lnTo>
                    <a:pt x="7059" y="4380"/>
                  </a:lnTo>
                  <a:cubicBezTo>
                    <a:pt x="7056" y="4383"/>
                    <a:pt x="7051" y="4383"/>
                    <a:pt x="7048" y="4380"/>
                  </a:cubicBezTo>
                  <a:cubicBezTo>
                    <a:pt x="7045" y="4377"/>
                    <a:pt x="7045" y="4372"/>
                    <a:pt x="7048" y="4369"/>
                  </a:cubicBezTo>
                  <a:close/>
                  <a:moveTo>
                    <a:pt x="7073" y="4348"/>
                  </a:moveTo>
                  <a:lnTo>
                    <a:pt x="7073" y="4348"/>
                  </a:lnTo>
                  <a:cubicBezTo>
                    <a:pt x="7076" y="4345"/>
                    <a:pt x="7081" y="4345"/>
                    <a:pt x="7084" y="4348"/>
                  </a:cubicBezTo>
                  <a:cubicBezTo>
                    <a:pt x="7087" y="4351"/>
                    <a:pt x="7087" y="4356"/>
                    <a:pt x="7084" y="4359"/>
                  </a:cubicBezTo>
                  <a:lnTo>
                    <a:pt x="7084" y="4360"/>
                  </a:lnTo>
                  <a:cubicBezTo>
                    <a:pt x="7081" y="4363"/>
                    <a:pt x="7076" y="4363"/>
                    <a:pt x="7073" y="4360"/>
                  </a:cubicBezTo>
                  <a:cubicBezTo>
                    <a:pt x="7070" y="4356"/>
                    <a:pt x="7070" y="4351"/>
                    <a:pt x="7073" y="4348"/>
                  </a:cubicBezTo>
                  <a:close/>
                  <a:moveTo>
                    <a:pt x="7098" y="4328"/>
                  </a:moveTo>
                  <a:lnTo>
                    <a:pt x="7098" y="4328"/>
                  </a:lnTo>
                  <a:cubicBezTo>
                    <a:pt x="7101" y="4325"/>
                    <a:pt x="7106" y="4325"/>
                    <a:pt x="7109" y="4328"/>
                  </a:cubicBezTo>
                  <a:cubicBezTo>
                    <a:pt x="7112" y="4331"/>
                    <a:pt x="7112" y="4336"/>
                    <a:pt x="7109" y="4339"/>
                  </a:cubicBezTo>
                  <a:lnTo>
                    <a:pt x="7109" y="4339"/>
                  </a:lnTo>
                  <a:cubicBezTo>
                    <a:pt x="7106" y="4342"/>
                    <a:pt x="7101" y="4342"/>
                    <a:pt x="7098" y="4339"/>
                  </a:cubicBezTo>
                  <a:cubicBezTo>
                    <a:pt x="7094" y="4336"/>
                    <a:pt x="7094" y="4331"/>
                    <a:pt x="7098" y="4328"/>
                  </a:cubicBezTo>
                  <a:close/>
                  <a:moveTo>
                    <a:pt x="7117" y="4304"/>
                  </a:moveTo>
                  <a:lnTo>
                    <a:pt x="7117" y="4304"/>
                  </a:lnTo>
                  <a:cubicBezTo>
                    <a:pt x="7120" y="4301"/>
                    <a:pt x="7125" y="4300"/>
                    <a:pt x="7128" y="4303"/>
                  </a:cubicBezTo>
                  <a:cubicBezTo>
                    <a:pt x="7132" y="4305"/>
                    <a:pt x="7133" y="4310"/>
                    <a:pt x="7130" y="4314"/>
                  </a:cubicBezTo>
                  <a:lnTo>
                    <a:pt x="7130" y="4314"/>
                  </a:lnTo>
                  <a:cubicBezTo>
                    <a:pt x="7128" y="4317"/>
                    <a:pt x="7123" y="4318"/>
                    <a:pt x="7119" y="4316"/>
                  </a:cubicBezTo>
                  <a:cubicBezTo>
                    <a:pt x="7115" y="4313"/>
                    <a:pt x="7115" y="4308"/>
                    <a:pt x="7117" y="4304"/>
                  </a:cubicBezTo>
                  <a:close/>
                  <a:moveTo>
                    <a:pt x="7138" y="4280"/>
                  </a:moveTo>
                  <a:lnTo>
                    <a:pt x="7138" y="4280"/>
                  </a:lnTo>
                  <a:cubicBezTo>
                    <a:pt x="7140" y="4276"/>
                    <a:pt x="7145" y="4275"/>
                    <a:pt x="7149" y="4278"/>
                  </a:cubicBezTo>
                  <a:cubicBezTo>
                    <a:pt x="7152" y="4280"/>
                    <a:pt x="7153" y="4285"/>
                    <a:pt x="7151" y="4289"/>
                  </a:cubicBezTo>
                  <a:lnTo>
                    <a:pt x="7151" y="4289"/>
                  </a:lnTo>
                  <a:cubicBezTo>
                    <a:pt x="7148" y="4293"/>
                    <a:pt x="7143" y="4293"/>
                    <a:pt x="7139" y="4291"/>
                  </a:cubicBezTo>
                  <a:cubicBezTo>
                    <a:pt x="7136" y="4288"/>
                    <a:pt x="7135" y="4283"/>
                    <a:pt x="7138" y="4280"/>
                  </a:cubicBezTo>
                  <a:close/>
                  <a:moveTo>
                    <a:pt x="7158" y="4255"/>
                  </a:moveTo>
                  <a:lnTo>
                    <a:pt x="7158" y="4255"/>
                  </a:lnTo>
                  <a:cubicBezTo>
                    <a:pt x="7160" y="4251"/>
                    <a:pt x="7165" y="4250"/>
                    <a:pt x="7169" y="4253"/>
                  </a:cubicBezTo>
                  <a:cubicBezTo>
                    <a:pt x="7173" y="4256"/>
                    <a:pt x="7173" y="4261"/>
                    <a:pt x="7171" y="4264"/>
                  </a:cubicBezTo>
                  <a:lnTo>
                    <a:pt x="7171" y="4264"/>
                  </a:lnTo>
                  <a:cubicBezTo>
                    <a:pt x="7168" y="4268"/>
                    <a:pt x="7163" y="4269"/>
                    <a:pt x="7160" y="4266"/>
                  </a:cubicBezTo>
                  <a:cubicBezTo>
                    <a:pt x="7156" y="4263"/>
                    <a:pt x="7155" y="4258"/>
                    <a:pt x="7158" y="4255"/>
                  </a:cubicBezTo>
                  <a:close/>
                  <a:moveTo>
                    <a:pt x="7178" y="4230"/>
                  </a:moveTo>
                  <a:lnTo>
                    <a:pt x="7178" y="4230"/>
                  </a:lnTo>
                  <a:cubicBezTo>
                    <a:pt x="7181" y="4227"/>
                    <a:pt x="7186" y="4226"/>
                    <a:pt x="7189" y="4228"/>
                  </a:cubicBezTo>
                  <a:cubicBezTo>
                    <a:pt x="7193" y="4231"/>
                    <a:pt x="7194" y="4236"/>
                    <a:pt x="7191" y="4239"/>
                  </a:cubicBezTo>
                  <a:lnTo>
                    <a:pt x="7191" y="4239"/>
                  </a:lnTo>
                  <a:cubicBezTo>
                    <a:pt x="7189" y="4243"/>
                    <a:pt x="7184" y="4244"/>
                    <a:pt x="7180" y="4241"/>
                  </a:cubicBezTo>
                  <a:cubicBezTo>
                    <a:pt x="7176" y="4239"/>
                    <a:pt x="7176" y="4234"/>
                    <a:pt x="7178" y="4230"/>
                  </a:cubicBezTo>
                  <a:close/>
                  <a:moveTo>
                    <a:pt x="7196" y="4204"/>
                  </a:moveTo>
                  <a:lnTo>
                    <a:pt x="7196" y="4204"/>
                  </a:lnTo>
                  <a:cubicBezTo>
                    <a:pt x="7198" y="4201"/>
                    <a:pt x="7203" y="4199"/>
                    <a:pt x="7207" y="4201"/>
                  </a:cubicBezTo>
                  <a:cubicBezTo>
                    <a:pt x="7210" y="4204"/>
                    <a:pt x="7212" y="4208"/>
                    <a:pt x="7209" y="4212"/>
                  </a:cubicBezTo>
                  <a:lnTo>
                    <a:pt x="7209" y="4212"/>
                  </a:lnTo>
                  <a:cubicBezTo>
                    <a:pt x="7207" y="4216"/>
                    <a:pt x="7202" y="4217"/>
                    <a:pt x="7199" y="4215"/>
                  </a:cubicBezTo>
                  <a:cubicBezTo>
                    <a:pt x="7195" y="4213"/>
                    <a:pt x="7193" y="4208"/>
                    <a:pt x="7196" y="4204"/>
                  </a:cubicBezTo>
                  <a:close/>
                  <a:moveTo>
                    <a:pt x="7212" y="4177"/>
                  </a:moveTo>
                  <a:lnTo>
                    <a:pt x="7212" y="4177"/>
                  </a:lnTo>
                  <a:cubicBezTo>
                    <a:pt x="7214" y="4173"/>
                    <a:pt x="7219" y="4172"/>
                    <a:pt x="7223" y="4174"/>
                  </a:cubicBezTo>
                  <a:cubicBezTo>
                    <a:pt x="7227" y="4176"/>
                    <a:pt x="7228" y="4181"/>
                    <a:pt x="7226" y="4185"/>
                  </a:cubicBezTo>
                  <a:lnTo>
                    <a:pt x="7226" y="4185"/>
                  </a:lnTo>
                  <a:cubicBezTo>
                    <a:pt x="7224" y="4189"/>
                    <a:pt x="7219" y="4190"/>
                    <a:pt x="7215" y="4188"/>
                  </a:cubicBezTo>
                  <a:cubicBezTo>
                    <a:pt x="7211" y="4186"/>
                    <a:pt x="7210" y="4181"/>
                    <a:pt x="7212" y="4177"/>
                  </a:cubicBezTo>
                  <a:close/>
                  <a:moveTo>
                    <a:pt x="7227" y="4150"/>
                  </a:moveTo>
                  <a:lnTo>
                    <a:pt x="7227" y="4150"/>
                  </a:lnTo>
                  <a:cubicBezTo>
                    <a:pt x="7228" y="4146"/>
                    <a:pt x="7233" y="4144"/>
                    <a:pt x="7237" y="4145"/>
                  </a:cubicBezTo>
                  <a:cubicBezTo>
                    <a:pt x="7241" y="4147"/>
                    <a:pt x="7243" y="4152"/>
                    <a:pt x="7242" y="4156"/>
                  </a:cubicBezTo>
                  <a:lnTo>
                    <a:pt x="7242" y="4156"/>
                  </a:lnTo>
                  <a:cubicBezTo>
                    <a:pt x="7240" y="4160"/>
                    <a:pt x="7236" y="4162"/>
                    <a:pt x="7232" y="4160"/>
                  </a:cubicBezTo>
                  <a:cubicBezTo>
                    <a:pt x="7227" y="4159"/>
                    <a:pt x="7225" y="4154"/>
                    <a:pt x="7227" y="4150"/>
                  </a:cubicBezTo>
                  <a:close/>
                  <a:moveTo>
                    <a:pt x="7241" y="4121"/>
                  </a:moveTo>
                  <a:lnTo>
                    <a:pt x="7241" y="4121"/>
                  </a:lnTo>
                  <a:cubicBezTo>
                    <a:pt x="7242" y="4117"/>
                    <a:pt x="7247" y="4115"/>
                    <a:pt x="7251" y="4116"/>
                  </a:cubicBezTo>
                  <a:cubicBezTo>
                    <a:pt x="7255" y="4118"/>
                    <a:pt x="7257" y="4123"/>
                    <a:pt x="7256" y="4127"/>
                  </a:cubicBezTo>
                  <a:lnTo>
                    <a:pt x="7256" y="4127"/>
                  </a:lnTo>
                  <a:cubicBezTo>
                    <a:pt x="7254" y="4131"/>
                    <a:pt x="7250" y="4133"/>
                    <a:pt x="7245" y="4131"/>
                  </a:cubicBezTo>
                  <a:cubicBezTo>
                    <a:pt x="7241" y="4130"/>
                    <a:pt x="7239" y="4125"/>
                    <a:pt x="7241" y="4121"/>
                  </a:cubicBezTo>
                  <a:close/>
                  <a:moveTo>
                    <a:pt x="7253" y="4093"/>
                  </a:moveTo>
                  <a:lnTo>
                    <a:pt x="7253" y="4093"/>
                  </a:lnTo>
                  <a:cubicBezTo>
                    <a:pt x="7254" y="4088"/>
                    <a:pt x="7259" y="4086"/>
                    <a:pt x="7263" y="4087"/>
                  </a:cubicBezTo>
                  <a:cubicBezTo>
                    <a:pt x="7267" y="4088"/>
                    <a:pt x="7270" y="4092"/>
                    <a:pt x="7269" y="4097"/>
                  </a:cubicBezTo>
                  <a:lnTo>
                    <a:pt x="7269" y="4097"/>
                  </a:lnTo>
                  <a:cubicBezTo>
                    <a:pt x="7268" y="4101"/>
                    <a:pt x="7263" y="4103"/>
                    <a:pt x="7259" y="4102"/>
                  </a:cubicBezTo>
                  <a:cubicBezTo>
                    <a:pt x="7255" y="4101"/>
                    <a:pt x="7252" y="4097"/>
                    <a:pt x="7253" y="4093"/>
                  </a:cubicBezTo>
                  <a:close/>
                  <a:moveTo>
                    <a:pt x="7264" y="4063"/>
                  </a:moveTo>
                  <a:lnTo>
                    <a:pt x="7264" y="4063"/>
                  </a:lnTo>
                  <a:cubicBezTo>
                    <a:pt x="7265" y="4058"/>
                    <a:pt x="7270" y="4056"/>
                    <a:pt x="7274" y="4057"/>
                  </a:cubicBezTo>
                  <a:cubicBezTo>
                    <a:pt x="7278" y="4058"/>
                    <a:pt x="7281" y="4062"/>
                    <a:pt x="7280" y="4067"/>
                  </a:cubicBezTo>
                  <a:lnTo>
                    <a:pt x="7280" y="4067"/>
                  </a:lnTo>
                  <a:cubicBezTo>
                    <a:pt x="7279" y="4071"/>
                    <a:pt x="7274" y="4073"/>
                    <a:pt x="7270" y="4072"/>
                  </a:cubicBezTo>
                  <a:cubicBezTo>
                    <a:pt x="7266" y="4071"/>
                    <a:pt x="7263" y="4067"/>
                    <a:pt x="7264" y="4063"/>
                  </a:cubicBezTo>
                  <a:close/>
                  <a:moveTo>
                    <a:pt x="7275" y="4033"/>
                  </a:moveTo>
                  <a:lnTo>
                    <a:pt x="7275" y="4033"/>
                  </a:lnTo>
                  <a:cubicBezTo>
                    <a:pt x="7275" y="4029"/>
                    <a:pt x="7279" y="4026"/>
                    <a:pt x="7283" y="4026"/>
                  </a:cubicBezTo>
                  <a:cubicBezTo>
                    <a:pt x="7288" y="4027"/>
                    <a:pt x="7291" y="4031"/>
                    <a:pt x="7290" y="4035"/>
                  </a:cubicBezTo>
                  <a:lnTo>
                    <a:pt x="7290" y="4035"/>
                  </a:lnTo>
                  <a:cubicBezTo>
                    <a:pt x="7290" y="4040"/>
                    <a:pt x="7286" y="4043"/>
                    <a:pt x="7281" y="4042"/>
                  </a:cubicBezTo>
                  <a:cubicBezTo>
                    <a:pt x="7277" y="4042"/>
                    <a:pt x="7274" y="4038"/>
                    <a:pt x="7275" y="4033"/>
                  </a:cubicBezTo>
                  <a:close/>
                  <a:moveTo>
                    <a:pt x="7282" y="4002"/>
                  </a:moveTo>
                  <a:lnTo>
                    <a:pt x="7282" y="4002"/>
                  </a:lnTo>
                  <a:cubicBezTo>
                    <a:pt x="7283" y="3998"/>
                    <a:pt x="7287" y="3995"/>
                    <a:pt x="7291" y="3995"/>
                  </a:cubicBezTo>
                  <a:cubicBezTo>
                    <a:pt x="7296" y="3996"/>
                    <a:pt x="7299" y="4000"/>
                    <a:pt x="7298" y="4004"/>
                  </a:cubicBezTo>
                  <a:lnTo>
                    <a:pt x="7298" y="4004"/>
                  </a:lnTo>
                  <a:cubicBezTo>
                    <a:pt x="7298" y="4009"/>
                    <a:pt x="7294" y="4012"/>
                    <a:pt x="7289" y="4011"/>
                  </a:cubicBezTo>
                  <a:cubicBezTo>
                    <a:pt x="7285" y="4011"/>
                    <a:pt x="7282" y="4007"/>
                    <a:pt x="7282" y="4002"/>
                  </a:cubicBezTo>
                  <a:close/>
                  <a:moveTo>
                    <a:pt x="7290" y="3971"/>
                  </a:moveTo>
                  <a:lnTo>
                    <a:pt x="7290" y="3971"/>
                  </a:lnTo>
                  <a:cubicBezTo>
                    <a:pt x="7290" y="3967"/>
                    <a:pt x="7294" y="3964"/>
                    <a:pt x="7299" y="3964"/>
                  </a:cubicBezTo>
                  <a:cubicBezTo>
                    <a:pt x="7303" y="3965"/>
                    <a:pt x="7306" y="3969"/>
                    <a:pt x="7306" y="3973"/>
                  </a:cubicBezTo>
                  <a:lnTo>
                    <a:pt x="7306" y="3973"/>
                  </a:lnTo>
                  <a:cubicBezTo>
                    <a:pt x="7305" y="3978"/>
                    <a:pt x="7301" y="3981"/>
                    <a:pt x="7297" y="3980"/>
                  </a:cubicBezTo>
                  <a:cubicBezTo>
                    <a:pt x="7292" y="3980"/>
                    <a:pt x="7289" y="3976"/>
                    <a:pt x="7290" y="3971"/>
                  </a:cubicBezTo>
                  <a:close/>
                  <a:moveTo>
                    <a:pt x="7295" y="3940"/>
                  </a:moveTo>
                  <a:lnTo>
                    <a:pt x="7295" y="3940"/>
                  </a:lnTo>
                  <a:cubicBezTo>
                    <a:pt x="7295" y="3935"/>
                    <a:pt x="7299" y="3932"/>
                    <a:pt x="7304" y="3933"/>
                  </a:cubicBezTo>
                  <a:cubicBezTo>
                    <a:pt x="7308" y="3933"/>
                    <a:pt x="7311" y="3937"/>
                    <a:pt x="7311" y="3941"/>
                  </a:cubicBezTo>
                  <a:lnTo>
                    <a:pt x="7311" y="3941"/>
                  </a:lnTo>
                  <a:cubicBezTo>
                    <a:pt x="7310" y="3946"/>
                    <a:pt x="7306" y="3949"/>
                    <a:pt x="7302" y="3949"/>
                  </a:cubicBezTo>
                  <a:cubicBezTo>
                    <a:pt x="7298" y="3948"/>
                    <a:pt x="7295" y="3944"/>
                    <a:pt x="7295" y="3940"/>
                  </a:cubicBezTo>
                  <a:close/>
                  <a:moveTo>
                    <a:pt x="7300" y="3908"/>
                  </a:moveTo>
                  <a:lnTo>
                    <a:pt x="7300" y="3908"/>
                  </a:lnTo>
                  <a:cubicBezTo>
                    <a:pt x="7300" y="3904"/>
                    <a:pt x="7304" y="3900"/>
                    <a:pt x="7309" y="3901"/>
                  </a:cubicBezTo>
                  <a:cubicBezTo>
                    <a:pt x="7313" y="3901"/>
                    <a:pt x="7316" y="3905"/>
                    <a:pt x="7316" y="3910"/>
                  </a:cubicBezTo>
                  <a:lnTo>
                    <a:pt x="7316" y="3910"/>
                  </a:lnTo>
                  <a:cubicBezTo>
                    <a:pt x="7315" y="3914"/>
                    <a:pt x="7311" y="3917"/>
                    <a:pt x="7307" y="3917"/>
                  </a:cubicBezTo>
                  <a:cubicBezTo>
                    <a:pt x="7303" y="3916"/>
                    <a:pt x="7299" y="3912"/>
                    <a:pt x="7300" y="3908"/>
                  </a:cubicBezTo>
                  <a:close/>
                  <a:moveTo>
                    <a:pt x="7303" y="3877"/>
                  </a:moveTo>
                  <a:lnTo>
                    <a:pt x="7303" y="3877"/>
                  </a:lnTo>
                  <a:cubicBezTo>
                    <a:pt x="7303" y="3873"/>
                    <a:pt x="7306" y="3869"/>
                    <a:pt x="7311" y="3869"/>
                  </a:cubicBezTo>
                  <a:cubicBezTo>
                    <a:pt x="7315" y="3869"/>
                    <a:pt x="7319" y="3873"/>
                    <a:pt x="7319" y="3877"/>
                  </a:cubicBezTo>
                  <a:lnTo>
                    <a:pt x="7319" y="3877"/>
                  </a:lnTo>
                  <a:cubicBezTo>
                    <a:pt x="7319" y="3882"/>
                    <a:pt x="7315" y="3885"/>
                    <a:pt x="7311" y="3885"/>
                  </a:cubicBezTo>
                  <a:cubicBezTo>
                    <a:pt x="7306" y="3885"/>
                    <a:pt x="7303" y="3882"/>
                    <a:pt x="7303" y="3877"/>
                  </a:cubicBezTo>
                  <a:close/>
                  <a:moveTo>
                    <a:pt x="7304" y="3845"/>
                  </a:moveTo>
                  <a:lnTo>
                    <a:pt x="7304" y="3845"/>
                  </a:lnTo>
                  <a:cubicBezTo>
                    <a:pt x="7304" y="3841"/>
                    <a:pt x="7308" y="3837"/>
                    <a:pt x="7312" y="3837"/>
                  </a:cubicBezTo>
                  <a:cubicBezTo>
                    <a:pt x="7317" y="3837"/>
                    <a:pt x="7320" y="3841"/>
                    <a:pt x="7320" y="3845"/>
                  </a:cubicBezTo>
                  <a:lnTo>
                    <a:pt x="7320" y="3845"/>
                  </a:lnTo>
                  <a:cubicBezTo>
                    <a:pt x="7320" y="3850"/>
                    <a:pt x="7317" y="3853"/>
                    <a:pt x="7312" y="3853"/>
                  </a:cubicBezTo>
                  <a:cubicBezTo>
                    <a:pt x="7308" y="3853"/>
                    <a:pt x="7304" y="3850"/>
                    <a:pt x="7304" y="3845"/>
                  </a:cubicBezTo>
                  <a:close/>
                  <a:moveTo>
                    <a:pt x="7305" y="3813"/>
                  </a:moveTo>
                  <a:lnTo>
                    <a:pt x="7305" y="3813"/>
                  </a:lnTo>
                  <a:cubicBezTo>
                    <a:pt x="7305" y="3809"/>
                    <a:pt x="7309" y="3805"/>
                    <a:pt x="7313" y="3805"/>
                  </a:cubicBezTo>
                  <a:cubicBezTo>
                    <a:pt x="7318" y="3805"/>
                    <a:pt x="7321" y="3809"/>
                    <a:pt x="7321" y="3813"/>
                  </a:cubicBezTo>
                  <a:lnTo>
                    <a:pt x="7321" y="3813"/>
                  </a:lnTo>
                  <a:cubicBezTo>
                    <a:pt x="7321" y="3818"/>
                    <a:pt x="7318" y="3821"/>
                    <a:pt x="7313" y="3821"/>
                  </a:cubicBezTo>
                  <a:cubicBezTo>
                    <a:pt x="7309" y="3821"/>
                    <a:pt x="7305" y="3818"/>
                    <a:pt x="7305" y="3813"/>
                  </a:cubicBezTo>
                  <a:close/>
                  <a:moveTo>
                    <a:pt x="7305" y="3781"/>
                  </a:moveTo>
                  <a:lnTo>
                    <a:pt x="7305" y="3781"/>
                  </a:lnTo>
                  <a:cubicBezTo>
                    <a:pt x="7305" y="3777"/>
                    <a:pt x="7309" y="3773"/>
                    <a:pt x="7313" y="3773"/>
                  </a:cubicBezTo>
                  <a:cubicBezTo>
                    <a:pt x="7318" y="3773"/>
                    <a:pt x="7321" y="3777"/>
                    <a:pt x="7321" y="3781"/>
                  </a:cubicBezTo>
                  <a:lnTo>
                    <a:pt x="7321" y="3781"/>
                  </a:lnTo>
                  <a:cubicBezTo>
                    <a:pt x="7321" y="3786"/>
                    <a:pt x="7318" y="3789"/>
                    <a:pt x="7313" y="3789"/>
                  </a:cubicBezTo>
                  <a:cubicBezTo>
                    <a:pt x="7309" y="3789"/>
                    <a:pt x="7305" y="3786"/>
                    <a:pt x="7305" y="3781"/>
                  </a:cubicBezTo>
                  <a:close/>
                  <a:moveTo>
                    <a:pt x="7305" y="3749"/>
                  </a:moveTo>
                  <a:lnTo>
                    <a:pt x="7305" y="3749"/>
                  </a:lnTo>
                  <a:cubicBezTo>
                    <a:pt x="7305" y="3745"/>
                    <a:pt x="7309" y="3741"/>
                    <a:pt x="7313" y="3741"/>
                  </a:cubicBezTo>
                  <a:cubicBezTo>
                    <a:pt x="7318" y="3741"/>
                    <a:pt x="7321" y="3745"/>
                    <a:pt x="7321" y="3749"/>
                  </a:cubicBezTo>
                  <a:lnTo>
                    <a:pt x="7321" y="3749"/>
                  </a:lnTo>
                  <a:cubicBezTo>
                    <a:pt x="7321" y="3754"/>
                    <a:pt x="7318" y="3757"/>
                    <a:pt x="7313" y="3757"/>
                  </a:cubicBezTo>
                  <a:cubicBezTo>
                    <a:pt x="7309" y="3757"/>
                    <a:pt x="7305" y="3754"/>
                    <a:pt x="7305" y="3749"/>
                  </a:cubicBezTo>
                  <a:close/>
                  <a:moveTo>
                    <a:pt x="7305" y="3717"/>
                  </a:moveTo>
                  <a:lnTo>
                    <a:pt x="7305" y="3717"/>
                  </a:lnTo>
                  <a:cubicBezTo>
                    <a:pt x="7305" y="3713"/>
                    <a:pt x="7309" y="3709"/>
                    <a:pt x="7313" y="3709"/>
                  </a:cubicBezTo>
                  <a:cubicBezTo>
                    <a:pt x="7318" y="3709"/>
                    <a:pt x="7321" y="3713"/>
                    <a:pt x="7321" y="3717"/>
                  </a:cubicBezTo>
                  <a:lnTo>
                    <a:pt x="7321" y="3717"/>
                  </a:lnTo>
                  <a:cubicBezTo>
                    <a:pt x="7321" y="3722"/>
                    <a:pt x="7318" y="3725"/>
                    <a:pt x="7313" y="3725"/>
                  </a:cubicBezTo>
                  <a:cubicBezTo>
                    <a:pt x="7309" y="3725"/>
                    <a:pt x="7305" y="3722"/>
                    <a:pt x="7305" y="3717"/>
                  </a:cubicBezTo>
                  <a:close/>
                  <a:moveTo>
                    <a:pt x="7305" y="3685"/>
                  </a:moveTo>
                  <a:lnTo>
                    <a:pt x="7305" y="3685"/>
                  </a:lnTo>
                  <a:cubicBezTo>
                    <a:pt x="7305" y="3681"/>
                    <a:pt x="7309" y="3677"/>
                    <a:pt x="7313" y="3677"/>
                  </a:cubicBezTo>
                  <a:cubicBezTo>
                    <a:pt x="7318" y="3677"/>
                    <a:pt x="7321" y="3681"/>
                    <a:pt x="7321" y="3685"/>
                  </a:cubicBezTo>
                  <a:lnTo>
                    <a:pt x="7321" y="3685"/>
                  </a:lnTo>
                  <a:cubicBezTo>
                    <a:pt x="7321" y="3689"/>
                    <a:pt x="7318" y="3693"/>
                    <a:pt x="7313" y="3693"/>
                  </a:cubicBezTo>
                  <a:cubicBezTo>
                    <a:pt x="7309" y="3693"/>
                    <a:pt x="7305" y="3689"/>
                    <a:pt x="7305" y="3685"/>
                  </a:cubicBezTo>
                  <a:close/>
                  <a:moveTo>
                    <a:pt x="7305" y="3653"/>
                  </a:moveTo>
                  <a:lnTo>
                    <a:pt x="7305" y="3653"/>
                  </a:lnTo>
                  <a:cubicBezTo>
                    <a:pt x="7305" y="3649"/>
                    <a:pt x="7309" y="3645"/>
                    <a:pt x="7313" y="3645"/>
                  </a:cubicBezTo>
                  <a:cubicBezTo>
                    <a:pt x="7318" y="3645"/>
                    <a:pt x="7321" y="3649"/>
                    <a:pt x="7321" y="3653"/>
                  </a:cubicBezTo>
                  <a:lnTo>
                    <a:pt x="7321" y="3653"/>
                  </a:lnTo>
                  <a:cubicBezTo>
                    <a:pt x="7321" y="3657"/>
                    <a:pt x="7318" y="3661"/>
                    <a:pt x="7313" y="3661"/>
                  </a:cubicBezTo>
                  <a:cubicBezTo>
                    <a:pt x="7309" y="3661"/>
                    <a:pt x="7305" y="3657"/>
                    <a:pt x="7305" y="3653"/>
                  </a:cubicBezTo>
                  <a:close/>
                  <a:moveTo>
                    <a:pt x="7305" y="3621"/>
                  </a:moveTo>
                  <a:lnTo>
                    <a:pt x="7305" y="3621"/>
                  </a:lnTo>
                  <a:cubicBezTo>
                    <a:pt x="7305" y="3617"/>
                    <a:pt x="7309" y="3613"/>
                    <a:pt x="7313" y="3613"/>
                  </a:cubicBezTo>
                  <a:cubicBezTo>
                    <a:pt x="7318" y="3613"/>
                    <a:pt x="7321" y="3617"/>
                    <a:pt x="7321" y="3621"/>
                  </a:cubicBezTo>
                  <a:lnTo>
                    <a:pt x="7321" y="3621"/>
                  </a:lnTo>
                  <a:cubicBezTo>
                    <a:pt x="7321" y="3625"/>
                    <a:pt x="7318" y="3629"/>
                    <a:pt x="7313" y="3629"/>
                  </a:cubicBezTo>
                  <a:cubicBezTo>
                    <a:pt x="7309" y="3629"/>
                    <a:pt x="7305" y="3625"/>
                    <a:pt x="7305" y="3621"/>
                  </a:cubicBezTo>
                  <a:close/>
                  <a:moveTo>
                    <a:pt x="7305" y="3589"/>
                  </a:moveTo>
                  <a:lnTo>
                    <a:pt x="7305" y="3589"/>
                  </a:lnTo>
                  <a:cubicBezTo>
                    <a:pt x="7305" y="3585"/>
                    <a:pt x="7309" y="3581"/>
                    <a:pt x="7313" y="3581"/>
                  </a:cubicBezTo>
                  <a:cubicBezTo>
                    <a:pt x="7318" y="3581"/>
                    <a:pt x="7321" y="3585"/>
                    <a:pt x="7321" y="3589"/>
                  </a:cubicBezTo>
                  <a:lnTo>
                    <a:pt x="7321" y="3589"/>
                  </a:lnTo>
                  <a:cubicBezTo>
                    <a:pt x="7321" y="3593"/>
                    <a:pt x="7318" y="3597"/>
                    <a:pt x="7313" y="3597"/>
                  </a:cubicBezTo>
                  <a:cubicBezTo>
                    <a:pt x="7309" y="3597"/>
                    <a:pt x="7305" y="3593"/>
                    <a:pt x="7305" y="3589"/>
                  </a:cubicBezTo>
                  <a:close/>
                  <a:moveTo>
                    <a:pt x="7305" y="3557"/>
                  </a:moveTo>
                  <a:lnTo>
                    <a:pt x="7305" y="3557"/>
                  </a:lnTo>
                  <a:cubicBezTo>
                    <a:pt x="7305" y="3553"/>
                    <a:pt x="7309" y="3549"/>
                    <a:pt x="7313" y="3549"/>
                  </a:cubicBezTo>
                  <a:cubicBezTo>
                    <a:pt x="7318" y="3549"/>
                    <a:pt x="7321" y="3553"/>
                    <a:pt x="7321" y="3557"/>
                  </a:cubicBezTo>
                  <a:lnTo>
                    <a:pt x="7321" y="3557"/>
                  </a:lnTo>
                  <a:cubicBezTo>
                    <a:pt x="7321" y="3561"/>
                    <a:pt x="7318" y="3565"/>
                    <a:pt x="7313" y="3565"/>
                  </a:cubicBezTo>
                  <a:cubicBezTo>
                    <a:pt x="7309" y="3565"/>
                    <a:pt x="7305" y="3561"/>
                    <a:pt x="7305" y="3557"/>
                  </a:cubicBezTo>
                  <a:close/>
                  <a:moveTo>
                    <a:pt x="7305" y="3525"/>
                  </a:moveTo>
                  <a:lnTo>
                    <a:pt x="7305" y="3525"/>
                  </a:lnTo>
                  <a:cubicBezTo>
                    <a:pt x="7305" y="3521"/>
                    <a:pt x="7309" y="3517"/>
                    <a:pt x="7313" y="3517"/>
                  </a:cubicBezTo>
                  <a:cubicBezTo>
                    <a:pt x="7318" y="3517"/>
                    <a:pt x="7321" y="3521"/>
                    <a:pt x="7321" y="3525"/>
                  </a:cubicBezTo>
                  <a:lnTo>
                    <a:pt x="7321" y="3525"/>
                  </a:lnTo>
                  <a:cubicBezTo>
                    <a:pt x="7321" y="3529"/>
                    <a:pt x="7318" y="3533"/>
                    <a:pt x="7313" y="3533"/>
                  </a:cubicBezTo>
                  <a:cubicBezTo>
                    <a:pt x="7309" y="3533"/>
                    <a:pt x="7305" y="3529"/>
                    <a:pt x="7305" y="3525"/>
                  </a:cubicBezTo>
                  <a:close/>
                  <a:moveTo>
                    <a:pt x="7305" y="3493"/>
                  </a:moveTo>
                  <a:lnTo>
                    <a:pt x="7305" y="3493"/>
                  </a:lnTo>
                  <a:cubicBezTo>
                    <a:pt x="7305" y="3489"/>
                    <a:pt x="7309" y="3485"/>
                    <a:pt x="7313" y="3485"/>
                  </a:cubicBezTo>
                  <a:cubicBezTo>
                    <a:pt x="7318" y="3485"/>
                    <a:pt x="7321" y="3489"/>
                    <a:pt x="7321" y="3493"/>
                  </a:cubicBezTo>
                  <a:lnTo>
                    <a:pt x="7321" y="3493"/>
                  </a:lnTo>
                  <a:cubicBezTo>
                    <a:pt x="7321" y="3497"/>
                    <a:pt x="7318" y="3501"/>
                    <a:pt x="7313" y="3501"/>
                  </a:cubicBezTo>
                  <a:cubicBezTo>
                    <a:pt x="7309" y="3501"/>
                    <a:pt x="7305" y="3497"/>
                    <a:pt x="7305" y="3493"/>
                  </a:cubicBezTo>
                  <a:close/>
                  <a:moveTo>
                    <a:pt x="7305" y="3461"/>
                  </a:moveTo>
                  <a:lnTo>
                    <a:pt x="7305" y="3461"/>
                  </a:lnTo>
                  <a:cubicBezTo>
                    <a:pt x="7305" y="3457"/>
                    <a:pt x="7309" y="3453"/>
                    <a:pt x="7313" y="3453"/>
                  </a:cubicBezTo>
                  <a:cubicBezTo>
                    <a:pt x="7318" y="3453"/>
                    <a:pt x="7321" y="3457"/>
                    <a:pt x="7321" y="3461"/>
                  </a:cubicBezTo>
                  <a:lnTo>
                    <a:pt x="7321" y="3461"/>
                  </a:lnTo>
                  <a:cubicBezTo>
                    <a:pt x="7321" y="3465"/>
                    <a:pt x="7318" y="3469"/>
                    <a:pt x="7313" y="3469"/>
                  </a:cubicBezTo>
                  <a:cubicBezTo>
                    <a:pt x="7309" y="3469"/>
                    <a:pt x="7305" y="3465"/>
                    <a:pt x="7305" y="3461"/>
                  </a:cubicBezTo>
                  <a:close/>
                  <a:moveTo>
                    <a:pt x="7305" y="3429"/>
                  </a:moveTo>
                  <a:lnTo>
                    <a:pt x="7305" y="3429"/>
                  </a:lnTo>
                  <a:cubicBezTo>
                    <a:pt x="7305" y="3424"/>
                    <a:pt x="7309" y="3421"/>
                    <a:pt x="7313" y="3421"/>
                  </a:cubicBezTo>
                  <a:cubicBezTo>
                    <a:pt x="7318" y="3421"/>
                    <a:pt x="7321" y="3424"/>
                    <a:pt x="7321" y="3429"/>
                  </a:cubicBezTo>
                  <a:lnTo>
                    <a:pt x="7321" y="3429"/>
                  </a:lnTo>
                  <a:cubicBezTo>
                    <a:pt x="7321" y="3433"/>
                    <a:pt x="7318" y="3437"/>
                    <a:pt x="7313" y="3437"/>
                  </a:cubicBezTo>
                  <a:cubicBezTo>
                    <a:pt x="7309" y="3437"/>
                    <a:pt x="7305" y="3433"/>
                    <a:pt x="7305" y="3429"/>
                  </a:cubicBezTo>
                  <a:close/>
                  <a:moveTo>
                    <a:pt x="7305" y="3397"/>
                  </a:moveTo>
                  <a:lnTo>
                    <a:pt x="7305" y="3397"/>
                  </a:lnTo>
                  <a:cubicBezTo>
                    <a:pt x="7305" y="3392"/>
                    <a:pt x="7309" y="3389"/>
                    <a:pt x="7313" y="3389"/>
                  </a:cubicBezTo>
                  <a:cubicBezTo>
                    <a:pt x="7318" y="3389"/>
                    <a:pt x="7321" y="3392"/>
                    <a:pt x="7321" y="3397"/>
                  </a:cubicBezTo>
                  <a:lnTo>
                    <a:pt x="7321" y="3397"/>
                  </a:lnTo>
                  <a:cubicBezTo>
                    <a:pt x="7321" y="3401"/>
                    <a:pt x="7318" y="3405"/>
                    <a:pt x="7313" y="3405"/>
                  </a:cubicBezTo>
                  <a:cubicBezTo>
                    <a:pt x="7309" y="3405"/>
                    <a:pt x="7305" y="3401"/>
                    <a:pt x="7305" y="3397"/>
                  </a:cubicBezTo>
                  <a:close/>
                  <a:moveTo>
                    <a:pt x="7305" y="3365"/>
                  </a:moveTo>
                  <a:lnTo>
                    <a:pt x="7305" y="3365"/>
                  </a:lnTo>
                  <a:cubicBezTo>
                    <a:pt x="7305" y="3360"/>
                    <a:pt x="7309" y="3357"/>
                    <a:pt x="7313" y="3357"/>
                  </a:cubicBezTo>
                  <a:cubicBezTo>
                    <a:pt x="7318" y="3357"/>
                    <a:pt x="7321" y="3360"/>
                    <a:pt x="7321" y="3365"/>
                  </a:cubicBezTo>
                  <a:lnTo>
                    <a:pt x="7321" y="3365"/>
                  </a:lnTo>
                  <a:cubicBezTo>
                    <a:pt x="7321" y="3369"/>
                    <a:pt x="7318" y="3373"/>
                    <a:pt x="7313" y="3373"/>
                  </a:cubicBezTo>
                  <a:cubicBezTo>
                    <a:pt x="7309" y="3373"/>
                    <a:pt x="7305" y="3369"/>
                    <a:pt x="7305" y="3365"/>
                  </a:cubicBezTo>
                  <a:close/>
                  <a:moveTo>
                    <a:pt x="7305" y="3333"/>
                  </a:moveTo>
                  <a:lnTo>
                    <a:pt x="7305" y="3333"/>
                  </a:lnTo>
                  <a:cubicBezTo>
                    <a:pt x="7305" y="3328"/>
                    <a:pt x="7309" y="3325"/>
                    <a:pt x="7313" y="3325"/>
                  </a:cubicBezTo>
                  <a:cubicBezTo>
                    <a:pt x="7318" y="3325"/>
                    <a:pt x="7321" y="3328"/>
                    <a:pt x="7321" y="3333"/>
                  </a:cubicBezTo>
                  <a:lnTo>
                    <a:pt x="7321" y="3333"/>
                  </a:lnTo>
                  <a:cubicBezTo>
                    <a:pt x="7321" y="3337"/>
                    <a:pt x="7318" y="3341"/>
                    <a:pt x="7313" y="3341"/>
                  </a:cubicBezTo>
                  <a:cubicBezTo>
                    <a:pt x="7309" y="3341"/>
                    <a:pt x="7305" y="3337"/>
                    <a:pt x="7305" y="3333"/>
                  </a:cubicBezTo>
                  <a:close/>
                  <a:moveTo>
                    <a:pt x="7305" y="3301"/>
                  </a:moveTo>
                  <a:lnTo>
                    <a:pt x="7305" y="3301"/>
                  </a:lnTo>
                  <a:cubicBezTo>
                    <a:pt x="7305" y="3296"/>
                    <a:pt x="7309" y="3293"/>
                    <a:pt x="7313" y="3293"/>
                  </a:cubicBezTo>
                  <a:cubicBezTo>
                    <a:pt x="7318" y="3293"/>
                    <a:pt x="7321" y="3296"/>
                    <a:pt x="7321" y="3301"/>
                  </a:cubicBezTo>
                  <a:lnTo>
                    <a:pt x="7321" y="3301"/>
                  </a:lnTo>
                  <a:cubicBezTo>
                    <a:pt x="7321" y="3305"/>
                    <a:pt x="7318" y="3309"/>
                    <a:pt x="7313" y="3309"/>
                  </a:cubicBezTo>
                  <a:cubicBezTo>
                    <a:pt x="7309" y="3309"/>
                    <a:pt x="7305" y="3305"/>
                    <a:pt x="7305" y="3301"/>
                  </a:cubicBezTo>
                  <a:close/>
                  <a:moveTo>
                    <a:pt x="7305" y="3269"/>
                  </a:moveTo>
                  <a:lnTo>
                    <a:pt x="7305" y="3269"/>
                  </a:lnTo>
                  <a:cubicBezTo>
                    <a:pt x="7305" y="3264"/>
                    <a:pt x="7309" y="3261"/>
                    <a:pt x="7313" y="3261"/>
                  </a:cubicBezTo>
                  <a:cubicBezTo>
                    <a:pt x="7318" y="3261"/>
                    <a:pt x="7321" y="3264"/>
                    <a:pt x="7321" y="3269"/>
                  </a:cubicBezTo>
                  <a:lnTo>
                    <a:pt x="7321" y="3269"/>
                  </a:lnTo>
                  <a:cubicBezTo>
                    <a:pt x="7321" y="3273"/>
                    <a:pt x="7318" y="3277"/>
                    <a:pt x="7313" y="3277"/>
                  </a:cubicBezTo>
                  <a:cubicBezTo>
                    <a:pt x="7309" y="3277"/>
                    <a:pt x="7305" y="3273"/>
                    <a:pt x="7305" y="3269"/>
                  </a:cubicBezTo>
                  <a:close/>
                  <a:moveTo>
                    <a:pt x="7305" y="3237"/>
                  </a:moveTo>
                  <a:lnTo>
                    <a:pt x="7305" y="3237"/>
                  </a:lnTo>
                  <a:cubicBezTo>
                    <a:pt x="7305" y="3232"/>
                    <a:pt x="7309" y="3229"/>
                    <a:pt x="7313" y="3229"/>
                  </a:cubicBezTo>
                  <a:cubicBezTo>
                    <a:pt x="7318" y="3229"/>
                    <a:pt x="7321" y="3232"/>
                    <a:pt x="7321" y="3237"/>
                  </a:cubicBezTo>
                  <a:lnTo>
                    <a:pt x="7321" y="3237"/>
                  </a:lnTo>
                  <a:cubicBezTo>
                    <a:pt x="7321" y="3241"/>
                    <a:pt x="7318" y="3245"/>
                    <a:pt x="7313" y="3245"/>
                  </a:cubicBezTo>
                  <a:cubicBezTo>
                    <a:pt x="7309" y="3245"/>
                    <a:pt x="7305" y="3241"/>
                    <a:pt x="7305" y="3237"/>
                  </a:cubicBezTo>
                  <a:close/>
                  <a:moveTo>
                    <a:pt x="7305" y="3205"/>
                  </a:moveTo>
                  <a:lnTo>
                    <a:pt x="7305" y="3205"/>
                  </a:lnTo>
                  <a:cubicBezTo>
                    <a:pt x="7305" y="3200"/>
                    <a:pt x="7309" y="3197"/>
                    <a:pt x="7313" y="3197"/>
                  </a:cubicBezTo>
                  <a:cubicBezTo>
                    <a:pt x="7318" y="3197"/>
                    <a:pt x="7321" y="3200"/>
                    <a:pt x="7321" y="3205"/>
                  </a:cubicBezTo>
                  <a:lnTo>
                    <a:pt x="7321" y="3205"/>
                  </a:lnTo>
                  <a:cubicBezTo>
                    <a:pt x="7321" y="3209"/>
                    <a:pt x="7318" y="3213"/>
                    <a:pt x="7313" y="3213"/>
                  </a:cubicBezTo>
                  <a:cubicBezTo>
                    <a:pt x="7309" y="3213"/>
                    <a:pt x="7305" y="3209"/>
                    <a:pt x="7305" y="3205"/>
                  </a:cubicBezTo>
                  <a:close/>
                  <a:moveTo>
                    <a:pt x="7305" y="3173"/>
                  </a:moveTo>
                  <a:lnTo>
                    <a:pt x="7305" y="3173"/>
                  </a:lnTo>
                  <a:cubicBezTo>
                    <a:pt x="7305" y="3168"/>
                    <a:pt x="7309" y="3165"/>
                    <a:pt x="7313" y="3165"/>
                  </a:cubicBezTo>
                  <a:cubicBezTo>
                    <a:pt x="7318" y="3165"/>
                    <a:pt x="7321" y="3168"/>
                    <a:pt x="7321" y="3173"/>
                  </a:cubicBezTo>
                  <a:lnTo>
                    <a:pt x="7321" y="3173"/>
                  </a:lnTo>
                  <a:cubicBezTo>
                    <a:pt x="7321" y="3177"/>
                    <a:pt x="7318" y="3181"/>
                    <a:pt x="7313" y="3181"/>
                  </a:cubicBezTo>
                  <a:cubicBezTo>
                    <a:pt x="7309" y="3181"/>
                    <a:pt x="7305" y="3177"/>
                    <a:pt x="7305" y="3173"/>
                  </a:cubicBezTo>
                  <a:close/>
                  <a:moveTo>
                    <a:pt x="7305" y="3141"/>
                  </a:moveTo>
                  <a:lnTo>
                    <a:pt x="7305" y="3141"/>
                  </a:lnTo>
                  <a:cubicBezTo>
                    <a:pt x="7305" y="3136"/>
                    <a:pt x="7309" y="3133"/>
                    <a:pt x="7313" y="3133"/>
                  </a:cubicBezTo>
                  <a:cubicBezTo>
                    <a:pt x="7318" y="3133"/>
                    <a:pt x="7321" y="3136"/>
                    <a:pt x="7321" y="3141"/>
                  </a:cubicBezTo>
                  <a:lnTo>
                    <a:pt x="7321" y="3141"/>
                  </a:lnTo>
                  <a:cubicBezTo>
                    <a:pt x="7321" y="3145"/>
                    <a:pt x="7318" y="3149"/>
                    <a:pt x="7313" y="3149"/>
                  </a:cubicBezTo>
                  <a:cubicBezTo>
                    <a:pt x="7309" y="3149"/>
                    <a:pt x="7305" y="3145"/>
                    <a:pt x="7305" y="3141"/>
                  </a:cubicBezTo>
                  <a:close/>
                  <a:moveTo>
                    <a:pt x="7305" y="3109"/>
                  </a:moveTo>
                  <a:lnTo>
                    <a:pt x="7305" y="3109"/>
                  </a:lnTo>
                  <a:cubicBezTo>
                    <a:pt x="7305" y="3104"/>
                    <a:pt x="7309" y="3101"/>
                    <a:pt x="7313" y="3101"/>
                  </a:cubicBezTo>
                  <a:cubicBezTo>
                    <a:pt x="7318" y="3101"/>
                    <a:pt x="7321" y="3104"/>
                    <a:pt x="7321" y="3109"/>
                  </a:cubicBezTo>
                  <a:lnTo>
                    <a:pt x="7321" y="3109"/>
                  </a:lnTo>
                  <a:cubicBezTo>
                    <a:pt x="7321" y="3113"/>
                    <a:pt x="7318" y="3117"/>
                    <a:pt x="7313" y="3117"/>
                  </a:cubicBezTo>
                  <a:cubicBezTo>
                    <a:pt x="7309" y="3117"/>
                    <a:pt x="7305" y="3113"/>
                    <a:pt x="7305" y="3109"/>
                  </a:cubicBezTo>
                  <a:close/>
                  <a:moveTo>
                    <a:pt x="7305" y="3077"/>
                  </a:moveTo>
                  <a:lnTo>
                    <a:pt x="7305" y="3077"/>
                  </a:lnTo>
                  <a:cubicBezTo>
                    <a:pt x="7305" y="3072"/>
                    <a:pt x="7309" y="3069"/>
                    <a:pt x="7313" y="3069"/>
                  </a:cubicBezTo>
                  <a:cubicBezTo>
                    <a:pt x="7318" y="3069"/>
                    <a:pt x="7321" y="3072"/>
                    <a:pt x="7321" y="3077"/>
                  </a:cubicBezTo>
                  <a:lnTo>
                    <a:pt x="7321" y="3077"/>
                  </a:lnTo>
                  <a:cubicBezTo>
                    <a:pt x="7321" y="3081"/>
                    <a:pt x="7318" y="3085"/>
                    <a:pt x="7313" y="3085"/>
                  </a:cubicBezTo>
                  <a:cubicBezTo>
                    <a:pt x="7309" y="3085"/>
                    <a:pt x="7305" y="3081"/>
                    <a:pt x="7305" y="3077"/>
                  </a:cubicBezTo>
                  <a:close/>
                  <a:moveTo>
                    <a:pt x="7305" y="3045"/>
                  </a:moveTo>
                  <a:lnTo>
                    <a:pt x="7305" y="3045"/>
                  </a:lnTo>
                  <a:cubicBezTo>
                    <a:pt x="7305" y="3040"/>
                    <a:pt x="7309" y="3037"/>
                    <a:pt x="7313" y="3037"/>
                  </a:cubicBezTo>
                  <a:cubicBezTo>
                    <a:pt x="7318" y="3037"/>
                    <a:pt x="7321" y="3040"/>
                    <a:pt x="7321" y="3045"/>
                  </a:cubicBezTo>
                  <a:lnTo>
                    <a:pt x="7321" y="3045"/>
                  </a:lnTo>
                  <a:cubicBezTo>
                    <a:pt x="7321" y="3049"/>
                    <a:pt x="7318" y="3053"/>
                    <a:pt x="7313" y="3053"/>
                  </a:cubicBezTo>
                  <a:cubicBezTo>
                    <a:pt x="7309" y="3053"/>
                    <a:pt x="7305" y="3049"/>
                    <a:pt x="7305" y="3045"/>
                  </a:cubicBezTo>
                  <a:close/>
                  <a:moveTo>
                    <a:pt x="7305" y="3013"/>
                  </a:moveTo>
                  <a:lnTo>
                    <a:pt x="7305" y="3013"/>
                  </a:lnTo>
                  <a:cubicBezTo>
                    <a:pt x="7305" y="3008"/>
                    <a:pt x="7309" y="3005"/>
                    <a:pt x="7313" y="3005"/>
                  </a:cubicBezTo>
                  <a:cubicBezTo>
                    <a:pt x="7318" y="3005"/>
                    <a:pt x="7321" y="3008"/>
                    <a:pt x="7321" y="3013"/>
                  </a:cubicBezTo>
                  <a:lnTo>
                    <a:pt x="7321" y="3013"/>
                  </a:lnTo>
                  <a:cubicBezTo>
                    <a:pt x="7321" y="3017"/>
                    <a:pt x="7318" y="3021"/>
                    <a:pt x="7313" y="3021"/>
                  </a:cubicBezTo>
                  <a:cubicBezTo>
                    <a:pt x="7309" y="3021"/>
                    <a:pt x="7305" y="3017"/>
                    <a:pt x="7305" y="3013"/>
                  </a:cubicBezTo>
                  <a:close/>
                  <a:moveTo>
                    <a:pt x="7305" y="2981"/>
                  </a:moveTo>
                  <a:lnTo>
                    <a:pt x="7305" y="2981"/>
                  </a:lnTo>
                  <a:cubicBezTo>
                    <a:pt x="7305" y="2976"/>
                    <a:pt x="7309" y="2973"/>
                    <a:pt x="7313" y="2973"/>
                  </a:cubicBezTo>
                  <a:cubicBezTo>
                    <a:pt x="7318" y="2973"/>
                    <a:pt x="7321" y="2976"/>
                    <a:pt x="7321" y="2981"/>
                  </a:cubicBezTo>
                  <a:lnTo>
                    <a:pt x="7321" y="2981"/>
                  </a:lnTo>
                  <a:cubicBezTo>
                    <a:pt x="7321" y="2985"/>
                    <a:pt x="7318" y="2989"/>
                    <a:pt x="7313" y="2989"/>
                  </a:cubicBezTo>
                  <a:cubicBezTo>
                    <a:pt x="7309" y="2989"/>
                    <a:pt x="7305" y="2985"/>
                    <a:pt x="7305" y="2981"/>
                  </a:cubicBezTo>
                  <a:close/>
                  <a:moveTo>
                    <a:pt x="7305" y="2949"/>
                  </a:moveTo>
                  <a:lnTo>
                    <a:pt x="7305" y="2949"/>
                  </a:lnTo>
                  <a:cubicBezTo>
                    <a:pt x="7305" y="2944"/>
                    <a:pt x="7309" y="2941"/>
                    <a:pt x="7313" y="2941"/>
                  </a:cubicBezTo>
                  <a:cubicBezTo>
                    <a:pt x="7318" y="2941"/>
                    <a:pt x="7321" y="2944"/>
                    <a:pt x="7321" y="2949"/>
                  </a:cubicBezTo>
                  <a:lnTo>
                    <a:pt x="7321" y="2949"/>
                  </a:lnTo>
                  <a:cubicBezTo>
                    <a:pt x="7321" y="2953"/>
                    <a:pt x="7318" y="2957"/>
                    <a:pt x="7313" y="2957"/>
                  </a:cubicBezTo>
                  <a:cubicBezTo>
                    <a:pt x="7309" y="2957"/>
                    <a:pt x="7305" y="2953"/>
                    <a:pt x="7305" y="2949"/>
                  </a:cubicBezTo>
                  <a:close/>
                  <a:moveTo>
                    <a:pt x="7305" y="2917"/>
                  </a:moveTo>
                  <a:lnTo>
                    <a:pt x="7305" y="2917"/>
                  </a:lnTo>
                  <a:cubicBezTo>
                    <a:pt x="7305" y="2912"/>
                    <a:pt x="7309" y="2909"/>
                    <a:pt x="7313" y="2909"/>
                  </a:cubicBezTo>
                  <a:cubicBezTo>
                    <a:pt x="7318" y="2909"/>
                    <a:pt x="7321" y="2912"/>
                    <a:pt x="7321" y="2917"/>
                  </a:cubicBezTo>
                  <a:lnTo>
                    <a:pt x="7321" y="2917"/>
                  </a:lnTo>
                  <a:cubicBezTo>
                    <a:pt x="7321" y="2921"/>
                    <a:pt x="7318" y="2925"/>
                    <a:pt x="7313" y="2925"/>
                  </a:cubicBezTo>
                  <a:cubicBezTo>
                    <a:pt x="7309" y="2925"/>
                    <a:pt x="7305" y="2921"/>
                    <a:pt x="7305" y="2917"/>
                  </a:cubicBezTo>
                  <a:close/>
                  <a:moveTo>
                    <a:pt x="7305" y="2885"/>
                  </a:moveTo>
                  <a:lnTo>
                    <a:pt x="7305" y="2885"/>
                  </a:lnTo>
                  <a:cubicBezTo>
                    <a:pt x="7305" y="2880"/>
                    <a:pt x="7309" y="2877"/>
                    <a:pt x="7313" y="2877"/>
                  </a:cubicBezTo>
                  <a:cubicBezTo>
                    <a:pt x="7318" y="2877"/>
                    <a:pt x="7321" y="2880"/>
                    <a:pt x="7321" y="2885"/>
                  </a:cubicBezTo>
                  <a:lnTo>
                    <a:pt x="7321" y="2885"/>
                  </a:lnTo>
                  <a:cubicBezTo>
                    <a:pt x="7321" y="2889"/>
                    <a:pt x="7318" y="2893"/>
                    <a:pt x="7313" y="2893"/>
                  </a:cubicBezTo>
                  <a:cubicBezTo>
                    <a:pt x="7309" y="2893"/>
                    <a:pt x="7305" y="2889"/>
                    <a:pt x="7305" y="2885"/>
                  </a:cubicBezTo>
                  <a:close/>
                  <a:moveTo>
                    <a:pt x="7305" y="2853"/>
                  </a:moveTo>
                  <a:lnTo>
                    <a:pt x="7305" y="2853"/>
                  </a:lnTo>
                  <a:cubicBezTo>
                    <a:pt x="7305" y="2848"/>
                    <a:pt x="7309" y="2845"/>
                    <a:pt x="7313" y="2845"/>
                  </a:cubicBezTo>
                  <a:cubicBezTo>
                    <a:pt x="7318" y="2845"/>
                    <a:pt x="7321" y="2848"/>
                    <a:pt x="7321" y="2853"/>
                  </a:cubicBezTo>
                  <a:lnTo>
                    <a:pt x="7321" y="2853"/>
                  </a:lnTo>
                  <a:cubicBezTo>
                    <a:pt x="7321" y="2857"/>
                    <a:pt x="7318" y="2861"/>
                    <a:pt x="7313" y="2861"/>
                  </a:cubicBezTo>
                  <a:cubicBezTo>
                    <a:pt x="7309" y="2861"/>
                    <a:pt x="7305" y="2857"/>
                    <a:pt x="7305" y="2853"/>
                  </a:cubicBezTo>
                  <a:close/>
                  <a:moveTo>
                    <a:pt x="7305" y="2821"/>
                  </a:moveTo>
                  <a:lnTo>
                    <a:pt x="7305" y="2821"/>
                  </a:lnTo>
                  <a:cubicBezTo>
                    <a:pt x="7305" y="2816"/>
                    <a:pt x="7309" y="2813"/>
                    <a:pt x="7313" y="2813"/>
                  </a:cubicBezTo>
                  <a:cubicBezTo>
                    <a:pt x="7318" y="2813"/>
                    <a:pt x="7321" y="2816"/>
                    <a:pt x="7321" y="2821"/>
                  </a:cubicBezTo>
                  <a:lnTo>
                    <a:pt x="7321" y="2821"/>
                  </a:lnTo>
                  <a:cubicBezTo>
                    <a:pt x="7321" y="2825"/>
                    <a:pt x="7318" y="2829"/>
                    <a:pt x="7313" y="2829"/>
                  </a:cubicBezTo>
                  <a:cubicBezTo>
                    <a:pt x="7309" y="2829"/>
                    <a:pt x="7305" y="2825"/>
                    <a:pt x="7305" y="2821"/>
                  </a:cubicBezTo>
                  <a:close/>
                  <a:moveTo>
                    <a:pt x="7305" y="2789"/>
                  </a:moveTo>
                  <a:lnTo>
                    <a:pt x="7305" y="2789"/>
                  </a:lnTo>
                  <a:cubicBezTo>
                    <a:pt x="7305" y="2784"/>
                    <a:pt x="7309" y="2781"/>
                    <a:pt x="7313" y="2781"/>
                  </a:cubicBezTo>
                  <a:cubicBezTo>
                    <a:pt x="7318" y="2781"/>
                    <a:pt x="7321" y="2784"/>
                    <a:pt x="7321" y="2789"/>
                  </a:cubicBezTo>
                  <a:lnTo>
                    <a:pt x="7321" y="2789"/>
                  </a:lnTo>
                  <a:cubicBezTo>
                    <a:pt x="7321" y="2793"/>
                    <a:pt x="7318" y="2797"/>
                    <a:pt x="7313" y="2797"/>
                  </a:cubicBezTo>
                  <a:cubicBezTo>
                    <a:pt x="7309" y="2797"/>
                    <a:pt x="7305" y="2793"/>
                    <a:pt x="7305" y="2789"/>
                  </a:cubicBezTo>
                  <a:close/>
                  <a:moveTo>
                    <a:pt x="7305" y="2757"/>
                  </a:moveTo>
                  <a:lnTo>
                    <a:pt x="7305" y="2757"/>
                  </a:lnTo>
                  <a:cubicBezTo>
                    <a:pt x="7305" y="2752"/>
                    <a:pt x="7309" y="2749"/>
                    <a:pt x="7313" y="2749"/>
                  </a:cubicBezTo>
                  <a:cubicBezTo>
                    <a:pt x="7318" y="2749"/>
                    <a:pt x="7321" y="2752"/>
                    <a:pt x="7321" y="2757"/>
                  </a:cubicBezTo>
                  <a:lnTo>
                    <a:pt x="7321" y="2757"/>
                  </a:lnTo>
                  <a:cubicBezTo>
                    <a:pt x="7321" y="2761"/>
                    <a:pt x="7318" y="2765"/>
                    <a:pt x="7313" y="2765"/>
                  </a:cubicBezTo>
                  <a:cubicBezTo>
                    <a:pt x="7309" y="2765"/>
                    <a:pt x="7305" y="2761"/>
                    <a:pt x="7305" y="2757"/>
                  </a:cubicBezTo>
                  <a:close/>
                  <a:moveTo>
                    <a:pt x="7305" y="2725"/>
                  </a:moveTo>
                  <a:lnTo>
                    <a:pt x="7305" y="2725"/>
                  </a:lnTo>
                  <a:cubicBezTo>
                    <a:pt x="7305" y="2720"/>
                    <a:pt x="7309" y="2717"/>
                    <a:pt x="7313" y="2717"/>
                  </a:cubicBezTo>
                  <a:cubicBezTo>
                    <a:pt x="7318" y="2717"/>
                    <a:pt x="7321" y="2720"/>
                    <a:pt x="7321" y="2725"/>
                  </a:cubicBezTo>
                  <a:lnTo>
                    <a:pt x="7321" y="2725"/>
                  </a:lnTo>
                  <a:cubicBezTo>
                    <a:pt x="7321" y="2729"/>
                    <a:pt x="7318" y="2733"/>
                    <a:pt x="7313" y="2733"/>
                  </a:cubicBezTo>
                  <a:cubicBezTo>
                    <a:pt x="7309" y="2733"/>
                    <a:pt x="7305" y="2729"/>
                    <a:pt x="7305" y="2725"/>
                  </a:cubicBezTo>
                  <a:close/>
                  <a:moveTo>
                    <a:pt x="7305" y="2693"/>
                  </a:moveTo>
                  <a:lnTo>
                    <a:pt x="7305" y="2693"/>
                  </a:lnTo>
                  <a:cubicBezTo>
                    <a:pt x="7305" y="2688"/>
                    <a:pt x="7309" y="2685"/>
                    <a:pt x="7313" y="2685"/>
                  </a:cubicBezTo>
                  <a:cubicBezTo>
                    <a:pt x="7318" y="2685"/>
                    <a:pt x="7321" y="2688"/>
                    <a:pt x="7321" y="2693"/>
                  </a:cubicBezTo>
                  <a:lnTo>
                    <a:pt x="7321" y="2693"/>
                  </a:lnTo>
                  <a:cubicBezTo>
                    <a:pt x="7321" y="2697"/>
                    <a:pt x="7318" y="2701"/>
                    <a:pt x="7313" y="2701"/>
                  </a:cubicBezTo>
                  <a:cubicBezTo>
                    <a:pt x="7309" y="2701"/>
                    <a:pt x="7305" y="2697"/>
                    <a:pt x="7305" y="2693"/>
                  </a:cubicBezTo>
                  <a:close/>
                  <a:moveTo>
                    <a:pt x="7305" y="2661"/>
                  </a:moveTo>
                  <a:lnTo>
                    <a:pt x="7305" y="2660"/>
                  </a:lnTo>
                  <a:cubicBezTo>
                    <a:pt x="7305" y="2656"/>
                    <a:pt x="7309" y="2652"/>
                    <a:pt x="7313" y="2652"/>
                  </a:cubicBezTo>
                  <a:cubicBezTo>
                    <a:pt x="7318" y="2652"/>
                    <a:pt x="7321" y="2656"/>
                    <a:pt x="7321" y="2660"/>
                  </a:cubicBezTo>
                  <a:lnTo>
                    <a:pt x="7321" y="2661"/>
                  </a:lnTo>
                  <a:cubicBezTo>
                    <a:pt x="7321" y="2665"/>
                    <a:pt x="7318" y="2669"/>
                    <a:pt x="7313" y="2669"/>
                  </a:cubicBezTo>
                  <a:cubicBezTo>
                    <a:pt x="7309" y="2669"/>
                    <a:pt x="7305" y="2665"/>
                    <a:pt x="7305" y="2661"/>
                  </a:cubicBezTo>
                  <a:close/>
                  <a:moveTo>
                    <a:pt x="7305" y="2628"/>
                  </a:moveTo>
                  <a:lnTo>
                    <a:pt x="7305" y="2628"/>
                  </a:lnTo>
                  <a:cubicBezTo>
                    <a:pt x="7305" y="2624"/>
                    <a:pt x="7309" y="2620"/>
                    <a:pt x="7313" y="2620"/>
                  </a:cubicBezTo>
                  <a:cubicBezTo>
                    <a:pt x="7318" y="2620"/>
                    <a:pt x="7321" y="2624"/>
                    <a:pt x="7321" y="2628"/>
                  </a:cubicBezTo>
                  <a:lnTo>
                    <a:pt x="7321" y="2628"/>
                  </a:lnTo>
                  <a:cubicBezTo>
                    <a:pt x="7321" y="2633"/>
                    <a:pt x="7318" y="2636"/>
                    <a:pt x="7313" y="2636"/>
                  </a:cubicBezTo>
                  <a:cubicBezTo>
                    <a:pt x="7309" y="2636"/>
                    <a:pt x="7305" y="2633"/>
                    <a:pt x="7305" y="2628"/>
                  </a:cubicBezTo>
                  <a:close/>
                  <a:moveTo>
                    <a:pt x="7305" y="2596"/>
                  </a:moveTo>
                  <a:lnTo>
                    <a:pt x="7305" y="2596"/>
                  </a:lnTo>
                  <a:cubicBezTo>
                    <a:pt x="7305" y="2592"/>
                    <a:pt x="7309" y="2588"/>
                    <a:pt x="7313" y="2588"/>
                  </a:cubicBezTo>
                  <a:cubicBezTo>
                    <a:pt x="7318" y="2588"/>
                    <a:pt x="7321" y="2592"/>
                    <a:pt x="7321" y="2596"/>
                  </a:cubicBezTo>
                  <a:lnTo>
                    <a:pt x="7321" y="2596"/>
                  </a:lnTo>
                  <a:cubicBezTo>
                    <a:pt x="7321" y="2601"/>
                    <a:pt x="7318" y="2604"/>
                    <a:pt x="7313" y="2604"/>
                  </a:cubicBezTo>
                  <a:cubicBezTo>
                    <a:pt x="7309" y="2604"/>
                    <a:pt x="7305" y="2601"/>
                    <a:pt x="7305" y="2596"/>
                  </a:cubicBezTo>
                  <a:close/>
                  <a:moveTo>
                    <a:pt x="7305" y="2564"/>
                  </a:moveTo>
                  <a:lnTo>
                    <a:pt x="7305" y="2564"/>
                  </a:lnTo>
                  <a:cubicBezTo>
                    <a:pt x="7305" y="2560"/>
                    <a:pt x="7309" y="2556"/>
                    <a:pt x="7313" y="2556"/>
                  </a:cubicBezTo>
                  <a:cubicBezTo>
                    <a:pt x="7318" y="2556"/>
                    <a:pt x="7321" y="2560"/>
                    <a:pt x="7321" y="2564"/>
                  </a:cubicBezTo>
                  <a:lnTo>
                    <a:pt x="7321" y="2564"/>
                  </a:lnTo>
                  <a:cubicBezTo>
                    <a:pt x="7321" y="2569"/>
                    <a:pt x="7318" y="2572"/>
                    <a:pt x="7313" y="2572"/>
                  </a:cubicBezTo>
                  <a:cubicBezTo>
                    <a:pt x="7309" y="2572"/>
                    <a:pt x="7305" y="2569"/>
                    <a:pt x="7305" y="2564"/>
                  </a:cubicBezTo>
                  <a:close/>
                  <a:moveTo>
                    <a:pt x="7305" y="2532"/>
                  </a:moveTo>
                  <a:lnTo>
                    <a:pt x="7305" y="2532"/>
                  </a:lnTo>
                  <a:cubicBezTo>
                    <a:pt x="7305" y="2528"/>
                    <a:pt x="7309" y="2524"/>
                    <a:pt x="7313" y="2524"/>
                  </a:cubicBezTo>
                  <a:cubicBezTo>
                    <a:pt x="7318" y="2524"/>
                    <a:pt x="7321" y="2528"/>
                    <a:pt x="7321" y="2532"/>
                  </a:cubicBezTo>
                  <a:lnTo>
                    <a:pt x="7321" y="2532"/>
                  </a:lnTo>
                  <a:cubicBezTo>
                    <a:pt x="7321" y="2537"/>
                    <a:pt x="7318" y="2540"/>
                    <a:pt x="7313" y="2540"/>
                  </a:cubicBezTo>
                  <a:cubicBezTo>
                    <a:pt x="7309" y="2540"/>
                    <a:pt x="7305" y="2537"/>
                    <a:pt x="7305" y="2532"/>
                  </a:cubicBezTo>
                  <a:close/>
                  <a:moveTo>
                    <a:pt x="7305" y="2500"/>
                  </a:moveTo>
                  <a:lnTo>
                    <a:pt x="7305" y="2500"/>
                  </a:lnTo>
                  <a:cubicBezTo>
                    <a:pt x="7305" y="2496"/>
                    <a:pt x="7309" y="2492"/>
                    <a:pt x="7313" y="2492"/>
                  </a:cubicBezTo>
                  <a:cubicBezTo>
                    <a:pt x="7318" y="2492"/>
                    <a:pt x="7321" y="2496"/>
                    <a:pt x="7321" y="2500"/>
                  </a:cubicBezTo>
                  <a:lnTo>
                    <a:pt x="7321" y="2500"/>
                  </a:lnTo>
                  <a:cubicBezTo>
                    <a:pt x="7321" y="2505"/>
                    <a:pt x="7318" y="2508"/>
                    <a:pt x="7313" y="2508"/>
                  </a:cubicBezTo>
                  <a:cubicBezTo>
                    <a:pt x="7309" y="2508"/>
                    <a:pt x="7305" y="2505"/>
                    <a:pt x="7305" y="2500"/>
                  </a:cubicBezTo>
                  <a:close/>
                  <a:moveTo>
                    <a:pt x="7305" y="2468"/>
                  </a:moveTo>
                  <a:lnTo>
                    <a:pt x="7305" y="2468"/>
                  </a:lnTo>
                  <a:cubicBezTo>
                    <a:pt x="7305" y="2464"/>
                    <a:pt x="7309" y="2460"/>
                    <a:pt x="7313" y="2460"/>
                  </a:cubicBezTo>
                  <a:cubicBezTo>
                    <a:pt x="7318" y="2460"/>
                    <a:pt x="7321" y="2464"/>
                    <a:pt x="7321" y="2468"/>
                  </a:cubicBezTo>
                  <a:lnTo>
                    <a:pt x="7321" y="2468"/>
                  </a:lnTo>
                  <a:cubicBezTo>
                    <a:pt x="7321" y="2473"/>
                    <a:pt x="7318" y="2476"/>
                    <a:pt x="7313" y="2476"/>
                  </a:cubicBezTo>
                  <a:cubicBezTo>
                    <a:pt x="7309" y="2476"/>
                    <a:pt x="7305" y="2473"/>
                    <a:pt x="7305" y="2468"/>
                  </a:cubicBezTo>
                  <a:close/>
                  <a:moveTo>
                    <a:pt x="7305" y="2436"/>
                  </a:moveTo>
                  <a:lnTo>
                    <a:pt x="7305" y="2436"/>
                  </a:lnTo>
                  <a:cubicBezTo>
                    <a:pt x="7305" y="2432"/>
                    <a:pt x="7309" y="2428"/>
                    <a:pt x="7313" y="2428"/>
                  </a:cubicBezTo>
                  <a:cubicBezTo>
                    <a:pt x="7318" y="2428"/>
                    <a:pt x="7321" y="2432"/>
                    <a:pt x="7321" y="2436"/>
                  </a:cubicBezTo>
                  <a:lnTo>
                    <a:pt x="7321" y="2436"/>
                  </a:lnTo>
                  <a:cubicBezTo>
                    <a:pt x="7321" y="2441"/>
                    <a:pt x="7318" y="2444"/>
                    <a:pt x="7313" y="2444"/>
                  </a:cubicBezTo>
                  <a:cubicBezTo>
                    <a:pt x="7309" y="2444"/>
                    <a:pt x="7305" y="2441"/>
                    <a:pt x="7305" y="2436"/>
                  </a:cubicBezTo>
                  <a:close/>
                  <a:moveTo>
                    <a:pt x="7305" y="2404"/>
                  </a:moveTo>
                  <a:lnTo>
                    <a:pt x="7305" y="2404"/>
                  </a:lnTo>
                  <a:cubicBezTo>
                    <a:pt x="7305" y="2400"/>
                    <a:pt x="7309" y="2396"/>
                    <a:pt x="7313" y="2396"/>
                  </a:cubicBezTo>
                  <a:cubicBezTo>
                    <a:pt x="7318" y="2396"/>
                    <a:pt x="7321" y="2400"/>
                    <a:pt x="7321" y="2404"/>
                  </a:cubicBezTo>
                  <a:lnTo>
                    <a:pt x="7321" y="2404"/>
                  </a:lnTo>
                  <a:cubicBezTo>
                    <a:pt x="7321" y="2409"/>
                    <a:pt x="7318" y="2412"/>
                    <a:pt x="7313" y="2412"/>
                  </a:cubicBezTo>
                  <a:cubicBezTo>
                    <a:pt x="7309" y="2412"/>
                    <a:pt x="7305" y="2409"/>
                    <a:pt x="7305" y="2404"/>
                  </a:cubicBezTo>
                  <a:close/>
                  <a:moveTo>
                    <a:pt x="7305" y="2372"/>
                  </a:moveTo>
                  <a:lnTo>
                    <a:pt x="7305" y="2372"/>
                  </a:lnTo>
                  <a:cubicBezTo>
                    <a:pt x="7305" y="2368"/>
                    <a:pt x="7309" y="2364"/>
                    <a:pt x="7313" y="2364"/>
                  </a:cubicBezTo>
                  <a:cubicBezTo>
                    <a:pt x="7318" y="2364"/>
                    <a:pt x="7321" y="2368"/>
                    <a:pt x="7321" y="2372"/>
                  </a:cubicBezTo>
                  <a:lnTo>
                    <a:pt x="7321" y="2372"/>
                  </a:lnTo>
                  <a:cubicBezTo>
                    <a:pt x="7321" y="2377"/>
                    <a:pt x="7318" y="2380"/>
                    <a:pt x="7313" y="2380"/>
                  </a:cubicBezTo>
                  <a:cubicBezTo>
                    <a:pt x="7309" y="2380"/>
                    <a:pt x="7305" y="2377"/>
                    <a:pt x="7305" y="2372"/>
                  </a:cubicBezTo>
                  <a:close/>
                  <a:moveTo>
                    <a:pt x="7305" y="2340"/>
                  </a:moveTo>
                  <a:lnTo>
                    <a:pt x="7305" y="2340"/>
                  </a:lnTo>
                  <a:cubicBezTo>
                    <a:pt x="7305" y="2336"/>
                    <a:pt x="7309" y="2332"/>
                    <a:pt x="7313" y="2332"/>
                  </a:cubicBezTo>
                  <a:cubicBezTo>
                    <a:pt x="7318" y="2332"/>
                    <a:pt x="7321" y="2336"/>
                    <a:pt x="7321" y="2340"/>
                  </a:cubicBezTo>
                  <a:lnTo>
                    <a:pt x="7321" y="2340"/>
                  </a:lnTo>
                  <a:cubicBezTo>
                    <a:pt x="7321" y="2345"/>
                    <a:pt x="7318" y="2348"/>
                    <a:pt x="7313" y="2348"/>
                  </a:cubicBezTo>
                  <a:cubicBezTo>
                    <a:pt x="7309" y="2348"/>
                    <a:pt x="7305" y="2345"/>
                    <a:pt x="7305" y="2340"/>
                  </a:cubicBezTo>
                  <a:close/>
                  <a:moveTo>
                    <a:pt x="7305" y="2308"/>
                  </a:moveTo>
                  <a:lnTo>
                    <a:pt x="7305" y="2308"/>
                  </a:lnTo>
                  <a:cubicBezTo>
                    <a:pt x="7305" y="2304"/>
                    <a:pt x="7309" y="2300"/>
                    <a:pt x="7313" y="2300"/>
                  </a:cubicBezTo>
                  <a:cubicBezTo>
                    <a:pt x="7318" y="2300"/>
                    <a:pt x="7321" y="2304"/>
                    <a:pt x="7321" y="2308"/>
                  </a:cubicBezTo>
                  <a:lnTo>
                    <a:pt x="7321" y="2308"/>
                  </a:lnTo>
                  <a:cubicBezTo>
                    <a:pt x="7321" y="2313"/>
                    <a:pt x="7318" y="2316"/>
                    <a:pt x="7313" y="2316"/>
                  </a:cubicBezTo>
                  <a:cubicBezTo>
                    <a:pt x="7309" y="2316"/>
                    <a:pt x="7305" y="2313"/>
                    <a:pt x="7305" y="2308"/>
                  </a:cubicBezTo>
                  <a:close/>
                  <a:moveTo>
                    <a:pt x="7305" y="2276"/>
                  </a:moveTo>
                  <a:lnTo>
                    <a:pt x="7305" y="2276"/>
                  </a:lnTo>
                  <a:cubicBezTo>
                    <a:pt x="7305" y="2272"/>
                    <a:pt x="7309" y="2268"/>
                    <a:pt x="7313" y="2268"/>
                  </a:cubicBezTo>
                  <a:cubicBezTo>
                    <a:pt x="7318" y="2268"/>
                    <a:pt x="7321" y="2272"/>
                    <a:pt x="7321" y="2276"/>
                  </a:cubicBezTo>
                  <a:lnTo>
                    <a:pt x="7321" y="2276"/>
                  </a:lnTo>
                  <a:cubicBezTo>
                    <a:pt x="7321" y="2281"/>
                    <a:pt x="7318" y="2284"/>
                    <a:pt x="7313" y="2284"/>
                  </a:cubicBezTo>
                  <a:cubicBezTo>
                    <a:pt x="7309" y="2284"/>
                    <a:pt x="7305" y="2281"/>
                    <a:pt x="7305" y="2276"/>
                  </a:cubicBezTo>
                  <a:close/>
                  <a:moveTo>
                    <a:pt x="7305" y="2244"/>
                  </a:moveTo>
                  <a:lnTo>
                    <a:pt x="7305" y="2244"/>
                  </a:lnTo>
                  <a:cubicBezTo>
                    <a:pt x="7305" y="2240"/>
                    <a:pt x="7309" y="2236"/>
                    <a:pt x="7313" y="2236"/>
                  </a:cubicBezTo>
                  <a:cubicBezTo>
                    <a:pt x="7318" y="2236"/>
                    <a:pt x="7321" y="2240"/>
                    <a:pt x="7321" y="2244"/>
                  </a:cubicBezTo>
                  <a:lnTo>
                    <a:pt x="7321" y="2244"/>
                  </a:lnTo>
                  <a:cubicBezTo>
                    <a:pt x="7321" y="2249"/>
                    <a:pt x="7318" y="2252"/>
                    <a:pt x="7313" y="2252"/>
                  </a:cubicBezTo>
                  <a:cubicBezTo>
                    <a:pt x="7309" y="2252"/>
                    <a:pt x="7305" y="2249"/>
                    <a:pt x="7305" y="2244"/>
                  </a:cubicBezTo>
                  <a:close/>
                  <a:moveTo>
                    <a:pt x="7305" y="2212"/>
                  </a:moveTo>
                  <a:lnTo>
                    <a:pt x="7305" y="2212"/>
                  </a:lnTo>
                  <a:cubicBezTo>
                    <a:pt x="7305" y="2208"/>
                    <a:pt x="7309" y="2204"/>
                    <a:pt x="7313" y="2204"/>
                  </a:cubicBezTo>
                  <a:cubicBezTo>
                    <a:pt x="7318" y="2204"/>
                    <a:pt x="7321" y="2208"/>
                    <a:pt x="7321" y="2212"/>
                  </a:cubicBezTo>
                  <a:lnTo>
                    <a:pt x="7321" y="2212"/>
                  </a:lnTo>
                  <a:cubicBezTo>
                    <a:pt x="7321" y="2217"/>
                    <a:pt x="7318" y="2220"/>
                    <a:pt x="7313" y="2220"/>
                  </a:cubicBezTo>
                  <a:cubicBezTo>
                    <a:pt x="7309" y="2220"/>
                    <a:pt x="7305" y="2217"/>
                    <a:pt x="7305" y="2212"/>
                  </a:cubicBezTo>
                  <a:close/>
                  <a:moveTo>
                    <a:pt x="7305" y="2180"/>
                  </a:moveTo>
                  <a:lnTo>
                    <a:pt x="7305" y="2180"/>
                  </a:lnTo>
                  <a:cubicBezTo>
                    <a:pt x="7305" y="2176"/>
                    <a:pt x="7309" y="2172"/>
                    <a:pt x="7313" y="2172"/>
                  </a:cubicBezTo>
                  <a:cubicBezTo>
                    <a:pt x="7318" y="2172"/>
                    <a:pt x="7321" y="2176"/>
                    <a:pt x="7321" y="2180"/>
                  </a:cubicBezTo>
                  <a:lnTo>
                    <a:pt x="7321" y="2180"/>
                  </a:lnTo>
                  <a:cubicBezTo>
                    <a:pt x="7321" y="2185"/>
                    <a:pt x="7318" y="2188"/>
                    <a:pt x="7313" y="2188"/>
                  </a:cubicBezTo>
                  <a:cubicBezTo>
                    <a:pt x="7309" y="2188"/>
                    <a:pt x="7305" y="2185"/>
                    <a:pt x="7305" y="2180"/>
                  </a:cubicBezTo>
                  <a:close/>
                  <a:moveTo>
                    <a:pt x="7305" y="2148"/>
                  </a:moveTo>
                  <a:lnTo>
                    <a:pt x="7305" y="2148"/>
                  </a:lnTo>
                  <a:cubicBezTo>
                    <a:pt x="7305" y="2144"/>
                    <a:pt x="7309" y="2140"/>
                    <a:pt x="7313" y="2140"/>
                  </a:cubicBezTo>
                  <a:cubicBezTo>
                    <a:pt x="7318" y="2140"/>
                    <a:pt x="7321" y="2144"/>
                    <a:pt x="7321" y="2148"/>
                  </a:cubicBezTo>
                  <a:lnTo>
                    <a:pt x="7321" y="2148"/>
                  </a:lnTo>
                  <a:cubicBezTo>
                    <a:pt x="7321" y="2153"/>
                    <a:pt x="7318" y="2156"/>
                    <a:pt x="7313" y="2156"/>
                  </a:cubicBezTo>
                  <a:cubicBezTo>
                    <a:pt x="7309" y="2156"/>
                    <a:pt x="7305" y="2153"/>
                    <a:pt x="7305" y="2148"/>
                  </a:cubicBezTo>
                  <a:close/>
                  <a:moveTo>
                    <a:pt x="7305" y="2116"/>
                  </a:moveTo>
                  <a:lnTo>
                    <a:pt x="7305" y="2116"/>
                  </a:lnTo>
                  <a:cubicBezTo>
                    <a:pt x="7305" y="2112"/>
                    <a:pt x="7309" y="2108"/>
                    <a:pt x="7313" y="2108"/>
                  </a:cubicBezTo>
                  <a:cubicBezTo>
                    <a:pt x="7318" y="2108"/>
                    <a:pt x="7321" y="2112"/>
                    <a:pt x="7321" y="2116"/>
                  </a:cubicBezTo>
                  <a:lnTo>
                    <a:pt x="7321" y="2116"/>
                  </a:lnTo>
                  <a:cubicBezTo>
                    <a:pt x="7321" y="2121"/>
                    <a:pt x="7318" y="2124"/>
                    <a:pt x="7313" y="2124"/>
                  </a:cubicBezTo>
                  <a:cubicBezTo>
                    <a:pt x="7309" y="2124"/>
                    <a:pt x="7305" y="2121"/>
                    <a:pt x="7305" y="2116"/>
                  </a:cubicBezTo>
                  <a:close/>
                  <a:moveTo>
                    <a:pt x="7305" y="2084"/>
                  </a:moveTo>
                  <a:lnTo>
                    <a:pt x="7305" y="2084"/>
                  </a:lnTo>
                  <a:cubicBezTo>
                    <a:pt x="7305" y="2080"/>
                    <a:pt x="7309" y="2076"/>
                    <a:pt x="7313" y="2076"/>
                  </a:cubicBezTo>
                  <a:cubicBezTo>
                    <a:pt x="7318" y="2076"/>
                    <a:pt x="7321" y="2080"/>
                    <a:pt x="7321" y="2084"/>
                  </a:cubicBezTo>
                  <a:lnTo>
                    <a:pt x="7321" y="2084"/>
                  </a:lnTo>
                  <a:cubicBezTo>
                    <a:pt x="7321" y="2089"/>
                    <a:pt x="7318" y="2092"/>
                    <a:pt x="7313" y="2092"/>
                  </a:cubicBezTo>
                  <a:cubicBezTo>
                    <a:pt x="7309" y="2092"/>
                    <a:pt x="7305" y="2089"/>
                    <a:pt x="7305" y="2084"/>
                  </a:cubicBezTo>
                  <a:close/>
                  <a:moveTo>
                    <a:pt x="7305" y="2052"/>
                  </a:moveTo>
                  <a:lnTo>
                    <a:pt x="7305" y="2052"/>
                  </a:lnTo>
                  <a:cubicBezTo>
                    <a:pt x="7305" y="2048"/>
                    <a:pt x="7309" y="2044"/>
                    <a:pt x="7313" y="2044"/>
                  </a:cubicBezTo>
                  <a:cubicBezTo>
                    <a:pt x="7318" y="2044"/>
                    <a:pt x="7321" y="2048"/>
                    <a:pt x="7321" y="2052"/>
                  </a:cubicBezTo>
                  <a:lnTo>
                    <a:pt x="7321" y="2052"/>
                  </a:lnTo>
                  <a:cubicBezTo>
                    <a:pt x="7321" y="2057"/>
                    <a:pt x="7318" y="2060"/>
                    <a:pt x="7313" y="2060"/>
                  </a:cubicBezTo>
                  <a:cubicBezTo>
                    <a:pt x="7309" y="2060"/>
                    <a:pt x="7305" y="2057"/>
                    <a:pt x="7305" y="2052"/>
                  </a:cubicBezTo>
                  <a:close/>
                  <a:moveTo>
                    <a:pt x="7305" y="2020"/>
                  </a:moveTo>
                  <a:lnTo>
                    <a:pt x="7305" y="2020"/>
                  </a:lnTo>
                  <a:cubicBezTo>
                    <a:pt x="7305" y="2016"/>
                    <a:pt x="7309" y="2012"/>
                    <a:pt x="7313" y="2012"/>
                  </a:cubicBezTo>
                  <a:cubicBezTo>
                    <a:pt x="7318" y="2012"/>
                    <a:pt x="7321" y="2016"/>
                    <a:pt x="7321" y="2020"/>
                  </a:cubicBezTo>
                  <a:lnTo>
                    <a:pt x="7321" y="2020"/>
                  </a:lnTo>
                  <a:cubicBezTo>
                    <a:pt x="7321" y="2025"/>
                    <a:pt x="7318" y="2028"/>
                    <a:pt x="7313" y="2028"/>
                  </a:cubicBezTo>
                  <a:cubicBezTo>
                    <a:pt x="7309" y="2028"/>
                    <a:pt x="7305" y="2025"/>
                    <a:pt x="7305" y="2020"/>
                  </a:cubicBezTo>
                  <a:close/>
                  <a:moveTo>
                    <a:pt x="7305" y="1988"/>
                  </a:moveTo>
                  <a:lnTo>
                    <a:pt x="7305" y="1988"/>
                  </a:lnTo>
                  <a:cubicBezTo>
                    <a:pt x="7305" y="1984"/>
                    <a:pt x="7309" y="1980"/>
                    <a:pt x="7313" y="1980"/>
                  </a:cubicBezTo>
                  <a:cubicBezTo>
                    <a:pt x="7318" y="1980"/>
                    <a:pt x="7321" y="1984"/>
                    <a:pt x="7321" y="1988"/>
                  </a:cubicBezTo>
                  <a:lnTo>
                    <a:pt x="7321" y="1988"/>
                  </a:lnTo>
                  <a:cubicBezTo>
                    <a:pt x="7321" y="1993"/>
                    <a:pt x="7318" y="1996"/>
                    <a:pt x="7313" y="1996"/>
                  </a:cubicBezTo>
                  <a:cubicBezTo>
                    <a:pt x="7309" y="1996"/>
                    <a:pt x="7305" y="1993"/>
                    <a:pt x="7305" y="1988"/>
                  </a:cubicBezTo>
                  <a:close/>
                  <a:moveTo>
                    <a:pt x="7305" y="1956"/>
                  </a:moveTo>
                  <a:lnTo>
                    <a:pt x="7305" y="1956"/>
                  </a:lnTo>
                  <a:cubicBezTo>
                    <a:pt x="7305" y="1952"/>
                    <a:pt x="7309" y="1948"/>
                    <a:pt x="7313" y="1948"/>
                  </a:cubicBezTo>
                  <a:cubicBezTo>
                    <a:pt x="7318" y="1948"/>
                    <a:pt x="7321" y="1952"/>
                    <a:pt x="7321" y="1956"/>
                  </a:cubicBezTo>
                  <a:lnTo>
                    <a:pt x="7321" y="1956"/>
                  </a:lnTo>
                  <a:cubicBezTo>
                    <a:pt x="7321" y="1961"/>
                    <a:pt x="7318" y="1964"/>
                    <a:pt x="7313" y="1964"/>
                  </a:cubicBezTo>
                  <a:cubicBezTo>
                    <a:pt x="7309" y="1964"/>
                    <a:pt x="7305" y="1961"/>
                    <a:pt x="7305" y="1956"/>
                  </a:cubicBezTo>
                  <a:close/>
                  <a:moveTo>
                    <a:pt x="7305" y="1924"/>
                  </a:moveTo>
                  <a:lnTo>
                    <a:pt x="7305" y="1924"/>
                  </a:lnTo>
                  <a:cubicBezTo>
                    <a:pt x="7305" y="1920"/>
                    <a:pt x="7309" y="1916"/>
                    <a:pt x="7313" y="1916"/>
                  </a:cubicBezTo>
                  <a:cubicBezTo>
                    <a:pt x="7318" y="1916"/>
                    <a:pt x="7321" y="1920"/>
                    <a:pt x="7321" y="1924"/>
                  </a:cubicBezTo>
                  <a:lnTo>
                    <a:pt x="7321" y="1924"/>
                  </a:lnTo>
                  <a:cubicBezTo>
                    <a:pt x="7321" y="1929"/>
                    <a:pt x="7318" y="1932"/>
                    <a:pt x="7313" y="1932"/>
                  </a:cubicBezTo>
                  <a:cubicBezTo>
                    <a:pt x="7309" y="1932"/>
                    <a:pt x="7305" y="1929"/>
                    <a:pt x="7305" y="1924"/>
                  </a:cubicBezTo>
                  <a:close/>
                  <a:moveTo>
                    <a:pt x="7305" y="1892"/>
                  </a:moveTo>
                  <a:lnTo>
                    <a:pt x="7305" y="1892"/>
                  </a:lnTo>
                  <a:cubicBezTo>
                    <a:pt x="7305" y="1888"/>
                    <a:pt x="7309" y="1884"/>
                    <a:pt x="7313" y="1884"/>
                  </a:cubicBezTo>
                  <a:cubicBezTo>
                    <a:pt x="7318" y="1884"/>
                    <a:pt x="7321" y="1888"/>
                    <a:pt x="7321" y="1892"/>
                  </a:cubicBezTo>
                  <a:lnTo>
                    <a:pt x="7321" y="1892"/>
                  </a:lnTo>
                  <a:cubicBezTo>
                    <a:pt x="7321" y="1897"/>
                    <a:pt x="7318" y="1900"/>
                    <a:pt x="7313" y="1900"/>
                  </a:cubicBezTo>
                  <a:cubicBezTo>
                    <a:pt x="7309" y="1900"/>
                    <a:pt x="7305" y="1897"/>
                    <a:pt x="7305" y="1892"/>
                  </a:cubicBezTo>
                  <a:close/>
                  <a:moveTo>
                    <a:pt x="7305" y="1860"/>
                  </a:moveTo>
                  <a:lnTo>
                    <a:pt x="7305" y="1860"/>
                  </a:lnTo>
                  <a:cubicBezTo>
                    <a:pt x="7305" y="1856"/>
                    <a:pt x="7309" y="1852"/>
                    <a:pt x="7313" y="1852"/>
                  </a:cubicBezTo>
                  <a:cubicBezTo>
                    <a:pt x="7318" y="1852"/>
                    <a:pt x="7321" y="1856"/>
                    <a:pt x="7321" y="1860"/>
                  </a:cubicBezTo>
                  <a:lnTo>
                    <a:pt x="7321" y="1860"/>
                  </a:lnTo>
                  <a:cubicBezTo>
                    <a:pt x="7321" y="1865"/>
                    <a:pt x="7318" y="1868"/>
                    <a:pt x="7313" y="1868"/>
                  </a:cubicBezTo>
                  <a:cubicBezTo>
                    <a:pt x="7309" y="1868"/>
                    <a:pt x="7305" y="1865"/>
                    <a:pt x="7305" y="1860"/>
                  </a:cubicBezTo>
                  <a:close/>
                  <a:moveTo>
                    <a:pt x="7305" y="1828"/>
                  </a:moveTo>
                  <a:lnTo>
                    <a:pt x="7305" y="1828"/>
                  </a:lnTo>
                  <a:cubicBezTo>
                    <a:pt x="7305" y="1824"/>
                    <a:pt x="7309" y="1820"/>
                    <a:pt x="7313" y="1820"/>
                  </a:cubicBezTo>
                  <a:cubicBezTo>
                    <a:pt x="7318" y="1820"/>
                    <a:pt x="7321" y="1824"/>
                    <a:pt x="7321" y="1828"/>
                  </a:cubicBezTo>
                  <a:lnTo>
                    <a:pt x="7321" y="1828"/>
                  </a:lnTo>
                  <a:cubicBezTo>
                    <a:pt x="7321" y="1832"/>
                    <a:pt x="7318" y="1836"/>
                    <a:pt x="7313" y="1836"/>
                  </a:cubicBezTo>
                  <a:cubicBezTo>
                    <a:pt x="7309" y="1836"/>
                    <a:pt x="7305" y="1832"/>
                    <a:pt x="7305" y="1828"/>
                  </a:cubicBezTo>
                  <a:close/>
                  <a:moveTo>
                    <a:pt x="7305" y="1796"/>
                  </a:moveTo>
                  <a:lnTo>
                    <a:pt x="7305" y="1796"/>
                  </a:lnTo>
                  <a:cubicBezTo>
                    <a:pt x="7305" y="1792"/>
                    <a:pt x="7309" y="1788"/>
                    <a:pt x="7313" y="1788"/>
                  </a:cubicBezTo>
                  <a:cubicBezTo>
                    <a:pt x="7318" y="1788"/>
                    <a:pt x="7321" y="1792"/>
                    <a:pt x="7321" y="1796"/>
                  </a:cubicBezTo>
                  <a:lnTo>
                    <a:pt x="7321" y="1796"/>
                  </a:lnTo>
                  <a:cubicBezTo>
                    <a:pt x="7321" y="1800"/>
                    <a:pt x="7318" y="1804"/>
                    <a:pt x="7313" y="1804"/>
                  </a:cubicBezTo>
                  <a:cubicBezTo>
                    <a:pt x="7309" y="1804"/>
                    <a:pt x="7305" y="1800"/>
                    <a:pt x="7305" y="1796"/>
                  </a:cubicBezTo>
                  <a:close/>
                  <a:moveTo>
                    <a:pt x="7305" y="1764"/>
                  </a:moveTo>
                  <a:lnTo>
                    <a:pt x="7305" y="1764"/>
                  </a:lnTo>
                  <a:cubicBezTo>
                    <a:pt x="7305" y="1760"/>
                    <a:pt x="7309" y="1756"/>
                    <a:pt x="7313" y="1756"/>
                  </a:cubicBezTo>
                  <a:cubicBezTo>
                    <a:pt x="7318" y="1756"/>
                    <a:pt x="7321" y="1760"/>
                    <a:pt x="7321" y="1764"/>
                  </a:cubicBezTo>
                  <a:lnTo>
                    <a:pt x="7321" y="1764"/>
                  </a:lnTo>
                  <a:cubicBezTo>
                    <a:pt x="7321" y="1768"/>
                    <a:pt x="7318" y="1772"/>
                    <a:pt x="7313" y="1772"/>
                  </a:cubicBezTo>
                  <a:cubicBezTo>
                    <a:pt x="7309" y="1772"/>
                    <a:pt x="7305" y="1768"/>
                    <a:pt x="7305" y="1764"/>
                  </a:cubicBezTo>
                  <a:close/>
                  <a:moveTo>
                    <a:pt x="7305" y="1732"/>
                  </a:moveTo>
                  <a:lnTo>
                    <a:pt x="7305" y="1732"/>
                  </a:lnTo>
                  <a:cubicBezTo>
                    <a:pt x="7305" y="1728"/>
                    <a:pt x="7309" y="1724"/>
                    <a:pt x="7313" y="1724"/>
                  </a:cubicBezTo>
                  <a:cubicBezTo>
                    <a:pt x="7318" y="1724"/>
                    <a:pt x="7321" y="1728"/>
                    <a:pt x="7321" y="1732"/>
                  </a:cubicBezTo>
                  <a:lnTo>
                    <a:pt x="7321" y="1732"/>
                  </a:lnTo>
                  <a:cubicBezTo>
                    <a:pt x="7321" y="1736"/>
                    <a:pt x="7318" y="1740"/>
                    <a:pt x="7313" y="1740"/>
                  </a:cubicBezTo>
                  <a:cubicBezTo>
                    <a:pt x="7309" y="1740"/>
                    <a:pt x="7305" y="1736"/>
                    <a:pt x="7305" y="1732"/>
                  </a:cubicBezTo>
                  <a:close/>
                  <a:moveTo>
                    <a:pt x="7305" y="1700"/>
                  </a:moveTo>
                  <a:lnTo>
                    <a:pt x="7305" y="1700"/>
                  </a:lnTo>
                  <a:cubicBezTo>
                    <a:pt x="7305" y="1696"/>
                    <a:pt x="7309" y="1692"/>
                    <a:pt x="7313" y="1692"/>
                  </a:cubicBezTo>
                  <a:cubicBezTo>
                    <a:pt x="7318" y="1692"/>
                    <a:pt x="7321" y="1696"/>
                    <a:pt x="7321" y="1700"/>
                  </a:cubicBezTo>
                  <a:lnTo>
                    <a:pt x="7321" y="1700"/>
                  </a:lnTo>
                  <a:cubicBezTo>
                    <a:pt x="7321" y="1704"/>
                    <a:pt x="7318" y="1708"/>
                    <a:pt x="7313" y="1708"/>
                  </a:cubicBezTo>
                  <a:cubicBezTo>
                    <a:pt x="7309" y="1708"/>
                    <a:pt x="7305" y="1704"/>
                    <a:pt x="7305" y="1700"/>
                  </a:cubicBezTo>
                  <a:close/>
                  <a:moveTo>
                    <a:pt x="7305" y="1668"/>
                  </a:moveTo>
                  <a:lnTo>
                    <a:pt x="7305" y="1668"/>
                  </a:lnTo>
                  <a:cubicBezTo>
                    <a:pt x="7305" y="1664"/>
                    <a:pt x="7309" y="1660"/>
                    <a:pt x="7313" y="1660"/>
                  </a:cubicBezTo>
                  <a:cubicBezTo>
                    <a:pt x="7318" y="1660"/>
                    <a:pt x="7321" y="1664"/>
                    <a:pt x="7321" y="1668"/>
                  </a:cubicBezTo>
                  <a:lnTo>
                    <a:pt x="7321" y="1668"/>
                  </a:lnTo>
                  <a:cubicBezTo>
                    <a:pt x="7321" y="1672"/>
                    <a:pt x="7318" y="1676"/>
                    <a:pt x="7313" y="1676"/>
                  </a:cubicBezTo>
                  <a:cubicBezTo>
                    <a:pt x="7309" y="1676"/>
                    <a:pt x="7305" y="1672"/>
                    <a:pt x="7305" y="1668"/>
                  </a:cubicBezTo>
                  <a:close/>
                  <a:moveTo>
                    <a:pt x="7305" y="1636"/>
                  </a:moveTo>
                  <a:lnTo>
                    <a:pt x="7305" y="1636"/>
                  </a:lnTo>
                  <a:cubicBezTo>
                    <a:pt x="7305" y="1632"/>
                    <a:pt x="7309" y="1628"/>
                    <a:pt x="7313" y="1628"/>
                  </a:cubicBezTo>
                  <a:cubicBezTo>
                    <a:pt x="7318" y="1628"/>
                    <a:pt x="7321" y="1632"/>
                    <a:pt x="7321" y="1636"/>
                  </a:cubicBezTo>
                  <a:lnTo>
                    <a:pt x="7321" y="1636"/>
                  </a:lnTo>
                  <a:cubicBezTo>
                    <a:pt x="7321" y="1640"/>
                    <a:pt x="7318" y="1644"/>
                    <a:pt x="7313" y="1644"/>
                  </a:cubicBezTo>
                  <a:cubicBezTo>
                    <a:pt x="7309" y="1644"/>
                    <a:pt x="7305" y="1640"/>
                    <a:pt x="7305" y="1636"/>
                  </a:cubicBezTo>
                  <a:close/>
                  <a:moveTo>
                    <a:pt x="7305" y="1604"/>
                  </a:moveTo>
                  <a:lnTo>
                    <a:pt x="7305" y="1604"/>
                  </a:lnTo>
                  <a:cubicBezTo>
                    <a:pt x="7305" y="1600"/>
                    <a:pt x="7309" y="1596"/>
                    <a:pt x="7313" y="1596"/>
                  </a:cubicBezTo>
                  <a:cubicBezTo>
                    <a:pt x="7318" y="1596"/>
                    <a:pt x="7321" y="1600"/>
                    <a:pt x="7321" y="1604"/>
                  </a:cubicBezTo>
                  <a:lnTo>
                    <a:pt x="7321" y="1604"/>
                  </a:lnTo>
                  <a:cubicBezTo>
                    <a:pt x="7321" y="1608"/>
                    <a:pt x="7318" y="1612"/>
                    <a:pt x="7313" y="1612"/>
                  </a:cubicBezTo>
                  <a:cubicBezTo>
                    <a:pt x="7309" y="1612"/>
                    <a:pt x="7305" y="1608"/>
                    <a:pt x="7305" y="1604"/>
                  </a:cubicBezTo>
                  <a:close/>
                  <a:moveTo>
                    <a:pt x="7305" y="1572"/>
                  </a:moveTo>
                  <a:lnTo>
                    <a:pt x="7305" y="1572"/>
                  </a:lnTo>
                  <a:cubicBezTo>
                    <a:pt x="7305" y="1568"/>
                    <a:pt x="7309" y="1564"/>
                    <a:pt x="7313" y="1564"/>
                  </a:cubicBezTo>
                  <a:cubicBezTo>
                    <a:pt x="7318" y="1564"/>
                    <a:pt x="7321" y="1568"/>
                    <a:pt x="7321" y="1572"/>
                  </a:cubicBezTo>
                  <a:lnTo>
                    <a:pt x="7321" y="1572"/>
                  </a:lnTo>
                  <a:cubicBezTo>
                    <a:pt x="7321" y="1576"/>
                    <a:pt x="7318" y="1580"/>
                    <a:pt x="7313" y="1580"/>
                  </a:cubicBezTo>
                  <a:cubicBezTo>
                    <a:pt x="7309" y="1580"/>
                    <a:pt x="7305" y="1576"/>
                    <a:pt x="7305" y="1572"/>
                  </a:cubicBezTo>
                  <a:close/>
                  <a:moveTo>
                    <a:pt x="7305" y="1540"/>
                  </a:moveTo>
                  <a:lnTo>
                    <a:pt x="7305" y="1540"/>
                  </a:lnTo>
                  <a:cubicBezTo>
                    <a:pt x="7305" y="1535"/>
                    <a:pt x="7309" y="1532"/>
                    <a:pt x="7313" y="1532"/>
                  </a:cubicBezTo>
                  <a:cubicBezTo>
                    <a:pt x="7318" y="1532"/>
                    <a:pt x="7321" y="1535"/>
                    <a:pt x="7321" y="1540"/>
                  </a:cubicBezTo>
                  <a:lnTo>
                    <a:pt x="7321" y="1540"/>
                  </a:lnTo>
                  <a:cubicBezTo>
                    <a:pt x="7321" y="1544"/>
                    <a:pt x="7318" y="1548"/>
                    <a:pt x="7313" y="1548"/>
                  </a:cubicBezTo>
                  <a:cubicBezTo>
                    <a:pt x="7309" y="1548"/>
                    <a:pt x="7305" y="1544"/>
                    <a:pt x="7305" y="1540"/>
                  </a:cubicBezTo>
                  <a:close/>
                  <a:moveTo>
                    <a:pt x="7305" y="1508"/>
                  </a:moveTo>
                  <a:lnTo>
                    <a:pt x="7305" y="1508"/>
                  </a:lnTo>
                  <a:cubicBezTo>
                    <a:pt x="7305" y="1503"/>
                    <a:pt x="7309" y="1500"/>
                    <a:pt x="7313" y="1500"/>
                  </a:cubicBezTo>
                  <a:cubicBezTo>
                    <a:pt x="7318" y="1500"/>
                    <a:pt x="7321" y="1503"/>
                    <a:pt x="7321" y="1508"/>
                  </a:cubicBezTo>
                  <a:lnTo>
                    <a:pt x="7321" y="1508"/>
                  </a:lnTo>
                  <a:cubicBezTo>
                    <a:pt x="7321" y="1512"/>
                    <a:pt x="7318" y="1516"/>
                    <a:pt x="7313" y="1516"/>
                  </a:cubicBezTo>
                  <a:cubicBezTo>
                    <a:pt x="7309" y="1516"/>
                    <a:pt x="7305" y="1512"/>
                    <a:pt x="7305" y="1508"/>
                  </a:cubicBezTo>
                  <a:close/>
                  <a:moveTo>
                    <a:pt x="7305" y="1476"/>
                  </a:moveTo>
                  <a:lnTo>
                    <a:pt x="7305" y="1476"/>
                  </a:lnTo>
                  <a:cubicBezTo>
                    <a:pt x="7305" y="1471"/>
                    <a:pt x="7309" y="1468"/>
                    <a:pt x="7313" y="1468"/>
                  </a:cubicBezTo>
                  <a:cubicBezTo>
                    <a:pt x="7318" y="1468"/>
                    <a:pt x="7321" y="1471"/>
                    <a:pt x="7321" y="1476"/>
                  </a:cubicBezTo>
                  <a:lnTo>
                    <a:pt x="7321" y="1476"/>
                  </a:lnTo>
                  <a:cubicBezTo>
                    <a:pt x="7321" y="1480"/>
                    <a:pt x="7318" y="1484"/>
                    <a:pt x="7313" y="1484"/>
                  </a:cubicBezTo>
                  <a:cubicBezTo>
                    <a:pt x="7309" y="1484"/>
                    <a:pt x="7305" y="1480"/>
                    <a:pt x="7305" y="1476"/>
                  </a:cubicBezTo>
                  <a:close/>
                  <a:moveTo>
                    <a:pt x="7305" y="1444"/>
                  </a:moveTo>
                  <a:lnTo>
                    <a:pt x="7305" y="1444"/>
                  </a:lnTo>
                  <a:cubicBezTo>
                    <a:pt x="7305" y="1439"/>
                    <a:pt x="7309" y="1436"/>
                    <a:pt x="7313" y="1436"/>
                  </a:cubicBezTo>
                  <a:cubicBezTo>
                    <a:pt x="7318" y="1436"/>
                    <a:pt x="7321" y="1439"/>
                    <a:pt x="7321" y="1444"/>
                  </a:cubicBezTo>
                  <a:lnTo>
                    <a:pt x="7321" y="1444"/>
                  </a:lnTo>
                  <a:cubicBezTo>
                    <a:pt x="7321" y="1448"/>
                    <a:pt x="7318" y="1452"/>
                    <a:pt x="7313" y="1452"/>
                  </a:cubicBezTo>
                  <a:cubicBezTo>
                    <a:pt x="7309" y="1452"/>
                    <a:pt x="7305" y="1448"/>
                    <a:pt x="7305" y="1444"/>
                  </a:cubicBezTo>
                  <a:close/>
                  <a:moveTo>
                    <a:pt x="7305" y="1412"/>
                  </a:moveTo>
                  <a:lnTo>
                    <a:pt x="7305" y="1412"/>
                  </a:lnTo>
                  <a:cubicBezTo>
                    <a:pt x="7305" y="1407"/>
                    <a:pt x="7309" y="1404"/>
                    <a:pt x="7313" y="1404"/>
                  </a:cubicBezTo>
                  <a:cubicBezTo>
                    <a:pt x="7318" y="1404"/>
                    <a:pt x="7321" y="1407"/>
                    <a:pt x="7321" y="1412"/>
                  </a:cubicBezTo>
                  <a:lnTo>
                    <a:pt x="7321" y="1412"/>
                  </a:lnTo>
                  <a:cubicBezTo>
                    <a:pt x="7321" y="1416"/>
                    <a:pt x="7318" y="1420"/>
                    <a:pt x="7313" y="1420"/>
                  </a:cubicBezTo>
                  <a:cubicBezTo>
                    <a:pt x="7309" y="1420"/>
                    <a:pt x="7305" y="1416"/>
                    <a:pt x="7305" y="1412"/>
                  </a:cubicBezTo>
                  <a:close/>
                  <a:moveTo>
                    <a:pt x="7305" y="1380"/>
                  </a:moveTo>
                  <a:lnTo>
                    <a:pt x="7305" y="1380"/>
                  </a:lnTo>
                  <a:cubicBezTo>
                    <a:pt x="7305" y="1375"/>
                    <a:pt x="7309" y="1372"/>
                    <a:pt x="7313" y="1372"/>
                  </a:cubicBezTo>
                  <a:cubicBezTo>
                    <a:pt x="7318" y="1372"/>
                    <a:pt x="7321" y="1375"/>
                    <a:pt x="7321" y="1380"/>
                  </a:cubicBezTo>
                  <a:lnTo>
                    <a:pt x="7321" y="1380"/>
                  </a:lnTo>
                  <a:cubicBezTo>
                    <a:pt x="7321" y="1384"/>
                    <a:pt x="7318" y="1388"/>
                    <a:pt x="7313" y="1388"/>
                  </a:cubicBezTo>
                  <a:cubicBezTo>
                    <a:pt x="7309" y="1388"/>
                    <a:pt x="7305" y="1384"/>
                    <a:pt x="7305" y="1380"/>
                  </a:cubicBezTo>
                  <a:close/>
                  <a:moveTo>
                    <a:pt x="7305" y="1348"/>
                  </a:moveTo>
                  <a:lnTo>
                    <a:pt x="7305" y="1348"/>
                  </a:lnTo>
                  <a:cubicBezTo>
                    <a:pt x="7305" y="1343"/>
                    <a:pt x="7309" y="1340"/>
                    <a:pt x="7313" y="1340"/>
                  </a:cubicBezTo>
                  <a:cubicBezTo>
                    <a:pt x="7318" y="1340"/>
                    <a:pt x="7321" y="1343"/>
                    <a:pt x="7321" y="1348"/>
                  </a:cubicBezTo>
                  <a:lnTo>
                    <a:pt x="7321" y="1348"/>
                  </a:lnTo>
                  <a:cubicBezTo>
                    <a:pt x="7321" y="1352"/>
                    <a:pt x="7318" y="1356"/>
                    <a:pt x="7313" y="1356"/>
                  </a:cubicBezTo>
                  <a:cubicBezTo>
                    <a:pt x="7309" y="1356"/>
                    <a:pt x="7305" y="1352"/>
                    <a:pt x="7305" y="1348"/>
                  </a:cubicBezTo>
                  <a:close/>
                  <a:moveTo>
                    <a:pt x="7305" y="1316"/>
                  </a:moveTo>
                  <a:lnTo>
                    <a:pt x="7305" y="1316"/>
                  </a:lnTo>
                  <a:cubicBezTo>
                    <a:pt x="7305" y="1311"/>
                    <a:pt x="7309" y="1308"/>
                    <a:pt x="7313" y="1308"/>
                  </a:cubicBezTo>
                  <a:cubicBezTo>
                    <a:pt x="7318" y="1308"/>
                    <a:pt x="7321" y="1311"/>
                    <a:pt x="7321" y="1316"/>
                  </a:cubicBezTo>
                  <a:lnTo>
                    <a:pt x="7321" y="1316"/>
                  </a:lnTo>
                  <a:cubicBezTo>
                    <a:pt x="7321" y="1320"/>
                    <a:pt x="7318" y="1324"/>
                    <a:pt x="7313" y="1324"/>
                  </a:cubicBezTo>
                  <a:cubicBezTo>
                    <a:pt x="7309" y="1324"/>
                    <a:pt x="7305" y="1320"/>
                    <a:pt x="7305" y="1316"/>
                  </a:cubicBezTo>
                  <a:close/>
                  <a:moveTo>
                    <a:pt x="7305" y="1284"/>
                  </a:moveTo>
                  <a:lnTo>
                    <a:pt x="7305" y="1284"/>
                  </a:lnTo>
                  <a:cubicBezTo>
                    <a:pt x="7305" y="1279"/>
                    <a:pt x="7309" y="1276"/>
                    <a:pt x="7313" y="1276"/>
                  </a:cubicBezTo>
                  <a:cubicBezTo>
                    <a:pt x="7318" y="1276"/>
                    <a:pt x="7321" y="1279"/>
                    <a:pt x="7321" y="1284"/>
                  </a:cubicBezTo>
                  <a:lnTo>
                    <a:pt x="7321" y="1284"/>
                  </a:lnTo>
                  <a:cubicBezTo>
                    <a:pt x="7321" y="1288"/>
                    <a:pt x="7318" y="1292"/>
                    <a:pt x="7313" y="1292"/>
                  </a:cubicBezTo>
                  <a:cubicBezTo>
                    <a:pt x="7309" y="1292"/>
                    <a:pt x="7305" y="1288"/>
                    <a:pt x="7305" y="1284"/>
                  </a:cubicBezTo>
                  <a:close/>
                  <a:moveTo>
                    <a:pt x="7305" y="1252"/>
                  </a:moveTo>
                  <a:lnTo>
                    <a:pt x="7305" y="1252"/>
                  </a:lnTo>
                  <a:cubicBezTo>
                    <a:pt x="7305" y="1247"/>
                    <a:pt x="7309" y="1244"/>
                    <a:pt x="7313" y="1244"/>
                  </a:cubicBezTo>
                  <a:cubicBezTo>
                    <a:pt x="7318" y="1244"/>
                    <a:pt x="7321" y="1247"/>
                    <a:pt x="7321" y="1252"/>
                  </a:cubicBezTo>
                  <a:lnTo>
                    <a:pt x="7321" y="1252"/>
                  </a:lnTo>
                  <a:cubicBezTo>
                    <a:pt x="7321" y="1256"/>
                    <a:pt x="7318" y="1260"/>
                    <a:pt x="7313" y="1260"/>
                  </a:cubicBezTo>
                  <a:cubicBezTo>
                    <a:pt x="7309" y="1260"/>
                    <a:pt x="7305" y="1256"/>
                    <a:pt x="7305" y="1252"/>
                  </a:cubicBezTo>
                  <a:close/>
                  <a:moveTo>
                    <a:pt x="7305" y="1220"/>
                  </a:moveTo>
                  <a:lnTo>
                    <a:pt x="7305" y="1220"/>
                  </a:lnTo>
                  <a:cubicBezTo>
                    <a:pt x="7305" y="1215"/>
                    <a:pt x="7309" y="1212"/>
                    <a:pt x="7313" y="1212"/>
                  </a:cubicBezTo>
                  <a:cubicBezTo>
                    <a:pt x="7318" y="1212"/>
                    <a:pt x="7321" y="1215"/>
                    <a:pt x="7321" y="1220"/>
                  </a:cubicBezTo>
                  <a:lnTo>
                    <a:pt x="7321" y="1220"/>
                  </a:lnTo>
                  <a:cubicBezTo>
                    <a:pt x="7321" y="1224"/>
                    <a:pt x="7318" y="1228"/>
                    <a:pt x="7313" y="1228"/>
                  </a:cubicBezTo>
                  <a:cubicBezTo>
                    <a:pt x="7309" y="1228"/>
                    <a:pt x="7305" y="1224"/>
                    <a:pt x="7305" y="1220"/>
                  </a:cubicBezTo>
                  <a:close/>
                  <a:moveTo>
                    <a:pt x="7305" y="1188"/>
                  </a:moveTo>
                  <a:lnTo>
                    <a:pt x="7305" y="1188"/>
                  </a:lnTo>
                  <a:cubicBezTo>
                    <a:pt x="7305" y="1183"/>
                    <a:pt x="7309" y="1180"/>
                    <a:pt x="7313" y="1180"/>
                  </a:cubicBezTo>
                  <a:cubicBezTo>
                    <a:pt x="7318" y="1180"/>
                    <a:pt x="7321" y="1183"/>
                    <a:pt x="7321" y="1188"/>
                  </a:cubicBezTo>
                  <a:lnTo>
                    <a:pt x="7321" y="1188"/>
                  </a:lnTo>
                  <a:cubicBezTo>
                    <a:pt x="7321" y="1192"/>
                    <a:pt x="7318" y="1196"/>
                    <a:pt x="7313" y="1196"/>
                  </a:cubicBezTo>
                  <a:cubicBezTo>
                    <a:pt x="7309" y="1196"/>
                    <a:pt x="7305" y="1192"/>
                    <a:pt x="7305" y="1188"/>
                  </a:cubicBezTo>
                  <a:close/>
                  <a:moveTo>
                    <a:pt x="7305" y="1156"/>
                  </a:moveTo>
                  <a:lnTo>
                    <a:pt x="7305" y="1156"/>
                  </a:lnTo>
                  <a:cubicBezTo>
                    <a:pt x="7305" y="1151"/>
                    <a:pt x="7309" y="1148"/>
                    <a:pt x="7313" y="1148"/>
                  </a:cubicBezTo>
                  <a:cubicBezTo>
                    <a:pt x="7318" y="1148"/>
                    <a:pt x="7321" y="1151"/>
                    <a:pt x="7321" y="1156"/>
                  </a:cubicBezTo>
                  <a:lnTo>
                    <a:pt x="7321" y="1156"/>
                  </a:lnTo>
                  <a:cubicBezTo>
                    <a:pt x="7321" y="1160"/>
                    <a:pt x="7318" y="1164"/>
                    <a:pt x="7313" y="1164"/>
                  </a:cubicBezTo>
                  <a:cubicBezTo>
                    <a:pt x="7309" y="1164"/>
                    <a:pt x="7305" y="1160"/>
                    <a:pt x="7305" y="1156"/>
                  </a:cubicBezTo>
                  <a:close/>
                  <a:moveTo>
                    <a:pt x="7305" y="1124"/>
                  </a:moveTo>
                  <a:lnTo>
                    <a:pt x="7305" y="1124"/>
                  </a:lnTo>
                  <a:cubicBezTo>
                    <a:pt x="7305" y="1119"/>
                    <a:pt x="7309" y="1116"/>
                    <a:pt x="7313" y="1116"/>
                  </a:cubicBezTo>
                  <a:cubicBezTo>
                    <a:pt x="7318" y="1116"/>
                    <a:pt x="7321" y="1119"/>
                    <a:pt x="7321" y="1124"/>
                  </a:cubicBezTo>
                  <a:lnTo>
                    <a:pt x="7321" y="1124"/>
                  </a:lnTo>
                  <a:cubicBezTo>
                    <a:pt x="7321" y="1128"/>
                    <a:pt x="7318" y="1132"/>
                    <a:pt x="7313" y="1132"/>
                  </a:cubicBezTo>
                  <a:cubicBezTo>
                    <a:pt x="7309" y="1132"/>
                    <a:pt x="7305" y="1128"/>
                    <a:pt x="7305" y="1124"/>
                  </a:cubicBezTo>
                  <a:close/>
                  <a:moveTo>
                    <a:pt x="7305" y="1092"/>
                  </a:moveTo>
                  <a:lnTo>
                    <a:pt x="7305" y="1092"/>
                  </a:lnTo>
                  <a:cubicBezTo>
                    <a:pt x="7305" y="1087"/>
                    <a:pt x="7309" y="1084"/>
                    <a:pt x="7313" y="1084"/>
                  </a:cubicBezTo>
                  <a:cubicBezTo>
                    <a:pt x="7318" y="1084"/>
                    <a:pt x="7321" y="1087"/>
                    <a:pt x="7321" y="1092"/>
                  </a:cubicBezTo>
                  <a:lnTo>
                    <a:pt x="7321" y="1092"/>
                  </a:lnTo>
                  <a:cubicBezTo>
                    <a:pt x="7321" y="1096"/>
                    <a:pt x="7318" y="1100"/>
                    <a:pt x="7313" y="1100"/>
                  </a:cubicBezTo>
                  <a:cubicBezTo>
                    <a:pt x="7309" y="1100"/>
                    <a:pt x="7305" y="1096"/>
                    <a:pt x="7305" y="1092"/>
                  </a:cubicBezTo>
                  <a:close/>
                  <a:moveTo>
                    <a:pt x="7305" y="1060"/>
                  </a:moveTo>
                  <a:lnTo>
                    <a:pt x="7305" y="1060"/>
                  </a:lnTo>
                  <a:cubicBezTo>
                    <a:pt x="7305" y="1055"/>
                    <a:pt x="7309" y="1052"/>
                    <a:pt x="7313" y="1052"/>
                  </a:cubicBezTo>
                  <a:cubicBezTo>
                    <a:pt x="7318" y="1052"/>
                    <a:pt x="7321" y="1055"/>
                    <a:pt x="7321" y="1060"/>
                  </a:cubicBezTo>
                  <a:lnTo>
                    <a:pt x="7321" y="1060"/>
                  </a:lnTo>
                  <a:cubicBezTo>
                    <a:pt x="7321" y="1064"/>
                    <a:pt x="7318" y="1068"/>
                    <a:pt x="7313" y="1068"/>
                  </a:cubicBezTo>
                  <a:cubicBezTo>
                    <a:pt x="7309" y="1068"/>
                    <a:pt x="7305" y="1064"/>
                    <a:pt x="7305" y="1060"/>
                  </a:cubicBezTo>
                  <a:close/>
                  <a:moveTo>
                    <a:pt x="7305" y="1028"/>
                  </a:moveTo>
                  <a:lnTo>
                    <a:pt x="7305" y="1028"/>
                  </a:lnTo>
                  <a:cubicBezTo>
                    <a:pt x="7305" y="1023"/>
                    <a:pt x="7309" y="1020"/>
                    <a:pt x="7313" y="1020"/>
                  </a:cubicBezTo>
                  <a:cubicBezTo>
                    <a:pt x="7318" y="1020"/>
                    <a:pt x="7321" y="1023"/>
                    <a:pt x="7321" y="1028"/>
                  </a:cubicBezTo>
                  <a:lnTo>
                    <a:pt x="7321" y="1028"/>
                  </a:lnTo>
                  <a:cubicBezTo>
                    <a:pt x="7321" y="1032"/>
                    <a:pt x="7318" y="1036"/>
                    <a:pt x="7313" y="1036"/>
                  </a:cubicBezTo>
                  <a:cubicBezTo>
                    <a:pt x="7309" y="1036"/>
                    <a:pt x="7305" y="1032"/>
                    <a:pt x="7305" y="1028"/>
                  </a:cubicBezTo>
                  <a:close/>
                  <a:moveTo>
                    <a:pt x="7305" y="996"/>
                  </a:moveTo>
                  <a:lnTo>
                    <a:pt x="7305" y="996"/>
                  </a:lnTo>
                  <a:cubicBezTo>
                    <a:pt x="7305" y="991"/>
                    <a:pt x="7309" y="988"/>
                    <a:pt x="7313" y="988"/>
                  </a:cubicBezTo>
                  <a:cubicBezTo>
                    <a:pt x="7318" y="988"/>
                    <a:pt x="7321" y="991"/>
                    <a:pt x="7321" y="996"/>
                  </a:cubicBezTo>
                  <a:lnTo>
                    <a:pt x="7321" y="996"/>
                  </a:lnTo>
                  <a:cubicBezTo>
                    <a:pt x="7321" y="1000"/>
                    <a:pt x="7318" y="1004"/>
                    <a:pt x="7313" y="1004"/>
                  </a:cubicBezTo>
                  <a:cubicBezTo>
                    <a:pt x="7309" y="1004"/>
                    <a:pt x="7305" y="1000"/>
                    <a:pt x="7305" y="996"/>
                  </a:cubicBezTo>
                  <a:close/>
                  <a:moveTo>
                    <a:pt x="7305" y="964"/>
                  </a:moveTo>
                  <a:lnTo>
                    <a:pt x="7305" y="964"/>
                  </a:lnTo>
                  <a:cubicBezTo>
                    <a:pt x="7305" y="959"/>
                    <a:pt x="7309" y="956"/>
                    <a:pt x="7313" y="956"/>
                  </a:cubicBezTo>
                  <a:cubicBezTo>
                    <a:pt x="7318" y="956"/>
                    <a:pt x="7321" y="959"/>
                    <a:pt x="7321" y="964"/>
                  </a:cubicBezTo>
                  <a:lnTo>
                    <a:pt x="7321" y="964"/>
                  </a:lnTo>
                  <a:cubicBezTo>
                    <a:pt x="7321" y="968"/>
                    <a:pt x="7318" y="972"/>
                    <a:pt x="7313" y="972"/>
                  </a:cubicBezTo>
                  <a:cubicBezTo>
                    <a:pt x="7309" y="972"/>
                    <a:pt x="7305" y="968"/>
                    <a:pt x="7305" y="964"/>
                  </a:cubicBezTo>
                  <a:close/>
                  <a:moveTo>
                    <a:pt x="7305" y="932"/>
                  </a:moveTo>
                  <a:lnTo>
                    <a:pt x="7305" y="932"/>
                  </a:lnTo>
                  <a:cubicBezTo>
                    <a:pt x="7305" y="927"/>
                    <a:pt x="7309" y="924"/>
                    <a:pt x="7313" y="924"/>
                  </a:cubicBezTo>
                  <a:cubicBezTo>
                    <a:pt x="7318" y="924"/>
                    <a:pt x="7321" y="927"/>
                    <a:pt x="7321" y="932"/>
                  </a:cubicBezTo>
                  <a:lnTo>
                    <a:pt x="7321" y="932"/>
                  </a:lnTo>
                  <a:cubicBezTo>
                    <a:pt x="7321" y="936"/>
                    <a:pt x="7318" y="940"/>
                    <a:pt x="7313" y="940"/>
                  </a:cubicBezTo>
                  <a:cubicBezTo>
                    <a:pt x="7309" y="940"/>
                    <a:pt x="7305" y="936"/>
                    <a:pt x="7305" y="932"/>
                  </a:cubicBezTo>
                  <a:close/>
                  <a:moveTo>
                    <a:pt x="7305" y="900"/>
                  </a:moveTo>
                  <a:lnTo>
                    <a:pt x="7305" y="900"/>
                  </a:lnTo>
                  <a:cubicBezTo>
                    <a:pt x="7305" y="895"/>
                    <a:pt x="7309" y="892"/>
                    <a:pt x="7313" y="892"/>
                  </a:cubicBezTo>
                  <a:cubicBezTo>
                    <a:pt x="7318" y="892"/>
                    <a:pt x="7321" y="895"/>
                    <a:pt x="7321" y="900"/>
                  </a:cubicBezTo>
                  <a:lnTo>
                    <a:pt x="7321" y="900"/>
                  </a:lnTo>
                  <a:cubicBezTo>
                    <a:pt x="7321" y="904"/>
                    <a:pt x="7318" y="908"/>
                    <a:pt x="7313" y="908"/>
                  </a:cubicBezTo>
                  <a:cubicBezTo>
                    <a:pt x="7309" y="908"/>
                    <a:pt x="7305" y="904"/>
                    <a:pt x="7305" y="900"/>
                  </a:cubicBezTo>
                  <a:close/>
                  <a:moveTo>
                    <a:pt x="7305" y="868"/>
                  </a:moveTo>
                  <a:lnTo>
                    <a:pt x="7305" y="868"/>
                  </a:lnTo>
                  <a:cubicBezTo>
                    <a:pt x="7305" y="863"/>
                    <a:pt x="7309" y="860"/>
                    <a:pt x="7313" y="860"/>
                  </a:cubicBezTo>
                  <a:cubicBezTo>
                    <a:pt x="7318" y="860"/>
                    <a:pt x="7321" y="863"/>
                    <a:pt x="7321" y="868"/>
                  </a:cubicBezTo>
                  <a:lnTo>
                    <a:pt x="7321" y="868"/>
                  </a:lnTo>
                  <a:cubicBezTo>
                    <a:pt x="7321" y="872"/>
                    <a:pt x="7318" y="876"/>
                    <a:pt x="7313" y="876"/>
                  </a:cubicBezTo>
                  <a:cubicBezTo>
                    <a:pt x="7309" y="876"/>
                    <a:pt x="7305" y="872"/>
                    <a:pt x="7305" y="868"/>
                  </a:cubicBezTo>
                  <a:close/>
                  <a:moveTo>
                    <a:pt x="7305" y="836"/>
                  </a:moveTo>
                  <a:lnTo>
                    <a:pt x="7305" y="836"/>
                  </a:lnTo>
                  <a:cubicBezTo>
                    <a:pt x="7305" y="831"/>
                    <a:pt x="7309" y="828"/>
                    <a:pt x="7313" y="828"/>
                  </a:cubicBezTo>
                  <a:cubicBezTo>
                    <a:pt x="7318" y="828"/>
                    <a:pt x="7321" y="831"/>
                    <a:pt x="7321" y="836"/>
                  </a:cubicBezTo>
                  <a:lnTo>
                    <a:pt x="7321" y="836"/>
                  </a:lnTo>
                  <a:cubicBezTo>
                    <a:pt x="7321" y="840"/>
                    <a:pt x="7318" y="844"/>
                    <a:pt x="7313" y="844"/>
                  </a:cubicBezTo>
                  <a:cubicBezTo>
                    <a:pt x="7309" y="844"/>
                    <a:pt x="7305" y="840"/>
                    <a:pt x="7305" y="836"/>
                  </a:cubicBezTo>
                  <a:close/>
                  <a:moveTo>
                    <a:pt x="7305" y="804"/>
                  </a:moveTo>
                  <a:lnTo>
                    <a:pt x="7305" y="804"/>
                  </a:lnTo>
                  <a:cubicBezTo>
                    <a:pt x="7305" y="799"/>
                    <a:pt x="7309" y="796"/>
                    <a:pt x="7313" y="796"/>
                  </a:cubicBezTo>
                  <a:cubicBezTo>
                    <a:pt x="7318" y="796"/>
                    <a:pt x="7321" y="799"/>
                    <a:pt x="7321" y="804"/>
                  </a:cubicBezTo>
                  <a:lnTo>
                    <a:pt x="7321" y="804"/>
                  </a:lnTo>
                  <a:cubicBezTo>
                    <a:pt x="7321" y="808"/>
                    <a:pt x="7318" y="812"/>
                    <a:pt x="7313" y="812"/>
                  </a:cubicBezTo>
                  <a:cubicBezTo>
                    <a:pt x="7309" y="812"/>
                    <a:pt x="7305" y="808"/>
                    <a:pt x="7305" y="804"/>
                  </a:cubicBezTo>
                  <a:close/>
                  <a:moveTo>
                    <a:pt x="7305" y="772"/>
                  </a:moveTo>
                  <a:lnTo>
                    <a:pt x="7305" y="772"/>
                  </a:lnTo>
                  <a:cubicBezTo>
                    <a:pt x="7305" y="767"/>
                    <a:pt x="7309" y="764"/>
                    <a:pt x="7313" y="764"/>
                  </a:cubicBezTo>
                  <a:cubicBezTo>
                    <a:pt x="7318" y="764"/>
                    <a:pt x="7321" y="767"/>
                    <a:pt x="7321" y="772"/>
                  </a:cubicBezTo>
                  <a:lnTo>
                    <a:pt x="7321" y="772"/>
                  </a:lnTo>
                  <a:cubicBezTo>
                    <a:pt x="7321" y="776"/>
                    <a:pt x="7318" y="780"/>
                    <a:pt x="7313" y="780"/>
                  </a:cubicBezTo>
                  <a:cubicBezTo>
                    <a:pt x="7309" y="780"/>
                    <a:pt x="7305" y="776"/>
                    <a:pt x="7305" y="772"/>
                  </a:cubicBezTo>
                  <a:close/>
                  <a:moveTo>
                    <a:pt x="7305" y="740"/>
                  </a:moveTo>
                  <a:lnTo>
                    <a:pt x="7305" y="740"/>
                  </a:lnTo>
                  <a:cubicBezTo>
                    <a:pt x="7305" y="735"/>
                    <a:pt x="7309" y="732"/>
                    <a:pt x="7313" y="732"/>
                  </a:cubicBezTo>
                  <a:cubicBezTo>
                    <a:pt x="7318" y="732"/>
                    <a:pt x="7321" y="735"/>
                    <a:pt x="7321" y="740"/>
                  </a:cubicBezTo>
                  <a:lnTo>
                    <a:pt x="7321" y="740"/>
                  </a:lnTo>
                  <a:cubicBezTo>
                    <a:pt x="7321" y="744"/>
                    <a:pt x="7318" y="748"/>
                    <a:pt x="7313" y="748"/>
                  </a:cubicBezTo>
                  <a:cubicBezTo>
                    <a:pt x="7309" y="748"/>
                    <a:pt x="7305" y="744"/>
                    <a:pt x="7305" y="740"/>
                  </a:cubicBezTo>
                  <a:close/>
                  <a:moveTo>
                    <a:pt x="7305" y="709"/>
                  </a:moveTo>
                  <a:lnTo>
                    <a:pt x="7305" y="709"/>
                  </a:lnTo>
                  <a:cubicBezTo>
                    <a:pt x="7304" y="704"/>
                    <a:pt x="7307" y="700"/>
                    <a:pt x="7312" y="700"/>
                  </a:cubicBezTo>
                  <a:cubicBezTo>
                    <a:pt x="7316" y="699"/>
                    <a:pt x="7320" y="702"/>
                    <a:pt x="7321" y="707"/>
                  </a:cubicBezTo>
                  <a:lnTo>
                    <a:pt x="7321" y="707"/>
                  </a:lnTo>
                  <a:cubicBezTo>
                    <a:pt x="7321" y="711"/>
                    <a:pt x="7318" y="715"/>
                    <a:pt x="7314" y="716"/>
                  </a:cubicBezTo>
                  <a:cubicBezTo>
                    <a:pt x="7309" y="716"/>
                    <a:pt x="7305" y="713"/>
                    <a:pt x="7305" y="709"/>
                  </a:cubicBezTo>
                  <a:close/>
                  <a:moveTo>
                    <a:pt x="7303" y="677"/>
                  </a:moveTo>
                  <a:lnTo>
                    <a:pt x="7303" y="677"/>
                  </a:lnTo>
                  <a:cubicBezTo>
                    <a:pt x="7302" y="672"/>
                    <a:pt x="7306" y="668"/>
                    <a:pt x="7310" y="668"/>
                  </a:cubicBezTo>
                  <a:cubicBezTo>
                    <a:pt x="7314" y="667"/>
                    <a:pt x="7318" y="670"/>
                    <a:pt x="7319" y="675"/>
                  </a:cubicBezTo>
                  <a:lnTo>
                    <a:pt x="7319" y="675"/>
                  </a:lnTo>
                  <a:cubicBezTo>
                    <a:pt x="7319" y="679"/>
                    <a:pt x="7316" y="683"/>
                    <a:pt x="7312" y="684"/>
                  </a:cubicBezTo>
                  <a:cubicBezTo>
                    <a:pt x="7307" y="684"/>
                    <a:pt x="7303" y="681"/>
                    <a:pt x="7303" y="677"/>
                  </a:cubicBezTo>
                  <a:close/>
                  <a:moveTo>
                    <a:pt x="7301" y="646"/>
                  </a:moveTo>
                  <a:lnTo>
                    <a:pt x="7301" y="646"/>
                  </a:lnTo>
                  <a:cubicBezTo>
                    <a:pt x="7300" y="641"/>
                    <a:pt x="7302" y="637"/>
                    <a:pt x="7307" y="636"/>
                  </a:cubicBezTo>
                  <a:cubicBezTo>
                    <a:pt x="7311" y="635"/>
                    <a:pt x="7315" y="638"/>
                    <a:pt x="7316" y="642"/>
                  </a:cubicBezTo>
                  <a:lnTo>
                    <a:pt x="7316" y="642"/>
                  </a:lnTo>
                  <a:cubicBezTo>
                    <a:pt x="7317" y="646"/>
                    <a:pt x="7315" y="651"/>
                    <a:pt x="7310" y="652"/>
                  </a:cubicBezTo>
                  <a:cubicBezTo>
                    <a:pt x="7306" y="653"/>
                    <a:pt x="7302" y="650"/>
                    <a:pt x="7301" y="646"/>
                  </a:cubicBezTo>
                  <a:close/>
                  <a:moveTo>
                    <a:pt x="7296" y="614"/>
                  </a:moveTo>
                  <a:lnTo>
                    <a:pt x="7296" y="614"/>
                  </a:lnTo>
                  <a:cubicBezTo>
                    <a:pt x="7295" y="610"/>
                    <a:pt x="7297" y="605"/>
                    <a:pt x="7302" y="604"/>
                  </a:cubicBezTo>
                  <a:cubicBezTo>
                    <a:pt x="7306" y="603"/>
                    <a:pt x="7310" y="606"/>
                    <a:pt x="7311" y="610"/>
                  </a:cubicBezTo>
                  <a:lnTo>
                    <a:pt x="7311" y="610"/>
                  </a:lnTo>
                  <a:cubicBezTo>
                    <a:pt x="7312" y="615"/>
                    <a:pt x="7310" y="619"/>
                    <a:pt x="7305" y="620"/>
                  </a:cubicBezTo>
                  <a:cubicBezTo>
                    <a:pt x="7301" y="621"/>
                    <a:pt x="7297" y="618"/>
                    <a:pt x="7296" y="614"/>
                  </a:cubicBezTo>
                  <a:close/>
                  <a:moveTo>
                    <a:pt x="7291" y="582"/>
                  </a:moveTo>
                  <a:lnTo>
                    <a:pt x="7291" y="582"/>
                  </a:lnTo>
                  <a:cubicBezTo>
                    <a:pt x="7290" y="578"/>
                    <a:pt x="7292" y="574"/>
                    <a:pt x="7297" y="573"/>
                  </a:cubicBezTo>
                  <a:cubicBezTo>
                    <a:pt x="7301" y="572"/>
                    <a:pt x="7305" y="574"/>
                    <a:pt x="7306" y="579"/>
                  </a:cubicBezTo>
                  <a:lnTo>
                    <a:pt x="7306" y="579"/>
                  </a:lnTo>
                  <a:cubicBezTo>
                    <a:pt x="7307" y="583"/>
                    <a:pt x="7305" y="587"/>
                    <a:pt x="7300" y="588"/>
                  </a:cubicBezTo>
                  <a:cubicBezTo>
                    <a:pt x="7296" y="589"/>
                    <a:pt x="7292" y="587"/>
                    <a:pt x="7291" y="582"/>
                  </a:cubicBezTo>
                  <a:close/>
                  <a:moveTo>
                    <a:pt x="7283" y="551"/>
                  </a:moveTo>
                  <a:lnTo>
                    <a:pt x="7283" y="551"/>
                  </a:lnTo>
                  <a:cubicBezTo>
                    <a:pt x="7282" y="547"/>
                    <a:pt x="7285" y="543"/>
                    <a:pt x="7289" y="542"/>
                  </a:cubicBezTo>
                  <a:cubicBezTo>
                    <a:pt x="7293" y="541"/>
                    <a:pt x="7298" y="543"/>
                    <a:pt x="7299" y="547"/>
                  </a:cubicBezTo>
                  <a:lnTo>
                    <a:pt x="7299" y="547"/>
                  </a:lnTo>
                  <a:cubicBezTo>
                    <a:pt x="7300" y="552"/>
                    <a:pt x="7297" y="556"/>
                    <a:pt x="7293" y="557"/>
                  </a:cubicBezTo>
                  <a:cubicBezTo>
                    <a:pt x="7289" y="558"/>
                    <a:pt x="7284" y="556"/>
                    <a:pt x="7283" y="551"/>
                  </a:cubicBezTo>
                  <a:close/>
                  <a:moveTo>
                    <a:pt x="7276" y="520"/>
                  </a:moveTo>
                  <a:lnTo>
                    <a:pt x="7276" y="520"/>
                  </a:lnTo>
                  <a:cubicBezTo>
                    <a:pt x="7275" y="516"/>
                    <a:pt x="7277" y="512"/>
                    <a:pt x="7281" y="510"/>
                  </a:cubicBezTo>
                  <a:cubicBezTo>
                    <a:pt x="7286" y="509"/>
                    <a:pt x="7290" y="512"/>
                    <a:pt x="7291" y="516"/>
                  </a:cubicBezTo>
                  <a:lnTo>
                    <a:pt x="7291" y="516"/>
                  </a:lnTo>
                  <a:cubicBezTo>
                    <a:pt x="7292" y="521"/>
                    <a:pt x="7290" y="525"/>
                    <a:pt x="7285" y="526"/>
                  </a:cubicBezTo>
                  <a:cubicBezTo>
                    <a:pt x="7281" y="527"/>
                    <a:pt x="7277" y="525"/>
                    <a:pt x="7276" y="520"/>
                  </a:cubicBezTo>
                  <a:close/>
                  <a:moveTo>
                    <a:pt x="7266" y="491"/>
                  </a:moveTo>
                  <a:lnTo>
                    <a:pt x="7266" y="491"/>
                  </a:lnTo>
                  <a:cubicBezTo>
                    <a:pt x="7264" y="487"/>
                    <a:pt x="7266" y="482"/>
                    <a:pt x="7270" y="480"/>
                  </a:cubicBezTo>
                  <a:cubicBezTo>
                    <a:pt x="7274" y="479"/>
                    <a:pt x="7279" y="481"/>
                    <a:pt x="7281" y="485"/>
                  </a:cubicBezTo>
                  <a:lnTo>
                    <a:pt x="7281" y="485"/>
                  </a:lnTo>
                  <a:cubicBezTo>
                    <a:pt x="7282" y="489"/>
                    <a:pt x="7280" y="494"/>
                    <a:pt x="7276" y="495"/>
                  </a:cubicBezTo>
                  <a:cubicBezTo>
                    <a:pt x="7272" y="497"/>
                    <a:pt x="7267" y="495"/>
                    <a:pt x="7266" y="491"/>
                  </a:cubicBezTo>
                  <a:close/>
                  <a:moveTo>
                    <a:pt x="7255" y="461"/>
                  </a:moveTo>
                  <a:lnTo>
                    <a:pt x="7255" y="461"/>
                  </a:lnTo>
                  <a:cubicBezTo>
                    <a:pt x="7253" y="457"/>
                    <a:pt x="7255" y="452"/>
                    <a:pt x="7259" y="450"/>
                  </a:cubicBezTo>
                  <a:cubicBezTo>
                    <a:pt x="7263" y="449"/>
                    <a:pt x="7268" y="451"/>
                    <a:pt x="7270" y="455"/>
                  </a:cubicBezTo>
                  <a:lnTo>
                    <a:pt x="7270" y="455"/>
                  </a:lnTo>
                  <a:cubicBezTo>
                    <a:pt x="7271" y="459"/>
                    <a:pt x="7269" y="464"/>
                    <a:pt x="7265" y="465"/>
                  </a:cubicBezTo>
                  <a:cubicBezTo>
                    <a:pt x="7261" y="467"/>
                    <a:pt x="7256" y="465"/>
                    <a:pt x="7255" y="461"/>
                  </a:cubicBezTo>
                  <a:close/>
                  <a:moveTo>
                    <a:pt x="7242" y="432"/>
                  </a:moveTo>
                  <a:lnTo>
                    <a:pt x="7242" y="432"/>
                  </a:lnTo>
                  <a:cubicBezTo>
                    <a:pt x="7240" y="428"/>
                    <a:pt x="7242" y="424"/>
                    <a:pt x="7246" y="421"/>
                  </a:cubicBezTo>
                  <a:cubicBezTo>
                    <a:pt x="7250" y="419"/>
                    <a:pt x="7254" y="421"/>
                    <a:pt x="7256" y="425"/>
                  </a:cubicBezTo>
                  <a:lnTo>
                    <a:pt x="7256" y="425"/>
                  </a:lnTo>
                  <a:cubicBezTo>
                    <a:pt x="7259" y="429"/>
                    <a:pt x="7257" y="434"/>
                    <a:pt x="7253" y="436"/>
                  </a:cubicBezTo>
                  <a:cubicBezTo>
                    <a:pt x="7249" y="438"/>
                    <a:pt x="7244" y="436"/>
                    <a:pt x="7242" y="432"/>
                  </a:cubicBezTo>
                  <a:close/>
                  <a:moveTo>
                    <a:pt x="7229" y="403"/>
                  </a:moveTo>
                  <a:lnTo>
                    <a:pt x="7229" y="403"/>
                  </a:lnTo>
                  <a:cubicBezTo>
                    <a:pt x="7227" y="400"/>
                    <a:pt x="7228" y="395"/>
                    <a:pt x="7232" y="393"/>
                  </a:cubicBezTo>
                  <a:cubicBezTo>
                    <a:pt x="7236" y="391"/>
                    <a:pt x="7241" y="392"/>
                    <a:pt x="7243" y="396"/>
                  </a:cubicBezTo>
                  <a:lnTo>
                    <a:pt x="7243" y="396"/>
                  </a:lnTo>
                  <a:cubicBezTo>
                    <a:pt x="7245" y="400"/>
                    <a:pt x="7243" y="405"/>
                    <a:pt x="7239" y="407"/>
                  </a:cubicBezTo>
                  <a:cubicBezTo>
                    <a:pt x="7236" y="409"/>
                    <a:pt x="7231" y="407"/>
                    <a:pt x="7229" y="403"/>
                  </a:cubicBezTo>
                  <a:close/>
                  <a:moveTo>
                    <a:pt x="7214" y="376"/>
                  </a:moveTo>
                  <a:lnTo>
                    <a:pt x="7214" y="376"/>
                  </a:lnTo>
                  <a:cubicBezTo>
                    <a:pt x="7212" y="372"/>
                    <a:pt x="7212" y="367"/>
                    <a:pt x="7216" y="365"/>
                  </a:cubicBezTo>
                  <a:cubicBezTo>
                    <a:pt x="7220" y="362"/>
                    <a:pt x="7225" y="363"/>
                    <a:pt x="7227" y="367"/>
                  </a:cubicBezTo>
                  <a:lnTo>
                    <a:pt x="7227" y="367"/>
                  </a:lnTo>
                  <a:cubicBezTo>
                    <a:pt x="7230" y="370"/>
                    <a:pt x="7229" y="375"/>
                    <a:pt x="7225" y="378"/>
                  </a:cubicBezTo>
                  <a:cubicBezTo>
                    <a:pt x="7222" y="380"/>
                    <a:pt x="7217" y="380"/>
                    <a:pt x="7214" y="376"/>
                  </a:cubicBezTo>
                  <a:close/>
                  <a:moveTo>
                    <a:pt x="7198" y="349"/>
                  </a:moveTo>
                  <a:lnTo>
                    <a:pt x="7198" y="349"/>
                  </a:lnTo>
                  <a:cubicBezTo>
                    <a:pt x="7195" y="345"/>
                    <a:pt x="7196" y="340"/>
                    <a:pt x="7199" y="338"/>
                  </a:cubicBezTo>
                  <a:cubicBezTo>
                    <a:pt x="7203" y="335"/>
                    <a:pt x="7208" y="336"/>
                    <a:pt x="7211" y="339"/>
                  </a:cubicBezTo>
                  <a:lnTo>
                    <a:pt x="7211" y="339"/>
                  </a:lnTo>
                  <a:cubicBezTo>
                    <a:pt x="7213" y="343"/>
                    <a:pt x="7212" y="348"/>
                    <a:pt x="7209" y="351"/>
                  </a:cubicBezTo>
                  <a:cubicBezTo>
                    <a:pt x="7205" y="353"/>
                    <a:pt x="7200" y="352"/>
                    <a:pt x="7198" y="349"/>
                  </a:cubicBezTo>
                  <a:close/>
                  <a:moveTo>
                    <a:pt x="7181" y="323"/>
                  </a:moveTo>
                  <a:lnTo>
                    <a:pt x="7181" y="323"/>
                  </a:lnTo>
                  <a:cubicBezTo>
                    <a:pt x="7178" y="320"/>
                    <a:pt x="7178" y="314"/>
                    <a:pt x="7181" y="311"/>
                  </a:cubicBezTo>
                  <a:cubicBezTo>
                    <a:pt x="7184" y="308"/>
                    <a:pt x="7189" y="309"/>
                    <a:pt x="7192" y="312"/>
                  </a:cubicBezTo>
                  <a:lnTo>
                    <a:pt x="7192" y="312"/>
                  </a:lnTo>
                  <a:cubicBezTo>
                    <a:pt x="7195" y="315"/>
                    <a:pt x="7195" y="320"/>
                    <a:pt x="7192" y="323"/>
                  </a:cubicBezTo>
                  <a:cubicBezTo>
                    <a:pt x="7189" y="326"/>
                    <a:pt x="7184" y="326"/>
                    <a:pt x="7181" y="323"/>
                  </a:cubicBezTo>
                  <a:close/>
                  <a:moveTo>
                    <a:pt x="7160" y="298"/>
                  </a:moveTo>
                  <a:lnTo>
                    <a:pt x="7160" y="298"/>
                  </a:lnTo>
                  <a:cubicBezTo>
                    <a:pt x="7157" y="295"/>
                    <a:pt x="7157" y="290"/>
                    <a:pt x="7161" y="287"/>
                  </a:cubicBezTo>
                  <a:cubicBezTo>
                    <a:pt x="7164" y="284"/>
                    <a:pt x="7169" y="284"/>
                    <a:pt x="7172" y="287"/>
                  </a:cubicBezTo>
                  <a:lnTo>
                    <a:pt x="7172" y="287"/>
                  </a:lnTo>
                  <a:cubicBezTo>
                    <a:pt x="7175" y="290"/>
                    <a:pt x="7175" y="296"/>
                    <a:pt x="7172" y="298"/>
                  </a:cubicBezTo>
                  <a:cubicBezTo>
                    <a:pt x="7168" y="301"/>
                    <a:pt x="7163" y="301"/>
                    <a:pt x="7160" y="298"/>
                  </a:cubicBezTo>
                  <a:close/>
                  <a:moveTo>
                    <a:pt x="7140" y="273"/>
                  </a:moveTo>
                  <a:lnTo>
                    <a:pt x="7140" y="273"/>
                  </a:lnTo>
                  <a:cubicBezTo>
                    <a:pt x="7137" y="270"/>
                    <a:pt x="7137" y="265"/>
                    <a:pt x="7140" y="262"/>
                  </a:cubicBezTo>
                  <a:cubicBezTo>
                    <a:pt x="7144" y="259"/>
                    <a:pt x="7149" y="259"/>
                    <a:pt x="7152" y="262"/>
                  </a:cubicBezTo>
                  <a:lnTo>
                    <a:pt x="7152" y="262"/>
                  </a:lnTo>
                  <a:cubicBezTo>
                    <a:pt x="7155" y="266"/>
                    <a:pt x="7155" y="271"/>
                    <a:pt x="7151" y="274"/>
                  </a:cubicBezTo>
                  <a:cubicBezTo>
                    <a:pt x="7148" y="277"/>
                    <a:pt x="7143" y="277"/>
                    <a:pt x="7140" y="273"/>
                  </a:cubicBezTo>
                  <a:close/>
                  <a:moveTo>
                    <a:pt x="7120" y="249"/>
                  </a:moveTo>
                  <a:lnTo>
                    <a:pt x="7120" y="249"/>
                  </a:lnTo>
                  <a:cubicBezTo>
                    <a:pt x="7117" y="245"/>
                    <a:pt x="7117" y="240"/>
                    <a:pt x="7120" y="237"/>
                  </a:cubicBezTo>
                  <a:cubicBezTo>
                    <a:pt x="7123" y="234"/>
                    <a:pt x="7128" y="234"/>
                    <a:pt x="7131" y="238"/>
                  </a:cubicBezTo>
                  <a:lnTo>
                    <a:pt x="7131" y="238"/>
                  </a:lnTo>
                  <a:cubicBezTo>
                    <a:pt x="7134" y="241"/>
                    <a:pt x="7134" y="246"/>
                    <a:pt x="7131" y="249"/>
                  </a:cubicBezTo>
                  <a:cubicBezTo>
                    <a:pt x="7128" y="252"/>
                    <a:pt x="7123" y="252"/>
                    <a:pt x="7120" y="249"/>
                  </a:cubicBezTo>
                  <a:close/>
                  <a:moveTo>
                    <a:pt x="7099" y="224"/>
                  </a:moveTo>
                  <a:lnTo>
                    <a:pt x="7099" y="224"/>
                  </a:lnTo>
                  <a:cubicBezTo>
                    <a:pt x="7096" y="221"/>
                    <a:pt x="7097" y="215"/>
                    <a:pt x="7100" y="212"/>
                  </a:cubicBezTo>
                  <a:cubicBezTo>
                    <a:pt x="7103" y="209"/>
                    <a:pt x="7108" y="210"/>
                    <a:pt x="7111" y="213"/>
                  </a:cubicBezTo>
                  <a:lnTo>
                    <a:pt x="7111" y="213"/>
                  </a:lnTo>
                  <a:cubicBezTo>
                    <a:pt x="7114" y="216"/>
                    <a:pt x="7114" y="221"/>
                    <a:pt x="7111" y="224"/>
                  </a:cubicBezTo>
                  <a:cubicBezTo>
                    <a:pt x="7107" y="227"/>
                    <a:pt x="7102" y="227"/>
                    <a:pt x="7099" y="224"/>
                  </a:cubicBezTo>
                  <a:close/>
                  <a:moveTo>
                    <a:pt x="7076" y="204"/>
                  </a:moveTo>
                  <a:lnTo>
                    <a:pt x="7076" y="204"/>
                  </a:lnTo>
                  <a:cubicBezTo>
                    <a:pt x="7072" y="201"/>
                    <a:pt x="7072" y="196"/>
                    <a:pt x="7074" y="193"/>
                  </a:cubicBezTo>
                  <a:cubicBezTo>
                    <a:pt x="7077" y="189"/>
                    <a:pt x="7082" y="189"/>
                    <a:pt x="7086" y="192"/>
                  </a:cubicBezTo>
                  <a:lnTo>
                    <a:pt x="7086" y="192"/>
                  </a:lnTo>
                  <a:cubicBezTo>
                    <a:pt x="7089" y="194"/>
                    <a:pt x="7090" y="199"/>
                    <a:pt x="7087" y="203"/>
                  </a:cubicBezTo>
                  <a:cubicBezTo>
                    <a:pt x="7084" y="206"/>
                    <a:pt x="7079" y="207"/>
                    <a:pt x="7076" y="204"/>
                  </a:cubicBezTo>
                  <a:close/>
                  <a:moveTo>
                    <a:pt x="7051" y="184"/>
                  </a:moveTo>
                  <a:lnTo>
                    <a:pt x="7051" y="184"/>
                  </a:lnTo>
                  <a:cubicBezTo>
                    <a:pt x="7047" y="181"/>
                    <a:pt x="7047" y="176"/>
                    <a:pt x="7050" y="173"/>
                  </a:cubicBezTo>
                  <a:cubicBezTo>
                    <a:pt x="7052" y="169"/>
                    <a:pt x="7057" y="169"/>
                    <a:pt x="7061" y="171"/>
                  </a:cubicBezTo>
                  <a:lnTo>
                    <a:pt x="7061" y="171"/>
                  </a:lnTo>
                  <a:cubicBezTo>
                    <a:pt x="7064" y="174"/>
                    <a:pt x="7065" y="179"/>
                    <a:pt x="7062" y="183"/>
                  </a:cubicBezTo>
                  <a:cubicBezTo>
                    <a:pt x="7059" y="186"/>
                    <a:pt x="7054" y="187"/>
                    <a:pt x="7051" y="184"/>
                  </a:cubicBezTo>
                  <a:close/>
                  <a:moveTo>
                    <a:pt x="7026" y="164"/>
                  </a:moveTo>
                  <a:lnTo>
                    <a:pt x="7026" y="164"/>
                  </a:lnTo>
                  <a:cubicBezTo>
                    <a:pt x="7023" y="161"/>
                    <a:pt x="7022" y="156"/>
                    <a:pt x="7025" y="152"/>
                  </a:cubicBezTo>
                  <a:cubicBezTo>
                    <a:pt x="7028" y="149"/>
                    <a:pt x="7033" y="148"/>
                    <a:pt x="7036" y="151"/>
                  </a:cubicBezTo>
                  <a:lnTo>
                    <a:pt x="7036" y="151"/>
                  </a:lnTo>
                  <a:cubicBezTo>
                    <a:pt x="7040" y="154"/>
                    <a:pt x="7040" y="159"/>
                    <a:pt x="7037" y="162"/>
                  </a:cubicBezTo>
                  <a:cubicBezTo>
                    <a:pt x="7035" y="166"/>
                    <a:pt x="7030" y="166"/>
                    <a:pt x="7026" y="164"/>
                  </a:cubicBezTo>
                  <a:close/>
                  <a:moveTo>
                    <a:pt x="7001" y="143"/>
                  </a:moveTo>
                  <a:lnTo>
                    <a:pt x="7001" y="143"/>
                  </a:lnTo>
                  <a:cubicBezTo>
                    <a:pt x="6998" y="141"/>
                    <a:pt x="6997" y="135"/>
                    <a:pt x="7000" y="132"/>
                  </a:cubicBezTo>
                  <a:cubicBezTo>
                    <a:pt x="7003" y="129"/>
                    <a:pt x="7008" y="128"/>
                    <a:pt x="7011" y="131"/>
                  </a:cubicBezTo>
                  <a:lnTo>
                    <a:pt x="7011" y="131"/>
                  </a:lnTo>
                  <a:cubicBezTo>
                    <a:pt x="7015" y="133"/>
                    <a:pt x="7015" y="138"/>
                    <a:pt x="7013" y="142"/>
                  </a:cubicBezTo>
                  <a:cubicBezTo>
                    <a:pt x="7010" y="145"/>
                    <a:pt x="7005" y="146"/>
                    <a:pt x="7001" y="143"/>
                  </a:cubicBezTo>
                  <a:close/>
                  <a:moveTo>
                    <a:pt x="6976" y="126"/>
                  </a:moveTo>
                  <a:lnTo>
                    <a:pt x="6976" y="126"/>
                  </a:lnTo>
                  <a:cubicBezTo>
                    <a:pt x="6972" y="123"/>
                    <a:pt x="6971" y="119"/>
                    <a:pt x="6973" y="115"/>
                  </a:cubicBezTo>
                  <a:cubicBezTo>
                    <a:pt x="6976" y="111"/>
                    <a:pt x="6980" y="110"/>
                    <a:pt x="6984" y="112"/>
                  </a:cubicBezTo>
                  <a:lnTo>
                    <a:pt x="6984" y="112"/>
                  </a:lnTo>
                  <a:cubicBezTo>
                    <a:pt x="6988" y="115"/>
                    <a:pt x="6989" y="120"/>
                    <a:pt x="6987" y="123"/>
                  </a:cubicBezTo>
                  <a:cubicBezTo>
                    <a:pt x="6984" y="127"/>
                    <a:pt x="6979" y="128"/>
                    <a:pt x="6976" y="126"/>
                  </a:cubicBezTo>
                  <a:close/>
                  <a:moveTo>
                    <a:pt x="6948" y="109"/>
                  </a:moveTo>
                  <a:lnTo>
                    <a:pt x="6948" y="109"/>
                  </a:lnTo>
                  <a:cubicBezTo>
                    <a:pt x="6944" y="107"/>
                    <a:pt x="6943" y="102"/>
                    <a:pt x="6946" y="98"/>
                  </a:cubicBezTo>
                  <a:cubicBezTo>
                    <a:pt x="6948" y="94"/>
                    <a:pt x="6953" y="93"/>
                    <a:pt x="6957" y="96"/>
                  </a:cubicBezTo>
                  <a:lnTo>
                    <a:pt x="6957" y="96"/>
                  </a:lnTo>
                  <a:cubicBezTo>
                    <a:pt x="6961" y="98"/>
                    <a:pt x="6962" y="103"/>
                    <a:pt x="6959" y="107"/>
                  </a:cubicBezTo>
                  <a:cubicBezTo>
                    <a:pt x="6957" y="110"/>
                    <a:pt x="6952" y="112"/>
                    <a:pt x="6948" y="109"/>
                  </a:cubicBezTo>
                  <a:close/>
                  <a:moveTo>
                    <a:pt x="6921" y="94"/>
                  </a:moveTo>
                  <a:lnTo>
                    <a:pt x="6921" y="94"/>
                  </a:lnTo>
                  <a:cubicBezTo>
                    <a:pt x="6917" y="92"/>
                    <a:pt x="6915" y="88"/>
                    <a:pt x="6917" y="84"/>
                  </a:cubicBezTo>
                  <a:cubicBezTo>
                    <a:pt x="6919" y="80"/>
                    <a:pt x="6924" y="78"/>
                    <a:pt x="6928" y="80"/>
                  </a:cubicBezTo>
                  <a:lnTo>
                    <a:pt x="6928" y="80"/>
                  </a:lnTo>
                  <a:cubicBezTo>
                    <a:pt x="6932" y="82"/>
                    <a:pt x="6934" y="87"/>
                    <a:pt x="6932" y="91"/>
                  </a:cubicBezTo>
                  <a:cubicBezTo>
                    <a:pt x="6930" y="95"/>
                    <a:pt x="6925" y="96"/>
                    <a:pt x="6921" y="94"/>
                  </a:cubicBezTo>
                  <a:close/>
                  <a:moveTo>
                    <a:pt x="6892" y="81"/>
                  </a:moveTo>
                  <a:lnTo>
                    <a:pt x="6892" y="81"/>
                  </a:lnTo>
                  <a:cubicBezTo>
                    <a:pt x="6888" y="79"/>
                    <a:pt x="6886" y="74"/>
                    <a:pt x="6888" y="70"/>
                  </a:cubicBezTo>
                  <a:cubicBezTo>
                    <a:pt x="6890" y="66"/>
                    <a:pt x="6895" y="64"/>
                    <a:pt x="6899" y="66"/>
                  </a:cubicBezTo>
                  <a:lnTo>
                    <a:pt x="6899" y="66"/>
                  </a:lnTo>
                  <a:cubicBezTo>
                    <a:pt x="6903" y="68"/>
                    <a:pt x="6905" y="73"/>
                    <a:pt x="6903" y="77"/>
                  </a:cubicBezTo>
                  <a:cubicBezTo>
                    <a:pt x="6901" y="81"/>
                    <a:pt x="6896" y="83"/>
                    <a:pt x="6892" y="81"/>
                  </a:cubicBezTo>
                  <a:close/>
                  <a:moveTo>
                    <a:pt x="6863" y="68"/>
                  </a:moveTo>
                  <a:lnTo>
                    <a:pt x="6863" y="68"/>
                  </a:lnTo>
                  <a:cubicBezTo>
                    <a:pt x="6859" y="67"/>
                    <a:pt x="6857" y="62"/>
                    <a:pt x="6859" y="58"/>
                  </a:cubicBezTo>
                  <a:cubicBezTo>
                    <a:pt x="6860" y="54"/>
                    <a:pt x="6865" y="52"/>
                    <a:pt x="6869" y="53"/>
                  </a:cubicBezTo>
                  <a:lnTo>
                    <a:pt x="6869" y="53"/>
                  </a:lnTo>
                  <a:cubicBezTo>
                    <a:pt x="6873" y="55"/>
                    <a:pt x="6875" y="59"/>
                    <a:pt x="6874" y="64"/>
                  </a:cubicBezTo>
                  <a:cubicBezTo>
                    <a:pt x="6872" y="68"/>
                    <a:pt x="6868" y="70"/>
                    <a:pt x="6863" y="68"/>
                  </a:cubicBezTo>
                  <a:close/>
                  <a:moveTo>
                    <a:pt x="6833" y="57"/>
                  </a:moveTo>
                  <a:lnTo>
                    <a:pt x="6833" y="57"/>
                  </a:lnTo>
                  <a:cubicBezTo>
                    <a:pt x="6829" y="56"/>
                    <a:pt x="6827" y="51"/>
                    <a:pt x="6829" y="47"/>
                  </a:cubicBezTo>
                  <a:cubicBezTo>
                    <a:pt x="6830" y="43"/>
                    <a:pt x="6835" y="41"/>
                    <a:pt x="6839" y="42"/>
                  </a:cubicBezTo>
                  <a:lnTo>
                    <a:pt x="6839" y="42"/>
                  </a:lnTo>
                  <a:cubicBezTo>
                    <a:pt x="6843" y="44"/>
                    <a:pt x="6845" y="48"/>
                    <a:pt x="6844" y="53"/>
                  </a:cubicBezTo>
                  <a:cubicBezTo>
                    <a:pt x="6842" y="57"/>
                    <a:pt x="6837" y="59"/>
                    <a:pt x="6833" y="57"/>
                  </a:cubicBezTo>
                  <a:close/>
                  <a:moveTo>
                    <a:pt x="6804" y="47"/>
                  </a:moveTo>
                  <a:lnTo>
                    <a:pt x="6804" y="47"/>
                  </a:lnTo>
                  <a:cubicBezTo>
                    <a:pt x="6800" y="46"/>
                    <a:pt x="6797" y="42"/>
                    <a:pt x="6798" y="37"/>
                  </a:cubicBezTo>
                  <a:cubicBezTo>
                    <a:pt x="6799" y="33"/>
                    <a:pt x="6803" y="30"/>
                    <a:pt x="6808" y="32"/>
                  </a:cubicBezTo>
                  <a:lnTo>
                    <a:pt x="6808" y="32"/>
                  </a:lnTo>
                  <a:cubicBezTo>
                    <a:pt x="6812" y="33"/>
                    <a:pt x="6815" y="37"/>
                    <a:pt x="6814" y="41"/>
                  </a:cubicBezTo>
                  <a:cubicBezTo>
                    <a:pt x="6813" y="46"/>
                    <a:pt x="6808" y="48"/>
                    <a:pt x="6804" y="47"/>
                  </a:cubicBezTo>
                  <a:close/>
                  <a:moveTo>
                    <a:pt x="6773" y="39"/>
                  </a:moveTo>
                  <a:lnTo>
                    <a:pt x="6773" y="39"/>
                  </a:lnTo>
                  <a:cubicBezTo>
                    <a:pt x="6769" y="38"/>
                    <a:pt x="6766" y="34"/>
                    <a:pt x="6767" y="30"/>
                  </a:cubicBezTo>
                  <a:cubicBezTo>
                    <a:pt x="6768" y="25"/>
                    <a:pt x="6772" y="23"/>
                    <a:pt x="6777" y="24"/>
                  </a:cubicBezTo>
                  <a:lnTo>
                    <a:pt x="6777" y="24"/>
                  </a:lnTo>
                  <a:cubicBezTo>
                    <a:pt x="6781" y="25"/>
                    <a:pt x="6784" y="29"/>
                    <a:pt x="6783" y="34"/>
                  </a:cubicBezTo>
                  <a:cubicBezTo>
                    <a:pt x="6781" y="38"/>
                    <a:pt x="6777" y="41"/>
                    <a:pt x="6773" y="39"/>
                  </a:cubicBezTo>
                  <a:close/>
                  <a:moveTo>
                    <a:pt x="6742" y="32"/>
                  </a:moveTo>
                  <a:lnTo>
                    <a:pt x="6742" y="32"/>
                  </a:lnTo>
                  <a:cubicBezTo>
                    <a:pt x="6737" y="31"/>
                    <a:pt x="6735" y="26"/>
                    <a:pt x="6736" y="22"/>
                  </a:cubicBezTo>
                  <a:cubicBezTo>
                    <a:pt x="6737" y="18"/>
                    <a:pt x="6741" y="15"/>
                    <a:pt x="6746" y="16"/>
                  </a:cubicBezTo>
                  <a:lnTo>
                    <a:pt x="6746" y="16"/>
                  </a:lnTo>
                  <a:cubicBezTo>
                    <a:pt x="6750" y="17"/>
                    <a:pt x="6753" y="22"/>
                    <a:pt x="6751" y="26"/>
                  </a:cubicBezTo>
                  <a:cubicBezTo>
                    <a:pt x="6750" y="30"/>
                    <a:pt x="6746" y="33"/>
                    <a:pt x="6742" y="32"/>
                  </a:cubicBezTo>
                  <a:close/>
                  <a:moveTo>
                    <a:pt x="6711" y="27"/>
                  </a:moveTo>
                  <a:lnTo>
                    <a:pt x="6711" y="27"/>
                  </a:lnTo>
                  <a:cubicBezTo>
                    <a:pt x="6706" y="26"/>
                    <a:pt x="6703" y="22"/>
                    <a:pt x="6704" y="18"/>
                  </a:cubicBezTo>
                  <a:cubicBezTo>
                    <a:pt x="6705" y="13"/>
                    <a:pt x="6709" y="10"/>
                    <a:pt x="6713" y="11"/>
                  </a:cubicBezTo>
                  <a:lnTo>
                    <a:pt x="6713" y="11"/>
                  </a:lnTo>
                  <a:cubicBezTo>
                    <a:pt x="6718" y="12"/>
                    <a:pt x="6721" y="16"/>
                    <a:pt x="6720" y="20"/>
                  </a:cubicBezTo>
                  <a:cubicBezTo>
                    <a:pt x="6719" y="25"/>
                    <a:pt x="6715" y="28"/>
                    <a:pt x="6711" y="27"/>
                  </a:cubicBezTo>
                  <a:close/>
                  <a:moveTo>
                    <a:pt x="6679" y="22"/>
                  </a:moveTo>
                  <a:lnTo>
                    <a:pt x="6679" y="22"/>
                  </a:lnTo>
                  <a:cubicBezTo>
                    <a:pt x="6675" y="21"/>
                    <a:pt x="6672" y="17"/>
                    <a:pt x="6673" y="13"/>
                  </a:cubicBezTo>
                  <a:cubicBezTo>
                    <a:pt x="6673" y="8"/>
                    <a:pt x="6677" y="5"/>
                    <a:pt x="6682" y="6"/>
                  </a:cubicBezTo>
                  <a:lnTo>
                    <a:pt x="6682" y="6"/>
                  </a:lnTo>
                  <a:cubicBezTo>
                    <a:pt x="6686" y="7"/>
                    <a:pt x="6689" y="11"/>
                    <a:pt x="6688" y="15"/>
                  </a:cubicBezTo>
                  <a:cubicBezTo>
                    <a:pt x="6688" y="20"/>
                    <a:pt x="6683" y="23"/>
                    <a:pt x="6679" y="22"/>
                  </a:cubicBezTo>
                  <a:close/>
                  <a:moveTo>
                    <a:pt x="6648" y="19"/>
                  </a:moveTo>
                  <a:lnTo>
                    <a:pt x="6648" y="19"/>
                  </a:lnTo>
                  <a:cubicBezTo>
                    <a:pt x="6644" y="19"/>
                    <a:pt x="6640" y="15"/>
                    <a:pt x="6641" y="11"/>
                  </a:cubicBezTo>
                  <a:cubicBezTo>
                    <a:pt x="6641" y="6"/>
                    <a:pt x="6645" y="3"/>
                    <a:pt x="6649" y="3"/>
                  </a:cubicBezTo>
                  <a:lnTo>
                    <a:pt x="6649" y="3"/>
                  </a:lnTo>
                  <a:cubicBezTo>
                    <a:pt x="6653" y="4"/>
                    <a:pt x="6657" y="7"/>
                    <a:pt x="6657" y="12"/>
                  </a:cubicBezTo>
                  <a:cubicBezTo>
                    <a:pt x="6656" y="16"/>
                    <a:pt x="6653" y="20"/>
                    <a:pt x="6648" y="19"/>
                  </a:cubicBezTo>
                  <a:close/>
                  <a:moveTo>
                    <a:pt x="6616" y="18"/>
                  </a:moveTo>
                  <a:lnTo>
                    <a:pt x="6616" y="18"/>
                  </a:lnTo>
                  <a:cubicBezTo>
                    <a:pt x="6612" y="17"/>
                    <a:pt x="6608" y="13"/>
                    <a:pt x="6609" y="9"/>
                  </a:cubicBezTo>
                  <a:cubicBezTo>
                    <a:pt x="6609" y="5"/>
                    <a:pt x="6613" y="1"/>
                    <a:pt x="6617" y="2"/>
                  </a:cubicBezTo>
                  <a:lnTo>
                    <a:pt x="6617" y="2"/>
                  </a:lnTo>
                  <a:cubicBezTo>
                    <a:pt x="6621" y="2"/>
                    <a:pt x="6625" y="6"/>
                    <a:pt x="6625" y="10"/>
                  </a:cubicBezTo>
                  <a:cubicBezTo>
                    <a:pt x="6624" y="14"/>
                    <a:pt x="6621" y="18"/>
                    <a:pt x="6616" y="18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4" name="Freeform 575">
              <a:extLst>
                <a:ext uri="{FF2B5EF4-FFF2-40B4-BE49-F238E27FC236}">
                  <a16:creationId xmlns:a16="http://schemas.microsoft.com/office/drawing/2014/main" id="{FC608B6A-9AAB-4030-82C6-9CE873E97F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115" y="488950"/>
              <a:ext cx="762000" cy="1164590"/>
            </a:xfrm>
            <a:custGeom>
              <a:avLst/>
              <a:gdLst>
                <a:gd name="T0" fmla="*/ 3006 w 4299"/>
                <a:gd name="T1" fmla="*/ 8 h 6566"/>
                <a:gd name="T2" fmla="*/ 2678 w 4299"/>
                <a:gd name="T3" fmla="*/ 0 h 6566"/>
                <a:gd name="T4" fmla="*/ 2358 w 4299"/>
                <a:gd name="T5" fmla="*/ 0 h 6566"/>
                <a:gd name="T6" fmla="*/ 2030 w 4299"/>
                <a:gd name="T7" fmla="*/ 8 h 6566"/>
                <a:gd name="T8" fmla="*/ 1718 w 4299"/>
                <a:gd name="T9" fmla="*/ 16 h 6566"/>
                <a:gd name="T10" fmla="*/ 1398 w 4299"/>
                <a:gd name="T11" fmla="*/ 16 h 6566"/>
                <a:gd name="T12" fmla="*/ 1109 w 4299"/>
                <a:gd name="T13" fmla="*/ 16 h 6566"/>
                <a:gd name="T14" fmla="*/ 798 w 4299"/>
                <a:gd name="T15" fmla="*/ 28 h 6566"/>
                <a:gd name="T16" fmla="*/ 490 w 4299"/>
                <a:gd name="T17" fmla="*/ 140 h 6566"/>
                <a:gd name="T18" fmla="*/ 244 w 4299"/>
                <a:gd name="T19" fmla="*/ 346 h 6566"/>
                <a:gd name="T20" fmla="*/ 80 w 4299"/>
                <a:gd name="T21" fmla="*/ 630 h 6566"/>
                <a:gd name="T22" fmla="*/ 20 w 4299"/>
                <a:gd name="T23" fmla="*/ 934 h 6566"/>
                <a:gd name="T24" fmla="*/ 16 w 4299"/>
                <a:gd name="T25" fmla="*/ 1253 h 6566"/>
                <a:gd name="T26" fmla="*/ 16 w 4299"/>
                <a:gd name="T27" fmla="*/ 1542 h 6566"/>
                <a:gd name="T28" fmla="*/ 8 w 4299"/>
                <a:gd name="T29" fmla="*/ 1854 h 6566"/>
                <a:gd name="T30" fmla="*/ 0 w 4299"/>
                <a:gd name="T31" fmla="*/ 2182 h 6566"/>
                <a:gd name="T32" fmla="*/ 0 w 4299"/>
                <a:gd name="T33" fmla="*/ 2502 h 6566"/>
                <a:gd name="T34" fmla="*/ 8 w 4299"/>
                <a:gd name="T35" fmla="*/ 2830 h 6566"/>
                <a:gd name="T36" fmla="*/ 16 w 4299"/>
                <a:gd name="T37" fmla="*/ 3142 h 6566"/>
                <a:gd name="T38" fmla="*/ 16 w 4299"/>
                <a:gd name="T39" fmla="*/ 3462 h 6566"/>
                <a:gd name="T40" fmla="*/ 16 w 4299"/>
                <a:gd name="T41" fmla="*/ 3751 h 6566"/>
                <a:gd name="T42" fmla="*/ 8 w 4299"/>
                <a:gd name="T43" fmla="*/ 4063 h 6566"/>
                <a:gd name="T44" fmla="*/ 0 w 4299"/>
                <a:gd name="T45" fmla="*/ 4391 h 6566"/>
                <a:gd name="T46" fmla="*/ 0 w 4299"/>
                <a:gd name="T47" fmla="*/ 4711 h 6566"/>
                <a:gd name="T48" fmla="*/ 8 w 4299"/>
                <a:gd name="T49" fmla="*/ 5039 h 6566"/>
                <a:gd name="T50" fmla="*/ 16 w 4299"/>
                <a:gd name="T51" fmla="*/ 5351 h 6566"/>
                <a:gd name="T52" fmla="*/ 22 w 4299"/>
                <a:gd name="T53" fmla="*/ 5671 h 6566"/>
                <a:gd name="T54" fmla="*/ 92 w 4299"/>
                <a:gd name="T55" fmla="*/ 5947 h 6566"/>
                <a:gd name="T56" fmla="*/ 248 w 4299"/>
                <a:gd name="T57" fmla="*/ 6214 h 6566"/>
                <a:gd name="T58" fmla="*/ 495 w 4299"/>
                <a:gd name="T59" fmla="*/ 6430 h 6566"/>
                <a:gd name="T60" fmla="*/ 794 w 4299"/>
                <a:gd name="T61" fmla="*/ 6546 h 6566"/>
                <a:gd name="T62" fmla="*/ 1123 w 4299"/>
                <a:gd name="T63" fmla="*/ 6558 h 6566"/>
                <a:gd name="T64" fmla="*/ 1435 w 4299"/>
                <a:gd name="T65" fmla="*/ 6550 h 6566"/>
                <a:gd name="T66" fmla="*/ 1756 w 4299"/>
                <a:gd name="T67" fmla="*/ 6550 h 6566"/>
                <a:gd name="T68" fmla="*/ 2044 w 4299"/>
                <a:gd name="T69" fmla="*/ 6550 h 6566"/>
                <a:gd name="T70" fmla="*/ 2356 w 4299"/>
                <a:gd name="T71" fmla="*/ 6558 h 6566"/>
                <a:gd name="T72" fmla="*/ 2684 w 4299"/>
                <a:gd name="T73" fmla="*/ 6566 h 6566"/>
                <a:gd name="T74" fmla="*/ 3004 w 4299"/>
                <a:gd name="T75" fmla="*/ 6566 h 6566"/>
                <a:gd name="T76" fmla="*/ 3332 w 4299"/>
                <a:gd name="T77" fmla="*/ 6557 h 6566"/>
                <a:gd name="T78" fmla="*/ 3635 w 4299"/>
                <a:gd name="T79" fmla="*/ 6492 h 6566"/>
                <a:gd name="T80" fmla="*/ 3911 w 4299"/>
                <a:gd name="T81" fmla="*/ 6338 h 6566"/>
                <a:gd name="T82" fmla="*/ 4106 w 4299"/>
                <a:gd name="T83" fmla="*/ 6131 h 6566"/>
                <a:gd name="T84" fmla="*/ 4249 w 4299"/>
                <a:gd name="T85" fmla="*/ 5856 h 6566"/>
                <a:gd name="T86" fmla="*/ 4299 w 4299"/>
                <a:gd name="T87" fmla="*/ 5532 h 6566"/>
                <a:gd name="T88" fmla="*/ 4299 w 4299"/>
                <a:gd name="T89" fmla="*/ 5212 h 6566"/>
                <a:gd name="T90" fmla="*/ 4291 w 4299"/>
                <a:gd name="T91" fmla="*/ 4884 h 6566"/>
                <a:gd name="T92" fmla="*/ 4283 w 4299"/>
                <a:gd name="T93" fmla="*/ 4571 h 6566"/>
                <a:gd name="T94" fmla="*/ 4283 w 4299"/>
                <a:gd name="T95" fmla="*/ 4251 h 6566"/>
                <a:gd name="T96" fmla="*/ 4283 w 4299"/>
                <a:gd name="T97" fmla="*/ 3963 h 6566"/>
                <a:gd name="T98" fmla="*/ 4291 w 4299"/>
                <a:gd name="T99" fmla="*/ 3651 h 6566"/>
                <a:gd name="T100" fmla="*/ 4299 w 4299"/>
                <a:gd name="T101" fmla="*/ 3323 h 6566"/>
                <a:gd name="T102" fmla="*/ 4299 w 4299"/>
                <a:gd name="T103" fmla="*/ 3003 h 6566"/>
                <a:gd name="T104" fmla="*/ 4291 w 4299"/>
                <a:gd name="T105" fmla="*/ 2674 h 6566"/>
                <a:gd name="T106" fmla="*/ 4283 w 4299"/>
                <a:gd name="T107" fmla="*/ 2362 h 6566"/>
                <a:gd name="T108" fmla="*/ 4283 w 4299"/>
                <a:gd name="T109" fmla="*/ 2042 h 6566"/>
                <a:gd name="T110" fmla="*/ 4283 w 4299"/>
                <a:gd name="T111" fmla="*/ 1754 h 6566"/>
                <a:gd name="T112" fmla="*/ 4291 w 4299"/>
                <a:gd name="T113" fmla="*/ 1442 h 6566"/>
                <a:gd name="T114" fmla="*/ 4299 w 4299"/>
                <a:gd name="T115" fmla="*/ 1114 h 6566"/>
                <a:gd name="T116" fmla="*/ 4278 w 4299"/>
                <a:gd name="T117" fmla="*/ 792 h 6566"/>
                <a:gd name="T118" fmla="*/ 4151 w 4299"/>
                <a:gd name="T119" fmla="*/ 491 h 6566"/>
                <a:gd name="T120" fmla="*/ 3946 w 4299"/>
                <a:gd name="T121" fmla="*/ 259 h 6566"/>
                <a:gd name="T122" fmla="*/ 3678 w 4299"/>
                <a:gd name="T123" fmla="*/ 92 h 6566"/>
                <a:gd name="T124" fmla="*/ 3402 w 4299"/>
                <a:gd name="T125" fmla="*/ 21 h 6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99" h="6566">
                  <a:moveTo>
                    <a:pt x="3286" y="16"/>
                  </a:moveTo>
                  <a:lnTo>
                    <a:pt x="3286" y="16"/>
                  </a:lnTo>
                  <a:cubicBezTo>
                    <a:pt x="3282" y="16"/>
                    <a:pt x="3278" y="13"/>
                    <a:pt x="3278" y="8"/>
                  </a:cubicBezTo>
                  <a:cubicBezTo>
                    <a:pt x="3278" y="4"/>
                    <a:pt x="3282" y="0"/>
                    <a:pt x="3286" y="0"/>
                  </a:cubicBezTo>
                  <a:lnTo>
                    <a:pt x="3286" y="0"/>
                  </a:lnTo>
                  <a:cubicBezTo>
                    <a:pt x="3291" y="0"/>
                    <a:pt x="3294" y="4"/>
                    <a:pt x="3294" y="8"/>
                  </a:cubicBezTo>
                  <a:cubicBezTo>
                    <a:pt x="3294" y="13"/>
                    <a:pt x="3291" y="16"/>
                    <a:pt x="3286" y="16"/>
                  </a:cubicBezTo>
                  <a:close/>
                  <a:moveTo>
                    <a:pt x="3254" y="16"/>
                  </a:moveTo>
                  <a:lnTo>
                    <a:pt x="3254" y="16"/>
                  </a:lnTo>
                  <a:cubicBezTo>
                    <a:pt x="3250" y="16"/>
                    <a:pt x="3246" y="13"/>
                    <a:pt x="3246" y="8"/>
                  </a:cubicBezTo>
                  <a:cubicBezTo>
                    <a:pt x="3246" y="4"/>
                    <a:pt x="3250" y="0"/>
                    <a:pt x="3254" y="0"/>
                  </a:cubicBezTo>
                  <a:lnTo>
                    <a:pt x="3254" y="0"/>
                  </a:lnTo>
                  <a:cubicBezTo>
                    <a:pt x="3259" y="0"/>
                    <a:pt x="3262" y="4"/>
                    <a:pt x="3262" y="8"/>
                  </a:cubicBezTo>
                  <a:cubicBezTo>
                    <a:pt x="3262" y="13"/>
                    <a:pt x="3259" y="16"/>
                    <a:pt x="3254" y="16"/>
                  </a:cubicBezTo>
                  <a:close/>
                  <a:moveTo>
                    <a:pt x="3222" y="16"/>
                  </a:moveTo>
                  <a:lnTo>
                    <a:pt x="3222" y="16"/>
                  </a:lnTo>
                  <a:cubicBezTo>
                    <a:pt x="3218" y="16"/>
                    <a:pt x="3214" y="13"/>
                    <a:pt x="3214" y="8"/>
                  </a:cubicBezTo>
                  <a:cubicBezTo>
                    <a:pt x="3214" y="4"/>
                    <a:pt x="3218" y="0"/>
                    <a:pt x="3222" y="0"/>
                  </a:cubicBezTo>
                  <a:lnTo>
                    <a:pt x="3222" y="0"/>
                  </a:lnTo>
                  <a:cubicBezTo>
                    <a:pt x="3227" y="0"/>
                    <a:pt x="3230" y="4"/>
                    <a:pt x="3230" y="8"/>
                  </a:cubicBezTo>
                  <a:cubicBezTo>
                    <a:pt x="3230" y="13"/>
                    <a:pt x="3227" y="16"/>
                    <a:pt x="3222" y="16"/>
                  </a:cubicBezTo>
                  <a:close/>
                  <a:moveTo>
                    <a:pt x="3190" y="16"/>
                  </a:moveTo>
                  <a:lnTo>
                    <a:pt x="3190" y="16"/>
                  </a:lnTo>
                  <a:cubicBezTo>
                    <a:pt x="3186" y="16"/>
                    <a:pt x="3182" y="13"/>
                    <a:pt x="3182" y="8"/>
                  </a:cubicBezTo>
                  <a:cubicBezTo>
                    <a:pt x="3182" y="4"/>
                    <a:pt x="3186" y="0"/>
                    <a:pt x="3190" y="0"/>
                  </a:cubicBezTo>
                  <a:lnTo>
                    <a:pt x="3190" y="0"/>
                  </a:lnTo>
                  <a:cubicBezTo>
                    <a:pt x="3195" y="0"/>
                    <a:pt x="3198" y="4"/>
                    <a:pt x="3198" y="8"/>
                  </a:cubicBezTo>
                  <a:cubicBezTo>
                    <a:pt x="3198" y="13"/>
                    <a:pt x="3195" y="16"/>
                    <a:pt x="3190" y="16"/>
                  </a:cubicBezTo>
                  <a:close/>
                  <a:moveTo>
                    <a:pt x="3158" y="16"/>
                  </a:moveTo>
                  <a:lnTo>
                    <a:pt x="3158" y="16"/>
                  </a:lnTo>
                  <a:cubicBezTo>
                    <a:pt x="3154" y="16"/>
                    <a:pt x="3150" y="13"/>
                    <a:pt x="3150" y="8"/>
                  </a:cubicBezTo>
                  <a:cubicBezTo>
                    <a:pt x="3150" y="4"/>
                    <a:pt x="3154" y="0"/>
                    <a:pt x="3158" y="0"/>
                  </a:cubicBezTo>
                  <a:lnTo>
                    <a:pt x="3158" y="0"/>
                  </a:lnTo>
                  <a:cubicBezTo>
                    <a:pt x="3163" y="0"/>
                    <a:pt x="3166" y="4"/>
                    <a:pt x="3166" y="8"/>
                  </a:cubicBezTo>
                  <a:cubicBezTo>
                    <a:pt x="3166" y="13"/>
                    <a:pt x="3163" y="16"/>
                    <a:pt x="3158" y="16"/>
                  </a:cubicBezTo>
                  <a:close/>
                  <a:moveTo>
                    <a:pt x="3126" y="16"/>
                  </a:moveTo>
                  <a:lnTo>
                    <a:pt x="3126" y="16"/>
                  </a:lnTo>
                  <a:cubicBezTo>
                    <a:pt x="3122" y="16"/>
                    <a:pt x="3118" y="13"/>
                    <a:pt x="3118" y="8"/>
                  </a:cubicBezTo>
                  <a:cubicBezTo>
                    <a:pt x="3118" y="4"/>
                    <a:pt x="3122" y="0"/>
                    <a:pt x="3126" y="0"/>
                  </a:cubicBezTo>
                  <a:lnTo>
                    <a:pt x="3126" y="0"/>
                  </a:lnTo>
                  <a:cubicBezTo>
                    <a:pt x="3131" y="0"/>
                    <a:pt x="3134" y="4"/>
                    <a:pt x="3134" y="8"/>
                  </a:cubicBezTo>
                  <a:cubicBezTo>
                    <a:pt x="3134" y="13"/>
                    <a:pt x="3131" y="16"/>
                    <a:pt x="3126" y="16"/>
                  </a:cubicBezTo>
                  <a:close/>
                  <a:moveTo>
                    <a:pt x="3094" y="16"/>
                  </a:moveTo>
                  <a:lnTo>
                    <a:pt x="3094" y="16"/>
                  </a:lnTo>
                  <a:cubicBezTo>
                    <a:pt x="3090" y="16"/>
                    <a:pt x="3086" y="13"/>
                    <a:pt x="3086" y="8"/>
                  </a:cubicBezTo>
                  <a:cubicBezTo>
                    <a:pt x="3086" y="4"/>
                    <a:pt x="3090" y="0"/>
                    <a:pt x="3094" y="0"/>
                  </a:cubicBezTo>
                  <a:lnTo>
                    <a:pt x="3094" y="0"/>
                  </a:lnTo>
                  <a:cubicBezTo>
                    <a:pt x="3099" y="0"/>
                    <a:pt x="3102" y="4"/>
                    <a:pt x="3102" y="8"/>
                  </a:cubicBezTo>
                  <a:cubicBezTo>
                    <a:pt x="3102" y="13"/>
                    <a:pt x="3099" y="16"/>
                    <a:pt x="3094" y="16"/>
                  </a:cubicBezTo>
                  <a:close/>
                  <a:moveTo>
                    <a:pt x="3062" y="16"/>
                  </a:moveTo>
                  <a:lnTo>
                    <a:pt x="3062" y="16"/>
                  </a:lnTo>
                  <a:cubicBezTo>
                    <a:pt x="3058" y="16"/>
                    <a:pt x="3054" y="13"/>
                    <a:pt x="3054" y="8"/>
                  </a:cubicBezTo>
                  <a:cubicBezTo>
                    <a:pt x="3054" y="4"/>
                    <a:pt x="3058" y="0"/>
                    <a:pt x="3062" y="0"/>
                  </a:cubicBezTo>
                  <a:lnTo>
                    <a:pt x="3062" y="0"/>
                  </a:lnTo>
                  <a:cubicBezTo>
                    <a:pt x="3067" y="0"/>
                    <a:pt x="3070" y="4"/>
                    <a:pt x="3070" y="8"/>
                  </a:cubicBezTo>
                  <a:cubicBezTo>
                    <a:pt x="3070" y="13"/>
                    <a:pt x="3067" y="16"/>
                    <a:pt x="3062" y="16"/>
                  </a:cubicBezTo>
                  <a:close/>
                  <a:moveTo>
                    <a:pt x="3030" y="16"/>
                  </a:moveTo>
                  <a:lnTo>
                    <a:pt x="3030" y="16"/>
                  </a:lnTo>
                  <a:cubicBezTo>
                    <a:pt x="3026" y="16"/>
                    <a:pt x="3022" y="13"/>
                    <a:pt x="3022" y="8"/>
                  </a:cubicBezTo>
                  <a:cubicBezTo>
                    <a:pt x="3022" y="4"/>
                    <a:pt x="3026" y="0"/>
                    <a:pt x="3030" y="0"/>
                  </a:cubicBezTo>
                  <a:lnTo>
                    <a:pt x="3030" y="0"/>
                  </a:lnTo>
                  <a:cubicBezTo>
                    <a:pt x="3035" y="0"/>
                    <a:pt x="3038" y="4"/>
                    <a:pt x="3038" y="8"/>
                  </a:cubicBezTo>
                  <a:cubicBezTo>
                    <a:pt x="3038" y="13"/>
                    <a:pt x="3035" y="16"/>
                    <a:pt x="3030" y="16"/>
                  </a:cubicBezTo>
                  <a:close/>
                  <a:moveTo>
                    <a:pt x="2998" y="16"/>
                  </a:moveTo>
                  <a:lnTo>
                    <a:pt x="2998" y="16"/>
                  </a:lnTo>
                  <a:cubicBezTo>
                    <a:pt x="2994" y="16"/>
                    <a:pt x="2990" y="13"/>
                    <a:pt x="2990" y="8"/>
                  </a:cubicBezTo>
                  <a:cubicBezTo>
                    <a:pt x="2990" y="4"/>
                    <a:pt x="2994" y="0"/>
                    <a:pt x="2998" y="0"/>
                  </a:cubicBezTo>
                  <a:lnTo>
                    <a:pt x="2998" y="0"/>
                  </a:lnTo>
                  <a:cubicBezTo>
                    <a:pt x="3003" y="0"/>
                    <a:pt x="3006" y="4"/>
                    <a:pt x="3006" y="8"/>
                  </a:cubicBezTo>
                  <a:cubicBezTo>
                    <a:pt x="3006" y="13"/>
                    <a:pt x="3003" y="16"/>
                    <a:pt x="2998" y="16"/>
                  </a:cubicBezTo>
                  <a:close/>
                  <a:moveTo>
                    <a:pt x="2966" y="16"/>
                  </a:moveTo>
                  <a:lnTo>
                    <a:pt x="2966" y="16"/>
                  </a:lnTo>
                  <a:cubicBezTo>
                    <a:pt x="2962" y="16"/>
                    <a:pt x="2958" y="13"/>
                    <a:pt x="2958" y="8"/>
                  </a:cubicBezTo>
                  <a:cubicBezTo>
                    <a:pt x="2958" y="4"/>
                    <a:pt x="2962" y="0"/>
                    <a:pt x="2966" y="0"/>
                  </a:cubicBezTo>
                  <a:lnTo>
                    <a:pt x="2966" y="0"/>
                  </a:lnTo>
                  <a:cubicBezTo>
                    <a:pt x="2971" y="0"/>
                    <a:pt x="2974" y="4"/>
                    <a:pt x="2974" y="8"/>
                  </a:cubicBezTo>
                  <a:cubicBezTo>
                    <a:pt x="2974" y="13"/>
                    <a:pt x="2971" y="16"/>
                    <a:pt x="2966" y="16"/>
                  </a:cubicBezTo>
                  <a:close/>
                  <a:moveTo>
                    <a:pt x="2934" y="16"/>
                  </a:moveTo>
                  <a:lnTo>
                    <a:pt x="2934" y="16"/>
                  </a:lnTo>
                  <a:cubicBezTo>
                    <a:pt x="2930" y="16"/>
                    <a:pt x="2926" y="13"/>
                    <a:pt x="2926" y="8"/>
                  </a:cubicBezTo>
                  <a:cubicBezTo>
                    <a:pt x="2926" y="4"/>
                    <a:pt x="2930" y="0"/>
                    <a:pt x="2934" y="0"/>
                  </a:cubicBezTo>
                  <a:lnTo>
                    <a:pt x="2934" y="0"/>
                  </a:lnTo>
                  <a:cubicBezTo>
                    <a:pt x="2939" y="0"/>
                    <a:pt x="2942" y="4"/>
                    <a:pt x="2942" y="8"/>
                  </a:cubicBezTo>
                  <a:cubicBezTo>
                    <a:pt x="2942" y="13"/>
                    <a:pt x="2939" y="16"/>
                    <a:pt x="2934" y="16"/>
                  </a:cubicBezTo>
                  <a:close/>
                  <a:moveTo>
                    <a:pt x="2902" y="16"/>
                  </a:moveTo>
                  <a:lnTo>
                    <a:pt x="2902" y="16"/>
                  </a:lnTo>
                  <a:cubicBezTo>
                    <a:pt x="2898" y="16"/>
                    <a:pt x="2894" y="13"/>
                    <a:pt x="2894" y="8"/>
                  </a:cubicBezTo>
                  <a:cubicBezTo>
                    <a:pt x="2894" y="4"/>
                    <a:pt x="2898" y="0"/>
                    <a:pt x="2902" y="0"/>
                  </a:cubicBezTo>
                  <a:lnTo>
                    <a:pt x="2902" y="0"/>
                  </a:lnTo>
                  <a:cubicBezTo>
                    <a:pt x="2907" y="0"/>
                    <a:pt x="2910" y="4"/>
                    <a:pt x="2910" y="8"/>
                  </a:cubicBezTo>
                  <a:cubicBezTo>
                    <a:pt x="2910" y="13"/>
                    <a:pt x="2907" y="16"/>
                    <a:pt x="2902" y="16"/>
                  </a:cubicBezTo>
                  <a:close/>
                  <a:moveTo>
                    <a:pt x="2870" y="16"/>
                  </a:moveTo>
                  <a:lnTo>
                    <a:pt x="2870" y="16"/>
                  </a:lnTo>
                  <a:cubicBezTo>
                    <a:pt x="2866" y="16"/>
                    <a:pt x="2862" y="13"/>
                    <a:pt x="2862" y="8"/>
                  </a:cubicBezTo>
                  <a:cubicBezTo>
                    <a:pt x="2862" y="4"/>
                    <a:pt x="2866" y="0"/>
                    <a:pt x="2870" y="0"/>
                  </a:cubicBezTo>
                  <a:lnTo>
                    <a:pt x="2870" y="0"/>
                  </a:lnTo>
                  <a:cubicBezTo>
                    <a:pt x="2875" y="0"/>
                    <a:pt x="2878" y="4"/>
                    <a:pt x="2878" y="8"/>
                  </a:cubicBezTo>
                  <a:cubicBezTo>
                    <a:pt x="2878" y="13"/>
                    <a:pt x="2875" y="16"/>
                    <a:pt x="2870" y="16"/>
                  </a:cubicBezTo>
                  <a:close/>
                  <a:moveTo>
                    <a:pt x="2838" y="16"/>
                  </a:moveTo>
                  <a:lnTo>
                    <a:pt x="2838" y="16"/>
                  </a:lnTo>
                  <a:cubicBezTo>
                    <a:pt x="2834" y="16"/>
                    <a:pt x="2830" y="13"/>
                    <a:pt x="2830" y="8"/>
                  </a:cubicBezTo>
                  <a:cubicBezTo>
                    <a:pt x="2830" y="4"/>
                    <a:pt x="2834" y="0"/>
                    <a:pt x="2838" y="0"/>
                  </a:cubicBezTo>
                  <a:lnTo>
                    <a:pt x="2838" y="0"/>
                  </a:lnTo>
                  <a:cubicBezTo>
                    <a:pt x="2843" y="0"/>
                    <a:pt x="2846" y="4"/>
                    <a:pt x="2846" y="8"/>
                  </a:cubicBezTo>
                  <a:cubicBezTo>
                    <a:pt x="2846" y="13"/>
                    <a:pt x="2843" y="16"/>
                    <a:pt x="2838" y="16"/>
                  </a:cubicBezTo>
                  <a:close/>
                  <a:moveTo>
                    <a:pt x="2806" y="16"/>
                  </a:moveTo>
                  <a:lnTo>
                    <a:pt x="2806" y="16"/>
                  </a:lnTo>
                  <a:cubicBezTo>
                    <a:pt x="2802" y="16"/>
                    <a:pt x="2798" y="13"/>
                    <a:pt x="2798" y="8"/>
                  </a:cubicBezTo>
                  <a:cubicBezTo>
                    <a:pt x="2798" y="4"/>
                    <a:pt x="2802" y="0"/>
                    <a:pt x="2806" y="0"/>
                  </a:cubicBezTo>
                  <a:lnTo>
                    <a:pt x="2806" y="0"/>
                  </a:lnTo>
                  <a:cubicBezTo>
                    <a:pt x="2811" y="0"/>
                    <a:pt x="2814" y="4"/>
                    <a:pt x="2814" y="8"/>
                  </a:cubicBezTo>
                  <a:cubicBezTo>
                    <a:pt x="2814" y="13"/>
                    <a:pt x="2811" y="16"/>
                    <a:pt x="2806" y="16"/>
                  </a:cubicBezTo>
                  <a:close/>
                  <a:moveTo>
                    <a:pt x="2774" y="16"/>
                  </a:moveTo>
                  <a:lnTo>
                    <a:pt x="2774" y="16"/>
                  </a:lnTo>
                  <a:cubicBezTo>
                    <a:pt x="2770" y="16"/>
                    <a:pt x="2766" y="13"/>
                    <a:pt x="2766" y="8"/>
                  </a:cubicBezTo>
                  <a:cubicBezTo>
                    <a:pt x="2766" y="4"/>
                    <a:pt x="2770" y="0"/>
                    <a:pt x="2774" y="0"/>
                  </a:cubicBezTo>
                  <a:lnTo>
                    <a:pt x="2774" y="0"/>
                  </a:lnTo>
                  <a:cubicBezTo>
                    <a:pt x="2779" y="0"/>
                    <a:pt x="2782" y="4"/>
                    <a:pt x="2782" y="8"/>
                  </a:cubicBezTo>
                  <a:cubicBezTo>
                    <a:pt x="2782" y="13"/>
                    <a:pt x="2779" y="16"/>
                    <a:pt x="2774" y="16"/>
                  </a:cubicBezTo>
                  <a:close/>
                  <a:moveTo>
                    <a:pt x="2742" y="16"/>
                  </a:moveTo>
                  <a:lnTo>
                    <a:pt x="2742" y="16"/>
                  </a:lnTo>
                  <a:cubicBezTo>
                    <a:pt x="2738" y="16"/>
                    <a:pt x="2734" y="13"/>
                    <a:pt x="2734" y="8"/>
                  </a:cubicBezTo>
                  <a:cubicBezTo>
                    <a:pt x="2734" y="4"/>
                    <a:pt x="2738" y="0"/>
                    <a:pt x="2742" y="0"/>
                  </a:cubicBezTo>
                  <a:lnTo>
                    <a:pt x="2742" y="0"/>
                  </a:lnTo>
                  <a:cubicBezTo>
                    <a:pt x="2747" y="0"/>
                    <a:pt x="2750" y="4"/>
                    <a:pt x="2750" y="8"/>
                  </a:cubicBezTo>
                  <a:cubicBezTo>
                    <a:pt x="2750" y="13"/>
                    <a:pt x="2747" y="16"/>
                    <a:pt x="2742" y="16"/>
                  </a:cubicBezTo>
                  <a:close/>
                  <a:moveTo>
                    <a:pt x="2710" y="16"/>
                  </a:moveTo>
                  <a:lnTo>
                    <a:pt x="2710" y="16"/>
                  </a:lnTo>
                  <a:cubicBezTo>
                    <a:pt x="2706" y="16"/>
                    <a:pt x="2702" y="13"/>
                    <a:pt x="2702" y="8"/>
                  </a:cubicBezTo>
                  <a:cubicBezTo>
                    <a:pt x="2702" y="4"/>
                    <a:pt x="2706" y="0"/>
                    <a:pt x="2710" y="0"/>
                  </a:cubicBezTo>
                  <a:lnTo>
                    <a:pt x="2710" y="0"/>
                  </a:lnTo>
                  <a:cubicBezTo>
                    <a:pt x="2715" y="0"/>
                    <a:pt x="2718" y="4"/>
                    <a:pt x="2718" y="8"/>
                  </a:cubicBezTo>
                  <a:cubicBezTo>
                    <a:pt x="2718" y="13"/>
                    <a:pt x="2715" y="16"/>
                    <a:pt x="2710" y="16"/>
                  </a:cubicBezTo>
                  <a:close/>
                  <a:moveTo>
                    <a:pt x="2678" y="16"/>
                  </a:moveTo>
                  <a:lnTo>
                    <a:pt x="2678" y="16"/>
                  </a:lnTo>
                  <a:cubicBezTo>
                    <a:pt x="2674" y="16"/>
                    <a:pt x="2670" y="13"/>
                    <a:pt x="2670" y="8"/>
                  </a:cubicBezTo>
                  <a:cubicBezTo>
                    <a:pt x="2670" y="4"/>
                    <a:pt x="2674" y="0"/>
                    <a:pt x="2678" y="0"/>
                  </a:cubicBezTo>
                  <a:lnTo>
                    <a:pt x="2678" y="0"/>
                  </a:lnTo>
                  <a:cubicBezTo>
                    <a:pt x="2683" y="0"/>
                    <a:pt x="2686" y="4"/>
                    <a:pt x="2686" y="8"/>
                  </a:cubicBezTo>
                  <a:cubicBezTo>
                    <a:pt x="2686" y="13"/>
                    <a:pt x="2683" y="16"/>
                    <a:pt x="2678" y="16"/>
                  </a:cubicBezTo>
                  <a:close/>
                  <a:moveTo>
                    <a:pt x="2646" y="16"/>
                  </a:moveTo>
                  <a:lnTo>
                    <a:pt x="2646" y="16"/>
                  </a:lnTo>
                  <a:cubicBezTo>
                    <a:pt x="2642" y="16"/>
                    <a:pt x="2638" y="13"/>
                    <a:pt x="2638" y="8"/>
                  </a:cubicBezTo>
                  <a:cubicBezTo>
                    <a:pt x="2638" y="4"/>
                    <a:pt x="2642" y="0"/>
                    <a:pt x="2646" y="0"/>
                  </a:cubicBezTo>
                  <a:lnTo>
                    <a:pt x="2646" y="0"/>
                  </a:lnTo>
                  <a:cubicBezTo>
                    <a:pt x="2651" y="0"/>
                    <a:pt x="2654" y="4"/>
                    <a:pt x="2654" y="8"/>
                  </a:cubicBezTo>
                  <a:cubicBezTo>
                    <a:pt x="2654" y="13"/>
                    <a:pt x="2651" y="16"/>
                    <a:pt x="2646" y="16"/>
                  </a:cubicBezTo>
                  <a:close/>
                  <a:moveTo>
                    <a:pt x="2614" y="16"/>
                  </a:moveTo>
                  <a:lnTo>
                    <a:pt x="2614" y="16"/>
                  </a:lnTo>
                  <a:cubicBezTo>
                    <a:pt x="2610" y="16"/>
                    <a:pt x="2606" y="13"/>
                    <a:pt x="2606" y="8"/>
                  </a:cubicBezTo>
                  <a:cubicBezTo>
                    <a:pt x="2606" y="4"/>
                    <a:pt x="2610" y="0"/>
                    <a:pt x="2614" y="0"/>
                  </a:cubicBezTo>
                  <a:lnTo>
                    <a:pt x="2614" y="0"/>
                  </a:lnTo>
                  <a:cubicBezTo>
                    <a:pt x="2619" y="0"/>
                    <a:pt x="2622" y="4"/>
                    <a:pt x="2622" y="8"/>
                  </a:cubicBezTo>
                  <a:cubicBezTo>
                    <a:pt x="2622" y="13"/>
                    <a:pt x="2619" y="16"/>
                    <a:pt x="2614" y="16"/>
                  </a:cubicBezTo>
                  <a:close/>
                  <a:moveTo>
                    <a:pt x="2582" y="16"/>
                  </a:moveTo>
                  <a:lnTo>
                    <a:pt x="2582" y="16"/>
                  </a:lnTo>
                  <a:cubicBezTo>
                    <a:pt x="2578" y="16"/>
                    <a:pt x="2574" y="13"/>
                    <a:pt x="2574" y="8"/>
                  </a:cubicBezTo>
                  <a:cubicBezTo>
                    <a:pt x="2574" y="4"/>
                    <a:pt x="2578" y="0"/>
                    <a:pt x="2582" y="0"/>
                  </a:cubicBezTo>
                  <a:lnTo>
                    <a:pt x="2582" y="0"/>
                  </a:lnTo>
                  <a:cubicBezTo>
                    <a:pt x="2587" y="0"/>
                    <a:pt x="2590" y="4"/>
                    <a:pt x="2590" y="8"/>
                  </a:cubicBezTo>
                  <a:cubicBezTo>
                    <a:pt x="2590" y="13"/>
                    <a:pt x="2587" y="16"/>
                    <a:pt x="2582" y="16"/>
                  </a:cubicBezTo>
                  <a:close/>
                  <a:moveTo>
                    <a:pt x="2550" y="16"/>
                  </a:moveTo>
                  <a:lnTo>
                    <a:pt x="2550" y="16"/>
                  </a:lnTo>
                  <a:cubicBezTo>
                    <a:pt x="2546" y="16"/>
                    <a:pt x="2542" y="13"/>
                    <a:pt x="2542" y="8"/>
                  </a:cubicBezTo>
                  <a:cubicBezTo>
                    <a:pt x="2542" y="4"/>
                    <a:pt x="2546" y="0"/>
                    <a:pt x="2550" y="0"/>
                  </a:cubicBezTo>
                  <a:lnTo>
                    <a:pt x="2550" y="0"/>
                  </a:lnTo>
                  <a:cubicBezTo>
                    <a:pt x="2555" y="0"/>
                    <a:pt x="2558" y="4"/>
                    <a:pt x="2558" y="8"/>
                  </a:cubicBezTo>
                  <a:cubicBezTo>
                    <a:pt x="2558" y="13"/>
                    <a:pt x="2555" y="16"/>
                    <a:pt x="2550" y="16"/>
                  </a:cubicBezTo>
                  <a:close/>
                  <a:moveTo>
                    <a:pt x="2518" y="16"/>
                  </a:moveTo>
                  <a:lnTo>
                    <a:pt x="2518" y="16"/>
                  </a:lnTo>
                  <a:cubicBezTo>
                    <a:pt x="2514" y="16"/>
                    <a:pt x="2510" y="13"/>
                    <a:pt x="2510" y="8"/>
                  </a:cubicBezTo>
                  <a:cubicBezTo>
                    <a:pt x="2510" y="4"/>
                    <a:pt x="2514" y="0"/>
                    <a:pt x="2518" y="0"/>
                  </a:cubicBezTo>
                  <a:lnTo>
                    <a:pt x="2518" y="0"/>
                  </a:lnTo>
                  <a:cubicBezTo>
                    <a:pt x="2522" y="0"/>
                    <a:pt x="2526" y="4"/>
                    <a:pt x="2526" y="8"/>
                  </a:cubicBezTo>
                  <a:cubicBezTo>
                    <a:pt x="2526" y="13"/>
                    <a:pt x="2522" y="16"/>
                    <a:pt x="2518" y="16"/>
                  </a:cubicBezTo>
                  <a:close/>
                  <a:moveTo>
                    <a:pt x="2486" y="16"/>
                  </a:moveTo>
                  <a:lnTo>
                    <a:pt x="2486" y="16"/>
                  </a:lnTo>
                  <a:cubicBezTo>
                    <a:pt x="2482" y="16"/>
                    <a:pt x="2478" y="13"/>
                    <a:pt x="2478" y="8"/>
                  </a:cubicBezTo>
                  <a:cubicBezTo>
                    <a:pt x="2478" y="4"/>
                    <a:pt x="2482" y="0"/>
                    <a:pt x="2486" y="0"/>
                  </a:cubicBezTo>
                  <a:lnTo>
                    <a:pt x="2486" y="0"/>
                  </a:lnTo>
                  <a:cubicBezTo>
                    <a:pt x="2490" y="0"/>
                    <a:pt x="2494" y="4"/>
                    <a:pt x="2494" y="8"/>
                  </a:cubicBezTo>
                  <a:cubicBezTo>
                    <a:pt x="2494" y="13"/>
                    <a:pt x="2490" y="16"/>
                    <a:pt x="2486" y="16"/>
                  </a:cubicBezTo>
                  <a:close/>
                  <a:moveTo>
                    <a:pt x="2454" y="16"/>
                  </a:moveTo>
                  <a:lnTo>
                    <a:pt x="2454" y="16"/>
                  </a:lnTo>
                  <a:cubicBezTo>
                    <a:pt x="2450" y="16"/>
                    <a:pt x="2446" y="13"/>
                    <a:pt x="2446" y="8"/>
                  </a:cubicBezTo>
                  <a:cubicBezTo>
                    <a:pt x="2446" y="4"/>
                    <a:pt x="2450" y="0"/>
                    <a:pt x="2454" y="0"/>
                  </a:cubicBezTo>
                  <a:lnTo>
                    <a:pt x="2454" y="0"/>
                  </a:lnTo>
                  <a:cubicBezTo>
                    <a:pt x="2458" y="0"/>
                    <a:pt x="2462" y="4"/>
                    <a:pt x="2462" y="8"/>
                  </a:cubicBezTo>
                  <a:cubicBezTo>
                    <a:pt x="2462" y="13"/>
                    <a:pt x="2458" y="16"/>
                    <a:pt x="2454" y="16"/>
                  </a:cubicBezTo>
                  <a:close/>
                  <a:moveTo>
                    <a:pt x="2422" y="16"/>
                  </a:moveTo>
                  <a:lnTo>
                    <a:pt x="2422" y="16"/>
                  </a:lnTo>
                  <a:cubicBezTo>
                    <a:pt x="2418" y="16"/>
                    <a:pt x="2414" y="13"/>
                    <a:pt x="2414" y="8"/>
                  </a:cubicBezTo>
                  <a:cubicBezTo>
                    <a:pt x="2414" y="4"/>
                    <a:pt x="2418" y="0"/>
                    <a:pt x="2422" y="0"/>
                  </a:cubicBezTo>
                  <a:lnTo>
                    <a:pt x="2422" y="0"/>
                  </a:lnTo>
                  <a:cubicBezTo>
                    <a:pt x="2426" y="0"/>
                    <a:pt x="2430" y="4"/>
                    <a:pt x="2430" y="8"/>
                  </a:cubicBezTo>
                  <a:cubicBezTo>
                    <a:pt x="2430" y="13"/>
                    <a:pt x="2426" y="16"/>
                    <a:pt x="2422" y="16"/>
                  </a:cubicBezTo>
                  <a:close/>
                  <a:moveTo>
                    <a:pt x="2390" y="16"/>
                  </a:moveTo>
                  <a:lnTo>
                    <a:pt x="2390" y="16"/>
                  </a:lnTo>
                  <a:cubicBezTo>
                    <a:pt x="2386" y="16"/>
                    <a:pt x="2382" y="13"/>
                    <a:pt x="2382" y="8"/>
                  </a:cubicBezTo>
                  <a:cubicBezTo>
                    <a:pt x="2382" y="4"/>
                    <a:pt x="2386" y="0"/>
                    <a:pt x="2390" y="0"/>
                  </a:cubicBezTo>
                  <a:lnTo>
                    <a:pt x="2390" y="0"/>
                  </a:lnTo>
                  <a:cubicBezTo>
                    <a:pt x="2394" y="0"/>
                    <a:pt x="2398" y="4"/>
                    <a:pt x="2398" y="8"/>
                  </a:cubicBezTo>
                  <a:cubicBezTo>
                    <a:pt x="2398" y="13"/>
                    <a:pt x="2394" y="16"/>
                    <a:pt x="2390" y="16"/>
                  </a:cubicBezTo>
                  <a:close/>
                  <a:moveTo>
                    <a:pt x="2358" y="16"/>
                  </a:moveTo>
                  <a:lnTo>
                    <a:pt x="2358" y="16"/>
                  </a:lnTo>
                  <a:cubicBezTo>
                    <a:pt x="2354" y="16"/>
                    <a:pt x="2350" y="13"/>
                    <a:pt x="2350" y="8"/>
                  </a:cubicBezTo>
                  <a:cubicBezTo>
                    <a:pt x="2350" y="4"/>
                    <a:pt x="2354" y="0"/>
                    <a:pt x="2358" y="0"/>
                  </a:cubicBezTo>
                  <a:lnTo>
                    <a:pt x="2358" y="0"/>
                  </a:lnTo>
                  <a:cubicBezTo>
                    <a:pt x="2362" y="0"/>
                    <a:pt x="2366" y="4"/>
                    <a:pt x="2366" y="8"/>
                  </a:cubicBezTo>
                  <a:cubicBezTo>
                    <a:pt x="2366" y="13"/>
                    <a:pt x="2362" y="16"/>
                    <a:pt x="2358" y="16"/>
                  </a:cubicBezTo>
                  <a:close/>
                  <a:moveTo>
                    <a:pt x="2326" y="16"/>
                  </a:moveTo>
                  <a:lnTo>
                    <a:pt x="2326" y="16"/>
                  </a:lnTo>
                  <a:cubicBezTo>
                    <a:pt x="2322" y="16"/>
                    <a:pt x="2318" y="13"/>
                    <a:pt x="2318" y="8"/>
                  </a:cubicBezTo>
                  <a:cubicBezTo>
                    <a:pt x="2318" y="4"/>
                    <a:pt x="2322" y="0"/>
                    <a:pt x="2326" y="0"/>
                  </a:cubicBezTo>
                  <a:lnTo>
                    <a:pt x="2326" y="0"/>
                  </a:lnTo>
                  <a:cubicBezTo>
                    <a:pt x="2330" y="0"/>
                    <a:pt x="2334" y="4"/>
                    <a:pt x="2334" y="8"/>
                  </a:cubicBezTo>
                  <a:cubicBezTo>
                    <a:pt x="2334" y="13"/>
                    <a:pt x="2330" y="16"/>
                    <a:pt x="2326" y="16"/>
                  </a:cubicBezTo>
                  <a:close/>
                  <a:moveTo>
                    <a:pt x="2294" y="16"/>
                  </a:moveTo>
                  <a:lnTo>
                    <a:pt x="2294" y="16"/>
                  </a:lnTo>
                  <a:cubicBezTo>
                    <a:pt x="2290" y="16"/>
                    <a:pt x="2286" y="13"/>
                    <a:pt x="2286" y="8"/>
                  </a:cubicBezTo>
                  <a:cubicBezTo>
                    <a:pt x="2286" y="4"/>
                    <a:pt x="2290" y="0"/>
                    <a:pt x="2294" y="0"/>
                  </a:cubicBezTo>
                  <a:lnTo>
                    <a:pt x="2294" y="0"/>
                  </a:lnTo>
                  <a:cubicBezTo>
                    <a:pt x="2298" y="0"/>
                    <a:pt x="2302" y="4"/>
                    <a:pt x="2302" y="8"/>
                  </a:cubicBezTo>
                  <a:cubicBezTo>
                    <a:pt x="2302" y="13"/>
                    <a:pt x="2298" y="16"/>
                    <a:pt x="2294" y="16"/>
                  </a:cubicBezTo>
                  <a:close/>
                  <a:moveTo>
                    <a:pt x="2262" y="16"/>
                  </a:moveTo>
                  <a:lnTo>
                    <a:pt x="2262" y="16"/>
                  </a:lnTo>
                  <a:cubicBezTo>
                    <a:pt x="2258" y="16"/>
                    <a:pt x="2254" y="13"/>
                    <a:pt x="2254" y="8"/>
                  </a:cubicBezTo>
                  <a:cubicBezTo>
                    <a:pt x="2254" y="4"/>
                    <a:pt x="2258" y="0"/>
                    <a:pt x="2262" y="0"/>
                  </a:cubicBezTo>
                  <a:lnTo>
                    <a:pt x="2262" y="0"/>
                  </a:lnTo>
                  <a:cubicBezTo>
                    <a:pt x="2266" y="0"/>
                    <a:pt x="2270" y="4"/>
                    <a:pt x="2270" y="8"/>
                  </a:cubicBezTo>
                  <a:cubicBezTo>
                    <a:pt x="2270" y="13"/>
                    <a:pt x="2266" y="16"/>
                    <a:pt x="2262" y="16"/>
                  </a:cubicBezTo>
                  <a:close/>
                  <a:moveTo>
                    <a:pt x="2230" y="16"/>
                  </a:moveTo>
                  <a:lnTo>
                    <a:pt x="2230" y="16"/>
                  </a:lnTo>
                  <a:cubicBezTo>
                    <a:pt x="2225" y="16"/>
                    <a:pt x="2222" y="13"/>
                    <a:pt x="2222" y="8"/>
                  </a:cubicBezTo>
                  <a:cubicBezTo>
                    <a:pt x="2222" y="4"/>
                    <a:pt x="2225" y="0"/>
                    <a:pt x="2230" y="0"/>
                  </a:cubicBezTo>
                  <a:lnTo>
                    <a:pt x="2230" y="0"/>
                  </a:lnTo>
                  <a:cubicBezTo>
                    <a:pt x="2234" y="0"/>
                    <a:pt x="2238" y="4"/>
                    <a:pt x="2238" y="8"/>
                  </a:cubicBezTo>
                  <a:cubicBezTo>
                    <a:pt x="2238" y="13"/>
                    <a:pt x="2234" y="16"/>
                    <a:pt x="2230" y="16"/>
                  </a:cubicBezTo>
                  <a:close/>
                  <a:moveTo>
                    <a:pt x="2198" y="16"/>
                  </a:moveTo>
                  <a:lnTo>
                    <a:pt x="2198" y="16"/>
                  </a:lnTo>
                  <a:cubicBezTo>
                    <a:pt x="2193" y="16"/>
                    <a:pt x="2190" y="13"/>
                    <a:pt x="2190" y="8"/>
                  </a:cubicBezTo>
                  <a:cubicBezTo>
                    <a:pt x="2190" y="4"/>
                    <a:pt x="2193" y="0"/>
                    <a:pt x="2198" y="0"/>
                  </a:cubicBezTo>
                  <a:lnTo>
                    <a:pt x="2198" y="0"/>
                  </a:lnTo>
                  <a:cubicBezTo>
                    <a:pt x="2202" y="0"/>
                    <a:pt x="2206" y="4"/>
                    <a:pt x="2206" y="8"/>
                  </a:cubicBezTo>
                  <a:cubicBezTo>
                    <a:pt x="2206" y="13"/>
                    <a:pt x="2202" y="16"/>
                    <a:pt x="2198" y="16"/>
                  </a:cubicBezTo>
                  <a:close/>
                  <a:moveTo>
                    <a:pt x="2166" y="16"/>
                  </a:moveTo>
                  <a:lnTo>
                    <a:pt x="2166" y="16"/>
                  </a:lnTo>
                  <a:cubicBezTo>
                    <a:pt x="2161" y="16"/>
                    <a:pt x="2158" y="13"/>
                    <a:pt x="2158" y="8"/>
                  </a:cubicBezTo>
                  <a:cubicBezTo>
                    <a:pt x="2158" y="4"/>
                    <a:pt x="2161" y="0"/>
                    <a:pt x="2166" y="0"/>
                  </a:cubicBezTo>
                  <a:lnTo>
                    <a:pt x="2166" y="0"/>
                  </a:lnTo>
                  <a:cubicBezTo>
                    <a:pt x="2170" y="0"/>
                    <a:pt x="2174" y="4"/>
                    <a:pt x="2174" y="8"/>
                  </a:cubicBezTo>
                  <a:cubicBezTo>
                    <a:pt x="2174" y="13"/>
                    <a:pt x="2170" y="16"/>
                    <a:pt x="2166" y="16"/>
                  </a:cubicBezTo>
                  <a:close/>
                  <a:moveTo>
                    <a:pt x="2134" y="16"/>
                  </a:moveTo>
                  <a:lnTo>
                    <a:pt x="2134" y="16"/>
                  </a:lnTo>
                  <a:cubicBezTo>
                    <a:pt x="2129" y="16"/>
                    <a:pt x="2126" y="13"/>
                    <a:pt x="2126" y="8"/>
                  </a:cubicBezTo>
                  <a:cubicBezTo>
                    <a:pt x="2126" y="4"/>
                    <a:pt x="2129" y="0"/>
                    <a:pt x="2134" y="0"/>
                  </a:cubicBezTo>
                  <a:lnTo>
                    <a:pt x="2134" y="0"/>
                  </a:lnTo>
                  <a:cubicBezTo>
                    <a:pt x="2138" y="0"/>
                    <a:pt x="2142" y="4"/>
                    <a:pt x="2142" y="8"/>
                  </a:cubicBezTo>
                  <a:cubicBezTo>
                    <a:pt x="2142" y="13"/>
                    <a:pt x="2138" y="16"/>
                    <a:pt x="2134" y="16"/>
                  </a:cubicBezTo>
                  <a:close/>
                  <a:moveTo>
                    <a:pt x="2102" y="16"/>
                  </a:moveTo>
                  <a:lnTo>
                    <a:pt x="2102" y="16"/>
                  </a:lnTo>
                  <a:cubicBezTo>
                    <a:pt x="2097" y="16"/>
                    <a:pt x="2094" y="13"/>
                    <a:pt x="2094" y="8"/>
                  </a:cubicBezTo>
                  <a:cubicBezTo>
                    <a:pt x="2094" y="4"/>
                    <a:pt x="2097" y="0"/>
                    <a:pt x="2102" y="0"/>
                  </a:cubicBezTo>
                  <a:lnTo>
                    <a:pt x="2102" y="0"/>
                  </a:lnTo>
                  <a:cubicBezTo>
                    <a:pt x="2106" y="0"/>
                    <a:pt x="2110" y="4"/>
                    <a:pt x="2110" y="8"/>
                  </a:cubicBezTo>
                  <a:cubicBezTo>
                    <a:pt x="2110" y="13"/>
                    <a:pt x="2106" y="16"/>
                    <a:pt x="2102" y="16"/>
                  </a:cubicBezTo>
                  <a:close/>
                  <a:moveTo>
                    <a:pt x="2070" y="16"/>
                  </a:moveTo>
                  <a:lnTo>
                    <a:pt x="2070" y="16"/>
                  </a:lnTo>
                  <a:cubicBezTo>
                    <a:pt x="2065" y="16"/>
                    <a:pt x="2062" y="13"/>
                    <a:pt x="2062" y="8"/>
                  </a:cubicBezTo>
                  <a:cubicBezTo>
                    <a:pt x="2062" y="4"/>
                    <a:pt x="2065" y="0"/>
                    <a:pt x="2070" y="0"/>
                  </a:cubicBezTo>
                  <a:lnTo>
                    <a:pt x="2070" y="0"/>
                  </a:lnTo>
                  <a:cubicBezTo>
                    <a:pt x="2074" y="0"/>
                    <a:pt x="2078" y="4"/>
                    <a:pt x="2078" y="8"/>
                  </a:cubicBezTo>
                  <a:cubicBezTo>
                    <a:pt x="2078" y="13"/>
                    <a:pt x="2074" y="16"/>
                    <a:pt x="2070" y="16"/>
                  </a:cubicBezTo>
                  <a:close/>
                  <a:moveTo>
                    <a:pt x="2038" y="16"/>
                  </a:moveTo>
                  <a:lnTo>
                    <a:pt x="2038" y="16"/>
                  </a:lnTo>
                  <a:cubicBezTo>
                    <a:pt x="2033" y="16"/>
                    <a:pt x="2030" y="13"/>
                    <a:pt x="2030" y="8"/>
                  </a:cubicBezTo>
                  <a:cubicBezTo>
                    <a:pt x="2030" y="4"/>
                    <a:pt x="2033" y="0"/>
                    <a:pt x="2038" y="0"/>
                  </a:cubicBezTo>
                  <a:lnTo>
                    <a:pt x="2038" y="0"/>
                  </a:lnTo>
                  <a:cubicBezTo>
                    <a:pt x="2042" y="0"/>
                    <a:pt x="2046" y="4"/>
                    <a:pt x="2046" y="8"/>
                  </a:cubicBezTo>
                  <a:cubicBezTo>
                    <a:pt x="2046" y="13"/>
                    <a:pt x="2042" y="16"/>
                    <a:pt x="2038" y="16"/>
                  </a:cubicBezTo>
                  <a:close/>
                  <a:moveTo>
                    <a:pt x="2006" y="16"/>
                  </a:moveTo>
                  <a:lnTo>
                    <a:pt x="2006" y="16"/>
                  </a:lnTo>
                  <a:cubicBezTo>
                    <a:pt x="2001" y="16"/>
                    <a:pt x="1998" y="13"/>
                    <a:pt x="1998" y="8"/>
                  </a:cubicBezTo>
                  <a:cubicBezTo>
                    <a:pt x="1998" y="4"/>
                    <a:pt x="2001" y="0"/>
                    <a:pt x="2006" y="0"/>
                  </a:cubicBezTo>
                  <a:lnTo>
                    <a:pt x="2006" y="0"/>
                  </a:lnTo>
                  <a:cubicBezTo>
                    <a:pt x="2010" y="0"/>
                    <a:pt x="2014" y="4"/>
                    <a:pt x="2014" y="8"/>
                  </a:cubicBezTo>
                  <a:cubicBezTo>
                    <a:pt x="2014" y="13"/>
                    <a:pt x="2010" y="16"/>
                    <a:pt x="2006" y="16"/>
                  </a:cubicBezTo>
                  <a:close/>
                  <a:moveTo>
                    <a:pt x="1974" y="16"/>
                  </a:moveTo>
                  <a:lnTo>
                    <a:pt x="1974" y="16"/>
                  </a:lnTo>
                  <a:cubicBezTo>
                    <a:pt x="1969" y="16"/>
                    <a:pt x="1966" y="13"/>
                    <a:pt x="1966" y="8"/>
                  </a:cubicBezTo>
                  <a:cubicBezTo>
                    <a:pt x="1966" y="4"/>
                    <a:pt x="1969" y="0"/>
                    <a:pt x="1974" y="0"/>
                  </a:cubicBezTo>
                  <a:lnTo>
                    <a:pt x="1974" y="0"/>
                  </a:lnTo>
                  <a:cubicBezTo>
                    <a:pt x="1978" y="0"/>
                    <a:pt x="1982" y="4"/>
                    <a:pt x="1982" y="8"/>
                  </a:cubicBezTo>
                  <a:cubicBezTo>
                    <a:pt x="1982" y="13"/>
                    <a:pt x="1978" y="16"/>
                    <a:pt x="1974" y="16"/>
                  </a:cubicBezTo>
                  <a:close/>
                  <a:moveTo>
                    <a:pt x="1942" y="16"/>
                  </a:moveTo>
                  <a:lnTo>
                    <a:pt x="1942" y="16"/>
                  </a:lnTo>
                  <a:cubicBezTo>
                    <a:pt x="1937" y="16"/>
                    <a:pt x="1934" y="13"/>
                    <a:pt x="1934" y="8"/>
                  </a:cubicBezTo>
                  <a:cubicBezTo>
                    <a:pt x="1934" y="4"/>
                    <a:pt x="1937" y="0"/>
                    <a:pt x="1942" y="0"/>
                  </a:cubicBezTo>
                  <a:lnTo>
                    <a:pt x="1942" y="0"/>
                  </a:lnTo>
                  <a:cubicBezTo>
                    <a:pt x="1946" y="0"/>
                    <a:pt x="1950" y="4"/>
                    <a:pt x="1950" y="8"/>
                  </a:cubicBezTo>
                  <a:cubicBezTo>
                    <a:pt x="1950" y="13"/>
                    <a:pt x="1946" y="16"/>
                    <a:pt x="1942" y="16"/>
                  </a:cubicBezTo>
                  <a:close/>
                  <a:moveTo>
                    <a:pt x="1910" y="16"/>
                  </a:moveTo>
                  <a:lnTo>
                    <a:pt x="1910" y="16"/>
                  </a:lnTo>
                  <a:cubicBezTo>
                    <a:pt x="1905" y="16"/>
                    <a:pt x="1902" y="13"/>
                    <a:pt x="1902" y="8"/>
                  </a:cubicBezTo>
                  <a:cubicBezTo>
                    <a:pt x="1902" y="4"/>
                    <a:pt x="1905" y="0"/>
                    <a:pt x="1910" y="0"/>
                  </a:cubicBezTo>
                  <a:lnTo>
                    <a:pt x="1910" y="0"/>
                  </a:lnTo>
                  <a:cubicBezTo>
                    <a:pt x="1914" y="0"/>
                    <a:pt x="1918" y="4"/>
                    <a:pt x="1918" y="8"/>
                  </a:cubicBezTo>
                  <a:cubicBezTo>
                    <a:pt x="1918" y="13"/>
                    <a:pt x="1914" y="16"/>
                    <a:pt x="1910" y="16"/>
                  </a:cubicBezTo>
                  <a:close/>
                  <a:moveTo>
                    <a:pt x="1878" y="16"/>
                  </a:moveTo>
                  <a:lnTo>
                    <a:pt x="1878" y="16"/>
                  </a:lnTo>
                  <a:cubicBezTo>
                    <a:pt x="1873" y="16"/>
                    <a:pt x="1870" y="13"/>
                    <a:pt x="1870" y="8"/>
                  </a:cubicBezTo>
                  <a:cubicBezTo>
                    <a:pt x="1870" y="4"/>
                    <a:pt x="1873" y="0"/>
                    <a:pt x="1878" y="0"/>
                  </a:cubicBezTo>
                  <a:lnTo>
                    <a:pt x="1878" y="0"/>
                  </a:lnTo>
                  <a:cubicBezTo>
                    <a:pt x="1882" y="0"/>
                    <a:pt x="1886" y="4"/>
                    <a:pt x="1886" y="8"/>
                  </a:cubicBezTo>
                  <a:cubicBezTo>
                    <a:pt x="1886" y="13"/>
                    <a:pt x="1882" y="16"/>
                    <a:pt x="1878" y="16"/>
                  </a:cubicBezTo>
                  <a:close/>
                  <a:moveTo>
                    <a:pt x="1846" y="16"/>
                  </a:moveTo>
                  <a:lnTo>
                    <a:pt x="1846" y="16"/>
                  </a:lnTo>
                  <a:cubicBezTo>
                    <a:pt x="1841" y="16"/>
                    <a:pt x="1838" y="13"/>
                    <a:pt x="1838" y="8"/>
                  </a:cubicBezTo>
                  <a:cubicBezTo>
                    <a:pt x="1838" y="4"/>
                    <a:pt x="1841" y="0"/>
                    <a:pt x="1846" y="0"/>
                  </a:cubicBezTo>
                  <a:lnTo>
                    <a:pt x="1846" y="0"/>
                  </a:lnTo>
                  <a:cubicBezTo>
                    <a:pt x="1850" y="0"/>
                    <a:pt x="1854" y="4"/>
                    <a:pt x="1854" y="8"/>
                  </a:cubicBezTo>
                  <a:cubicBezTo>
                    <a:pt x="1854" y="13"/>
                    <a:pt x="1850" y="16"/>
                    <a:pt x="1846" y="16"/>
                  </a:cubicBezTo>
                  <a:close/>
                  <a:moveTo>
                    <a:pt x="1814" y="16"/>
                  </a:moveTo>
                  <a:lnTo>
                    <a:pt x="1814" y="16"/>
                  </a:lnTo>
                  <a:cubicBezTo>
                    <a:pt x="1809" y="16"/>
                    <a:pt x="1806" y="13"/>
                    <a:pt x="1806" y="8"/>
                  </a:cubicBezTo>
                  <a:cubicBezTo>
                    <a:pt x="1806" y="4"/>
                    <a:pt x="1809" y="0"/>
                    <a:pt x="1814" y="0"/>
                  </a:cubicBezTo>
                  <a:lnTo>
                    <a:pt x="1814" y="0"/>
                  </a:lnTo>
                  <a:cubicBezTo>
                    <a:pt x="1818" y="0"/>
                    <a:pt x="1822" y="4"/>
                    <a:pt x="1822" y="8"/>
                  </a:cubicBezTo>
                  <a:cubicBezTo>
                    <a:pt x="1822" y="13"/>
                    <a:pt x="1818" y="16"/>
                    <a:pt x="1814" y="16"/>
                  </a:cubicBezTo>
                  <a:close/>
                  <a:moveTo>
                    <a:pt x="1782" y="16"/>
                  </a:moveTo>
                  <a:lnTo>
                    <a:pt x="1782" y="16"/>
                  </a:lnTo>
                  <a:cubicBezTo>
                    <a:pt x="1777" y="16"/>
                    <a:pt x="1774" y="13"/>
                    <a:pt x="1774" y="8"/>
                  </a:cubicBezTo>
                  <a:cubicBezTo>
                    <a:pt x="1774" y="4"/>
                    <a:pt x="1777" y="0"/>
                    <a:pt x="1782" y="0"/>
                  </a:cubicBezTo>
                  <a:lnTo>
                    <a:pt x="1782" y="0"/>
                  </a:lnTo>
                  <a:cubicBezTo>
                    <a:pt x="1786" y="0"/>
                    <a:pt x="1790" y="4"/>
                    <a:pt x="1790" y="8"/>
                  </a:cubicBezTo>
                  <a:cubicBezTo>
                    <a:pt x="1790" y="13"/>
                    <a:pt x="1786" y="16"/>
                    <a:pt x="1782" y="16"/>
                  </a:cubicBezTo>
                  <a:close/>
                  <a:moveTo>
                    <a:pt x="1750" y="16"/>
                  </a:moveTo>
                  <a:lnTo>
                    <a:pt x="1750" y="16"/>
                  </a:lnTo>
                  <a:cubicBezTo>
                    <a:pt x="1745" y="16"/>
                    <a:pt x="1742" y="13"/>
                    <a:pt x="1742" y="8"/>
                  </a:cubicBezTo>
                  <a:cubicBezTo>
                    <a:pt x="1742" y="4"/>
                    <a:pt x="1745" y="0"/>
                    <a:pt x="1750" y="0"/>
                  </a:cubicBezTo>
                  <a:lnTo>
                    <a:pt x="1750" y="0"/>
                  </a:lnTo>
                  <a:cubicBezTo>
                    <a:pt x="1754" y="0"/>
                    <a:pt x="1758" y="4"/>
                    <a:pt x="1758" y="8"/>
                  </a:cubicBezTo>
                  <a:cubicBezTo>
                    <a:pt x="1758" y="13"/>
                    <a:pt x="1754" y="16"/>
                    <a:pt x="1750" y="16"/>
                  </a:cubicBezTo>
                  <a:close/>
                  <a:moveTo>
                    <a:pt x="1718" y="16"/>
                  </a:moveTo>
                  <a:lnTo>
                    <a:pt x="1718" y="16"/>
                  </a:lnTo>
                  <a:cubicBezTo>
                    <a:pt x="1713" y="16"/>
                    <a:pt x="1710" y="13"/>
                    <a:pt x="1710" y="8"/>
                  </a:cubicBezTo>
                  <a:cubicBezTo>
                    <a:pt x="1710" y="4"/>
                    <a:pt x="1713" y="0"/>
                    <a:pt x="1718" y="0"/>
                  </a:cubicBezTo>
                  <a:lnTo>
                    <a:pt x="1718" y="0"/>
                  </a:lnTo>
                  <a:cubicBezTo>
                    <a:pt x="1722" y="0"/>
                    <a:pt x="1726" y="4"/>
                    <a:pt x="1726" y="8"/>
                  </a:cubicBezTo>
                  <a:cubicBezTo>
                    <a:pt x="1726" y="13"/>
                    <a:pt x="1722" y="16"/>
                    <a:pt x="1718" y="16"/>
                  </a:cubicBezTo>
                  <a:close/>
                  <a:moveTo>
                    <a:pt x="1686" y="16"/>
                  </a:moveTo>
                  <a:lnTo>
                    <a:pt x="1686" y="16"/>
                  </a:lnTo>
                  <a:cubicBezTo>
                    <a:pt x="1681" y="16"/>
                    <a:pt x="1678" y="13"/>
                    <a:pt x="1678" y="8"/>
                  </a:cubicBezTo>
                  <a:cubicBezTo>
                    <a:pt x="1678" y="4"/>
                    <a:pt x="1681" y="0"/>
                    <a:pt x="1686" y="0"/>
                  </a:cubicBezTo>
                  <a:lnTo>
                    <a:pt x="1686" y="0"/>
                  </a:lnTo>
                  <a:cubicBezTo>
                    <a:pt x="1690" y="0"/>
                    <a:pt x="1694" y="4"/>
                    <a:pt x="1694" y="8"/>
                  </a:cubicBezTo>
                  <a:cubicBezTo>
                    <a:pt x="1694" y="13"/>
                    <a:pt x="1690" y="16"/>
                    <a:pt x="1686" y="16"/>
                  </a:cubicBezTo>
                  <a:close/>
                  <a:moveTo>
                    <a:pt x="1654" y="16"/>
                  </a:moveTo>
                  <a:lnTo>
                    <a:pt x="1654" y="16"/>
                  </a:lnTo>
                  <a:cubicBezTo>
                    <a:pt x="1649" y="16"/>
                    <a:pt x="1646" y="13"/>
                    <a:pt x="1646" y="8"/>
                  </a:cubicBezTo>
                  <a:cubicBezTo>
                    <a:pt x="1646" y="4"/>
                    <a:pt x="1649" y="0"/>
                    <a:pt x="1654" y="0"/>
                  </a:cubicBezTo>
                  <a:lnTo>
                    <a:pt x="1654" y="0"/>
                  </a:lnTo>
                  <a:cubicBezTo>
                    <a:pt x="1658" y="0"/>
                    <a:pt x="1662" y="4"/>
                    <a:pt x="1662" y="8"/>
                  </a:cubicBezTo>
                  <a:cubicBezTo>
                    <a:pt x="1662" y="13"/>
                    <a:pt x="1658" y="16"/>
                    <a:pt x="1654" y="16"/>
                  </a:cubicBezTo>
                  <a:close/>
                  <a:moveTo>
                    <a:pt x="1622" y="16"/>
                  </a:moveTo>
                  <a:lnTo>
                    <a:pt x="1622" y="16"/>
                  </a:lnTo>
                  <a:cubicBezTo>
                    <a:pt x="1617" y="16"/>
                    <a:pt x="1614" y="13"/>
                    <a:pt x="1614" y="8"/>
                  </a:cubicBezTo>
                  <a:cubicBezTo>
                    <a:pt x="1614" y="4"/>
                    <a:pt x="1617" y="0"/>
                    <a:pt x="1622" y="0"/>
                  </a:cubicBezTo>
                  <a:lnTo>
                    <a:pt x="1622" y="0"/>
                  </a:lnTo>
                  <a:cubicBezTo>
                    <a:pt x="1626" y="0"/>
                    <a:pt x="1630" y="4"/>
                    <a:pt x="1630" y="8"/>
                  </a:cubicBezTo>
                  <a:cubicBezTo>
                    <a:pt x="1630" y="13"/>
                    <a:pt x="1626" y="16"/>
                    <a:pt x="1622" y="16"/>
                  </a:cubicBezTo>
                  <a:close/>
                  <a:moveTo>
                    <a:pt x="1590" y="16"/>
                  </a:moveTo>
                  <a:lnTo>
                    <a:pt x="1590" y="16"/>
                  </a:lnTo>
                  <a:cubicBezTo>
                    <a:pt x="1585" y="16"/>
                    <a:pt x="1582" y="13"/>
                    <a:pt x="1582" y="8"/>
                  </a:cubicBezTo>
                  <a:cubicBezTo>
                    <a:pt x="1582" y="4"/>
                    <a:pt x="1585" y="0"/>
                    <a:pt x="1590" y="0"/>
                  </a:cubicBezTo>
                  <a:lnTo>
                    <a:pt x="1590" y="0"/>
                  </a:lnTo>
                  <a:cubicBezTo>
                    <a:pt x="1594" y="0"/>
                    <a:pt x="1598" y="4"/>
                    <a:pt x="1598" y="8"/>
                  </a:cubicBezTo>
                  <a:cubicBezTo>
                    <a:pt x="1598" y="13"/>
                    <a:pt x="1594" y="16"/>
                    <a:pt x="1590" y="16"/>
                  </a:cubicBezTo>
                  <a:close/>
                  <a:moveTo>
                    <a:pt x="1558" y="16"/>
                  </a:moveTo>
                  <a:lnTo>
                    <a:pt x="1558" y="16"/>
                  </a:lnTo>
                  <a:cubicBezTo>
                    <a:pt x="1553" y="16"/>
                    <a:pt x="1550" y="13"/>
                    <a:pt x="1550" y="8"/>
                  </a:cubicBezTo>
                  <a:cubicBezTo>
                    <a:pt x="1550" y="4"/>
                    <a:pt x="1553" y="0"/>
                    <a:pt x="1558" y="0"/>
                  </a:cubicBezTo>
                  <a:lnTo>
                    <a:pt x="1558" y="0"/>
                  </a:lnTo>
                  <a:cubicBezTo>
                    <a:pt x="1562" y="0"/>
                    <a:pt x="1566" y="4"/>
                    <a:pt x="1566" y="8"/>
                  </a:cubicBezTo>
                  <a:cubicBezTo>
                    <a:pt x="1566" y="13"/>
                    <a:pt x="1562" y="16"/>
                    <a:pt x="1558" y="16"/>
                  </a:cubicBezTo>
                  <a:close/>
                  <a:moveTo>
                    <a:pt x="1526" y="16"/>
                  </a:moveTo>
                  <a:lnTo>
                    <a:pt x="1526" y="16"/>
                  </a:lnTo>
                  <a:cubicBezTo>
                    <a:pt x="1521" y="16"/>
                    <a:pt x="1518" y="13"/>
                    <a:pt x="1518" y="8"/>
                  </a:cubicBezTo>
                  <a:cubicBezTo>
                    <a:pt x="1518" y="4"/>
                    <a:pt x="1521" y="0"/>
                    <a:pt x="1526" y="0"/>
                  </a:cubicBezTo>
                  <a:lnTo>
                    <a:pt x="1526" y="0"/>
                  </a:lnTo>
                  <a:cubicBezTo>
                    <a:pt x="1530" y="0"/>
                    <a:pt x="1534" y="4"/>
                    <a:pt x="1534" y="8"/>
                  </a:cubicBezTo>
                  <a:cubicBezTo>
                    <a:pt x="1534" y="13"/>
                    <a:pt x="1530" y="16"/>
                    <a:pt x="1526" y="16"/>
                  </a:cubicBezTo>
                  <a:close/>
                  <a:moveTo>
                    <a:pt x="1494" y="16"/>
                  </a:moveTo>
                  <a:lnTo>
                    <a:pt x="1494" y="16"/>
                  </a:lnTo>
                  <a:cubicBezTo>
                    <a:pt x="1489" y="16"/>
                    <a:pt x="1486" y="13"/>
                    <a:pt x="1486" y="8"/>
                  </a:cubicBezTo>
                  <a:cubicBezTo>
                    <a:pt x="1486" y="4"/>
                    <a:pt x="1489" y="0"/>
                    <a:pt x="1494" y="0"/>
                  </a:cubicBezTo>
                  <a:lnTo>
                    <a:pt x="1494" y="0"/>
                  </a:lnTo>
                  <a:cubicBezTo>
                    <a:pt x="1498" y="0"/>
                    <a:pt x="1502" y="4"/>
                    <a:pt x="1502" y="8"/>
                  </a:cubicBezTo>
                  <a:cubicBezTo>
                    <a:pt x="1502" y="13"/>
                    <a:pt x="1498" y="16"/>
                    <a:pt x="1494" y="16"/>
                  </a:cubicBezTo>
                  <a:close/>
                  <a:moveTo>
                    <a:pt x="1462" y="16"/>
                  </a:moveTo>
                  <a:lnTo>
                    <a:pt x="1462" y="16"/>
                  </a:lnTo>
                  <a:cubicBezTo>
                    <a:pt x="1457" y="16"/>
                    <a:pt x="1454" y="13"/>
                    <a:pt x="1454" y="8"/>
                  </a:cubicBezTo>
                  <a:cubicBezTo>
                    <a:pt x="1454" y="4"/>
                    <a:pt x="1457" y="0"/>
                    <a:pt x="1462" y="0"/>
                  </a:cubicBezTo>
                  <a:lnTo>
                    <a:pt x="1462" y="0"/>
                  </a:lnTo>
                  <a:cubicBezTo>
                    <a:pt x="1466" y="0"/>
                    <a:pt x="1470" y="4"/>
                    <a:pt x="1470" y="8"/>
                  </a:cubicBezTo>
                  <a:cubicBezTo>
                    <a:pt x="1470" y="13"/>
                    <a:pt x="1466" y="16"/>
                    <a:pt x="1462" y="16"/>
                  </a:cubicBezTo>
                  <a:close/>
                  <a:moveTo>
                    <a:pt x="1430" y="16"/>
                  </a:moveTo>
                  <a:lnTo>
                    <a:pt x="1430" y="16"/>
                  </a:lnTo>
                  <a:cubicBezTo>
                    <a:pt x="1425" y="16"/>
                    <a:pt x="1422" y="13"/>
                    <a:pt x="1422" y="8"/>
                  </a:cubicBezTo>
                  <a:cubicBezTo>
                    <a:pt x="1422" y="4"/>
                    <a:pt x="1425" y="0"/>
                    <a:pt x="1430" y="0"/>
                  </a:cubicBezTo>
                  <a:lnTo>
                    <a:pt x="1430" y="0"/>
                  </a:lnTo>
                  <a:cubicBezTo>
                    <a:pt x="1434" y="0"/>
                    <a:pt x="1438" y="4"/>
                    <a:pt x="1438" y="8"/>
                  </a:cubicBezTo>
                  <a:cubicBezTo>
                    <a:pt x="1438" y="13"/>
                    <a:pt x="1434" y="16"/>
                    <a:pt x="1430" y="16"/>
                  </a:cubicBezTo>
                  <a:close/>
                  <a:moveTo>
                    <a:pt x="1398" y="16"/>
                  </a:moveTo>
                  <a:lnTo>
                    <a:pt x="1397" y="16"/>
                  </a:lnTo>
                  <a:cubicBezTo>
                    <a:pt x="1393" y="16"/>
                    <a:pt x="1389" y="13"/>
                    <a:pt x="1389" y="8"/>
                  </a:cubicBezTo>
                  <a:cubicBezTo>
                    <a:pt x="1389" y="4"/>
                    <a:pt x="1393" y="0"/>
                    <a:pt x="1397" y="0"/>
                  </a:cubicBezTo>
                  <a:lnTo>
                    <a:pt x="1398" y="0"/>
                  </a:lnTo>
                  <a:cubicBezTo>
                    <a:pt x="1402" y="0"/>
                    <a:pt x="1406" y="4"/>
                    <a:pt x="1406" y="8"/>
                  </a:cubicBezTo>
                  <a:cubicBezTo>
                    <a:pt x="1406" y="13"/>
                    <a:pt x="1402" y="16"/>
                    <a:pt x="1398" y="16"/>
                  </a:cubicBezTo>
                  <a:close/>
                  <a:moveTo>
                    <a:pt x="1365" y="16"/>
                  </a:moveTo>
                  <a:lnTo>
                    <a:pt x="1365" y="16"/>
                  </a:lnTo>
                  <a:cubicBezTo>
                    <a:pt x="1361" y="16"/>
                    <a:pt x="1357" y="13"/>
                    <a:pt x="1357" y="8"/>
                  </a:cubicBezTo>
                  <a:cubicBezTo>
                    <a:pt x="1357" y="4"/>
                    <a:pt x="1361" y="0"/>
                    <a:pt x="1365" y="0"/>
                  </a:cubicBezTo>
                  <a:lnTo>
                    <a:pt x="1365" y="0"/>
                  </a:lnTo>
                  <a:cubicBezTo>
                    <a:pt x="1370" y="0"/>
                    <a:pt x="1373" y="4"/>
                    <a:pt x="1373" y="8"/>
                  </a:cubicBezTo>
                  <a:cubicBezTo>
                    <a:pt x="1373" y="13"/>
                    <a:pt x="1370" y="16"/>
                    <a:pt x="1365" y="16"/>
                  </a:cubicBezTo>
                  <a:close/>
                  <a:moveTo>
                    <a:pt x="1333" y="16"/>
                  </a:moveTo>
                  <a:lnTo>
                    <a:pt x="1333" y="16"/>
                  </a:lnTo>
                  <a:cubicBezTo>
                    <a:pt x="1329" y="16"/>
                    <a:pt x="1325" y="13"/>
                    <a:pt x="1325" y="8"/>
                  </a:cubicBezTo>
                  <a:cubicBezTo>
                    <a:pt x="1325" y="4"/>
                    <a:pt x="1329" y="0"/>
                    <a:pt x="1333" y="0"/>
                  </a:cubicBezTo>
                  <a:lnTo>
                    <a:pt x="1333" y="0"/>
                  </a:lnTo>
                  <a:cubicBezTo>
                    <a:pt x="1338" y="0"/>
                    <a:pt x="1341" y="4"/>
                    <a:pt x="1341" y="8"/>
                  </a:cubicBezTo>
                  <a:cubicBezTo>
                    <a:pt x="1341" y="13"/>
                    <a:pt x="1338" y="16"/>
                    <a:pt x="1333" y="16"/>
                  </a:cubicBezTo>
                  <a:close/>
                  <a:moveTo>
                    <a:pt x="1301" y="16"/>
                  </a:moveTo>
                  <a:lnTo>
                    <a:pt x="1301" y="16"/>
                  </a:lnTo>
                  <a:cubicBezTo>
                    <a:pt x="1297" y="16"/>
                    <a:pt x="1293" y="13"/>
                    <a:pt x="1293" y="8"/>
                  </a:cubicBezTo>
                  <a:cubicBezTo>
                    <a:pt x="1293" y="4"/>
                    <a:pt x="1297" y="0"/>
                    <a:pt x="1301" y="0"/>
                  </a:cubicBezTo>
                  <a:lnTo>
                    <a:pt x="1301" y="0"/>
                  </a:lnTo>
                  <a:cubicBezTo>
                    <a:pt x="1306" y="0"/>
                    <a:pt x="1309" y="4"/>
                    <a:pt x="1309" y="8"/>
                  </a:cubicBezTo>
                  <a:cubicBezTo>
                    <a:pt x="1309" y="13"/>
                    <a:pt x="1306" y="16"/>
                    <a:pt x="1301" y="16"/>
                  </a:cubicBezTo>
                  <a:close/>
                  <a:moveTo>
                    <a:pt x="1269" y="16"/>
                  </a:moveTo>
                  <a:lnTo>
                    <a:pt x="1269" y="16"/>
                  </a:lnTo>
                  <a:cubicBezTo>
                    <a:pt x="1265" y="16"/>
                    <a:pt x="1261" y="13"/>
                    <a:pt x="1261" y="8"/>
                  </a:cubicBezTo>
                  <a:cubicBezTo>
                    <a:pt x="1261" y="4"/>
                    <a:pt x="1265" y="0"/>
                    <a:pt x="1269" y="0"/>
                  </a:cubicBezTo>
                  <a:lnTo>
                    <a:pt x="1269" y="0"/>
                  </a:lnTo>
                  <a:cubicBezTo>
                    <a:pt x="1274" y="0"/>
                    <a:pt x="1277" y="4"/>
                    <a:pt x="1277" y="8"/>
                  </a:cubicBezTo>
                  <a:cubicBezTo>
                    <a:pt x="1277" y="13"/>
                    <a:pt x="1274" y="16"/>
                    <a:pt x="1269" y="16"/>
                  </a:cubicBezTo>
                  <a:close/>
                  <a:moveTo>
                    <a:pt x="1237" y="16"/>
                  </a:moveTo>
                  <a:lnTo>
                    <a:pt x="1237" y="16"/>
                  </a:lnTo>
                  <a:cubicBezTo>
                    <a:pt x="1233" y="16"/>
                    <a:pt x="1229" y="13"/>
                    <a:pt x="1229" y="8"/>
                  </a:cubicBezTo>
                  <a:cubicBezTo>
                    <a:pt x="1229" y="4"/>
                    <a:pt x="1233" y="0"/>
                    <a:pt x="1237" y="0"/>
                  </a:cubicBezTo>
                  <a:lnTo>
                    <a:pt x="1237" y="0"/>
                  </a:lnTo>
                  <a:cubicBezTo>
                    <a:pt x="1242" y="0"/>
                    <a:pt x="1245" y="4"/>
                    <a:pt x="1245" y="8"/>
                  </a:cubicBezTo>
                  <a:cubicBezTo>
                    <a:pt x="1245" y="13"/>
                    <a:pt x="1242" y="16"/>
                    <a:pt x="1237" y="16"/>
                  </a:cubicBezTo>
                  <a:close/>
                  <a:moveTo>
                    <a:pt x="1205" y="16"/>
                  </a:moveTo>
                  <a:lnTo>
                    <a:pt x="1205" y="16"/>
                  </a:lnTo>
                  <a:cubicBezTo>
                    <a:pt x="1201" y="16"/>
                    <a:pt x="1197" y="13"/>
                    <a:pt x="1197" y="8"/>
                  </a:cubicBezTo>
                  <a:cubicBezTo>
                    <a:pt x="1197" y="4"/>
                    <a:pt x="1201" y="0"/>
                    <a:pt x="1205" y="0"/>
                  </a:cubicBezTo>
                  <a:lnTo>
                    <a:pt x="1205" y="0"/>
                  </a:lnTo>
                  <a:cubicBezTo>
                    <a:pt x="1210" y="0"/>
                    <a:pt x="1213" y="4"/>
                    <a:pt x="1213" y="8"/>
                  </a:cubicBezTo>
                  <a:cubicBezTo>
                    <a:pt x="1213" y="13"/>
                    <a:pt x="1210" y="16"/>
                    <a:pt x="1205" y="16"/>
                  </a:cubicBezTo>
                  <a:close/>
                  <a:moveTo>
                    <a:pt x="1173" y="16"/>
                  </a:moveTo>
                  <a:lnTo>
                    <a:pt x="1173" y="16"/>
                  </a:lnTo>
                  <a:cubicBezTo>
                    <a:pt x="1169" y="16"/>
                    <a:pt x="1165" y="13"/>
                    <a:pt x="1165" y="8"/>
                  </a:cubicBezTo>
                  <a:cubicBezTo>
                    <a:pt x="1165" y="4"/>
                    <a:pt x="1169" y="0"/>
                    <a:pt x="1173" y="0"/>
                  </a:cubicBezTo>
                  <a:lnTo>
                    <a:pt x="1173" y="0"/>
                  </a:lnTo>
                  <a:cubicBezTo>
                    <a:pt x="1178" y="0"/>
                    <a:pt x="1181" y="4"/>
                    <a:pt x="1181" y="8"/>
                  </a:cubicBezTo>
                  <a:cubicBezTo>
                    <a:pt x="1181" y="13"/>
                    <a:pt x="1178" y="16"/>
                    <a:pt x="1173" y="16"/>
                  </a:cubicBezTo>
                  <a:close/>
                  <a:moveTo>
                    <a:pt x="1141" y="16"/>
                  </a:moveTo>
                  <a:lnTo>
                    <a:pt x="1141" y="16"/>
                  </a:lnTo>
                  <a:cubicBezTo>
                    <a:pt x="1137" y="16"/>
                    <a:pt x="1133" y="13"/>
                    <a:pt x="1133" y="8"/>
                  </a:cubicBezTo>
                  <a:cubicBezTo>
                    <a:pt x="1133" y="4"/>
                    <a:pt x="1137" y="0"/>
                    <a:pt x="1141" y="0"/>
                  </a:cubicBezTo>
                  <a:lnTo>
                    <a:pt x="1141" y="0"/>
                  </a:lnTo>
                  <a:cubicBezTo>
                    <a:pt x="1146" y="0"/>
                    <a:pt x="1149" y="4"/>
                    <a:pt x="1149" y="8"/>
                  </a:cubicBezTo>
                  <a:cubicBezTo>
                    <a:pt x="1149" y="13"/>
                    <a:pt x="1146" y="16"/>
                    <a:pt x="1141" y="16"/>
                  </a:cubicBezTo>
                  <a:close/>
                  <a:moveTo>
                    <a:pt x="1109" y="16"/>
                  </a:moveTo>
                  <a:lnTo>
                    <a:pt x="1109" y="16"/>
                  </a:lnTo>
                  <a:cubicBezTo>
                    <a:pt x="1105" y="16"/>
                    <a:pt x="1101" y="13"/>
                    <a:pt x="1101" y="8"/>
                  </a:cubicBezTo>
                  <a:cubicBezTo>
                    <a:pt x="1101" y="4"/>
                    <a:pt x="1105" y="0"/>
                    <a:pt x="1109" y="0"/>
                  </a:cubicBezTo>
                  <a:lnTo>
                    <a:pt x="1109" y="0"/>
                  </a:lnTo>
                  <a:cubicBezTo>
                    <a:pt x="1114" y="0"/>
                    <a:pt x="1117" y="4"/>
                    <a:pt x="1117" y="8"/>
                  </a:cubicBezTo>
                  <a:cubicBezTo>
                    <a:pt x="1117" y="13"/>
                    <a:pt x="1114" y="16"/>
                    <a:pt x="1109" y="16"/>
                  </a:cubicBezTo>
                  <a:close/>
                  <a:moveTo>
                    <a:pt x="1077" y="16"/>
                  </a:moveTo>
                  <a:lnTo>
                    <a:pt x="1077" y="16"/>
                  </a:lnTo>
                  <a:cubicBezTo>
                    <a:pt x="1073" y="16"/>
                    <a:pt x="1069" y="13"/>
                    <a:pt x="1069" y="8"/>
                  </a:cubicBezTo>
                  <a:cubicBezTo>
                    <a:pt x="1069" y="4"/>
                    <a:pt x="1073" y="0"/>
                    <a:pt x="1077" y="0"/>
                  </a:cubicBezTo>
                  <a:lnTo>
                    <a:pt x="1077" y="0"/>
                  </a:lnTo>
                  <a:cubicBezTo>
                    <a:pt x="1082" y="0"/>
                    <a:pt x="1085" y="4"/>
                    <a:pt x="1085" y="8"/>
                  </a:cubicBezTo>
                  <a:cubicBezTo>
                    <a:pt x="1085" y="13"/>
                    <a:pt x="1082" y="16"/>
                    <a:pt x="1077" y="16"/>
                  </a:cubicBezTo>
                  <a:close/>
                  <a:moveTo>
                    <a:pt x="1045" y="16"/>
                  </a:moveTo>
                  <a:lnTo>
                    <a:pt x="1045" y="16"/>
                  </a:lnTo>
                  <a:cubicBezTo>
                    <a:pt x="1041" y="16"/>
                    <a:pt x="1037" y="13"/>
                    <a:pt x="1037" y="8"/>
                  </a:cubicBezTo>
                  <a:cubicBezTo>
                    <a:pt x="1037" y="4"/>
                    <a:pt x="1041" y="0"/>
                    <a:pt x="1045" y="0"/>
                  </a:cubicBezTo>
                  <a:lnTo>
                    <a:pt x="1045" y="0"/>
                  </a:lnTo>
                  <a:cubicBezTo>
                    <a:pt x="1050" y="0"/>
                    <a:pt x="1053" y="4"/>
                    <a:pt x="1053" y="8"/>
                  </a:cubicBezTo>
                  <a:cubicBezTo>
                    <a:pt x="1053" y="13"/>
                    <a:pt x="1050" y="16"/>
                    <a:pt x="1045" y="16"/>
                  </a:cubicBezTo>
                  <a:close/>
                  <a:moveTo>
                    <a:pt x="1013" y="16"/>
                  </a:moveTo>
                  <a:lnTo>
                    <a:pt x="1013" y="16"/>
                  </a:lnTo>
                  <a:cubicBezTo>
                    <a:pt x="1009" y="16"/>
                    <a:pt x="1005" y="13"/>
                    <a:pt x="1005" y="8"/>
                  </a:cubicBezTo>
                  <a:cubicBezTo>
                    <a:pt x="1005" y="4"/>
                    <a:pt x="1009" y="0"/>
                    <a:pt x="1013" y="0"/>
                  </a:cubicBezTo>
                  <a:lnTo>
                    <a:pt x="1013" y="0"/>
                  </a:lnTo>
                  <a:cubicBezTo>
                    <a:pt x="1018" y="0"/>
                    <a:pt x="1021" y="4"/>
                    <a:pt x="1021" y="8"/>
                  </a:cubicBezTo>
                  <a:cubicBezTo>
                    <a:pt x="1021" y="13"/>
                    <a:pt x="1018" y="16"/>
                    <a:pt x="1013" y="16"/>
                  </a:cubicBezTo>
                  <a:close/>
                  <a:moveTo>
                    <a:pt x="982" y="17"/>
                  </a:moveTo>
                  <a:lnTo>
                    <a:pt x="982" y="17"/>
                  </a:lnTo>
                  <a:cubicBezTo>
                    <a:pt x="977" y="17"/>
                    <a:pt x="974" y="14"/>
                    <a:pt x="973" y="10"/>
                  </a:cubicBezTo>
                  <a:cubicBezTo>
                    <a:pt x="973" y="5"/>
                    <a:pt x="977" y="1"/>
                    <a:pt x="981" y="1"/>
                  </a:cubicBezTo>
                  <a:lnTo>
                    <a:pt x="981" y="1"/>
                  </a:lnTo>
                  <a:cubicBezTo>
                    <a:pt x="985" y="1"/>
                    <a:pt x="989" y="4"/>
                    <a:pt x="989" y="9"/>
                  </a:cubicBezTo>
                  <a:cubicBezTo>
                    <a:pt x="990" y="13"/>
                    <a:pt x="986" y="17"/>
                    <a:pt x="982" y="17"/>
                  </a:cubicBezTo>
                  <a:close/>
                  <a:moveTo>
                    <a:pt x="950" y="19"/>
                  </a:moveTo>
                  <a:lnTo>
                    <a:pt x="950" y="19"/>
                  </a:lnTo>
                  <a:cubicBezTo>
                    <a:pt x="945" y="19"/>
                    <a:pt x="942" y="16"/>
                    <a:pt x="941" y="11"/>
                  </a:cubicBezTo>
                  <a:cubicBezTo>
                    <a:pt x="941" y="7"/>
                    <a:pt x="945" y="3"/>
                    <a:pt x="949" y="3"/>
                  </a:cubicBezTo>
                  <a:lnTo>
                    <a:pt x="949" y="3"/>
                  </a:lnTo>
                  <a:cubicBezTo>
                    <a:pt x="953" y="3"/>
                    <a:pt x="957" y="6"/>
                    <a:pt x="957" y="10"/>
                  </a:cubicBezTo>
                  <a:cubicBezTo>
                    <a:pt x="958" y="15"/>
                    <a:pt x="954" y="19"/>
                    <a:pt x="950" y="19"/>
                  </a:cubicBezTo>
                  <a:close/>
                  <a:moveTo>
                    <a:pt x="918" y="20"/>
                  </a:moveTo>
                  <a:lnTo>
                    <a:pt x="918" y="20"/>
                  </a:lnTo>
                  <a:cubicBezTo>
                    <a:pt x="913" y="21"/>
                    <a:pt x="910" y="17"/>
                    <a:pt x="909" y="13"/>
                  </a:cubicBezTo>
                  <a:cubicBezTo>
                    <a:pt x="909" y="8"/>
                    <a:pt x="913" y="5"/>
                    <a:pt x="917" y="4"/>
                  </a:cubicBezTo>
                  <a:lnTo>
                    <a:pt x="917" y="4"/>
                  </a:lnTo>
                  <a:cubicBezTo>
                    <a:pt x="921" y="4"/>
                    <a:pt x="925" y="8"/>
                    <a:pt x="925" y="12"/>
                  </a:cubicBezTo>
                  <a:cubicBezTo>
                    <a:pt x="926" y="16"/>
                    <a:pt x="922" y="20"/>
                    <a:pt x="918" y="20"/>
                  </a:cubicBezTo>
                  <a:close/>
                  <a:moveTo>
                    <a:pt x="887" y="23"/>
                  </a:moveTo>
                  <a:lnTo>
                    <a:pt x="887" y="23"/>
                  </a:lnTo>
                  <a:cubicBezTo>
                    <a:pt x="882" y="24"/>
                    <a:pt x="878" y="21"/>
                    <a:pt x="878" y="16"/>
                  </a:cubicBezTo>
                  <a:cubicBezTo>
                    <a:pt x="877" y="12"/>
                    <a:pt x="880" y="8"/>
                    <a:pt x="884" y="7"/>
                  </a:cubicBezTo>
                  <a:lnTo>
                    <a:pt x="884" y="7"/>
                  </a:lnTo>
                  <a:cubicBezTo>
                    <a:pt x="889" y="7"/>
                    <a:pt x="893" y="10"/>
                    <a:pt x="893" y="14"/>
                  </a:cubicBezTo>
                  <a:cubicBezTo>
                    <a:pt x="894" y="18"/>
                    <a:pt x="891" y="22"/>
                    <a:pt x="887" y="23"/>
                  </a:cubicBezTo>
                  <a:close/>
                  <a:moveTo>
                    <a:pt x="855" y="28"/>
                  </a:moveTo>
                  <a:lnTo>
                    <a:pt x="855" y="28"/>
                  </a:lnTo>
                  <a:cubicBezTo>
                    <a:pt x="851" y="29"/>
                    <a:pt x="847" y="25"/>
                    <a:pt x="846" y="21"/>
                  </a:cubicBezTo>
                  <a:cubicBezTo>
                    <a:pt x="845" y="17"/>
                    <a:pt x="848" y="13"/>
                    <a:pt x="853" y="12"/>
                  </a:cubicBezTo>
                  <a:lnTo>
                    <a:pt x="853" y="12"/>
                  </a:lnTo>
                  <a:cubicBezTo>
                    <a:pt x="857" y="11"/>
                    <a:pt x="861" y="15"/>
                    <a:pt x="862" y="19"/>
                  </a:cubicBezTo>
                  <a:cubicBezTo>
                    <a:pt x="862" y="23"/>
                    <a:pt x="859" y="27"/>
                    <a:pt x="855" y="28"/>
                  </a:cubicBezTo>
                  <a:close/>
                  <a:moveTo>
                    <a:pt x="823" y="33"/>
                  </a:moveTo>
                  <a:lnTo>
                    <a:pt x="823" y="33"/>
                  </a:lnTo>
                  <a:cubicBezTo>
                    <a:pt x="819" y="33"/>
                    <a:pt x="815" y="30"/>
                    <a:pt x="814" y="26"/>
                  </a:cubicBezTo>
                  <a:cubicBezTo>
                    <a:pt x="814" y="22"/>
                    <a:pt x="817" y="18"/>
                    <a:pt x="821" y="17"/>
                  </a:cubicBezTo>
                  <a:lnTo>
                    <a:pt x="821" y="17"/>
                  </a:lnTo>
                  <a:cubicBezTo>
                    <a:pt x="826" y="16"/>
                    <a:pt x="830" y="19"/>
                    <a:pt x="830" y="24"/>
                  </a:cubicBezTo>
                  <a:cubicBezTo>
                    <a:pt x="831" y="28"/>
                    <a:pt x="828" y="32"/>
                    <a:pt x="823" y="33"/>
                  </a:cubicBezTo>
                  <a:close/>
                  <a:moveTo>
                    <a:pt x="793" y="38"/>
                  </a:moveTo>
                  <a:lnTo>
                    <a:pt x="793" y="38"/>
                  </a:lnTo>
                  <a:cubicBezTo>
                    <a:pt x="788" y="39"/>
                    <a:pt x="784" y="37"/>
                    <a:pt x="783" y="32"/>
                  </a:cubicBezTo>
                  <a:cubicBezTo>
                    <a:pt x="782" y="28"/>
                    <a:pt x="784" y="24"/>
                    <a:pt x="789" y="23"/>
                  </a:cubicBezTo>
                  <a:lnTo>
                    <a:pt x="789" y="23"/>
                  </a:lnTo>
                  <a:cubicBezTo>
                    <a:pt x="793" y="22"/>
                    <a:pt x="797" y="24"/>
                    <a:pt x="798" y="28"/>
                  </a:cubicBezTo>
                  <a:cubicBezTo>
                    <a:pt x="800" y="33"/>
                    <a:pt x="797" y="37"/>
                    <a:pt x="793" y="38"/>
                  </a:cubicBezTo>
                  <a:close/>
                  <a:moveTo>
                    <a:pt x="762" y="46"/>
                  </a:moveTo>
                  <a:lnTo>
                    <a:pt x="762" y="46"/>
                  </a:lnTo>
                  <a:cubicBezTo>
                    <a:pt x="757" y="47"/>
                    <a:pt x="753" y="44"/>
                    <a:pt x="752" y="40"/>
                  </a:cubicBezTo>
                  <a:cubicBezTo>
                    <a:pt x="751" y="36"/>
                    <a:pt x="753" y="32"/>
                    <a:pt x="758" y="31"/>
                  </a:cubicBezTo>
                  <a:lnTo>
                    <a:pt x="758" y="31"/>
                  </a:lnTo>
                  <a:cubicBezTo>
                    <a:pt x="762" y="29"/>
                    <a:pt x="766" y="32"/>
                    <a:pt x="767" y="36"/>
                  </a:cubicBezTo>
                  <a:cubicBezTo>
                    <a:pt x="769" y="41"/>
                    <a:pt x="766" y="45"/>
                    <a:pt x="762" y="46"/>
                  </a:cubicBezTo>
                  <a:close/>
                  <a:moveTo>
                    <a:pt x="731" y="54"/>
                  </a:moveTo>
                  <a:lnTo>
                    <a:pt x="731" y="54"/>
                  </a:lnTo>
                  <a:cubicBezTo>
                    <a:pt x="726" y="55"/>
                    <a:pt x="722" y="52"/>
                    <a:pt x="721" y="48"/>
                  </a:cubicBezTo>
                  <a:cubicBezTo>
                    <a:pt x="720" y="44"/>
                    <a:pt x="722" y="39"/>
                    <a:pt x="727" y="38"/>
                  </a:cubicBezTo>
                  <a:lnTo>
                    <a:pt x="727" y="38"/>
                  </a:lnTo>
                  <a:cubicBezTo>
                    <a:pt x="731" y="37"/>
                    <a:pt x="735" y="40"/>
                    <a:pt x="736" y="44"/>
                  </a:cubicBezTo>
                  <a:cubicBezTo>
                    <a:pt x="737" y="48"/>
                    <a:pt x="735" y="53"/>
                    <a:pt x="731" y="54"/>
                  </a:cubicBezTo>
                  <a:close/>
                  <a:moveTo>
                    <a:pt x="700" y="62"/>
                  </a:moveTo>
                  <a:lnTo>
                    <a:pt x="700" y="62"/>
                  </a:lnTo>
                  <a:cubicBezTo>
                    <a:pt x="696" y="64"/>
                    <a:pt x="692" y="61"/>
                    <a:pt x="690" y="57"/>
                  </a:cubicBezTo>
                  <a:cubicBezTo>
                    <a:pt x="689" y="53"/>
                    <a:pt x="691" y="49"/>
                    <a:pt x="695" y="47"/>
                  </a:cubicBezTo>
                  <a:lnTo>
                    <a:pt x="695" y="47"/>
                  </a:lnTo>
                  <a:cubicBezTo>
                    <a:pt x="699" y="46"/>
                    <a:pt x="704" y="48"/>
                    <a:pt x="705" y="52"/>
                  </a:cubicBezTo>
                  <a:cubicBezTo>
                    <a:pt x="707" y="56"/>
                    <a:pt x="705" y="61"/>
                    <a:pt x="700" y="62"/>
                  </a:cubicBezTo>
                  <a:close/>
                  <a:moveTo>
                    <a:pt x="670" y="73"/>
                  </a:moveTo>
                  <a:lnTo>
                    <a:pt x="670" y="73"/>
                  </a:lnTo>
                  <a:cubicBezTo>
                    <a:pt x="666" y="75"/>
                    <a:pt x="662" y="73"/>
                    <a:pt x="660" y="68"/>
                  </a:cubicBezTo>
                  <a:cubicBezTo>
                    <a:pt x="659" y="64"/>
                    <a:pt x="661" y="60"/>
                    <a:pt x="665" y="58"/>
                  </a:cubicBezTo>
                  <a:lnTo>
                    <a:pt x="665" y="58"/>
                  </a:lnTo>
                  <a:cubicBezTo>
                    <a:pt x="669" y="57"/>
                    <a:pt x="674" y="59"/>
                    <a:pt x="675" y="63"/>
                  </a:cubicBezTo>
                  <a:cubicBezTo>
                    <a:pt x="677" y="67"/>
                    <a:pt x="675" y="72"/>
                    <a:pt x="670" y="73"/>
                  </a:cubicBezTo>
                  <a:close/>
                  <a:moveTo>
                    <a:pt x="640" y="85"/>
                  </a:moveTo>
                  <a:lnTo>
                    <a:pt x="640" y="85"/>
                  </a:lnTo>
                  <a:cubicBezTo>
                    <a:pt x="636" y="86"/>
                    <a:pt x="632" y="84"/>
                    <a:pt x="630" y="80"/>
                  </a:cubicBezTo>
                  <a:cubicBezTo>
                    <a:pt x="629" y="76"/>
                    <a:pt x="631" y="71"/>
                    <a:pt x="635" y="69"/>
                  </a:cubicBezTo>
                  <a:lnTo>
                    <a:pt x="635" y="69"/>
                  </a:lnTo>
                  <a:cubicBezTo>
                    <a:pt x="639" y="68"/>
                    <a:pt x="644" y="70"/>
                    <a:pt x="645" y="74"/>
                  </a:cubicBezTo>
                  <a:cubicBezTo>
                    <a:pt x="647" y="78"/>
                    <a:pt x="645" y="83"/>
                    <a:pt x="640" y="85"/>
                  </a:cubicBezTo>
                  <a:close/>
                  <a:moveTo>
                    <a:pt x="611" y="96"/>
                  </a:moveTo>
                  <a:lnTo>
                    <a:pt x="611" y="96"/>
                  </a:lnTo>
                  <a:cubicBezTo>
                    <a:pt x="607" y="98"/>
                    <a:pt x="603" y="96"/>
                    <a:pt x="601" y="92"/>
                  </a:cubicBezTo>
                  <a:cubicBezTo>
                    <a:pt x="599" y="88"/>
                    <a:pt x="601" y="83"/>
                    <a:pt x="605" y="81"/>
                  </a:cubicBezTo>
                  <a:lnTo>
                    <a:pt x="605" y="81"/>
                  </a:lnTo>
                  <a:cubicBezTo>
                    <a:pt x="609" y="79"/>
                    <a:pt x="613" y="81"/>
                    <a:pt x="615" y="85"/>
                  </a:cubicBezTo>
                  <a:cubicBezTo>
                    <a:pt x="617" y="89"/>
                    <a:pt x="615" y="94"/>
                    <a:pt x="611" y="96"/>
                  </a:cubicBezTo>
                  <a:close/>
                  <a:moveTo>
                    <a:pt x="582" y="110"/>
                  </a:moveTo>
                  <a:lnTo>
                    <a:pt x="582" y="110"/>
                  </a:lnTo>
                  <a:cubicBezTo>
                    <a:pt x="578" y="112"/>
                    <a:pt x="574" y="110"/>
                    <a:pt x="572" y="106"/>
                  </a:cubicBezTo>
                  <a:cubicBezTo>
                    <a:pt x="570" y="102"/>
                    <a:pt x="572" y="97"/>
                    <a:pt x="576" y="95"/>
                  </a:cubicBezTo>
                  <a:lnTo>
                    <a:pt x="576" y="95"/>
                  </a:lnTo>
                  <a:cubicBezTo>
                    <a:pt x="580" y="93"/>
                    <a:pt x="584" y="95"/>
                    <a:pt x="586" y="99"/>
                  </a:cubicBezTo>
                  <a:cubicBezTo>
                    <a:pt x="588" y="103"/>
                    <a:pt x="586" y="108"/>
                    <a:pt x="582" y="110"/>
                  </a:cubicBezTo>
                  <a:close/>
                  <a:moveTo>
                    <a:pt x="554" y="123"/>
                  </a:moveTo>
                  <a:lnTo>
                    <a:pt x="554" y="123"/>
                  </a:lnTo>
                  <a:cubicBezTo>
                    <a:pt x="550" y="125"/>
                    <a:pt x="545" y="124"/>
                    <a:pt x="543" y="120"/>
                  </a:cubicBezTo>
                  <a:cubicBezTo>
                    <a:pt x="541" y="116"/>
                    <a:pt x="543" y="111"/>
                    <a:pt x="547" y="109"/>
                  </a:cubicBezTo>
                  <a:lnTo>
                    <a:pt x="547" y="109"/>
                  </a:lnTo>
                  <a:cubicBezTo>
                    <a:pt x="551" y="107"/>
                    <a:pt x="556" y="109"/>
                    <a:pt x="557" y="113"/>
                  </a:cubicBezTo>
                  <a:cubicBezTo>
                    <a:pt x="559" y="117"/>
                    <a:pt x="558" y="122"/>
                    <a:pt x="554" y="123"/>
                  </a:cubicBezTo>
                  <a:close/>
                  <a:moveTo>
                    <a:pt x="526" y="137"/>
                  </a:moveTo>
                  <a:lnTo>
                    <a:pt x="526" y="137"/>
                  </a:lnTo>
                  <a:cubicBezTo>
                    <a:pt x="522" y="140"/>
                    <a:pt x="517" y="138"/>
                    <a:pt x="515" y="135"/>
                  </a:cubicBezTo>
                  <a:cubicBezTo>
                    <a:pt x="512" y="131"/>
                    <a:pt x="514" y="126"/>
                    <a:pt x="517" y="124"/>
                  </a:cubicBezTo>
                  <a:lnTo>
                    <a:pt x="517" y="124"/>
                  </a:lnTo>
                  <a:cubicBezTo>
                    <a:pt x="521" y="121"/>
                    <a:pt x="526" y="123"/>
                    <a:pt x="528" y="126"/>
                  </a:cubicBezTo>
                  <a:cubicBezTo>
                    <a:pt x="531" y="130"/>
                    <a:pt x="530" y="135"/>
                    <a:pt x="526" y="137"/>
                  </a:cubicBezTo>
                  <a:close/>
                  <a:moveTo>
                    <a:pt x="498" y="154"/>
                  </a:moveTo>
                  <a:lnTo>
                    <a:pt x="498" y="154"/>
                  </a:lnTo>
                  <a:cubicBezTo>
                    <a:pt x="495" y="156"/>
                    <a:pt x="490" y="155"/>
                    <a:pt x="487" y="151"/>
                  </a:cubicBezTo>
                  <a:cubicBezTo>
                    <a:pt x="485" y="148"/>
                    <a:pt x="486" y="143"/>
                    <a:pt x="490" y="140"/>
                  </a:cubicBezTo>
                  <a:lnTo>
                    <a:pt x="490" y="140"/>
                  </a:lnTo>
                  <a:cubicBezTo>
                    <a:pt x="494" y="138"/>
                    <a:pt x="499" y="139"/>
                    <a:pt x="501" y="143"/>
                  </a:cubicBezTo>
                  <a:cubicBezTo>
                    <a:pt x="503" y="147"/>
                    <a:pt x="502" y="152"/>
                    <a:pt x="498" y="154"/>
                  </a:cubicBezTo>
                  <a:close/>
                  <a:moveTo>
                    <a:pt x="471" y="171"/>
                  </a:moveTo>
                  <a:lnTo>
                    <a:pt x="471" y="171"/>
                  </a:lnTo>
                  <a:cubicBezTo>
                    <a:pt x="467" y="173"/>
                    <a:pt x="462" y="172"/>
                    <a:pt x="460" y="168"/>
                  </a:cubicBezTo>
                  <a:cubicBezTo>
                    <a:pt x="458" y="164"/>
                    <a:pt x="459" y="159"/>
                    <a:pt x="463" y="157"/>
                  </a:cubicBezTo>
                  <a:lnTo>
                    <a:pt x="463" y="157"/>
                  </a:lnTo>
                  <a:cubicBezTo>
                    <a:pt x="467" y="155"/>
                    <a:pt x="471" y="156"/>
                    <a:pt x="474" y="160"/>
                  </a:cubicBezTo>
                  <a:cubicBezTo>
                    <a:pt x="476" y="163"/>
                    <a:pt x="475" y="168"/>
                    <a:pt x="471" y="171"/>
                  </a:cubicBezTo>
                  <a:close/>
                  <a:moveTo>
                    <a:pt x="445" y="187"/>
                  </a:moveTo>
                  <a:lnTo>
                    <a:pt x="445" y="187"/>
                  </a:lnTo>
                  <a:cubicBezTo>
                    <a:pt x="441" y="190"/>
                    <a:pt x="436" y="189"/>
                    <a:pt x="433" y="186"/>
                  </a:cubicBezTo>
                  <a:cubicBezTo>
                    <a:pt x="431" y="182"/>
                    <a:pt x="432" y="177"/>
                    <a:pt x="435" y="174"/>
                  </a:cubicBezTo>
                  <a:lnTo>
                    <a:pt x="435" y="174"/>
                  </a:lnTo>
                  <a:cubicBezTo>
                    <a:pt x="439" y="172"/>
                    <a:pt x="444" y="173"/>
                    <a:pt x="446" y="176"/>
                  </a:cubicBezTo>
                  <a:cubicBezTo>
                    <a:pt x="449" y="180"/>
                    <a:pt x="448" y="185"/>
                    <a:pt x="445" y="187"/>
                  </a:cubicBezTo>
                  <a:close/>
                  <a:moveTo>
                    <a:pt x="419" y="207"/>
                  </a:moveTo>
                  <a:lnTo>
                    <a:pt x="419" y="207"/>
                  </a:lnTo>
                  <a:cubicBezTo>
                    <a:pt x="415" y="209"/>
                    <a:pt x="410" y="208"/>
                    <a:pt x="408" y="205"/>
                  </a:cubicBezTo>
                  <a:cubicBezTo>
                    <a:pt x="405" y="201"/>
                    <a:pt x="406" y="196"/>
                    <a:pt x="410" y="194"/>
                  </a:cubicBezTo>
                  <a:lnTo>
                    <a:pt x="410" y="194"/>
                  </a:lnTo>
                  <a:cubicBezTo>
                    <a:pt x="413" y="191"/>
                    <a:pt x="418" y="192"/>
                    <a:pt x="421" y="195"/>
                  </a:cubicBezTo>
                  <a:cubicBezTo>
                    <a:pt x="423" y="199"/>
                    <a:pt x="423" y="204"/>
                    <a:pt x="419" y="207"/>
                  </a:cubicBezTo>
                  <a:close/>
                  <a:moveTo>
                    <a:pt x="393" y="226"/>
                  </a:moveTo>
                  <a:lnTo>
                    <a:pt x="393" y="226"/>
                  </a:lnTo>
                  <a:cubicBezTo>
                    <a:pt x="390" y="228"/>
                    <a:pt x="385" y="228"/>
                    <a:pt x="382" y="224"/>
                  </a:cubicBezTo>
                  <a:cubicBezTo>
                    <a:pt x="380" y="220"/>
                    <a:pt x="380" y="215"/>
                    <a:pt x="384" y="213"/>
                  </a:cubicBezTo>
                  <a:lnTo>
                    <a:pt x="384" y="213"/>
                  </a:lnTo>
                  <a:cubicBezTo>
                    <a:pt x="388" y="210"/>
                    <a:pt x="393" y="211"/>
                    <a:pt x="395" y="215"/>
                  </a:cubicBezTo>
                  <a:cubicBezTo>
                    <a:pt x="398" y="218"/>
                    <a:pt x="397" y="223"/>
                    <a:pt x="393" y="226"/>
                  </a:cubicBezTo>
                  <a:close/>
                  <a:moveTo>
                    <a:pt x="369" y="245"/>
                  </a:moveTo>
                  <a:lnTo>
                    <a:pt x="369" y="245"/>
                  </a:lnTo>
                  <a:cubicBezTo>
                    <a:pt x="365" y="248"/>
                    <a:pt x="360" y="248"/>
                    <a:pt x="357" y="244"/>
                  </a:cubicBezTo>
                  <a:cubicBezTo>
                    <a:pt x="355" y="241"/>
                    <a:pt x="355" y="236"/>
                    <a:pt x="358" y="233"/>
                  </a:cubicBezTo>
                  <a:lnTo>
                    <a:pt x="358" y="233"/>
                  </a:lnTo>
                  <a:cubicBezTo>
                    <a:pt x="361" y="230"/>
                    <a:pt x="367" y="230"/>
                    <a:pt x="369" y="234"/>
                  </a:cubicBezTo>
                  <a:cubicBezTo>
                    <a:pt x="372" y="237"/>
                    <a:pt x="372" y="242"/>
                    <a:pt x="369" y="245"/>
                  </a:cubicBezTo>
                  <a:close/>
                  <a:moveTo>
                    <a:pt x="345" y="267"/>
                  </a:moveTo>
                  <a:lnTo>
                    <a:pt x="345" y="267"/>
                  </a:lnTo>
                  <a:cubicBezTo>
                    <a:pt x="342" y="270"/>
                    <a:pt x="337" y="269"/>
                    <a:pt x="334" y="266"/>
                  </a:cubicBezTo>
                  <a:cubicBezTo>
                    <a:pt x="331" y="263"/>
                    <a:pt x="331" y="258"/>
                    <a:pt x="335" y="255"/>
                  </a:cubicBezTo>
                  <a:lnTo>
                    <a:pt x="335" y="255"/>
                  </a:lnTo>
                  <a:cubicBezTo>
                    <a:pt x="338" y="252"/>
                    <a:pt x="343" y="252"/>
                    <a:pt x="346" y="255"/>
                  </a:cubicBezTo>
                  <a:cubicBezTo>
                    <a:pt x="349" y="259"/>
                    <a:pt x="348" y="264"/>
                    <a:pt x="345" y="267"/>
                  </a:cubicBezTo>
                  <a:close/>
                  <a:moveTo>
                    <a:pt x="321" y="288"/>
                  </a:moveTo>
                  <a:lnTo>
                    <a:pt x="321" y="288"/>
                  </a:lnTo>
                  <a:cubicBezTo>
                    <a:pt x="318" y="291"/>
                    <a:pt x="313" y="291"/>
                    <a:pt x="310" y="288"/>
                  </a:cubicBezTo>
                  <a:cubicBezTo>
                    <a:pt x="307" y="284"/>
                    <a:pt x="308" y="279"/>
                    <a:pt x="311" y="276"/>
                  </a:cubicBezTo>
                  <a:lnTo>
                    <a:pt x="311" y="276"/>
                  </a:lnTo>
                  <a:cubicBezTo>
                    <a:pt x="314" y="273"/>
                    <a:pt x="319" y="274"/>
                    <a:pt x="322" y="277"/>
                  </a:cubicBezTo>
                  <a:cubicBezTo>
                    <a:pt x="325" y="280"/>
                    <a:pt x="325" y="285"/>
                    <a:pt x="321" y="288"/>
                  </a:cubicBezTo>
                  <a:close/>
                  <a:moveTo>
                    <a:pt x="299" y="310"/>
                  </a:moveTo>
                  <a:lnTo>
                    <a:pt x="299" y="310"/>
                  </a:lnTo>
                  <a:cubicBezTo>
                    <a:pt x="296" y="313"/>
                    <a:pt x="291" y="313"/>
                    <a:pt x="288" y="310"/>
                  </a:cubicBezTo>
                  <a:cubicBezTo>
                    <a:pt x="284" y="307"/>
                    <a:pt x="284" y="302"/>
                    <a:pt x="287" y="299"/>
                  </a:cubicBezTo>
                  <a:lnTo>
                    <a:pt x="287" y="299"/>
                  </a:lnTo>
                  <a:cubicBezTo>
                    <a:pt x="290" y="296"/>
                    <a:pt x="295" y="296"/>
                    <a:pt x="299" y="299"/>
                  </a:cubicBezTo>
                  <a:cubicBezTo>
                    <a:pt x="302" y="302"/>
                    <a:pt x="302" y="307"/>
                    <a:pt x="299" y="310"/>
                  </a:cubicBezTo>
                  <a:close/>
                  <a:moveTo>
                    <a:pt x="277" y="334"/>
                  </a:moveTo>
                  <a:lnTo>
                    <a:pt x="277" y="334"/>
                  </a:lnTo>
                  <a:cubicBezTo>
                    <a:pt x="274" y="337"/>
                    <a:pt x="269" y="337"/>
                    <a:pt x="266" y="334"/>
                  </a:cubicBezTo>
                  <a:cubicBezTo>
                    <a:pt x="263" y="331"/>
                    <a:pt x="263" y="326"/>
                    <a:pt x="266" y="322"/>
                  </a:cubicBezTo>
                  <a:lnTo>
                    <a:pt x="266" y="322"/>
                  </a:lnTo>
                  <a:cubicBezTo>
                    <a:pt x="269" y="319"/>
                    <a:pt x="274" y="319"/>
                    <a:pt x="277" y="322"/>
                  </a:cubicBezTo>
                  <a:cubicBezTo>
                    <a:pt x="280" y="325"/>
                    <a:pt x="280" y="330"/>
                    <a:pt x="277" y="334"/>
                  </a:cubicBezTo>
                  <a:close/>
                  <a:moveTo>
                    <a:pt x="256" y="357"/>
                  </a:moveTo>
                  <a:lnTo>
                    <a:pt x="256" y="357"/>
                  </a:lnTo>
                  <a:cubicBezTo>
                    <a:pt x="253" y="360"/>
                    <a:pt x="248" y="360"/>
                    <a:pt x="244" y="357"/>
                  </a:cubicBezTo>
                  <a:cubicBezTo>
                    <a:pt x="241" y="354"/>
                    <a:pt x="241" y="349"/>
                    <a:pt x="244" y="346"/>
                  </a:cubicBezTo>
                  <a:lnTo>
                    <a:pt x="244" y="346"/>
                  </a:lnTo>
                  <a:cubicBezTo>
                    <a:pt x="247" y="343"/>
                    <a:pt x="252" y="343"/>
                    <a:pt x="255" y="346"/>
                  </a:cubicBezTo>
                  <a:cubicBezTo>
                    <a:pt x="259" y="349"/>
                    <a:pt x="259" y="354"/>
                    <a:pt x="256" y="357"/>
                  </a:cubicBezTo>
                  <a:close/>
                  <a:moveTo>
                    <a:pt x="235" y="381"/>
                  </a:moveTo>
                  <a:lnTo>
                    <a:pt x="235" y="381"/>
                  </a:lnTo>
                  <a:cubicBezTo>
                    <a:pt x="233" y="384"/>
                    <a:pt x="228" y="385"/>
                    <a:pt x="224" y="382"/>
                  </a:cubicBezTo>
                  <a:cubicBezTo>
                    <a:pt x="221" y="379"/>
                    <a:pt x="220" y="374"/>
                    <a:pt x="223" y="371"/>
                  </a:cubicBezTo>
                  <a:lnTo>
                    <a:pt x="223" y="371"/>
                  </a:lnTo>
                  <a:cubicBezTo>
                    <a:pt x="225" y="367"/>
                    <a:pt x="230" y="367"/>
                    <a:pt x="234" y="369"/>
                  </a:cubicBezTo>
                  <a:cubicBezTo>
                    <a:pt x="237" y="372"/>
                    <a:pt x="238" y="377"/>
                    <a:pt x="235" y="381"/>
                  </a:cubicBezTo>
                  <a:close/>
                  <a:moveTo>
                    <a:pt x="216" y="406"/>
                  </a:moveTo>
                  <a:lnTo>
                    <a:pt x="216" y="406"/>
                  </a:lnTo>
                  <a:cubicBezTo>
                    <a:pt x="213" y="410"/>
                    <a:pt x="208" y="410"/>
                    <a:pt x="205" y="408"/>
                  </a:cubicBezTo>
                  <a:cubicBezTo>
                    <a:pt x="201" y="405"/>
                    <a:pt x="201" y="400"/>
                    <a:pt x="203" y="397"/>
                  </a:cubicBezTo>
                  <a:lnTo>
                    <a:pt x="203" y="397"/>
                  </a:lnTo>
                  <a:cubicBezTo>
                    <a:pt x="206" y="393"/>
                    <a:pt x="211" y="392"/>
                    <a:pt x="215" y="395"/>
                  </a:cubicBezTo>
                  <a:cubicBezTo>
                    <a:pt x="218" y="398"/>
                    <a:pt x="219" y="403"/>
                    <a:pt x="216" y="406"/>
                  </a:cubicBezTo>
                  <a:close/>
                  <a:moveTo>
                    <a:pt x="197" y="432"/>
                  </a:moveTo>
                  <a:lnTo>
                    <a:pt x="197" y="432"/>
                  </a:lnTo>
                  <a:cubicBezTo>
                    <a:pt x="194" y="435"/>
                    <a:pt x="189" y="436"/>
                    <a:pt x="186" y="433"/>
                  </a:cubicBezTo>
                  <a:cubicBezTo>
                    <a:pt x="182" y="431"/>
                    <a:pt x="181" y="426"/>
                    <a:pt x="184" y="422"/>
                  </a:cubicBezTo>
                  <a:lnTo>
                    <a:pt x="184" y="422"/>
                  </a:lnTo>
                  <a:cubicBezTo>
                    <a:pt x="187" y="419"/>
                    <a:pt x="192" y="418"/>
                    <a:pt x="195" y="421"/>
                  </a:cubicBezTo>
                  <a:cubicBezTo>
                    <a:pt x="199" y="423"/>
                    <a:pt x="200" y="428"/>
                    <a:pt x="197" y="432"/>
                  </a:cubicBezTo>
                  <a:close/>
                  <a:moveTo>
                    <a:pt x="179" y="458"/>
                  </a:moveTo>
                  <a:lnTo>
                    <a:pt x="179" y="458"/>
                  </a:lnTo>
                  <a:cubicBezTo>
                    <a:pt x="176" y="461"/>
                    <a:pt x="171" y="462"/>
                    <a:pt x="168" y="460"/>
                  </a:cubicBezTo>
                  <a:cubicBezTo>
                    <a:pt x="164" y="457"/>
                    <a:pt x="163" y="452"/>
                    <a:pt x="165" y="449"/>
                  </a:cubicBezTo>
                  <a:lnTo>
                    <a:pt x="165" y="449"/>
                  </a:lnTo>
                  <a:cubicBezTo>
                    <a:pt x="168" y="445"/>
                    <a:pt x="173" y="444"/>
                    <a:pt x="177" y="447"/>
                  </a:cubicBezTo>
                  <a:cubicBezTo>
                    <a:pt x="180" y="449"/>
                    <a:pt x="181" y="454"/>
                    <a:pt x="179" y="458"/>
                  </a:cubicBezTo>
                  <a:close/>
                  <a:moveTo>
                    <a:pt x="162" y="485"/>
                  </a:moveTo>
                  <a:lnTo>
                    <a:pt x="162" y="485"/>
                  </a:lnTo>
                  <a:cubicBezTo>
                    <a:pt x="160" y="489"/>
                    <a:pt x="155" y="490"/>
                    <a:pt x="151" y="487"/>
                  </a:cubicBezTo>
                  <a:cubicBezTo>
                    <a:pt x="147" y="485"/>
                    <a:pt x="146" y="480"/>
                    <a:pt x="149" y="476"/>
                  </a:cubicBezTo>
                  <a:lnTo>
                    <a:pt x="149" y="476"/>
                  </a:lnTo>
                  <a:cubicBezTo>
                    <a:pt x="151" y="472"/>
                    <a:pt x="156" y="471"/>
                    <a:pt x="160" y="474"/>
                  </a:cubicBezTo>
                  <a:cubicBezTo>
                    <a:pt x="164" y="476"/>
                    <a:pt x="165" y="481"/>
                    <a:pt x="162" y="485"/>
                  </a:cubicBezTo>
                  <a:close/>
                  <a:moveTo>
                    <a:pt x="145" y="512"/>
                  </a:moveTo>
                  <a:lnTo>
                    <a:pt x="145" y="512"/>
                  </a:lnTo>
                  <a:cubicBezTo>
                    <a:pt x="143" y="516"/>
                    <a:pt x="138" y="517"/>
                    <a:pt x="134" y="515"/>
                  </a:cubicBezTo>
                  <a:cubicBezTo>
                    <a:pt x="131" y="512"/>
                    <a:pt x="130" y="507"/>
                    <a:pt x="132" y="503"/>
                  </a:cubicBezTo>
                  <a:lnTo>
                    <a:pt x="132" y="503"/>
                  </a:lnTo>
                  <a:cubicBezTo>
                    <a:pt x="135" y="500"/>
                    <a:pt x="140" y="499"/>
                    <a:pt x="143" y="501"/>
                  </a:cubicBezTo>
                  <a:cubicBezTo>
                    <a:pt x="147" y="504"/>
                    <a:pt x="148" y="509"/>
                    <a:pt x="145" y="512"/>
                  </a:cubicBezTo>
                  <a:close/>
                  <a:moveTo>
                    <a:pt x="130" y="539"/>
                  </a:moveTo>
                  <a:lnTo>
                    <a:pt x="130" y="539"/>
                  </a:lnTo>
                  <a:cubicBezTo>
                    <a:pt x="128" y="543"/>
                    <a:pt x="123" y="545"/>
                    <a:pt x="119" y="543"/>
                  </a:cubicBezTo>
                  <a:cubicBezTo>
                    <a:pt x="115" y="541"/>
                    <a:pt x="114" y="536"/>
                    <a:pt x="116" y="532"/>
                  </a:cubicBezTo>
                  <a:lnTo>
                    <a:pt x="116" y="532"/>
                  </a:lnTo>
                  <a:cubicBezTo>
                    <a:pt x="118" y="528"/>
                    <a:pt x="123" y="527"/>
                    <a:pt x="127" y="529"/>
                  </a:cubicBezTo>
                  <a:cubicBezTo>
                    <a:pt x="131" y="531"/>
                    <a:pt x="132" y="535"/>
                    <a:pt x="130" y="539"/>
                  </a:cubicBezTo>
                  <a:close/>
                  <a:moveTo>
                    <a:pt x="116" y="568"/>
                  </a:moveTo>
                  <a:lnTo>
                    <a:pt x="116" y="568"/>
                  </a:lnTo>
                  <a:cubicBezTo>
                    <a:pt x="114" y="572"/>
                    <a:pt x="110" y="574"/>
                    <a:pt x="106" y="572"/>
                  </a:cubicBezTo>
                  <a:cubicBezTo>
                    <a:pt x="102" y="570"/>
                    <a:pt x="100" y="565"/>
                    <a:pt x="102" y="561"/>
                  </a:cubicBezTo>
                  <a:lnTo>
                    <a:pt x="102" y="561"/>
                  </a:lnTo>
                  <a:cubicBezTo>
                    <a:pt x="104" y="557"/>
                    <a:pt x="109" y="555"/>
                    <a:pt x="113" y="558"/>
                  </a:cubicBezTo>
                  <a:cubicBezTo>
                    <a:pt x="117" y="560"/>
                    <a:pt x="118" y="564"/>
                    <a:pt x="116" y="568"/>
                  </a:cubicBezTo>
                  <a:close/>
                  <a:moveTo>
                    <a:pt x="103" y="597"/>
                  </a:moveTo>
                  <a:lnTo>
                    <a:pt x="103" y="597"/>
                  </a:lnTo>
                  <a:cubicBezTo>
                    <a:pt x="101" y="601"/>
                    <a:pt x="96" y="603"/>
                    <a:pt x="92" y="601"/>
                  </a:cubicBezTo>
                  <a:cubicBezTo>
                    <a:pt x="88" y="599"/>
                    <a:pt x="86" y="594"/>
                    <a:pt x="88" y="590"/>
                  </a:cubicBezTo>
                  <a:lnTo>
                    <a:pt x="88" y="590"/>
                  </a:lnTo>
                  <a:cubicBezTo>
                    <a:pt x="90" y="586"/>
                    <a:pt x="95" y="584"/>
                    <a:pt x="99" y="586"/>
                  </a:cubicBezTo>
                  <a:cubicBezTo>
                    <a:pt x="103" y="588"/>
                    <a:pt x="105" y="593"/>
                    <a:pt x="103" y="597"/>
                  </a:cubicBezTo>
                  <a:close/>
                  <a:moveTo>
                    <a:pt x="90" y="626"/>
                  </a:moveTo>
                  <a:lnTo>
                    <a:pt x="90" y="626"/>
                  </a:lnTo>
                  <a:cubicBezTo>
                    <a:pt x="88" y="630"/>
                    <a:pt x="84" y="632"/>
                    <a:pt x="80" y="630"/>
                  </a:cubicBezTo>
                  <a:cubicBezTo>
                    <a:pt x="76" y="629"/>
                    <a:pt x="74" y="624"/>
                    <a:pt x="75" y="620"/>
                  </a:cubicBezTo>
                  <a:lnTo>
                    <a:pt x="75" y="620"/>
                  </a:lnTo>
                  <a:cubicBezTo>
                    <a:pt x="77" y="616"/>
                    <a:pt x="81" y="614"/>
                    <a:pt x="86" y="615"/>
                  </a:cubicBezTo>
                  <a:cubicBezTo>
                    <a:pt x="90" y="617"/>
                    <a:pt x="92" y="622"/>
                    <a:pt x="90" y="626"/>
                  </a:cubicBezTo>
                  <a:close/>
                  <a:moveTo>
                    <a:pt x="79" y="656"/>
                  </a:moveTo>
                  <a:lnTo>
                    <a:pt x="79" y="656"/>
                  </a:lnTo>
                  <a:cubicBezTo>
                    <a:pt x="77" y="660"/>
                    <a:pt x="73" y="662"/>
                    <a:pt x="68" y="660"/>
                  </a:cubicBezTo>
                  <a:cubicBezTo>
                    <a:pt x="64" y="659"/>
                    <a:pt x="62" y="654"/>
                    <a:pt x="64" y="650"/>
                  </a:cubicBezTo>
                  <a:lnTo>
                    <a:pt x="64" y="650"/>
                  </a:lnTo>
                  <a:cubicBezTo>
                    <a:pt x="66" y="646"/>
                    <a:pt x="70" y="644"/>
                    <a:pt x="74" y="645"/>
                  </a:cubicBezTo>
                  <a:cubicBezTo>
                    <a:pt x="78" y="647"/>
                    <a:pt x="80" y="652"/>
                    <a:pt x="79" y="656"/>
                  </a:cubicBezTo>
                  <a:close/>
                  <a:moveTo>
                    <a:pt x="68" y="686"/>
                  </a:moveTo>
                  <a:lnTo>
                    <a:pt x="68" y="686"/>
                  </a:lnTo>
                  <a:cubicBezTo>
                    <a:pt x="66" y="690"/>
                    <a:pt x="61" y="692"/>
                    <a:pt x="57" y="690"/>
                  </a:cubicBezTo>
                  <a:cubicBezTo>
                    <a:pt x="53" y="689"/>
                    <a:pt x="51" y="684"/>
                    <a:pt x="53" y="680"/>
                  </a:cubicBezTo>
                  <a:lnTo>
                    <a:pt x="53" y="680"/>
                  </a:lnTo>
                  <a:cubicBezTo>
                    <a:pt x="54" y="676"/>
                    <a:pt x="59" y="674"/>
                    <a:pt x="63" y="675"/>
                  </a:cubicBezTo>
                  <a:cubicBezTo>
                    <a:pt x="67" y="677"/>
                    <a:pt x="69" y="682"/>
                    <a:pt x="68" y="686"/>
                  </a:cubicBezTo>
                  <a:close/>
                  <a:moveTo>
                    <a:pt x="58" y="715"/>
                  </a:moveTo>
                  <a:lnTo>
                    <a:pt x="58" y="715"/>
                  </a:lnTo>
                  <a:cubicBezTo>
                    <a:pt x="56" y="720"/>
                    <a:pt x="52" y="722"/>
                    <a:pt x="48" y="721"/>
                  </a:cubicBezTo>
                  <a:cubicBezTo>
                    <a:pt x="44" y="720"/>
                    <a:pt x="41" y="715"/>
                    <a:pt x="42" y="711"/>
                  </a:cubicBezTo>
                  <a:lnTo>
                    <a:pt x="42" y="711"/>
                  </a:lnTo>
                  <a:cubicBezTo>
                    <a:pt x="44" y="707"/>
                    <a:pt x="48" y="704"/>
                    <a:pt x="52" y="705"/>
                  </a:cubicBezTo>
                  <a:cubicBezTo>
                    <a:pt x="57" y="707"/>
                    <a:pt x="59" y="711"/>
                    <a:pt x="58" y="715"/>
                  </a:cubicBezTo>
                  <a:close/>
                  <a:moveTo>
                    <a:pt x="50" y="746"/>
                  </a:moveTo>
                  <a:lnTo>
                    <a:pt x="50" y="746"/>
                  </a:lnTo>
                  <a:cubicBezTo>
                    <a:pt x="49" y="751"/>
                    <a:pt x="44" y="753"/>
                    <a:pt x="40" y="752"/>
                  </a:cubicBezTo>
                  <a:cubicBezTo>
                    <a:pt x="36" y="751"/>
                    <a:pt x="33" y="746"/>
                    <a:pt x="35" y="742"/>
                  </a:cubicBezTo>
                  <a:lnTo>
                    <a:pt x="35" y="742"/>
                  </a:lnTo>
                  <a:cubicBezTo>
                    <a:pt x="36" y="738"/>
                    <a:pt x="40" y="735"/>
                    <a:pt x="44" y="736"/>
                  </a:cubicBezTo>
                  <a:cubicBezTo>
                    <a:pt x="49" y="738"/>
                    <a:pt x="51" y="742"/>
                    <a:pt x="50" y="746"/>
                  </a:cubicBezTo>
                  <a:close/>
                  <a:moveTo>
                    <a:pt x="42" y="777"/>
                  </a:moveTo>
                  <a:lnTo>
                    <a:pt x="42" y="777"/>
                  </a:lnTo>
                  <a:cubicBezTo>
                    <a:pt x="41" y="782"/>
                    <a:pt x="36" y="784"/>
                    <a:pt x="32" y="783"/>
                  </a:cubicBezTo>
                  <a:cubicBezTo>
                    <a:pt x="28" y="782"/>
                    <a:pt x="25" y="777"/>
                    <a:pt x="27" y="773"/>
                  </a:cubicBezTo>
                  <a:lnTo>
                    <a:pt x="27" y="773"/>
                  </a:lnTo>
                  <a:cubicBezTo>
                    <a:pt x="28" y="769"/>
                    <a:pt x="32" y="766"/>
                    <a:pt x="37" y="767"/>
                  </a:cubicBezTo>
                  <a:cubicBezTo>
                    <a:pt x="41" y="769"/>
                    <a:pt x="43" y="773"/>
                    <a:pt x="42" y="777"/>
                  </a:cubicBezTo>
                  <a:close/>
                  <a:moveTo>
                    <a:pt x="35" y="808"/>
                  </a:moveTo>
                  <a:lnTo>
                    <a:pt x="35" y="808"/>
                  </a:lnTo>
                  <a:cubicBezTo>
                    <a:pt x="34" y="812"/>
                    <a:pt x="30" y="815"/>
                    <a:pt x="26" y="814"/>
                  </a:cubicBezTo>
                  <a:cubicBezTo>
                    <a:pt x="22" y="814"/>
                    <a:pt x="19" y="810"/>
                    <a:pt x="19" y="805"/>
                  </a:cubicBezTo>
                  <a:lnTo>
                    <a:pt x="19" y="805"/>
                  </a:lnTo>
                  <a:cubicBezTo>
                    <a:pt x="20" y="801"/>
                    <a:pt x="24" y="798"/>
                    <a:pt x="28" y="798"/>
                  </a:cubicBezTo>
                  <a:cubicBezTo>
                    <a:pt x="33" y="799"/>
                    <a:pt x="36" y="803"/>
                    <a:pt x="35" y="808"/>
                  </a:cubicBezTo>
                  <a:close/>
                  <a:moveTo>
                    <a:pt x="30" y="839"/>
                  </a:moveTo>
                  <a:lnTo>
                    <a:pt x="30" y="839"/>
                  </a:lnTo>
                  <a:cubicBezTo>
                    <a:pt x="30" y="844"/>
                    <a:pt x="26" y="847"/>
                    <a:pt x="21" y="846"/>
                  </a:cubicBezTo>
                  <a:cubicBezTo>
                    <a:pt x="17" y="845"/>
                    <a:pt x="14" y="841"/>
                    <a:pt x="15" y="837"/>
                  </a:cubicBezTo>
                  <a:lnTo>
                    <a:pt x="15" y="837"/>
                  </a:lnTo>
                  <a:cubicBezTo>
                    <a:pt x="15" y="832"/>
                    <a:pt x="19" y="829"/>
                    <a:pt x="24" y="830"/>
                  </a:cubicBezTo>
                  <a:cubicBezTo>
                    <a:pt x="28" y="831"/>
                    <a:pt x="31" y="835"/>
                    <a:pt x="30" y="839"/>
                  </a:cubicBezTo>
                  <a:close/>
                  <a:moveTo>
                    <a:pt x="25" y="871"/>
                  </a:moveTo>
                  <a:lnTo>
                    <a:pt x="25" y="871"/>
                  </a:lnTo>
                  <a:cubicBezTo>
                    <a:pt x="25" y="875"/>
                    <a:pt x="21" y="878"/>
                    <a:pt x="16" y="878"/>
                  </a:cubicBezTo>
                  <a:cubicBezTo>
                    <a:pt x="12" y="877"/>
                    <a:pt x="9" y="873"/>
                    <a:pt x="10" y="868"/>
                  </a:cubicBezTo>
                  <a:lnTo>
                    <a:pt x="10" y="868"/>
                  </a:lnTo>
                  <a:cubicBezTo>
                    <a:pt x="10" y="864"/>
                    <a:pt x="14" y="861"/>
                    <a:pt x="19" y="862"/>
                  </a:cubicBezTo>
                  <a:cubicBezTo>
                    <a:pt x="23" y="862"/>
                    <a:pt x="26" y="867"/>
                    <a:pt x="25" y="871"/>
                  </a:cubicBezTo>
                  <a:close/>
                  <a:moveTo>
                    <a:pt x="21" y="902"/>
                  </a:moveTo>
                  <a:lnTo>
                    <a:pt x="21" y="902"/>
                  </a:lnTo>
                  <a:cubicBezTo>
                    <a:pt x="21" y="906"/>
                    <a:pt x="17" y="910"/>
                    <a:pt x="13" y="909"/>
                  </a:cubicBezTo>
                  <a:cubicBezTo>
                    <a:pt x="8" y="909"/>
                    <a:pt x="5" y="905"/>
                    <a:pt x="5" y="901"/>
                  </a:cubicBezTo>
                  <a:lnTo>
                    <a:pt x="5" y="901"/>
                  </a:lnTo>
                  <a:cubicBezTo>
                    <a:pt x="6" y="896"/>
                    <a:pt x="9" y="893"/>
                    <a:pt x="14" y="893"/>
                  </a:cubicBezTo>
                  <a:cubicBezTo>
                    <a:pt x="18" y="894"/>
                    <a:pt x="21" y="897"/>
                    <a:pt x="21" y="902"/>
                  </a:cubicBezTo>
                  <a:close/>
                  <a:moveTo>
                    <a:pt x="20" y="934"/>
                  </a:moveTo>
                  <a:lnTo>
                    <a:pt x="20" y="934"/>
                  </a:lnTo>
                  <a:cubicBezTo>
                    <a:pt x="19" y="938"/>
                    <a:pt x="16" y="942"/>
                    <a:pt x="11" y="941"/>
                  </a:cubicBezTo>
                  <a:cubicBezTo>
                    <a:pt x="7" y="941"/>
                    <a:pt x="3" y="937"/>
                    <a:pt x="4" y="933"/>
                  </a:cubicBezTo>
                  <a:lnTo>
                    <a:pt x="4" y="933"/>
                  </a:lnTo>
                  <a:cubicBezTo>
                    <a:pt x="4" y="928"/>
                    <a:pt x="8" y="925"/>
                    <a:pt x="12" y="925"/>
                  </a:cubicBezTo>
                  <a:cubicBezTo>
                    <a:pt x="17" y="926"/>
                    <a:pt x="20" y="929"/>
                    <a:pt x="20" y="934"/>
                  </a:cubicBezTo>
                  <a:close/>
                  <a:moveTo>
                    <a:pt x="18" y="966"/>
                  </a:moveTo>
                  <a:lnTo>
                    <a:pt x="18" y="966"/>
                  </a:lnTo>
                  <a:cubicBezTo>
                    <a:pt x="18" y="970"/>
                    <a:pt x="14" y="974"/>
                    <a:pt x="10" y="973"/>
                  </a:cubicBezTo>
                  <a:cubicBezTo>
                    <a:pt x="5" y="973"/>
                    <a:pt x="2" y="969"/>
                    <a:pt x="2" y="965"/>
                  </a:cubicBezTo>
                  <a:lnTo>
                    <a:pt x="2" y="965"/>
                  </a:lnTo>
                  <a:cubicBezTo>
                    <a:pt x="2" y="960"/>
                    <a:pt x="6" y="957"/>
                    <a:pt x="11" y="957"/>
                  </a:cubicBezTo>
                  <a:cubicBezTo>
                    <a:pt x="15" y="958"/>
                    <a:pt x="18" y="961"/>
                    <a:pt x="18" y="966"/>
                  </a:cubicBezTo>
                  <a:close/>
                  <a:moveTo>
                    <a:pt x="16" y="998"/>
                  </a:moveTo>
                  <a:lnTo>
                    <a:pt x="16" y="998"/>
                  </a:lnTo>
                  <a:cubicBezTo>
                    <a:pt x="16" y="1002"/>
                    <a:pt x="12" y="1006"/>
                    <a:pt x="8" y="1005"/>
                  </a:cubicBezTo>
                  <a:cubicBezTo>
                    <a:pt x="4" y="1005"/>
                    <a:pt x="0" y="1001"/>
                    <a:pt x="0" y="997"/>
                  </a:cubicBezTo>
                  <a:lnTo>
                    <a:pt x="0" y="997"/>
                  </a:lnTo>
                  <a:cubicBezTo>
                    <a:pt x="1" y="992"/>
                    <a:pt x="5" y="989"/>
                    <a:pt x="9" y="989"/>
                  </a:cubicBezTo>
                  <a:cubicBezTo>
                    <a:pt x="13" y="990"/>
                    <a:pt x="17" y="993"/>
                    <a:pt x="16" y="998"/>
                  </a:cubicBezTo>
                  <a:close/>
                  <a:moveTo>
                    <a:pt x="16" y="1029"/>
                  </a:moveTo>
                  <a:lnTo>
                    <a:pt x="16" y="1029"/>
                  </a:lnTo>
                  <a:cubicBezTo>
                    <a:pt x="16" y="1034"/>
                    <a:pt x="13" y="1037"/>
                    <a:pt x="8" y="1037"/>
                  </a:cubicBezTo>
                  <a:cubicBezTo>
                    <a:pt x="4" y="1037"/>
                    <a:pt x="0" y="1034"/>
                    <a:pt x="0" y="1029"/>
                  </a:cubicBezTo>
                  <a:lnTo>
                    <a:pt x="0" y="1029"/>
                  </a:lnTo>
                  <a:cubicBezTo>
                    <a:pt x="0" y="1025"/>
                    <a:pt x="4" y="1021"/>
                    <a:pt x="8" y="1021"/>
                  </a:cubicBezTo>
                  <a:cubicBezTo>
                    <a:pt x="13" y="1021"/>
                    <a:pt x="16" y="1025"/>
                    <a:pt x="16" y="1029"/>
                  </a:cubicBezTo>
                  <a:close/>
                  <a:moveTo>
                    <a:pt x="16" y="1061"/>
                  </a:moveTo>
                  <a:lnTo>
                    <a:pt x="16" y="1061"/>
                  </a:lnTo>
                  <a:cubicBezTo>
                    <a:pt x="16" y="1066"/>
                    <a:pt x="13" y="1069"/>
                    <a:pt x="8" y="1069"/>
                  </a:cubicBezTo>
                  <a:cubicBezTo>
                    <a:pt x="4" y="1069"/>
                    <a:pt x="0" y="1066"/>
                    <a:pt x="0" y="1061"/>
                  </a:cubicBezTo>
                  <a:lnTo>
                    <a:pt x="0" y="1061"/>
                  </a:lnTo>
                  <a:cubicBezTo>
                    <a:pt x="0" y="1057"/>
                    <a:pt x="4" y="1053"/>
                    <a:pt x="8" y="1053"/>
                  </a:cubicBezTo>
                  <a:cubicBezTo>
                    <a:pt x="13" y="1053"/>
                    <a:pt x="16" y="1057"/>
                    <a:pt x="16" y="1061"/>
                  </a:cubicBezTo>
                  <a:close/>
                  <a:moveTo>
                    <a:pt x="16" y="1093"/>
                  </a:moveTo>
                  <a:lnTo>
                    <a:pt x="16" y="1093"/>
                  </a:lnTo>
                  <a:cubicBezTo>
                    <a:pt x="16" y="1098"/>
                    <a:pt x="13" y="1101"/>
                    <a:pt x="8" y="1101"/>
                  </a:cubicBezTo>
                  <a:cubicBezTo>
                    <a:pt x="4" y="1101"/>
                    <a:pt x="0" y="1098"/>
                    <a:pt x="0" y="1093"/>
                  </a:cubicBezTo>
                  <a:lnTo>
                    <a:pt x="0" y="1093"/>
                  </a:lnTo>
                  <a:cubicBezTo>
                    <a:pt x="0" y="1089"/>
                    <a:pt x="4" y="1085"/>
                    <a:pt x="8" y="1085"/>
                  </a:cubicBezTo>
                  <a:cubicBezTo>
                    <a:pt x="13" y="1085"/>
                    <a:pt x="16" y="1089"/>
                    <a:pt x="16" y="1093"/>
                  </a:cubicBezTo>
                  <a:close/>
                  <a:moveTo>
                    <a:pt x="16" y="1125"/>
                  </a:moveTo>
                  <a:lnTo>
                    <a:pt x="16" y="1125"/>
                  </a:lnTo>
                  <a:cubicBezTo>
                    <a:pt x="16" y="1130"/>
                    <a:pt x="13" y="1133"/>
                    <a:pt x="8" y="1133"/>
                  </a:cubicBezTo>
                  <a:cubicBezTo>
                    <a:pt x="4" y="1133"/>
                    <a:pt x="0" y="1130"/>
                    <a:pt x="0" y="1125"/>
                  </a:cubicBezTo>
                  <a:lnTo>
                    <a:pt x="0" y="1125"/>
                  </a:lnTo>
                  <a:cubicBezTo>
                    <a:pt x="0" y="1121"/>
                    <a:pt x="4" y="1117"/>
                    <a:pt x="8" y="1117"/>
                  </a:cubicBezTo>
                  <a:cubicBezTo>
                    <a:pt x="13" y="1117"/>
                    <a:pt x="16" y="1121"/>
                    <a:pt x="16" y="1125"/>
                  </a:cubicBezTo>
                  <a:close/>
                  <a:moveTo>
                    <a:pt x="16" y="1157"/>
                  </a:moveTo>
                  <a:lnTo>
                    <a:pt x="16" y="1157"/>
                  </a:lnTo>
                  <a:cubicBezTo>
                    <a:pt x="16" y="1162"/>
                    <a:pt x="13" y="1165"/>
                    <a:pt x="8" y="1165"/>
                  </a:cubicBezTo>
                  <a:cubicBezTo>
                    <a:pt x="4" y="1165"/>
                    <a:pt x="0" y="1162"/>
                    <a:pt x="0" y="1157"/>
                  </a:cubicBezTo>
                  <a:lnTo>
                    <a:pt x="0" y="1157"/>
                  </a:lnTo>
                  <a:cubicBezTo>
                    <a:pt x="0" y="1153"/>
                    <a:pt x="4" y="1149"/>
                    <a:pt x="8" y="1149"/>
                  </a:cubicBezTo>
                  <a:cubicBezTo>
                    <a:pt x="13" y="1149"/>
                    <a:pt x="16" y="1153"/>
                    <a:pt x="16" y="1157"/>
                  </a:cubicBezTo>
                  <a:close/>
                  <a:moveTo>
                    <a:pt x="16" y="1189"/>
                  </a:moveTo>
                  <a:lnTo>
                    <a:pt x="16" y="1189"/>
                  </a:lnTo>
                  <a:cubicBezTo>
                    <a:pt x="16" y="1194"/>
                    <a:pt x="13" y="1197"/>
                    <a:pt x="8" y="1197"/>
                  </a:cubicBezTo>
                  <a:cubicBezTo>
                    <a:pt x="4" y="1197"/>
                    <a:pt x="0" y="1194"/>
                    <a:pt x="0" y="1189"/>
                  </a:cubicBezTo>
                  <a:lnTo>
                    <a:pt x="0" y="1189"/>
                  </a:lnTo>
                  <a:cubicBezTo>
                    <a:pt x="0" y="1185"/>
                    <a:pt x="4" y="1181"/>
                    <a:pt x="8" y="1181"/>
                  </a:cubicBezTo>
                  <a:cubicBezTo>
                    <a:pt x="13" y="1181"/>
                    <a:pt x="16" y="1185"/>
                    <a:pt x="16" y="1189"/>
                  </a:cubicBezTo>
                  <a:close/>
                  <a:moveTo>
                    <a:pt x="16" y="1221"/>
                  </a:moveTo>
                  <a:lnTo>
                    <a:pt x="16" y="1221"/>
                  </a:lnTo>
                  <a:cubicBezTo>
                    <a:pt x="16" y="1226"/>
                    <a:pt x="13" y="1229"/>
                    <a:pt x="8" y="1229"/>
                  </a:cubicBezTo>
                  <a:cubicBezTo>
                    <a:pt x="4" y="1229"/>
                    <a:pt x="0" y="1226"/>
                    <a:pt x="0" y="1221"/>
                  </a:cubicBezTo>
                  <a:lnTo>
                    <a:pt x="0" y="1221"/>
                  </a:lnTo>
                  <a:cubicBezTo>
                    <a:pt x="0" y="1217"/>
                    <a:pt x="4" y="1213"/>
                    <a:pt x="8" y="1213"/>
                  </a:cubicBezTo>
                  <a:cubicBezTo>
                    <a:pt x="13" y="1213"/>
                    <a:pt x="16" y="1217"/>
                    <a:pt x="16" y="1221"/>
                  </a:cubicBezTo>
                  <a:close/>
                  <a:moveTo>
                    <a:pt x="16" y="1253"/>
                  </a:moveTo>
                  <a:lnTo>
                    <a:pt x="16" y="1253"/>
                  </a:lnTo>
                  <a:cubicBezTo>
                    <a:pt x="16" y="1258"/>
                    <a:pt x="13" y="1261"/>
                    <a:pt x="8" y="1261"/>
                  </a:cubicBezTo>
                  <a:cubicBezTo>
                    <a:pt x="4" y="1261"/>
                    <a:pt x="0" y="1258"/>
                    <a:pt x="0" y="1253"/>
                  </a:cubicBezTo>
                  <a:lnTo>
                    <a:pt x="0" y="1253"/>
                  </a:lnTo>
                  <a:cubicBezTo>
                    <a:pt x="0" y="1249"/>
                    <a:pt x="4" y="1245"/>
                    <a:pt x="8" y="1245"/>
                  </a:cubicBezTo>
                  <a:cubicBezTo>
                    <a:pt x="13" y="1245"/>
                    <a:pt x="16" y="1249"/>
                    <a:pt x="16" y="1253"/>
                  </a:cubicBezTo>
                  <a:close/>
                  <a:moveTo>
                    <a:pt x="16" y="1285"/>
                  </a:moveTo>
                  <a:lnTo>
                    <a:pt x="16" y="1285"/>
                  </a:lnTo>
                  <a:cubicBezTo>
                    <a:pt x="16" y="1290"/>
                    <a:pt x="13" y="1293"/>
                    <a:pt x="8" y="1293"/>
                  </a:cubicBezTo>
                  <a:cubicBezTo>
                    <a:pt x="4" y="1293"/>
                    <a:pt x="0" y="1290"/>
                    <a:pt x="0" y="1285"/>
                  </a:cubicBezTo>
                  <a:lnTo>
                    <a:pt x="0" y="1285"/>
                  </a:lnTo>
                  <a:cubicBezTo>
                    <a:pt x="0" y="1281"/>
                    <a:pt x="4" y="1277"/>
                    <a:pt x="8" y="1277"/>
                  </a:cubicBezTo>
                  <a:cubicBezTo>
                    <a:pt x="13" y="1277"/>
                    <a:pt x="16" y="1281"/>
                    <a:pt x="16" y="1285"/>
                  </a:cubicBezTo>
                  <a:close/>
                  <a:moveTo>
                    <a:pt x="16" y="1317"/>
                  </a:moveTo>
                  <a:lnTo>
                    <a:pt x="16" y="1317"/>
                  </a:lnTo>
                  <a:cubicBezTo>
                    <a:pt x="16" y="1322"/>
                    <a:pt x="13" y="1325"/>
                    <a:pt x="8" y="1325"/>
                  </a:cubicBezTo>
                  <a:cubicBezTo>
                    <a:pt x="4" y="1325"/>
                    <a:pt x="0" y="1322"/>
                    <a:pt x="0" y="1317"/>
                  </a:cubicBezTo>
                  <a:lnTo>
                    <a:pt x="0" y="1317"/>
                  </a:lnTo>
                  <a:cubicBezTo>
                    <a:pt x="0" y="1313"/>
                    <a:pt x="4" y="1309"/>
                    <a:pt x="8" y="1309"/>
                  </a:cubicBezTo>
                  <a:cubicBezTo>
                    <a:pt x="13" y="1309"/>
                    <a:pt x="16" y="1313"/>
                    <a:pt x="16" y="1317"/>
                  </a:cubicBezTo>
                  <a:close/>
                  <a:moveTo>
                    <a:pt x="16" y="1349"/>
                  </a:moveTo>
                  <a:lnTo>
                    <a:pt x="16" y="1349"/>
                  </a:lnTo>
                  <a:cubicBezTo>
                    <a:pt x="16" y="1354"/>
                    <a:pt x="13" y="1357"/>
                    <a:pt x="8" y="1357"/>
                  </a:cubicBezTo>
                  <a:cubicBezTo>
                    <a:pt x="4" y="1357"/>
                    <a:pt x="0" y="1354"/>
                    <a:pt x="0" y="1349"/>
                  </a:cubicBezTo>
                  <a:lnTo>
                    <a:pt x="0" y="1349"/>
                  </a:lnTo>
                  <a:cubicBezTo>
                    <a:pt x="0" y="1345"/>
                    <a:pt x="4" y="1341"/>
                    <a:pt x="8" y="1341"/>
                  </a:cubicBezTo>
                  <a:cubicBezTo>
                    <a:pt x="13" y="1341"/>
                    <a:pt x="16" y="1345"/>
                    <a:pt x="16" y="1349"/>
                  </a:cubicBezTo>
                  <a:close/>
                  <a:moveTo>
                    <a:pt x="16" y="1381"/>
                  </a:moveTo>
                  <a:lnTo>
                    <a:pt x="16" y="1381"/>
                  </a:lnTo>
                  <a:cubicBezTo>
                    <a:pt x="16" y="1386"/>
                    <a:pt x="13" y="1389"/>
                    <a:pt x="8" y="1389"/>
                  </a:cubicBezTo>
                  <a:cubicBezTo>
                    <a:pt x="4" y="1389"/>
                    <a:pt x="0" y="1386"/>
                    <a:pt x="0" y="1381"/>
                  </a:cubicBezTo>
                  <a:lnTo>
                    <a:pt x="0" y="1381"/>
                  </a:lnTo>
                  <a:cubicBezTo>
                    <a:pt x="0" y="1377"/>
                    <a:pt x="4" y="1373"/>
                    <a:pt x="8" y="1373"/>
                  </a:cubicBezTo>
                  <a:cubicBezTo>
                    <a:pt x="13" y="1373"/>
                    <a:pt x="16" y="1377"/>
                    <a:pt x="16" y="1381"/>
                  </a:cubicBezTo>
                  <a:close/>
                  <a:moveTo>
                    <a:pt x="16" y="1413"/>
                  </a:moveTo>
                  <a:lnTo>
                    <a:pt x="16" y="1414"/>
                  </a:lnTo>
                  <a:cubicBezTo>
                    <a:pt x="16" y="1418"/>
                    <a:pt x="13" y="1422"/>
                    <a:pt x="8" y="1422"/>
                  </a:cubicBezTo>
                  <a:cubicBezTo>
                    <a:pt x="4" y="1422"/>
                    <a:pt x="0" y="1418"/>
                    <a:pt x="0" y="1414"/>
                  </a:cubicBezTo>
                  <a:lnTo>
                    <a:pt x="0" y="1413"/>
                  </a:lnTo>
                  <a:cubicBezTo>
                    <a:pt x="0" y="1409"/>
                    <a:pt x="4" y="1405"/>
                    <a:pt x="8" y="1405"/>
                  </a:cubicBezTo>
                  <a:cubicBezTo>
                    <a:pt x="13" y="1405"/>
                    <a:pt x="16" y="1409"/>
                    <a:pt x="16" y="1413"/>
                  </a:cubicBezTo>
                  <a:close/>
                  <a:moveTo>
                    <a:pt x="16" y="1446"/>
                  </a:moveTo>
                  <a:lnTo>
                    <a:pt x="16" y="1446"/>
                  </a:lnTo>
                  <a:cubicBezTo>
                    <a:pt x="16" y="1450"/>
                    <a:pt x="13" y="1454"/>
                    <a:pt x="8" y="1454"/>
                  </a:cubicBezTo>
                  <a:cubicBezTo>
                    <a:pt x="4" y="1454"/>
                    <a:pt x="0" y="1450"/>
                    <a:pt x="0" y="1446"/>
                  </a:cubicBezTo>
                  <a:lnTo>
                    <a:pt x="0" y="1446"/>
                  </a:lnTo>
                  <a:cubicBezTo>
                    <a:pt x="0" y="1441"/>
                    <a:pt x="4" y="1438"/>
                    <a:pt x="8" y="1438"/>
                  </a:cubicBezTo>
                  <a:cubicBezTo>
                    <a:pt x="13" y="1438"/>
                    <a:pt x="16" y="1441"/>
                    <a:pt x="16" y="1446"/>
                  </a:cubicBezTo>
                  <a:close/>
                  <a:moveTo>
                    <a:pt x="16" y="1478"/>
                  </a:moveTo>
                  <a:lnTo>
                    <a:pt x="16" y="1478"/>
                  </a:lnTo>
                  <a:cubicBezTo>
                    <a:pt x="16" y="1482"/>
                    <a:pt x="13" y="1486"/>
                    <a:pt x="8" y="1486"/>
                  </a:cubicBezTo>
                  <a:cubicBezTo>
                    <a:pt x="4" y="1486"/>
                    <a:pt x="0" y="1482"/>
                    <a:pt x="0" y="1478"/>
                  </a:cubicBezTo>
                  <a:lnTo>
                    <a:pt x="0" y="1478"/>
                  </a:lnTo>
                  <a:cubicBezTo>
                    <a:pt x="0" y="1473"/>
                    <a:pt x="4" y="1470"/>
                    <a:pt x="8" y="1470"/>
                  </a:cubicBezTo>
                  <a:cubicBezTo>
                    <a:pt x="13" y="1470"/>
                    <a:pt x="16" y="1473"/>
                    <a:pt x="16" y="1478"/>
                  </a:cubicBezTo>
                  <a:close/>
                  <a:moveTo>
                    <a:pt x="16" y="1510"/>
                  </a:moveTo>
                  <a:lnTo>
                    <a:pt x="16" y="1510"/>
                  </a:lnTo>
                  <a:cubicBezTo>
                    <a:pt x="16" y="1514"/>
                    <a:pt x="13" y="1518"/>
                    <a:pt x="8" y="1518"/>
                  </a:cubicBezTo>
                  <a:cubicBezTo>
                    <a:pt x="4" y="1518"/>
                    <a:pt x="0" y="1514"/>
                    <a:pt x="0" y="1510"/>
                  </a:cubicBezTo>
                  <a:lnTo>
                    <a:pt x="0" y="1510"/>
                  </a:lnTo>
                  <a:cubicBezTo>
                    <a:pt x="0" y="1505"/>
                    <a:pt x="4" y="1502"/>
                    <a:pt x="8" y="1502"/>
                  </a:cubicBezTo>
                  <a:cubicBezTo>
                    <a:pt x="13" y="1502"/>
                    <a:pt x="16" y="1505"/>
                    <a:pt x="16" y="1510"/>
                  </a:cubicBezTo>
                  <a:close/>
                  <a:moveTo>
                    <a:pt x="16" y="1542"/>
                  </a:moveTo>
                  <a:lnTo>
                    <a:pt x="16" y="1542"/>
                  </a:lnTo>
                  <a:cubicBezTo>
                    <a:pt x="16" y="1546"/>
                    <a:pt x="13" y="1550"/>
                    <a:pt x="8" y="1550"/>
                  </a:cubicBezTo>
                  <a:cubicBezTo>
                    <a:pt x="4" y="1550"/>
                    <a:pt x="0" y="1546"/>
                    <a:pt x="0" y="1542"/>
                  </a:cubicBezTo>
                  <a:lnTo>
                    <a:pt x="0" y="1542"/>
                  </a:lnTo>
                  <a:cubicBezTo>
                    <a:pt x="0" y="1537"/>
                    <a:pt x="4" y="1534"/>
                    <a:pt x="8" y="1534"/>
                  </a:cubicBezTo>
                  <a:cubicBezTo>
                    <a:pt x="13" y="1534"/>
                    <a:pt x="16" y="1537"/>
                    <a:pt x="16" y="1542"/>
                  </a:cubicBezTo>
                  <a:close/>
                  <a:moveTo>
                    <a:pt x="16" y="1574"/>
                  </a:moveTo>
                  <a:lnTo>
                    <a:pt x="16" y="1574"/>
                  </a:lnTo>
                  <a:cubicBezTo>
                    <a:pt x="16" y="1578"/>
                    <a:pt x="13" y="1582"/>
                    <a:pt x="8" y="1582"/>
                  </a:cubicBezTo>
                  <a:cubicBezTo>
                    <a:pt x="4" y="1582"/>
                    <a:pt x="0" y="1578"/>
                    <a:pt x="0" y="1574"/>
                  </a:cubicBezTo>
                  <a:lnTo>
                    <a:pt x="0" y="1574"/>
                  </a:lnTo>
                  <a:cubicBezTo>
                    <a:pt x="0" y="1569"/>
                    <a:pt x="4" y="1566"/>
                    <a:pt x="8" y="1566"/>
                  </a:cubicBezTo>
                  <a:cubicBezTo>
                    <a:pt x="13" y="1566"/>
                    <a:pt x="16" y="1569"/>
                    <a:pt x="16" y="1574"/>
                  </a:cubicBezTo>
                  <a:close/>
                  <a:moveTo>
                    <a:pt x="16" y="1606"/>
                  </a:moveTo>
                  <a:lnTo>
                    <a:pt x="16" y="1606"/>
                  </a:lnTo>
                  <a:cubicBezTo>
                    <a:pt x="16" y="1610"/>
                    <a:pt x="13" y="1614"/>
                    <a:pt x="8" y="1614"/>
                  </a:cubicBezTo>
                  <a:cubicBezTo>
                    <a:pt x="4" y="1614"/>
                    <a:pt x="0" y="1610"/>
                    <a:pt x="0" y="1606"/>
                  </a:cubicBezTo>
                  <a:lnTo>
                    <a:pt x="0" y="1606"/>
                  </a:lnTo>
                  <a:cubicBezTo>
                    <a:pt x="0" y="1601"/>
                    <a:pt x="4" y="1598"/>
                    <a:pt x="8" y="1598"/>
                  </a:cubicBezTo>
                  <a:cubicBezTo>
                    <a:pt x="13" y="1598"/>
                    <a:pt x="16" y="1601"/>
                    <a:pt x="16" y="1606"/>
                  </a:cubicBezTo>
                  <a:close/>
                  <a:moveTo>
                    <a:pt x="16" y="1638"/>
                  </a:moveTo>
                  <a:lnTo>
                    <a:pt x="16" y="1638"/>
                  </a:lnTo>
                  <a:cubicBezTo>
                    <a:pt x="16" y="1642"/>
                    <a:pt x="13" y="1646"/>
                    <a:pt x="8" y="1646"/>
                  </a:cubicBezTo>
                  <a:cubicBezTo>
                    <a:pt x="4" y="1646"/>
                    <a:pt x="0" y="1642"/>
                    <a:pt x="0" y="1638"/>
                  </a:cubicBezTo>
                  <a:lnTo>
                    <a:pt x="0" y="1638"/>
                  </a:lnTo>
                  <a:cubicBezTo>
                    <a:pt x="0" y="1633"/>
                    <a:pt x="4" y="1630"/>
                    <a:pt x="8" y="1630"/>
                  </a:cubicBezTo>
                  <a:cubicBezTo>
                    <a:pt x="13" y="1630"/>
                    <a:pt x="16" y="1633"/>
                    <a:pt x="16" y="1638"/>
                  </a:cubicBezTo>
                  <a:close/>
                  <a:moveTo>
                    <a:pt x="16" y="1670"/>
                  </a:moveTo>
                  <a:lnTo>
                    <a:pt x="16" y="1670"/>
                  </a:lnTo>
                  <a:cubicBezTo>
                    <a:pt x="16" y="1674"/>
                    <a:pt x="13" y="1678"/>
                    <a:pt x="8" y="1678"/>
                  </a:cubicBezTo>
                  <a:cubicBezTo>
                    <a:pt x="4" y="1678"/>
                    <a:pt x="0" y="1674"/>
                    <a:pt x="0" y="1670"/>
                  </a:cubicBezTo>
                  <a:lnTo>
                    <a:pt x="0" y="1670"/>
                  </a:lnTo>
                  <a:cubicBezTo>
                    <a:pt x="0" y="1665"/>
                    <a:pt x="4" y="1662"/>
                    <a:pt x="8" y="1662"/>
                  </a:cubicBezTo>
                  <a:cubicBezTo>
                    <a:pt x="13" y="1662"/>
                    <a:pt x="16" y="1665"/>
                    <a:pt x="16" y="1670"/>
                  </a:cubicBezTo>
                  <a:close/>
                  <a:moveTo>
                    <a:pt x="16" y="1702"/>
                  </a:moveTo>
                  <a:lnTo>
                    <a:pt x="16" y="1702"/>
                  </a:lnTo>
                  <a:cubicBezTo>
                    <a:pt x="16" y="1706"/>
                    <a:pt x="13" y="1710"/>
                    <a:pt x="8" y="1710"/>
                  </a:cubicBezTo>
                  <a:cubicBezTo>
                    <a:pt x="4" y="1710"/>
                    <a:pt x="0" y="1706"/>
                    <a:pt x="0" y="1702"/>
                  </a:cubicBezTo>
                  <a:lnTo>
                    <a:pt x="0" y="1702"/>
                  </a:lnTo>
                  <a:cubicBezTo>
                    <a:pt x="0" y="1697"/>
                    <a:pt x="4" y="1694"/>
                    <a:pt x="8" y="1694"/>
                  </a:cubicBezTo>
                  <a:cubicBezTo>
                    <a:pt x="13" y="1694"/>
                    <a:pt x="16" y="1697"/>
                    <a:pt x="16" y="1702"/>
                  </a:cubicBezTo>
                  <a:close/>
                  <a:moveTo>
                    <a:pt x="16" y="1734"/>
                  </a:moveTo>
                  <a:lnTo>
                    <a:pt x="16" y="1734"/>
                  </a:lnTo>
                  <a:cubicBezTo>
                    <a:pt x="16" y="1738"/>
                    <a:pt x="13" y="1742"/>
                    <a:pt x="8" y="1742"/>
                  </a:cubicBezTo>
                  <a:cubicBezTo>
                    <a:pt x="4" y="1742"/>
                    <a:pt x="0" y="1738"/>
                    <a:pt x="0" y="1734"/>
                  </a:cubicBezTo>
                  <a:lnTo>
                    <a:pt x="0" y="1734"/>
                  </a:lnTo>
                  <a:cubicBezTo>
                    <a:pt x="0" y="1729"/>
                    <a:pt x="4" y="1726"/>
                    <a:pt x="8" y="1726"/>
                  </a:cubicBezTo>
                  <a:cubicBezTo>
                    <a:pt x="13" y="1726"/>
                    <a:pt x="16" y="1729"/>
                    <a:pt x="16" y="1734"/>
                  </a:cubicBezTo>
                  <a:close/>
                  <a:moveTo>
                    <a:pt x="16" y="1766"/>
                  </a:moveTo>
                  <a:lnTo>
                    <a:pt x="16" y="1766"/>
                  </a:lnTo>
                  <a:cubicBezTo>
                    <a:pt x="16" y="1770"/>
                    <a:pt x="13" y="1774"/>
                    <a:pt x="8" y="1774"/>
                  </a:cubicBezTo>
                  <a:cubicBezTo>
                    <a:pt x="4" y="1774"/>
                    <a:pt x="0" y="1770"/>
                    <a:pt x="0" y="1766"/>
                  </a:cubicBezTo>
                  <a:lnTo>
                    <a:pt x="0" y="1766"/>
                  </a:lnTo>
                  <a:cubicBezTo>
                    <a:pt x="0" y="1761"/>
                    <a:pt x="4" y="1758"/>
                    <a:pt x="8" y="1758"/>
                  </a:cubicBezTo>
                  <a:cubicBezTo>
                    <a:pt x="13" y="1758"/>
                    <a:pt x="16" y="1761"/>
                    <a:pt x="16" y="1766"/>
                  </a:cubicBezTo>
                  <a:close/>
                  <a:moveTo>
                    <a:pt x="16" y="1798"/>
                  </a:moveTo>
                  <a:lnTo>
                    <a:pt x="16" y="1798"/>
                  </a:lnTo>
                  <a:cubicBezTo>
                    <a:pt x="16" y="1802"/>
                    <a:pt x="13" y="1806"/>
                    <a:pt x="8" y="1806"/>
                  </a:cubicBezTo>
                  <a:cubicBezTo>
                    <a:pt x="4" y="1806"/>
                    <a:pt x="0" y="1802"/>
                    <a:pt x="0" y="1798"/>
                  </a:cubicBezTo>
                  <a:lnTo>
                    <a:pt x="0" y="1798"/>
                  </a:lnTo>
                  <a:cubicBezTo>
                    <a:pt x="0" y="1793"/>
                    <a:pt x="4" y="1790"/>
                    <a:pt x="8" y="1790"/>
                  </a:cubicBezTo>
                  <a:cubicBezTo>
                    <a:pt x="13" y="1790"/>
                    <a:pt x="16" y="1793"/>
                    <a:pt x="16" y="1798"/>
                  </a:cubicBezTo>
                  <a:close/>
                  <a:moveTo>
                    <a:pt x="16" y="1830"/>
                  </a:moveTo>
                  <a:lnTo>
                    <a:pt x="16" y="1830"/>
                  </a:lnTo>
                  <a:cubicBezTo>
                    <a:pt x="16" y="1834"/>
                    <a:pt x="13" y="1838"/>
                    <a:pt x="8" y="1838"/>
                  </a:cubicBezTo>
                  <a:cubicBezTo>
                    <a:pt x="4" y="1838"/>
                    <a:pt x="0" y="1834"/>
                    <a:pt x="0" y="1830"/>
                  </a:cubicBezTo>
                  <a:lnTo>
                    <a:pt x="0" y="1830"/>
                  </a:lnTo>
                  <a:cubicBezTo>
                    <a:pt x="0" y="1825"/>
                    <a:pt x="4" y="1822"/>
                    <a:pt x="8" y="1822"/>
                  </a:cubicBezTo>
                  <a:cubicBezTo>
                    <a:pt x="13" y="1822"/>
                    <a:pt x="16" y="1825"/>
                    <a:pt x="16" y="1830"/>
                  </a:cubicBezTo>
                  <a:close/>
                  <a:moveTo>
                    <a:pt x="16" y="1862"/>
                  </a:moveTo>
                  <a:lnTo>
                    <a:pt x="16" y="1862"/>
                  </a:lnTo>
                  <a:cubicBezTo>
                    <a:pt x="16" y="1866"/>
                    <a:pt x="13" y="1870"/>
                    <a:pt x="8" y="1870"/>
                  </a:cubicBezTo>
                  <a:cubicBezTo>
                    <a:pt x="4" y="1870"/>
                    <a:pt x="0" y="1866"/>
                    <a:pt x="0" y="1862"/>
                  </a:cubicBezTo>
                  <a:lnTo>
                    <a:pt x="0" y="1862"/>
                  </a:lnTo>
                  <a:cubicBezTo>
                    <a:pt x="0" y="1857"/>
                    <a:pt x="4" y="1854"/>
                    <a:pt x="8" y="1854"/>
                  </a:cubicBezTo>
                  <a:cubicBezTo>
                    <a:pt x="13" y="1854"/>
                    <a:pt x="16" y="1857"/>
                    <a:pt x="16" y="1862"/>
                  </a:cubicBezTo>
                  <a:close/>
                  <a:moveTo>
                    <a:pt x="16" y="1894"/>
                  </a:moveTo>
                  <a:lnTo>
                    <a:pt x="16" y="1894"/>
                  </a:lnTo>
                  <a:cubicBezTo>
                    <a:pt x="16" y="1898"/>
                    <a:pt x="13" y="1902"/>
                    <a:pt x="8" y="1902"/>
                  </a:cubicBezTo>
                  <a:cubicBezTo>
                    <a:pt x="4" y="1902"/>
                    <a:pt x="0" y="1898"/>
                    <a:pt x="0" y="1894"/>
                  </a:cubicBezTo>
                  <a:lnTo>
                    <a:pt x="0" y="1894"/>
                  </a:lnTo>
                  <a:cubicBezTo>
                    <a:pt x="0" y="1889"/>
                    <a:pt x="4" y="1886"/>
                    <a:pt x="8" y="1886"/>
                  </a:cubicBezTo>
                  <a:cubicBezTo>
                    <a:pt x="13" y="1886"/>
                    <a:pt x="16" y="1889"/>
                    <a:pt x="16" y="1894"/>
                  </a:cubicBezTo>
                  <a:close/>
                  <a:moveTo>
                    <a:pt x="16" y="1926"/>
                  </a:moveTo>
                  <a:lnTo>
                    <a:pt x="16" y="1926"/>
                  </a:lnTo>
                  <a:cubicBezTo>
                    <a:pt x="16" y="1930"/>
                    <a:pt x="13" y="1934"/>
                    <a:pt x="8" y="1934"/>
                  </a:cubicBezTo>
                  <a:cubicBezTo>
                    <a:pt x="4" y="1934"/>
                    <a:pt x="0" y="1930"/>
                    <a:pt x="0" y="1926"/>
                  </a:cubicBezTo>
                  <a:lnTo>
                    <a:pt x="0" y="1926"/>
                  </a:lnTo>
                  <a:cubicBezTo>
                    <a:pt x="0" y="1921"/>
                    <a:pt x="4" y="1918"/>
                    <a:pt x="8" y="1918"/>
                  </a:cubicBezTo>
                  <a:cubicBezTo>
                    <a:pt x="13" y="1918"/>
                    <a:pt x="16" y="1921"/>
                    <a:pt x="16" y="1926"/>
                  </a:cubicBezTo>
                  <a:close/>
                  <a:moveTo>
                    <a:pt x="16" y="1958"/>
                  </a:moveTo>
                  <a:lnTo>
                    <a:pt x="16" y="1958"/>
                  </a:lnTo>
                  <a:cubicBezTo>
                    <a:pt x="16" y="1962"/>
                    <a:pt x="13" y="1966"/>
                    <a:pt x="8" y="1966"/>
                  </a:cubicBezTo>
                  <a:cubicBezTo>
                    <a:pt x="4" y="1966"/>
                    <a:pt x="0" y="1962"/>
                    <a:pt x="0" y="1958"/>
                  </a:cubicBezTo>
                  <a:lnTo>
                    <a:pt x="0" y="1958"/>
                  </a:lnTo>
                  <a:cubicBezTo>
                    <a:pt x="0" y="1953"/>
                    <a:pt x="4" y="1950"/>
                    <a:pt x="8" y="1950"/>
                  </a:cubicBezTo>
                  <a:cubicBezTo>
                    <a:pt x="13" y="1950"/>
                    <a:pt x="16" y="1953"/>
                    <a:pt x="16" y="1958"/>
                  </a:cubicBezTo>
                  <a:close/>
                  <a:moveTo>
                    <a:pt x="16" y="1990"/>
                  </a:moveTo>
                  <a:lnTo>
                    <a:pt x="16" y="1990"/>
                  </a:lnTo>
                  <a:cubicBezTo>
                    <a:pt x="16" y="1994"/>
                    <a:pt x="13" y="1998"/>
                    <a:pt x="8" y="1998"/>
                  </a:cubicBezTo>
                  <a:cubicBezTo>
                    <a:pt x="4" y="1998"/>
                    <a:pt x="0" y="1994"/>
                    <a:pt x="0" y="1990"/>
                  </a:cubicBezTo>
                  <a:lnTo>
                    <a:pt x="0" y="1990"/>
                  </a:lnTo>
                  <a:cubicBezTo>
                    <a:pt x="0" y="1985"/>
                    <a:pt x="4" y="1982"/>
                    <a:pt x="8" y="1982"/>
                  </a:cubicBezTo>
                  <a:cubicBezTo>
                    <a:pt x="13" y="1982"/>
                    <a:pt x="16" y="1985"/>
                    <a:pt x="16" y="1990"/>
                  </a:cubicBezTo>
                  <a:close/>
                  <a:moveTo>
                    <a:pt x="16" y="2022"/>
                  </a:moveTo>
                  <a:lnTo>
                    <a:pt x="16" y="2022"/>
                  </a:lnTo>
                  <a:cubicBezTo>
                    <a:pt x="16" y="2026"/>
                    <a:pt x="13" y="2030"/>
                    <a:pt x="8" y="2030"/>
                  </a:cubicBezTo>
                  <a:cubicBezTo>
                    <a:pt x="4" y="2030"/>
                    <a:pt x="0" y="2026"/>
                    <a:pt x="0" y="2022"/>
                  </a:cubicBezTo>
                  <a:lnTo>
                    <a:pt x="0" y="2022"/>
                  </a:lnTo>
                  <a:cubicBezTo>
                    <a:pt x="0" y="2017"/>
                    <a:pt x="4" y="2014"/>
                    <a:pt x="8" y="2014"/>
                  </a:cubicBezTo>
                  <a:cubicBezTo>
                    <a:pt x="13" y="2014"/>
                    <a:pt x="16" y="2017"/>
                    <a:pt x="16" y="2022"/>
                  </a:cubicBezTo>
                  <a:close/>
                  <a:moveTo>
                    <a:pt x="16" y="2054"/>
                  </a:moveTo>
                  <a:lnTo>
                    <a:pt x="16" y="2054"/>
                  </a:lnTo>
                  <a:cubicBezTo>
                    <a:pt x="16" y="2058"/>
                    <a:pt x="13" y="2062"/>
                    <a:pt x="8" y="2062"/>
                  </a:cubicBezTo>
                  <a:cubicBezTo>
                    <a:pt x="4" y="2062"/>
                    <a:pt x="0" y="2058"/>
                    <a:pt x="0" y="2054"/>
                  </a:cubicBezTo>
                  <a:lnTo>
                    <a:pt x="0" y="2054"/>
                  </a:lnTo>
                  <a:cubicBezTo>
                    <a:pt x="0" y="2049"/>
                    <a:pt x="4" y="2046"/>
                    <a:pt x="8" y="2046"/>
                  </a:cubicBezTo>
                  <a:cubicBezTo>
                    <a:pt x="13" y="2046"/>
                    <a:pt x="16" y="2049"/>
                    <a:pt x="16" y="2054"/>
                  </a:cubicBezTo>
                  <a:close/>
                  <a:moveTo>
                    <a:pt x="16" y="2086"/>
                  </a:moveTo>
                  <a:lnTo>
                    <a:pt x="16" y="2086"/>
                  </a:lnTo>
                  <a:cubicBezTo>
                    <a:pt x="16" y="2090"/>
                    <a:pt x="13" y="2094"/>
                    <a:pt x="8" y="2094"/>
                  </a:cubicBezTo>
                  <a:cubicBezTo>
                    <a:pt x="4" y="2094"/>
                    <a:pt x="0" y="2090"/>
                    <a:pt x="0" y="2086"/>
                  </a:cubicBezTo>
                  <a:lnTo>
                    <a:pt x="0" y="2086"/>
                  </a:lnTo>
                  <a:cubicBezTo>
                    <a:pt x="0" y="2081"/>
                    <a:pt x="4" y="2078"/>
                    <a:pt x="8" y="2078"/>
                  </a:cubicBezTo>
                  <a:cubicBezTo>
                    <a:pt x="13" y="2078"/>
                    <a:pt x="16" y="2081"/>
                    <a:pt x="16" y="2086"/>
                  </a:cubicBezTo>
                  <a:close/>
                  <a:moveTo>
                    <a:pt x="16" y="2118"/>
                  </a:moveTo>
                  <a:lnTo>
                    <a:pt x="16" y="2118"/>
                  </a:lnTo>
                  <a:cubicBezTo>
                    <a:pt x="16" y="2122"/>
                    <a:pt x="13" y="2126"/>
                    <a:pt x="8" y="2126"/>
                  </a:cubicBezTo>
                  <a:cubicBezTo>
                    <a:pt x="4" y="2126"/>
                    <a:pt x="0" y="2122"/>
                    <a:pt x="0" y="2118"/>
                  </a:cubicBezTo>
                  <a:lnTo>
                    <a:pt x="0" y="2118"/>
                  </a:lnTo>
                  <a:cubicBezTo>
                    <a:pt x="0" y="2113"/>
                    <a:pt x="4" y="2110"/>
                    <a:pt x="8" y="2110"/>
                  </a:cubicBezTo>
                  <a:cubicBezTo>
                    <a:pt x="13" y="2110"/>
                    <a:pt x="16" y="2113"/>
                    <a:pt x="16" y="2118"/>
                  </a:cubicBezTo>
                  <a:close/>
                  <a:moveTo>
                    <a:pt x="16" y="2150"/>
                  </a:moveTo>
                  <a:lnTo>
                    <a:pt x="16" y="2150"/>
                  </a:lnTo>
                  <a:cubicBezTo>
                    <a:pt x="16" y="2154"/>
                    <a:pt x="13" y="2158"/>
                    <a:pt x="8" y="2158"/>
                  </a:cubicBezTo>
                  <a:cubicBezTo>
                    <a:pt x="4" y="2158"/>
                    <a:pt x="0" y="2154"/>
                    <a:pt x="0" y="2150"/>
                  </a:cubicBezTo>
                  <a:lnTo>
                    <a:pt x="0" y="2150"/>
                  </a:lnTo>
                  <a:cubicBezTo>
                    <a:pt x="0" y="2145"/>
                    <a:pt x="4" y="2142"/>
                    <a:pt x="8" y="2142"/>
                  </a:cubicBezTo>
                  <a:cubicBezTo>
                    <a:pt x="13" y="2142"/>
                    <a:pt x="16" y="2145"/>
                    <a:pt x="16" y="2150"/>
                  </a:cubicBezTo>
                  <a:close/>
                  <a:moveTo>
                    <a:pt x="16" y="2182"/>
                  </a:moveTo>
                  <a:lnTo>
                    <a:pt x="16" y="2182"/>
                  </a:lnTo>
                  <a:cubicBezTo>
                    <a:pt x="16" y="2186"/>
                    <a:pt x="13" y="2190"/>
                    <a:pt x="8" y="2190"/>
                  </a:cubicBezTo>
                  <a:cubicBezTo>
                    <a:pt x="4" y="2190"/>
                    <a:pt x="0" y="2186"/>
                    <a:pt x="0" y="2182"/>
                  </a:cubicBezTo>
                  <a:lnTo>
                    <a:pt x="0" y="2182"/>
                  </a:lnTo>
                  <a:cubicBezTo>
                    <a:pt x="0" y="2177"/>
                    <a:pt x="4" y="2174"/>
                    <a:pt x="8" y="2174"/>
                  </a:cubicBezTo>
                  <a:cubicBezTo>
                    <a:pt x="13" y="2174"/>
                    <a:pt x="16" y="2177"/>
                    <a:pt x="16" y="2182"/>
                  </a:cubicBezTo>
                  <a:close/>
                  <a:moveTo>
                    <a:pt x="16" y="2214"/>
                  </a:moveTo>
                  <a:lnTo>
                    <a:pt x="16" y="2214"/>
                  </a:lnTo>
                  <a:cubicBezTo>
                    <a:pt x="16" y="2218"/>
                    <a:pt x="13" y="2222"/>
                    <a:pt x="8" y="2222"/>
                  </a:cubicBezTo>
                  <a:cubicBezTo>
                    <a:pt x="4" y="2222"/>
                    <a:pt x="0" y="2218"/>
                    <a:pt x="0" y="2214"/>
                  </a:cubicBezTo>
                  <a:lnTo>
                    <a:pt x="0" y="2214"/>
                  </a:lnTo>
                  <a:cubicBezTo>
                    <a:pt x="0" y="2209"/>
                    <a:pt x="4" y="2206"/>
                    <a:pt x="8" y="2206"/>
                  </a:cubicBezTo>
                  <a:cubicBezTo>
                    <a:pt x="13" y="2206"/>
                    <a:pt x="16" y="2209"/>
                    <a:pt x="16" y="2214"/>
                  </a:cubicBezTo>
                  <a:close/>
                  <a:moveTo>
                    <a:pt x="16" y="2246"/>
                  </a:moveTo>
                  <a:lnTo>
                    <a:pt x="16" y="2246"/>
                  </a:lnTo>
                  <a:cubicBezTo>
                    <a:pt x="16" y="2250"/>
                    <a:pt x="13" y="2254"/>
                    <a:pt x="8" y="2254"/>
                  </a:cubicBezTo>
                  <a:cubicBezTo>
                    <a:pt x="4" y="2254"/>
                    <a:pt x="0" y="2250"/>
                    <a:pt x="0" y="2246"/>
                  </a:cubicBezTo>
                  <a:lnTo>
                    <a:pt x="0" y="2246"/>
                  </a:lnTo>
                  <a:cubicBezTo>
                    <a:pt x="0" y="2241"/>
                    <a:pt x="4" y="2238"/>
                    <a:pt x="8" y="2238"/>
                  </a:cubicBezTo>
                  <a:cubicBezTo>
                    <a:pt x="13" y="2238"/>
                    <a:pt x="16" y="2241"/>
                    <a:pt x="16" y="2246"/>
                  </a:cubicBezTo>
                  <a:close/>
                  <a:moveTo>
                    <a:pt x="16" y="2278"/>
                  </a:moveTo>
                  <a:lnTo>
                    <a:pt x="16" y="2278"/>
                  </a:lnTo>
                  <a:cubicBezTo>
                    <a:pt x="16" y="2282"/>
                    <a:pt x="13" y="2286"/>
                    <a:pt x="8" y="2286"/>
                  </a:cubicBezTo>
                  <a:cubicBezTo>
                    <a:pt x="4" y="2286"/>
                    <a:pt x="0" y="2282"/>
                    <a:pt x="0" y="2278"/>
                  </a:cubicBezTo>
                  <a:lnTo>
                    <a:pt x="0" y="2278"/>
                  </a:lnTo>
                  <a:cubicBezTo>
                    <a:pt x="0" y="2273"/>
                    <a:pt x="4" y="2270"/>
                    <a:pt x="8" y="2270"/>
                  </a:cubicBezTo>
                  <a:cubicBezTo>
                    <a:pt x="13" y="2270"/>
                    <a:pt x="16" y="2273"/>
                    <a:pt x="16" y="2278"/>
                  </a:cubicBezTo>
                  <a:close/>
                  <a:moveTo>
                    <a:pt x="16" y="2310"/>
                  </a:moveTo>
                  <a:lnTo>
                    <a:pt x="16" y="2310"/>
                  </a:lnTo>
                  <a:cubicBezTo>
                    <a:pt x="16" y="2314"/>
                    <a:pt x="13" y="2318"/>
                    <a:pt x="8" y="2318"/>
                  </a:cubicBezTo>
                  <a:cubicBezTo>
                    <a:pt x="4" y="2318"/>
                    <a:pt x="0" y="2314"/>
                    <a:pt x="0" y="2310"/>
                  </a:cubicBezTo>
                  <a:lnTo>
                    <a:pt x="0" y="2310"/>
                  </a:lnTo>
                  <a:cubicBezTo>
                    <a:pt x="0" y="2306"/>
                    <a:pt x="4" y="2302"/>
                    <a:pt x="8" y="2302"/>
                  </a:cubicBezTo>
                  <a:cubicBezTo>
                    <a:pt x="13" y="2302"/>
                    <a:pt x="16" y="2306"/>
                    <a:pt x="16" y="2310"/>
                  </a:cubicBezTo>
                  <a:close/>
                  <a:moveTo>
                    <a:pt x="16" y="2342"/>
                  </a:moveTo>
                  <a:lnTo>
                    <a:pt x="16" y="2342"/>
                  </a:lnTo>
                  <a:cubicBezTo>
                    <a:pt x="16" y="2346"/>
                    <a:pt x="13" y="2350"/>
                    <a:pt x="8" y="2350"/>
                  </a:cubicBezTo>
                  <a:cubicBezTo>
                    <a:pt x="4" y="2350"/>
                    <a:pt x="0" y="2346"/>
                    <a:pt x="0" y="2342"/>
                  </a:cubicBezTo>
                  <a:lnTo>
                    <a:pt x="0" y="2342"/>
                  </a:lnTo>
                  <a:cubicBezTo>
                    <a:pt x="0" y="2338"/>
                    <a:pt x="4" y="2334"/>
                    <a:pt x="8" y="2334"/>
                  </a:cubicBezTo>
                  <a:cubicBezTo>
                    <a:pt x="13" y="2334"/>
                    <a:pt x="16" y="2338"/>
                    <a:pt x="16" y="2342"/>
                  </a:cubicBezTo>
                  <a:close/>
                  <a:moveTo>
                    <a:pt x="16" y="2374"/>
                  </a:moveTo>
                  <a:lnTo>
                    <a:pt x="16" y="2374"/>
                  </a:lnTo>
                  <a:cubicBezTo>
                    <a:pt x="16" y="2378"/>
                    <a:pt x="13" y="2382"/>
                    <a:pt x="8" y="2382"/>
                  </a:cubicBezTo>
                  <a:cubicBezTo>
                    <a:pt x="4" y="2382"/>
                    <a:pt x="0" y="2378"/>
                    <a:pt x="0" y="2374"/>
                  </a:cubicBezTo>
                  <a:lnTo>
                    <a:pt x="0" y="2374"/>
                  </a:lnTo>
                  <a:cubicBezTo>
                    <a:pt x="0" y="2370"/>
                    <a:pt x="4" y="2366"/>
                    <a:pt x="8" y="2366"/>
                  </a:cubicBezTo>
                  <a:cubicBezTo>
                    <a:pt x="13" y="2366"/>
                    <a:pt x="16" y="2370"/>
                    <a:pt x="16" y="2374"/>
                  </a:cubicBezTo>
                  <a:close/>
                  <a:moveTo>
                    <a:pt x="16" y="2406"/>
                  </a:moveTo>
                  <a:lnTo>
                    <a:pt x="16" y="2406"/>
                  </a:lnTo>
                  <a:cubicBezTo>
                    <a:pt x="16" y="2410"/>
                    <a:pt x="13" y="2414"/>
                    <a:pt x="8" y="2414"/>
                  </a:cubicBezTo>
                  <a:cubicBezTo>
                    <a:pt x="4" y="2414"/>
                    <a:pt x="0" y="2410"/>
                    <a:pt x="0" y="2406"/>
                  </a:cubicBezTo>
                  <a:lnTo>
                    <a:pt x="0" y="2406"/>
                  </a:lnTo>
                  <a:cubicBezTo>
                    <a:pt x="0" y="2402"/>
                    <a:pt x="4" y="2398"/>
                    <a:pt x="8" y="2398"/>
                  </a:cubicBezTo>
                  <a:cubicBezTo>
                    <a:pt x="13" y="2398"/>
                    <a:pt x="16" y="2402"/>
                    <a:pt x="16" y="2406"/>
                  </a:cubicBezTo>
                  <a:close/>
                  <a:moveTo>
                    <a:pt x="16" y="2438"/>
                  </a:moveTo>
                  <a:lnTo>
                    <a:pt x="16" y="2438"/>
                  </a:lnTo>
                  <a:cubicBezTo>
                    <a:pt x="16" y="2442"/>
                    <a:pt x="13" y="2446"/>
                    <a:pt x="8" y="2446"/>
                  </a:cubicBezTo>
                  <a:cubicBezTo>
                    <a:pt x="4" y="2446"/>
                    <a:pt x="0" y="2442"/>
                    <a:pt x="0" y="2438"/>
                  </a:cubicBezTo>
                  <a:lnTo>
                    <a:pt x="0" y="2438"/>
                  </a:lnTo>
                  <a:cubicBezTo>
                    <a:pt x="0" y="2434"/>
                    <a:pt x="4" y="2430"/>
                    <a:pt x="8" y="2430"/>
                  </a:cubicBezTo>
                  <a:cubicBezTo>
                    <a:pt x="13" y="2430"/>
                    <a:pt x="16" y="2434"/>
                    <a:pt x="16" y="2438"/>
                  </a:cubicBezTo>
                  <a:close/>
                  <a:moveTo>
                    <a:pt x="16" y="2470"/>
                  </a:moveTo>
                  <a:lnTo>
                    <a:pt x="16" y="2470"/>
                  </a:lnTo>
                  <a:cubicBezTo>
                    <a:pt x="16" y="2474"/>
                    <a:pt x="13" y="2478"/>
                    <a:pt x="8" y="2478"/>
                  </a:cubicBezTo>
                  <a:cubicBezTo>
                    <a:pt x="4" y="2478"/>
                    <a:pt x="0" y="2474"/>
                    <a:pt x="0" y="2470"/>
                  </a:cubicBezTo>
                  <a:lnTo>
                    <a:pt x="0" y="2470"/>
                  </a:lnTo>
                  <a:cubicBezTo>
                    <a:pt x="0" y="2466"/>
                    <a:pt x="4" y="2462"/>
                    <a:pt x="8" y="2462"/>
                  </a:cubicBezTo>
                  <a:cubicBezTo>
                    <a:pt x="13" y="2462"/>
                    <a:pt x="16" y="2466"/>
                    <a:pt x="16" y="2470"/>
                  </a:cubicBezTo>
                  <a:close/>
                  <a:moveTo>
                    <a:pt x="16" y="2502"/>
                  </a:moveTo>
                  <a:lnTo>
                    <a:pt x="16" y="2502"/>
                  </a:lnTo>
                  <a:cubicBezTo>
                    <a:pt x="16" y="2506"/>
                    <a:pt x="13" y="2510"/>
                    <a:pt x="8" y="2510"/>
                  </a:cubicBezTo>
                  <a:cubicBezTo>
                    <a:pt x="4" y="2510"/>
                    <a:pt x="0" y="2506"/>
                    <a:pt x="0" y="2502"/>
                  </a:cubicBezTo>
                  <a:lnTo>
                    <a:pt x="0" y="2502"/>
                  </a:lnTo>
                  <a:cubicBezTo>
                    <a:pt x="0" y="2498"/>
                    <a:pt x="4" y="2494"/>
                    <a:pt x="8" y="2494"/>
                  </a:cubicBezTo>
                  <a:cubicBezTo>
                    <a:pt x="13" y="2494"/>
                    <a:pt x="16" y="2498"/>
                    <a:pt x="16" y="2502"/>
                  </a:cubicBezTo>
                  <a:close/>
                  <a:moveTo>
                    <a:pt x="16" y="2534"/>
                  </a:moveTo>
                  <a:lnTo>
                    <a:pt x="16" y="2534"/>
                  </a:lnTo>
                  <a:cubicBezTo>
                    <a:pt x="16" y="2538"/>
                    <a:pt x="13" y="2542"/>
                    <a:pt x="8" y="2542"/>
                  </a:cubicBezTo>
                  <a:cubicBezTo>
                    <a:pt x="4" y="2542"/>
                    <a:pt x="0" y="2538"/>
                    <a:pt x="0" y="2534"/>
                  </a:cubicBezTo>
                  <a:lnTo>
                    <a:pt x="0" y="2534"/>
                  </a:lnTo>
                  <a:cubicBezTo>
                    <a:pt x="0" y="2530"/>
                    <a:pt x="4" y="2526"/>
                    <a:pt x="8" y="2526"/>
                  </a:cubicBezTo>
                  <a:cubicBezTo>
                    <a:pt x="13" y="2526"/>
                    <a:pt x="16" y="2530"/>
                    <a:pt x="16" y="2534"/>
                  </a:cubicBezTo>
                  <a:close/>
                  <a:moveTo>
                    <a:pt x="16" y="2566"/>
                  </a:moveTo>
                  <a:lnTo>
                    <a:pt x="16" y="2566"/>
                  </a:lnTo>
                  <a:cubicBezTo>
                    <a:pt x="16" y="2570"/>
                    <a:pt x="13" y="2574"/>
                    <a:pt x="8" y="2574"/>
                  </a:cubicBezTo>
                  <a:cubicBezTo>
                    <a:pt x="4" y="2574"/>
                    <a:pt x="0" y="2570"/>
                    <a:pt x="0" y="2566"/>
                  </a:cubicBezTo>
                  <a:lnTo>
                    <a:pt x="0" y="2566"/>
                  </a:lnTo>
                  <a:cubicBezTo>
                    <a:pt x="0" y="2562"/>
                    <a:pt x="4" y="2558"/>
                    <a:pt x="8" y="2558"/>
                  </a:cubicBezTo>
                  <a:cubicBezTo>
                    <a:pt x="13" y="2558"/>
                    <a:pt x="16" y="2562"/>
                    <a:pt x="16" y="2566"/>
                  </a:cubicBezTo>
                  <a:close/>
                  <a:moveTo>
                    <a:pt x="16" y="2598"/>
                  </a:moveTo>
                  <a:lnTo>
                    <a:pt x="16" y="2598"/>
                  </a:lnTo>
                  <a:cubicBezTo>
                    <a:pt x="16" y="2602"/>
                    <a:pt x="13" y="2606"/>
                    <a:pt x="8" y="2606"/>
                  </a:cubicBezTo>
                  <a:cubicBezTo>
                    <a:pt x="4" y="2606"/>
                    <a:pt x="0" y="2602"/>
                    <a:pt x="0" y="2598"/>
                  </a:cubicBezTo>
                  <a:lnTo>
                    <a:pt x="0" y="2598"/>
                  </a:lnTo>
                  <a:cubicBezTo>
                    <a:pt x="0" y="2594"/>
                    <a:pt x="4" y="2590"/>
                    <a:pt x="8" y="2590"/>
                  </a:cubicBezTo>
                  <a:cubicBezTo>
                    <a:pt x="13" y="2590"/>
                    <a:pt x="16" y="2594"/>
                    <a:pt x="16" y="2598"/>
                  </a:cubicBezTo>
                  <a:close/>
                  <a:moveTo>
                    <a:pt x="16" y="2630"/>
                  </a:moveTo>
                  <a:lnTo>
                    <a:pt x="16" y="2630"/>
                  </a:lnTo>
                  <a:cubicBezTo>
                    <a:pt x="16" y="2635"/>
                    <a:pt x="13" y="2638"/>
                    <a:pt x="8" y="2638"/>
                  </a:cubicBezTo>
                  <a:cubicBezTo>
                    <a:pt x="4" y="2638"/>
                    <a:pt x="0" y="2635"/>
                    <a:pt x="0" y="2630"/>
                  </a:cubicBezTo>
                  <a:lnTo>
                    <a:pt x="0" y="2630"/>
                  </a:lnTo>
                  <a:cubicBezTo>
                    <a:pt x="0" y="2626"/>
                    <a:pt x="4" y="2622"/>
                    <a:pt x="8" y="2622"/>
                  </a:cubicBezTo>
                  <a:cubicBezTo>
                    <a:pt x="13" y="2622"/>
                    <a:pt x="16" y="2626"/>
                    <a:pt x="16" y="2630"/>
                  </a:cubicBezTo>
                  <a:close/>
                  <a:moveTo>
                    <a:pt x="16" y="2662"/>
                  </a:moveTo>
                  <a:lnTo>
                    <a:pt x="16" y="2662"/>
                  </a:lnTo>
                  <a:cubicBezTo>
                    <a:pt x="16" y="2667"/>
                    <a:pt x="13" y="2670"/>
                    <a:pt x="8" y="2670"/>
                  </a:cubicBezTo>
                  <a:cubicBezTo>
                    <a:pt x="4" y="2670"/>
                    <a:pt x="0" y="2667"/>
                    <a:pt x="0" y="2662"/>
                  </a:cubicBezTo>
                  <a:lnTo>
                    <a:pt x="0" y="2662"/>
                  </a:lnTo>
                  <a:cubicBezTo>
                    <a:pt x="0" y="2658"/>
                    <a:pt x="4" y="2654"/>
                    <a:pt x="8" y="2654"/>
                  </a:cubicBezTo>
                  <a:cubicBezTo>
                    <a:pt x="13" y="2654"/>
                    <a:pt x="16" y="2658"/>
                    <a:pt x="16" y="2662"/>
                  </a:cubicBezTo>
                  <a:close/>
                  <a:moveTo>
                    <a:pt x="16" y="2694"/>
                  </a:moveTo>
                  <a:lnTo>
                    <a:pt x="16" y="2694"/>
                  </a:lnTo>
                  <a:cubicBezTo>
                    <a:pt x="16" y="2699"/>
                    <a:pt x="13" y="2702"/>
                    <a:pt x="8" y="2702"/>
                  </a:cubicBezTo>
                  <a:cubicBezTo>
                    <a:pt x="4" y="2702"/>
                    <a:pt x="0" y="2699"/>
                    <a:pt x="0" y="2694"/>
                  </a:cubicBezTo>
                  <a:lnTo>
                    <a:pt x="0" y="2694"/>
                  </a:lnTo>
                  <a:cubicBezTo>
                    <a:pt x="0" y="2690"/>
                    <a:pt x="4" y="2686"/>
                    <a:pt x="8" y="2686"/>
                  </a:cubicBezTo>
                  <a:cubicBezTo>
                    <a:pt x="13" y="2686"/>
                    <a:pt x="16" y="2690"/>
                    <a:pt x="16" y="2694"/>
                  </a:cubicBezTo>
                  <a:close/>
                  <a:moveTo>
                    <a:pt x="16" y="2726"/>
                  </a:moveTo>
                  <a:lnTo>
                    <a:pt x="16" y="2726"/>
                  </a:lnTo>
                  <a:cubicBezTo>
                    <a:pt x="16" y="2731"/>
                    <a:pt x="13" y="2734"/>
                    <a:pt x="8" y="2734"/>
                  </a:cubicBezTo>
                  <a:cubicBezTo>
                    <a:pt x="4" y="2734"/>
                    <a:pt x="0" y="2731"/>
                    <a:pt x="0" y="2726"/>
                  </a:cubicBezTo>
                  <a:lnTo>
                    <a:pt x="0" y="2726"/>
                  </a:lnTo>
                  <a:cubicBezTo>
                    <a:pt x="0" y="2722"/>
                    <a:pt x="4" y="2718"/>
                    <a:pt x="8" y="2718"/>
                  </a:cubicBezTo>
                  <a:cubicBezTo>
                    <a:pt x="13" y="2718"/>
                    <a:pt x="16" y="2722"/>
                    <a:pt x="16" y="2726"/>
                  </a:cubicBezTo>
                  <a:close/>
                  <a:moveTo>
                    <a:pt x="16" y="2758"/>
                  </a:moveTo>
                  <a:lnTo>
                    <a:pt x="16" y="2758"/>
                  </a:lnTo>
                  <a:cubicBezTo>
                    <a:pt x="16" y="2763"/>
                    <a:pt x="13" y="2766"/>
                    <a:pt x="8" y="2766"/>
                  </a:cubicBezTo>
                  <a:cubicBezTo>
                    <a:pt x="4" y="2766"/>
                    <a:pt x="0" y="2763"/>
                    <a:pt x="0" y="2758"/>
                  </a:cubicBezTo>
                  <a:lnTo>
                    <a:pt x="0" y="2758"/>
                  </a:lnTo>
                  <a:cubicBezTo>
                    <a:pt x="0" y="2754"/>
                    <a:pt x="4" y="2750"/>
                    <a:pt x="8" y="2750"/>
                  </a:cubicBezTo>
                  <a:cubicBezTo>
                    <a:pt x="13" y="2750"/>
                    <a:pt x="16" y="2754"/>
                    <a:pt x="16" y="2758"/>
                  </a:cubicBezTo>
                  <a:close/>
                  <a:moveTo>
                    <a:pt x="16" y="2790"/>
                  </a:moveTo>
                  <a:lnTo>
                    <a:pt x="16" y="2790"/>
                  </a:lnTo>
                  <a:cubicBezTo>
                    <a:pt x="16" y="2795"/>
                    <a:pt x="13" y="2798"/>
                    <a:pt x="8" y="2798"/>
                  </a:cubicBezTo>
                  <a:cubicBezTo>
                    <a:pt x="4" y="2798"/>
                    <a:pt x="0" y="2795"/>
                    <a:pt x="0" y="2790"/>
                  </a:cubicBezTo>
                  <a:lnTo>
                    <a:pt x="0" y="2790"/>
                  </a:lnTo>
                  <a:cubicBezTo>
                    <a:pt x="0" y="2786"/>
                    <a:pt x="4" y="2782"/>
                    <a:pt x="8" y="2782"/>
                  </a:cubicBezTo>
                  <a:cubicBezTo>
                    <a:pt x="13" y="2782"/>
                    <a:pt x="16" y="2786"/>
                    <a:pt x="16" y="2790"/>
                  </a:cubicBezTo>
                  <a:close/>
                  <a:moveTo>
                    <a:pt x="16" y="2822"/>
                  </a:moveTo>
                  <a:lnTo>
                    <a:pt x="16" y="2822"/>
                  </a:lnTo>
                  <a:cubicBezTo>
                    <a:pt x="16" y="2827"/>
                    <a:pt x="13" y="2830"/>
                    <a:pt x="8" y="2830"/>
                  </a:cubicBezTo>
                  <a:cubicBezTo>
                    <a:pt x="4" y="2830"/>
                    <a:pt x="0" y="2827"/>
                    <a:pt x="0" y="2822"/>
                  </a:cubicBezTo>
                  <a:lnTo>
                    <a:pt x="0" y="2822"/>
                  </a:lnTo>
                  <a:cubicBezTo>
                    <a:pt x="0" y="2818"/>
                    <a:pt x="4" y="2814"/>
                    <a:pt x="8" y="2814"/>
                  </a:cubicBezTo>
                  <a:cubicBezTo>
                    <a:pt x="13" y="2814"/>
                    <a:pt x="16" y="2818"/>
                    <a:pt x="16" y="2822"/>
                  </a:cubicBezTo>
                  <a:close/>
                  <a:moveTo>
                    <a:pt x="16" y="2854"/>
                  </a:moveTo>
                  <a:lnTo>
                    <a:pt x="16" y="2854"/>
                  </a:lnTo>
                  <a:cubicBezTo>
                    <a:pt x="16" y="2859"/>
                    <a:pt x="13" y="2862"/>
                    <a:pt x="8" y="2862"/>
                  </a:cubicBezTo>
                  <a:cubicBezTo>
                    <a:pt x="4" y="2862"/>
                    <a:pt x="0" y="2859"/>
                    <a:pt x="0" y="2854"/>
                  </a:cubicBezTo>
                  <a:lnTo>
                    <a:pt x="0" y="2854"/>
                  </a:lnTo>
                  <a:cubicBezTo>
                    <a:pt x="0" y="2850"/>
                    <a:pt x="4" y="2846"/>
                    <a:pt x="8" y="2846"/>
                  </a:cubicBezTo>
                  <a:cubicBezTo>
                    <a:pt x="13" y="2846"/>
                    <a:pt x="16" y="2850"/>
                    <a:pt x="16" y="2854"/>
                  </a:cubicBezTo>
                  <a:close/>
                  <a:moveTo>
                    <a:pt x="16" y="2886"/>
                  </a:moveTo>
                  <a:lnTo>
                    <a:pt x="16" y="2886"/>
                  </a:lnTo>
                  <a:cubicBezTo>
                    <a:pt x="16" y="2891"/>
                    <a:pt x="13" y="2894"/>
                    <a:pt x="8" y="2894"/>
                  </a:cubicBezTo>
                  <a:cubicBezTo>
                    <a:pt x="4" y="2894"/>
                    <a:pt x="0" y="2891"/>
                    <a:pt x="0" y="2886"/>
                  </a:cubicBezTo>
                  <a:lnTo>
                    <a:pt x="0" y="2886"/>
                  </a:lnTo>
                  <a:cubicBezTo>
                    <a:pt x="0" y="2882"/>
                    <a:pt x="4" y="2878"/>
                    <a:pt x="8" y="2878"/>
                  </a:cubicBezTo>
                  <a:cubicBezTo>
                    <a:pt x="13" y="2878"/>
                    <a:pt x="16" y="2882"/>
                    <a:pt x="16" y="2886"/>
                  </a:cubicBezTo>
                  <a:close/>
                  <a:moveTo>
                    <a:pt x="16" y="2918"/>
                  </a:moveTo>
                  <a:lnTo>
                    <a:pt x="16" y="2918"/>
                  </a:lnTo>
                  <a:cubicBezTo>
                    <a:pt x="16" y="2923"/>
                    <a:pt x="13" y="2926"/>
                    <a:pt x="8" y="2926"/>
                  </a:cubicBezTo>
                  <a:cubicBezTo>
                    <a:pt x="4" y="2926"/>
                    <a:pt x="0" y="2923"/>
                    <a:pt x="0" y="2918"/>
                  </a:cubicBezTo>
                  <a:lnTo>
                    <a:pt x="0" y="2918"/>
                  </a:lnTo>
                  <a:cubicBezTo>
                    <a:pt x="0" y="2914"/>
                    <a:pt x="4" y="2910"/>
                    <a:pt x="8" y="2910"/>
                  </a:cubicBezTo>
                  <a:cubicBezTo>
                    <a:pt x="13" y="2910"/>
                    <a:pt x="16" y="2914"/>
                    <a:pt x="16" y="2918"/>
                  </a:cubicBezTo>
                  <a:close/>
                  <a:moveTo>
                    <a:pt x="16" y="2950"/>
                  </a:moveTo>
                  <a:lnTo>
                    <a:pt x="16" y="2950"/>
                  </a:lnTo>
                  <a:cubicBezTo>
                    <a:pt x="16" y="2955"/>
                    <a:pt x="13" y="2958"/>
                    <a:pt x="8" y="2958"/>
                  </a:cubicBezTo>
                  <a:cubicBezTo>
                    <a:pt x="4" y="2958"/>
                    <a:pt x="0" y="2955"/>
                    <a:pt x="0" y="2950"/>
                  </a:cubicBezTo>
                  <a:lnTo>
                    <a:pt x="0" y="2950"/>
                  </a:lnTo>
                  <a:cubicBezTo>
                    <a:pt x="0" y="2946"/>
                    <a:pt x="4" y="2942"/>
                    <a:pt x="8" y="2942"/>
                  </a:cubicBezTo>
                  <a:cubicBezTo>
                    <a:pt x="13" y="2942"/>
                    <a:pt x="16" y="2946"/>
                    <a:pt x="16" y="2950"/>
                  </a:cubicBezTo>
                  <a:close/>
                  <a:moveTo>
                    <a:pt x="16" y="2982"/>
                  </a:moveTo>
                  <a:lnTo>
                    <a:pt x="16" y="2982"/>
                  </a:lnTo>
                  <a:cubicBezTo>
                    <a:pt x="16" y="2987"/>
                    <a:pt x="13" y="2990"/>
                    <a:pt x="8" y="2990"/>
                  </a:cubicBezTo>
                  <a:cubicBezTo>
                    <a:pt x="4" y="2990"/>
                    <a:pt x="0" y="2987"/>
                    <a:pt x="0" y="2982"/>
                  </a:cubicBezTo>
                  <a:lnTo>
                    <a:pt x="0" y="2982"/>
                  </a:lnTo>
                  <a:cubicBezTo>
                    <a:pt x="0" y="2978"/>
                    <a:pt x="4" y="2974"/>
                    <a:pt x="8" y="2974"/>
                  </a:cubicBezTo>
                  <a:cubicBezTo>
                    <a:pt x="13" y="2974"/>
                    <a:pt x="16" y="2978"/>
                    <a:pt x="16" y="2982"/>
                  </a:cubicBezTo>
                  <a:close/>
                  <a:moveTo>
                    <a:pt x="16" y="3014"/>
                  </a:moveTo>
                  <a:lnTo>
                    <a:pt x="16" y="3014"/>
                  </a:lnTo>
                  <a:cubicBezTo>
                    <a:pt x="16" y="3019"/>
                    <a:pt x="13" y="3022"/>
                    <a:pt x="8" y="3022"/>
                  </a:cubicBezTo>
                  <a:cubicBezTo>
                    <a:pt x="4" y="3022"/>
                    <a:pt x="0" y="3019"/>
                    <a:pt x="0" y="3014"/>
                  </a:cubicBezTo>
                  <a:lnTo>
                    <a:pt x="0" y="3014"/>
                  </a:lnTo>
                  <a:cubicBezTo>
                    <a:pt x="0" y="3010"/>
                    <a:pt x="4" y="3006"/>
                    <a:pt x="8" y="3006"/>
                  </a:cubicBezTo>
                  <a:cubicBezTo>
                    <a:pt x="13" y="3006"/>
                    <a:pt x="16" y="3010"/>
                    <a:pt x="16" y="3014"/>
                  </a:cubicBezTo>
                  <a:close/>
                  <a:moveTo>
                    <a:pt x="16" y="3046"/>
                  </a:moveTo>
                  <a:lnTo>
                    <a:pt x="16" y="3046"/>
                  </a:lnTo>
                  <a:cubicBezTo>
                    <a:pt x="16" y="3051"/>
                    <a:pt x="13" y="3054"/>
                    <a:pt x="8" y="3054"/>
                  </a:cubicBezTo>
                  <a:cubicBezTo>
                    <a:pt x="4" y="3054"/>
                    <a:pt x="0" y="3051"/>
                    <a:pt x="0" y="3046"/>
                  </a:cubicBezTo>
                  <a:lnTo>
                    <a:pt x="0" y="3046"/>
                  </a:lnTo>
                  <a:cubicBezTo>
                    <a:pt x="0" y="3042"/>
                    <a:pt x="4" y="3038"/>
                    <a:pt x="8" y="3038"/>
                  </a:cubicBezTo>
                  <a:cubicBezTo>
                    <a:pt x="13" y="3038"/>
                    <a:pt x="16" y="3042"/>
                    <a:pt x="16" y="3046"/>
                  </a:cubicBezTo>
                  <a:close/>
                  <a:moveTo>
                    <a:pt x="16" y="3078"/>
                  </a:moveTo>
                  <a:lnTo>
                    <a:pt x="16" y="3078"/>
                  </a:lnTo>
                  <a:cubicBezTo>
                    <a:pt x="16" y="3083"/>
                    <a:pt x="13" y="3086"/>
                    <a:pt x="8" y="3086"/>
                  </a:cubicBezTo>
                  <a:cubicBezTo>
                    <a:pt x="4" y="3086"/>
                    <a:pt x="0" y="3083"/>
                    <a:pt x="0" y="3078"/>
                  </a:cubicBezTo>
                  <a:lnTo>
                    <a:pt x="0" y="3078"/>
                  </a:lnTo>
                  <a:cubicBezTo>
                    <a:pt x="0" y="3074"/>
                    <a:pt x="4" y="3070"/>
                    <a:pt x="8" y="3070"/>
                  </a:cubicBezTo>
                  <a:cubicBezTo>
                    <a:pt x="13" y="3070"/>
                    <a:pt x="16" y="3074"/>
                    <a:pt x="16" y="3078"/>
                  </a:cubicBezTo>
                  <a:close/>
                  <a:moveTo>
                    <a:pt x="16" y="3110"/>
                  </a:moveTo>
                  <a:lnTo>
                    <a:pt x="16" y="3110"/>
                  </a:lnTo>
                  <a:cubicBezTo>
                    <a:pt x="16" y="3115"/>
                    <a:pt x="13" y="3118"/>
                    <a:pt x="8" y="3118"/>
                  </a:cubicBezTo>
                  <a:cubicBezTo>
                    <a:pt x="4" y="3118"/>
                    <a:pt x="0" y="3115"/>
                    <a:pt x="0" y="3110"/>
                  </a:cubicBezTo>
                  <a:lnTo>
                    <a:pt x="0" y="3110"/>
                  </a:lnTo>
                  <a:cubicBezTo>
                    <a:pt x="0" y="3106"/>
                    <a:pt x="4" y="3102"/>
                    <a:pt x="8" y="3102"/>
                  </a:cubicBezTo>
                  <a:cubicBezTo>
                    <a:pt x="13" y="3102"/>
                    <a:pt x="16" y="3106"/>
                    <a:pt x="16" y="3110"/>
                  </a:cubicBezTo>
                  <a:close/>
                  <a:moveTo>
                    <a:pt x="16" y="3142"/>
                  </a:moveTo>
                  <a:lnTo>
                    <a:pt x="16" y="3142"/>
                  </a:lnTo>
                  <a:cubicBezTo>
                    <a:pt x="16" y="3147"/>
                    <a:pt x="13" y="3150"/>
                    <a:pt x="8" y="3150"/>
                  </a:cubicBezTo>
                  <a:cubicBezTo>
                    <a:pt x="4" y="3150"/>
                    <a:pt x="0" y="3147"/>
                    <a:pt x="0" y="3142"/>
                  </a:cubicBezTo>
                  <a:lnTo>
                    <a:pt x="0" y="3142"/>
                  </a:lnTo>
                  <a:cubicBezTo>
                    <a:pt x="0" y="3138"/>
                    <a:pt x="4" y="3134"/>
                    <a:pt x="8" y="3134"/>
                  </a:cubicBezTo>
                  <a:cubicBezTo>
                    <a:pt x="13" y="3134"/>
                    <a:pt x="16" y="3138"/>
                    <a:pt x="16" y="3142"/>
                  </a:cubicBezTo>
                  <a:close/>
                  <a:moveTo>
                    <a:pt x="16" y="3174"/>
                  </a:moveTo>
                  <a:lnTo>
                    <a:pt x="16" y="3174"/>
                  </a:lnTo>
                  <a:cubicBezTo>
                    <a:pt x="16" y="3179"/>
                    <a:pt x="13" y="3182"/>
                    <a:pt x="8" y="3182"/>
                  </a:cubicBezTo>
                  <a:cubicBezTo>
                    <a:pt x="4" y="3182"/>
                    <a:pt x="0" y="3179"/>
                    <a:pt x="0" y="3174"/>
                  </a:cubicBezTo>
                  <a:lnTo>
                    <a:pt x="0" y="3174"/>
                  </a:lnTo>
                  <a:cubicBezTo>
                    <a:pt x="0" y="3170"/>
                    <a:pt x="4" y="3166"/>
                    <a:pt x="8" y="3166"/>
                  </a:cubicBezTo>
                  <a:cubicBezTo>
                    <a:pt x="13" y="3166"/>
                    <a:pt x="16" y="3170"/>
                    <a:pt x="16" y="3174"/>
                  </a:cubicBezTo>
                  <a:close/>
                  <a:moveTo>
                    <a:pt x="16" y="3206"/>
                  </a:moveTo>
                  <a:lnTo>
                    <a:pt x="16" y="3206"/>
                  </a:lnTo>
                  <a:cubicBezTo>
                    <a:pt x="16" y="3211"/>
                    <a:pt x="13" y="3214"/>
                    <a:pt x="8" y="3214"/>
                  </a:cubicBezTo>
                  <a:cubicBezTo>
                    <a:pt x="4" y="3214"/>
                    <a:pt x="0" y="3211"/>
                    <a:pt x="0" y="3206"/>
                  </a:cubicBezTo>
                  <a:lnTo>
                    <a:pt x="0" y="3206"/>
                  </a:lnTo>
                  <a:cubicBezTo>
                    <a:pt x="0" y="3202"/>
                    <a:pt x="4" y="3198"/>
                    <a:pt x="8" y="3198"/>
                  </a:cubicBezTo>
                  <a:cubicBezTo>
                    <a:pt x="13" y="3198"/>
                    <a:pt x="16" y="3202"/>
                    <a:pt x="16" y="3206"/>
                  </a:cubicBezTo>
                  <a:close/>
                  <a:moveTo>
                    <a:pt x="16" y="3238"/>
                  </a:moveTo>
                  <a:lnTo>
                    <a:pt x="16" y="3238"/>
                  </a:lnTo>
                  <a:cubicBezTo>
                    <a:pt x="16" y="3243"/>
                    <a:pt x="13" y="3246"/>
                    <a:pt x="8" y="3246"/>
                  </a:cubicBezTo>
                  <a:cubicBezTo>
                    <a:pt x="4" y="3246"/>
                    <a:pt x="0" y="3243"/>
                    <a:pt x="0" y="3238"/>
                  </a:cubicBezTo>
                  <a:lnTo>
                    <a:pt x="0" y="3238"/>
                  </a:lnTo>
                  <a:cubicBezTo>
                    <a:pt x="0" y="3234"/>
                    <a:pt x="4" y="3230"/>
                    <a:pt x="8" y="3230"/>
                  </a:cubicBezTo>
                  <a:cubicBezTo>
                    <a:pt x="13" y="3230"/>
                    <a:pt x="16" y="3234"/>
                    <a:pt x="16" y="3238"/>
                  </a:cubicBezTo>
                  <a:close/>
                  <a:moveTo>
                    <a:pt x="16" y="3270"/>
                  </a:moveTo>
                  <a:lnTo>
                    <a:pt x="16" y="3270"/>
                  </a:lnTo>
                  <a:cubicBezTo>
                    <a:pt x="16" y="3275"/>
                    <a:pt x="13" y="3278"/>
                    <a:pt x="8" y="3278"/>
                  </a:cubicBezTo>
                  <a:cubicBezTo>
                    <a:pt x="4" y="3278"/>
                    <a:pt x="0" y="3275"/>
                    <a:pt x="0" y="3270"/>
                  </a:cubicBezTo>
                  <a:lnTo>
                    <a:pt x="0" y="3270"/>
                  </a:lnTo>
                  <a:cubicBezTo>
                    <a:pt x="0" y="3266"/>
                    <a:pt x="4" y="3262"/>
                    <a:pt x="8" y="3262"/>
                  </a:cubicBezTo>
                  <a:cubicBezTo>
                    <a:pt x="13" y="3262"/>
                    <a:pt x="16" y="3266"/>
                    <a:pt x="16" y="3270"/>
                  </a:cubicBezTo>
                  <a:close/>
                  <a:moveTo>
                    <a:pt x="16" y="3302"/>
                  </a:moveTo>
                  <a:lnTo>
                    <a:pt x="16" y="3302"/>
                  </a:lnTo>
                  <a:cubicBezTo>
                    <a:pt x="16" y="3307"/>
                    <a:pt x="13" y="3310"/>
                    <a:pt x="8" y="3310"/>
                  </a:cubicBezTo>
                  <a:cubicBezTo>
                    <a:pt x="4" y="3310"/>
                    <a:pt x="0" y="3307"/>
                    <a:pt x="0" y="3302"/>
                  </a:cubicBezTo>
                  <a:lnTo>
                    <a:pt x="0" y="3302"/>
                  </a:lnTo>
                  <a:cubicBezTo>
                    <a:pt x="0" y="3298"/>
                    <a:pt x="4" y="3294"/>
                    <a:pt x="8" y="3294"/>
                  </a:cubicBezTo>
                  <a:cubicBezTo>
                    <a:pt x="13" y="3294"/>
                    <a:pt x="16" y="3298"/>
                    <a:pt x="16" y="3302"/>
                  </a:cubicBezTo>
                  <a:close/>
                  <a:moveTo>
                    <a:pt x="16" y="3334"/>
                  </a:moveTo>
                  <a:lnTo>
                    <a:pt x="16" y="3334"/>
                  </a:lnTo>
                  <a:cubicBezTo>
                    <a:pt x="16" y="3339"/>
                    <a:pt x="13" y="3342"/>
                    <a:pt x="8" y="3342"/>
                  </a:cubicBezTo>
                  <a:cubicBezTo>
                    <a:pt x="4" y="3342"/>
                    <a:pt x="0" y="3339"/>
                    <a:pt x="0" y="3334"/>
                  </a:cubicBezTo>
                  <a:lnTo>
                    <a:pt x="0" y="3334"/>
                  </a:lnTo>
                  <a:cubicBezTo>
                    <a:pt x="0" y="3330"/>
                    <a:pt x="4" y="3326"/>
                    <a:pt x="8" y="3326"/>
                  </a:cubicBezTo>
                  <a:cubicBezTo>
                    <a:pt x="13" y="3326"/>
                    <a:pt x="16" y="3330"/>
                    <a:pt x="16" y="3334"/>
                  </a:cubicBezTo>
                  <a:close/>
                  <a:moveTo>
                    <a:pt x="16" y="3366"/>
                  </a:moveTo>
                  <a:lnTo>
                    <a:pt x="16" y="3366"/>
                  </a:lnTo>
                  <a:cubicBezTo>
                    <a:pt x="16" y="3371"/>
                    <a:pt x="13" y="3374"/>
                    <a:pt x="8" y="3374"/>
                  </a:cubicBezTo>
                  <a:cubicBezTo>
                    <a:pt x="4" y="3374"/>
                    <a:pt x="0" y="3371"/>
                    <a:pt x="0" y="3366"/>
                  </a:cubicBezTo>
                  <a:lnTo>
                    <a:pt x="0" y="3366"/>
                  </a:lnTo>
                  <a:cubicBezTo>
                    <a:pt x="0" y="3362"/>
                    <a:pt x="4" y="3358"/>
                    <a:pt x="8" y="3358"/>
                  </a:cubicBezTo>
                  <a:cubicBezTo>
                    <a:pt x="13" y="3358"/>
                    <a:pt x="16" y="3362"/>
                    <a:pt x="16" y="3366"/>
                  </a:cubicBezTo>
                  <a:close/>
                  <a:moveTo>
                    <a:pt x="16" y="3398"/>
                  </a:moveTo>
                  <a:lnTo>
                    <a:pt x="16" y="3398"/>
                  </a:lnTo>
                  <a:cubicBezTo>
                    <a:pt x="16" y="3403"/>
                    <a:pt x="13" y="3406"/>
                    <a:pt x="8" y="3406"/>
                  </a:cubicBezTo>
                  <a:cubicBezTo>
                    <a:pt x="4" y="3406"/>
                    <a:pt x="0" y="3403"/>
                    <a:pt x="0" y="3398"/>
                  </a:cubicBezTo>
                  <a:lnTo>
                    <a:pt x="0" y="3398"/>
                  </a:lnTo>
                  <a:cubicBezTo>
                    <a:pt x="0" y="3394"/>
                    <a:pt x="4" y="3390"/>
                    <a:pt x="8" y="3390"/>
                  </a:cubicBezTo>
                  <a:cubicBezTo>
                    <a:pt x="13" y="3390"/>
                    <a:pt x="16" y="3394"/>
                    <a:pt x="16" y="3398"/>
                  </a:cubicBezTo>
                  <a:close/>
                  <a:moveTo>
                    <a:pt x="16" y="3430"/>
                  </a:moveTo>
                  <a:lnTo>
                    <a:pt x="16" y="3430"/>
                  </a:lnTo>
                  <a:cubicBezTo>
                    <a:pt x="16" y="3435"/>
                    <a:pt x="13" y="3438"/>
                    <a:pt x="8" y="3438"/>
                  </a:cubicBezTo>
                  <a:cubicBezTo>
                    <a:pt x="4" y="3438"/>
                    <a:pt x="0" y="3435"/>
                    <a:pt x="0" y="3430"/>
                  </a:cubicBezTo>
                  <a:lnTo>
                    <a:pt x="0" y="3430"/>
                  </a:lnTo>
                  <a:cubicBezTo>
                    <a:pt x="0" y="3426"/>
                    <a:pt x="4" y="3422"/>
                    <a:pt x="8" y="3422"/>
                  </a:cubicBezTo>
                  <a:cubicBezTo>
                    <a:pt x="13" y="3422"/>
                    <a:pt x="16" y="3426"/>
                    <a:pt x="16" y="3430"/>
                  </a:cubicBezTo>
                  <a:close/>
                  <a:moveTo>
                    <a:pt x="16" y="3462"/>
                  </a:moveTo>
                  <a:lnTo>
                    <a:pt x="16" y="3463"/>
                  </a:lnTo>
                  <a:cubicBezTo>
                    <a:pt x="16" y="3467"/>
                    <a:pt x="13" y="3471"/>
                    <a:pt x="8" y="3471"/>
                  </a:cubicBezTo>
                  <a:cubicBezTo>
                    <a:pt x="4" y="3471"/>
                    <a:pt x="0" y="3467"/>
                    <a:pt x="0" y="3463"/>
                  </a:cubicBezTo>
                  <a:lnTo>
                    <a:pt x="0" y="3462"/>
                  </a:lnTo>
                  <a:cubicBezTo>
                    <a:pt x="0" y="3458"/>
                    <a:pt x="4" y="3454"/>
                    <a:pt x="8" y="3454"/>
                  </a:cubicBezTo>
                  <a:cubicBezTo>
                    <a:pt x="13" y="3454"/>
                    <a:pt x="16" y="3458"/>
                    <a:pt x="16" y="3462"/>
                  </a:cubicBezTo>
                  <a:close/>
                  <a:moveTo>
                    <a:pt x="16" y="3495"/>
                  </a:moveTo>
                  <a:lnTo>
                    <a:pt x="16" y="3495"/>
                  </a:lnTo>
                  <a:cubicBezTo>
                    <a:pt x="16" y="3499"/>
                    <a:pt x="13" y="3503"/>
                    <a:pt x="8" y="3503"/>
                  </a:cubicBezTo>
                  <a:cubicBezTo>
                    <a:pt x="4" y="3503"/>
                    <a:pt x="0" y="3499"/>
                    <a:pt x="0" y="3495"/>
                  </a:cubicBezTo>
                  <a:lnTo>
                    <a:pt x="0" y="3495"/>
                  </a:lnTo>
                  <a:cubicBezTo>
                    <a:pt x="0" y="3490"/>
                    <a:pt x="4" y="3487"/>
                    <a:pt x="8" y="3487"/>
                  </a:cubicBezTo>
                  <a:cubicBezTo>
                    <a:pt x="13" y="3487"/>
                    <a:pt x="16" y="3490"/>
                    <a:pt x="16" y="3495"/>
                  </a:cubicBezTo>
                  <a:close/>
                  <a:moveTo>
                    <a:pt x="16" y="3527"/>
                  </a:moveTo>
                  <a:lnTo>
                    <a:pt x="16" y="3527"/>
                  </a:lnTo>
                  <a:cubicBezTo>
                    <a:pt x="16" y="3531"/>
                    <a:pt x="13" y="3535"/>
                    <a:pt x="8" y="3535"/>
                  </a:cubicBezTo>
                  <a:cubicBezTo>
                    <a:pt x="4" y="3535"/>
                    <a:pt x="0" y="3531"/>
                    <a:pt x="0" y="3527"/>
                  </a:cubicBezTo>
                  <a:lnTo>
                    <a:pt x="0" y="3527"/>
                  </a:lnTo>
                  <a:cubicBezTo>
                    <a:pt x="0" y="3522"/>
                    <a:pt x="4" y="3519"/>
                    <a:pt x="8" y="3519"/>
                  </a:cubicBezTo>
                  <a:cubicBezTo>
                    <a:pt x="13" y="3519"/>
                    <a:pt x="16" y="3522"/>
                    <a:pt x="16" y="3527"/>
                  </a:cubicBezTo>
                  <a:close/>
                  <a:moveTo>
                    <a:pt x="16" y="3559"/>
                  </a:moveTo>
                  <a:lnTo>
                    <a:pt x="16" y="3559"/>
                  </a:lnTo>
                  <a:cubicBezTo>
                    <a:pt x="16" y="3563"/>
                    <a:pt x="13" y="3567"/>
                    <a:pt x="8" y="3567"/>
                  </a:cubicBezTo>
                  <a:cubicBezTo>
                    <a:pt x="4" y="3567"/>
                    <a:pt x="0" y="3563"/>
                    <a:pt x="0" y="3559"/>
                  </a:cubicBezTo>
                  <a:lnTo>
                    <a:pt x="0" y="3559"/>
                  </a:lnTo>
                  <a:cubicBezTo>
                    <a:pt x="0" y="3554"/>
                    <a:pt x="4" y="3551"/>
                    <a:pt x="8" y="3551"/>
                  </a:cubicBezTo>
                  <a:cubicBezTo>
                    <a:pt x="13" y="3551"/>
                    <a:pt x="16" y="3554"/>
                    <a:pt x="16" y="3559"/>
                  </a:cubicBezTo>
                  <a:close/>
                  <a:moveTo>
                    <a:pt x="16" y="3591"/>
                  </a:moveTo>
                  <a:lnTo>
                    <a:pt x="16" y="3591"/>
                  </a:lnTo>
                  <a:cubicBezTo>
                    <a:pt x="16" y="3595"/>
                    <a:pt x="13" y="3599"/>
                    <a:pt x="8" y="3599"/>
                  </a:cubicBezTo>
                  <a:cubicBezTo>
                    <a:pt x="4" y="3599"/>
                    <a:pt x="0" y="3595"/>
                    <a:pt x="0" y="3591"/>
                  </a:cubicBezTo>
                  <a:lnTo>
                    <a:pt x="0" y="3591"/>
                  </a:lnTo>
                  <a:cubicBezTo>
                    <a:pt x="0" y="3586"/>
                    <a:pt x="4" y="3583"/>
                    <a:pt x="8" y="3583"/>
                  </a:cubicBezTo>
                  <a:cubicBezTo>
                    <a:pt x="13" y="3583"/>
                    <a:pt x="16" y="3586"/>
                    <a:pt x="16" y="3591"/>
                  </a:cubicBezTo>
                  <a:close/>
                  <a:moveTo>
                    <a:pt x="16" y="3623"/>
                  </a:moveTo>
                  <a:lnTo>
                    <a:pt x="16" y="3623"/>
                  </a:lnTo>
                  <a:cubicBezTo>
                    <a:pt x="16" y="3627"/>
                    <a:pt x="13" y="3631"/>
                    <a:pt x="8" y="3631"/>
                  </a:cubicBezTo>
                  <a:cubicBezTo>
                    <a:pt x="4" y="3631"/>
                    <a:pt x="0" y="3627"/>
                    <a:pt x="0" y="3623"/>
                  </a:cubicBezTo>
                  <a:lnTo>
                    <a:pt x="0" y="3623"/>
                  </a:lnTo>
                  <a:cubicBezTo>
                    <a:pt x="0" y="3618"/>
                    <a:pt x="4" y="3615"/>
                    <a:pt x="8" y="3615"/>
                  </a:cubicBezTo>
                  <a:cubicBezTo>
                    <a:pt x="13" y="3615"/>
                    <a:pt x="16" y="3618"/>
                    <a:pt x="16" y="3623"/>
                  </a:cubicBezTo>
                  <a:close/>
                  <a:moveTo>
                    <a:pt x="16" y="3655"/>
                  </a:moveTo>
                  <a:lnTo>
                    <a:pt x="16" y="3655"/>
                  </a:lnTo>
                  <a:cubicBezTo>
                    <a:pt x="16" y="3659"/>
                    <a:pt x="13" y="3663"/>
                    <a:pt x="8" y="3663"/>
                  </a:cubicBezTo>
                  <a:cubicBezTo>
                    <a:pt x="4" y="3663"/>
                    <a:pt x="0" y="3659"/>
                    <a:pt x="0" y="3655"/>
                  </a:cubicBezTo>
                  <a:lnTo>
                    <a:pt x="0" y="3655"/>
                  </a:lnTo>
                  <a:cubicBezTo>
                    <a:pt x="0" y="3650"/>
                    <a:pt x="4" y="3647"/>
                    <a:pt x="8" y="3647"/>
                  </a:cubicBezTo>
                  <a:cubicBezTo>
                    <a:pt x="13" y="3647"/>
                    <a:pt x="16" y="3650"/>
                    <a:pt x="16" y="3655"/>
                  </a:cubicBezTo>
                  <a:close/>
                  <a:moveTo>
                    <a:pt x="16" y="3687"/>
                  </a:moveTo>
                  <a:lnTo>
                    <a:pt x="16" y="3687"/>
                  </a:lnTo>
                  <a:cubicBezTo>
                    <a:pt x="16" y="3691"/>
                    <a:pt x="13" y="3695"/>
                    <a:pt x="8" y="3695"/>
                  </a:cubicBezTo>
                  <a:cubicBezTo>
                    <a:pt x="4" y="3695"/>
                    <a:pt x="0" y="3691"/>
                    <a:pt x="0" y="3687"/>
                  </a:cubicBezTo>
                  <a:lnTo>
                    <a:pt x="0" y="3687"/>
                  </a:lnTo>
                  <a:cubicBezTo>
                    <a:pt x="0" y="3682"/>
                    <a:pt x="4" y="3679"/>
                    <a:pt x="8" y="3679"/>
                  </a:cubicBezTo>
                  <a:cubicBezTo>
                    <a:pt x="13" y="3679"/>
                    <a:pt x="16" y="3682"/>
                    <a:pt x="16" y="3687"/>
                  </a:cubicBezTo>
                  <a:close/>
                  <a:moveTo>
                    <a:pt x="16" y="3719"/>
                  </a:moveTo>
                  <a:lnTo>
                    <a:pt x="16" y="3719"/>
                  </a:lnTo>
                  <a:cubicBezTo>
                    <a:pt x="16" y="3723"/>
                    <a:pt x="13" y="3727"/>
                    <a:pt x="8" y="3727"/>
                  </a:cubicBezTo>
                  <a:cubicBezTo>
                    <a:pt x="4" y="3727"/>
                    <a:pt x="0" y="3723"/>
                    <a:pt x="0" y="3719"/>
                  </a:cubicBezTo>
                  <a:lnTo>
                    <a:pt x="0" y="3719"/>
                  </a:lnTo>
                  <a:cubicBezTo>
                    <a:pt x="0" y="3714"/>
                    <a:pt x="4" y="3711"/>
                    <a:pt x="8" y="3711"/>
                  </a:cubicBezTo>
                  <a:cubicBezTo>
                    <a:pt x="13" y="3711"/>
                    <a:pt x="16" y="3714"/>
                    <a:pt x="16" y="3719"/>
                  </a:cubicBezTo>
                  <a:close/>
                  <a:moveTo>
                    <a:pt x="16" y="3751"/>
                  </a:moveTo>
                  <a:lnTo>
                    <a:pt x="16" y="3751"/>
                  </a:lnTo>
                  <a:cubicBezTo>
                    <a:pt x="16" y="3755"/>
                    <a:pt x="13" y="3759"/>
                    <a:pt x="8" y="3759"/>
                  </a:cubicBezTo>
                  <a:cubicBezTo>
                    <a:pt x="4" y="3759"/>
                    <a:pt x="0" y="3755"/>
                    <a:pt x="0" y="3751"/>
                  </a:cubicBezTo>
                  <a:lnTo>
                    <a:pt x="0" y="3751"/>
                  </a:lnTo>
                  <a:cubicBezTo>
                    <a:pt x="0" y="3746"/>
                    <a:pt x="4" y="3743"/>
                    <a:pt x="8" y="3743"/>
                  </a:cubicBezTo>
                  <a:cubicBezTo>
                    <a:pt x="13" y="3743"/>
                    <a:pt x="16" y="3746"/>
                    <a:pt x="16" y="3751"/>
                  </a:cubicBezTo>
                  <a:close/>
                  <a:moveTo>
                    <a:pt x="16" y="3783"/>
                  </a:moveTo>
                  <a:lnTo>
                    <a:pt x="16" y="3783"/>
                  </a:lnTo>
                  <a:cubicBezTo>
                    <a:pt x="16" y="3787"/>
                    <a:pt x="13" y="3791"/>
                    <a:pt x="8" y="3791"/>
                  </a:cubicBezTo>
                  <a:cubicBezTo>
                    <a:pt x="4" y="3791"/>
                    <a:pt x="0" y="3787"/>
                    <a:pt x="0" y="3783"/>
                  </a:cubicBezTo>
                  <a:lnTo>
                    <a:pt x="0" y="3783"/>
                  </a:lnTo>
                  <a:cubicBezTo>
                    <a:pt x="0" y="3778"/>
                    <a:pt x="4" y="3775"/>
                    <a:pt x="8" y="3775"/>
                  </a:cubicBezTo>
                  <a:cubicBezTo>
                    <a:pt x="13" y="3775"/>
                    <a:pt x="16" y="3778"/>
                    <a:pt x="16" y="3783"/>
                  </a:cubicBezTo>
                  <a:close/>
                  <a:moveTo>
                    <a:pt x="16" y="3815"/>
                  </a:moveTo>
                  <a:lnTo>
                    <a:pt x="16" y="3815"/>
                  </a:lnTo>
                  <a:cubicBezTo>
                    <a:pt x="16" y="3819"/>
                    <a:pt x="13" y="3823"/>
                    <a:pt x="8" y="3823"/>
                  </a:cubicBezTo>
                  <a:cubicBezTo>
                    <a:pt x="4" y="3823"/>
                    <a:pt x="0" y="3819"/>
                    <a:pt x="0" y="3815"/>
                  </a:cubicBezTo>
                  <a:lnTo>
                    <a:pt x="0" y="3815"/>
                  </a:lnTo>
                  <a:cubicBezTo>
                    <a:pt x="0" y="3810"/>
                    <a:pt x="4" y="3807"/>
                    <a:pt x="8" y="3807"/>
                  </a:cubicBezTo>
                  <a:cubicBezTo>
                    <a:pt x="13" y="3807"/>
                    <a:pt x="16" y="3810"/>
                    <a:pt x="16" y="3815"/>
                  </a:cubicBezTo>
                  <a:close/>
                  <a:moveTo>
                    <a:pt x="16" y="3847"/>
                  </a:moveTo>
                  <a:lnTo>
                    <a:pt x="16" y="3847"/>
                  </a:lnTo>
                  <a:cubicBezTo>
                    <a:pt x="16" y="3851"/>
                    <a:pt x="13" y="3855"/>
                    <a:pt x="8" y="3855"/>
                  </a:cubicBezTo>
                  <a:cubicBezTo>
                    <a:pt x="4" y="3855"/>
                    <a:pt x="0" y="3851"/>
                    <a:pt x="0" y="3847"/>
                  </a:cubicBezTo>
                  <a:lnTo>
                    <a:pt x="0" y="3847"/>
                  </a:lnTo>
                  <a:cubicBezTo>
                    <a:pt x="0" y="3842"/>
                    <a:pt x="4" y="3839"/>
                    <a:pt x="8" y="3839"/>
                  </a:cubicBezTo>
                  <a:cubicBezTo>
                    <a:pt x="13" y="3839"/>
                    <a:pt x="16" y="3842"/>
                    <a:pt x="16" y="3847"/>
                  </a:cubicBezTo>
                  <a:close/>
                  <a:moveTo>
                    <a:pt x="16" y="3879"/>
                  </a:moveTo>
                  <a:lnTo>
                    <a:pt x="16" y="3879"/>
                  </a:lnTo>
                  <a:cubicBezTo>
                    <a:pt x="16" y="3883"/>
                    <a:pt x="13" y="3887"/>
                    <a:pt x="8" y="3887"/>
                  </a:cubicBezTo>
                  <a:cubicBezTo>
                    <a:pt x="4" y="3887"/>
                    <a:pt x="0" y="3883"/>
                    <a:pt x="0" y="3879"/>
                  </a:cubicBezTo>
                  <a:lnTo>
                    <a:pt x="0" y="3879"/>
                  </a:lnTo>
                  <a:cubicBezTo>
                    <a:pt x="0" y="3874"/>
                    <a:pt x="4" y="3871"/>
                    <a:pt x="8" y="3871"/>
                  </a:cubicBezTo>
                  <a:cubicBezTo>
                    <a:pt x="13" y="3871"/>
                    <a:pt x="16" y="3874"/>
                    <a:pt x="16" y="3879"/>
                  </a:cubicBezTo>
                  <a:close/>
                  <a:moveTo>
                    <a:pt x="16" y="3911"/>
                  </a:moveTo>
                  <a:lnTo>
                    <a:pt x="16" y="3911"/>
                  </a:lnTo>
                  <a:cubicBezTo>
                    <a:pt x="16" y="3915"/>
                    <a:pt x="13" y="3919"/>
                    <a:pt x="8" y="3919"/>
                  </a:cubicBezTo>
                  <a:cubicBezTo>
                    <a:pt x="4" y="3919"/>
                    <a:pt x="0" y="3915"/>
                    <a:pt x="0" y="3911"/>
                  </a:cubicBezTo>
                  <a:lnTo>
                    <a:pt x="0" y="3911"/>
                  </a:lnTo>
                  <a:cubicBezTo>
                    <a:pt x="0" y="3906"/>
                    <a:pt x="4" y="3903"/>
                    <a:pt x="8" y="3903"/>
                  </a:cubicBezTo>
                  <a:cubicBezTo>
                    <a:pt x="13" y="3903"/>
                    <a:pt x="16" y="3906"/>
                    <a:pt x="16" y="3911"/>
                  </a:cubicBezTo>
                  <a:close/>
                  <a:moveTo>
                    <a:pt x="16" y="3943"/>
                  </a:moveTo>
                  <a:lnTo>
                    <a:pt x="16" y="3943"/>
                  </a:lnTo>
                  <a:cubicBezTo>
                    <a:pt x="16" y="3947"/>
                    <a:pt x="13" y="3951"/>
                    <a:pt x="8" y="3951"/>
                  </a:cubicBezTo>
                  <a:cubicBezTo>
                    <a:pt x="4" y="3951"/>
                    <a:pt x="0" y="3947"/>
                    <a:pt x="0" y="3943"/>
                  </a:cubicBezTo>
                  <a:lnTo>
                    <a:pt x="0" y="3943"/>
                  </a:lnTo>
                  <a:cubicBezTo>
                    <a:pt x="0" y="3938"/>
                    <a:pt x="4" y="3935"/>
                    <a:pt x="8" y="3935"/>
                  </a:cubicBezTo>
                  <a:cubicBezTo>
                    <a:pt x="13" y="3935"/>
                    <a:pt x="16" y="3938"/>
                    <a:pt x="16" y="3943"/>
                  </a:cubicBezTo>
                  <a:close/>
                  <a:moveTo>
                    <a:pt x="16" y="3975"/>
                  </a:moveTo>
                  <a:lnTo>
                    <a:pt x="16" y="3975"/>
                  </a:lnTo>
                  <a:cubicBezTo>
                    <a:pt x="16" y="3979"/>
                    <a:pt x="13" y="3983"/>
                    <a:pt x="8" y="3983"/>
                  </a:cubicBezTo>
                  <a:cubicBezTo>
                    <a:pt x="4" y="3983"/>
                    <a:pt x="0" y="3979"/>
                    <a:pt x="0" y="3975"/>
                  </a:cubicBezTo>
                  <a:lnTo>
                    <a:pt x="0" y="3975"/>
                  </a:lnTo>
                  <a:cubicBezTo>
                    <a:pt x="0" y="3970"/>
                    <a:pt x="4" y="3967"/>
                    <a:pt x="8" y="3967"/>
                  </a:cubicBezTo>
                  <a:cubicBezTo>
                    <a:pt x="13" y="3967"/>
                    <a:pt x="16" y="3970"/>
                    <a:pt x="16" y="3975"/>
                  </a:cubicBezTo>
                  <a:close/>
                  <a:moveTo>
                    <a:pt x="16" y="4007"/>
                  </a:moveTo>
                  <a:lnTo>
                    <a:pt x="16" y="4007"/>
                  </a:lnTo>
                  <a:cubicBezTo>
                    <a:pt x="16" y="4011"/>
                    <a:pt x="13" y="4015"/>
                    <a:pt x="8" y="4015"/>
                  </a:cubicBezTo>
                  <a:cubicBezTo>
                    <a:pt x="4" y="4015"/>
                    <a:pt x="0" y="4011"/>
                    <a:pt x="0" y="4007"/>
                  </a:cubicBezTo>
                  <a:lnTo>
                    <a:pt x="0" y="4007"/>
                  </a:lnTo>
                  <a:cubicBezTo>
                    <a:pt x="0" y="4002"/>
                    <a:pt x="4" y="3999"/>
                    <a:pt x="8" y="3999"/>
                  </a:cubicBezTo>
                  <a:cubicBezTo>
                    <a:pt x="13" y="3999"/>
                    <a:pt x="16" y="4002"/>
                    <a:pt x="16" y="4007"/>
                  </a:cubicBezTo>
                  <a:close/>
                  <a:moveTo>
                    <a:pt x="16" y="4039"/>
                  </a:moveTo>
                  <a:lnTo>
                    <a:pt x="16" y="4039"/>
                  </a:lnTo>
                  <a:cubicBezTo>
                    <a:pt x="16" y="4043"/>
                    <a:pt x="13" y="4047"/>
                    <a:pt x="8" y="4047"/>
                  </a:cubicBezTo>
                  <a:cubicBezTo>
                    <a:pt x="4" y="4047"/>
                    <a:pt x="0" y="4043"/>
                    <a:pt x="0" y="4039"/>
                  </a:cubicBezTo>
                  <a:lnTo>
                    <a:pt x="0" y="4039"/>
                  </a:lnTo>
                  <a:cubicBezTo>
                    <a:pt x="0" y="4034"/>
                    <a:pt x="4" y="4031"/>
                    <a:pt x="8" y="4031"/>
                  </a:cubicBezTo>
                  <a:cubicBezTo>
                    <a:pt x="13" y="4031"/>
                    <a:pt x="16" y="4034"/>
                    <a:pt x="16" y="4039"/>
                  </a:cubicBezTo>
                  <a:close/>
                  <a:moveTo>
                    <a:pt x="16" y="4071"/>
                  </a:moveTo>
                  <a:lnTo>
                    <a:pt x="16" y="4071"/>
                  </a:lnTo>
                  <a:cubicBezTo>
                    <a:pt x="16" y="4075"/>
                    <a:pt x="13" y="4079"/>
                    <a:pt x="8" y="4079"/>
                  </a:cubicBezTo>
                  <a:cubicBezTo>
                    <a:pt x="4" y="4079"/>
                    <a:pt x="0" y="4075"/>
                    <a:pt x="0" y="4071"/>
                  </a:cubicBezTo>
                  <a:lnTo>
                    <a:pt x="0" y="4071"/>
                  </a:lnTo>
                  <a:cubicBezTo>
                    <a:pt x="0" y="4066"/>
                    <a:pt x="4" y="4063"/>
                    <a:pt x="8" y="4063"/>
                  </a:cubicBezTo>
                  <a:cubicBezTo>
                    <a:pt x="13" y="4063"/>
                    <a:pt x="16" y="4066"/>
                    <a:pt x="16" y="4071"/>
                  </a:cubicBezTo>
                  <a:close/>
                  <a:moveTo>
                    <a:pt x="16" y="4103"/>
                  </a:moveTo>
                  <a:lnTo>
                    <a:pt x="16" y="4103"/>
                  </a:lnTo>
                  <a:cubicBezTo>
                    <a:pt x="16" y="4107"/>
                    <a:pt x="13" y="4111"/>
                    <a:pt x="8" y="4111"/>
                  </a:cubicBezTo>
                  <a:cubicBezTo>
                    <a:pt x="4" y="4111"/>
                    <a:pt x="0" y="4107"/>
                    <a:pt x="0" y="4103"/>
                  </a:cubicBezTo>
                  <a:lnTo>
                    <a:pt x="0" y="4103"/>
                  </a:lnTo>
                  <a:cubicBezTo>
                    <a:pt x="0" y="4098"/>
                    <a:pt x="4" y="4095"/>
                    <a:pt x="8" y="4095"/>
                  </a:cubicBezTo>
                  <a:cubicBezTo>
                    <a:pt x="13" y="4095"/>
                    <a:pt x="16" y="4098"/>
                    <a:pt x="16" y="4103"/>
                  </a:cubicBezTo>
                  <a:close/>
                  <a:moveTo>
                    <a:pt x="16" y="4135"/>
                  </a:moveTo>
                  <a:lnTo>
                    <a:pt x="16" y="4135"/>
                  </a:lnTo>
                  <a:cubicBezTo>
                    <a:pt x="16" y="4139"/>
                    <a:pt x="13" y="4143"/>
                    <a:pt x="8" y="4143"/>
                  </a:cubicBezTo>
                  <a:cubicBezTo>
                    <a:pt x="4" y="4143"/>
                    <a:pt x="0" y="4139"/>
                    <a:pt x="0" y="4135"/>
                  </a:cubicBezTo>
                  <a:lnTo>
                    <a:pt x="0" y="4135"/>
                  </a:lnTo>
                  <a:cubicBezTo>
                    <a:pt x="0" y="4130"/>
                    <a:pt x="4" y="4127"/>
                    <a:pt x="8" y="4127"/>
                  </a:cubicBezTo>
                  <a:cubicBezTo>
                    <a:pt x="13" y="4127"/>
                    <a:pt x="16" y="4130"/>
                    <a:pt x="16" y="4135"/>
                  </a:cubicBezTo>
                  <a:close/>
                  <a:moveTo>
                    <a:pt x="16" y="4167"/>
                  </a:moveTo>
                  <a:lnTo>
                    <a:pt x="16" y="4167"/>
                  </a:lnTo>
                  <a:cubicBezTo>
                    <a:pt x="16" y="4171"/>
                    <a:pt x="13" y="4175"/>
                    <a:pt x="8" y="4175"/>
                  </a:cubicBezTo>
                  <a:cubicBezTo>
                    <a:pt x="4" y="4175"/>
                    <a:pt x="0" y="4171"/>
                    <a:pt x="0" y="4167"/>
                  </a:cubicBezTo>
                  <a:lnTo>
                    <a:pt x="0" y="4167"/>
                  </a:lnTo>
                  <a:cubicBezTo>
                    <a:pt x="0" y="4162"/>
                    <a:pt x="4" y="4159"/>
                    <a:pt x="8" y="4159"/>
                  </a:cubicBezTo>
                  <a:cubicBezTo>
                    <a:pt x="13" y="4159"/>
                    <a:pt x="16" y="4162"/>
                    <a:pt x="16" y="4167"/>
                  </a:cubicBezTo>
                  <a:close/>
                  <a:moveTo>
                    <a:pt x="16" y="4199"/>
                  </a:moveTo>
                  <a:lnTo>
                    <a:pt x="16" y="4199"/>
                  </a:lnTo>
                  <a:cubicBezTo>
                    <a:pt x="16" y="4203"/>
                    <a:pt x="13" y="4207"/>
                    <a:pt x="8" y="4207"/>
                  </a:cubicBezTo>
                  <a:cubicBezTo>
                    <a:pt x="4" y="4207"/>
                    <a:pt x="0" y="4203"/>
                    <a:pt x="0" y="4199"/>
                  </a:cubicBezTo>
                  <a:lnTo>
                    <a:pt x="0" y="4199"/>
                  </a:lnTo>
                  <a:cubicBezTo>
                    <a:pt x="0" y="4194"/>
                    <a:pt x="4" y="4191"/>
                    <a:pt x="8" y="4191"/>
                  </a:cubicBezTo>
                  <a:cubicBezTo>
                    <a:pt x="13" y="4191"/>
                    <a:pt x="16" y="4194"/>
                    <a:pt x="16" y="4199"/>
                  </a:cubicBezTo>
                  <a:close/>
                  <a:moveTo>
                    <a:pt x="16" y="4231"/>
                  </a:moveTo>
                  <a:lnTo>
                    <a:pt x="16" y="4231"/>
                  </a:lnTo>
                  <a:cubicBezTo>
                    <a:pt x="16" y="4235"/>
                    <a:pt x="13" y="4239"/>
                    <a:pt x="8" y="4239"/>
                  </a:cubicBezTo>
                  <a:cubicBezTo>
                    <a:pt x="4" y="4239"/>
                    <a:pt x="0" y="4235"/>
                    <a:pt x="0" y="4231"/>
                  </a:cubicBezTo>
                  <a:lnTo>
                    <a:pt x="0" y="4231"/>
                  </a:lnTo>
                  <a:cubicBezTo>
                    <a:pt x="0" y="4226"/>
                    <a:pt x="4" y="4223"/>
                    <a:pt x="8" y="4223"/>
                  </a:cubicBezTo>
                  <a:cubicBezTo>
                    <a:pt x="13" y="4223"/>
                    <a:pt x="16" y="4226"/>
                    <a:pt x="16" y="4231"/>
                  </a:cubicBezTo>
                  <a:close/>
                  <a:moveTo>
                    <a:pt x="16" y="4263"/>
                  </a:moveTo>
                  <a:lnTo>
                    <a:pt x="16" y="4263"/>
                  </a:lnTo>
                  <a:cubicBezTo>
                    <a:pt x="16" y="4267"/>
                    <a:pt x="13" y="4271"/>
                    <a:pt x="8" y="4271"/>
                  </a:cubicBezTo>
                  <a:cubicBezTo>
                    <a:pt x="4" y="4271"/>
                    <a:pt x="0" y="4267"/>
                    <a:pt x="0" y="4263"/>
                  </a:cubicBezTo>
                  <a:lnTo>
                    <a:pt x="0" y="4263"/>
                  </a:lnTo>
                  <a:cubicBezTo>
                    <a:pt x="0" y="4258"/>
                    <a:pt x="4" y="4255"/>
                    <a:pt x="8" y="4255"/>
                  </a:cubicBezTo>
                  <a:cubicBezTo>
                    <a:pt x="13" y="4255"/>
                    <a:pt x="16" y="4258"/>
                    <a:pt x="16" y="4263"/>
                  </a:cubicBezTo>
                  <a:close/>
                  <a:moveTo>
                    <a:pt x="16" y="4295"/>
                  </a:moveTo>
                  <a:lnTo>
                    <a:pt x="16" y="4295"/>
                  </a:lnTo>
                  <a:cubicBezTo>
                    <a:pt x="16" y="4299"/>
                    <a:pt x="13" y="4303"/>
                    <a:pt x="8" y="4303"/>
                  </a:cubicBezTo>
                  <a:cubicBezTo>
                    <a:pt x="4" y="4303"/>
                    <a:pt x="0" y="4299"/>
                    <a:pt x="0" y="4295"/>
                  </a:cubicBezTo>
                  <a:lnTo>
                    <a:pt x="0" y="4295"/>
                  </a:lnTo>
                  <a:cubicBezTo>
                    <a:pt x="0" y="4290"/>
                    <a:pt x="4" y="4287"/>
                    <a:pt x="8" y="4287"/>
                  </a:cubicBezTo>
                  <a:cubicBezTo>
                    <a:pt x="13" y="4287"/>
                    <a:pt x="16" y="4290"/>
                    <a:pt x="16" y="4295"/>
                  </a:cubicBezTo>
                  <a:close/>
                  <a:moveTo>
                    <a:pt x="16" y="4327"/>
                  </a:moveTo>
                  <a:lnTo>
                    <a:pt x="16" y="4327"/>
                  </a:lnTo>
                  <a:cubicBezTo>
                    <a:pt x="16" y="4331"/>
                    <a:pt x="13" y="4335"/>
                    <a:pt x="8" y="4335"/>
                  </a:cubicBezTo>
                  <a:cubicBezTo>
                    <a:pt x="4" y="4335"/>
                    <a:pt x="0" y="4331"/>
                    <a:pt x="0" y="4327"/>
                  </a:cubicBezTo>
                  <a:lnTo>
                    <a:pt x="0" y="4327"/>
                  </a:lnTo>
                  <a:cubicBezTo>
                    <a:pt x="0" y="4323"/>
                    <a:pt x="4" y="4319"/>
                    <a:pt x="8" y="4319"/>
                  </a:cubicBezTo>
                  <a:cubicBezTo>
                    <a:pt x="13" y="4319"/>
                    <a:pt x="16" y="4323"/>
                    <a:pt x="16" y="4327"/>
                  </a:cubicBezTo>
                  <a:close/>
                  <a:moveTo>
                    <a:pt x="16" y="4359"/>
                  </a:moveTo>
                  <a:lnTo>
                    <a:pt x="16" y="4359"/>
                  </a:lnTo>
                  <a:cubicBezTo>
                    <a:pt x="16" y="4363"/>
                    <a:pt x="13" y="4367"/>
                    <a:pt x="8" y="4367"/>
                  </a:cubicBezTo>
                  <a:cubicBezTo>
                    <a:pt x="4" y="4367"/>
                    <a:pt x="0" y="4363"/>
                    <a:pt x="0" y="4359"/>
                  </a:cubicBezTo>
                  <a:lnTo>
                    <a:pt x="0" y="4359"/>
                  </a:lnTo>
                  <a:cubicBezTo>
                    <a:pt x="0" y="4355"/>
                    <a:pt x="4" y="4351"/>
                    <a:pt x="8" y="4351"/>
                  </a:cubicBezTo>
                  <a:cubicBezTo>
                    <a:pt x="13" y="4351"/>
                    <a:pt x="16" y="4355"/>
                    <a:pt x="16" y="4359"/>
                  </a:cubicBezTo>
                  <a:close/>
                  <a:moveTo>
                    <a:pt x="16" y="4391"/>
                  </a:moveTo>
                  <a:lnTo>
                    <a:pt x="16" y="4391"/>
                  </a:lnTo>
                  <a:cubicBezTo>
                    <a:pt x="16" y="4395"/>
                    <a:pt x="13" y="4399"/>
                    <a:pt x="8" y="4399"/>
                  </a:cubicBezTo>
                  <a:cubicBezTo>
                    <a:pt x="4" y="4399"/>
                    <a:pt x="0" y="4395"/>
                    <a:pt x="0" y="4391"/>
                  </a:cubicBezTo>
                  <a:lnTo>
                    <a:pt x="0" y="4391"/>
                  </a:lnTo>
                  <a:cubicBezTo>
                    <a:pt x="0" y="4387"/>
                    <a:pt x="4" y="4383"/>
                    <a:pt x="8" y="4383"/>
                  </a:cubicBezTo>
                  <a:cubicBezTo>
                    <a:pt x="13" y="4383"/>
                    <a:pt x="16" y="4387"/>
                    <a:pt x="16" y="4391"/>
                  </a:cubicBezTo>
                  <a:close/>
                  <a:moveTo>
                    <a:pt x="16" y="4423"/>
                  </a:moveTo>
                  <a:lnTo>
                    <a:pt x="16" y="4423"/>
                  </a:lnTo>
                  <a:cubicBezTo>
                    <a:pt x="16" y="4427"/>
                    <a:pt x="13" y="4431"/>
                    <a:pt x="8" y="4431"/>
                  </a:cubicBezTo>
                  <a:cubicBezTo>
                    <a:pt x="4" y="4431"/>
                    <a:pt x="0" y="4427"/>
                    <a:pt x="0" y="4423"/>
                  </a:cubicBezTo>
                  <a:lnTo>
                    <a:pt x="0" y="4423"/>
                  </a:lnTo>
                  <a:cubicBezTo>
                    <a:pt x="0" y="4419"/>
                    <a:pt x="4" y="4415"/>
                    <a:pt x="8" y="4415"/>
                  </a:cubicBezTo>
                  <a:cubicBezTo>
                    <a:pt x="13" y="4415"/>
                    <a:pt x="16" y="4419"/>
                    <a:pt x="16" y="4423"/>
                  </a:cubicBezTo>
                  <a:close/>
                  <a:moveTo>
                    <a:pt x="16" y="4455"/>
                  </a:moveTo>
                  <a:lnTo>
                    <a:pt x="16" y="4455"/>
                  </a:lnTo>
                  <a:cubicBezTo>
                    <a:pt x="16" y="4459"/>
                    <a:pt x="13" y="4463"/>
                    <a:pt x="8" y="4463"/>
                  </a:cubicBezTo>
                  <a:cubicBezTo>
                    <a:pt x="4" y="4463"/>
                    <a:pt x="0" y="4459"/>
                    <a:pt x="0" y="4455"/>
                  </a:cubicBezTo>
                  <a:lnTo>
                    <a:pt x="0" y="4455"/>
                  </a:lnTo>
                  <a:cubicBezTo>
                    <a:pt x="0" y="4451"/>
                    <a:pt x="4" y="4447"/>
                    <a:pt x="8" y="4447"/>
                  </a:cubicBezTo>
                  <a:cubicBezTo>
                    <a:pt x="13" y="4447"/>
                    <a:pt x="16" y="4451"/>
                    <a:pt x="16" y="4455"/>
                  </a:cubicBezTo>
                  <a:close/>
                  <a:moveTo>
                    <a:pt x="16" y="4487"/>
                  </a:moveTo>
                  <a:lnTo>
                    <a:pt x="16" y="4487"/>
                  </a:lnTo>
                  <a:cubicBezTo>
                    <a:pt x="16" y="4491"/>
                    <a:pt x="13" y="4495"/>
                    <a:pt x="8" y="4495"/>
                  </a:cubicBezTo>
                  <a:cubicBezTo>
                    <a:pt x="4" y="4495"/>
                    <a:pt x="0" y="4491"/>
                    <a:pt x="0" y="4487"/>
                  </a:cubicBezTo>
                  <a:lnTo>
                    <a:pt x="0" y="4487"/>
                  </a:lnTo>
                  <a:cubicBezTo>
                    <a:pt x="0" y="4483"/>
                    <a:pt x="4" y="4479"/>
                    <a:pt x="8" y="4479"/>
                  </a:cubicBezTo>
                  <a:cubicBezTo>
                    <a:pt x="13" y="4479"/>
                    <a:pt x="16" y="4483"/>
                    <a:pt x="16" y="4487"/>
                  </a:cubicBezTo>
                  <a:close/>
                  <a:moveTo>
                    <a:pt x="16" y="4519"/>
                  </a:moveTo>
                  <a:lnTo>
                    <a:pt x="16" y="4519"/>
                  </a:lnTo>
                  <a:cubicBezTo>
                    <a:pt x="16" y="4523"/>
                    <a:pt x="13" y="4527"/>
                    <a:pt x="8" y="4527"/>
                  </a:cubicBezTo>
                  <a:cubicBezTo>
                    <a:pt x="4" y="4527"/>
                    <a:pt x="0" y="4523"/>
                    <a:pt x="0" y="4519"/>
                  </a:cubicBezTo>
                  <a:lnTo>
                    <a:pt x="0" y="4519"/>
                  </a:lnTo>
                  <a:cubicBezTo>
                    <a:pt x="0" y="4515"/>
                    <a:pt x="4" y="4511"/>
                    <a:pt x="8" y="4511"/>
                  </a:cubicBezTo>
                  <a:cubicBezTo>
                    <a:pt x="13" y="4511"/>
                    <a:pt x="16" y="4515"/>
                    <a:pt x="16" y="4519"/>
                  </a:cubicBezTo>
                  <a:close/>
                  <a:moveTo>
                    <a:pt x="16" y="4551"/>
                  </a:moveTo>
                  <a:lnTo>
                    <a:pt x="16" y="4551"/>
                  </a:lnTo>
                  <a:cubicBezTo>
                    <a:pt x="16" y="4555"/>
                    <a:pt x="13" y="4559"/>
                    <a:pt x="8" y="4559"/>
                  </a:cubicBezTo>
                  <a:cubicBezTo>
                    <a:pt x="4" y="4559"/>
                    <a:pt x="0" y="4555"/>
                    <a:pt x="0" y="4551"/>
                  </a:cubicBezTo>
                  <a:lnTo>
                    <a:pt x="0" y="4551"/>
                  </a:lnTo>
                  <a:cubicBezTo>
                    <a:pt x="0" y="4547"/>
                    <a:pt x="4" y="4543"/>
                    <a:pt x="8" y="4543"/>
                  </a:cubicBezTo>
                  <a:cubicBezTo>
                    <a:pt x="13" y="4543"/>
                    <a:pt x="16" y="4547"/>
                    <a:pt x="16" y="4551"/>
                  </a:cubicBezTo>
                  <a:close/>
                  <a:moveTo>
                    <a:pt x="16" y="4583"/>
                  </a:moveTo>
                  <a:lnTo>
                    <a:pt x="16" y="4583"/>
                  </a:lnTo>
                  <a:cubicBezTo>
                    <a:pt x="16" y="4587"/>
                    <a:pt x="13" y="4591"/>
                    <a:pt x="8" y="4591"/>
                  </a:cubicBezTo>
                  <a:cubicBezTo>
                    <a:pt x="4" y="4591"/>
                    <a:pt x="0" y="4587"/>
                    <a:pt x="0" y="4583"/>
                  </a:cubicBezTo>
                  <a:lnTo>
                    <a:pt x="0" y="4583"/>
                  </a:lnTo>
                  <a:cubicBezTo>
                    <a:pt x="0" y="4579"/>
                    <a:pt x="4" y="4575"/>
                    <a:pt x="8" y="4575"/>
                  </a:cubicBezTo>
                  <a:cubicBezTo>
                    <a:pt x="13" y="4575"/>
                    <a:pt x="16" y="4579"/>
                    <a:pt x="16" y="4583"/>
                  </a:cubicBezTo>
                  <a:close/>
                  <a:moveTo>
                    <a:pt x="16" y="4615"/>
                  </a:moveTo>
                  <a:lnTo>
                    <a:pt x="16" y="4615"/>
                  </a:lnTo>
                  <a:cubicBezTo>
                    <a:pt x="16" y="4620"/>
                    <a:pt x="13" y="4623"/>
                    <a:pt x="8" y="4623"/>
                  </a:cubicBezTo>
                  <a:cubicBezTo>
                    <a:pt x="4" y="4623"/>
                    <a:pt x="0" y="4620"/>
                    <a:pt x="0" y="4615"/>
                  </a:cubicBezTo>
                  <a:lnTo>
                    <a:pt x="0" y="4615"/>
                  </a:lnTo>
                  <a:cubicBezTo>
                    <a:pt x="0" y="4611"/>
                    <a:pt x="4" y="4607"/>
                    <a:pt x="8" y="4607"/>
                  </a:cubicBezTo>
                  <a:cubicBezTo>
                    <a:pt x="13" y="4607"/>
                    <a:pt x="16" y="4611"/>
                    <a:pt x="16" y="4615"/>
                  </a:cubicBezTo>
                  <a:close/>
                  <a:moveTo>
                    <a:pt x="16" y="4647"/>
                  </a:moveTo>
                  <a:lnTo>
                    <a:pt x="16" y="4647"/>
                  </a:lnTo>
                  <a:cubicBezTo>
                    <a:pt x="16" y="4652"/>
                    <a:pt x="13" y="4655"/>
                    <a:pt x="8" y="4655"/>
                  </a:cubicBezTo>
                  <a:cubicBezTo>
                    <a:pt x="4" y="4655"/>
                    <a:pt x="0" y="4652"/>
                    <a:pt x="0" y="4647"/>
                  </a:cubicBezTo>
                  <a:lnTo>
                    <a:pt x="0" y="4647"/>
                  </a:lnTo>
                  <a:cubicBezTo>
                    <a:pt x="0" y="4643"/>
                    <a:pt x="4" y="4639"/>
                    <a:pt x="8" y="4639"/>
                  </a:cubicBezTo>
                  <a:cubicBezTo>
                    <a:pt x="13" y="4639"/>
                    <a:pt x="16" y="4643"/>
                    <a:pt x="16" y="4647"/>
                  </a:cubicBezTo>
                  <a:close/>
                  <a:moveTo>
                    <a:pt x="16" y="4679"/>
                  </a:moveTo>
                  <a:lnTo>
                    <a:pt x="16" y="4679"/>
                  </a:lnTo>
                  <a:cubicBezTo>
                    <a:pt x="16" y="4684"/>
                    <a:pt x="13" y="4687"/>
                    <a:pt x="8" y="4687"/>
                  </a:cubicBezTo>
                  <a:cubicBezTo>
                    <a:pt x="4" y="4687"/>
                    <a:pt x="0" y="4684"/>
                    <a:pt x="0" y="4679"/>
                  </a:cubicBezTo>
                  <a:lnTo>
                    <a:pt x="0" y="4679"/>
                  </a:lnTo>
                  <a:cubicBezTo>
                    <a:pt x="0" y="4675"/>
                    <a:pt x="4" y="4671"/>
                    <a:pt x="8" y="4671"/>
                  </a:cubicBezTo>
                  <a:cubicBezTo>
                    <a:pt x="13" y="4671"/>
                    <a:pt x="16" y="4675"/>
                    <a:pt x="16" y="4679"/>
                  </a:cubicBezTo>
                  <a:close/>
                  <a:moveTo>
                    <a:pt x="16" y="4711"/>
                  </a:moveTo>
                  <a:lnTo>
                    <a:pt x="16" y="4711"/>
                  </a:lnTo>
                  <a:cubicBezTo>
                    <a:pt x="16" y="4716"/>
                    <a:pt x="13" y="4719"/>
                    <a:pt x="8" y="4719"/>
                  </a:cubicBezTo>
                  <a:cubicBezTo>
                    <a:pt x="4" y="4719"/>
                    <a:pt x="0" y="4716"/>
                    <a:pt x="0" y="4711"/>
                  </a:cubicBezTo>
                  <a:lnTo>
                    <a:pt x="0" y="4711"/>
                  </a:lnTo>
                  <a:cubicBezTo>
                    <a:pt x="0" y="4707"/>
                    <a:pt x="4" y="4703"/>
                    <a:pt x="8" y="4703"/>
                  </a:cubicBezTo>
                  <a:cubicBezTo>
                    <a:pt x="13" y="4703"/>
                    <a:pt x="16" y="4707"/>
                    <a:pt x="16" y="4711"/>
                  </a:cubicBezTo>
                  <a:close/>
                  <a:moveTo>
                    <a:pt x="16" y="4743"/>
                  </a:moveTo>
                  <a:lnTo>
                    <a:pt x="16" y="4743"/>
                  </a:lnTo>
                  <a:cubicBezTo>
                    <a:pt x="16" y="4748"/>
                    <a:pt x="13" y="4751"/>
                    <a:pt x="8" y="4751"/>
                  </a:cubicBezTo>
                  <a:cubicBezTo>
                    <a:pt x="4" y="4751"/>
                    <a:pt x="0" y="4748"/>
                    <a:pt x="0" y="4743"/>
                  </a:cubicBezTo>
                  <a:lnTo>
                    <a:pt x="0" y="4743"/>
                  </a:lnTo>
                  <a:cubicBezTo>
                    <a:pt x="0" y="4739"/>
                    <a:pt x="4" y="4735"/>
                    <a:pt x="8" y="4735"/>
                  </a:cubicBezTo>
                  <a:cubicBezTo>
                    <a:pt x="13" y="4735"/>
                    <a:pt x="16" y="4739"/>
                    <a:pt x="16" y="4743"/>
                  </a:cubicBezTo>
                  <a:close/>
                  <a:moveTo>
                    <a:pt x="16" y="4775"/>
                  </a:moveTo>
                  <a:lnTo>
                    <a:pt x="16" y="4775"/>
                  </a:lnTo>
                  <a:cubicBezTo>
                    <a:pt x="16" y="4780"/>
                    <a:pt x="13" y="4783"/>
                    <a:pt x="8" y="4783"/>
                  </a:cubicBezTo>
                  <a:cubicBezTo>
                    <a:pt x="4" y="4783"/>
                    <a:pt x="0" y="4780"/>
                    <a:pt x="0" y="4775"/>
                  </a:cubicBezTo>
                  <a:lnTo>
                    <a:pt x="0" y="4775"/>
                  </a:lnTo>
                  <a:cubicBezTo>
                    <a:pt x="0" y="4771"/>
                    <a:pt x="4" y="4767"/>
                    <a:pt x="8" y="4767"/>
                  </a:cubicBezTo>
                  <a:cubicBezTo>
                    <a:pt x="13" y="4767"/>
                    <a:pt x="16" y="4771"/>
                    <a:pt x="16" y="4775"/>
                  </a:cubicBezTo>
                  <a:close/>
                  <a:moveTo>
                    <a:pt x="16" y="4807"/>
                  </a:moveTo>
                  <a:lnTo>
                    <a:pt x="16" y="4807"/>
                  </a:lnTo>
                  <a:cubicBezTo>
                    <a:pt x="16" y="4812"/>
                    <a:pt x="13" y="4815"/>
                    <a:pt x="8" y="4815"/>
                  </a:cubicBezTo>
                  <a:cubicBezTo>
                    <a:pt x="4" y="4815"/>
                    <a:pt x="0" y="4812"/>
                    <a:pt x="0" y="4807"/>
                  </a:cubicBezTo>
                  <a:lnTo>
                    <a:pt x="0" y="4807"/>
                  </a:lnTo>
                  <a:cubicBezTo>
                    <a:pt x="0" y="4803"/>
                    <a:pt x="4" y="4799"/>
                    <a:pt x="8" y="4799"/>
                  </a:cubicBezTo>
                  <a:cubicBezTo>
                    <a:pt x="13" y="4799"/>
                    <a:pt x="16" y="4803"/>
                    <a:pt x="16" y="4807"/>
                  </a:cubicBezTo>
                  <a:close/>
                  <a:moveTo>
                    <a:pt x="16" y="4839"/>
                  </a:moveTo>
                  <a:lnTo>
                    <a:pt x="16" y="4839"/>
                  </a:lnTo>
                  <a:cubicBezTo>
                    <a:pt x="16" y="4844"/>
                    <a:pt x="13" y="4847"/>
                    <a:pt x="8" y="4847"/>
                  </a:cubicBezTo>
                  <a:cubicBezTo>
                    <a:pt x="4" y="4847"/>
                    <a:pt x="0" y="4844"/>
                    <a:pt x="0" y="4839"/>
                  </a:cubicBezTo>
                  <a:lnTo>
                    <a:pt x="0" y="4839"/>
                  </a:lnTo>
                  <a:cubicBezTo>
                    <a:pt x="0" y="4835"/>
                    <a:pt x="4" y="4831"/>
                    <a:pt x="8" y="4831"/>
                  </a:cubicBezTo>
                  <a:cubicBezTo>
                    <a:pt x="13" y="4831"/>
                    <a:pt x="16" y="4835"/>
                    <a:pt x="16" y="4839"/>
                  </a:cubicBezTo>
                  <a:close/>
                  <a:moveTo>
                    <a:pt x="16" y="4871"/>
                  </a:moveTo>
                  <a:lnTo>
                    <a:pt x="16" y="4871"/>
                  </a:lnTo>
                  <a:cubicBezTo>
                    <a:pt x="16" y="4876"/>
                    <a:pt x="13" y="4879"/>
                    <a:pt x="8" y="4879"/>
                  </a:cubicBezTo>
                  <a:cubicBezTo>
                    <a:pt x="4" y="4879"/>
                    <a:pt x="0" y="4876"/>
                    <a:pt x="0" y="4871"/>
                  </a:cubicBezTo>
                  <a:lnTo>
                    <a:pt x="0" y="4871"/>
                  </a:lnTo>
                  <a:cubicBezTo>
                    <a:pt x="0" y="4867"/>
                    <a:pt x="4" y="4863"/>
                    <a:pt x="8" y="4863"/>
                  </a:cubicBezTo>
                  <a:cubicBezTo>
                    <a:pt x="13" y="4863"/>
                    <a:pt x="16" y="4867"/>
                    <a:pt x="16" y="4871"/>
                  </a:cubicBezTo>
                  <a:close/>
                  <a:moveTo>
                    <a:pt x="16" y="4903"/>
                  </a:moveTo>
                  <a:lnTo>
                    <a:pt x="16" y="4903"/>
                  </a:lnTo>
                  <a:cubicBezTo>
                    <a:pt x="16" y="4908"/>
                    <a:pt x="13" y="4911"/>
                    <a:pt x="8" y="4911"/>
                  </a:cubicBezTo>
                  <a:cubicBezTo>
                    <a:pt x="4" y="4911"/>
                    <a:pt x="0" y="4908"/>
                    <a:pt x="0" y="4903"/>
                  </a:cubicBezTo>
                  <a:lnTo>
                    <a:pt x="0" y="4903"/>
                  </a:lnTo>
                  <a:cubicBezTo>
                    <a:pt x="0" y="4899"/>
                    <a:pt x="4" y="4895"/>
                    <a:pt x="8" y="4895"/>
                  </a:cubicBezTo>
                  <a:cubicBezTo>
                    <a:pt x="13" y="4895"/>
                    <a:pt x="16" y="4899"/>
                    <a:pt x="16" y="4903"/>
                  </a:cubicBezTo>
                  <a:close/>
                  <a:moveTo>
                    <a:pt x="16" y="4935"/>
                  </a:moveTo>
                  <a:lnTo>
                    <a:pt x="16" y="4935"/>
                  </a:lnTo>
                  <a:cubicBezTo>
                    <a:pt x="16" y="4940"/>
                    <a:pt x="13" y="4943"/>
                    <a:pt x="8" y="4943"/>
                  </a:cubicBezTo>
                  <a:cubicBezTo>
                    <a:pt x="4" y="4943"/>
                    <a:pt x="0" y="4940"/>
                    <a:pt x="0" y="4935"/>
                  </a:cubicBezTo>
                  <a:lnTo>
                    <a:pt x="0" y="4935"/>
                  </a:lnTo>
                  <a:cubicBezTo>
                    <a:pt x="0" y="4931"/>
                    <a:pt x="4" y="4927"/>
                    <a:pt x="8" y="4927"/>
                  </a:cubicBezTo>
                  <a:cubicBezTo>
                    <a:pt x="13" y="4927"/>
                    <a:pt x="16" y="4931"/>
                    <a:pt x="16" y="4935"/>
                  </a:cubicBezTo>
                  <a:close/>
                  <a:moveTo>
                    <a:pt x="16" y="4967"/>
                  </a:moveTo>
                  <a:lnTo>
                    <a:pt x="16" y="4967"/>
                  </a:lnTo>
                  <a:cubicBezTo>
                    <a:pt x="16" y="4972"/>
                    <a:pt x="13" y="4975"/>
                    <a:pt x="8" y="4975"/>
                  </a:cubicBezTo>
                  <a:cubicBezTo>
                    <a:pt x="4" y="4975"/>
                    <a:pt x="0" y="4972"/>
                    <a:pt x="0" y="4967"/>
                  </a:cubicBezTo>
                  <a:lnTo>
                    <a:pt x="0" y="4967"/>
                  </a:lnTo>
                  <a:cubicBezTo>
                    <a:pt x="0" y="4963"/>
                    <a:pt x="4" y="4959"/>
                    <a:pt x="8" y="4959"/>
                  </a:cubicBezTo>
                  <a:cubicBezTo>
                    <a:pt x="13" y="4959"/>
                    <a:pt x="16" y="4963"/>
                    <a:pt x="16" y="4967"/>
                  </a:cubicBezTo>
                  <a:close/>
                  <a:moveTo>
                    <a:pt x="16" y="4999"/>
                  </a:moveTo>
                  <a:lnTo>
                    <a:pt x="16" y="4999"/>
                  </a:lnTo>
                  <a:cubicBezTo>
                    <a:pt x="16" y="5004"/>
                    <a:pt x="13" y="5007"/>
                    <a:pt x="8" y="5007"/>
                  </a:cubicBezTo>
                  <a:cubicBezTo>
                    <a:pt x="4" y="5007"/>
                    <a:pt x="0" y="5004"/>
                    <a:pt x="0" y="4999"/>
                  </a:cubicBezTo>
                  <a:lnTo>
                    <a:pt x="0" y="4999"/>
                  </a:lnTo>
                  <a:cubicBezTo>
                    <a:pt x="0" y="4995"/>
                    <a:pt x="4" y="4991"/>
                    <a:pt x="8" y="4991"/>
                  </a:cubicBezTo>
                  <a:cubicBezTo>
                    <a:pt x="13" y="4991"/>
                    <a:pt x="16" y="4995"/>
                    <a:pt x="16" y="4999"/>
                  </a:cubicBezTo>
                  <a:close/>
                  <a:moveTo>
                    <a:pt x="16" y="5031"/>
                  </a:moveTo>
                  <a:lnTo>
                    <a:pt x="16" y="5031"/>
                  </a:lnTo>
                  <a:cubicBezTo>
                    <a:pt x="16" y="5036"/>
                    <a:pt x="13" y="5039"/>
                    <a:pt x="8" y="5039"/>
                  </a:cubicBezTo>
                  <a:cubicBezTo>
                    <a:pt x="4" y="5039"/>
                    <a:pt x="0" y="5036"/>
                    <a:pt x="0" y="5031"/>
                  </a:cubicBezTo>
                  <a:lnTo>
                    <a:pt x="0" y="5031"/>
                  </a:lnTo>
                  <a:cubicBezTo>
                    <a:pt x="0" y="5027"/>
                    <a:pt x="4" y="5023"/>
                    <a:pt x="8" y="5023"/>
                  </a:cubicBezTo>
                  <a:cubicBezTo>
                    <a:pt x="13" y="5023"/>
                    <a:pt x="16" y="5027"/>
                    <a:pt x="16" y="5031"/>
                  </a:cubicBezTo>
                  <a:close/>
                  <a:moveTo>
                    <a:pt x="16" y="5063"/>
                  </a:moveTo>
                  <a:lnTo>
                    <a:pt x="16" y="5063"/>
                  </a:lnTo>
                  <a:cubicBezTo>
                    <a:pt x="16" y="5068"/>
                    <a:pt x="13" y="5071"/>
                    <a:pt x="8" y="5071"/>
                  </a:cubicBezTo>
                  <a:cubicBezTo>
                    <a:pt x="4" y="5071"/>
                    <a:pt x="0" y="5068"/>
                    <a:pt x="0" y="5063"/>
                  </a:cubicBezTo>
                  <a:lnTo>
                    <a:pt x="0" y="5063"/>
                  </a:lnTo>
                  <a:cubicBezTo>
                    <a:pt x="0" y="5059"/>
                    <a:pt x="4" y="5055"/>
                    <a:pt x="8" y="5055"/>
                  </a:cubicBezTo>
                  <a:cubicBezTo>
                    <a:pt x="13" y="5055"/>
                    <a:pt x="16" y="5059"/>
                    <a:pt x="16" y="5063"/>
                  </a:cubicBezTo>
                  <a:close/>
                  <a:moveTo>
                    <a:pt x="16" y="5095"/>
                  </a:moveTo>
                  <a:lnTo>
                    <a:pt x="16" y="5095"/>
                  </a:lnTo>
                  <a:cubicBezTo>
                    <a:pt x="16" y="5100"/>
                    <a:pt x="13" y="5103"/>
                    <a:pt x="8" y="5103"/>
                  </a:cubicBezTo>
                  <a:cubicBezTo>
                    <a:pt x="4" y="5103"/>
                    <a:pt x="0" y="5100"/>
                    <a:pt x="0" y="5095"/>
                  </a:cubicBezTo>
                  <a:lnTo>
                    <a:pt x="0" y="5095"/>
                  </a:lnTo>
                  <a:cubicBezTo>
                    <a:pt x="0" y="5091"/>
                    <a:pt x="4" y="5087"/>
                    <a:pt x="8" y="5087"/>
                  </a:cubicBezTo>
                  <a:cubicBezTo>
                    <a:pt x="13" y="5087"/>
                    <a:pt x="16" y="5091"/>
                    <a:pt x="16" y="5095"/>
                  </a:cubicBezTo>
                  <a:close/>
                  <a:moveTo>
                    <a:pt x="16" y="5127"/>
                  </a:moveTo>
                  <a:lnTo>
                    <a:pt x="16" y="5127"/>
                  </a:lnTo>
                  <a:cubicBezTo>
                    <a:pt x="16" y="5132"/>
                    <a:pt x="13" y="5135"/>
                    <a:pt x="8" y="5135"/>
                  </a:cubicBezTo>
                  <a:cubicBezTo>
                    <a:pt x="4" y="5135"/>
                    <a:pt x="0" y="5132"/>
                    <a:pt x="0" y="5127"/>
                  </a:cubicBezTo>
                  <a:lnTo>
                    <a:pt x="0" y="5127"/>
                  </a:lnTo>
                  <a:cubicBezTo>
                    <a:pt x="0" y="5123"/>
                    <a:pt x="4" y="5119"/>
                    <a:pt x="8" y="5119"/>
                  </a:cubicBezTo>
                  <a:cubicBezTo>
                    <a:pt x="13" y="5119"/>
                    <a:pt x="16" y="5123"/>
                    <a:pt x="16" y="5127"/>
                  </a:cubicBezTo>
                  <a:close/>
                  <a:moveTo>
                    <a:pt x="16" y="5159"/>
                  </a:moveTo>
                  <a:lnTo>
                    <a:pt x="16" y="5159"/>
                  </a:lnTo>
                  <a:cubicBezTo>
                    <a:pt x="16" y="5164"/>
                    <a:pt x="13" y="5167"/>
                    <a:pt x="8" y="5167"/>
                  </a:cubicBezTo>
                  <a:cubicBezTo>
                    <a:pt x="4" y="5167"/>
                    <a:pt x="0" y="5164"/>
                    <a:pt x="0" y="5159"/>
                  </a:cubicBezTo>
                  <a:lnTo>
                    <a:pt x="0" y="5159"/>
                  </a:lnTo>
                  <a:cubicBezTo>
                    <a:pt x="0" y="5155"/>
                    <a:pt x="4" y="5151"/>
                    <a:pt x="8" y="5151"/>
                  </a:cubicBezTo>
                  <a:cubicBezTo>
                    <a:pt x="13" y="5151"/>
                    <a:pt x="16" y="5155"/>
                    <a:pt x="16" y="5159"/>
                  </a:cubicBezTo>
                  <a:close/>
                  <a:moveTo>
                    <a:pt x="16" y="5191"/>
                  </a:moveTo>
                  <a:lnTo>
                    <a:pt x="16" y="5191"/>
                  </a:lnTo>
                  <a:cubicBezTo>
                    <a:pt x="16" y="5196"/>
                    <a:pt x="13" y="5199"/>
                    <a:pt x="8" y="5199"/>
                  </a:cubicBezTo>
                  <a:cubicBezTo>
                    <a:pt x="4" y="5199"/>
                    <a:pt x="0" y="5196"/>
                    <a:pt x="0" y="5191"/>
                  </a:cubicBezTo>
                  <a:lnTo>
                    <a:pt x="0" y="5191"/>
                  </a:lnTo>
                  <a:cubicBezTo>
                    <a:pt x="0" y="5187"/>
                    <a:pt x="4" y="5183"/>
                    <a:pt x="8" y="5183"/>
                  </a:cubicBezTo>
                  <a:cubicBezTo>
                    <a:pt x="13" y="5183"/>
                    <a:pt x="16" y="5187"/>
                    <a:pt x="16" y="5191"/>
                  </a:cubicBezTo>
                  <a:close/>
                  <a:moveTo>
                    <a:pt x="16" y="5223"/>
                  </a:moveTo>
                  <a:lnTo>
                    <a:pt x="16" y="5223"/>
                  </a:lnTo>
                  <a:cubicBezTo>
                    <a:pt x="16" y="5228"/>
                    <a:pt x="13" y="5231"/>
                    <a:pt x="8" y="5231"/>
                  </a:cubicBezTo>
                  <a:cubicBezTo>
                    <a:pt x="4" y="5231"/>
                    <a:pt x="0" y="5228"/>
                    <a:pt x="0" y="5223"/>
                  </a:cubicBezTo>
                  <a:lnTo>
                    <a:pt x="0" y="5223"/>
                  </a:lnTo>
                  <a:cubicBezTo>
                    <a:pt x="0" y="5219"/>
                    <a:pt x="4" y="5215"/>
                    <a:pt x="8" y="5215"/>
                  </a:cubicBezTo>
                  <a:cubicBezTo>
                    <a:pt x="13" y="5215"/>
                    <a:pt x="16" y="5219"/>
                    <a:pt x="16" y="5223"/>
                  </a:cubicBezTo>
                  <a:close/>
                  <a:moveTo>
                    <a:pt x="16" y="5255"/>
                  </a:moveTo>
                  <a:lnTo>
                    <a:pt x="16" y="5255"/>
                  </a:lnTo>
                  <a:cubicBezTo>
                    <a:pt x="16" y="5260"/>
                    <a:pt x="13" y="5263"/>
                    <a:pt x="8" y="5263"/>
                  </a:cubicBezTo>
                  <a:cubicBezTo>
                    <a:pt x="4" y="5263"/>
                    <a:pt x="0" y="5260"/>
                    <a:pt x="0" y="5255"/>
                  </a:cubicBezTo>
                  <a:lnTo>
                    <a:pt x="0" y="5255"/>
                  </a:lnTo>
                  <a:cubicBezTo>
                    <a:pt x="0" y="5251"/>
                    <a:pt x="4" y="5247"/>
                    <a:pt x="8" y="5247"/>
                  </a:cubicBezTo>
                  <a:cubicBezTo>
                    <a:pt x="13" y="5247"/>
                    <a:pt x="16" y="5251"/>
                    <a:pt x="16" y="5255"/>
                  </a:cubicBezTo>
                  <a:close/>
                  <a:moveTo>
                    <a:pt x="16" y="5287"/>
                  </a:moveTo>
                  <a:lnTo>
                    <a:pt x="16" y="5287"/>
                  </a:lnTo>
                  <a:cubicBezTo>
                    <a:pt x="16" y="5292"/>
                    <a:pt x="13" y="5295"/>
                    <a:pt x="8" y="5295"/>
                  </a:cubicBezTo>
                  <a:cubicBezTo>
                    <a:pt x="4" y="5295"/>
                    <a:pt x="0" y="5292"/>
                    <a:pt x="0" y="5287"/>
                  </a:cubicBezTo>
                  <a:lnTo>
                    <a:pt x="0" y="5287"/>
                  </a:lnTo>
                  <a:cubicBezTo>
                    <a:pt x="0" y="5283"/>
                    <a:pt x="4" y="5279"/>
                    <a:pt x="8" y="5279"/>
                  </a:cubicBezTo>
                  <a:cubicBezTo>
                    <a:pt x="13" y="5279"/>
                    <a:pt x="16" y="5283"/>
                    <a:pt x="16" y="5287"/>
                  </a:cubicBezTo>
                  <a:close/>
                  <a:moveTo>
                    <a:pt x="16" y="5319"/>
                  </a:moveTo>
                  <a:lnTo>
                    <a:pt x="16" y="5319"/>
                  </a:lnTo>
                  <a:cubicBezTo>
                    <a:pt x="16" y="5324"/>
                    <a:pt x="13" y="5327"/>
                    <a:pt x="8" y="5327"/>
                  </a:cubicBezTo>
                  <a:cubicBezTo>
                    <a:pt x="4" y="5327"/>
                    <a:pt x="0" y="5324"/>
                    <a:pt x="0" y="5319"/>
                  </a:cubicBezTo>
                  <a:lnTo>
                    <a:pt x="0" y="5319"/>
                  </a:lnTo>
                  <a:cubicBezTo>
                    <a:pt x="0" y="5315"/>
                    <a:pt x="4" y="5311"/>
                    <a:pt x="8" y="5311"/>
                  </a:cubicBezTo>
                  <a:cubicBezTo>
                    <a:pt x="13" y="5311"/>
                    <a:pt x="16" y="5315"/>
                    <a:pt x="16" y="5319"/>
                  </a:cubicBezTo>
                  <a:close/>
                  <a:moveTo>
                    <a:pt x="16" y="5351"/>
                  </a:moveTo>
                  <a:lnTo>
                    <a:pt x="16" y="5351"/>
                  </a:lnTo>
                  <a:cubicBezTo>
                    <a:pt x="16" y="5356"/>
                    <a:pt x="13" y="5359"/>
                    <a:pt x="8" y="5359"/>
                  </a:cubicBezTo>
                  <a:cubicBezTo>
                    <a:pt x="4" y="5359"/>
                    <a:pt x="0" y="5356"/>
                    <a:pt x="0" y="5351"/>
                  </a:cubicBezTo>
                  <a:lnTo>
                    <a:pt x="0" y="5351"/>
                  </a:lnTo>
                  <a:cubicBezTo>
                    <a:pt x="0" y="5347"/>
                    <a:pt x="4" y="5343"/>
                    <a:pt x="8" y="5343"/>
                  </a:cubicBezTo>
                  <a:cubicBezTo>
                    <a:pt x="13" y="5343"/>
                    <a:pt x="16" y="5347"/>
                    <a:pt x="16" y="5351"/>
                  </a:cubicBezTo>
                  <a:close/>
                  <a:moveTo>
                    <a:pt x="16" y="5383"/>
                  </a:moveTo>
                  <a:lnTo>
                    <a:pt x="16" y="5383"/>
                  </a:lnTo>
                  <a:cubicBezTo>
                    <a:pt x="16" y="5388"/>
                    <a:pt x="13" y="5391"/>
                    <a:pt x="8" y="5391"/>
                  </a:cubicBezTo>
                  <a:cubicBezTo>
                    <a:pt x="4" y="5391"/>
                    <a:pt x="0" y="5388"/>
                    <a:pt x="0" y="5383"/>
                  </a:cubicBezTo>
                  <a:lnTo>
                    <a:pt x="0" y="5383"/>
                  </a:lnTo>
                  <a:cubicBezTo>
                    <a:pt x="0" y="5379"/>
                    <a:pt x="4" y="5375"/>
                    <a:pt x="8" y="5375"/>
                  </a:cubicBezTo>
                  <a:cubicBezTo>
                    <a:pt x="13" y="5375"/>
                    <a:pt x="16" y="5379"/>
                    <a:pt x="16" y="5383"/>
                  </a:cubicBezTo>
                  <a:close/>
                  <a:moveTo>
                    <a:pt x="16" y="5415"/>
                  </a:moveTo>
                  <a:lnTo>
                    <a:pt x="16" y="5416"/>
                  </a:lnTo>
                  <a:cubicBezTo>
                    <a:pt x="16" y="5420"/>
                    <a:pt x="13" y="5424"/>
                    <a:pt x="8" y="5424"/>
                  </a:cubicBezTo>
                  <a:cubicBezTo>
                    <a:pt x="4" y="5424"/>
                    <a:pt x="0" y="5420"/>
                    <a:pt x="0" y="5416"/>
                  </a:cubicBezTo>
                  <a:lnTo>
                    <a:pt x="0" y="5415"/>
                  </a:lnTo>
                  <a:cubicBezTo>
                    <a:pt x="0" y="5411"/>
                    <a:pt x="4" y="5407"/>
                    <a:pt x="8" y="5407"/>
                  </a:cubicBezTo>
                  <a:cubicBezTo>
                    <a:pt x="13" y="5407"/>
                    <a:pt x="16" y="5411"/>
                    <a:pt x="16" y="5415"/>
                  </a:cubicBezTo>
                  <a:close/>
                  <a:moveTo>
                    <a:pt x="16" y="5448"/>
                  </a:moveTo>
                  <a:lnTo>
                    <a:pt x="16" y="5448"/>
                  </a:lnTo>
                  <a:cubicBezTo>
                    <a:pt x="16" y="5452"/>
                    <a:pt x="13" y="5456"/>
                    <a:pt x="8" y="5456"/>
                  </a:cubicBezTo>
                  <a:cubicBezTo>
                    <a:pt x="4" y="5456"/>
                    <a:pt x="0" y="5452"/>
                    <a:pt x="0" y="5448"/>
                  </a:cubicBezTo>
                  <a:lnTo>
                    <a:pt x="0" y="5448"/>
                  </a:lnTo>
                  <a:cubicBezTo>
                    <a:pt x="0" y="5443"/>
                    <a:pt x="4" y="5440"/>
                    <a:pt x="8" y="5440"/>
                  </a:cubicBezTo>
                  <a:cubicBezTo>
                    <a:pt x="13" y="5440"/>
                    <a:pt x="16" y="5443"/>
                    <a:pt x="16" y="5448"/>
                  </a:cubicBezTo>
                  <a:close/>
                  <a:moveTo>
                    <a:pt x="16" y="5480"/>
                  </a:moveTo>
                  <a:lnTo>
                    <a:pt x="16" y="5480"/>
                  </a:lnTo>
                  <a:cubicBezTo>
                    <a:pt x="16" y="5484"/>
                    <a:pt x="13" y="5488"/>
                    <a:pt x="8" y="5488"/>
                  </a:cubicBezTo>
                  <a:cubicBezTo>
                    <a:pt x="4" y="5488"/>
                    <a:pt x="0" y="5484"/>
                    <a:pt x="0" y="5480"/>
                  </a:cubicBezTo>
                  <a:lnTo>
                    <a:pt x="0" y="5480"/>
                  </a:lnTo>
                  <a:cubicBezTo>
                    <a:pt x="0" y="5475"/>
                    <a:pt x="4" y="5472"/>
                    <a:pt x="8" y="5472"/>
                  </a:cubicBezTo>
                  <a:cubicBezTo>
                    <a:pt x="13" y="5472"/>
                    <a:pt x="16" y="5475"/>
                    <a:pt x="16" y="5480"/>
                  </a:cubicBezTo>
                  <a:close/>
                  <a:moveTo>
                    <a:pt x="16" y="5512"/>
                  </a:moveTo>
                  <a:lnTo>
                    <a:pt x="16" y="5512"/>
                  </a:lnTo>
                  <a:cubicBezTo>
                    <a:pt x="16" y="5516"/>
                    <a:pt x="13" y="5520"/>
                    <a:pt x="8" y="5520"/>
                  </a:cubicBezTo>
                  <a:cubicBezTo>
                    <a:pt x="4" y="5520"/>
                    <a:pt x="0" y="5516"/>
                    <a:pt x="0" y="5512"/>
                  </a:cubicBezTo>
                  <a:lnTo>
                    <a:pt x="0" y="5512"/>
                  </a:lnTo>
                  <a:cubicBezTo>
                    <a:pt x="0" y="5507"/>
                    <a:pt x="4" y="5504"/>
                    <a:pt x="8" y="5504"/>
                  </a:cubicBezTo>
                  <a:cubicBezTo>
                    <a:pt x="13" y="5504"/>
                    <a:pt x="16" y="5507"/>
                    <a:pt x="16" y="5512"/>
                  </a:cubicBezTo>
                  <a:close/>
                  <a:moveTo>
                    <a:pt x="16" y="5544"/>
                  </a:moveTo>
                  <a:lnTo>
                    <a:pt x="16" y="5544"/>
                  </a:lnTo>
                  <a:cubicBezTo>
                    <a:pt x="16" y="5548"/>
                    <a:pt x="13" y="5552"/>
                    <a:pt x="8" y="5552"/>
                  </a:cubicBezTo>
                  <a:cubicBezTo>
                    <a:pt x="4" y="5552"/>
                    <a:pt x="0" y="5548"/>
                    <a:pt x="0" y="5544"/>
                  </a:cubicBezTo>
                  <a:lnTo>
                    <a:pt x="0" y="5544"/>
                  </a:lnTo>
                  <a:cubicBezTo>
                    <a:pt x="0" y="5539"/>
                    <a:pt x="4" y="5536"/>
                    <a:pt x="8" y="5536"/>
                  </a:cubicBezTo>
                  <a:cubicBezTo>
                    <a:pt x="13" y="5536"/>
                    <a:pt x="16" y="5539"/>
                    <a:pt x="16" y="5544"/>
                  </a:cubicBezTo>
                  <a:close/>
                  <a:moveTo>
                    <a:pt x="17" y="5575"/>
                  </a:moveTo>
                  <a:lnTo>
                    <a:pt x="17" y="5575"/>
                  </a:lnTo>
                  <a:cubicBezTo>
                    <a:pt x="17" y="5580"/>
                    <a:pt x="13" y="5583"/>
                    <a:pt x="9" y="5584"/>
                  </a:cubicBezTo>
                  <a:cubicBezTo>
                    <a:pt x="5" y="5584"/>
                    <a:pt x="1" y="5580"/>
                    <a:pt x="1" y="5576"/>
                  </a:cubicBezTo>
                  <a:lnTo>
                    <a:pt x="1" y="5576"/>
                  </a:lnTo>
                  <a:cubicBezTo>
                    <a:pt x="1" y="5571"/>
                    <a:pt x="4" y="5568"/>
                    <a:pt x="9" y="5568"/>
                  </a:cubicBezTo>
                  <a:cubicBezTo>
                    <a:pt x="13" y="5567"/>
                    <a:pt x="17" y="5571"/>
                    <a:pt x="17" y="5575"/>
                  </a:cubicBezTo>
                  <a:close/>
                  <a:moveTo>
                    <a:pt x="18" y="5607"/>
                  </a:moveTo>
                  <a:lnTo>
                    <a:pt x="18" y="5607"/>
                  </a:lnTo>
                  <a:cubicBezTo>
                    <a:pt x="18" y="5612"/>
                    <a:pt x="15" y="5615"/>
                    <a:pt x="11" y="5616"/>
                  </a:cubicBezTo>
                  <a:cubicBezTo>
                    <a:pt x="6" y="5616"/>
                    <a:pt x="2" y="5612"/>
                    <a:pt x="2" y="5608"/>
                  </a:cubicBezTo>
                  <a:lnTo>
                    <a:pt x="2" y="5608"/>
                  </a:lnTo>
                  <a:cubicBezTo>
                    <a:pt x="2" y="5603"/>
                    <a:pt x="6" y="5600"/>
                    <a:pt x="10" y="5600"/>
                  </a:cubicBezTo>
                  <a:cubicBezTo>
                    <a:pt x="15" y="5599"/>
                    <a:pt x="18" y="5603"/>
                    <a:pt x="18" y="5607"/>
                  </a:cubicBezTo>
                  <a:close/>
                  <a:moveTo>
                    <a:pt x="20" y="5639"/>
                  </a:moveTo>
                  <a:lnTo>
                    <a:pt x="20" y="5639"/>
                  </a:lnTo>
                  <a:cubicBezTo>
                    <a:pt x="20" y="5644"/>
                    <a:pt x="17" y="5647"/>
                    <a:pt x="12" y="5648"/>
                  </a:cubicBezTo>
                  <a:cubicBezTo>
                    <a:pt x="8" y="5648"/>
                    <a:pt x="4" y="5644"/>
                    <a:pt x="4" y="5640"/>
                  </a:cubicBezTo>
                  <a:lnTo>
                    <a:pt x="4" y="5640"/>
                  </a:lnTo>
                  <a:cubicBezTo>
                    <a:pt x="4" y="5635"/>
                    <a:pt x="7" y="5632"/>
                    <a:pt x="12" y="5632"/>
                  </a:cubicBezTo>
                  <a:cubicBezTo>
                    <a:pt x="16" y="5631"/>
                    <a:pt x="20" y="5635"/>
                    <a:pt x="20" y="5639"/>
                  </a:cubicBezTo>
                  <a:close/>
                  <a:moveTo>
                    <a:pt x="22" y="5671"/>
                  </a:moveTo>
                  <a:lnTo>
                    <a:pt x="22" y="5671"/>
                  </a:lnTo>
                  <a:cubicBezTo>
                    <a:pt x="22" y="5675"/>
                    <a:pt x="19" y="5679"/>
                    <a:pt x="15" y="5679"/>
                  </a:cubicBezTo>
                  <a:cubicBezTo>
                    <a:pt x="10" y="5680"/>
                    <a:pt x="6" y="5677"/>
                    <a:pt x="6" y="5673"/>
                  </a:cubicBezTo>
                  <a:lnTo>
                    <a:pt x="6" y="5672"/>
                  </a:lnTo>
                  <a:cubicBezTo>
                    <a:pt x="5" y="5668"/>
                    <a:pt x="8" y="5664"/>
                    <a:pt x="13" y="5664"/>
                  </a:cubicBezTo>
                  <a:cubicBezTo>
                    <a:pt x="17" y="5663"/>
                    <a:pt x="21" y="5666"/>
                    <a:pt x="22" y="5671"/>
                  </a:cubicBezTo>
                  <a:close/>
                  <a:moveTo>
                    <a:pt x="26" y="5702"/>
                  </a:moveTo>
                  <a:lnTo>
                    <a:pt x="26" y="5702"/>
                  </a:lnTo>
                  <a:cubicBezTo>
                    <a:pt x="27" y="5707"/>
                    <a:pt x="24" y="5711"/>
                    <a:pt x="19" y="5711"/>
                  </a:cubicBezTo>
                  <a:cubicBezTo>
                    <a:pt x="15" y="5712"/>
                    <a:pt x="11" y="5709"/>
                    <a:pt x="11" y="5704"/>
                  </a:cubicBezTo>
                  <a:lnTo>
                    <a:pt x="11" y="5704"/>
                  </a:lnTo>
                  <a:cubicBezTo>
                    <a:pt x="10" y="5700"/>
                    <a:pt x="13" y="5696"/>
                    <a:pt x="17" y="5695"/>
                  </a:cubicBezTo>
                  <a:cubicBezTo>
                    <a:pt x="22" y="5695"/>
                    <a:pt x="26" y="5698"/>
                    <a:pt x="26" y="5702"/>
                  </a:cubicBezTo>
                  <a:close/>
                  <a:moveTo>
                    <a:pt x="31" y="5734"/>
                  </a:moveTo>
                  <a:lnTo>
                    <a:pt x="31" y="5734"/>
                  </a:lnTo>
                  <a:cubicBezTo>
                    <a:pt x="32" y="5738"/>
                    <a:pt x="29" y="5742"/>
                    <a:pt x="24" y="5743"/>
                  </a:cubicBezTo>
                  <a:cubicBezTo>
                    <a:pt x="20" y="5743"/>
                    <a:pt x="16" y="5740"/>
                    <a:pt x="15" y="5736"/>
                  </a:cubicBezTo>
                  <a:lnTo>
                    <a:pt x="15" y="5736"/>
                  </a:lnTo>
                  <a:cubicBezTo>
                    <a:pt x="15" y="5731"/>
                    <a:pt x="18" y="5727"/>
                    <a:pt x="22" y="5727"/>
                  </a:cubicBezTo>
                  <a:cubicBezTo>
                    <a:pt x="27" y="5726"/>
                    <a:pt x="31" y="5729"/>
                    <a:pt x="31" y="5734"/>
                  </a:cubicBezTo>
                  <a:close/>
                  <a:moveTo>
                    <a:pt x="36" y="5765"/>
                  </a:moveTo>
                  <a:lnTo>
                    <a:pt x="36" y="5765"/>
                  </a:lnTo>
                  <a:cubicBezTo>
                    <a:pt x="37" y="5770"/>
                    <a:pt x="34" y="5774"/>
                    <a:pt x="29" y="5774"/>
                  </a:cubicBezTo>
                  <a:cubicBezTo>
                    <a:pt x="25" y="5775"/>
                    <a:pt x="21" y="5772"/>
                    <a:pt x="20" y="5767"/>
                  </a:cubicBezTo>
                  <a:lnTo>
                    <a:pt x="20" y="5767"/>
                  </a:lnTo>
                  <a:cubicBezTo>
                    <a:pt x="20" y="5763"/>
                    <a:pt x="23" y="5759"/>
                    <a:pt x="27" y="5759"/>
                  </a:cubicBezTo>
                  <a:cubicBezTo>
                    <a:pt x="32" y="5758"/>
                    <a:pt x="36" y="5761"/>
                    <a:pt x="36" y="5765"/>
                  </a:cubicBezTo>
                  <a:close/>
                  <a:moveTo>
                    <a:pt x="44" y="5795"/>
                  </a:moveTo>
                  <a:lnTo>
                    <a:pt x="44" y="5795"/>
                  </a:lnTo>
                  <a:cubicBezTo>
                    <a:pt x="45" y="5800"/>
                    <a:pt x="42" y="5804"/>
                    <a:pt x="38" y="5805"/>
                  </a:cubicBezTo>
                  <a:cubicBezTo>
                    <a:pt x="34" y="5806"/>
                    <a:pt x="29" y="5804"/>
                    <a:pt x="28" y="5800"/>
                  </a:cubicBezTo>
                  <a:lnTo>
                    <a:pt x="28" y="5800"/>
                  </a:lnTo>
                  <a:cubicBezTo>
                    <a:pt x="27" y="5795"/>
                    <a:pt x="29" y="5791"/>
                    <a:pt x="34" y="5790"/>
                  </a:cubicBezTo>
                  <a:cubicBezTo>
                    <a:pt x="38" y="5789"/>
                    <a:pt x="42" y="5791"/>
                    <a:pt x="44" y="5795"/>
                  </a:cubicBezTo>
                  <a:close/>
                  <a:moveTo>
                    <a:pt x="51" y="5826"/>
                  </a:moveTo>
                  <a:lnTo>
                    <a:pt x="51" y="5827"/>
                  </a:lnTo>
                  <a:cubicBezTo>
                    <a:pt x="53" y="5831"/>
                    <a:pt x="50" y="5835"/>
                    <a:pt x="46" y="5836"/>
                  </a:cubicBezTo>
                  <a:cubicBezTo>
                    <a:pt x="41" y="5837"/>
                    <a:pt x="37" y="5835"/>
                    <a:pt x="36" y="5831"/>
                  </a:cubicBezTo>
                  <a:lnTo>
                    <a:pt x="36" y="5831"/>
                  </a:lnTo>
                  <a:cubicBezTo>
                    <a:pt x="35" y="5826"/>
                    <a:pt x="37" y="5822"/>
                    <a:pt x="42" y="5821"/>
                  </a:cubicBezTo>
                  <a:cubicBezTo>
                    <a:pt x="46" y="5820"/>
                    <a:pt x="50" y="5822"/>
                    <a:pt x="51" y="5826"/>
                  </a:cubicBezTo>
                  <a:close/>
                  <a:moveTo>
                    <a:pt x="59" y="5858"/>
                  </a:moveTo>
                  <a:lnTo>
                    <a:pt x="59" y="5858"/>
                  </a:lnTo>
                  <a:cubicBezTo>
                    <a:pt x="60" y="5862"/>
                    <a:pt x="58" y="5866"/>
                    <a:pt x="54" y="5867"/>
                  </a:cubicBezTo>
                  <a:cubicBezTo>
                    <a:pt x="49" y="5868"/>
                    <a:pt x="45" y="5866"/>
                    <a:pt x="44" y="5862"/>
                  </a:cubicBezTo>
                  <a:lnTo>
                    <a:pt x="44" y="5862"/>
                  </a:lnTo>
                  <a:cubicBezTo>
                    <a:pt x="43" y="5857"/>
                    <a:pt x="45" y="5853"/>
                    <a:pt x="49" y="5852"/>
                  </a:cubicBezTo>
                  <a:cubicBezTo>
                    <a:pt x="54" y="5851"/>
                    <a:pt x="58" y="5853"/>
                    <a:pt x="59" y="5858"/>
                  </a:cubicBezTo>
                  <a:close/>
                  <a:moveTo>
                    <a:pt x="70" y="5887"/>
                  </a:moveTo>
                  <a:lnTo>
                    <a:pt x="70" y="5887"/>
                  </a:lnTo>
                  <a:cubicBezTo>
                    <a:pt x="71" y="5891"/>
                    <a:pt x="69" y="5896"/>
                    <a:pt x="65" y="5897"/>
                  </a:cubicBezTo>
                  <a:cubicBezTo>
                    <a:pt x="61" y="5899"/>
                    <a:pt x="56" y="5897"/>
                    <a:pt x="55" y="5892"/>
                  </a:cubicBezTo>
                  <a:lnTo>
                    <a:pt x="55" y="5892"/>
                  </a:lnTo>
                  <a:cubicBezTo>
                    <a:pt x="53" y="5888"/>
                    <a:pt x="55" y="5884"/>
                    <a:pt x="60" y="5882"/>
                  </a:cubicBezTo>
                  <a:cubicBezTo>
                    <a:pt x="64" y="5881"/>
                    <a:pt x="68" y="5883"/>
                    <a:pt x="70" y="5887"/>
                  </a:cubicBezTo>
                  <a:close/>
                  <a:moveTo>
                    <a:pt x="81" y="5917"/>
                  </a:moveTo>
                  <a:lnTo>
                    <a:pt x="81" y="5917"/>
                  </a:lnTo>
                  <a:cubicBezTo>
                    <a:pt x="83" y="5921"/>
                    <a:pt x="80" y="5926"/>
                    <a:pt x="76" y="5927"/>
                  </a:cubicBezTo>
                  <a:cubicBezTo>
                    <a:pt x="72" y="5929"/>
                    <a:pt x="67" y="5927"/>
                    <a:pt x="66" y="5922"/>
                  </a:cubicBezTo>
                  <a:lnTo>
                    <a:pt x="66" y="5922"/>
                  </a:lnTo>
                  <a:cubicBezTo>
                    <a:pt x="64" y="5918"/>
                    <a:pt x="67" y="5914"/>
                    <a:pt x="71" y="5912"/>
                  </a:cubicBezTo>
                  <a:cubicBezTo>
                    <a:pt x="75" y="5911"/>
                    <a:pt x="79" y="5913"/>
                    <a:pt x="81" y="5917"/>
                  </a:cubicBezTo>
                  <a:close/>
                  <a:moveTo>
                    <a:pt x="92" y="5947"/>
                  </a:moveTo>
                  <a:lnTo>
                    <a:pt x="92" y="5947"/>
                  </a:lnTo>
                  <a:cubicBezTo>
                    <a:pt x="94" y="5951"/>
                    <a:pt x="92" y="5956"/>
                    <a:pt x="87" y="5957"/>
                  </a:cubicBezTo>
                  <a:cubicBezTo>
                    <a:pt x="83" y="5959"/>
                    <a:pt x="79" y="5957"/>
                    <a:pt x="77" y="5952"/>
                  </a:cubicBezTo>
                  <a:lnTo>
                    <a:pt x="77" y="5952"/>
                  </a:lnTo>
                  <a:cubicBezTo>
                    <a:pt x="76" y="5948"/>
                    <a:pt x="78" y="5944"/>
                    <a:pt x="82" y="5942"/>
                  </a:cubicBezTo>
                  <a:cubicBezTo>
                    <a:pt x="86" y="5941"/>
                    <a:pt x="91" y="5943"/>
                    <a:pt x="92" y="5947"/>
                  </a:cubicBezTo>
                  <a:close/>
                  <a:moveTo>
                    <a:pt x="105" y="5975"/>
                  </a:moveTo>
                  <a:lnTo>
                    <a:pt x="105" y="5975"/>
                  </a:lnTo>
                  <a:cubicBezTo>
                    <a:pt x="107" y="5979"/>
                    <a:pt x="106" y="5984"/>
                    <a:pt x="102" y="5986"/>
                  </a:cubicBezTo>
                  <a:cubicBezTo>
                    <a:pt x="98" y="5988"/>
                    <a:pt x="93" y="5986"/>
                    <a:pt x="91" y="5982"/>
                  </a:cubicBezTo>
                  <a:lnTo>
                    <a:pt x="91" y="5982"/>
                  </a:lnTo>
                  <a:cubicBezTo>
                    <a:pt x="89" y="5978"/>
                    <a:pt x="91" y="5974"/>
                    <a:pt x="94" y="5972"/>
                  </a:cubicBezTo>
                  <a:cubicBezTo>
                    <a:pt x="98" y="5970"/>
                    <a:pt x="103" y="5971"/>
                    <a:pt x="105" y="5975"/>
                  </a:cubicBezTo>
                  <a:close/>
                  <a:moveTo>
                    <a:pt x="119" y="6004"/>
                  </a:moveTo>
                  <a:lnTo>
                    <a:pt x="119" y="6004"/>
                  </a:lnTo>
                  <a:cubicBezTo>
                    <a:pt x="121" y="6008"/>
                    <a:pt x="119" y="6013"/>
                    <a:pt x="115" y="6015"/>
                  </a:cubicBezTo>
                  <a:cubicBezTo>
                    <a:pt x="111" y="6017"/>
                    <a:pt x="107" y="6015"/>
                    <a:pt x="105" y="6011"/>
                  </a:cubicBezTo>
                  <a:lnTo>
                    <a:pt x="105" y="6011"/>
                  </a:lnTo>
                  <a:cubicBezTo>
                    <a:pt x="103" y="6007"/>
                    <a:pt x="104" y="6002"/>
                    <a:pt x="108" y="6001"/>
                  </a:cubicBezTo>
                  <a:cubicBezTo>
                    <a:pt x="112" y="5999"/>
                    <a:pt x="117" y="6000"/>
                    <a:pt x="119" y="6004"/>
                  </a:cubicBezTo>
                  <a:close/>
                  <a:moveTo>
                    <a:pt x="133" y="6033"/>
                  </a:moveTo>
                  <a:lnTo>
                    <a:pt x="133" y="6033"/>
                  </a:lnTo>
                  <a:cubicBezTo>
                    <a:pt x="135" y="6037"/>
                    <a:pt x="133" y="6042"/>
                    <a:pt x="129" y="6044"/>
                  </a:cubicBezTo>
                  <a:cubicBezTo>
                    <a:pt x="125" y="6046"/>
                    <a:pt x="120" y="6044"/>
                    <a:pt x="118" y="6040"/>
                  </a:cubicBezTo>
                  <a:lnTo>
                    <a:pt x="118" y="6040"/>
                  </a:lnTo>
                  <a:cubicBezTo>
                    <a:pt x="116" y="6036"/>
                    <a:pt x="118" y="6031"/>
                    <a:pt x="122" y="6029"/>
                  </a:cubicBezTo>
                  <a:cubicBezTo>
                    <a:pt x="126" y="6027"/>
                    <a:pt x="131" y="6029"/>
                    <a:pt x="133" y="6033"/>
                  </a:cubicBezTo>
                  <a:close/>
                  <a:moveTo>
                    <a:pt x="149" y="6060"/>
                  </a:moveTo>
                  <a:lnTo>
                    <a:pt x="149" y="6060"/>
                  </a:lnTo>
                  <a:cubicBezTo>
                    <a:pt x="151" y="6063"/>
                    <a:pt x="150" y="6068"/>
                    <a:pt x="146" y="6071"/>
                  </a:cubicBezTo>
                  <a:cubicBezTo>
                    <a:pt x="143" y="6073"/>
                    <a:pt x="138" y="6072"/>
                    <a:pt x="135" y="6069"/>
                  </a:cubicBezTo>
                  <a:lnTo>
                    <a:pt x="135" y="6069"/>
                  </a:lnTo>
                  <a:cubicBezTo>
                    <a:pt x="133" y="6065"/>
                    <a:pt x="134" y="6060"/>
                    <a:pt x="138" y="6057"/>
                  </a:cubicBezTo>
                  <a:cubicBezTo>
                    <a:pt x="141" y="6055"/>
                    <a:pt x="146" y="6056"/>
                    <a:pt x="149" y="6060"/>
                  </a:cubicBezTo>
                  <a:close/>
                  <a:moveTo>
                    <a:pt x="165" y="6087"/>
                  </a:moveTo>
                  <a:lnTo>
                    <a:pt x="165" y="6087"/>
                  </a:lnTo>
                  <a:cubicBezTo>
                    <a:pt x="168" y="6091"/>
                    <a:pt x="167" y="6096"/>
                    <a:pt x="163" y="6098"/>
                  </a:cubicBezTo>
                  <a:cubicBezTo>
                    <a:pt x="159" y="6101"/>
                    <a:pt x="154" y="6100"/>
                    <a:pt x="152" y="6096"/>
                  </a:cubicBezTo>
                  <a:lnTo>
                    <a:pt x="152" y="6096"/>
                  </a:lnTo>
                  <a:cubicBezTo>
                    <a:pt x="149" y="6092"/>
                    <a:pt x="150" y="6087"/>
                    <a:pt x="154" y="6085"/>
                  </a:cubicBezTo>
                  <a:cubicBezTo>
                    <a:pt x="158" y="6082"/>
                    <a:pt x="163" y="6083"/>
                    <a:pt x="165" y="6087"/>
                  </a:cubicBezTo>
                  <a:close/>
                  <a:moveTo>
                    <a:pt x="182" y="6114"/>
                  </a:moveTo>
                  <a:lnTo>
                    <a:pt x="182" y="6114"/>
                  </a:lnTo>
                  <a:cubicBezTo>
                    <a:pt x="184" y="6118"/>
                    <a:pt x="183" y="6123"/>
                    <a:pt x="180" y="6126"/>
                  </a:cubicBezTo>
                  <a:cubicBezTo>
                    <a:pt x="176" y="6128"/>
                    <a:pt x="171" y="6127"/>
                    <a:pt x="169" y="6123"/>
                  </a:cubicBezTo>
                  <a:lnTo>
                    <a:pt x="169" y="6123"/>
                  </a:lnTo>
                  <a:cubicBezTo>
                    <a:pt x="166" y="6119"/>
                    <a:pt x="167" y="6115"/>
                    <a:pt x="171" y="6112"/>
                  </a:cubicBezTo>
                  <a:cubicBezTo>
                    <a:pt x="175" y="6110"/>
                    <a:pt x="180" y="6111"/>
                    <a:pt x="182" y="6114"/>
                  </a:cubicBezTo>
                  <a:close/>
                  <a:moveTo>
                    <a:pt x="201" y="6140"/>
                  </a:moveTo>
                  <a:lnTo>
                    <a:pt x="201" y="6140"/>
                  </a:lnTo>
                  <a:cubicBezTo>
                    <a:pt x="203" y="6143"/>
                    <a:pt x="202" y="6149"/>
                    <a:pt x="199" y="6151"/>
                  </a:cubicBezTo>
                  <a:cubicBezTo>
                    <a:pt x="195" y="6154"/>
                    <a:pt x="190" y="6153"/>
                    <a:pt x="188" y="6149"/>
                  </a:cubicBezTo>
                  <a:lnTo>
                    <a:pt x="188" y="6149"/>
                  </a:lnTo>
                  <a:cubicBezTo>
                    <a:pt x="185" y="6146"/>
                    <a:pt x="186" y="6141"/>
                    <a:pt x="189" y="6138"/>
                  </a:cubicBezTo>
                  <a:cubicBezTo>
                    <a:pt x="193" y="6136"/>
                    <a:pt x="198" y="6136"/>
                    <a:pt x="201" y="6140"/>
                  </a:cubicBezTo>
                  <a:close/>
                  <a:moveTo>
                    <a:pt x="220" y="6166"/>
                  </a:moveTo>
                  <a:lnTo>
                    <a:pt x="220" y="6166"/>
                  </a:lnTo>
                  <a:cubicBezTo>
                    <a:pt x="222" y="6169"/>
                    <a:pt x="222" y="6174"/>
                    <a:pt x="218" y="6177"/>
                  </a:cubicBezTo>
                  <a:cubicBezTo>
                    <a:pt x="214" y="6179"/>
                    <a:pt x="209" y="6179"/>
                    <a:pt x="207" y="6175"/>
                  </a:cubicBezTo>
                  <a:lnTo>
                    <a:pt x="207" y="6175"/>
                  </a:lnTo>
                  <a:cubicBezTo>
                    <a:pt x="204" y="6171"/>
                    <a:pt x="205" y="6166"/>
                    <a:pt x="209" y="6164"/>
                  </a:cubicBezTo>
                  <a:cubicBezTo>
                    <a:pt x="212" y="6161"/>
                    <a:pt x="217" y="6162"/>
                    <a:pt x="220" y="6166"/>
                  </a:cubicBezTo>
                  <a:close/>
                  <a:moveTo>
                    <a:pt x="239" y="6191"/>
                  </a:moveTo>
                  <a:lnTo>
                    <a:pt x="239" y="6191"/>
                  </a:lnTo>
                  <a:cubicBezTo>
                    <a:pt x="242" y="6195"/>
                    <a:pt x="241" y="6200"/>
                    <a:pt x="237" y="6202"/>
                  </a:cubicBezTo>
                  <a:cubicBezTo>
                    <a:pt x="234" y="6205"/>
                    <a:pt x="229" y="6204"/>
                    <a:pt x="226" y="6201"/>
                  </a:cubicBezTo>
                  <a:lnTo>
                    <a:pt x="226" y="6201"/>
                  </a:lnTo>
                  <a:cubicBezTo>
                    <a:pt x="223" y="6197"/>
                    <a:pt x="224" y="6192"/>
                    <a:pt x="228" y="6189"/>
                  </a:cubicBezTo>
                  <a:cubicBezTo>
                    <a:pt x="231" y="6187"/>
                    <a:pt x="236" y="6188"/>
                    <a:pt x="239" y="6191"/>
                  </a:cubicBezTo>
                  <a:close/>
                  <a:moveTo>
                    <a:pt x="260" y="6214"/>
                  </a:moveTo>
                  <a:lnTo>
                    <a:pt x="260" y="6214"/>
                  </a:lnTo>
                  <a:cubicBezTo>
                    <a:pt x="263" y="6218"/>
                    <a:pt x="263" y="6223"/>
                    <a:pt x="259" y="6226"/>
                  </a:cubicBezTo>
                  <a:cubicBezTo>
                    <a:pt x="256" y="6229"/>
                    <a:pt x="251" y="6228"/>
                    <a:pt x="248" y="6225"/>
                  </a:cubicBezTo>
                  <a:lnTo>
                    <a:pt x="248" y="6225"/>
                  </a:lnTo>
                  <a:cubicBezTo>
                    <a:pt x="245" y="6222"/>
                    <a:pt x="245" y="6217"/>
                    <a:pt x="248" y="6214"/>
                  </a:cubicBezTo>
                  <a:cubicBezTo>
                    <a:pt x="252" y="6211"/>
                    <a:pt x="257" y="6211"/>
                    <a:pt x="260" y="6214"/>
                  </a:cubicBezTo>
                  <a:close/>
                  <a:moveTo>
                    <a:pt x="281" y="6238"/>
                  </a:moveTo>
                  <a:lnTo>
                    <a:pt x="281" y="6238"/>
                  </a:lnTo>
                  <a:cubicBezTo>
                    <a:pt x="284" y="6241"/>
                    <a:pt x="284" y="6246"/>
                    <a:pt x="281" y="6249"/>
                  </a:cubicBezTo>
                  <a:cubicBezTo>
                    <a:pt x="278" y="6252"/>
                    <a:pt x="273" y="6252"/>
                    <a:pt x="270" y="6249"/>
                  </a:cubicBezTo>
                  <a:lnTo>
                    <a:pt x="270" y="6249"/>
                  </a:lnTo>
                  <a:cubicBezTo>
                    <a:pt x="267" y="6245"/>
                    <a:pt x="267" y="6240"/>
                    <a:pt x="270" y="6237"/>
                  </a:cubicBezTo>
                  <a:cubicBezTo>
                    <a:pt x="273" y="6234"/>
                    <a:pt x="278" y="6235"/>
                    <a:pt x="281" y="6238"/>
                  </a:cubicBezTo>
                  <a:close/>
                  <a:moveTo>
                    <a:pt x="303" y="6262"/>
                  </a:moveTo>
                  <a:lnTo>
                    <a:pt x="303" y="6262"/>
                  </a:lnTo>
                  <a:cubicBezTo>
                    <a:pt x="306" y="6265"/>
                    <a:pt x="306" y="6270"/>
                    <a:pt x="302" y="6273"/>
                  </a:cubicBezTo>
                  <a:cubicBezTo>
                    <a:pt x="299" y="6276"/>
                    <a:pt x="294" y="6276"/>
                    <a:pt x="291" y="6272"/>
                  </a:cubicBezTo>
                  <a:lnTo>
                    <a:pt x="291" y="6272"/>
                  </a:lnTo>
                  <a:cubicBezTo>
                    <a:pt x="288" y="6269"/>
                    <a:pt x="288" y="6264"/>
                    <a:pt x="292" y="6261"/>
                  </a:cubicBezTo>
                  <a:cubicBezTo>
                    <a:pt x="295" y="6258"/>
                    <a:pt x="300" y="6258"/>
                    <a:pt x="303" y="6262"/>
                  </a:cubicBezTo>
                  <a:close/>
                  <a:moveTo>
                    <a:pt x="326" y="6283"/>
                  </a:moveTo>
                  <a:lnTo>
                    <a:pt x="326" y="6283"/>
                  </a:lnTo>
                  <a:cubicBezTo>
                    <a:pt x="329" y="6286"/>
                    <a:pt x="329" y="6291"/>
                    <a:pt x="326" y="6294"/>
                  </a:cubicBezTo>
                  <a:cubicBezTo>
                    <a:pt x="324" y="6297"/>
                    <a:pt x="318" y="6298"/>
                    <a:pt x="315" y="6295"/>
                  </a:cubicBezTo>
                  <a:lnTo>
                    <a:pt x="315" y="6295"/>
                  </a:lnTo>
                  <a:cubicBezTo>
                    <a:pt x="312" y="6292"/>
                    <a:pt x="312" y="6287"/>
                    <a:pt x="315" y="6283"/>
                  </a:cubicBezTo>
                  <a:cubicBezTo>
                    <a:pt x="318" y="6280"/>
                    <a:pt x="323" y="6280"/>
                    <a:pt x="326" y="6283"/>
                  </a:cubicBezTo>
                  <a:close/>
                  <a:moveTo>
                    <a:pt x="350" y="6304"/>
                  </a:moveTo>
                  <a:lnTo>
                    <a:pt x="350" y="6304"/>
                  </a:lnTo>
                  <a:cubicBezTo>
                    <a:pt x="353" y="6307"/>
                    <a:pt x="353" y="6312"/>
                    <a:pt x="350" y="6316"/>
                  </a:cubicBezTo>
                  <a:cubicBezTo>
                    <a:pt x="347" y="6319"/>
                    <a:pt x="342" y="6319"/>
                    <a:pt x="339" y="6316"/>
                  </a:cubicBezTo>
                  <a:lnTo>
                    <a:pt x="339" y="6316"/>
                  </a:lnTo>
                  <a:cubicBezTo>
                    <a:pt x="336" y="6313"/>
                    <a:pt x="335" y="6308"/>
                    <a:pt x="338" y="6305"/>
                  </a:cubicBezTo>
                  <a:cubicBezTo>
                    <a:pt x="341" y="6302"/>
                    <a:pt x="346" y="6301"/>
                    <a:pt x="350" y="6304"/>
                  </a:cubicBezTo>
                  <a:close/>
                  <a:moveTo>
                    <a:pt x="373" y="6326"/>
                  </a:moveTo>
                  <a:lnTo>
                    <a:pt x="373" y="6326"/>
                  </a:lnTo>
                  <a:cubicBezTo>
                    <a:pt x="377" y="6329"/>
                    <a:pt x="377" y="6334"/>
                    <a:pt x="374" y="6337"/>
                  </a:cubicBezTo>
                  <a:cubicBezTo>
                    <a:pt x="371" y="6341"/>
                    <a:pt x="366" y="6341"/>
                    <a:pt x="362" y="6338"/>
                  </a:cubicBezTo>
                  <a:lnTo>
                    <a:pt x="362" y="6338"/>
                  </a:lnTo>
                  <a:cubicBezTo>
                    <a:pt x="359" y="6335"/>
                    <a:pt x="359" y="6330"/>
                    <a:pt x="362" y="6326"/>
                  </a:cubicBezTo>
                  <a:cubicBezTo>
                    <a:pt x="365" y="6323"/>
                    <a:pt x="370" y="6323"/>
                    <a:pt x="373" y="6326"/>
                  </a:cubicBezTo>
                  <a:close/>
                  <a:moveTo>
                    <a:pt x="398" y="6345"/>
                  </a:moveTo>
                  <a:lnTo>
                    <a:pt x="398" y="6345"/>
                  </a:lnTo>
                  <a:cubicBezTo>
                    <a:pt x="402" y="6347"/>
                    <a:pt x="403" y="6352"/>
                    <a:pt x="400" y="6356"/>
                  </a:cubicBezTo>
                  <a:cubicBezTo>
                    <a:pt x="397" y="6359"/>
                    <a:pt x="392" y="6360"/>
                    <a:pt x="389" y="6358"/>
                  </a:cubicBezTo>
                  <a:lnTo>
                    <a:pt x="389" y="6358"/>
                  </a:lnTo>
                  <a:cubicBezTo>
                    <a:pt x="385" y="6355"/>
                    <a:pt x="384" y="6350"/>
                    <a:pt x="387" y="6347"/>
                  </a:cubicBezTo>
                  <a:cubicBezTo>
                    <a:pt x="389" y="6343"/>
                    <a:pt x="394" y="6342"/>
                    <a:pt x="398" y="6345"/>
                  </a:cubicBezTo>
                  <a:close/>
                  <a:moveTo>
                    <a:pt x="424" y="6364"/>
                  </a:moveTo>
                  <a:lnTo>
                    <a:pt x="424" y="6364"/>
                  </a:lnTo>
                  <a:cubicBezTo>
                    <a:pt x="427" y="6366"/>
                    <a:pt x="428" y="6371"/>
                    <a:pt x="426" y="6375"/>
                  </a:cubicBezTo>
                  <a:cubicBezTo>
                    <a:pt x="423" y="6379"/>
                    <a:pt x="418" y="6379"/>
                    <a:pt x="414" y="6377"/>
                  </a:cubicBezTo>
                  <a:lnTo>
                    <a:pt x="414" y="6377"/>
                  </a:lnTo>
                  <a:cubicBezTo>
                    <a:pt x="411" y="6374"/>
                    <a:pt x="410" y="6369"/>
                    <a:pt x="412" y="6366"/>
                  </a:cubicBezTo>
                  <a:cubicBezTo>
                    <a:pt x="415" y="6362"/>
                    <a:pt x="420" y="6361"/>
                    <a:pt x="424" y="6364"/>
                  </a:cubicBezTo>
                  <a:close/>
                  <a:moveTo>
                    <a:pt x="449" y="6383"/>
                  </a:moveTo>
                  <a:lnTo>
                    <a:pt x="449" y="6383"/>
                  </a:lnTo>
                  <a:cubicBezTo>
                    <a:pt x="453" y="6385"/>
                    <a:pt x="454" y="6390"/>
                    <a:pt x="452" y="6394"/>
                  </a:cubicBezTo>
                  <a:cubicBezTo>
                    <a:pt x="449" y="6397"/>
                    <a:pt x="444" y="6399"/>
                    <a:pt x="441" y="6396"/>
                  </a:cubicBezTo>
                  <a:lnTo>
                    <a:pt x="441" y="6396"/>
                  </a:lnTo>
                  <a:cubicBezTo>
                    <a:pt x="437" y="6394"/>
                    <a:pt x="435" y="6389"/>
                    <a:pt x="438" y="6385"/>
                  </a:cubicBezTo>
                  <a:cubicBezTo>
                    <a:pt x="440" y="6382"/>
                    <a:pt x="445" y="6380"/>
                    <a:pt x="449" y="6383"/>
                  </a:cubicBezTo>
                  <a:close/>
                  <a:moveTo>
                    <a:pt x="476" y="6399"/>
                  </a:moveTo>
                  <a:lnTo>
                    <a:pt x="476" y="6399"/>
                  </a:lnTo>
                  <a:cubicBezTo>
                    <a:pt x="480" y="6402"/>
                    <a:pt x="481" y="6407"/>
                    <a:pt x="479" y="6410"/>
                  </a:cubicBezTo>
                  <a:cubicBezTo>
                    <a:pt x="477" y="6414"/>
                    <a:pt x="472" y="6415"/>
                    <a:pt x="468" y="6413"/>
                  </a:cubicBezTo>
                  <a:lnTo>
                    <a:pt x="468" y="6413"/>
                  </a:lnTo>
                  <a:cubicBezTo>
                    <a:pt x="464" y="6411"/>
                    <a:pt x="463" y="6406"/>
                    <a:pt x="465" y="6402"/>
                  </a:cubicBezTo>
                  <a:cubicBezTo>
                    <a:pt x="467" y="6398"/>
                    <a:pt x="472" y="6397"/>
                    <a:pt x="476" y="6399"/>
                  </a:cubicBezTo>
                  <a:close/>
                  <a:moveTo>
                    <a:pt x="503" y="6416"/>
                  </a:moveTo>
                  <a:lnTo>
                    <a:pt x="503" y="6416"/>
                  </a:lnTo>
                  <a:cubicBezTo>
                    <a:pt x="507" y="6418"/>
                    <a:pt x="508" y="6423"/>
                    <a:pt x="506" y="6427"/>
                  </a:cubicBezTo>
                  <a:cubicBezTo>
                    <a:pt x="504" y="6431"/>
                    <a:pt x="499" y="6432"/>
                    <a:pt x="495" y="6430"/>
                  </a:cubicBezTo>
                  <a:lnTo>
                    <a:pt x="495" y="6430"/>
                  </a:lnTo>
                  <a:cubicBezTo>
                    <a:pt x="491" y="6428"/>
                    <a:pt x="490" y="6423"/>
                    <a:pt x="492" y="6419"/>
                  </a:cubicBezTo>
                  <a:cubicBezTo>
                    <a:pt x="495" y="6415"/>
                    <a:pt x="500" y="6414"/>
                    <a:pt x="503" y="6416"/>
                  </a:cubicBezTo>
                  <a:close/>
                  <a:moveTo>
                    <a:pt x="530" y="6432"/>
                  </a:moveTo>
                  <a:lnTo>
                    <a:pt x="530" y="6432"/>
                  </a:lnTo>
                  <a:cubicBezTo>
                    <a:pt x="534" y="6434"/>
                    <a:pt x="536" y="6439"/>
                    <a:pt x="534" y="6443"/>
                  </a:cubicBezTo>
                  <a:cubicBezTo>
                    <a:pt x="532" y="6447"/>
                    <a:pt x="527" y="6449"/>
                    <a:pt x="523" y="6447"/>
                  </a:cubicBezTo>
                  <a:lnTo>
                    <a:pt x="523" y="6447"/>
                  </a:lnTo>
                  <a:cubicBezTo>
                    <a:pt x="519" y="6445"/>
                    <a:pt x="518" y="6440"/>
                    <a:pt x="519" y="6436"/>
                  </a:cubicBezTo>
                  <a:cubicBezTo>
                    <a:pt x="521" y="6432"/>
                    <a:pt x="526" y="6430"/>
                    <a:pt x="530" y="6432"/>
                  </a:cubicBezTo>
                  <a:close/>
                  <a:moveTo>
                    <a:pt x="559" y="6446"/>
                  </a:moveTo>
                  <a:lnTo>
                    <a:pt x="559" y="6446"/>
                  </a:lnTo>
                  <a:cubicBezTo>
                    <a:pt x="563" y="6448"/>
                    <a:pt x="565" y="6453"/>
                    <a:pt x="563" y="6457"/>
                  </a:cubicBezTo>
                  <a:cubicBezTo>
                    <a:pt x="561" y="6461"/>
                    <a:pt x="556" y="6462"/>
                    <a:pt x="552" y="6461"/>
                  </a:cubicBezTo>
                  <a:lnTo>
                    <a:pt x="552" y="6461"/>
                  </a:lnTo>
                  <a:cubicBezTo>
                    <a:pt x="548" y="6459"/>
                    <a:pt x="546" y="6454"/>
                    <a:pt x="548" y="6450"/>
                  </a:cubicBezTo>
                  <a:cubicBezTo>
                    <a:pt x="550" y="6446"/>
                    <a:pt x="555" y="6444"/>
                    <a:pt x="559" y="6446"/>
                  </a:cubicBezTo>
                  <a:close/>
                  <a:moveTo>
                    <a:pt x="588" y="6460"/>
                  </a:moveTo>
                  <a:lnTo>
                    <a:pt x="588" y="6460"/>
                  </a:lnTo>
                  <a:cubicBezTo>
                    <a:pt x="592" y="6462"/>
                    <a:pt x="594" y="6467"/>
                    <a:pt x="592" y="6471"/>
                  </a:cubicBezTo>
                  <a:cubicBezTo>
                    <a:pt x="590" y="6475"/>
                    <a:pt x="585" y="6476"/>
                    <a:pt x="581" y="6474"/>
                  </a:cubicBezTo>
                  <a:lnTo>
                    <a:pt x="581" y="6474"/>
                  </a:lnTo>
                  <a:cubicBezTo>
                    <a:pt x="577" y="6472"/>
                    <a:pt x="575" y="6468"/>
                    <a:pt x="577" y="6464"/>
                  </a:cubicBezTo>
                  <a:cubicBezTo>
                    <a:pt x="579" y="6460"/>
                    <a:pt x="584" y="6458"/>
                    <a:pt x="588" y="6460"/>
                  </a:cubicBezTo>
                  <a:close/>
                  <a:moveTo>
                    <a:pt x="616" y="6473"/>
                  </a:moveTo>
                  <a:lnTo>
                    <a:pt x="616" y="6473"/>
                  </a:lnTo>
                  <a:cubicBezTo>
                    <a:pt x="620" y="6475"/>
                    <a:pt x="622" y="6479"/>
                    <a:pt x="621" y="6483"/>
                  </a:cubicBezTo>
                  <a:cubicBezTo>
                    <a:pt x="620" y="6488"/>
                    <a:pt x="615" y="6490"/>
                    <a:pt x="611" y="6488"/>
                  </a:cubicBezTo>
                  <a:lnTo>
                    <a:pt x="611" y="6488"/>
                  </a:lnTo>
                  <a:cubicBezTo>
                    <a:pt x="607" y="6487"/>
                    <a:pt x="604" y="6482"/>
                    <a:pt x="606" y="6478"/>
                  </a:cubicBezTo>
                  <a:cubicBezTo>
                    <a:pt x="607" y="6474"/>
                    <a:pt x="612" y="6472"/>
                    <a:pt x="616" y="6473"/>
                  </a:cubicBezTo>
                  <a:close/>
                  <a:moveTo>
                    <a:pt x="646" y="6484"/>
                  </a:moveTo>
                  <a:lnTo>
                    <a:pt x="646" y="6484"/>
                  </a:lnTo>
                  <a:cubicBezTo>
                    <a:pt x="650" y="6486"/>
                    <a:pt x="652" y="6490"/>
                    <a:pt x="651" y="6495"/>
                  </a:cubicBezTo>
                  <a:cubicBezTo>
                    <a:pt x="650" y="6499"/>
                    <a:pt x="645" y="6501"/>
                    <a:pt x="641" y="6500"/>
                  </a:cubicBezTo>
                  <a:lnTo>
                    <a:pt x="641" y="6500"/>
                  </a:lnTo>
                  <a:cubicBezTo>
                    <a:pt x="637" y="6498"/>
                    <a:pt x="634" y="6494"/>
                    <a:pt x="636" y="6489"/>
                  </a:cubicBezTo>
                  <a:cubicBezTo>
                    <a:pt x="637" y="6485"/>
                    <a:pt x="642" y="6483"/>
                    <a:pt x="646" y="6484"/>
                  </a:cubicBezTo>
                  <a:close/>
                  <a:moveTo>
                    <a:pt x="676" y="6496"/>
                  </a:moveTo>
                  <a:lnTo>
                    <a:pt x="676" y="6496"/>
                  </a:lnTo>
                  <a:cubicBezTo>
                    <a:pt x="680" y="6497"/>
                    <a:pt x="682" y="6502"/>
                    <a:pt x="681" y="6506"/>
                  </a:cubicBezTo>
                  <a:cubicBezTo>
                    <a:pt x="680" y="6510"/>
                    <a:pt x="675" y="6512"/>
                    <a:pt x="671" y="6511"/>
                  </a:cubicBezTo>
                  <a:lnTo>
                    <a:pt x="671" y="6511"/>
                  </a:lnTo>
                  <a:cubicBezTo>
                    <a:pt x="667" y="6509"/>
                    <a:pt x="664" y="6505"/>
                    <a:pt x="666" y="6501"/>
                  </a:cubicBezTo>
                  <a:cubicBezTo>
                    <a:pt x="667" y="6496"/>
                    <a:pt x="672" y="6494"/>
                    <a:pt x="676" y="6496"/>
                  </a:cubicBezTo>
                  <a:close/>
                  <a:moveTo>
                    <a:pt x="706" y="6507"/>
                  </a:moveTo>
                  <a:lnTo>
                    <a:pt x="706" y="6507"/>
                  </a:lnTo>
                  <a:cubicBezTo>
                    <a:pt x="710" y="6508"/>
                    <a:pt x="712" y="6513"/>
                    <a:pt x="711" y="6517"/>
                  </a:cubicBezTo>
                  <a:cubicBezTo>
                    <a:pt x="710" y="6521"/>
                    <a:pt x="705" y="6523"/>
                    <a:pt x="701" y="6522"/>
                  </a:cubicBezTo>
                  <a:lnTo>
                    <a:pt x="701" y="6522"/>
                  </a:lnTo>
                  <a:cubicBezTo>
                    <a:pt x="697" y="6521"/>
                    <a:pt x="694" y="6516"/>
                    <a:pt x="696" y="6512"/>
                  </a:cubicBezTo>
                  <a:cubicBezTo>
                    <a:pt x="697" y="6508"/>
                    <a:pt x="702" y="6505"/>
                    <a:pt x="706" y="6507"/>
                  </a:cubicBezTo>
                  <a:close/>
                  <a:moveTo>
                    <a:pt x="736" y="6515"/>
                  </a:moveTo>
                  <a:lnTo>
                    <a:pt x="736" y="6515"/>
                  </a:lnTo>
                  <a:cubicBezTo>
                    <a:pt x="741" y="6516"/>
                    <a:pt x="743" y="6520"/>
                    <a:pt x="742" y="6524"/>
                  </a:cubicBezTo>
                  <a:cubicBezTo>
                    <a:pt x="741" y="6529"/>
                    <a:pt x="737" y="6531"/>
                    <a:pt x="732" y="6530"/>
                  </a:cubicBezTo>
                  <a:lnTo>
                    <a:pt x="732" y="6530"/>
                  </a:lnTo>
                  <a:cubicBezTo>
                    <a:pt x="728" y="6529"/>
                    <a:pt x="726" y="6525"/>
                    <a:pt x="727" y="6520"/>
                  </a:cubicBezTo>
                  <a:cubicBezTo>
                    <a:pt x="728" y="6516"/>
                    <a:pt x="732" y="6513"/>
                    <a:pt x="736" y="6515"/>
                  </a:cubicBezTo>
                  <a:close/>
                  <a:moveTo>
                    <a:pt x="767" y="6522"/>
                  </a:moveTo>
                  <a:lnTo>
                    <a:pt x="767" y="6522"/>
                  </a:lnTo>
                  <a:cubicBezTo>
                    <a:pt x="772" y="6523"/>
                    <a:pt x="774" y="6528"/>
                    <a:pt x="773" y="6532"/>
                  </a:cubicBezTo>
                  <a:cubicBezTo>
                    <a:pt x="772" y="6536"/>
                    <a:pt x="768" y="6539"/>
                    <a:pt x="763" y="6538"/>
                  </a:cubicBezTo>
                  <a:lnTo>
                    <a:pt x="763" y="6538"/>
                  </a:lnTo>
                  <a:cubicBezTo>
                    <a:pt x="759" y="6537"/>
                    <a:pt x="757" y="6532"/>
                    <a:pt x="758" y="6528"/>
                  </a:cubicBezTo>
                  <a:cubicBezTo>
                    <a:pt x="759" y="6524"/>
                    <a:pt x="763" y="6521"/>
                    <a:pt x="767" y="6522"/>
                  </a:cubicBezTo>
                  <a:close/>
                  <a:moveTo>
                    <a:pt x="798" y="6530"/>
                  </a:moveTo>
                  <a:lnTo>
                    <a:pt x="798" y="6530"/>
                  </a:lnTo>
                  <a:cubicBezTo>
                    <a:pt x="803" y="6531"/>
                    <a:pt x="805" y="6536"/>
                    <a:pt x="804" y="6540"/>
                  </a:cubicBezTo>
                  <a:cubicBezTo>
                    <a:pt x="803" y="6544"/>
                    <a:pt x="799" y="6547"/>
                    <a:pt x="794" y="6546"/>
                  </a:cubicBezTo>
                  <a:lnTo>
                    <a:pt x="794" y="6546"/>
                  </a:lnTo>
                  <a:cubicBezTo>
                    <a:pt x="790" y="6545"/>
                    <a:pt x="788" y="6540"/>
                    <a:pt x="789" y="6536"/>
                  </a:cubicBezTo>
                  <a:cubicBezTo>
                    <a:pt x="790" y="6532"/>
                    <a:pt x="794" y="6529"/>
                    <a:pt x="798" y="6530"/>
                  </a:cubicBezTo>
                  <a:close/>
                  <a:moveTo>
                    <a:pt x="829" y="6535"/>
                  </a:moveTo>
                  <a:lnTo>
                    <a:pt x="829" y="6535"/>
                  </a:lnTo>
                  <a:cubicBezTo>
                    <a:pt x="833" y="6536"/>
                    <a:pt x="837" y="6540"/>
                    <a:pt x="836" y="6544"/>
                  </a:cubicBezTo>
                  <a:cubicBezTo>
                    <a:pt x="835" y="6548"/>
                    <a:pt x="831" y="6551"/>
                    <a:pt x="827" y="6551"/>
                  </a:cubicBezTo>
                  <a:lnTo>
                    <a:pt x="827" y="6551"/>
                  </a:lnTo>
                  <a:cubicBezTo>
                    <a:pt x="823" y="6550"/>
                    <a:pt x="820" y="6546"/>
                    <a:pt x="820" y="6542"/>
                  </a:cubicBezTo>
                  <a:cubicBezTo>
                    <a:pt x="821" y="6538"/>
                    <a:pt x="825" y="6535"/>
                    <a:pt x="829" y="6535"/>
                  </a:cubicBezTo>
                  <a:close/>
                  <a:moveTo>
                    <a:pt x="861" y="6540"/>
                  </a:moveTo>
                  <a:lnTo>
                    <a:pt x="861" y="6540"/>
                  </a:lnTo>
                  <a:cubicBezTo>
                    <a:pt x="865" y="6540"/>
                    <a:pt x="868" y="6544"/>
                    <a:pt x="868" y="6549"/>
                  </a:cubicBezTo>
                  <a:cubicBezTo>
                    <a:pt x="867" y="6553"/>
                    <a:pt x="863" y="6556"/>
                    <a:pt x="859" y="6556"/>
                  </a:cubicBezTo>
                  <a:lnTo>
                    <a:pt x="859" y="6556"/>
                  </a:lnTo>
                  <a:cubicBezTo>
                    <a:pt x="854" y="6555"/>
                    <a:pt x="851" y="6551"/>
                    <a:pt x="852" y="6547"/>
                  </a:cubicBezTo>
                  <a:cubicBezTo>
                    <a:pt x="852" y="6542"/>
                    <a:pt x="856" y="6539"/>
                    <a:pt x="861" y="6540"/>
                  </a:cubicBezTo>
                  <a:close/>
                  <a:moveTo>
                    <a:pt x="892" y="6545"/>
                  </a:moveTo>
                  <a:lnTo>
                    <a:pt x="892" y="6545"/>
                  </a:lnTo>
                  <a:cubicBezTo>
                    <a:pt x="897" y="6545"/>
                    <a:pt x="900" y="6549"/>
                    <a:pt x="899" y="6554"/>
                  </a:cubicBezTo>
                  <a:cubicBezTo>
                    <a:pt x="899" y="6558"/>
                    <a:pt x="895" y="6561"/>
                    <a:pt x="890" y="6561"/>
                  </a:cubicBezTo>
                  <a:lnTo>
                    <a:pt x="890" y="6561"/>
                  </a:lnTo>
                  <a:cubicBezTo>
                    <a:pt x="886" y="6560"/>
                    <a:pt x="883" y="6556"/>
                    <a:pt x="883" y="6552"/>
                  </a:cubicBezTo>
                  <a:cubicBezTo>
                    <a:pt x="884" y="6547"/>
                    <a:pt x="888" y="6544"/>
                    <a:pt x="892" y="6545"/>
                  </a:cubicBezTo>
                  <a:close/>
                  <a:moveTo>
                    <a:pt x="923" y="6547"/>
                  </a:moveTo>
                  <a:lnTo>
                    <a:pt x="923" y="6547"/>
                  </a:lnTo>
                  <a:cubicBezTo>
                    <a:pt x="928" y="6547"/>
                    <a:pt x="931" y="6550"/>
                    <a:pt x="931" y="6555"/>
                  </a:cubicBezTo>
                  <a:cubicBezTo>
                    <a:pt x="931" y="6559"/>
                    <a:pt x="928" y="6563"/>
                    <a:pt x="923" y="6563"/>
                  </a:cubicBezTo>
                  <a:lnTo>
                    <a:pt x="923" y="6563"/>
                  </a:lnTo>
                  <a:cubicBezTo>
                    <a:pt x="919" y="6563"/>
                    <a:pt x="915" y="6559"/>
                    <a:pt x="915" y="6555"/>
                  </a:cubicBezTo>
                  <a:cubicBezTo>
                    <a:pt x="915" y="6550"/>
                    <a:pt x="919" y="6547"/>
                    <a:pt x="923" y="6547"/>
                  </a:cubicBezTo>
                  <a:close/>
                  <a:moveTo>
                    <a:pt x="955" y="6548"/>
                  </a:moveTo>
                  <a:lnTo>
                    <a:pt x="955" y="6548"/>
                  </a:lnTo>
                  <a:cubicBezTo>
                    <a:pt x="960" y="6548"/>
                    <a:pt x="963" y="6552"/>
                    <a:pt x="963" y="6556"/>
                  </a:cubicBezTo>
                  <a:cubicBezTo>
                    <a:pt x="963" y="6561"/>
                    <a:pt x="960" y="6564"/>
                    <a:pt x="955" y="6564"/>
                  </a:cubicBezTo>
                  <a:lnTo>
                    <a:pt x="955" y="6564"/>
                  </a:lnTo>
                  <a:cubicBezTo>
                    <a:pt x="951" y="6564"/>
                    <a:pt x="947" y="6561"/>
                    <a:pt x="947" y="6556"/>
                  </a:cubicBezTo>
                  <a:cubicBezTo>
                    <a:pt x="947" y="6552"/>
                    <a:pt x="951" y="6548"/>
                    <a:pt x="955" y="6548"/>
                  </a:cubicBezTo>
                  <a:close/>
                  <a:moveTo>
                    <a:pt x="987" y="6550"/>
                  </a:moveTo>
                  <a:lnTo>
                    <a:pt x="987" y="6550"/>
                  </a:lnTo>
                  <a:cubicBezTo>
                    <a:pt x="992" y="6550"/>
                    <a:pt x="995" y="6554"/>
                    <a:pt x="995" y="6558"/>
                  </a:cubicBezTo>
                  <a:cubicBezTo>
                    <a:pt x="995" y="6562"/>
                    <a:pt x="992" y="6566"/>
                    <a:pt x="987" y="6566"/>
                  </a:cubicBezTo>
                  <a:lnTo>
                    <a:pt x="987" y="6566"/>
                  </a:lnTo>
                  <a:cubicBezTo>
                    <a:pt x="983" y="6566"/>
                    <a:pt x="979" y="6562"/>
                    <a:pt x="979" y="6558"/>
                  </a:cubicBezTo>
                  <a:cubicBezTo>
                    <a:pt x="979" y="6554"/>
                    <a:pt x="983" y="6550"/>
                    <a:pt x="987" y="6550"/>
                  </a:cubicBezTo>
                  <a:close/>
                  <a:moveTo>
                    <a:pt x="1019" y="6550"/>
                  </a:moveTo>
                  <a:lnTo>
                    <a:pt x="1019" y="6550"/>
                  </a:lnTo>
                  <a:cubicBezTo>
                    <a:pt x="1024" y="6550"/>
                    <a:pt x="1027" y="6554"/>
                    <a:pt x="1027" y="6558"/>
                  </a:cubicBezTo>
                  <a:cubicBezTo>
                    <a:pt x="1027" y="6563"/>
                    <a:pt x="1024" y="6566"/>
                    <a:pt x="1019" y="6566"/>
                  </a:cubicBezTo>
                  <a:lnTo>
                    <a:pt x="1019" y="6566"/>
                  </a:lnTo>
                  <a:cubicBezTo>
                    <a:pt x="1015" y="6566"/>
                    <a:pt x="1011" y="6563"/>
                    <a:pt x="1011" y="6558"/>
                  </a:cubicBezTo>
                  <a:cubicBezTo>
                    <a:pt x="1011" y="6554"/>
                    <a:pt x="1015" y="6550"/>
                    <a:pt x="1019" y="6550"/>
                  </a:cubicBezTo>
                  <a:close/>
                  <a:moveTo>
                    <a:pt x="1051" y="6550"/>
                  </a:moveTo>
                  <a:lnTo>
                    <a:pt x="1051" y="6550"/>
                  </a:lnTo>
                  <a:cubicBezTo>
                    <a:pt x="1056" y="6550"/>
                    <a:pt x="1059" y="6554"/>
                    <a:pt x="1059" y="6558"/>
                  </a:cubicBezTo>
                  <a:cubicBezTo>
                    <a:pt x="1059" y="6563"/>
                    <a:pt x="1056" y="6566"/>
                    <a:pt x="1051" y="6566"/>
                  </a:cubicBezTo>
                  <a:lnTo>
                    <a:pt x="1051" y="6566"/>
                  </a:lnTo>
                  <a:cubicBezTo>
                    <a:pt x="1047" y="6566"/>
                    <a:pt x="1043" y="6563"/>
                    <a:pt x="1043" y="6558"/>
                  </a:cubicBezTo>
                  <a:cubicBezTo>
                    <a:pt x="1043" y="6554"/>
                    <a:pt x="1047" y="6550"/>
                    <a:pt x="1051" y="6550"/>
                  </a:cubicBezTo>
                  <a:close/>
                  <a:moveTo>
                    <a:pt x="1083" y="6550"/>
                  </a:moveTo>
                  <a:lnTo>
                    <a:pt x="1083" y="6550"/>
                  </a:lnTo>
                  <a:cubicBezTo>
                    <a:pt x="1088" y="6550"/>
                    <a:pt x="1091" y="6554"/>
                    <a:pt x="1091" y="6558"/>
                  </a:cubicBezTo>
                  <a:cubicBezTo>
                    <a:pt x="1091" y="6563"/>
                    <a:pt x="1088" y="6566"/>
                    <a:pt x="1083" y="6566"/>
                  </a:cubicBezTo>
                  <a:lnTo>
                    <a:pt x="1083" y="6566"/>
                  </a:lnTo>
                  <a:cubicBezTo>
                    <a:pt x="1079" y="6566"/>
                    <a:pt x="1075" y="6563"/>
                    <a:pt x="1075" y="6558"/>
                  </a:cubicBezTo>
                  <a:cubicBezTo>
                    <a:pt x="1075" y="6554"/>
                    <a:pt x="1079" y="6550"/>
                    <a:pt x="1083" y="6550"/>
                  </a:cubicBezTo>
                  <a:close/>
                  <a:moveTo>
                    <a:pt x="1115" y="6550"/>
                  </a:moveTo>
                  <a:lnTo>
                    <a:pt x="1115" y="6550"/>
                  </a:lnTo>
                  <a:cubicBezTo>
                    <a:pt x="1120" y="6550"/>
                    <a:pt x="1123" y="6554"/>
                    <a:pt x="1123" y="6558"/>
                  </a:cubicBezTo>
                  <a:cubicBezTo>
                    <a:pt x="1123" y="6563"/>
                    <a:pt x="1120" y="6566"/>
                    <a:pt x="1115" y="6566"/>
                  </a:cubicBezTo>
                  <a:lnTo>
                    <a:pt x="1115" y="6566"/>
                  </a:lnTo>
                  <a:cubicBezTo>
                    <a:pt x="1111" y="6566"/>
                    <a:pt x="1107" y="6563"/>
                    <a:pt x="1107" y="6558"/>
                  </a:cubicBezTo>
                  <a:cubicBezTo>
                    <a:pt x="1107" y="6554"/>
                    <a:pt x="1111" y="6550"/>
                    <a:pt x="1115" y="6550"/>
                  </a:cubicBezTo>
                  <a:close/>
                  <a:moveTo>
                    <a:pt x="1147" y="6550"/>
                  </a:moveTo>
                  <a:lnTo>
                    <a:pt x="1147" y="6550"/>
                  </a:lnTo>
                  <a:cubicBezTo>
                    <a:pt x="1152" y="6550"/>
                    <a:pt x="1155" y="6554"/>
                    <a:pt x="1155" y="6558"/>
                  </a:cubicBezTo>
                  <a:cubicBezTo>
                    <a:pt x="1155" y="6563"/>
                    <a:pt x="1152" y="6566"/>
                    <a:pt x="1147" y="6566"/>
                  </a:cubicBezTo>
                  <a:lnTo>
                    <a:pt x="1147" y="6566"/>
                  </a:lnTo>
                  <a:cubicBezTo>
                    <a:pt x="1143" y="6566"/>
                    <a:pt x="1139" y="6563"/>
                    <a:pt x="1139" y="6558"/>
                  </a:cubicBezTo>
                  <a:cubicBezTo>
                    <a:pt x="1139" y="6554"/>
                    <a:pt x="1143" y="6550"/>
                    <a:pt x="1147" y="6550"/>
                  </a:cubicBezTo>
                  <a:close/>
                  <a:moveTo>
                    <a:pt x="1179" y="6550"/>
                  </a:moveTo>
                  <a:lnTo>
                    <a:pt x="1179" y="6550"/>
                  </a:lnTo>
                  <a:cubicBezTo>
                    <a:pt x="1184" y="6550"/>
                    <a:pt x="1187" y="6554"/>
                    <a:pt x="1187" y="6558"/>
                  </a:cubicBezTo>
                  <a:cubicBezTo>
                    <a:pt x="1187" y="6563"/>
                    <a:pt x="1184" y="6566"/>
                    <a:pt x="1179" y="6566"/>
                  </a:cubicBezTo>
                  <a:lnTo>
                    <a:pt x="1179" y="6566"/>
                  </a:lnTo>
                  <a:cubicBezTo>
                    <a:pt x="1175" y="6566"/>
                    <a:pt x="1171" y="6563"/>
                    <a:pt x="1171" y="6558"/>
                  </a:cubicBezTo>
                  <a:cubicBezTo>
                    <a:pt x="1171" y="6554"/>
                    <a:pt x="1175" y="6550"/>
                    <a:pt x="1179" y="6550"/>
                  </a:cubicBezTo>
                  <a:close/>
                  <a:moveTo>
                    <a:pt x="1211" y="6550"/>
                  </a:moveTo>
                  <a:lnTo>
                    <a:pt x="1211" y="6550"/>
                  </a:lnTo>
                  <a:cubicBezTo>
                    <a:pt x="1216" y="6550"/>
                    <a:pt x="1219" y="6554"/>
                    <a:pt x="1219" y="6558"/>
                  </a:cubicBezTo>
                  <a:cubicBezTo>
                    <a:pt x="1219" y="6563"/>
                    <a:pt x="1216" y="6566"/>
                    <a:pt x="1211" y="6566"/>
                  </a:cubicBezTo>
                  <a:lnTo>
                    <a:pt x="1211" y="6566"/>
                  </a:lnTo>
                  <a:cubicBezTo>
                    <a:pt x="1207" y="6566"/>
                    <a:pt x="1203" y="6563"/>
                    <a:pt x="1203" y="6558"/>
                  </a:cubicBezTo>
                  <a:cubicBezTo>
                    <a:pt x="1203" y="6554"/>
                    <a:pt x="1207" y="6550"/>
                    <a:pt x="1211" y="6550"/>
                  </a:cubicBezTo>
                  <a:close/>
                  <a:moveTo>
                    <a:pt x="1243" y="6550"/>
                  </a:moveTo>
                  <a:lnTo>
                    <a:pt x="1243" y="6550"/>
                  </a:lnTo>
                  <a:cubicBezTo>
                    <a:pt x="1248" y="6550"/>
                    <a:pt x="1251" y="6554"/>
                    <a:pt x="1251" y="6558"/>
                  </a:cubicBezTo>
                  <a:cubicBezTo>
                    <a:pt x="1251" y="6563"/>
                    <a:pt x="1248" y="6566"/>
                    <a:pt x="1243" y="6566"/>
                  </a:cubicBezTo>
                  <a:lnTo>
                    <a:pt x="1243" y="6566"/>
                  </a:lnTo>
                  <a:cubicBezTo>
                    <a:pt x="1239" y="6566"/>
                    <a:pt x="1235" y="6563"/>
                    <a:pt x="1235" y="6558"/>
                  </a:cubicBezTo>
                  <a:cubicBezTo>
                    <a:pt x="1235" y="6554"/>
                    <a:pt x="1239" y="6550"/>
                    <a:pt x="1243" y="6550"/>
                  </a:cubicBezTo>
                  <a:close/>
                  <a:moveTo>
                    <a:pt x="1275" y="6550"/>
                  </a:moveTo>
                  <a:lnTo>
                    <a:pt x="1275" y="6550"/>
                  </a:lnTo>
                  <a:cubicBezTo>
                    <a:pt x="1280" y="6550"/>
                    <a:pt x="1283" y="6554"/>
                    <a:pt x="1283" y="6558"/>
                  </a:cubicBezTo>
                  <a:cubicBezTo>
                    <a:pt x="1283" y="6563"/>
                    <a:pt x="1280" y="6566"/>
                    <a:pt x="1275" y="6566"/>
                  </a:cubicBezTo>
                  <a:lnTo>
                    <a:pt x="1275" y="6566"/>
                  </a:lnTo>
                  <a:cubicBezTo>
                    <a:pt x="1271" y="6566"/>
                    <a:pt x="1267" y="6563"/>
                    <a:pt x="1267" y="6558"/>
                  </a:cubicBezTo>
                  <a:cubicBezTo>
                    <a:pt x="1267" y="6554"/>
                    <a:pt x="1271" y="6550"/>
                    <a:pt x="1275" y="6550"/>
                  </a:cubicBezTo>
                  <a:close/>
                  <a:moveTo>
                    <a:pt x="1307" y="6550"/>
                  </a:moveTo>
                  <a:lnTo>
                    <a:pt x="1307" y="6550"/>
                  </a:lnTo>
                  <a:cubicBezTo>
                    <a:pt x="1312" y="6550"/>
                    <a:pt x="1315" y="6554"/>
                    <a:pt x="1315" y="6558"/>
                  </a:cubicBezTo>
                  <a:cubicBezTo>
                    <a:pt x="1315" y="6563"/>
                    <a:pt x="1312" y="6566"/>
                    <a:pt x="1307" y="6566"/>
                  </a:cubicBezTo>
                  <a:lnTo>
                    <a:pt x="1307" y="6566"/>
                  </a:lnTo>
                  <a:cubicBezTo>
                    <a:pt x="1303" y="6566"/>
                    <a:pt x="1299" y="6563"/>
                    <a:pt x="1299" y="6558"/>
                  </a:cubicBezTo>
                  <a:cubicBezTo>
                    <a:pt x="1299" y="6554"/>
                    <a:pt x="1303" y="6550"/>
                    <a:pt x="1307" y="6550"/>
                  </a:cubicBezTo>
                  <a:close/>
                  <a:moveTo>
                    <a:pt x="1339" y="6550"/>
                  </a:moveTo>
                  <a:lnTo>
                    <a:pt x="1339" y="6550"/>
                  </a:lnTo>
                  <a:cubicBezTo>
                    <a:pt x="1344" y="6550"/>
                    <a:pt x="1347" y="6554"/>
                    <a:pt x="1347" y="6558"/>
                  </a:cubicBezTo>
                  <a:cubicBezTo>
                    <a:pt x="1347" y="6563"/>
                    <a:pt x="1344" y="6566"/>
                    <a:pt x="1339" y="6566"/>
                  </a:cubicBezTo>
                  <a:lnTo>
                    <a:pt x="1339" y="6566"/>
                  </a:lnTo>
                  <a:cubicBezTo>
                    <a:pt x="1335" y="6566"/>
                    <a:pt x="1331" y="6563"/>
                    <a:pt x="1331" y="6558"/>
                  </a:cubicBezTo>
                  <a:cubicBezTo>
                    <a:pt x="1331" y="6554"/>
                    <a:pt x="1335" y="6550"/>
                    <a:pt x="1339" y="6550"/>
                  </a:cubicBezTo>
                  <a:close/>
                  <a:moveTo>
                    <a:pt x="1371" y="6550"/>
                  </a:moveTo>
                  <a:lnTo>
                    <a:pt x="1371" y="6550"/>
                  </a:lnTo>
                  <a:cubicBezTo>
                    <a:pt x="1376" y="6550"/>
                    <a:pt x="1379" y="6554"/>
                    <a:pt x="1379" y="6558"/>
                  </a:cubicBezTo>
                  <a:cubicBezTo>
                    <a:pt x="1379" y="6563"/>
                    <a:pt x="1376" y="6566"/>
                    <a:pt x="1371" y="6566"/>
                  </a:cubicBezTo>
                  <a:lnTo>
                    <a:pt x="1371" y="6566"/>
                  </a:lnTo>
                  <a:cubicBezTo>
                    <a:pt x="1367" y="6566"/>
                    <a:pt x="1363" y="6563"/>
                    <a:pt x="1363" y="6558"/>
                  </a:cubicBezTo>
                  <a:cubicBezTo>
                    <a:pt x="1363" y="6554"/>
                    <a:pt x="1367" y="6550"/>
                    <a:pt x="1371" y="6550"/>
                  </a:cubicBezTo>
                  <a:close/>
                  <a:moveTo>
                    <a:pt x="1403" y="6550"/>
                  </a:moveTo>
                  <a:lnTo>
                    <a:pt x="1403" y="6550"/>
                  </a:lnTo>
                  <a:cubicBezTo>
                    <a:pt x="1408" y="6550"/>
                    <a:pt x="1411" y="6554"/>
                    <a:pt x="1411" y="6558"/>
                  </a:cubicBezTo>
                  <a:cubicBezTo>
                    <a:pt x="1411" y="6563"/>
                    <a:pt x="1408" y="6566"/>
                    <a:pt x="1403" y="6566"/>
                  </a:cubicBezTo>
                  <a:lnTo>
                    <a:pt x="1403" y="6566"/>
                  </a:lnTo>
                  <a:cubicBezTo>
                    <a:pt x="1399" y="6566"/>
                    <a:pt x="1395" y="6563"/>
                    <a:pt x="1395" y="6558"/>
                  </a:cubicBezTo>
                  <a:cubicBezTo>
                    <a:pt x="1395" y="6554"/>
                    <a:pt x="1399" y="6550"/>
                    <a:pt x="1403" y="6550"/>
                  </a:cubicBezTo>
                  <a:close/>
                  <a:moveTo>
                    <a:pt x="1435" y="6550"/>
                  </a:moveTo>
                  <a:lnTo>
                    <a:pt x="1435" y="6550"/>
                  </a:lnTo>
                  <a:cubicBezTo>
                    <a:pt x="1440" y="6550"/>
                    <a:pt x="1443" y="6554"/>
                    <a:pt x="1443" y="6558"/>
                  </a:cubicBezTo>
                  <a:cubicBezTo>
                    <a:pt x="1443" y="6563"/>
                    <a:pt x="1440" y="6566"/>
                    <a:pt x="1435" y="6566"/>
                  </a:cubicBezTo>
                  <a:lnTo>
                    <a:pt x="1435" y="6566"/>
                  </a:lnTo>
                  <a:cubicBezTo>
                    <a:pt x="1431" y="6566"/>
                    <a:pt x="1427" y="6563"/>
                    <a:pt x="1427" y="6558"/>
                  </a:cubicBezTo>
                  <a:cubicBezTo>
                    <a:pt x="1427" y="6554"/>
                    <a:pt x="1431" y="6550"/>
                    <a:pt x="1435" y="6550"/>
                  </a:cubicBezTo>
                  <a:close/>
                  <a:moveTo>
                    <a:pt x="1467" y="6550"/>
                  </a:moveTo>
                  <a:lnTo>
                    <a:pt x="1467" y="6550"/>
                  </a:lnTo>
                  <a:cubicBezTo>
                    <a:pt x="1472" y="6550"/>
                    <a:pt x="1475" y="6554"/>
                    <a:pt x="1475" y="6558"/>
                  </a:cubicBezTo>
                  <a:cubicBezTo>
                    <a:pt x="1475" y="6563"/>
                    <a:pt x="1472" y="6566"/>
                    <a:pt x="1467" y="6566"/>
                  </a:cubicBezTo>
                  <a:lnTo>
                    <a:pt x="1467" y="6566"/>
                  </a:lnTo>
                  <a:cubicBezTo>
                    <a:pt x="1463" y="6566"/>
                    <a:pt x="1459" y="6563"/>
                    <a:pt x="1459" y="6558"/>
                  </a:cubicBezTo>
                  <a:cubicBezTo>
                    <a:pt x="1459" y="6554"/>
                    <a:pt x="1463" y="6550"/>
                    <a:pt x="1467" y="6550"/>
                  </a:cubicBezTo>
                  <a:close/>
                  <a:moveTo>
                    <a:pt x="1499" y="6550"/>
                  </a:moveTo>
                  <a:lnTo>
                    <a:pt x="1500" y="6550"/>
                  </a:lnTo>
                  <a:cubicBezTo>
                    <a:pt x="1504" y="6550"/>
                    <a:pt x="1508" y="6554"/>
                    <a:pt x="1508" y="6558"/>
                  </a:cubicBezTo>
                  <a:cubicBezTo>
                    <a:pt x="1508" y="6563"/>
                    <a:pt x="1504" y="6566"/>
                    <a:pt x="1500" y="6566"/>
                  </a:cubicBezTo>
                  <a:lnTo>
                    <a:pt x="1499" y="6566"/>
                  </a:lnTo>
                  <a:cubicBezTo>
                    <a:pt x="1495" y="6566"/>
                    <a:pt x="1491" y="6563"/>
                    <a:pt x="1491" y="6558"/>
                  </a:cubicBezTo>
                  <a:cubicBezTo>
                    <a:pt x="1491" y="6554"/>
                    <a:pt x="1495" y="6550"/>
                    <a:pt x="1499" y="6550"/>
                  </a:cubicBezTo>
                  <a:close/>
                  <a:moveTo>
                    <a:pt x="1532" y="6550"/>
                  </a:moveTo>
                  <a:lnTo>
                    <a:pt x="1532" y="6550"/>
                  </a:lnTo>
                  <a:cubicBezTo>
                    <a:pt x="1536" y="6550"/>
                    <a:pt x="1540" y="6554"/>
                    <a:pt x="1540" y="6558"/>
                  </a:cubicBezTo>
                  <a:cubicBezTo>
                    <a:pt x="1540" y="6563"/>
                    <a:pt x="1536" y="6566"/>
                    <a:pt x="1532" y="6566"/>
                  </a:cubicBezTo>
                  <a:lnTo>
                    <a:pt x="1532" y="6566"/>
                  </a:lnTo>
                  <a:cubicBezTo>
                    <a:pt x="1527" y="6566"/>
                    <a:pt x="1524" y="6563"/>
                    <a:pt x="1524" y="6558"/>
                  </a:cubicBezTo>
                  <a:cubicBezTo>
                    <a:pt x="1524" y="6554"/>
                    <a:pt x="1527" y="6550"/>
                    <a:pt x="1532" y="6550"/>
                  </a:cubicBezTo>
                  <a:close/>
                  <a:moveTo>
                    <a:pt x="1564" y="6550"/>
                  </a:moveTo>
                  <a:lnTo>
                    <a:pt x="1564" y="6550"/>
                  </a:lnTo>
                  <a:cubicBezTo>
                    <a:pt x="1568" y="6550"/>
                    <a:pt x="1572" y="6554"/>
                    <a:pt x="1572" y="6558"/>
                  </a:cubicBezTo>
                  <a:cubicBezTo>
                    <a:pt x="1572" y="6563"/>
                    <a:pt x="1568" y="6566"/>
                    <a:pt x="1564" y="6566"/>
                  </a:cubicBezTo>
                  <a:lnTo>
                    <a:pt x="1564" y="6566"/>
                  </a:lnTo>
                  <a:cubicBezTo>
                    <a:pt x="1559" y="6566"/>
                    <a:pt x="1556" y="6563"/>
                    <a:pt x="1556" y="6558"/>
                  </a:cubicBezTo>
                  <a:cubicBezTo>
                    <a:pt x="1556" y="6554"/>
                    <a:pt x="1559" y="6550"/>
                    <a:pt x="1564" y="6550"/>
                  </a:cubicBezTo>
                  <a:close/>
                  <a:moveTo>
                    <a:pt x="1596" y="6550"/>
                  </a:moveTo>
                  <a:lnTo>
                    <a:pt x="1596" y="6550"/>
                  </a:lnTo>
                  <a:cubicBezTo>
                    <a:pt x="1600" y="6550"/>
                    <a:pt x="1604" y="6554"/>
                    <a:pt x="1604" y="6558"/>
                  </a:cubicBezTo>
                  <a:cubicBezTo>
                    <a:pt x="1604" y="6563"/>
                    <a:pt x="1600" y="6566"/>
                    <a:pt x="1596" y="6566"/>
                  </a:cubicBezTo>
                  <a:lnTo>
                    <a:pt x="1596" y="6566"/>
                  </a:lnTo>
                  <a:cubicBezTo>
                    <a:pt x="1591" y="6566"/>
                    <a:pt x="1588" y="6563"/>
                    <a:pt x="1588" y="6558"/>
                  </a:cubicBezTo>
                  <a:cubicBezTo>
                    <a:pt x="1588" y="6554"/>
                    <a:pt x="1591" y="6550"/>
                    <a:pt x="1596" y="6550"/>
                  </a:cubicBezTo>
                  <a:close/>
                  <a:moveTo>
                    <a:pt x="1628" y="6550"/>
                  </a:moveTo>
                  <a:lnTo>
                    <a:pt x="1628" y="6550"/>
                  </a:lnTo>
                  <a:cubicBezTo>
                    <a:pt x="1632" y="6550"/>
                    <a:pt x="1636" y="6554"/>
                    <a:pt x="1636" y="6558"/>
                  </a:cubicBezTo>
                  <a:cubicBezTo>
                    <a:pt x="1636" y="6563"/>
                    <a:pt x="1632" y="6566"/>
                    <a:pt x="1628" y="6566"/>
                  </a:cubicBezTo>
                  <a:lnTo>
                    <a:pt x="1628" y="6566"/>
                  </a:lnTo>
                  <a:cubicBezTo>
                    <a:pt x="1623" y="6566"/>
                    <a:pt x="1620" y="6563"/>
                    <a:pt x="1620" y="6558"/>
                  </a:cubicBezTo>
                  <a:cubicBezTo>
                    <a:pt x="1620" y="6554"/>
                    <a:pt x="1623" y="6550"/>
                    <a:pt x="1628" y="6550"/>
                  </a:cubicBezTo>
                  <a:close/>
                  <a:moveTo>
                    <a:pt x="1660" y="6550"/>
                  </a:moveTo>
                  <a:lnTo>
                    <a:pt x="1660" y="6550"/>
                  </a:lnTo>
                  <a:cubicBezTo>
                    <a:pt x="1664" y="6550"/>
                    <a:pt x="1668" y="6554"/>
                    <a:pt x="1668" y="6558"/>
                  </a:cubicBezTo>
                  <a:cubicBezTo>
                    <a:pt x="1668" y="6563"/>
                    <a:pt x="1664" y="6566"/>
                    <a:pt x="1660" y="6566"/>
                  </a:cubicBezTo>
                  <a:lnTo>
                    <a:pt x="1660" y="6566"/>
                  </a:lnTo>
                  <a:cubicBezTo>
                    <a:pt x="1655" y="6566"/>
                    <a:pt x="1652" y="6563"/>
                    <a:pt x="1652" y="6558"/>
                  </a:cubicBezTo>
                  <a:cubicBezTo>
                    <a:pt x="1652" y="6554"/>
                    <a:pt x="1655" y="6550"/>
                    <a:pt x="1660" y="6550"/>
                  </a:cubicBezTo>
                  <a:close/>
                  <a:moveTo>
                    <a:pt x="1692" y="6550"/>
                  </a:moveTo>
                  <a:lnTo>
                    <a:pt x="1692" y="6550"/>
                  </a:lnTo>
                  <a:cubicBezTo>
                    <a:pt x="1696" y="6550"/>
                    <a:pt x="1700" y="6554"/>
                    <a:pt x="1700" y="6558"/>
                  </a:cubicBezTo>
                  <a:cubicBezTo>
                    <a:pt x="1700" y="6563"/>
                    <a:pt x="1696" y="6566"/>
                    <a:pt x="1692" y="6566"/>
                  </a:cubicBezTo>
                  <a:lnTo>
                    <a:pt x="1692" y="6566"/>
                  </a:lnTo>
                  <a:cubicBezTo>
                    <a:pt x="1687" y="6566"/>
                    <a:pt x="1684" y="6563"/>
                    <a:pt x="1684" y="6558"/>
                  </a:cubicBezTo>
                  <a:cubicBezTo>
                    <a:pt x="1684" y="6554"/>
                    <a:pt x="1687" y="6550"/>
                    <a:pt x="1692" y="6550"/>
                  </a:cubicBezTo>
                  <a:close/>
                  <a:moveTo>
                    <a:pt x="1724" y="6550"/>
                  </a:moveTo>
                  <a:lnTo>
                    <a:pt x="1724" y="6550"/>
                  </a:lnTo>
                  <a:cubicBezTo>
                    <a:pt x="1728" y="6550"/>
                    <a:pt x="1732" y="6554"/>
                    <a:pt x="1732" y="6558"/>
                  </a:cubicBezTo>
                  <a:cubicBezTo>
                    <a:pt x="1732" y="6563"/>
                    <a:pt x="1728" y="6566"/>
                    <a:pt x="1724" y="6566"/>
                  </a:cubicBezTo>
                  <a:lnTo>
                    <a:pt x="1724" y="6566"/>
                  </a:lnTo>
                  <a:cubicBezTo>
                    <a:pt x="1719" y="6566"/>
                    <a:pt x="1716" y="6563"/>
                    <a:pt x="1716" y="6558"/>
                  </a:cubicBezTo>
                  <a:cubicBezTo>
                    <a:pt x="1716" y="6554"/>
                    <a:pt x="1719" y="6550"/>
                    <a:pt x="1724" y="6550"/>
                  </a:cubicBezTo>
                  <a:close/>
                  <a:moveTo>
                    <a:pt x="1756" y="6550"/>
                  </a:moveTo>
                  <a:lnTo>
                    <a:pt x="1756" y="6550"/>
                  </a:lnTo>
                  <a:cubicBezTo>
                    <a:pt x="1760" y="6550"/>
                    <a:pt x="1764" y="6554"/>
                    <a:pt x="1764" y="6558"/>
                  </a:cubicBezTo>
                  <a:cubicBezTo>
                    <a:pt x="1764" y="6563"/>
                    <a:pt x="1760" y="6566"/>
                    <a:pt x="1756" y="6566"/>
                  </a:cubicBezTo>
                  <a:lnTo>
                    <a:pt x="1756" y="6566"/>
                  </a:lnTo>
                  <a:cubicBezTo>
                    <a:pt x="1751" y="6566"/>
                    <a:pt x="1748" y="6563"/>
                    <a:pt x="1748" y="6558"/>
                  </a:cubicBezTo>
                  <a:cubicBezTo>
                    <a:pt x="1748" y="6554"/>
                    <a:pt x="1751" y="6550"/>
                    <a:pt x="1756" y="6550"/>
                  </a:cubicBezTo>
                  <a:close/>
                  <a:moveTo>
                    <a:pt x="1788" y="6550"/>
                  </a:moveTo>
                  <a:lnTo>
                    <a:pt x="1788" y="6550"/>
                  </a:lnTo>
                  <a:cubicBezTo>
                    <a:pt x="1792" y="6550"/>
                    <a:pt x="1796" y="6554"/>
                    <a:pt x="1796" y="6558"/>
                  </a:cubicBezTo>
                  <a:cubicBezTo>
                    <a:pt x="1796" y="6563"/>
                    <a:pt x="1792" y="6566"/>
                    <a:pt x="1788" y="6566"/>
                  </a:cubicBezTo>
                  <a:lnTo>
                    <a:pt x="1788" y="6566"/>
                  </a:lnTo>
                  <a:cubicBezTo>
                    <a:pt x="1783" y="6566"/>
                    <a:pt x="1780" y="6563"/>
                    <a:pt x="1780" y="6558"/>
                  </a:cubicBezTo>
                  <a:cubicBezTo>
                    <a:pt x="1780" y="6554"/>
                    <a:pt x="1783" y="6550"/>
                    <a:pt x="1788" y="6550"/>
                  </a:cubicBezTo>
                  <a:close/>
                  <a:moveTo>
                    <a:pt x="1820" y="6550"/>
                  </a:moveTo>
                  <a:lnTo>
                    <a:pt x="1820" y="6550"/>
                  </a:lnTo>
                  <a:cubicBezTo>
                    <a:pt x="1824" y="6550"/>
                    <a:pt x="1828" y="6554"/>
                    <a:pt x="1828" y="6558"/>
                  </a:cubicBezTo>
                  <a:cubicBezTo>
                    <a:pt x="1828" y="6563"/>
                    <a:pt x="1824" y="6566"/>
                    <a:pt x="1820" y="6566"/>
                  </a:cubicBezTo>
                  <a:lnTo>
                    <a:pt x="1820" y="6566"/>
                  </a:lnTo>
                  <a:cubicBezTo>
                    <a:pt x="1815" y="6566"/>
                    <a:pt x="1812" y="6563"/>
                    <a:pt x="1812" y="6558"/>
                  </a:cubicBezTo>
                  <a:cubicBezTo>
                    <a:pt x="1812" y="6554"/>
                    <a:pt x="1815" y="6550"/>
                    <a:pt x="1820" y="6550"/>
                  </a:cubicBezTo>
                  <a:close/>
                  <a:moveTo>
                    <a:pt x="1852" y="6550"/>
                  </a:moveTo>
                  <a:lnTo>
                    <a:pt x="1852" y="6550"/>
                  </a:lnTo>
                  <a:cubicBezTo>
                    <a:pt x="1856" y="6550"/>
                    <a:pt x="1860" y="6554"/>
                    <a:pt x="1860" y="6558"/>
                  </a:cubicBezTo>
                  <a:cubicBezTo>
                    <a:pt x="1860" y="6563"/>
                    <a:pt x="1856" y="6566"/>
                    <a:pt x="1852" y="6566"/>
                  </a:cubicBezTo>
                  <a:lnTo>
                    <a:pt x="1852" y="6566"/>
                  </a:lnTo>
                  <a:cubicBezTo>
                    <a:pt x="1847" y="6566"/>
                    <a:pt x="1844" y="6563"/>
                    <a:pt x="1844" y="6558"/>
                  </a:cubicBezTo>
                  <a:cubicBezTo>
                    <a:pt x="1844" y="6554"/>
                    <a:pt x="1847" y="6550"/>
                    <a:pt x="1852" y="6550"/>
                  </a:cubicBezTo>
                  <a:close/>
                  <a:moveTo>
                    <a:pt x="1884" y="6550"/>
                  </a:moveTo>
                  <a:lnTo>
                    <a:pt x="1884" y="6550"/>
                  </a:lnTo>
                  <a:cubicBezTo>
                    <a:pt x="1888" y="6550"/>
                    <a:pt x="1892" y="6554"/>
                    <a:pt x="1892" y="6558"/>
                  </a:cubicBezTo>
                  <a:cubicBezTo>
                    <a:pt x="1892" y="6563"/>
                    <a:pt x="1888" y="6566"/>
                    <a:pt x="1884" y="6566"/>
                  </a:cubicBezTo>
                  <a:lnTo>
                    <a:pt x="1884" y="6566"/>
                  </a:lnTo>
                  <a:cubicBezTo>
                    <a:pt x="1879" y="6566"/>
                    <a:pt x="1876" y="6563"/>
                    <a:pt x="1876" y="6558"/>
                  </a:cubicBezTo>
                  <a:cubicBezTo>
                    <a:pt x="1876" y="6554"/>
                    <a:pt x="1879" y="6550"/>
                    <a:pt x="1884" y="6550"/>
                  </a:cubicBezTo>
                  <a:close/>
                  <a:moveTo>
                    <a:pt x="1916" y="6550"/>
                  </a:moveTo>
                  <a:lnTo>
                    <a:pt x="1916" y="6550"/>
                  </a:lnTo>
                  <a:cubicBezTo>
                    <a:pt x="1920" y="6550"/>
                    <a:pt x="1924" y="6554"/>
                    <a:pt x="1924" y="6558"/>
                  </a:cubicBezTo>
                  <a:cubicBezTo>
                    <a:pt x="1924" y="6563"/>
                    <a:pt x="1920" y="6566"/>
                    <a:pt x="1916" y="6566"/>
                  </a:cubicBezTo>
                  <a:lnTo>
                    <a:pt x="1916" y="6566"/>
                  </a:lnTo>
                  <a:cubicBezTo>
                    <a:pt x="1911" y="6566"/>
                    <a:pt x="1908" y="6563"/>
                    <a:pt x="1908" y="6558"/>
                  </a:cubicBezTo>
                  <a:cubicBezTo>
                    <a:pt x="1908" y="6554"/>
                    <a:pt x="1911" y="6550"/>
                    <a:pt x="1916" y="6550"/>
                  </a:cubicBezTo>
                  <a:close/>
                  <a:moveTo>
                    <a:pt x="1948" y="6550"/>
                  </a:moveTo>
                  <a:lnTo>
                    <a:pt x="1948" y="6550"/>
                  </a:lnTo>
                  <a:cubicBezTo>
                    <a:pt x="1952" y="6550"/>
                    <a:pt x="1956" y="6554"/>
                    <a:pt x="1956" y="6558"/>
                  </a:cubicBezTo>
                  <a:cubicBezTo>
                    <a:pt x="1956" y="6563"/>
                    <a:pt x="1952" y="6566"/>
                    <a:pt x="1948" y="6566"/>
                  </a:cubicBezTo>
                  <a:lnTo>
                    <a:pt x="1948" y="6566"/>
                  </a:lnTo>
                  <a:cubicBezTo>
                    <a:pt x="1943" y="6566"/>
                    <a:pt x="1940" y="6563"/>
                    <a:pt x="1940" y="6558"/>
                  </a:cubicBezTo>
                  <a:cubicBezTo>
                    <a:pt x="1940" y="6554"/>
                    <a:pt x="1943" y="6550"/>
                    <a:pt x="1948" y="6550"/>
                  </a:cubicBezTo>
                  <a:close/>
                  <a:moveTo>
                    <a:pt x="1980" y="6550"/>
                  </a:moveTo>
                  <a:lnTo>
                    <a:pt x="1980" y="6550"/>
                  </a:lnTo>
                  <a:cubicBezTo>
                    <a:pt x="1984" y="6550"/>
                    <a:pt x="1988" y="6554"/>
                    <a:pt x="1988" y="6558"/>
                  </a:cubicBezTo>
                  <a:cubicBezTo>
                    <a:pt x="1988" y="6563"/>
                    <a:pt x="1984" y="6566"/>
                    <a:pt x="1980" y="6566"/>
                  </a:cubicBezTo>
                  <a:lnTo>
                    <a:pt x="1980" y="6566"/>
                  </a:lnTo>
                  <a:cubicBezTo>
                    <a:pt x="1975" y="6566"/>
                    <a:pt x="1972" y="6563"/>
                    <a:pt x="1972" y="6558"/>
                  </a:cubicBezTo>
                  <a:cubicBezTo>
                    <a:pt x="1972" y="6554"/>
                    <a:pt x="1975" y="6550"/>
                    <a:pt x="1980" y="6550"/>
                  </a:cubicBezTo>
                  <a:close/>
                  <a:moveTo>
                    <a:pt x="2012" y="6550"/>
                  </a:moveTo>
                  <a:lnTo>
                    <a:pt x="2012" y="6550"/>
                  </a:lnTo>
                  <a:cubicBezTo>
                    <a:pt x="2016" y="6550"/>
                    <a:pt x="2020" y="6554"/>
                    <a:pt x="2020" y="6558"/>
                  </a:cubicBezTo>
                  <a:cubicBezTo>
                    <a:pt x="2020" y="6563"/>
                    <a:pt x="2016" y="6566"/>
                    <a:pt x="2012" y="6566"/>
                  </a:cubicBezTo>
                  <a:lnTo>
                    <a:pt x="2012" y="6566"/>
                  </a:lnTo>
                  <a:cubicBezTo>
                    <a:pt x="2007" y="6566"/>
                    <a:pt x="2004" y="6563"/>
                    <a:pt x="2004" y="6558"/>
                  </a:cubicBezTo>
                  <a:cubicBezTo>
                    <a:pt x="2004" y="6554"/>
                    <a:pt x="2007" y="6550"/>
                    <a:pt x="2012" y="6550"/>
                  </a:cubicBezTo>
                  <a:close/>
                  <a:moveTo>
                    <a:pt x="2044" y="6550"/>
                  </a:moveTo>
                  <a:lnTo>
                    <a:pt x="2044" y="6550"/>
                  </a:lnTo>
                  <a:cubicBezTo>
                    <a:pt x="2048" y="6550"/>
                    <a:pt x="2052" y="6554"/>
                    <a:pt x="2052" y="6558"/>
                  </a:cubicBezTo>
                  <a:cubicBezTo>
                    <a:pt x="2052" y="6563"/>
                    <a:pt x="2048" y="6566"/>
                    <a:pt x="2044" y="6566"/>
                  </a:cubicBezTo>
                  <a:lnTo>
                    <a:pt x="2044" y="6566"/>
                  </a:lnTo>
                  <a:cubicBezTo>
                    <a:pt x="2039" y="6566"/>
                    <a:pt x="2036" y="6563"/>
                    <a:pt x="2036" y="6558"/>
                  </a:cubicBezTo>
                  <a:cubicBezTo>
                    <a:pt x="2036" y="6554"/>
                    <a:pt x="2039" y="6550"/>
                    <a:pt x="2044" y="6550"/>
                  </a:cubicBezTo>
                  <a:close/>
                  <a:moveTo>
                    <a:pt x="2076" y="6550"/>
                  </a:moveTo>
                  <a:lnTo>
                    <a:pt x="2076" y="6550"/>
                  </a:lnTo>
                  <a:cubicBezTo>
                    <a:pt x="2080" y="6550"/>
                    <a:pt x="2084" y="6554"/>
                    <a:pt x="2084" y="6558"/>
                  </a:cubicBezTo>
                  <a:cubicBezTo>
                    <a:pt x="2084" y="6563"/>
                    <a:pt x="2080" y="6566"/>
                    <a:pt x="2076" y="6566"/>
                  </a:cubicBezTo>
                  <a:lnTo>
                    <a:pt x="2076" y="6566"/>
                  </a:lnTo>
                  <a:cubicBezTo>
                    <a:pt x="2071" y="6566"/>
                    <a:pt x="2068" y="6563"/>
                    <a:pt x="2068" y="6558"/>
                  </a:cubicBezTo>
                  <a:cubicBezTo>
                    <a:pt x="2068" y="6554"/>
                    <a:pt x="2071" y="6550"/>
                    <a:pt x="2076" y="6550"/>
                  </a:cubicBezTo>
                  <a:close/>
                  <a:moveTo>
                    <a:pt x="2108" y="6550"/>
                  </a:moveTo>
                  <a:lnTo>
                    <a:pt x="2108" y="6550"/>
                  </a:lnTo>
                  <a:cubicBezTo>
                    <a:pt x="2112" y="6550"/>
                    <a:pt x="2116" y="6554"/>
                    <a:pt x="2116" y="6558"/>
                  </a:cubicBezTo>
                  <a:cubicBezTo>
                    <a:pt x="2116" y="6563"/>
                    <a:pt x="2112" y="6566"/>
                    <a:pt x="2108" y="6566"/>
                  </a:cubicBezTo>
                  <a:lnTo>
                    <a:pt x="2108" y="6566"/>
                  </a:lnTo>
                  <a:cubicBezTo>
                    <a:pt x="2103" y="6566"/>
                    <a:pt x="2100" y="6563"/>
                    <a:pt x="2100" y="6558"/>
                  </a:cubicBezTo>
                  <a:cubicBezTo>
                    <a:pt x="2100" y="6554"/>
                    <a:pt x="2103" y="6550"/>
                    <a:pt x="2108" y="6550"/>
                  </a:cubicBezTo>
                  <a:close/>
                  <a:moveTo>
                    <a:pt x="2140" y="6550"/>
                  </a:moveTo>
                  <a:lnTo>
                    <a:pt x="2140" y="6550"/>
                  </a:lnTo>
                  <a:cubicBezTo>
                    <a:pt x="2144" y="6550"/>
                    <a:pt x="2148" y="6554"/>
                    <a:pt x="2148" y="6558"/>
                  </a:cubicBezTo>
                  <a:cubicBezTo>
                    <a:pt x="2148" y="6563"/>
                    <a:pt x="2144" y="6566"/>
                    <a:pt x="2140" y="6566"/>
                  </a:cubicBezTo>
                  <a:lnTo>
                    <a:pt x="2140" y="6566"/>
                  </a:lnTo>
                  <a:cubicBezTo>
                    <a:pt x="2135" y="6566"/>
                    <a:pt x="2132" y="6563"/>
                    <a:pt x="2132" y="6558"/>
                  </a:cubicBezTo>
                  <a:cubicBezTo>
                    <a:pt x="2132" y="6554"/>
                    <a:pt x="2135" y="6550"/>
                    <a:pt x="2140" y="6550"/>
                  </a:cubicBezTo>
                  <a:close/>
                  <a:moveTo>
                    <a:pt x="2172" y="6550"/>
                  </a:moveTo>
                  <a:lnTo>
                    <a:pt x="2172" y="6550"/>
                  </a:lnTo>
                  <a:cubicBezTo>
                    <a:pt x="2176" y="6550"/>
                    <a:pt x="2180" y="6554"/>
                    <a:pt x="2180" y="6558"/>
                  </a:cubicBezTo>
                  <a:cubicBezTo>
                    <a:pt x="2180" y="6563"/>
                    <a:pt x="2176" y="6566"/>
                    <a:pt x="2172" y="6566"/>
                  </a:cubicBezTo>
                  <a:lnTo>
                    <a:pt x="2172" y="6566"/>
                  </a:lnTo>
                  <a:cubicBezTo>
                    <a:pt x="2167" y="6566"/>
                    <a:pt x="2164" y="6563"/>
                    <a:pt x="2164" y="6558"/>
                  </a:cubicBezTo>
                  <a:cubicBezTo>
                    <a:pt x="2164" y="6554"/>
                    <a:pt x="2167" y="6550"/>
                    <a:pt x="2172" y="6550"/>
                  </a:cubicBezTo>
                  <a:close/>
                  <a:moveTo>
                    <a:pt x="2204" y="6550"/>
                  </a:moveTo>
                  <a:lnTo>
                    <a:pt x="2204" y="6550"/>
                  </a:lnTo>
                  <a:cubicBezTo>
                    <a:pt x="2208" y="6550"/>
                    <a:pt x="2212" y="6554"/>
                    <a:pt x="2212" y="6558"/>
                  </a:cubicBezTo>
                  <a:cubicBezTo>
                    <a:pt x="2212" y="6563"/>
                    <a:pt x="2208" y="6566"/>
                    <a:pt x="2204" y="6566"/>
                  </a:cubicBezTo>
                  <a:lnTo>
                    <a:pt x="2204" y="6566"/>
                  </a:lnTo>
                  <a:cubicBezTo>
                    <a:pt x="2199" y="6566"/>
                    <a:pt x="2196" y="6563"/>
                    <a:pt x="2196" y="6558"/>
                  </a:cubicBezTo>
                  <a:cubicBezTo>
                    <a:pt x="2196" y="6554"/>
                    <a:pt x="2199" y="6550"/>
                    <a:pt x="2204" y="6550"/>
                  </a:cubicBezTo>
                  <a:close/>
                  <a:moveTo>
                    <a:pt x="2236" y="6550"/>
                  </a:moveTo>
                  <a:lnTo>
                    <a:pt x="2236" y="6550"/>
                  </a:lnTo>
                  <a:cubicBezTo>
                    <a:pt x="2240" y="6550"/>
                    <a:pt x="2244" y="6554"/>
                    <a:pt x="2244" y="6558"/>
                  </a:cubicBezTo>
                  <a:cubicBezTo>
                    <a:pt x="2244" y="6563"/>
                    <a:pt x="2240" y="6566"/>
                    <a:pt x="2236" y="6566"/>
                  </a:cubicBezTo>
                  <a:lnTo>
                    <a:pt x="2236" y="6566"/>
                  </a:lnTo>
                  <a:cubicBezTo>
                    <a:pt x="2231" y="6566"/>
                    <a:pt x="2228" y="6563"/>
                    <a:pt x="2228" y="6558"/>
                  </a:cubicBezTo>
                  <a:cubicBezTo>
                    <a:pt x="2228" y="6554"/>
                    <a:pt x="2231" y="6550"/>
                    <a:pt x="2236" y="6550"/>
                  </a:cubicBezTo>
                  <a:close/>
                  <a:moveTo>
                    <a:pt x="2268" y="6550"/>
                  </a:moveTo>
                  <a:lnTo>
                    <a:pt x="2268" y="6550"/>
                  </a:lnTo>
                  <a:cubicBezTo>
                    <a:pt x="2272" y="6550"/>
                    <a:pt x="2276" y="6554"/>
                    <a:pt x="2276" y="6558"/>
                  </a:cubicBezTo>
                  <a:cubicBezTo>
                    <a:pt x="2276" y="6563"/>
                    <a:pt x="2272" y="6566"/>
                    <a:pt x="2268" y="6566"/>
                  </a:cubicBezTo>
                  <a:lnTo>
                    <a:pt x="2268" y="6566"/>
                  </a:lnTo>
                  <a:cubicBezTo>
                    <a:pt x="2263" y="6566"/>
                    <a:pt x="2260" y="6563"/>
                    <a:pt x="2260" y="6558"/>
                  </a:cubicBezTo>
                  <a:cubicBezTo>
                    <a:pt x="2260" y="6554"/>
                    <a:pt x="2263" y="6550"/>
                    <a:pt x="2268" y="6550"/>
                  </a:cubicBezTo>
                  <a:close/>
                  <a:moveTo>
                    <a:pt x="2300" y="6550"/>
                  </a:moveTo>
                  <a:lnTo>
                    <a:pt x="2300" y="6550"/>
                  </a:lnTo>
                  <a:cubicBezTo>
                    <a:pt x="2304" y="6550"/>
                    <a:pt x="2308" y="6554"/>
                    <a:pt x="2308" y="6558"/>
                  </a:cubicBezTo>
                  <a:cubicBezTo>
                    <a:pt x="2308" y="6563"/>
                    <a:pt x="2304" y="6566"/>
                    <a:pt x="2300" y="6566"/>
                  </a:cubicBezTo>
                  <a:lnTo>
                    <a:pt x="2300" y="6566"/>
                  </a:lnTo>
                  <a:cubicBezTo>
                    <a:pt x="2295" y="6566"/>
                    <a:pt x="2292" y="6563"/>
                    <a:pt x="2292" y="6558"/>
                  </a:cubicBezTo>
                  <a:cubicBezTo>
                    <a:pt x="2292" y="6554"/>
                    <a:pt x="2295" y="6550"/>
                    <a:pt x="2300" y="6550"/>
                  </a:cubicBezTo>
                  <a:close/>
                  <a:moveTo>
                    <a:pt x="2332" y="6550"/>
                  </a:moveTo>
                  <a:lnTo>
                    <a:pt x="2332" y="6550"/>
                  </a:lnTo>
                  <a:cubicBezTo>
                    <a:pt x="2336" y="6550"/>
                    <a:pt x="2340" y="6554"/>
                    <a:pt x="2340" y="6558"/>
                  </a:cubicBezTo>
                  <a:cubicBezTo>
                    <a:pt x="2340" y="6563"/>
                    <a:pt x="2336" y="6566"/>
                    <a:pt x="2332" y="6566"/>
                  </a:cubicBezTo>
                  <a:lnTo>
                    <a:pt x="2332" y="6566"/>
                  </a:lnTo>
                  <a:cubicBezTo>
                    <a:pt x="2327" y="6566"/>
                    <a:pt x="2324" y="6563"/>
                    <a:pt x="2324" y="6558"/>
                  </a:cubicBezTo>
                  <a:cubicBezTo>
                    <a:pt x="2324" y="6554"/>
                    <a:pt x="2327" y="6550"/>
                    <a:pt x="2332" y="6550"/>
                  </a:cubicBezTo>
                  <a:close/>
                  <a:moveTo>
                    <a:pt x="2364" y="6550"/>
                  </a:moveTo>
                  <a:lnTo>
                    <a:pt x="2364" y="6550"/>
                  </a:lnTo>
                  <a:cubicBezTo>
                    <a:pt x="2368" y="6550"/>
                    <a:pt x="2372" y="6554"/>
                    <a:pt x="2372" y="6558"/>
                  </a:cubicBezTo>
                  <a:cubicBezTo>
                    <a:pt x="2372" y="6563"/>
                    <a:pt x="2368" y="6566"/>
                    <a:pt x="2364" y="6566"/>
                  </a:cubicBezTo>
                  <a:lnTo>
                    <a:pt x="2364" y="6566"/>
                  </a:lnTo>
                  <a:cubicBezTo>
                    <a:pt x="2359" y="6566"/>
                    <a:pt x="2356" y="6563"/>
                    <a:pt x="2356" y="6558"/>
                  </a:cubicBezTo>
                  <a:cubicBezTo>
                    <a:pt x="2356" y="6554"/>
                    <a:pt x="2359" y="6550"/>
                    <a:pt x="2364" y="6550"/>
                  </a:cubicBezTo>
                  <a:close/>
                  <a:moveTo>
                    <a:pt x="2396" y="6550"/>
                  </a:moveTo>
                  <a:lnTo>
                    <a:pt x="2396" y="6550"/>
                  </a:lnTo>
                  <a:cubicBezTo>
                    <a:pt x="2400" y="6550"/>
                    <a:pt x="2404" y="6554"/>
                    <a:pt x="2404" y="6558"/>
                  </a:cubicBezTo>
                  <a:cubicBezTo>
                    <a:pt x="2404" y="6563"/>
                    <a:pt x="2400" y="6566"/>
                    <a:pt x="2396" y="6566"/>
                  </a:cubicBezTo>
                  <a:lnTo>
                    <a:pt x="2396" y="6566"/>
                  </a:lnTo>
                  <a:cubicBezTo>
                    <a:pt x="2392" y="6566"/>
                    <a:pt x="2388" y="6563"/>
                    <a:pt x="2388" y="6558"/>
                  </a:cubicBezTo>
                  <a:cubicBezTo>
                    <a:pt x="2388" y="6554"/>
                    <a:pt x="2392" y="6550"/>
                    <a:pt x="2396" y="6550"/>
                  </a:cubicBezTo>
                  <a:close/>
                  <a:moveTo>
                    <a:pt x="2428" y="6550"/>
                  </a:moveTo>
                  <a:lnTo>
                    <a:pt x="2428" y="6550"/>
                  </a:lnTo>
                  <a:cubicBezTo>
                    <a:pt x="2432" y="6550"/>
                    <a:pt x="2436" y="6554"/>
                    <a:pt x="2436" y="6558"/>
                  </a:cubicBezTo>
                  <a:cubicBezTo>
                    <a:pt x="2436" y="6563"/>
                    <a:pt x="2432" y="6566"/>
                    <a:pt x="2428" y="6566"/>
                  </a:cubicBezTo>
                  <a:lnTo>
                    <a:pt x="2428" y="6566"/>
                  </a:lnTo>
                  <a:cubicBezTo>
                    <a:pt x="2424" y="6566"/>
                    <a:pt x="2420" y="6563"/>
                    <a:pt x="2420" y="6558"/>
                  </a:cubicBezTo>
                  <a:cubicBezTo>
                    <a:pt x="2420" y="6554"/>
                    <a:pt x="2424" y="6550"/>
                    <a:pt x="2428" y="6550"/>
                  </a:cubicBezTo>
                  <a:close/>
                  <a:moveTo>
                    <a:pt x="2460" y="6550"/>
                  </a:moveTo>
                  <a:lnTo>
                    <a:pt x="2460" y="6550"/>
                  </a:lnTo>
                  <a:cubicBezTo>
                    <a:pt x="2464" y="6550"/>
                    <a:pt x="2468" y="6554"/>
                    <a:pt x="2468" y="6558"/>
                  </a:cubicBezTo>
                  <a:cubicBezTo>
                    <a:pt x="2468" y="6563"/>
                    <a:pt x="2464" y="6566"/>
                    <a:pt x="2460" y="6566"/>
                  </a:cubicBezTo>
                  <a:lnTo>
                    <a:pt x="2460" y="6566"/>
                  </a:lnTo>
                  <a:cubicBezTo>
                    <a:pt x="2456" y="6566"/>
                    <a:pt x="2452" y="6563"/>
                    <a:pt x="2452" y="6558"/>
                  </a:cubicBezTo>
                  <a:cubicBezTo>
                    <a:pt x="2452" y="6554"/>
                    <a:pt x="2456" y="6550"/>
                    <a:pt x="2460" y="6550"/>
                  </a:cubicBezTo>
                  <a:close/>
                  <a:moveTo>
                    <a:pt x="2492" y="6550"/>
                  </a:moveTo>
                  <a:lnTo>
                    <a:pt x="2492" y="6550"/>
                  </a:lnTo>
                  <a:cubicBezTo>
                    <a:pt x="2496" y="6550"/>
                    <a:pt x="2500" y="6554"/>
                    <a:pt x="2500" y="6558"/>
                  </a:cubicBezTo>
                  <a:cubicBezTo>
                    <a:pt x="2500" y="6563"/>
                    <a:pt x="2496" y="6566"/>
                    <a:pt x="2492" y="6566"/>
                  </a:cubicBezTo>
                  <a:lnTo>
                    <a:pt x="2492" y="6566"/>
                  </a:lnTo>
                  <a:cubicBezTo>
                    <a:pt x="2488" y="6566"/>
                    <a:pt x="2484" y="6563"/>
                    <a:pt x="2484" y="6558"/>
                  </a:cubicBezTo>
                  <a:cubicBezTo>
                    <a:pt x="2484" y="6554"/>
                    <a:pt x="2488" y="6550"/>
                    <a:pt x="2492" y="6550"/>
                  </a:cubicBezTo>
                  <a:close/>
                  <a:moveTo>
                    <a:pt x="2524" y="6550"/>
                  </a:moveTo>
                  <a:lnTo>
                    <a:pt x="2524" y="6550"/>
                  </a:lnTo>
                  <a:cubicBezTo>
                    <a:pt x="2528" y="6550"/>
                    <a:pt x="2532" y="6554"/>
                    <a:pt x="2532" y="6558"/>
                  </a:cubicBezTo>
                  <a:cubicBezTo>
                    <a:pt x="2532" y="6563"/>
                    <a:pt x="2528" y="6566"/>
                    <a:pt x="2524" y="6566"/>
                  </a:cubicBezTo>
                  <a:lnTo>
                    <a:pt x="2524" y="6566"/>
                  </a:lnTo>
                  <a:cubicBezTo>
                    <a:pt x="2520" y="6566"/>
                    <a:pt x="2516" y="6563"/>
                    <a:pt x="2516" y="6558"/>
                  </a:cubicBezTo>
                  <a:cubicBezTo>
                    <a:pt x="2516" y="6554"/>
                    <a:pt x="2520" y="6550"/>
                    <a:pt x="2524" y="6550"/>
                  </a:cubicBezTo>
                  <a:close/>
                  <a:moveTo>
                    <a:pt x="2556" y="6550"/>
                  </a:moveTo>
                  <a:lnTo>
                    <a:pt x="2556" y="6550"/>
                  </a:lnTo>
                  <a:cubicBezTo>
                    <a:pt x="2560" y="6550"/>
                    <a:pt x="2564" y="6554"/>
                    <a:pt x="2564" y="6558"/>
                  </a:cubicBezTo>
                  <a:cubicBezTo>
                    <a:pt x="2564" y="6563"/>
                    <a:pt x="2560" y="6566"/>
                    <a:pt x="2556" y="6566"/>
                  </a:cubicBezTo>
                  <a:lnTo>
                    <a:pt x="2556" y="6566"/>
                  </a:lnTo>
                  <a:cubicBezTo>
                    <a:pt x="2552" y="6566"/>
                    <a:pt x="2548" y="6563"/>
                    <a:pt x="2548" y="6558"/>
                  </a:cubicBezTo>
                  <a:cubicBezTo>
                    <a:pt x="2548" y="6554"/>
                    <a:pt x="2552" y="6550"/>
                    <a:pt x="2556" y="6550"/>
                  </a:cubicBezTo>
                  <a:close/>
                  <a:moveTo>
                    <a:pt x="2588" y="6550"/>
                  </a:moveTo>
                  <a:lnTo>
                    <a:pt x="2588" y="6550"/>
                  </a:lnTo>
                  <a:cubicBezTo>
                    <a:pt x="2592" y="6550"/>
                    <a:pt x="2596" y="6554"/>
                    <a:pt x="2596" y="6558"/>
                  </a:cubicBezTo>
                  <a:cubicBezTo>
                    <a:pt x="2596" y="6563"/>
                    <a:pt x="2592" y="6566"/>
                    <a:pt x="2588" y="6566"/>
                  </a:cubicBezTo>
                  <a:lnTo>
                    <a:pt x="2588" y="6566"/>
                  </a:lnTo>
                  <a:cubicBezTo>
                    <a:pt x="2584" y="6566"/>
                    <a:pt x="2580" y="6563"/>
                    <a:pt x="2580" y="6558"/>
                  </a:cubicBezTo>
                  <a:cubicBezTo>
                    <a:pt x="2580" y="6554"/>
                    <a:pt x="2584" y="6550"/>
                    <a:pt x="2588" y="6550"/>
                  </a:cubicBezTo>
                  <a:close/>
                  <a:moveTo>
                    <a:pt x="2620" y="6550"/>
                  </a:moveTo>
                  <a:lnTo>
                    <a:pt x="2620" y="6550"/>
                  </a:lnTo>
                  <a:cubicBezTo>
                    <a:pt x="2624" y="6550"/>
                    <a:pt x="2628" y="6554"/>
                    <a:pt x="2628" y="6558"/>
                  </a:cubicBezTo>
                  <a:cubicBezTo>
                    <a:pt x="2628" y="6563"/>
                    <a:pt x="2624" y="6566"/>
                    <a:pt x="2620" y="6566"/>
                  </a:cubicBezTo>
                  <a:lnTo>
                    <a:pt x="2620" y="6566"/>
                  </a:lnTo>
                  <a:cubicBezTo>
                    <a:pt x="2616" y="6566"/>
                    <a:pt x="2612" y="6563"/>
                    <a:pt x="2612" y="6558"/>
                  </a:cubicBezTo>
                  <a:cubicBezTo>
                    <a:pt x="2612" y="6554"/>
                    <a:pt x="2616" y="6550"/>
                    <a:pt x="2620" y="6550"/>
                  </a:cubicBezTo>
                  <a:close/>
                  <a:moveTo>
                    <a:pt x="2652" y="6550"/>
                  </a:moveTo>
                  <a:lnTo>
                    <a:pt x="2652" y="6550"/>
                  </a:lnTo>
                  <a:cubicBezTo>
                    <a:pt x="2656" y="6550"/>
                    <a:pt x="2660" y="6554"/>
                    <a:pt x="2660" y="6558"/>
                  </a:cubicBezTo>
                  <a:cubicBezTo>
                    <a:pt x="2660" y="6563"/>
                    <a:pt x="2656" y="6566"/>
                    <a:pt x="2652" y="6566"/>
                  </a:cubicBezTo>
                  <a:lnTo>
                    <a:pt x="2652" y="6566"/>
                  </a:lnTo>
                  <a:cubicBezTo>
                    <a:pt x="2648" y="6566"/>
                    <a:pt x="2644" y="6563"/>
                    <a:pt x="2644" y="6558"/>
                  </a:cubicBezTo>
                  <a:cubicBezTo>
                    <a:pt x="2644" y="6554"/>
                    <a:pt x="2648" y="6550"/>
                    <a:pt x="2652" y="6550"/>
                  </a:cubicBezTo>
                  <a:close/>
                  <a:moveTo>
                    <a:pt x="2684" y="6550"/>
                  </a:moveTo>
                  <a:lnTo>
                    <a:pt x="2684" y="6550"/>
                  </a:lnTo>
                  <a:cubicBezTo>
                    <a:pt x="2689" y="6550"/>
                    <a:pt x="2692" y="6554"/>
                    <a:pt x="2692" y="6558"/>
                  </a:cubicBezTo>
                  <a:cubicBezTo>
                    <a:pt x="2692" y="6563"/>
                    <a:pt x="2689" y="6566"/>
                    <a:pt x="2684" y="6566"/>
                  </a:cubicBezTo>
                  <a:lnTo>
                    <a:pt x="2684" y="6566"/>
                  </a:lnTo>
                  <a:cubicBezTo>
                    <a:pt x="2680" y="6566"/>
                    <a:pt x="2676" y="6563"/>
                    <a:pt x="2676" y="6558"/>
                  </a:cubicBezTo>
                  <a:cubicBezTo>
                    <a:pt x="2676" y="6554"/>
                    <a:pt x="2680" y="6550"/>
                    <a:pt x="2684" y="6550"/>
                  </a:cubicBezTo>
                  <a:close/>
                  <a:moveTo>
                    <a:pt x="2716" y="6550"/>
                  </a:moveTo>
                  <a:lnTo>
                    <a:pt x="2716" y="6550"/>
                  </a:lnTo>
                  <a:cubicBezTo>
                    <a:pt x="2721" y="6550"/>
                    <a:pt x="2724" y="6554"/>
                    <a:pt x="2724" y="6558"/>
                  </a:cubicBezTo>
                  <a:cubicBezTo>
                    <a:pt x="2724" y="6563"/>
                    <a:pt x="2721" y="6566"/>
                    <a:pt x="2716" y="6566"/>
                  </a:cubicBezTo>
                  <a:lnTo>
                    <a:pt x="2716" y="6566"/>
                  </a:lnTo>
                  <a:cubicBezTo>
                    <a:pt x="2712" y="6566"/>
                    <a:pt x="2708" y="6563"/>
                    <a:pt x="2708" y="6558"/>
                  </a:cubicBezTo>
                  <a:cubicBezTo>
                    <a:pt x="2708" y="6554"/>
                    <a:pt x="2712" y="6550"/>
                    <a:pt x="2716" y="6550"/>
                  </a:cubicBezTo>
                  <a:close/>
                  <a:moveTo>
                    <a:pt x="2748" y="6550"/>
                  </a:moveTo>
                  <a:lnTo>
                    <a:pt x="2748" y="6550"/>
                  </a:lnTo>
                  <a:cubicBezTo>
                    <a:pt x="2753" y="6550"/>
                    <a:pt x="2756" y="6554"/>
                    <a:pt x="2756" y="6558"/>
                  </a:cubicBezTo>
                  <a:cubicBezTo>
                    <a:pt x="2756" y="6563"/>
                    <a:pt x="2753" y="6566"/>
                    <a:pt x="2748" y="6566"/>
                  </a:cubicBezTo>
                  <a:lnTo>
                    <a:pt x="2748" y="6566"/>
                  </a:lnTo>
                  <a:cubicBezTo>
                    <a:pt x="2744" y="6566"/>
                    <a:pt x="2740" y="6563"/>
                    <a:pt x="2740" y="6558"/>
                  </a:cubicBezTo>
                  <a:cubicBezTo>
                    <a:pt x="2740" y="6554"/>
                    <a:pt x="2744" y="6550"/>
                    <a:pt x="2748" y="6550"/>
                  </a:cubicBezTo>
                  <a:close/>
                  <a:moveTo>
                    <a:pt x="2780" y="6550"/>
                  </a:moveTo>
                  <a:lnTo>
                    <a:pt x="2780" y="6550"/>
                  </a:lnTo>
                  <a:cubicBezTo>
                    <a:pt x="2785" y="6550"/>
                    <a:pt x="2788" y="6554"/>
                    <a:pt x="2788" y="6558"/>
                  </a:cubicBezTo>
                  <a:cubicBezTo>
                    <a:pt x="2788" y="6563"/>
                    <a:pt x="2785" y="6566"/>
                    <a:pt x="2780" y="6566"/>
                  </a:cubicBezTo>
                  <a:lnTo>
                    <a:pt x="2780" y="6566"/>
                  </a:lnTo>
                  <a:cubicBezTo>
                    <a:pt x="2776" y="6566"/>
                    <a:pt x="2772" y="6563"/>
                    <a:pt x="2772" y="6558"/>
                  </a:cubicBezTo>
                  <a:cubicBezTo>
                    <a:pt x="2772" y="6554"/>
                    <a:pt x="2776" y="6550"/>
                    <a:pt x="2780" y="6550"/>
                  </a:cubicBezTo>
                  <a:close/>
                  <a:moveTo>
                    <a:pt x="2812" y="6550"/>
                  </a:moveTo>
                  <a:lnTo>
                    <a:pt x="2812" y="6550"/>
                  </a:lnTo>
                  <a:cubicBezTo>
                    <a:pt x="2817" y="6550"/>
                    <a:pt x="2820" y="6554"/>
                    <a:pt x="2820" y="6558"/>
                  </a:cubicBezTo>
                  <a:cubicBezTo>
                    <a:pt x="2820" y="6563"/>
                    <a:pt x="2817" y="6566"/>
                    <a:pt x="2812" y="6566"/>
                  </a:cubicBezTo>
                  <a:lnTo>
                    <a:pt x="2812" y="6566"/>
                  </a:lnTo>
                  <a:cubicBezTo>
                    <a:pt x="2808" y="6566"/>
                    <a:pt x="2804" y="6563"/>
                    <a:pt x="2804" y="6558"/>
                  </a:cubicBezTo>
                  <a:cubicBezTo>
                    <a:pt x="2804" y="6554"/>
                    <a:pt x="2808" y="6550"/>
                    <a:pt x="2812" y="6550"/>
                  </a:cubicBezTo>
                  <a:close/>
                  <a:moveTo>
                    <a:pt x="2844" y="6550"/>
                  </a:moveTo>
                  <a:lnTo>
                    <a:pt x="2844" y="6550"/>
                  </a:lnTo>
                  <a:cubicBezTo>
                    <a:pt x="2849" y="6550"/>
                    <a:pt x="2852" y="6554"/>
                    <a:pt x="2852" y="6558"/>
                  </a:cubicBezTo>
                  <a:cubicBezTo>
                    <a:pt x="2852" y="6563"/>
                    <a:pt x="2849" y="6566"/>
                    <a:pt x="2844" y="6566"/>
                  </a:cubicBezTo>
                  <a:lnTo>
                    <a:pt x="2844" y="6566"/>
                  </a:lnTo>
                  <a:cubicBezTo>
                    <a:pt x="2840" y="6566"/>
                    <a:pt x="2836" y="6563"/>
                    <a:pt x="2836" y="6558"/>
                  </a:cubicBezTo>
                  <a:cubicBezTo>
                    <a:pt x="2836" y="6554"/>
                    <a:pt x="2840" y="6550"/>
                    <a:pt x="2844" y="6550"/>
                  </a:cubicBezTo>
                  <a:close/>
                  <a:moveTo>
                    <a:pt x="2876" y="6550"/>
                  </a:moveTo>
                  <a:lnTo>
                    <a:pt x="2876" y="6550"/>
                  </a:lnTo>
                  <a:cubicBezTo>
                    <a:pt x="2881" y="6550"/>
                    <a:pt x="2884" y="6554"/>
                    <a:pt x="2884" y="6558"/>
                  </a:cubicBezTo>
                  <a:cubicBezTo>
                    <a:pt x="2884" y="6563"/>
                    <a:pt x="2881" y="6566"/>
                    <a:pt x="2876" y="6566"/>
                  </a:cubicBezTo>
                  <a:lnTo>
                    <a:pt x="2876" y="6566"/>
                  </a:lnTo>
                  <a:cubicBezTo>
                    <a:pt x="2872" y="6566"/>
                    <a:pt x="2868" y="6563"/>
                    <a:pt x="2868" y="6558"/>
                  </a:cubicBezTo>
                  <a:cubicBezTo>
                    <a:pt x="2868" y="6554"/>
                    <a:pt x="2872" y="6550"/>
                    <a:pt x="2876" y="6550"/>
                  </a:cubicBezTo>
                  <a:close/>
                  <a:moveTo>
                    <a:pt x="2908" y="6550"/>
                  </a:moveTo>
                  <a:lnTo>
                    <a:pt x="2908" y="6550"/>
                  </a:lnTo>
                  <a:cubicBezTo>
                    <a:pt x="2913" y="6550"/>
                    <a:pt x="2916" y="6554"/>
                    <a:pt x="2916" y="6558"/>
                  </a:cubicBezTo>
                  <a:cubicBezTo>
                    <a:pt x="2916" y="6563"/>
                    <a:pt x="2913" y="6566"/>
                    <a:pt x="2908" y="6566"/>
                  </a:cubicBezTo>
                  <a:lnTo>
                    <a:pt x="2908" y="6566"/>
                  </a:lnTo>
                  <a:cubicBezTo>
                    <a:pt x="2904" y="6566"/>
                    <a:pt x="2900" y="6563"/>
                    <a:pt x="2900" y="6558"/>
                  </a:cubicBezTo>
                  <a:cubicBezTo>
                    <a:pt x="2900" y="6554"/>
                    <a:pt x="2904" y="6550"/>
                    <a:pt x="2908" y="6550"/>
                  </a:cubicBezTo>
                  <a:close/>
                  <a:moveTo>
                    <a:pt x="2940" y="6550"/>
                  </a:moveTo>
                  <a:lnTo>
                    <a:pt x="2940" y="6550"/>
                  </a:lnTo>
                  <a:cubicBezTo>
                    <a:pt x="2945" y="6550"/>
                    <a:pt x="2948" y="6554"/>
                    <a:pt x="2948" y="6558"/>
                  </a:cubicBezTo>
                  <a:cubicBezTo>
                    <a:pt x="2948" y="6563"/>
                    <a:pt x="2945" y="6566"/>
                    <a:pt x="2940" y="6566"/>
                  </a:cubicBezTo>
                  <a:lnTo>
                    <a:pt x="2940" y="6566"/>
                  </a:lnTo>
                  <a:cubicBezTo>
                    <a:pt x="2936" y="6566"/>
                    <a:pt x="2932" y="6563"/>
                    <a:pt x="2932" y="6558"/>
                  </a:cubicBezTo>
                  <a:cubicBezTo>
                    <a:pt x="2932" y="6554"/>
                    <a:pt x="2936" y="6550"/>
                    <a:pt x="2940" y="6550"/>
                  </a:cubicBezTo>
                  <a:close/>
                  <a:moveTo>
                    <a:pt x="2972" y="6550"/>
                  </a:moveTo>
                  <a:lnTo>
                    <a:pt x="2972" y="6550"/>
                  </a:lnTo>
                  <a:cubicBezTo>
                    <a:pt x="2977" y="6550"/>
                    <a:pt x="2980" y="6554"/>
                    <a:pt x="2980" y="6558"/>
                  </a:cubicBezTo>
                  <a:cubicBezTo>
                    <a:pt x="2980" y="6563"/>
                    <a:pt x="2977" y="6566"/>
                    <a:pt x="2972" y="6566"/>
                  </a:cubicBezTo>
                  <a:lnTo>
                    <a:pt x="2972" y="6566"/>
                  </a:lnTo>
                  <a:cubicBezTo>
                    <a:pt x="2968" y="6566"/>
                    <a:pt x="2964" y="6563"/>
                    <a:pt x="2964" y="6558"/>
                  </a:cubicBezTo>
                  <a:cubicBezTo>
                    <a:pt x="2964" y="6554"/>
                    <a:pt x="2968" y="6550"/>
                    <a:pt x="2972" y="6550"/>
                  </a:cubicBezTo>
                  <a:close/>
                  <a:moveTo>
                    <a:pt x="3004" y="6550"/>
                  </a:moveTo>
                  <a:lnTo>
                    <a:pt x="3004" y="6550"/>
                  </a:lnTo>
                  <a:cubicBezTo>
                    <a:pt x="3009" y="6550"/>
                    <a:pt x="3012" y="6554"/>
                    <a:pt x="3012" y="6558"/>
                  </a:cubicBezTo>
                  <a:cubicBezTo>
                    <a:pt x="3012" y="6563"/>
                    <a:pt x="3009" y="6566"/>
                    <a:pt x="3004" y="6566"/>
                  </a:cubicBezTo>
                  <a:lnTo>
                    <a:pt x="3004" y="6566"/>
                  </a:lnTo>
                  <a:cubicBezTo>
                    <a:pt x="3000" y="6566"/>
                    <a:pt x="2996" y="6563"/>
                    <a:pt x="2996" y="6558"/>
                  </a:cubicBezTo>
                  <a:cubicBezTo>
                    <a:pt x="2996" y="6554"/>
                    <a:pt x="3000" y="6550"/>
                    <a:pt x="3004" y="6550"/>
                  </a:cubicBezTo>
                  <a:close/>
                  <a:moveTo>
                    <a:pt x="3036" y="6550"/>
                  </a:moveTo>
                  <a:lnTo>
                    <a:pt x="3036" y="6550"/>
                  </a:lnTo>
                  <a:cubicBezTo>
                    <a:pt x="3041" y="6550"/>
                    <a:pt x="3044" y="6554"/>
                    <a:pt x="3044" y="6558"/>
                  </a:cubicBezTo>
                  <a:cubicBezTo>
                    <a:pt x="3044" y="6563"/>
                    <a:pt x="3041" y="6566"/>
                    <a:pt x="3036" y="6566"/>
                  </a:cubicBezTo>
                  <a:lnTo>
                    <a:pt x="3036" y="6566"/>
                  </a:lnTo>
                  <a:cubicBezTo>
                    <a:pt x="3032" y="6566"/>
                    <a:pt x="3028" y="6563"/>
                    <a:pt x="3028" y="6558"/>
                  </a:cubicBezTo>
                  <a:cubicBezTo>
                    <a:pt x="3028" y="6554"/>
                    <a:pt x="3032" y="6550"/>
                    <a:pt x="3036" y="6550"/>
                  </a:cubicBezTo>
                  <a:close/>
                  <a:moveTo>
                    <a:pt x="3068" y="6550"/>
                  </a:moveTo>
                  <a:lnTo>
                    <a:pt x="3068" y="6550"/>
                  </a:lnTo>
                  <a:cubicBezTo>
                    <a:pt x="3073" y="6550"/>
                    <a:pt x="3076" y="6554"/>
                    <a:pt x="3076" y="6558"/>
                  </a:cubicBezTo>
                  <a:cubicBezTo>
                    <a:pt x="3076" y="6563"/>
                    <a:pt x="3073" y="6566"/>
                    <a:pt x="3068" y="6566"/>
                  </a:cubicBezTo>
                  <a:lnTo>
                    <a:pt x="3068" y="6566"/>
                  </a:lnTo>
                  <a:cubicBezTo>
                    <a:pt x="3064" y="6566"/>
                    <a:pt x="3060" y="6563"/>
                    <a:pt x="3060" y="6558"/>
                  </a:cubicBezTo>
                  <a:cubicBezTo>
                    <a:pt x="3060" y="6554"/>
                    <a:pt x="3064" y="6550"/>
                    <a:pt x="3068" y="6550"/>
                  </a:cubicBezTo>
                  <a:close/>
                  <a:moveTo>
                    <a:pt x="3100" y="6550"/>
                  </a:moveTo>
                  <a:lnTo>
                    <a:pt x="3100" y="6550"/>
                  </a:lnTo>
                  <a:cubicBezTo>
                    <a:pt x="3105" y="6550"/>
                    <a:pt x="3108" y="6554"/>
                    <a:pt x="3108" y="6558"/>
                  </a:cubicBezTo>
                  <a:cubicBezTo>
                    <a:pt x="3108" y="6563"/>
                    <a:pt x="3105" y="6566"/>
                    <a:pt x="3100" y="6566"/>
                  </a:cubicBezTo>
                  <a:lnTo>
                    <a:pt x="3100" y="6566"/>
                  </a:lnTo>
                  <a:cubicBezTo>
                    <a:pt x="3096" y="6566"/>
                    <a:pt x="3092" y="6563"/>
                    <a:pt x="3092" y="6558"/>
                  </a:cubicBezTo>
                  <a:cubicBezTo>
                    <a:pt x="3092" y="6554"/>
                    <a:pt x="3096" y="6550"/>
                    <a:pt x="3100" y="6550"/>
                  </a:cubicBezTo>
                  <a:close/>
                  <a:moveTo>
                    <a:pt x="3132" y="6550"/>
                  </a:moveTo>
                  <a:lnTo>
                    <a:pt x="3132" y="6550"/>
                  </a:lnTo>
                  <a:cubicBezTo>
                    <a:pt x="3137" y="6550"/>
                    <a:pt x="3140" y="6554"/>
                    <a:pt x="3140" y="6558"/>
                  </a:cubicBezTo>
                  <a:cubicBezTo>
                    <a:pt x="3140" y="6563"/>
                    <a:pt x="3137" y="6566"/>
                    <a:pt x="3132" y="6566"/>
                  </a:cubicBezTo>
                  <a:lnTo>
                    <a:pt x="3132" y="6566"/>
                  </a:lnTo>
                  <a:cubicBezTo>
                    <a:pt x="3128" y="6566"/>
                    <a:pt x="3124" y="6563"/>
                    <a:pt x="3124" y="6558"/>
                  </a:cubicBezTo>
                  <a:cubicBezTo>
                    <a:pt x="3124" y="6554"/>
                    <a:pt x="3128" y="6550"/>
                    <a:pt x="3132" y="6550"/>
                  </a:cubicBezTo>
                  <a:close/>
                  <a:moveTo>
                    <a:pt x="3164" y="6550"/>
                  </a:moveTo>
                  <a:lnTo>
                    <a:pt x="3164" y="6550"/>
                  </a:lnTo>
                  <a:cubicBezTo>
                    <a:pt x="3169" y="6550"/>
                    <a:pt x="3172" y="6554"/>
                    <a:pt x="3172" y="6558"/>
                  </a:cubicBezTo>
                  <a:cubicBezTo>
                    <a:pt x="3172" y="6563"/>
                    <a:pt x="3169" y="6566"/>
                    <a:pt x="3164" y="6566"/>
                  </a:cubicBezTo>
                  <a:lnTo>
                    <a:pt x="3164" y="6566"/>
                  </a:lnTo>
                  <a:cubicBezTo>
                    <a:pt x="3160" y="6566"/>
                    <a:pt x="3156" y="6563"/>
                    <a:pt x="3156" y="6558"/>
                  </a:cubicBezTo>
                  <a:cubicBezTo>
                    <a:pt x="3156" y="6554"/>
                    <a:pt x="3160" y="6550"/>
                    <a:pt x="3164" y="6550"/>
                  </a:cubicBezTo>
                  <a:close/>
                  <a:moveTo>
                    <a:pt x="3196" y="6550"/>
                  </a:moveTo>
                  <a:lnTo>
                    <a:pt x="3196" y="6550"/>
                  </a:lnTo>
                  <a:cubicBezTo>
                    <a:pt x="3201" y="6550"/>
                    <a:pt x="3204" y="6554"/>
                    <a:pt x="3204" y="6558"/>
                  </a:cubicBezTo>
                  <a:cubicBezTo>
                    <a:pt x="3204" y="6563"/>
                    <a:pt x="3201" y="6566"/>
                    <a:pt x="3196" y="6566"/>
                  </a:cubicBezTo>
                  <a:lnTo>
                    <a:pt x="3196" y="6566"/>
                  </a:lnTo>
                  <a:cubicBezTo>
                    <a:pt x="3192" y="6566"/>
                    <a:pt x="3188" y="6563"/>
                    <a:pt x="3188" y="6558"/>
                  </a:cubicBezTo>
                  <a:cubicBezTo>
                    <a:pt x="3188" y="6554"/>
                    <a:pt x="3192" y="6550"/>
                    <a:pt x="3196" y="6550"/>
                  </a:cubicBezTo>
                  <a:close/>
                  <a:moveTo>
                    <a:pt x="3228" y="6550"/>
                  </a:moveTo>
                  <a:lnTo>
                    <a:pt x="3228" y="6550"/>
                  </a:lnTo>
                  <a:cubicBezTo>
                    <a:pt x="3233" y="6550"/>
                    <a:pt x="3236" y="6554"/>
                    <a:pt x="3236" y="6558"/>
                  </a:cubicBezTo>
                  <a:cubicBezTo>
                    <a:pt x="3236" y="6563"/>
                    <a:pt x="3233" y="6566"/>
                    <a:pt x="3228" y="6566"/>
                  </a:cubicBezTo>
                  <a:lnTo>
                    <a:pt x="3228" y="6566"/>
                  </a:lnTo>
                  <a:cubicBezTo>
                    <a:pt x="3224" y="6566"/>
                    <a:pt x="3220" y="6563"/>
                    <a:pt x="3220" y="6558"/>
                  </a:cubicBezTo>
                  <a:cubicBezTo>
                    <a:pt x="3220" y="6554"/>
                    <a:pt x="3224" y="6550"/>
                    <a:pt x="3228" y="6550"/>
                  </a:cubicBezTo>
                  <a:close/>
                  <a:moveTo>
                    <a:pt x="3260" y="6550"/>
                  </a:moveTo>
                  <a:lnTo>
                    <a:pt x="3260" y="6550"/>
                  </a:lnTo>
                  <a:cubicBezTo>
                    <a:pt x="3265" y="6550"/>
                    <a:pt x="3268" y="6554"/>
                    <a:pt x="3268" y="6558"/>
                  </a:cubicBezTo>
                  <a:cubicBezTo>
                    <a:pt x="3268" y="6563"/>
                    <a:pt x="3265" y="6566"/>
                    <a:pt x="3260" y="6566"/>
                  </a:cubicBezTo>
                  <a:lnTo>
                    <a:pt x="3260" y="6566"/>
                  </a:lnTo>
                  <a:cubicBezTo>
                    <a:pt x="3256" y="6566"/>
                    <a:pt x="3252" y="6563"/>
                    <a:pt x="3252" y="6558"/>
                  </a:cubicBezTo>
                  <a:cubicBezTo>
                    <a:pt x="3252" y="6554"/>
                    <a:pt x="3256" y="6550"/>
                    <a:pt x="3260" y="6550"/>
                  </a:cubicBezTo>
                  <a:close/>
                  <a:moveTo>
                    <a:pt x="3292" y="6550"/>
                  </a:moveTo>
                  <a:lnTo>
                    <a:pt x="3292" y="6550"/>
                  </a:lnTo>
                  <a:cubicBezTo>
                    <a:pt x="3297" y="6550"/>
                    <a:pt x="3300" y="6554"/>
                    <a:pt x="3300" y="6558"/>
                  </a:cubicBezTo>
                  <a:cubicBezTo>
                    <a:pt x="3300" y="6563"/>
                    <a:pt x="3297" y="6566"/>
                    <a:pt x="3292" y="6566"/>
                  </a:cubicBezTo>
                  <a:lnTo>
                    <a:pt x="3292" y="6566"/>
                  </a:lnTo>
                  <a:cubicBezTo>
                    <a:pt x="3288" y="6566"/>
                    <a:pt x="3284" y="6563"/>
                    <a:pt x="3284" y="6558"/>
                  </a:cubicBezTo>
                  <a:cubicBezTo>
                    <a:pt x="3284" y="6554"/>
                    <a:pt x="3288" y="6550"/>
                    <a:pt x="3292" y="6550"/>
                  </a:cubicBezTo>
                  <a:close/>
                  <a:moveTo>
                    <a:pt x="3324" y="6549"/>
                  </a:moveTo>
                  <a:lnTo>
                    <a:pt x="3324" y="6549"/>
                  </a:lnTo>
                  <a:cubicBezTo>
                    <a:pt x="3328" y="6549"/>
                    <a:pt x="3332" y="6552"/>
                    <a:pt x="3332" y="6557"/>
                  </a:cubicBezTo>
                  <a:cubicBezTo>
                    <a:pt x="3333" y="6561"/>
                    <a:pt x="3329" y="6565"/>
                    <a:pt x="3325" y="6565"/>
                  </a:cubicBezTo>
                  <a:lnTo>
                    <a:pt x="3325" y="6565"/>
                  </a:lnTo>
                  <a:cubicBezTo>
                    <a:pt x="3320" y="6566"/>
                    <a:pt x="3317" y="6562"/>
                    <a:pt x="3316" y="6558"/>
                  </a:cubicBezTo>
                  <a:cubicBezTo>
                    <a:pt x="3316" y="6553"/>
                    <a:pt x="3319" y="6550"/>
                    <a:pt x="3324" y="6549"/>
                  </a:cubicBezTo>
                  <a:close/>
                  <a:moveTo>
                    <a:pt x="3356" y="6548"/>
                  </a:moveTo>
                  <a:lnTo>
                    <a:pt x="3356" y="6548"/>
                  </a:lnTo>
                  <a:cubicBezTo>
                    <a:pt x="3360" y="6548"/>
                    <a:pt x="3364" y="6551"/>
                    <a:pt x="3364" y="6555"/>
                  </a:cubicBezTo>
                  <a:cubicBezTo>
                    <a:pt x="3365" y="6560"/>
                    <a:pt x="3361" y="6564"/>
                    <a:pt x="3357" y="6564"/>
                  </a:cubicBezTo>
                  <a:lnTo>
                    <a:pt x="3357" y="6564"/>
                  </a:lnTo>
                  <a:cubicBezTo>
                    <a:pt x="3352" y="6564"/>
                    <a:pt x="3349" y="6561"/>
                    <a:pt x="3348" y="6556"/>
                  </a:cubicBezTo>
                  <a:cubicBezTo>
                    <a:pt x="3348" y="6552"/>
                    <a:pt x="3351" y="6548"/>
                    <a:pt x="3356" y="6548"/>
                  </a:cubicBezTo>
                  <a:close/>
                  <a:moveTo>
                    <a:pt x="3388" y="6546"/>
                  </a:moveTo>
                  <a:lnTo>
                    <a:pt x="3388" y="6546"/>
                  </a:lnTo>
                  <a:cubicBezTo>
                    <a:pt x="3392" y="6546"/>
                    <a:pt x="3396" y="6549"/>
                    <a:pt x="3396" y="6554"/>
                  </a:cubicBezTo>
                  <a:cubicBezTo>
                    <a:pt x="3397" y="6558"/>
                    <a:pt x="3393" y="6562"/>
                    <a:pt x="3389" y="6562"/>
                  </a:cubicBezTo>
                  <a:lnTo>
                    <a:pt x="3389" y="6562"/>
                  </a:lnTo>
                  <a:cubicBezTo>
                    <a:pt x="3384" y="6562"/>
                    <a:pt x="3381" y="6559"/>
                    <a:pt x="3380" y="6555"/>
                  </a:cubicBezTo>
                  <a:cubicBezTo>
                    <a:pt x="3380" y="6550"/>
                    <a:pt x="3383" y="6547"/>
                    <a:pt x="3388" y="6546"/>
                  </a:cubicBezTo>
                  <a:close/>
                  <a:moveTo>
                    <a:pt x="3419" y="6543"/>
                  </a:moveTo>
                  <a:lnTo>
                    <a:pt x="3419" y="6543"/>
                  </a:lnTo>
                  <a:cubicBezTo>
                    <a:pt x="3423" y="6542"/>
                    <a:pt x="3427" y="6545"/>
                    <a:pt x="3428" y="6549"/>
                  </a:cubicBezTo>
                  <a:cubicBezTo>
                    <a:pt x="3429" y="6554"/>
                    <a:pt x="3426" y="6558"/>
                    <a:pt x="3422" y="6559"/>
                  </a:cubicBezTo>
                  <a:lnTo>
                    <a:pt x="3422" y="6559"/>
                  </a:lnTo>
                  <a:cubicBezTo>
                    <a:pt x="3417" y="6560"/>
                    <a:pt x="3413" y="6557"/>
                    <a:pt x="3412" y="6552"/>
                  </a:cubicBezTo>
                  <a:cubicBezTo>
                    <a:pt x="3411" y="6548"/>
                    <a:pt x="3414" y="6544"/>
                    <a:pt x="3419" y="6543"/>
                  </a:cubicBezTo>
                  <a:close/>
                  <a:moveTo>
                    <a:pt x="3450" y="6538"/>
                  </a:moveTo>
                  <a:lnTo>
                    <a:pt x="3450" y="6538"/>
                  </a:lnTo>
                  <a:cubicBezTo>
                    <a:pt x="3455" y="6537"/>
                    <a:pt x="3459" y="6540"/>
                    <a:pt x="3460" y="6545"/>
                  </a:cubicBezTo>
                  <a:cubicBezTo>
                    <a:pt x="3460" y="6549"/>
                    <a:pt x="3458" y="6553"/>
                    <a:pt x="3453" y="6554"/>
                  </a:cubicBezTo>
                  <a:lnTo>
                    <a:pt x="3453" y="6554"/>
                  </a:lnTo>
                  <a:cubicBezTo>
                    <a:pt x="3449" y="6555"/>
                    <a:pt x="3445" y="6552"/>
                    <a:pt x="3444" y="6548"/>
                  </a:cubicBezTo>
                  <a:cubicBezTo>
                    <a:pt x="3443" y="6543"/>
                    <a:pt x="3446" y="6539"/>
                    <a:pt x="3450" y="6538"/>
                  </a:cubicBezTo>
                  <a:close/>
                  <a:moveTo>
                    <a:pt x="3482" y="6533"/>
                  </a:moveTo>
                  <a:lnTo>
                    <a:pt x="3482" y="6533"/>
                  </a:lnTo>
                  <a:cubicBezTo>
                    <a:pt x="3486" y="6533"/>
                    <a:pt x="3491" y="6535"/>
                    <a:pt x="3491" y="6540"/>
                  </a:cubicBezTo>
                  <a:cubicBezTo>
                    <a:pt x="3492" y="6544"/>
                    <a:pt x="3489" y="6548"/>
                    <a:pt x="3485" y="6549"/>
                  </a:cubicBezTo>
                  <a:lnTo>
                    <a:pt x="3485" y="6549"/>
                  </a:lnTo>
                  <a:cubicBezTo>
                    <a:pt x="3481" y="6550"/>
                    <a:pt x="3476" y="6547"/>
                    <a:pt x="3476" y="6543"/>
                  </a:cubicBezTo>
                  <a:cubicBezTo>
                    <a:pt x="3475" y="6538"/>
                    <a:pt x="3478" y="6534"/>
                    <a:pt x="3482" y="6533"/>
                  </a:cubicBezTo>
                  <a:close/>
                  <a:moveTo>
                    <a:pt x="3512" y="6528"/>
                  </a:moveTo>
                  <a:lnTo>
                    <a:pt x="3512" y="6527"/>
                  </a:lnTo>
                  <a:cubicBezTo>
                    <a:pt x="3517" y="6526"/>
                    <a:pt x="3521" y="6528"/>
                    <a:pt x="3522" y="6533"/>
                  </a:cubicBezTo>
                  <a:cubicBezTo>
                    <a:pt x="3524" y="6537"/>
                    <a:pt x="3522" y="6541"/>
                    <a:pt x="3517" y="6543"/>
                  </a:cubicBezTo>
                  <a:lnTo>
                    <a:pt x="3517" y="6543"/>
                  </a:lnTo>
                  <a:cubicBezTo>
                    <a:pt x="3513" y="6544"/>
                    <a:pt x="3509" y="6542"/>
                    <a:pt x="3507" y="6538"/>
                  </a:cubicBezTo>
                  <a:cubicBezTo>
                    <a:pt x="3506" y="6533"/>
                    <a:pt x="3508" y="6529"/>
                    <a:pt x="3512" y="6528"/>
                  </a:cubicBezTo>
                  <a:close/>
                  <a:moveTo>
                    <a:pt x="3543" y="6520"/>
                  </a:moveTo>
                  <a:lnTo>
                    <a:pt x="3543" y="6520"/>
                  </a:lnTo>
                  <a:cubicBezTo>
                    <a:pt x="3548" y="6518"/>
                    <a:pt x="3552" y="6521"/>
                    <a:pt x="3553" y="6525"/>
                  </a:cubicBezTo>
                  <a:cubicBezTo>
                    <a:pt x="3555" y="6529"/>
                    <a:pt x="3553" y="6533"/>
                    <a:pt x="3548" y="6535"/>
                  </a:cubicBezTo>
                  <a:lnTo>
                    <a:pt x="3548" y="6535"/>
                  </a:lnTo>
                  <a:cubicBezTo>
                    <a:pt x="3544" y="6536"/>
                    <a:pt x="3540" y="6534"/>
                    <a:pt x="3538" y="6530"/>
                  </a:cubicBezTo>
                  <a:cubicBezTo>
                    <a:pt x="3537" y="6526"/>
                    <a:pt x="3539" y="6521"/>
                    <a:pt x="3543" y="6520"/>
                  </a:cubicBezTo>
                  <a:close/>
                  <a:moveTo>
                    <a:pt x="3574" y="6512"/>
                  </a:moveTo>
                  <a:lnTo>
                    <a:pt x="3574" y="6512"/>
                  </a:lnTo>
                  <a:cubicBezTo>
                    <a:pt x="3579" y="6510"/>
                    <a:pt x="3583" y="6513"/>
                    <a:pt x="3585" y="6517"/>
                  </a:cubicBezTo>
                  <a:cubicBezTo>
                    <a:pt x="3586" y="6521"/>
                    <a:pt x="3584" y="6526"/>
                    <a:pt x="3579" y="6527"/>
                  </a:cubicBezTo>
                  <a:lnTo>
                    <a:pt x="3579" y="6527"/>
                  </a:lnTo>
                  <a:cubicBezTo>
                    <a:pt x="3575" y="6528"/>
                    <a:pt x="3571" y="6526"/>
                    <a:pt x="3569" y="6522"/>
                  </a:cubicBezTo>
                  <a:cubicBezTo>
                    <a:pt x="3568" y="6518"/>
                    <a:pt x="3570" y="6513"/>
                    <a:pt x="3574" y="6512"/>
                  </a:cubicBezTo>
                  <a:close/>
                  <a:moveTo>
                    <a:pt x="3605" y="6503"/>
                  </a:moveTo>
                  <a:lnTo>
                    <a:pt x="3605" y="6503"/>
                  </a:lnTo>
                  <a:cubicBezTo>
                    <a:pt x="3609" y="6501"/>
                    <a:pt x="3613" y="6503"/>
                    <a:pt x="3615" y="6507"/>
                  </a:cubicBezTo>
                  <a:cubicBezTo>
                    <a:pt x="3617" y="6511"/>
                    <a:pt x="3615" y="6516"/>
                    <a:pt x="3611" y="6518"/>
                  </a:cubicBezTo>
                  <a:lnTo>
                    <a:pt x="3611" y="6518"/>
                  </a:lnTo>
                  <a:cubicBezTo>
                    <a:pt x="3606" y="6519"/>
                    <a:pt x="3602" y="6517"/>
                    <a:pt x="3600" y="6513"/>
                  </a:cubicBezTo>
                  <a:cubicBezTo>
                    <a:pt x="3598" y="6509"/>
                    <a:pt x="3600" y="6505"/>
                    <a:pt x="3605" y="6503"/>
                  </a:cubicBezTo>
                  <a:close/>
                  <a:moveTo>
                    <a:pt x="3635" y="6492"/>
                  </a:moveTo>
                  <a:lnTo>
                    <a:pt x="3635" y="6492"/>
                  </a:lnTo>
                  <a:cubicBezTo>
                    <a:pt x="3639" y="6490"/>
                    <a:pt x="3643" y="6492"/>
                    <a:pt x="3645" y="6496"/>
                  </a:cubicBezTo>
                  <a:cubicBezTo>
                    <a:pt x="3647" y="6500"/>
                    <a:pt x="3645" y="6505"/>
                    <a:pt x="3641" y="6507"/>
                  </a:cubicBezTo>
                  <a:lnTo>
                    <a:pt x="3641" y="6507"/>
                  </a:lnTo>
                  <a:cubicBezTo>
                    <a:pt x="3636" y="6508"/>
                    <a:pt x="3632" y="6506"/>
                    <a:pt x="3630" y="6502"/>
                  </a:cubicBezTo>
                  <a:cubicBezTo>
                    <a:pt x="3628" y="6498"/>
                    <a:pt x="3630" y="6493"/>
                    <a:pt x="3635" y="6492"/>
                  </a:cubicBezTo>
                  <a:close/>
                  <a:moveTo>
                    <a:pt x="3665" y="6480"/>
                  </a:moveTo>
                  <a:lnTo>
                    <a:pt x="3665" y="6480"/>
                  </a:lnTo>
                  <a:cubicBezTo>
                    <a:pt x="3669" y="6479"/>
                    <a:pt x="3673" y="6481"/>
                    <a:pt x="3675" y="6485"/>
                  </a:cubicBezTo>
                  <a:cubicBezTo>
                    <a:pt x="3677" y="6489"/>
                    <a:pt x="3675" y="6494"/>
                    <a:pt x="3671" y="6495"/>
                  </a:cubicBezTo>
                  <a:lnTo>
                    <a:pt x="3671" y="6495"/>
                  </a:lnTo>
                  <a:cubicBezTo>
                    <a:pt x="3666" y="6497"/>
                    <a:pt x="3662" y="6495"/>
                    <a:pt x="3660" y="6491"/>
                  </a:cubicBezTo>
                  <a:cubicBezTo>
                    <a:pt x="3658" y="6487"/>
                    <a:pt x="3660" y="6482"/>
                    <a:pt x="3665" y="6480"/>
                  </a:cubicBezTo>
                  <a:close/>
                  <a:moveTo>
                    <a:pt x="3693" y="6469"/>
                  </a:moveTo>
                  <a:lnTo>
                    <a:pt x="3693" y="6469"/>
                  </a:lnTo>
                  <a:cubicBezTo>
                    <a:pt x="3697" y="6467"/>
                    <a:pt x="3702" y="6468"/>
                    <a:pt x="3704" y="6472"/>
                  </a:cubicBezTo>
                  <a:cubicBezTo>
                    <a:pt x="3706" y="6476"/>
                    <a:pt x="3705" y="6481"/>
                    <a:pt x="3701" y="6483"/>
                  </a:cubicBezTo>
                  <a:lnTo>
                    <a:pt x="3701" y="6483"/>
                  </a:lnTo>
                  <a:cubicBezTo>
                    <a:pt x="3697" y="6485"/>
                    <a:pt x="3692" y="6484"/>
                    <a:pt x="3690" y="6480"/>
                  </a:cubicBezTo>
                  <a:cubicBezTo>
                    <a:pt x="3688" y="6476"/>
                    <a:pt x="3689" y="6471"/>
                    <a:pt x="3693" y="6469"/>
                  </a:cubicBezTo>
                  <a:close/>
                  <a:moveTo>
                    <a:pt x="3722" y="6455"/>
                  </a:moveTo>
                  <a:lnTo>
                    <a:pt x="3722" y="6455"/>
                  </a:lnTo>
                  <a:cubicBezTo>
                    <a:pt x="3726" y="6453"/>
                    <a:pt x="3731" y="6454"/>
                    <a:pt x="3733" y="6458"/>
                  </a:cubicBezTo>
                  <a:cubicBezTo>
                    <a:pt x="3735" y="6462"/>
                    <a:pt x="3734" y="6467"/>
                    <a:pt x="3730" y="6469"/>
                  </a:cubicBezTo>
                  <a:lnTo>
                    <a:pt x="3730" y="6469"/>
                  </a:lnTo>
                  <a:cubicBezTo>
                    <a:pt x="3726" y="6471"/>
                    <a:pt x="3721" y="6470"/>
                    <a:pt x="3719" y="6466"/>
                  </a:cubicBezTo>
                  <a:cubicBezTo>
                    <a:pt x="3717" y="6462"/>
                    <a:pt x="3718" y="6457"/>
                    <a:pt x="3722" y="6455"/>
                  </a:cubicBezTo>
                  <a:close/>
                  <a:moveTo>
                    <a:pt x="3751" y="6441"/>
                  </a:moveTo>
                  <a:lnTo>
                    <a:pt x="3751" y="6441"/>
                  </a:lnTo>
                  <a:cubicBezTo>
                    <a:pt x="3755" y="6439"/>
                    <a:pt x="3760" y="6440"/>
                    <a:pt x="3762" y="6444"/>
                  </a:cubicBezTo>
                  <a:cubicBezTo>
                    <a:pt x="3764" y="6448"/>
                    <a:pt x="3763" y="6453"/>
                    <a:pt x="3759" y="6455"/>
                  </a:cubicBezTo>
                  <a:lnTo>
                    <a:pt x="3759" y="6455"/>
                  </a:lnTo>
                  <a:cubicBezTo>
                    <a:pt x="3755" y="6457"/>
                    <a:pt x="3750" y="6456"/>
                    <a:pt x="3748" y="6452"/>
                  </a:cubicBezTo>
                  <a:cubicBezTo>
                    <a:pt x="3746" y="6448"/>
                    <a:pt x="3747" y="6444"/>
                    <a:pt x="3751" y="6441"/>
                  </a:cubicBezTo>
                  <a:close/>
                  <a:moveTo>
                    <a:pt x="3779" y="6427"/>
                  </a:moveTo>
                  <a:lnTo>
                    <a:pt x="3779" y="6427"/>
                  </a:lnTo>
                  <a:cubicBezTo>
                    <a:pt x="3782" y="6424"/>
                    <a:pt x="3787" y="6425"/>
                    <a:pt x="3790" y="6429"/>
                  </a:cubicBezTo>
                  <a:cubicBezTo>
                    <a:pt x="3792" y="6433"/>
                    <a:pt x="3792" y="6438"/>
                    <a:pt x="3788" y="6440"/>
                  </a:cubicBezTo>
                  <a:lnTo>
                    <a:pt x="3788" y="6440"/>
                  </a:lnTo>
                  <a:cubicBezTo>
                    <a:pt x="3784" y="6443"/>
                    <a:pt x="3779" y="6442"/>
                    <a:pt x="3777" y="6438"/>
                  </a:cubicBezTo>
                  <a:cubicBezTo>
                    <a:pt x="3774" y="6434"/>
                    <a:pt x="3775" y="6429"/>
                    <a:pt x="3779" y="6427"/>
                  </a:cubicBezTo>
                  <a:close/>
                  <a:moveTo>
                    <a:pt x="3806" y="6410"/>
                  </a:moveTo>
                  <a:lnTo>
                    <a:pt x="3806" y="6410"/>
                  </a:lnTo>
                  <a:cubicBezTo>
                    <a:pt x="3810" y="6408"/>
                    <a:pt x="3815" y="6409"/>
                    <a:pt x="3817" y="6412"/>
                  </a:cubicBezTo>
                  <a:cubicBezTo>
                    <a:pt x="3820" y="6416"/>
                    <a:pt x="3819" y="6421"/>
                    <a:pt x="3815" y="6423"/>
                  </a:cubicBezTo>
                  <a:lnTo>
                    <a:pt x="3815" y="6423"/>
                  </a:lnTo>
                  <a:cubicBezTo>
                    <a:pt x="3812" y="6426"/>
                    <a:pt x="3807" y="6425"/>
                    <a:pt x="3804" y="6421"/>
                  </a:cubicBezTo>
                  <a:cubicBezTo>
                    <a:pt x="3802" y="6418"/>
                    <a:pt x="3802" y="6413"/>
                    <a:pt x="3806" y="6410"/>
                  </a:cubicBezTo>
                  <a:close/>
                  <a:moveTo>
                    <a:pt x="3833" y="6394"/>
                  </a:moveTo>
                  <a:lnTo>
                    <a:pt x="3833" y="6394"/>
                  </a:lnTo>
                  <a:cubicBezTo>
                    <a:pt x="3837" y="6391"/>
                    <a:pt x="3842" y="6392"/>
                    <a:pt x="3845" y="6396"/>
                  </a:cubicBezTo>
                  <a:cubicBezTo>
                    <a:pt x="3847" y="6399"/>
                    <a:pt x="3846" y="6404"/>
                    <a:pt x="3843" y="6407"/>
                  </a:cubicBezTo>
                  <a:lnTo>
                    <a:pt x="3843" y="6407"/>
                  </a:lnTo>
                  <a:cubicBezTo>
                    <a:pt x="3839" y="6409"/>
                    <a:pt x="3834" y="6408"/>
                    <a:pt x="3831" y="6405"/>
                  </a:cubicBezTo>
                  <a:cubicBezTo>
                    <a:pt x="3829" y="6401"/>
                    <a:pt x="3830" y="6396"/>
                    <a:pt x="3833" y="6394"/>
                  </a:cubicBezTo>
                  <a:close/>
                  <a:moveTo>
                    <a:pt x="3860" y="6376"/>
                  </a:moveTo>
                  <a:lnTo>
                    <a:pt x="3860" y="6376"/>
                  </a:lnTo>
                  <a:cubicBezTo>
                    <a:pt x="3863" y="6374"/>
                    <a:pt x="3868" y="6374"/>
                    <a:pt x="3871" y="6378"/>
                  </a:cubicBezTo>
                  <a:cubicBezTo>
                    <a:pt x="3874" y="6381"/>
                    <a:pt x="3873" y="6386"/>
                    <a:pt x="3870" y="6389"/>
                  </a:cubicBezTo>
                  <a:lnTo>
                    <a:pt x="3870" y="6389"/>
                  </a:lnTo>
                  <a:cubicBezTo>
                    <a:pt x="3866" y="6392"/>
                    <a:pt x="3861" y="6391"/>
                    <a:pt x="3858" y="6387"/>
                  </a:cubicBezTo>
                  <a:cubicBezTo>
                    <a:pt x="3856" y="6384"/>
                    <a:pt x="3856" y="6379"/>
                    <a:pt x="3860" y="6376"/>
                  </a:cubicBezTo>
                  <a:close/>
                  <a:moveTo>
                    <a:pt x="3885" y="6357"/>
                  </a:moveTo>
                  <a:lnTo>
                    <a:pt x="3885" y="6357"/>
                  </a:lnTo>
                  <a:cubicBezTo>
                    <a:pt x="3889" y="6354"/>
                    <a:pt x="3894" y="6355"/>
                    <a:pt x="3897" y="6358"/>
                  </a:cubicBezTo>
                  <a:cubicBezTo>
                    <a:pt x="3899" y="6362"/>
                    <a:pt x="3899" y="6367"/>
                    <a:pt x="3895" y="6370"/>
                  </a:cubicBezTo>
                  <a:lnTo>
                    <a:pt x="3895" y="6370"/>
                  </a:lnTo>
                  <a:cubicBezTo>
                    <a:pt x="3892" y="6372"/>
                    <a:pt x="3887" y="6372"/>
                    <a:pt x="3884" y="6368"/>
                  </a:cubicBezTo>
                  <a:cubicBezTo>
                    <a:pt x="3881" y="6365"/>
                    <a:pt x="3882" y="6360"/>
                    <a:pt x="3885" y="6357"/>
                  </a:cubicBezTo>
                  <a:close/>
                  <a:moveTo>
                    <a:pt x="3911" y="6338"/>
                  </a:moveTo>
                  <a:lnTo>
                    <a:pt x="3911" y="6338"/>
                  </a:lnTo>
                  <a:cubicBezTo>
                    <a:pt x="3915" y="6335"/>
                    <a:pt x="3920" y="6336"/>
                    <a:pt x="3922" y="6339"/>
                  </a:cubicBezTo>
                  <a:cubicBezTo>
                    <a:pt x="3925" y="6343"/>
                    <a:pt x="3924" y="6348"/>
                    <a:pt x="3921" y="6350"/>
                  </a:cubicBezTo>
                  <a:lnTo>
                    <a:pt x="3921" y="6350"/>
                  </a:lnTo>
                  <a:cubicBezTo>
                    <a:pt x="3917" y="6353"/>
                    <a:pt x="3912" y="6353"/>
                    <a:pt x="3910" y="6349"/>
                  </a:cubicBezTo>
                  <a:cubicBezTo>
                    <a:pt x="3907" y="6346"/>
                    <a:pt x="3908" y="6340"/>
                    <a:pt x="3911" y="6338"/>
                  </a:cubicBezTo>
                  <a:close/>
                  <a:moveTo>
                    <a:pt x="3935" y="6318"/>
                  </a:moveTo>
                  <a:lnTo>
                    <a:pt x="3935" y="6318"/>
                  </a:lnTo>
                  <a:cubicBezTo>
                    <a:pt x="3938" y="6315"/>
                    <a:pt x="3943" y="6315"/>
                    <a:pt x="3946" y="6318"/>
                  </a:cubicBezTo>
                  <a:cubicBezTo>
                    <a:pt x="3950" y="6321"/>
                    <a:pt x="3950" y="6327"/>
                    <a:pt x="3946" y="6330"/>
                  </a:cubicBezTo>
                  <a:lnTo>
                    <a:pt x="3946" y="6330"/>
                  </a:lnTo>
                  <a:cubicBezTo>
                    <a:pt x="3943" y="6333"/>
                    <a:pt x="3938" y="6333"/>
                    <a:pt x="3935" y="6330"/>
                  </a:cubicBezTo>
                  <a:cubicBezTo>
                    <a:pt x="3932" y="6327"/>
                    <a:pt x="3932" y="6321"/>
                    <a:pt x="3935" y="6318"/>
                  </a:cubicBezTo>
                  <a:close/>
                  <a:moveTo>
                    <a:pt x="3959" y="6297"/>
                  </a:moveTo>
                  <a:lnTo>
                    <a:pt x="3959" y="6297"/>
                  </a:lnTo>
                  <a:cubicBezTo>
                    <a:pt x="3962" y="6294"/>
                    <a:pt x="3967" y="6294"/>
                    <a:pt x="3970" y="6297"/>
                  </a:cubicBezTo>
                  <a:cubicBezTo>
                    <a:pt x="3973" y="6300"/>
                    <a:pt x="3973" y="6305"/>
                    <a:pt x="3970" y="6308"/>
                  </a:cubicBezTo>
                  <a:lnTo>
                    <a:pt x="3970" y="6308"/>
                  </a:lnTo>
                  <a:cubicBezTo>
                    <a:pt x="3967" y="6311"/>
                    <a:pt x="3962" y="6311"/>
                    <a:pt x="3959" y="6308"/>
                  </a:cubicBezTo>
                  <a:cubicBezTo>
                    <a:pt x="3956" y="6305"/>
                    <a:pt x="3956" y="6300"/>
                    <a:pt x="3959" y="6297"/>
                  </a:cubicBezTo>
                  <a:close/>
                  <a:moveTo>
                    <a:pt x="3982" y="6275"/>
                  </a:moveTo>
                  <a:lnTo>
                    <a:pt x="3982" y="6275"/>
                  </a:lnTo>
                  <a:cubicBezTo>
                    <a:pt x="3985" y="6272"/>
                    <a:pt x="3991" y="6272"/>
                    <a:pt x="3994" y="6275"/>
                  </a:cubicBezTo>
                  <a:cubicBezTo>
                    <a:pt x="3997" y="6278"/>
                    <a:pt x="3997" y="6283"/>
                    <a:pt x="3994" y="6286"/>
                  </a:cubicBezTo>
                  <a:lnTo>
                    <a:pt x="3994" y="6286"/>
                  </a:lnTo>
                  <a:cubicBezTo>
                    <a:pt x="3991" y="6290"/>
                    <a:pt x="3985" y="6290"/>
                    <a:pt x="3982" y="6286"/>
                  </a:cubicBezTo>
                  <a:cubicBezTo>
                    <a:pt x="3979" y="6283"/>
                    <a:pt x="3979" y="6278"/>
                    <a:pt x="3982" y="6275"/>
                  </a:cubicBezTo>
                  <a:close/>
                  <a:moveTo>
                    <a:pt x="4005" y="6253"/>
                  </a:moveTo>
                  <a:lnTo>
                    <a:pt x="4005" y="6253"/>
                  </a:lnTo>
                  <a:cubicBezTo>
                    <a:pt x="4008" y="6250"/>
                    <a:pt x="4013" y="6249"/>
                    <a:pt x="4016" y="6252"/>
                  </a:cubicBezTo>
                  <a:cubicBezTo>
                    <a:pt x="4019" y="6255"/>
                    <a:pt x="4020" y="6260"/>
                    <a:pt x="4017" y="6263"/>
                  </a:cubicBezTo>
                  <a:lnTo>
                    <a:pt x="4017" y="6263"/>
                  </a:lnTo>
                  <a:cubicBezTo>
                    <a:pt x="4014" y="6267"/>
                    <a:pt x="4009" y="6267"/>
                    <a:pt x="4006" y="6264"/>
                  </a:cubicBezTo>
                  <a:cubicBezTo>
                    <a:pt x="4002" y="6262"/>
                    <a:pt x="4002" y="6257"/>
                    <a:pt x="4005" y="6253"/>
                  </a:cubicBezTo>
                  <a:close/>
                  <a:moveTo>
                    <a:pt x="4026" y="6230"/>
                  </a:moveTo>
                  <a:lnTo>
                    <a:pt x="4026" y="6229"/>
                  </a:lnTo>
                  <a:cubicBezTo>
                    <a:pt x="4029" y="6226"/>
                    <a:pt x="4034" y="6226"/>
                    <a:pt x="4038" y="6229"/>
                  </a:cubicBezTo>
                  <a:cubicBezTo>
                    <a:pt x="4041" y="6231"/>
                    <a:pt x="4041" y="6236"/>
                    <a:pt x="4038" y="6240"/>
                  </a:cubicBezTo>
                  <a:lnTo>
                    <a:pt x="4038" y="6240"/>
                  </a:lnTo>
                  <a:cubicBezTo>
                    <a:pt x="4036" y="6243"/>
                    <a:pt x="4031" y="6244"/>
                    <a:pt x="4027" y="6241"/>
                  </a:cubicBezTo>
                  <a:cubicBezTo>
                    <a:pt x="4024" y="6238"/>
                    <a:pt x="4023" y="6233"/>
                    <a:pt x="4026" y="6230"/>
                  </a:cubicBezTo>
                  <a:close/>
                  <a:moveTo>
                    <a:pt x="4048" y="6206"/>
                  </a:moveTo>
                  <a:lnTo>
                    <a:pt x="4048" y="6206"/>
                  </a:lnTo>
                  <a:cubicBezTo>
                    <a:pt x="4051" y="6202"/>
                    <a:pt x="4056" y="6202"/>
                    <a:pt x="4059" y="6205"/>
                  </a:cubicBezTo>
                  <a:cubicBezTo>
                    <a:pt x="4063" y="6208"/>
                    <a:pt x="4063" y="6213"/>
                    <a:pt x="4060" y="6216"/>
                  </a:cubicBezTo>
                  <a:lnTo>
                    <a:pt x="4060" y="6216"/>
                  </a:lnTo>
                  <a:cubicBezTo>
                    <a:pt x="4057" y="6220"/>
                    <a:pt x="4052" y="6220"/>
                    <a:pt x="4049" y="6217"/>
                  </a:cubicBezTo>
                  <a:cubicBezTo>
                    <a:pt x="4045" y="6214"/>
                    <a:pt x="4045" y="6209"/>
                    <a:pt x="4048" y="6206"/>
                  </a:cubicBezTo>
                  <a:close/>
                  <a:moveTo>
                    <a:pt x="4068" y="6182"/>
                  </a:moveTo>
                  <a:lnTo>
                    <a:pt x="4068" y="6182"/>
                  </a:lnTo>
                  <a:cubicBezTo>
                    <a:pt x="4070" y="6178"/>
                    <a:pt x="4075" y="6177"/>
                    <a:pt x="4079" y="6180"/>
                  </a:cubicBezTo>
                  <a:cubicBezTo>
                    <a:pt x="4083" y="6182"/>
                    <a:pt x="4084" y="6187"/>
                    <a:pt x="4081" y="6191"/>
                  </a:cubicBezTo>
                  <a:lnTo>
                    <a:pt x="4081" y="6191"/>
                  </a:lnTo>
                  <a:cubicBezTo>
                    <a:pt x="4079" y="6195"/>
                    <a:pt x="4074" y="6196"/>
                    <a:pt x="4070" y="6193"/>
                  </a:cubicBezTo>
                  <a:cubicBezTo>
                    <a:pt x="4066" y="6191"/>
                    <a:pt x="4065" y="6186"/>
                    <a:pt x="4068" y="6182"/>
                  </a:cubicBezTo>
                  <a:close/>
                  <a:moveTo>
                    <a:pt x="4087" y="6157"/>
                  </a:moveTo>
                  <a:lnTo>
                    <a:pt x="4087" y="6157"/>
                  </a:lnTo>
                  <a:cubicBezTo>
                    <a:pt x="4089" y="6153"/>
                    <a:pt x="4094" y="6152"/>
                    <a:pt x="4098" y="6154"/>
                  </a:cubicBezTo>
                  <a:cubicBezTo>
                    <a:pt x="4102" y="6157"/>
                    <a:pt x="4103" y="6161"/>
                    <a:pt x="4100" y="6165"/>
                  </a:cubicBezTo>
                  <a:lnTo>
                    <a:pt x="4100" y="6165"/>
                  </a:lnTo>
                  <a:cubicBezTo>
                    <a:pt x="4098" y="6169"/>
                    <a:pt x="4093" y="6170"/>
                    <a:pt x="4089" y="6168"/>
                  </a:cubicBezTo>
                  <a:cubicBezTo>
                    <a:pt x="4086" y="6165"/>
                    <a:pt x="4085" y="6160"/>
                    <a:pt x="4087" y="6157"/>
                  </a:cubicBezTo>
                  <a:close/>
                  <a:moveTo>
                    <a:pt x="4106" y="6131"/>
                  </a:moveTo>
                  <a:lnTo>
                    <a:pt x="4106" y="6131"/>
                  </a:lnTo>
                  <a:cubicBezTo>
                    <a:pt x="4109" y="6127"/>
                    <a:pt x="4113" y="6126"/>
                    <a:pt x="4117" y="6129"/>
                  </a:cubicBezTo>
                  <a:cubicBezTo>
                    <a:pt x="4121" y="6131"/>
                    <a:pt x="4122" y="6136"/>
                    <a:pt x="4120" y="6140"/>
                  </a:cubicBezTo>
                  <a:lnTo>
                    <a:pt x="4120" y="6140"/>
                  </a:lnTo>
                  <a:cubicBezTo>
                    <a:pt x="4117" y="6143"/>
                    <a:pt x="4112" y="6144"/>
                    <a:pt x="4109" y="6142"/>
                  </a:cubicBezTo>
                  <a:cubicBezTo>
                    <a:pt x="4105" y="6140"/>
                    <a:pt x="4104" y="6135"/>
                    <a:pt x="4106" y="6131"/>
                  </a:cubicBezTo>
                  <a:close/>
                  <a:moveTo>
                    <a:pt x="4124" y="6105"/>
                  </a:moveTo>
                  <a:lnTo>
                    <a:pt x="4124" y="6105"/>
                  </a:lnTo>
                  <a:cubicBezTo>
                    <a:pt x="4126" y="6101"/>
                    <a:pt x="4131" y="6100"/>
                    <a:pt x="4135" y="6102"/>
                  </a:cubicBezTo>
                  <a:cubicBezTo>
                    <a:pt x="4139" y="6104"/>
                    <a:pt x="4140" y="6109"/>
                    <a:pt x="4138" y="6113"/>
                  </a:cubicBezTo>
                  <a:lnTo>
                    <a:pt x="4138" y="6113"/>
                  </a:lnTo>
                  <a:cubicBezTo>
                    <a:pt x="4136" y="6117"/>
                    <a:pt x="4131" y="6118"/>
                    <a:pt x="4127" y="6116"/>
                  </a:cubicBezTo>
                  <a:cubicBezTo>
                    <a:pt x="4123" y="6114"/>
                    <a:pt x="4122" y="6109"/>
                    <a:pt x="4124" y="6105"/>
                  </a:cubicBezTo>
                  <a:close/>
                  <a:moveTo>
                    <a:pt x="4141" y="6077"/>
                  </a:moveTo>
                  <a:lnTo>
                    <a:pt x="4141" y="6077"/>
                  </a:lnTo>
                  <a:cubicBezTo>
                    <a:pt x="4143" y="6074"/>
                    <a:pt x="4148" y="6072"/>
                    <a:pt x="4151" y="6074"/>
                  </a:cubicBezTo>
                  <a:cubicBezTo>
                    <a:pt x="4155" y="6077"/>
                    <a:pt x="4157" y="6082"/>
                    <a:pt x="4154" y="6085"/>
                  </a:cubicBezTo>
                  <a:lnTo>
                    <a:pt x="4154" y="6085"/>
                  </a:lnTo>
                  <a:cubicBezTo>
                    <a:pt x="4152" y="6089"/>
                    <a:pt x="4147" y="6091"/>
                    <a:pt x="4144" y="6088"/>
                  </a:cubicBezTo>
                  <a:cubicBezTo>
                    <a:pt x="4140" y="6086"/>
                    <a:pt x="4138" y="6081"/>
                    <a:pt x="4141" y="6077"/>
                  </a:cubicBezTo>
                  <a:close/>
                  <a:moveTo>
                    <a:pt x="4157" y="6050"/>
                  </a:moveTo>
                  <a:lnTo>
                    <a:pt x="4157" y="6050"/>
                  </a:lnTo>
                  <a:cubicBezTo>
                    <a:pt x="4159" y="6046"/>
                    <a:pt x="4164" y="6045"/>
                    <a:pt x="4168" y="6047"/>
                  </a:cubicBezTo>
                  <a:cubicBezTo>
                    <a:pt x="4172" y="6049"/>
                    <a:pt x="4173" y="6054"/>
                    <a:pt x="4171" y="6058"/>
                  </a:cubicBezTo>
                  <a:lnTo>
                    <a:pt x="4171" y="6058"/>
                  </a:lnTo>
                  <a:cubicBezTo>
                    <a:pt x="4169" y="6062"/>
                    <a:pt x="4164" y="6063"/>
                    <a:pt x="4160" y="6061"/>
                  </a:cubicBezTo>
                  <a:cubicBezTo>
                    <a:pt x="4156" y="6059"/>
                    <a:pt x="4155" y="6054"/>
                    <a:pt x="4157" y="6050"/>
                  </a:cubicBezTo>
                  <a:close/>
                  <a:moveTo>
                    <a:pt x="4172" y="6023"/>
                  </a:moveTo>
                  <a:lnTo>
                    <a:pt x="4172" y="6023"/>
                  </a:lnTo>
                  <a:cubicBezTo>
                    <a:pt x="4174" y="6019"/>
                    <a:pt x="4179" y="6017"/>
                    <a:pt x="4183" y="6019"/>
                  </a:cubicBezTo>
                  <a:cubicBezTo>
                    <a:pt x="4187" y="6021"/>
                    <a:pt x="4188" y="6025"/>
                    <a:pt x="4187" y="6029"/>
                  </a:cubicBezTo>
                  <a:lnTo>
                    <a:pt x="4187" y="6029"/>
                  </a:lnTo>
                  <a:cubicBezTo>
                    <a:pt x="4185" y="6033"/>
                    <a:pt x="4180" y="6035"/>
                    <a:pt x="4176" y="6033"/>
                  </a:cubicBezTo>
                  <a:cubicBezTo>
                    <a:pt x="4172" y="6031"/>
                    <a:pt x="4170" y="6027"/>
                    <a:pt x="4172" y="6023"/>
                  </a:cubicBezTo>
                  <a:close/>
                  <a:moveTo>
                    <a:pt x="4186" y="5994"/>
                  </a:moveTo>
                  <a:lnTo>
                    <a:pt x="4186" y="5994"/>
                  </a:lnTo>
                  <a:cubicBezTo>
                    <a:pt x="4188" y="5990"/>
                    <a:pt x="4193" y="5988"/>
                    <a:pt x="4197" y="5990"/>
                  </a:cubicBezTo>
                  <a:cubicBezTo>
                    <a:pt x="4201" y="5992"/>
                    <a:pt x="4202" y="5996"/>
                    <a:pt x="4200" y="6000"/>
                  </a:cubicBezTo>
                  <a:lnTo>
                    <a:pt x="4200" y="6000"/>
                  </a:lnTo>
                  <a:cubicBezTo>
                    <a:pt x="4199" y="6004"/>
                    <a:pt x="4194" y="6006"/>
                    <a:pt x="4190" y="6004"/>
                  </a:cubicBezTo>
                  <a:cubicBezTo>
                    <a:pt x="4186" y="6002"/>
                    <a:pt x="4184" y="5998"/>
                    <a:pt x="4186" y="5994"/>
                  </a:cubicBezTo>
                  <a:close/>
                  <a:moveTo>
                    <a:pt x="4200" y="5965"/>
                  </a:moveTo>
                  <a:lnTo>
                    <a:pt x="4200" y="5965"/>
                  </a:lnTo>
                  <a:cubicBezTo>
                    <a:pt x="4202" y="5961"/>
                    <a:pt x="4206" y="5959"/>
                    <a:pt x="4210" y="5961"/>
                  </a:cubicBezTo>
                  <a:cubicBezTo>
                    <a:pt x="4214" y="5963"/>
                    <a:pt x="4216" y="5968"/>
                    <a:pt x="4214" y="5972"/>
                  </a:cubicBezTo>
                  <a:lnTo>
                    <a:pt x="4214" y="5972"/>
                  </a:lnTo>
                  <a:cubicBezTo>
                    <a:pt x="4212" y="5976"/>
                    <a:pt x="4208" y="5977"/>
                    <a:pt x="4204" y="5975"/>
                  </a:cubicBezTo>
                  <a:cubicBezTo>
                    <a:pt x="4200" y="5974"/>
                    <a:pt x="4198" y="5969"/>
                    <a:pt x="4200" y="5965"/>
                  </a:cubicBezTo>
                  <a:close/>
                  <a:moveTo>
                    <a:pt x="4212" y="5936"/>
                  </a:moveTo>
                  <a:lnTo>
                    <a:pt x="4212" y="5936"/>
                  </a:lnTo>
                  <a:cubicBezTo>
                    <a:pt x="4213" y="5932"/>
                    <a:pt x="4218" y="5930"/>
                    <a:pt x="4222" y="5931"/>
                  </a:cubicBezTo>
                  <a:cubicBezTo>
                    <a:pt x="4226" y="5932"/>
                    <a:pt x="4228" y="5937"/>
                    <a:pt x="4227" y="5941"/>
                  </a:cubicBezTo>
                  <a:lnTo>
                    <a:pt x="4227" y="5941"/>
                  </a:lnTo>
                  <a:cubicBezTo>
                    <a:pt x="4226" y="5945"/>
                    <a:pt x="4221" y="5948"/>
                    <a:pt x="4217" y="5946"/>
                  </a:cubicBezTo>
                  <a:cubicBezTo>
                    <a:pt x="4213" y="5945"/>
                    <a:pt x="4210" y="5941"/>
                    <a:pt x="4212" y="5936"/>
                  </a:cubicBezTo>
                  <a:close/>
                  <a:moveTo>
                    <a:pt x="4223" y="5906"/>
                  </a:moveTo>
                  <a:lnTo>
                    <a:pt x="4223" y="5906"/>
                  </a:lnTo>
                  <a:cubicBezTo>
                    <a:pt x="4224" y="5902"/>
                    <a:pt x="4229" y="5900"/>
                    <a:pt x="4233" y="5901"/>
                  </a:cubicBezTo>
                  <a:cubicBezTo>
                    <a:pt x="4237" y="5902"/>
                    <a:pt x="4240" y="5907"/>
                    <a:pt x="4238" y="5911"/>
                  </a:cubicBezTo>
                  <a:lnTo>
                    <a:pt x="4238" y="5911"/>
                  </a:lnTo>
                  <a:cubicBezTo>
                    <a:pt x="4237" y="5915"/>
                    <a:pt x="4232" y="5918"/>
                    <a:pt x="4228" y="5916"/>
                  </a:cubicBezTo>
                  <a:cubicBezTo>
                    <a:pt x="4224" y="5915"/>
                    <a:pt x="4222" y="5911"/>
                    <a:pt x="4223" y="5906"/>
                  </a:cubicBezTo>
                  <a:close/>
                  <a:moveTo>
                    <a:pt x="4234" y="5876"/>
                  </a:moveTo>
                  <a:lnTo>
                    <a:pt x="4234" y="5876"/>
                  </a:lnTo>
                  <a:cubicBezTo>
                    <a:pt x="4235" y="5872"/>
                    <a:pt x="4240" y="5870"/>
                    <a:pt x="4244" y="5871"/>
                  </a:cubicBezTo>
                  <a:cubicBezTo>
                    <a:pt x="4248" y="5872"/>
                    <a:pt x="4251" y="5877"/>
                    <a:pt x="4249" y="5881"/>
                  </a:cubicBezTo>
                  <a:lnTo>
                    <a:pt x="4249" y="5881"/>
                  </a:lnTo>
                  <a:cubicBezTo>
                    <a:pt x="4248" y="5885"/>
                    <a:pt x="4244" y="5888"/>
                    <a:pt x="4239" y="5886"/>
                  </a:cubicBezTo>
                  <a:cubicBezTo>
                    <a:pt x="4235" y="5885"/>
                    <a:pt x="4233" y="5881"/>
                    <a:pt x="4234" y="5876"/>
                  </a:cubicBezTo>
                  <a:close/>
                  <a:moveTo>
                    <a:pt x="4244" y="5846"/>
                  </a:moveTo>
                  <a:lnTo>
                    <a:pt x="4244" y="5846"/>
                  </a:lnTo>
                  <a:cubicBezTo>
                    <a:pt x="4245" y="5842"/>
                    <a:pt x="4249" y="5839"/>
                    <a:pt x="4253" y="5840"/>
                  </a:cubicBezTo>
                  <a:cubicBezTo>
                    <a:pt x="4258" y="5842"/>
                    <a:pt x="4260" y="5846"/>
                    <a:pt x="4259" y="5850"/>
                  </a:cubicBezTo>
                  <a:lnTo>
                    <a:pt x="4259" y="5850"/>
                  </a:lnTo>
                  <a:cubicBezTo>
                    <a:pt x="4258" y="5854"/>
                    <a:pt x="4254" y="5857"/>
                    <a:pt x="4249" y="5856"/>
                  </a:cubicBezTo>
                  <a:cubicBezTo>
                    <a:pt x="4245" y="5855"/>
                    <a:pt x="4242" y="5851"/>
                    <a:pt x="4244" y="5846"/>
                  </a:cubicBezTo>
                  <a:close/>
                  <a:moveTo>
                    <a:pt x="4251" y="5815"/>
                  </a:moveTo>
                  <a:lnTo>
                    <a:pt x="4251" y="5815"/>
                  </a:lnTo>
                  <a:cubicBezTo>
                    <a:pt x="4252" y="5811"/>
                    <a:pt x="4257" y="5808"/>
                    <a:pt x="4261" y="5809"/>
                  </a:cubicBezTo>
                  <a:cubicBezTo>
                    <a:pt x="4265" y="5810"/>
                    <a:pt x="4268" y="5815"/>
                    <a:pt x="4267" y="5819"/>
                  </a:cubicBezTo>
                  <a:lnTo>
                    <a:pt x="4267" y="5819"/>
                  </a:lnTo>
                  <a:cubicBezTo>
                    <a:pt x="4266" y="5823"/>
                    <a:pt x="4262" y="5826"/>
                    <a:pt x="4257" y="5825"/>
                  </a:cubicBezTo>
                  <a:cubicBezTo>
                    <a:pt x="4253" y="5824"/>
                    <a:pt x="4250" y="5820"/>
                    <a:pt x="4251" y="5815"/>
                  </a:cubicBezTo>
                  <a:close/>
                  <a:moveTo>
                    <a:pt x="4259" y="5784"/>
                  </a:moveTo>
                  <a:lnTo>
                    <a:pt x="4259" y="5784"/>
                  </a:lnTo>
                  <a:cubicBezTo>
                    <a:pt x="4260" y="5780"/>
                    <a:pt x="4265" y="5777"/>
                    <a:pt x="4269" y="5778"/>
                  </a:cubicBezTo>
                  <a:cubicBezTo>
                    <a:pt x="4273" y="5779"/>
                    <a:pt x="4276" y="5784"/>
                    <a:pt x="4275" y="5788"/>
                  </a:cubicBezTo>
                  <a:lnTo>
                    <a:pt x="4275" y="5788"/>
                  </a:lnTo>
                  <a:cubicBezTo>
                    <a:pt x="4274" y="5792"/>
                    <a:pt x="4269" y="5795"/>
                    <a:pt x="4265" y="5794"/>
                  </a:cubicBezTo>
                  <a:cubicBezTo>
                    <a:pt x="4261" y="5793"/>
                    <a:pt x="4258" y="5789"/>
                    <a:pt x="4259" y="5784"/>
                  </a:cubicBezTo>
                  <a:close/>
                  <a:moveTo>
                    <a:pt x="4266" y="5754"/>
                  </a:moveTo>
                  <a:lnTo>
                    <a:pt x="4266" y="5754"/>
                  </a:lnTo>
                  <a:cubicBezTo>
                    <a:pt x="4266" y="5750"/>
                    <a:pt x="4270" y="5746"/>
                    <a:pt x="4274" y="5747"/>
                  </a:cubicBezTo>
                  <a:cubicBezTo>
                    <a:pt x="4279" y="5747"/>
                    <a:pt x="4282" y="5751"/>
                    <a:pt x="4281" y="5756"/>
                  </a:cubicBezTo>
                  <a:lnTo>
                    <a:pt x="4281" y="5756"/>
                  </a:lnTo>
                  <a:cubicBezTo>
                    <a:pt x="4281" y="5760"/>
                    <a:pt x="4277" y="5763"/>
                    <a:pt x="4273" y="5763"/>
                  </a:cubicBezTo>
                  <a:cubicBezTo>
                    <a:pt x="4268" y="5762"/>
                    <a:pt x="4265" y="5758"/>
                    <a:pt x="4266" y="5754"/>
                  </a:cubicBezTo>
                  <a:close/>
                  <a:moveTo>
                    <a:pt x="4270" y="5722"/>
                  </a:moveTo>
                  <a:lnTo>
                    <a:pt x="4270" y="5722"/>
                  </a:lnTo>
                  <a:cubicBezTo>
                    <a:pt x="4271" y="5718"/>
                    <a:pt x="4275" y="5715"/>
                    <a:pt x="4279" y="5715"/>
                  </a:cubicBezTo>
                  <a:cubicBezTo>
                    <a:pt x="4284" y="5716"/>
                    <a:pt x="4287" y="5720"/>
                    <a:pt x="4286" y="5724"/>
                  </a:cubicBezTo>
                  <a:lnTo>
                    <a:pt x="4286" y="5724"/>
                  </a:lnTo>
                  <a:cubicBezTo>
                    <a:pt x="4286" y="5729"/>
                    <a:pt x="4282" y="5732"/>
                    <a:pt x="4277" y="5731"/>
                  </a:cubicBezTo>
                  <a:cubicBezTo>
                    <a:pt x="4273" y="5731"/>
                    <a:pt x="4270" y="5727"/>
                    <a:pt x="4270" y="5722"/>
                  </a:cubicBezTo>
                  <a:close/>
                  <a:moveTo>
                    <a:pt x="4275" y="5691"/>
                  </a:moveTo>
                  <a:lnTo>
                    <a:pt x="4275" y="5691"/>
                  </a:lnTo>
                  <a:cubicBezTo>
                    <a:pt x="4276" y="5686"/>
                    <a:pt x="4280" y="5683"/>
                    <a:pt x="4284" y="5684"/>
                  </a:cubicBezTo>
                  <a:cubicBezTo>
                    <a:pt x="4289" y="5684"/>
                    <a:pt x="4292" y="5688"/>
                    <a:pt x="4291" y="5692"/>
                  </a:cubicBezTo>
                  <a:lnTo>
                    <a:pt x="4291" y="5692"/>
                  </a:lnTo>
                  <a:cubicBezTo>
                    <a:pt x="4291" y="5697"/>
                    <a:pt x="4287" y="5700"/>
                    <a:pt x="4282" y="5700"/>
                  </a:cubicBezTo>
                  <a:cubicBezTo>
                    <a:pt x="4278" y="5699"/>
                    <a:pt x="4275" y="5695"/>
                    <a:pt x="4275" y="5691"/>
                  </a:cubicBezTo>
                  <a:close/>
                  <a:moveTo>
                    <a:pt x="4279" y="5660"/>
                  </a:moveTo>
                  <a:lnTo>
                    <a:pt x="4279" y="5660"/>
                  </a:lnTo>
                  <a:cubicBezTo>
                    <a:pt x="4279" y="5655"/>
                    <a:pt x="4283" y="5652"/>
                    <a:pt x="4287" y="5652"/>
                  </a:cubicBezTo>
                  <a:cubicBezTo>
                    <a:pt x="4291" y="5652"/>
                    <a:pt x="4295" y="5655"/>
                    <a:pt x="4295" y="5660"/>
                  </a:cubicBezTo>
                  <a:lnTo>
                    <a:pt x="4295" y="5660"/>
                  </a:lnTo>
                  <a:cubicBezTo>
                    <a:pt x="4295" y="5664"/>
                    <a:pt x="4291" y="5668"/>
                    <a:pt x="4287" y="5668"/>
                  </a:cubicBezTo>
                  <a:cubicBezTo>
                    <a:pt x="4283" y="5668"/>
                    <a:pt x="4279" y="5664"/>
                    <a:pt x="4279" y="5660"/>
                  </a:cubicBezTo>
                  <a:close/>
                  <a:moveTo>
                    <a:pt x="4281" y="5628"/>
                  </a:moveTo>
                  <a:lnTo>
                    <a:pt x="4281" y="5628"/>
                  </a:lnTo>
                  <a:cubicBezTo>
                    <a:pt x="4281" y="5623"/>
                    <a:pt x="4284" y="5620"/>
                    <a:pt x="4289" y="5620"/>
                  </a:cubicBezTo>
                  <a:cubicBezTo>
                    <a:pt x="4293" y="5620"/>
                    <a:pt x="4297" y="5623"/>
                    <a:pt x="4297" y="5628"/>
                  </a:cubicBezTo>
                  <a:lnTo>
                    <a:pt x="4297" y="5628"/>
                  </a:lnTo>
                  <a:cubicBezTo>
                    <a:pt x="4297" y="5632"/>
                    <a:pt x="4293" y="5636"/>
                    <a:pt x="4289" y="5636"/>
                  </a:cubicBezTo>
                  <a:cubicBezTo>
                    <a:pt x="4284" y="5636"/>
                    <a:pt x="4281" y="5632"/>
                    <a:pt x="4281" y="5628"/>
                  </a:cubicBezTo>
                  <a:close/>
                  <a:moveTo>
                    <a:pt x="4282" y="5596"/>
                  </a:moveTo>
                  <a:lnTo>
                    <a:pt x="4282" y="5596"/>
                  </a:lnTo>
                  <a:cubicBezTo>
                    <a:pt x="4282" y="5591"/>
                    <a:pt x="4286" y="5588"/>
                    <a:pt x="4290" y="5588"/>
                  </a:cubicBezTo>
                  <a:cubicBezTo>
                    <a:pt x="4295" y="5588"/>
                    <a:pt x="4298" y="5591"/>
                    <a:pt x="4298" y="5596"/>
                  </a:cubicBezTo>
                  <a:lnTo>
                    <a:pt x="4298" y="5596"/>
                  </a:lnTo>
                  <a:cubicBezTo>
                    <a:pt x="4298" y="5600"/>
                    <a:pt x="4295" y="5604"/>
                    <a:pt x="4290" y="5604"/>
                  </a:cubicBezTo>
                  <a:cubicBezTo>
                    <a:pt x="4286" y="5604"/>
                    <a:pt x="4282" y="5600"/>
                    <a:pt x="4282" y="5596"/>
                  </a:cubicBezTo>
                  <a:close/>
                  <a:moveTo>
                    <a:pt x="4283" y="5564"/>
                  </a:moveTo>
                  <a:lnTo>
                    <a:pt x="4283" y="5564"/>
                  </a:lnTo>
                  <a:cubicBezTo>
                    <a:pt x="4283" y="5559"/>
                    <a:pt x="4287" y="5556"/>
                    <a:pt x="4291" y="5556"/>
                  </a:cubicBezTo>
                  <a:cubicBezTo>
                    <a:pt x="4296" y="5556"/>
                    <a:pt x="4299" y="5559"/>
                    <a:pt x="4299" y="5564"/>
                  </a:cubicBezTo>
                  <a:lnTo>
                    <a:pt x="4299" y="5564"/>
                  </a:lnTo>
                  <a:cubicBezTo>
                    <a:pt x="4299" y="5568"/>
                    <a:pt x="4296" y="5572"/>
                    <a:pt x="4291" y="5572"/>
                  </a:cubicBezTo>
                  <a:cubicBezTo>
                    <a:pt x="4287" y="5572"/>
                    <a:pt x="4283" y="5568"/>
                    <a:pt x="4283" y="5564"/>
                  </a:cubicBezTo>
                  <a:close/>
                  <a:moveTo>
                    <a:pt x="4283" y="5532"/>
                  </a:moveTo>
                  <a:lnTo>
                    <a:pt x="4283" y="5532"/>
                  </a:lnTo>
                  <a:cubicBezTo>
                    <a:pt x="4283" y="5527"/>
                    <a:pt x="4287" y="5524"/>
                    <a:pt x="4291" y="5524"/>
                  </a:cubicBezTo>
                  <a:cubicBezTo>
                    <a:pt x="4296" y="5524"/>
                    <a:pt x="4299" y="5527"/>
                    <a:pt x="4299" y="5532"/>
                  </a:cubicBezTo>
                  <a:lnTo>
                    <a:pt x="4299" y="5532"/>
                  </a:lnTo>
                  <a:cubicBezTo>
                    <a:pt x="4299" y="5536"/>
                    <a:pt x="4296" y="5540"/>
                    <a:pt x="4291" y="5540"/>
                  </a:cubicBezTo>
                  <a:cubicBezTo>
                    <a:pt x="4287" y="5540"/>
                    <a:pt x="4283" y="5536"/>
                    <a:pt x="4283" y="5532"/>
                  </a:cubicBezTo>
                  <a:close/>
                  <a:moveTo>
                    <a:pt x="4283" y="5500"/>
                  </a:moveTo>
                  <a:lnTo>
                    <a:pt x="4283" y="5500"/>
                  </a:lnTo>
                  <a:cubicBezTo>
                    <a:pt x="4283" y="5495"/>
                    <a:pt x="4287" y="5492"/>
                    <a:pt x="4291" y="5492"/>
                  </a:cubicBezTo>
                  <a:cubicBezTo>
                    <a:pt x="4296" y="5492"/>
                    <a:pt x="4299" y="5495"/>
                    <a:pt x="4299" y="5500"/>
                  </a:cubicBezTo>
                  <a:lnTo>
                    <a:pt x="4299" y="5500"/>
                  </a:lnTo>
                  <a:cubicBezTo>
                    <a:pt x="4299" y="5504"/>
                    <a:pt x="4296" y="5508"/>
                    <a:pt x="4291" y="5508"/>
                  </a:cubicBezTo>
                  <a:cubicBezTo>
                    <a:pt x="4287" y="5508"/>
                    <a:pt x="4283" y="5504"/>
                    <a:pt x="4283" y="5500"/>
                  </a:cubicBezTo>
                  <a:close/>
                  <a:moveTo>
                    <a:pt x="4283" y="5468"/>
                  </a:moveTo>
                  <a:lnTo>
                    <a:pt x="4283" y="5468"/>
                  </a:lnTo>
                  <a:cubicBezTo>
                    <a:pt x="4283" y="5463"/>
                    <a:pt x="4287" y="5460"/>
                    <a:pt x="4291" y="5460"/>
                  </a:cubicBezTo>
                  <a:cubicBezTo>
                    <a:pt x="4296" y="5460"/>
                    <a:pt x="4299" y="5463"/>
                    <a:pt x="4299" y="5468"/>
                  </a:cubicBezTo>
                  <a:lnTo>
                    <a:pt x="4299" y="5468"/>
                  </a:lnTo>
                  <a:cubicBezTo>
                    <a:pt x="4299" y="5472"/>
                    <a:pt x="4296" y="5476"/>
                    <a:pt x="4291" y="5476"/>
                  </a:cubicBezTo>
                  <a:cubicBezTo>
                    <a:pt x="4287" y="5476"/>
                    <a:pt x="4283" y="5472"/>
                    <a:pt x="4283" y="5468"/>
                  </a:cubicBezTo>
                  <a:close/>
                  <a:moveTo>
                    <a:pt x="4283" y="5436"/>
                  </a:moveTo>
                  <a:lnTo>
                    <a:pt x="4283" y="5436"/>
                  </a:lnTo>
                  <a:cubicBezTo>
                    <a:pt x="4283" y="5431"/>
                    <a:pt x="4287" y="5428"/>
                    <a:pt x="4291" y="5428"/>
                  </a:cubicBezTo>
                  <a:cubicBezTo>
                    <a:pt x="4296" y="5428"/>
                    <a:pt x="4299" y="5431"/>
                    <a:pt x="4299" y="5436"/>
                  </a:cubicBezTo>
                  <a:lnTo>
                    <a:pt x="4299" y="5436"/>
                  </a:lnTo>
                  <a:cubicBezTo>
                    <a:pt x="4299" y="5440"/>
                    <a:pt x="4296" y="5444"/>
                    <a:pt x="4291" y="5444"/>
                  </a:cubicBezTo>
                  <a:cubicBezTo>
                    <a:pt x="4287" y="5444"/>
                    <a:pt x="4283" y="5440"/>
                    <a:pt x="4283" y="5436"/>
                  </a:cubicBezTo>
                  <a:close/>
                  <a:moveTo>
                    <a:pt x="4283" y="5404"/>
                  </a:moveTo>
                  <a:lnTo>
                    <a:pt x="4283" y="5404"/>
                  </a:lnTo>
                  <a:cubicBezTo>
                    <a:pt x="4283" y="5399"/>
                    <a:pt x="4287" y="5396"/>
                    <a:pt x="4291" y="5396"/>
                  </a:cubicBezTo>
                  <a:cubicBezTo>
                    <a:pt x="4296" y="5396"/>
                    <a:pt x="4299" y="5399"/>
                    <a:pt x="4299" y="5404"/>
                  </a:cubicBezTo>
                  <a:lnTo>
                    <a:pt x="4299" y="5404"/>
                  </a:lnTo>
                  <a:cubicBezTo>
                    <a:pt x="4299" y="5408"/>
                    <a:pt x="4296" y="5412"/>
                    <a:pt x="4291" y="5412"/>
                  </a:cubicBezTo>
                  <a:cubicBezTo>
                    <a:pt x="4287" y="5412"/>
                    <a:pt x="4283" y="5408"/>
                    <a:pt x="4283" y="5404"/>
                  </a:cubicBezTo>
                  <a:close/>
                  <a:moveTo>
                    <a:pt x="4283" y="5372"/>
                  </a:moveTo>
                  <a:lnTo>
                    <a:pt x="4283" y="5372"/>
                  </a:lnTo>
                  <a:cubicBezTo>
                    <a:pt x="4283" y="5367"/>
                    <a:pt x="4287" y="5364"/>
                    <a:pt x="4291" y="5364"/>
                  </a:cubicBezTo>
                  <a:cubicBezTo>
                    <a:pt x="4296" y="5364"/>
                    <a:pt x="4299" y="5367"/>
                    <a:pt x="4299" y="5372"/>
                  </a:cubicBezTo>
                  <a:lnTo>
                    <a:pt x="4299" y="5372"/>
                  </a:lnTo>
                  <a:cubicBezTo>
                    <a:pt x="4299" y="5376"/>
                    <a:pt x="4296" y="5380"/>
                    <a:pt x="4291" y="5380"/>
                  </a:cubicBezTo>
                  <a:cubicBezTo>
                    <a:pt x="4287" y="5380"/>
                    <a:pt x="4283" y="5376"/>
                    <a:pt x="4283" y="5372"/>
                  </a:cubicBezTo>
                  <a:close/>
                  <a:moveTo>
                    <a:pt x="4283" y="5340"/>
                  </a:moveTo>
                  <a:lnTo>
                    <a:pt x="4283" y="5340"/>
                  </a:lnTo>
                  <a:cubicBezTo>
                    <a:pt x="4283" y="5335"/>
                    <a:pt x="4287" y="5332"/>
                    <a:pt x="4291" y="5332"/>
                  </a:cubicBezTo>
                  <a:cubicBezTo>
                    <a:pt x="4296" y="5332"/>
                    <a:pt x="4299" y="5335"/>
                    <a:pt x="4299" y="5340"/>
                  </a:cubicBezTo>
                  <a:lnTo>
                    <a:pt x="4299" y="5340"/>
                  </a:lnTo>
                  <a:cubicBezTo>
                    <a:pt x="4299" y="5344"/>
                    <a:pt x="4296" y="5348"/>
                    <a:pt x="4291" y="5348"/>
                  </a:cubicBezTo>
                  <a:cubicBezTo>
                    <a:pt x="4287" y="5348"/>
                    <a:pt x="4283" y="5344"/>
                    <a:pt x="4283" y="5340"/>
                  </a:cubicBezTo>
                  <a:close/>
                  <a:moveTo>
                    <a:pt x="4283" y="5308"/>
                  </a:moveTo>
                  <a:lnTo>
                    <a:pt x="4283" y="5308"/>
                  </a:lnTo>
                  <a:cubicBezTo>
                    <a:pt x="4283" y="5303"/>
                    <a:pt x="4287" y="5300"/>
                    <a:pt x="4291" y="5300"/>
                  </a:cubicBezTo>
                  <a:cubicBezTo>
                    <a:pt x="4296" y="5300"/>
                    <a:pt x="4299" y="5303"/>
                    <a:pt x="4299" y="5308"/>
                  </a:cubicBezTo>
                  <a:lnTo>
                    <a:pt x="4299" y="5308"/>
                  </a:lnTo>
                  <a:cubicBezTo>
                    <a:pt x="4299" y="5312"/>
                    <a:pt x="4296" y="5316"/>
                    <a:pt x="4291" y="5316"/>
                  </a:cubicBezTo>
                  <a:cubicBezTo>
                    <a:pt x="4287" y="5316"/>
                    <a:pt x="4283" y="5312"/>
                    <a:pt x="4283" y="5308"/>
                  </a:cubicBezTo>
                  <a:close/>
                  <a:moveTo>
                    <a:pt x="4283" y="5276"/>
                  </a:moveTo>
                  <a:lnTo>
                    <a:pt x="4283" y="5276"/>
                  </a:lnTo>
                  <a:cubicBezTo>
                    <a:pt x="4283" y="5271"/>
                    <a:pt x="4287" y="5268"/>
                    <a:pt x="4291" y="5268"/>
                  </a:cubicBezTo>
                  <a:cubicBezTo>
                    <a:pt x="4296" y="5268"/>
                    <a:pt x="4299" y="5271"/>
                    <a:pt x="4299" y="5276"/>
                  </a:cubicBezTo>
                  <a:lnTo>
                    <a:pt x="4299" y="5276"/>
                  </a:lnTo>
                  <a:cubicBezTo>
                    <a:pt x="4299" y="5280"/>
                    <a:pt x="4296" y="5284"/>
                    <a:pt x="4291" y="5284"/>
                  </a:cubicBezTo>
                  <a:cubicBezTo>
                    <a:pt x="4287" y="5284"/>
                    <a:pt x="4283" y="5280"/>
                    <a:pt x="4283" y="5276"/>
                  </a:cubicBezTo>
                  <a:close/>
                  <a:moveTo>
                    <a:pt x="4283" y="5244"/>
                  </a:moveTo>
                  <a:lnTo>
                    <a:pt x="4283" y="5244"/>
                  </a:lnTo>
                  <a:cubicBezTo>
                    <a:pt x="4283" y="5239"/>
                    <a:pt x="4287" y="5236"/>
                    <a:pt x="4291" y="5236"/>
                  </a:cubicBezTo>
                  <a:cubicBezTo>
                    <a:pt x="4296" y="5236"/>
                    <a:pt x="4299" y="5239"/>
                    <a:pt x="4299" y="5244"/>
                  </a:cubicBezTo>
                  <a:lnTo>
                    <a:pt x="4299" y="5244"/>
                  </a:lnTo>
                  <a:cubicBezTo>
                    <a:pt x="4299" y="5248"/>
                    <a:pt x="4296" y="5252"/>
                    <a:pt x="4291" y="5252"/>
                  </a:cubicBezTo>
                  <a:cubicBezTo>
                    <a:pt x="4287" y="5252"/>
                    <a:pt x="4283" y="5248"/>
                    <a:pt x="4283" y="5244"/>
                  </a:cubicBezTo>
                  <a:close/>
                  <a:moveTo>
                    <a:pt x="4283" y="5212"/>
                  </a:moveTo>
                  <a:lnTo>
                    <a:pt x="4283" y="5212"/>
                  </a:lnTo>
                  <a:cubicBezTo>
                    <a:pt x="4283" y="5207"/>
                    <a:pt x="4287" y="5204"/>
                    <a:pt x="4291" y="5204"/>
                  </a:cubicBezTo>
                  <a:cubicBezTo>
                    <a:pt x="4296" y="5204"/>
                    <a:pt x="4299" y="5207"/>
                    <a:pt x="4299" y="5212"/>
                  </a:cubicBezTo>
                  <a:lnTo>
                    <a:pt x="4299" y="5212"/>
                  </a:lnTo>
                  <a:cubicBezTo>
                    <a:pt x="4299" y="5216"/>
                    <a:pt x="4296" y="5220"/>
                    <a:pt x="4291" y="5220"/>
                  </a:cubicBezTo>
                  <a:cubicBezTo>
                    <a:pt x="4287" y="5220"/>
                    <a:pt x="4283" y="5216"/>
                    <a:pt x="4283" y="5212"/>
                  </a:cubicBezTo>
                  <a:close/>
                  <a:moveTo>
                    <a:pt x="4283" y="5180"/>
                  </a:moveTo>
                  <a:lnTo>
                    <a:pt x="4283" y="5180"/>
                  </a:lnTo>
                  <a:cubicBezTo>
                    <a:pt x="4283" y="5175"/>
                    <a:pt x="4287" y="5172"/>
                    <a:pt x="4291" y="5172"/>
                  </a:cubicBezTo>
                  <a:cubicBezTo>
                    <a:pt x="4296" y="5172"/>
                    <a:pt x="4299" y="5175"/>
                    <a:pt x="4299" y="5180"/>
                  </a:cubicBezTo>
                  <a:lnTo>
                    <a:pt x="4299" y="5180"/>
                  </a:lnTo>
                  <a:cubicBezTo>
                    <a:pt x="4299" y="5184"/>
                    <a:pt x="4296" y="5188"/>
                    <a:pt x="4291" y="5188"/>
                  </a:cubicBezTo>
                  <a:cubicBezTo>
                    <a:pt x="4287" y="5188"/>
                    <a:pt x="4283" y="5184"/>
                    <a:pt x="4283" y="5180"/>
                  </a:cubicBezTo>
                  <a:close/>
                  <a:moveTo>
                    <a:pt x="4283" y="5148"/>
                  </a:moveTo>
                  <a:lnTo>
                    <a:pt x="4283" y="5148"/>
                  </a:lnTo>
                  <a:cubicBezTo>
                    <a:pt x="4283" y="5143"/>
                    <a:pt x="4287" y="5140"/>
                    <a:pt x="4291" y="5140"/>
                  </a:cubicBezTo>
                  <a:cubicBezTo>
                    <a:pt x="4296" y="5140"/>
                    <a:pt x="4299" y="5143"/>
                    <a:pt x="4299" y="5148"/>
                  </a:cubicBezTo>
                  <a:lnTo>
                    <a:pt x="4299" y="5148"/>
                  </a:lnTo>
                  <a:cubicBezTo>
                    <a:pt x="4299" y="5152"/>
                    <a:pt x="4296" y="5156"/>
                    <a:pt x="4291" y="5156"/>
                  </a:cubicBezTo>
                  <a:cubicBezTo>
                    <a:pt x="4287" y="5156"/>
                    <a:pt x="4283" y="5152"/>
                    <a:pt x="4283" y="5148"/>
                  </a:cubicBezTo>
                  <a:close/>
                  <a:moveTo>
                    <a:pt x="4283" y="5116"/>
                  </a:moveTo>
                  <a:lnTo>
                    <a:pt x="4283" y="5116"/>
                  </a:lnTo>
                  <a:cubicBezTo>
                    <a:pt x="4283" y="5111"/>
                    <a:pt x="4287" y="5108"/>
                    <a:pt x="4291" y="5108"/>
                  </a:cubicBezTo>
                  <a:cubicBezTo>
                    <a:pt x="4296" y="5108"/>
                    <a:pt x="4299" y="5111"/>
                    <a:pt x="4299" y="5116"/>
                  </a:cubicBezTo>
                  <a:lnTo>
                    <a:pt x="4299" y="5116"/>
                  </a:lnTo>
                  <a:cubicBezTo>
                    <a:pt x="4299" y="5120"/>
                    <a:pt x="4296" y="5124"/>
                    <a:pt x="4291" y="5124"/>
                  </a:cubicBezTo>
                  <a:cubicBezTo>
                    <a:pt x="4287" y="5124"/>
                    <a:pt x="4283" y="5120"/>
                    <a:pt x="4283" y="5116"/>
                  </a:cubicBezTo>
                  <a:close/>
                  <a:moveTo>
                    <a:pt x="4283" y="5084"/>
                  </a:moveTo>
                  <a:lnTo>
                    <a:pt x="4283" y="5084"/>
                  </a:lnTo>
                  <a:cubicBezTo>
                    <a:pt x="4283" y="5079"/>
                    <a:pt x="4287" y="5076"/>
                    <a:pt x="4291" y="5076"/>
                  </a:cubicBezTo>
                  <a:cubicBezTo>
                    <a:pt x="4296" y="5076"/>
                    <a:pt x="4299" y="5079"/>
                    <a:pt x="4299" y="5084"/>
                  </a:cubicBezTo>
                  <a:lnTo>
                    <a:pt x="4299" y="5084"/>
                  </a:lnTo>
                  <a:cubicBezTo>
                    <a:pt x="4299" y="5088"/>
                    <a:pt x="4296" y="5092"/>
                    <a:pt x="4291" y="5092"/>
                  </a:cubicBezTo>
                  <a:cubicBezTo>
                    <a:pt x="4287" y="5092"/>
                    <a:pt x="4283" y="5088"/>
                    <a:pt x="4283" y="5084"/>
                  </a:cubicBezTo>
                  <a:close/>
                  <a:moveTo>
                    <a:pt x="4283" y="5052"/>
                  </a:moveTo>
                  <a:lnTo>
                    <a:pt x="4283" y="5052"/>
                  </a:lnTo>
                  <a:cubicBezTo>
                    <a:pt x="4283" y="5047"/>
                    <a:pt x="4287" y="5044"/>
                    <a:pt x="4291" y="5044"/>
                  </a:cubicBezTo>
                  <a:cubicBezTo>
                    <a:pt x="4296" y="5044"/>
                    <a:pt x="4299" y="5047"/>
                    <a:pt x="4299" y="5052"/>
                  </a:cubicBezTo>
                  <a:lnTo>
                    <a:pt x="4299" y="5052"/>
                  </a:lnTo>
                  <a:cubicBezTo>
                    <a:pt x="4299" y="5056"/>
                    <a:pt x="4296" y="5060"/>
                    <a:pt x="4291" y="5060"/>
                  </a:cubicBezTo>
                  <a:cubicBezTo>
                    <a:pt x="4287" y="5060"/>
                    <a:pt x="4283" y="5056"/>
                    <a:pt x="4283" y="5052"/>
                  </a:cubicBezTo>
                  <a:close/>
                  <a:moveTo>
                    <a:pt x="4283" y="5020"/>
                  </a:moveTo>
                  <a:lnTo>
                    <a:pt x="4283" y="5020"/>
                  </a:lnTo>
                  <a:cubicBezTo>
                    <a:pt x="4283" y="5015"/>
                    <a:pt x="4287" y="5012"/>
                    <a:pt x="4291" y="5012"/>
                  </a:cubicBezTo>
                  <a:cubicBezTo>
                    <a:pt x="4296" y="5012"/>
                    <a:pt x="4299" y="5015"/>
                    <a:pt x="4299" y="5020"/>
                  </a:cubicBezTo>
                  <a:lnTo>
                    <a:pt x="4299" y="5020"/>
                  </a:lnTo>
                  <a:cubicBezTo>
                    <a:pt x="4299" y="5024"/>
                    <a:pt x="4296" y="5028"/>
                    <a:pt x="4291" y="5028"/>
                  </a:cubicBezTo>
                  <a:cubicBezTo>
                    <a:pt x="4287" y="5028"/>
                    <a:pt x="4283" y="5024"/>
                    <a:pt x="4283" y="5020"/>
                  </a:cubicBezTo>
                  <a:close/>
                  <a:moveTo>
                    <a:pt x="4283" y="4988"/>
                  </a:moveTo>
                  <a:lnTo>
                    <a:pt x="4283" y="4988"/>
                  </a:lnTo>
                  <a:cubicBezTo>
                    <a:pt x="4283" y="4983"/>
                    <a:pt x="4287" y="4980"/>
                    <a:pt x="4291" y="4980"/>
                  </a:cubicBezTo>
                  <a:cubicBezTo>
                    <a:pt x="4296" y="4980"/>
                    <a:pt x="4299" y="4983"/>
                    <a:pt x="4299" y="4988"/>
                  </a:cubicBezTo>
                  <a:lnTo>
                    <a:pt x="4299" y="4988"/>
                  </a:lnTo>
                  <a:cubicBezTo>
                    <a:pt x="4299" y="4992"/>
                    <a:pt x="4296" y="4996"/>
                    <a:pt x="4291" y="4996"/>
                  </a:cubicBezTo>
                  <a:cubicBezTo>
                    <a:pt x="4287" y="4996"/>
                    <a:pt x="4283" y="4992"/>
                    <a:pt x="4283" y="4988"/>
                  </a:cubicBezTo>
                  <a:close/>
                  <a:moveTo>
                    <a:pt x="4283" y="4956"/>
                  </a:moveTo>
                  <a:lnTo>
                    <a:pt x="4283" y="4956"/>
                  </a:lnTo>
                  <a:cubicBezTo>
                    <a:pt x="4283" y="4951"/>
                    <a:pt x="4287" y="4948"/>
                    <a:pt x="4291" y="4948"/>
                  </a:cubicBezTo>
                  <a:cubicBezTo>
                    <a:pt x="4296" y="4948"/>
                    <a:pt x="4299" y="4951"/>
                    <a:pt x="4299" y="4956"/>
                  </a:cubicBezTo>
                  <a:lnTo>
                    <a:pt x="4299" y="4956"/>
                  </a:lnTo>
                  <a:cubicBezTo>
                    <a:pt x="4299" y="4960"/>
                    <a:pt x="4296" y="4964"/>
                    <a:pt x="4291" y="4964"/>
                  </a:cubicBezTo>
                  <a:cubicBezTo>
                    <a:pt x="4287" y="4964"/>
                    <a:pt x="4283" y="4960"/>
                    <a:pt x="4283" y="4956"/>
                  </a:cubicBezTo>
                  <a:close/>
                  <a:moveTo>
                    <a:pt x="4283" y="4924"/>
                  </a:moveTo>
                  <a:lnTo>
                    <a:pt x="4283" y="4924"/>
                  </a:lnTo>
                  <a:cubicBezTo>
                    <a:pt x="4283" y="4919"/>
                    <a:pt x="4287" y="4916"/>
                    <a:pt x="4291" y="4916"/>
                  </a:cubicBezTo>
                  <a:cubicBezTo>
                    <a:pt x="4296" y="4916"/>
                    <a:pt x="4299" y="4919"/>
                    <a:pt x="4299" y="4924"/>
                  </a:cubicBezTo>
                  <a:lnTo>
                    <a:pt x="4299" y="4924"/>
                  </a:lnTo>
                  <a:cubicBezTo>
                    <a:pt x="4299" y="4928"/>
                    <a:pt x="4296" y="4932"/>
                    <a:pt x="4291" y="4932"/>
                  </a:cubicBezTo>
                  <a:cubicBezTo>
                    <a:pt x="4287" y="4932"/>
                    <a:pt x="4283" y="4928"/>
                    <a:pt x="4283" y="4924"/>
                  </a:cubicBezTo>
                  <a:close/>
                  <a:moveTo>
                    <a:pt x="4283" y="4892"/>
                  </a:moveTo>
                  <a:lnTo>
                    <a:pt x="4283" y="4892"/>
                  </a:lnTo>
                  <a:cubicBezTo>
                    <a:pt x="4283" y="4887"/>
                    <a:pt x="4287" y="4884"/>
                    <a:pt x="4291" y="4884"/>
                  </a:cubicBezTo>
                  <a:cubicBezTo>
                    <a:pt x="4296" y="4884"/>
                    <a:pt x="4299" y="4887"/>
                    <a:pt x="4299" y="4892"/>
                  </a:cubicBezTo>
                  <a:lnTo>
                    <a:pt x="4299" y="4892"/>
                  </a:lnTo>
                  <a:cubicBezTo>
                    <a:pt x="4299" y="4896"/>
                    <a:pt x="4296" y="4900"/>
                    <a:pt x="4291" y="4900"/>
                  </a:cubicBezTo>
                  <a:cubicBezTo>
                    <a:pt x="4287" y="4900"/>
                    <a:pt x="4283" y="4896"/>
                    <a:pt x="4283" y="4892"/>
                  </a:cubicBezTo>
                  <a:close/>
                  <a:moveTo>
                    <a:pt x="4283" y="4860"/>
                  </a:moveTo>
                  <a:lnTo>
                    <a:pt x="4283" y="4859"/>
                  </a:lnTo>
                  <a:cubicBezTo>
                    <a:pt x="4283" y="4855"/>
                    <a:pt x="4287" y="4851"/>
                    <a:pt x="4291" y="4851"/>
                  </a:cubicBezTo>
                  <a:cubicBezTo>
                    <a:pt x="4296" y="4851"/>
                    <a:pt x="4299" y="4855"/>
                    <a:pt x="4299" y="4859"/>
                  </a:cubicBezTo>
                  <a:lnTo>
                    <a:pt x="4299" y="4860"/>
                  </a:lnTo>
                  <a:cubicBezTo>
                    <a:pt x="4299" y="4864"/>
                    <a:pt x="4296" y="4868"/>
                    <a:pt x="4291" y="4868"/>
                  </a:cubicBezTo>
                  <a:cubicBezTo>
                    <a:pt x="4287" y="4868"/>
                    <a:pt x="4283" y="4864"/>
                    <a:pt x="4283" y="4860"/>
                  </a:cubicBezTo>
                  <a:close/>
                  <a:moveTo>
                    <a:pt x="4283" y="4827"/>
                  </a:moveTo>
                  <a:lnTo>
                    <a:pt x="4283" y="4827"/>
                  </a:lnTo>
                  <a:cubicBezTo>
                    <a:pt x="4283" y="4823"/>
                    <a:pt x="4287" y="4819"/>
                    <a:pt x="4291" y="4819"/>
                  </a:cubicBezTo>
                  <a:cubicBezTo>
                    <a:pt x="4296" y="4819"/>
                    <a:pt x="4299" y="4823"/>
                    <a:pt x="4299" y="4827"/>
                  </a:cubicBezTo>
                  <a:lnTo>
                    <a:pt x="4299" y="4827"/>
                  </a:lnTo>
                  <a:cubicBezTo>
                    <a:pt x="4299" y="4832"/>
                    <a:pt x="4296" y="4835"/>
                    <a:pt x="4291" y="4835"/>
                  </a:cubicBezTo>
                  <a:cubicBezTo>
                    <a:pt x="4287" y="4835"/>
                    <a:pt x="4283" y="4832"/>
                    <a:pt x="4283" y="4827"/>
                  </a:cubicBezTo>
                  <a:close/>
                  <a:moveTo>
                    <a:pt x="4283" y="4795"/>
                  </a:moveTo>
                  <a:lnTo>
                    <a:pt x="4283" y="4795"/>
                  </a:lnTo>
                  <a:cubicBezTo>
                    <a:pt x="4283" y="4791"/>
                    <a:pt x="4287" y="4787"/>
                    <a:pt x="4291" y="4787"/>
                  </a:cubicBezTo>
                  <a:cubicBezTo>
                    <a:pt x="4296" y="4787"/>
                    <a:pt x="4299" y="4791"/>
                    <a:pt x="4299" y="4795"/>
                  </a:cubicBezTo>
                  <a:lnTo>
                    <a:pt x="4299" y="4795"/>
                  </a:lnTo>
                  <a:cubicBezTo>
                    <a:pt x="4299" y="4800"/>
                    <a:pt x="4296" y="4803"/>
                    <a:pt x="4291" y="4803"/>
                  </a:cubicBezTo>
                  <a:cubicBezTo>
                    <a:pt x="4287" y="4803"/>
                    <a:pt x="4283" y="4800"/>
                    <a:pt x="4283" y="4795"/>
                  </a:cubicBezTo>
                  <a:close/>
                  <a:moveTo>
                    <a:pt x="4283" y="4763"/>
                  </a:moveTo>
                  <a:lnTo>
                    <a:pt x="4283" y="4763"/>
                  </a:lnTo>
                  <a:cubicBezTo>
                    <a:pt x="4283" y="4759"/>
                    <a:pt x="4287" y="4755"/>
                    <a:pt x="4291" y="4755"/>
                  </a:cubicBezTo>
                  <a:cubicBezTo>
                    <a:pt x="4296" y="4755"/>
                    <a:pt x="4299" y="4759"/>
                    <a:pt x="4299" y="4763"/>
                  </a:cubicBezTo>
                  <a:lnTo>
                    <a:pt x="4299" y="4763"/>
                  </a:lnTo>
                  <a:cubicBezTo>
                    <a:pt x="4299" y="4768"/>
                    <a:pt x="4296" y="4771"/>
                    <a:pt x="4291" y="4771"/>
                  </a:cubicBezTo>
                  <a:cubicBezTo>
                    <a:pt x="4287" y="4771"/>
                    <a:pt x="4283" y="4768"/>
                    <a:pt x="4283" y="4763"/>
                  </a:cubicBezTo>
                  <a:close/>
                  <a:moveTo>
                    <a:pt x="4283" y="4731"/>
                  </a:moveTo>
                  <a:lnTo>
                    <a:pt x="4283" y="4731"/>
                  </a:lnTo>
                  <a:cubicBezTo>
                    <a:pt x="4283" y="4727"/>
                    <a:pt x="4287" y="4723"/>
                    <a:pt x="4291" y="4723"/>
                  </a:cubicBezTo>
                  <a:cubicBezTo>
                    <a:pt x="4296" y="4723"/>
                    <a:pt x="4299" y="4727"/>
                    <a:pt x="4299" y="4731"/>
                  </a:cubicBezTo>
                  <a:lnTo>
                    <a:pt x="4299" y="4731"/>
                  </a:lnTo>
                  <a:cubicBezTo>
                    <a:pt x="4299" y="4736"/>
                    <a:pt x="4296" y="4739"/>
                    <a:pt x="4291" y="4739"/>
                  </a:cubicBezTo>
                  <a:cubicBezTo>
                    <a:pt x="4287" y="4739"/>
                    <a:pt x="4283" y="4736"/>
                    <a:pt x="4283" y="4731"/>
                  </a:cubicBezTo>
                  <a:close/>
                  <a:moveTo>
                    <a:pt x="4283" y="4699"/>
                  </a:moveTo>
                  <a:lnTo>
                    <a:pt x="4283" y="4699"/>
                  </a:lnTo>
                  <a:cubicBezTo>
                    <a:pt x="4283" y="4695"/>
                    <a:pt x="4287" y="4691"/>
                    <a:pt x="4291" y="4691"/>
                  </a:cubicBezTo>
                  <a:cubicBezTo>
                    <a:pt x="4296" y="4691"/>
                    <a:pt x="4299" y="4695"/>
                    <a:pt x="4299" y="4699"/>
                  </a:cubicBezTo>
                  <a:lnTo>
                    <a:pt x="4299" y="4699"/>
                  </a:lnTo>
                  <a:cubicBezTo>
                    <a:pt x="4299" y="4704"/>
                    <a:pt x="4296" y="4707"/>
                    <a:pt x="4291" y="4707"/>
                  </a:cubicBezTo>
                  <a:cubicBezTo>
                    <a:pt x="4287" y="4707"/>
                    <a:pt x="4283" y="4704"/>
                    <a:pt x="4283" y="4699"/>
                  </a:cubicBezTo>
                  <a:close/>
                  <a:moveTo>
                    <a:pt x="4283" y="4667"/>
                  </a:moveTo>
                  <a:lnTo>
                    <a:pt x="4283" y="4667"/>
                  </a:lnTo>
                  <a:cubicBezTo>
                    <a:pt x="4283" y="4663"/>
                    <a:pt x="4287" y="4659"/>
                    <a:pt x="4291" y="4659"/>
                  </a:cubicBezTo>
                  <a:cubicBezTo>
                    <a:pt x="4296" y="4659"/>
                    <a:pt x="4299" y="4663"/>
                    <a:pt x="4299" y="4667"/>
                  </a:cubicBezTo>
                  <a:lnTo>
                    <a:pt x="4299" y="4667"/>
                  </a:lnTo>
                  <a:cubicBezTo>
                    <a:pt x="4299" y="4672"/>
                    <a:pt x="4296" y="4675"/>
                    <a:pt x="4291" y="4675"/>
                  </a:cubicBezTo>
                  <a:cubicBezTo>
                    <a:pt x="4287" y="4675"/>
                    <a:pt x="4283" y="4672"/>
                    <a:pt x="4283" y="4667"/>
                  </a:cubicBezTo>
                  <a:close/>
                  <a:moveTo>
                    <a:pt x="4283" y="4635"/>
                  </a:moveTo>
                  <a:lnTo>
                    <a:pt x="4283" y="4635"/>
                  </a:lnTo>
                  <a:cubicBezTo>
                    <a:pt x="4283" y="4631"/>
                    <a:pt x="4287" y="4627"/>
                    <a:pt x="4291" y="4627"/>
                  </a:cubicBezTo>
                  <a:cubicBezTo>
                    <a:pt x="4296" y="4627"/>
                    <a:pt x="4299" y="4631"/>
                    <a:pt x="4299" y="4635"/>
                  </a:cubicBezTo>
                  <a:lnTo>
                    <a:pt x="4299" y="4635"/>
                  </a:lnTo>
                  <a:cubicBezTo>
                    <a:pt x="4299" y="4640"/>
                    <a:pt x="4296" y="4643"/>
                    <a:pt x="4291" y="4643"/>
                  </a:cubicBezTo>
                  <a:cubicBezTo>
                    <a:pt x="4287" y="4643"/>
                    <a:pt x="4283" y="4640"/>
                    <a:pt x="4283" y="4635"/>
                  </a:cubicBezTo>
                  <a:close/>
                  <a:moveTo>
                    <a:pt x="4283" y="4603"/>
                  </a:moveTo>
                  <a:lnTo>
                    <a:pt x="4283" y="4603"/>
                  </a:lnTo>
                  <a:cubicBezTo>
                    <a:pt x="4283" y="4599"/>
                    <a:pt x="4287" y="4595"/>
                    <a:pt x="4291" y="4595"/>
                  </a:cubicBezTo>
                  <a:cubicBezTo>
                    <a:pt x="4296" y="4595"/>
                    <a:pt x="4299" y="4599"/>
                    <a:pt x="4299" y="4603"/>
                  </a:cubicBezTo>
                  <a:lnTo>
                    <a:pt x="4299" y="4603"/>
                  </a:lnTo>
                  <a:cubicBezTo>
                    <a:pt x="4299" y="4608"/>
                    <a:pt x="4296" y="4611"/>
                    <a:pt x="4291" y="4611"/>
                  </a:cubicBezTo>
                  <a:cubicBezTo>
                    <a:pt x="4287" y="4611"/>
                    <a:pt x="4283" y="4608"/>
                    <a:pt x="4283" y="4603"/>
                  </a:cubicBezTo>
                  <a:close/>
                  <a:moveTo>
                    <a:pt x="4283" y="4571"/>
                  </a:moveTo>
                  <a:lnTo>
                    <a:pt x="4283" y="4571"/>
                  </a:lnTo>
                  <a:cubicBezTo>
                    <a:pt x="4283" y="4567"/>
                    <a:pt x="4287" y="4563"/>
                    <a:pt x="4291" y="4563"/>
                  </a:cubicBezTo>
                  <a:cubicBezTo>
                    <a:pt x="4296" y="4563"/>
                    <a:pt x="4299" y="4567"/>
                    <a:pt x="4299" y="4571"/>
                  </a:cubicBezTo>
                  <a:lnTo>
                    <a:pt x="4299" y="4571"/>
                  </a:lnTo>
                  <a:cubicBezTo>
                    <a:pt x="4299" y="4576"/>
                    <a:pt x="4296" y="4579"/>
                    <a:pt x="4291" y="4579"/>
                  </a:cubicBezTo>
                  <a:cubicBezTo>
                    <a:pt x="4287" y="4579"/>
                    <a:pt x="4283" y="4576"/>
                    <a:pt x="4283" y="4571"/>
                  </a:cubicBezTo>
                  <a:close/>
                  <a:moveTo>
                    <a:pt x="4283" y="4539"/>
                  </a:moveTo>
                  <a:lnTo>
                    <a:pt x="4283" y="4539"/>
                  </a:lnTo>
                  <a:cubicBezTo>
                    <a:pt x="4283" y="4535"/>
                    <a:pt x="4287" y="4531"/>
                    <a:pt x="4291" y="4531"/>
                  </a:cubicBezTo>
                  <a:cubicBezTo>
                    <a:pt x="4296" y="4531"/>
                    <a:pt x="4299" y="4535"/>
                    <a:pt x="4299" y="4539"/>
                  </a:cubicBezTo>
                  <a:lnTo>
                    <a:pt x="4299" y="4539"/>
                  </a:lnTo>
                  <a:cubicBezTo>
                    <a:pt x="4299" y="4544"/>
                    <a:pt x="4296" y="4547"/>
                    <a:pt x="4291" y="4547"/>
                  </a:cubicBezTo>
                  <a:cubicBezTo>
                    <a:pt x="4287" y="4547"/>
                    <a:pt x="4283" y="4544"/>
                    <a:pt x="4283" y="4539"/>
                  </a:cubicBezTo>
                  <a:close/>
                  <a:moveTo>
                    <a:pt x="4283" y="4507"/>
                  </a:moveTo>
                  <a:lnTo>
                    <a:pt x="4283" y="4507"/>
                  </a:lnTo>
                  <a:cubicBezTo>
                    <a:pt x="4283" y="4503"/>
                    <a:pt x="4287" y="4499"/>
                    <a:pt x="4291" y="4499"/>
                  </a:cubicBezTo>
                  <a:cubicBezTo>
                    <a:pt x="4296" y="4499"/>
                    <a:pt x="4299" y="4503"/>
                    <a:pt x="4299" y="4507"/>
                  </a:cubicBezTo>
                  <a:lnTo>
                    <a:pt x="4299" y="4507"/>
                  </a:lnTo>
                  <a:cubicBezTo>
                    <a:pt x="4299" y="4512"/>
                    <a:pt x="4296" y="4515"/>
                    <a:pt x="4291" y="4515"/>
                  </a:cubicBezTo>
                  <a:cubicBezTo>
                    <a:pt x="4287" y="4515"/>
                    <a:pt x="4283" y="4512"/>
                    <a:pt x="4283" y="4507"/>
                  </a:cubicBezTo>
                  <a:close/>
                  <a:moveTo>
                    <a:pt x="4283" y="4475"/>
                  </a:moveTo>
                  <a:lnTo>
                    <a:pt x="4283" y="4475"/>
                  </a:lnTo>
                  <a:cubicBezTo>
                    <a:pt x="4283" y="4471"/>
                    <a:pt x="4287" y="4467"/>
                    <a:pt x="4291" y="4467"/>
                  </a:cubicBezTo>
                  <a:cubicBezTo>
                    <a:pt x="4296" y="4467"/>
                    <a:pt x="4299" y="4471"/>
                    <a:pt x="4299" y="4475"/>
                  </a:cubicBezTo>
                  <a:lnTo>
                    <a:pt x="4299" y="4475"/>
                  </a:lnTo>
                  <a:cubicBezTo>
                    <a:pt x="4299" y="4480"/>
                    <a:pt x="4296" y="4483"/>
                    <a:pt x="4291" y="4483"/>
                  </a:cubicBezTo>
                  <a:cubicBezTo>
                    <a:pt x="4287" y="4483"/>
                    <a:pt x="4283" y="4480"/>
                    <a:pt x="4283" y="4475"/>
                  </a:cubicBezTo>
                  <a:close/>
                  <a:moveTo>
                    <a:pt x="4283" y="4443"/>
                  </a:moveTo>
                  <a:lnTo>
                    <a:pt x="4283" y="4443"/>
                  </a:lnTo>
                  <a:cubicBezTo>
                    <a:pt x="4283" y="4439"/>
                    <a:pt x="4287" y="4435"/>
                    <a:pt x="4291" y="4435"/>
                  </a:cubicBezTo>
                  <a:cubicBezTo>
                    <a:pt x="4296" y="4435"/>
                    <a:pt x="4299" y="4439"/>
                    <a:pt x="4299" y="4443"/>
                  </a:cubicBezTo>
                  <a:lnTo>
                    <a:pt x="4299" y="4443"/>
                  </a:lnTo>
                  <a:cubicBezTo>
                    <a:pt x="4299" y="4448"/>
                    <a:pt x="4296" y="4451"/>
                    <a:pt x="4291" y="4451"/>
                  </a:cubicBezTo>
                  <a:cubicBezTo>
                    <a:pt x="4287" y="4451"/>
                    <a:pt x="4283" y="4448"/>
                    <a:pt x="4283" y="4443"/>
                  </a:cubicBezTo>
                  <a:close/>
                  <a:moveTo>
                    <a:pt x="4283" y="4411"/>
                  </a:moveTo>
                  <a:lnTo>
                    <a:pt x="4283" y="4411"/>
                  </a:lnTo>
                  <a:cubicBezTo>
                    <a:pt x="4283" y="4407"/>
                    <a:pt x="4287" y="4403"/>
                    <a:pt x="4291" y="4403"/>
                  </a:cubicBezTo>
                  <a:cubicBezTo>
                    <a:pt x="4296" y="4403"/>
                    <a:pt x="4299" y="4407"/>
                    <a:pt x="4299" y="4411"/>
                  </a:cubicBezTo>
                  <a:lnTo>
                    <a:pt x="4299" y="4411"/>
                  </a:lnTo>
                  <a:cubicBezTo>
                    <a:pt x="4299" y="4416"/>
                    <a:pt x="4296" y="4419"/>
                    <a:pt x="4291" y="4419"/>
                  </a:cubicBezTo>
                  <a:cubicBezTo>
                    <a:pt x="4287" y="4419"/>
                    <a:pt x="4283" y="4416"/>
                    <a:pt x="4283" y="4411"/>
                  </a:cubicBezTo>
                  <a:close/>
                  <a:moveTo>
                    <a:pt x="4283" y="4379"/>
                  </a:moveTo>
                  <a:lnTo>
                    <a:pt x="4283" y="4379"/>
                  </a:lnTo>
                  <a:cubicBezTo>
                    <a:pt x="4283" y="4375"/>
                    <a:pt x="4287" y="4371"/>
                    <a:pt x="4291" y="4371"/>
                  </a:cubicBezTo>
                  <a:cubicBezTo>
                    <a:pt x="4296" y="4371"/>
                    <a:pt x="4299" y="4375"/>
                    <a:pt x="4299" y="4379"/>
                  </a:cubicBezTo>
                  <a:lnTo>
                    <a:pt x="4299" y="4379"/>
                  </a:lnTo>
                  <a:cubicBezTo>
                    <a:pt x="4299" y="4384"/>
                    <a:pt x="4296" y="4387"/>
                    <a:pt x="4291" y="4387"/>
                  </a:cubicBezTo>
                  <a:cubicBezTo>
                    <a:pt x="4287" y="4387"/>
                    <a:pt x="4283" y="4384"/>
                    <a:pt x="4283" y="4379"/>
                  </a:cubicBezTo>
                  <a:close/>
                  <a:moveTo>
                    <a:pt x="4283" y="4347"/>
                  </a:moveTo>
                  <a:lnTo>
                    <a:pt x="4283" y="4347"/>
                  </a:lnTo>
                  <a:cubicBezTo>
                    <a:pt x="4283" y="4343"/>
                    <a:pt x="4287" y="4339"/>
                    <a:pt x="4291" y="4339"/>
                  </a:cubicBezTo>
                  <a:cubicBezTo>
                    <a:pt x="4296" y="4339"/>
                    <a:pt x="4299" y="4343"/>
                    <a:pt x="4299" y="4347"/>
                  </a:cubicBezTo>
                  <a:lnTo>
                    <a:pt x="4299" y="4347"/>
                  </a:lnTo>
                  <a:cubicBezTo>
                    <a:pt x="4299" y="4352"/>
                    <a:pt x="4296" y="4355"/>
                    <a:pt x="4291" y="4355"/>
                  </a:cubicBezTo>
                  <a:cubicBezTo>
                    <a:pt x="4287" y="4355"/>
                    <a:pt x="4283" y="4352"/>
                    <a:pt x="4283" y="4347"/>
                  </a:cubicBezTo>
                  <a:close/>
                  <a:moveTo>
                    <a:pt x="4283" y="4315"/>
                  </a:moveTo>
                  <a:lnTo>
                    <a:pt x="4283" y="4315"/>
                  </a:lnTo>
                  <a:cubicBezTo>
                    <a:pt x="4283" y="4311"/>
                    <a:pt x="4287" y="4307"/>
                    <a:pt x="4291" y="4307"/>
                  </a:cubicBezTo>
                  <a:cubicBezTo>
                    <a:pt x="4296" y="4307"/>
                    <a:pt x="4299" y="4311"/>
                    <a:pt x="4299" y="4315"/>
                  </a:cubicBezTo>
                  <a:lnTo>
                    <a:pt x="4299" y="4315"/>
                  </a:lnTo>
                  <a:cubicBezTo>
                    <a:pt x="4299" y="4320"/>
                    <a:pt x="4296" y="4323"/>
                    <a:pt x="4291" y="4323"/>
                  </a:cubicBezTo>
                  <a:cubicBezTo>
                    <a:pt x="4287" y="4323"/>
                    <a:pt x="4283" y="4320"/>
                    <a:pt x="4283" y="4315"/>
                  </a:cubicBezTo>
                  <a:close/>
                  <a:moveTo>
                    <a:pt x="4283" y="4283"/>
                  </a:moveTo>
                  <a:lnTo>
                    <a:pt x="4283" y="4283"/>
                  </a:lnTo>
                  <a:cubicBezTo>
                    <a:pt x="4283" y="4279"/>
                    <a:pt x="4287" y="4275"/>
                    <a:pt x="4291" y="4275"/>
                  </a:cubicBezTo>
                  <a:cubicBezTo>
                    <a:pt x="4296" y="4275"/>
                    <a:pt x="4299" y="4279"/>
                    <a:pt x="4299" y="4283"/>
                  </a:cubicBezTo>
                  <a:lnTo>
                    <a:pt x="4299" y="4283"/>
                  </a:lnTo>
                  <a:cubicBezTo>
                    <a:pt x="4299" y="4288"/>
                    <a:pt x="4296" y="4291"/>
                    <a:pt x="4291" y="4291"/>
                  </a:cubicBezTo>
                  <a:cubicBezTo>
                    <a:pt x="4287" y="4291"/>
                    <a:pt x="4283" y="4288"/>
                    <a:pt x="4283" y="4283"/>
                  </a:cubicBezTo>
                  <a:close/>
                  <a:moveTo>
                    <a:pt x="4283" y="4251"/>
                  </a:moveTo>
                  <a:lnTo>
                    <a:pt x="4283" y="4251"/>
                  </a:lnTo>
                  <a:cubicBezTo>
                    <a:pt x="4283" y="4247"/>
                    <a:pt x="4287" y="4243"/>
                    <a:pt x="4291" y="4243"/>
                  </a:cubicBezTo>
                  <a:cubicBezTo>
                    <a:pt x="4296" y="4243"/>
                    <a:pt x="4299" y="4247"/>
                    <a:pt x="4299" y="4251"/>
                  </a:cubicBezTo>
                  <a:lnTo>
                    <a:pt x="4299" y="4251"/>
                  </a:lnTo>
                  <a:cubicBezTo>
                    <a:pt x="4299" y="4256"/>
                    <a:pt x="4296" y="4259"/>
                    <a:pt x="4291" y="4259"/>
                  </a:cubicBezTo>
                  <a:cubicBezTo>
                    <a:pt x="4287" y="4259"/>
                    <a:pt x="4283" y="4256"/>
                    <a:pt x="4283" y="4251"/>
                  </a:cubicBezTo>
                  <a:close/>
                  <a:moveTo>
                    <a:pt x="4283" y="4219"/>
                  </a:moveTo>
                  <a:lnTo>
                    <a:pt x="4283" y="4219"/>
                  </a:lnTo>
                  <a:cubicBezTo>
                    <a:pt x="4283" y="4215"/>
                    <a:pt x="4287" y="4211"/>
                    <a:pt x="4291" y="4211"/>
                  </a:cubicBezTo>
                  <a:cubicBezTo>
                    <a:pt x="4296" y="4211"/>
                    <a:pt x="4299" y="4215"/>
                    <a:pt x="4299" y="4219"/>
                  </a:cubicBezTo>
                  <a:lnTo>
                    <a:pt x="4299" y="4219"/>
                  </a:lnTo>
                  <a:cubicBezTo>
                    <a:pt x="4299" y="4224"/>
                    <a:pt x="4296" y="4227"/>
                    <a:pt x="4291" y="4227"/>
                  </a:cubicBezTo>
                  <a:cubicBezTo>
                    <a:pt x="4287" y="4227"/>
                    <a:pt x="4283" y="4224"/>
                    <a:pt x="4283" y="4219"/>
                  </a:cubicBezTo>
                  <a:close/>
                  <a:moveTo>
                    <a:pt x="4283" y="4187"/>
                  </a:moveTo>
                  <a:lnTo>
                    <a:pt x="4283" y="4187"/>
                  </a:lnTo>
                  <a:cubicBezTo>
                    <a:pt x="4283" y="4183"/>
                    <a:pt x="4287" y="4179"/>
                    <a:pt x="4291" y="4179"/>
                  </a:cubicBezTo>
                  <a:cubicBezTo>
                    <a:pt x="4296" y="4179"/>
                    <a:pt x="4299" y="4183"/>
                    <a:pt x="4299" y="4187"/>
                  </a:cubicBezTo>
                  <a:lnTo>
                    <a:pt x="4299" y="4187"/>
                  </a:lnTo>
                  <a:cubicBezTo>
                    <a:pt x="4299" y="4192"/>
                    <a:pt x="4296" y="4195"/>
                    <a:pt x="4291" y="4195"/>
                  </a:cubicBezTo>
                  <a:cubicBezTo>
                    <a:pt x="4287" y="4195"/>
                    <a:pt x="4283" y="4192"/>
                    <a:pt x="4283" y="4187"/>
                  </a:cubicBezTo>
                  <a:close/>
                  <a:moveTo>
                    <a:pt x="4283" y="4155"/>
                  </a:moveTo>
                  <a:lnTo>
                    <a:pt x="4283" y="4155"/>
                  </a:lnTo>
                  <a:cubicBezTo>
                    <a:pt x="4283" y="4151"/>
                    <a:pt x="4287" y="4147"/>
                    <a:pt x="4291" y="4147"/>
                  </a:cubicBezTo>
                  <a:cubicBezTo>
                    <a:pt x="4296" y="4147"/>
                    <a:pt x="4299" y="4151"/>
                    <a:pt x="4299" y="4155"/>
                  </a:cubicBezTo>
                  <a:lnTo>
                    <a:pt x="4299" y="4155"/>
                  </a:lnTo>
                  <a:cubicBezTo>
                    <a:pt x="4299" y="4160"/>
                    <a:pt x="4296" y="4163"/>
                    <a:pt x="4291" y="4163"/>
                  </a:cubicBezTo>
                  <a:cubicBezTo>
                    <a:pt x="4287" y="4163"/>
                    <a:pt x="4283" y="4160"/>
                    <a:pt x="4283" y="4155"/>
                  </a:cubicBezTo>
                  <a:close/>
                  <a:moveTo>
                    <a:pt x="4283" y="4123"/>
                  </a:moveTo>
                  <a:lnTo>
                    <a:pt x="4283" y="4123"/>
                  </a:lnTo>
                  <a:cubicBezTo>
                    <a:pt x="4283" y="4119"/>
                    <a:pt x="4287" y="4115"/>
                    <a:pt x="4291" y="4115"/>
                  </a:cubicBezTo>
                  <a:cubicBezTo>
                    <a:pt x="4296" y="4115"/>
                    <a:pt x="4299" y="4119"/>
                    <a:pt x="4299" y="4123"/>
                  </a:cubicBezTo>
                  <a:lnTo>
                    <a:pt x="4299" y="4123"/>
                  </a:lnTo>
                  <a:cubicBezTo>
                    <a:pt x="4299" y="4128"/>
                    <a:pt x="4296" y="4131"/>
                    <a:pt x="4291" y="4131"/>
                  </a:cubicBezTo>
                  <a:cubicBezTo>
                    <a:pt x="4287" y="4131"/>
                    <a:pt x="4283" y="4128"/>
                    <a:pt x="4283" y="4123"/>
                  </a:cubicBezTo>
                  <a:close/>
                  <a:moveTo>
                    <a:pt x="4283" y="4091"/>
                  </a:moveTo>
                  <a:lnTo>
                    <a:pt x="4283" y="4091"/>
                  </a:lnTo>
                  <a:cubicBezTo>
                    <a:pt x="4283" y="4087"/>
                    <a:pt x="4287" y="4083"/>
                    <a:pt x="4291" y="4083"/>
                  </a:cubicBezTo>
                  <a:cubicBezTo>
                    <a:pt x="4296" y="4083"/>
                    <a:pt x="4299" y="4087"/>
                    <a:pt x="4299" y="4091"/>
                  </a:cubicBezTo>
                  <a:lnTo>
                    <a:pt x="4299" y="4091"/>
                  </a:lnTo>
                  <a:cubicBezTo>
                    <a:pt x="4299" y="4096"/>
                    <a:pt x="4296" y="4099"/>
                    <a:pt x="4291" y="4099"/>
                  </a:cubicBezTo>
                  <a:cubicBezTo>
                    <a:pt x="4287" y="4099"/>
                    <a:pt x="4283" y="4096"/>
                    <a:pt x="4283" y="4091"/>
                  </a:cubicBezTo>
                  <a:close/>
                  <a:moveTo>
                    <a:pt x="4283" y="4059"/>
                  </a:moveTo>
                  <a:lnTo>
                    <a:pt x="4283" y="4059"/>
                  </a:lnTo>
                  <a:cubicBezTo>
                    <a:pt x="4283" y="4055"/>
                    <a:pt x="4287" y="4051"/>
                    <a:pt x="4291" y="4051"/>
                  </a:cubicBezTo>
                  <a:cubicBezTo>
                    <a:pt x="4296" y="4051"/>
                    <a:pt x="4299" y="4055"/>
                    <a:pt x="4299" y="4059"/>
                  </a:cubicBezTo>
                  <a:lnTo>
                    <a:pt x="4299" y="4059"/>
                  </a:lnTo>
                  <a:cubicBezTo>
                    <a:pt x="4299" y="4064"/>
                    <a:pt x="4296" y="4067"/>
                    <a:pt x="4291" y="4067"/>
                  </a:cubicBezTo>
                  <a:cubicBezTo>
                    <a:pt x="4287" y="4067"/>
                    <a:pt x="4283" y="4064"/>
                    <a:pt x="4283" y="4059"/>
                  </a:cubicBezTo>
                  <a:close/>
                  <a:moveTo>
                    <a:pt x="4283" y="4027"/>
                  </a:moveTo>
                  <a:lnTo>
                    <a:pt x="4283" y="4027"/>
                  </a:lnTo>
                  <a:cubicBezTo>
                    <a:pt x="4283" y="4023"/>
                    <a:pt x="4287" y="4019"/>
                    <a:pt x="4291" y="4019"/>
                  </a:cubicBezTo>
                  <a:cubicBezTo>
                    <a:pt x="4296" y="4019"/>
                    <a:pt x="4299" y="4023"/>
                    <a:pt x="4299" y="4027"/>
                  </a:cubicBezTo>
                  <a:lnTo>
                    <a:pt x="4299" y="4027"/>
                  </a:lnTo>
                  <a:cubicBezTo>
                    <a:pt x="4299" y="4031"/>
                    <a:pt x="4296" y="4035"/>
                    <a:pt x="4291" y="4035"/>
                  </a:cubicBezTo>
                  <a:cubicBezTo>
                    <a:pt x="4287" y="4035"/>
                    <a:pt x="4283" y="4031"/>
                    <a:pt x="4283" y="4027"/>
                  </a:cubicBezTo>
                  <a:close/>
                  <a:moveTo>
                    <a:pt x="4283" y="3995"/>
                  </a:moveTo>
                  <a:lnTo>
                    <a:pt x="4283" y="3995"/>
                  </a:lnTo>
                  <a:cubicBezTo>
                    <a:pt x="4283" y="3991"/>
                    <a:pt x="4287" y="3987"/>
                    <a:pt x="4291" y="3987"/>
                  </a:cubicBezTo>
                  <a:cubicBezTo>
                    <a:pt x="4296" y="3987"/>
                    <a:pt x="4299" y="3991"/>
                    <a:pt x="4299" y="3995"/>
                  </a:cubicBezTo>
                  <a:lnTo>
                    <a:pt x="4299" y="3995"/>
                  </a:lnTo>
                  <a:cubicBezTo>
                    <a:pt x="4299" y="3999"/>
                    <a:pt x="4296" y="4003"/>
                    <a:pt x="4291" y="4003"/>
                  </a:cubicBezTo>
                  <a:cubicBezTo>
                    <a:pt x="4287" y="4003"/>
                    <a:pt x="4283" y="3999"/>
                    <a:pt x="4283" y="3995"/>
                  </a:cubicBezTo>
                  <a:close/>
                  <a:moveTo>
                    <a:pt x="4283" y="3963"/>
                  </a:moveTo>
                  <a:lnTo>
                    <a:pt x="4283" y="3963"/>
                  </a:lnTo>
                  <a:cubicBezTo>
                    <a:pt x="4283" y="3959"/>
                    <a:pt x="4287" y="3955"/>
                    <a:pt x="4291" y="3955"/>
                  </a:cubicBezTo>
                  <a:cubicBezTo>
                    <a:pt x="4296" y="3955"/>
                    <a:pt x="4299" y="3959"/>
                    <a:pt x="4299" y="3963"/>
                  </a:cubicBezTo>
                  <a:lnTo>
                    <a:pt x="4299" y="3963"/>
                  </a:lnTo>
                  <a:cubicBezTo>
                    <a:pt x="4299" y="3967"/>
                    <a:pt x="4296" y="3971"/>
                    <a:pt x="4291" y="3971"/>
                  </a:cubicBezTo>
                  <a:cubicBezTo>
                    <a:pt x="4287" y="3971"/>
                    <a:pt x="4283" y="3967"/>
                    <a:pt x="4283" y="3963"/>
                  </a:cubicBezTo>
                  <a:close/>
                  <a:moveTo>
                    <a:pt x="4283" y="3931"/>
                  </a:moveTo>
                  <a:lnTo>
                    <a:pt x="4283" y="3931"/>
                  </a:lnTo>
                  <a:cubicBezTo>
                    <a:pt x="4283" y="3927"/>
                    <a:pt x="4287" y="3923"/>
                    <a:pt x="4291" y="3923"/>
                  </a:cubicBezTo>
                  <a:cubicBezTo>
                    <a:pt x="4296" y="3923"/>
                    <a:pt x="4299" y="3927"/>
                    <a:pt x="4299" y="3931"/>
                  </a:cubicBezTo>
                  <a:lnTo>
                    <a:pt x="4299" y="3931"/>
                  </a:lnTo>
                  <a:cubicBezTo>
                    <a:pt x="4299" y="3935"/>
                    <a:pt x="4296" y="3939"/>
                    <a:pt x="4291" y="3939"/>
                  </a:cubicBezTo>
                  <a:cubicBezTo>
                    <a:pt x="4287" y="3939"/>
                    <a:pt x="4283" y="3935"/>
                    <a:pt x="4283" y="3931"/>
                  </a:cubicBezTo>
                  <a:close/>
                  <a:moveTo>
                    <a:pt x="4283" y="3899"/>
                  </a:moveTo>
                  <a:lnTo>
                    <a:pt x="4283" y="3899"/>
                  </a:lnTo>
                  <a:cubicBezTo>
                    <a:pt x="4283" y="3895"/>
                    <a:pt x="4287" y="3891"/>
                    <a:pt x="4291" y="3891"/>
                  </a:cubicBezTo>
                  <a:cubicBezTo>
                    <a:pt x="4296" y="3891"/>
                    <a:pt x="4299" y="3895"/>
                    <a:pt x="4299" y="3899"/>
                  </a:cubicBezTo>
                  <a:lnTo>
                    <a:pt x="4299" y="3899"/>
                  </a:lnTo>
                  <a:cubicBezTo>
                    <a:pt x="4299" y="3903"/>
                    <a:pt x="4296" y="3907"/>
                    <a:pt x="4291" y="3907"/>
                  </a:cubicBezTo>
                  <a:cubicBezTo>
                    <a:pt x="4287" y="3907"/>
                    <a:pt x="4283" y="3903"/>
                    <a:pt x="4283" y="3899"/>
                  </a:cubicBezTo>
                  <a:close/>
                  <a:moveTo>
                    <a:pt x="4283" y="3867"/>
                  </a:moveTo>
                  <a:lnTo>
                    <a:pt x="4283" y="3867"/>
                  </a:lnTo>
                  <a:cubicBezTo>
                    <a:pt x="4283" y="3863"/>
                    <a:pt x="4287" y="3859"/>
                    <a:pt x="4291" y="3859"/>
                  </a:cubicBezTo>
                  <a:cubicBezTo>
                    <a:pt x="4296" y="3859"/>
                    <a:pt x="4299" y="3863"/>
                    <a:pt x="4299" y="3867"/>
                  </a:cubicBezTo>
                  <a:lnTo>
                    <a:pt x="4299" y="3867"/>
                  </a:lnTo>
                  <a:cubicBezTo>
                    <a:pt x="4299" y="3871"/>
                    <a:pt x="4296" y="3875"/>
                    <a:pt x="4291" y="3875"/>
                  </a:cubicBezTo>
                  <a:cubicBezTo>
                    <a:pt x="4287" y="3875"/>
                    <a:pt x="4283" y="3871"/>
                    <a:pt x="4283" y="3867"/>
                  </a:cubicBezTo>
                  <a:close/>
                  <a:moveTo>
                    <a:pt x="4283" y="3835"/>
                  </a:moveTo>
                  <a:lnTo>
                    <a:pt x="4283" y="3835"/>
                  </a:lnTo>
                  <a:cubicBezTo>
                    <a:pt x="4283" y="3831"/>
                    <a:pt x="4287" y="3827"/>
                    <a:pt x="4291" y="3827"/>
                  </a:cubicBezTo>
                  <a:cubicBezTo>
                    <a:pt x="4296" y="3827"/>
                    <a:pt x="4299" y="3831"/>
                    <a:pt x="4299" y="3835"/>
                  </a:cubicBezTo>
                  <a:lnTo>
                    <a:pt x="4299" y="3835"/>
                  </a:lnTo>
                  <a:cubicBezTo>
                    <a:pt x="4299" y="3839"/>
                    <a:pt x="4296" y="3843"/>
                    <a:pt x="4291" y="3843"/>
                  </a:cubicBezTo>
                  <a:cubicBezTo>
                    <a:pt x="4287" y="3843"/>
                    <a:pt x="4283" y="3839"/>
                    <a:pt x="4283" y="3835"/>
                  </a:cubicBezTo>
                  <a:close/>
                  <a:moveTo>
                    <a:pt x="4283" y="3803"/>
                  </a:moveTo>
                  <a:lnTo>
                    <a:pt x="4283" y="3803"/>
                  </a:lnTo>
                  <a:cubicBezTo>
                    <a:pt x="4283" y="3799"/>
                    <a:pt x="4287" y="3795"/>
                    <a:pt x="4291" y="3795"/>
                  </a:cubicBezTo>
                  <a:cubicBezTo>
                    <a:pt x="4296" y="3795"/>
                    <a:pt x="4299" y="3799"/>
                    <a:pt x="4299" y="3803"/>
                  </a:cubicBezTo>
                  <a:lnTo>
                    <a:pt x="4299" y="3803"/>
                  </a:lnTo>
                  <a:cubicBezTo>
                    <a:pt x="4299" y="3807"/>
                    <a:pt x="4296" y="3811"/>
                    <a:pt x="4291" y="3811"/>
                  </a:cubicBezTo>
                  <a:cubicBezTo>
                    <a:pt x="4287" y="3811"/>
                    <a:pt x="4283" y="3807"/>
                    <a:pt x="4283" y="3803"/>
                  </a:cubicBezTo>
                  <a:close/>
                  <a:moveTo>
                    <a:pt x="4283" y="3771"/>
                  </a:moveTo>
                  <a:lnTo>
                    <a:pt x="4283" y="3771"/>
                  </a:lnTo>
                  <a:cubicBezTo>
                    <a:pt x="4283" y="3767"/>
                    <a:pt x="4287" y="3763"/>
                    <a:pt x="4291" y="3763"/>
                  </a:cubicBezTo>
                  <a:cubicBezTo>
                    <a:pt x="4296" y="3763"/>
                    <a:pt x="4299" y="3767"/>
                    <a:pt x="4299" y="3771"/>
                  </a:cubicBezTo>
                  <a:lnTo>
                    <a:pt x="4299" y="3771"/>
                  </a:lnTo>
                  <a:cubicBezTo>
                    <a:pt x="4299" y="3775"/>
                    <a:pt x="4296" y="3779"/>
                    <a:pt x="4291" y="3779"/>
                  </a:cubicBezTo>
                  <a:cubicBezTo>
                    <a:pt x="4287" y="3779"/>
                    <a:pt x="4283" y="3775"/>
                    <a:pt x="4283" y="3771"/>
                  </a:cubicBezTo>
                  <a:close/>
                  <a:moveTo>
                    <a:pt x="4283" y="3739"/>
                  </a:moveTo>
                  <a:lnTo>
                    <a:pt x="4283" y="3739"/>
                  </a:lnTo>
                  <a:cubicBezTo>
                    <a:pt x="4283" y="3734"/>
                    <a:pt x="4287" y="3731"/>
                    <a:pt x="4291" y="3731"/>
                  </a:cubicBezTo>
                  <a:cubicBezTo>
                    <a:pt x="4296" y="3731"/>
                    <a:pt x="4299" y="3734"/>
                    <a:pt x="4299" y="3739"/>
                  </a:cubicBezTo>
                  <a:lnTo>
                    <a:pt x="4299" y="3739"/>
                  </a:lnTo>
                  <a:cubicBezTo>
                    <a:pt x="4299" y="3743"/>
                    <a:pt x="4296" y="3747"/>
                    <a:pt x="4291" y="3747"/>
                  </a:cubicBezTo>
                  <a:cubicBezTo>
                    <a:pt x="4287" y="3747"/>
                    <a:pt x="4283" y="3743"/>
                    <a:pt x="4283" y="3739"/>
                  </a:cubicBezTo>
                  <a:close/>
                  <a:moveTo>
                    <a:pt x="4283" y="3707"/>
                  </a:moveTo>
                  <a:lnTo>
                    <a:pt x="4283" y="3707"/>
                  </a:lnTo>
                  <a:cubicBezTo>
                    <a:pt x="4283" y="3702"/>
                    <a:pt x="4287" y="3699"/>
                    <a:pt x="4291" y="3699"/>
                  </a:cubicBezTo>
                  <a:cubicBezTo>
                    <a:pt x="4296" y="3699"/>
                    <a:pt x="4299" y="3702"/>
                    <a:pt x="4299" y="3707"/>
                  </a:cubicBezTo>
                  <a:lnTo>
                    <a:pt x="4299" y="3707"/>
                  </a:lnTo>
                  <a:cubicBezTo>
                    <a:pt x="4299" y="3711"/>
                    <a:pt x="4296" y="3715"/>
                    <a:pt x="4291" y="3715"/>
                  </a:cubicBezTo>
                  <a:cubicBezTo>
                    <a:pt x="4287" y="3715"/>
                    <a:pt x="4283" y="3711"/>
                    <a:pt x="4283" y="3707"/>
                  </a:cubicBezTo>
                  <a:close/>
                  <a:moveTo>
                    <a:pt x="4283" y="3675"/>
                  </a:moveTo>
                  <a:lnTo>
                    <a:pt x="4283" y="3675"/>
                  </a:lnTo>
                  <a:cubicBezTo>
                    <a:pt x="4283" y="3670"/>
                    <a:pt x="4287" y="3667"/>
                    <a:pt x="4291" y="3667"/>
                  </a:cubicBezTo>
                  <a:cubicBezTo>
                    <a:pt x="4296" y="3667"/>
                    <a:pt x="4299" y="3670"/>
                    <a:pt x="4299" y="3675"/>
                  </a:cubicBezTo>
                  <a:lnTo>
                    <a:pt x="4299" y="3675"/>
                  </a:lnTo>
                  <a:cubicBezTo>
                    <a:pt x="4299" y="3679"/>
                    <a:pt x="4296" y="3683"/>
                    <a:pt x="4291" y="3683"/>
                  </a:cubicBezTo>
                  <a:cubicBezTo>
                    <a:pt x="4287" y="3683"/>
                    <a:pt x="4283" y="3679"/>
                    <a:pt x="4283" y="3675"/>
                  </a:cubicBezTo>
                  <a:close/>
                  <a:moveTo>
                    <a:pt x="4283" y="3643"/>
                  </a:moveTo>
                  <a:lnTo>
                    <a:pt x="4283" y="3643"/>
                  </a:lnTo>
                  <a:cubicBezTo>
                    <a:pt x="4283" y="3638"/>
                    <a:pt x="4287" y="3635"/>
                    <a:pt x="4291" y="3635"/>
                  </a:cubicBezTo>
                  <a:cubicBezTo>
                    <a:pt x="4296" y="3635"/>
                    <a:pt x="4299" y="3638"/>
                    <a:pt x="4299" y="3643"/>
                  </a:cubicBezTo>
                  <a:lnTo>
                    <a:pt x="4299" y="3643"/>
                  </a:lnTo>
                  <a:cubicBezTo>
                    <a:pt x="4299" y="3647"/>
                    <a:pt x="4296" y="3651"/>
                    <a:pt x="4291" y="3651"/>
                  </a:cubicBezTo>
                  <a:cubicBezTo>
                    <a:pt x="4287" y="3651"/>
                    <a:pt x="4283" y="3647"/>
                    <a:pt x="4283" y="3643"/>
                  </a:cubicBezTo>
                  <a:close/>
                  <a:moveTo>
                    <a:pt x="4283" y="3611"/>
                  </a:moveTo>
                  <a:lnTo>
                    <a:pt x="4283" y="3611"/>
                  </a:lnTo>
                  <a:cubicBezTo>
                    <a:pt x="4283" y="3606"/>
                    <a:pt x="4287" y="3603"/>
                    <a:pt x="4291" y="3603"/>
                  </a:cubicBezTo>
                  <a:cubicBezTo>
                    <a:pt x="4296" y="3603"/>
                    <a:pt x="4299" y="3606"/>
                    <a:pt x="4299" y="3611"/>
                  </a:cubicBezTo>
                  <a:lnTo>
                    <a:pt x="4299" y="3611"/>
                  </a:lnTo>
                  <a:cubicBezTo>
                    <a:pt x="4299" y="3615"/>
                    <a:pt x="4296" y="3619"/>
                    <a:pt x="4291" y="3619"/>
                  </a:cubicBezTo>
                  <a:cubicBezTo>
                    <a:pt x="4287" y="3619"/>
                    <a:pt x="4283" y="3615"/>
                    <a:pt x="4283" y="3611"/>
                  </a:cubicBezTo>
                  <a:close/>
                  <a:moveTo>
                    <a:pt x="4283" y="3579"/>
                  </a:moveTo>
                  <a:lnTo>
                    <a:pt x="4283" y="3579"/>
                  </a:lnTo>
                  <a:cubicBezTo>
                    <a:pt x="4283" y="3574"/>
                    <a:pt x="4287" y="3571"/>
                    <a:pt x="4291" y="3571"/>
                  </a:cubicBezTo>
                  <a:cubicBezTo>
                    <a:pt x="4296" y="3571"/>
                    <a:pt x="4299" y="3574"/>
                    <a:pt x="4299" y="3579"/>
                  </a:cubicBezTo>
                  <a:lnTo>
                    <a:pt x="4299" y="3579"/>
                  </a:lnTo>
                  <a:cubicBezTo>
                    <a:pt x="4299" y="3583"/>
                    <a:pt x="4296" y="3587"/>
                    <a:pt x="4291" y="3587"/>
                  </a:cubicBezTo>
                  <a:cubicBezTo>
                    <a:pt x="4287" y="3587"/>
                    <a:pt x="4283" y="3583"/>
                    <a:pt x="4283" y="3579"/>
                  </a:cubicBezTo>
                  <a:close/>
                  <a:moveTo>
                    <a:pt x="4283" y="3547"/>
                  </a:moveTo>
                  <a:lnTo>
                    <a:pt x="4283" y="3547"/>
                  </a:lnTo>
                  <a:cubicBezTo>
                    <a:pt x="4283" y="3542"/>
                    <a:pt x="4287" y="3539"/>
                    <a:pt x="4291" y="3539"/>
                  </a:cubicBezTo>
                  <a:cubicBezTo>
                    <a:pt x="4296" y="3539"/>
                    <a:pt x="4299" y="3542"/>
                    <a:pt x="4299" y="3547"/>
                  </a:cubicBezTo>
                  <a:lnTo>
                    <a:pt x="4299" y="3547"/>
                  </a:lnTo>
                  <a:cubicBezTo>
                    <a:pt x="4299" y="3551"/>
                    <a:pt x="4296" y="3555"/>
                    <a:pt x="4291" y="3555"/>
                  </a:cubicBezTo>
                  <a:cubicBezTo>
                    <a:pt x="4287" y="3555"/>
                    <a:pt x="4283" y="3551"/>
                    <a:pt x="4283" y="3547"/>
                  </a:cubicBezTo>
                  <a:close/>
                  <a:moveTo>
                    <a:pt x="4283" y="3515"/>
                  </a:moveTo>
                  <a:lnTo>
                    <a:pt x="4283" y="3515"/>
                  </a:lnTo>
                  <a:cubicBezTo>
                    <a:pt x="4283" y="3510"/>
                    <a:pt x="4287" y="3507"/>
                    <a:pt x="4291" y="3507"/>
                  </a:cubicBezTo>
                  <a:cubicBezTo>
                    <a:pt x="4296" y="3507"/>
                    <a:pt x="4299" y="3510"/>
                    <a:pt x="4299" y="3515"/>
                  </a:cubicBezTo>
                  <a:lnTo>
                    <a:pt x="4299" y="3515"/>
                  </a:lnTo>
                  <a:cubicBezTo>
                    <a:pt x="4299" y="3519"/>
                    <a:pt x="4296" y="3523"/>
                    <a:pt x="4291" y="3523"/>
                  </a:cubicBezTo>
                  <a:cubicBezTo>
                    <a:pt x="4287" y="3523"/>
                    <a:pt x="4283" y="3519"/>
                    <a:pt x="4283" y="3515"/>
                  </a:cubicBezTo>
                  <a:close/>
                  <a:moveTo>
                    <a:pt x="4283" y="3483"/>
                  </a:moveTo>
                  <a:lnTo>
                    <a:pt x="4283" y="3483"/>
                  </a:lnTo>
                  <a:cubicBezTo>
                    <a:pt x="4283" y="3478"/>
                    <a:pt x="4287" y="3475"/>
                    <a:pt x="4291" y="3475"/>
                  </a:cubicBezTo>
                  <a:cubicBezTo>
                    <a:pt x="4296" y="3475"/>
                    <a:pt x="4299" y="3478"/>
                    <a:pt x="4299" y="3483"/>
                  </a:cubicBezTo>
                  <a:lnTo>
                    <a:pt x="4299" y="3483"/>
                  </a:lnTo>
                  <a:cubicBezTo>
                    <a:pt x="4299" y="3487"/>
                    <a:pt x="4296" y="3491"/>
                    <a:pt x="4291" y="3491"/>
                  </a:cubicBezTo>
                  <a:cubicBezTo>
                    <a:pt x="4287" y="3491"/>
                    <a:pt x="4283" y="3487"/>
                    <a:pt x="4283" y="3483"/>
                  </a:cubicBezTo>
                  <a:close/>
                  <a:moveTo>
                    <a:pt x="4283" y="3451"/>
                  </a:moveTo>
                  <a:lnTo>
                    <a:pt x="4283" y="3451"/>
                  </a:lnTo>
                  <a:cubicBezTo>
                    <a:pt x="4283" y="3446"/>
                    <a:pt x="4287" y="3443"/>
                    <a:pt x="4291" y="3443"/>
                  </a:cubicBezTo>
                  <a:cubicBezTo>
                    <a:pt x="4296" y="3443"/>
                    <a:pt x="4299" y="3446"/>
                    <a:pt x="4299" y="3451"/>
                  </a:cubicBezTo>
                  <a:lnTo>
                    <a:pt x="4299" y="3451"/>
                  </a:lnTo>
                  <a:cubicBezTo>
                    <a:pt x="4299" y="3455"/>
                    <a:pt x="4296" y="3459"/>
                    <a:pt x="4291" y="3459"/>
                  </a:cubicBezTo>
                  <a:cubicBezTo>
                    <a:pt x="4287" y="3459"/>
                    <a:pt x="4283" y="3455"/>
                    <a:pt x="4283" y="3451"/>
                  </a:cubicBezTo>
                  <a:close/>
                  <a:moveTo>
                    <a:pt x="4283" y="3419"/>
                  </a:moveTo>
                  <a:lnTo>
                    <a:pt x="4283" y="3419"/>
                  </a:lnTo>
                  <a:cubicBezTo>
                    <a:pt x="4283" y="3414"/>
                    <a:pt x="4287" y="3411"/>
                    <a:pt x="4291" y="3411"/>
                  </a:cubicBezTo>
                  <a:cubicBezTo>
                    <a:pt x="4296" y="3411"/>
                    <a:pt x="4299" y="3414"/>
                    <a:pt x="4299" y="3419"/>
                  </a:cubicBezTo>
                  <a:lnTo>
                    <a:pt x="4299" y="3419"/>
                  </a:lnTo>
                  <a:cubicBezTo>
                    <a:pt x="4299" y="3423"/>
                    <a:pt x="4296" y="3427"/>
                    <a:pt x="4291" y="3427"/>
                  </a:cubicBezTo>
                  <a:cubicBezTo>
                    <a:pt x="4287" y="3427"/>
                    <a:pt x="4283" y="3423"/>
                    <a:pt x="4283" y="3419"/>
                  </a:cubicBezTo>
                  <a:close/>
                  <a:moveTo>
                    <a:pt x="4283" y="3387"/>
                  </a:moveTo>
                  <a:lnTo>
                    <a:pt x="4283" y="3387"/>
                  </a:lnTo>
                  <a:cubicBezTo>
                    <a:pt x="4283" y="3382"/>
                    <a:pt x="4287" y="3379"/>
                    <a:pt x="4291" y="3379"/>
                  </a:cubicBezTo>
                  <a:cubicBezTo>
                    <a:pt x="4296" y="3379"/>
                    <a:pt x="4299" y="3382"/>
                    <a:pt x="4299" y="3387"/>
                  </a:cubicBezTo>
                  <a:lnTo>
                    <a:pt x="4299" y="3387"/>
                  </a:lnTo>
                  <a:cubicBezTo>
                    <a:pt x="4299" y="3391"/>
                    <a:pt x="4296" y="3395"/>
                    <a:pt x="4291" y="3395"/>
                  </a:cubicBezTo>
                  <a:cubicBezTo>
                    <a:pt x="4287" y="3395"/>
                    <a:pt x="4283" y="3391"/>
                    <a:pt x="4283" y="3387"/>
                  </a:cubicBezTo>
                  <a:close/>
                  <a:moveTo>
                    <a:pt x="4283" y="3355"/>
                  </a:moveTo>
                  <a:lnTo>
                    <a:pt x="4283" y="3355"/>
                  </a:lnTo>
                  <a:cubicBezTo>
                    <a:pt x="4283" y="3350"/>
                    <a:pt x="4287" y="3347"/>
                    <a:pt x="4291" y="3347"/>
                  </a:cubicBezTo>
                  <a:cubicBezTo>
                    <a:pt x="4296" y="3347"/>
                    <a:pt x="4299" y="3350"/>
                    <a:pt x="4299" y="3355"/>
                  </a:cubicBezTo>
                  <a:lnTo>
                    <a:pt x="4299" y="3355"/>
                  </a:lnTo>
                  <a:cubicBezTo>
                    <a:pt x="4299" y="3359"/>
                    <a:pt x="4296" y="3363"/>
                    <a:pt x="4291" y="3363"/>
                  </a:cubicBezTo>
                  <a:cubicBezTo>
                    <a:pt x="4287" y="3363"/>
                    <a:pt x="4283" y="3359"/>
                    <a:pt x="4283" y="3355"/>
                  </a:cubicBezTo>
                  <a:close/>
                  <a:moveTo>
                    <a:pt x="4283" y="3323"/>
                  </a:moveTo>
                  <a:lnTo>
                    <a:pt x="4283" y="3323"/>
                  </a:lnTo>
                  <a:cubicBezTo>
                    <a:pt x="4283" y="3318"/>
                    <a:pt x="4287" y="3315"/>
                    <a:pt x="4291" y="3315"/>
                  </a:cubicBezTo>
                  <a:cubicBezTo>
                    <a:pt x="4296" y="3315"/>
                    <a:pt x="4299" y="3318"/>
                    <a:pt x="4299" y="3323"/>
                  </a:cubicBezTo>
                  <a:lnTo>
                    <a:pt x="4299" y="3323"/>
                  </a:lnTo>
                  <a:cubicBezTo>
                    <a:pt x="4299" y="3327"/>
                    <a:pt x="4296" y="3331"/>
                    <a:pt x="4291" y="3331"/>
                  </a:cubicBezTo>
                  <a:cubicBezTo>
                    <a:pt x="4287" y="3331"/>
                    <a:pt x="4283" y="3327"/>
                    <a:pt x="4283" y="3323"/>
                  </a:cubicBezTo>
                  <a:close/>
                  <a:moveTo>
                    <a:pt x="4283" y="3291"/>
                  </a:moveTo>
                  <a:lnTo>
                    <a:pt x="4283" y="3291"/>
                  </a:lnTo>
                  <a:cubicBezTo>
                    <a:pt x="4283" y="3286"/>
                    <a:pt x="4287" y="3283"/>
                    <a:pt x="4291" y="3283"/>
                  </a:cubicBezTo>
                  <a:cubicBezTo>
                    <a:pt x="4296" y="3283"/>
                    <a:pt x="4299" y="3286"/>
                    <a:pt x="4299" y="3291"/>
                  </a:cubicBezTo>
                  <a:lnTo>
                    <a:pt x="4299" y="3291"/>
                  </a:lnTo>
                  <a:cubicBezTo>
                    <a:pt x="4299" y="3295"/>
                    <a:pt x="4296" y="3299"/>
                    <a:pt x="4291" y="3299"/>
                  </a:cubicBezTo>
                  <a:cubicBezTo>
                    <a:pt x="4287" y="3299"/>
                    <a:pt x="4283" y="3295"/>
                    <a:pt x="4283" y="3291"/>
                  </a:cubicBezTo>
                  <a:close/>
                  <a:moveTo>
                    <a:pt x="4283" y="3259"/>
                  </a:moveTo>
                  <a:lnTo>
                    <a:pt x="4283" y="3259"/>
                  </a:lnTo>
                  <a:cubicBezTo>
                    <a:pt x="4283" y="3254"/>
                    <a:pt x="4287" y="3251"/>
                    <a:pt x="4291" y="3251"/>
                  </a:cubicBezTo>
                  <a:cubicBezTo>
                    <a:pt x="4296" y="3251"/>
                    <a:pt x="4299" y="3254"/>
                    <a:pt x="4299" y="3259"/>
                  </a:cubicBezTo>
                  <a:lnTo>
                    <a:pt x="4299" y="3259"/>
                  </a:lnTo>
                  <a:cubicBezTo>
                    <a:pt x="4299" y="3263"/>
                    <a:pt x="4296" y="3267"/>
                    <a:pt x="4291" y="3267"/>
                  </a:cubicBezTo>
                  <a:cubicBezTo>
                    <a:pt x="4287" y="3267"/>
                    <a:pt x="4283" y="3263"/>
                    <a:pt x="4283" y="3259"/>
                  </a:cubicBezTo>
                  <a:close/>
                  <a:moveTo>
                    <a:pt x="4283" y="3227"/>
                  </a:moveTo>
                  <a:lnTo>
                    <a:pt x="4283" y="3227"/>
                  </a:lnTo>
                  <a:cubicBezTo>
                    <a:pt x="4283" y="3222"/>
                    <a:pt x="4287" y="3219"/>
                    <a:pt x="4291" y="3219"/>
                  </a:cubicBezTo>
                  <a:cubicBezTo>
                    <a:pt x="4296" y="3219"/>
                    <a:pt x="4299" y="3222"/>
                    <a:pt x="4299" y="3227"/>
                  </a:cubicBezTo>
                  <a:lnTo>
                    <a:pt x="4299" y="3227"/>
                  </a:lnTo>
                  <a:cubicBezTo>
                    <a:pt x="4299" y="3231"/>
                    <a:pt x="4296" y="3235"/>
                    <a:pt x="4291" y="3235"/>
                  </a:cubicBezTo>
                  <a:cubicBezTo>
                    <a:pt x="4287" y="3235"/>
                    <a:pt x="4283" y="3231"/>
                    <a:pt x="4283" y="3227"/>
                  </a:cubicBezTo>
                  <a:close/>
                  <a:moveTo>
                    <a:pt x="4283" y="3195"/>
                  </a:moveTo>
                  <a:lnTo>
                    <a:pt x="4283" y="3195"/>
                  </a:lnTo>
                  <a:cubicBezTo>
                    <a:pt x="4283" y="3190"/>
                    <a:pt x="4287" y="3187"/>
                    <a:pt x="4291" y="3187"/>
                  </a:cubicBezTo>
                  <a:cubicBezTo>
                    <a:pt x="4296" y="3187"/>
                    <a:pt x="4299" y="3190"/>
                    <a:pt x="4299" y="3195"/>
                  </a:cubicBezTo>
                  <a:lnTo>
                    <a:pt x="4299" y="3195"/>
                  </a:lnTo>
                  <a:cubicBezTo>
                    <a:pt x="4299" y="3199"/>
                    <a:pt x="4296" y="3203"/>
                    <a:pt x="4291" y="3203"/>
                  </a:cubicBezTo>
                  <a:cubicBezTo>
                    <a:pt x="4287" y="3203"/>
                    <a:pt x="4283" y="3199"/>
                    <a:pt x="4283" y="3195"/>
                  </a:cubicBezTo>
                  <a:close/>
                  <a:moveTo>
                    <a:pt x="4283" y="3163"/>
                  </a:moveTo>
                  <a:lnTo>
                    <a:pt x="4283" y="3163"/>
                  </a:lnTo>
                  <a:cubicBezTo>
                    <a:pt x="4283" y="3158"/>
                    <a:pt x="4287" y="3155"/>
                    <a:pt x="4291" y="3155"/>
                  </a:cubicBezTo>
                  <a:cubicBezTo>
                    <a:pt x="4296" y="3155"/>
                    <a:pt x="4299" y="3158"/>
                    <a:pt x="4299" y="3163"/>
                  </a:cubicBezTo>
                  <a:lnTo>
                    <a:pt x="4299" y="3163"/>
                  </a:lnTo>
                  <a:cubicBezTo>
                    <a:pt x="4299" y="3167"/>
                    <a:pt x="4296" y="3171"/>
                    <a:pt x="4291" y="3171"/>
                  </a:cubicBezTo>
                  <a:cubicBezTo>
                    <a:pt x="4287" y="3171"/>
                    <a:pt x="4283" y="3167"/>
                    <a:pt x="4283" y="3163"/>
                  </a:cubicBezTo>
                  <a:close/>
                  <a:moveTo>
                    <a:pt x="4283" y="3131"/>
                  </a:moveTo>
                  <a:lnTo>
                    <a:pt x="4283" y="3131"/>
                  </a:lnTo>
                  <a:cubicBezTo>
                    <a:pt x="4283" y="3126"/>
                    <a:pt x="4287" y="3123"/>
                    <a:pt x="4291" y="3123"/>
                  </a:cubicBezTo>
                  <a:cubicBezTo>
                    <a:pt x="4296" y="3123"/>
                    <a:pt x="4299" y="3126"/>
                    <a:pt x="4299" y="3131"/>
                  </a:cubicBezTo>
                  <a:lnTo>
                    <a:pt x="4299" y="3131"/>
                  </a:lnTo>
                  <a:cubicBezTo>
                    <a:pt x="4299" y="3135"/>
                    <a:pt x="4296" y="3139"/>
                    <a:pt x="4291" y="3139"/>
                  </a:cubicBezTo>
                  <a:cubicBezTo>
                    <a:pt x="4287" y="3139"/>
                    <a:pt x="4283" y="3135"/>
                    <a:pt x="4283" y="3131"/>
                  </a:cubicBezTo>
                  <a:close/>
                  <a:moveTo>
                    <a:pt x="4283" y="3099"/>
                  </a:moveTo>
                  <a:lnTo>
                    <a:pt x="4283" y="3099"/>
                  </a:lnTo>
                  <a:cubicBezTo>
                    <a:pt x="4283" y="3094"/>
                    <a:pt x="4287" y="3091"/>
                    <a:pt x="4291" y="3091"/>
                  </a:cubicBezTo>
                  <a:cubicBezTo>
                    <a:pt x="4296" y="3091"/>
                    <a:pt x="4299" y="3094"/>
                    <a:pt x="4299" y="3099"/>
                  </a:cubicBezTo>
                  <a:lnTo>
                    <a:pt x="4299" y="3099"/>
                  </a:lnTo>
                  <a:cubicBezTo>
                    <a:pt x="4299" y="3103"/>
                    <a:pt x="4296" y="3107"/>
                    <a:pt x="4291" y="3107"/>
                  </a:cubicBezTo>
                  <a:cubicBezTo>
                    <a:pt x="4287" y="3107"/>
                    <a:pt x="4283" y="3103"/>
                    <a:pt x="4283" y="3099"/>
                  </a:cubicBezTo>
                  <a:close/>
                  <a:moveTo>
                    <a:pt x="4283" y="3067"/>
                  </a:moveTo>
                  <a:lnTo>
                    <a:pt x="4283" y="3067"/>
                  </a:lnTo>
                  <a:cubicBezTo>
                    <a:pt x="4283" y="3062"/>
                    <a:pt x="4287" y="3059"/>
                    <a:pt x="4291" y="3059"/>
                  </a:cubicBezTo>
                  <a:cubicBezTo>
                    <a:pt x="4296" y="3059"/>
                    <a:pt x="4299" y="3062"/>
                    <a:pt x="4299" y="3067"/>
                  </a:cubicBezTo>
                  <a:lnTo>
                    <a:pt x="4299" y="3067"/>
                  </a:lnTo>
                  <a:cubicBezTo>
                    <a:pt x="4299" y="3071"/>
                    <a:pt x="4296" y="3075"/>
                    <a:pt x="4291" y="3075"/>
                  </a:cubicBezTo>
                  <a:cubicBezTo>
                    <a:pt x="4287" y="3075"/>
                    <a:pt x="4283" y="3071"/>
                    <a:pt x="4283" y="3067"/>
                  </a:cubicBezTo>
                  <a:close/>
                  <a:moveTo>
                    <a:pt x="4283" y="3035"/>
                  </a:moveTo>
                  <a:lnTo>
                    <a:pt x="4283" y="3035"/>
                  </a:lnTo>
                  <a:cubicBezTo>
                    <a:pt x="4283" y="3030"/>
                    <a:pt x="4287" y="3027"/>
                    <a:pt x="4291" y="3027"/>
                  </a:cubicBezTo>
                  <a:cubicBezTo>
                    <a:pt x="4296" y="3027"/>
                    <a:pt x="4299" y="3030"/>
                    <a:pt x="4299" y="3035"/>
                  </a:cubicBezTo>
                  <a:lnTo>
                    <a:pt x="4299" y="3035"/>
                  </a:lnTo>
                  <a:cubicBezTo>
                    <a:pt x="4299" y="3039"/>
                    <a:pt x="4296" y="3043"/>
                    <a:pt x="4291" y="3043"/>
                  </a:cubicBezTo>
                  <a:cubicBezTo>
                    <a:pt x="4287" y="3043"/>
                    <a:pt x="4283" y="3039"/>
                    <a:pt x="4283" y="3035"/>
                  </a:cubicBezTo>
                  <a:close/>
                  <a:moveTo>
                    <a:pt x="4283" y="3003"/>
                  </a:moveTo>
                  <a:lnTo>
                    <a:pt x="4283" y="3003"/>
                  </a:lnTo>
                  <a:cubicBezTo>
                    <a:pt x="4283" y="2998"/>
                    <a:pt x="4287" y="2995"/>
                    <a:pt x="4291" y="2995"/>
                  </a:cubicBezTo>
                  <a:cubicBezTo>
                    <a:pt x="4296" y="2995"/>
                    <a:pt x="4299" y="2998"/>
                    <a:pt x="4299" y="3003"/>
                  </a:cubicBezTo>
                  <a:lnTo>
                    <a:pt x="4299" y="3003"/>
                  </a:lnTo>
                  <a:cubicBezTo>
                    <a:pt x="4299" y="3007"/>
                    <a:pt x="4296" y="3011"/>
                    <a:pt x="4291" y="3011"/>
                  </a:cubicBezTo>
                  <a:cubicBezTo>
                    <a:pt x="4287" y="3011"/>
                    <a:pt x="4283" y="3007"/>
                    <a:pt x="4283" y="3003"/>
                  </a:cubicBezTo>
                  <a:close/>
                  <a:moveTo>
                    <a:pt x="4283" y="2971"/>
                  </a:moveTo>
                  <a:lnTo>
                    <a:pt x="4283" y="2971"/>
                  </a:lnTo>
                  <a:cubicBezTo>
                    <a:pt x="4283" y="2966"/>
                    <a:pt x="4287" y="2963"/>
                    <a:pt x="4291" y="2963"/>
                  </a:cubicBezTo>
                  <a:cubicBezTo>
                    <a:pt x="4296" y="2963"/>
                    <a:pt x="4299" y="2966"/>
                    <a:pt x="4299" y="2971"/>
                  </a:cubicBezTo>
                  <a:lnTo>
                    <a:pt x="4299" y="2971"/>
                  </a:lnTo>
                  <a:cubicBezTo>
                    <a:pt x="4299" y="2975"/>
                    <a:pt x="4296" y="2979"/>
                    <a:pt x="4291" y="2979"/>
                  </a:cubicBezTo>
                  <a:cubicBezTo>
                    <a:pt x="4287" y="2979"/>
                    <a:pt x="4283" y="2975"/>
                    <a:pt x="4283" y="2971"/>
                  </a:cubicBezTo>
                  <a:close/>
                  <a:moveTo>
                    <a:pt x="4283" y="2939"/>
                  </a:moveTo>
                  <a:lnTo>
                    <a:pt x="4283" y="2939"/>
                  </a:lnTo>
                  <a:cubicBezTo>
                    <a:pt x="4283" y="2934"/>
                    <a:pt x="4287" y="2931"/>
                    <a:pt x="4291" y="2931"/>
                  </a:cubicBezTo>
                  <a:cubicBezTo>
                    <a:pt x="4296" y="2931"/>
                    <a:pt x="4299" y="2934"/>
                    <a:pt x="4299" y="2939"/>
                  </a:cubicBezTo>
                  <a:lnTo>
                    <a:pt x="4299" y="2939"/>
                  </a:lnTo>
                  <a:cubicBezTo>
                    <a:pt x="4299" y="2943"/>
                    <a:pt x="4296" y="2947"/>
                    <a:pt x="4291" y="2947"/>
                  </a:cubicBezTo>
                  <a:cubicBezTo>
                    <a:pt x="4287" y="2947"/>
                    <a:pt x="4283" y="2943"/>
                    <a:pt x="4283" y="2939"/>
                  </a:cubicBezTo>
                  <a:close/>
                  <a:moveTo>
                    <a:pt x="4283" y="2907"/>
                  </a:moveTo>
                  <a:lnTo>
                    <a:pt x="4283" y="2906"/>
                  </a:lnTo>
                  <a:cubicBezTo>
                    <a:pt x="4283" y="2902"/>
                    <a:pt x="4287" y="2898"/>
                    <a:pt x="4291" y="2898"/>
                  </a:cubicBezTo>
                  <a:cubicBezTo>
                    <a:pt x="4296" y="2898"/>
                    <a:pt x="4299" y="2902"/>
                    <a:pt x="4299" y="2906"/>
                  </a:cubicBezTo>
                  <a:lnTo>
                    <a:pt x="4299" y="2907"/>
                  </a:lnTo>
                  <a:cubicBezTo>
                    <a:pt x="4299" y="2911"/>
                    <a:pt x="4296" y="2915"/>
                    <a:pt x="4291" y="2915"/>
                  </a:cubicBezTo>
                  <a:cubicBezTo>
                    <a:pt x="4287" y="2915"/>
                    <a:pt x="4283" y="2911"/>
                    <a:pt x="4283" y="2907"/>
                  </a:cubicBezTo>
                  <a:close/>
                  <a:moveTo>
                    <a:pt x="4283" y="2874"/>
                  </a:moveTo>
                  <a:lnTo>
                    <a:pt x="4283" y="2874"/>
                  </a:lnTo>
                  <a:cubicBezTo>
                    <a:pt x="4283" y="2870"/>
                    <a:pt x="4287" y="2866"/>
                    <a:pt x="4291" y="2866"/>
                  </a:cubicBezTo>
                  <a:cubicBezTo>
                    <a:pt x="4296" y="2866"/>
                    <a:pt x="4299" y="2870"/>
                    <a:pt x="4299" y="2874"/>
                  </a:cubicBezTo>
                  <a:lnTo>
                    <a:pt x="4299" y="2874"/>
                  </a:lnTo>
                  <a:cubicBezTo>
                    <a:pt x="4299" y="2879"/>
                    <a:pt x="4296" y="2882"/>
                    <a:pt x="4291" y="2882"/>
                  </a:cubicBezTo>
                  <a:cubicBezTo>
                    <a:pt x="4287" y="2882"/>
                    <a:pt x="4283" y="2879"/>
                    <a:pt x="4283" y="2874"/>
                  </a:cubicBezTo>
                  <a:close/>
                  <a:moveTo>
                    <a:pt x="4283" y="2842"/>
                  </a:moveTo>
                  <a:lnTo>
                    <a:pt x="4283" y="2842"/>
                  </a:lnTo>
                  <a:cubicBezTo>
                    <a:pt x="4283" y="2838"/>
                    <a:pt x="4287" y="2834"/>
                    <a:pt x="4291" y="2834"/>
                  </a:cubicBezTo>
                  <a:cubicBezTo>
                    <a:pt x="4296" y="2834"/>
                    <a:pt x="4299" y="2838"/>
                    <a:pt x="4299" y="2842"/>
                  </a:cubicBezTo>
                  <a:lnTo>
                    <a:pt x="4299" y="2842"/>
                  </a:lnTo>
                  <a:cubicBezTo>
                    <a:pt x="4299" y="2847"/>
                    <a:pt x="4296" y="2850"/>
                    <a:pt x="4291" y="2850"/>
                  </a:cubicBezTo>
                  <a:cubicBezTo>
                    <a:pt x="4287" y="2850"/>
                    <a:pt x="4283" y="2847"/>
                    <a:pt x="4283" y="2842"/>
                  </a:cubicBezTo>
                  <a:close/>
                  <a:moveTo>
                    <a:pt x="4283" y="2810"/>
                  </a:moveTo>
                  <a:lnTo>
                    <a:pt x="4283" y="2810"/>
                  </a:lnTo>
                  <a:cubicBezTo>
                    <a:pt x="4283" y="2806"/>
                    <a:pt x="4287" y="2802"/>
                    <a:pt x="4291" y="2802"/>
                  </a:cubicBezTo>
                  <a:cubicBezTo>
                    <a:pt x="4296" y="2802"/>
                    <a:pt x="4299" y="2806"/>
                    <a:pt x="4299" y="2810"/>
                  </a:cubicBezTo>
                  <a:lnTo>
                    <a:pt x="4299" y="2810"/>
                  </a:lnTo>
                  <a:cubicBezTo>
                    <a:pt x="4299" y="2815"/>
                    <a:pt x="4296" y="2818"/>
                    <a:pt x="4291" y="2818"/>
                  </a:cubicBezTo>
                  <a:cubicBezTo>
                    <a:pt x="4287" y="2818"/>
                    <a:pt x="4283" y="2815"/>
                    <a:pt x="4283" y="2810"/>
                  </a:cubicBezTo>
                  <a:close/>
                  <a:moveTo>
                    <a:pt x="4283" y="2778"/>
                  </a:moveTo>
                  <a:lnTo>
                    <a:pt x="4283" y="2778"/>
                  </a:lnTo>
                  <a:cubicBezTo>
                    <a:pt x="4283" y="2774"/>
                    <a:pt x="4287" y="2770"/>
                    <a:pt x="4291" y="2770"/>
                  </a:cubicBezTo>
                  <a:cubicBezTo>
                    <a:pt x="4296" y="2770"/>
                    <a:pt x="4299" y="2774"/>
                    <a:pt x="4299" y="2778"/>
                  </a:cubicBezTo>
                  <a:lnTo>
                    <a:pt x="4299" y="2778"/>
                  </a:lnTo>
                  <a:cubicBezTo>
                    <a:pt x="4299" y="2783"/>
                    <a:pt x="4296" y="2786"/>
                    <a:pt x="4291" y="2786"/>
                  </a:cubicBezTo>
                  <a:cubicBezTo>
                    <a:pt x="4287" y="2786"/>
                    <a:pt x="4283" y="2783"/>
                    <a:pt x="4283" y="2778"/>
                  </a:cubicBezTo>
                  <a:close/>
                  <a:moveTo>
                    <a:pt x="4283" y="2746"/>
                  </a:moveTo>
                  <a:lnTo>
                    <a:pt x="4283" y="2746"/>
                  </a:lnTo>
                  <a:cubicBezTo>
                    <a:pt x="4283" y="2742"/>
                    <a:pt x="4287" y="2738"/>
                    <a:pt x="4291" y="2738"/>
                  </a:cubicBezTo>
                  <a:cubicBezTo>
                    <a:pt x="4296" y="2738"/>
                    <a:pt x="4299" y="2742"/>
                    <a:pt x="4299" y="2746"/>
                  </a:cubicBezTo>
                  <a:lnTo>
                    <a:pt x="4299" y="2746"/>
                  </a:lnTo>
                  <a:cubicBezTo>
                    <a:pt x="4299" y="2751"/>
                    <a:pt x="4296" y="2754"/>
                    <a:pt x="4291" y="2754"/>
                  </a:cubicBezTo>
                  <a:cubicBezTo>
                    <a:pt x="4287" y="2754"/>
                    <a:pt x="4283" y="2751"/>
                    <a:pt x="4283" y="2746"/>
                  </a:cubicBezTo>
                  <a:close/>
                  <a:moveTo>
                    <a:pt x="4283" y="2714"/>
                  </a:moveTo>
                  <a:lnTo>
                    <a:pt x="4283" y="2714"/>
                  </a:lnTo>
                  <a:cubicBezTo>
                    <a:pt x="4283" y="2710"/>
                    <a:pt x="4287" y="2706"/>
                    <a:pt x="4291" y="2706"/>
                  </a:cubicBezTo>
                  <a:cubicBezTo>
                    <a:pt x="4296" y="2706"/>
                    <a:pt x="4299" y="2710"/>
                    <a:pt x="4299" y="2714"/>
                  </a:cubicBezTo>
                  <a:lnTo>
                    <a:pt x="4299" y="2714"/>
                  </a:lnTo>
                  <a:cubicBezTo>
                    <a:pt x="4299" y="2719"/>
                    <a:pt x="4296" y="2722"/>
                    <a:pt x="4291" y="2722"/>
                  </a:cubicBezTo>
                  <a:cubicBezTo>
                    <a:pt x="4287" y="2722"/>
                    <a:pt x="4283" y="2719"/>
                    <a:pt x="4283" y="2714"/>
                  </a:cubicBezTo>
                  <a:close/>
                  <a:moveTo>
                    <a:pt x="4283" y="2682"/>
                  </a:moveTo>
                  <a:lnTo>
                    <a:pt x="4283" y="2682"/>
                  </a:lnTo>
                  <a:cubicBezTo>
                    <a:pt x="4283" y="2678"/>
                    <a:pt x="4287" y="2674"/>
                    <a:pt x="4291" y="2674"/>
                  </a:cubicBezTo>
                  <a:cubicBezTo>
                    <a:pt x="4296" y="2674"/>
                    <a:pt x="4299" y="2678"/>
                    <a:pt x="4299" y="2682"/>
                  </a:cubicBezTo>
                  <a:lnTo>
                    <a:pt x="4299" y="2682"/>
                  </a:lnTo>
                  <a:cubicBezTo>
                    <a:pt x="4299" y="2687"/>
                    <a:pt x="4296" y="2690"/>
                    <a:pt x="4291" y="2690"/>
                  </a:cubicBezTo>
                  <a:cubicBezTo>
                    <a:pt x="4287" y="2690"/>
                    <a:pt x="4283" y="2687"/>
                    <a:pt x="4283" y="2682"/>
                  </a:cubicBezTo>
                  <a:close/>
                  <a:moveTo>
                    <a:pt x="4283" y="2650"/>
                  </a:moveTo>
                  <a:lnTo>
                    <a:pt x="4283" y="2650"/>
                  </a:lnTo>
                  <a:cubicBezTo>
                    <a:pt x="4283" y="2646"/>
                    <a:pt x="4287" y="2642"/>
                    <a:pt x="4291" y="2642"/>
                  </a:cubicBezTo>
                  <a:cubicBezTo>
                    <a:pt x="4296" y="2642"/>
                    <a:pt x="4299" y="2646"/>
                    <a:pt x="4299" y="2650"/>
                  </a:cubicBezTo>
                  <a:lnTo>
                    <a:pt x="4299" y="2650"/>
                  </a:lnTo>
                  <a:cubicBezTo>
                    <a:pt x="4299" y="2655"/>
                    <a:pt x="4296" y="2658"/>
                    <a:pt x="4291" y="2658"/>
                  </a:cubicBezTo>
                  <a:cubicBezTo>
                    <a:pt x="4287" y="2658"/>
                    <a:pt x="4283" y="2655"/>
                    <a:pt x="4283" y="2650"/>
                  </a:cubicBezTo>
                  <a:close/>
                  <a:moveTo>
                    <a:pt x="4283" y="2618"/>
                  </a:moveTo>
                  <a:lnTo>
                    <a:pt x="4283" y="2618"/>
                  </a:lnTo>
                  <a:cubicBezTo>
                    <a:pt x="4283" y="2614"/>
                    <a:pt x="4287" y="2610"/>
                    <a:pt x="4291" y="2610"/>
                  </a:cubicBezTo>
                  <a:cubicBezTo>
                    <a:pt x="4296" y="2610"/>
                    <a:pt x="4299" y="2614"/>
                    <a:pt x="4299" y="2618"/>
                  </a:cubicBezTo>
                  <a:lnTo>
                    <a:pt x="4299" y="2618"/>
                  </a:lnTo>
                  <a:cubicBezTo>
                    <a:pt x="4299" y="2623"/>
                    <a:pt x="4296" y="2626"/>
                    <a:pt x="4291" y="2626"/>
                  </a:cubicBezTo>
                  <a:cubicBezTo>
                    <a:pt x="4287" y="2626"/>
                    <a:pt x="4283" y="2623"/>
                    <a:pt x="4283" y="2618"/>
                  </a:cubicBezTo>
                  <a:close/>
                  <a:moveTo>
                    <a:pt x="4283" y="2586"/>
                  </a:moveTo>
                  <a:lnTo>
                    <a:pt x="4283" y="2586"/>
                  </a:lnTo>
                  <a:cubicBezTo>
                    <a:pt x="4283" y="2582"/>
                    <a:pt x="4287" y="2578"/>
                    <a:pt x="4291" y="2578"/>
                  </a:cubicBezTo>
                  <a:cubicBezTo>
                    <a:pt x="4296" y="2578"/>
                    <a:pt x="4299" y="2582"/>
                    <a:pt x="4299" y="2586"/>
                  </a:cubicBezTo>
                  <a:lnTo>
                    <a:pt x="4299" y="2586"/>
                  </a:lnTo>
                  <a:cubicBezTo>
                    <a:pt x="4299" y="2591"/>
                    <a:pt x="4296" y="2594"/>
                    <a:pt x="4291" y="2594"/>
                  </a:cubicBezTo>
                  <a:cubicBezTo>
                    <a:pt x="4287" y="2594"/>
                    <a:pt x="4283" y="2591"/>
                    <a:pt x="4283" y="2586"/>
                  </a:cubicBezTo>
                  <a:close/>
                  <a:moveTo>
                    <a:pt x="4283" y="2554"/>
                  </a:moveTo>
                  <a:lnTo>
                    <a:pt x="4283" y="2554"/>
                  </a:lnTo>
                  <a:cubicBezTo>
                    <a:pt x="4283" y="2550"/>
                    <a:pt x="4287" y="2546"/>
                    <a:pt x="4291" y="2546"/>
                  </a:cubicBezTo>
                  <a:cubicBezTo>
                    <a:pt x="4296" y="2546"/>
                    <a:pt x="4299" y="2550"/>
                    <a:pt x="4299" y="2554"/>
                  </a:cubicBezTo>
                  <a:lnTo>
                    <a:pt x="4299" y="2554"/>
                  </a:lnTo>
                  <a:cubicBezTo>
                    <a:pt x="4299" y="2559"/>
                    <a:pt x="4296" y="2562"/>
                    <a:pt x="4291" y="2562"/>
                  </a:cubicBezTo>
                  <a:cubicBezTo>
                    <a:pt x="4287" y="2562"/>
                    <a:pt x="4283" y="2559"/>
                    <a:pt x="4283" y="2554"/>
                  </a:cubicBezTo>
                  <a:close/>
                  <a:moveTo>
                    <a:pt x="4283" y="2522"/>
                  </a:moveTo>
                  <a:lnTo>
                    <a:pt x="4283" y="2522"/>
                  </a:lnTo>
                  <a:cubicBezTo>
                    <a:pt x="4283" y="2518"/>
                    <a:pt x="4287" y="2514"/>
                    <a:pt x="4291" y="2514"/>
                  </a:cubicBezTo>
                  <a:cubicBezTo>
                    <a:pt x="4296" y="2514"/>
                    <a:pt x="4299" y="2518"/>
                    <a:pt x="4299" y="2522"/>
                  </a:cubicBezTo>
                  <a:lnTo>
                    <a:pt x="4299" y="2522"/>
                  </a:lnTo>
                  <a:cubicBezTo>
                    <a:pt x="4299" y="2527"/>
                    <a:pt x="4296" y="2530"/>
                    <a:pt x="4291" y="2530"/>
                  </a:cubicBezTo>
                  <a:cubicBezTo>
                    <a:pt x="4287" y="2530"/>
                    <a:pt x="4283" y="2527"/>
                    <a:pt x="4283" y="2522"/>
                  </a:cubicBezTo>
                  <a:close/>
                  <a:moveTo>
                    <a:pt x="4283" y="2490"/>
                  </a:moveTo>
                  <a:lnTo>
                    <a:pt x="4283" y="2490"/>
                  </a:lnTo>
                  <a:cubicBezTo>
                    <a:pt x="4283" y="2486"/>
                    <a:pt x="4287" y="2482"/>
                    <a:pt x="4291" y="2482"/>
                  </a:cubicBezTo>
                  <a:cubicBezTo>
                    <a:pt x="4296" y="2482"/>
                    <a:pt x="4299" y="2486"/>
                    <a:pt x="4299" y="2490"/>
                  </a:cubicBezTo>
                  <a:lnTo>
                    <a:pt x="4299" y="2490"/>
                  </a:lnTo>
                  <a:cubicBezTo>
                    <a:pt x="4299" y="2495"/>
                    <a:pt x="4296" y="2498"/>
                    <a:pt x="4291" y="2498"/>
                  </a:cubicBezTo>
                  <a:cubicBezTo>
                    <a:pt x="4287" y="2498"/>
                    <a:pt x="4283" y="2495"/>
                    <a:pt x="4283" y="2490"/>
                  </a:cubicBezTo>
                  <a:close/>
                  <a:moveTo>
                    <a:pt x="4283" y="2458"/>
                  </a:moveTo>
                  <a:lnTo>
                    <a:pt x="4283" y="2458"/>
                  </a:lnTo>
                  <a:cubicBezTo>
                    <a:pt x="4283" y="2454"/>
                    <a:pt x="4287" y="2450"/>
                    <a:pt x="4291" y="2450"/>
                  </a:cubicBezTo>
                  <a:cubicBezTo>
                    <a:pt x="4296" y="2450"/>
                    <a:pt x="4299" y="2454"/>
                    <a:pt x="4299" y="2458"/>
                  </a:cubicBezTo>
                  <a:lnTo>
                    <a:pt x="4299" y="2458"/>
                  </a:lnTo>
                  <a:cubicBezTo>
                    <a:pt x="4299" y="2463"/>
                    <a:pt x="4296" y="2466"/>
                    <a:pt x="4291" y="2466"/>
                  </a:cubicBezTo>
                  <a:cubicBezTo>
                    <a:pt x="4287" y="2466"/>
                    <a:pt x="4283" y="2463"/>
                    <a:pt x="4283" y="2458"/>
                  </a:cubicBezTo>
                  <a:close/>
                  <a:moveTo>
                    <a:pt x="4283" y="2426"/>
                  </a:moveTo>
                  <a:lnTo>
                    <a:pt x="4283" y="2426"/>
                  </a:lnTo>
                  <a:cubicBezTo>
                    <a:pt x="4283" y="2422"/>
                    <a:pt x="4287" y="2418"/>
                    <a:pt x="4291" y="2418"/>
                  </a:cubicBezTo>
                  <a:cubicBezTo>
                    <a:pt x="4296" y="2418"/>
                    <a:pt x="4299" y="2422"/>
                    <a:pt x="4299" y="2426"/>
                  </a:cubicBezTo>
                  <a:lnTo>
                    <a:pt x="4299" y="2426"/>
                  </a:lnTo>
                  <a:cubicBezTo>
                    <a:pt x="4299" y="2431"/>
                    <a:pt x="4296" y="2434"/>
                    <a:pt x="4291" y="2434"/>
                  </a:cubicBezTo>
                  <a:cubicBezTo>
                    <a:pt x="4287" y="2434"/>
                    <a:pt x="4283" y="2431"/>
                    <a:pt x="4283" y="2426"/>
                  </a:cubicBezTo>
                  <a:close/>
                  <a:moveTo>
                    <a:pt x="4283" y="2394"/>
                  </a:moveTo>
                  <a:lnTo>
                    <a:pt x="4283" y="2394"/>
                  </a:lnTo>
                  <a:cubicBezTo>
                    <a:pt x="4283" y="2390"/>
                    <a:pt x="4287" y="2386"/>
                    <a:pt x="4291" y="2386"/>
                  </a:cubicBezTo>
                  <a:cubicBezTo>
                    <a:pt x="4296" y="2386"/>
                    <a:pt x="4299" y="2390"/>
                    <a:pt x="4299" y="2394"/>
                  </a:cubicBezTo>
                  <a:lnTo>
                    <a:pt x="4299" y="2394"/>
                  </a:lnTo>
                  <a:cubicBezTo>
                    <a:pt x="4299" y="2399"/>
                    <a:pt x="4296" y="2402"/>
                    <a:pt x="4291" y="2402"/>
                  </a:cubicBezTo>
                  <a:cubicBezTo>
                    <a:pt x="4287" y="2402"/>
                    <a:pt x="4283" y="2399"/>
                    <a:pt x="4283" y="2394"/>
                  </a:cubicBezTo>
                  <a:close/>
                  <a:moveTo>
                    <a:pt x="4283" y="2362"/>
                  </a:moveTo>
                  <a:lnTo>
                    <a:pt x="4283" y="2362"/>
                  </a:lnTo>
                  <a:cubicBezTo>
                    <a:pt x="4283" y="2358"/>
                    <a:pt x="4287" y="2354"/>
                    <a:pt x="4291" y="2354"/>
                  </a:cubicBezTo>
                  <a:cubicBezTo>
                    <a:pt x="4296" y="2354"/>
                    <a:pt x="4299" y="2358"/>
                    <a:pt x="4299" y="2362"/>
                  </a:cubicBezTo>
                  <a:lnTo>
                    <a:pt x="4299" y="2362"/>
                  </a:lnTo>
                  <a:cubicBezTo>
                    <a:pt x="4299" y="2367"/>
                    <a:pt x="4296" y="2370"/>
                    <a:pt x="4291" y="2370"/>
                  </a:cubicBezTo>
                  <a:cubicBezTo>
                    <a:pt x="4287" y="2370"/>
                    <a:pt x="4283" y="2367"/>
                    <a:pt x="4283" y="2362"/>
                  </a:cubicBezTo>
                  <a:close/>
                  <a:moveTo>
                    <a:pt x="4283" y="2330"/>
                  </a:moveTo>
                  <a:lnTo>
                    <a:pt x="4283" y="2330"/>
                  </a:lnTo>
                  <a:cubicBezTo>
                    <a:pt x="4283" y="2326"/>
                    <a:pt x="4287" y="2322"/>
                    <a:pt x="4291" y="2322"/>
                  </a:cubicBezTo>
                  <a:cubicBezTo>
                    <a:pt x="4296" y="2322"/>
                    <a:pt x="4299" y="2326"/>
                    <a:pt x="4299" y="2330"/>
                  </a:cubicBezTo>
                  <a:lnTo>
                    <a:pt x="4299" y="2330"/>
                  </a:lnTo>
                  <a:cubicBezTo>
                    <a:pt x="4299" y="2335"/>
                    <a:pt x="4296" y="2338"/>
                    <a:pt x="4291" y="2338"/>
                  </a:cubicBezTo>
                  <a:cubicBezTo>
                    <a:pt x="4287" y="2338"/>
                    <a:pt x="4283" y="2335"/>
                    <a:pt x="4283" y="2330"/>
                  </a:cubicBezTo>
                  <a:close/>
                  <a:moveTo>
                    <a:pt x="4283" y="2298"/>
                  </a:moveTo>
                  <a:lnTo>
                    <a:pt x="4283" y="2298"/>
                  </a:lnTo>
                  <a:cubicBezTo>
                    <a:pt x="4283" y="2294"/>
                    <a:pt x="4287" y="2290"/>
                    <a:pt x="4291" y="2290"/>
                  </a:cubicBezTo>
                  <a:cubicBezTo>
                    <a:pt x="4296" y="2290"/>
                    <a:pt x="4299" y="2294"/>
                    <a:pt x="4299" y="2298"/>
                  </a:cubicBezTo>
                  <a:lnTo>
                    <a:pt x="4299" y="2298"/>
                  </a:lnTo>
                  <a:cubicBezTo>
                    <a:pt x="4299" y="2303"/>
                    <a:pt x="4296" y="2306"/>
                    <a:pt x="4291" y="2306"/>
                  </a:cubicBezTo>
                  <a:cubicBezTo>
                    <a:pt x="4287" y="2306"/>
                    <a:pt x="4283" y="2303"/>
                    <a:pt x="4283" y="2298"/>
                  </a:cubicBezTo>
                  <a:close/>
                  <a:moveTo>
                    <a:pt x="4283" y="2266"/>
                  </a:moveTo>
                  <a:lnTo>
                    <a:pt x="4283" y="2266"/>
                  </a:lnTo>
                  <a:cubicBezTo>
                    <a:pt x="4283" y="2262"/>
                    <a:pt x="4287" y="2258"/>
                    <a:pt x="4291" y="2258"/>
                  </a:cubicBezTo>
                  <a:cubicBezTo>
                    <a:pt x="4296" y="2258"/>
                    <a:pt x="4299" y="2262"/>
                    <a:pt x="4299" y="2266"/>
                  </a:cubicBezTo>
                  <a:lnTo>
                    <a:pt x="4299" y="2266"/>
                  </a:lnTo>
                  <a:cubicBezTo>
                    <a:pt x="4299" y="2271"/>
                    <a:pt x="4296" y="2274"/>
                    <a:pt x="4291" y="2274"/>
                  </a:cubicBezTo>
                  <a:cubicBezTo>
                    <a:pt x="4287" y="2274"/>
                    <a:pt x="4283" y="2271"/>
                    <a:pt x="4283" y="2266"/>
                  </a:cubicBezTo>
                  <a:close/>
                  <a:moveTo>
                    <a:pt x="4283" y="2234"/>
                  </a:moveTo>
                  <a:lnTo>
                    <a:pt x="4283" y="2234"/>
                  </a:lnTo>
                  <a:cubicBezTo>
                    <a:pt x="4283" y="2230"/>
                    <a:pt x="4287" y="2226"/>
                    <a:pt x="4291" y="2226"/>
                  </a:cubicBezTo>
                  <a:cubicBezTo>
                    <a:pt x="4296" y="2226"/>
                    <a:pt x="4299" y="2230"/>
                    <a:pt x="4299" y="2234"/>
                  </a:cubicBezTo>
                  <a:lnTo>
                    <a:pt x="4299" y="2234"/>
                  </a:lnTo>
                  <a:cubicBezTo>
                    <a:pt x="4299" y="2239"/>
                    <a:pt x="4296" y="2242"/>
                    <a:pt x="4291" y="2242"/>
                  </a:cubicBezTo>
                  <a:cubicBezTo>
                    <a:pt x="4287" y="2242"/>
                    <a:pt x="4283" y="2239"/>
                    <a:pt x="4283" y="2234"/>
                  </a:cubicBezTo>
                  <a:close/>
                  <a:moveTo>
                    <a:pt x="4283" y="2202"/>
                  </a:moveTo>
                  <a:lnTo>
                    <a:pt x="4283" y="2202"/>
                  </a:lnTo>
                  <a:cubicBezTo>
                    <a:pt x="4283" y="2198"/>
                    <a:pt x="4287" y="2194"/>
                    <a:pt x="4291" y="2194"/>
                  </a:cubicBezTo>
                  <a:cubicBezTo>
                    <a:pt x="4296" y="2194"/>
                    <a:pt x="4299" y="2198"/>
                    <a:pt x="4299" y="2202"/>
                  </a:cubicBezTo>
                  <a:lnTo>
                    <a:pt x="4299" y="2202"/>
                  </a:lnTo>
                  <a:cubicBezTo>
                    <a:pt x="4299" y="2207"/>
                    <a:pt x="4296" y="2210"/>
                    <a:pt x="4291" y="2210"/>
                  </a:cubicBezTo>
                  <a:cubicBezTo>
                    <a:pt x="4287" y="2210"/>
                    <a:pt x="4283" y="2207"/>
                    <a:pt x="4283" y="2202"/>
                  </a:cubicBezTo>
                  <a:close/>
                  <a:moveTo>
                    <a:pt x="4283" y="2170"/>
                  </a:moveTo>
                  <a:lnTo>
                    <a:pt x="4283" y="2170"/>
                  </a:lnTo>
                  <a:cubicBezTo>
                    <a:pt x="4283" y="2166"/>
                    <a:pt x="4287" y="2162"/>
                    <a:pt x="4291" y="2162"/>
                  </a:cubicBezTo>
                  <a:cubicBezTo>
                    <a:pt x="4296" y="2162"/>
                    <a:pt x="4299" y="2166"/>
                    <a:pt x="4299" y="2170"/>
                  </a:cubicBezTo>
                  <a:lnTo>
                    <a:pt x="4299" y="2170"/>
                  </a:lnTo>
                  <a:cubicBezTo>
                    <a:pt x="4299" y="2175"/>
                    <a:pt x="4296" y="2178"/>
                    <a:pt x="4291" y="2178"/>
                  </a:cubicBezTo>
                  <a:cubicBezTo>
                    <a:pt x="4287" y="2178"/>
                    <a:pt x="4283" y="2175"/>
                    <a:pt x="4283" y="2170"/>
                  </a:cubicBezTo>
                  <a:close/>
                  <a:moveTo>
                    <a:pt x="4283" y="2138"/>
                  </a:moveTo>
                  <a:lnTo>
                    <a:pt x="4283" y="2138"/>
                  </a:lnTo>
                  <a:cubicBezTo>
                    <a:pt x="4283" y="2134"/>
                    <a:pt x="4287" y="2130"/>
                    <a:pt x="4291" y="2130"/>
                  </a:cubicBezTo>
                  <a:cubicBezTo>
                    <a:pt x="4296" y="2130"/>
                    <a:pt x="4299" y="2134"/>
                    <a:pt x="4299" y="2138"/>
                  </a:cubicBezTo>
                  <a:lnTo>
                    <a:pt x="4299" y="2138"/>
                  </a:lnTo>
                  <a:cubicBezTo>
                    <a:pt x="4299" y="2143"/>
                    <a:pt x="4296" y="2146"/>
                    <a:pt x="4291" y="2146"/>
                  </a:cubicBezTo>
                  <a:cubicBezTo>
                    <a:pt x="4287" y="2146"/>
                    <a:pt x="4283" y="2143"/>
                    <a:pt x="4283" y="2138"/>
                  </a:cubicBezTo>
                  <a:close/>
                  <a:moveTo>
                    <a:pt x="4283" y="2106"/>
                  </a:moveTo>
                  <a:lnTo>
                    <a:pt x="4283" y="2106"/>
                  </a:lnTo>
                  <a:cubicBezTo>
                    <a:pt x="4283" y="2102"/>
                    <a:pt x="4287" y="2098"/>
                    <a:pt x="4291" y="2098"/>
                  </a:cubicBezTo>
                  <a:cubicBezTo>
                    <a:pt x="4296" y="2098"/>
                    <a:pt x="4299" y="2102"/>
                    <a:pt x="4299" y="2106"/>
                  </a:cubicBezTo>
                  <a:lnTo>
                    <a:pt x="4299" y="2106"/>
                  </a:lnTo>
                  <a:cubicBezTo>
                    <a:pt x="4299" y="2111"/>
                    <a:pt x="4296" y="2114"/>
                    <a:pt x="4291" y="2114"/>
                  </a:cubicBezTo>
                  <a:cubicBezTo>
                    <a:pt x="4287" y="2114"/>
                    <a:pt x="4283" y="2111"/>
                    <a:pt x="4283" y="2106"/>
                  </a:cubicBezTo>
                  <a:close/>
                  <a:moveTo>
                    <a:pt x="4283" y="2074"/>
                  </a:moveTo>
                  <a:lnTo>
                    <a:pt x="4283" y="2074"/>
                  </a:lnTo>
                  <a:cubicBezTo>
                    <a:pt x="4283" y="2070"/>
                    <a:pt x="4287" y="2066"/>
                    <a:pt x="4291" y="2066"/>
                  </a:cubicBezTo>
                  <a:cubicBezTo>
                    <a:pt x="4296" y="2066"/>
                    <a:pt x="4299" y="2070"/>
                    <a:pt x="4299" y="2074"/>
                  </a:cubicBezTo>
                  <a:lnTo>
                    <a:pt x="4299" y="2074"/>
                  </a:lnTo>
                  <a:cubicBezTo>
                    <a:pt x="4299" y="2079"/>
                    <a:pt x="4296" y="2082"/>
                    <a:pt x="4291" y="2082"/>
                  </a:cubicBezTo>
                  <a:cubicBezTo>
                    <a:pt x="4287" y="2082"/>
                    <a:pt x="4283" y="2079"/>
                    <a:pt x="4283" y="2074"/>
                  </a:cubicBezTo>
                  <a:close/>
                  <a:moveTo>
                    <a:pt x="4283" y="2042"/>
                  </a:moveTo>
                  <a:lnTo>
                    <a:pt x="4283" y="2042"/>
                  </a:lnTo>
                  <a:cubicBezTo>
                    <a:pt x="4283" y="2038"/>
                    <a:pt x="4287" y="2034"/>
                    <a:pt x="4291" y="2034"/>
                  </a:cubicBezTo>
                  <a:cubicBezTo>
                    <a:pt x="4296" y="2034"/>
                    <a:pt x="4299" y="2038"/>
                    <a:pt x="4299" y="2042"/>
                  </a:cubicBezTo>
                  <a:lnTo>
                    <a:pt x="4299" y="2042"/>
                  </a:lnTo>
                  <a:cubicBezTo>
                    <a:pt x="4299" y="2046"/>
                    <a:pt x="4296" y="2050"/>
                    <a:pt x="4291" y="2050"/>
                  </a:cubicBezTo>
                  <a:cubicBezTo>
                    <a:pt x="4287" y="2050"/>
                    <a:pt x="4283" y="2046"/>
                    <a:pt x="4283" y="2042"/>
                  </a:cubicBezTo>
                  <a:close/>
                  <a:moveTo>
                    <a:pt x="4283" y="2010"/>
                  </a:moveTo>
                  <a:lnTo>
                    <a:pt x="4283" y="2010"/>
                  </a:lnTo>
                  <a:cubicBezTo>
                    <a:pt x="4283" y="2006"/>
                    <a:pt x="4287" y="2002"/>
                    <a:pt x="4291" y="2002"/>
                  </a:cubicBezTo>
                  <a:cubicBezTo>
                    <a:pt x="4296" y="2002"/>
                    <a:pt x="4299" y="2006"/>
                    <a:pt x="4299" y="2010"/>
                  </a:cubicBezTo>
                  <a:lnTo>
                    <a:pt x="4299" y="2010"/>
                  </a:lnTo>
                  <a:cubicBezTo>
                    <a:pt x="4299" y="2014"/>
                    <a:pt x="4296" y="2018"/>
                    <a:pt x="4291" y="2018"/>
                  </a:cubicBezTo>
                  <a:cubicBezTo>
                    <a:pt x="4287" y="2018"/>
                    <a:pt x="4283" y="2014"/>
                    <a:pt x="4283" y="2010"/>
                  </a:cubicBezTo>
                  <a:close/>
                  <a:moveTo>
                    <a:pt x="4283" y="1978"/>
                  </a:moveTo>
                  <a:lnTo>
                    <a:pt x="4283" y="1978"/>
                  </a:lnTo>
                  <a:cubicBezTo>
                    <a:pt x="4283" y="1974"/>
                    <a:pt x="4287" y="1970"/>
                    <a:pt x="4291" y="1970"/>
                  </a:cubicBezTo>
                  <a:cubicBezTo>
                    <a:pt x="4296" y="1970"/>
                    <a:pt x="4299" y="1974"/>
                    <a:pt x="4299" y="1978"/>
                  </a:cubicBezTo>
                  <a:lnTo>
                    <a:pt x="4299" y="1978"/>
                  </a:lnTo>
                  <a:cubicBezTo>
                    <a:pt x="4299" y="1982"/>
                    <a:pt x="4296" y="1986"/>
                    <a:pt x="4291" y="1986"/>
                  </a:cubicBezTo>
                  <a:cubicBezTo>
                    <a:pt x="4287" y="1986"/>
                    <a:pt x="4283" y="1982"/>
                    <a:pt x="4283" y="1978"/>
                  </a:cubicBezTo>
                  <a:close/>
                  <a:moveTo>
                    <a:pt x="4283" y="1946"/>
                  </a:moveTo>
                  <a:lnTo>
                    <a:pt x="4283" y="1946"/>
                  </a:lnTo>
                  <a:cubicBezTo>
                    <a:pt x="4283" y="1942"/>
                    <a:pt x="4287" y="1938"/>
                    <a:pt x="4291" y="1938"/>
                  </a:cubicBezTo>
                  <a:cubicBezTo>
                    <a:pt x="4296" y="1938"/>
                    <a:pt x="4299" y="1942"/>
                    <a:pt x="4299" y="1946"/>
                  </a:cubicBezTo>
                  <a:lnTo>
                    <a:pt x="4299" y="1946"/>
                  </a:lnTo>
                  <a:cubicBezTo>
                    <a:pt x="4299" y="1950"/>
                    <a:pt x="4296" y="1954"/>
                    <a:pt x="4291" y="1954"/>
                  </a:cubicBezTo>
                  <a:cubicBezTo>
                    <a:pt x="4287" y="1954"/>
                    <a:pt x="4283" y="1950"/>
                    <a:pt x="4283" y="1946"/>
                  </a:cubicBezTo>
                  <a:close/>
                  <a:moveTo>
                    <a:pt x="4283" y="1914"/>
                  </a:moveTo>
                  <a:lnTo>
                    <a:pt x="4283" y="1914"/>
                  </a:lnTo>
                  <a:cubicBezTo>
                    <a:pt x="4283" y="1910"/>
                    <a:pt x="4287" y="1906"/>
                    <a:pt x="4291" y="1906"/>
                  </a:cubicBezTo>
                  <a:cubicBezTo>
                    <a:pt x="4296" y="1906"/>
                    <a:pt x="4299" y="1910"/>
                    <a:pt x="4299" y="1914"/>
                  </a:cubicBezTo>
                  <a:lnTo>
                    <a:pt x="4299" y="1914"/>
                  </a:lnTo>
                  <a:cubicBezTo>
                    <a:pt x="4299" y="1918"/>
                    <a:pt x="4296" y="1922"/>
                    <a:pt x="4291" y="1922"/>
                  </a:cubicBezTo>
                  <a:cubicBezTo>
                    <a:pt x="4287" y="1922"/>
                    <a:pt x="4283" y="1918"/>
                    <a:pt x="4283" y="1914"/>
                  </a:cubicBezTo>
                  <a:close/>
                  <a:moveTo>
                    <a:pt x="4283" y="1882"/>
                  </a:moveTo>
                  <a:lnTo>
                    <a:pt x="4283" y="1882"/>
                  </a:lnTo>
                  <a:cubicBezTo>
                    <a:pt x="4283" y="1878"/>
                    <a:pt x="4287" y="1874"/>
                    <a:pt x="4291" y="1874"/>
                  </a:cubicBezTo>
                  <a:cubicBezTo>
                    <a:pt x="4296" y="1874"/>
                    <a:pt x="4299" y="1878"/>
                    <a:pt x="4299" y="1882"/>
                  </a:cubicBezTo>
                  <a:lnTo>
                    <a:pt x="4299" y="1882"/>
                  </a:lnTo>
                  <a:cubicBezTo>
                    <a:pt x="4299" y="1886"/>
                    <a:pt x="4296" y="1890"/>
                    <a:pt x="4291" y="1890"/>
                  </a:cubicBezTo>
                  <a:cubicBezTo>
                    <a:pt x="4287" y="1890"/>
                    <a:pt x="4283" y="1886"/>
                    <a:pt x="4283" y="1882"/>
                  </a:cubicBezTo>
                  <a:close/>
                  <a:moveTo>
                    <a:pt x="4283" y="1850"/>
                  </a:moveTo>
                  <a:lnTo>
                    <a:pt x="4283" y="1850"/>
                  </a:lnTo>
                  <a:cubicBezTo>
                    <a:pt x="4283" y="1846"/>
                    <a:pt x="4287" y="1842"/>
                    <a:pt x="4291" y="1842"/>
                  </a:cubicBezTo>
                  <a:cubicBezTo>
                    <a:pt x="4296" y="1842"/>
                    <a:pt x="4299" y="1846"/>
                    <a:pt x="4299" y="1850"/>
                  </a:cubicBezTo>
                  <a:lnTo>
                    <a:pt x="4299" y="1850"/>
                  </a:lnTo>
                  <a:cubicBezTo>
                    <a:pt x="4299" y="1854"/>
                    <a:pt x="4296" y="1858"/>
                    <a:pt x="4291" y="1858"/>
                  </a:cubicBezTo>
                  <a:cubicBezTo>
                    <a:pt x="4287" y="1858"/>
                    <a:pt x="4283" y="1854"/>
                    <a:pt x="4283" y="1850"/>
                  </a:cubicBezTo>
                  <a:close/>
                  <a:moveTo>
                    <a:pt x="4283" y="1818"/>
                  </a:moveTo>
                  <a:lnTo>
                    <a:pt x="4283" y="1818"/>
                  </a:lnTo>
                  <a:cubicBezTo>
                    <a:pt x="4283" y="1814"/>
                    <a:pt x="4287" y="1810"/>
                    <a:pt x="4291" y="1810"/>
                  </a:cubicBezTo>
                  <a:cubicBezTo>
                    <a:pt x="4296" y="1810"/>
                    <a:pt x="4299" y="1814"/>
                    <a:pt x="4299" y="1818"/>
                  </a:cubicBezTo>
                  <a:lnTo>
                    <a:pt x="4299" y="1818"/>
                  </a:lnTo>
                  <a:cubicBezTo>
                    <a:pt x="4299" y="1822"/>
                    <a:pt x="4296" y="1826"/>
                    <a:pt x="4291" y="1826"/>
                  </a:cubicBezTo>
                  <a:cubicBezTo>
                    <a:pt x="4287" y="1826"/>
                    <a:pt x="4283" y="1822"/>
                    <a:pt x="4283" y="1818"/>
                  </a:cubicBezTo>
                  <a:close/>
                  <a:moveTo>
                    <a:pt x="4283" y="1786"/>
                  </a:moveTo>
                  <a:lnTo>
                    <a:pt x="4283" y="1786"/>
                  </a:lnTo>
                  <a:cubicBezTo>
                    <a:pt x="4283" y="1782"/>
                    <a:pt x="4287" y="1778"/>
                    <a:pt x="4291" y="1778"/>
                  </a:cubicBezTo>
                  <a:cubicBezTo>
                    <a:pt x="4296" y="1778"/>
                    <a:pt x="4299" y="1782"/>
                    <a:pt x="4299" y="1786"/>
                  </a:cubicBezTo>
                  <a:lnTo>
                    <a:pt x="4299" y="1786"/>
                  </a:lnTo>
                  <a:cubicBezTo>
                    <a:pt x="4299" y="1790"/>
                    <a:pt x="4296" y="1794"/>
                    <a:pt x="4291" y="1794"/>
                  </a:cubicBezTo>
                  <a:cubicBezTo>
                    <a:pt x="4287" y="1794"/>
                    <a:pt x="4283" y="1790"/>
                    <a:pt x="4283" y="1786"/>
                  </a:cubicBezTo>
                  <a:close/>
                  <a:moveTo>
                    <a:pt x="4283" y="1754"/>
                  </a:moveTo>
                  <a:lnTo>
                    <a:pt x="4283" y="1754"/>
                  </a:lnTo>
                  <a:cubicBezTo>
                    <a:pt x="4283" y="1750"/>
                    <a:pt x="4287" y="1746"/>
                    <a:pt x="4291" y="1746"/>
                  </a:cubicBezTo>
                  <a:cubicBezTo>
                    <a:pt x="4296" y="1746"/>
                    <a:pt x="4299" y="1750"/>
                    <a:pt x="4299" y="1754"/>
                  </a:cubicBezTo>
                  <a:lnTo>
                    <a:pt x="4299" y="1754"/>
                  </a:lnTo>
                  <a:cubicBezTo>
                    <a:pt x="4299" y="1758"/>
                    <a:pt x="4296" y="1762"/>
                    <a:pt x="4291" y="1762"/>
                  </a:cubicBezTo>
                  <a:cubicBezTo>
                    <a:pt x="4287" y="1762"/>
                    <a:pt x="4283" y="1758"/>
                    <a:pt x="4283" y="1754"/>
                  </a:cubicBezTo>
                  <a:close/>
                  <a:moveTo>
                    <a:pt x="4283" y="1722"/>
                  </a:moveTo>
                  <a:lnTo>
                    <a:pt x="4283" y="1722"/>
                  </a:lnTo>
                  <a:cubicBezTo>
                    <a:pt x="4283" y="1717"/>
                    <a:pt x="4287" y="1714"/>
                    <a:pt x="4291" y="1714"/>
                  </a:cubicBezTo>
                  <a:cubicBezTo>
                    <a:pt x="4296" y="1714"/>
                    <a:pt x="4299" y="1717"/>
                    <a:pt x="4299" y="1722"/>
                  </a:cubicBezTo>
                  <a:lnTo>
                    <a:pt x="4299" y="1722"/>
                  </a:lnTo>
                  <a:cubicBezTo>
                    <a:pt x="4299" y="1726"/>
                    <a:pt x="4296" y="1730"/>
                    <a:pt x="4291" y="1730"/>
                  </a:cubicBezTo>
                  <a:cubicBezTo>
                    <a:pt x="4287" y="1730"/>
                    <a:pt x="4283" y="1726"/>
                    <a:pt x="4283" y="1722"/>
                  </a:cubicBezTo>
                  <a:close/>
                  <a:moveTo>
                    <a:pt x="4283" y="1690"/>
                  </a:moveTo>
                  <a:lnTo>
                    <a:pt x="4283" y="1690"/>
                  </a:lnTo>
                  <a:cubicBezTo>
                    <a:pt x="4283" y="1685"/>
                    <a:pt x="4287" y="1682"/>
                    <a:pt x="4291" y="1682"/>
                  </a:cubicBezTo>
                  <a:cubicBezTo>
                    <a:pt x="4296" y="1682"/>
                    <a:pt x="4299" y="1685"/>
                    <a:pt x="4299" y="1690"/>
                  </a:cubicBezTo>
                  <a:lnTo>
                    <a:pt x="4299" y="1690"/>
                  </a:lnTo>
                  <a:cubicBezTo>
                    <a:pt x="4299" y="1694"/>
                    <a:pt x="4296" y="1698"/>
                    <a:pt x="4291" y="1698"/>
                  </a:cubicBezTo>
                  <a:cubicBezTo>
                    <a:pt x="4287" y="1698"/>
                    <a:pt x="4283" y="1694"/>
                    <a:pt x="4283" y="1690"/>
                  </a:cubicBezTo>
                  <a:close/>
                  <a:moveTo>
                    <a:pt x="4283" y="1658"/>
                  </a:moveTo>
                  <a:lnTo>
                    <a:pt x="4283" y="1658"/>
                  </a:lnTo>
                  <a:cubicBezTo>
                    <a:pt x="4283" y="1653"/>
                    <a:pt x="4287" y="1650"/>
                    <a:pt x="4291" y="1650"/>
                  </a:cubicBezTo>
                  <a:cubicBezTo>
                    <a:pt x="4296" y="1650"/>
                    <a:pt x="4299" y="1653"/>
                    <a:pt x="4299" y="1658"/>
                  </a:cubicBezTo>
                  <a:lnTo>
                    <a:pt x="4299" y="1658"/>
                  </a:lnTo>
                  <a:cubicBezTo>
                    <a:pt x="4299" y="1662"/>
                    <a:pt x="4296" y="1666"/>
                    <a:pt x="4291" y="1666"/>
                  </a:cubicBezTo>
                  <a:cubicBezTo>
                    <a:pt x="4287" y="1666"/>
                    <a:pt x="4283" y="1662"/>
                    <a:pt x="4283" y="1658"/>
                  </a:cubicBezTo>
                  <a:close/>
                  <a:moveTo>
                    <a:pt x="4283" y="1626"/>
                  </a:moveTo>
                  <a:lnTo>
                    <a:pt x="4283" y="1626"/>
                  </a:lnTo>
                  <a:cubicBezTo>
                    <a:pt x="4283" y="1621"/>
                    <a:pt x="4287" y="1618"/>
                    <a:pt x="4291" y="1618"/>
                  </a:cubicBezTo>
                  <a:cubicBezTo>
                    <a:pt x="4296" y="1618"/>
                    <a:pt x="4299" y="1621"/>
                    <a:pt x="4299" y="1626"/>
                  </a:cubicBezTo>
                  <a:lnTo>
                    <a:pt x="4299" y="1626"/>
                  </a:lnTo>
                  <a:cubicBezTo>
                    <a:pt x="4299" y="1630"/>
                    <a:pt x="4296" y="1634"/>
                    <a:pt x="4291" y="1634"/>
                  </a:cubicBezTo>
                  <a:cubicBezTo>
                    <a:pt x="4287" y="1634"/>
                    <a:pt x="4283" y="1630"/>
                    <a:pt x="4283" y="1626"/>
                  </a:cubicBezTo>
                  <a:close/>
                  <a:moveTo>
                    <a:pt x="4283" y="1594"/>
                  </a:moveTo>
                  <a:lnTo>
                    <a:pt x="4283" y="1594"/>
                  </a:lnTo>
                  <a:cubicBezTo>
                    <a:pt x="4283" y="1589"/>
                    <a:pt x="4287" y="1586"/>
                    <a:pt x="4291" y="1586"/>
                  </a:cubicBezTo>
                  <a:cubicBezTo>
                    <a:pt x="4296" y="1586"/>
                    <a:pt x="4299" y="1589"/>
                    <a:pt x="4299" y="1594"/>
                  </a:cubicBezTo>
                  <a:lnTo>
                    <a:pt x="4299" y="1594"/>
                  </a:lnTo>
                  <a:cubicBezTo>
                    <a:pt x="4299" y="1598"/>
                    <a:pt x="4296" y="1602"/>
                    <a:pt x="4291" y="1602"/>
                  </a:cubicBezTo>
                  <a:cubicBezTo>
                    <a:pt x="4287" y="1602"/>
                    <a:pt x="4283" y="1598"/>
                    <a:pt x="4283" y="1594"/>
                  </a:cubicBezTo>
                  <a:close/>
                  <a:moveTo>
                    <a:pt x="4283" y="1562"/>
                  </a:moveTo>
                  <a:lnTo>
                    <a:pt x="4283" y="1562"/>
                  </a:lnTo>
                  <a:cubicBezTo>
                    <a:pt x="4283" y="1557"/>
                    <a:pt x="4287" y="1554"/>
                    <a:pt x="4291" y="1554"/>
                  </a:cubicBezTo>
                  <a:cubicBezTo>
                    <a:pt x="4296" y="1554"/>
                    <a:pt x="4299" y="1557"/>
                    <a:pt x="4299" y="1562"/>
                  </a:cubicBezTo>
                  <a:lnTo>
                    <a:pt x="4299" y="1562"/>
                  </a:lnTo>
                  <a:cubicBezTo>
                    <a:pt x="4299" y="1566"/>
                    <a:pt x="4296" y="1570"/>
                    <a:pt x="4291" y="1570"/>
                  </a:cubicBezTo>
                  <a:cubicBezTo>
                    <a:pt x="4287" y="1570"/>
                    <a:pt x="4283" y="1566"/>
                    <a:pt x="4283" y="1562"/>
                  </a:cubicBezTo>
                  <a:close/>
                  <a:moveTo>
                    <a:pt x="4283" y="1530"/>
                  </a:moveTo>
                  <a:lnTo>
                    <a:pt x="4283" y="1530"/>
                  </a:lnTo>
                  <a:cubicBezTo>
                    <a:pt x="4283" y="1525"/>
                    <a:pt x="4287" y="1522"/>
                    <a:pt x="4291" y="1522"/>
                  </a:cubicBezTo>
                  <a:cubicBezTo>
                    <a:pt x="4296" y="1522"/>
                    <a:pt x="4299" y="1525"/>
                    <a:pt x="4299" y="1530"/>
                  </a:cubicBezTo>
                  <a:lnTo>
                    <a:pt x="4299" y="1530"/>
                  </a:lnTo>
                  <a:cubicBezTo>
                    <a:pt x="4299" y="1534"/>
                    <a:pt x="4296" y="1538"/>
                    <a:pt x="4291" y="1538"/>
                  </a:cubicBezTo>
                  <a:cubicBezTo>
                    <a:pt x="4287" y="1538"/>
                    <a:pt x="4283" y="1534"/>
                    <a:pt x="4283" y="1530"/>
                  </a:cubicBezTo>
                  <a:close/>
                  <a:moveTo>
                    <a:pt x="4283" y="1498"/>
                  </a:moveTo>
                  <a:lnTo>
                    <a:pt x="4283" y="1498"/>
                  </a:lnTo>
                  <a:cubicBezTo>
                    <a:pt x="4283" y="1493"/>
                    <a:pt x="4287" y="1490"/>
                    <a:pt x="4291" y="1490"/>
                  </a:cubicBezTo>
                  <a:cubicBezTo>
                    <a:pt x="4296" y="1490"/>
                    <a:pt x="4299" y="1493"/>
                    <a:pt x="4299" y="1498"/>
                  </a:cubicBezTo>
                  <a:lnTo>
                    <a:pt x="4299" y="1498"/>
                  </a:lnTo>
                  <a:cubicBezTo>
                    <a:pt x="4299" y="1502"/>
                    <a:pt x="4296" y="1506"/>
                    <a:pt x="4291" y="1506"/>
                  </a:cubicBezTo>
                  <a:cubicBezTo>
                    <a:pt x="4287" y="1506"/>
                    <a:pt x="4283" y="1502"/>
                    <a:pt x="4283" y="1498"/>
                  </a:cubicBezTo>
                  <a:close/>
                  <a:moveTo>
                    <a:pt x="4283" y="1466"/>
                  </a:moveTo>
                  <a:lnTo>
                    <a:pt x="4283" y="1466"/>
                  </a:lnTo>
                  <a:cubicBezTo>
                    <a:pt x="4283" y="1461"/>
                    <a:pt x="4287" y="1458"/>
                    <a:pt x="4291" y="1458"/>
                  </a:cubicBezTo>
                  <a:cubicBezTo>
                    <a:pt x="4296" y="1458"/>
                    <a:pt x="4299" y="1461"/>
                    <a:pt x="4299" y="1466"/>
                  </a:cubicBezTo>
                  <a:lnTo>
                    <a:pt x="4299" y="1466"/>
                  </a:lnTo>
                  <a:cubicBezTo>
                    <a:pt x="4299" y="1470"/>
                    <a:pt x="4296" y="1474"/>
                    <a:pt x="4291" y="1474"/>
                  </a:cubicBezTo>
                  <a:cubicBezTo>
                    <a:pt x="4287" y="1474"/>
                    <a:pt x="4283" y="1470"/>
                    <a:pt x="4283" y="1466"/>
                  </a:cubicBezTo>
                  <a:close/>
                  <a:moveTo>
                    <a:pt x="4283" y="1434"/>
                  </a:moveTo>
                  <a:lnTo>
                    <a:pt x="4283" y="1434"/>
                  </a:lnTo>
                  <a:cubicBezTo>
                    <a:pt x="4283" y="1429"/>
                    <a:pt x="4287" y="1426"/>
                    <a:pt x="4291" y="1426"/>
                  </a:cubicBezTo>
                  <a:cubicBezTo>
                    <a:pt x="4296" y="1426"/>
                    <a:pt x="4299" y="1429"/>
                    <a:pt x="4299" y="1434"/>
                  </a:cubicBezTo>
                  <a:lnTo>
                    <a:pt x="4299" y="1434"/>
                  </a:lnTo>
                  <a:cubicBezTo>
                    <a:pt x="4299" y="1438"/>
                    <a:pt x="4296" y="1442"/>
                    <a:pt x="4291" y="1442"/>
                  </a:cubicBezTo>
                  <a:cubicBezTo>
                    <a:pt x="4287" y="1442"/>
                    <a:pt x="4283" y="1438"/>
                    <a:pt x="4283" y="1434"/>
                  </a:cubicBezTo>
                  <a:close/>
                  <a:moveTo>
                    <a:pt x="4283" y="1402"/>
                  </a:moveTo>
                  <a:lnTo>
                    <a:pt x="4283" y="1402"/>
                  </a:lnTo>
                  <a:cubicBezTo>
                    <a:pt x="4283" y="1397"/>
                    <a:pt x="4287" y="1394"/>
                    <a:pt x="4291" y="1394"/>
                  </a:cubicBezTo>
                  <a:cubicBezTo>
                    <a:pt x="4296" y="1394"/>
                    <a:pt x="4299" y="1397"/>
                    <a:pt x="4299" y="1402"/>
                  </a:cubicBezTo>
                  <a:lnTo>
                    <a:pt x="4299" y="1402"/>
                  </a:lnTo>
                  <a:cubicBezTo>
                    <a:pt x="4299" y="1406"/>
                    <a:pt x="4296" y="1410"/>
                    <a:pt x="4291" y="1410"/>
                  </a:cubicBezTo>
                  <a:cubicBezTo>
                    <a:pt x="4287" y="1410"/>
                    <a:pt x="4283" y="1406"/>
                    <a:pt x="4283" y="1402"/>
                  </a:cubicBezTo>
                  <a:close/>
                  <a:moveTo>
                    <a:pt x="4283" y="1370"/>
                  </a:moveTo>
                  <a:lnTo>
                    <a:pt x="4283" y="1370"/>
                  </a:lnTo>
                  <a:cubicBezTo>
                    <a:pt x="4283" y="1365"/>
                    <a:pt x="4287" y="1362"/>
                    <a:pt x="4291" y="1362"/>
                  </a:cubicBezTo>
                  <a:cubicBezTo>
                    <a:pt x="4296" y="1362"/>
                    <a:pt x="4299" y="1365"/>
                    <a:pt x="4299" y="1370"/>
                  </a:cubicBezTo>
                  <a:lnTo>
                    <a:pt x="4299" y="1370"/>
                  </a:lnTo>
                  <a:cubicBezTo>
                    <a:pt x="4299" y="1374"/>
                    <a:pt x="4296" y="1378"/>
                    <a:pt x="4291" y="1378"/>
                  </a:cubicBezTo>
                  <a:cubicBezTo>
                    <a:pt x="4287" y="1378"/>
                    <a:pt x="4283" y="1374"/>
                    <a:pt x="4283" y="1370"/>
                  </a:cubicBezTo>
                  <a:close/>
                  <a:moveTo>
                    <a:pt x="4283" y="1338"/>
                  </a:moveTo>
                  <a:lnTo>
                    <a:pt x="4283" y="1338"/>
                  </a:lnTo>
                  <a:cubicBezTo>
                    <a:pt x="4283" y="1333"/>
                    <a:pt x="4287" y="1330"/>
                    <a:pt x="4291" y="1330"/>
                  </a:cubicBezTo>
                  <a:cubicBezTo>
                    <a:pt x="4296" y="1330"/>
                    <a:pt x="4299" y="1333"/>
                    <a:pt x="4299" y="1338"/>
                  </a:cubicBezTo>
                  <a:lnTo>
                    <a:pt x="4299" y="1338"/>
                  </a:lnTo>
                  <a:cubicBezTo>
                    <a:pt x="4299" y="1342"/>
                    <a:pt x="4296" y="1346"/>
                    <a:pt x="4291" y="1346"/>
                  </a:cubicBezTo>
                  <a:cubicBezTo>
                    <a:pt x="4287" y="1346"/>
                    <a:pt x="4283" y="1342"/>
                    <a:pt x="4283" y="1338"/>
                  </a:cubicBezTo>
                  <a:close/>
                  <a:moveTo>
                    <a:pt x="4283" y="1306"/>
                  </a:moveTo>
                  <a:lnTo>
                    <a:pt x="4283" y="1306"/>
                  </a:lnTo>
                  <a:cubicBezTo>
                    <a:pt x="4283" y="1301"/>
                    <a:pt x="4287" y="1298"/>
                    <a:pt x="4291" y="1298"/>
                  </a:cubicBezTo>
                  <a:cubicBezTo>
                    <a:pt x="4296" y="1298"/>
                    <a:pt x="4299" y="1301"/>
                    <a:pt x="4299" y="1306"/>
                  </a:cubicBezTo>
                  <a:lnTo>
                    <a:pt x="4299" y="1306"/>
                  </a:lnTo>
                  <a:cubicBezTo>
                    <a:pt x="4299" y="1310"/>
                    <a:pt x="4296" y="1314"/>
                    <a:pt x="4291" y="1314"/>
                  </a:cubicBezTo>
                  <a:cubicBezTo>
                    <a:pt x="4287" y="1314"/>
                    <a:pt x="4283" y="1310"/>
                    <a:pt x="4283" y="1306"/>
                  </a:cubicBezTo>
                  <a:close/>
                  <a:moveTo>
                    <a:pt x="4283" y="1274"/>
                  </a:moveTo>
                  <a:lnTo>
                    <a:pt x="4283" y="1274"/>
                  </a:lnTo>
                  <a:cubicBezTo>
                    <a:pt x="4283" y="1269"/>
                    <a:pt x="4287" y="1266"/>
                    <a:pt x="4291" y="1266"/>
                  </a:cubicBezTo>
                  <a:cubicBezTo>
                    <a:pt x="4296" y="1266"/>
                    <a:pt x="4299" y="1269"/>
                    <a:pt x="4299" y="1274"/>
                  </a:cubicBezTo>
                  <a:lnTo>
                    <a:pt x="4299" y="1274"/>
                  </a:lnTo>
                  <a:cubicBezTo>
                    <a:pt x="4299" y="1278"/>
                    <a:pt x="4296" y="1282"/>
                    <a:pt x="4291" y="1282"/>
                  </a:cubicBezTo>
                  <a:cubicBezTo>
                    <a:pt x="4287" y="1282"/>
                    <a:pt x="4283" y="1278"/>
                    <a:pt x="4283" y="1274"/>
                  </a:cubicBezTo>
                  <a:close/>
                  <a:moveTo>
                    <a:pt x="4283" y="1242"/>
                  </a:moveTo>
                  <a:lnTo>
                    <a:pt x="4283" y="1242"/>
                  </a:lnTo>
                  <a:cubicBezTo>
                    <a:pt x="4283" y="1237"/>
                    <a:pt x="4287" y="1234"/>
                    <a:pt x="4291" y="1234"/>
                  </a:cubicBezTo>
                  <a:cubicBezTo>
                    <a:pt x="4296" y="1234"/>
                    <a:pt x="4299" y="1237"/>
                    <a:pt x="4299" y="1242"/>
                  </a:cubicBezTo>
                  <a:lnTo>
                    <a:pt x="4299" y="1242"/>
                  </a:lnTo>
                  <a:cubicBezTo>
                    <a:pt x="4299" y="1246"/>
                    <a:pt x="4296" y="1250"/>
                    <a:pt x="4291" y="1250"/>
                  </a:cubicBezTo>
                  <a:cubicBezTo>
                    <a:pt x="4287" y="1250"/>
                    <a:pt x="4283" y="1246"/>
                    <a:pt x="4283" y="1242"/>
                  </a:cubicBezTo>
                  <a:close/>
                  <a:moveTo>
                    <a:pt x="4283" y="1210"/>
                  </a:moveTo>
                  <a:lnTo>
                    <a:pt x="4283" y="1210"/>
                  </a:lnTo>
                  <a:cubicBezTo>
                    <a:pt x="4283" y="1205"/>
                    <a:pt x="4287" y="1202"/>
                    <a:pt x="4291" y="1202"/>
                  </a:cubicBezTo>
                  <a:cubicBezTo>
                    <a:pt x="4296" y="1202"/>
                    <a:pt x="4299" y="1205"/>
                    <a:pt x="4299" y="1210"/>
                  </a:cubicBezTo>
                  <a:lnTo>
                    <a:pt x="4299" y="1210"/>
                  </a:lnTo>
                  <a:cubicBezTo>
                    <a:pt x="4299" y="1214"/>
                    <a:pt x="4296" y="1218"/>
                    <a:pt x="4291" y="1218"/>
                  </a:cubicBezTo>
                  <a:cubicBezTo>
                    <a:pt x="4287" y="1218"/>
                    <a:pt x="4283" y="1214"/>
                    <a:pt x="4283" y="1210"/>
                  </a:cubicBezTo>
                  <a:close/>
                  <a:moveTo>
                    <a:pt x="4283" y="1178"/>
                  </a:moveTo>
                  <a:lnTo>
                    <a:pt x="4283" y="1178"/>
                  </a:lnTo>
                  <a:cubicBezTo>
                    <a:pt x="4283" y="1173"/>
                    <a:pt x="4287" y="1170"/>
                    <a:pt x="4291" y="1170"/>
                  </a:cubicBezTo>
                  <a:cubicBezTo>
                    <a:pt x="4296" y="1170"/>
                    <a:pt x="4299" y="1173"/>
                    <a:pt x="4299" y="1178"/>
                  </a:cubicBezTo>
                  <a:lnTo>
                    <a:pt x="4299" y="1178"/>
                  </a:lnTo>
                  <a:cubicBezTo>
                    <a:pt x="4299" y="1182"/>
                    <a:pt x="4296" y="1186"/>
                    <a:pt x="4291" y="1186"/>
                  </a:cubicBezTo>
                  <a:cubicBezTo>
                    <a:pt x="4287" y="1186"/>
                    <a:pt x="4283" y="1182"/>
                    <a:pt x="4283" y="1178"/>
                  </a:cubicBezTo>
                  <a:close/>
                  <a:moveTo>
                    <a:pt x="4283" y="1146"/>
                  </a:moveTo>
                  <a:lnTo>
                    <a:pt x="4283" y="1146"/>
                  </a:lnTo>
                  <a:cubicBezTo>
                    <a:pt x="4283" y="1141"/>
                    <a:pt x="4287" y="1138"/>
                    <a:pt x="4291" y="1138"/>
                  </a:cubicBezTo>
                  <a:cubicBezTo>
                    <a:pt x="4296" y="1138"/>
                    <a:pt x="4299" y="1141"/>
                    <a:pt x="4299" y="1146"/>
                  </a:cubicBezTo>
                  <a:lnTo>
                    <a:pt x="4299" y="1146"/>
                  </a:lnTo>
                  <a:cubicBezTo>
                    <a:pt x="4299" y="1150"/>
                    <a:pt x="4296" y="1154"/>
                    <a:pt x="4291" y="1154"/>
                  </a:cubicBezTo>
                  <a:cubicBezTo>
                    <a:pt x="4287" y="1154"/>
                    <a:pt x="4283" y="1150"/>
                    <a:pt x="4283" y="1146"/>
                  </a:cubicBezTo>
                  <a:close/>
                  <a:moveTo>
                    <a:pt x="4283" y="1114"/>
                  </a:moveTo>
                  <a:lnTo>
                    <a:pt x="4283" y="1114"/>
                  </a:lnTo>
                  <a:cubicBezTo>
                    <a:pt x="4283" y="1109"/>
                    <a:pt x="4287" y="1106"/>
                    <a:pt x="4291" y="1106"/>
                  </a:cubicBezTo>
                  <a:cubicBezTo>
                    <a:pt x="4296" y="1106"/>
                    <a:pt x="4299" y="1109"/>
                    <a:pt x="4299" y="1114"/>
                  </a:cubicBezTo>
                  <a:lnTo>
                    <a:pt x="4299" y="1114"/>
                  </a:lnTo>
                  <a:cubicBezTo>
                    <a:pt x="4299" y="1118"/>
                    <a:pt x="4296" y="1122"/>
                    <a:pt x="4291" y="1122"/>
                  </a:cubicBezTo>
                  <a:cubicBezTo>
                    <a:pt x="4287" y="1122"/>
                    <a:pt x="4283" y="1118"/>
                    <a:pt x="4283" y="1114"/>
                  </a:cubicBezTo>
                  <a:close/>
                  <a:moveTo>
                    <a:pt x="4283" y="1082"/>
                  </a:moveTo>
                  <a:lnTo>
                    <a:pt x="4283" y="1082"/>
                  </a:lnTo>
                  <a:cubicBezTo>
                    <a:pt x="4283" y="1077"/>
                    <a:pt x="4287" y="1074"/>
                    <a:pt x="4291" y="1074"/>
                  </a:cubicBezTo>
                  <a:cubicBezTo>
                    <a:pt x="4296" y="1074"/>
                    <a:pt x="4299" y="1077"/>
                    <a:pt x="4299" y="1082"/>
                  </a:cubicBezTo>
                  <a:lnTo>
                    <a:pt x="4299" y="1082"/>
                  </a:lnTo>
                  <a:cubicBezTo>
                    <a:pt x="4299" y="1086"/>
                    <a:pt x="4296" y="1090"/>
                    <a:pt x="4291" y="1090"/>
                  </a:cubicBezTo>
                  <a:cubicBezTo>
                    <a:pt x="4287" y="1090"/>
                    <a:pt x="4283" y="1086"/>
                    <a:pt x="4283" y="1082"/>
                  </a:cubicBezTo>
                  <a:close/>
                  <a:moveTo>
                    <a:pt x="4283" y="1050"/>
                  </a:moveTo>
                  <a:lnTo>
                    <a:pt x="4283" y="1050"/>
                  </a:lnTo>
                  <a:cubicBezTo>
                    <a:pt x="4283" y="1045"/>
                    <a:pt x="4287" y="1042"/>
                    <a:pt x="4291" y="1042"/>
                  </a:cubicBezTo>
                  <a:cubicBezTo>
                    <a:pt x="4296" y="1042"/>
                    <a:pt x="4299" y="1045"/>
                    <a:pt x="4299" y="1050"/>
                  </a:cubicBezTo>
                  <a:lnTo>
                    <a:pt x="4299" y="1050"/>
                  </a:lnTo>
                  <a:cubicBezTo>
                    <a:pt x="4299" y="1054"/>
                    <a:pt x="4296" y="1058"/>
                    <a:pt x="4291" y="1058"/>
                  </a:cubicBezTo>
                  <a:cubicBezTo>
                    <a:pt x="4287" y="1058"/>
                    <a:pt x="4283" y="1054"/>
                    <a:pt x="4283" y="1050"/>
                  </a:cubicBezTo>
                  <a:close/>
                  <a:moveTo>
                    <a:pt x="4283" y="1018"/>
                  </a:moveTo>
                  <a:lnTo>
                    <a:pt x="4283" y="1018"/>
                  </a:lnTo>
                  <a:cubicBezTo>
                    <a:pt x="4283" y="1013"/>
                    <a:pt x="4287" y="1010"/>
                    <a:pt x="4291" y="1010"/>
                  </a:cubicBezTo>
                  <a:cubicBezTo>
                    <a:pt x="4296" y="1010"/>
                    <a:pt x="4299" y="1013"/>
                    <a:pt x="4299" y="1018"/>
                  </a:cubicBezTo>
                  <a:lnTo>
                    <a:pt x="4299" y="1018"/>
                  </a:lnTo>
                  <a:cubicBezTo>
                    <a:pt x="4299" y="1022"/>
                    <a:pt x="4296" y="1026"/>
                    <a:pt x="4291" y="1026"/>
                  </a:cubicBezTo>
                  <a:cubicBezTo>
                    <a:pt x="4287" y="1026"/>
                    <a:pt x="4283" y="1022"/>
                    <a:pt x="4283" y="1018"/>
                  </a:cubicBezTo>
                  <a:close/>
                  <a:moveTo>
                    <a:pt x="4283" y="986"/>
                  </a:moveTo>
                  <a:lnTo>
                    <a:pt x="4283" y="986"/>
                  </a:lnTo>
                  <a:cubicBezTo>
                    <a:pt x="4283" y="982"/>
                    <a:pt x="4286" y="978"/>
                    <a:pt x="4290" y="978"/>
                  </a:cubicBezTo>
                  <a:cubicBezTo>
                    <a:pt x="4295" y="977"/>
                    <a:pt x="4299" y="981"/>
                    <a:pt x="4299" y="985"/>
                  </a:cubicBezTo>
                  <a:lnTo>
                    <a:pt x="4299" y="985"/>
                  </a:lnTo>
                  <a:cubicBezTo>
                    <a:pt x="4299" y="990"/>
                    <a:pt x="4296" y="993"/>
                    <a:pt x="4291" y="994"/>
                  </a:cubicBezTo>
                  <a:cubicBezTo>
                    <a:pt x="4287" y="994"/>
                    <a:pt x="4283" y="990"/>
                    <a:pt x="4283" y="986"/>
                  </a:cubicBezTo>
                  <a:close/>
                  <a:moveTo>
                    <a:pt x="4281" y="954"/>
                  </a:moveTo>
                  <a:lnTo>
                    <a:pt x="4281" y="954"/>
                  </a:lnTo>
                  <a:cubicBezTo>
                    <a:pt x="4281" y="950"/>
                    <a:pt x="4284" y="946"/>
                    <a:pt x="4289" y="946"/>
                  </a:cubicBezTo>
                  <a:cubicBezTo>
                    <a:pt x="4293" y="945"/>
                    <a:pt x="4297" y="949"/>
                    <a:pt x="4297" y="953"/>
                  </a:cubicBezTo>
                  <a:lnTo>
                    <a:pt x="4297" y="953"/>
                  </a:lnTo>
                  <a:cubicBezTo>
                    <a:pt x="4298" y="958"/>
                    <a:pt x="4294" y="961"/>
                    <a:pt x="4290" y="962"/>
                  </a:cubicBezTo>
                  <a:cubicBezTo>
                    <a:pt x="4285" y="962"/>
                    <a:pt x="4282" y="958"/>
                    <a:pt x="4281" y="954"/>
                  </a:cubicBezTo>
                  <a:close/>
                  <a:moveTo>
                    <a:pt x="4280" y="922"/>
                  </a:moveTo>
                  <a:lnTo>
                    <a:pt x="4280" y="922"/>
                  </a:lnTo>
                  <a:cubicBezTo>
                    <a:pt x="4279" y="918"/>
                    <a:pt x="4283" y="914"/>
                    <a:pt x="4287" y="914"/>
                  </a:cubicBezTo>
                  <a:cubicBezTo>
                    <a:pt x="4292" y="913"/>
                    <a:pt x="4295" y="917"/>
                    <a:pt x="4296" y="921"/>
                  </a:cubicBezTo>
                  <a:lnTo>
                    <a:pt x="4296" y="921"/>
                  </a:lnTo>
                  <a:cubicBezTo>
                    <a:pt x="4296" y="926"/>
                    <a:pt x="4293" y="929"/>
                    <a:pt x="4288" y="930"/>
                  </a:cubicBezTo>
                  <a:cubicBezTo>
                    <a:pt x="4284" y="930"/>
                    <a:pt x="4280" y="927"/>
                    <a:pt x="4280" y="922"/>
                  </a:cubicBezTo>
                  <a:close/>
                  <a:moveTo>
                    <a:pt x="4278" y="891"/>
                  </a:moveTo>
                  <a:lnTo>
                    <a:pt x="4278" y="891"/>
                  </a:lnTo>
                  <a:cubicBezTo>
                    <a:pt x="4277" y="887"/>
                    <a:pt x="4280" y="883"/>
                    <a:pt x="4284" y="882"/>
                  </a:cubicBezTo>
                  <a:cubicBezTo>
                    <a:pt x="4288" y="881"/>
                    <a:pt x="4293" y="884"/>
                    <a:pt x="4293" y="888"/>
                  </a:cubicBezTo>
                  <a:lnTo>
                    <a:pt x="4293" y="888"/>
                  </a:lnTo>
                  <a:cubicBezTo>
                    <a:pt x="4294" y="893"/>
                    <a:pt x="4291" y="897"/>
                    <a:pt x="4287" y="898"/>
                  </a:cubicBezTo>
                  <a:cubicBezTo>
                    <a:pt x="4283" y="898"/>
                    <a:pt x="4278" y="895"/>
                    <a:pt x="4278" y="891"/>
                  </a:cubicBezTo>
                  <a:close/>
                  <a:moveTo>
                    <a:pt x="4273" y="860"/>
                  </a:moveTo>
                  <a:lnTo>
                    <a:pt x="4273" y="859"/>
                  </a:lnTo>
                  <a:cubicBezTo>
                    <a:pt x="4272" y="855"/>
                    <a:pt x="4275" y="851"/>
                    <a:pt x="4279" y="850"/>
                  </a:cubicBezTo>
                  <a:cubicBezTo>
                    <a:pt x="4284" y="849"/>
                    <a:pt x="4288" y="852"/>
                    <a:pt x="4288" y="857"/>
                  </a:cubicBezTo>
                  <a:lnTo>
                    <a:pt x="4288" y="857"/>
                  </a:lnTo>
                  <a:cubicBezTo>
                    <a:pt x="4289" y="861"/>
                    <a:pt x="4286" y="865"/>
                    <a:pt x="4282" y="866"/>
                  </a:cubicBezTo>
                  <a:cubicBezTo>
                    <a:pt x="4278" y="867"/>
                    <a:pt x="4274" y="864"/>
                    <a:pt x="4273" y="860"/>
                  </a:cubicBezTo>
                  <a:close/>
                  <a:moveTo>
                    <a:pt x="4268" y="828"/>
                  </a:moveTo>
                  <a:lnTo>
                    <a:pt x="4268" y="828"/>
                  </a:lnTo>
                  <a:cubicBezTo>
                    <a:pt x="4267" y="823"/>
                    <a:pt x="4270" y="819"/>
                    <a:pt x="4274" y="819"/>
                  </a:cubicBezTo>
                  <a:cubicBezTo>
                    <a:pt x="4279" y="818"/>
                    <a:pt x="4283" y="821"/>
                    <a:pt x="4284" y="825"/>
                  </a:cubicBezTo>
                  <a:lnTo>
                    <a:pt x="4284" y="825"/>
                  </a:lnTo>
                  <a:cubicBezTo>
                    <a:pt x="4284" y="829"/>
                    <a:pt x="4282" y="834"/>
                    <a:pt x="4277" y="834"/>
                  </a:cubicBezTo>
                  <a:cubicBezTo>
                    <a:pt x="4273" y="835"/>
                    <a:pt x="4269" y="832"/>
                    <a:pt x="4268" y="828"/>
                  </a:cubicBezTo>
                  <a:close/>
                  <a:moveTo>
                    <a:pt x="4263" y="797"/>
                  </a:moveTo>
                  <a:lnTo>
                    <a:pt x="4263" y="797"/>
                  </a:lnTo>
                  <a:cubicBezTo>
                    <a:pt x="4262" y="793"/>
                    <a:pt x="4264" y="789"/>
                    <a:pt x="4268" y="787"/>
                  </a:cubicBezTo>
                  <a:cubicBezTo>
                    <a:pt x="4272" y="786"/>
                    <a:pt x="4277" y="788"/>
                    <a:pt x="4278" y="792"/>
                  </a:cubicBezTo>
                  <a:lnTo>
                    <a:pt x="4278" y="792"/>
                  </a:lnTo>
                  <a:cubicBezTo>
                    <a:pt x="4280" y="797"/>
                    <a:pt x="4277" y="801"/>
                    <a:pt x="4273" y="802"/>
                  </a:cubicBezTo>
                  <a:cubicBezTo>
                    <a:pt x="4269" y="804"/>
                    <a:pt x="4264" y="801"/>
                    <a:pt x="4263" y="797"/>
                  </a:cubicBezTo>
                  <a:close/>
                  <a:moveTo>
                    <a:pt x="4255" y="766"/>
                  </a:moveTo>
                  <a:lnTo>
                    <a:pt x="4255" y="766"/>
                  </a:lnTo>
                  <a:cubicBezTo>
                    <a:pt x="4254" y="762"/>
                    <a:pt x="4256" y="757"/>
                    <a:pt x="4260" y="756"/>
                  </a:cubicBezTo>
                  <a:cubicBezTo>
                    <a:pt x="4265" y="755"/>
                    <a:pt x="4269" y="757"/>
                    <a:pt x="4270" y="761"/>
                  </a:cubicBezTo>
                  <a:lnTo>
                    <a:pt x="4270" y="761"/>
                  </a:lnTo>
                  <a:cubicBezTo>
                    <a:pt x="4272" y="766"/>
                    <a:pt x="4269" y="770"/>
                    <a:pt x="4265" y="771"/>
                  </a:cubicBezTo>
                  <a:cubicBezTo>
                    <a:pt x="4261" y="773"/>
                    <a:pt x="4256" y="770"/>
                    <a:pt x="4255" y="766"/>
                  </a:cubicBezTo>
                  <a:close/>
                  <a:moveTo>
                    <a:pt x="4247" y="735"/>
                  </a:moveTo>
                  <a:lnTo>
                    <a:pt x="4247" y="735"/>
                  </a:lnTo>
                  <a:cubicBezTo>
                    <a:pt x="4246" y="731"/>
                    <a:pt x="4248" y="726"/>
                    <a:pt x="4252" y="725"/>
                  </a:cubicBezTo>
                  <a:cubicBezTo>
                    <a:pt x="4257" y="724"/>
                    <a:pt x="4261" y="726"/>
                    <a:pt x="4263" y="730"/>
                  </a:cubicBezTo>
                  <a:lnTo>
                    <a:pt x="4263" y="730"/>
                  </a:lnTo>
                  <a:cubicBezTo>
                    <a:pt x="4264" y="735"/>
                    <a:pt x="4261" y="739"/>
                    <a:pt x="4257" y="740"/>
                  </a:cubicBezTo>
                  <a:cubicBezTo>
                    <a:pt x="4253" y="742"/>
                    <a:pt x="4249" y="739"/>
                    <a:pt x="4247" y="735"/>
                  </a:cubicBezTo>
                  <a:close/>
                  <a:moveTo>
                    <a:pt x="4239" y="705"/>
                  </a:moveTo>
                  <a:lnTo>
                    <a:pt x="4239" y="705"/>
                  </a:lnTo>
                  <a:cubicBezTo>
                    <a:pt x="4238" y="701"/>
                    <a:pt x="4240" y="696"/>
                    <a:pt x="4244" y="694"/>
                  </a:cubicBezTo>
                  <a:cubicBezTo>
                    <a:pt x="4248" y="693"/>
                    <a:pt x="4253" y="695"/>
                    <a:pt x="4254" y="699"/>
                  </a:cubicBezTo>
                  <a:lnTo>
                    <a:pt x="4254" y="699"/>
                  </a:lnTo>
                  <a:cubicBezTo>
                    <a:pt x="4256" y="703"/>
                    <a:pt x="4254" y="708"/>
                    <a:pt x="4250" y="709"/>
                  </a:cubicBezTo>
                  <a:cubicBezTo>
                    <a:pt x="4246" y="711"/>
                    <a:pt x="4241" y="709"/>
                    <a:pt x="4239" y="705"/>
                  </a:cubicBezTo>
                  <a:close/>
                  <a:moveTo>
                    <a:pt x="4228" y="675"/>
                  </a:moveTo>
                  <a:lnTo>
                    <a:pt x="4228" y="675"/>
                  </a:lnTo>
                  <a:cubicBezTo>
                    <a:pt x="4227" y="671"/>
                    <a:pt x="4229" y="666"/>
                    <a:pt x="4233" y="664"/>
                  </a:cubicBezTo>
                  <a:cubicBezTo>
                    <a:pt x="4237" y="663"/>
                    <a:pt x="4241" y="665"/>
                    <a:pt x="4243" y="669"/>
                  </a:cubicBezTo>
                  <a:lnTo>
                    <a:pt x="4243" y="669"/>
                  </a:lnTo>
                  <a:cubicBezTo>
                    <a:pt x="4245" y="673"/>
                    <a:pt x="4243" y="678"/>
                    <a:pt x="4239" y="679"/>
                  </a:cubicBezTo>
                  <a:cubicBezTo>
                    <a:pt x="4234" y="681"/>
                    <a:pt x="4230" y="679"/>
                    <a:pt x="4228" y="675"/>
                  </a:cubicBezTo>
                  <a:close/>
                  <a:moveTo>
                    <a:pt x="4217" y="645"/>
                  </a:moveTo>
                  <a:lnTo>
                    <a:pt x="4217" y="645"/>
                  </a:lnTo>
                  <a:cubicBezTo>
                    <a:pt x="4215" y="641"/>
                    <a:pt x="4217" y="636"/>
                    <a:pt x="4222" y="634"/>
                  </a:cubicBezTo>
                  <a:cubicBezTo>
                    <a:pt x="4226" y="633"/>
                    <a:pt x="4230" y="635"/>
                    <a:pt x="4232" y="639"/>
                  </a:cubicBezTo>
                  <a:lnTo>
                    <a:pt x="4232" y="639"/>
                  </a:lnTo>
                  <a:cubicBezTo>
                    <a:pt x="4233" y="643"/>
                    <a:pt x="4231" y="648"/>
                    <a:pt x="4227" y="649"/>
                  </a:cubicBezTo>
                  <a:cubicBezTo>
                    <a:pt x="4223" y="651"/>
                    <a:pt x="4219" y="649"/>
                    <a:pt x="4217" y="645"/>
                  </a:cubicBezTo>
                  <a:close/>
                  <a:moveTo>
                    <a:pt x="4206" y="616"/>
                  </a:moveTo>
                  <a:lnTo>
                    <a:pt x="4206" y="616"/>
                  </a:lnTo>
                  <a:cubicBezTo>
                    <a:pt x="4204" y="612"/>
                    <a:pt x="4205" y="607"/>
                    <a:pt x="4209" y="605"/>
                  </a:cubicBezTo>
                  <a:cubicBezTo>
                    <a:pt x="4213" y="603"/>
                    <a:pt x="4218" y="604"/>
                    <a:pt x="4220" y="608"/>
                  </a:cubicBezTo>
                  <a:lnTo>
                    <a:pt x="4220" y="608"/>
                  </a:lnTo>
                  <a:cubicBezTo>
                    <a:pt x="4222" y="612"/>
                    <a:pt x="4221" y="617"/>
                    <a:pt x="4217" y="619"/>
                  </a:cubicBezTo>
                  <a:cubicBezTo>
                    <a:pt x="4213" y="621"/>
                    <a:pt x="4208" y="619"/>
                    <a:pt x="4206" y="616"/>
                  </a:cubicBezTo>
                  <a:close/>
                  <a:moveTo>
                    <a:pt x="4192" y="587"/>
                  </a:moveTo>
                  <a:lnTo>
                    <a:pt x="4192" y="587"/>
                  </a:lnTo>
                  <a:cubicBezTo>
                    <a:pt x="4190" y="583"/>
                    <a:pt x="4192" y="578"/>
                    <a:pt x="4196" y="576"/>
                  </a:cubicBezTo>
                  <a:cubicBezTo>
                    <a:pt x="4200" y="574"/>
                    <a:pt x="4204" y="575"/>
                    <a:pt x="4206" y="579"/>
                  </a:cubicBezTo>
                  <a:lnTo>
                    <a:pt x="4206" y="579"/>
                  </a:lnTo>
                  <a:cubicBezTo>
                    <a:pt x="4209" y="583"/>
                    <a:pt x="4207" y="588"/>
                    <a:pt x="4203" y="590"/>
                  </a:cubicBezTo>
                  <a:cubicBezTo>
                    <a:pt x="4199" y="592"/>
                    <a:pt x="4194" y="591"/>
                    <a:pt x="4192" y="587"/>
                  </a:cubicBezTo>
                  <a:close/>
                  <a:moveTo>
                    <a:pt x="4179" y="558"/>
                  </a:moveTo>
                  <a:lnTo>
                    <a:pt x="4179" y="558"/>
                  </a:lnTo>
                  <a:cubicBezTo>
                    <a:pt x="4176" y="554"/>
                    <a:pt x="4178" y="549"/>
                    <a:pt x="4182" y="547"/>
                  </a:cubicBezTo>
                  <a:cubicBezTo>
                    <a:pt x="4186" y="545"/>
                    <a:pt x="4191" y="546"/>
                    <a:pt x="4193" y="550"/>
                  </a:cubicBezTo>
                  <a:lnTo>
                    <a:pt x="4193" y="550"/>
                  </a:lnTo>
                  <a:cubicBezTo>
                    <a:pt x="4195" y="554"/>
                    <a:pt x="4193" y="559"/>
                    <a:pt x="4189" y="561"/>
                  </a:cubicBezTo>
                  <a:cubicBezTo>
                    <a:pt x="4185" y="563"/>
                    <a:pt x="4181" y="562"/>
                    <a:pt x="4179" y="558"/>
                  </a:cubicBezTo>
                  <a:close/>
                  <a:moveTo>
                    <a:pt x="4165" y="530"/>
                  </a:moveTo>
                  <a:lnTo>
                    <a:pt x="4165" y="530"/>
                  </a:lnTo>
                  <a:cubicBezTo>
                    <a:pt x="4163" y="526"/>
                    <a:pt x="4164" y="521"/>
                    <a:pt x="4167" y="518"/>
                  </a:cubicBezTo>
                  <a:cubicBezTo>
                    <a:pt x="4171" y="516"/>
                    <a:pt x="4176" y="517"/>
                    <a:pt x="4178" y="521"/>
                  </a:cubicBezTo>
                  <a:lnTo>
                    <a:pt x="4178" y="521"/>
                  </a:lnTo>
                  <a:cubicBezTo>
                    <a:pt x="4181" y="525"/>
                    <a:pt x="4180" y="530"/>
                    <a:pt x="4176" y="532"/>
                  </a:cubicBezTo>
                  <a:cubicBezTo>
                    <a:pt x="4172" y="534"/>
                    <a:pt x="4167" y="533"/>
                    <a:pt x="4165" y="530"/>
                  </a:cubicBezTo>
                  <a:close/>
                  <a:moveTo>
                    <a:pt x="4148" y="502"/>
                  </a:moveTo>
                  <a:lnTo>
                    <a:pt x="4148" y="502"/>
                  </a:lnTo>
                  <a:cubicBezTo>
                    <a:pt x="4146" y="498"/>
                    <a:pt x="4147" y="494"/>
                    <a:pt x="4151" y="491"/>
                  </a:cubicBezTo>
                  <a:cubicBezTo>
                    <a:pt x="4154" y="489"/>
                    <a:pt x="4159" y="490"/>
                    <a:pt x="4162" y="494"/>
                  </a:cubicBezTo>
                  <a:lnTo>
                    <a:pt x="4162" y="494"/>
                  </a:lnTo>
                  <a:cubicBezTo>
                    <a:pt x="4164" y="497"/>
                    <a:pt x="4163" y="502"/>
                    <a:pt x="4159" y="505"/>
                  </a:cubicBezTo>
                  <a:cubicBezTo>
                    <a:pt x="4156" y="507"/>
                    <a:pt x="4151" y="506"/>
                    <a:pt x="4148" y="502"/>
                  </a:cubicBezTo>
                  <a:close/>
                  <a:moveTo>
                    <a:pt x="4132" y="475"/>
                  </a:moveTo>
                  <a:lnTo>
                    <a:pt x="4132" y="475"/>
                  </a:lnTo>
                  <a:cubicBezTo>
                    <a:pt x="4129" y="471"/>
                    <a:pt x="4130" y="466"/>
                    <a:pt x="4134" y="464"/>
                  </a:cubicBezTo>
                  <a:cubicBezTo>
                    <a:pt x="4138" y="461"/>
                    <a:pt x="4143" y="462"/>
                    <a:pt x="4145" y="466"/>
                  </a:cubicBezTo>
                  <a:lnTo>
                    <a:pt x="4145" y="466"/>
                  </a:lnTo>
                  <a:cubicBezTo>
                    <a:pt x="4147" y="470"/>
                    <a:pt x="4146" y="475"/>
                    <a:pt x="4143" y="477"/>
                  </a:cubicBezTo>
                  <a:cubicBezTo>
                    <a:pt x="4139" y="480"/>
                    <a:pt x="4134" y="479"/>
                    <a:pt x="4132" y="475"/>
                  </a:cubicBezTo>
                  <a:close/>
                  <a:moveTo>
                    <a:pt x="4115" y="448"/>
                  </a:moveTo>
                  <a:lnTo>
                    <a:pt x="4115" y="448"/>
                  </a:lnTo>
                  <a:cubicBezTo>
                    <a:pt x="4113" y="444"/>
                    <a:pt x="4113" y="439"/>
                    <a:pt x="4117" y="437"/>
                  </a:cubicBezTo>
                  <a:cubicBezTo>
                    <a:pt x="4120" y="434"/>
                    <a:pt x="4125" y="435"/>
                    <a:pt x="4128" y="439"/>
                  </a:cubicBezTo>
                  <a:lnTo>
                    <a:pt x="4128" y="439"/>
                  </a:lnTo>
                  <a:cubicBezTo>
                    <a:pt x="4131" y="442"/>
                    <a:pt x="4130" y="447"/>
                    <a:pt x="4126" y="450"/>
                  </a:cubicBezTo>
                  <a:cubicBezTo>
                    <a:pt x="4123" y="452"/>
                    <a:pt x="4118" y="452"/>
                    <a:pt x="4115" y="448"/>
                  </a:cubicBezTo>
                  <a:close/>
                  <a:moveTo>
                    <a:pt x="4096" y="422"/>
                  </a:moveTo>
                  <a:lnTo>
                    <a:pt x="4096" y="422"/>
                  </a:lnTo>
                  <a:cubicBezTo>
                    <a:pt x="4093" y="419"/>
                    <a:pt x="4094" y="414"/>
                    <a:pt x="4098" y="411"/>
                  </a:cubicBezTo>
                  <a:cubicBezTo>
                    <a:pt x="4101" y="409"/>
                    <a:pt x="4106" y="409"/>
                    <a:pt x="4109" y="413"/>
                  </a:cubicBezTo>
                  <a:lnTo>
                    <a:pt x="4109" y="413"/>
                  </a:lnTo>
                  <a:cubicBezTo>
                    <a:pt x="4111" y="416"/>
                    <a:pt x="4111" y="421"/>
                    <a:pt x="4107" y="424"/>
                  </a:cubicBezTo>
                  <a:cubicBezTo>
                    <a:pt x="4104" y="427"/>
                    <a:pt x="4099" y="426"/>
                    <a:pt x="4096" y="422"/>
                  </a:cubicBezTo>
                  <a:close/>
                  <a:moveTo>
                    <a:pt x="4077" y="397"/>
                  </a:moveTo>
                  <a:lnTo>
                    <a:pt x="4077" y="397"/>
                  </a:lnTo>
                  <a:cubicBezTo>
                    <a:pt x="4074" y="393"/>
                    <a:pt x="4075" y="388"/>
                    <a:pt x="4078" y="386"/>
                  </a:cubicBezTo>
                  <a:cubicBezTo>
                    <a:pt x="4082" y="383"/>
                    <a:pt x="4087" y="384"/>
                    <a:pt x="4090" y="387"/>
                  </a:cubicBezTo>
                  <a:lnTo>
                    <a:pt x="4090" y="387"/>
                  </a:lnTo>
                  <a:cubicBezTo>
                    <a:pt x="4092" y="391"/>
                    <a:pt x="4092" y="396"/>
                    <a:pt x="4088" y="398"/>
                  </a:cubicBezTo>
                  <a:cubicBezTo>
                    <a:pt x="4084" y="401"/>
                    <a:pt x="4079" y="400"/>
                    <a:pt x="4077" y="397"/>
                  </a:cubicBezTo>
                  <a:close/>
                  <a:moveTo>
                    <a:pt x="4058" y="372"/>
                  </a:moveTo>
                  <a:lnTo>
                    <a:pt x="4058" y="372"/>
                  </a:lnTo>
                  <a:cubicBezTo>
                    <a:pt x="4055" y="369"/>
                    <a:pt x="4055" y="364"/>
                    <a:pt x="4058" y="361"/>
                  </a:cubicBezTo>
                  <a:cubicBezTo>
                    <a:pt x="4061" y="358"/>
                    <a:pt x="4066" y="358"/>
                    <a:pt x="4069" y="361"/>
                  </a:cubicBezTo>
                  <a:lnTo>
                    <a:pt x="4069" y="361"/>
                  </a:lnTo>
                  <a:cubicBezTo>
                    <a:pt x="4073" y="364"/>
                    <a:pt x="4073" y="369"/>
                    <a:pt x="4069" y="372"/>
                  </a:cubicBezTo>
                  <a:cubicBezTo>
                    <a:pt x="4066" y="375"/>
                    <a:pt x="4061" y="375"/>
                    <a:pt x="4058" y="372"/>
                  </a:cubicBezTo>
                  <a:close/>
                  <a:moveTo>
                    <a:pt x="4036" y="349"/>
                  </a:moveTo>
                  <a:lnTo>
                    <a:pt x="4036" y="349"/>
                  </a:lnTo>
                  <a:cubicBezTo>
                    <a:pt x="4033" y="345"/>
                    <a:pt x="4033" y="340"/>
                    <a:pt x="4037" y="337"/>
                  </a:cubicBezTo>
                  <a:cubicBezTo>
                    <a:pt x="4040" y="334"/>
                    <a:pt x="4045" y="334"/>
                    <a:pt x="4048" y="337"/>
                  </a:cubicBezTo>
                  <a:lnTo>
                    <a:pt x="4048" y="337"/>
                  </a:lnTo>
                  <a:cubicBezTo>
                    <a:pt x="4051" y="341"/>
                    <a:pt x="4051" y="346"/>
                    <a:pt x="4048" y="349"/>
                  </a:cubicBezTo>
                  <a:cubicBezTo>
                    <a:pt x="4045" y="352"/>
                    <a:pt x="4040" y="352"/>
                    <a:pt x="4036" y="349"/>
                  </a:cubicBezTo>
                  <a:close/>
                  <a:moveTo>
                    <a:pt x="4015" y="325"/>
                  </a:moveTo>
                  <a:lnTo>
                    <a:pt x="4015" y="325"/>
                  </a:lnTo>
                  <a:cubicBezTo>
                    <a:pt x="4012" y="322"/>
                    <a:pt x="4012" y="317"/>
                    <a:pt x="4015" y="314"/>
                  </a:cubicBezTo>
                  <a:cubicBezTo>
                    <a:pt x="4018" y="311"/>
                    <a:pt x="4023" y="311"/>
                    <a:pt x="4026" y="314"/>
                  </a:cubicBezTo>
                  <a:lnTo>
                    <a:pt x="4026" y="314"/>
                  </a:lnTo>
                  <a:cubicBezTo>
                    <a:pt x="4029" y="317"/>
                    <a:pt x="4029" y="322"/>
                    <a:pt x="4026" y="325"/>
                  </a:cubicBezTo>
                  <a:cubicBezTo>
                    <a:pt x="4023" y="328"/>
                    <a:pt x="4018" y="328"/>
                    <a:pt x="4015" y="325"/>
                  </a:cubicBezTo>
                  <a:close/>
                  <a:moveTo>
                    <a:pt x="3993" y="302"/>
                  </a:moveTo>
                  <a:lnTo>
                    <a:pt x="3993" y="302"/>
                  </a:lnTo>
                  <a:cubicBezTo>
                    <a:pt x="3990" y="299"/>
                    <a:pt x="3990" y="294"/>
                    <a:pt x="3993" y="291"/>
                  </a:cubicBezTo>
                  <a:cubicBezTo>
                    <a:pt x="3996" y="287"/>
                    <a:pt x="4001" y="287"/>
                    <a:pt x="4004" y="290"/>
                  </a:cubicBezTo>
                  <a:lnTo>
                    <a:pt x="4004" y="290"/>
                  </a:lnTo>
                  <a:cubicBezTo>
                    <a:pt x="4007" y="293"/>
                    <a:pt x="4008" y="298"/>
                    <a:pt x="4005" y="301"/>
                  </a:cubicBezTo>
                  <a:cubicBezTo>
                    <a:pt x="4002" y="305"/>
                    <a:pt x="3997" y="305"/>
                    <a:pt x="3993" y="302"/>
                  </a:cubicBezTo>
                  <a:close/>
                  <a:moveTo>
                    <a:pt x="3970" y="280"/>
                  </a:moveTo>
                  <a:lnTo>
                    <a:pt x="3970" y="280"/>
                  </a:lnTo>
                  <a:cubicBezTo>
                    <a:pt x="3966" y="277"/>
                    <a:pt x="3966" y="272"/>
                    <a:pt x="3969" y="269"/>
                  </a:cubicBezTo>
                  <a:cubicBezTo>
                    <a:pt x="3972" y="266"/>
                    <a:pt x="3977" y="265"/>
                    <a:pt x="3980" y="268"/>
                  </a:cubicBezTo>
                  <a:lnTo>
                    <a:pt x="3980" y="268"/>
                  </a:lnTo>
                  <a:cubicBezTo>
                    <a:pt x="3984" y="271"/>
                    <a:pt x="3984" y="276"/>
                    <a:pt x="3981" y="280"/>
                  </a:cubicBezTo>
                  <a:cubicBezTo>
                    <a:pt x="3978" y="283"/>
                    <a:pt x="3973" y="283"/>
                    <a:pt x="3970" y="280"/>
                  </a:cubicBezTo>
                  <a:close/>
                  <a:moveTo>
                    <a:pt x="3946" y="259"/>
                  </a:moveTo>
                  <a:lnTo>
                    <a:pt x="3946" y="259"/>
                  </a:lnTo>
                  <a:cubicBezTo>
                    <a:pt x="3943" y="256"/>
                    <a:pt x="3943" y="251"/>
                    <a:pt x="3945" y="247"/>
                  </a:cubicBezTo>
                  <a:cubicBezTo>
                    <a:pt x="3948" y="244"/>
                    <a:pt x="3953" y="244"/>
                    <a:pt x="3957" y="247"/>
                  </a:cubicBezTo>
                  <a:lnTo>
                    <a:pt x="3957" y="247"/>
                  </a:lnTo>
                  <a:cubicBezTo>
                    <a:pt x="3960" y="250"/>
                    <a:pt x="3960" y="255"/>
                    <a:pt x="3958" y="258"/>
                  </a:cubicBezTo>
                  <a:cubicBezTo>
                    <a:pt x="3955" y="261"/>
                    <a:pt x="3950" y="262"/>
                    <a:pt x="3946" y="259"/>
                  </a:cubicBezTo>
                  <a:close/>
                  <a:moveTo>
                    <a:pt x="3923" y="238"/>
                  </a:moveTo>
                  <a:lnTo>
                    <a:pt x="3923" y="238"/>
                  </a:lnTo>
                  <a:cubicBezTo>
                    <a:pt x="3919" y="235"/>
                    <a:pt x="3918" y="230"/>
                    <a:pt x="3921" y="227"/>
                  </a:cubicBezTo>
                  <a:cubicBezTo>
                    <a:pt x="3924" y="223"/>
                    <a:pt x="3929" y="222"/>
                    <a:pt x="3932" y="225"/>
                  </a:cubicBezTo>
                  <a:lnTo>
                    <a:pt x="3932" y="225"/>
                  </a:lnTo>
                  <a:cubicBezTo>
                    <a:pt x="3936" y="228"/>
                    <a:pt x="3937" y="233"/>
                    <a:pt x="3934" y="236"/>
                  </a:cubicBezTo>
                  <a:cubicBezTo>
                    <a:pt x="3931" y="240"/>
                    <a:pt x="3926" y="241"/>
                    <a:pt x="3923" y="238"/>
                  </a:cubicBezTo>
                  <a:close/>
                  <a:moveTo>
                    <a:pt x="3897" y="219"/>
                  </a:moveTo>
                  <a:lnTo>
                    <a:pt x="3897" y="219"/>
                  </a:lnTo>
                  <a:cubicBezTo>
                    <a:pt x="3894" y="216"/>
                    <a:pt x="3893" y="211"/>
                    <a:pt x="3895" y="208"/>
                  </a:cubicBezTo>
                  <a:cubicBezTo>
                    <a:pt x="3898" y="204"/>
                    <a:pt x="3903" y="203"/>
                    <a:pt x="3907" y="206"/>
                  </a:cubicBezTo>
                  <a:lnTo>
                    <a:pt x="3907" y="206"/>
                  </a:lnTo>
                  <a:cubicBezTo>
                    <a:pt x="3910" y="208"/>
                    <a:pt x="3911" y="213"/>
                    <a:pt x="3908" y="217"/>
                  </a:cubicBezTo>
                  <a:cubicBezTo>
                    <a:pt x="3906" y="221"/>
                    <a:pt x="3901" y="221"/>
                    <a:pt x="3897" y="219"/>
                  </a:cubicBezTo>
                  <a:close/>
                  <a:moveTo>
                    <a:pt x="3872" y="200"/>
                  </a:moveTo>
                  <a:lnTo>
                    <a:pt x="3872" y="200"/>
                  </a:lnTo>
                  <a:cubicBezTo>
                    <a:pt x="3868" y="197"/>
                    <a:pt x="3867" y="192"/>
                    <a:pt x="3870" y="188"/>
                  </a:cubicBezTo>
                  <a:cubicBezTo>
                    <a:pt x="3872" y="185"/>
                    <a:pt x="3877" y="184"/>
                    <a:pt x="3881" y="187"/>
                  </a:cubicBezTo>
                  <a:lnTo>
                    <a:pt x="3881" y="187"/>
                  </a:lnTo>
                  <a:cubicBezTo>
                    <a:pt x="3885" y="189"/>
                    <a:pt x="3885" y="194"/>
                    <a:pt x="3883" y="198"/>
                  </a:cubicBezTo>
                  <a:cubicBezTo>
                    <a:pt x="3880" y="201"/>
                    <a:pt x="3875" y="202"/>
                    <a:pt x="3872" y="200"/>
                  </a:cubicBezTo>
                  <a:close/>
                  <a:moveTo>
                    <a:pt x="3846" y="181"/>
                  </a:moveTo>
                  <a:lnTo>
                    <a:pt x="3846" y="181"/>
                  </a:lnTo>
                  <a:cubicBezTo>
                    <a:pt x="3842" y="179"/>
                    <a:pt x="3841" y="174"/>
                    <a:pt x="3844" y="170"/>
                  </a:cubicBezTo>
                  <a:cubicBezTo>
                    <a:pt x="3846" y="166"/>
                    <a:pt x="3851" y="165"/>
                    <a:pt x="3855" y="168"/>
                  </a:cubicBezTo>
                  <a:lnTo>
                    <a:pt x="3855" y="168"/>
                  </a:lnTo>
                  <a:cubicBezTo>
                    <a:pt x="3858" y="170"/>
                    <a:pt x="3859" y="175"/>
                    <a:pt x="3857" y="179"/>
                  </a:cubicBezTo>
                  <a:cubicBezTo>
                    <a:pt x="3855" y="182"/>
                    <a:pt x="3850" y="183"/>
                    <a:pt x="3846" y="181"/>
                  </a:cubicBezTo>
                  <a:close/>
                  <a:moveTo>
                    <a:pt x="3819" y="164"/>
                  </a:moveTo>
                  <a:lnTo>
                    <a:pt x="3819" y="164"/>
                  </a:lnTo>
                  <a:cubicBezTo>
                    <a:pt x="3815" y="162"/>
                    <a:pt x="3814" y="157"/>
                    <a:pt x="3816" y="153"/>
                  </a:cubicBezTo>
                  <a:cubicBezTo>
                    <a:pt x="3819" y="150"/>
                    <a:pt x="3824" y="149"/>
                    <a:pt x="3827" y="151"/>
                  </a:cubicBezTo>
                  <a:lnTo>
                    <a:pt x="3827" y="151"/>
                  </a:lnTo>
                  <a:cubicBezTo>
                    <a:pt x="3831" y="153"/>
                    <a:pt x="3832" y="158"/>
                    <a:pt x="3830" y="162"/>
                  </a:cubicBezTo>
                  <a:cubicBezTo>
                    <a:pt x="3827" y="166"/>
                    <a:pt x="3823" y="167"/>
                    <a:pt x="3819" y="164"/>
                  </a:cubicBezTo>
                  <a:close/>
                  <a:moveTo>
                    <a:pt x="3791" y="148"/>
                  </a:moveTo>
                  <a:lnTo>
                    <a:pt x="3791" y="148"/>
                  </a:lnTo>
                  <a:cubicBezTo>
                    <a:pt x="3788" y="145"/>
                    <a:pt x="3787" y="141"/>
                    <a:pt x="3789" y="137"/>
                  </a:cubicBezTo>
                  <a:cubicBezTo>
                    <a:pt x="3791" y="133"/>
                    <a:pt x="3796" y="132"/>
                    <a:pt x="3800" y="134"/>
                  </a:cubicBezTo>
                  <a:lnTo>
                    <a:pt x="3800" y="134"/>
                  </a:lnTo>
                  <a:cubicBezTo>
                    <a:pt x="3804" y="137"/>
                    <a:pt x="3805" y="142"/>
                    <a:pt x="3802" y="145"/>
                  </a:cubicBezTo>
                  <a:cubicBezTo>
                    <a:pt x="3800" y="149"/>
                    <a:pt x="3795" y="150"/>
                    <a:pt x="3791" y="148"/>
                  </a:cubicBezTo>
                  <a:close/>
                  <a:moveTo>
                    <a:pt x="3765" y="132"/>
                  </a:moveTo>
                  <a:lnTo>
                    <a:pt x="3765" y="132"/>
                  </a:lnTo>
                  <a:cubicBezTo>
                    <a:pt x="3761" y="130"/>
                    <a:pt x="3759" y="125"/>
                    <a:pt x="3761" y="121"/>
                  </a:cubicBezTo>
                  <a:cubicBezTo>
                    <a:pt x="3763" y="117"/>
                    <a:pt x="3768" y="116"/>
                    <a:pt x="3772" y="118"/>
                  </a:cubicBezTo>
                  <a:lnTo>
                    <a:pt x="3772" y="118"/>
                  </a:lnTo>
                  <a:cubicBezTo>
                    <a:pt x="3776" y="120"/>
                    <a:pt x="3777" y="124"/>
                    <a:pt x="3775" y="128"/>
                  </a:cubicBezTo>
                  <a:cubicBezTo>
                    <a:pt x="3773" y="132"/>
                    <a:pt x="3769" y="134"/>
                    <a:pt x="3765" y="132"/>
                  </a:cubicBezTo>
                  <a:close/>
                  <a:moveTo>
                    <a:pt x="3736" y="118"/>
                  </a:moveTo>
                  <a:lnTo>
                    <a:pt x="3736" y="118"/>
                  </a:lnTo>
                  <a:cubicBezTo>
                    <a:pt x="3732" y="116"/>
                    <a:pt x="3730" y="112"/>
                    <a:pt x="3732" y="108"/>
                  </a:cubicBezTo>
                  <a:cubicBezTo>
                    <a:pt x="3734" y="104"/>
                    <a:pt x="3739" y="102"/>
                    <a:pt x="3743" y="104"/>
                  </a:cubicBezTo>
                  <a:lnTo>
                    <a:pt x="3743" y="104"/>
                  </a:lnTo>
                  <a:cubicBezTo>
                    <a:pt x="3747" y="106"/>
                    <a:pt x="3748" y="111"/>
                    <a:pt x="3746" y="115"/>
                  </a:cubicBezTo>
                  <a:cubicBezTo>
                    <a:pt x="3744" y="119"/>
                    <a:pt x="3740" y="120"/>
                    <a:pt x="3736" y="118"/>
                  </a:cubicBezTo>
                  <a:close/>
                  <a:moveTo>
                    <a:pt x="3707" y="105"/>
                  </a:moveTo>
                  <a:lnTo>
                    <a:pt x="3707" y="105"/>
                  </a:lnTo>
                  <a:cubicBezTo>
                    <a:pt x="3703" y="103"/>
                    <a:pt x="3701" y="98"/>
                    <a:pt x="3703" y="94"/>
                  </a:cubicBezTo>
                  <a:cubicBezTo>
                    <a:pt x="3705" y="90"/>
                    <a:pt x="3710" y="88"/>
                    <a:pt x="3714" y="90"/>
                  </a:cubicBezTo>
                  <a:lnTo>
                    <a:pt x="3714" y="90"/>
                  </a:lnTo>
                  <a:cubicBezTo>
                    <a:pt x="3718" y="92"/>
                    <a:pt x="3719" y="97"/>
                    <a:pt x="3717" y="101"/>
                  </a:cubicBezTo>
                  <a:cubicBezTo>
                    <a:pt x="3716" y="105"/>
                    <a:pt x="3711" y="106"/>
                    <a:pt x="3707" y="105"/>
                  </a:cubicBezTo>
                  <a:close/>
                  <a:moveTo>
                    <a:pt x="3678" y="92"/>
                  </a:moveTo>
                  <a:lnTo>
                    <a:pt x="3678" y="92"/>
                  </a:lnTo>
                  <a:cubicBezTo>
                    <a:pt x="3674" y="90"/>
                    <a:pt x="3672" y="86"/>
                    <a:pt x="3674" y="81"/>
                  </a:cubicBezTo>
                  <a:cubicBezTo>
                    <a:pt x="3675" y="77"/>
                    <a:pt x="3680" y="75"/>
                    <a:pt x="3684" y="77"/>
                  </a:cubicBezTo>
                  <a:lnTo>
                    <a:pt x="3684" y="77"/>
                  </a:lnTo>
                  <a:cubicBezTo>
                    <a:pt x="3688" y="78"/>
                    <a:pt x="3690" y="83"/>
                    <a:pt x="3689" y="87"/>
                  </a:cubicBezTo>
                  <a:cubicBezTo>
                    <a:pt x="3687" y="91"/>
                    <a:pt x="3683" y="93"/>
                    <a:pt x="3678" y="92"/>
                  </a:cubicBezTo>
                  <a:close/>
                  <a:moveTo>
                    <a:pt x="3648" y="80"/>
                  </a:moveTo>
                  <a:lnTo>
                    <a:pt x="3648" y="80"/>
                  </a:lnTo>
                  <a:cubicBezTo>
                    <a:pt x="3644" y="79"/>
                    <a:pt x="3642" y="74"/>
                    <a:pt x="3644" y="70"/>
                  </a:cubicBezTo>
                  <a:cubicBezTo>
                    <a:pt x="3645" y="66"/>
                    <a:pt x="3650" y="64"/>
                    <a:pt x="3654" y="65"/>
                  </a:cubicBezTo>
                  <a:lnTo>
                    <a:pt x="3654" y="65"/>
                  </a:lnTo>
                  <a:cubicBezTo>
                    <a:pt x="3658" y="67"/>
                    <a:pt x="3660" y="71"/>
                    <a:pt x="3659" y="76"/>
                  </a:cubicBezTo>
                  <a:cubicBezTo>
                    <a:pt x="3657" y="80"/>
                    <a:pt x="3653" y="82"/>
                    <a:pt x="3648" y="80"/>
                  </a:cubicBezTo>
                  <a:close/>
                  <a:moveTo>
                    <a:pt x="3618" y="69"/>
                  </a:moveTo>
                  <a:lnTo>
                    <a:pt x="3618" y="69"/>
                  </a:lnTo>
                  <a:cubicBezTo>
                    <a:pt x="3614" y="68"/>
                    <a:pt x="3612" y="63"/>
                    <a:pt x="3614" y="59"/>
                  </a:cubicBezTo>
                  <a:cubicBezTo>
                    <a:pt x="3615" y="55"/>
                    <a:pt x="3620" y="53"/>
                    <a:pt x="3624" y="54"/>
                  </a:cubicBezTo>
                  <a:lnTo>
                    <a:pt x="3624" y="54"/>
                  </a:lnTo>
                  <a:cubicBezTo>
                    <a:pt x="3628" y="56"/>
                    <a:pt x="3630" y="60"/>
                    <a:pt x="3629" y="64"/>
                  </a:cubicBezTo>
                  <a:cubicBezTo>
                    <a:pt x="3627" y="69"/>
                    <a:pt x="3623" y="71"/>
                    <a:pt x="3618" y="69"/>
                  </a:cubicBezTo>
                  <a:close/>
                  <a:moveTo>
                    <a:pt x="3589" y="59"/>
                  </a:moveTo>
                  <a:lnTo>
                    <a:pt x="3589" y="59"/>
                  </a:lnTo>
                  <a:cubicBezTo>
                    <a:pt x="3585" y="58"/>
                    <a:pt x="3582" y="53"/>
                    <a:pt x="3583" y="49"/>
                  </a:cubicBezTo>
                  <a:cubicBezTo>
                    <a:pt x="3584" y="45"/>
                    <a:pt x="3589" y="42"/>
                    <a:pt x="3593" y="43"/>
                  </a:cubicBezTo>
                  <a:lnTo>
                    <a:pt x="3593" y="43"/>
                  </a:lnTo>
                  <a:cubicBezTo>
                    <a:pt x="3597" y="44"/>
                    <a:pt x="3600" y="49"/>
                    <a:pt x="3599" y="53"/>
                  </a:cubicBezTo>
                  <a:cubicBezTo>
                    <a:pt x="3598" y="57"/>
                    <a:pt x="3593" y="60"/>
                    <a:pt x="3589" y="59"/>
                  </a:cubicBezTo>
                  <a:close/>
                  <a:moveTo>
                    <a:pt x="3558" y="51"/>
                  </a:moveTo>
                  <a:lnTo>
                    <a:pt x="3558" y="51"/>
                  </a:lnTo>
                  <a:cubicBezTo>
                    <a:pt x="3554" y="50"/>
                    <a:pt x="3551" y="45"/>
                    <a:pt x="3552" y="41"/>
                  </a:cubicBezTo>
                  <a:cubicBezTo>
                    <a:pt x="3553" y="37"/>
                    <a:pt x="3558" y="34"/>
                    <a:pt x="3562" y="36"/>
                  </a:cubicBezTo>
                  <a:lnTo>
                    <a:pt x="3562" y="36"/>
                  </a:lnTo>
                  <a:cubicBezTo>
                    <a:pt x="3566" y="37"/>
                    <a:pt x="3569" y="41"/>
                    <a:pt x="3568" y="45"/>
                  </a:cubicBezTo>
                  <a:cubicBezTo>
                    <a:pt x="3567" y="50"/>
                    <a:pt x="3562" y="52"/>
                    <a:pt x="3558" y="51"/>
                  </a:cubicBezTo>
                  <a:close/>
                  <a:moveTo>
                    <a:pt x="3527" y="43"/>
                  </a:moveTo>
                  <a:lnTo>
                    <a:pt x="3527" y="43"/>
                  </a:lnTo>
                  <a:cubicBezTo>
                    <a:pt x="3523" y="42"/>
                    <a:pt x="3520" y="38"/>
                    <a:pt x="3521" y="33"/>
                  </a:cubicBezTo>
                  <a:cubicBezTo>
                    <a:pt x="3522" y="29"/>
                    <a:pt x="3527" y="27"/>
                    <a:pt x="3531" y="28"/>
                  </a:cubicBezTo>
                  <a:lnTo>
                    <a:pt x="3531" y="28"/>
                  </a:lnTo>
                  <a:cubicBezTo>
                    <a:pt x="3535" y="29"/>
                    <a:pt x="3538" y="33"/>
                    <a:pt x="3537" y="37"/>
                  </a:cubicBezTo>
                  <a:cubicBezTo>
                    <a:pt x="3535" y="42"/>
                    <a:pt x="3531" y="44"/>
                    <a:pt x="3527" y="43"/>
                  </a:cubicBezTo>
                  <a:close/>
                  <a:moveTo>
                    <a:pt x="3497" y="36"/>
                  </a:moveTo>
                  <a:lnTo>
                    <a:pt x="3497" y="36"/>
                  </a:lnTo>
                  <a:cubicBezTo>
                    <a:pt x="3492" y="35"/>
                    <a:pt x="3489" y="31"/>
                    <a:pt x="3490" y="27"/>
                  </a:cubicBezTo>
                  <a:cubicBezTo>
                    <a:pt x="3490" y="22"/>
                    <a:pt x="3495" y="19"/>
                    <a:pt x="3499" y="20"/>
                  </a:cubicBezTo>
                  <a:lnTo>
                    <a:pt x="3499" y="20"/>
                  </a:lnTo>
                  <a:cubicBezTo>
                    <a:pt x="3503" y="21"/>
                    <a:pt x="3506" y="25"/>
                    <a:pt x="3506" y="29"/>
                  </a:cubicBezTo>
                  <a:cubicBezTo>
                    <a:pt x="3505" y="33"/>
                    <a:pt x="3501" y="36"/>
                    <a:pt x="3497" y="36"/>
                  </a:cubicBezTo>
                  <a:close/>
                  <a:moveTo>
                    <a:pt x="3465" y="31"/>
                  </a:moveTo>
                  <a:lnTo>
                    <a:pt x="3465" y="31"/>
                  </a:lnTo>
                  <a:cubicBezTo>
                    <a:pt x="3461" y="30"/>
                    <a:pt x="3458" y="26"/>
                    <a:pt x="3458" y="22"/>
                  </a:cubicBezTo>
                  <a:cubicBezTo>
                    <a:pt x="3459" y="18"/>
                    <a:pt x="3463" y="15"/>
                    <a:pt x="3467" y="15"/>
                  </a:cubicBezTo>
                  <a:lnTo>
                    <a:pt x="3467" y="15"/>
                  </a:lnTo>
                  <a:cubicBezTo>
                    <a:pt x="3472" y="16"/>
                    <a:pt x="3475" y="20"/>
                    <a:pt x="3474" y="24"/>
                  </a:cubicBezTo>
                  <a:cubicBezTo>
                    <a:pt x="3473" y="29"/>
                    <a:pt x="3469" y="32"/>
                    <a:pt x="3465" y="31"/>
                  </a:cubicBezTo>
                  <a:close/>
                  <a:moveTo>
                    <a:pt x="3433" y="26"/>
                  </a:moveTo>
                  <a:lnTo>
                    <a:pt x="3433" y="26"/>
                  </a:lnTo>
                  <a:cubicBezTo>
                    <a:pt x="3429" y="25"/>
                    <a:pt x="3426" y="21"/>
                    <a:pt x="3427" y="17"/>
                  </a:cubicBezTo>
                  <a:cubicBezTo>
                    <a:pt x="3427" y="13"/>
                    <a:pt x="3431" y="10"/>
                    <a:pt x="3436" y="10"/>
                  </a:cubicBezTo>
                  <a:lnTo>
                    <a:pt x="3436" y="10"/>
                  </a:lnTo>
                  <a:cubicBezTo>
                    <a:pt x="3440" y="11"/>
                    <a:pt x="3443" y="15"/>
                    <a:pt x="3442" y="19"/>
                  </a:cubicBezTo>
                  <a:cubicBezTo>
                    <a:pt x="3442" y="24"/>
                    <a:pt x="3438" y="27"/>
                    <a:pt x="3433" y="26"/>
                  </a:cubicBezTo>
                  <a:close/>
                  <a:moveTo>
                    <a:pt x="3402" y="21"/>
                  </a:moveTo>
                  <a:lnTo>
                    <a:pt x="3402" y="21"/>
                  </a:lnTo>
                  <a:cubicBezTo>
                    <a:pt x="3398" y="21"/>
                    <a:pt x="3395" y="17"/>
                    <a:pt x="3395" y="13"/>
                  </a:cubicBezTo>
                  <a:cubicBezTo>
                    <a:pt x="3395" y="9"/>
                    <a:pt x="3399" y="5"/>
                    <a:pt x="3403" y="5"/>
                  </a:cubicBezTo>
                  <a:lnTo>
                    <a:pt x="3403" y="5"/>
                  </a:lnTo>
                  <a:cubicBezTo>
                    <a:pt x="3408" y="6"/>
                    <a:pt x="3411" y="9"/>
                    <a:pt x="3411" y="14"/>
                  </a:cubicBezTo>
                  <a:cubicBezTo>
                    <a:pt x="3411" y="18"/>
                    <a:pt x="3407" y="22"/>
                    <a:pt x="3402" y="21"/>
                  </a:cubicBezTo>
                  <a:close/>
                  <a:moveTo>
                    <a:pt x="3370" y="20"/>
                  </a:moveTo>
                  <a:lnTo>
                    <a:pt x="3370" y="20"/>
                  </a:lnTo>
                  <a:cubicBezTo>
                    <a:pt x="3366" y="20"/>
                    <a:pt x="3363" y="16"/>
                    <a:pt x="3363" y="11"/>
                  </a:cubicBezTo>
                  <a:cubicBezTo>
                    <a:pt x="3363" y="7"/>
                    <a:pt x="3367" y="4"/>
                    <a:pt x="3371" y="4"/>
                  </a:cubicBezTo>
                  <a:lnTo>
                    <a:pt x="3371" y="4"/>
                  </a:lnTo>
                  <a:cubicBezTo>
                    <a:pt x="3376" y="4"/>
                    <a:pt x="3379" y="8"/>
                    <a:pt x="3379" y="12"/>
                  </a:cubicBezTo>
                  <a:cubicBezTo>
                    <a:pt x="3379" y="17"/>
                    <a:pt x="3375" y="20"/>
                    <a:pt x="3370" y="20"/>
                  </a:cubicBezTo>
                  <a:close/>
                  <a:moveTo>
                    <a:pt x="3338" y="18"/>
                  </a:moveTo>
                  <a:lnTo>
                    <a:pt x="3338" y="18"/>
                  </a:lnTo>
                  <a:cubicBezTo>
                    <a:pt x="3334" y="18"/>
                    <a:pt x="3331" y="14"/>
                    <a:pt x="3331" y="10"/>
                  </a:cubicBezTo>
                  <a:cubicBezTo>
                    <a:pt x="3331" y="5"/>
                    <a:pt x="3335" y="2"/>
                    <a:pt x="3339" y="2"/>
                  </a:cubicBezTo>
                  <a:lnTo>
                    <a:pt x="3339" y="2"/>
                  </a:lnTo>
                  <a:cubicBezTo>
                    <a:pt x="3344" y="3"/>
                    <a:pt x="3347" y="6"/>
                    <a:pt x="3347" y="11"/>
                  </a:cubicBezTo>
                  <a:cubicBezTo>
                    <a:pt x="3347" y="15"/>
                    <a:pt x="3343" y="19"/>
                    <a:pt x="3338" y="18"/>
                  </a:cubicBezTo>
                  <a:close/>
                  <a:moveTo>
                    <a:pt x="3306" y="17"/>
                  </a:moveTo>
                  <a:lnTo>
                    <a:pt x="3306" y="17"/>
                  </a:lnTo>
                  <a:cubicBezTo>
                    <a:pt x="3302" y="16"/>
                    <a:pt x="3299" y="13"/>
                    <a:pt x="3299" y="8"/>
                  </a:cubicBezTo>
                  <a:cubicBezTo>
                    <a:pt x="3299" y="4"/>
                    <a:pt x="3303" y="0"/>
                    <a:pt x="3307" y="1"/>
                  </a:cubicBezTo>
                  <a:lnTo>
                    <a:pt x="3307" y="1"/>
                  </a:lnTo>
                  <a:cubicBezTo>
                    <a:pt x="3312" y="1"/>
                    <a:pt x="3315" y="5"/>
                    <a:pt x="3315" y="9"/>
                  </a:cubicBezTo>
                  <a:cubicBezTo>
                    <a:pt x="3315" y="14"/>
                    <a:pt x="3311" y="17"/>
                    <a:pt x="3306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85" name="Group 578">
              <a:extLst>
                <a:ext uri="{FF2B5EF4-FFF2-40B4-BE49-F238E27FC236}">
                  <a16:creationId xmlns:a16="http://schemas.microsoft.com/office/drawing/2014/main" id="{55432FDC-D2F0-43DE-AEEC-6C65720A0B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16355" y="2724785"/>
              <a:ext cx="223520" cy="223520"/>
              <a:chOff x="2073" y="4291"/>
              <a:chExt cx="352" cy="352"/>
            </a:xfrm>
          </p:grpSpPr>
          <p:sp>
            <p:nvSpPr>
              <p:cNvPr id="111" name="Oval 576">
                <a:extLst>
                  <a:ext uri="{FF2B5EF4-FFF2-40B4-BE49-F238E27FC236}">
                    <a16:creationId xmlns:a16="http://schemas.microsoft.com/office/drawing/2014/main" id="{088CC193-C65C-4AE1-8552-EC3CC1481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3" y="4291"/>
                <a:ext cx="352" cy="352"/>
              </a:xfrm>
              <a:prstGeom prst="ellipse">
                <a:avLst/>
              </a:prstGeom>
              <a:solidFill>
                <a:srgbClr val="FFFF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2" name="Oval 577">
                <a:extLst>
                  <a:ext uri="{FF2B5EF4-FFF2-40B4-BE49-F238E27FC236}">
                    <a16:creationId xmlns:a16="http://schemas.microsoft.com/office/drawing/2014/main" id="{8B9FE8CD-32CD-49AC-8168-1BDD03ABAE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3" y="4291"/>
                <a:ext cx="352" cy="352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6" name="Freeform 579">
              <a:extLst>
                <a:ext uri="{FF2B5EF4-FFF2-40B4-BE49-F238E27FC236}">
                  <a16:creationId xmlns:a16="http://schemas.microsoft.com/office/drawing/2014/main" id="{5EA261F5-F6A6-40DF-8C1D-CEFFBD77BF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115" y="1651635"/>
              <a:ext cx="762000" cy="806450"/>
            </a:xfrm>
            <a:custGeom>
              <a:avLst/>
              <a:gdLst>
                <a:gd name="T0" fmla="*/ 3115 w 4299"/>
                <a:gd name="T1" fmla="*/ 8 h 4550"/>
                <a:gd name="T2" fmla="*/ 2851 w 4299"/>
                <a:gd name="T3" fmla="*/ 0 h 4550"/>
                <a:gd name="T4" fmla="*/ 2595 w 4299"/>
                <a:gd name="T5" fmla="*/ 0 h 4550"/>
                <a:gd name="T6" fmla="*/ 2331 w 4299"/>
                <a:gd name="T7" fmla="*/ 8 h 4550"/>
                <a:gd name="T8" fmla="*/ 2083 w 4299"/>
                <a:gd name="T9" fmla="*/ 16 h 4550"/>
                <a:gd name="T10" fmla="*/ 1827 w 4299"/>
                <a:gd name="T11" fmla="*/ 16 h 4550"/>
                <a:gd name="T12" fmla="*/ 1603 w 4299"/>
                <a:gd name="T13" fmla="*/ 16 h 4550"/>
                <a:gd name="T14" fmla="*/ 1354 w 4299"/>
                <a:gd name="T15" fmla="*/ 8 h 4550"/>
                <a:gd name="T16" fmla="*/ 1090 w 4299"/>
                <a:gd name="T17" fmla="*/ 0 h 4550"/>
                <a:gd name="T18" fmla="*/ 834 w 4299"/>
                <a:gd name="T19" fmla="*/ 9 h 4550"/>
                <a:gd name="T20" fmla="*/ 580 w 4299"/>
                <a:gd name="T21" fmla="*/ 84 h 4550"/>
                <a:gd name="T22" fmla="*/ 373 w 4299"/>
                <a:gd name="T23" fmla="*/ 219 h 4550"/>
                <a:gd name="T24" fmla="*/ 198 w 4299"/>
                <a:gd name="T25" fmla="*/ 401 h 4550"/>
                <a:gd name="T26" fmla="*/ 88 w 4299"/>
                <a:gd name="T27" fmla="*/ 593 h 4550"/>
                <a:gd name="T28" fmla="*/ 18 w 4299"/>
                <a:gd name="T29" fmla="*/ 829 h 4550"/>
                <a:gd name="T30" fmla="*/ 0 w 4299"/>
                <a:gd name="T31" fmla="*/ 1093 h 4550"/>
                <a:gd name="T32" fmla="*/ 0 w 4299"/>
                <a:gd name="T33" fmla="*/ 1349 h 4550"/>
                <a:gd name="T34" fmla="*/ 8 w 4299"/>
                <a:gd name="T35" fmla="*/ 1613 h 4550"/>
                <a:gd name="T36" fmla="*/ 16 w 4299"/>
                <a:gd name="T37" fmla="*/ 1861 h 4550"/>
                <a:gd name="T38" fmla="*/ 16 w 4299"/>
                <a:gd name="T39" fmla="*/ 2117 h 4550"/>
                <a:gd name="T40" fmla="*/ 16 w 4299"/>
                <a:gd name="T41" fmla="*/ 2342 h 4550"/>
                <a:gd name="T42" fmla="*/ 8 w 4299"/>
                <a:gd name="T43" fmla="*/ 2590 h 4550"/>
                <a:gd name="T44" fmla="*/ 0 w 4299"/>
                <a:gd name="T45" fmla="*/ 2854 h 4550"/>
                <a:gd name="T46" fmla="*/ 0 w 4299"/>
                <a:gd name="T47" fmla="*/ 3110 h 4550"/>
                <a:gd name="T48" fmla="*/ 8 w 4299"/>
                <a:gd name="T49" fmla="*/ 3374 h 4550"/>
                <a:gd name="T50" fmla="*/ 18 w 4299"/>
                <a:gd name="T51" fmla="*/ 3622 h 4550"/>
                <a:gd name="T52" fmla="*/ 57 w 4299"/>
                <a:gd name="T53" fmla="*/ 3872 h 4550"/>
                <a:gd name="T54" fmla="*/ 148 w 4299"/>
                <a:gd name="T55" fmla="*/ 4074 h 4550"/>
                <a:gd name="T56" fmla="*/ 293 w 4299"/>
                <a:gd name="T57" fmla="*/ 4273 h 4550"/>
                <a:gd name="T58" fmla="*/ 501 w 4299"/>
                <a:gd name="T59" fmla="*/ 4437 h 4550"/>
                <a:gd name="T60" fmla="*/ 742 w 4299"/>
                <a:gd name="T61" fmla="*/ 4527 h 4550"/>
                <a:gd name="T62" fmla="*/ 1007 w 4299"/>
                <a:gd name="T63" fmla="*/ 4542 h 4550"/>
                <a:gd name="T64" fmla="*/ 1255 w 4299"/>
                <a:gd name="T65" fmla="*/ 4534 h 4550"/>
                <a:gd name="T66" fmla="*/ 1511 w 4299"/>
                <a:gd name="T67" fmla="*/ 4534 h 4550"/>
                <a:gd name="T68" fmla="*/ 1735 w 4299"/>
                <a:gd name="T69" fmla="*/ 4534 h 4550"/>
                <a:gd name="T70" fmla="*/ 1983 w 4299"/>
                <a:gd name="T71" fmla="*/ 4542 h 4550"/>
                <a:gd name="T72" fmla="*/ 2247 w 4299"/>
                <a:gd name="T73" fmla="*/ 4550 h 4550"/>
                <a:gd name="T74" fmla="*/ 2503 w 4299"/>
                <a:gd name="T75" fmla="*/ 4550 h 4550"/>
                <a:gd name="T76" fmla="*/ 2767 w 4299"/>
                <a:gd name="T77" fmla="*/ 4542 h 4550"/>
                <a:gd name="T78" fmla="*/ 3016 w 4299"/>
                <a:gd name="T79" fmla="*/ 4534 h 4550"/>
                <a:gd name="T80" fmla="*/ 3272 w 4299"/>
                <a:gd name="T81" fmla="*/ 4534 h 4550"/>
                <a:gd name="T82" fmla="*/ 3494 w 4299"/>
                <a:gd name="T83" fmla="*/ 4522 h 4550"/>
                <a:gd name="T84" fmla="*/ 3732 w 4299"/>
                <a:gd name="T85" fmla="*/ 4460 h 4550"/>
                <a:gd name="T86" fmla="*/ 3960 w 4299"/>
                <a:gd name="T87" fmla="*/ 4325 h 4550"/>
                <a:gd name="T88" fmla="*/ 4133 w 4299"/>
                <a:gd name="T89" fmla="*/ 4135 h 4550"/>
                <a:gd name="T90" fmla="*/ 4243 w 4299"/>
                <a:gd name="T91" fmla="*/ 3895 h 4550"/>
                <a:gd name="T92" fmla="*/ 4281 w 4299"/>
                <a:gd name="T93" fmla="*/ 3652 h 4550"/>
                <a:gd name="T94" fmla="*/ 4283 w 4299"/>
                <a:gd name="T95" fmla="*/ 3396 h 4550"/>
                <a:gd name="T96" fmla="*/ 4283 w 4299"/>
                <a:gd name="T97" fmla="*/ 3172 h 4550"/>
                <a:gd name="T98" fmla="*/ 4291 w 4299"/>
                <a:gd name="T99" fmla="*/ 2923 h 4550"/>
                <a:gd name="T100" fmla="*/ 4299 w 4299"/>
                <a:gd name="T101" fmla="*/ 2659 h 4550"/>
                <a:gd name="T102" fmla="*/ 4299 w 4299"/>
                <a:gd name="T103" fmla="*/ 2403 h 4550"/>
                <a:gd name="T104" fmla="*/ 4291 w 4299"/>
                <a:gd name="T105" fmla="*/ 2139 h 4550"/>
                <a:gd name="T106" fmla="*/ 4283 w 4299"/>
                <a:gd name="T107" fmla="*/ 1891 h 4550"/>
                <a:gd name="T108" fmla="*/ 4283 w 4299"/>
                <a:gd name="T109" fmla="*/ 1635 h 4550"/>
                <a:gd name="T110" fmla="*/ 4283 w 4299"/>
                <a:gd name="T111" fmla="*/ 1411 h 4550"/>
                <a:gd name="T112" fmla="*/ 4291 w 4299"/>
                <a:gd name="T113" fmla="*/ 1163 h 4550"/>
                <a:gd name="T114" fmla="*/ 4297 w 4299"/>
                <a:gd name="T115" fmla="*/ 898 h 4550"/>
                <a:gd name="T116" fmla="*/ 4248 w 4299"/>
                <a:gd name="T117" fmla="*/ 645 h 4550"/>
                <a:gd name="T118" fmla="*/ 4121 w 4299"/>
                <a:gd name="T119" fmla="*/ 413 h 4550"/>
                <a:gd name="T120" fmla="*/ 3949 w 4299"/>
                <a:gd name="T121" fmla="*/ 237 h 4550"/>
                <a:gd name="T122" fmla="*/ 3735 w 4299"/>
                <a:gd name="T123" fmla="*/ 101 h 4550"/>
                <a:gd name="T124" fmla="*/ 3525 w 4299"/>
                <a:gd name="T125" fmla="*/ 34 h 4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99" h="4550">
                  <a:moveTo>
                    <a:pt x="3331" y="16"/>
                  </a:moveTo>
                  <a:lnTo>
                    <a:pt x="3331" y="16"/>
                  </a:lnTo>
                  <a:cubicBezTo>
                    <a:pt x="3327" y="16"/>
                    <a:pt x="3323" y="13"/>
                    <a:pt x="3323" y="8"/>
                  </a:cubicBezTo>
                  <a:cubicBezTo>
                    <a:pt x="3323" y="4"/>
                    <a:pt x="3327" y="0"/>
                    <a:pt x="3331" y="0"/>
                  </a:cubicBezTo>
                  <a:lnTo>
                    <a:pt x="3331" y="0"/>
                  </a:lnTo>
                  <a:cubicBezTo>
                    <a:pt x="3336" y="0"/>
                    <a:pt x="3339" y="4"/>
                    <a:pt x="3339" y="8"/>
                  </a:cubicBezTo>
                  <a:cubicBezTo>
                    <a:pt x="3339" y="13"/>
                    <a:pt x="3336" y="16"/>
                    <a:pt x="3331" y="16"/>
                  </a:cubicBezTo>
                  <a:close/>
                  <a:moveTo>
                    <a:pt x="3299" y="16"/>
                  </a:moveTo>
                  <a:lnTo>
                    <a:pt x="3299" y="16"/>
                  </a:lnTo>
                  <a:cubicBezTo>
                    <a:pt x="3295" y="16"/>
                    <a:pt x="3291" y="13"/>
                    <a:pt x="3291" y="8"/>
                  </a:cubicBezTo>
                  <a:cubicBezTo>
                    <a:pt x="3291" y="4"/>
                    <a:pt x="3295" y="0"/>
                    <a:pt x="3299" y="0"/>
                  </a:cubicBezTo>
                  <a:lnTo>
                    <a:pt x="3299" y="0"/>
                  </a:lnTo>
                  <a:cubicBezTo>
                    <a:pt x="3304" y="0"/>
                    <a:pt x="3307" y="4"/>
                    <a:pt x="3307" y="8"/>
                  </a:cubicBezTo>
                  <a:cubicBezTo>
                    <a:pt x="3307" y="13"/>
                    <a:pt x="3304" y="16"/>
                    <a:pt x="3299" y="16"/>
                  </a:cubicBezTo>
                  <a:close/>
                  <a:moveTo>
                    <a:pt x="3267" y="16"/>
                  </a:moveTo>
                  <a:lnTo>
                    <a:pt x="3267" y="16"/>
                  </a:lnTo>
                  <a:cubicBezTo>
                    <a:pt x="3263" y="16"/>
                    <a:pt x="3259" y="13"/>
                    <a:pt x="3259" y="8"/>
                  </a:cubicBezTo>
                  <a:cubicBezTo>
                    <a:pt x="3259" y="4"/>
                    <a:pt x="3263" y="0"/>
                    <a:pt x="3267" y="0"/>
                  </a:cubicBezTo>
                  <a:lnTo>
                    <a:pt x="3267" y="0"/>
                  </a:lnTo>
                  <a:cubicBezTo>
                    <a:pt x="3272" y="0"/>
                    <a:pt x="3275" y="4"/>
                    <a:pt x="3275" y="8"/>
                  </a:cubicBezTo>
                  <a:cubicBezTo>
                    <a:pt x="3275" y="13"/>
                    <a:pt x="3272" y="16"/>
                    <a:pt x="3267" y="16"/>
                  </a:cubicBezTo>
                  <a:close/>
                  <a:moveTo>
                    <a:pt x="3235" y="16"/>
                  </a:moveTo>
                  <a:lnTo>
                    <a:pt x="3235" y="16"/>
                  </a:lnTo>
                  <a:cubicBezTo>
                    <a:pt x="3231" y="16"/>
                    <a:pt x="3227" y="13"/>
                    <a:pt x="3227" y="8"/>
                  </a:cubicBezTo>
                  <a:cubicBezTo>
                    <a:pt x="3227" y="4"/>
                    <a:pt x="3231" y="0"/>
                    <a:pt x="3235" y="0"/>
                  </a:cubicBezTo>
                  <a:lnTo>
                    <a:pt x="3235" y="0"/>
                  </a:lnTo>
                  <a:cubicBezTo>
                    <a:pt x="3240" y="0"/>
                    <a:pt x="3243" y="4"/>
                    <a:pt x="3243" y="8"/>
                  </a:cubicBezTo>
                  <a:cubicBezTo>
                    <a:pt x="3243" y="13"/>
                    <a:pt x="3240" y="16"/>
                    <a:pt x="3235" y="16"/>
                  </a:cubicBezTo>
                  <a:close/>
                  <a:moveTo>
                    <a:pt x="3203" y="16"/>
                  </a:moveTo>
                  <a:lnTo>
                    <a:pt x="3203" y="16"/>
                  </a:lnTo>
                  <a:cubicBezTo>
                    <a:pt x="3199" y="16"/>
                    <a:pt x="3195" y="13"/>
                    <a:pt x="3195" y="8"/>
                  </a:cubicBezTo>
                  <a:cubicBezTo>
                    <a:pt x="3195" y="4"/>
                    <a:pt x="3199" y="0"/>
                    <a:pt x="3203" y="0"/>
                  </a:cubicBezTo>
                  <a:lnTo>
                    <a:pt x="3203" y="0"/>
                  </a:lnTo>
                  <a:cubicBezTo>
                    <a:pt x="3208" y="0"/>
                    <a:pt x="3211" y="4"/>
                    <a:pt x="3211" y="8"/>
                  </a:cubicBezTo>
                  <a:cubicBezTo>
                    <a:pt x="3211" y="13"/>
                    <a:pt x="3208" y="16"/>
                    <a:pt x="3203" y="16"/>
                  </a:cubicBezTo>
                  <a:close/>
                  <a:moveTo>
                    <a:pt x="3171" y="16"/>
                  </a:moveTo>
                  <a:lnTo>
                    <a:pt x="3171" y="16"/>
                  </a:lnTo>
                  <a:cubicBezTo>
                    <a:pt x="3167" y="16"/>
                    <a:pt x="3163" y="13"/>
                    <a:pt x="3163" y="8"/>
                  </a:cubicBezTo>
                  <a:cubicBezTo>
                    <a:pt x="3163" y="4"/>
                    <a:pt x="3167" y="0"/>
                    <a:pt x="3171" y="0"/>
                  </a:cubicBezTo>
                  <a:lnTo>
                    <a:pt x="3171" y="0"/>
                  </a:lnTo>
                  <a:cubicBezTo>
                    <a:pt x="3176" y="0"/>
                    <a:pt x="3179" y="4"/>
                    <a:pt x="3179" y="8"/>
                  </a:cubicBezTo>
                  <a:cubicBezTo>
                    <a:pt x="3179" y="13"/>
                    <a:pt x="3176" y="16"/>
                    <a:pt x="3171" y="16"/>
                  </a:cubicBezTo>
                  <a:close/>
                  <a:moveTo>
                    <a:pt x="3139" y="16"/>
                  </a:moveTo>
                  <a:lnTo>
                    <a:pt x="3139" y="16"/>
                  </a:lnTo>
                  <a:cubicBezTo>
                    <a:pt x="3135" y="16"/>
                    <a:pt x="3131" y="13"/>
                    <a:pt x="3131" y="8"/>
                  </a:cubicBezTo>
                  <a:cubicBezTo>
                    <a:pt x="3131" y="4"/>
                    <a:pt x="3135" y="0"/>
                    <a:pt x="3139" y="0"/>
                  </a:cubicBezTo>
                  <a:lnTo>
                    <a:pt x="3139" y="0"/>
                  </a:lnTo>
                  <a:cubicBezTo>
                    <a:pt x="3144" y="0"/>
                    <a:pt x="3147" y="4"/>
                    <a:pt x="3147" y="8"/>
                  </a:cubicBezTo>
                  <a:cubicBezTo>
                    <a:pt x="3147" y="13"/>
                    <a:pt x="3144" y="16"/>
                    <a:pt x="3139" y="16"/>
                  </a:cubicBezTo>
                  <a:close/>
                  <a:moveTo>
                    <a:pt x="3107" y="16"/>
                  </a:moveTo>
                  <a:lnTo>
                    <a:pt x="3107" y="16"/>
                  </a:lnTo>
                  <a:cubicBezTo>
                    <a:pt x="3103" y="16"/>
                    <a:pt x="3099" y="13"/>
                    <a:pt x="3099" y="8"/>
                  </a:cubicBezTo>
                  <a:cubicBezTo>
                    <a:pt x="3099" y="4"/>
                    <a:pt x="3103" y="0"/>
                    <a:pt x="3107" y="0"/>
                  </a:cubicBezTo>
                  <a:lnTo>
                    <a:pt x="3107" y="0"/>
                  </a:lnTo>
                  <a:cubicBezTo>
                    <a:pt x="3112" y="0"/>
                    <a:pt x="3115" y="4"/>
                    <a:pt x="3115" y="8"/>
                  </a:cubicBezTo>
                  <a:cubicBezTo>
                    <a:pt x="3115" y="13"/>
                    <a:pt x="3112" y="16"/>
                    <a:pt x="3107" y="16"/>
                  </a:cubicBezTo>
                  <a:close/>
                  <a:moveTo>
                    <a:pt x="3075" y="16"/>
                  </a:moveTo>
                  <a:lnTo>
                    <a:pt x="3075" y="16"/>
                  </a:lnTo>
                  <a:cubicBezTo>
                    <a:pt x="3071" y="16"/>
                    <a:pt x="3067" y="13"/>
                    <a:pt x="3067" y="8"/>
                  </a:cubicBezTo>
                  <a:cubicBezTo>
                    <a:pt x="3067" y="4"/>
                    <a:pt x="3071" y="0"/>
                    <a:pt x="3075" y="0"/>
                  </a:cubicBezTo>
                  <a:lnTo>
                    <a:pt x="3075" y="0"/>
                  </a:lnTo>
                  <a:cubicBezTo>
                    <a:pt x="3080" y="0"/>
                    <a:pt x="3083" y="4"/>
                    <a:pt x="3083" y="8"/>
                  </a:cubicBezTo>
                  <a:cubicBezTo>
                    <a:pt x="3083" y="13"/>
                    <a:pt x="3080" y="16"/>
                    <a:pt x="3075" y="16"/>
                  </a:cubicBezTo>
                  <a:close/>
                  <a:moveTo>
                    <a:pt x="3043" y="16"/>
                  </a:moveTo>
                  <a:lnTo>
                    <a:pt x="3043" y="16"/>
                  </a:lnTo>
                  <a:cubicBezTo>
                    <a:pt x="3039" y="16"/>
                    <a:pt x="3035" y="13"/>
                    <a:pt x="3035" y="8"/>
                  </a:cubicBezTo>
                  <a:cubicBezTo>
                    <a:pt x="3035" y="4"/>
                    <a:pt x="3039" y="0"/>
                    <a:pt x="3043" y="0"/>
                  </a:cubicBezTo>
                  <a:lnTo>
                    <a:pt x="3043" y="0"/>
                  </a:lnTo>
                  <a:cubicBezTo>
                    <a:pt x="3048" y="0"/>
                    <a:pt x="3051" y="4"/>
                    <a:pt x="3051" y="8"/>
                  </a:cubicBezTo>
                  <a:cubicBezTo>
                    <a:pt x="3051" y="13"/>
                    <a:pt x="3048" y="16"/>
                    <a:pt x="3043" y="16"/>
                  </a:cubicBezTo>
                  <a:close/>
                  <a:moveTo>
                    <a:pt x="3011" y="16"/>
                  </a:moveTo>
                  <a:lnTo>
                    <a:pt x="3011" y="16"/>
                  </a:lnTo>
                  <a:cubicBezTo>
                    <a:pt x="3007" y="16"/>
                    <a:pt x="3003" y="13"/>
                    <a:pt x="3003" y="8"/>
                  </a:cubicBezTo>
                  <a:cubicBezTo>
                    <a:pt x="3003" y="4"/>
                    <a:pt x="3007" y="0"/>
                    <a:pt x="3011" y="0"/>
                  </a:cubicBezTo>
                  <a:lnTo>
                    <a:pt x="3011" y="0"/>
                  </a:lnTo>
                  <a:cubicBezTo>
                    <a:pt x="3016" y="0"/>
                    <a:pt x="3019" y="4"/>
                    <a:pt x="3019" y="8"/>
                  </a:cubicBezTo>
                  <a:cubicBezTo>
                    <a:pt x="3019" y="13"/>
                    <a:pt x="3016" y="16"/>
                    <a:pt x="3011" y="16"/>
                  </a:cubicBezTo>
                  <a:close/>
                  <a:moveTo>
                    <a:pt x="2979" y="16"/>
                  </a:moveTo>
                  <a:lnTo>
                    <a:pt x="2979" y="16"/>
                  </a:lnTo>
                  <a:cubicBezTo>
                    <a:pt x="2975" y="16"/>
                    <a:pt x="2971" y="13"/>
                    <a:pt x="2971" y="8"/>
                  </a:cubicBezTo>
                  <a:cubicBezTo>
                    <a:pt x="2971" y="4"/>
                    <a:pt x="2975" y="0"/>
                    <a:pt x="2979" y="0"/>
                  </a:cubicBezTo>
                  <a:lnTo>
                    <a:pt x="2979" y="0"/>
                  </a:lnTo>
                  <a:cubicBezTo>
                    <a:pt x="2984" y="0"/>
                    <a:pt x="2987" y="4"/>
                    <a:pt x="2987" y="8"/>
                  </a:cubicBezTo>
                  <a:cubicBezTo>
                    <a:pt x="2987" y="13"/>
                    <a:pt x="2984" y="16"/>
                    <a:pt x="2979" y="16"/>
                  </a:cubicBezTo>
                  <a:close/>
                  <a:moveTo>
                    <a:pt x="2947" y="16"/>
                  </a:moveTo>
                  <a:lnTo>
                    <a:pt x="2947" y="16"/>
                  </a:lnTo>
                  <a:cubicBezTo>
                    <a:pt x="2943" y="16"/>
                    <a:pt x="2939" y="13"/>
                    <a:pt x="2939" y="8"/>
                  </a:cubicBezTo>
                  <a:cubicBezTo>
                    <a:pt x="2939" y="4"/>
                    <a:pt x="2943" y="0"/>
                    <a:pt x="2947" y="0"/>
                  </a:cubicBezTo>
                  <a:lnTo>
                    <a:pt x="2947" y="0"/>
                  </a:lnTo>
                  <a:cubicBezTo>
                    <a:pt x="2952" y="0"/>
                    <a:pt x="2955" y="4"/>
                    <a:pt x="2955" y="8"/>
                  </a:cubicBezTo>
                  <a:cubicBezTo>
                    <a:pt x="2955" y="13"/>
                    <a:pt x="2952" y="16"/>
                    <a:pt x="2947" y="16"/>
                  </a:cubicBezTo>
                  <a:close/>
                  <a:moveTo>
                    <a:pt x="2915" y="16"/>
                  </a:moveTo>
                  <a:lnTo>
                    <a:pt x="2915" y="16"/>
                  </a:lnTo>
                  <a:cubicBezTo>
                    <a:pt x="2911" y="16"/>
                    <a:pt x="2907" y="13"/>
                    <a:pt x="2907" y="8"/>
                  </a:cubicBezTo>
                  <a:cubicBezTo>
                    <a:pt x="2907" y="4"/>
                    <a:pt x="2911" y="0"/>
                    <a:pt x="2915" y="0"/>
                  </a:cubicBezTo>
                  <a:lnTo>
                    <a:pt x="2915" y="0"/>
                  </a:lnTo>
                  <a:cubicBezTo>
                    <a:pt x="2920" y="0"/>
                    <a:pt x="2923" y="4"/>
                    <a:pt x="2923" y="8"/>
                  </a:cubicBezTo>
                  <a:cubicBezTo>
                    <a:pt x="2923" y="13"/>
                    <a:pt x="2920" y="16"/>
                    <a:pt x="2915" y="16"/>
                  </a:cubicBezTo>
                  <a:close/>
                  <a:moveTo>
                    <a:pt x="2883" y="16"/>
                  </a:moveTo>
                  <a:lnTo>
                    <a:pt x="2883" y="16"/>
                  </a:lnTo>
                  <a:cubicBezTo>
                    <a:pt x="2879" y="16"/>
                    <a:pt x="2875" y="13"/>
                    <a:pt x="2875" y="8"/>
                  </a:cubicBezTo>
                  <a:cubicBezTo>
                    <a:pt x="2875" y="4"/>
                    <a:pt x="2879" y="0"/>
                    <a:pt x="2883" y="0"/>
                  </a:cubicBezTo>
                  <a:lnTo>
                    <a:pt x="2883" y="0"/>
                  </a:lnTo>
                  <a:cubicBezTo>
                    <a:pt x="2888" y="0"/>
                    <a:pt x="2891" y="4"/>
                    <a:pt x="2891" y="8"/>
                  </a:cubicBezTo>
                  <a:cubicBezTo>
                    <a:pt x="2891" y="13"/>
                    <a:pt x="2888" y="16"/>
                    <a:pt x="2883" y="16"/>
                  </a:cubicBezTo>
                  <a:close/>
                  <a:moveTo>
                    <a:pt x="2851" y="16"/>
                  </a:moveTo>
                  <a:lnTo>
                    <a:pt x="2851" y="16"/>
                  </a:lnTo>
                  <a:cubicBezTo>
                    <a:pt x="2847" y="16"/>
                    <a:pt x="2843" y="13"/>
                    <a:pt x="2843" y="8"/>
                  </a:cubicBezTo>
                  <a:cubicBezTo>
                    <a:pt x="2843" y="4"/>
                    <a:pt x="2847" y="0"/>
                    <a:pt x="2851" y="0"/>
                  </a:cubicBezTo>
                  <a:lnTo>
                    <a:pt x="2851" y="0"/>
                  </a:lnTo>
                  <a:cubicBezTo>
                    <a:pt x="2856" y="0"/>
                    <a:pt x="2859" y="4"/>
                    <a:pt x="2859" y="8"/>
                  </a:cubicBezTo>
                  <a:cubicBezTo>
                    <a:pt x="2859" y="13"/>
                    <a:pt x="2856" y="16"/>
                    <a:pt x="2851" y="16"/>
                  </a:cubicBezTo>
                  <a:close/>
                  <a:moveTo>
                    <a:pt x="2819" y="16"/>
                  </a:moveTo>
                  <a:lnTo>
                    <a:pt x="2819" y="16"/>
                  </a:lnTo>
                  <a:cubicBezTo>
                    <a:pt x="2815" y="16"/>
                    <a:pt x="2811" y="13"/>
                    <a:pt x="2811" y="8"/>
                  </a:cubicBezTo>
                  <a:cubicBezTo>
                    <a:pt x="2811" y="4"/>
                    <a:pt x="2815" y="0"/>
                    <a:pt x="2819" y="0"/>
                  </a:cubicBezTo>
                  <a:lnTo>
                    <a:pt x="2819" y="0"/>
                  </a:lnTo>
                  <a:cubicBezTo>
                    <a:pt x="2824" y="0"/>
                    <a:pt x="2827" y="4"/>
                    <a:pt x="2827" y="8"/>
                  </a:cubicBezTo>
                  <a:cubicBezTo>
                    <a:pt x="2827" y="13"/>
                    <a:pt x="2824" y="16"/>
                    <a:pt x="2819" y="16"/>
                  </a:cubicBezTo>
                  <a:close/>
                  <a:moveTo>
                    <a:pt x="2787" y="16"/>
                  </a:moveTo>
                  <a:lnTo>
                    <a:pt x="2787" y="16"/>
                  </a:lnTo>
                  <a:cubicBezTo>
                    <a:pt x="2783" y="16"/>
                    <a:pt x="2779" y="13"/>
                    <a:pt x="2779" y="8"/>
                  </a:cubicBezTo>
                  <a:cubicBezTo>
                    <a:pt x="2779" y="4"/>
                    <a:pt x="2783" y="0"/>
                    <a:pt x="2787" y="0"/>
                  </a:cubicBezTo>
                  <a:lnTo>
                    <a:pt x="2787" y="0"/>
                  </a:lnTo>
                  <a:cubicBezTo>
                    <a:pt x="2792" y="0"/>
                    <a:pt x="2795" y="4"/>
                    <a:pt x="2795" y="8"/>
                  </a:cubicBezTo>
                  <a:cubicBezTo>
                    <a:pt x="2795" y="13"/>
                    <a:pt x="2792" y="16"/>
                    <a:pt x="2787" y="16"/>
                  </a:cubicBezTo>
                  <a:close/>
                  <a:moveTo>
                    <a:pt x="2755" y="16"/>
                  </a:moveTo>
                  <a:lnTo>
                    <a:pt x="2755" y="16"/>
                  </a:lnTo>
                  <a:cubicBezTo>
                    <a:pt x="2751" y="16"/>
                    <a:pt x="2747" y="13"/>
                    <a:pt x="2747" y="8"/>
                  </a:cubicBezTo>
                  <a:cubicBezTo>
                    <a:pt x="2747" y="4"/>
                    <a:pt x="2751" y="0"/>
                    <a:pt x="2755" y="0"/>
                  </a:cubicBezTo>
                  <a:lnTo>
                    <a:pt x="2755" y="0"/>
                  </a:lnTo>
                  <a:cubicBezTo>
                    <a:pt x="2760" y="0"/>
                    <a:pt x="2763" y="4"/>
                    <a:pt x="2763" y="8"/>
                  </a:cubicBezTo>
                  <a:cubicBezTo>
                    <a:pt x="2763" y="13"/>
                    <a:pt x="2760" y="16"/>
                    <a:pt x="2755" y="16"/>
                  </a:cubicBezTo>
                  <a:close/>
                  <a:moveTo>
                    <a:pt x="2723" y="16"/>
                  </a:moveTo>
                  <a:lnTo>
                    <a:pt x="2723" y="16"/>
                  </a:lnTo>
                  <a:cubicBezTo>
                    <a:pt x="2719" y="16"/>
                    <a:pt x="2715" y="13"/>
                    <a:pt x="2715" y="8"/>
                  </a:cubicBezTo>
                  <a:cubicBezTo>
                    <a:pt x="2715" y="4"/>
                    <a:pt x="2719" y="0"/>
                    <a:pt x="2723" y="0"/>
                  </a:cubicBezTo>
                  <a:lnTo>
                    <a:pt x="2723" y="0"/>
                  </a:lnTo>
                  <a:cubicBezTo>
                    <a:pt x="2728" y="0"/>
                    <a:pt x="2731" y="4"/>
                    <a:pt x="2731" y="8"/>
                  </a:cubicBezTo>
                  <a:cubicBezTo>
                    <a:pt x="2731" y="13"/>
                    <a:pt x="2728" y="16"/>
                    <a:pt x="2723" y="16"/>
                  </a:cubicBezTo>
                  <a:close/>
                  <a:moveTo>
                    <a:pt x="2691" y="16"/>
                  </a:moveTo>
                  <a:lnTo>
                    <a:pt x="2691" y="16"/>
                  </a:lnTo>
                  <a:cubicBezTo>
                    <a:pt x="2687" y="16"/>
                    <a:pt x="2683" y="13"/>
                    <a:pt x="2683" y="8"/>
                  </a:cubicBezTo>
                  <a:cubicBezTo>
                    <a:pt x="2683" y="4"/>
                    <a:pt x="2687" y="0"/>
                    <a:pt x="2691" y="0"/>
                  </a:cubicBezTo>
                  <a:lnTo>
                    <a:pt x="2691" y="0"/>
                  </a:lnTo>
                  <a:cubicBezTo>
                    <a:pt x="2696" y="0"/>
                    <a:pt x="2699" y="4"/>
                    <a:pt x="2699" y="8"/>
                  </a:cubicBezTo>
                  <a:cubicBezTo>
                    <a:pt x="2699" y="13"/>
                    <a:pt x="2696" y="16"/>
                    <a:pt x="2691" y="16"/>
                  </a:cubicBezTo>
                  <a:close/>
                  <a:moveTo>
                    <a:pt x="2659" y="16"/>
                  </a:moveTo>
                  <a:lnTo>
                    <a:pt x="2659" y="16"/>
                  </a:lnTo>
                  <a:cubicBezTo>
                    <a:pt x="2655" y="16"/>
                    <a:pt x="2651" y="13"/>
                    <a:pt x="2651" y="8"/>
                  </a:cubicBezTo>
                  <a:cubicBezTo>
                    <a:pt x="2651" y="4"/>
                    <a:pt x="2655" y="0"/>
                    <a:pt x="2659" y="0"/>
                  </a:cubicBezTo>
                  <a:lnTo>
                    <a:pt x="2659" y="0"/>
                  </a:lnTo>
                  <a:cubicBezTo>
                    <a:pt x="2664" y="0"/>
                    <a:pt x="2667" y="4"/>
                    <a:pt x="2667" y="8"/>
                  </a:cubicBezTo>
                  <a:cubicBezTo>
                    <a:pt x="2667" y="13"/>
                    <a:pt x="2664" y="16"/>
                    <a:pt x="2659" y="16"/>
                  </a:cubicBezTo>
                  <a:close/>
                  <a:moveTo>
                    <a:pt x="2627" y="16"/>
                  </a:moveTo>
                  <a:lnTo>
                    <a:pt x="2627" y="16"/>
                  </a:lnTo>
                  <a:cubicBezTo>
                    <a:pt x="2623" y="16"/>
                    <a:pt x="2619" y="13"/>
                    <a:pt x="2619" y="8"/>
                  </a:cubicBezTo>
                  <a:cubicBezTo>
                    <a:pt x="2619" y="4"/>
                    <a:pt x="2623" y="0"/>
                    <a:pt x="2627" y="0"/>
                  </a:cubicBezTo>
                  <a:lnTo>
                    <a:pt x="2627" y="0"/>
                  </a:lnTo>
                  <a:cubicBezTo>
                    <a:pt x="2632" y="0"/>
                    <a:pt x="2635" y="4"/>
                    <a:pt x="2635" y="8"/>
                  </a:cubicBezTo>
                  <a:cubicBezTo>
                    <a:pt x="2635" y="13"/>
                    <a:pt x="2632" y="16"/>
                    <a:pt x="2627" y="16"/>
                  </a:cubicBezTo>
                  <a:close/>
                  <a:moveTo>
                    <a:pt x="2595" y="16"/>
                  </a:moveTo>
                  <a:lnTo>
                    <a:pt x="2595" y="16"/>
                  </a:lnTo>
                  <a:cubicBezTo>
                    <a:pt x="2591" y="16"/>
                    <a:pt x="2587" y="13"/>
                    <a:pt x="2587" y="8"/>
                  </a:cubicBezTo>
                  <a:cubicBezTo>
                    <a:pt x="2587" y="4"/>
                    <a:pt x="2591" y="0"/>
                    <a:pt x="2595" y="0"/>
                  </a:cubicBezTo>
                  <a:lnTo>
                    <a:pt x="2595" y="0"/>
                  </a:lnTo>
                  <a:cubicBezTo>
                    <a:pt x="2600" y="0"/>
                    <a:pt x="2603" y="4"/>
                    <a:pt x="2603" y="8"/>
                  </a:cubicBezTo>
                  <a:cubicBezTo>
                    <a:pt x="2603" y="13"/>
                    <a:pt x="2600" y="16"/>
                    <a:pt x="2595" y="16"/>
                  </a:cubicBezTo>
                  <a:close/>
                  <a:moveTo>
                    <a:pt x="2563" y="16"/>
                  </a:moveTo>
                  <a:lnTo>
                    <a:pt x="2563" y="16"/>
                  </a:lnTo>
                  <a:cubicBezTo>
                    <a:pt x="2559" y="16"/>
                    <a:pt x="2555" y="13"/>
                    <a:pt x="2555" y="8"/>
                  </a:cubicBezTo>
                  <a:cubicBezTo>
                    <a:pt x="2555" y="4"/>
                    <a:pt x="2559" y="0"/>
                    <a:pt x="2563" y="0"/>
                  </a:cubicBezTo>
                  <a:lnTo>
                    <a:pt x="2563" y="0"/>
                  </a:lnTo>
                  <a:cubicBezTo>
                    <a:pt x="2567" y="0"/>
                    <a:pt x="2571" y="4"/>
                    <a:pt x="2571" y="8"/>
                  </a:cubicBezTo>
                  <a:cubicBezTo>
                    <a:pt x="2571" y="13"/>
                    <a:pt x="2567" y="16"/>
                    <a:pt x="2563" y="16"/>
                  </a:cubicBezTo>
                  <a:close/>
                  <a:moveTo>
                    <a:pt x="2531" y="16"/>
                  </a:moveTo>
                  <a:lnTo>
                    <a:pt x="2531" y="16"/>
                  </a:lnTo>
                  <a:cubicBezTo>
                    <a:pt x="2527" y="16"/>
                    <a:pt x="2523" y="13"/>
                    <a:pt x="2523" y="8"/>
                  </a:cubicBezTo>
                  <a:cubicBezTo>
                    <a:pt x="2523" y="4"/>
                    <a:pt x="2527" y="0"/>
                    <a:pt x="2531" y="0"/>
                  </a:cubicBezTo>
                  <a:lnTo>
                    <a:pt x="2531" y="0"/>
                  </a:lnTo>
                  <a:cubicBezTo>
                    <a:pt x="2535" y="0"/>
                    <a:pt x="2539" y="4"/>
                    <a:pt x="2539" y="8"/>
                  </a:cubicBezTo>
                  <a:cubicBezTo>
                    <a:pt x="2539" y="13"/>
                    <a:pt x="2535" y="16"/>
                    <a:pt x="2531" y="16"/>
                  </a:cubicBezTo>
                  <a:close/>
                  <a:moveTo>
                    <a:pt x="2499" y="16"/>
                  </a:moveTo>
                  <a:lnTo>
                    <a:pt x="2499" y="16"/>
                  </a:lnTo>
                  <a:cubicBezTo>
                    <a:pt x="2495" y="16"/>
                    <a:pt x="2491" y="13"/>
                    <a:pt x="2491" y="8"/>
                  </a:cubicBezTo>
                  <a:cubicBezTo>
                    <a:pt x="2491" y="4"/>
                    <a:pt x="2495" y="0"/>
                    <a:pt x="2499" y="0"/>
                  </a:cubicBezTo>
                  <a:lnTo>
                    <a:pt x="2499" y="0"/>
                  </a:lnTo>
                  <a:cubicBezTo>
                    <a:pt x="2503" y="0"/>
                    <a:pt x="2507" y="4"/>
                    <a:pt x="2507" y="8"/>
                  </a:cubicBezTo>
                  <a:cubicBezTo>
                    <a:pt x="2507" y="13"/>
                    <a:pt x="2503" y="16"/>
                    <a:pt x="2499" y="16"/>
                  </a:cubicBezTo>
                  <a:close/>
                  <a:moveTo>
                    <a:pt x="2467" y="16"/>
                  </a:moveTo>
                  <a:lnTo>
                    <a:pt x="2467" y="16"/>
                  </a:lnTo>
                  <a:cubicBezTo>
                    <a:pt x="2463" y="16"/>
                    <a:pt x="2459" y="13"/>
                    <a:pt x="2459" y="8"/>
                  </a:cubicBezTo>
                  <a:cubicBezTo>
                    <a:pt x="2459" y="4"/>
                    <a:pt x="2463" y="0"/>
                    <a:pt x="2467" y="0"/>
                  </a:cubicBezTo>
                  <a:lnTo>
                    <a:pt x="2467" y="0"/>
                  </a:lnTo>
                  <a:cubicBezTo>
                    <a:pt x="2471" y="0"/>
                    <a:pt x="2475" y="4"/>
                    <a:pt x="2475" y="8"/>
                  </a:cubicBezTo>
                  <a:cubicBezTo>
                    <a:pt x="2475" y="13"/>
                    <a:pt x="2471" y="16"/>
                    <a:pt x="2467" y="16"/>
                  </a:cubicBezTo>
                  <a:close/>
                  <a:moveTo>
                    <a:pt x="2435" y="16"/>
                  </a:moveTo>
                  <a:lnTo>
                    <a:pt x="2435" y="16"/>
                  </a:lnTo>
                  <a:cubicBezTo>
                    <a:pt x="2431" y="16"/>
                    <a:pt x="2427" y="13"/>
                    <a:pt x="2427" y="8"/>
                  </a:cubicBezTo>
                  <a:cubicBezTo>
                    <a:pt x="2427" y="4"/>
                    <a:pt x="2431" y="0"/>
                    <a:pt x="2435" y="0"/>
                  </a:cubicBezTo>
                  <a:lnTo>
                    <a:pt x="2435" y="0"/>
                  </a:lnTo>
                  <a:cubicBezTo>
                    <a:pt x="2439" y="0"/>
                    <a:pt x="2443" y="4"/>
                    <a:pt x="2443" y="8"/>
                  </a:cubicBezTo>
                  <a:cubicBezTo>
                    <a:pt x="2443" y="13"/>
                    <a:pt x="2439" y="16"/>
                    <a:pt x="2435" y="16"/>
                  </a:cubicBezTo>
                  <a:close/>
                  <a:moveTo>
                    <a:pt x="2403" y="16"/>
                  </a:moveTo>
                  <a:lnTo>
                    <a:pt x="2403" y="16"/>
                  </a:lnTo>
                  <a:cubicBezTo>
                    <a:pt x="2399" y="16"/>
                    <a:pt x="2395" y="13"/>
                    <a:pt x="2395" y="8"/>
                  </a:cubicBezTo>
                  <a:cubicBezTo>
                    <a:pt x="2395" y="4"/>
                    <a:pt x="2399" y="0"/>
                    <a:pt x="2403" y="0"/>
                  </a:cubicBezTo>
                  <a:lnTo>
                    <a:pt x="2403" y="0"/>
                  </a:lnTo>
                  <a:cubicBezTo>
                    <a:pt x="2407" y="0"/>
                    <a:pt x="2411" y="4"/>
                    <a:pt x="2411" y="8"/>
                  </a:cubicBezTo>
                  <a:cubicBezTo>
                    <a:pt x="2411" y="13"/>
                    <a:pt x="2407" y="16"/>
                    <a:pt x="2403" y="16"/>
                  </a:cubicBezTo>
                  <a:close/>
                  <a:moveTo>
                    <a:pt x="2371" y="16"/>
                  </a:moveTo>
                  <a:lnTo>
                    <a:pt x="2371" y="16"/>
                  </a:lnTo>
                  <a:cubicBezTo>
                    <a:pt x="2367" y="16"/>
                    <a:pt x="2363" y="13"/>
                    <a:pt x="2363" y="8"/>
                  </a:cubicBezTo>
                  <a:cubicBezTo>
                    <a:pt x="2363" y="4"/>
                    <a:pt x="2367" y="0"/>
                    <a:pt x="2371" y="0"/>
                  </a:cubicBezTo>
                  <a:lnTo>
                    <a:pt x="2371" y="0"/>
                  </a:lnTo>
                  <a:cubicBezTo>
                    <a:pt x="2375" y="0"/>
                    <a:pt x="2379" y="4"/>
                    <a:pt x="2379" y="8"/>
                  </a:cubicBezTo>
                  <a:cubicBezTo>
                    <a:pt x="2379" y="13"/>
                    <a:pt x="2375" y="16"/>
                    <a:pt x="2371" y="16"/>
                  </a:cubicBezTo>
                  <a:close/>
                  <a:moveTo>
                    <a:pt x="2339" y="16"/>
                  </a:moveTo>
                  <a:lnTo>
                    <a:pt x="2339" y="16"/>
                  </a:lnTo>
                  <a:cubicBezTo>
                    <a:pt x="2335" y="16"/>
                    <a:pt x="2331" y="13"/>
                    <a:pt x="2331" y="8"/>
                  </a:cubicBezTo>
                  <a:cubicBezTo>
                    <a:pt x="2331" y="4"/>
                    <a:pt x="2335" y="0"/>
                    <a:pt x="2339" y="0"/>
                  </a:cubicBezTo>
                  <a:lnTo>
                    <a:pt x="2339" y="0"/>
                  </a:lnTo>
                  <a:cubicBezTo>
                    <a:pt x="2343" y="0"/>
                    <a:pt x="2347" y="4"/>
                    <a:pt x="2347" y="8"/>
                  </a:cubicBezTo>
                  <a:cubicBezTo>
                    <a:pt x="2347" y="13"/>
                    <a:pt x="2343" y="16"/>
                    <a:pt x="2339" y="16"/>
                  </a:cubicBezTo>
                  <a:close/>
                  <a:moveTo>
                    <a:pt x="2307" y="16"/>
                  </a:moveTo>
                  <a:lnTo>
                    <a:pt x="2307" y="16"/>
                  </a:lnTo>
                  <a:cubicBezTo>
                    <a:pt x="2303" y="16"/>
                    <a:pt x="2299" y="13"/>
                    <a:pt x="2299" y="8"/>
                  </a:cubicBezTo>
                  <a:cubicBezTo>
                    <a:pt x="2299" y="4"/>
                    <a:pt x="2303" y="0"/>
                    <a:pt x="2307" y="0"/>
                  </a:cubicBezTo>
                  <a:lnTo>
                    <a:pt x="2307" y="0"/>
                  </a:lnTo>
                  <a:cubicBezTo>
                    <a:pt x="2311" y="0"/>
                    <a:pt x="2315" y="4"/>
                    <a:pt x="2315" y="8"/>
                  </a:cubicBezTo>
                  <a:cubicBezTo>
                    <a:pt x="2315" y="13"/>
                    <a:pt x="2311" y="16"/>
                    <a:pt x="2307" y="16"/>
                  </a:cubicBezTo>
                  <a:close/>
                  <a:moveTo>
                    <a:pt x="2275" y="16"/>
                  </a:moveTo>
                  <a:lnTo>
                    <a:pt x="2275" y="16"/>
                  </a:lnTo>
                  <a:cubicBezTo>
                    <a:pt x="2270" y="16"/>
                    <a:pt x="2267" y="13"/>
                    <a:pt x="2267" y="8"/>
                  </a:cubicBezTo>
                  <a:cubicBezTo>
                    <a:pt x="2267" y="4"/>
                    <a:pt x="2270" y="0"/>
                    <a:pt x="2275" y="0"/>
                  </a:cubicBezTo>
                  <a:lnTo>
                    <a:pt x="2275" y="0"/>
                  </a:lnTo>
                  <a:cubicBezTo>
                    <a:pt x="2279" y="0"/>
                    <a:pt x="2283" y="4"/>
                    <a:pt x="2283" y="8"/>
                  </a:cubicBezTo>
                  <a:cubicBezTo>
                    <a:pt x="2283" y="13"/>
                    <a:pt x="2279" y="16"/>
                    <a:pt x="2275" y="16"/>
                  </a:cubicBezTo>
                  <a:close/>
                  <a:moveTo>
                    <a:pt x="2243" y="16"/>
                  </a:moveTo>
                  <a:lnTo>
                    <a:pt x="2243" y="16"/>
                  </a:lnTo>
                  <a:cubicBezTo>
                    <a:pt x="2238" y="16"/>
                    <a:pt x="2235" y="13"/>
                    <a:pt x="2235" y="8"/>
                  </a:cubicBezTo>
                  <a:cubicBezTo>
                    <a:pt x="2235" y="4"/>
                    <a:pt x="2238" y="0"/>
                    <a:pt x="2243" y="0"/>
                  </a:cubicBezTo>
                  <a:lnTo>
                    <a:pt x="2243" y="0"/>
                  </a:lnTo>
                  <a:cubicBezTo>
                    <a:pt x="2247" y="0"/>
                    <a:pt x="2251" y="4"/>
                    <a:pt x="2251" y="8"/>
                  </a:cubicBezTo>
                  <a:cubicBezTo>
                    <a:pt x="2251" y="13"/>
                    <a:pt x="2247" y="16"/>
                    <a:pt x="2243" y="16"/>
                  </a:cubicBezTo>
                  <a:close/>
                  <a:moveTo>
                    <a:pt x="2211" y="16"/>
                  </a:moveTo>
                  <a:lnTo>
                    <a:pt x="2211" y="16"/>
                  </a:lnTo>
                  <a:cubicBezTo>
                    <a:pt x="2206" y="16"/>
                    <a:pt x="2203" y="13"/>
                    <a:pt x="2203" y="8"/>
                  </a:cubicBezTo>
                  <a:cubicBezTo>
                    <a:pt x="2203" y="4"/>
                    <a:pt x="2206" y="0"/>
                    <a:pt x="2211" y="0"/>
                  </a:cubicBezTo>
                  <a:lnTo>
                    <a:pt x="2211" y="0"/>
                  </a:lnTo>
                  <a:cubicBezTo>
                    <a:pt x="2215" y="0"/>
                    <a:pt x="2219" y="4"/>
                    <a:pt x="2219" y="8"/>
                  </a:cubicBezTo>
                  <a:cubicBezTo>
                    <a:pt x="2219" y="13"/>
                    <a:pt x="2215" y="16"/>
                    <a:pt x="2211" y="16"/>
                  </a:cubicBezTo>
                  <a:close/>
                  <a:moveTo>
                    <a:pt x="2179" y="16"/>
                  </a:moveTo>
                  <a:lnTo>
                    <a:pt x="2179" y="16"/>
                  </a:lnTo>
                  <a:cubicBezTo>
                    <a:pt x="2174" y="16"/>
                    <a:pt x="2171" y="13"/>
                    <a:pt x="2171" y="8"/>
                  </a:cubicBezTo>
                  <a:cubicBezTo>
                    <a:pt x="2171" y="4"/>
                    <a:pt x="2174" y="0"/>
                    <a:pt x="2179" y="0"/>
                  </a:cubicBezTo>
                  <a:lnTo>
                    <a:pt x="2179" y="0"/>
                  </a:lnTo>
                  <a:cubicBezTo>
                    <a:pt x="2183" y="0"/>
                    <a:pt x="2187" y="4"/>
                    <a:pt x="2187" y="8"/>
                  </a:cubicBezTo>
                  <a:cubicBezTo>
                    <a:pt x="2187" y="13"/>
                    <a:pt x="2183" y="16"/>
                    <a:pt x="2179" y="16"/>
                  </a:cubicBezTo>
                  <a:close/>
                  <a:moveTo>
                    <a:pt x="2147" y="16"/>
                  </a:moveTo>
                  <a:lnTo>
                    <a:pt x="2147" y="16"/>
                  </a:lnTo>
                  <a:cubicBezTo>
                    <a:pt x="2142" y="16"/>
                    <a:pt x="2139" y="13"/>
                    <a:pt x="2139" y="8"/>
                  </a:cubicBezTo>
                  <a:cubicBezTo>
                    <a:pt x="2139" y="4"/>
                    <a:pt x="2142" y="0"/>
                    <a:pt x="2147" y="0"/>
                  </a:cubicBezTo>
                  <a:lnTo>
                    <a:pt x="2147" y="0"/>
                  </a:lnTo>
                  <a:cubicBezTo>
                    <a:pt x="2151" y="0"/>
                    <a:pt x="2155" y="4"/>
                    <a:pt x="2155" y="8"/>
                  </a:cubicBezTo>
                  <a:cubicBezTo>
                    <a:pt x="2155" y="13"/>
                    <a:pt x="2151" y="16"/>
                    <a:pt x="2147" y="16"/>
                  </a:cubicBezTo>
                  <a:close/>
                  <a:moveTo>
                    <a:pt x="2115" y="16"/>
                  </a:moveTo>
                  <a:lnTo>
                    <a:pt x="2115" y="16"/>
                  </a:lnTo>
                  <a:cubicBezTo>
                    <a:pt x="2110" y="16"/>
                    <a:pt x="2107" y="13"/>
                    <a:pt x="2107" y="8"/>
                  </a:cubicBezTo>
                  <a:cubicBezTo>
                    <a:pt x="2107" y="4"/>
                    <a:pt x="2110" y="0"/>
                    <a:pt x="2115" y="0"/>
                  </a:cubicBezTo>
                  <a:lnTo>
                    <a:pt x="2115" y="0"/>
                  </a:lnTo>
                  <a:cubicBezTo>
                    <a:pt x="2119" y="0"/>
                    <a:pt x="2123" y="4"/>
                    <a:pt x="2123" y="8"/>
                  </a:cubicBezTo>
                  <a:cubicBezTo>
                    <a:pt x="2123" y="13"/>
                    <a:pt x="2119" y="16"/>
                    <a:pt x="2115" y="16"/>
                  </a:cubicBezTo>
                  <a:close/>
                  <a:moveTo>
                    <a:pt x="2083" y="16"/>
                  </a:moveTo>
                  <a:lnTo>
                    <a:pt x="2083" y="16"/>
                  </a:lnTo>
                  <a:cubicBezTo>
                    <a:pt x="2078" y="16"/>
                    <a:pt x="2075" y="13"/>
                    <a:pt x="2075" y="8"/>
                  </a:cubicBezTo>
                  <a:cubicBezTo>
                    <a:pt x="2075" y="4"/>
                    <a:pt x="2078" y="0"/>
                    <a:pt x="2083" y="0"/>
                  </a:cubicBezTo>
                  <a:lnTo>
                    <a:pt x="2083" y="0"/>
                  </a:lnTo>
                  <a:cubicBezTo>
                    <a:pt x="2087" y="0"/>
                    <a:pt x="2091" y="4"/>
                    <a:pt x="2091" y="8"/>
                  </a:cubicBezTo>
                  <a:cubicBezTo>
                    <a:pt x="2091" y="13"/>
                    <a:pt x="2087" y="16"/>
                    <a:pt x="2083" y="16"/>
                  </a:cubicBezTo>
                  <a:close/>
                  <a:moveTo>
                    <a:pt x="2051" y="16"/>
                  </a:moveTo>
                  <a:lnTo>
                    <a:pt x="2051" y="16"/>
                  </a:lnTo>
                  <a:cubicBezTo>
                    <a:pt x="2046" y="16"/>
                    <a:pt x="2043" y="13"/>
                    <a:pt x="2043" y="8"/>
                  </a:cubicBezTo>
                  <a:cubicBezTo>
                    <a:pt x="2043" y="4"/>
                    <a:pt x="2046" y="0"/>
                    <a:pt x="2051" y="0"/>
                  </a:cubicBezTo>
                  <a:lnTo>
                    <a:pt x="2051" y="0"/>
                  </a:lnTo>
                  <a:cubicBezTo>
                    <a:pt x="2055" y="0"/>
                    <a:pt x="2059" y="4"/>
                    <a:pt x="2059" y="8"/>
                  </a:cubicBezTo>
                  <a:cubicBezTo>
                    <a:pt x="2059" y="13"/>
                    <a:pt x="2055" y="16"/>
                    <a:pt x="2051" y="16"/>
                  </a:cubicBezTo>
                  <a:close/>
                  <a:moveTo>
                    <a:pt x="2019" y="16"/>
                  </a:moveTo>
                  <a:lnTo>
                    <a:pt x="2019" y="16"/>
                  </a:lnTo>
                  <a:cubicBezTo>
                    <a:pt x="2014" y="16"/>
                    <a:pt x="2011" y="13"/>
                    <a:pt x="2011" y="8"/>
                  </a:cubicBezTo>
                  <a:cubicBezTo>
                    <a:pt x="2011" y="4"/>
                    <a:pt x="2014" y="0"/>
                    <a:pt x="2019" y="0"/>
                  </a:cubicBezTo>
                  <a:lnTo>
                    <a:pt x="2019" y="0"/>
                  </a:lnTo>
                  <a:cubicBezTo>
                    <a:pt x="2023" y="0"/>
                    <a:pt x="2027" y="4"/>
                    <a:pt x="2027" y="8"/>
                  </a:cubicBezTo>
                  <a:cubicBezTo>
                    <a:pt x="2027" y="13"/>
                    <a:pt x="2023" y="16"/>
                    <a:pt x="2019" y="16"/>
                  </a:cubicBezTo>
                  <a:close/>
                  <a:moveTo>
                    <a:pt x="1987" y="16"/>
                  </a:moveTo>
                  <a:lnTo>
                    <a:pt x="1987" y="16"/>
                  </a:lnTo>
                  <a:cubicBezTo>
                    <a:pt x="1982" y="16"/>
                    <a:pt x="1979" y="13"/>
                    <a:pt x="1979" y="8"/>
                  </a:cubicBezTo>
                  <a:cubicBezTo>
                    <a:pt x="1979" y="4"/>
                    <a:pt x="1982" y="0"/>
                    <a:pt x="1987" y="0"/>
                  </a:cubicBezTo>
                  <a:lnTo>
                    <a:pt x="1987" y="0"/>
                  </a:lnTo>
                  <a:cubicBezTo>
                    <a:pt x="1991" y="0"/>
                    <a:pt x="1995" y="4"/>
                    <a:pt x="1995" y="8"/>
                  </a:cubicBezTo>
                  <a:cubicBezTo>
                    <a:pt x="1995" y="13"/>
                    <a:pt x="1991" y="16"/>
                    <a:pt x="1987" y="16"/>
                  </a:cubicBezTo>
                  <a:close/>
                  <a:moveTo>
                    <a:pt x="1955" y="16"/>
                  </a:moveTo>
                  <a:lnTo>
                    <a:pt x="1955" y="16"/>
                  </a:lnTo>
                  <a:cubicBezTo>
                    <a:pt x="1950" y="16"/>
                    <a:pt x="1947" y="13"/>
                    <a:pt x="1947" y="8"/>
                  </a:cubicBezTo>
                  <a:cubicBezTo>
                    <a:pt x="1947" y="4"/>
                    <a:pt x="1950" y="0"/>
                    <a:pt x="1955" y="0"/>
                  </a:cubicBezTo>
                  <a:lnTo>
                    <a:pt x="1955" y="0"/>
                  </a:lnTo>
                  <a:cubicBezTo>
                    <a:pt x="1959" y="0"/>
                    <a:pt x="1963" y="4"/>
                    <a:pt x="1963" y="8"/>
                  </a:cubicBezTo>
                  <a:cubicBezTo>
                    <a:pt x="1963" y="13"/>
                    <a:pt x="1959" y="16"/>
                    <a:pt x="1955" y="16"/>
                  </a:cubicBezTo>
                  <a:close/>
                  <a:moveTo>
                    <a:pt x="1923" y="16"/>
                  </a:moveTo>
                  <a:lnTo>
                    <a:pt x="1923" y="16"/>
                  </a:lnTo>
                  <a:cubicBezTo>
                    <a:pt x="1918" y="16"/>
                    <a:pt x="1915" y="13"/>
                    <a:pt x="1915" y="8"/>
                  </a:cubicBezTo>
                  <a:cubicBezTo>
                    <a:pt x="1915" y="4"/>
                    <a:pt x="1918" y="0"/>
                    <a:pt x="1923" y="0"/>
                  </a:cubicBezTo>
                  <a:lnTo>
                    <a:pt x="1923" y="0"/>
                  </a:lnTo>
                  <a:cubicBezTo>
                    <a:pt x="1927" y="0"/>
                    <a:pt x="1931" y="4"/>
                    <a:pt x="1931" y="8"/>
                  </a:cubicBezTo>
                  <a:cubicBezTo>
                    <a:pt x="1931" y="13"/>
                    <a:pt x="1927" y="16"/>
                    <a:pt x="1923" y="16"/>
                  </a:cubicBezTo>
                  <a:close/>
                  <a:moveTo>
                    <a:pt x="1891" y="16"/>
                  </a:moveTo>
                  <a:lnTo>
                    <a:pt x="1891" y="16"/>
                  </a:lnTo>
                  <a:cubicBezTo>
                    <a:pt x="1886" y="16"/>
                    <a:pt x="1883" y="13"/>
                    <a:pt x="1883" y="8"/>
                  </a:cubicBezTo>
                  <a:cubicBezTo>
                    <a:pt x="1883" y="4"/>
                    <a:pt x="1886" y="0"/>
                    <a:pt x="1891" y="0"/>
                  </a:cubicBezTo>
                  <a:lnTo>
                    <a:pt x="1891" y="0"/>
                  </a:lnTo>
                  <a:cubicBezTo>
                    <a:pt x="1895" y="0"/>
                    <a:pt x="1899" y="4"/>
                    <a:pt x="1899" y="8"/>
                  </a:cubicBezTo>
                  <a:cubicBezTo>
                    <a:pt x="1899" y="13"/>
                    <a:pt x="1895" y="16"/>
                    <a:pt x="1891" y="16"/>
                  </a:cubicBezTo>
                  <a:close/>
                  <a:moveTo>
                    <a:pt x="1859" y="16"/>
                  </a:moveTo>
                  <a:lnTo>
                    <a:pt x="1859" y="16"/>
                  </a:lnTo>
                  <a:cubicBezTo>
                    <a:pt x="1854" y="16"/>
                    <a:pt x="1851" y="13"/>
                    <a:pt x="1851" y="8"/>
                  </a:cubicBezTo>
                  <a:cubicBezTo>
                    <a:pt x="1851" y="4"/>
                    <a:pt x="1854" y="0"/>
                    <a:pt x="1859" y="0"/>
                  </a:cubicBezTo>
                  <a:lnTo>
                    <a:pt x="1859" y="0"/>
                  </a:lnTo>
                  <a:cubicBezTo>
                    <a:pt x="1863" y="0"/>
                    <a:pt x="1867" y="4"/>
                    <a:pt x="1867" y="8"/>
                  </a:cubicBezTo>
                  <a:cubicBezTo>
                    <a:pt x="1867" y="13"/>
                    <a:pt x="1863" y="16"/>
                    <a:pt x="1859" y="16"/>
                  </a:cubicBezTo>
                  <a:close/>
                  <a:moveTo>
                    <a:pt x="1827" y="16"/>
                  </a:moveTo>
                  <a:lnTo>
                    <a:pt x="1827" y="16"/>
                  </a:lnTo>
                  <a:cubicBezTo>
                    <a:pt x="1822" y="16"/>
                    <a:pt x="1819" y="13"/>
                    <a:pt x="1819" y="8"/>
                  </a:cubicBezTo>
                  <a:cubicBezTo>
                    <a:pt x="1819" y="4"/>
                    <a:pt x="1822" y="0"/>
                    <a:pt x="1827" y="0"/>
                  </a:cubicBezTo>
                  <a:lnTo>
                    <a:pt x="1827" y="0"/>
                  </a:lnTo>
                  <a:cubicBezTo>
                    <a:pt x="1831" y="0"/>
                    <a:pt x="1835" y="4"/>
                    <a:pt x="1835" y="8"/>
                  </a:cubicBezTo>
                  <a:cubicBezTo>
                    <a:pt x="1835" y="13"/>
                    <a:pt x="1831" y="16"/>
                    <a:pt x="1827" y="16"/>
                  </a:cubicBezTo>
                  <a:close/>
                  <a:moveTo>
                    <a:pt x="1795" y="16"/>
                  </a:moveTo>
                  <a:lnTo>
                    <a:pt x="1795" y="16"/>
                  </a:lnTo>
                  <a:cubicBezTo>
                    <a:pt x="1790" y="16"/>
                    <a:pt x="1787" y="13"/>
                    <a:pt x="1787" y="8"/>
                  </a:cubicBezTo>
                  <a:cubicBezTo>
                    <a:pt x="1787" y="4"/>
                    <a:pt x="1790" y="0"/>
                    <a:pt x="1795" y="0"/>
                  </a:cubicBezTo>
                  <a:lnTo>
                    <a:pt x="1795" y="0"/>
                  </a:lnTo>
                  <a:cubicBezTo>
                    <a:pt x="1799" y="0"/>
                    <a:pt x="1803" y="4"/>
                    <a:pt x="1803" y="8"/>
                  </a:cubicBezTo>
                  <a:cubicBezTo>
                    <a:pt x="1803" y="13"/>
                    <a:pt x="1799" y="16"/>
                    <a:pt x="1795" y="16"/>
                  </a:cubicBezTo>
                  <a:close/>
                  <a:moveTo>
                    <a:pt x="1763" y="16"/>
                  </a:moveTo>
                  <a:lnTo>
                    <a:pt x="1763" y="16"/>
                  </a:lnTo>
                  <a:cubicBezTo>
                    <a:pt x="1758" y="16"/>
                    <a:pt x="1755" y="13"/>
                    <a:pt x="1755" y="8"/>
                  </a:cubicBezTo>
                  <a:cubicBezTo>
                    <a:pt x="1755" y="4"/>
                    <a:pt x="1758" y="0"/>
                    <a:pt x="1763" y="0"/>
                  </a:cubicBezTo>
                  <a:lnTo>
                    <a:pt x="1763" y="0"/>
                  </a:lnTo>
                  <a:cubicBezTo>
                    <a:pt x="1767" y="0"/>
                    <a:pt x="1771" y="4"/>
                    <a:pt x="1771" y="8"/>
                  </a:cubicBezTo>
                  <a:cubicBezTo>
                    <a:pt x="1771" y="13"/>
                    <a:pt x="1767" y="16"/>
                    <a:pt x="1763" y="16"/>
                  </a:cubicBezTo>
                  <a:close/>
                  <a:moveTo>
                    <a:pt x="1731" y="16"/>
                  </a:moveTo>
                  <a:lnTo>
                    <a:pt x="1731" y="16"/>
                  </a:lnTo>
                  <a:cubicBezTo>
                    <a:pt x="1726" y="16"/>
                    <a:pt x="1723" y="13"/>
                    <a:pt x="1723" y="8"/>
                  </a:cubicBezTo>
                  <a:cubicBezTo>
                    <a:pt x="1723" y="4"/>
                    <a:pt x="1726" y="0"/>
                    <a:pt x="1731" y="0"/>
                  </a:cubicBezTo>
                  <a:lnTo>
                    <a:pt x="1731" y="0"/>
                  </a:lnTo>
                  <a:cubicBezTo>
                    <a:pt x="1735" y="0"/>
                    <a:pt x="1739" y="4"/>
                    <a:pt x="1739" y="8"/>
                  </a:cubicBezTo>
                  <a:cubicBezTo>
                    <a:pt x="1739" y="13"/>
                    <a:pt x="1735" y="16"/>
                    <a:pt x="1731" y="16"/>
                  </a:cubicBezTo>
                  <a:close/>
                  <a:moveTo>
                    <a:pt x="1699" y="16"/>
                  </a:moveTo>
                  <a:lnTo>
                    <a:pt x="1699" y="16"/>
                  </a:lnTo>
                  <a:cubicBezTo>
                    <a:pt x="1694" y="16"/>
                    <a:pt x="1691" y="13"/>
                    <a:pt x="1691" y="8"/>
                  </a:cubicBezTo>
                  <a:cubicBezTo>
                    <a:pt x="1691" y="4"/>
                    <a:pt x="1694" y="0"/>
                    <a:pt x="1699" y="0"/>
                  </a:cubicBezTo>
                  <a:lnTo>
                    <a:pt x="1699" y="0"/>
                  </a:lnTo>
                  <a:cubicBezTo>
                    <a:pt x="1703" y="0"/>
                    <a:pt x="1707" y="4"/>
                    <a:pt x="1707" y="8"/>
                  </a:cubicBezTo>
                  <a:cubicBezTo>
                    <a:pt x="1707" y="13"/>
                    <a:pt x="1703" y="16"/>
                    <a:pt x="1699" y="16"/>
                  </a:cubicBezTo>
                  <a:close/>
                  <a:moveTo>
                    <a:pt x="1667" y="16"/>
                  </a:moveTo>
                  <a:lnTo>
                    <a:pt x="1667" y="16"/>
                  </a:lnTo>
                  <a:cubicBezTo>
                    <a:pt x="1662" y="16"/>
                    <a:pt x="1659" y="13"/>
                    <a:pt x="1659" y="8"/>
                  </a:cubicBezTo>
                  <a:cubicBezTo>
                    <a:pt x="1659" y="4"/>
                    <a:pt x="1662" y="0"/>
                    <a:pt x="1667" y="0"/>
                  </a:cubicBezTo>
                  <a:lnTo>
                    <a:pt x="1667" y="0"/>
                  </a:lnTo>
                  <a:cubicBezTo>
                    <a:pt x="1671" y="0"/>
                    <a:pt x="1675" y="4"/>
                    <a:pt x="1675" y="8"/>
                  </a:cubicBezTo>
                  <a:cubicBezTo>
                    <a:pt x="1675" y="13"/>
                    <a:pt x="1671" y="16"/>
                    <a:pt x="1667" y="16"/>
                  </a:cubicBezTo>
                  <a:close/>
                  <a:moveTo>
                    <a:pt x="1635" y="16"/>
                  </a:moveTo>
                  <a:lnTo>
                    <a:pt x="1635" y="16"/>
                  </a:lnTo>
                  <a:cubicBezTo>
                    <a:pt x="1630" y="16"/>
                    <a:pt x="1627" y="13"/>
                    <a:pt x="1627" y="8"/>
                  </a:cubicBezTo>
                  <a:cubicBezTo>
                    <a:pt x="1627" y="4"/>
                    <a:pt x="1630" y="0"/>
                    <a:pt x="1635" y="0"/>
                  </a:cubicBezTo>
                  <a:lnTo>
                    <a:pt x="1635" y="0"/>
                  </a:lnTo>
                  <a:cubicBezTo>
                    <a:pt x="1639" y="0"/>
                    <a:pt x="1643" y="4"/>
                    <a:pt x="1643" y="8"/>
                  </a:cubicBezTo>
                  <a:cubicBezTo>
                    <a:pt x="1643" y="13"/>
                    <a:pt x="1639" y="16"/>
                    <a:pt x="1635" y="16"/>
                  </a:cubicBezTo>
                  <a:close/>
                  <a:moveTo>
                    <a:pt x="1603" y="16"/>
                  </a:moveTo>
                  <a:lnTo>
                    <a:pt x="1603" y="16"/>
                  </a:lnTo>
                  <a:cubicBezTo>
                    <a:pt x="1598" y="16"/>
                    <a:pt x="1595" y="13"/>
                    <a:pt x="1595" y="8"/>
                  </a:cubicBezTo>
                  <a:cubicBezTo>
                    <a:pt x="1595" y="4"/>
                    <a:pt x="1598" y="0"/>
                    <a:pt x="1603" y="0"/>
                  </a:cubicBezTo>
                  <a:lnTo>
                    <a:pt x="1603" y="0"/>
                  </a:lnTo>
                  <a:cubicBezTo>
                    <a:pt x="1607" y="0"/>
                    <a:pt x="1611" y="4"/>
                    <a:pt x="1611" y="8"/>
                  </a:cubicBezTo>
                  <a:cubicBezTo>
                    <a:pt x="1611" y="13"/>
                    <a:pt x="1607" y="16"/>
                    <a:pt x="1603" y="16"/>
                  </a:cubicBezTo>
                  <a:close/>
                  <a:moveTo>
                    <a:pt x="1571" y="16"/>
                  </a:moveTo>
                  <a:lnTo>
                    <a:pt x="1571" y="16"/>
                  </a:lnTo>
                  <a:cubicBezTo>
                    <a:pt x="1566" y="16"/>
                    <a:pt x="1563" y="13"/>
                    <a:pt x="1563" y="8"/>
                  </a:cubicBezTo>
                  <a:cubicBezTo>
                    <a:pt x="1563" y="4"/>
                    <a:pt x="1566" y="0"/>
                    <a:pt x="1571" y="0"/>
                  </a:cubicBezTo>
                  <a:lnTo>
                    <a:pt x="1571" y="0"/>
                  </a:lnTo>
                  <a:cubicBezTo>
                    <a:pt x="1575" y="0"/>
                    <a:pt x="1579" y="4"/>
                    <a:pt x="1579" y="8"/>
                  </a:cubicBezTo>
                  <a:cubicBezTo>
                    <a:pt x="1579" y="13"/>
                    <a:pt x="1575" y="16"/>
                    <a:pt x="1571" y="16"/>
                  </a:cubicBezTo>
                  <a:close/>
                  <a:moveTo>
                    <a:pt x="1539" y="16"/>
                  </a:moveTo>
                  <a:lnTo>
                    <a:pt x="1539" y="16"/>
                  </a:lnTo>
                  <a:cubicBezTo>
                    <a:pt x="1534" y="16"/>
                    <a:pt x="1531" y="13"/>
                    <a:pt x="1531" y="8"/>
                  </a:cubicBezTo>
                  <a:cubicBezTo>
                    <a:pt x="1531" y="4"/>
                    <a:pt x="1534" y="0"/>
                    <a:pt x="1539" y="0"/>
                  </a:cubicBezTo>
                  <a:lnTo>
                    <a:pt x="1539" y="0"/>
                  </a:lnTo>
                  <a:cubicBezTo>
                    <a:pt x="1543" y="0"/>
                    <a:pt x="1547" y="4"/>
                    <a:pt x="1547" y="8"/>
                  </a:cubicBezTo>
                  <a:cubicBezTo>
                    <a:pt x="1547" y="13"/>
                    <a:pt x="1543" y="16"/>
                    <a:pt x="1539" y="16"/>
                  </a:cubicBezTo>
                  <a:close/>
                  <a:moveTo>
                    <a:pt x="1507" y="16"/>
                  </a:moveTo>
                  <a:lnTo>
                    <a:pt x="1507" y="16"/>
                  </a:lnTo>
                  <a:cubicBezTo>
                    <a:pt x="1502" y="16"/>
                    <a:pt x="1499" y="13"/>
                    <a:pt x="1499" y="8"/>
                  </a:cubicBezTo>
                  <a:cubicBezTo>
                    <a:pt x="1499" y="4"/>
                    <a:pt x="1502" y="0"/>
                    <a:pt x="1507" y="0"/>
                  </a:cubicBezTo>
                  <a:lnTo>
                    <a:pt x="1507" y="0"/>
                  </a:lnTo>
                  <a:cubicBezTo>
                    <a:pt x="1511" y="0"/>
                    <a:pt x="1515" y="4"/>
                    <a:pt x="1515" y="8"/>
                  </a:cubicBezTo>
                  <a:cubicBezTo>
                    <a:pt x="1515" y="13"/>
                    <a:pt x="1511" y="16"/>
                    <a:pt x="1507" y="16"/>
                  </a:cubicBezTo>
                  <a:close/>
                  <a:moveTo>
                    <a:pt x="1475" y="16"/>
                  </a:moveTo>
                  <a:lnTo>
                    <a:pt x="1475" y="16"/>
                  </a:lnTo>
                  <a:cubicBezTo>
                    <a:pt x="1470" y="16"/>
                    <a:pt x="1467" y="13"/>
                    <a:pt x="1467" y="8"/>
                  </a:cubicBezTo>
                  <a:cubicBezTo>
                    <a:pt x="1467" y="4"/>
                    <a:pt x="1470" y="0"/>
                    <a:pt x="1475" y="0"/>
                  </a:cubicBezTo>
                  <a:lnTo>
                    <a:pt x="1475" y="0"/>
                  </a:lnTo>
                  <a:cubicBezTo>
                    <a:pt x="1479" y="0"/>
                    <a:pt x="1483" y="4"/>
                    <a:pt x="1483" y="8"/>
                  </a:cubicBezTo>
                  <a:cubicBezTo>
                    <a:pt x="1483" y="13"/>
                    <a:pt x="1479" y="16"/>
                    <a:pt x="1475" y="16"/>
                  </a:cubicBezTo>
                  <a:close/>
                  <a:moveTo>
                    <a:pt x="1443" y="16"/>
                  </a:moveTo>
                  <a:lnTo>
                    <a:pt x="1442" y="16"/>
                  </a:lnTo>
                  <a:cubicBezTo>
                    <a:pt x="1438" y="16"/>
                    <a:pt x="1434" y="13"/>
                    <a:pt x="1434" y="8"/>
                  </a:cubicBezTo>
                  <a:cubicBezTo>
                    <a:pt x="1434" y="4"/>
                    <a:pt x="1438" y="0"/>
                    <a:pt x="1442" y="0"/>
                  </a:cubicBezTo>
                  <a:lnTo>
                    <a:pt x="1443" y="0"/>
                  </a:lnTo>
                  <a:cubicBezTo>
                    <a:pt x="1447" y="0"/>
                    <a:pt x="1451" y="4"/>
                    <a:pt x="1451" y="8"/>
                  </a:cubicBezTo>
                  <a:cubicBezTo>
                    <a:pt x="1451" y="13"/>
                    <a:pt x="1447" y="16"/>
                    <a:pt x="1443" y="16"/>
                  </a:cubicBezTo>
                  <a:close/>
                  <a:moveTo>
                    <a:pt x="1410" y="16"/>
                  </a:moveTo>
                  <a:lnTo>
                    <a:pt x="1410" y="16"/>
                  </a:lnTo>
                  <a:cubicBezTo>
                    <a:pt x="1406" y="16"/>
                    <a:pt x="1402" y="13"/>
                    <a:pt x="1402" y="8"/>
                  </a:cubicBezTo>
                  <a:cubicBezTo>
                    <a:pt x="1402" y="4"/>
                    <a:pt x="1406" y="0"/>
                    <a:pt x="1410" y="0"/>
                  </a:cubicBezTo>
                  <a:lnTo>
                    <a:pt x="1410" y="0"/>
                  </a:lnTo>
                  <a:cubicBezTo>
                    <a:pt x="1415" y="0"/>
                    <a:pt x="1418" y="4"/>
                    <a:pt x="1418" y="8"/>
                  </a:cubicBezTo>
                  <a:cubicBezTo>
                    <a:pt x="1418" y="13"/>
                    <a:pt x="1415" y="16"/>
                    <a:pt x="1410" y="16"/>
                  </a:cubicBezTo>
                  <a:close/>
                  <a:moveTo>
                    <a:pt x="1378" y="16"/>
                  </a:moveTo>
                  <a:lnTo>
                    <a:pt x="1378" y="16"/>
                  </a:lnTo>
                  <a:cubicBezTo>
                    <a:pt x="1374" y="16"/>
                    <a:pt x="1370" y="13"/>
                    <a:pt x="1370" y="8"/>
                  </a:cubicBezTo>
                  <a:cubicBezTo>
                    <a:pt x="1370" y="4"/>
                    <a:pt x="1374" y="0"/>
                    <a:pt x="1378" y="0"/>
                  </a:cubicBezTo>
                  <a:lnTo>
                    <a:pt x="1378" y="0"/>
                  </a:lnTo>
                  <a:cubicBezTo>
                    <a:pt x="1383" y="0"/>
                    <a:pt x="1386" y="4"/>
                    <a:pt x="1386" y="8"/>
                  </a:cubicBezTo>
                  <a:cubicBezTo>
                    <a:pt x="1386" y="13"/>
                    <a:pt x="1383" y="16"/>
                    <a:pt x="1378" y="16"/>
                  </a:cubicBezTo>
                  <a:close/>
                  <a:moveTo>
                    <a:pt x="1346" y="16"/>
                  </a:moveTo>
                  <a:lnTo>
                    <a:pt x="1346" y="16"/>
                  </a:lnTo>
                  <a:cubicBezTo>
                    <a:pt x="1342" y="16"/>
                    <a:pt x="1338" y="13"/>
                    <a:pt x="1338" y="8"/>
                  </a:cubicBezTo>
                  <a:cubicBezTo>
                    <a:pt x="1338" y="4"/>
                    <a:pt x="1342" y="0"/>
                    <a:pt x="1346" y="0"/>
                  </a:cubicBezTo>
                  <a:lnTo>
                    <a:pt x="1346" y="0"/>
                  </a:lnTo>
                  <a:cubicBezTo>
                    <a:pt x="1351" y="0"/>
                    <a:pt x="1354" y="4"/>
                    <a:pt x="1354" y="8"/>
                  </a:cubicBezTo>
                  <a:cubicBezTo>
                    <a:pt x="1354" y="13"/>
                    <a:pt x="1351" y="16"/>
                    <a:pt x="1346" y="16"/>
                  </a:cubicBezTo>
                  <a:close/>
                  <a:moveTo>
                    <a:pt x="1314" y="16"/>
                  </a:moveTo>
                  <a:lnTo>
                    <a:pt x="1314" y="16"/>
                  </a:lnTo>
                  <a:cubicBezTo>
                    <a:pt x="1310" y="16"/>
                    <a:pt x="1306" y="13"/>
                    <a:pt x="1306" y="8"/>
                  </a:cubicBezTo>
                  <a:cubicBezTo>
                    <a:pt x="1306" y="4"/>
                    <a:pt x="1310" y="0"/>
                    <a:pt x="1314" y="0"/>
                  </a:cubicBezTo>
                  <a:lnTo>
                    <a:pt x="1314" y="0"/>
                  </a:lnTo>
                  <a:cubicBezTo>
                    <a:pt x="1319" y="0"/>
                    <a:pt x="1322" y="4"/>
                    <a:pt x="1322" y="8"/>
                  </a:cubicBezTo>
                  <a:cubicBezTo>
                    <a:pt x="1322" y="13"/>
                    <a:pt x="1319" y="16"/>
                    <a:pt x="1314" y="16"/>
                  </a:cubicBezTo>
                  <a:close/>
                  <a:moveTo>
                    <a:pt x="1282" y="16"/>
                  </a:moveTo>
                  <a:lnTo>
                    <a:pt x="1282" y="16"/>
                  </a:lnTo>
                  <a:cubicBezTo>
                    <a:pt x="1278" y="16"/>
                    <a:pt x="1274" y="13"/>
                    <a:pt x="1274" y="8"/>
                  </a:cubicBezTo>
                  <a:cubicBezTo>
                    <a:pt x="1274" y="4"/>
                    <a:pt x="1278" y="0"/>
                    <a:pt x="1282" y="0"/>
                  </a:cubicBezTo>
                  <a:lnTo>
                    <a:pt x="1282" y="0"/>
                  </a:lnTo>
                  <a:cubicBezTo>
                    <a:pt x="1287" y="0"/>
                    <a:pt x="1290" y="4"/>
                    <a:pt x="1290" y="8"/>
                  </a:cubicBezTo>
                  <a:cubicBezTo>
                    <a:pt x="1290" y="13"/>
                    <a:pt x="1287" y="16"/>
                    <a:pt x="1282" y="16"/>
                  </a:cubicBezTo>
                  <a:close/>
                  <a:moveTo>
                    <a:pt x="1250" y="16"/>
                  </a:moveTo>
                  <a:lnTo>
                    <a:pt x="1250" y="16"/>
                  </a:lnTo>
                  <a:cubicBezTo>
                    <a:pt x="1246" y="16"/>
                    <a:pt x="1242" y="13"/>
                    <a:pt x="1242" y="8"/>
                  </a:cubicBezTo>
                  <a:cubicBezTo>
                    <a:pt x="1242" y="4"/>
                    <a:pt x="1246" y="0"/>
                    <a:pt x="1250" y="0"/>
                  </a:cubicBezTo>
                  <a:lnTo>
                    <a:pt x="1250" y="0"/>
                  </a:lnTo>
                  <a:cubicBezTo>
                    <a:pt x="1255" y="0"/>
                    <a:pt x="1258" y="4"/>
                    <a:pt x="1258" y="8"/>
                  </a:cubicBezTo>
                  <a:cubicBezTo>
                    <a:pt x="1258" y="13"/>
                    <a:pt x="1255" y="16"/>
                    <a:pt x="1250" y="16"/>
                  </a:cubicBezTo>
                  <a:close/>
                  <a:moveTo>
                    <a:pt x="1218" y="16"/>
                  </a:moveTo>
                  <a:lnTo>
                    <a:pt x="1218" y="16"/>
                  </a:lnTo>
                  <a:cubicBezTo>
                    <a:pt x="1214" y="16"/>
                    <a:pt x="1210" y="13"/>
                    <a:pt x="1210" y="8"/>
                  </a:cubicBezTo>
                  <a:cubicBezTo>
                    <a:pt x="1210" y="4"/>
                    <a:pt x="1214" y="0"/>
                    <a:pt x="1218" y="0"/>
                  </a:cubicBezTo>
                  <a:lnTo>
                    <a:pt x="1218" y="0"/>
                  </a:lnTo>
                  <a:cubicBezTo>
                    <a:pt x="1223" y="0"/>
                    <a:pt x="1226" y="4"/>
                    <a:pt x="1226" y="8"/>
                  </a:cubicBezTo>
                  <a:cubicBezTo>
                    <a:pt x="1226" y="13"/>
                    <a:pt x="1223" y="16"/>
                    <a:pt x="1218" y="16"/>
                  </a:cubicBezTo>
                  <a:close/>
                  <a:moveTo>
                    <a:pt x="1186" y="16"/>
                  </a:moveTo>
                  <a:lnTo>
                    <a:pt x="1186" y="16"/>
                  </a:lnTo>
                  <a:cubicBezTo>
                    <a:pt x="1182" y="16"/>
                    <a:pt x="1178" y="13"/>
                    <a:pt x="1178" y="8"/>
                  </a:cubicBezTo>
                  <a:cubicBezTo>
                    <a:pt x="1178" y="4"/>
                    <a:pt x="1182" y="0"/>
                    <a:pt x="1186" y="0"/>
                  </a:cubicBezTo>
                  <a:lnTo>
                    <a:pt x="1186" y="0"/>
                  </a:lnTo>
                  <a:cubicBezTo>
                    <a:pt x="1191" y="0"/>
                    <a:pt x="1194" y="4"/>
                    <a:pt x="1194" y="8"/>
                  </a:cubicBezTo>
                  <a:cubicBezTo>
                    <a:pt x="1194" y="13"/>
                    <a:pt x="1191" y="16"/>
                    <a:pt x="1186" y="16"/>
                  </a:cubicBezTo>
                  <a:close/>
                  <a:moveTo>
                    <a:pt x="1154" y="16"/>
                  </a:moveTo>
                  <a:lnTo>
                    <a:pt x="1154" y="16"/>
                  </a:lnTo>
                  <a:cubicBezTo>
                    <a:pt x="1150" y="16"/>
                    <a:pt x="1146" y="13"/>
                    <a:pt x="1146" y="8"/>
                  </a:cubicBezTo>
                  <a:cubicBezTo>
                    <a:pt x="1146" y="4"/>
                    <a:pt x="1150" y="0"/>
                    <a:pt x="1154" y="0"/>
                  </a:cubicBezTo>
                  <a:lnTo>
                    <a:pt x="1154" y="0"/>
                  </a:lnTo>
                  <a:cubicBezTo>
                    <a:pt x="1159" y="0"/>
                    <a:pt x="1162" y="4"/>
                    <a:pt x="1162" y="8"/>
                  </a:cubicBezTo>
                  <a:cubicBezTo>
                    <a:pt x="1162" y="13"/>
                    <a:pt x="1159" y="16"/>
                    <a:pt x="1154" y="16"/>
                  </a:cubicBezTo>
                  <a:close/>
                  <a:moveTo>
                    <a:pt x="1122" y="16"/>
                  </a:moveTo>
                  <a:lnTo>
                    <a:pt x="1122" y="16"/>
                  </a:lnTo>
                  <a:cubicBezTo>
                    <a:pt x="1118" y="16"/>
                    <a:pt x="1114" y="13"/>
                    <a:pt x="1114" y="8"/>
                  </a:cubicBezTo>
                  <a:cubicBezTo>
                    <a:pt x="1114" y="4"/>
                    <a:pt x="1118" y="0"/>
                    <a:pt x="1122" y="0"/>
                  </a:cubicBezTo>
                  <a:lnTo>
                    <a:pt x="1122" y="0"/>
                  </a:lnTo>
                  <a:cubicBezTo>
                    <a:pt x="1127" y="0"/>
                    <a:pt x="1130" y="4"/>
                    <a:pt x="1130" y="8"/>
                  </a:cubicBezTo>
                  <a:cubicBezTo>
                    <a:pt x="1130" y="13"/>
                    <a:pt x="1127" y="16"/>
                    <a:pt x="1122" y="16"/>
                  </a:cubicBezTo>
                  <a:close/>
                  <a:moveTo>
                    <a:pt x="1090" y="16"/>
                  </a:moveTo>
                  <a:lnTo>
                    <a:pt x="1090" y="16"/>
                  </a:lnTo>
                  <a:cubicBezTo>
                    <a:pt x="1086" y="16"/>
                    <a:pt x="1082" y="13"/>
                    <a:pt x="1082" y="8"/>
                  </a:cubicBezTo>
                  <a:cubicBezTo>
                    <a:pt x="1082" y="4"/>
                    <a:pt x="1086" y="0"/>
                    <a:pt x="1090" y="0"/>
                  </a:cubicBezTo>
                  <a:lnTo>
                    <a:pt x="1090" y="0"/>
                  </a:lnTo>
                  <a:cubicBezTo>
                    <a:pt x="1095" y="0"/>
                    <a:pt x="1098" y="4"/>
                    <a:pt x="1098" y="8"/>
                  </a:cubicBezTo>
                  <a:cubicBezTo>
                    <a:pt x="1098" y="13"/>
                    <a:pt x="1095" y="16"/>
                    <a:pt x="1090" y="16"/>
                  </a:cubicBezTo>
                  <a:close/>
                  <a:moveTo>
                    <a:pt x="1058" y="16"/>
                  </a:moveTo>
                  <a:lnTo>
                    <a:pt x="1058" y="16"/>
                  </a:lnTo>
                  <a:cubicBezTo>
                    <a:pt x="1054" y="16"/>
                    <a:pt x="1050" y="13"/>
                    <a:pt x="1050" y="8"/>
                  </a:cubicBezTo>
                  <a:cubicBezTo>
                    <a:pt x="1050" y="4"/>
                    <a:pt x="1054" y="0"/>
                    <a:pt x="1058" y="0"/>
                  </a:cubicBezTo>
                  <a:lnTo>
                    <a:pt x="1058" y="0"/>
                  </a:lnTo>
                  <a:cubicBezTo>
                    <a:pt x="1063" y="0"/>
                    <a:pt x="1066" y="4"/>
                    <a:pt x="1066" y="8"/>
                  </a:cubicBezTo>
                  <a:cubicBezTo>
                    <a:pt x="1066" y="13"/>
                    <a:pt x="1063" y="16"/>
                    <a:pt x="1058" y="16"/>
                  </a:cubicBezTo>
                  <a:close/>
                  <a:moveTo>
                    <a:pt x="1026" y="16"/>
                  </a:moveTo>
                  <a:lnTo>
                    <a:pt x="1026" y="16"/>
                  </a:lnTo>
                  <a:cubicBezTo>
                    <a:pt x="1022" y="16"/>
                    <a:pt x="1018" y="13"/>
                    <a:pt x="1018" y="8"/>
                  </a:cubicBezTo>
                  <a:cubicBezTo>
                    <a:pt x="1018" y="4"/>
                    <a:pt x="1022" y="0"/>
                    <a:pt x="1026" y="0"/>
                  </a:cubicBezTo>
                  <a:lnTo>
                    <a:pt x="1026" y="0"/>
                  </a:lnTo>
                  <a:cubicBezTo>
                    <a:pt x="1031" y="0"/>
                    <a:pt x="1034" y="4"/>
                    <a:pt x="1034" y="8"/>
                  </a:cubicBezTo>
                  <a:cubicBezTo>
                    <a:pt x="1034" y="13"/>
                    <a:pt x="1031" y="16"/>
                    <a:pt x="1026" y="16"/>
                  </a:cubicBezTo>
                  <a:close/>
                  <a:moveTo>
                    <a:pt x="994" y="16"/>
                  </a:moveTo>
                  <a:lnTo>
                    <a:pt x="994" y="16"/>
                  </a:lnTo>
                  <a:cubicBezTo>
                    <a:pt x="990" y="16"/>
                    <a:pt x="986" y="13"/>
                    <a:pt x="986" y="8"/>
                  </a:cubicBezTo>
                  <a:cubicBezTo>
                    <a:pt x="986" y="4"/>
                    <a:pt x="990" y="0"/>
                    <a:pt x="994" y="0"/>
                  </a:cubicBezTo>
                  <a:lnTo>
                    <a:pt x="994" y="0"/>
                  </a:lnTo>
                  <a:cubicBezTo>
                    <a:pt x="999" y="0"/>
                    <a:pt x="1002" y="4"/>
                    <a:pt x="1002" y="8"/>
                  </a:cubicBezTo>
                  <a:cubicBezTo>
                    <a:pt x="1002" y="13"/>
                    <a:pt x="999" y="16"/>
                    <a:pt x="994" y="16"/>
                  </a:cubicBezTo>
                  <a:close/>
                  <a:moveTo>
                    <a:pt x="962" y="16"/>
                  </a:moveTo>
                  <a:lnTo>
                    <a:pt x="962" y="16"/>
                  </a:lnTo>
                  <a:cubicBezTo>
                    <a:pt x="958" y="16"/>
                    <a:pt x="954" y="13"/>
                    <a:pt x="954" y="8"/>
                  </a:cubicBezTo>
                  <a:cubicBezTo>
                    <a:pt x="954" y="4"/>
                    <a:pt x="958" y="0"/>
                    <a:pt x="962" y="0"/>
                  </a:cubicBezTo>
                  <a:lnTo>
                    <a:pt x="962" y="0"/>
                  </a:lnTo>
                  <a:cubicBezTo>
                    <a:pt x="967" y="0"/>
                    <a:pt x="970" y="4"/>
                    <a:pt x="970" y="8"/>
                  </a:cubicBezTo>
                  <a:cubicBezTo>
                    <a:pt x="970" y="13"/>
                    <a:pt x="967" y="16"/>
                    <a:pt x="962" y="16"/>
                  </a:cubicBezTo>
                  <a:close/>
                  <a:moveTo>
                    <a:pt x="930" y="18"/>
                  </a:moveTo>
                  <a:lnTo>
                    <a:pt x="930" y="18"/>
                  </a:lnTo>
                  <a:cubicBezTo>
                    <a:pt x="926" y="18"/>
                    <a:pt x="922" y="14"/>
                    <a:pt x="922" y="10"/>
                  </a:cubicBezTo>
                  <a:cubicBezTo>
                    <a:pt x="922" y="5"/>
                    <a:pt x="926" y="2"/>
                    <a:pt x="930" y="2"/>
                  </a:cubicBezTo>
                  <a:lnTo>
                    <a:pt x="930" y="2"/>
                  </a:lnTo>
                  <a:cubicBezTo>
                    <a:pt x="935" y="2"/>
                    <a:pt x="938" y="5"/>
                    <a:pt x="938" y="10"/>
                  </a:cubicBezTo>
                  <a:cubicBezTo>
                    <a:pt x="938" y="14"/>
                    <a:pt x="935" y="18"/>
                    <a:pt x="930" y="18"/>
                  </a:cubicBezTo>
                  <a:close/>
                  <a:moveTo>
                    <a:pt x="898" y="19"/>
                  </a:moveTo>
                  <a:lnTo>
                    <a:pt x="898" y="19"/>
                  </a:lnTo>
                  <a:cubicBezTo>
                    <a:pt x="894" y="19"/>
                    <a:pt x="890" y="16"/>
                    <a:pt x="890" y="11"/>
                  </a:cubicBezTo>
                  <a:cubicBezTo>
                    <a:pt x="890" y="7"/>
                    <a:pt x="894" y="3"/>
                    <a:pt x="898" y="3"/>
                  </a:cubicBezTo>
                  <a:lnTo>
                    <a:pt x="898" y="3"/>
                  </a:lnTo>
                  <a:cubicBezTo>
                    <a:pt x="903" y="3"/>
                    <a:pt x="906" y="7"/>
                    <a:pt x="906" y="11"/>
                  </a:cubicBezTo>
                  <a:cubicBezTo>
                    <a:pt x="906" y="16"/>
                    <a:pt x="903" y="19"/>
                    <a:pt x="898" y="19"/>
                  </a:cubicBezTo>
                  <a:close/>
                  <a:moveTo>
                    <a:pt x="866" y="21"/>
                  </a:moveTo>
                  <a:lnTo>
                    <a:pt x="866" y="21"/>
                  </a:lnTo>
                  <a:cubicBezTo>
                    <a:pt x="862" y="21"/>
                    <a:pt x="858" y="17"/>
                    <a:pt x="858" y="13"/>
                  </a:cubicBezTo>
                  <a:cubicBezTo>
                    <a:pt x="858" y="8"/>
                    <a:pt x="862" y="5"/>
                    <a:pt x="866" y="5"/>
                  </a:cubicBezTo>
                  <a:lnTo>
                    <a:pt x="866" y="5"/>
                  </a:lnTo>
                  <a:cubicBezTo>
                    <a:pt x="871" y="5"/>
                    <a:pt x="874" y="8"/>
                    <a:pt x="874" y="13"/>
                  </a:cubicBezTo>
                  <a:cubicBezTo>
                    <a:pt x="874" y="17"/>
                    <a:pt x="871" y="21"/>
                    <a:pt x="866" y="21"/>
                  </a:cubicBezTo>
                  <a:close/>
                  <a:moveTo>
                    <a:pt x="836" y="25"/>
                  </a:moveTo>
                  <a:lnTo>
                    <a:pt x="836" y="25"/>
                  </a:lnTo>
                  <a:cubicBezTo>
                    <a:pt x="831" y="25"/>
                    <a:pt x="827" y="22"/>
                    <a:pt x="827" y="18"/>
                  </a:cubicBezTo>
                  <a:cubicBezTo>
                    <a:pt x="826" y="13"/>
                    <a:pt x="829" y="9"/>
                    <a:pt x="834" y="9"/>
                  </a:cubicBezTo>
                  <a:lnTo>
                    <a:pt x="834" y="9"/>
                  </a:lnTo>
                  <a:cubicBezTo>
                    <a:pt x="838" y="8"/>
                    <a:pt x="842" y="11"/>
                    <a:pt x="843" y="16"/>
                  </a:cubicBezTo>
                  <a:cubicBezTo>
                    <a:pt x="843" y="20"/>
                    <a:pt x="840" y="24"/>
                    <a:pt x="836" y="25"/>
                  </a:cubicBezTo>
                  <a:close/>
                  <a:moveTo>
                    <a:pt x="804" y="29"/>
                  </a:moveTo>
                  <a:lnTo>
                    <a:pt x="804" y="29"/>
                  </a:lnTo>
                  <a:cubicBezTo>
                    <a:pt x="799" y="30"/>
                    <a:pt x="795" y="27"/>
                    <a:pt x="795" y="22"/>
                  </a:cubicBezTo>
                  <a:cubicBezTo>
                    <a:pt x="794" y="18"/>
                    <a:pt x="798" y="14"/>
                    <a:pt x="802" y="13"/>
                  </a:cubicBezTo>
                  <a:lnTo>
                    <a:pt x="802" y="13"/>
                  </a:lnTo>
                  <a:cubicBezTo>
                    <a:pt x="806" y="13"/>
                    <a:pt x="810" y="16"/>
                    <a:pt x="811" y="20"/>
                  </a:cubicBezTo>
                  <a:cubicBezTo>
                    <a:pt x="811" y="25"/>
                    <a:pt x="808" y="29"/>
                    <a:pt x="804" y="29"/>
                  </a:cubicBezTo>
                  <a:close/>
                  <a:moveTo>
                    <a:pt x="772" y="34"/>
                  </a:moveTo>
                  <a:lnTo>
                    <a:pt x="772" y="34"/>
                  </a:lnTo>
                  <a:cubicBezTo>
                    <a:pt x="768" y="35"/>
                    <a:pt x="764" y="31"/>
                    <a:pt x="763" y="27"/>
                  </a:cubicBezTo>
                  <a:cubicBezTo>
                    <a:pt x="763" y="23"/>
                    <a:pt x="766" y="19"/>
                    <a:pt x="770" y="18"/>
                  </a:cubicBezTo>
                  <a:lnTo>
                    <a:pt x="770" y="18"/>
                  </a:lnTo>
                  <a:cubicBezTo>
                    <a:pt x="775" y="18"/>
                    <a:pt x="779" y="21"/>
                    <a:pt x="779" y="25"/>
                  </a:cubicBezTo>
                  <a:cubicBezTo>
                    <a:pt x="780" y="30"/>
                    <a:pt x="777" y="34"/>
                    <a:pt x="772" y="34"/>
                  </a:cubicBezTo>
                  <a:close/>
                  <a:moveTo>
                    <a:pt x="742" y="41"/>
                  </a:moveTo>
                  <a:lnTo>
                    <a:pt x="742" y="41"/>
                  </a:lnTo>
                  <a:cubicBezTo>
                    <a:pt x="738" y="42"/>
                    <a:pt x="733" y="39"/>
                    <a:pt x="732" y="35"/>
                  </a:cubicBezTo>
                  <a:cubicBezTo>
                    <a:pt x="731" y="31"/>
                    <a:pt x="734" y="26"/>
                    <a:pt x="738" y="25"/>
                  </a:cubicBezTo>
                  <a:lnTo>
                    <a:pt x="738" y="25"/>
                  </a:lnTo>
                  <a:cubicBezTo>
                    <a:pt x="742" y="24"/>
                    <a:pt x="747" y="27"/>
                    <a:pt x="748" y="31"/>
                  </a:cubicBezTo>
                  <a:cubicBezTo>
                    <a:pt x="749" y="35"/>
                    <a:pt x="746" y="40"/>
                    <a:pt x="742" y="41"/>
                  </a:cubicBezTo>
                  <a:close/>
                  <a:moveTo>
                    <a:pt x="711" y="49"/>
                  </a:moveTo>
                  <a:lnTo>
                    <a:pt x="711" y="49"/>
                  </a:lnTo>
                  <a:cubicBezTo>
                    <a:pt x="707" y="50"/>
                    <a:pt x="702" y="47"/>
                    <a:pt x="701" y="43"/>
                  </a:cubicBezTo>
                  <a:cubicBezTo>
                    <a:pt x="700" y="39"/>
                    <a:pt x="703" y="34"/>
                    <a:pt x="707" y="33"/>
                  </a:cubicBezTo>
                  <a:lnTo>
                    <a:pt x="707" y="33"/>
                  </a:lnTo>
                  <a:cubicBezTo>
                    <a:pt x="711" y="32"/>
                    <a:pt x="716" y="35"/>
                    <a:pt x="717" y="39"/>
                  </a:cubicBezTo>
                  <a:cubicBezTo>
                    <a:pt x="718" y="43"/>
                    <a:pt x="715" y="48"/>
                    <a:pt x="711" y="49"/>
                  </a:cubicBezTo>
                  <a:close/>
                  <a:moveTo>
                    <a:pt x="680" y="57"/>
                  </a:moveTo>
                  <a:lnTo>
                    <a:pt x="680" y="57"/>
                  </a:lnTo>
                  <a:cubicBezTo>
                    <a:pt x="676" y="58"/>
                    <a:pt x="671" y="55"/>
                    <a:pt x="670" y="51"/>
                  </a:cubicBezTo>
                  <a:cubicBezTo>
                    <a:pt x="669" y="46"/>
                    <a:pt x="672" y="42"/>
                    <a:pt x="676" y="41"/>
                  </a:cubicBezTo>
                  <a:lnTo>
                    <a:pt x="676" y="41"/>
                  </a:lnTo>
                  <a:cubicBezTo>
                    <a:pt x="680" y="40"/>
                    <a:pt x="685" y="43"/>
                    <a:pt x="686" y="47"/>
                  </a:cubicBezTo>
                  <a:cubicBezTo>
                    <a:pt x="687" y="51"/>
                    <a:pt x="684" y="56"/>
                    <a:pt x="680" y="57"/>
                  </a:cubicBezTo>
                  <a:close/>
                  <a:moveTo>
                    <a:pt x="650" y="67"/>
                  </a:moveTo>
                  <a:lnTo>
                    <a:pt x="650" y="67"/>
                  </a:lnTo>
                  <a:cubicBezTo>
                    <a:pt x="646" y="68"/>
                    <a:pt x="641" y="66"/>
                    <a:pt x="640" y="62"/>
                  </a:cubicBezTo>
                  <a:cubicBezTo>
                    <a:pt x="639" y="57"/>
                    <a:pt x="641" y="53"/>
                    <a:pt x="645" y="52"/>
                  </a:cubicBezTo>
                  <a:lnTo>
                    <a:pt x="645" y="52"/>
                  </a:lnTo>
                  <a:cubicBezTo>
                    <a:pt x="649" y="50"/>
                    <a:pt x="654" y="53"/>
                    <a:pt x="655" y="57"/>
                  </a:cubicBezTo>
                  <a:cubicBezTo>
                    <a:pt x="657" y="61"/>
                    <a:pt x="654" y="65"/>
                    <a:pt x="650" y="67"/>
                  </a:cubicBezTo>
                  <a:close/>
                  <a:moveTo>
                    <a:pt x="620" y="78"/>
                  </a:moveTo>
                  <a:lnTo>
                    <a:pt x="620" y="78"/>
                  </a:lnTo>
                  <a:cubicBezTo>
                    <a:pt x="616" y="79"/>
                    <a:pt x="611" y="77"/>
                    <a:pt x="610" y="73"/>
                  </a:cubicBezTo>
                  <a:cubicBezTo>
                    <a:pt x="609" y="69"/>
                    <a:pt x="611" y="64"/>
                    <a:pt x="615" y="63"/>
                  </a:cubicBezTo>
                  <a:lnTo>
                    <a:pt x="615" y="63"/>
                  </a:lnTo>
                  <a:cubicBezTo>
                    <a:pt x="619" y="61"/>
                    <a:pt x="624" y="64"/>
                    <a:pt x="625" y="68"/>
                  </a:cubicBezTo>
                  <a:cubicBezTo>
                    <a:pt x="627" y="72"/>
                    <a:pt x="624" y="77"/>
                    <a:pt x="620" y="78"/>
                  </a:cubicBezTo>
                  <a:close/>
                  <a:moveTo>
                    <a:pt x="590" y="89"/>
                  </a:moveTo>
                  <a:lnTo>
                    <a:pt x="590" y="89"/>
                  </a:lnTo>
                  <a:cubicBezTo>
                    <a:pt x="586" y="90"/>
                    <a:pt x="581" y="88"/>
                    <a:pt x="580" y="84"/>
                  </a:cubicBezTo>
                  <a:cubicBezTo>
                    <a:pt x="579" y="80"/>
                    <a:pt x="581" y="75"/>
                    <a:pt x="585" y="74"/>
                  </a:cubicBezTo>
                  <a:lnTo>
                    <a:pt x="585" y="74"/>
                  </a:lnTo>
                  <a:cubicBezTo>
                    <a:pt x="589" y="72"/>
                    <a:pt x="594" y="75"/>
                    <a:pt x="595" y="79"/>
                  </a:cubicBezTo>
                  <a:cubicBezTo>
                    <a:pt x="597" y="83"/>
                    <a:pt x="594" y="88"/>
                    <a:pt x="590" y="89"/>
                  </a:cubicBezTo>
                  <a:close/>
                  <a:moveTo>
                    <a:pt x="562" y="102"/>
                  </a:moveTo>
                  <a:lnTo>
                    <a:pt x="562" y="102"/>
                  </a:lnTo>
                  <a:cubicBezTo>
                    <a:pt x="558" y="104"/>
                    <a:pt x="553" y="102"/>
                    <a:pt x="551" y="98"/>
                  </a:cubicBezTo>
                  <a:cubicBezTo>
                    <a:pt x="550" y="94"/>
                    <a:pt x="551" y="90"/>
                    <a:pt x="555" y="88"/>
                  </a:cubicBezTo>
                  <a:lnTo>
                    <a:pt x="555" y="88"/>
                  </a:lnTo>
                  <a:cubicBezTo>
                    <a:pt x="559" y="86"/>
                    <a:pt x="564" y="88"/>
                    <a:pt x="566" y="92"/>
                  </a:cubicBezTo>
                  <a:cubicBezTo>
                    <a:pt x="568" y="96"/>
                    <a:pt x="566" y="100"/>
                    <a:pt x="562" y="102"/>
                  </a:cubicBezTo>
                  <a:close/>
                  <a:moveTo>
                    <a:pt x="533" y="116"/>
                  </a:moveTo>
                  <a:lnTo>
                    <a:pt x="533" y="116"/>
                  </a:lnTo>
                  <a:cubicBezTo>
                    <a:pt x="529" y="118"/>
                    <a:pt x="525" y="116"/>
                    <a:pt x="523" y="112"/>
                  </a:cubicBezTo>
                  <a:cubicBezTo>
                    <a:pt x="521" y="108"/>
                    <a:pt x="523" y="104"/>
                    <a:pt x="527" y="102"/>
                  </a:cubicBezTo>
                  <a:lnTo>
                    <a:pt x="527" y="102"/>
                  </a:lnTo>
                  <a:cubicBezTo>
                    <a:pt x="531" y="100"/>
                    <a:pt x="535" y="102"/>
                    <a:pt x="537" y="106"/>
                  </a:cubicBezTo>
                  <a:cubicBezTo>
                    <a:pt x="539" y="110"/>
                    <a:pt x="537" y="114"/>
                    <a:pt x="533" y="116"/>
                  </a:cubicBezTo>
                  <a:close/>
                  <a:moveTo>
                    <a:pt x="505" y="130"/>
                  </a:moveTo>
                  <a:lnTo>
                    <a:pt x="505" y="130"/>
                  </a:lnTo>
                  <a:cubicBezTo>
                    <a:pt x="501" y="132"/>
                    <a:pt x="496" y="131"/>
                    <a:pt x="494" y="127"/>
                  </a:cubicBezTo>
                  <a:cubicBezTo>
                    <a:pt x="492" y="123"/>
                    <a:pt x="493" y="118"/>
                    <a:pt x="497" y="116"/>
                  </a:cubicBezTo>
                  <a:lnTo>
                    <a:pt x="497" y="116"/>
                  </a:lnTo>
                  <a:cubicBezTo>
                    <a:pt x="501" y="114"/>
                    <a:pt x="506" y="115"/>
                    <a:pt x="508" y="119"/>
                  </a:cubicBezTo>
                  <a:cubicBezTo>
                    <a:pt x="510" y="123"/>
                    <a:pt x="509" y="128"/>
                    <a:pt x="505" y="130"/>
                  </a:cubicBezTo>
                  <a:close/>
                  <a:moveTo>
                    <a:pt x="478" y="147"/>
                  </a:moveTo>
                  <a:lnTo>
                    <a:pt x="478" y="147"/>
                  </a:lnTo>
                  <a:cubicBezTo>
                    <a:pt x="474" y="149"/>
                    <a:pt x="469" y="147"/>
                    <a:pt x="467" y="144"/>
                  </a:cubicBezTo>
                  <a:cubicBezTo>
                    <a:pt x="465" y="140"/>
                    <a:pt x="466" y="135"/>
                    <a:pt x="470" y="133"/>
                  </a:cubicBezTo>
                  <a:lnTo>
                    <a:pt x="470" y="133"/>
                  </a:lnTo>
                  <a:cubicBezTo>
                    <a:pt x="474" y="131"/>
                    <a:pt x="479" y="132"/>
                    <a:pt x="481" y="136"/>
                  </a:cubicBezTo>
                  <a:cubicBezTo>
                    <a:pt x="483" y="140"/>
                    <a:pt x="482" y="145"/>
                    <a:pt x="478" y="147"/>
                  </a:cubicBezTo>
                  <a:close/>
                  <a:moveTo>
                    <a:pt x="450" y="163"/>
                  </a:moveTo>
                  <a:lnTo>
                    <a:pt x="450" y="163"/>
                  </a:lnTo>
                  <a:cubicBezTo>
                    <a:pt x="446" y="165"/>
                    <a:pt x="441" y="164"/>
                    <a:pt x="439" y="160"/>
                  </a:cubicBezTo>
                  <a:cubicBezTo>
                    <a:pt x="437" y="156"/>
                    <a:pt x="439" y="151"/>
                    <a:pt x="442" y="149"/>
                  </a:cubicBezTo>
                  <a:lnTo>
                    <a:pt x="443" y="149"/>
                  </a:lnTo>
                  <a:cubicBezTo>
                    <a:pt x="446" y="147"/>
                    <a:pt x="451" y="149"/>
                    <a:pt x="453" y="152"/>
                  </a:cubicBezTo>
                  <a:cubicBezTo>
                    <a:pt x="456" y="156"/>
                    <a:pt x="454" y="161"/>
                    <a:pt x="450" y="163"/>
                  </a:cubicBezTo>
                  <a:close/>
                  <a:moveTo>
                    <a:pt x="424" y="180"/>
                  </a:moveTo>
                  <a:lnTo>
                    <a:pt x="424" y="180"/>
                  </a:lnTo>
                  <a:cubicBezTo>
                    <a:pt x="420" y="182"/>
                    <a:pt x="415" y="181"/>
                    <a:pt x="413" y="178"/>
                  </a:cubicBezTo>
                  <a:cubicBezTo>
                    <a:pt x="410" y="174"/>
                    <a:pt x="411" y="169"/>
                    <a:pt x="415" y="167"/>
                  </a:cubicBezTo>
                  <a:lnTo>
                    <a:pt x="415" y="167"/>
                  </a:lnTo>
                  <a:cubicBezTo>
                    <a:pt x="419" y="164"/>
                    <a:pt x="424" y="165"/>
                    <a:pt x="426" y="169"/>
                  </a:cubicBezTo>
                  <a:cubicBezTo>
                    <a:pt x="428" y="173"/>
                    <a:pt x="427" y="178"/>
                    <a:pt x="424" y="180"/>
                  </a:cubicBezTo>
                  <a:close/>
                  <a:moveTo>
                    <a:pt x="398" y="199"/>
                  </a:moveTo>
                  <a:lnTo>
                    <a:pt x="398" y="199"/>
                  </a:lnTo>
                  <a:cubicBezTo>
                    <a:pt x="395" y="202"/>
                    <a:pt x="390" y="201"/>
                    <a:pt x="387" y="197"/>
                  </a:cubicBezTo>
                  <a:cubicBezTo>
                    <a:pt x="385" y="193"/>
                    <a:pt x="386" y="188"/>
                    <a:pt x="389" y="186"/>
                  </a:cubicBezTo>
                  <a:lnTo>
                    <a:pt x="389" y="186"/>
                  </a:lnTo>
                  <a:cubicBezTo>
                    <a:pt x="393" y="184"/>
                    <a:pt x="398" y="184"/>
                    <a:pt x="400" y="188"/>
                  </a:cubicBezTo>
                  <a:cubicBezTo>
                    <a:pt x="403" y="192"/>
                    <a:pt x="402" y="197"/>
                    <a:pt x="398" y="199"/>
                  </a:cubicBezTo>
                  <a:close/>
                  <a:moveTo>
                    <a:pt x="373" y="219"/>
                  </a:moveTo>
                  <a:lnTo>
                    <a:pt x="373" y="219"/>
                  </a:lnTo>
                  <a:cubicBezTo>
                    <a:pt x="369" y="221"/>
                    <a:pt x="364" y="220"/>
                    <a:pt x="362" y="216"/>
                  </a:cubicBezTo>
                  <a:cubicBezTo>
                    <a:pt x="359" y="213"/>
                    <a:pt x="360" y="208"/>
                    <a:pt x="364" y="205"/>
                  </a:cubicBezTo>
                  <a:lnTo>
                    <a:pt x="364" y="205"/>
                  </a:lnTo>
                  <a:cubicBezTo>
                    <a:pt x="367" y="203"/>
                    <a:pt x="372" y="204"/>
                    <a:pt x="375" y="207"/>
                  </a:cubicBezTo>
                  <a:cubicBezTo>
                    <a:pt x="377" y="211"/>
                    <a:pt x="376" y="216"/>
                    <a:pt x="373" y="219"/>
                  </a:cubicBezTo>
                  <a:close/>
                  <a:moveTo>
                    <a:pt x="349" y="238"/>
                  </a:moveTo>
                  <a:lnTo>
                    <a:pt x="349" y="238"/>
                  </a:lnTo>
                  <a:cubicBezTo>
                    <a:pt x="345" y="241"/>
                    <a:pt x="340" y="241"/>
                    <a:pt x="337" y="237"/>
                  </a:cubicBezTo>
                  <a:cubicBezTo>
                    <a:pt x="334" y="234"/>
                    <a:pt x="335" y="229"/>
                    <a:pt x="338" y="226"/>
                  </a:cubicBezTo>
                  <a:lnTo>
                    <a:pt x="338" y="226"/>
                  </a:lnTo>
                  <a:cubicBezTo>
                    <a:pt x="341" y="223"/>
                    <a:pt x="346" y="223"/>
                    <a:pt x="349" y="227"/>
                  </a:cubicBezTo>
                  <a:cubicBezTo>
                    <a:pt x="352" y="230"/>
                    <a:pt x="352" y="235"/>
                    <a:pt x="349" y="238"/>
                  </a:cubicBezTo>
                  <a:close/>
                  <a:moveTo>
                    <a:pt x="325" y="259"/>
                  </a:moveTo>
                  <a:lnTo>
                    <a:pt x="325" y="260"/>
                  </a:lnTo>
                  <a:cubicBezTo>
                    <a:pt x="322" y="262"/>
                    <a:pt x="316" y="262"/>
                    <a:pt x="314" y="259"/>
                  </a:cubicBezTo>
                  <a:cubicBezTo>
                    <a:pt x="311" y="255"/>
                    <a:pt x="311" y="250"/>
                    <a:pt x="314" y="247"/>
                  </a:cubicBezTo>
                  <a:lnTo>
                    <a:pt x="314" y="247"/>
                  </a:lnTo>
                  <a:cubicBezTo>
                    <a:pt x="318" y="245"/>
                    <a:pt x="323" y="245"/>
                    <a:pt x="326" y="248"/>
                  </a:cubicBezTo>
                  <a:cubicBezTo>
                    <a:pt x="329" y="252"/>
                    <a:pt x="328" y="257"/>
                    <a:pt x="325" y="259"/>
                  </a:cubicBezTo>
                  <a:close/>
                  <a:moveTo>
                    <a:pt x="301" y="281"/>
                  </a:moveTo>
                  <a:lnTo>
                    <a:pt x="301" y="281"/>
                  </a:lnTo>
                  <a:cubicBezTo>
                    <a:pt x="298" y="284"/>
                    <a:pt x="293" y="284"/>
                    <a:pt x="290" y="280"/>
                  </a:cubicBezTo>
                  <a:cubicBezTo>
                    <a:pt x="287" y="277"/>
                    <a:pt x="287" y="272"/>
                    <a:pt x="291" y="269"/>
                  </a:cubicBezTo>
                  <a:lnTo>
                    <a:pt x="291" y="269"/>
                  </a:lnTo>
                  <a:cubicBezTo>
                    <a:pt x="294" y="266"/>
                    <a:pt x="299" y="266"/>
                    <a:pt x="302" y="270"/>
                  </a:cubicBezTo>
                  <a:cubicBezTo>
                    <a:pt x="305" y="273"/>
                    <a:pt x="305" y="278"/>
                    <a:pt x="301" y="281"/>
                  </a:cubicBezTo>
                  <a:close/>
                  <a:moveTo>
                    <a:pt x="279" y="303"/>
                  </a:moveTo>
                  <a:lnTo>
                    <a:pt x="279" y="303"/>
                  </a:lnTo>
                  <a:cubicBezTo>
                    <a:pt x="276" y="306"/>
                    <a:pt x="271" y="307"/>
                    <a:pt x="268" y="303"/>
                  </a:cubicBezTo>
                  <a:cubicBezTo>
                    <a:pt x="265" y="300"/>
                    <a:pt x="264" y="295"/>
                    <a:pt x="268" y="292"/>
                  </a:cubicBezTo>
                  <a:lnTo>
                    <a:pt x="268" y="292"/>
                  </a:lnTo>
                  <a:cubicBezTo>
                    <a:pt x="271" y="289"/>
                    <a:pt x="276" y="289"/>
                    <a:pt x="279" y="292"/>
                  </a:cubicBezTo>
                  <a:cubicBezTo>
                    <a:pt x="282" y="295"/>
                    <a:pt x="282" y="300"/>
                    <a:pt x="279" y="303"/>
                  </a:cubicBezTo>
                  <a:close/>
                  <a:moveTo>
                    <a:pt x="258" y="327"/>
                  </a:moveTo>
                  <a:lnTo>
                    <a:pt x="258" y="327"/>
                  </a:lnTo>
                  <a:cubicBezTo>
                    <a:pt x="254" y="330"/>
                    <a:pt x="249" y="330"/>
                    <a:pt x="246" y="327"/>
                  </a:cubicBezTo>
                  <a:cubicBezTo>
                    <a:pt x="243" y="324"/>
                    <a:pt x="243" y="319"/>
                    <a:pt x="246" y="316"/>
                  </a:cubicBezTo>
                  <a:lnTo>
                    <a:pt x="246" y="316"/>
                  </a:lnTo>
                  <a:cubicBezTo>
                    <a:pt x="249" y="313"/>
                    <a:pt x="254" y="313"/>
                    <a:pt x="257" y="316"/>
                  </a:cubicBezTo>
                  <a:cubicBezTo>
                    <a:pt x="261" y="319"/>
                    <a:pt x="261" y="324"/>
                    <a:pt x="258" y="327"/>
                  </a:cubicBezTo>
                  <a:close/>
                  <a:moveTo>
                    <a:pt x="236" y="351"/>
                  </a:moveTo>
                  <a:lnTo>
                    <a:pt x="236" y="351"/>
                  </a:lnTo>
                  <a:cubicBezTo>
                    <a:pt x="233" y="354"/>
                    <a:pt x="228" y="354"/>
                    <a:pt x="225" y="351"/>
                  </a:cubicBezTo>
                  <a:cubicBezTo>
                    <a:pt x="221" y="348"/>
                    <a:pt x="221" y="343"/>
                    <a:pt x="224" y="340"/>
                  </a:cubicBezTo>
                  <a:lnTo>
                    <a:pt x="224" y="340"/>
                  </a:lnTo>
                  <a:cubicBezTo>
                    <a:pt x="228" y="336"/>
                    <a:pt x="233" y="336"/>
                    <a:pt x="236" y="339"/>
                  </a:cubicBezTo>
                  <a:cubicBezTo>
                    <a:pt x="239" y="342"/>
                    <a:pt x="239" y="347"/>
                    <a:pt x="236" y="351"/>
                  </a:cubicBezTo>
                  <a:close/>
                  <a:moveTo>
                    <a:pt x="217" y="375"/>
                  </a:moveTo>
                  <a:lnTo>
                    <a:pt x="217" y="375"/>
                  </a:lnTo>
                  <a:cubicBezTo>
                    <a:pt x="214" y="379"/>
                    <a:pt x="209" y="379"/>
                    <a:pt x="206" y="376"/>
                  </a:cubicBezTo>
                  <a:cubicBezTo>
                    <a:pt x="202" y="374"/>
                    <a:pt x="201" y="369"/>
                    <a:pt x="204" y="365"/>
                  </a:cubicBezTo>
                  <a:lnTo>
                    <a:pt x="204" y="365"/>
                  </a:lnTo>
                  <a:cubicBezTo>
                    <a:pt x="207" y="362"/>
                    <a:pt x="212" y="361"/>
                    <a:pt x="215" y="364"/>
                  </a:cubicBezTo>
                  <a:cubicBezTo>
                    <a:pt x="219" y="366"/>
                    <a:pt x="219" y="372"/>
                    <a:pt x="217" y="375"/>
                  </a:cubicBezTo>
                  <a:close/>
                  <a:moveTo>
                    <a:pt x="198" y="401"/>
                  </a:moveTo>
                  <a:lnTo>
                    <a:pt x="198" y="401"/>
                  </a:lnTo>
                  <a:cubicBezTo>
                    <a:pt x="195" y="404"/>
                    <a:pt x="190" y="405"/>
                    <a:pt x="186" y="402"/>
                  </a:cubicBezTo>
                  <a:cubicBezTo>
                    <a:pt x="183" y="400"/>
                    <a:pt x="182" y="395"/>
                    <a:pt x="185" y="391"/>
                  </a:cubicBezTo>
                  <a:lnTo>
                    <a:pt x="185" y="391"/>
                  </a:lnTo>
                  <a:cubicBezTo>
                    <a:pt x="188" y="387"/>
                    <a:pt x="193" y="387"/>
                    <a:pt x="196" y="390"/>
                  </a:cubicBezTo>
                  <a:cubicBezTo>
                    <a:pt x="200" y="392"/>
                    <a:pt x="200" y="397"/>
                    <a:pt x="198" y="401"/>
                  </a:cubicBezTo>
                  <a:close/>
                  <a:moveTo>
                    <a:pt x="179" y="426"/>
                  </a:moveTo>
                  <a:lnTo>
                    <a:pt x="179" y="426"/>
                  </a:lnTo>
                  <a:cubicBezTo>
                    <a:pt x="176" y="430"/>
                    <a:pt x="171" y="431"/>
                    <a:pt x="167" y="428"/>
                  </a:cubicBezTo>
                  <a:cubicBezTo>
                    <a:pt x="164" y="425"/>
                    <a:pt x="163" y="420"/>
                    <a:pt x="166" y="417"/>
                  </a:cubicBezTo>
                  <a:lnTo>
                    <a:pt x="166" y="417"/>
                  </a:lnTo>
                  <a:cubicBezTo>
                    <a:pt x="169" y="413"/>
                    <a:pt x="174" y="413"/>
                    <a:pt x="177" y="415"/>
                  </a:cubicBezTo>
                  <a:cubicBezTo>
                    <a:pt x="181" y="418"/>
                    <a:pt x="181" y="423"/>
                    <a:pt x="179" y="426"/>
                  </a:cubicBezTo>
                  <a:close/>
                  <a:moveTo>
                    <a:pt x="162" y="453"/>
                  </a:moveTo>
                  <a:lnTo>
                    <a:pt x="162" y="453"/>
                  </a:lnTo>
                  <a:cubicBezTo>
                    <a:pt x="160" y="457"/>
                    <a:pt x="155" y="458"/>
                    <a:pt x="151" y="456"/>
                  </a:cubicBezTo>
                  <a:cubicBezTo>
                    <a:pt x="147" y="453"/>
                    <a:pt x="146" y="448"/>
                    <a:pt x="149" y="445"/>
                  </a:cubicBezTo>
                  <a:lnTo>
                    <a:pt x="149" y="445"/>
                  </a:lnTo>
                  <a:cubicBezTo>
                    <a:pt x="151" y="441"/>
                    <a:pt x="156" y="440"/>
                    <a:pt x="160" y="442"/>
                  </a:cubicBezTo>
                  <a:cubicBezTo>
                    <a:pt x="163" y="444"/>
                    <a:pt x="165" y="449"/>
                    <a:pt x="162" y="453"/>
                  </a:cubicBezTo>
                  <a:close/>
                  <a:moveTo>
                    <a:pt x="146" y="480"/>
                  </a:moveTo>
                  <a:lnTo>
                    <a:pt x="146" y="480"/>
                  </a:lnTo>
                  <a:cubicBezTo>
                    <a:pt x="143" y="484"/>
                    <a:pt x="139" y="485"/>
                    <a:pt x="135" y="483"/>
                  </a:cubicBezTo>
                  <a:cubicBezTo>
                    <a:pt x="131" y="481"/>
                    <a:pt x="130" y="476"/>
                    <a:pt x="132" y="472"/>
                  </a:cubicBezTo>
                  <a:lnTo>
                    <a:pt x="132" y="472"/>
                  </a:lnTo>
                  <a:cubicBezTo>
                    <a:pt x="134" y="468"/>
                    <a:pt x="139" y="467"/>
                    <a:pt x="143" y="469"/>
                  </a:cubicBezTo>
                  <a:cubicBezTo>
                    <a:pt x="147" y="472"/>
                    <a:pt x="148" y="477"/>
                    <a:pt x="146" y="480"/>
                  </a:cubicBezTo>
                  <a:close/>
                  <a:moveTo>
                    <a:pt x="129" y="507"/>
                  </a:moveTo>
                  <a:lnTo>
                    <a:pt x="129" y="507"/>
                  </a:lnTo>
                  <a:cubicBezTo>
                    <a:pt x="127" y="511"/>
                    <a:pt x="123" y="513"/>
                    <a:pt x="119" y="511"/>
                  </a:cubicBezTo>
                  <a:cubicBezTo>
                    <a:pt x="115" y="509"/>
                    <a:pt x="113" y="504"/>
                    <a:pt x="115" y="500"/>
                  </a:cubicBezTo>
                  <a:lnTo>
                    <a:pt x="115" y="500"/>
                  </a:lnTo>
                  <a:cubicBezTo>
                    <a:pt x="117" y="496"/>
                    <a:pt x="122" y="494"/>
                    <a:pt x="126" y="497"/>
                  </a:cubicBezTo>
                  <a:cubicBezTo>
                    <a:pt x="130" y="499"/>
                    <a:pt x="132" y="504"/>
                    <a:pt x="129" y="507"/>
                  </a:cubicBezTo>
                  <a:close/>
                  <a:moveTo>
                    <a:pt x="115" y="536"/>
                  </a:moveTo>
                  <a:lnTo>
                    <a:pt x="115" y="536"/>
                  </a:lnTo>
                  <a:cubicBezTo>
                    <a:pt x="113" y="540"/>
                    <a:pt x="108" y="542"/>
                    <a:pt x="105" y="539"/>
                  </a:cubicBezTo>
                  <a:cubicBezTo>
                    <a:pt x="101" y="537"/>
                    <a:pt x="99" y="533"/>
                    <a:pt x="101" y="529"/>
                  </a:cubicBezTo>
                  <a:lnTo>
                    <a:pt x="101" y="529"/>
                  </a:lnTo>
                  <a:cubicBezTo>
                    <a:pt x="103" y="525"/>
                    <a:pt x="108" y="523"/>
                    <a:pt x="112" y="525"/>
                  </a:cubicBezTo>
                  <a:cubicBezTo>
                    <a:pt x="116" y="527"/>
                    <a:pt x="117" y="532"/>
                    <a:pt x="115" y="536"/>
                  </a:cubicBezTo>
                  <a:close/>
                  <a:moveTo>
                    <a:pt x="101" y="565"/>
                  </a:moveTo>
                  <a:lnTo>
                    <a:pt x="101" y="565"/>
                  </a:lnTo>
                  <a:cubicBezTo>
                    <a:pt x="99" y="569"/>
                    <a:pt x="94" y="570"/>
                    <a:pt x="91" y="568"/>
                  </a:cubicBezTo>
                  <a:cubicBezTo>
                    <a:pt x="87" y="566"/>
                    <a:pt x="85" y="561"/>
                    <a:pt x="87" y="557"/>
                  </a:cubicBezTo>
                  <a:lnTo>
                    <a:pt x="87" y="557"/>
                  </a:lnTo>
                  <a:cubicBezTo>
                    <a:pt x="89" y="554"/>
                    <a:pt x="94" y="552"/>
                    <a:pt x="98" y="554"/>
                  </a:cubicBezTo>
                  <a:cubicBezTo>
                    <a:pt x="102" y="556"/>
                    <a:pt x="103" y="561"/>
                    <a:pt x="101" y="565"/>
                  </a:cubicBezTo>
                  <a:close/>
                  <a:moveTo>
                    <a:pt x="88" y="593"/>
                  </a:moveTo>
                  <a:lnTo>
                    <a:pt x="88" y="593"/>
                  </a:lnTo>
                  <a:cubicBezTo>
                    <a:pt x="87" y="597"/>
                    <a:pt x="82" y="599"/>
                    <a:pt x="78" y="598"/>
                  </a:cubicBezTo>
                  <a:cubicBezTo>
                    <a:pt x="74" y="596"/>
                    <a:pt x="72" y="591"/>
                    <a:pt x="73" y="587"/>
                  </a:cubicBezTo>
                  <a:lnTo>
                    <a:pt x="73" y="587"/>
                  </a:lnTo>
                  <a:cubicBezTo>
                    <a:pt x="75" y="583"/>
                    <a:pt x="80" y="581"/>
                    <a:pt x="84" y="583"/>
                  </a:cubicBezTo>
                  <a:cubicBezTo>
                    <a:pt x="88" y="584"/>
                    <a:pt x="90" y="589"/>
                    <a:pt x="88" y="593"/>
                  </a:cubicBezTo>
                  <a:close/>
                  <a:moveTo>
                    <a:pt x="77" y="623"/>
                  </a:moveTo>
                  <a:lnTo>
                    <a:pt x="77" y="623"/>
                  </a:lnTo>
                  <a:cubicBezTo>
                    <a:pt x="75" y="627"/>
                    <a:pt x="71" y="629"/>
                    <a:pt x="67" y="628"/>
                  </a:cubicBezTo>
                  <a:cubicBezTo>
                    <a:pt x="63" y="626"/>
                    <a:pt x="61" y="621"/>
                    <a:pt x="62" y="617"/>
                  </a:cubicBezTo>
                  <a:lnTo>
                    <a:pt x="62" y="617"/>
                  </a:lnTo>
                  <a:cubicBezTo>
                    <a:pt x="64" y="613"/>
                    <a:pt x="69" y="611"/>
                    <a:pt x="73" y="613"/>
                  </a:cubicBezTo>
                  <a:cubicBezTo>
                    <a:pt x="77" y="614"/>
                    <a:pt x="79" y="619"/>
                    <a:pt x="77" y="623"/>
                  </a:cubicBezTo>
                  <a:close/>
                  <a:moveTo>
                    <a:pt x="66" y="653"/>
                  </a:moveTo>
                  <a:lnTo>
                    <a:pt x="66" y="653"/>
                  </a:lnTo>
                  <a:cubicBezTo>
                    <a:pt x="64" y="657"/>
                    <a:pt x="60" y="659"/>
                    <a:pt x="56" y="658"/>
                  </a:cubicBezTo>
                  <a:cubicBezTo>
                    <a:pt x="52" y="656"/>
                    <a:pt x="50" y="651"/>
                    <a:pt x="51" y="647"/>
                  </a:cubicBezTo>
                  <a:lnTo>
                    <a:pt x="51" y="647"/>
                  </a:lnTo>
                  <a:cubicBezTo>
                    <a:pt x="53" y="643"/>
                    <a:pt x="58" y="641"/>
                    <a:pt x="62" y="643"/>
                  </a:cubicBezTo>
                  <a:cubicBezTo>
                    <a:pt x="66" y="644"/>
                    <a:pt x="68" y="649"/>
                    <a:pt x="66" y="653"/>
                  </a:cubicBezTo>
                  <a:close/>
                  <a:moveTo>
                    <a:pt x="56" y="683"/>
                  </a:moveTo>
                  <a:lnTo>
                    <a:pt x="56" y="683"/>
                  </a:lnTo>
                  <a:cubicBezTo>
                    <a:pt x="55" y="687"/>
                    <a:pt x="50" y="689"/>
                    <a:pt x="46" y="688"/>
                  </a:cubicBezTo>
                  <a:cubicBezTo>
                    <a:pt x="42" y="687"/>
                    <a:pt x="39" y="683"/>
                    <a:pt x="41" y="678"/>
                  </a:cubicBezTo>
                  <a:lnTo>
                    <a:pt x="41" y="678"/>
                  </a:lnTo>
                  <a:cubicBezTo>
                    <a:pt x="42" y="674"/>
                    <a:pt x="46" y="672"/>
                    <a:pt x="51" y="673"/>
                  </a:cubicBezTo>
                  <a:cubicBezTo>
                    <a:pt x="55" y="674"/>
                    <a:pt x="57" y="679"/>
                    <a:pt x="56" y="683"/>
                  </a:cubicBezTo>
                  <a:close/>
                  <a:moveTo>
                    <a:pt x="48" y="714"/>
                  </a:moveTo>
                  <a:lnTo>
                    <a:pt x="48" y="714"/>
                  </a:lnTo>
                  <a:cubicBezTo>
                    <a:pt x="47" y="718"/>
                    <a:pt x="43" y="721"/>
                    <a:pt x="38" y="719"/>
                  </a:cubicBezTo>
                  <a:cubicBezTo>
                    <a:pt x="34" y="718"/>
                    <a:pt x="32" y="714"/>
                    <a:pt x="33" y="709"/>
                  </a:cubicBezTo>
                  <a:lnTo>
                    <a:pt x="33" y="709"/>
                  </a:lnTo>
                  <a:cubicBezTo>
                    <a:pt x="34" y="705"/>
                    <a:pt x="39" y="703"/>
                    <a:pt x="43" y="704"/>
                  </a:cubicBezTo>
                  <a:cubicBezTo>
                    <a:pt x="47" y="705"/>
                    <a:pt x="50" y="710"/>
                    <a:pt x="48" y="714"/>
                  </a:cubicBezTo>
                  <a:close/>
                  <a:moveTo>
                    <a:pt x="40" y="745"/>
                  </a:moveTo>
                  <a:lnTo>
                    <a:pt x="40" y="745"/>
                  </a:lnTo>
                  <a:cubicBezTo>
                    <a:pt x="39" y="749"/>
                    <a:pt x="35" y="752"/>
                    <a:pt x="30" y="750"/>
                  </a:cubicBezTo>
                  <a:cubicBezTo>
                    <a:pt x="26" y="749"/>
                    <a:pt x="24" y="745"/>
                    <a:pt x="25" y="740"/>
                  </a:cubicBezTo>
                  <a:lnTo>
                    <a:pt x="25" y="740"/>
                  </a:lnTo>
                  <a:cubicBezTo>
                    <a:pt x="26" y="736"/>
                    <a:pt x="31" y="734"/>
                    <a:pt x="35" y="735"/>
                  </a:cubicBezTo>
                  <a:cubicBezTo>
                    <a:pt x="39" y="736"/>
                    <a:pt x="42" y="741"/>
                    <a:pt x="40" y="745"/>
                  </a:cubicBezTo>
                  <a:close/>
                  <a:moveTo>
                    <a:pt x="34" y="775"/>
                  </a:moveTo>
                  <a:lnTo>
                    <a:pt x="34" y="775"/>
                  </a:lnTo>
                  <a:cubicBezTo>
                    <a:pt x="33" y="779"/>
                    <a:pt x="29" y="782"/>
                    <a:pt x="25" y="782"/>
                  </a:cubicBezTo>
                  <a:cubicBezTo>
                    <a:pt x="20" y="781"/>
                    <a:pt x="17" y="777"/>
                    <a:pt x="18" y="773"/>
                  </a:cubicBezTo>
                  <a:lnTo>
                    <a:pt x="18" y="773"/>
                  </a:lnTo>
                  <a:cubicBezTo>
                    <a:pt x="19" y="768"/>
                    <a:pt x="23" y="765"/>
                    <a:pt x="27" y="766"/>
                  </a:cubicBezTo>
                  <a:cubicBezTo>
                    <a:pt x="32" y="767"/>
                    <a:pt x="34" y="771"/>
                    <a:pt x="34" y="775"/>
                  </a:cubicBezTo>
                  <a:close/>
                  <a:moveTo>
                    <a:pt x="29" y="807"/>
                  </a:moveTo>
                  <a:lnTo>
                    <a:pt x="29" y="807"/>
                  </a:lnTo>
                  <a:cubicBezTo>
                    <a:pt x="28" y="811"/>
                    <a:pt x="24" y="814"/>
                    <a:pt x="20" y="813"/>
                  </a:cubicBezTo>
                  <a:cubicBezTo>
                    <a:pt x="16" y="813"/>
                    <a:pt x="13" y="809"/>
                    <a:pt x="13" y="804"/>
                  </a:cubicBezTo>
                  <a:lnTo>
                    <a:pt x="13" y="804"/>
                  </a:lnTo>
                  <a:cubicBezTo>
                    <a:pt x="14" y="800"/>
                    <a:pt x="18" y="797"/>
                    <a:pt x="22" y="798"/>
                  </a:cubicBezTo>
                  <a:cubicBezTo>
                    <a:pt x="27" y="798"/>
                    <a:pt x="30" y="802"/>
                    <a:pt x="29" y="807"/>
                  </a:cubicBezTo>
                  <a:close/>
                  <a:moveTo>
                    <a:pt x="24" y="838"/>
                  </a:moveTo>
                  <a:lnTo>
                    <a:pt x="24" y="838"/>
                  </a:lnTo>
                  <a:cubicBezTo>
                    <a:pt x="24" y="843"/>
                    <a:pt x="19" y="846"/>
                    <a:pt x="15" y="845"/>
                  </a:cubicBezTo>
                  <a:cubicBezTo>
                    <a:pt x="11" y="844"/>
                    <a:pt x="8" y="840"/>
                    <a:pt x="8" y="836"/>
                  </a:cubicBezTo>
                  <a:lnTo>
                    <a:pt x="8" y="836"/>
                  </a:lnTo>
                  <a:cubicBezTo>
                    <a:pt x="9" y="832"/>
                    <a:pt x="13" y="829"/>
                    <a:pt x="18" y="829"/>
                  </a:cubicBezTo>
                  <a:cubicBezTo>
                    <a:pt x="22" y="830"/>
                    <a:pt x="25" y="834"/>
                    <a:pt x="24" y="838"/>
                  </a:cubicBezTo>
                  <a:close/>
                  <a:moveTo>
                    <a:pt x="21" y="869"/>
                  </a:moveTo>
                  <a:lnTo>
                    <a:pt x="21" y="869"/>
                  </a:lnTo>
                  <a:cubicBezTo>
                    <a:pt x="21" y="874"/>
                    <a:pt x="17" y="877"/>
                    <a:pt x="12" y="877"/>
                  </a:cubicBezTo>
                  <a:cubicBezTo>
                    <a:pt x="8" y="877"/>
                    <a:pt x="5" y="873"/>
                    <a:pt x="5" y="868"/>
                  </a:cubicBezTo>
                  <a:lnTo>
                    <a:pt x="5" y="868"/>
                  </a:lnTo>
                  <a:cubicBezTo>
                    <a:pt x="5" y="864"/>
                    <a:pt x="9" y="861"/>
                    <a:pt x="13" y="861"/>
                  </a:cubicBezTo>
                  <a:cubicBezTo>
                    <a:pt x="18" y="861"/>
                    <a:pt x="21" y="865"/>
                    <a:pt x="21" y="869"/>
                  </a:cubicBezTo>
                  <a:close/>
                  <a:moveTo>
                    <a:pt x="19" y="901"/>
                  </a:moveTo>
                  <a:lnTo>
                    <a:pt x="19" y="901"/>
                  </a:lnTo>
                  <a:cubicBezTo>
                    <a:pt x="19" y="906"/>
                    <a:pt x="15" y="909"/>
                    <a:pt x="11" y="909"/>
                  </a:cubicBezTo>
                  <a:cubicBezTo>
                    <a:pt x="6" y="909"/>
                    <a:pt x="3" y="905"/>
                    <a:pt x="3" y="900"/>
                  </a:cubicBezTo>
                  <a:lnTo>
                    <a:pt x="3" y="900"/>
                  </a:lnTo>
                  <a:cubicBezTo>
                    <a:pt x="3" y="896"/>
                    <a:pt x="7" y="893"/>
                    <a:pt x="12" y="893"/>
                  </a:cubicBezTo>
                  <a:cubicBezTo>
                    <a:pt x="16" y="893"/>
                    <a:pt x="19" y="897"/>
                    <a:pt x="19" y="901"/>
                  </a:cubicBezTo>
                  <a:close/>
                  <a:moveTo>
                    <a:pt x="18" y="933"/>
                  </a:moveTo>
                  <a:lnTo>
                    <a:pt x="18" y="933"/>
                  </a:lnTo>
                  <a:cubicBezTo>
                    <a:pt x="17" y="938"/>
                    <a:pt x="13" y="941"/>
                    <a:pt x="9" y="941"/>
                  </a:cubicBezTo>
                  <a:cubicBezTo>
                    <a:pt x="5" y="941"/>
                    <a:pt x="1" y="937"/>
                    <a:pt x="2" y="932"/>
                  </a:cubicBezTo>
                  <a:lnTo>
                    <a:pt x="2" y="932"/>
                  </a:lnTo>
                  <a:cubicBezTo>
                    <a:pt x="2" y="928"/>
                    <a:pt x="6" y="925"/>
                    <a:pt x="10" y="925"/>
                  </a:cubicBezTo>
                  <a:cubicBezTo>
                    <a:pt x="14" y="925"/>
                    <a:pt x="18" y="929"/>
                    <a:pt x="18" y="933"/>
                  </a:cubicBezTo>
                  <a:close/>
                  <a:moveTo>
                    <a:pt x="16" y="965"/>
                  </a:moveTo>
                  <a:lnTo>
                    <a:pt x="16" y="965"/>
                  </a:lnTo>
                  <a:cubicBezTo>
                    <a:pt x="16" y="969"/>
                    <a:pt x="13" y="973"/>
                    <a:pt x="8" y="973"/>
                  </a:cubicBezTo>
                  <a:cubicBezTo>
                    <a:pt x="4" y="973"/>
                    <a:pt x="0" y="969"/>
                    <a:pt x="0" y="965"/>
                  </a:cubicBezTo>
                  <a:lnTo>
                    <a:pt x="0" y="965"/>
                  </a:lnTo>
                  <a:cubicBezTo>
                    <a:pt x="0" y="960"/>
                    <a:pt x="4" y="957"/>
                    <a:pt x="8" y="957"/>
                  </a:cubicBezTo>
                  <a:cubicBezTo>
                    <a:pt x="13" y="957"/>
                    <a:pt x="16" y="960"/>
                    <a:pt x="16" y="965"/>
                  </a:cubicBezTo>
                  <a:close/>
                  <a:moveTo>
                    <a:pt x="16" y="997"/>
                  </a:moveTo>
                  <a:lnTo>
                    <a:pt x="16" y="997"/>
                  </a:lnTo>
                  <a:cubicBezTo>
                    <a:pt x="16" y="1001"/>
                    <a:pt x="13" y="1005"/>
                    <a:pt x="8" y="1005"/>
                  </a:cubicBezTo>
                  <a:cubicBezTo>
                    <a:pt x="4" y="1005"/>
                    <a:pt x="0" y="1001"/>
                    <a:pt x="0" y="997"/>
                  </a:cubicBezTo>
                  <a:lnTo>
                    <a:pt x="0" y="997"/>
                  </a:lnTo>
                  <a:cubicBezTo>
                    <a:pt x="0" y="993"/>
                    <a:pt x="4" y="989"/>
                    <a:pt x="8" y="989"/>
                  </a:cubicBezTo>
                  <a:cubicBezTo>
                    <a:pt x="13" y="989"/>
                    <a:pt x="16" y="993"/>
                    <a:pt x="16" y="997"/>
                  </a:cubicBezTo>
                  <a:close/>
                  <a:moveTo>
                    <a:pt x="16" y="1029"/>
                  </a:moveTo>
                  <a:lnTo>
                    <a:pt x="16" y="1029"/>
                  </a:lnTo>
                  <a:cubicBezTo>
                    <a:pt x="16" y="1033"/>
                    <a:pt x="13" y="1037"/>
                    <a:pt x="8" y="1037"/>
                  </a:cubicBezTo>
                  <a:cubicBezTo>
                    <a:pt x="4" y="1037"/>
                    <a:pt x="0" y="1033"/>
                    <a:pt x="0" y="1029"/>
                  </a:cubicBezTo>
                  <a:lnTo>
                    <a:pt x="0" y="1029"/>
                  </a:lnTo>
                  <a:cubicBezTo>
                    <a:pt x="0" y="1025"/>
                    <a:pt x="4" y="1021"/>
                    <a:pt x="8" y="1021"/>
                  </a:cubicBezTo>
                  <a:cubicBezTo>
                    <a:pt x="13" y="1021"/>
                    <a:pt x="16" y="1025"/>
                    <a:pt x="16" y="1029"/>
                  </a:cubicBezTo>
                  <a:close/>
                  <a:moveTo>
                    <a:pt x="16" y="1061"/>
                  </a:moveTo>
                  <a:lnTo>
                    <a:pt x="16" y="1061"/>
                  </a:lnTo>
                  <a:cubicBezTo>
                    <a:pt x="16" y="1065"/>
                    <a:pt x="13" y="1069"/>
                    <a:pt x="8" y="1069"/>
                  </a:cubicBezTo>
                  <a:cubicBezTo>
                    <a:pt x="4" y="1069"/>
                    <a:pt x="0" y="1065"/>
                    <a:pt x="0" y="1061"/>
                  </a:cubicBezTo>
                  <a:lnTo>
                    <a:pt x="0" y="1061"/>
                  </a:lnTo>
                  <a:cubicBezTo>
                    <a:pt x="0" y="1057"/>
                    <a:pt x="4" y="1053"/>
                    <a:pt x="8" y="1053"/>
                  </a:cubicBezTo>
                  <a:cubicBezTo>
                    <a:pt x="13" y="1053"/>
                    <a:pt x="16" y="1057"/>
                    <a:pt x="16" y="1061"/>
                  </a:cubicBezTo>
                  <a:close/>
                  <a:moveTo>
                    <a:pt x="16" y="1093"/>
                  </a:moveTo>
                  <a:lnTo>
                    <a:pt x="16" y="1093"/>
                  </a:lnTo>
                  <a:cubicBezTo>
                    <a:pt x="16" y="1097"/>
                    <a:pt x="13" y="1101"/>
                    <a:pt x="8" y="1101"/>
                  </a:cubicBezTo>
                  <a:cubicBezTo>
                    <a:pt x="4" y="1101"/>
                    <a:pt x="0" y="1097"/>
                    <a:pt x="0" y="1093"/>
                  </a:cubicBezTo>
                  <a:lnTo>
                    <a:pt x="0" y="1093"/>
                  </a:lnTo>
                  <a:cubicBezTo>
                    <a:pt x="0" y="1089"/>
                    <a:pt x="4" y="1085"/>
                    <a:pt x="8" y="1085"/>
                  </a:cubicBezTo>
                  <a:cubicBezTo>
                    <a:pt x="13" y="1085"/>
                    <a:pt x="16" y="1089"/>
                    <a:pt x="16" y="1093"/>
                  </a:cubicBezTo>
                  <a:close/>
                  <a:moveTo>
                    <a:pt x="16" y="1125"/>
                  </a:moveTo>
                  <a:lnTo>
                    <a:pt x="16" y="1125"/>
                  </a:lnTo>
                  <a:cubicBezTo>
                    <a:pt x="16" y="1129"/>
                    <a:pt x="13" y="1133"/>
                    <a:pt x="8" y="1133"/>
                  </a:cubicBezTo>
                  <a:cubicBezTo>
                    <a:pt x="4" y="1133"/>
                    <a:pt x="0" y="1129"/>
                    <a:pt x="0" y="1125"/>
                  </a:cubicBezTo>
                  <a:lnTo>
                    <a:pt x="0" y="1125"/>
                  </a:lnTo>
                  <a:cubicBezTo>
                    <a:pt x="0" y="1121"/>
                    <a:pt x="4" y="1117"/>
                    <a:pt x="8" y="1117"/>
                  </a:cubicBezTo>
                  <a:cubicBezTo>
                    <a:pt x="13" y="1117"/>
                    <a:pt x="16" y="1121"/>
                    <a:pt x="16" y="1125"/>
                  </a:cubicBezTo>
                  <a:close/>
                  <a:moveTo>
                    <a:pt x="16" y="1157"/>
                  </a:moveTo>
                  <a:lnTo>
                    <a:pt x="16" y="1157"/>
                  </a:lnTo>
                  <a:cubicBezTo>
                    <a:pt x="16" y="1161"/>
                    <a:pt x="13" y="1165"/>
                    <a:pt x="8" y="1165"/>
                  </a:cubicBezTo>
                  <a:cubicBezTo>
                    <a:pt x="4" y="1165"/>
                    <a:pt x="0" y="1161"/>
                    <a:pt x="0" y="1157"/>
                  </a:cubicBezTo>
                  <a:lnTo>
                    <a:pt x="0" y="1157"/>
                  </a:lnTo>
                  <a:cubicBezTo>
                    <a:pt x="0" y="1153"/>
                    <a:pt x="4" y="1149"/>
                    <a:pt x="8" y="1149"/>
                  </a:cubicBezTo>
                  <a:cubicBezTo>
                    <a:pt x="13" y="1149"/>
                    <a:pt x="16" y="1153"/>
                    <a:pt x="16" y="1157"/>
                  </a:cubicBezTo>
                  <a:close/>
                  <a:moveTo>
                    <a:pt x="16" y="1189"/>
                  </a:moveTo>
                  <a:lnTo>
                    <a:pt x="16" y="1189"/>
                  </a:lnTo>
                  <a:cubicBezTo>
                    <a:pt x="16" y="1193"/>
                    <a:pt x="13" y="1197"/>
                    <a:pt x="8" y="1197"/>
                  </a:cubicBezTo>
                  <a:cubicBezTo>
                    <a:pt x="4" y="1197"/>
                    <a:pt x="0" y="1193"/>
                    <a:pt x="0" y="1189"/>
                  </a:cubicBezTo>
                  <a:lnTo>
                    <a:pt x="0" y="1189"/>
                  </a:lnTo>
                  <a:cubicBezTo>
                    <a:pt x="0" y="1185"/>
                    <a:pt x="4" y="1181"/>
                    <a:pt x="8" y="1181"/>
                  </a:cubicBezTo>
                  <a:cubicBezTo>
                    <a:pt x="13" y="1181"/>
                    <a:pt x="16" y="1185"/>
                    <a:pt x="16" y="1189"/>
                  </a:cubicBezTo>
                  <a:close/>
                  <a:moveTo>
                    <a:pt x="16" y="1221"/>
                  </a:moveTo>
                  <a:lnTo>
                    <a:pt x="16" y="1221"/>
                  </a:lnTo>
                  <a:cubicBezTo>
                    <a:pt x="16" y="1225"/>
                    <a:pt x="13" y="1229"/>
                    <a:pt x="8" y="1229"/>
                  </a:cubicBezTo>
                  <a:cubicBezTo>
                    <a:pt x="4" y="1229"/>
                    <a:pt x="0" y="1225"/>
                    <a:pt x="0" y="1221"/>
                  </a:cubicBezTo>
                  <a:lnTo>
                    <a:pt x="0" y="1221"/>
                  </a:lnTo>
                  <a:cubicBezTo>
                    <a:pt x="0" y="1217"/>
                    <a:pt x="4" y="1213"/>
                    <a:pt x="8" y="1213"/>
                  </a:cubicBezTo>
                  <a:cubicBezTo>
                    <a:pt x="13" y="1213"/>
                    <a:pt x="16" y="1217"/>
                    <a:pt x="16" y="1221"/>
                  </a:cubicBezTo>
                  <a:close/>
                  <a:moveTo>
                    <a:pt x="16" y="1253"/>
                  </a:moveTo>
                  <a:lnTo>
                    <a:pt x="16" y="1253"/>
                  </a:lnTo>
                  <a:cubicBezTo>
                    <a:pt x="16" y="1257"/>
                    <a:pt x="13" y="1261"/>
                    <a:pt x="8" y="1261"/>
                  </a:cubicBezTo>
                  <a:cubicBezTo>
                    <a:pt x="4" y="1261"/>
                    <a:pt x="0" y="1257"/>
                    <a:pt x="0" y="1253"/>
                  </a:cubicBezTo>
                  <a:lnTo>
                    <a:pt x="0" y="1253"/>
                  </a:lnTo>
                  <a:cubicBezTo>
                    <a:pt x="0" y="1249"/>
                    <a:pt x="4" y="1245"/>
                    <a:pt x="8" y="1245"/>
                  </a:cubicBezTo>
                  <a:cubicBezTo>
                    <a:pt x="13" y="1245"/>
                    <a:pt x="16" y="1249"/>
                    <a:pt x="16" y="1253"/>
                  </a:cubicBezTo>
                  <a:close/>
                  <a:moveTo>
                    <a:pt x="16" y="1285"/>
                  </a:moveTo>
                  <a:lnTo>
                    <a:pt x="16" y="1285"/>
                  </a:lnTo>
                  <a:cubicBezTo>
                    <a:pt x="16" y="1290"/>
                    <a:pt x="13" y="1293"/>
                    <a:pt x="8" y="1293"/>
                  </a:cubicBezTo>
                  <a:cubicBezTo>
                    <a:pt x="4" y="1293"/>
                    <a:pt x="0" y="1290"/>
                    <a:pt x="0" y="1285"/>
                  </a:cubicBezTo>
                  <a:lnTo>
                    <a:pt x="0" y="1285"/>
                  </a:lnTo>
                  <a:cubicBezTo>
                    <a:pt x="0" y="1281"/>
                    <a:pt x="4" y="1277"/>
                    <a:pt x="8" y="1277"/>
                  </a:cubicBezTo>
                  <a:cubicBezTo>
                    <a:pt x="13" y="1277"/>
                    <a:pt x="16" y="1281"/>
                    <a:pt x="16" y="1285"/>
                  </a:cubicBezTo>
                  <a:close/>
                  <a:moveTo>
                    <a:pt x="16" y="1317"/>
                  </a:moveTo>
                  <a:lnTo>
                    <a:pt x="16" y="1317"/>
                  </a:lnTo>
                  <a:cubicBezTo>
                    <a:pt x="16" y="1322"/>
                    <a:pt x="13" y="1325"/>
                    <a:pt x="8" y="1325"/>
                  </a:cubicBezTo>
                  <a:cubicBezTo>
                    <a:pt x="4" y="1325"/>
                    <a:pt x="0" y="1322"/>
                    <a:pt x="0" y="1317"/>
                  </a:cubicBezTo>
                  <a:lnTo>
                    <a:pt x="0" y="1317"/>
                  </a:lnTo>
                  <a:cubicBezTo>
                    <a:pt x="0" y="1313"/>
                    <a:pt x="4" y="1309"/>
                    <a:pt x="8" y="1309"/>
                  </a:cubicBezTo>
                  <a:cubicBezTo>
                    <a:pt x="13" y="1309"/>
                    <a:pt x="16" y="1313"/>
                    <a:pt x="16" y="1317"/>
                  </a:cubicBezTo>
                  <a:close/>
                  <a:moveTo>
                    <a:pt x="16" y="1349"/>
                  </a:moveTo>
                  <a:lnTo>
                    <a:pt x="16" y="1349"/>
                  </a:lnTo>
                  <a:cubicBezTo>
                    <a:pt x="16" y="1354"/>
                    <a:pt x="13" y="1357"/>
                    <a:pt x="8" y="1357"/>
                  </a:cubicBezTo>
                  <a:cubicBezTo>
                    <a:pt x="4" y="1357"/>
                    <a:pt x="0" y="1354"/>
                    <a:pt x="0" y="1349"/>
                  </a:cubicBezTo>
                  <a:lnTo>
                    <a:pt x="0" y="1349"/>
                  </a:lnTo>
                  <a:cubicBezTo>
                    <a:pt x="0" y="1345"/>
                    <a:pt x="4" y="1341"/>
                    <a:pt x="8" y="1341"/>
                  </a:cubicBezTo>
                  <a:cubicBezTo>
                    <a:pt x="13" y="1341"/>
                    <a:pt x="16" y="1345"/>
                    <a:pt x="16" y="1349"/>
                  </a:cubicBezTo>
                  <a:close/>
                  <a:moveTo>
                    <a:pt x="16" y="1381"/>
                  </a:moveTo>
                  <a:lnTo>
                    <a:pt x="16" y="1381"/>
                  </a:lnTo>
                  <a:cubicBezTo>
                    <a:pt x="16" y="1386"/>
                    <a:pt x="13" y="1389"/>
                    <a:pt x="8" y="1389"/>
                  </a:cubicBezTo>
                  <a:cubicBezTo>
                    <a:pt x="4" y="1389"/>
                    <a:pt x="0" y="1386"/>
                    <a:pt x="0" y="1381"/>
                  </a:cubicBezTo>
                  <a:lnTo>
                    <a:pt x="0" y="1381"/>
                  </a:lnTo>
                  <a:cubicBezTo>
                    <a:pt x="0" y="1377"/>
                    <a:pt x="4" y="1373"/>
                    <a:pt x="8" y="1373"/>
                  </a:cubicBezTo>
                  <a:cubicBezTo>
                    <a:pt x="13" y="1373"/>
                    <a:pt x="16" y="1377"/>
                    <a:pt x="16" y="1381"/>
                  </a:cubicBezTo>
                  <a:close/>
                  <a:moveTo>
                    <a:pt x="16" y="1413"/>
                  </a:moveTo>
                  <a:lnTo>
                    <a:pt x="16" y="1413"/>
                  </a:lnTo>
                  <a:cubicBezTo>
                    <a:pt x="16" y="1418"/>
                    <a:pt x="13" y="1421"/>
                    <a:pt x="8" y="1421"/>
                  </a:cubicBezTo>
                  <a:cubicBezTo>
                    <a:pt x="4" y="1421"/>
                    <a:pt x="0" y="1418"/>
                    <a:pt x="0" y="1413"/>
                  </a:cubicBezTo>
                  <a:lnTo>
                    <a:pt x="0" y="1413"/>
                  </a:lnTo>
                  <a:cubicBezTo>
                    <a:pt x="0" y="1409"/>
                    <a:pt x="4" y="1405"/>
                    <a:pt x="8" y="1405"/>
                  </a:cubicBezTo>
                  <a:cubicBezTo>
                    <a:pt x="13" y="1405"/>
                    <a:pt x="16" y="1409"/>
                    <a:pt x="16" y="1413"/>
                  </a:cubicBezTo>
                  <a:close/>
                  <a:moveTo>
                    <a:pt x="16" y="1445"/>
                  </a:moveTo>
                  <a:lnTo>
                    <a:pt x="16" y="1445"/>
                  </a:lnTo>
                  <a:cubicBezTo>
                    <a:pt x="16" y="1450"/>
                    <a:pt x="13" y="1453"/>
                    <a:pt x="8" y="1453"/>
                  </a:cubicBezTo>
                  <a:cubicBezTo>
                    <a:pt x="4" y="1453"/>
                    <a:pt x="0" y="1450"/>
                    <a:pt x="0" y="1445"/>
                  </a:cubicBezTo>
                  <a:lnTo>
                    <a:pt x="0" y="1445"/>
                  </a:lnTo>
                  <a:cubicBezTo>
                    <a:pt x="0" y="1441"/>
                    <a:pt x="4" y="1437"/>
                    <a:pt x="8" y="1437"/>
                  </a:cubicBezTo>
                  <a:cubicBezTo>
                    <a:pt x="13" y="1437"/>
                    <a:pt x="16" y="1441"/>
                    <a:pt x="16" y="1445"/>
                  </a:cubicBezTo>
                  <a:close/>
                  <a:moveTo>
                    <a:pt x="16" y="1477"/>
                  </a:moveTo>
                  <a:lnTo>
                    <a:pt x="16" y="1477"/>
                  </a:lnTo>
                  <a:cubicBezTo>
                    <a:pt x="16" y="1482"/>
                    <a:pt x="13" y="1485"/>
                    <a:pt x="8" y="1485"/>
                  </a:cubicBezTo>
                  <a:cubicBezTo>
                    <a:pt x="4" y="1485"/>
                    <a:pt x="0" y="1482"/>
                    <a:pt x="0" y="1477"/>
                  </a:cubicBezTo>
                  <a:lnTo>
                    <a:pt x="0" y="1477"/>
                  </a:lnTo>
                  <a:cubicBezTo>
                    <a:pt x="0" y="1473"/>
                    <a:pt x="4" y="1469"/>
                    <a:pt x="8" y="1469"/>
                  </a:cubicBezTo>
                  <a:cubicBezTo>
                    <a:pt x="13" y="1469"/>
                    <a:pt x="16" y="1473"/>
                    <a:pt x="16" y="1477"/>
                  </a:cubicBezTo>
                  <a:close/>
                  <a:moveTo>
                    <a:pt x="16" y="1509"/>
                  </a:moveTo>
                  <a:lnTo>
                    <a:pt x="16" y="1509"/>
                  </a:lnTo>
                  <a:cubicBezTo>
                    <a:pt x="16" y="1514"/>
                    <a:pt x="13" y="1517"/>
                    <a:pt x="8" y="1517"/>
                  </a:cubicBezTo>
                  <a:cubicBezTo>
                    <a:pt x="4" y="1517"/>
                    <a:pt x="0" y="1514"/>
                    <a:pt x="0" y="1509"/>
                  </a:cubicBezTo>
                  <a:lnTo>
                    <a:pt x="0" y="1509"/>
                  </a:lnTo>
                  <a:cubicBezTo>
                    <a:pt x="0" y="1505"/>
                    <a:pt x="4" y="1501"/>
                    <a:pt x="8" y="1501"/>
                  </a:cubicBezTo>
                  <a:cubicBezTo>
                    <a:pt x="13" y="1501"/>
                    <a:pt x="16" y="1505"/>
                    <a:pt x="16" y="1509"/>
                  </a:cubicBezTo>
                  <a:close/>
                  <a:moveTo>
                    <a:pt x="16" y="1541"/>
                  </a:moveTo>
                  <a:lnTo>
                    <a:pt x="16" y="1541"/>
                  </a:lnTo>
                  <a:cubicBezTo>
                    <a:pt x="16" y="1546"/>
                    <a:pt x="13" y="1549"/>
                    <a:pt x="8" y="1549"/>
                  </a:cubicBezTo>
                  <a:cubicBezTo>
                    <a:pt x="4" y="1549"/>
                    <a:pt x="0" y="1546"/>
                    <a:pt x="0" y="1541"/>
                  </a:cubicBezTo>
                  <a:lnTo>
                    <a:pt x="0" y="1541"/>
                  </a:lnTo>
                  <a:cubicBezTo>
                    <a:pt x="0" y="1537"/>
                    <a:pt x="4" y="1533"/>
                    <a:pt x="8" y="1533"/>
                  </a:cubicBezTo>
                  <a:cubicBezTo>
                    <a:pt x="13" y="1533"/>
                    <a:pt x="16" y="1537"/>
                    <a:pt x="16" y="1541"/>
                  </a:cubicBezTo>
                  <a:close/>
                  <a:moveTo>
                    <a:pt x="16" y="1573"/>
                  </a:moveTo>
                  <a:lnTo>
                    <a:pt x="16" y="1573"/>
                  </a:lnTo>
                  <a:cubicBezTo>
                    <a:pt x="16" y="1578"/>
                    <a:pt x="13" y="1581"/>
                    <a:pt x="8" y="1581"/>
                  </a:cubicBezTo>
                  <a:cubicBezTo>
                    <a:pt x="4" y="1581"/>
                    <a:pt x="0" y="1578"/>
                    <a:pt x="0" y="1573"/>
                  </a:cubicBezTo>
                  <a:lnTo>
                    <a:pt x="0" y="1573"/>
                  </a:lnTo>
                  <a:cubicBezTo>
                    <a:pt x="0" y="1569"/>
                    <a:pt x="4" y="1565"/>
                    <a:pt x="8" y="1565"/>
                  </a:cubicBezTo>
                  <a:cubicBezTo>
                    <a:pt x="13" y="1565"/>
                    <a:pt x="16" y="1569"/>
                    <a:pt x="16" y="1573"/>
                  </a:cubicBezTo>
                  <a:close/>
                  <a:moveTo>
                    <a:pt x="16" y="1605"/>
                  </a:moveTo>
                  <a:lnTo>
                    <a:pt x="16" y="1605"/>
                  </a:lnTo>
                  <a:cubicBezTo>
                    <a:pt x="16" y="1610"/>
                    <a:pt x="13" y="1613"/>
                    <a:pt x="8" y="1613"/>
                  </a:cubicBezTo>
                  <a:cubicBezTo>
                    <a:pt x="4" y="1613"/>
                    <a:pt x="0" y="1610"/>
                    <a:pt x="0" y="1605"/>
                  </a:cubicBezTo>
                  <a:lnTo>
                    <a:pt x="0" y="1605"/>
                  </a:lnTo>
                  <a:cubicBezTo>
                    <a:pt x="0" y="1601"/>
                    <a:pt x="4" y="1597"/>
                    <a:pt x="8" y="1597"/>
                  </a:cubicBezTo>
                  <a:cubicBezTo>
                    <a:pt x="13" y="1597"/>
                    <a:pt x="16" y="1601"/>
                    <a:pt x="16" y="1605"/>
                  </a:cubicBezTo>
                  <a:close/>
                  <a:moveTo>
                    <a:pt x="16" y="1637"/>
                  </a:moveTo>
                  <a:lnTo>
                    <a:pt x="16" y="1637"/>
                  </a:lnTo>
                  <a:cubicBezTo>
                    <a:pt x="16" y="1642"/>
                    <a:pt x="13" y="1645"/>
                    <a:pt x="8" y="1645"/>
                  </a:cubicBezTo>
                  <a:cubicBezTo>
                    <a:pt x="4" y="1645"/>
                    <a:pt x="0" y="1642"/>
                    <a:pt x="0" y="1637"/>
                  </a:cubicBezTo>
                  <a:lnTo>
                    <a:pt x="0" y="1637"/>
                  </a:lnTo>
                  <a:cubicBezTo>
                    <a:pt x="0" y="1633"/>
                    <a:pt x="4" y="1629"/>
                    <a:pt x="8" y="1629"/>
                  </a:cubicBezTo>
                  <a:cubicBezTo>
                    <a:pt x="13" y="1629"/>
                    <a:pt x="16" y="1633"/>
                    <a:pt x="16" y="1637"/>
                  </a:cubicBezTo>
                  <a:close/>
                  <a:moveTo>
                    <a:pt x="16" y="1669"/>
                  </a:moveTo>
                  <a:lnTo>
                    <a:pt x="16" y="1669"/>
                  </a:lnTo>
                  <a:cubicBezTo>
                    <a:pt x="16" y="1674"/>
                    <a:pt x="13" y="1677"/>
                    <a:pt x="8" y="1677"/>
                  </a:cubicBezTo>
                  <a:cubicBezTo>
                    <a:pt x="4" y="1677"/>
                    <a:pt x="0" y="1674"/>
                    <a:pt x="0" y="1669"/>
                  </a:cubicBezTo>
                  <a:lnTo>
                    <a:pt x="0" y="1669"/>
                  </a:lnTo>
                  <a:cubicBezTo>
                    <a:pt x="0" y="1665"/>
                    <a:pt x="4" y="1661"/>
                    <a:pt x="8" y="1661"/>
                  </a:cubicBezTo>
                  <a:cubicBezTo>
                    <a:pt x="13" y="1661"/>
                    <a:pt x="16" y="1665"/>
                    <a:pt x="16" y="1669"/>
                  </a:cubicBezTo>
                  <a:close/>
                  <a:moveTo>
                    <a:pt x="16" y="1701"/>
                  </a:moveTo>
                  <a:lnTo>
                    <a:pt x="16" y="1701"/>
                  </a:lnTo>
                  <a:cubicBezTo>
                    <a:pt x="16" y="1706"/>
                    <a:pt x="13" y="1709"/>
                    <a:pt x="8" y="1709"/>
                  </a:cubicBezTo>
                  <a:cubicBezTo>
                    <a:pt x="4" y="1709"/>
                    <a:pt x="0" y="1706"/>
                    <a:pt x="0" y="1701"/>
                  </a:cubicBezTo>
                  <a:lnTo>
                    <a:pt x="0" y="1701"/>
                  </a:lnTo>
                  <a:cubicBezTo>
                    <a:pt x="0" y="1697"/>
                    <a:pt x="4" y="1693"/>
                    <a:pt x="8" y="1693"/>
                  </a:cubicBezTo>
                  <a:cubicBezTo>
                    <a:pt x="13" y="1693"/>
                    <a:pt x="16" y="1697"/>
                    <a:pt x="16" y="1701"/>
                  </a:cubicBezTo>
                  <a:close/>
                  <a:moveTo>
                    <a:pt x="16" y="1733"/>
                  </a:moveTo>
                  <a:lnTo>
                    <a:pt x="16" y="1733"/>
                  </a:lnTo>
                  <a:cubicBezTo>
                    <a:pt x="16" y="1738"/>
                    <a:pt x="13" y="1741"/>
                    <a:pt x="8" y="1741"/>
                  </a:cubicBezTo>
                  <a:cubicBezTo>
                    <a:pt x="4" y="1741"/>
                    <a:pt x="0" y="1738"/>
                    <a:pt x="0" y="1733"/>
                  </a:cubicBezTo>
                  <a:lnTo>
                    <a:pt x="0" y="1733"/>
                  </a:lnTo>
                  <a:cubicBezTo>
                    <a:pt x="0" y="1729"/>
                    <a:pt x="4" y="1725"/>
                    <a:pt x="8" y="1725"/>
                  </a:cubicBezTo>
                  <a:cubicBezTo>
                    <a:pt x="13" y="1725"/>
                    <a:pt x="16" y="1729"/>
                    <a:pt x="16" y="1733"/>
                  </a:cubicBezTo>
                  <a:close/>
                  <a:moveTo>
                    <a:pt x="16" y="1765"/>
                  </a:moveTo>
                  <a:lnTo>
                    <a:pt x="16" y="1765"/>
                  </a:lnTo>
                  <a:cubicBezTo>
                    <a:pt x="16" y="1770"/>
                    <a:pt x="13" y="1773"/>
                    <a:pt x="8" y="1773"/>
                  </a:cubicBezTo>
                  <a:cubicBezTo>
                    <a:pt x="4" y="1773"/>
                    <a:pt x="0" y="1770"/>
                    <a:pt x="0" y="1765"/>
                  </a:cubicBezTo>
                  <a:lnTo>
                    <a:pt x="0" y="1765"/>
                  </a:lnTo>
                  <a:cubicBezTo>
                    <a:pt x="0" y="1761"/>
                    <a:pt x="4" y="1757"/>
                    <a:pt x="8" y="1757"/>
                  </a:cubicBezTo>
                  <a:cubicBezTo>
                    <a:pt x="13" y="1757"/>
                    <a:pt x="16" y="1761"/>
                    <a:pt x="16" y="1765"/>
                  </a:cubicBezTo>
                  <a:close/>
                  <a:moveTo>
                    <a:pt x="16" y="1797"/>
                  </a:moveTo>
                  <a:lnTo>
                    <a:pt x="16" y="1797"/>
                  </a:lnTo>
                  <a:cubicBezTo>
                    <a:pt x="16" y="1802"/>
                    <a:pt x="13" y="1805"/>
                    <a:pt x="8" y="1805"/>
                  </a:cubicBezTo>
                  <a:cubicBezTo>
                    <a:pt x="4" y="1805"/>
                    <a:pt x="0" y="1802"/>
                    <a:pt x="0" y="1797"/>
                  </a:cubicBezTo>
                  <a:lnTo>
                    <a:pt x="0" y="1797"/>
                  </a:lnTo>
                  <a:cubicBezTo>
                    <a:pt x="0" y="1793"/>
                    <a:pt x="4" y="1789"/>
                    <a:pt x="8" y="1789"/>
                  </a:cubicBezTo>
                  <a:cubicBezTo>
                    <a:pt x="13" y="1789"/>
                    <a:pt x="16" y="1793"/>
                    <a:pt x="16" y="1797"/>
                  </a:cubicBezTo>
                  <a:close/>
                  <a:moveTo>
                    <a:pt x="16" y="1829"/>
                  </a:moveTo>
                  <a:lnTo>
                    <a:pt x="16" y="1829"/>
                  </a:lnTo>
                  <a:cubicBezTo>
                    <a:pt x="16" y="1834"/>
                    <a:pt x="13" y="1837"/>
                    <a:pt x="8" y="1837"/>
                  </a:cubicBezTo>
                  <a:cubicBezTo>
                    <a:pt x="4" y="1837"/>
                    <a:pt x="0" y="1834"/>
                    <a:pt x="0" y="1829"/>
                  </a:cubicBezTo>
                  <a:lnTo>
                    <a:pt x="0" y="1829"/>
                  </a:lnTo>
                  <a:cubicBezTo>
                    <a:pt x="0" y="1825"/>
                    <a:pt x="4" y="1821"/>
                    <a:pt x="8" y="1821"/>
                  </a:cubicBezTo>
                  <a:cubicBezTo>
                    <a:pt x="13" y="1821"/>
                    <a:pt x="16" y="1825"/>
                    <a:pt x="16" y="1829"/>
                  </a:cubicBezTo>
                  <a:close/>
                  <a:moveTo>
                    <a:pt x="16" y="1861"/>
                  </a:moveTo>
                  <a:lnTo>
                    <a:pt x="16" y="1861"/>
                  </a:lnTo>
                  <a:cubicBezTo>
                    <a:pt x="16" y="1866"/>
                    <a:pt x="13" y="1869"/>
                    <a:pt x="8" y="1869"/>
                  </a:cubicBezTo>
                  <a:cubicBezTo>
                    <a:pt x="4" y="1869"/>
                    <a:pt x="0" y="1866"/>
                    <a:pt x="0" y="1861"/>
                  </a:cubicBezTo>
                  <a:lnTo>
                    <a:pt x="0" y="1861"/>
                  </a:lnTo>
                  <a:cubicBezTo>
                    <a:pt x="0" y="1857"/>
                    <a:pt x="4" y="1853"/>
                    <a:pt x="8" y="1853"/>
                  </a:cubicBezTo>
                  <a:cubicBezTo>
                    <a:pt x="13" y="1853"/>
                    <a:pt x="16" y="1857"/>
                    <a:pt x="16" y="1861"/>
                  </a:cubicBezTo>
                  <a:close/>
                  <a:moveTo>
                    <a:pt x="16" y="1893"/>
                  </a:moveTo>
                  <a:lnTo>
                    <a:pt x="16" y="1893"/>
                  </a:lnTo>
                  <a:cubicBezTo>
                    <a:pt x="16" y="1898"/>
                    <a:pt x="13" y="1901"/>
                    <a:pt x="8" y="1901"/>
                  </a:cubicBezTo>
                  <a:cubicBezTo>
                    <a:pt x="4" y="1901"/>
                    <a:pt x="0" y="1898"/>
                    <a:pt x="0" y="1893"/>
                  </a:cubicBezTo>
                  <a:lnTo>
                    <a:pt x="0" y="1893"/>
                  </a:lnTo>
                  <a:cubicBezTo>
                    <a:pt x="0" y="1889"/>
                    <a:pt x="4" y="1885"/>
                    <a:pt x="8" y="1885"/>
                  </a:cubicBezTo>
                  <a:cubicBezTo>
                    <a:pt x="13" y="1885"/>
                    <a:pt x="16" y="1889"/>
                    <a:pt x="16" y="1893"/>
                  </a:cubicBezTo>
                  <a:close/>
                  <a:moveTo>
                    <a:pt x="16" y="1925"/>
                  </a:moveTo>
                  <a:lnTo>
                    <a:pt x="16" y="1925"/>
                  </a:lnTo>
                  <a:cubicBezTo>
                    <a:pt x="16" y="1930"/>
                    <a:pt x="13" y="1933"/>
                    <a:pt x="8" y="1933"/>
                  </a:cubicBezTo>
                  <a:cubicBezTo>
                    <a:pt x="4" y="1933"/>
                    <a:pt x="0" y="1930"/>
                    <a:pt x="0" y="1925"/>
                  </a:cubicBezTo>
                  <a:lnTo>
                    <a:pt x="0" y="1925"/>
                  </a:lnTo>
                  <a:cubicBezTo>
                    <a:pt x="0" y="1921"/>
                    <a:pt x="4" y="1917"/>
                    <a:pt x="8" y="1917"/>
                  </a:cubicBezTo>
                  <a:cubicBezTo>
                    <a:pt x="13" y="1917"/>
                    <a:pt x="16" y="1921"/>
                    <a:pt x="16" y="1925"/>
                  </a:cubicBezTo>
                  <a:close/>
                  <a:moveTo>
                    <a:pt x="16" y="1957"/>
                  </a:moveTo>
                  <a:lnTo>
                    <a:pt x="16" y="1957"/>
                  </a:lnTo>
                  <a:cubicBezTo>
                    <a:pt x="16" y="1962"/>
                    <a:pt x="13" y="1965"/>
                    <a:pt x="8" y="1965"/>
                  </a:cubicBezTo>
                  <a:cubicBezTo>
                    <a:pt x="4" y="1965"/>
                    <a:pt x="0" y="1962"/>
                    <a:pt x="0" y="1957"/>
                  </a:cubicBezTo>
                  <a:lnTo>
                    <a:pt x="0" y="1957"/>
                  </a:lnTo>
                  <a:cubicBezTo>
                    <a:pt x="0" y="1953"/>
                    <a:pt x="4" y="1949"/>
                    <a:pt x="8" y="1949"/>
                  </a:cubicBezTo>
                  <a:cubicBezTo>
                    <a:pt x="13" y="1949"/>
                    <a:pt x="16" y="1953"/>
                    <a:pt x="16" y="1957"/>
                  </a:cubicBezTo>
                  <a:close/>
                  <a:moveTo>
                    <a:pt x="16" y="1989"/>
                  </a:moveTo>
                  <a:lnTo>
                    <a:pt x="16" y="1989"/>
                  </a:lnTo>
                  <a:cubicBezTo>
                    <a:pt x="16" y="1994"/>
                    <a:pt x="13" y="1997"/>
                    <a:pt x="8" y="1997"/>
                  </a:cubicBezTo>
                  <a:cubicBezTo>
                    <a:pt x="4" y="1997"/>
                    <a:pt x="0" y="1994"/>
                    <a:pt x="0" y="1989"/>
                  </a:cubicBezTo>
                  <a:lnTo>
                    <a:pt x="0" y="1989"/>
                  </a:lnTo>
                  <a:cubicBezTo>
                    <a:pt x="0" y="1985"/>
                    <a:pt x="4" y="1981"/>
                    <a:pt x="8" y="1981"/>
                  </a:cubicBezTo>
                  <a:cubicBezTo>
                    <a:pt x="13" y="1981"/>
                    <a:pt x="16" y="1985"/>
                    <a:pt x="16" y="1989"/>
                  </a:cubicBezTo>
                  <a:close/>
                  <a:moveTo>
                    <a:pt x="16" y="2021"/>
                  </a:moveTo>
                  <a:lnTo>
                    <a:pt x="16" y="2021"/>
                  </a:lnTo>
                  <a:cubicBezTo>
                    <a:pt x="16" y="2026"/>
                    <a:pt x="13" y="2029"/>
                    <a:pt x="8" y="2029"/>
                  </a:cubicBezTo>
                  <a:cubicBezTo>
                    <a:pt x="4" y="2029"/>
                    <a:pt x="0" y="2026"/>
                    <a:pt x="0" y="2021"/>
                  </a:cubicBezTo>
                  <a:lnTo>
                    <a:pt x="0" y="2021"/>
                  </a:lnTo>
                  <a:cubicBezTo>
                    <a:pt x="0" y="2017"/>
                    <a:pt x="4" y="2013"/>
                    <a:pt x="8" y="2013"/>
                  </a:cubicBezTo>
                  <a:cubicBezTo>
                    <a:pt x="13" y="2013"/>
                    <a:pt x="16" y="2017"/>
                    <a:pt x="16" y="2021"/>
                  </a:cubicBezTo>
                  <a:close/>
                  <a:moveTo>
                    <a:pt x="16" y="2053"/>
                  </a:moveTo>
                  <a:lnTo>
                    <a:pt x="16" y="2053"/>
                  </a:lnTo>
                  <a:cubicBezTo>
                    <a:pt x="16" y="2058"/>
                    <a:pt x="13" y="2061"/>
                    <a:pt x="8" y="2061"/>
                  </a:cubicBezTo>
                  <a:cubicBezTo>
                    <a:pt x="4" y="2061"/>
                    <a:pt x="0" y="2058"/>
                    <a:pt x="0" y="2053"/>
                  </a:cubicBezTo>
                  <a:lnTo>
                    <a:pt x="0" y="2053"/>
                  </a:lnTo>
                  <a:cubicBezTo>
                    <a:pt x="0" y="2049"/>
                    <a:pt x="4" y="2045"/>
                    <a:pt x="8" y="2045"/>
                  </a:cubicBezTo>
                  <a:cubicBezTo>
                    <a:pt x="13" y="2045"/>
                    <a:pt x="16" y="2049"/>
                    <a:pt x="16" y="2053"/>
                  </a:cubicBezTo>
                  <a:close/>
                  <a:moveTo>
                    <a:pt x="16" y="2085"/>
                  </a:moveTo>
                  <a:lnTo>
                    <a:pt x="16" y="2085"/>
                  </a:lnTo>
                  <a:cubicBezTo>
                    <a:pt x="16" y="2090"/>
                    <a:pt x="13" y="2093"/>
                    <a:pt x="8" y="2093"/>
                  </a:cubicBezTo>
                  <a:cubicBezTo>
                    <a:pt x="4" y="2093"/>
                    <a:pt x="0" y="2090"/>
                    <a:pt x="0" y="2085"/>
                  </a:cubicBezTo>
                  <a:lnTo>
                    <a:pt x="0" y="2085"/>
                  </a:lnTo>
                  <a:cubicBezTo>
                    <a:pt x="0" y="2081"/>
                    <a:pt x="4" y="2077"/>
                    <a:pt x="8" y="2077"/>
                  </a:cubicBezTo>
                  <a:cubicBezTo>
                    <a:pt x="13" y="2077"/>
                    <a:pt x="16" y="2081"/>
                    <a:pt x="16" y="2085"/>
                  </a:cubicBezTo>
                  <a:close/>
                  <a:moveTo>
                    <a:pt x="16" y="2117"/>
                  </a:moveTo>
                  <a:lnTo>
                    <a:pt x="16" y="2117"/>
                  </a:lnTo>
                  <a:cubicBezTo>
                    <a:pt x="16" y="2122"/>
                    <a:pt x="13" y="2125"/>
                    <a:pt x="8" y="2125"/>
                  </a:cubicBezTo>
                  <a:cubicBezTo>
                    <a:pt x="4" y="2125"/>
                    <a:pt x="0" y="2122"/>
                    <a:pt x="0" y="2117"/>
                  </a:cubicBezTo>
                  <a:lnTo>
                    <a:pt x="0" y="2117"/>
                  </a:lnTo>
                  <a:cubicBezTo>
                    <a:pt x="0" y="2113"/>
                    <a:pt x="4" y="2109"/>
                    <a:pt x="8" y="2109"/>
                  </a:cubicBezTo>
                  <a:cubicBezTo>
                    <a:pt x="13" y="2109"/>
                    <a:pt x="16" y="2113"/>
                    <a:pt x="16" y="2117"/>
                  </a:cubicBezTo>
                  <a:close/>
                  <a:moveTo>
                    <a:pt x="16" y="2149"/>
                  </a:moveTo>
                  <a:lnTo>
                    <a:pt x="16" y="2150"/>
                  </a:lnTo>
                  <a:cubicBezTo>
                    <a:pt x="16" y="2154"/>
                    <a:pt x="13" y="2158"/>
                    <a:pt x="8" y="2158"/>
                  </a:cubicBezTo>
                  <a:cubicBezTo>
                    <a:pt x="4" y="2158"/>
                    <a:pt x="0" y="2154"/>
                    <a:pt x="0" y="2150"/>
                  </a:cubicBezTo>
                  <a:lnTo>
                    <a:pt x="0" y="2149"/>
                  </a:lnTo>
                  <a:cubicBezTo>
                    <a:pt x="0" y="2145"/>
                    <a:pt x="4" y="2141"/>
                    <a:pt x="8" y="2141"/>
                  </a:cubicBezTo>
                  <a:cubicBezTo>
                    <a:pt x="13" y="2141"/>
                    <a:pt x="16" y="2145"/>
                    <a:pt x="16" y="2149"/>
                  </a:cubicBezTo>
                  <a:close/>
                  <a:moveTo>
                    <a:pt x="16" y="2182"/>
                  </a:moveTo>
                  <a:lnTo>
                    <a:pt x="16" y="2182"/>
                  </a:lnTo>
                  <a:cubicBezTo>
                    <a:pt x="16" y="2186"/>
                    <a:pt x="13" y="2190"/>
                    <a:pt x="8" y="2190"/>
                  </a:cubicBezTo>
                  <a:cubicBezTo>
                    <a:pt x="4" y="2190"/>
                    <a:pt x="0" y="2186"/>
                    <a:pt x="0" y="2182"/>
                  </a:cubicBezTo>
                  <a:lnTo>
                    <a:pt x="0" y="2182"/>
                  </a:lnTo>
                  <a:cubicBezTo>
                    <a:pt x="0" y="2177"/>
                    <a:pt x="4" y="2174"/>
                    <a:pt x="8" y="2174"/>
                  </a:cubicBezTo>
                  <a:cubicBezTo>
                    <a:pt x="13" y="2174"/>
                    <a:pt x="16" y="2177"/>
                    <a:pt x="16" y="2182"/>
                  </a:cubicBezTo>
                  <a:close/>
                  <a:moveTo>
                    <a:pt x="16" y="2214"/>
                  </a:moveTo>
                  <a:lnTo>
                    <a:pt x="16" y="2214"/>
                  </a:lnTo>
                  <a:cubicBezTo>
                    <a:pt x="16" y="2218"/>
                    <a:pt x="13" y="2222"/>
                    <a:pt x="8" y="2222"/>
                  </a:cubicBezTo>
                  <a:cubicBezTo>
                    <a:pt x="4" y="2222"/>
                    <a:pt x="0" y="2218"/>
                    <a:pt x="0" y="2214"/>
                  </a:cubicBezTo>
                  <a:lnTo>
                    <a:pt x="0" y="2214"/>
                  </a:lnTo>
                  <a:cubicBezTo>
                    <a:pt x="0" y="2209"/>
                    <a:pt x="4" y="2206"/>
                    <a:pt x="8" y="2206"/>
                  </a:cubicBezTo>
                  <a:cubicBezTo>
                    <a:pt x="13" y="2206"/>
                    <a:pt x="16" y="2209"/>
                    <a:pt x="16" y="2214"/>
                  </a:cubicBezTo>
                  <a:close/>
                  <a:moveTo>
                    <a:pt x="16" y="2246"/>
                  </a:moveTo>
                  <a:lnTo>
                    <a:pt x="16" y="2246"/>
                  </a:lnTo>
                  <a:cubicBezTo>
                    <a:pt x="16" y="2250"/>
                    <a:pt x="13" y="2254"/>
                    <a:pt x="8" y="2254"/>
                  </a:cubicBezTo>
                  <a:cubicBezTo>
                    <a:pt x="4" y="2254"/>
                    <a:pt x="0" y="2250"/>
                    <a:pt x="0" y="2246"/>
                  </a:cubicBezTo>
                  <a:lnTo>
                    <a:pt x="0" y="2246"/>
                  </a:lnTo>
                  <a:cubicBezTo>
                    <a:pt x="0" y="2241"/>
                    <a:pt x="4" y="2238"/>
                    <a:pt x="8" y="2238"/>
                  </a:cubicBezTo>
                  <a:cubicBezTo>
                    <a:pt x="13" y="2238"/>
                    <a:pt x="16" y="2241"/>
                    <a:pt x="16" y="2246"/>
                  </a:cubicBezTo>
                  <a:close/>
                  <a:moveTo>
                    <a:pt x="16" y="2278"/>
                  </a:moveTo>
                  <a:lnTo>
                    <a:pt x="16" y="2278"/>
                  </a:lnTo>
                  <a:cubicBezTo>
                    <a:pt x="16" y="2282"/>
                    <a:pt x="13" y="2286"/>
                    <a:pt x="8" y="2286"/>
                  </a:cubicBezTo>
                  <a:cubicBezTo>
                    <a:pt x="4" y="2286"/>
                    <a:pt x="0" y="2282"/>
                    <a:pt x="0" y="2278"/>
                  </a:cubicBezTo>
                  <a:lnTo>
                    <a:pt x="0" y="2278"/>
                  </a:lnTo>
                  <a:cubicBezTo>
                    <a:pt x="0" y="2273"/>
                    <a:pt x="4" y="2270"/>
                    <a:pt x="8" y="2270"/>
                  </a:cubicBezTo>
                  <a:cubicBezTo>
                    <a:pt x="13" y="2270"/>
                    <a:pt x="16" y="2273"/>
                    <a:pt x="16" y="2278"/>
                  </a:cubicBezTo>
                  <a:close/>
                  <a:moveTo>
                    <a:pt x="16" y="2310"/>
                  </a:moveTo>
                  <a:lnTo>
                    <a:pt x="16" y="2310"/>
                  </a:lnTo>
                  <a:cubicBezTo>
                    <a:pt x="16" y="2314"/>
                    <a:pt x="13" y="2318"/>
                    <a:pt x="8" y="2318"/>
                  </a:cubicBezTo>
                  <a:cubicBezTo>
                    <a:pt x="4" y="2318"/>
                    <a:pt x="0" y="2314"/>
                    <a:pt x="0" y="2310"/>
                  </a:cubicBezTo>
                  <a:lnTo>
                    <a:pt x="0" y="2310"/>
                  </a:lnTo>
                  <a:cubicBezTo>
                    <a:pt x="0" y="2305"/>
                    <a:pt x="4" y="2302"/>
                    <a:pt x="8" y="2302"/>
                  </a:cubicBezTo>
                  <a:cubicBezTo>
                    <a:pt x="13" y="2302"/>
                    <a:pt x="16" y="2305"/>
                    <a:pt x="16" y="2310"/>
                  </a:cubicBezTo>
                  <a:close/>
                  <a:moveTo>
                    <a:pt x="16" y="2342"/>
                  </a:moveTo>
                  <a:lnTo>
                    <a:pt x="16" y="2342"/>
                  </a:lnTo>
                  <a:cubicBezTo>
                    <a:pt x="16" y="2346"/>
                    <a:pt x="13" y="2350"/>
                    <a:pt x="8" y="2350"/>
                  </a:cubicBezTo>
                  <a:cubicBezTo>
                    <a:pt x="4" y="2350"/>
                    <a:pt x="0" y="2346"/>
                    <a:pt x="0" y="2342"/>
                  </a:cubicBezTo>
                  <a:lnTo>
                    <a:pt x="0" y="2342"/>
                  </a:lnTo>
                  <a:cubicBezTo>
                    <a:pt x="0" y="2337"/>
                    <a:pt x="4" y="2334"/>
                    <a:pt x="8" y="2334"/>
                  </a:cubicBezTo>
                  <a:cubicBezTo>
                    <a:pt x="13" y="2334"/>
                    <a:pt x="16" y="2337"/>
                    <a:pt x="16" y="2342"/>
                  </a:cubicBezTo>
                  <a:close/>
                  <a:moveTo>
                    <a:pt x="16" y="2374"/>
                  </a:moveTo>
                  <a:lnTo>
                    <a:pt x="16" y="2374"/>
                  </a:lnTo>
                  <a:cubicBezTo>
                    <a:pt x="16" y="2378"/>
                    <a:pt x="13" y="2382"/>
                    <a:pt x="8" y="2382"/>
                  </a:cubicBezTo>
                  <a:cubicBezTo>
                    <a:pt x="4" y="2382"/>
                    <a:pt x="0" y="2378"/>
                    <a:pt x="0" y="2374"/>
                  </a:cubicBezTo>
                  <a:lnTo>
                    <a:pt x="0" y="2374"/>
                  </a:lnTo>
                  <a:cubicBezTo>
                    <a:pt x="0" y="2369"/>
                    <a:pt x="4" y="2366"/>
                    <a:pt x="8" y="2366"/>
                  </a:cubicBezTo>
                  <a:cubicBezTo>
                    <a:pt x="13" y="2366"/>
                    <a:pt x="16" y="2369"/>
                    <a:pt x="16" y="2374"/>
                  </a:cubicBezTo>
                  <a:close/>
                  <a:moveTo>
                    <a:pt x="16" y="2406"/>
                  </a:moveTo>
                  <a:lnTo>
                    <a:pt x="16" y="2406"/>
                  </a:lnTo>
                  <a:cubicBezTo>
                    <a:pt x="16" y="2410"/>
                    <a:pt x="13" y="2414"/>
                    <a:pt x="8" y="2414"/>
                  </a:cubicBezTo>
                  <a:cubicBezTo>
                    <a:pt x="4" y="2414"/>
                    <a:pt x="0" y="2410"/>
                    <a:pt x="0" y="2406"/>
                  </a:cubicBezTo>
                  <a:lnTo>
                    <a:pt x="0" y="2406"/>
                  </a:lnTo>
                  <a:cubicBezTo>
                    <a:pt x="0" y="2401"/>
                    <a:pt x="4" y="2398"/>
                    <a:pt x="8" y="2398"/>
                  </a:cubicBezTo>
                  <a:cubicBezTo>
                    <a:pt x="13" y="2398"/>
                    <a:pt x="16" y="2401"/>
                    <a:pt x="16" y="2406"/>
                  </a:cubicBezTo>
                  <a:close/>
                  <a:moveTo>
                    <a:pt x="16" y="2438"/>
                  </a:moveTo>
                  <a:lnTo>
                    <a:pt x="16" y="2438"/>
                  </a:lnTo>
                  <a:cubicBezTo>
                    <a:pt x="16" y="2442"/>
                    <a:pt x="13" y="2446"/>
                    <a:pt x="8" y="2446"/>
                  </a:cubicBezTo>
                  <a:cubicBezTo>
                    <a:pt x="4" y="2446"/>
                    <a:pt x="0" y="2442"/>
                    <a:pt x="0" y="2438"/>
                  </a:cubicBezTo>
                  <a:lnTo>
                    <a:pt x="0" y="2438"/>
                  </a:lnTo>
                  <a:cubicBezTo>
                    <a:pt x="0" y="2433"/>
                    <a:pt x="4" y="2430"/>
                    <a:pt x="8" y="2430"/>
                  </a:cubicBezTo>
                  <a:cubicBezTo>
                    <a:pt x="13" y="2430"/>
                    <a:pt x="16" y="2433"/>
                    <a:pt x="16" y="2438"/>
                  </a:cubicBezTo>
                  <a:close/>
                  <a:moveTo>
                    <a:pt x="16" y="2470"/>
                  </a:moveTo>
                  <a:lnTo>
                    <a:pt x="16" y="2470"/>
                  </a:lnTo>
                  <a:cubicBezTo>
                    <a:pt x="16" y="2474"/>
                    <a:pt x="13" y="2478"/>
                    <a:pt x="8" y="2478"/>
                  </a:cubicBezTo>
                  <a:cubicBezTo>
                    <a:pt x="4" y="2478"/>
                    <a:pt x="0" y="2474"/>
                    <a:pt x="0" y="2470"/>
                  </a:cubicBezTo>
                  <a:lnTo>
                    <a:pt x="0" y="2470"/>
                  </a:lnTo>
                  <a:cubicBezTo>
                    <a:pt x="0" y="2465"/>
                    <a:pt x="4" y="2462"/>
                    <a:pt x="8" y="2462"/>
                  </a:cubicBezTo>
                  <a:cubicBezTo>
                    <a:pt x="13" y="2462"/>
                    <a:pt x="16" y="2465"/>
                    <a:pt x="16" y="2470"/>
                  </a:cubicBezTo>
                  <a:close/>
                  <a:moveTo>
                    <a:pt x="16" y="2502"/>
                  </a:moveTo>
                  <a:lnTo>
                    <a:pt x="16" y="2502"/>
                  </a:lnTo>
                  <a:cubicBezTo>
                    <a:pt x="16" y="2506"/>
                    <a:pt x="13" y="2510"/>
                    <a:pt x="8" y="2510"/>
                  </a:cubicBezTo>
                  <a:cubicBezTo>
                    <a:pt x="4" y="2510"/>
                    <a:pt x="0" y="2506"/>
                    <a:pt x="0" y="2502"/>
                  </a:cubicBezTo>
                  <a:lnTo>
                    <a:pt x="0" y="2502"/>
                  </a:lnTo>
                  <a:cubicBezTo>
                    <a:pt x="0" y="2497"/>
                    <a:pt x="4" y="2494"/>
                    <a:pt x="8" y="2494"/>
                  </a:cubicBezTo>
                  <a:cubicBezTo>
                    <a:pt x="13" y="2494"/>
                    <a:pt x="16" y="2497"/>
                    <a:pt x="16" y="2502"/>
                  </a:cubicBezTo>
                  <a:close/>
                  <a:moveTo>
                    <a:pt x="16" y="2534"/>
                  </a:moveTo>
                  <a:lnTo>
                    <a:pt x="16" y="2534"/>
                  </a:lnTo>
                  <a:cubicBezTo>
                    <a:pt x="16" y="2538"/>
                    <a:pt x="13" y="2542"/>
                    <a:pt x="8" y="2542"/>
                  </a:cubicBezTo>
                  <a:cubicBezTo>
                    <a:pt x="4" y="2542"/>
                    <a:pt x="0" y="2538"/>
                    <a:pt x="0" y="2534"/>
                  </a:cubicBezTo>
                  <a:lnTo>
                    <a:pt x="0" y="2534"/>
                  </a:lnTo>
                  <a:cubicBezTo>
                    <a:pt x="0" y="2529"/>
                    <a:pt x="4" y="2526"/>
                    <a:pt x="8" y="2526"/>
                  </a:cubicBezTo>
                  <a:cubicBezTo>
                    <a:pt x="13" y="2526"/>
                    <a:pt x="16" y="2529"/>
                    <a:pt x="16" y="2534"/>
                  </a:cubicBezTo>
                  <a:close/>
                  <a:moveTo>
                    <a:pt x="16" y="2566"/>
                  </a:moveTo>
                  <a:lnTo>
                    <a:pt x="16" y="2566"/>
                  </a:lnTo>
                  <a:cubicBezTo>
                    <a:pt x="16" y="2570"/>
                    <a:pt x="13" y="2574"/>
                    <a:pt x="8" y="2574"/>
                  </a:cubicBezTo>
                  <a:cubicBezTo>
                    <a:pt x="4" y="2574"/>
                    <a:pt x="0" y="2570"/>
                    <a:pt x="0" y="2566"/>
                  </a:cubicBezTo>
                  <a:lnTo>
                    <a:pt x="0" y="2566"/>
                  </a:lnTo>
                  <a:cubicBezTo>
                    <a:pt x="0" y="2561"/>
                    <a:pt x="4" y="2558"/>
                    <a:pt x="8" y="2558"/>
                  </a:cubicBezTo>
                  <a:cubicBezTo>
                    <a:pt x="13" y="2558"/>
                    <a:pt x="16" y="2561"/>
                    <a:pt x="16" y="2566"/>
                  </a:cubicBezTo>
                  <a:close/>
                  <a:moveTo>
                    <a:pt x="16" y="2598"/>
                  </a:moveTo>
                  <a:lnTo>
                    <a:pt x="16" y="2598"/>
                  </a:lnTo>
                  <a:cubicBezTo>
                    <a:pt x="16" y="2602"/>
                    <a:pt x="13" y="2606"/>
                    <a:pt x="8" y="2606"/>
                  </a:cubicBezTo>
                  <a:cubicBezTo>
                    <a:pt x="4" y="2606"/>
                    <a:pt x="0" y="2602"/>
                    <a:pt x="0" y="2598"/>
                  </a:cubicBezTo>
                  <a:lnTo>
                    <a:pt x="0" y="2598"/>
                  </a:lnTo>
                  <a:cubicBezTo>
                    <a:pt x="0" y="2593"/>
                    <a:pt x="4" y="2590"/>
                    <a:pt x="8" y="2590"/>
                  </a:cubicBezTo>
                  <a:cubicBezTo>
                    <a:pt x="13" y="2590"/>
                    <a:pt x="16" y="2593"/>
                    <a:pt x="16" y="2598"/>
                  </a:cubicBezTo>
                  <a:close/>
                  <a:moveTo>
                    <a:pt x="16" y="2630"/>
                  </a:moveTo>
                  <a:lnTo>
                    <a:pt x="16" y="2630"/>
                  </a:lnTo>
                  <a:cubicBezTo>
                    <a:pt x="16" y="2634"/>
                    <a:pt x="13" y="2638"/>
                    <a:pt x="8" y="2638"/>
                  </a:cubicBezTo>
                  <a:cubicBezTo>
                    <a:pt x="4" y="2638"/>
                    <a:pt x="0" y="2634"/>
                    <a:pt x="0" y="2630"/>
                  </a:cubicBezTo>
                  <a:lnTo>
                    <a:pt x="0" y="2630"/>
                  </a:lnTo>
                  <a:cubicBezTo>
                    <a:pt x="0" y="2625"/>
                    <a:pt x="4" y="2622"/>
                    <a:pt x="8" y="2622"/>
                  </a:cubicBezTo>
                  <a:cubicBezTo>
                    <a:pt x="13" y="2622"/>
                    <a:pt x="16" y="2625"/>
                    <a:pt x="16" y="2630"/>
                  </a:cubicBezTo>
                  <a:close/>
                  <a:moveTo>
                    <a:pt x="16" y="2662"/>
                  </a:moveTo>
                  <a:lnTo>
                    <a:pt x="16" y="2662"/>
                  </a:lnTo>
                  <a:cubicBezTo>
                    <a:pt x="16" y="2666"/>
                    <a:pt x="13" y="2670"/>
                    <a:pt x="8" y="2670"/>
                  </a:cubicBezTo>
                  <a:cubicBezTo>
                    <a:pt x="4" y="2670"/>
                    <a:pt x="0" y="2666"/>
                    <a:pt x="0" y="2662"/>
                  </a:cubicBezTo>
                  <a:lnTo>
                    <a:pt x="0" y="2662"/>
                  </a:lnTo>
                  <a:cubicBezTo>
                    <a:pt x="0" y="2657"/>
                    <a:pt x="4" y="2654"/>
                    <a:pt x="8" y="2654"/>
                  </a:cubicBezTo>
                  <a:cubicBezTo>
                    <a:pt x="13" y="2654"/>
                    <a:pt x="16" y="2657"/>
                    <a:pt x="16" y="2662"/>
                  </a:cubicBezTo>
                  <a:close/>
                  <a:moveTo>
                    <a:pt x="16" y="2694"/>
                  </a:moveTo>
                  <a:lnTo>
                    <a:pt x="16" y="2694"/>
                  </a:lnTo>
                  <a:cubicBezTo>
                    <a:pt x="16" y="2698"/>
                    <a:pt x="13" y="2702"/>
                    <a:pt x="8" y="2702"/>
                  </a:cubicBezTo>
                  <a:cubicBezTo>
                    <a:pt x="4" y="2702"/>
                    <a:pt x="0" y="2698"/>
                    <a:pt x="0" y="2694"/>
                  </a:cubicBezTo>
                  <a:lnTo>
                    <a:pt x="0" y="2694"/>
                  </a:lnTo>
                  <a:cubicBezTo>
                    <a:pt x="0" y="2689"/>
                    <a:pt x="4" y="2686"/>
                    <a:pt x="8" y="2686"/>
                  </a:cubicBezTo>
                  <a:cubicBezTo>
                    <a:pt x="13" y="2686"/>
                    <a:pt x="16" y="2689"/>
                    <a:pt x="16" y="2694"/>
                  </a:cubicBezTo>
                  <a:close/>
                  <a:moveTo>
                    <a:pt x="16" y="2726"/>
                  </a:moveTo>
                  <a:lnTo>
                    <a:pt x="16" y="2726"/>
                  </a:lnTo>
                  <a:cubicBezTo>
                    <a:pt x="16" y="2730"/>
                    <a:pt x="13" y="2734"/>
                    <a:pt x="8" y="2734"/>
                  </a:cubicBezTo>
                  <a:cubicBezTo>
                    <a:pt x="4" y="2734"/>
                    <a:pt x="0" y="2730"/>
                    <a:pt x="0" y="2726"/>
                  </a:cubicBezTo>
                  <a:lnTo>
                    <a:pt x="0" y="2726"/>
                  </a:lnTo>
                  <a:cubicBezTo>
                    <a:pt x="0" y="2721"/>
                    <a:pt x="4" y="2718"/>
                    <a:pt x="8" y="2718"/>
                  </a:cubicBezTo>
                  <a:cubicBezTo>
                    <a:pt x="13" y="2718"/>
                    <a:pt x="16" y="2721"/>
                    <a:pt x="16" y="2726"/>
                  </a:cubicBezTo>
                  <a:close/>
                  <a:moveTo>
                    <a:pt x="16" y="2758"/>
                  </a:moveTo>
                  <a:lnTo>
                    <a:pt x="16" y="2758"/>
                  </a:lnTo>
                  <a:cubicBezTo>
                    <a:pt x="16" y="2762"/>
                    <a:pt x="13" y="2766"/>
                    <a:pt x="8" y="2766"/>
                  </a:cubicBezTo>
                  <a:cubicBezTo>
                    <a:pt x="4" y="2766"/>
                    <a:pt x="0" y="2762"/>
                    <a:pt x="0" y="2758"/>
                  </a:cubicBezTo>
                  <a:lnTo>
                    <a:pt x="0" y="2758"/>
                  </a:lnTo>
                  <a:cubicBezTo>
                    <a:pt x="0" y="2753"/>
                    <a:pt x="4" y="2750"/>
                    <a:pt x="8" y="2750"/>
                  </a:cubicBezTo>
                  <a:cubicBezTo>
                    <a:pt x="13" y="2750"/>
                    <a:pt x="16" y="2753"/>
                    <a:pt x="16" y="2758"/>
                  </a:cubicBezTo>
                  <a:close/>
                  <a:moveTo>
                    <a:pt x="16" y="2790"/>
                  </a:moveTo>
                  <a:lnTo>
                    <a:pt x="16" y="2790"/>
                  </a:lnTo>
                  <a:cubicBezTo>
                    <a:pt x="16" y="2794"/>
                    <a:pt x="13" y="2798"/>
                    <a:pt x="8" y="2798"/>
                  </a:cubicBezTo>
                  <a:cubicBezTo>
                    <a:pt x="4" y="2798"/>
                    <a:pt x="0" y="2794"/>
                    <a:pt x="0" y="2790"/>
                  </a:cubicBezTo>
                  <a:lnTo>
                    <a:pt x="0" y="2790"/>
                  </a:lnTo>
                  <a:cubicBezTo>
                    <a:pt x="0" y="2785"/>
                    <a:pt x="4" y="2782"/>
                    <a:pt x="8" y="2782"/>
                  </a:cubicBezTo>
                  <a:cubicBezTo>
                    <a:pt x="13" y="2782"/>
                    <a:pt x="16" y="2785"/>
                    <a:pt x="16" y="2790"/>
                  </a:cubicBezTo>
                  <a:close/>
                  <a:moveTo>
                    <a:pt x="16" y="2822"/>
                  </a:moveTo>
                  <a:lnTo>
                    <a:pt x="16" y="2822"/>
                  </a:lnTo>
                  <a:cubicBezTo>
                    <a:pt x="16" y="2826"/>
                    <a:pt x="13" y="2830"/>
                    <a:pt x="8" y="2830"/>
                  </a:cubicBezTo>
                  <a:cubicBezTo>
                    <a:pt x="4" y="2830"/>
                    <a:pt x="0" y="2826"/>
                    <a:pt x="0" y="2822"/>
                  </a:cubicBezTo>
                  <a:lnTo>
                    <a:pt x="0" y="2822"/>
                  </a:lnTo>
                  <a:cubicBezTo>
                    <a:pt x="0" y="2817"/>
                    <a:pt x="4" y="2814"/>
                    <a:pt x="8" y="2814"/>
                  </a:cubicBezTo>
                  <a:cubicBezTo>
                    <a:pt x="13" y="2814"/>
                    <a:pt x="16" y="2817"/>
                    <a:pt x="16" y="2822"/>
                  </a:cubicBezTo>
                  <a:close/>
                  <a:moveTo>
                    <a:pt x="16" y="2854"/>
                  </a:moveTo>
                  <a:lnTo>
                    <a:pt x="16" y="2854"/>
                  </a:lnTo>
                  <a:cubicBezTo>
                    <a:pt x="16" y="2858"/>
                    <a:pt x="13" y="2862"/>
                    <a:pt x="8" y="2862"/>
                  </a:cubicBezTo>
                  <a:cubicBezTo>
                    <a:pt x="4" y="2862"/>
                    <a:pt x="0" y="2858"/>
                    <a:pt x="0" y="2854"/>
                  </a:cubicBezTo>
                  <a:lnTo>
                    <a:pt x="0" y="2854"/>
                  </a:lnTo>
                  <a:cubicBezTo>
                    <a:pt x="0" y="2849"/>
                    <a:pt x="4" y="2846"/>
                    <a:pt x="8" y="2846"/>
                  </a:cubicBezTo>
                  <a:cubicBezTo>
                    <a:pt x="13" y="2846"/>
                    <a:pt x="16" y="2849"/>
                    <a:pt x="16" y="2854"/>
                  </a:cubicBezTo>
                  <a:close/>
                  <a:moveTo>
                    <a:pt x="16" y="2886"/>
                  </a:moveTo>
                  <a:lnTo>
                    <a:pt x="16" y="2886"/>
                  </a:lnTo>
                  <a:cubicBezTo>
                    <a:pt x="16" y="2890"/>
                    <a:pt x="13" y="2894"/>
                    <a:pt x="8" y="2894"/>
                  </a:cubicBezTo>
                  <a:cubicBezTo>
                    <a:pt x="4" y="2894"/>
                    <a:pt x="0" y="2890"/>
                    <a:pt x="0" y="2886"/>
                  </a:cubicBezTo>
                  <a:lnTo>
                    <a:pt x="0" y="2886"/>
                  </a:lnTo>
                  <a:cubicBezTo>
                    <a:pt x="0" y="2881"/>
                    <a:pt x="4" y="2878"/>
                    <a:pt x="8" y="2878"/>
                  </a:cubicBezTo>
                  <a:cubicBezTo>
                    <a:pt x="13" y="2878"/>
                    <a:pt x="16" y="2881"/>
                    <a:pt x="16" y="2886"/>
                  </a:cubicBezTo>
                  <a:close/>
                  <a:moveTo>
                    <a:pt x="16" y="2918"/>
                  </a:moveTo>
                  <a:lnTo>
                    <a:pt x="16" y="2918"/>
                  </a:lnTo>
                  <a:cubicBezTo>
                    <a:pt x="16" y="2922"/>
                    <a:pt x="13" y="2926"/>
                    <a:pt x="8" y="2926"/>
                  </a:cubicBezTo>
                  <a:cubicBezTo>
                    <a:pt x="4" y="2926"/>
                    <a:pt x="0" y="2922"/>
                    <a:pt x="0" y="2918"/>
                  </a:cubicBezTo>
                  <a:lnTo>
                    <a:pt x="0" y="2918"/>
                  </a:lnTo>
                  <a:cubicBezTo>
                    <a:pt x="0" y="2913"/>
                    <a:pt x="4" y="2910"/>
                    <a:pt x="8" y="2910"/>
                  </a:cubicBezTo>
                  <a:cubicBezTo>
                    <a:pt x="13" y="2910"/>
                    <a:pt x="16" y="2913"/>
                    <a:pt x="16" y="2918"/>
                  </a:cubicBezTo>
                  <a:close/>
                  <a:moveTo>
                    <a:pt x="16" y="2950"/>
                  </a:moveTo>
                  <a:lnTo>
                    <a:pt x="16" y="2950"/>
                  </a:lnTo>
                  <a:cubicBezTo>
                    <a:pt x="16" y="2954"/>
                    <a:pt x="13" y="2958"/>
                    <a:pt x="8" y="2958"/>
                  </a:cubicBezTo>
                  <a:cubicBezTo>
                    <a:pt x="4" y="2958"/>
                    <a:pt x="0" y="2954"/>
                    <a:pt x="0" y="2950"/>
                  </a:cubicBezTo>
                  <a:lnTo>
                    <a:pt x="0" y="2950"/>
                  </a:lnTo>
                  <a:cubicBezTo>
                    <a:pt x="0" y="2945"/>
                    <a:pt x="4" y="2942"/>
                    <a:pt x="8" y="2942"/>
                  </a:cubicBezTo>
                  <a:cubicBezTo>
                    <a:pt x="13" y="2942"/>
                    <a:pt x="16" y="2945"/>
                    <a:pt x="16" y="2950"/>
                  </a:cubicBezTo>
                  <a:close/>
                  <a:moveTo>
                    <a:pt x="16" y="2982"/>
                  </a:moveTo>
                  <a:lnTo>
                    <a:pt x="16" y="2982"/>
                  </a:lnTo>
                  <a:cubicBezTo>
                    <a:pt x="16" y="2986"/>
                    <a:pt x="13" y="2990"/>
                    <a:pt x="8" y="2990"/>
                  </a:cubicBezTo>
                  <a:cubicBezTo>
                    <a:pt x="4" y="2990"/>
                    <a:pt x="0" y="2986"/>
                    <a:pt x="0" y="2982"/>
                  </a:cubicBezTo>
                  <a:lnTo>
                    <a:pt x="0" y="2982"/>
                  </a:lnTo>
                  <a:cubicBezTo>
                    <a:pt x="0" y="2977"/>
                    <a:pt x="4" y="2974"/>
                    <a:pt x="8" y="2974"/>
                  </a:cubicBezTo>
                  <a:cubicBezTo>
                    <a:pt x="13" y="2974"/>
                    <a:pt x="16" y="2977"/>
                    <a:pt x="16" y="2982"/>
                  </a:cubicBezTo>
                  <a:close/>
                  <a:moveTo>
                    <a:pt x="16" y="3014"/>
                  </a:moveTo>
                  <a:lnTo>
                    <a:pt x="16" y="3014"/>
                  </a:lnTo>
                  <a:cubicBezTo>
                    <a:pt x="16" y="3018"/>
                    <a:pt x="13" y="3022"/>
                    <a:pt x="8" y="3022"/>
                  </a:cubicBezTo>
                  <a:cubicBezTo>
                    <a:pt x="4" y="3022"/>
                    <a:pt x="0" y="3018"/>
                    <a:pt x="0" y="3014"/>
                  </a:cubicBezTo>
                  <a:lnTo>
                    <a:pt x="0" y="3014"/>
                  </a:lnTo>
                  <a:cubicBezTo>
                    <a:pt x="0" y="3010"/>
                    <a:pt x="4" y="3006"/>
                    <a:pt x="8" y="3006"/>
                  </a:cubicBezTo>
                  <a:cubicBezTo>
                    <a:pt x="13" y="3006"/>
                    <a:pt x="16" y="3010"/>
                    <a:pt x="16" y="3014"/>
                  </a:cubicBezTo>
                  <a:close/>
                  <a:moveTo>
                    <a:pt x="16" y="3046"/>
                  </a:moveTo>
                  <a:lnTo>
                    <a:pt x="16" y="3046"/>
                  </a:lnTo>
                  <a:cubicBezTo>
                    <a:pt x="16" y="3050"/>
                    <a:pt x="13" y="3054"/>
                    <a:pt x="8" y="3054"/>
                  </a:cubicBezTo>
                  <a:cubicBezTo>
                    <a:pt x="4" y="3054"/>
                    <a:pt x="0" y="3050"/>
                    <a:pt x="0" y="3046"/>
                  </a:cubicBezTo>
                  <a:lnTo>
                    <a:pt x="0" y="3046"/>
                  </a:lnTo>
                  <a:cubicBezTo>
                    <a:pt x="0" y="3042"/>
                    <a:pt x="4" y="3038"/>
                    <a:pt x="8" y="3038"/>
                  </a:cubicBezTo>
                  <a:cubicBezTo>
                    <a:pt x="13" y="3038"/>
                    <a:pt x="16" y="3042"/>
                    <a:pt x="16" y="3046"/>
                  </a:cubicBezTo>
                  <a:close/>
                  <a:moveTo>
                    <a:pt x="16" y="3078"/>
                  </a:moveTo>
                  <a:lnTo>
                    <a:pt x="16" y="3078"/>
                  </a:lnTo>
                  <a:cubicBezTo>
                    <a:pt x="16" y="3082"/>
                    <a:pt x="13" y="3086"/>
                    <a:pt x="8" y="3086"/>
                  </a:cubicBezTo>
                  <a:cubicBezTo>
                    <a:pt x="4" y="3086"/>
                    <a:pt x="0" y="3082"/>
                    <a:pt x="0" y="3078"/>
                  </a:cubicBezTo>
                  <a:lnTo>
                    <a:pt x="0" y="3078"/>
                  </a:lnTo>
                  <a:cubicBezTo>
                    <a:pt x="0" y="3074"/>
                    <a:pt x="4" y="3070"/>
                    <a:pt x="8" y="3070"/>
                  </a:cubicBezTo>
                  <a:cubicBezTo>
                    <a:pt x="13" y="3070"/>
                    <a:pt x="16" y="3074"/>
                    <a:pt x="16" y="3078"/>
                  </a:cubicBezTo>
                  <a:close/>
                  <a:moveTo>
                    <a:pt x="16" y="3110"/>
                  </a:moveTo>
                  <a:lnTo>
                    <a:pt x="16" y="3110"/>
                  </a:lnTo>
                  <a:cubicBezTo>
                    <a:pt x="16" y="3114"/>
                    <a:pt x="13" y="3118"/>
                    <a:pt x="8" y="3118"/>
                  </a:cubicBezTo>
                  <a:cubicBezTo>
                    <a:pt x="4" y="3118"/>
                    <a:pt x="0" y="3114"/>
                    <a:pt x="0" y="3110"/>
                  </a:cubicBezTo>
                  <a:lnTo>
                    <a:pt x="0" y="3110"/>
                  </a:lnTo>
                  <a:cubicBezTo>
                    <a:pt x="0" y="3106"/>
                    <a:pt x="4" y="3102"/>
                    <a:pt x="8" y="3102"/>
                  </a:cubicBezTo>
                  <a:cubicBezTo>
                    <a:pt x="13" y="3102"/>
                    <a:pt x="16" y="3106"/>
                    <a:pt x="16" y="3110"/>
                  </a:cubicBezTo>
                  <a:close/>
                  <a:moveTo>
                    <a:pt x="16" y="3142"/>
                  </a:moveTo>
                  <a:lnTo>
                    <a:pt x="16" y="3142"/>
                  </a:lnTo>
                  <a:cubicBezTo>
                    <a:pt x="16" y="3146"/>
                    <a:pt x="13" y="3150"/>
                    <a:pt x="8" y="3150"/>
                  </a:cubicBezTo>
                  <a:cubicBezTo>
                    <a:pt x="4" y="3150"/>
                    <a:pt x="0" y="3146"/>
                    <a:pt x="0" y="3142"/>
                  </a:cubicBezTo>
                  <a:lnTo>
                    <a:pt x="0" y="3142"/>
                  </a:lnTo>
                  <a:cubicBezTo>
                    <a:pt x="0" y="3138"/>
                    <a:pt x="4" y="3134"/>
                    <a:pt x="8" y="3134"/>
                  </a:cubicBezTo>
                  <a:cubicBezTo>
                    <a:pt x="13" y="3134"/>
                    <a:pt x="16" y="3138"/>
                    <a:pt x="16" y="3142"/>
                  </a:cubicBezTo>
                  <a:close/>
                  <a:moveTo>
                    <a:pt x="16" y="3174"/>
                  </a:moveTo>
                  <a:lnTo>
                    <a:pt x="16" y="3174"/>
                  </a:lnTo>
                  <a:cubicBezTo>
                    <a:pt x="16" y="3178"/>
                    <a:pt x="13" y="3182"/>
                    <a:pt x="8" y="3182"/>
                  </a:cubicBezTo>
                  <a:cubicBezTo>
                    <a:pt x="4" y="3182"/>
                    <a:pt x="0" y="3178"/>
                    <a:pt x="0" y="3174"/>
                  </a:cubicBezTo>
                  <a:lnTo>
                    <a:pt x="0" y="3174"/>
                  </a:lnTo>
                  <a:cubicBezTo>
                    <a:pt x="0" y="3170"/>
                    <a:pt x="4" y="3166"/>
                    <a:pt x="8" y="3166"/>
                  </a:cubicBezTo>
                  <a:cubicBezTo>
                    <a:pt x="13" y="3166"/>
                    <a:pt x="16" y="3170"/>
                    <a:pt x="16" y="3174"/>
                  </a:cubicBezTo>
                  <a:close/>
                  <a:moveTo>
                    <a:pt x="16" y="3206"/>
                  </a:moveTo>
                  <a:lnTo>
                    <a:pt x="16" y="3206"/>
                  </a:lnTo>
                  <a:cubicBezTo>
                    <a:pt x="16" y="3210"/>
                    <a:pt x="13" y="3214"/>
                    <a:pt x="8" y="3214"/>
                  </a:cubicBezTo>
                  <a:cubicBezTo>
                    <a:pt x="4" y="3214"/>
                    <a:pt x="0" y="3210"/>
                    <a:pt x="0" y="3206"/>
                  </a:cubicBezTo>
                  <a:lnTo>
                    <a:pt x="0" y="3206"/>
                  </a:lnTo>
                  <a:cubicBezTo>
                    <a:pt x="0" y="3202"/>
                    <a:pt x="4" y="3198"/>
                    <a:pt x="8" y="3198"/>
                  </a:cubicBezTo>
                  <a:cubicBezTo>
                    <a:pt x="13" y="3198"/>
                    <a:pt x="16" y="3202"/>
                    <a:pt x="16" y="3206"/>
                  </a:cubicBezTo>
                  <a:close/>
                  <a:moveTo>
                    <a:pt x="16" y="3238"/>
                  </a:moveTo>
                  <a:lnTo>
                    <a:pt x="16" y="3238"/>
                  </a:lnTo>
                  <a:cubicBezTo>
                    <a:pt x="16" y="3242"/>
                    <a:pt x="13" y="3246"/>
                    <a:pt x="8" y="3246"/>
                  </a:cubicBezTo>
                  <a:cubicBezTo>
                    <a:pt x="4" y="3246"/>
                    <a:pt x="0" y="3242"/>
                    <a:pt x="0" y="3238"/>
                  </a:cubicBezTo>
                  <a:lnTo>
                    <a:pt x="0" y="3238"/>
                  </a:lnTo>
                  <a:cubicBezTo>
                    <a:pt x="0" y="3234"/>
                    <a:pt x="4" y="3230"/>
                    <a:pt x="8" y="3230"/>
                  </a:cubicBezTo>
                  <a:cubicBezTo>
                    <a:pt x="13" y="3230"/>
                    <a:pt x="16" y="3234"/>
                    <a:pt x="16" y="3238"/>
                  </a:cubicBezTo>
                  <a:close/>
                  <a:moveTo>
                    <a:pt x="16" y="3270"/>
                  </a:moveTo>
                  <a:lnTo>
                    <a:pt x="16" y="3270"/>
                  </a:lnTo>
                  <a:cubicBezTo>
                    <a:pt x="16" y="3274"/>
                    <a:pt x="13" y="3278"/>
                    <a:pt x="8" y="3278"/>
                  </a:cubicBezTo>
                  <a:cubicBezTo>
                    <a:pt x="4" y="3278"/>
                    <a:pt x="0" y="3274"/>
                    <a:pt x="0" y="3270"/>
                  </a:cubicBezTo>
                  <a:lnTo>
                    <a:pt x="0" y="3270"/>
                  </a:lnTo>
                  <a:cubicBezTo>
                    <a:pt x="0" y="3266"/>
                    <a:pt x="4" y="3262"/>
                    <a:pt x="8" y="3262"/>
                  </a:cubicBezTo>
                  <a:cubicBezTo>
                    <a:pt x="13" y="3262"/>
                    <a:pt x="16" y="3266"/>
                    <a:pt x="16" y="3270"/>
                  </a:cubicBezTo>
                  <a:close/>
                  <a:moveTo>
                    <a:pt x="16" y="3302"/>
                  </a:moveTo>
                  <a:lnTo>
                    <a:pt x="16" y="3302"/>
                  </a:lnTo>
                  <a:cubicBezTo>
                    <a:pt x="16" y="3307"/>
                    <a:pt x="13" y="3310"/>
                    <a:pt x="8" y="3310"/>
                  </a:cubicBezTo>
                  <a:cubicBezTo>
                    <a:pt x="4" y="3310"/>
                    <a:pt x="0" y="3307"/>
                    <a:pt x="0" y="3302"/>
                  </a:cubicBezTo>
                  <a:lnTo>
                    <a:pt x="0" y="3302"/>
                  </a:lnTo>
                  <a:cubicBezTo>
                    <a:pt x="0" y="3298"/>
                    <a:pt x="4" y="3294"/>
                    <a:pt x="8" y="3294"/>
                  </a:cubicBezTo>
                  <a:cubicBezTo>
                    <a:pt x="13" y="3294"/>
                    <a:pt x="16" y="3298"/>
                    <a:pt x="16" y="3302"/>
                  </a:cubicBezTo>
                  <a:close/>
                  <a:moveTo>
                    <a:pt x="16" y="3334"/>
                  </a:moveTo>
                  <a:lnTo>
                    <a:pt x="16" y="3334"/>
                  </a:lnTo>
                  <a:cubicBezTo>
                    <a:pt x="16" y="3339"/>
                    <a:pt x="13" y="3342"/>
                    <a:pt x="8" y="3342"/>
                  </a:cubicBezTo>
                  <a:cubicBezTo>
                    <a:pt x="4" y="3342"/>
                    <a:pt x="0" y="3339"/>
                    <a:pt x="0" y="3334"/>
                  </a:cubicBezTo>
                  <a:lnTo>
                    <a:pt x="0" y="3334"/>
                  </a:lnTo>
                  <a:cubicBezTo>
                    <a:pt x="0" y="3330"/>
                    <a:pt x="4" y="3326"/>
                    <a:pt x="8" y="3326"/>
                  </a:cubicBezTo>
                  <a:cubicBezTo>
                    <a:pt x="13" y="3326"/>
                    <a:pt x="16" y="3330"/>
                    <a:pt x="16" y="3334"/>
                  </a:cubicBezTo>
                  <a:close/>
                  <a:moveTo>
                    <a:pt x="16" y="3366"/>
                  </a:moveTo>
                  <a:lnTo>
                    <a:pt x="16" y="3366"/>
                  </a:lnTo>
                  <a:cubicBezTo>
                    <a:pt x="16" y="3371"/>
                    <a:pt x="13" y="3374"/>
                    <a:pt x="8" y="3374"/>
                  </a:cubicBezTo>
                  <a:cubicBezTo>
                    <a:pt x="4" y="3374"/>
                    <a:pt x="0" y="3371"/>
                    <a:pt x="0" y="3366"/>
                  </a:cubicBezTo>
                  <a:lnTo>
                    <a:pt x="0" y="3366"/>
                  </a:lnTo>
                  <a:cubicBezTo>
                    <a:pt x="0" y="3362"/>
                    <a:pt x="4" y="3358"/>
                    <a:pt x="8" y="3358"/>
                  </a:cubicBezTo>
                  <a:cubicBezTo>
                    <a:pt x="13" y="3358"/>
                    <a:pt x="16" y="3362"/>
                    <a:pt x="16" y="3366"/>
                  </a:cubicBezTo>
                  <a:close/>
                  <a:moveTo>
                    <a:pt x="16" y="3398"/>
                  </a:moveTo>
                  <a:lnTo>
                    <a:pt x="16" y="3398"/>
                  </a:lnTo>
                  <a:cubicBezTo>
                    <a:pt x="16" y="3403"/>
                    <a:pt x="13" y="3406"/>
                    <a:pt x="8" y="3406"/>
                  </a:cubicBezTo>
                  <a:cubicBezTo>
                    <a:pt x="4" y="3406"/>
                    <a:pt x="0" y="3403"/>
                    <a:pt x="0" y="3398"/>
                  </a:cubicBezTo>
                  <a:lnTo>
                    <a:pt x="0" y="3398"/>
                  </a:lnTo>
                  <a:cubicBezTo>
                    <a:pt x="0" y="3394"/>
                    <a:pt x="4" y="3390"/>
                    <a:pt x="8" y="3390"/>
                  </a:cubicBezTo>
                  <a:cubicBezTo>
                    <a:pt x="13" y="3390"/>
                    <a:pt x="16" y="3394"/>
                    <a:pt x="16" y="3398"/>
                  </a:cubicBezTo>
                  <a:close/>
                  <a:moveTo>
                    <a:pt x="16" y="3430"/>
                  </a:moveTo>
                  <a:lnTo>
                    <a:pt x="16" y="3430"/>
                  </a:lnTo>
                  <a:cubicBezTo>
                    <a:pt x="16" y="3435"/>
                    <a:pt x="13" y="3438"/>
                    <a:pt x="8" y="3438"/>
                  </a:cubicBezTo>
                  <a:cubicBezTo>
                    <a:pt x="4" y="3438"/>
                    <a:pt x="0" y="3435"/>
                    <a:pt x="0" y="3430"/>
                  </a:cubicBezTo>
                  <a:lnTo>
                    <a:pt x="0" y="3430"/>
                  </a:lnTo>
                  <a:cubicBezTo>
                    <a:pt x="0" y="3426"/>
                    <a:pt x="4" y="3422"/>
                    <a:pt x="8" y="3422"/>
                  </a:cubicBezTo>
                  <a:cubicBezTo>
                    <a:pt x="13" y="3422"/>
                    <a:pt x="16" y="3426"/>
                    <a:pt x="16" y="3430"/>
                  </a:cubicBezTo>
                  <a:close/>
                  <a:moveTo>
                    <a:pt x="16" y="3462"/>
                  </a:moveTo>
                  <a:lnTo>
                    <a:pt x="16" y="3462"/>
                  </a:lnTo>
                  <a:cubicBezTo>
                    <a:pt x="16" y="3467"/>
                    <a:pt x="13" y="3470"/>
                    <a:pt x="8" y="3470"/>
                  </a:cubicBezTo>
                  <a:cubicBezTo>
                    <a:pt x="4" y="3470"/>
                    <a:pt x="0" y="3467"/>
                    <a:pt x="0" y="3462"/>
                  </a:cubicBezTo>
                  <a:lnTo>
                    <a:pt x="0" y="3462"/>
                  </a:lnTo>
                  <a:cubicBezTo>
                    <a:pt x="0" y="3458"/>
                    <a:pt x="4" y="3454"/>
                    <a:pt x="8" y="3454"/>
                  </a:cubicBezTo>
                  <a:cubicBezTo>
                    <a:pt x="13" y="3454"/>
                    <a:pt x="16" y="3458"/>
                    <a:pt x="16" y="3462"/>
                  </a:cubicBezTo>
                  <a:close/>
                  <a:moveTo>
                    <a:pt x="16" y="3494"/>
                  </a:moveTo>
                  <a:lnTo>
                    <a:pt x="16" y="3494"/>
                  </a:lnTo>
                  <a:cubicBezTo>
                    <a:pt x="16" y="3499"/>
                    <a:pt x="13" y="3502"/>
                    <a:pt x="8" y="3502"/>
                  </a:cubicBezTo>
                  <a:cubicBezTo>
                    <a:pt x="4" y="3502"/>
                    <a:pt x="0" y="3499"/>
                    <a:pt x="0" y="3494"/>
                  </a:cubicBezTo>
                  <a:lnTo>
                    <a:pt x="0" y="3494"/>
                  </a:lnTo>
                  <a:cubicBezTo>
                    <a:pt x="0" y="3490"/>
                    <a:pt x="4" y="3486"/>
                    <a:pt x="8" y="3486"/>
                  </a:cubicBezTo>
                  <a:cubicBezTo>
                    <a:pt x="13" y="3486"/>
                    <a:pt x="16" y="3490"/>
                    <a:pt x="16" y="3494"/>
                  </a:cubicBezTo>
                  <a:close/>
                  <a:moveTo>
                    <a:pt x="16" y="3526"/>
                  </a:moveTo>
                  <a:lnTo>
                    <a:pt x="16" y="3526"/>
                  </a:lnTo>
                  <a:cubicBezTo>
                    <a:pt x="16" y="3531"/>
                    <a:pt x="13" y="3534"/>
                    <a:pt x="8" y="3534"/>
                  </a:cubicBezTo>
                  <a:cubicBezTo>
                    <a:pt x="4" y="3534"/>
                    <a:pt x="0" y="3531"/>
                    <a:pt x="0" y="3526"/>
                  </a:cubicBezTo>
                  <a:lnTo>
                    <a:pt x="0" y="3526"/>
                  </a:lnTo>
                  <a:cubicBezTo>
                    <a:pt x="0" y="3522"/>
                    <a:pt x="4" y="3518"/>
                    <a:pt x="8" y="3518"/>
                  </a:cubicBezTo>
                  <a:cubicBezTo>
                    <a:pt x="13" y="3518"/>
                    <a:pt x="16" y="3522"/>
                    <a:pt x="16" y="3526"/>
                  </a:cubicBezTo>
                  <a:close/>
                  <a:moveTo>
                    <a:pt x="16" y="3558"/>
                  </a:moveTo>
                  <a:lnTo>
                    <a:pt x="16" y="3558"/>
                  </a:lnTo>
                  <a:cubicBezTo>
                    <a:pt x="16" y="3563"/>
                    <a:pt x="13" y="3566"/>
                    <a:pt x="8" y="3566"/>
                  </a:cubicBezTo>
                  <a:cubicBezTo>
                    <a:pt x="4" y="3566"/>
                    <a:pt x="0" y="3563"/>
                    <a:pt x="0" y="3558"/>
                  </a:cubicBezTo>
                  <a:lnTo>
                    <a:pt x="0" y="3558"/>
                  </a:lnTo>
                  <a:cubicBezTo>
                    <a:pt x="0" y="3554"/>
                    <a:pt x="4" y="3550"/>
                    <a:pt x="8" y="3550"/>
                  </a:cubicBezTo>
                  <a:cubicBezTo>
                    <a:pt x="13" y="3550"/>
                    <a:pt x="16" y="3554"/>
                    <a:pt x="16" y="3558"/>
                  </a:cubicBezTo>
                  <a:close/>
                  <a:moveTo>
                    <a:pt x="16" y="3590"/>
                  </a:moveTo>
                  <a:lnTo>
                    <a:pt x="16" y="3590"/>
                  </a:lnTo>
                  <a:cubicBezTo>
                    <a:pt x="16" y="3595"/>
                    <a:pt x="13" y="3598"/>
                    <a:pt x="8" y="3598"/>
                  </a:cubicBezTo>
                  <a:cubicBezTo>
                    <a:pt x="4" y="3598"/>
                    <a:pt x="0" y="3595"/>
                    <a:pt x="0" y="3590"/>
                  </a:cubicBezTo>
                  <a:lnTo>
                    <a:pt x="0" y="3590"/>
                  </a:lnTo>
                  <a:cubicBezTo>
                    <a:pt x="0" y="3586"/>
                    <a:pt x="4" y="3582"/>
                    <a:pt x="8" y="3582"/>
                  </a:cubicBezTo>
                  <a:cubicBezTo>
                    <a:pt x="13" y="3582"/>
                    <a:pt x="16" y="3586"/>
                    <a:pt x="16" y="3590"/>
                  </a:cubicBezTo>
                  <a:close/>
                  <a:moveTo>
                    <a:pt x="18" y="3622"/>
                  </a:moveTo>
                  <a:lnTo>
                    <a:pt x="18" y="3622"/>
                  </a:lnTo>
                  <a:cubicBezTo>
                    <a:pt x="18" y="3626"/>
                    <a:pt x="14" y="3630"/>
                    <a:pt x="10" y="3630"/>
                  </a:cubicBezTo>
                  <a:cubicBezTo>
                    <a:pt x="6" y="3630"/>
                    <a:pt x="2" y="3627"/>
                    <a:pt x="2" y="3622"/>
                  </a:cubicBezTo>
                  <a:lnTo>
                    <a:pt x="2" y="3622"/>
                  </a:lnTo>
                  <a:cubicBezTo>
                    <a:pt x="2" y="3618"/>
                    <a:pt x="5" y="3614"/>
                    <a:pt x="9" y="3614"/>
                  </a:cubicBezTo>
                  <a:cubicBezTo>
                    <a:pt x="14" y="3614"/>
                    <a:pt x="18" y="3618"/>
                    <a:pt x="18" y="3622"/>
                  </a:cubicBezTo>
                  <a:close/>
                  <a:moveTo>
                    <a:pt x="19" y="3654"/>
                  </a:moveTo>
                  <a:lnTo>
                    <a:pt x="19" y="3654"/>
                  </a:lnTo>
                  <a:cubicBezTo>
                    <a:pt x="20" y="3658"/>
                    <a:pt x="16" y="3662"/>
                    <a:pt x="12" y="3662"/>
                  </a:cubicBezTo>
                  <a:cubicBezTo>
                    <a:pt x="7" y="3662"/>
                    <a:pt x="4" y="3659"/>
                    <a:pt x="3" y="3654"/>
                  </a:cubicBezTo>
                  <a:lnTo>
                    <a:pt x="3" y="3654"/>
                  </a:lnTo>
                  <a:cubicBezTo>
                    <a:pt x="3" y="3650"/>
                    <a:pt x="7" y="3646"/>
                    <a:pt x="11" y="3646"/>
                  </a:cubicBezTo>
                  <a:cubicBezTo>
                    <a:pt x="16" y="3646"/>
                    <a:pt x="19" y="3650"/>
                    <a:pt x="19" y="3654"/>
                  </a:cubicBezTo>
                  <a:close/>
                  <a:moveTo>
                    <a:pt x="21" y="3686"/>
                  </a:moveTo>
                  <a:lnTo>
                    <a:pt x="21" y="3686"/>
                  </a:lnTo>
                  <a:cubicBezTo>
                    <a:pt x="21" y="3690"/>
                    <a:pt x="18" y="3694"/>
                    <a:pt x="13" y="3694"/>
                  </a:cubicBezTo>
                  <a:cubicBezTo>
                    <a:pt x="9" y="3694"/>
                    <a:pt x="5" y="3691"/>
                    <a:pt x="5" y="3686"/>
                  </a:cubicBezTo>
                  <a:lnTo>
                    <a:pt x="5" y="3686"/>
                  </a:lnTo>
                  <a:cubicBezTo>
                    <a:pt x="5" y="3682"/>
                    <a:pt x="8" y="3678"/>
                    <a:pt x="13" y="3678"/>
                  </a:cubicBezTo>
                  <a:cubicBezTo>
                    <a:pt x="17" y="3678"/>
                    <a:pt x="21" y="3681"/>
                    <a:pt x="21" y="3686"/>
                  </a:cubicBezTo>
                  <a:close/>
                  <a:moveTo>
                    <a:pt x="25" y="3717"/>
                  </a:moveTo>
                  <a:lnTo>
                    <a:pt x="25" y="3717"/>
                  </a:lnTo>
                  <a:cubicBezTo>
                    <a:pt x="25" y="3721"/>
                    <a:pt x="22" y="3725"/>
                    <a:pt x="18" y="3726"/>
                  </a:cubicBezTo>
                  <a:cubicBezTo>
                    <a:pt x="14" y="3726"/>
                    <a:pt x="10" y="3723"/>
                    <a:pt x="9" y="3719"/>
                  </a:cubicBezTo>
                  <a:lnTo>
                    <a:pt x="9" y="3719"/>
                  </a:lnTo>
                  <a:cubicBezTo>
                    <a:pt x="9" y="3715"/>
                    <a:pt x="12" y="3711"/>
                    <a:pt x="16" y="3710"/>
                  </a:cubicBezTo>
                  <a:cubicBezTo>
                    <a:pt x="20" y="3709"/>
                    <a:pt x="24" y="3713"/>
                    <a:pt x="25" y="3717"/>
                  </a:cubicBezTo>
                  <a:close/>
                  <a:moveTo>
                    <a:pt x="30" y="3749"/>
                  </a:moveTo>
                  <a:lnTo>
                    <a:pt x="30" y="3749"/>
                  </a:lnTo>
                  <a:cubicBezTo>
                    <a:pt x="30" y="3753"/>
                    <a:pt x="27" y="3757"/>
                    <a:pt x="23" y="3758"/>
                  </a:cubicBezTo>
                  <a:cubicBezTo>
                    <a:pt x="18" y="3758"/>
                    <a:pt x="14" y="3755"/>
                    <a:pt x="14" y="3751"/>
                  </a:cubicBezTo>
                  <a:lnTo>
                    <a:pt x="14" y="3751"/>
                  </a:lnTo>
                  <a:cubicBezTo>
                    <a:pt x="13" y="3746"/>
                    <a:pt x="16" y="3742"/>
                    <a:pt x="21" y="3742"/>
                  </a:cubicBezTo>
                  <a:cubicBezTo>
                    <a:pt x="25" y="3741"/>
                    <a:pt x="29" y="3744"/>
                    <a:pt x="30" y="3749"/>
                  </a:cubicBezTo>
                  <a:close/>
                  <a:moveTo>
                    <a:pt x="34" y="3780"/>
                  </a:moveTo>
                  <a:lnTo>
                    <a:pt x="34" y="3780"/>
                  </a:lnTo>
                  <a:cubicBezTo>
                    <a:pt x="35" y="3785"/>
                    <a:pt x="32" y="3789"/>
                    <a:pt x="28" y="3789"/>
                  </a:cubicBezTo>
                  <a:cubicBezTo>
                    <a:pt x="23" y="3790"/>
                    <a:pt x="19" y="3787"/>
                    <a:pt x="19" y="3782"/>
                  </a:cubicBezTo>
                  <a:lnTo>
                    <a:pt x="19" y="3782"/>
                  </a:lnTo>
                  <a:cubicBezTo>
                    <a:pt x="18" y="3778"/>
                    <a:pt x="21" y="3774"/>
                    <a:pt x="26" y="3773"/>
                  </a:cubicBezTo>
                  <a:cubicBezTo>
                    <a:pt x="30" y="3773"/>
                    <a:pt x="34" y="3776"/>
                    <a:pt x="34" y="3780"/>
                  </a:cubicBezTo>
                  <a:close/>
                  <a:moveTo>
                    <a:pt x="41" y="3810"/>
                  </a:moveTo>
                  <a:lnTo>
                    <a:pt x="41" y="3810"/>
                  </a:lnTo>
                  <a:cubicBezTo>
                    <a:pt x="43" y="3815"/>
                    <a:pt x="40" y="3819"/>
                    <a:pt x="36" y="3820"/>
                  </a:cubicBezTo>
                  <a:cubicBezTo>
                    <a:pt x="32" y="3821"/>
                    <a:pt x="27" y="3819"/>
                    <a:pt x="26" y="3814"/>
                  </a:cubicBezTo>
                  <a:lnTo>
                    <a:pt x="26" y="3814"/>
                  </a:lnTo>
                  <a:cubicBezTo>
                    <a:pt x="25" y="3810"/>
                    <a:pt x="27" y="3806"/>
                    <a:pt x="32" y="3805"/>
                  </a:cubicBezTo>
                  <a:cubicBezTo>
                    <a:pt x="36" y="3804"/>
                    <a:pt x="40" y="3806"/>
                    <a:pt x="41" y="3810"/>
                  </a:cubicBezTo>
                  <a:close/>
                  <a:moveTo>
                    <a:pt x="49" y="3841"/>
                  </a:moveTo>
                  <a:lnTo>
                    <a:pt x="49" y="3841"/>
                  </a:lnTo>
                  <a:cubicBezTo>
                    <a:pt x="50" y="3846"/>
                    <a:pt x="48" y="3850"/>
                    <a:pt x="44" y="3851"/>
                  </a:cubicBezTo>
                  <a:cubicBezTo>
                    <a:pt x="39" y="3852"/>
                    <a:pt x="35" y="3850"/>
                    <a:pt x="34" y="3845"/>
                  </a:cubicBezTo>
                  <a:lnTo>
                    <a:pt x="34" y="3845"/>
                  </a:lnTo>
                  <a:cubicBezTo>
                    <a:pt x="33" y="3841"/>
                    <a:pt x="35" y="3837"/>
                    <a:pt x="40" y="3836"/>
                  </a:cubicBezTo>
                  <a:cubicBezTo>
                    <a:pt x="44" y="3835"/>
                    <a:pt x="48" y="3837"/>
                    <a:pt x="49" y="3841"/>
                  </a:cubicBezTo>
                  <a:close/>
                  <a:moveTo>
                    <a:pt x="57" y="3872"/>
                  </a:moveTo>
                  <a:lnTo>
                    <a:pt x="57" y="3872"/>
                  </a:lnTo>
                  <a:cubicBezTo>
                    <a:pt x="58" y="3877"/>
                    <a:pt x="56" y="3881"/>
                    <a:pt x="52" y="3882"/>
                  </a:cubicBezTo>
                  <a:cubicBezTo>
                    <a:pt x="47" y="3883"/>
                    <a:pt x="43" y="3881"/>
                    <a:pt x="42" y="3877"/>
                  </a:cubicBezTo>
                  <a:lnTo>
                    <a:pt x="42" y="3877"/>
                  </a:lnTo>
                  <a:cubicBezTo>
                    <a:pt x="41" y="3872"/>
                    <a:pt x="43" y="3868"/>
                    <a:pt x="47" y="3867"/>
                  </a:cubicBezTo>
                  <a:cubicBezTo>
                    <a:pt x="52" y="3866"/>
                    <a:pt x="56" y="3868"/>
                    <a:pt x="57" y="3872"/>
                  </a:cubicBezTo>
                  <a:close/>
                  <a:moveTo>
                    <a:pt x="68" y="3902"/>
                  </a:moveTo>
                  <a:lnTo>
                    <a:pt x="68" y="3902"/>
                  </a:lnTo>
                  <a:cubicBezTo>
                    <a:pt x="69" y="3906"/>
                    <a:pt x="67" y="3911"/>
                    <a:pt x="63" y="3912"/>
                  </a:cubicBezTo>
                  <a:cubicBezTo>
                    <a:pt x="59" y="3914"/>
                    <a:pt x="54" y="3912"/>
                    <a:pt x="53" y="3907"/>
                  </a:cubicBezTo>
                  <a:lnTo>
                    <a:pt x="53" y="3907"/>
                  </a:lnTo>
                  <a:cubicBezTo>
                    <a:pt x="51" y="3903"/>
                    <a:pt x="53" y="3899"/>
                    <a:pt x="57" y="3897"/>
                  </a:cubicBezTo>
                  <a:cubicBezTo>
                    <a:pt x="61" y="3896"/>
                    <a:pt x="66" y="3898"/>
                    <a:pt x="68" y="3902"/>
                  </a:cubicBezTo>
                  <a:close/>
                  <a:moveTo>
                    <a:pt x="79" y="3932"/>
                  </a:moveTo>
                  <a:lnTo>
                    <a:pt x="79" y="3932"/>
                  </a:lnTo>
                  <a:cubicBezTo>
                    <a:pt x="80" y="3936"/>
                    <a:pt x="78" y="3941"/>
                    <a:pt x="74" y="3942"/>
                  </a:cubicBezTo>
                  <a:cubicBezTo>
                    <a:pt x="70" y="3944"/>
                    <a:pt x="65" y="3942"/>
                    <a:pt x="64" y="3937"/>
                  </a:cubicBezTo>
                  <a:lnTo>
                    <a:pt x="64" y="3937"/>
                  </a:lnTo>
                  <a:cubicBezTo>
                    <a:pt x="62" y="3933"/>
                    <a:pt x="64" y="3929"/>
                    <a:pt x="68" y="3927"/>
                  </a:cubicBezTo>
                  <a:cubicBezTo>
                    <a:pt x="73" y="3926"/>
                    <a:pt x="77" y="3928"/>
                    <a:pt x="79" y="3932"/>
                  </a:cubicBezTo>
                  <a:close/>
                  <a:moveTo>
                    <a:pt x="90" y="3962"/>
                  </a:moveTo>
                  <a:lnTo>
                    <a:pt x="90" y="3962"/>
                  </a:lnTo>
                  <a:cubicBezTo>
                    <a:pt x="91" y="3966"/>
                    <a:pt x="89" y="3971"/>
                    <a:pt x="85" y="3972"/>
                  </a:cubicBezTo>
                  <a:cubicBezTo>
                    <a:pt x="81" y="3974"/>
                    <a:pt x="76" y="3972"/>
                    <a:pt x="75" y="3968"/>
                  </a:cubicBezTo>
                  <a:lnTo>
                    <a:pt x="75" y="3967"/>
                  </a:lnTo>
                  <a:cubicBezTo>
                    <a:pt x="73" y="3963"/>
                    <a:pt x="75" y="3959"/>
                    <a:pt x="79" y="3957"/>
                  </a:cubicBezTo>
                  <a:cubicBezTo>
                    <a:pt x="84" y="3956"/>
                    <a:pt x="88" y="3958"/>
                    <a:pt x="90" y="3962"/>
                  </a:cubicBezTo>
                  <a:close/>
                  <a:moveTo>
                    <a:pt x="103" y="3990"/>
                  </a:moveTo>
                  <a:lnTo>
                    <a:pt x="103" y="3990"/>
                  </a:lnTo>
                  <a:cubicBezTo>
                    <a:pt x="105" y="3994"/>
                    <a:pt x="104" y="3999"/>
                    <a:pt x="100" y="4001"/>
                  </a:cubicBezTo>
                  <a:cubicBezTo>
                    <a:pt x="96" y="4003"/>
                    <a:pt x="91" y="4001"/>
                    <a:pt x="89" y="3997"/>
                  </a:cubicBezTo>
                  <a:lnTo>
                    <a:pt x="89" y="3997"/>
                  </a:lnTo>
                  <a:cubicBezTo>
                    <a:pt x="87" y="3993"/>
                    <a:pt x="89" y="3988"/>
                    <a:pt x="93" y="3986"/>
                  </a:cubicBezTo>
                  <a:cubicBezTo>
                    <a:pt x="97" y="3984"/>
                    <a:pt x="101" y="3986"/>
                    <a:pt x="103" y="3990"/>
                  </a:cubicBezTo>
                  <a:close/>
                  <a:moveTo>
                    <a:pt x="117" y="4019"/>
                  </a:moveTo>
                  <a:lnTo>
                    <a:pt x="117" y="4019"/>
                  </a:lnTo>
                  <a:cubicBezTo>
                    <a:pt x="119" y="4023"/>
                    <a:pt x="118" y="4028"/>
                    <a:pt x="114" y="4029"/>
                  </a:cubicBezTo>
                  <a:cubicBezTo>
                    <a:pt x="110" y="4031"/>
                    <a:pt x="105" y="4030"/>
                    <a:pt x="103" y="4026"/>
                  </a:cubicBezTo>
                  <a:lnTo>
                    <a:pt x="103" y="4026"/>
                  </a:lnTo>
                  <a:cubicBezTo>
                    <a:pt x="101" y="4022"/>
                    <a:pt x="103" y="4017"/>
                    <a:pt x="107" y="4015"/>
                  </a:cubicBezTo>
                  <a:cubicBezTo>
                    <a:pt x="111" y="4013"/>
                    <a:pt x="115" y="4015"/>
                    <a:pt x="117" y="4019"/>
                  </a:cubicBezTo>
                  <a:close/>
                  <a:moveTo>
                    <a:pt x="131" y="4047"/>
                  </a:moveTo>
                  <a:lnTo>
                    <a:pt x="132" y="4047"/>
                  </a:lnTo>
                  <a:cubicBezTo>
                    <a:pt x="134" y="4051"/>
                    <a:pt x="132" y="4056"/>
                    <a:pt x="129" y="4058"/>
                  </a:cubicBezTo>
                  <a:cubicBezTo>
                    <a:pt x="125" y="4060"/>
                    <a:pt x="120" y="4059"/>
                    <a:pt x="118" y="4055"/>
                  </a:cubicBezTo>
                  <a:lnTo>
                    <a:pt x="118" y="4055"/>
                  </a:lnTo>
                  <a:cubicBezTo>
                    <a:pt x="115" y="4051"/>
                    <a:pt x="117" y="4046"/>
                    <a:pt x="121" y="4044"/>
                  </a:cubicBezTo>
                  <a:cubicBezTo>
                    <a:pt x="124" y="4042"/>
                    <a:pt x="129" y="4043"/>
                    <a:pt x="131" y="4047"/>
                  </a:cubicBezTo>
                  <a:close/>
                  <a:moveTo>
                    <a:pt x="148" y="4074"/>
                  </a:moveTo>
                  <a:lnTo>
                    <a:pt x="148" y="4074"/>
                  </a:lnTo>
                  <a:cubicBezTo>
                    <a:pt x="150" y="4078"/>
                    <a:pt x="149" y="4083"/>
                    <a:pt x="145" y="4085"/>
                  </a:cubicBezTo>
                  <a:cubicBezTo>
                    <a:pt x="141" y="4087"/>
                    <a:pt x="136" y="4086"/>
                    <a:pt x="134" y="4082"/>
                  </a:cubicBezTo>
                  <a:lnTo>
                    <a:pt x="134" y="4082"/>
                  </a:lnTo>
                  <a:cubicBezTo>
                    <a:pt x="132" y="4078"/>
                    <a:pt x="133" y="4074"/>
                    <a:pt x="137" y="4071"/>
                  </a:cubicBezTo>
                  <a:cubicBezTo>
                    <a:pt x="141" y="4069"/>
                    <a:pt x="146" y="4071"/>
                    <a:pt x="148" y="4074"/>
                  </a:cubicBezTo>
                  <a:close/>
                  <a:moveTo>
                    <a:pt x="165" y="4102"/>
                  </a:moveTo>
                  <a:lnTo>
                    <a:pt x="165" y="4102"/>
                  </a:lnTo>
                  <a:cubicBezTo>
                    <a:pt x="167" y="4106"/>
                    <a:pt x="165" y="4111"/>
                    <a:pt x="162" y="4113"/>
                  </a:cubicBezTo>
                  <a:cubicBezTo>
                    <a:pt x="158" y="4115"/>
                    <a:pt x="153" y="4114"/>
                    <a:pt x="151" y="4110"/>
                  </a:cubicBezTo>
                  <a:lnTo>
                    <a:pt x="151" y="4110"/>
                  </a:lnTo>
                  <a:cubicBezTo>
                    <a:pt x="148" y="4106"/>
                    <a:pt x="150" y="4101"/>
                    <a:pt x="154" y="4099"/>
                  </a:cubicBezTo>
                  <a:cubicBezTo>
                    <a:pt x="157" y="4097"/>
                    <a:pt x="162" y="4098"/>
                    <a:pt x="165" y="4102"/>
                  </a:cubicBezTo>
                  <a:close/>
                  <a:moveTo>
                    <a:pt x="181" y="4128"/>
                  </a:moveTo>
                  <a:lnTo>
                    <a:pt x="181" y="4128"/>
                  </a:lnTo>
                  <a:cubicBezTo>
                    <a:pt x="184" y="4132"/>
                    <a:pt x="183" y="4137"/>
                    <a:pt x="180" y="4139"/>
                  </a:cubicBezTo>
                  <a:cubicBezTo>
                    <a:pt x="176" y="4142"/>
                    <a:pt x="171" y="4141"/>
                    <a:pt x="168" y="4137"/>
                  </a:cubicBezTo>
                  <a:lnTo>
                    <a:pt x="168" y="4137"/>
                  </a:lnTo>
                  <a:cubicBezTo>
                    <a:pt x="166" y="4134"/>
                    <a:pt x="167" y="4129"/>
                    <a:pt x="170" y="4126"/>
                  </a:cubicBezTo>
                  <a:cubicBezTo>
                    <a:pt x="174" y="4124"/>
                    <a:pt x="179" y="4124"/>
                    <a:pt x="181" y="4128"/>
                  </a:cubicBezTo>
                  <a:close/>
                  <a:moveTo>
                    <a:pt x="200" y="4154"/>
                  </a:moveTo>
                  <a:lnTo>
                    <a:pt x="200" y="4154"/>
                  </a:lnTo>
                  <a:cubicBezTo>
                    <a:pt x="203" y="4157"/>
                    <a:pt x="202" y="4162"/>
                    <a:pt x="199" y="4165"/>
                  </a:cubicBezTo>
                  <a:cubicBezTo>
                    <a:pt x="195" y="4168"/>
                    <a:pt x="190" y="4167"/>
                    <a:pt x="187" y="4163"/>
                  </a:cubicBezTo>
                  <a:lnTo>
                    <a:pt x="187" y="4163"/>
                  </a:lnTo>
                  <a:cubicBezTo>
                    <a:pt x="185" y="4160"/>
                    <a:pt x="186" y="4155"/>
                    <a:pt x="189" y="4152"/>
                  </a:cubicBezTo>
                  <a:cubicBezTo>
                    <a:pt x="193" y="4149"/>
                    <a:pt x="198" y="4150"/>
                    <a:pt x="200" y="4154"/>
                  </a:cubicBezTo>
                  <a:close/>
                  <a:moveTo>
                    <a:pt x="219" y="4179"/>
                  </a:moveTo>
                  <a:lnTo>
                    <a:pt x="219" y="4179"/>
                  </a:lnTo>
                  <a:cubicBezTo>
                    <a:pt x="222" y="4183"/>
                    <a:pt x="221" y="4188"/>
                    <a:pt x="218" y="4191"/>
                  </a:cubicBezTo>
                  <a:cubicBezTo>
                    <a:pt x="214" y="4193"/>
                    <a:pt x="209" y="4192"/>
                    <a:pt x="206" y="4189"/>
                  </a:cubicBezTo>
                  <a:lnTo>
                    <a:pt x="206" y="4189"/>
                  </a:lnTo>
                  <a:cubicBezTo>
                    <a:pt x="204" y="4185"/>
                    <a:pt x="205" y="4180"/>
                    <a:pt x="208" y="4178"/>
                  </a:cubicBezTo>
                  <a:cubicBezTo>
                    <a:pt x="212" y="4175"/>
                    <a:pt x="217" y="4176"/>
                    <a:pt x="219" y="4179"/>
                  </a:cubicBezTo>
                  <a:close/>
                  <a:moveTo>
                    <a:pt x="239" y="4204"/>
                  </a:moveTo>
                  <a:lnTo>
                    <a:pt x="239" y="4204"/>
                  </a:lnTo>
                  <a:cubicBezTo>
                    <a:pt x="242" y="4207"/>
                    <a:pt x="242" y="4212"/>
                    <a:pt x="238" y="4215"/>
                  </a:cubicBezTo>
                  <a:cubicBezTo>
                    <a:pt x="235" y="4218"/>
                    <a:pt x="230" y="4218"/>
                    <a:pt x="227" y="4214"/>
                  </a:cubicBezTo>
                  <a:lnTo>
                    <a:pt x="227" y="4214"/>
                  </a:lnTo>
                  <a:cubicBezTo>
                    <a:pt x="224" y="4211"/>
                    <a:pt x="224" y="4206"/>
                    <a:pt x="228" y="4203"/>
                  </a:cubicBezTo>
                  <a:cubicBezTo>
                    <a:pt x="231" y="4200"/>
                    <a:pt x="236" y="4200"/>
                    <a:pt x="239" y="4204"/>
                  </a:cubicBezTo>
                  <a:close/>
                  <a:moveTo>
                    <a:pt x="261" y="4227"/>
                  </a:moveTo>
                  <a:lnTo>
                    <a:pt x="261" y="4227"/>
                  </a:lnTo>
                  <a:cubicBezTo>
                    <a:pt x="264" y="4231"/>
                    <a:pt x="263" y="4236"/>
                    <a:pt x="260" y="4239"/>
                  </a:cubicBezTo>
                  <a:cubicBezTo>
                    <a:pt x="257" y="4242"/>
                    <a:pt x="252" y="4241"/>
                    <a:pt x="249" y="4238"/>
                  </a:cubicBezTo>
                  <a:lnTo>
                    <a:pt x="249" y="4238"/>
                  </a:lnTo>
                  <a:cubicBezTo>
                    <a:pt x="246" y="4235"/>
                    <a:pt x="246" y="4230"/>
                    <a:pt x="249" y="4227"/>
                  </a:cubicBezTo>
                  <a:cubicBezTo>
                    <a:pt x="252" y="4224"/>
                    <a:pt x="258" y="4224"/>
                    <a:pt x="261" y="4227"/>
                  </a:cubicBezTo>
                  <a:close/>
                  <a:moveTo>
                    <a:pt x="282" y="4251"/>
                  </a:moveTo>
                  <a:lnTo>
                    <a:pt x="282" y="4251"/>
                  </a:lnTo>
                  <a:cubicBezTo>
                    <a:pt x="285" y="4254"/>
                    <a:pt x="285" y="4259"/>
                    <a:pt x="282" y="4262"/>
                  </a:cubicBezTo>
                  <a:cubicBezTo>
                    <a:pt x="278" y="4265"/>
                    <a:pt x="273" y="4265"/>
                    <a:pt x="270" y="4262"/>
                  </a:cubicBezTo>
                  <a:lnTo>
                    <a:pt x="270" y="4262"/>
                  </a:lnTo>
                  <a:cubicBezTo>
                    <a:pt x="267" y="4259"/>
                    <a:pt x="268" y="4253"/>
                    <a:pt x="271" y="4250"/>
                  </a:cubicBezTo>
                  <a:cubicBezTo>
                    <a:pt x="274" y="4247"/>
                    <a:pt x="279" y="4248"/>
                    <a:pt x="282" y="4251"/>
                  </a:cubicBezTo>
                  <a:close/>
                  <a:moveTo>
                    <a:pt x="304" y="4273"/>
                  </a:moveTo>
                  <a:lnTo>
                    <a:pt x="304" y="4273"/>
                  </a:lnTo>
                  <a:cubicBezTo>
                    <a:pt x="308" y="4276"/>
                    <a:pt x="308" y="4281"/>
                    <a:pt x="305" y="4284"/>
                  </a:cubicBezTo>
                  <a:cubicBezTo>
                    <a:pt x="302" y="4287"/>
                    <a:pt x="297" y="4288"/>
                    <a:pt x="294" y="4285"/>
                  </a:cubicBezTo>
                  <a:lnTo>
                    <a:pt x="294" y="4285"/>
                  </a:lnTo>
                  <a:cubicBezTo>
                    <a:pt x="290" y="4282"/>
                    <a:pt x="290" y="4277"/>
                    <a:pt x="293" y="4273"/>
                  </a:cubicBezTo>
                  <a:cubicBezTo>
                    <a:pt x="296" y="4270"/>
                    <a:pt x="301" y="4270"/>
                    <a:pt x="304" y="4273"/>
                  </a:cubicBezTo>
                  <a:close/>
                  <a:moveTo>
                    <a:pt x="328" y="4294"/>
                  </a:moveTo>
                  <a:lnTo>
                    <a:pt x="328" y="4294"/>
                  </a:lnTo>
                  <a:cubicBezTo>
                    <a:pt x="331" y="4297"/>
                    <a:pt x="332" y="4302"/>
                    <a:pt x="329" y="4306"/>
                  </a:cubicBezTo>
                  <a:cubicBezTo>
                    <a:pt x="326" y="4309"/>
                    <a:pt x="321" y="4309"/>
                    <a:pt x="317" y="4306"/>
                  </a:cubicBezTo>
                  <a:lnTo>
                    <a:pt x="317" y="4306"/>
                  </a:lnTo>
                  <a:cubicBezTo>
                    <a:pt x="314" y="4303"/>
                    <a:pt x="314" y="4298"/>
                    <a:pt x="317" y="4295"/>
                  </a:cubicBezTo>
                  <a:cubicBezTo>
                    <a:pt x="320" y="4292"/>
                    <a:pt x="325" y="4291"/>
                    <a:pt x="328" y="4294"/>
                  </a:cubicBezTo>
                  <a:close/>
                  <a:moveTo>
                    <a:pt x="352" y="4316"/>
                  </a:moveTo>
                  <a:lnTo>
                    <a:pt x="352" y="4316"/>
                  </a:lnTo>
                  <a:cubicBezTo>
                    <a:pt x="355" y="4319"/>
                    <a:pt x="355" y="4324"/>
                    <a:pt x="352" y="4327"/>
                  </a:cubicBezTo>
                  <a:cubicBezTo>
                    <a:pt x="349" y="4331"/>
                    <a:pt x="344" y="4331"/>
                    <a:pt x="341" y="4328"/>
                  </a:cubicBezTo>
                  <a:lnTo>
                    <a:pt x="341" y="4328"/>
                  </a:lnTo>
                  <a:cubicBezTo>
                    <a:pt x="338" y="4325"/>
                    <a:pt x="337" y="4320"/>
                    <a:pt x="340" y="4316"/>
                  </a:cubicBezTo>
                  <a:cubicBezTo>
                    <a:pt x="343" y="4313"/>
                    <a:pt x="349" y="4313"/>
                    <a:pt x="352" y="4316"/>
                  </a:cubicBezTo>
                  <a:close/>
                  <a:moveTo>
                    <a:pt x="376" y="4335"/>
                  </a:moveTo>
                  <a:lnTo>
                    <a:pt x="376" y="4335"/>
                  </a:lnTo>
                  <a:cubicBezTo>
                    <a:pt x="380" y="4338"/>
                    <a:pt x="381" y="4343"/>
                    <a:pt x="378" y="4346"/>
                  </a:cubicBezTo>
                  <a:cubicBezTo>
                    <a:pt x="376" y="4350"/>
                    <a:pt x="371" y="4351"/>
                    <a:pt x="367" y="4348"/>
                  </a:cubicBezTo>
                  <a:lnTo>
                    <a:pt x="367" y="4348"/>
                  </a:lnTo>
                  <a:cubicBezTo>
                    <a:pt x="363" y="4346"/>
                    <a:pt x="362" y="4341"/>
                    <a:pt x="365" y="4337"/>
                  </a:cubicBezTo>
                  <a:cubicBezTo>
                    <a:pt x="367" y="4333"/>
                    <a:pt x="372" y="4333"/>
                    <a:pt x="376" y="4335"/>
                  </a:cubicBezTo>
                  <a:close/>
                  <a:moveTo>
                    <a:pt x="402" y="4354"/>
                  </a:moveTo>
                  <a:lnTo>
                    <a:pt x="402" y="4354"/>
                  </a:lnTo>
                  <a:cubicBezTo>
                    <a:pt x="405" y="4357"/>
                    <a:pt x="406" y="4362"/>
                    <a:pt x="404" y="4365"/>
                  </a:cubicBezTo>
                  <a:cubicBezTo>
                    <a:pt x="401" y="4369"/>
                    <a:pt x="396" y="4370"/>
                    <a:pt x="393" y="4367"/>
                  </a:cubicBezTo>
                  <a:lnTo>
                    <a:pt x="393" y="4367"/>
                  </a:lnTo>
                  <a:cubicBezTo>
                    <a:pt x="389" y="4365"/>
                    <a:pt x="388" y="4360"/>
                    <a:pt x="391" y="4356"/>
                  </a:cubicBezTo>
                  <a:cubicBezTo>
                    <a:pt x="393" y="4353"/>
                    <a:pt x="398" y="4352"/>
                    <a:pt x="402" y="4354"/>
                  </a:cubicBezTo>
                  <a:close/>
                  <a:moveTo>
                    <a:pt x="427" y="4374"/>
                  </a:moveTo>
                  <a:lnTo>
                    <a:pt x="427" y="4374"/>
                  </a:lnTo>
                  <a:cubicBezTo>
                    <a:pt x="431" y="4376"/>
                    <a:pt x="432" y="4381"/>
                    <a:pt x="429" y="4385"/>
                  </a:cubicBezTo>
                  <a:cubicBezTo>
                    <a:pt x="427" y="4388"/>
                    <a:pt x="422" y="4389"/>
                    <a:pt x="418" y="4387"/>
                  </a:cubicBezTo>
                  <a:lnTo>
                    <a:pt x="418" y="4387"/>
                  </a:lnTo>
                  <a:cubicBezTo>
                    <a:pt x="415" y="4384"/>
                    <a:pt x="414" y="4379"/>
                    <a:pt x="416" y="4376"/>
                  </a:cubicBezTo>
                  <a:cubicBezTo>
                    <a:pt x="419" y="4372"/>
                    <a:pt x="424" y="4371"/>
                    <a:pt x="427" y="4374"/>
                  </a:cubicBezTo>
                  <a:close/>
                  <a:moveTo>
                    <a:pt x="454" y="4390"/>
                  </a:moveTo>
                  <a:lnTo>
                    <a:pt x="454" y="4390"/>
                  </a:lnTo>
                  <a:cubicBezTo>
                    <a:pt x="458" y="4392"/>
                    <a:pt x="459" y="4397"/>
                    <a:pt x="457" y="4401"/>
                  </a:cubicBezTo>
                  <a:cubicBezTo>
                    <a:pt x="455" y="4405"/>
                    <a:pt x="450" y="4406"/>
                    <a:pt x="446" y="4404"/>
                  </a:cubicBezTo>
                  <a:lnTo>
                    <a:pt x="446" y="4404"/>
                  </a:lnTo>
                  <a:cubicBezTo>
                    <a:pt x="442" y="4402"/>
                    <a:pt x="441" y="4397"/>
                    <a:pt x="443" y="4393"/>
                  </a:cubicBezTo>
                  <a:cubicBezTo>
                    <a:pt x="445" y="4389"/>
                    <a:pt x="450" y="4388"/>
                    <a:pt x="454" y="4390"/>
                  </a:cubicBezTo>
                  <a:close/>
                  <a:moveTo>
                    <a:pt x="481" y="4406"/>
                  </a:moveTo>
                  <a:lnTo>
                    <a:pt x="481" y="4406"/>
                  </a:lnTo>
                  <a:cubicBezTo>
                    <a:pt x="485" y="4409"/>
                    <a:pt x="487" y="4414"/>
                    <a:pt x="484" y="4417"/>
                  </a:cubicBezTo>
                  <a:cubicBezTo>
                    <a:pt x="482" y="4421"/>
                    <a:pt x="477" y="4423"/>
                    <a:pt x="473" y="4420"/>
                  </a:cubicBezTo>
                  <a:lnTo>
                    <a:pt x="473" y="4420"/>
                  </a:lnTo>
                  <a:cubicBezTo>
                    <a:pt x="470" y="4418"/>
                    <a:pt x="468" y="4413"/>
                    <a:pt x="470" y="4409"/>
                  </a:cubicBezTo>
                  <a:cubicBezTo>
                    <a:pt x="473" y="4406"/>
                    <a:pt x="478" y="4404"/>
                    <a:pt x="481" y="4406"/>
                  </a:cubicBezTo>
                  <a:close/>
                  <a:moveTo>
                    <a:pt x="508" y="4422"/>
                  </a:moveTo>
                  <a:lnTo>
                    <a:pt x="508" y="4422"/>
                  </a:lnTo>
                  <a:cubicBezTo>
                    <a:pt x="512" y="4424"/>
                    <a:pt x="514" y="4429"/>
                    <a:pt x="512" y="4433"/>
                  </a:cubicBezTo>
                  <a:cubicBezTo>
                    <a:pt x="510" y="4437"/>
                    <a:pt x="505" y="4439"/>
                    <a:pt x="501" y="4437"/>
                  </a:cubicBezTo>
                  <a:lnTo>
                    <a:pt x="501" y="4437"/>
                  </a:lnTo>
                  <a:cubicBezTo>
                    <a:pt x="497" y="4435"/>
                    <a:pt x="496" y="4430"/>
                    <a:pt x="498" y="4426"/>
                  </a:cubicBezTo>
                  <a:cubicBezTo>
                    <a:pt x="500" y="4422"/>
                    <a:pt x="504" y="4421"/>
                    <a:pt x="508" y="4422"/>
                  </a:cubicBezTo>
                  <a:close/>
                  <a:moveTo>
                    <a:pt x="537" y="4437"/>
                  </a:moveTo>
                  <a:lnTo>
                    <a:pt x="537" y="4437"/>
                  </a:lnTo>
                  <a:cubicBezTo>
                    <a:pt x="541" y="4438"/>
                    <a:pt x="543" y="4443"/>
                    <a:pt x="541" y="4447"/>
                  </a:cubicBezTo>
                  <a:cubicBezTo>
                    <a:pt x="539" y="4451"/>
                    <a:pt x="534" y="4453"/>
                    <a:pt x="530" y="4451"/>
                  </a:cubicBezTo>
                  <a:lnTo>
                    <a:pt x="530" y="4451"/>
                  </a:lnTo>
                  <a:cubicBezTo>
                    <a:pt x="526" y="4449"/>
                    <a:pt x="525" y="4444"/>
                    <a:pt x="527" y="4440"/>
                  </a:cubicBezTo>
                  <a:cubicBezTo>
                    <a:pt x="528" y="4436"/>
                    <a:pt x="533" y="4435"/>
                    <a:pt x="537" y="4437"/>
                  </a:cubicBezTo>
                  <a:close/>
                  <a:moveTo>
                    <a:pt x="566" y="4451"/>
                  </a:moveTo>
                  <a:lnTo>
                    <a:pt x="566" y="4451"/>
                  </a:lnTo>
                  <a:cubicBezTo>
                    <a:pt x="570" y="4452"/>
                    <a:pt x="572" y="4457"/>
                    <a:pt x="570" y="4461"/>
                  </a:cubicBezTo>
                  <a:cubicBezTo>
                    <a:pt x="568" y="4465"/>
                    <a:pt x="563" y="4467"/>
                    <a:pt x="559" y="4465"/>
                  </a:cubicBezTo>
                  <a:lnTo>
                    <a:pt x="559" y="4465"/>
                  </a:lnTo>
                  <a:cubicBezTo>
                    <a:pt x="555" y="4463"/>
                    <a:pt x="553" y="4458"/>
                    <a:pt x="555" y="4454"/>
                  </a:cubicBezTo>
                  <a:cubicBezTo>
                    <a:pt x="557" y="4450"/>
                    <a:pt x="562" y="4449"/>
                    <a:pt x="566" y="4451"/>
                  </a:cubicBezTo>
                  <a:close/>
                  <a:moveTo>
                    <a:pt x="594" y="4463"/>
                  </a:moveTo>
                  <a:lnTo>
                    <a:pt x="594" y="4463"/>
                  </a:lnTo>
                  <a:cubicBezTo>
                    <a:pt x="598" y="4465"/>
                    <a:pt x="601" y="4469"/>
                    <a:pt x="599" y="4474"/>
                  </a:cubicBezTo>
                  <a:cubicBezTo>
                    <a:pt x="598" y="4478"/>
                    <a:pt x="593" y="4480"/>
                    <a:pt x="589" y="4479"/>
                  </a:cubicBezTo>
                  <a:lnTo>
                    <a:pt x="589" y="4479"/>
                  </a:lnTo>
                  <a:cubicBezTo>
                    <a:pt x="585" y="4477"/>
                    <a:pt x="583" y="4473"/>
                    <a:pt x="584" y="4469"/>
                  </a:cubicBezTo>
                  <a:cubicBezTo>
                    <a:pt x="585" y="4464"/>
                    <a:pt x="590" y="4462"/>
                    <a:pt x="594" y="4463"/>
                  </a:cubicBezTo>
                  <a:close/>
                  <a:moveTo>
                    <a:pt x="624" y="4475"/>
                  </a:moveTo>
                  <a:lnTo>
                    <a:pt x="624" y="4475"/>
                  </a:lnTo>
                  <a:cubicBezTo>
                    <a:pt x="628" y="4476"/>
                    <a:pt x="631" y="4480"/>
                    <a:pt x="629" y="4485"/>
                  </a:cubicBezTo>
                  <a:cubicBezTo>
                    <a:pt x="628" y="4489"/>
                    <a:pt x="623" y="4491"/>
                    <a:pt x="619" y="4490"/>
                  </a:cubicBezTo>
                  <a:lnTo>
                    <a:pt x="619" y="4490"/>
                  </a:lnTo>
                  <a:cubicBezTo>
                    <a:pt x="615" y="4488"/>
                    <a:pt x="613" y="4484"/>
                    <a:pt x="614" y="4480"/>
                  </a:cubicBezTo>
                  <a:cubicBezTo>
                    <a:pt x="615" y="4475"/>
                    <a:pt x="620" y="4473"/>
                    <a:pt x="624" y="4475"/>
                  </a:cubicBezTo>
                  <a:close/>
                  <a:moveTo>
                    <a:pt x="654" y="4486"/>
                  </a:moveTo>
                  <a:lnTo>
                    <a:pt x="654" y="4486"/>
                  </a:lnTo>
                  <a:cubicBezTo>
                    <a:pt x="658" y="4487"/>
                    <a:pt x="661" y="4492"/>
                    <a:pt x="659" y="4496"/>
                  </a:cubicBezTo>
                  <a:cubicBezTo>
                    <a:pt x="658" y="4500"/>
                    <a:pt x="653" y="4502"/>
                    <a:pt x="649" y="4501"/>
                  </a:cubicBezTo>
                  <a:lnTo>
                    <a:pt x="649" y="4501"/>
                  </a:lnTo>
                  <a:cubicBezTo>
                    <a:pt x="645" y="4499"/>
                    <a:pt x="643" y="4495"/>
                    <a:pt x="644" y="4491"/>
                  </a:cubicBezTo>
                  <a:cubicBezTo>
                    <a:pt x="645" y="4486"/>
                    <a:pt x="650" y="4484"/>
                    <a:pt x="654" y="4486"/>
                  </a:cubicBezTo>
                  <a:close/>
                  <a:moveTo>
                    <a:pt x="684" y="4495"/>
                  </a:moveTo>
                  <a:lnTo>
                    <a:pt x="684" y="4495"/>
                  </a:lnTo>
                  <a:cubicBezTo>
                    <a:pt x="688" y="4497"/>
                    <a:pt x="691" y="4501"/>
                    <a:pt x="690" y="4505"/>
                  </a:cubicBezTo>
                  <a:cubicBezTo>
                    <a:pt x="689" y="4509"/>
                    <a:pt x="684" y="4512"/>
                    <a:pt x="680" y="4511"/>
                  </a:cubicBezTo>
                  <a:lnTo>
                    <a:pt x="680" y="4511"/>
                  </a:lnTo>
                  <a:cubicBezTo>
                    <a:pt x="676" y="4510"/>
                    <a:pt x="673" y="4505"/>
                    <a:pt x="674" y="4501"/>
                  </a:cubicBezTo>
                  <a:cubicBezTo>
                    <a:pt x="675" y="4497"/>
                    <a:pt x="680" y="4494"/>
                    <a:pt x="684" y="4495"/>
                  </a:cubicBezTo>
                  <a:close/>
                  <a:moveTo>
                    <a:pt x="715" y="4503"/>
                  </a:moveTo>
                  <a:lnTo>
                    <a:pt x="715" y="4503"/>
                  </a:lnTo>
                  <a:cubicBezTo>
                    <a:pt x="719" y="4504"/>
                    <a:pt x="722" y="4509"/>
                    <a:pt x="721" y="4513"/>
                  </a:cubicBezTo>
                  <a:cubicBezTo>
                    <a:pt x="720" y="4517"/>
                    <a:pt x="715" y="4520"/>
                    <a:pt x="711" y="4519"/>
                  </a:cubicBezTo>
                  <a:lnTo>
                    <a:pt x="711" y="4519"/>
                  </a:lnTo>
                  <a:cubicBezTo>
                    <a:pt x="707" y="4518"/>
                    <a:pt x="704" y="4513"/>
                    <a:pt x="705" y="4509"/>
                  </a:cubicBezTo>
                  <a:cubicBezTo>
                    <a:pt x="706" y="4505"/>
                    <a:pt x="711" y="4502"/>
                    <a:pt x="715" y="4503"/>
                  </a:cubicBezTo>
                  <a:close/>
                  <a:moveTo>
                    <a:pt x="746" y="4511"/>
                  </a:moveTo>
                  <a:lnTo>
                    <a:pt x="746" y="4511"/>
                  </a:lnTo>
                  <a:cubicBezTo>
                    <a:pt x="750" y="4512"/>
                    <a:pt x="753" y="4517"/>
                    <a:pt x="752" y="4521"/>
                  </a:cubicBezTo>
                  <a:cubicBezTo>
                    <a:pt x="751" y="4525"/>
                    <a:pt x="746" y="4528"/>
                    <a:pt x="742" y="4527"/>
                  </a:cubicBezTo>
                  <a:lnTo>
                    <a:pt x="742" y="4527"/>
                  </a:lnTo>
                  <a:cubicBezTo>
                    <a:pt x="738" y="4525"/>
                    <a:pt x="735" y="4521"/>
                    <a:pt x="736" y="4517"/>
                  </a:cubicBezTo>
                  <a:cubicBezTo>
                    <a:pt x="737" y="4513"/>
                    <a:pt x="742" y="4510"/>
                    <a:pt x="746" y="4511"/>
                  </a:cubicBezTo>
                  <a:close/>
                  <a:moveTo>
                    <a:pt x="776" y="4517"/>
                  </a:moveTo>
                  <a:lnTo>
                    <a:pt x="776" y="4517"/>
                  </a:lnTo>
                  <a:cubicBezTo>
                    <a:pt x="781" y="4518"/>
                    <a:pt x="784" y="4522"/>
                    <a:pt x="783" y="4526"/>
                  </a:cubicBezTo>
                  <a:cubicBezTo>
                    <a:pt x="783" y="4531"/>
                    <a:pt x="779" y="4534"/>
                    <a:pt x="774" y="4533"/>
                  </a:cubicBezTo>
                  <a:lnTo>
                    <a:pt x="774" y="4533"/>
                  </a:lnTo>
                  <a:cubicBezTo>
                    <a:pt x="770" y="4533"/>
                    <a:pt x="767" y="4529"/>
                    <a:pt x="767" y="4524"/>
                  </a:cubicBezTo>
                  <a:cubicBezTo>
                    <a:pt x="768" y="4520"/>
                    <a:pt x="772" y="4517"/>
                    <a:pt x="776" y="4517"/>
                  </a:cubicBezTo>
                  <a:close/>
                  <a:moveTo>
                    <a:pt x="808" y="4522"/>
                  </a:moveTo>
                  <a:lnTo>
                    <a:pt x="808" y="4522"/>
                  </a:lnTo>
                  <a:cubicBezTo>
                    <a:pt x="812" y="4523"/>
                    <a:pt x="816" y="4527"/>
                    <a:pt x="815" y="4531"/>
                  </a:cubicBezTo>
                  <a:cubicBezTo>
                    <a:pt x="814" y="4536"/>
                    <a:pt x="810" y="4539"/>
                    <a:pt x="806" y="4538"/>
                  </a:cubicBezTo>
                  <a:lnTo>
                    <a:pt x="806" y="4538"/>
                  </a:lnTo>
                  <a:cubicBezTo>
                    <a:pt x="802" y="4538"/>
                    <a:pt x="799" y="4534"/>
                    <a:pt x="799" y="4529"/>
                  </a:cubicBezTo>
                  <a:cubicBezTo>
                    <a:pt x="800" y="4525"/>
                    <a:pt x="804" y="4522"/>
                    <a:pt x="808" y="4522"/>
                  </a:cubicBezTo>
                  <a:close/>
                  <a:moveTo>
                    <a:pt x="840" y="4527"/>
                  </a:moveTo>
                  <a:lnTo>
                    <a:pt x="840" y="4527"/>
                  </a:lnTo>
                  <a:cubicBezTo>
                    <a:pt x="844" y="4528"/>
                    <a:pt x="847" y="4532"/>
                    <a:pt x="847" y="4536"/>
                  </a:cubicBezTo>
                  <a:cubicBezTo>
                    <a:pt x="846" y="4540"/>
                    <a:pt x="842" y="4543"/>
                    <a:pt x="838" y="4543"/>
                  </a:cubicBezTo>
                  <a:lnTo>
                    <a:pt x="838" y="4543"/>
                  </a:lnTo>
                  <a:cubicBezTo>
                    <a:pt x="833" y="4542"/>
                    <a:pt x="830" y="4538"/>
                    <a:pt x="831" y="4534"/>
                  </a:cubicBezTo>
                  <a:cubicBezTo>
                    <a:pt x="831" y="4530"/>
                    <a:pt x="835" y="4526"/>
                    <a:pt x="840" y="4527"/>
                  </a:cubicBezTo>
                  <a:close/>
                  <a:moveTo>
                    <a:pt x="871" y="4530"/>
                  </a:moveTo>
                  <a:lnTo>
                    <a:pt x="871" y="4530"/>
                  </a:lnTo>
                  <a:cubicBezTo>
                    <a:pt x="875" y="4530"/>
                    <a:pt x="879" y="4534"/>
                    <a:pt x="879" y="4538"/>
                  </a:cubicBezTo>
                  <a:cubicBezTo>
                    <a:pt x="879" y="4543"/>
                    <a:pt x="875" y="4546"/>
                    <a:pt x="871" y="4546"/>
                  </a:cubicBezTo>
                  <a:lnTo>
                    <a:pt x="871" y="4546"/>
                  </a:lnTo>
                  <a:cubicBezTo>
                    <a:pt x="866" y="4546"/>
                    <a:pt x="863" y="4543"/>
                    <a:pt x="863" y="4538"/>
                  </a:cubicBezTo>
                  <a:cubicBezTo>
                    <a:pt x="863" y="4534"/>
                    <a:pt x="866" y="4530"/>
                    <a:pt x="871" y="4530"/>
                  </a:cubicBezTo>
                  <a:close/>
                  <a:moveTo>
                    <a:pt x="903" y="4532"/>
                  </a:moveTo>
                  <a:lnTo>
                    <a:pt x="903" y="4532"/>
                  </a:lnTo>
                  <a:cubicBezTo>
                    <a:pt x="907" y="4532"/>
                    <a:pt x="911" y="4535"/>
                    <a:pt x="911" y="4540"/>
                  </a:cubicBezTo>
                  <a:cubicBezTo>
                    <a:pt x="911" y="4544"/>
                    <a:pt x="907" y="4548"/>
                    <a:pt x="903" y="4548"/>
                  </a:cubicBezTo>
                  <a:lnTo>
                    <a:pt x="903" y="4548"/>
                  </a:lnTo>
                  <a:cubicBezTo>
                    <a:pt x="898" y="4548"/>
                    <a:pt x="895" y="4544"/>
                    <a:pt x="895" y="4540"/>
                  </a:cubicBezTo>
                  <a:cubicBezTo>
                    <a:pt x="895" y="4535"/>
                    <a:pt x="898" y="4532"/>
                    <a:pt x="903" y="4532"/>
                  </a:cubicBezTo>
                  <a:close/>
                  <a:moveTo>
                    <a:pt x="934" y="4534"/>
                  </a:moveTo>
                  <a:lnTo>
                    <a:pt x="935" y="4534"/>
                  </a:lnTo>
                  <a:cubicBezTo>
                    <a:pt x="939" y="4534"/>
                    <a:pt x="943" y="4537"/>
                    <a:pt x="943" y="4542"/>
                  </a:cubicBezTo>
                  <a:cubicBezTo>
                    <a:pt x="943" y="4546"/>
                    <a:pt x="939" y="4550"/>
                    <a:pt x="935" y="4550"/>
                  </a:cubicBezTo>
                  <a:lnTo>
                    <a:pt x="934" y="4550"/>
                  </a:lnTo>
                  <a:cubicBezTo>
                    <a:pt x="930" y="4550"/>
                    <a:pt x="926" y="4546"/>
                    <a:pt x="926" y="4542"/>
                  </a:cubicBezTo>
                  <a:cubicBezTo>
                    <a:pt x="926" y="4537"/>
                    <a:pt x="930" y="4534"/>
                    <a:pt x="934" y="4534"/>
                  </a:cubicBezTo>
                  <a:close/>
                  <a:moveTo>
                    <a:pt x="966" y="4534"/>
                  </a:moveTo>
                  <a:lnTo>
                    <a:pt x="967" y="4534"/>
                  </a:lnTo>
                  <a:cubicBezTo>
                    <a:pt x="971" y="4534"/>
                    <a:pt x="975" y="4538"/>
                    <a:pt x="975" y="4542"/>
                  </a:cubicBezTo>
                  <a:cubicBezTo>
                    <a:pt x="975" y="4547"/>
                    <a:pt x="971" y="4550"/>
                    <a:pt x="967" y="4550"/>
                  </a:cubicBezTo>
                  <a:lnTo>
                    <a:pt x="966" y="4550"/>
                  </a:lnTo>
                  <a:cubicBezTo>
                    <a:pt x="962" y="4550"/>
                    <a:pt x="958" y="4547"/>
                    <a:pt x="958" y="4542"/>
                  </a:cubicBezTo>
                  <a:cubicBezTo>
                    <a:pt x="958" y="4538"/>
                    <a:pt x="962" y="4534"/>
                    <a:pt x="966" y="4534"/>
                  </a:cubicBezTo>
                  <a:close/>
                  <a:moveTo>
                    <a:pt x="999" y="4534"/>
                  </a:moveTo>
                  <a:lnTo>
                    <a:pt x="999" y="4534"/>
                  </a:lnTo>
                  <a:cubicBezTo>
                    <a:pt x="1003" y="4534"/>
                    <a:pt x="1007" y="4538"/>
                    <a:pt x="1007" y="4542"/>
                  </a:cubicBezTo>
                  <a:cubicBezTo>
                    <a:pt x="1007" y="4547"/>
                    <a:pt x="1003" y="4550"/>
                    <a:pt x="999" y="4550"/>
                  </a:cubicBezTo>
                  <a:lnTo>
                    <a:pt x="999" y="4550"/>
                  </a:lnTo>
                  <a:cubicBezTo>
                    <a:pt x="994" y="4550"/>
                    <a:pt x="991" y="4547"/>
                    <a:pt x="991" y="4542"/>
                  </a:cubicBezTo>
                  <a:cubicBezTo>
                    <a:pt x="991" y="4538"/>
                    <a:pt x="994" y="4534"/>
                    <a:pt x="999" y="4534"/>
                  </a:cubicBezTo>
                  <a:close/>
                  <a:moveTo>
                    <a:pt x="1031" y="4534"/>
                  </a:moveTo>
                  <a:lnTo>
                    <a:pt x="1031" y="4534"/>
                  </a:lnTo>
                  <a:cubicBezTo>
                    <a:pt x="1035" y="4534"/>
                    <a:pt x="1039" y="4538"/>
                    <a:pt x="1039" y="4542"/>
                  </a:cubicBezTo>
                  <a:cubicBezTo>
                    <a:pt x="1039" y="4547"/>
                    <a:pt x="1035" y="4550"/>
                    <a:pt x="1031" y="4550"/>
                  </a:cubicBezTo>
                  <a:lnTo>
                    <a:pt x="1031" y="4550"/>
                  </a:lnTo>
                  <a:cubicBezTo>
                    <a:pt x="1026" y="4550"/>
                    <a:pt x="1023" y="4547"/>
                    <a:pt x="1023" y="4542"/>
                  </a:cubicBezTo>
                  <a:cubicBezTo>
                    <a:pt x="1023" y="4538"/>
                    <a:pt x="1026" y="4534"/>
                    <a:pt x="1031" y="4534"/>
                  </a:cubicBezTo>
                  <a:close/>
                  <a:moveTo>
                    <a:pt x="1063" y="4534"/>
                  </a:moveTo>
                  <a:lnTo>
                    <a:pt x="1063" y="4534"/>
                  </a:lnTo>
                  <a:cubicBezTo>
                    <a:pt x="1067" y="4534"/>
                    <a:pt x="1071" y="4538"/>
                    <a:pt x="1071" y="4542"/>
                  </a:cubicBezTo>
                  <a:cubicBezTo>
                    <a:pt x="1071" y="4547"/>
                    <a:pt x="1067" y="4550"/>
                    <a:pt x="1063" y="4550"/>
                  </a:cubicBezTo>
                  <a:lnTo>
                    <a:pt x="1063" y="4550"/>
                  </a:lnTo>
                  <a:cubicBezTo>
                    <a:pt x="1058" y="4550"/>
                    <a:pt x="1055" y="4547"/>
                    <a:pt x="1055" y="4542"/>
                  </a:cubicBezTo>
                  <a:cubicBezTo>
                    <a:pt x="1055" y="4538"/>
                    <a:pt x="1058" y="4534"/>
                    <a:pt x="1063" y="4534"/>
                  </a:cubicBezTo>
                  <a:close/>
                  <a:moveTo>
                    <a:pt x="1095" y="4534"/>
                  </a:moveTo>
                  <a:lnTo>
                    <a:pt x="1095" y="4534"/>
                  </a:lnTo>
                  <a:cubicBezTo>
                    <a:pt x="1099" y="4534"/>
                    <a:pt x="1103" y="4538"/>
                    <a:pt x="1103" y="4542"/>
                  </a:cubicBezTo>
                  <a:cubicBezTo>
                    <a:pt x="1103" y="4547"/>
                    <a:pt x="1099" y="4550"/>
                    <a:pt x="1095" y="4550"/>
                  </a:cubicBezTo>
                  <a:lnTo>
                    <a:pt x="1095" y="4550"/>
                  </a:lnTo>
                  <a:cubicBezTo>
                    <a:pt x="1090" y="4550"/>
                    <a:pt x="1087" y="4547"/>
                    <a:pt x="1087" y="4542"/>
                  </a:cubicBezTo>
                  <a:cubicBezTo>
                    <a:pt x="1087" y="4538"/>
                    <a:pt x="1090" y="4534"/>
                    <a:pt x="1095" y="4534"/>
                  </a:cubicBezTo>
                  <a:close/>
                  <a:moveTo>
                    <a:pt x="1127" y="4534"/>
                  </a:moveTo>
                  <a:lnTo>
                    <a:pt x="1127" y="4534"/>
                  </a:lnTo>
                  <a:cubicBezTo>
                    <a:pt x="1131" y="4534"/>
                    <a:pt x="1135" y="4538"/>
                    <a:pt x="1135" y="4542"/>
                  </a:cubicBezTo>
                  <a:cubicBezTo>
                    <a:pt x="1135" y="4547"/>
                    <a:pt x="1131" y="4550"/>
                    <a:pt x="1127" y="4550"/>
                  </a:cubicBezTo>
                  <a:lnTo>
                    <a:pt x="1127" y="4550"/>
                  </a:lnTo>
                  <a:cubicBezTo>
                    <a:pt x="1122" y="4550"/>
                    <a:pt x="1119" y="4547"/>
                    <a:pt x="1119" y="4542"/>
                  </a:cubicBezTo>
                  <a:cubicBezTo>
                    <a:pt x="1119" y="4538"/>
                    <a:pt x="1122" y="4534"/>
                    <a:pt x="1127" y="4534"/>
                  </a:cubicBezTo>
                  <a:close/>
                  <a:moveTo>
                    <a:pt x="1159" y="4534"/>
                  </a:moveTo>
                  <a:lnTo>
                    <a:pt x="1159" y="4534"/>
                  </a:lnTo>
                  <a:cubicBezTo>
                    <a:pt x="1163" y="4534"/>
                    <a:pt x="1167" y="4538"/>
                    <a:pt x="1167" y="4542"/>
                  </a:cubicBezTo>
                  <a:cubicBezTo>
                    <a:pt x="1167" y="4547"/>
                    <a:pt x="1163" y="4550"/>
                    <a:pt x="1159" y="4550"/>
                  </a:cubicBezTo>
                  <a:lnTo>
                    <a:pt x="1159" y="4550"/>
                  </a:lnTo>
                  <a:cubicBezTo>
                    <a:pt x="1154" y="4550"/>
                    <a:pt x="1151" y="4547"/>
                    <a:pt x="1151" y="4542"/>
                  </a:cubicBezTo>
                  <a:cubicBezTo>
                    <a:pt x="1151" y="4538"/>
                    <a:pt x="1154" y="4534"/>
                    <a:pt x="1159" y="4534"/>
                  </a:cubicBezTo>
                  <a:close/>
                  <a:moveTo>
                    <a:pt x="1191" y="4534"/>
                  </a:moveTo>
                  <a:lnTo>
                    <a:pt x="1191" y="4534"/>
                  </a:lnTo>
                  <a:cubicBezTo>
                    <a:pt x="1195" y="4534"/>
                    <a:pt x="1199" y="4538"/>
                    <a:pt x="1199" y="4542"/>
                  </a:cubicBezTo>
                  <a:cubicBezTo>
                    <a:pt x="1199" y="4547"/>
                    <a:pt x="1195" y="4550"/>
                    <a:pt x="1191" y="4550"/>
                  </a:cubicBezTo>
                  <a:lnTo>
                    <a:pt x="1191" y="4550"/>
                  </a:lnTo>
                  <a:cubicBezTo>
                    <a:pt x="1186" y="4550"/>
                    <a:pt x="1183" y="4547"/>
                    <a:pt x="1183" y="4542"/>
                  </a:cubicBezTo>
                  <a:cubicBezTo>
                    <a:pt x="1183" y="4538"/>
                    <a:pt x="1186" y="4534"/>
                    <a:pt x="1191" y="4534"/>
                  </a:cubicBezTo>
                  <a:close/>
                  <a:moveTo>
                    <a:pt x="1223" y="4534"/>
                  </a:moveTo>
                  <a:lnTo>
                    <a:pt x="1223" y="4534"/>
                  </a:lnTo>
                  <a:cubicBezTo>
                    <a:pt x="1227" y="4534"/>
                    <a:pt x="1231" y="4538"/>
                    <a:pt x="1231" y="4542"/>
                  </a:cubicBezTo>
                  <a:cubicBezTo>
                    <a:pt x="1231" y="4547"/>
                    <a:pt x="1227" y="4550"/>
                    <a:pt x="1223" y="4550"/>
                  </a:cubicBezTo>
                  <a:lnTo>
                    <a:pt x="1223" y="4550"/>
                  </a:lnTo>
                  <a:cubicBezTo>
                    <a:pt x="1218" y="4550"/>
                    <a:pt x="1215" y="4547"/>
                    <a:pt x="1215" y="4542"/>
                  </a:cubicBezTo>
                  <a:cubicBezTo>
                    <a:pt x="1215" y="4538"/>
                    <a:pt x="1218" y="4534"/>
                    <a:pt x="1223" y="4534"/>
                  </a:cubicBezTo>
                  <a:close/>
                  <a:moveTo>
                    <a:pt x="1255" y="4534"/>
                  </a:moveTo>
                  <a:lnTo>
                    <a:pt x="1255" y="4534"/>
                  </a:lnTo>
                  <a:cubicBezTo>
                    <a:pt x="1259" y="4534"/>
                    <a:pt x="1263" y="4538"/>
                    <a:pt x="1263" y="4542"/>
                  </a:cubicBezTo>
                  <a:cubicBezTo>
                    <a:pt x="1263" y="4547"/>
                    <a:pt x="1259" y="4550"/>
                    <a:pt x="1255" y="4550"/>
                  </a:cubicBezTo>
                  <a:lnTo>
                    <a:pt x="1255" y="4550"/>
                  </a:lnTo>
                  <a:cubicBezTo>
                    <a:pt x="1250" y="4550"/>
                    <a:pt x="1247" y="4547"/>
                    <a:pt x="1247" y="4542"/>
                  </a:cubicBezTo>
                  <a:cubicBezTo>
                    <a:pt x="1247" y="4538"/>
                    <a:pt x="1250" y="4534"/>
                    <a:pt x="1255" y="4534"/>
                  </a:cubicBezTo>
                  <a:close/>
                  <a:moveTo>
                    <a:pt x="1287" y="4534"/>
                  </a:moveTo>
                  <a:lnTo>
                    <a:pt x="1287" y="4534"/>
                  </a:lnTo>
                  <a:cubicBezTo>
                    <a:pt x="1291" y="4534"/>
                    <a:pt x="1295" y="4538"/>
                    <a:pt x="1295" y="4542"/>
                  </a:cubicBezTo>
                  <a:cubicBezTo>
                    <a:pt x="1295" y="4547"/>
                    <a:pt x="1291" y="4550"/>
                    <a:pt x="1287" y="4550"/>
                  </a:cubicBezTo>
                  <a:lnTo>
                    <a:pt x="1287" y="4550"/>
                  </a:lnTo>
                  <a:cubicBezTo>
                    <a:pt x="1282" y="4550"/>
                    <a:pt x="1279" y="4547"/>
                    <a:pt x="1279" y="4542"/>
                  </a:cubicBezTo>
                  <a:cubicBezTo>
                    <a:pt x="1279" y="4538"/>
                    <a:pt x="1282" y="4534"/>
                    <a:pt x="1287" y="4534"/>
                  </a:cubicBezTo>
                  <a:close/>
                  <a:moveTo>
                    <a:pt x="1319" y="4534"/>
                  </a:moveTo>
                  <a:lnTo>
                    <a:pt x="1319" y="4534"/>
                  </a:lnTo>
                  <a:cubicBezTo>
                    <a:pt x="1323" y="4534"/>
                    <a:pt x="1327" y="4538"/>
                    <a:pt x="1327" y="4542"/>
                  </a:cubicBezTo>
                  <a:cubicBezTo>
                    <a:pt x="1327" y="4547"/>
                    <a:pt x="1323" y="4550"/>
                    <a:pt x="1319" y="4550"/>
                  </a:cubicBezTo>
                  <a:lnTo>
                    <a:pt x="1319" y="4550"/>
                  </a:lnTo>
                  <a:cubicBezTo>
                    <a:pt x="1314" y="4550"/>
                    <a:pt x="1311" y="4547"/>
                    <a:pt x="1311" y="4542"/>
                  </a:cubicBezTo>
                  <a:cubicBezTo>
                    <a:pt x="1311" y="4538"/>
                    <a:pt x="1314" y="4534"/>
                    <a:pt x="1319" y="4534"/>
                  </a:cubicBezTo>
                  <a:close/>
                  <a:moveTo>
                    <a:pt x="1351" y="4534"/>
                  </a:moveTo>
                  <a:lnTo>
                    <a:pt x="1351" y="4534"/>
                  </a:lnTo>
                  <a:cubicBezTo>
                    <a:pt x="1355" y="4534"/>
                    <a:pt x="1359" y="4538"/>
                    <a:pt x="1359" y="4542"/>
                  </a:cubicBezTo>
                  <a:cubicBezTo>
                    <a:pt x="1359" y="4547"/>
                    <a:pt x="1355" y="4550"/>
                    <a:pt x="1351" y="4550"/>
                  </a:cubicBezTo>
                  <a:lnTo>
                    <a:pt x="1351" y="4550"/>
                  </a:lnTo>
                  <a:cubicBezTo>
                    <a:pt x="1346" y="4550"/>
                    <a:pt x="1343" y="4547"/>
                    <a:pt x="1343" y="4542"/>
                  </a:cubicBezTo>
                  <a:cubicBezTo>
                    <a:pt x="1343" y="4538"/>
                    <a:pt x="1346" y="4534"/>
                    <a:pt x="1351" y="4534"/>
                  </a:cubicBezTo>
                  <a:close/>
                  <a:moveTo>
                    <a:pt x="1383" y="4534"/>
                  </a:moveTo>
                  <a:lnTo>
                    <a:pt x="1383" y="4534"/>
                  </a:lnTo>
                  <a:cubicBezTo>
                    <a:pt x="1387" y="4534"/>
                    <a:pt x="1391" y="4538"/>
                    <a:pt x="1391" y="4542"/>
                  </a:cubicBezTo>
                  <a:cubicBezTo>
                    <a:pt x="1391" y="4547"/>
                    <a:pt x="1387" y="4550"/>
                    <a:pt x="1383" y="4550"/>
                  </a:cubicBezTo>
                  <a:lnTo>
                    <a:pt x="1383" y="4550"/>
                  </a:lnTo>
                  <a:cubicBezTo>
                    <a:pt x="1378" y="4550"/>
                    <a:pt x="1375" y="4547"/>
                    <a:pt x="1375" y="4542"/>
                  </a:cubicBezTo>
                  <a:cubicBezTo>
                    <a:pt x="1375" y="4538"/>
                    <a:pt x="1378" y="4534"/>
                    <a:pt x="1383" y="4534"/>
                  </a:cubicBezTo>
                  <a:close/>
                  <a:moveTo>
                    <a:pt x="1415" y="4534"/>
                  </a:moveTo>
                  <a:lnTo>
                    <a:pt x="1415" y="4534"/>
                  </a:lnTo>
                  <a:cubicBezTo>
                    <a:pt x="1419" y="4534"/>
                    <a:pt x="1423" y="4538"/>
                    <a:pt x="1423" y="4542"/>
                  </a:cubicBezTo>
                  <a:cubicBezTo>
                    <a:pt x="1423" y="4547"/>
                    <a:pt x="1419" y="4550"/>
                    <a:pt x="1415" y="4550"/>
                  </a:cubicBezTo>
                  <a:lnTo>
                    <a:pt x="1415" y="4550"/>
                  </a:lnTo>
                  <a:cubicBezTo>
                    <a:pt x="1410" y="4550"/>
                    <a:pt x="1407" y="4547"/>
                    <a:pt x="1407" y="4542"/>
                  </a:cubicBezTo>
                  <a:cubicBezTo>
                    <a:pt x="1407" y="4538"/>
                    <a:pt x="1410" y="4534"/>
                    <a:pt x="1415" y="4534"/>
                  </a:cubicBezTo>
                  <a:close/>
                  <a:moveTo>
                    <a:pt x="1447" y="4534"/>
                  </a:moveTo>
                  <a:lnTo>
                    <a:pt x="1447" y="4534"/>
                  </a:lnTo>
                  <a:cubicBezTo>
                    <a:pt x="1451" y="4534"/>
                    <a:pt x="1455" y="4538"/>
                    <a:pt x="1455" y="4542"/>
                  </a:cubicBezTo>
                  <a:cubicBezTo>
                    <a:pt x="1455" y="4547"/>
                    <a:pt x="1451" y="4550"/>
                    <a:pt x="1447" y="4550"/>
                  </a:cubicBezTo>
                  <a:lnTo>
                    <a:pt x="1447" y="4550"/>
                  </a:lnTo>
                  <a:cubicBezTo>
                    <a:pt x="1442" y="4550"/>
                    <a:pt x="1439" y="4547"/>
                    <a:pt x="1439" y="4542"/>
                  </a:cubicBezTo>
                  <a:cubicBezTo>
                    <a:pt x="1439" y="4538"/>
                    <a:pt x="1442" y="4534"/>
                    <a:pt x="1447" y="4534"/>
                  </a:cubicBezTo>
                  <a:close/>
                  <a:moveTo>
                    <a:pt x="1479" y="4534"/>
                  </a:moveTo>
                  <a:lnTo>
                    <a:pt x="1479" y="4534"/>
                  </a:lnTo>
                  <a:cubicBezTo>
                    <a:pt x="1483" y="4534"/>
                    <a:pt x="1487" y="4538"/>
                    <a:pt x="1487" y="4542"/>
                  </a:cubicBezTo>
                  <a:cubicBezTo>
                    <a:pt x="1487" y="4547"/>
                    <a:pt x="1483" y="4550"/>
                    <a:pt x="1479" y="4550"/>
                  </a:cubicBezTo>
                  <a:lnTo>
                    <a:pt x="1479" y="4550"/>
                  </a:lnTo>
                  <a:cubicBezTo>
                    <a:pt x="1474" y="4550"/>
                    <a:pt x="1471" y="4547"/>
                    <a:pt x="1471" y="4542"/>
                  </a:cubicBezTo>
                  <a:cubicBezTo>
                    <a:pt x="1471" y="4538"/>
                    <a:pt x="1474" y="4534"/>
                    <a:pt x="1479" y="4534"/>
                  </a:cubicBezTo>
                  <a:close/>
                  <a:moveTo>
                    <a:pt x="1511" y="4534"/>
                  </a:moveTo>
                  <a:lnTo>
                    <a:pt x="1511" y="4534"/>
                  </a:lnTo>
                  <a:cubicBezTo>
                    <a:pt x="1515" y="4534"/>
                    <a:pt x="1519" y="4538"/>
                    <a:pt x="1519" y="4542"/>
                  </a:cubicBezTo>
                  <a:cubicBezTo>
                    <a:pt x="1519" y="4547"/>
                    <a:pt x="1515" y="4550"/>
                    <a:pt x="1511" y="4550"/>
                  </a:cubicBezTo>
                  <a:lnTo>
                    <a:pt x="1511" y="4550"/>
                  </a:lnTo>
                  <a:cubicBezTo>
                    <a:pt x="1506" y="4550"/>
                    <a:pt x="1503" y="4547"/>
                    <a:pt x="1503" y="4542"/>
                  </a:cubicBezTo>
                  <a:cubicBezTo>
                    <a:pt x="1503" y="4538"/>
                    <a:pt x="1506" y="4534"/>
                    <a:pt x="1511" y="4534"/>
                  </a:cubicBezTo>
                  <a:close/>
                  <a:moveTo>
                    <a:pt x="1543" y="4534"/>
                  </a:moveTo>
                  <a:lnTo>
                    <a:pt x="1543" y="4534"/>
                  </a:lnTo>
                  <a:cubicBezTo>
                    <a:pt x="1547" y="4534"/>
                    <a:pt x="1551" y="4538"/>
                    <a:pt x="1551" y="4542"/>
                  </a:cubicBezTo>
                  <a:cubicBezTo>
                    <a:pt x="1551" y="4547"/>
                    <a:pt x="1547" y="4550"/>
                    <a:pt x="1543" y="4550"/>
                  </a:cubicBezTo>
                  <a:lnTo>
                    <a:pt x="1543" y="4550"/>
                  </a:lnTo>
                  <a:cubicBezTo>
                    <a:pt x="1538" y="4550"/>
                    <a:pt x="1535" y="4547"/>
                    <a:pt x="1535" y="4542"/>
                  </a:cubicBezTo>
                  <a:cubicBezTo>
                    <a:pt x="1535" y="4538"/>
                    <a:pt x="1538" y="4534"/>
                    <a:pt x="1543" y="4534"/>
                  </a:cubicBezTo>
                  <a:close/>
                  <a:moveTo>
                    <a:pt x="1575" y="4534"/>
                  </a:moveTo>
                  <a:lnTo>
                    <a:pt x="1575" y="4534"/>
                  </a:lnTo>
                  <a:cubicBezTo>
                    <a:pt x="1579" y="4534"/>
                    <a:pt x="1583" y="4538"/>
                    <a:pt x="1583" y="4542"/>
                  </a:cubicBezTo>
                  <a:cubicBezTo>
                    <a:pt x="1583" y="4547"/>
                    <a:pt x="1579" y="4550"/>
                    <a:pt x="1575" y="4550"/>
                  </a:cubicBezTo>
                  <a:lnTo>
                    <a:pt x="1575" y="4550"/>
                  </a:lnTo>
                  <a:cubicBezTo>
                    <a:pt x="1570" y="4550"/>
                    <a:pt x="1567" y="4547"/>
                    <a:pt x="1567" y="4542"/>
                  </a:cubicBezTo>
                  <a:cubicBezTo>
                    <a:pt x="1567" y="4538"/>
                    <a:pt x="1570" y="4534"/>
                    <a:pt x="1575" y="4534"/>
                  </a:cubicBezTo>
                  <a:close/>
                  <a:moveTo>
                    <a:pt x="1607" y="4534"/>
                  </a:moveTo>
                  <a:lnTo>
                    <a:pt x="1607" y="4534"/>
                  </a:lnTo>
                  <a:cubicBezTo>
                    <a:pt x="1611" y="4534"/>
                    <a:pt x="1615" y="4538"/>
                    <a:pt x="1615" y="4542"/>
                  </a:cubicBezTo>
                  <a:cubicBezTo>
                    <a:pt x="1615" y="4547"/>
                    <a:pt x="1611" y="4550"/>
                    <a:pt x="1607" y="4550"/>
                  </a:cubicBezTo>
                  <a:lnTo>
                    <a:pt x="1607" y="4550"/>
                  </a:lnTo>
                  <a:cubicBezTo>
                    <a:pt x="1602" y="4550"/>
                    <a:pt x="1599" y="4547"/>
                    <a:pt x="1599" y="4542"/>
                  </a:cubicBezTo>
                  <a:cubicBezTo>
                    <a:pt x="1599" y="4538"/>
                    <a:pt x="1602" y="4534"/>
                    <a:pt x="1607" y="4534"/>
                  </a:cubicBezTo>
                  <a:close/>
                  <a:moveTo>
                    <a:pt x="1639" y="4534"/>
                  </a:moveTo>
                  <a:lnTo>
                    <a:pt x="1639" y="4534"/>
                  </a:lnTo>
                  <a:cubicBezTo>
                    <a:pt x="1643" y="4534"/>
                    <a:pt x="1647" y="4538"/>
                    <a:pt x="1647" y="4542"/>
                  </a:cubicBezTo>
                  <a:cubicBezTo>
                    <a:pt x="1647" y="4547"/>
                    <a:pt x="1643" y="4550"/>
                    <a:pt x="1639" y="4550"/>
                  </a:cubicBezTo>
                  <a:lnTo>
                    <a:pt x="1639" y="4550"/>
                  </a:lnTo>
                  <a:cubicBezTo>
                    <a:pt x="1634" y="4550"/>
                    <a:pt x="1631" y="4547"/>
                    <a:pt x="1631" y="4542"/>
                  </a:cubicBezTo>
                  <a:cubicBezTo>
                    <a:pt x="1631" y="4538"/>
                    <a:pt x="1634" y="4534"/>
                    <a:pt x="1639" y="4534"/>
                  </a:cubicBezTo>
                  <a:close/>
                  <a:moveTo>
                    <a:pt x="1671" y="4534"/>
                  </a:moveTo>
                  <a:lnTo>
                    <a:pt x="1671" y="4534"/>
                  </a:lnTo>
                  <a:cubicBezTo>
                    <a:pt x="1675" y="4534"/>
                    <a:pt x="1679" y="4538"/>
                    <a:pt x="1679" y="4542"/>
                  </a:cubicBezTo>
                  <a:cubicBezTo>
                    <a:pt x="1679" y="4547"/>
                    <a:pt x="1675" y="4550"/>
                    <a:pt x="1671" y="4550"/>
                  </a:cubicBezTo>
                  <a:lnTo>
                    <a:pt x="1671" y="4550"/>
                  </a:lnTo>
                  <a:cubicBezTo>
                    <a:pt x="1666" y="4550"/>
                    <a:pt x="1663" y="4547"/>
                    <a:pt x="1663" y="4542"/>
                  </a:cubicBezTo>
                  <a:cubicBezTo>
                    <a:pt x="1663" y="4538"/>
                    <a:pt x="1666" y="4534"/>
                    <a:pt x="1671" y="4534"/>
                  </a:cubicBezTo>
                  <a:close/>
                  <a:moveTo>
                    <a:pt x="1703" y="4534"/>
                  </a:moveTo>
                  <a:lnTo>
                    <a:pt x="1703" y="4534"/>
                  </a:lnTo>
                  <a:cubicBezTo>
                    <a:pt x="1707" y="4534"/>
                    <a:pt x="1711" y="4538"/>
                    <a:pt x="1711" y="4542"/>
                  </a:cubicBezTo>
                  <a:cubicBezTo>
                    <a:pt x="1711" y="4547"/>
                    <a:pt x="1707" y="4550"/>
                    <a:pt x="1703" y="4550"/>
                  </a:cubicBezTo>
                  <a:lnTo>
                    <a:pt x="1703" y="4550"/>
                  </a:lnTo>
                  <a:cubicBezTo>
                    <a:pt x="1698" y="4550"/>
                    <a:pt x="1695" y="4547"/>
                    <a:pt x="1695" y="4542"/>
                  </a:cubicBezTo>
                  <a:cubicBezTo>
                    <a:pt x="1695" y="4538"/>
                    <a:pt x="1698" y="4534"/>
                    <a:pt x="1703" y="4534"/>
                  </a:cubicBezTo>
                  <a:close/>
                  <a:moveTo>
                    <a:pt x="1735" y="4534"/>
                  </a:moveTo>
                  <a:lnTo>
                    <a:pt x="1735" y="4534"/>
                  </a:lnTo>
                  <a:cubicBezTo>
                    <a:pt x="1739" y="4534"/>
                    <a:pt x="1743" y="4538"/>
                    <a:pt x="1743" y="4542"/>
                  </a:cubicBezTo>
                  <a:cubicBezTo>
                    <a:pt x="1743" y="4547"/>
                    <a:pt x="1739" y="4550"/>
                    <a:pt x="1735" y="4550"/>
                  </a:cubicBezTo>
                  <a:lnTo>
                    <a:pt x="1735" y="4550"/>
                  </a:lnTo>
                  <a:cubicBezTo>
                    <a:pt x="1730" y="4550"/>
                    <a:pt x="1727" y="4547"/>
                    <a:pt x="1727" y="4542"/>
                  </a:cubicBezTo>
                  <a:cubicBezTo>
                    <a:pt x="1727" y="4538"/>
                    <a:pt x="1730" y="4534"/>
                    <a:pt x="1735" y="4534"/>
                  </a:cubicBezTo>
                  <a:close/>
                  <a:moveTo>
                    <a:pt x="1767" y="4534"/>
                  </a:moveTo>
                  <a:lnTo>
                    <a:pt x="1767" y="4534"/>
                  </a:lnTo>
                  <a:cubicBezTo>
                    <a:pt x="1771" y="4534"/>
                    <a:pt x="1775" y="4538"/>
                    <a:pt x="1775" y="4542"/>
                  </a:cubicBezTo>
                  <a:cubicBezTo>
                    <a:pt x="1775" y="4547"/>
                    <a:pt x="1771" y="4550"/>
                    <a:pt x="1767" y="4550"/>
                  </a:cubicBezTo>
                  <a:lnTo>
                    <a:pt x="1767" y="4550"/>
                  </a:lnTo>
                  <a:cubicBezTo>
                    <a:pt x="1762" y="4550"/>
                    <a:pt x="1759" y="4547"/>
                    <a:pt x="1759" y="4542"/>
                  </a:cubicBezTo>
                  <a:cubicBezTo>
                    <a:pt x="1759" y="4538"/>
                    <a:pt x="1762" y="4534"/>
                    <a:pt x="1767" y="4534"/>
                  </a:cubicBezTo>
                  <a:close/>
                  <a:moveTo>
                    <a:pt x="1799" y="4534"/>
                  </a:moveTo>
                  <a:lnTo>
                    <a:pt x="1799" y="4534"/>
                  </a:lnTo>
                  <a:cubicBezTo>
                    <a:pt x="1803" y="4534"/>
                    <a:pt x="1807" y="4538"/>
                    <a:pt x="1807" y="4542"/>
                  </a:cubicBezTo>
                  <a:cubicBezTo>
                    <a:pt x="1807" y="4547"/>
                    <a:pt x="1803" y="4550"/>
                    <a:pt x="1799" y="4550"/>
                  </a:cubicBezTo>
                  <a:lnTo>
                    <a:pt x="1799" y="4550"/>
                  </a:lnTo>
                  <a:cubicBezTo>
                    <a:pt x="1794" y="4550"/>
                    <a:pt x="1791" y="4547"/>
                    <a:pt x="1791" y="4542"/>
                  </a:cubicBezTo>
                  <a:cubicBezTo>
                    <a:pt x="1791" y="4538"/>
                    <a:pt x="1794" y="4534"/>
                    <a:pt x="1799" y="4534"/>
                  </a:cubicBezTo>
                  <a:close/>
                  <a:moveTo>
                    <a:pt x="1831" y="4534"/>
                  </a:moveTo>
                  <a:lnTo>
                    <a:pt x="1831" y="4534"/>
                  </a:lnTo>
                  <a:cubicBezTo>
                    <a:pt x="1835" y="4534"/>
                    <a:pt x="1839" y="4538"/>
                    <a:pt x="1839" y="4542"/>
                  </a:cubicBezTo>
                  <a:cubicBezTo>
                    <a:pt x="1839" y="4547"/>
                    <a:pt x="1835" y="4550"/>
                    <a:pt x="1831" y="4550"/>
                  </a:cubicBezTo>
                  <a:lnTo>
                    <a:pt x="1831" y="4550"/>
                  </a:lnTo>
                  <a:cubicBezTo>
                    <a:pt x="1826" y="4550"/>
                    <a:pt x="1823" y="4547"/>
                    <a:pt x="1823" y="4542"/>
                  </a:cubicBezTo>
                  <a:cubicBezTo>
                    <a:pt x="1823" y="4538"/>
                    <a:pt x="1826" y="4534"/>
                    <a:pt x="1831" y="4534"/>
                  </a:cubicBezTo>
                  <a:close/>
                  <a:moveTo>
                    <a:pt x="1863" y="4534"/>
                  </a:moveTo>
                  <a:lnTo>
                    <a:pt x="1863" y="4534"/>
                  </a:lnTo>
                  <a:cubicBezTo>
                    <a:pt x="1867" y="4534"/>
                    <a:pt x="1871" y="4538"/>
                    <a:pt x="1871" y="4542"/>
                  </a:cubicBezTo>
                  <a:cubicBezTo>
                    <a:pt x="1871" y="4547"/>
                    <a:pt x="1867" y="4550"/>
                    <a:pt x="1863" y="4550"/>
                  </a:cubicBezTo>
                  <a:lnTo>
                    <a:pt x="1863" y="4550"/>
                  </a:lnTo>
                  <a:cubicBezTo>
                    <a:pt x="1859" y="4550"/>
                    <a:pt x="1855" y="4547"/>
                    <a:pt x="1855" y="4542"/>
                  </a:cubicBezTo>
                  <a:cubicBezTo>
                    <a:pt x="1855" y="4538"/>
                    <a:pt x="1859" y="4534"/>
                    <a:pt x="1863" y="4534"/>
                  </a:cubicBezTo>
                  <a:close/>
                  <a:moveTo>
                    <a:pt x="1895" y="4534"/>
                  </a:moveTo>
                  <a:lnTo>
                    <a:pt x="1895" y="4534"/>
                  </a:lnTo>
                  <a:cubicBezTo>
                    <a:pt x="1899" y="4534"/>
                    <a:pt x="1903" y="4538"/>
                    <a:pt x="1903" y="4542"/>
                  </a:cubicBezTo>
                  <a:cubicBezTo>
                    <a:pt x="1903" y="4547"/>
                    <a:pt x="1899" y="4550"/>
                    <a:pt x="1895" y="4550"/>
                  </a:cubicBezTo>
                  <a:lnTo>
                    <a:pt x="1895" y="4550"/>
                  </a:lnTo>
                  <a:cubicBezTo>
                    <a:pt x="1891" y="4550"/>
                    <a:pt x="1887" y="4547"/>
                    <a:pt x="1887" y="4542"/>
                  </a:cubicBezTo>
                  <a:cubicBezTo>
                    <a:pt x="1887" y="4538"/>
                    <a:pt x="1891" y="4534"/>
                    <a:pt x="1895" y="4534"/>
                  </a:cubicBezTo>
                  <a:close/>
                  <a:moveTo>
                    <a:pt x="1927" y="4534"/>
                  </a:moveTo>
                  <a:lnTo>
                    <a:pt x="1927" y="4534"/>
                  </a:lnTo>
                  <a:cubicBezTo>
                    <a:pt x="1931" y="4534"/>
                    <a:pt x="1935" y="4538"/>
                    <a:pt x="1935" y="4542"/>
                  </a:cubicBezTo>
                  <a:cubicBezTo>
                    <a:pt x="1935" y="4547"/>
                    <a:pt x="1931" y="4550"/>
                    <a:pt x="1927" y="4550"/>
                  </a:cubicBezTo>
                  <a:lnTo>
                    <a:pt x="1927" y="4550"/>
                  </a:lnTo>
                  <a:cubicBezTo>
                    <a:pt x="1923" y="4550"/>
                    <a:pt x="1919" y="4547"/>
                    <a:pt x="1919" y="4542"/>
                  </a:cubicBezTo>
                  <a:cubicBezTo>
                    <a:pt x="1919" y="4538"/>
                    <a:pt x="1923" y="4534"/>
                    <a:pt x="1927" y="4534"/>
                  </a:cubicBezTo>
                  <a:close/>
                  <a:moveTo>
                    <a:pt x="1959" y="4534"/>
                  </a:moveTo>
                  <a:lnTo>
                    <a:pt x="1959" y="4534"/>
                  </a:lnTo>
                  <a:cubicBezTo>
                    <a:pt x="1963" y="4534"/>
                    <a:pt x="1967" y="4538"/>
                    <a:pt x="1967" y="4542"/>
                  </a:cubicBezTo>
                  <a:cubicBezTo>
                    <a:pt x="1967" y="4547"/>
                    <a:pt x="1963" y="4550"/>
                    <a:pt x="1959" y="4550"/>
                  </a:cubicBezTo>
                  <a:lnTo>
                    <a:pt x="1959" y="4550"/>
                  </a:lnTo>
                  <a:cubicBezTo>
                    <a:pt x="1955" y="4550"/>
                    <a:pt x="1951" y="4547"/>
                    <a:pt x="1951" y="4542"/>
                  </a:cubicBezTo>
                  <a:cubicBezTo>
                    <a:pt x="1951" y="4538"/>
                    <a:pt x="1955" y="4534"/>
                    <a:pt x="1959" y="4534"/>
                  </a:cubicBezTo>
                  <a:close/>
                  <a:moveTo>
                    <a:pt x="1991" y="4534"/>
                  </a:moveTo>
                  <a:lnTo>
                    <a:pt x="1991" y="4534"/>
                  </a:lnTo>
                  <a:cubicBezTo>
                    <a:pt x="1995" y="4534"/>
                    <a:pt x="1999" y="4538"/>
                    <a:pt x="1999" y="4542"/>
                  </a:cubicBezTo>
                  <a:cubicBezTo>
                    <a:pt x="1999" y="4547"/>
                    <a:pt x="1995" y="4550"/>
                    <a:pt x="1991" y="4550"/>
                  </a:cubicBezTo>
                  <a:lnTo>
                    <a:pt x="1991" y="4550"/>
                  </a:lnTo>
                  <a:cubicBezTo>
                    <a:pt x="1987" y="4550"/>
                    <a:pt x="1983" y="4547"/>
                    <a:pt x="1983" y="4542"/>
                  </a:cubicBezTo>
                  <a:cubicBezTo>
                    <a:pt x="1983" y="4538"/>
                    <a:pt x="1987" y="4534"/>
                    <a:pt x="1991" y="4534"/>
                  </a:cubicBezTo>
                  <a:close/>
                  <a:moveTo>
                    <a:pt x="2023" y="4534"/>
                  </a:moveTo>
                  <a:lnTo>
                    <a:pt x="2023" y="4534"/>
                  </a:lnTo>
                  <a:cubicBezTo>
                    <a:pt x="2027" y="4534"/>
                    <a:pt x="2031" y="4538"/>
                    <a:pt x="2031" y="4542"/>
                  </a:cubicBezTo>
                  <a:cubicBezTo>
                    <a:pt x="2031" y="4547"/>
                    <a:pt x="2027" y="4550"/>
                    <a:pt x="2023" y="4550"/>
                  </a:cubicBezTo>
                  <a:lnTo>
                    <a:pt x="2023" y="4550"/>
                  </a:lnTo>
                  <a:cubicBezTo>
                    <a:pt x="2019" y="4550"/>
                    <a:pt x="2015" y="4547"/>
                    <a:pt x="2015" y="4542"/>
                  </a:cubicBezTo>
                  <a:cubicBezTo>
                    <a:pt x="2015" y="4538"/>
                    <a:pt x="2019" y="4534"/>
                    <a:pt x="2023" y="4534"/>
                  </a:cubicBezTo>
                  <a:close/>
                  <a:moveTo>
                    <a:pt x="2055" y="4534"/>
                  </a:moveTo>
                  <a:lnTo>
                    <a:pt x="2055" y="4534"/>
                  </a:lnTo>
                  <a:cubicBezTo>
                    <a:pt x="2059" y="4534"/>
                    <a:pt x="2063" y="4538"/>
                    <a:pt x="2063" y="4542"/>
                  </a:cubicBezTo>
                  <a:cubicBezTo>
                    <a:pt x="2063" y="4547"/>
                    <a:pt x="2059" y="4550"/>
                    <a:pt x="2055" y="4550"/>
                  </a:cubicBezTo>
                  <a:lnTo>
                    <a:pt x="2055" y="4550"/>
                  </a:lnTo>
                  <a:cubicBezTo>
                    <a:pt x="2051" y="4550"/>
                    <a:pt x="2047" y="4547"/>
                    <a:pt x="2047" y="4542"/>
                  </a:cubicBezTo>
                  <a:cubicBezTo>
                    <a:pt x="2047" y="4538"/>
                    <a:pt x="2051" y="4534"/>
                    <a:pt x="2055" y="4534"/>
                  </a:cubicBezTo>
                  <a:close/>
                  <a:moveTo>
                    <a:pt x="2087" y="4534"/>
                  </a:moveTo>
                  <a:lnTo>
                    <a:pt x="2087" y="4534"/>
                  </a:lnTo>
                  <a:cubicBezTo>
                    <a:pt x="2091" y="4534"/>
                    <a:pt x="2095" y="4538"/>
                    <a:pt x="2095" y="4542"/>
                  </a:cubicBezTo>
                  <a:cubicBezTo>
                    <a:pt x="2095" y="4547"/>
                    <a:pt x="2091" y="4550"/>
                    <a:pt x="2087" y="4550"/>
                  </a:cubicBezTo>
                  <a:lnTo>
                    <a:pt x="2087" y="4550"/>
                  </a:lnTo>
                  <a:cubicBezTo>
                    <a:pt x="2083" y="4550"/>
                    <a:pt x="2079" y="4547"/>
                    <a:pt x="2079" y="4542"/>
                  </a:cubicBezTo>
                  <a:cubicBezTo>
                    <a:pt x="2079" y="4538"/>
                    <a:pt x="2083" y="4534"/>
                    <a:pt x="2087" y="4534"/>
                  </a:cubicBezTo>
                  <a:close/>
                  <a:moveTo>
                    <a:pt x="2119" y="4534"/>
                  </a:moveTo>
                  <a:lnTo>
                    <a:pt x="2119" y="4534"/>
                  </a:lnTo>
                  <a:cubicBezTo>
                    <a:pt x="2123" y="4534"/>
                    <a:pt x="2127" y="4538"/>
                    <a:pt x="2127" y="4542"/>
                  </a:cubicBezTo>
                  <a:cubicBezTo>
                    <a:pt x="2127" y="4547"/>
                    <a:pt x="2123" y="4550"/>
                    <a:pt x="2119" y="4550"/>
                  </a:cubicBezTo>
                  <a:lnTo>
                    <a:pt x="2119" y="4550"/>
                  </a:lnTo>
                  <a:cubicBezTo>
                    <a:pt x="2115" y="4550"/>
                    <a:pt x="2111" y="4547"/>
                    <a:pt x="2111" y="4542"/>
                  </a:cubicBezTo>
                  <a:cubicBezTo>
                    <a:pt x="2111" y="4538"/>
                    <a:pt x="2115" y="4534"/>
                    <a:pt x="2119" y="4534"/>
                  </a:cubicBezTo>
                  <a:close/>
                  <a:moveTo>
                    <a:pt x="2151" y="4534"/>
                  </a:moveTo>
                  <a:lnTo>
                    <a:pt x="2151" y="4534"/>
                  </a:lnTo>
                  <a:cubicBezTo>
                    <a:pt x="2155" y="4534"/>
                    <a:pt x="2159" y="4538"/>
                    <a:pt x="2159" y="4542"/>
                  </a:cubicBezTo>
                  <a:cubicBezTo>
                    <a:pt x="2159" y="4547"/>
                    <a:pt x="2155" y="4550"/>
                    <a:pt x="2151" y="4550"/>
                  </a:cubicBezTo>
                  <a:lnTo>
                    <a:pt x="2151" y="4550"/>
                  </a:lnTo>
                  <a:cubicBezTo>
                    <a:pt x="2147" y="4550"/>
                    <a:pt x="2143" y="4547"/>
                    <a:pt x="2143" y="4542"/>
                  </a:cubicBezTo>
                  <a:cubicBezTo>
                    <a:pt x="2143" y="4538"/>
                    <a:pt x="2147" y="4534"/>
                    <a:pt x="2151" y="4534"/>
                  </a:cubicBezTo>
                  <a:close/>
                  <a:moveTo>
                    <a:pt x="2183" y="4534"/>
                  </a:moveTo>
                  <a:lnTo>
                    <a:pt x="2183" y="4534"/>
                  </a:lnTo>
                  <a:cubicBezTo>
                    <a:pt x="2188" y="4534"/>
                    <a:pt x="2191" y="4538"/>
                    <a:pt x="2191" y="4542"/>
                  </a:cubicBezTo>
                  <a:cubicBezTo>
                    <a:pt x="2191" y="4547"/>
                    <a:pt x="2188" y="4550"/>
                    <a:pt x="2183" y="4550"/>
                  </a:cubicBezTo>
                  <a:lnTo>
                    <a:pt x="2183" y="4550"/>
                  </a:lnTo>
                  <a:cubicBezTo>
                    <a:pt x="2179" y="4550"/>
                    <a:pt x="2175" y="4547"/>
                    <a:pt x="2175" y="4542"/>
                  </a:cubicBezTo>
                  <a:cubicBezTo>
                    <a:pt x="2175" y="4538"/>
                    <a:pt x="2179" y="4534"/>
                    <a:pt x="2183" y="4534"/>
                  </a:cubicBezTo>
                  <a:close/>
                  <a:moveTo>
                    <a:pt x="2215" y="4534"/>
                  </a:moveTo>
                  <a:lnTo>
                    <a:pt x="2215" y="4534"/>
                  </a:lnTo>
                  <a:cubicBezTo>
                    <a:pt x="2220" y="4534"/>
                    <a:pt x="2223" y="4538"/>
                    <a:pt x="2223" y="4542"/>
                  </a:cubicBezTo>
                  <a:cubicBezTo>
                    <a:pt x="2223" y="4547"/>
                    <a:pt x="2220" y="4550"/>
                    <a:pt x="2215" y="4550"/>
                  </a:cubicBezTo>
                  <a:lnTo>
                    <a:pt x="2215" y="4550"/>
                  </a:lnTo>
                  <a:cubicBezTo>
                    <a:pt x="2211" y="4550"/>
                    <a:pt x="2207" y="4547"/>
                    <a:pt x="2207" y="4542"/>
                  </a:cubicBezTo>
                  <a:cubicBezTo>
                    <a:pt x="2207" y="4538"/>
                    <a:pt x="2211" y="4534"/>
                    <a:pt x="2215" y="4534"/>
                  </a:cubicBezTo>
                  <a:close/>
                  <a:moveTo>
                    <a:pt x="2247" y="4534"/>
                  </a:moveTo>
                  <a:lnTo>
                    <a:pt x="2247" y="4534"/>
                  </a:lnTo>
                  <a:cubicBezTo>
                    <a:pt x="2252" y="4534"/>
                    <a:pt x="2255" y="4538"/>
                    <a:pt x="2255" y="4542"/>
                  </a:cubicBezTo>
                  <a:cubicBezTo>
                    <a:pt x="2255" y="4547"/>
                    <a:pt x="2252" y="4550"/>
                    <a:pt x="2247" y="4550"/>
                  </a:cubicBezTo>
                  <a:lnTo>
                    <a:pt x="2247" y="4550"/>
                  </a:lnTo>
                  <a:cubicBezTo>
                    <a:pt x="2243" y="4550"/>
                    <a:pt x="2239" y="4547"/>
                    <a:pt x="2239" y="4542"/>
                  </a:cubicBezTo>
                  <a:cubicBezTo>
                    <a:pt x="2239" y="4538"/>
                    <a:pt x="2243" y="4534"/>
                    <a:pt x="2247" y="4534"/>
                  </a:cubicBezTo>
                  <a:close/>
                  <a:moveTo>
                    <a:pt x="2279" y="4534"/>
                  </a:moveTo>
                  <a:lnTo>
                    <a:pt x="2279" y="4534"/>
                  </a:lnTo>
                  <a:cubicBezTo>
                    <a:pt x="2284" y="4534"/>
                    <a:pt x="2287" y="4538"/>
                    <a:pt x="2287" y="4542"/>
                  </a:cubicBezTo>
                  <a:cubicBezTo>
                    <a:pt x="2287" y="4547"/>
                    <a:pt x="2284" y="4550"/>
                    <a:pt x="2279" y="4550"/>
                  </a:cubicBezTo>
                  <a:lnTo>
                    <a:pt x="2279" y="4550"/>
                  </a:lnTo>
                  <a:cubicBezTo>
                    <a:pt x="2275" y="4550"/>
                    <a:pt x="2271" y="4547"/>
                    <a:pt x="2271" y="4542"/>
                  </a:cubicBezTo>
                  <a:cubicBezTo>
                    <a:pt x="2271" y="4538"/>
                    <a:pt x="2275" y="4534"/>
                    <a:pt x="2279" y="4534"/>
                  </a:cubicBezTo>
                  <a:close/>
                  <a:moveTo>
                    <a:pt x="2311" y="4534"/>
                  </a:moveTo>
                  <a:lnTo>
                    <a:pt x="2311" y="4534"/>
                  </a:lnTo>
                  <a:cubicBezTo>
                    <a:pt x="2316" y="4534"/>
                    <a:pt x="2319" y="4538"/>
                    <a:pt x="2319" y="4542"/>
                  </a:cubicBezTo>
                  <a:cubicBezTo>
                    <a:pt x="2319" y="4547"/>
                    <a:pt x="2316" y="4550"/>
                    <a:pt x="2311" y="4550"/>
                  </a:cubicBezTo>
                  <a:lnTo>
                    <a:pt x="2311" y="4550"/>
                  </a:lnTo>
                  <a:cubicBezTo>
                    <a:pt x="2307" y="4550"/>
                    <a:pt x="2303" y="4547"/>
                    <a:pt x="2303" y="4542"/>
                  </a:cubicBezTo>
                  <a:cubicBezTo>
                    <a:pt x="2303" y="4538"/>
                    <a:pt x="2307" y="4534"/>
                    <a:pt x="2311" y="4534"/>
                  </a:cubicBezTo>
                  <a:close/>
                  <a:moveTo>
                    <a:pt x="2343" y="4534"/>
                  </a:moveTo>
                  <a:lnTo>
                    <a:pt x="2343" y="4534"/>
                  </a:lnTo>
                  <a:cubicBezTo>
                    <a:pt x="2348" y="4534"/>
                    <a:pt x="2351" y="4538"/>
                    <a:pt x="2351" y="4542"/>
                  </a:cubicBezTo>
                  <a:cubicBezTo>
                    <a:pt x="2351" y="4547"/>
                    <a:pt x="2348" y="4550"/>
                    <a:pt x="2343" y="4550"/>
                  </a:cubicBezTo>
                  <a:lnTo>
                    <a:pt x="2343" y="4550"/>
                  </a:lnTo>
                  <a:cubicBezTo>
                    <a:pt x="2339" y="4550"/>
                    <a:pt x="2335" y="4547"/>
                    <a:pt x="2335" y="4542"/>
                  </a:cubicBezTo>
                  <a:cubicBezTo>
                    <a:pt x="2335" y="4538"/>
                    <a:pt x="2339" y="4534"/>
                    <a:pt x="2343" y="4534"/>
                  </a:cubicBezTo>
                  <a:close/>
                  <a:moveTo>
                    <a:pt x="2375" y="4534"/>
                  </a:moveTo>
                  <a:lnTo>
                    <a:pt x="2375" y="4534"/>
                  </a:lnTo>
                  <a:cubicBezTo>
                    <a:pt x="2380" y="4534"/>
                    <a:pt x="2383" y="4538"/>
                    <a:pt x="2383" y="4542"/>
                  </a:cubicBezTo>
                  <a:cubicBezTo>
                    <a:pt x="2383" y="4547"/>
                    <a:pt x="2380" y="4550"/>
                    <a:pt x="2375" y="4550"/>
                  </a:cubicBezTo>
                  <a:lnTo>
                    <a:pt x="2375" y="4550"/>
                  </a:lnTo>
                  <a:cubicBezTo>
                    <a:pt x="2371" y="4550"/>
                    <a:pt x="2367" y="4547"/>
                    <a:pt x="2367" y="4542"/>
                  </a:cubicBezTo>
                  <a:cubicBezTo>
                    <a:pt x="2367" y="4538"/>
                    <a:pt x="2371" y="4534"/>
                    <a:pt x="2375" y="4534"/>
                  </a:cubicBezTo>
                  <a:close/>
                  <a:moveTo>
                    <a:pt x="2407" y="4534"/>
                  </a:moveTo>
                  <a:lnTo>
                    <a:pt x="2407" y="4534"/>
                  </a:lnTo>
                  <a:cubicBezTo>
                    <a:pt x="2412" y="4534"/>
                    <a:pt x="2415" y="4538"/>
                    <a:pt x="2415" y="4542"/>
                  </a:cubicBezTo>
                  <a:cubicBezTo>
                    <a:pt x="2415" y="4547"/>
                    <a:pt x="2412" y="4550"/>
                    <a:pt x="2407" y="4550"/>
                  </a:cubicBezTo>
                  <a:lnTo>
                    <a:pt x="2407" y="4550"/>
                  </a:lnTo>
                  <a:cubicBezTo>
                    <a:pt x="2403" y="4550"/>
                    <a:pt x="2399" y="4547"/>
                    <a:pt x="2399" y="4542"/>
                  </a:cubicBezTo>
                  <a:cubicBezTo>
                    <a:pt x="2399" y="4538"/>
                    <a:pt x="2403" y="4534"/>
                    <a:pt x="2407" y="4534"/>
                  </a:cubicBezTo>
                  <a:close/>
                  <a:moveTo>
                    <a:pt x="2439" y="4534"/>
                  </a:moveTo>
                  <a:lnTo>
                    <a:pt x="2439" y="4534"/>
                  </a:lnTo>
                  <a:cubicBezTo>
                    <a:pt x="2444" y="4534"/>
                    <a:pt x="2447" y="4538"/>
                    <a:pt x="2447" y="4542"/>
                  </a:cubicBezTo>
                  <a:cubicBezTo>
                    <a:pt x="2447" y="4547"/>
                    <a:pt x="2444" y="4550"/>
                    <a:pt x="2439" y="4550"/>
                  </a:cubicBezTo>
                  <a:lnTo>
                    <a:pt x="2439" y="4550"/>
                  </a:lnTo>
                  <a:cubicBezTo>
                    <a:pt x="2435" y="4550"/>
                    <a:pt x="2431" y="4547"/>
                    <a:pt x="2431" y="4542"/>
                  </a:cubicBezTo>
                  <a:cubicBezTo>
                    <a:pt x="2431" y="4538"/>
                    <a:pt x="2435" y="4534"/>
                    <a:pt x="2439" y="4534"/>
                  </a:cubicBezTo>
                  <a:close/>
                  <a:moveTo>
                    <a:pt x="2471" y="4534"/>
                  </a:moveTo>
                  <a:lnTo>
                    <a:pt x="2471" y="4534"/>
                  </a:lnTo>
                  <a:cubicBezTo>
                    <a:pt x="2476" y="4534"/>
                    <a:pt x="2479" y="4538"/>
                    <a:pt x="2479" y="4542"/>
                  </a:cubicBezTo>
                  <a:cubicBezTo>
                    <a:pt x="2479" y="4547"/>
                    <a:pt x="2476" y="4550"/>
                    <a:pt x="2471" y="4550"/>
                  </a:cubicBezTo>
                  <a:lnTo>
                    <a:pt x="2471" y="4550"/>
                  </a:lnTo>
                  <a:cubicBezTo>
                    <a:pt x="2467" y="4550"/>
                    <a:pt x="2463" y="4547"/>
                    <a:pt x="2463" y="4542"/>
                  </a:cubicBezTo>
                  <a:cubicBezTo>
                    <a:pt x="2463" y="4538"/>
                    <a:pt x="2467" y="4534"/>
                    <a:pt x="2471" y="4534"/>
                  </a:cubicBezTo>
                  <a:close/>
                  <a:moveTo>
                    <a:pt x="2503" y="4534"/>
                  </a:moveTo>
                  <a:lnTo>
                    <a:pt x="2503" y="4534"/>
                  </a:lnTo>
                  <a:cubicBezTo>
                    <a:pt x="2508" y="4534"/>
                    <a:pt x="2511" y="4538"/>
                    <a:pt x="2511" y="4542"/>
                  </a:cubicBezTo>
                  <a:cubicBezTo>
                    <a:pt x="2511" y="4547"/>
                    <a:pt x="2508" y="4550"/>
                    <a:pt x="2503" y="4550"/>
                  </a:cubicBezTo>
                  <a:lnTo>
                    <a:pt x="2503" y="4550"/>
                  </a:lnTo>
                  <a:cubicBezTo>
                    <a:pt x="2499" y="4550"/>
                    <a:pt x="2495" y="4547"/>
                    <a:pt x="2495" y="4542"/>
                  </a:cubicBezTo>
                  <a:cubicBezTo>
                    <a:pt x="2495" y="4538"/>
                    <a:pt x="2499" y="4534"/>
                    <a:pt x="2503" y="4534"/>
                  </a:cubicBezTo>
                  <a:close/>
                  <a:moveTo>
                    <a:pt x="2535" y="4534"/>
                  </a:moveTo>
                  <a:lnTo>
                    <a:pt x="2535" y="4534"/>
                  </a:lnTo>
                  <a:cubicBezTo>
                    <a:pt x="2540" y="4534"/>
                    <a:pt x="2543" y="4538"/>
                    <a:pt x="2543" y="4542"/>
                  </a:cubicBezTo>
                  <a:cubicBezTo>
                    <a:pt x="2543" y="4547"/>
                    <a:pt x="2540" y="4550"/>
                    <a:pt x="2535" y="4550"/>
                  </a:cubicBezTo>
                  <a:lnTo>
                    <a:pt x="2535" y="4550"/>
                  </a:lnTo>
                  <a:cubicBezTo>
                    <a:pt x="2531" y="4550"/>
                    <a:pt x="2527" y="4547"/>
                    <a:pt x="2527" y="4542"/>
                  </a:cubicBezTo>
                  <a:cubicBezTo>
                    <a:pt x="2527" y="4538"/>
                    <a:pt x="2531" y="4534"/>
                    <a:pt x="2535" y="4534"/>
                  </a:cubicBezTo>
                  <a:close/>
                  <a:moveTo>
                    <a:pt x="2567" y="4534"/>
                  </a:moveTo>
                  <a:lnTo>
                    <a:pt x="2567" y="4534"/>
                  </a:lnTo>
                  <a:cubicBezTo>
                    <a:pt x="2572" y="4534"/>
                    <a:pt x="2575" y="4538"/>
                    <a:pt x="2575" y="4542"/>
                  </a:cubicBezTo>
                  <a:cubicBezTo>
                    <a:pt x="2575" y="4547"/>
                    <a:pt x="2572" y="4550"/>
                    <a:pt x="2567" y="4550"/>
                  </a:cubicBezTo>
                  <a:lnTo>
                    <a:pt x="2567" y="4550"/>
                  </a:lnTo>
                  <a:cubicBezTo>
                    <a:pt x="2563" y="4550"/>
                    <a:pt x="2559" y="4547"/>
                    <a:pt x="2559" y="4542"/>
                  </a:cubicBezTo>
                  <a:cubicBezTo>
                    <a:pt x="2559" y="4538"/>
                    <a:pt x="2563" y="4534"/>
                    <a:pt x="2567" y="4534"/>
                  </a:cubicBezTo>
                  <a:close/>
                  <a:moveTo>
                    <a:pt x="2599" y="4534"/>
                  </a:moveTo>
                  <a:lnTo>
                    <a:pt x="2599" y="4534"/>
                  </a:lnTo>
                  <a:cubicBezTo>
                    <a:pt x="2604" y="4534"/>
                    <a:pt x="2607" y="4538"/>
                    <a:pt x="2607" y="4542"/>
                  </a:cubicBezTo>
                  <a:cubicBezTo>
                    <a:pt x="2607" y="4547"/>
                    <a:pt x="2604" y="4550"/>
                    <a:pt x="2599" y="4550"/>
                  </a:cubicBezTo>
                  <a:lnTo>
                    <a:pt x="2599" y="4550"/>
                  </a:lnTo>
                  <a:cubicBezTo>
                    <a:pt x="2595" y="4550"/>
                    <a:pt x="2591" y="4547"/>
                    <a:pt x="2591" y="4542"/>
                  </a:cubicBezTo>
                  <a:cubicBezTo>
                    <a:pt x="2591" y="4538"/>
                    <a:pt x="2595" y="4534"/>
                    <a:pt x="2599" y="4534"/>
                  </a:cubicBezTo>
                  <a:close/>
                  <a:moveTo>
                    <a:pt x="2631" y="4534"/>
                  </a:moveTo>
                  <a:lnTo>
                    <a:pt x="2631" y="4534"/>
                  </a:lnTo>
                  <a:cubicBezTo>
                    <a:pt x="2636" y="4534"/>
                    <a:pt x="2639" y="4538"/>
                    <a:pt x="2639" y="4542"/>
                  </a:cubicBezTo>
                  <a:cubicBezTo>
                    <a:pt x="2639" y="4547"/>
                    <a:pt x="2636" y="4550"/>
                    <a:pt x="2631" y="4550"/>
                  </a:cubicBezTo>
                  <a:lnTo>
                    <a:pt x="2631" y="4550"/>
                  </a:lnTo>
                  <a:cubicBezTo>
                    <a:pt x="2627" y="4550"/>
                    <a:pt x="2623" y="4547"/>
                    <a:pt x="2623" y="4542"/>
                  </a:cubicBezTo>
                  <a:cubicBezTo>
                    <a:pt x="2623" y="4538"/>
                    <a:pt x="2627" y="4534"/>
                    <a:pt x="2631" y="4534"/>
                  </a:cubicBezTo>
                  <a:close/>
                  <a:moveTo>
                    <a:pt x="2663" y="4534"/>
                  </a:moveTo>
                  <a:lnTo>
                    <a:pt x="2663" y="4534"/>
                  </a:lnTo>
                  <a:cubicBezTo>
                    <a:pt x="2668" y="4534"/>
                    <a:pt x="2671" y="4538"/>
                    <a:pt x="2671" y="4542"/>
                  </a:cubicBezTo>
                  <a:cubicBezTo>
                    <a:pt x="2671" y="4547"/>
                    <a:pt x="2668" y="4550"/>
                    <a:pt x="2663" y="4550"/>
                  </a:cubicBezTo>
                  <a:lnTo>
                    <a:pt x="2663" y="4550"/>
                  </a:lnTo>
                  <a:cubicBezTo>
                    <a:pt x="2659" y="4550"/>
                    <a:pt x="2655" y="4547"/>
                    <a:pt x="2655" y="4542"/>
                  </a:cubicBezTo>
                  <a:cubicBezTo>
                    <a:pt x="2655" y="4538"/>
                    <a:pt x="2659" y="4534"/>
                    <a:pt x="2663" y="4534"/>
                  </a:cubicBezTo>
                  <a:close/>
                  <a:moveTo>
                    <a:pt x="2695" y="4534"/>
                  </a:moveTo>
                  <a:lnTo>
                    <a:pt x="2695" y="4534"/>
                  </a:lnTo>
                  <a:cubicBezTo>
                    <a:pt x="2700" y="4534"/>
                    <a:pt x="2703" y="4538"/>
                    <a:pt x="2703" y="4542"/>
                  </a:cubicBezTo>
                  <a:cubicBezTo>
                    <a:pt x="2703" y="4547"/>
                    <a:pt x="2700" y="4550"/>
                    <a:pt x="2695" y="4550"/>
                  </a:cubicBezTo>
                  <a:lnTo>
                    <a:pt x="2695" y="4550"/>
                  </a:lnTo>
                  <a:cubicBezTo>
                    <a:pt x="2691" y="4550"/>
                    <a:pt x="2687" y="4547"/>
                    <a:pt x="2687" y="4542"/>
                  </a:cubicBezTo>
                  <a:cubicBezTo>
                    <a:pt x="2687" y="4538"/>
                    <a:pt x="2691" y="4534"/>
                    <a:pt x="2695" y="4534"/>
                  </a:cubicBezTo>
                  <a:close/>
                  <a:moveTo>
                    <a:pt x="2727" y="4534"/>
                  </a:moveTo>
                  <a:lnTo>
                    <a:pt x="2727" y="4534"/>
                  </a:lnTo>
                  <a:cubicBezTo>
                    <a:pt x="2732" y="4534"/>
                    <a:pt x="2735" y="4538"/>
                    <a:pt x="2735" y="4542"/>
                  </a:cubicBezTo>
                  <a:cubicBezTo>
                    <a:pt x="2735" y="4547"/>
                    <a:pt x="2732" y="4550"/>
                    <a:pt x="2727" y="4550"/>
                  </a:cubicBezTo>
                  <a:lnTo>
                    <a:pt x="2727" y="4550"/>
                  </a:lnTo>
                  <a:cubicBezTo>
                    <a:pt x="2723" y="4550"/>
                    <a:pt x="2719" y="4547"/>
                    <a:pt x="2719" y="4542"/>
                  </a:cubicBezTo>
                  <a:cubicBezTo>
                    <a:pt x="2719" y="4538"/>
                    <a:pt x="2723" y="4534"/>
                    <a:pt x="2727" y="4534"/>
                  </a:cubicBezTo>
                  <a:close/>
                  <a:moveTo>
                    <a:pt x="2759" y="4534"/>
                  </a:moveTo>
                  <a:lnTo>
                    <a:pt x="2759" y="4534"/>
                  </a:lnTo>
                  <a:cubicBezTo>
                    <a:pt x="2764" y="4534"/>
                    <a:pt x="2767" y="4538"/>
                    <a:pt x="2767" y="4542"/>
                  </a:cubicBezTo>
                  <a:cubicBezTo>
                    <a:pt x="2767" y="4547"/>
                    <a:pt x="2764" y="4550"/>
                    <a:pt x="2759" y="4550"/>
                  </a:cubicBezTo>
                  <a:lnTo>
                    <a:pt x="2759" y="4550"/>
                  </a:lnTo>
                  <a:cubicBezTo>
                    <a:pt x="2755" y="4550"/>
                    <a:pt x="2751" y="4547"/>
                    <a:pt x="2751" y="4542"/>
                  </a:cubicBezTo>
                  <a:cubicBezTo>
                    <a:pt x="2751" y="4538"/>
                    <a:pt x="2755" y="4534"/>
                    <a:pt x="2759" y="4534"/>
                  </a:cubicBezTo>
                  <a:close/>
                  <a:moveTo>
                    <a:pt x="2791" y="4534"/>
                  </a:moveTo>
                  <a:lnTo>
                    <a:pt x="2791" y="4534"/>
                  </a:lnTo>
                  <a:cubicBezTo>
                    <a:pt x="2796" y="4534"/>
                    <a:pt x="2799" y="4538"/>
                    <a:pt x="2799" y="4542"/>
                  </a:cubicBezTo>
                  <a:cubicBezTo>
                    <a:pt x="2799" y="4547"/>
                    <a:pt x="2796" y="4550"/>
                    <a:pt x="2791" y="4550"/>
                  </a:cubicBezTo>
                  <a:lnTo>
                    <a:pt x="2791" y="4550"/>
                  </a:lnTo>
                  <a:cubicBezTo>
                    <a:pt x="2787" y="4550"/>
                    <a:pt x="2783" y="4547"/>
                    <a:pt x="2783" y="4542"/>
                  </a:cubicBezTo>
                  <a:cubicBezTo>
                    <a:pt x="2783" y="4538"/>
                    <a:pt x="2787" y="4534"/>
                    <a:pt x="2791" y="4534"/>
                  </a:cubicBezTo>
                  <a:close/>
                  <a:moveTo>
                    <a:pt x="2823" y="4534"/>
                  </a:moveTo>
                  <a:lnTo>
                    <a:pt x="2823" y="4534"/>
                  </a:lnTo>
                  <a:cubicBezTo>
                    <a:pt x="2828" y="4534"/>
                    <a:pt x="2831" y="4538"/>
                    <a:pt x="2831" y="4542"/>
                  </a:cubicBezTo>
                  <a:cubicBezTo>
                    <a:pt x="2831" y="4547"/>
                    <a:pt x="2828" y="4550"/>
                    <a:pt x="2823" y="4550"/>
                  </a:cubicBezTo>
                  <a:lnTo>
                    <a:pt x="2823" y="4550"/>
                  </a:lnTo>
                  <a:cubicBezTo>
                    <a:pt x="2819" y="4550"/>
                    <a:pt x="2815" y="4547"/>
                    <a:pt x="2815" y="4542"/>
                  </a:cubicBezTo>
                  <a:cubicBezTo>
                    <a:pt x="2815" y="4538"/>
                    <a:pt x="2819" y="4534"/>
                    <a:pt x="2823" y="4534"/>
                  </a:cubicBezTo>
                  <a:close/>
                  <a:moveTo>
                    <a:pt x="2855" y="4534"/>
                  </a:moveTo>
                  <a:lnTo>
                    <a:pt x="2855" y="4534"/>
                  </a:lnTo>
                  <a:cubicBezTo>
                    <a:pt x="2860" y="4534"/>
                    <a:pt x="2863" y="4538"/>
                    <a:pt x="2863" y="4542"/>
                  </a:cubicBezTo>
                  <a:cubicBezTo>
                    <a:pt x="2863" y="4547"/>
                    <a:pt x="2860" y="4550"/>
                    <a:pt x="2855" y="4550"/>
                  </a:cubicBezTo>
                  <a:lnTo>
                    <a:pt x="2855" y="4550"/>
                  </a:lnTo>
                  <a:cubicBezTo>
                    <a:pt x="2851" y="4550"/>
                    <a:pt x="2847" y="4547"/>
                    <a:pt x="2847" y="4542"/>
                  </a:cubicBezTo>
                  <a:cubicBezTo>
                    <a:pt x="2847" y="4538"/>
                    <a:pt x="2851" y="4534"/>
                    <a:pt x="2855" y="4534"/>
                  </a:cubicBezTo>
                  <a:close/>
                  <a:moveTo>
                    <a:pt x="2887" y="4534"/>
                  </a:moveTo>
                  <a:lnTo>
                    <a:pt x="2887" y="4534"/>
                  </a:lnTo>
                  <a:cubicBezTo>
                    <a:pt x="2892" y="4534"/>
                    <a:pt x="2895" y="4538"/>
                    <a:pt x="2895" y="4542"/>
                  </a:cubicBezTo>
                  <a:cubicBezTo>
                    <a:pt x="2895" y="4547"/>
                    <a:pt x="2892" y="4550"/>
                    <a:pt x="2887" y="4550"/>
                  </a:cubicBezTo>
                  <a:lnTo>
                    <a:pt x="2887" y="4550"/>
                  </a:lnTo>
                  <a:cubicBezTo>
                    <a:pt x="2883" y="4550"/>
                    <a:pt x="2879" y="4547"/>
                    <a:pt x="2879" y="4542"/>
                  </a:cubicBezTo>
                  <a:cubicBezTo>
                    <a:pt x="2879" y="4538"/>
                    <a:pt x="2883" y="4534"/>
                    <a:pt x="2887" y="4534"/>
                  </a:cubicBezTo>
                  <a:close/>
                  <a:moveTo>
                    <a:pt x="2919" y="4534"/>
                  </a:moveTo>
                  <a:lnTo>
                    <a:pt x="2919" y="4534"/>
                  </a:lnTo>
                  <a:cubicBezTo>
                    <a:pt x="2924" y="4534"/>
                    <a:pt x="2927" y="4538"/>
                    <a:pt x="2927" y="4542"/>
                  </a:cubicBezTo>
                  <a:cubicBezTo>
                    <a:pt x="2927" y="4547"/>
                    <a:pt x="2924" y="4550"/>
                    <a:pt x="2919" y="4550"/>
                  </a:cubicBezTo>
                  <a:lnTo>
                    <a:pt x="2919" y="4550"/>
                  </a:lnTo>
                  <a:cubicBezTo>
                    <a:pt x="2915" y="4550"/>
                    <a:pt x="2911" y="4547"/>
                    <a:pt x="2911" y="4542"/>
                  </a:cubicBezTo>
                  <a:cubicBezTo>
                    <a:pt x="2911" y="4538"/>
                    <a:pt x="2915" y="4534"/>
                    <a:pt x="2919" y="4534"/>
                  </a:cubicBezTo>
                  <a:close/>
                  <a:moveTo>
                    <a:pt x="2951" y="4534"/>
                  </a:moveTo>
                  <a:lnTo>
                    <a:pt x="2951" y="4534"/>
                  </a:lnTo>
                  <a:cubicBezTo>
                    <a:pt x="2956" y="4534"/>
                    <a:pt x="2959" y="4538"/>
                    <a:pt x="2959" y="4542"/>
                  </a:cubicBezTo>
                  <a:cubicBezTo>
                    <a:pt x="2959" y="4547"/>
                    <a:pt x="2956" y="4550"/>
                    <a:pt x="2951" y="4550"/>
                  </a:cubicBezTo>
                  <a:lnTo>
                    <a:pt x="2951" y="4550"/>
                  </a:lnTo>
                  <a:cubicBezTo>
                    <a:pt x="2947" y="4550"/>
                    <a:pt x="2943" y="4547"/>
                    <a:pt x="2943" y="4542"/>
                  </a:cubicBezTo>
                  <a:cubicBezTo>
                    <a:pt x="2943" y="4538"/>
                    <a:pt x="2947" y="4534"/>
                    <a:pt x="2951" y="4534"/>
                  </a:cubicBezTo>
                  <a:close/>
                  <a:moveTo>
                    <a:pt x="2983" y="4534"/>
                  </a:moveTo>
                  <a:lnTo>
                    <a:pt x="2984" y="4534"/>
                  </a:lnTo>
                  <a:cubicBezTo>
                    <a:pt x="2988" y="4534"/>
                    <a:pt x="2992" y="4538"/>
                    <a:pt x="2992" y="4542"/>
                  </a:cubicBezTo>
                  <a:cubicBezTo>
                    <a:pt x="2992" y="4547"/>
                    <a:pt x="2988" y="4550"/>
                    <a:pt x="2984" y="4550"/>
                  </a:cubicBezTo>
                  <a:lnTo>
                    <a:pt x="2983" y="4550"/>
                  </a:lnTo>
                  <a:cubicBezTo>
                    <a:pt x="2979" y="4550"/>
                    <a:pt x="2975" y="4547"/>
                    <a:pt x="2975" y="4542"/>
                  </a:cubicBezTo>
                  <a:cubicBezTo>
                    <a:pt x="2975" y="4538"/>
                    <a:pt x="2979" y="4534"/>
                    <a:pt x="2983" y="4534"/>
                  </a:cubicBezTo>
                  <a:close/>
                  <a:moveTo>
                    <a:pt x="3016" y="4534"/>
                  </a:moveTo>
                  <a:lnTo>
                    <a:pt x="3016" y="4534"/>
                  </a:lnTo>
                  <a:cubicBezTo>
                    <a:pt x="3020" y="4534"/>
                    <a:pt x="3024" y="4538"/>
                    <a:pt x="3024" y="4542"/>
                  </a:cubicBezTo>
                  <a:cubicBezTo>
                    <a:pt x="3024" y="4547"/>
                    <a:pt x="3020" y="4550"/>
                    <a:pt x="3016" y="4550"/>
                  </a:cubicBezTo>
                  <a:lnTo>
                    <a:pt x="3016" y="4550"/>
                  </a:lnTo>
                  <a:cubicBezTo>
                    <a:pt x="3011" y="4550"/>
                    <a:pt x="3008" y="4547"/>
                    <a:pt x="3008" y="4542"/>
                  </a:cubicBezTo>
                  <a:cubicBezTo>
                    <a:pt x="3008" y="4538"/>
                    <a:pt x="3011" y="4534"/>
                    <a:pt x="3016" y="4534"/>
                  </a:cubicBezTo>
                  <a:close/>
                  <a:moveTo>
                    <a:pt x="3048" y="4534"/>
                  </a:moveTo>
                  <a:lnTo>
                    <a:pt x="3048" y="4534"/>
                  </a:lnTo>
                  <a:cubicBezTo>
                    <a:pt x="3052" y="4534"/>
                    <a:pt x="3056" y="4538"/>
                    <a:pt x="3056" y="4542"/>
                  </a:cubicBezTo>
                  <a:cubicBezTo>
                    <a:pt x="3056" y="4547"/>
                    <a:pt x="3052" y="4550"/>
                    <a:pt x="3048" y="4550"/>
                  </a:cubicBezTo>
                  <a:lnTo>
                    <a:pt x="3048" y="4550"/>
                  </a:lnTo>
                  <a:cubicBezTo>
                    <a:pt x="3043" y="4550"/>
                    <a:pt x="3040" y="4547"/>
                    <a:pt x="3040" y="4542"/>
                  </a:cubicBezTo>
                  <a:cubicBezTo>
                    <a:pt x="3040" y="4538"/>
                    <a:pt x="3043" y="4534"/>
                    <a:pt x="3048" y="4534"/>
                  </a:cubicBezTo>
                  <a:close/>
                  <a:moveTo>
                    <a:pt x="3080" y="4534"/>
                  </a:moveTo>
                  <a:lnTo>
                    <a:pt x="3080" y="4534"/>
                  </a:lnTo>
                  <a:cubicBezTo>
                    <a:pt x="3084" y="4534"/>
                    <a:pt x="3088" y="4538"/>
                    <a:pt x="3088" y="4542"/>
                  </a:cubicBezTo>
                  <a:cubicBezTo>
                    <a:pt x="3088" y="4547"/>
                    <a:pt x="3084" y="4550"/>
                    <a:pt x="3080" y="4550"/>
                  </a:cubicBezTo>
                  <a:lnTo>
                    <a:pt x="3080" y="4550"/>
                  </a:lnTo>
                  <a:cubicBezTo>
                    <a:pt x="3075" y="4550"/>
                    <a:pt x="3072" y="4547"/>
                    <a:pt x="3072" y="4542"/>
                  </a:cubicBezTo>
                  <a:cubicBezTo>
                    <a:pt x="3072" y="4538"/>
                    <a:pt x="3075" y="4534"/>
                    <a:pt x="3080" y="4534"/>
                  </a:cubicBezTo>
                  <a:close/>
                  <a:moveTo>
                    <a:pt x="3112" y="4534"/>
                  </a:moveTo>
                  <a:lnTo>
                    <a:pt x="3112" y="4534"/>
                  </a:lnTo>
                  <a:cubicBezTo>
                    <a:pt x="3116" y="4534"/>
                    <a:pt x="3120" y="4538"/>
                    <a:pt x="3120" y="4542"/>
                  </a:cubicBezTo>
                  <a:cubicBezTo>
                    <a:pt x="3120" y="4547"/>
                    <a:pt x="3116" y="4550"/>
                    <a:pt x="3112" y="4550"/>
                  </a:cubicBezTo>
                  <a:lnTo>
                    <a:pt x="3112" y="4550"/>
                  </a:lnTo>
                  <a:cubicBezTo>
                    <a:pt x="3107" y="4550"/>
                    <a:pt x="3104" y="4547"/>
                    <a:pt x="3104" y="4542"/>
                  </a:cubicBezTo>
                  <a:cubicBezTo>
                    <a:pt x="3104" y="4538"/>
                    <a:pt x="3107" y="4534"/>
                    <a:pt x="3112" y="4534"/>
                  </a:cubicBezTo>
                  <a:close/>
                  <a:moveTo>
                    <a:pt x="3144" y="4534"/>
                  </a:moveTo>
                  <a:lnTo>
                    <a:pt x="3144" y="4534"/>
                  </a:lnTo>
                  <a:cubicBezTo>
                    <a:pt x="3148" y="4534"/>
                    <a:pt x="3152" y="4538"/>
                    <a:pt x="3152" y="4542"/>
                  </a:cubicBezTo>
                  <a:cubicBezTo>
                    <a:pt x="3152" y="4547"/>
                    <a:pt x="3148" y="4550"/>
                    <a:pt x="3144" y="4550"/>
                  </a:cubicBezTo>
                  <a:lnTo>
                    <a:pt x="3144" y="4550"/>
                  </a:lnTo>
                  <a:cubicBezTo>
                    <a:pt x="3139" y="4550"/>
                    <a:pt x="3136" y="4547"/>
                    <a:pt x="3136" y="4542"/>
                  </a:cubicBezTo>
                  <a:cubicBezTo>
                    <a:pt x="3136" y="4538"/>
                    <a:pt x="3139" y="4534"/>
                    <a:pt x="3144" y="4534"/>
                  </a:cubicBezTo>
                  <a:close/>
                  <a:moveTo>
                    <a:pt x="3176" y="4534"/>
                  </a:moveTo>
                  <a:lnTo>
                    <a:pt x="3176" y="4534"/>
                  </a:lnTo>
                  <a:cubicBezTo>
                    <a:pt x="3180" y="4534"/>
                    <a:pt x="3184" y="4538"/>
                    <a:pt x="3184" y="4542"/>
                  </a:cubicBezTo>
                  <a:cubicBezTo>
                    <a:pt x="3184" y="4547"/>
                    <a:pt x="3180" y="4550"/>
                    <a:pt x="3176" y="4550"/>
                  </a:cubicBezTo>
                  <a:lnTo>
                    <a:pt x="3176" y="4550"/>
                  </a:lnTo>
                  <a:cubicBezTo>
                    <a:pt x="3171" y="4550"/>
                    <a:pt x="3168" y="4547"/>
                    <a:pt x="3168" y="4542"/>
                  </a:cubicBezTo>
                  <a:cubicBezTo>
                    <a:pt x="3168" y="4538"/>
                    <a:pt x="3171" y="4534"/>
                    <a:pt x="3176" y="4534"/>
                  </a:cubicBezTo>
                  <a:close/>
                  <a:moveTo>
                    <a:pt x="3208" y="4534"/>
                  </a:moveTo>
                  <a:lnTo>
                    <a:pt x="3208" y="4534"/>
                  </a:lnTo>
                  <a:cubicBezTo>
                    <a:pt x="3212" y="4534"/>
                    <a:pt x="3216" y="4538"/>
                    <a:pt x="3216" y="4542"/>
                  </a:cubicBezTo>
                  <a:cubicBezTo>
                    <a:pt x="3216" y="4547"/>
                    <a:pt x="3212" y="4550"/>
                    <a:pt x="3208" y="4550"/>
                  </a:cubicBezTo>
                  <a:lnTo>
                    <a:pt x="3208" y="4550"/>
                  </a:lnTo>
                  <a:cubicBezTo>
                    <a:pt x="3203" y="4550"/>
                    <a:pt x="3200" y="4547"/>
                    <a:pt x="3200" y="4542"/>
                  </a:cubicBezTo>
                  <a:cubicBezTo>
                    <a:pt x="3200" y="4538"/>
                    <a:pt x="3203" y="4534"/>
                    <a:pt x="3208" y="4534"/>
                  </a:cubicBezTo>
                  <a:close/>
                  <a:moveTo>
                    <a:pt x="3240" y="4534"/>
                  </a:moveTo>
                  <a:lnTo>
                    <a:pt x="3240" y="4534"/>
                  </a:lnTo>
                  <a:cubicBezTo>
                    <a:pt x="3244" y="4534"/>
                    <a:pt x="3248" y="4538"/>
                    <a:pt x="3248" y="4542"/>
                  </a:cubicBezTo>
                  <a:cubicBezTo>
                    <a:pt x="3248" y="4547"/>
                    <a:pt x="3244" y="4550"/>
                    <a:pt x="3240" y="4550"/>
                  </a:cubicBezTo>
                  <a:lnTo>
                    <a:pt x="3240" y="4550"/>
                  </a:lnTo>
                  <a:cubicBezTo>
                    <a:pt x="3235" y="4550"/>
                    <a:pt x="3232" y="4547"/>
                    <a:pt x="3232" y="4542"/>
                  </a:cubicBezTo>
                  <a:cubicBezTo>
                    <a:pt x="3232" y="4538"/>
                    <a:pt x="3235" y="4534"/>
                    <a:pt x="3240" y="4534"/>
                  </a:cubicBezTo>
                  <a:close/>
                  <a:moveTo>
                    <a:pt x="3272" y="4534"/>
                  </a:moveTo>
                  <a:lnTo>
                    <a:pt x="3272" y="4534"/>
                  </a:lnTo>
                  <a:cubicBezTo>
                    <a:pt x="3276" y="4534"/>
                    <a:pt x="3280" y="4538"/>
                    <a:pt x="3280" y="4542"/>
                  </a:cubicBezTo>
                  <a:cubicBezTo>
                    <a:pt x="3280" y="4547"/>
                    <a:pt x="3276" y="4550"/>
                    <a:pt x="3272" y="4550"/>
                  </a:cubicBezTo>
                  <a:lnTo>
                    <a:pt x="3272" y="4550"/>
                  </a:lnTo>
                  <a:cubicBezTo>
                    <a:pt x="3267" y="4550"/>
                    <a:pt x="3264" y="4547"/>
                    <a:pt x="3264" y="4542"/>
                  </a:cubicBezTo>
                  <a:cubicBezTo>
                    <a:pt x="3264" y="4538"/>
                    <a:pt x="3267" y="4534"/>
                    <a:pt x="3272" y="4534"/>
                  </a:cubicBezTo>
                  <a:close/>
                  <a:moveTo>
                    <a:pt x="3304" y="4534"/>
                  </a:moveTo>
                  <a:lnTo>
                    <a:pt x="3304" y="4534"/>
                  </a:lnTo>
                  <a:cubicBezTo>
                    <a:pt x="3308" y="4534"/>
                    <a:pt x="3312" y="4538"/>
                    <a:pt x="3312" y="4542"/>
                  </a:cubicBezTo>
                  <a:cubicBezTo>
                    <a:pt x="3312" y="4547"/>
                    <a:pt x="3308" y="4550"/>
                    <a:pt x="3304" y="4550"/>
                  </a:cubicBezTo>
                  <a:lnTo>
                    <a:pt x="3304" y="4550"/>
                  </a:lnTo>
                  <a:cubicBezTo>
                    <a:pt x="3299" y="4550"/>
                    <a:pt x="3296" y="4547"/>
                    <a:pt x="3296" y="4542"/>
                  </a:cubicBezTo>
                  <a:cubicBezTo>
                    <a:pt x="3296" y="4538"/>
                    <a:pt x="3299" y="4534"/>
                    <a:pt x="3304" y="4534"/>
                  </a:cubicBezTo>
                  <a:close/>
                  <a:moveTo>
                    <a:pt x="3336" y="4534"/>
                  </a:moveTo>
                  <a:lnTo>
                    <a:pt x="3336" y="4534"/>
                  </a:lnTo>
                  <a:cubicBezTo>
                    <a:pt x="3340" y="4534"/>
                    <a:pt x="3344" y="4538"/>
                    <a:pt x="3344" y="4542"/>
                  </a:cubicBezTo>
                  <a:cubicBezTo>
                    <a:pt x="3344" y="4547"/>
                    <a:pt x="3340" y="4550"/>
                    <a:pt x="3336" y="4550"/>
                  </a:cubicBezTo>
                  <a:lnTo>
                    <a:pt x="3336" y="4550"/>
                  </a:lnTo>
                  <a:cubicBezTo>
                    <a:pt x="3331" y="4550"/>
                    <a:pt x="3328" y="4547"/>
                    <a:pt x="3328" y="4542"/>
                  </a:cubicBezTo>
                  <a:cubicBezTo>
                    <a:pt x="3328" y="4538"/>
                    <a:pt x="3331" y="4534"/>
                    <a:pt x="3336" y="4534"/>
                  </a:cubicBezTo>
                  <a:close/>
                  <a:moveTo>
                    <a:pt x="3367" y="4533"/>
                  </a:moveTo>
                  <a:lnTo>
                    <a:pt x="3367" y="4533"/>
                  </a:lnTo>
                  <a:cubicBezTo>
                    <a:pt x="3372" y="4533"/>
                    <a:pt x="3375" y="4537"/>
                    <a:pt x="3376" y="4541"/>
                  </a:cubicBezTo>
                  <a:cubicBezTo>
                    <a:pt x="3376" y="4545"/>
                    <a:pt x="3373" y="4549"/>
                    <a:pt x="3368" y="4549"/>
                  </a:cubicBezTo>
                  <a:lnTo>
                    <a:pt x="3368" y="4549"/>
                  </a:lnTo>
                  <a:cubicBezTo>
                    <a:pt x="3364" y="4550"/>
                    <a:pt x="3360" y="4546"/>
                    <a:pt x="3360" y="4542"/>
                  </a:cubicBezTo>
                  <a:cubicBezTo>
                    <a:pt x="3359" y="4538"/>
                    <a:pt x="3363" y="4534"/>
                    <a:pt x="3367" y="4533"/>
                  </a:cubicBezTo>
                  <a:close/>
                  <a:moveTo>
                    <a:pt x="3399" y="4532"/>
                  </a:moveTo>
                  <a:lnTo>
                    <a:pt x="3399" y="4532"/>
                  </a:lnTo>
                  <a:cubicBezTo>
                    <a:pt x="3404" y="4531"/>
                    <a:pt x="3407" y="4535"/>
                    <a:pt x="3408" y="4539"/>
                  </a:cubicBezTo>
                  <a:cubicBezTo>
                    <a:pt x="3408" y="4544"/>
                    <a:pt x="3405" y="4547"/>
                    <a:pt x="3400" y="4548"/>
                  </a:cubicBezTo>
                  <a:lnTo>
                    <a:pt x="3400" y="4548"/>
                  </a:lnTo>
                  <a:cubicBezTo>
                    <a:pt x="3396" y="4548"/>
                    <a:pt x="3392" y="4545"/>
                    <a:pt x="3392" y="4540"/>
                  </a:cubicBezTo>
                  <a:cubicBezTo>
                    <a:pt x="3391" y="4536"/>
                    <a:pt x="3395" y="4532"/>
                    <a:pt x="3399" y="4532"/>
                  </a:cubicBezTo>
                  <a:close/>
                  <a:moveTo>
                    <a:pt x="3431" y="4530"/>
                  </a:moveTo>
                  <a:lnTo>
                    <a:pt x="3431" y="4530"/>
                  </a:lnTo>
                  <a:cubicBezTo>
                    <a:pt x="3436" y="4530"/>
                    <a:pt x="3439" y="4533"/>
                    <a:pt x="3440" y="4538"/>
                  </a:cubicBezTo>
                  <a:cubicBezTo>
                    <a:pt x="3440" y="4542"/>
                    <a:pt x="3437" y="4546"/>
                    <a:pt x="3432" y="4546"/>
                  </a:cubicBezTo>
                  <a:lnTo>
                    <a:pt x="3432" y="4546"/>
                  </a:lnTo>
                  <a:cubicBezTo>
                    <a:pt x="3428" y="4546"/>
                    <a:pt x="3424" y="4543"/>
                    <a:pt x="3424" y="4539"/>
                  </a:cubicBezTo>
                  <a:cubicBezTo>
                    <a:pt x="3423" y="4534"/>
                    <a:pt x="3427" y="4530"/>
                    <a:pt x="3431" y="4530"/>
                  </a:cubicBezTo>
                  <a:close/>
                  <a:moveTo>
                    <a:pt x="3462" y="4527"/>
                  </a:moveTo>
                  <a:lnTo>
                    <a:pt x="3462" y="4527"/>
                  </a:lnTo>
                  <a:cubicBezTo>
                    <a:pt x="3466" y="4526"/>
                    <a:pt x="3470" y="4529"/>
                    <a:pt x="3471" y="4533"/>
                  </a:cubicBezTo>
                  <a:cubicBezTo>
                    <a:pt x="3472" y="4537"/>
                    <a:pt x="3469" y="4542"/>
                    <a:pt x="3465" y="4542"/>
                  </a:cubicBezTo>
                  <a:lnTo>
                    <a:pt x="3465" y="4542"/>
                  </a:lnTo>
                  <a:cubicBezTo>
                    <a:pt x="3461" y="4543"/>
                    <a:pt x="3456" y="4540"/>
                    <a:pt x="3456" y="4536"/>
                  </a:cubicBezTo>
                  <a:cubicBezTo>
                    <a:pt x="3455" y="4532"/>
                    <a:pt x="3458" y="4527"/>
                    <a:pt x="3462" y="4527"/>
                  </a:cubicBezTo>
                  <a:close/>
                  <a:moveTo>
                    <a:pt x="3494" y="4522"/>
                  </a:moveTo>
                  <a:lnTo>
                    <a:pt x="3494" y="4522"/>
                  </a:lnTo>
                  <a:cubicBezTo>
                    <a:pt x="3498" y="4521"/>
                    <a:pt x="3502" y="4524"/>
                    <a:pt x="3503" y="4528"/>
                  </a:cubicBezTo>
                  <a:cubicBezTo>
                    <a:pt x="3504" y="4533"/>
                    <a:pt x="3501" y="4537"/>
                    <a:pt x="3497" y="4538"/>
                  </a:cubicBezTo>
                  <a:lnTo>
                    <a:pt x="3497" y="4538"/>
                  </a:lnTo>
                  <a:cubicBezTo>
                    <a:pt x="3492" y="4538"/>
                    <a:pt x="3488" y="4536"/>
                    <a:pt x="3487" y="4531"/>
                  </a:cubicBezTo>
                  <a:cubicBezTo>
                    <a:pt x="3486" y="4527"/>
                    <a:pt x="3489" y="4523"/>
                    <a:pt x="3494" y="4522"/>
                  </a:cubicBezTo>
                  <a:close/>
                  <a:moveTo>
                    <a:pt x="3525" y="4517"/>
                  </a:moveTo>
                  <a:lnTo>
                    <a:pt x="3525" y="4517"/>
                  </a:lnTo>
                  <a:cubicBezTo>
                    <a:pt x="3530" y="4516"/>
                    <a:pt x="3534" y="4519"/>
                    <a:pt x="3535" y="4524"/>
                  </a:cubicBezTo>
                  <a:cubicBezTo>
                    <a:pt x="3535" y="4528"/>
                    <a:pt x="3533" y="4532"/>
                    <a:pt x="3528" y="4533"/>
                  </a:cubicBezTo>
                  <a:lnTo>
                    <a:pt x="3528" y="4533"/>
                  </a:lnTo>
                  <a:cubicBezTo>
                    <a:pt x="3524" y="4534"/>
                    <a:pt x="3520" y="4531"/>
                    <a:pt x="3519" y="4527"/>
                  </a:cubicBezTo>
                  <a:cubicBezTo>
                    <a:pt x="3518" y="4522"/>
                    <a:pt x="3521" y="4518"/>
                    <a:pt x="3525" y="4517"/>
                  </a:cubicBezTo>
                  <a:close/>
                  <a:moveTo>
                    <a:pt x="3555" y="4511"/>
                  </a:moveTo>
                  <a:lnTo>
                    <a:pt x="3555" y="4511"/>
                  </a:lnTo>
                  <a:cubicBezTo>
                    <a:pt x="3560" y="4509"/>
                    <a:pt x="3564" y="4512"/>
                    <a:pt x="3566" y="4516"/>
                  </a:cubicBezTo>
                  <a:cubicBezTo>
                    <a:pt x="3567" y="4520"/>
                    <a:pt x="3565" y="4524"/>
                    <a:pt x="3561" y="4526"/>
                  </a:cubicBezTo>
                  <a:lnTo>
                    <a:pt x="3561" y="4526"/>
                  </a:lnTo>
                  <a:cubicBezTo>
                    <a:pt x="3556" y="4527"/>
                    <a:pt x="3552" y="4525"/>
                    <a:pt x="3550" y="4521"/>
                  </a:cubicBezTo>
                  <a:cubicBezTo>
                    <a:pt x="3549" y="4517"/>
                    <a:pt x="3551" y="4512"/>
                    <a:pt x="3555" y="4511"/>
                  </a:cubicBezTo>
                  <a:close/>
                  <a:moveTo>
                    <a:pt x="3586" y="4503"/>
                  </a:moveTo>
                  <a:lnTo>
                    <a:pt x="3587" y="4503"/>
                  </a:lnTo>
                  <a:cubicBezTo>
                    <a:pt x="3591" y="4501"/>
                    <a:pt x="3595" y="4504"/>
                    <a:pt x="3597" y="4508"/>
                  </a:cubicBezTo>
                  <a:cubicBezTo>
                    <a:pt x="3598" y="4512"/>
                    <a:pt x="3596" y="4517"/>
                    <a:pt x="3592" y="4518"/>
                  </a:cubicBezTo>
                  <a:lnTo>
                    <a:pt x="3592" y="4518"/>
                  </a:lnTo>
                  <a:cubicBezTo>
                    <a:pt x="3587" y="4519"/>
                    <a:pt x="3583" y="4517"/>
                    <a:pt x="3581" y="4513"/>
                  </a:cubicBezTo>
                  <a:cubicBezTo>
                    <a:pt x="3580" y="4509"/>
                    <a:pt x="3582" y="4504"/>
                    <a:pt x="3586" y="4503"/>
                  </a:cubicBezTo>
                  <a:close/>
                  <a:moveTo>
                    <a:pt x="3618" y="4495"/>
                  </a:moveTo>
                  <a:lnTo>
                    <a:pt x="3618" y="4495"/>
                  </a:lnTo>
                  <a:cubicBezTo>
                    <a:pt x="3622" y="4494"/>
                    <a:pt x="3626" y="4496"/>
                    <a:pt x="3628" y="4500"/>
                  </a:cubicBezTo>
                  <a:cubicBezTo>
                    <a:pt x="3629" y="4504"/>
                    <a:pt x="3627" y="4509"/>
                    <a:pt x="3623" y="4510"/>
                  </a:cubicBezTo>
                  <a:lnTo>
                    <a:pt x="3623" y="4510"/>
                  </a:lnTo>
                  <a:cubicBezTo>
                    <a:pt x="3618" y="4512"/>
                    <a:pt x="3614" y="4509"/>
                    <a:pt x="3612" y="4505"/>
                  </a:cubicBezTo>
                  <a:cubicBezTo>
                    <a:pt x="3611" y="4501"/>
                    <a:pt x="3613" y="4496"/>
                    <a:pt x="3618" y="4495"/>
                  </a:cubicBezTo>
                  <a:close/>
                  <a:moveTo>
                    <a:pt x="3647" y="4485"/>
                  </a:moveTo>
                  <a:lnTo>
                    <a:pt x="3647" y="4485"/>
                  </a:lnTo>
                  <a:cubicBezTo>
                    <a:pt x="3651" y="4483"/>
                    <a:pt x="3656" y="4485"/>
                    <a:pt x="3658" y="4489"/>
                  </a:cubicBezTo>
                  <a:cubicBezTo>
                    <a:pt x="3659" y="4493"/>
                    <a:pt x="3657" y="4498"/>
                    <a:pt x="3653" y="4500"/>
                  </a:cubicBezTo>
                  <a:lnTo>
                    <a:pt x="3653" y="4500"/>
                  </a:lnTo>
                  <a:cubicBezTo>
                    <a:pt x="3649" y="4501"/>
                    <a:pt x="3645" y="4499"/>
                    <a:pt x="3643" y="4495"/>
                  </a:cubicBezTo>
                  <a:cubicBezTo>
                    <a:pt x="3641" y="4491"/>
                    <a:pt x="3643" y="4487"/>
                    <a:pt x="3647" y="4485"/>
                  </a:cubicBezTo>
                  <a:close/>
                  <a:moveTo>
                    <a:pt x="3677" y="4474"/>
                  </a:moveTo>
                  <a:lnTo>
                    <a:pt x="3677" y="4474"/>
                  </a:lnTo>
                  <a:cubicBezTo>
                    <a:pt x="3681" y="4472"/>
                    <a:pt x="3686" y="4474"/>
                    <a:pt x="3688" y="4478"/>
                  </a:cubicBezTo>
                  <a:cubicBezTo>
                    <a:pt x="3689" y="4482"/>
                    <a:pt x="3687" y="4487"/>
                    <a:pt x="3683" y="4489"/>
                  </a:cubicBezTo>
                  <a:lnTo>
                    <a:pt x="3683" y="4489"/>
                  </a:lnTo>
                  <a:cubicBezTo>
                    <a:pt x="3679" y="4490"/>
                    <a:pt x="3675" y="4488"/>
                    <a:pt x="3673" y="4484"/>
                  </a:cubicBezTo>
                  <a:cubicBezTo>
                    <a:pt x="3671" y="4480"/>
                    <a:pt x="3673" y="4475"/>
                    <a:pt x="3677" y="4474"/>
                  </a:cubicBezTo>
                  <a:close/>
                  <a:moveTo>
                    <a:pt x="3707" y="4463"/>
                  </a:moveTo>
                  <a:lnTo>
                    <a:pt x="3707" y="4463"/>
                  </a:lnTo>
                  <a:cubicBezTo>
                    <a:pt x="3712" y="4461"/>
                    <a:pt x="3716" y="4463"/>
                    <a:pt x="3718" y="4467"/>
                  </a:cubicBezTo>
                  <a:cubicBezTo>
                    <a:pt x="3719" y="4471"/>
                    <a:pt x="3717" y="4476"/>
                    <a:pt x="3713" y="4477"/>
                  </a:cubicBezTo>
                  <a:lnTo>
                    <a:pt x="3713" y="4477"/>
                  </a:lnTo>
                  <a:cubicBezTo>
                    <a:pt x="3709" y="4479"/>
                    <a:pt x="3705" y="4477"/>
                    <a:pt x="3703" y="4473"/>
                  </a:cubicBezTo>
                  <a:cubicBezTo>
                    <a:pt x="3701" y="4469"/>
                    <a:pt x="3703" y="4464"/>
                    <a:pt x="3707" y="4463"/>
                  </a:cubicBezTo>
                  <a:close/>
                  <a:moveTo>
                    <a:pt x="3735" y="4450"/>
                  </a:moveTo>
                  <a:lnTo>
                    <a:pt x="3735" y="4450"/>
                  </a:lnTo>
                  <a:cubicBezTo>
                    <a:pt x="3739" y="4447"/>
                    <a:pt x="3744" y="4449"/>
                    <a:pt x="3746" y="4452"/>
                  </a:cubicBezTo>
                  <a:cubicBezTo>
                    <a:pt x="3749" y="4456"/>
                    <a:pt x="3747" y="4461"/>
                    <a:pt x="3743" y="4463"/>
                  </a:cubicBezTo>
                  <a:lnTo>
                    <a:pt x="3743" y="4463"/>
                  </a:lnTo>
                  <a:cubicBezTo>
                    <a:pt x="3739" y="4466"/>
                    <a:pt x="3735" y="4464"/>
                    <a:pt x="3732" y="4460"/>
                  </a:cubicBezTo>
                  <a:cubicBezTo>
                    <a:pt x="3730" y="4457"/>
                    <a:pt x="3732" y="4452"/>
                    <a:pt x="3735" y="4450"/>
                  </a:cubicBezTo>
                  <a:close/>
                  <a:moveTo>
                    <a:pt x="3764" y="4436"/>
                  </a:moveTo>
                  <a:lnTo>
                    <a:pt x="3764" y="4436"/>
                  </a:lnTo>
                  <a:cubicBezTo>
                    <a:pt x="3768" y="4433"/>
                    <a:pt x="3773" y="4435"/>
                    <a:pt x="3775" y="4439"/>
                  </a:cubicBezTo>
                  <a:cubicBezTo>
                    <a:pt x="3777" y="4442"/>
                    <a:pt x="3776" y="4447"/>
                    <a:pt x="3772" y="4450"/>
                  </a:cubicBezTo>
                  <a:lnTo>
                    <a:pt x="3772" y="4450"/>
                  </a:lnTo>
                  <a:cubicBezTo>
                    <a:pt x="3768" y="4452"/>
                    <a:pt x="3763" y="4450"/>
                    <a:pt x="3761" y="4447"/>
                  </a:cubicBezTo>
                  <a:cubicBezTo>
                    <a:pt x="3759" y="4443"/>
                    <a:pt x="3760" y="4438"/>
                    <a:pt x="3764" y="4436"/>
                  </a:cubicBezTo>
                  <a:close/>
                  <a:moveTo>
                    <a:pt x="3793" y="4422"/>
                  </a:moveTo>
                  <a:lnTo>
                    <a:pt x="3793" y="4422"/>
                  </a:lnTo>
                  <a:cubicBezTo>
                    <a:pt x="3797" y="4420"/>
                    <a:pt x="3802" y="4421"/>
                    <a:pt x="3804" y="4425"/>
                  </a:cubicBezTo>
                  <a:cubicBezTo>
                    <a:pt x="3806" y="4429"/>
                    <a:pt x="3805" y="4433"/>
                    <a:pt x="3801" y="4436"/>
                  </a:cubicBezTo>
                  <a:lnTo>
                    <a:pt x="3801" y="4436"/>
                  </a:lnTo>
                  <a:cubicBezTo>
                    <a:pt x="3797" y="4438"/>
                    <a:pt x="3792" y="4436"/>
                    <a:pt x="3790" y="4433"/>
                  </a:cubicBezTo>
                  <a:cubicBezTo>
                    <a:pt x="3788" y="4429"/>
                    <a:pt x="3789" y="4424"/>
                    <a:pt x="3793" y="4422"/>
                  </a:cubicBezTo>
                  <a:close/>
                  <a:moveTo>
                    <a:pt x="3820" y="4405"/>
                  </a:moveTo>
                  <a:lnTo>
                    <a:pt x="3820" y="4405"/>
                  </a:lnTo>
                  <a:cubicBezTo>
                    <a:pt x="3824" y="4403"/>
                    <a:pt x="3829" y="4404"/>
                    <a:pt x="3831" y="4408"/>
                  </a:cubicBezTo>
                  <a:cubicBezTo>
                    <a:pt x="3834" y="4412"/>
                    <a:pt x="3833" y="4417"/>
                    <a:pt x="3829" y="4419"/>
                  </a:cubicBezTo>
                  <a:lnTo>
                    <a:pt x="3829" y="4419"/>
                  </a:lnTo>
                  <a:cubicBezTo>
                    <a:pt x="3825" y="4421"/>
                    <a:pt x="3820" y="4420"/>
                    <a:pt x="3818" y="4417"/>
                  </a:cubicBezTo>
                  <a:cubicBezTo>
                    <a:pt x="3815" y="4413"/>
                    <a:pt x="3816" y="4408"/>
                    <a:pt x="3820" y="4405"/>
                  </a:cubicBezTo>
                  <a:close/>
                  <a:moveTo>
                    <a:pt x="3848" y="4389"/>
                  </a:moveTo>
                  <a:lnTo>
                    <a:pt x="3848" y="4389"/>
                  </a:lnTo>
                  <a:cubicBezTo>
                    <a:pt x="3851" y="4387"/>
                    <a:pt x="3856" y="4388"/>
                    <a:pt x="3859" y="4391"/>
                  </a:cubicBezTo>
                  <a:cubicBezTo>
                    <a:pt x="3861" y="4395"/>
                    <a:pt x="3860" y="4400"/>
                    <a:pt x="3856" y="4402"/>
                  </a:cubicBezTo>
                  <a:lnTo>
                    <a:pt x="3856" y="4402"/>
                  </a:lnTo>
                  <a:cubicBezTo>
                    <a:pt x="3853" y="4405"/>
                    <a:pt x="3848" y="4404"/>
                    <a:pt x="3845" y="4400"/>
                  </a:cubicBezTo>
                  <a:cubicBezTo>
                    <a:pt x="3843" y="4396"/>
                    <a:pt x="3844" y="4391"/>
                    <a:pt x="3848" y="4389"/>
                  </a:cubicBezTo>
                  <a:close/>
                  <a:moveTo>
                    <a:pt x="3874" y="4372"/>
                  </a:moveTo>
                  <a:lnTo>
                    <a:pt x="3874" y="4372"/>
                  </a:lnTo>
                  <a:cubicBezTo>
                    <a:pt x="3878" y="4370"/>
                    <a:pt x="3883" y="4370"/>
                    <a:pt x="3885" y="4374"/>
                  </a:cubicBezTo>
                  <a:cubicBezTo>
                    <a:pt x="3888" y="4377"/>
                    <a:pt x="3887" y="4382"/>
                    <a:pt x="3884" y="4385"/>
                  </a:cubicBezTo>
                  <a:lnTo>
                    <a:pt x="3884" y="4385"/>
                  </a:lnTo>
                  <a:cubicBezTo>
                    <a:pt x="3880" y="4388"/>
                    <a:pt x="3875" y="4387"/>
                    <a:pt x="3873" y="4384"/>
                  </a:cubicBezTo>
                  <a:cubicBezTo>
                    <a:pt x="3870" y="4380"/>
                    <a:pt x="3871" y="4375"/>
                    <a:pt x="3874" y="4372"/>
                  </a:cubicBezTo>
                  <a:close/>
                  <a:moveTo>
                    <a:pt x="3900" y="4353"/>
                  </a:moveTo>
                  <a:lnTo>
                    <a:pt x="3900" y="4353"/>
                  </a:lnTo>
                  <a:cubicBezTo>
                    <a:pt x="3903" y="4350"/>
                    <a:pt x="3908" y="4351"/>
                    <a:pt x="3911" y="4354"/>
                  </a:cubicBezTo>
                  <a:cubicBezTo>
                    <a:pt x="3914" y="4358"/>
                    <a:pt x="3913" y="4363"/>
                    <a:pt x="3909" y="4366"/>
                  </a:cubicBezTo>
                  <a:lnTo>
                    <a:pt x="3909" y="4366"/>
                  </a:lnTo>
                  <a:cubicBezTo>
                    <a:pt x="3906" y="4368"/>
                    <a:pt x="3901" y="4368"/>
                    <a:pt x="3898" y="4364"/>
                  </a:cubicBezTo>
                  <a:cubicBezTo>
                    <a:pt x="3895" y="4361"/>
                    <a:pt x="3896" y="4356"/>
                    <a:pt x="3900" y="4353"/>
                  </a:cubicBezTo>
                  <a:close/>
                  <a:moveTo>
                    <a:pt x="3925" y="4334"/>
                  </a:moveTo>
                  <a:lnTo>
                    <a:pt x="3925" y="4334"/>
                  </a:lnTo>
                  <a:cubicBezTo>
                    <a:pt x="3929" y="4331"/>
                    <a:pt x="3934" y="4331"/>
                    <a:pt x="3936" y="4335"/>
                  </a:cubicBezTo>
                  <a:cubicBezTo>
                    <a:pt x="3939" y="4338"/>
                    <a:pt x="3938" y="4343"/>
                    <a:pt x="3935" y="4346"/>
                  </a:cubicBezTo>
                  <a:lnTo>
                    <a:pt x="3935" y="4346"/>
                  </a:lnTo>
                  <a:cubicBezTo>
                    <a:pt x="3931" y="4349"/>
                    <a:pt x="3926" y="4348"/>
                    <a:pt x="3924" y="4345"/>
                  </a:cubicBezTo>
                  <a:cubicBezTo>
                    <a:pt x="3921" y="4341"/>
                    <a:pt x="3922" y="4336"/>
                    <a:pt x="3925" y="4334"/>
                  </a:cubicBezTo>
                  <a:close/>
                  <a:moveTo>
                    <a:pt x="3949" y="4314"/>
                  </a:moveTo>
                  <a:lnTo>
                    <a:pt x="3949" y="4314"/>
                  </a:lnTo>
                  <a:cubicBezTo>
                    <a:pt x="3952" y="4311"/>
                    <a:pt x="3957" y="4311"/>
                    <a:pt x="3960" y="4314"/>
                  </a:cubicBezTo>
                  <a:cubicBezTo>
                    <a:pt x="3964" y="4317"/>
                    <a:pt x="3964" y="4322"/>
                    <a:pt x="3960" y="4325"/>
                  </a:cubicBezTo>
                  <a:lnTo>
                    <a:pt x="3960" y="4325"/>
                  </a:lnTo>
                  <a:cubicBezTo>
                    <a:pt x="3957" y="4329"/>
                    <a:pt x="3952" y="4329"/>
                    <a:pt x="3949" y="4325"/>
                  </a:cubicBezTo>
                  <a:cubicBezTo>
                    <a:pt x="3946" y="4322"/>
                    <a:pt x="3946" y="4317"/>
                    <a:pt x="3949" y="4314"/>
                  </a:cubicBezTo>
                  <a:close/>
                  <a:moveTo>
                    <a:pt x="3973" y="4293"/>
                  </a:moveTo>
                  <a:lnTo>
                    <a:pt x="3973" y="4293"/>
                  </a:lnTo>
                  <a:cubicBezTo>
                    <a:pt x="3976" y="4289"/>
                    <a:pt x="3981" y="4289"/>
                    <a:pt x="3984" y="4293"/>
                  </a:cubicBezTo>
                  <a:cubicBezTo>
                    <a:pt x="3987" y="4296"/>
                    <a:pt x="3987" y="4301"/>
                    <a:pt x="3984" y="4304"/>
                  </a:cubicBezTo>
                  <a:lnTo>
                    <a:pt x="3984" y="4304"/>
                  </a:lnTo>
                  <a:cubicBezTo>
                    <a:pt x="3981" y="4307"/>
                    <a:pt x="3976" y="4307"/>
                    <a:pt x="3973" y="4304"/>
                  </a:cubicBezTo>
                  <a:cubicBezTo>
                    <a:pt x="3970" y="4301"/>
                    <a:pt x="3970" y="4296"/>
                    <a:pt x="3973" y="4293"/>
                  </a:cubicBezTo>
                  <a:close/>
                  <a:moveTo>
                    <a:pt x="3997" y="4271"/>
                  </a:moveTo>
                  <a:lnTo>
                    <a:pt x="3997" y="4271"/>
                  </a:lnTo>
                  <a:cubicBezTo>
                    <a:pt x="4000" y="4268"/>
                    <a:pt x="4005" y="4268"/>
                    <a:pt x="4008" y="4271"/>
                  </a:cubicBezTo>
                  <a:cubicBezTo>
                    <a:pt x="4011" y="4274"/>
                    <a:pt x="4011" y="4279"/>
                    <a:pt x="4008" y="4282"/>
                  </a:cubicBezTo>
                  <a:lnTo>
                    <a:pt x="4008" y="4282"/>
                  </a:lnTo>
                  <a:cubicBezTo>
                    <a:pt x="4005" y="4285"/>
                    <a:pt x="4000" y="4285"/>
                    <a:pt x="3997" y="4282"/>
                  </a:cubicBezTo>
                  <a:cubicBezTo>
                    <a:pt x="3993" y="4279"/>
                    <a:pt x="3993" y="4274"/>
                    <a:pt x="3997" y="4271"/>
                  </a:cubicBezTo>
                  <a:close/>
                  <a:moveTo>
                    <a:pt x="4019" y="4249"/>
                  </a:moveTo>
                  <a:lnTo>
                    <a:pt x="4019" y="4249"/>
                  </a:lnTo>
                  <a:cubicBezTo>
                    <a:pt x="4022" y="4246"/>
                    <a:pt x="4027" y="4245"/>
                    <a:pt x="4030" y="4248"/>
                  </a:cubicBezTo>
                  <a:cubicBezTo>
                    <a:pt x="4033" y="4251"/>
                    <a:pt x="4034" y="4256"/>
                    <a:pt x="4031" y="4259"/>
                  </a:cubicBezTo>
                  <a:lnTo>
                    <a:pt x="4031" y="4259"/>
                  </a:lnTo>
                  <a:cubicBezTo>
                    <a:pt x="4028" y="4263"/>
                    <a:pt x="4023" y="4263"/>
                    <a:pt x="4020" y="4260"/>
                  </a:cubicBezTo>
                  <a:cubicBezTo>
                    <a:pt x="4016" y="4257"/>
                    <a:pt x="4016" y="4252"/>
                    <a:pt x="4019" y="4249"/>
                  </a:cubicBezTo>
                  <a:close/>
                  <a:moveTo>
                    <a:pt x="4040" y="4225"/>
                  </a:moveTo>
                  <a:lnTo>
                    <a:pt x="4040" y="4225"/>
                  </a:lnTo>
                  <a:cubicBezTo>
                    <a:pt x="4043" y="4222"/>
                    <a:pt x="4048" y="4221"/>
                    <a:pt x="4052" y="4224"/>
                  </a:cubicBezTo>
                  <a:cubicBezTo>
                    <a:pt x="4055" y="4227"/>
                    <a:pt x="4055" y="4232"/>
                    <a:pt x="4053" y="4236"/>
                  </a:cubicBezTo>
                  <a:lnTo>
                    <a:pt x="4052" y="4236"/>
                  </a:lnTo>
                  <a:cubicBezTo>
                    <a:pt x="4050" y="4239"/>
                    <a:pt x="4045" y="4239"/>
                    <a:pt x="4041" y="4237"/>
                  </a:cubicBezTo>
                  <a:cubicBezTo>
                    <a:pt x="4038" y="4234"/>
                    <a:pt x="4037" y="4229"/>
                    <a:pt x="4040" y="4225"/>
                  </a:cubicBezTo>
                  <a:close/>
                  <a:moveTo>
                    <a:pt x="4062" y="4202"/>
                  </a:moveTo>
                  <a:lnTo>
                    <a:pt x="4062" y="4202"/>
                  </a:lnTo>
                  <a:cubicBezTo>
                    <a:pt x="4065" y="4198"/>
                    <a:pt x="4070" y="4198"/>
                    <a:pt x="4073" y="4201"/>
                  </a:cubicBezTo>
                  <a:cubicBezTo>
                    <a:pt x="4076" y="4203"/>
                    <a:pt x="4077" y="4209"/>
                    <a:pt x="4074" y="4212"/>
                  </a:cubicBezTo>
                  <a:lnTo>
                    <a:pt x="4074" y="4212"/>
                  </a:lnTo>
                  <a:cubicBezTo>
                    <a:pt x="4071" y="4215"/>
                    <a:pt x="4066" y="4216"/>
                    <a:pt x="4063" y="4213"/>
                  </a:cubicBezTo>
                  <a:cubicBezTo>
                    <a:pt x="4059" y="4210"/>
                    <a:pt x="4059" y="4205"/>
                    <a:pt x="4062" y="4202"/>
                  </a:cubicBezTo>
                  <a:close/>
                  <a:moveTo>
                    <a:pt x="4081" y="4178"/>
                  </a:moveTo>
                  <a:lnTo>
                    <a:pt x="4081" y="4177"/>
                  </a:lnTo>
                  <a:cubicBezTo>
                    <a:pt x="4084" y="4174"/>
                    <a:pt x="4089" y="4173"/>
                    <a:pt x="4092" y="4175"/>
                  </a:cubicBezTo>
                  <a:cubicBezTo>
                    <a:pt x="4096" y="4177"/>
                    <a:pt x="4097" y="4182"/>
                    <a:pt x="4095" y="4186"/>
                  </a:cubicBezTo>
                  <a:lnTo>
                    <a:pt x="4095" y="4186"/>
                  </a:lnTo>
                  <a:cubicBezTo>
                    <a:pt x="4092" y="4190"/>
                    <a:pt x="4087" y="4191"/>
                    <a:pt x="4084" y="4189"/>
                  </a:cubicBezTo>
                  <a:cubicBezTo>
                    <a:pt x="4080" y="4186"/>
                    <a:pt x="4079" y="4181"/>
                    <a:pt x="4081" y="4178"/>
                  </a:cubicBezTo>
                  <a:close/>
                  <a:moveTo>
                    <a:pt x="4101" y="4152"/>
                  </a:moveTo>
                  <a:lnTo>
                    <a:pt x="4101" y="4152"/>
                  </a:lnTo>
                  <a:cubicBezTo>
                    <a:pt x="4103" y="4148"/>
                    <a:pt x="4108" y="4147"/>
                    <a:pt x="4112" y="4150"/>
                  </a:cubicBezTo>
                  <a:cubicBezTo>
                    <a:pt x="4115" y="4152"/>
                    <a:pt x="4116" y="4157"/>
                    <a:pt x="4114" y="4161"/>
                  </a:cubicBezTo>
                  <a:lnTo>
                    <a:pt x="4114" y="4161"/>
                  </a:lnTo>
                  <a:cubicBezTo>
                    <a:pt x="4112" y="4164"/>
                    <a:pt x="4107" y="4165"/>
                    <a:pt x="4103" y="4163"/>
                  </a:cubicBezTo>
                  <a:cubicBezTo>
                    <a:pt x="4099" y="4161"/>
                    <a:pt x="4098" y="4156"/>
                    <a:pt x="4101" y="4152"/>
                  </a:cubicBezTo>
                  <a:close/>
                  <a:moveTo>
                    <a:pt x="4120" y="4126"/>
                  </a:moveTo>
                  <a:lnTo>
                    <a:pt x="4120" y="4126"/>
                  </a:lnTo>
                  <a:cubicBezTo>
                    <a:pt x="4122" y="4123"/>
                    <a:pt x="4127" y="4122"/>
                    <a:pt x="4131" y="4124"/>
                  </a:cubicBezTo>
                  <a:cubicBezTo>
                    <a:pt x="4135" y="4126"/>
                    <a:pt x="4136" y="4131"/>
                    <a:pt x="4133" y="4135"/>
                  </a:cubicBezTo>
                  <a:lnTo>
                    <a:pt x="4133" y="4135"/>
                  </a:lnTo>
                  <a:cubicBezTo>
                    <a:pt x="4131" y="4139"/>
                    <a:pt x="4126" y="4140"/>
                    <a:pt x="4122" y="4137"/>
                  </a:cubicBezTo>
                  <a:cubicBezTo>
                    <a:pt x="4118" y="4135"/>
                    <a:pt x="4117" y="4130"/>
                    <a:pt x="4120" y="4126"/>
                  </a:cubicBezTo>
                  <a:close/>
                  <a:moveTo>
                    <a:pt x="4137" y="4100"/>
                  </a:moveTo>
                  <a:lnTo>
                    <a:pt x="4137" y="4100"/>
                  </a:lnTo>
                  <a:cubicBezTo>
                    <a:pt x="4139" y="4096"/>
                    <a:pt x="4143" y="4094"/>
                    <a:pt x="4147" y="4097"/>
                  </a:cubicBezTo>
                  <a:cubicBezTo>
                    <a:pt x="4151" y="4099"/>
                    <a:pt x="4153" y="4103"/>
                    <a:pt x="4151" y="4107"/>
                  </a:cubicBezTo>
                  <a:lnTo>
                    <a:pt x="4151" y="4107"/>
                  </a:lnTo>
                  <a:cubicBezTo>
                    <a:pt x="4149" y="4111"/>
                    <a:pt x="4144" y="4113"/>
                    <a:pt x="4140" y="4111"/>
                  </a:cubicBezTo>
                  <a:cubicBezTo>
                    <a:pt x="4136" y="4109"/>
                    <a:pt x="4134" y="4104"/>
                    <a:pt x="4137" y="4100"/>
                  </a:cubicBezTo>
                  <a:close/>
                  <a:moveTo>
                    <a:pt x="4153" y="4072"/>
                  </a:moveTo>
                  <a:lnTo>
                    <a:pt x="4153" y="4072"/>
                  </a:lnTo>
                  <a:cubicBezTo>
                    <a:pt x="4155" y="4069"/>
                    <a:pt x="4160" y="4067"/>
                    <a:pt x="4164" y="4069"/>
                  </a:cubicBezTo>
                  <a:cubicBezTo>
                    <a:pt x="4168" y="4071"/>
                    <a:pt x="4169" y="4076"/>
                    <a:pt x="4167" y="4080"/>
                  </a:cubicBezTo>
                  <a:lnTo>
                    <a:pt x="4167" y="4080"/>
                  </a:lnTo>
                  <a:cubicBezTo>
                    <a:pt x="4165" y="4084"/>
                    <a:pt x="4160" y="4085"/>
                    <a:pt x="4156" y="4083"/>
                  </a:cubicBezTo>
                  <a:cubicBezTo>
                    <a:pt x="4152" y="4081"/>
                    <a:pt x="4151" y="4076"/>
                    <a:pt x="4153" y="4072"/>
                  </a:cubicBezTo>
                  <a:close/>
                  <a:moveTo>
                    <a:pt x="4170" y="4045"/>
                  </a:moveTo>
                  <a:lnTo>
                    <a:pt x="4170" y="4045"/>
                  </a:lnTo>
                  <a:cubicBezTo>
                    <a:pt x="4172" y="4041"/>
                    <a:pt x="4177" y="4040"/>
                    <a:pt x="4180" y="4042"/>
                  </a:cubicBezTo>
                  <a:cubicBezTo>
                    <a:pt x="4184" y="4044"/>
                    <a:pt x="4186" y="4049"/>
                    <a:pt x="4184" y="4053"/>
                  </a:cubicBezTo>
                  <a:lnTo>
                    <a:pt x="4184" y="4053"/>
                  </a:lnTo>
                  <a:cubicBezTo>
                    <a:pt x="4182" y="4056"/>
                    <a:pt x="4177" y="4058"/>
                    <a:pt x="4173" y="4056"/>
                  </a:cubicBezTo>
                  <a:cubicBezTo>
                    <a:pt x="4169" y="4054"/>
                    <a:pt x="4168" y="4049"/>
                    <a:pt x="4170" y="4045"/>
                  </a:cubicBezTo>
                  <a:close/>
                  <a:moveTo>
                    <a:pt x="4184" y="4017"/>
                  </a:moveTo>
                  <a:lnTo>
                    <a:pt x="4184" y="4017"/>
                  </a:lnTo>
                  <a:cubicBezTo>
                    <a:pt x="4185" y="4013"/>
                    <a:pt x="4190" y="4011"/>
                    <a:pt x="4194" y="4013"/>
                  </a:cubicBezTo>
                  <a:cubicBezTo>
                    <a:pt x="4198" y="4015"/>
                    <a:pt x="4200" y="4019"/>
                    <a:pt x="4198" y="4023"/>
                  </a:cubicBezTo>
                  <a:lnTo>
                    <a:pt x="4198" y="4023"/>
                  </a:lnTo>
                  <a:cubicBezTo>
                    <a:pt x="4196" y="4027"/>
                    <a:pt x="4191" y="4029"/>
                    <a:pt x="4187" y="4027"/>
                  </a:cubicBezTo>
                  <a:cubicBezTo>
                    <a:pt x="4183" y="4025"/>
                    <a:pt x="4182" y="4021"/>
                    <a:pt x="4184" y="4017"/>
                  </a:cubicBezTo>
                  <a:close/>
                  <a:moveTo>
                    <a:pt x="4198" y="3988"/>
                  </a:moveTo>
                  <a:lnTo>
                    <a:pt x="4198" y="3988"/>
                  </a:lnTo>
                  <a:cubicBezTo>
                    <a:pt x="4199" y="3984"/>
                    <a:pt x="4204" y="3982"/>
                    <a:pt x="4208" y="3984"/>
                  </a:cubicBezTo>
                  <a:cubicBezTo>
                    <a:pt x="4212" y="3986"/>
                    <a:pt x="4214" y="3991"/>
                    <a:pt x="4212" y="3995"/>
                  </a:cubicBezTo>
                  <a:lnTo>
                    <a:pt x="4212" y="3995"/>
                  </a:lnTo>
                  <a:cubicBezTo>
                    <a:pt x="4210" y="3999"/>
                    <a:pt x="4205" y="4000"/>
                    <a:pt x="4201" y="3999"/>
                  </a:cubicBezTo>
                  <a:cubicBezTo>
                    <a:pt x="4197" y="3997"/>
                    <a:pt x="4196" y="3992"/>
                    <a:pt x="4198" y="3988"/>
                  </a:cubicBezTo>
                  <a:close/>
                  <a:moveTo>
                    <a:pt x="4211" y="3960"/>
                  </a:moveTo>
                  <a:lnTo>
                    <a:pt x="4211" y="3960"/>
                  </a:lnTo>
                  <a:cubicBezTo>
                    <a:pt x="4212" y="3956"/>
                    <a:pt x="4217" y="3953"/>
                    <a:pt x="4221" y="3955"/>
                  </a:cubicBezTo>
                  <a:cubicBezTo>
                    <a:pt x="4225" y="3956"/>
                    <a:pt x="4228" y="3961"/>
                    <a:pt x="4226" y="3965"/>
                  </a:cubicBezTo>
                  <a:lnTo>
                    <a:pt x="4226" y="3965"/>
                  </a:lnTo>
                  <a:cubicBezTo>
                    <a:pt x="4225" y="3969"/>
                    <a:pt x="4220" y="3971"/>
                    <a:pt x="4216" y="3970"/>
                  </a:cubicBezTo>
                  <a:cubicBezTo>
                    <a:pt x="4212" y="3969"/>
                    <a:pt x="4210" y="3964"/>
                    <a:pt x="4211" y="3960"/>
                  </a:cubicBezTo>
                  <a:close/>
                  <a:moveTo>
                    <a:pt x="4222" y="3930"/>
                  </a:moveTo>
                  <a:lnTo>
                    <a:pt x="4222" y="3930"/>
                  </a:lnTo>
                  <a:cubicBezTo>
                    <a:pt x="4223" y="3926"/>
                    <a:pt x="4228" y="3923"/>
                    <a:pt x="4232" y="3925"/>
                  </a:cubicBezTo>
                  <a:cubicBezTo>
                    <a:pt x="4236" y="3926"/>
                    <a:pt x="4239" y="3931"/>
                    <a:pt x="4237" y="3935"/>
                  </a:cubicBezTo>
                  <a:lnTo>
                    <a:pt x="4237" y="3935"/>
                  </a:lnTo>
                  <a:cubicBezTo>
                    <a:pt x="4236" y="3939"/>
                    <a:pt x="4231" y="3941"/>
                    <a:pt x="4227" y="3940"/>
                  </a:cubicBezTo>
                  <a:cubicBezTo>
                    <a:pt x="4223" y="3939"/>
                    <a:pt x="4221" y="3934"/>
                    <a:pt x="4222" y="3930"/>
                  </a:cubicBezTo>
                  <a:close/>
                  <a:moveTo>
                    <a:pt x="4233" y="3900"/>
                  </a:moveTo>
                  <a:lnTo>
                    <a:pt x="4233" y="3900"/>
                  </a:lnTo>
                  <a:cubicBezTo>
                    <a:pt x="4234" y="3896"/>
                    <a:pt x="4239" y="3893"/>
                    <a:pt x="4243" y="3895"/>
                  </a:cubicBezTo>
                  <a:cubicBezTo>
                    <a:pt x="4247" y="3896"/>
                    <a:pt x="4250" y="3900"/>
                    <a:pt x="4248" y="3905"/>
                  </a:cubicBezTo>
                  <a:lnTo>
                    <a:pt x="4248" y="3905"/>
                  </a:lnTo>
                  <a:cubicBezTo>
                    <a:pt x="4247" y="3909"/>
                    <a:pt x="4243" y="3911"/>
                    <a:pt x="4238" y="3910"/>
                  </a:cubicBezTo>
                  <a:cubicBezTo>
                    <a:pt x="4234" y="3909"/>
                    <a:pt x="4232" y="3904"/>
                    <a:pt x="4233" y="3900"/>
                  </a:cubicBezTo>
                  <a:close/>
                  <a:moveTo>
                    <a:pt x="4243" y="3870"/>
                  </a:moveTo>
                  <a:lnTo>
                    <a:pt x="4243" y="3870"/>
                  </a:lnTo>
                  <a:cubicBezTo>
                    <a:pt x="4244" y="3866"/>
                    <a:pt x="4249" y="3863"/>
                    <a:pt x="4253" y="3864"/>
                  </a:cubicBezTo>
                  <a:cubicBezTo>
                    <a:pt x="4257" y="3865"/>
                    <a:pt x="4260" y="3870"/>
                    <a:pt x="4259" y="3874"/>
                  </a:cubicBezTo>
                  <a:lnTo>
                    <a:pt x="4259" y="3874"/>
                  </a:lnTo>
                  <a:cubicBezTo>
                    <a:pt x="4258" y="3878"/>
                    <a:pt x="4253" y="3881"/>
                    <a:pt x="4249" y="3880"/>
                  </a:cubicBezTo>
                  <a:cubicBezTo>
                    <a:pt x="4245" y="3879"/>
                    <a:pt x="4242" y="3874"/>
                    <a:pt x="4243" y="3870"/>
                  </a:cubicBezTo>
                  <a:close/>
                  <a:moveTo>
                    <a:pt x="4251" y="3839"/>
                  </a:moveTo>
                  <a:lnTo>
                    <a:pt x="4251" y="3839"/>
                  </a:lnTo>
                  <a:cubicBezTo>
                    <a:pt x="4252" y="3835"/>
                    <a:pt x="4257" y="3832"/>
                    <a:pt x="4261" y="3833"/>
                  </a:cubicBezTo>
                  <a:cubicBezTo>
                    <a:pt x="4265" y="3834"/>
                    <a:pt x="4268" y="3839"/>
                    <a:pt x="4267" y="3843"/>
                  </a:cubicBezTo>
                  <a:lnTo>
                    <a:pt x="4267" y="3843"/>
                  </a:lnTo>
                  <a:cubicBezTo>
                    <a:pt x="4266" y="3847"/>
                    <a:pt x="4261" y="3850"/>
                    <a:pt x="4257" y="3849"/>
                  </a:cubicBezTo>
                  <a:cubicBezTo>
                    <a:pt x="4253" y="3848"/>
                    <a:pt x="4250" y="3843"/>
                    <a:pt x="4251" y="3839"/>
                  </a:cubicBezTo>
                  <a:close/>
                  <a:moveTo>
                    <a:pt x="4259" y="3808"/>
                  </a:moveTo>
                  <a:lnTo>
                    <a:pt x="4259" y="3808"/>
                  </a:lnTo>
                  <a:cubicBezTo>
                    <a:pt x="4260" y="3804"/>
                    <a:pt x="4264" y="3801"/>
                    <a:pt x="4269" y="3802"/>
                  </a:cubicBezTo>
                  <a:cubicBezTo>
                    <a:pt x="4273" y="3803"/>
                    <a:pt x="4276" y="3808"/>
                    <a:pt x="4275" y="3812"/>
                  </a:cubicBezTo>
                  <a:lnTo>
                    <a:pt x="4275" y="3812"/>
                  </a:lnTo>
                  <a:cubicBezTo>
                    <a:pt x="4273" y="3816"/>
                    <a:pt x="4269" y="3819"/>
                    <a:pt x="4265" y="3818"/>
                  </a:cubicBezTo>
                  <a:cubicBezTo>
                    <a:pt x="4261" y="3817"/>
                    <a:pt x="4258" y="3812"/>
                    <a:pt x="4259" y="3808"/>
                  </a:cubicBezTo>
                  <a:close/>
                  <a:moveTo>
                    <a:pt x="4266" y="3778"/>
                  </a:moveTo>
                  <a:lnTo>
                    <a:pt x="4266" y="3778"/>
                  </a:lnTo>
                  <a:cubicBezTo>
                    <a:pt x="4266" y="3773"/>
                    <a:pt x="4270" y="3770"/>
                    <a:pt x="4275" y="3771"/>
                  </a:cubicBezTo>
                  <a:cubicBezTo>
                    <a:pt x="4279" y="3771"/>
                    <a:pt x="4282" y="3775"/>
                    <a:pt x="4282" y="3780"/>
                  </a:cubicBezTo>
                  <a:lnTo>
                    <a:pt x="4282" y="3780"/>
                  </a:lnTo>
                  <a:cubicBezTo>
                    <a:pt x="4281" y="3784"/>
                    <a:pt x="4277" y="3787"/>
                    <a:pt x="4273" y="3787"/>
                  </a:cubicBezTo>
                  <a:cubicBezTo>
                    <a:pt x="4268" y="3786"/>
                    <a:pt x="4265" y="3782"/>
                    <a:pt x="4266" y="3778"/>
                  </a:cubicBezTo>
                  <a:close/>
                  <a:moveTo>
                    <a:pt x="4271" y="3746"/>
                  </a:moveTo>
                  <a:lnTo>
                    <a:pt x="4271" y="3746"/>
                  </a:lnTo>
                  <a:cubicBezTo>
                    <a:pt x="4271" y="3742"/>
                    <a:pt x="4275" y="3739"/>
                    <a:pt x="4279" y="3739"/>
                  </a:cubicBezTo>
                  <a:cubicBezTo>
                    <a:pt x="4284" y="3740"/>
                    <a:pt x="4287" y="3744"/>
                    <a:pt x="4286" y="3748"/>
                  </a:cubicBezTo>
                  <a:lnTo>
                    <a:pt x="4286" y="3748"/>
                  </a:lnTo>
                  <a:cubicBezTo>
                    <a:pt x="4286" y="3752"/>
                    <a:pt x="4282" y="3756"/>
                    <a:pt x="4278" y="3755"/>
                  </a:cubicBezTo>
                  <a:cubicBezTo>
                    <a:pt x="4273" y="3755"/>
                    <a:pt x="4270" y="3751"/>
                    <a:pt x="4271" y="3746"/>
                  </a:cubicBezTo>
                  <a:close/>
                  <a:moveTo>
                    <a:pt x="4275" y="3715"/>
                  </a:moveTo>
                  <a:lnTo>
                    <a:pt x="4275" y="3715"/>
                  </a:lnTo>
                  <a:cubicBezTo>
                    <a:pt x="4276" y="3710"/>
                    <a:pt x="4280" y="3707"/>
                    <a:pt x="4284" y="3707"/>
                  </a:cubicBezTo>
                  <a:cubicBezTo>
                    <a:pt x="4289" y="3708"/>
                    <a:pt x="4292" y="3712"/>
                    <a:pt x="4291" y="3716"/>
                  </a:cubicBezTo>
                  <a:lnTo>
                    <a:pt x="4291" y="3716"/>
                  </a:lnTo>
                  <a:cubicBezTo>
                    <a:pt x="4291" y="3721"/>
                    <a:pt x="4287" y="3724"/>
                    <a:pt x="4282" y="3723"/>
                  </a:cubicBezTo>
                  <a:cubicBezTo>
                    <a:pt x="4278" y="3723"/>
                    <a:pt x="4275" y="3719"/>
                    <a:pt x="4275" y="3715"/>
                  </a:cubicBezTo>
                  <a:close/>
                  <a:moveTo>
                    <a:pt x="4279" y="3684"/>
                  </a:moveTo>
                  <a:lnTo>
                    <a:pt x="4279" y="3684"/>
                  </a:lnTo>
                  <a:cubicBezTo>
                    <a:pt x="4279" y="3679"/>
                    <a:pt x="4283" y="3676"/>
                    <a:pt x="4287" y="3676"/>
                  </a:cubicBezTo>
                  <a:cubicBezTo>
                    <a:pt x="4291" y="3676"/>
                    <a:pt x="4295" y="3679"/>
                    <a:pt x="4295" y="3684"/>
                  </a:cubicBezTo>
                  <a:lnTo>
                    <a:pt x="4295" y="3684"/>
                  </a:lnTo>
                  <a:cubicBezTo>
                    <a:pt x="4295" y="3688"/>
                    <a:pt x="4291" y="3692"/>
                    <a:pt x="4287" y="3692"/>
                  </a:cubicBezTo>
                  <a:cubicBezTo>
                    <a:pt x="4283" y="3692"/>
                    <a:pt x="4279" y="3688"/>
                    <a:pt x="4279" y="3684"/>
                  </a:cubicBezTo>
                  <a:close/>
                  <a:moveTo>
                    <a:pt x="4281" y="3652"/>
                  </a:moveTo>
                  <a:lnTo>
                    <a:pt x="4281" y="3652"/>
                  </a:lnTo>
                  <a:cubicBezTo>
                    <a:pt x="4281" y="3647"/>
                    <a:pt x="4284" y="3644"/>
                    <a:pt x="4289" y="3644"/>
                  </a:cubicBezTo>
                  <a:cubicBezTo>
                    <a:pt x="4293" y="3644"/>
                    <a:pt x="4297" y="3647"/>
                    <a:pt x="4297" y="3652"/>
                  </a:cubicBezTo>
                  <a:lnTo>
                    <a:pt x="4297" y="3652"/>
                  </a:lnTo>
                  <a:cubicBezTo>
                    <a:pt x="4297" y="3656"/>
                    <a:pt x="4293" y="3660"/>
                    <a:pt x="4289" y="3660"/>
                  </a:cubicBezTo>
                  <a:cubicBezTo>
                    <a:pt x="4284" y="3660"/>
                    <a:pt x="4281" y="3656"/>
                    <a:pt x="4281" y="3652"/>
                  </a:cubicBezTo>
                  <a:close/>
                  <a:moveTo>
                    <a:pt x="4282" y="3620"/>
                  </a:moveTo>
                  <a:lnTo>
                    <a:pt x="4282" y="3620"/>
                  </a:lnTo>
                  <a:cubicBezTo>
                    <a:pt x="4282" y="3615"/>
                    <a:pt x="4286" y="3612"/>
                    <a:pt x="4290" y="3612"/>
                  </a:cubicBezTo>
                  <a:cubicBezTo>
                    <a:pt x="4295" y="3612"/>
                    <a:pt x="4298" y="3615"/>
                    <a:pt x="4298" y="3620"/>
                  </a:cubicBezTo>
                  <a:lnTo>
                    <a:pt x="4298" y="3620"/>
                  </a:lnTo>
                  <a:cubicBezTo>
                    <a:pt x="4298" y="3624"/>
                    <a:pt x="4295" y="3628"/>
                    <a:pt x="4290" y="3628"/>
                  </a:cubicBezTo>
                  <a:cubicBezTo>
                    <a:pt x="4286" y="3628"/>
                    <a:pt x="4282" y="3624"/>
                    <a:pt x="4282" y="3620"/>
                  </a:cubicBezTo>
                  <a:close/>
                  <a:moveTo>
                    <a:pt x="4283" y="3588"/>
                  </a:moveTo>
                  <a:lnTo>
                    <a:pt x="4283" y="3588"/>
                  </a:lnTo>
                  <a:cubicBezTo>
                    <a:pt x="4283" y="3583"/>
                    <a:pt x="4287" y="3580"/>
                    <a:pt x="4291" y="3580"/>
                  </a:cubicBezTo>
                  <a:cubicBezTo>
                    <a:pt x="4296" y="3580"/>
                    <a:pt x="4299" y="3583"/>
                    <a:pt x="4299" y="3588"/>
                  </a:cubicBezTo>
                  <a:lnTo>
                    <a:pt x="4299" y="3588"/>
                  </a:lnTo>
                  <a:cubicBezTo>
                    <a:pt x="4299" y="3592"/>
                    <a:pt x="4296" y="3596"/>
                    <a:pt x="4291" y="3596"/>
                  </a:cubicBezTo>
                  <a:cubicBezTo>
                    <a:pt x="4287" y="3596"/>
                    <a:pt x="4283" y="3592"/>
                    <a:pt x="4283" y="3588"/>
                  </a:cubicBezTo>
                  <a:close/>
                  <a:moveTo>
                    <a:pt x="4283" y="3556"/>
                  </a:moveTo>
                  <a:lnTo>
                    <a:pt x="4283" y="3556"/>
                  </a:lnTo>
                  <a:cubicBezTo>
                    <a:pt x="4283" y="3551"/>
                    <a:pt x="4287" y="3548"/>
                    <a:pt x="4291" y="3548"/>
                  </a:cubicBezTo>
                  <a:cubicBezTo>
                    <a:pt x="4296" y="3548"/>
                    <a:pt x="4299" y="3551"/>
                    <a:pt x="4299" y="3556"/>
                  </a:cubicBezTo>
                  <a:lnTo>
                    <a:pt x="4299" y="3556"/>
                  </a:lnTo>
                  <a:cubicBezTo>
                    <a:pt x="4299" y="3560"/>
                    <a:pt x="4296" y="3564"/>
                    <a:pt x="4291" y="3564"/>
                  </a:cubicBezTo>
                  <a:cubicBezTo>
                    <a:pt x="4287" y="3564"/>
                    <a:pt x="4283" y="3560"/>
                    <a:pt x="4283" y="3556"/>
                  </a:cubicBezTo>
                  <a:close/>
                  <a:moveTo>
                    <a:pt x="4283" y="3524"/>
                  </a:moveTo>
                  <a:lnTo>
                    <a:pt x="4283" y="3524"/>
                  </a:lnTo>
                  <a:cubicBezTo>
                    <a:pt x="4283" y="3519"/>
                    <a:pt x="4287" y="3516"/>
                    <a:pt x="4291" y="3516"/>
                  </a:cubicBezTo>
                  <a:cubicBezTo>
                    <a:pt x="4296" y="3516"/>
                    <a:pt x="4299" y="3519"/>
                    <a:pt x="4299" y="3524"/>
                  </a:cubicBezTo>
                  <a:lnTo>
                    <a:pt x="4299" y="3524"/>
                  </a:lnTo>
                  <a:cubicBezTo>
                    <a:pt x="4299" y="3528"/>
                    <a:pt x="4296" y="3532"/>
                    <a:pt x="4291" y="3532"/>
                  </a:cubicBezTo>
                  <a:cubicBezTo>
                    <a:pt x="4287" y="3532"/>
                    <a:pt x="4283" y="3528"/>
                    <a:pt x="4283" y="3524"/>
                  </a:cubicBezTo>
                  <a:close/>
                  <a:moveTo>
                    <a:pt x="4283" y="3492"/>
                  </a:moveTo>
                  <a:lnTo>
                    <a:pt x="4283" y="3492"/>
                  </a:lnTo>
                  <a:cubicBezTo>
                    <a:pt x="4283" y="3487"/>
                    <a:pt x="4287" y="3484"/>
                    <a:pt x="4291" y="3484"/>
                  </a:cubicBezTo>
                  <a:cubicBezTo>
                    <a:pt x="4296" y="3484"/>
                    <a:pt x="4299" y="3487"/>
                    <a:pt x="4299" y="3492"/>
                  </a:cubicBezTo>
                  <a:lnTo>
                    <a:pt x="4299" y="3492"/>
                  </a:lnTo>
                  <a:cubicBezTo>
                    <a:pt x="4299" y="3496"/>
                    <a:pt x="4296" y="3500"/>
                    <a:pt x="4291" y="3500"/>
                  </a:cubicBezTo>
                  <a:cubicBezTo>
                    <a:pt x="4287" y="3500"/>
                    <a:pt x="4283" y="3496"/>
                    <a:pt x="4283" y="3492"/>
                  </a:cubicBezTo>
                  <a:close/>
                  <a:moveTo>
                    <a:pt x="4283" y="3460"/>
                  </a:moveTo>
                  <a:lnTo>
                    <a:pt x="4283" y="3460"/>
                  </a:lnTo>
                  <a:cubicBezTo>
                    <a:pt x="4283" y="3455"/>
                    <a:pt x="4287" y="3452"/>
                    <a:pt x="4291" y="3452"/>
                  </a:cubicBezTo>
                  <a:cubicBezTo>
                    <a:pt x="4296" y="3452"/>
                    <a:pt x="4299" y="3455"/>
                    <a:pt x="4299" y="3460"/>
                  </a:cubicBezTo>
                  <a:lnTo>
                    <a:pt x="4299" y="3460"/>
                  </a:lnTo>
                  <a:cubicBezTo>
                    <a:pt x="4299" y="3464"/>
                    <a:pt x="4296" y="3468"/>
                    <a:pt x="4291" y="3468"/>
                  </a:cubicBezTo>
                  <a:cubicBezTo>
                    <a:pt x="4287" y="3468"/>
                    <a:pt x="4283" y="3464"/>
                    <a:pt x="4283" y="3460"/>
                  </a:cubicBezTo>
                  <a:close/>
                  <a:moveTo>
                    <a:pt x="4283" y="3428"/>
                  </a:moveTo>
                  <a:lnTo>
                    <a:pt x="4283" y="3428"/>
                  </a:lnTo>
                  <a:cubicBezTo>
                    <a:pt x="4283" y="3423"/>
                    <a:pt x="4287" y="3420"/>
                    <a:pt x="4291" y="3420"/>
                  </a:cubicBezTo>
                  <a:cubicBezTo>
                    <a:pt x="4296" y="3420"/>
                    <a:pt x="4299" y="3423"/>
                    <a:pt x="4299" y="3428"/>
                  </a:cubicBezTo>
                  <a:lnTo>
                    <a:pt x="4299" y="3428"/>
                  </a:lnTo>
                  <a:cubicBezTo>
                    <a:pt x="4299" y="3432"/>
                    <a:pt x="4296" y="3436"/>
                    <a:pt x="4291" y="3436"/>
                  </a:cubicBezTo>
                  <a:cubicBezTo>
                    <a:pt x="4287" y="3436"/>
                    <a:pt x="4283" y="3432"/>
                    <a:pt x="4283" y="3428"/>
                  </a:cubicBezTo>
                  <a:close/>
                  <a:moveTo>
                    <a:pt x="4283" y="3396"/>
                  </a:moveTo>
                  <a:lnTo>
                    <a:pt x="4283" y="3396"/>
                  </a:lnTo>
                  <a:cubicBezTo>
                    <a:pt x="4283" y="3391"/>
                    <a:pt x="4287" y="3388"/>
                    <a:pt x="4291" y="3388"/>
                  </a:cubicBezTo>
                  <a:cubicBezTo>
                    <a:pt x="4296" y="3388"/>
                    <a:pt x="4299" y="3391"/>
                    <a:pt x="4299" y="3396"/>
                  </a:cubicBezTo>
                  <a:lnTo>
                    <a:pt x="4299" y="3396"/>
                  </a:lnTo>
                  <a:cubicBezTo>
                    <a:pt x="4299" y="3400"/>
                    <a:pt x="4296" y="3404"/>
                    <a:pt x="4291" y="3404"/>
                  </a:cubicBezTo>
                  <a:cubicBezTo>
                    <a:pt x="4287" y="3404"/>
                    <a:pt x="4283" y="3400"/>
                    <a:pt x="4283" y="3396"/>
                  </a:cubicBezTo>
                  <a:close/>
                  <a:moveTo>
                    <a:pt x="4283" y="3364"/>
                  </a:moveTo>
                  <a:lnTo>
                    <a:pt x="4283" y="3364"/>
                  </a:lnTo>
                  <a:cubicBezTo>
                    <a:pt x="4283" y="3359"/>
                    <a:pt x="4287" y="3356"/>
                    <a:pt x="4291" y="3356"/>
                  </a:cubicBezTo>
                  <a:cubicBezTo>
                    <a:pt x="4296" y="3356"/>
                    <a:pt x="4299" y="3359"/>
                    <a:pt x="4299" y="3364"/>
                  </a:cubicBezTo>
                  <a:lnTo>
                    <a:pt x="4299" y="3364"/>
                  </a:lnTo>
                  <a:cubicBezTo>
                    <a:pt x="4299" y="3368"/>
                    <a:pt x="4296" y="3372"/>
                    <a:pt x="4291" y="3372"/>
                  </a:cubicBezTo>
                  <a:cubicBezTo>
                    <a:pt x="4287" y="3372"/>
                    <a:pt x="4283" y="3368"/>
                    <a:pt x="4283" y="3364"/>
                  </a:cubicBezTo>
                  <a:close/>
                  <a:moveTo>
                    <a:pt x="4283" y="3332"/>
                  </a:moveTo>
                  <a:lnTo>
                    <a:pt x="4283" y="3332"/>
                  </a:lnTo>
                  <a:cubicBezTo>
                    <a:pt x="4283" y="3327"/>
                    <a:pt x="4287" y="3324"/>
                    <a:pt x="4291" y="3324"/>
                  </a:cubicBezTo>
                  <a:cubicBezTo>
                    <a:pt x="4296" y="3324"/>
                    <a:pt x="4299" y="3327"/>
                    <a:pt x="4299" y="3332"/>
                  </a:cubicBezTo>
                  <a:lnTo>
                    <a:pt x="4299" y="3332"/>
                  </a:lnTo>
                  <a:cubicBezTo>
                    <a:pt x="4299" y="3336"/>
                    <a:pt x="4296" y="3340"/>
                    <a:pt x="4291" y="3340"/>
                  </a:cubicBezTo>
                  <a:cubicBezTo>
                    <a:pt x="4287" y="3340"/>
                    <a:pt x="4283" y="3336"/>
                    <a:pt x="4283" y="3332"/>
                  </a:cubicBezTo>
                  <a:close/>
                  <a:moveTo>
                    <a:pt x="4283" y="3300"/>
                  </a:moveTo>
                  <a:lnTo>
                    <a:pt x="4283" y="3300"/>
                  </a:lnTo>
                  <a:cubicBezTo>
                    <a:pt x="4283" y="3295"/>
                    <a:pt x="4287" y="3292"/>
                    <a:pt x="4291" y="3292"/>
                  </a:cubicBezTo>
                  <a:cubicBezTo>
                    <a:pt x="4296" y="3292"/>
                    <a:pt x="4299" y="3295"/>
                    <a:pt x="4299" y="3300"/>
                  </a:cubicBezTo>
                  <a:lnTo>
                    <a:pt x="4299" y="3300"/>
                  </a:lnTo>
                  <a:cubicBezTo>
                    <a:pt x="4299" y="3304"/>
                    <a:pt x="4296" y="3308"/>
                    <a:pt x="4291" y="3308"/>
                  </a:cubicBezTo>
                  <a:cubicBezTo>
                    <a:pt x="4287" y="3308"/>
                    <a:pt x="4283" y="3304"/>
                    <a:pt x="4283" y="3300"/>
                  </a:cubicBezTo>
                  <a:close/>
                  <a:moveTo>
                    <a:pt x="4283" y="3268"/>
                  </a:moveTo>
                  <a:lnTo>
                    <a:pt x="4283" y="3268"/>
                  </a:lnTo>
                  <a:cubicBezTo>
                    <a:pt x="4283" y="3263"/>
                    <a:pt x="4287" y="3260"/>
                    <a:pt x="4291" y="3260"/>
                  </a:cubicBezTo>
                  <a:cubicBezTo>
                    <a:pt x="4296" y="3260"/>
                    <a:pt x="4299" y="3263"/>
                    <a:pt x="4299" y="3268"/>
                  </a:cubicBezTo>
                  <a:lnTo>
                    <a:pt x="4299" y="3268"/>
                  </a:lnTo>
                  <a:cubicBezTo>
                    <a:pt x="4299" y="3272"/>
                    <a:pt x="4296" y="3276"/>
                    <a:pt x="4291" y="3276"/>
                  </a:cubicBezTo>
                  <a:cubicBezTo>
                    <a:pt x="4287" y="3276"/>
                    <a:pt x="4283" y="3272"/>
                    <a:pt x="4283" y="3268"/>
                  </a:cubicBezTo>
                  <a:close/>
                  <a:moveTo>
                    <a:pt x="4283" y="3236"/>
                  </a:moveTo>
                  <a:lnTo>
                    <a:pt x="4283" y="3236"/>
                  </a:lnTo>
                  <a:cubicBezTo>
                    <a:pt x="4283" y="3231"/>
                    <a:pt x="4287" y="3228"/>
                    <a:pt x="4291" y="3228"/>
                  </a:cubicBezTo>
                  <a:cubicBezTo>
                    <a:pt x="4296" y="3228"/>
                    <a:pt x="4299" y="3231"/>
                    <a:pt x="4299" y="3236"/>
                  </a:cubicBezTo>
                  <a:lnTo>
                    <a:pt x="4299" y="3236"/>
                  </a:lnTo>
                  <a:cubicBezTo>
                    <a:pt x="4299" y="3240"/>
                    <a:pt x="4296" y="3244"/>
                    <a:pt x="4291" y="3244"/>
                  </a:cubicBezTo>
                  <a:cubicBezTo>
                    <a:pt x="4287" y="3244"/>
                    <a:pt x="4283" y="3240"/>
                    <a:pt x="4283" y="3236"/>
                  </a:cubicBezTo>
                  <a:close/>
                  <a:moveTo>
                    <a:pt x="4283" y="3204"/>
                  </a:moveTo>
                  <a:lnTo>
                    <a:pt x="4283" y="3204"/>
                  </a:lnTo>
                  <a:cubicBezTo>
                    <a:pt x="4283" y="3199"/>
                    <a:pt x="4287" y="3196"/>
                    <a:pt x="4291" y="3196"/>
                  </a:cubicBezTo>
                  <a:cubicBezTo>
                    <a:pt x="4296" y="3196"/>
                    <a:pt x="4299" y="3199"/>
                    <a:pt x="4299" y="3204"/>
                  </a:cubicBezTo>
                  <a:lnTo>
                    <a:pt x="4299" y="3204"/>
                  </a:lnTo>
                  <a:cubicBezTo>
                    <a:pt x="4299" y="3208"/>
                    <a:pt x="4296" y="3212"/>
                    <a:pt x="4291" y="3212"/>
                  </a:cubicBezTo>
                  <a:cubicBezTo>
                    <a:pt x="4287" y="3212"/>
                    <a:pt x="4283" y="3208"/>
                    <a:pt x="4283" y="3204"/>
                  </a:cubicBezTo>
                  <a:close/>
                  <a:moveTo>
                    <a:pt x="4283" y="3172"/>
                  </a:moveTo>
                  <a:lnTo>
                    <a:pt x="4283" y="3172"/>
                  </a:lnTo>
                  <a:cubicBezTo>
                    <a:pt x="4283" y="3167"/>
                    <a:pt x="4287" y="3164"/>
                    <a:pt x="4291" y="3164"/>
                  </a:cubicBezTo>
                  <a:cubicBezTo>
                    <a:pt x="4296" y="3164"/>
                    <a:pt x="4299" y="3167"/>
                    <a:pt x="4299" y="3172"/>
                  </a:cubicBezTo>
                  <a:lnTo>
                    <a:pt x="4299" y="3172"/>
                  </a:lnTo>
                  <a:cubicBezTo>
                    <a:pt x="4299" y="3176"/>
                    <a:pt x="4296" y="3180"/>
                    <a:pt x="4291" y="3180"/>
                  </a:cubicBezTo>
                  <a:cubicBezTo>
                    <a:pt x="4287" y="3180"/>
                    <a:pt x="4283" y="3176"/>
                    <a:pt x="4283" y="3172"/>
                  </a:cubicBezTo>
                  <a:close/>
                  <a:moveTo>
                    <a:pt x="4283" y="3140"/>
                  </a:moveTo>
                  <a:lnTo>
                    <a:pt x="4283" y="3140"/>
                  </a:lnTo>
                  <a:cubicBezTo>
                    <a:pt x="4283" y="3135"/>
                    <a:pt x="4287" y="3132"/>
                    <a:pt x="4291" y="3132"/>
                  </a:cubicBezTo>
                  <a:cubicBezTo>
                    <a:pt x="4296" y="3132"/>
                    <a:pt x="4299" y="3135"/>
                    <a:pt x="4299" y="3140"/>
                  </a:cubicBezTo>
                  <a:lnTo>
                    <a:pt x="4299" y="3140"/>
                  </a:lnTo>
                  <a:cubicBezTo>
                    <a:pt x="4299" y="3144"/>
                    <a:pt x="4296" y="3148"/>
                    <a:pt x="4291" y="3148"/>
                  </a:cubicBezTo>
                  <a:cubicBezTo>
                    <a:pt x="4287" y="3148"/>
                    <a:pt x="4283" y="3144"/>
                    <a:pt x="4283" y="3140"/>
                  </a:cubicBezTo>
                  <a:close/>
                  <a:moveTo>
                    <a:pt x="4283" y="3108"/>
                  </a:moveTo>
                  <a:lnTo>
                    <a:pt x="4283" y="3107"/>
                  </a:lnTo>
                  <a:cubicBezTo>
                    <a:pt x="4283" y="3103"/>
                    <a:pt x="4287" y="3099"/>
                    <a:pt x="4291" y="3099"/>
                  </a:cubicBezTo>
                  <a:cubicBezTo>
                    <a:pt x="4296" y="3099"/>
                    <a:pt x="4299" y="3103"/>
                    <a:pt x="4299" y="3107"/>
                  </a:cubicBezTo>
                  <a:lnTo>
                    <a:pt x="4299" y="3108"/>
                  </a:lnTo>
                  <a:cubicBezTo>
                    <a:pt x="4299" y="3112"/>
                    <a:pt x="4296" y="3116"/>
                    <a:pt x="4291" y="3116"/>
                  </a:cubicBezTo>
                  <a:cubicBezTo>
                    <a:pt x="4287" y="3116"/>
                    <a:pt x="4283" y="3112"/>
                    <a:pt x="4283" y="3108"/>
                  </a:cubicBezTo>
                  <a:close/>
                  <a:moveTo>
                    <a:pt x="4283" y="3075"/>
                  </a:moveTo>
                  <a:lnTo>
                    <a:pt x="4283" y="3075"/>
                  </a:lnTo>
                  <a:cubicBezTo>
                    <a:pt x="4283" y="3071"/>
                    <a:pt x="4287" y="3067"/>
                    <a:pt x="4291" y="3067"/>
                  </a:cubicBezTo>
                  <a:cubicBezTo>
                    <a:pt x="4296" y="3067"/>
                    <a:pt x="4299" y="3071"/>
                    <a:pt x="4299" y="3075"/>
                  </a:cubicBezTo>
                  <a:lnTo>
                    <a:pt x="4299" y="3075"/>
                  </a:lnTo>
                  <a:cubicBezTo>
                    <a:pt x="4299" y="3080"/>
                    <a:pt x="4296" y="3083"/>
                    <a:pt x="4291" y="3083"/>
                  </a:cubicBezTo>
                  <a:cubicBezTo>
                    <a:pt x="4287" y="3083"/>
                    <a:pt x="4283" y="3080"/>
                    <a:pt x="4283" y="3075"/>
                  </a:cubicBezTo>
                  <a:close/>
                  <a:moveTo>
                    <a:pt x="4283" y="3043"/>
                  </a:moveTo>
                  <a:lnTo>
                    <a:pt x="4283" y="3043"/>
                  </a:lnTo>
                  <a:cubicBezTo>
                    <a:pt x="4283" y="3039"/>
                    <a:pt x="4287" y="3035"/>
                    <a:pt x="4291" y="3035"/>
                  </a:cubicBezTo>
                  <a:cubicBezTo>
                    <a:pt x="4296" y="3035"/>
                    <a:pt x="4299" y="3039"/>
                    <a:pt x="4299" y="3043"/>
                  </a:cubicBezTo>
                  <a:lnTo>
                    <a:pt x="4299" y="3043"/>
                  </a:lnTo>
                  <a:cubicBezTo>
                    <a:pt x="4299" y="3048"/>
                    <a:pt x="4296" y="3051"/>
                    <a:pt x="4291" y="3051"/>
                  </a:cubicBezTo>
                  <a:cubicBezTo>
                    <a:pt x="4287" y="3051"/>
                    <a:pt x="4283" y="3048"/>
                    <a:pt x="4283" y="3043"/>
                  </a:cubicBezTo>
                  <a:close/>
                  <a:moveTo>
                    <a:pt x="4283" y="3011"/>
                  </a:moveTo>
                  <a:lnTo>
                    <a:pt x="4283" y="3011"/>
                  </a:lnTo>
                  <a:cubicBezTo>
                    <a:pt x="4283" y="3007"/>
                    <a:pt x="4287" y="3003"/>
                    <a:pt x="4291" y="3003"/>
                  </a:cubicBezTo>
                  <a:cubicBezTo>
                    <a:pt x="4296" y="3003"/>
                    <a:pt x="4299" y="3007"/>
                    <a:pt x="4299" y="3011"/>
                  </a:cubicBezTo>
                  <a:lnTo>
                    <a:pt x="4299" y="3011"/>
                  </a:lnTo>
                  <a:cubicBezTo>
                    <a:pt x="4299" y="3016"/>
                    <a:pt x="4296" y="3019"/>
                    <a:pt x="4291" y="3019"/>
                  </a:cubicBezTo>
                  <a:cubicBezTo>
                    <a:pt x="4287" y="3019"/>
                    <a:pt x="4283" y="3016"/>
                    <a:pt x="4283" y="3011"/>
                  </a:cubicBezTo>
                  <a:close/>
                  <a:moveTo>
                    <a:pt x="4283" y="2979"/>
                  </a:moveTo>
                  <a:lnTo>
                    <a:pt x="4283" y="2979"/>
                  </a:lnTo>
                  <a:cubicBezTo>
                    <a:pt x="4283" y="2975"/>
                    <a:pt x="4287" y="2971"/>
                    <a:pt x="4291" y="2971"/>
                  </a:cubicBezTo>
                  <a:cubicBezTo>
                    <a:pt x="4296" y="2971"/>
                    <a:pt x="4299" y="2975"/>
                    <a:pt x="4299" y="2979"/>
                  </a:cubicBezTo>
                  <a:lnTo>
                    <a:pt x="4299" y="2979"/>
                  </a:lnTo>
                  <a:cubicBezTo>
                    <a:pt x="4299" y="2984"/>
                    <a:pt x="4296" y="2987"/>
                    <a:pt x="4291" y="2987"/>
                  </a:cubicBezTo>
                  <a:cubicBezTo>
                    <a:pt x="4287" y="2987"/>
                    <a:pt x="4283" y="2984"/>
                    <a:pt x="4283" y="2979"/>
                  </a:cubicBezTo>
                  <a:close/>
                  <a:moveTo>
                    <a:pt x="4283" y="2947"/>
                  </a:moveTo>
                  <a:lnTo>
                    <a:pt x="4283" y="2947"/>
                  </a:lnTo>
                  <a:cubicBezTo>
                    <a:pt x="4283" y="2943"/>
                    <a:pt x="4287" y="2939"/>
                    <a:pt x="4291" y="2939"/>
                  </a:cubicBezTo>
                  <a:cubicBezTo>
                    <a:pt x="4296" y="2939"/>
                    <a:pt x="4299" y="2943"/>
                    <a:pt x="4299" y="2947"/>
                  </a:cubicBezTo>
                  <a:lnTo>
                    <a:pt x="4299" y="2947"/>
                  </a:lnTo>
                  <a:cubicBezTo>
                    <a:pt x="4299" y="2952"/>
                    <a:pt x="4296" y="2955"/>
                    <a:pt x="4291" y="2955"/>
                  </a:cubicBezTo>
                  <a:cubicBezTo>
                    <a:pt x="4287" y="2955"/>
                    <a:pt x="4283" y="2952"/>
                    <a:pt x="4283" y="2947"/>
                  </a:cubicBezTo>
                  <a:close/>
                  <a:moveTo>
                    <a:pt x="4283" y="2915"/>
                  </a:moveTo>
                  <a:lnTo>
                    <a:pt x="4283" y="2915"/>
                  </a:lnTo>
                  <a:cubicBezTo>
                    <a:pt x="4283" y="2911"/>
                    <a:pt x="4287" y="2907"/>
                    <a:pt x="4291" y="2907"/>
                  </a:cubicBezTo>
                  <a:cubicBezTo>
                    <a:pt x="4296" y="2907"/>
                    <a:pt x="4299" y="2911"/>
                    <a:pt x="4299" y="2915"/>
                  </a:cubicBezTo>
                  <a:lnTo>
                    <a:pt x="4299" y="2915"/>
                  </a:lnTo>
                  <a:cubicBezTo>
                    <a:pt x="4299" y="2920"/>
                    <a:pt x="4296" y="2923"/>
                    <a:pt x="4291" y="2923"/>
                  </a:cubicBezTo>
                  <a:cubicBezTo>
                    <a:pt x="4287" y="2923"/>
                    <a:pt x="4283" y="2920"/>
                    <a:pt x="4283" y="2915"/>
                  </a:cubicBezTo>
                  <a:close/>
                  <a:moveTo>
                    <a:pt x="4283" y="2883"/>
                  </a:moveTo>
                  <a:lnTo>
                    <a:pt x="4283" y="2883"/>
                  </a:lnTo>
                  <a:cubicBezTo>
                    <a:pt x="4283" y="2879"/>
                    <a:pt x="4287" y="2875"/>
                    <a:pt x="4291" y="2875"/>
                  </a:cubicBezTo>
                  <a:cubicBezTo>
                    <a:pt x="4296" y="2875"/>
                    <a:pt x="4299" y="2879"/>
                    <a:pt x="4299" y="2883"/>
                  </a:cubicBezTo>
                  <a:lnTo>
                    <a:pt x="4299" y="2883"/>
                  </a:lnTo>
                  <a:cubicBezTo>
                    <a:pt x="4299" y="2888"/>
                    <a:pt x="4296" y="2891"/>
                    <a:pt x="4291" y="2891"/>
                  </a:cubicBezTo>
                  <a:cubicBezTo>
                    <a:pt x="4287" y="2891"/>
                    <a:pt x="4283" y="2888"/>
                    <a:pt x="4283" y="2883"/>
                  </a:cubicBezTo>
                  <a:close/>
                  <a:moveTo>
                    <a:pt x="4283" y="2851"/>
                  </a:moveTo>
                  <a:lnTo>
                    <a:pt x="4283" y="2851"/>
                  </a:lnTo>
                  <a:cubicBezTo>
                    <a:pt x="4283" y="2847"/>
                    <a:pt x="4287" y="2843"/>
                    <a:pt x="4291" y="2843"/>
                  </a:cubicBezTo>
                  <a:cubicBezTo>
                    <a:pt x="4296" y="2843"/>
                    <a:pt x="4299" y="2847"/>
                    <a:pt x="4299" y="2851"/>
                  </a:cubicBezTo>
                  <a:lnTo>
                    <a:pt x="4299" y="2851"/>
                  </a:lnTo>
                  <a:cubicBezTo>
                    <a:pt x="4299" y="2856"/>
                    <a:pt x="4296" y="2859"/>
                    <a:pt x="4291" y="2859"/>
                  </a:cubicBezTo>
                  <a:cubicBezTo>
                    <a:pt x="4287" y="2859"/>
                    <a:pt x="4283" y="2856"/>
                    <a:pt x="4283" y="2851"/>
                  </a:cubicBezTo>
                  <a:close/>
                  <a:moveTo>
                    <a:pt x="4283" y="2819"/>
                  </a:moveTo>
                  <a:lnTo>
                    <a:pt x="4283" y="2819"/>
                  </a:lnTo>
                  <a:cubicBezTo>
                    <a:pt x="4283" y="2815"/>
                    <a:pt x="4287" y="2811"/>
                    <a:pt x="4291" y="2811"/>
                  </a:cubicBezTo>
                  <a:cubicBezTo>
                    <a:pt x="4296" y="2811"/>
                    <a:pt x="4299" y="2815"/>
                    <a:pt x="4299" y="2819"/>
                  </a:cubicBezTo>
                  <a:lnTo>
                    <a:pt x="4299" y="2819"/>
                  </a:lnTo>
                  <a:cubicBezTo>
                    <a:pt x="4299" y="2824"/>
                    <a:pt x="4296" y="2827"/>
                    <a:pt x="4291" y="2827"/>
                  </a:cubicBezTo>
                  <a:cubicBezTo>
                    <a:pt x="4287" y="2827"/>
                    <a:pt x="4283" y="2824"/>
                    <a:pt x="4283" y="2819"/>
                  </a:cubicBezTo>
                  <a:close/>
                  <a:moveTo>
                    <a:pt x="4283" y="2787"/>
                  </a:moveTo>
                  <a:lnTo>
                    <a:pt x="4283" y="2787"/>
                  </a:lnTo>
                  <a:cubicBezTo>
                    <a:pt x="4283" y="2783"/>
                    <a:pt x="4287" y="2779"/>
                    <a:pt x="4291" y="2779"/>
                  </a:cubicBezTo>
                  <a:cubicBezTo>
                    <a:pt x="4296" y="2779"/>
                    <a:pt x="4299" y="2783"/>
                    <a:pt x="4299" y="2787"/>
                  </a:cubicBezTo>
                  <a:lnTo>
                    <a:pt x="4299" y="2787"/>
                  </a:lnTo>
                  <a:cubicBezTo>
                    <a:pt x="4299" y="2792"/>
                    <a:pt x="4296" y="2795"/>
                    <a:pt x="4291" y="2795"/>
                  </a:cubicBezTo>
                  <a:cubicBezTo>
                    <a:pt x="4287" y="2795"/>
                    <a:pt x="4283" y="2792"/>
                    <a:pt x="4283" y="2787"/>
                  </a:cubicBezTo>
                  <a:close/>
                  <a:moveTo>
                    <a:pt x="4283" y="2755"/>
                  </a:moveTo>
                  <a:lnTo>
                    <a:pt x="4283" y="2755"/>
                  </a:lnTo>
                  <a:cubicBezTo>
                    <a:pt x="4283" y="2751"/>
                    <a:pt x="4287" y="2747"/>
                    <a:pt x="4291" y="2747"/>
                  </a:cubicBezTo>
                  <a:cubicBezTo>
                    <a:pt x="4296" y="2747"/>
                    <a:pt x="4299" y="2751"/>
                    <a:pt x="4299" y="2755"/>
                  </a:cubicBezTo>
                  <a:lnTo>
                    <a:pt x="4299" y="2755"/>
                  </a:lnTo>
                  <a:cubicBezTo>
                    <a:pt x="4299" y="2760"/>
                    <a:pt x="4296" y="2763"/>
                    <a:pt x="4291" y="2763"/>
                  </a:cubicBezTo>
                  <a:cubicBezTo>
                    <a:pt x="4287" y="2763"/>
                    <a:pt x="4283" y="2760"/>
                    <a:pt x="4283" y="2755"/>
                  </a:cubicBezTo>
                  <a:close/>
                  <a:moveTo>
                    <a:pt x="4283" y="2723"/>
                  </a:moveTo>
                  <a:lnTo>
                    <a:pt x="4283" y="2723"/>
                  </a:lnTo>
                  <a:cubicBezTo>
                    <a:pt x="4283" y="2719"/>
                    <a:pt x="4287" y="2715"/>
                    <a:pt x="4291" y="2715"/>
                  </a:cubicBezTo>
                  <a:cubicBezTo>
                    <a:pt x="4296" y="2715"/>
                    <a:pt x="4299" y="2719"/>
                    <a:pt x="4299" y="2723"/>
                  </a:cubicBezTo>
                  <a:lnTo>
                    <a:pt x="4299" y="2723"/>
                  </a:lnTo>
                  <a:cubicBezTo>
                    <a:pt x="4299" y="2728"/>
                    <a:pt x="4296" y="2731"/>
                    <a:pt x="4291" y="2731"/>
                  </a:cubicBezTo>
                  <a:cubicBezTo>
                    <a:pt x="4287" y="2731"/>
                    <a:pt x="4283" y="2728"/>
                    <a:pt x="4283" y="2723"/>
                  </a:cubicBezTo>
                  <a:close/>
                  <a:moveTo>
                    <a:pt x="4283" y="2691"/>
                  </a:moveTo>
                  <a:lnTo>
                    <a:pt x="4283" y="2691"/>
                  </a:lnTo>
                  <a:cubicBezTo>
                    <a:pt x="4283" y="2687"/>
                    <a:pt x="4287" y="2683"/>
                    <a:pt x="4291" y="2683"/>
                  </a:cubicBezTo>
                  <a:cubicBezTo>
                    <a:pt x="4296" y="2683"/>
                    <a:pt x="4299" y="2687"/>
                    <a:pt x="4299" y="2691"/>
                  </a:cubicBezTo>
                  <a:lnTo>
                    <a:pt x="4299" y="2691"/>
                  </a:lnTo>
                  <a:cubicBezTo>
                    <a:pt x="4299" y="2696"/>
                    <a:pt x="4296" y="2699"/>
                    <a:pt x="4291" y="2699"/>
                  </a:cubicBezTo>
                  <a:cubicBezTo>
                    <a:pt x="4287" y="2699"/>
                    <a:pt x="4283" y="2696"/>
                    <a:pt x="4283" y="2691"/>
                  </a:cubicBezTo>
                  <a:close/>
                  <a:moveTo>
                    <a:pt x="4283" y="2659"/>
                  </a:moveTo>
                  <a:lnTo>
                    <a:pt x="4283" y="2659"/>
                  </a:lnTo>
                  <a:cubicBezTo>
                    <a:pt x="4283" y="2655"/>
                    <a:pt x="4287" y="2651"/>
                    <a:pt x="4291" y="2651"/>
                  </a:cubicBezTo>
                  <a:cubicBezTo>
                    <a:pt x="4296" y="2651"/>
                    <a:pt x="4299" y="2655"/>
                    <a:pt x="4299" y="2659"/>
                  </a:cubicBezTo>
                  <a:lnTo>
                    <a:pt x="4299" y="2659"/>
                  </a:lnTo>
                  <a:cubicBezTo>
                    <a:pt x="4299" y="2664"/>
                    <a:pt x="4296" y="2667"/>
                    <a:pt x="4291" y="2667"/>
                  </a:cubicBezTo>
                  <a:cubicBezTo>
                    <a:pt x="4287" y="2667"/>
                    <a:pt x="4283" y="2664"/>
                    <a:pt x="4283" y="2659"/>
                  </a:cubicBezTo>
                  <a:close/>
                  <a:moveTo>
                    <a:pt x="4283" y="2627"/>
                  </a:moveTo>
                  <a:lnTo>
                    <a:pt x="4283" y="2627"/>
                  </a:lnTo>
                  <a:cubicBezTo>
                    <a:pt x="4283" y="2623"/>
                    <a:pt x="4287" y="2619"/>
                    <a:pt x="4291" y="2619"/>
                  </a:cubicBezTo>
                  <a:cubicBezTo>
                    <a:pt x="4296" y="2619"/>
                    <a:pt x="4299" y="2623"/>
                    <a:pt x="4299" y="2627"/>
                  </a:cubicBezTo>
                  <a:lnTo>
                    <a:pt x="4299" y="2627"/>
                  </a:lnTo>
                  <a:cubicBezTo>
                    <a:pt x="4299" y="2632"/>
                    <a:pt x="4296" y="2635"/>
                    <a:pt x="4291" y="2635"/>
                  </a:cubicBezTo>
                  <a:cubicBezTo>
                    <a:pt x="4287" y="2635"/>
                    <a:pt x="4283" y="2632"/>
                    <a:pt x="4283" y="2627"/>
                  </a:cubicBezTo>
                  <a:close/>
                  <a:moveTo>
                    <a:pt x="4283" y="2595"/>
                  </a:moveTo>
                  <a:lnTo>
                    <a:pt x="4283" y="2595"/>
                  </a:lnTo>
                  <a:cubicBezTo>
                    <a:pt x="4283" y="2591"/>
                    <a:pt x="4287" y="2587"/>
                    <a:pt x="4291" y="2587"/>
                  </a:cubicBezTo>
                  <a:cubicBezTo>
                    <a:pt x="4296" y="2587"/>
                    <a:pt x="4299" y="2591"/>
                    <a:pt x="4299" y="2595"/>
                  </a:cubicBezTo>
                  <a:lnTo>
                    <a:pt x="4299" y="2595"/>
                  </a:lnTo>
                  <a:cubicBezTo>
                    <a:pt x="4299" y="2600"/>
                    <a:pt x="4296" y="2603"/>
                    <a:pt x="4291" y="2603"/>
                  </a:cubicBezTo>
                  <a:cubicBezTo>
                    <a:pt x="4287" y="2603"/>
                    <a:pt x="4283" y="2600"/>
                    <a:pt x="4283" y="2595"/>
                  </a:cubicBezTo>
                  <a:close/>
                  <a:moveTo>
                    <a:pt x="4283" y="2563"/>
                  </a:moveTo>
                  <a:lnTo>
                    <a:pt x="4283" y="2563"/>
                  </a:lnTo>
                  <a:cubicBezTo>
                    <a:pt x="4283" y="2559"/>
                    <a:pt x="4287" y="2555"/>
                    <a:pt x="4291" y="2555"/>
                  </a:cubicBezTo>
                  <a:cubicBezTo>
                    <a:pt x="4296" y="2555"/>
                    <a:pt x="4299" y="2559"/>
                    <a:pt x="4299" y="2563"/>
                  </a:cubicBezTo>
                  <a:lnTo>
                    <a:pt x="4299" y="2563"/>
                  </a:lnTo>
                  <a:cubicBezTo>
                    <a:pt x="4299" y="2568"/>
                    <a:pt x="4296" y="2571"/>
                    <a:pt x="4291" y="2571"/>
                  </a:cubicBezTo>
                  <a:cubicBezTo>
                    <a:pt x="4287" y="2571"/>
                    <a:pt x="4283" y="2568"/>
                    <a:pt x="4283" y="2563"/>
                  </a:cubicBezTo>
                  <a:close/>
                  <a:moveTo>
                    <a:pt x="4283" y="2531"/>
                  </a:moveTo>
                  <a:lnTo>
                    <a:pt x="4283" y="2531"/>
                  </a:lnTo>
                  <a:cubicBezTo>
                    <a:pt x="4283" y="2527"/>
                    <a:pt x="4287" y="2523"/>
                    <a:pt x="4291" y="2523"/>
                  </a:cubicBezTo>
                  <a:cubicBezTo>
                    <a:pt x="4296" y="2523"/>
                    <a:pt x="4299" y="2527"/>
                    <a:pt x="4299" y="2531"/>
                  </a:cubicBezTo>
                  <a:lnTo>
                    <a:pt x="4299" y="2531"/>
                  </a:lnTo>
                  <a:cubicBezTo>
                    <a:pt x="4299" y="2536"/>
                    <a:pt x="4296" y="2539"/>
                    <a:pt x="4291" y="2539"/>
                  </a:cubicBezTo>
                  <a:cubicBezTo>
                    <a:pt x="4287" y="2539"/>
                    <a:pt x="4283" y="2536"/>
                    <a:pt x="4283" y="2531"/>
                  </a:cubicBezTo>
                  <a:close/>
                  <a:moveTo>
                    <a:pt x="4283" y="2499"/>
                  </a:moveTo>
                  <a:lnTo>
                    <a:pt x="4283" y="2499"/>
                  </a:lnTo>
                  <a:cubicBezTo>
                    <a:pt x="4283" y="2495"/>
                    <a:pt x="4287" y="2491"/>
                    <a:pt x="4291" y="2491"/>
                  </a:cubicBezTo>
                  <a:cubicBezTo>
                    <a:pt x="4296" y="2491"/>
                    <a:pt x="4299" y="2495"/>
                    <a:pt x="4299" y="2499"/>
                  </a:cubicBezTo>
                  <a:lnTo>
                    <a:pt x="4299" y="2499"/>
                  </a:lnTo>
                  <a:cubicBezTo>
                    <a:pt x="4299" y="2504"/>
                    <a:pt x="4296" y="2507"/>
                    <a:pt x="4291" y="2507"/>
                  </a:cubicBezTo>
                  <a:cubicBezTo>
                    <a:pt x="4287" y="2507"/>
                    <a:pt x="4283" y="2504"/>
                    <a:pt x="4283" y="2499"/>
                  </a:cubicBezTo>
                  <a:close/>
                  <a:moveTo>
                    <a:pt x="4283" y="2467"/>
                  </a:moveTo>
                  <a:lnTo>
                    <a:pt x="4283" y="2467"/>
                  </a:lnTo>
                  <a:cubicBezTo>
                    <a:pt x="4283" y="2463"/>
                    <a:pt x="4287" y="2459"/>
                    <a:pt x="4291" y="2459"/>
                  </a:cubicBezTo>
                  <a:cubicBezTo>
                    <a:pt x="4296" y="2459"/>
                    <a:pt x="4299" y="2463"/>
                    <a:pt x="4299" y="2467"/>
                  </a:cubicBezTo>
                  <a:lnTo>
                    <a:pt x="4299" y="2467"/>
                  </a:lnTo>
                  <a:cubicBezTo>
                    <a:pt x="4299" y="2472"/>
                    <a:pt x="4296" y="2475"/>
                    <a:pt x="4291" y="2475"/>
                  </a:cubicBezTo>
                  <a:cubicBezTo>
                    <a:pt x="4287" y="2475"/>
                    <a:pt x="4283" y="2472"/>
                    <a:pt x="4283" y="2467"/>
                  </a:cubicBezTo>
                  <a:close/>
                  <a:moveTo>
                    <a:pt x="4283" y="2435"/>
                  </a:moveTo>
                  <a:lnTo>
                    <a:pt x="4283" y="2435"/>
                  </a:lnTo>
                  <a:cubicBezTo>
                    <a:pt x="4283" y="2431"/>
                    <a:pt x="4287" y="2427"/>
                    <a:pt x="4291" y="2427"/>
                  </a:cubicBezTo>
                  <a:cubicBezTo>
                    <a:pt x="4296" y="2427"/>
                    <a:pt x="4299" y="2431"/>
                    <a:pt x="4299" y="2435"/>
                  </a:cubicBezTo>
                  <a:lnTo>
                    <a:pt x="4299" y="2435"/>
                  </a:lnTo>
                  <a:cubicBezTo>
                    <a:pt x="4299" y="2440"/>
                    <a:pt x="4296" y="2443"/>
                    <a:pt x="4291" y="2443"/>
                  </a:cubicBezTo>
                  <a:cubicBezTo>
                    <a:pt x="4287" y="2443"/>
                    <a:pt x="4283" y="2440"/>
                    <a:pt x="4283" y="2435"/>
                  </a:cubicBezTo>
                  <a:close/>
                  <a:moveTo>
                    <a:pt x="4283" y="2403"/>
                  </a:moveTo>
                  <a:lnTo>
                    <a:pt x="4283" y="2403"/>
                  </a:lnTo>
                  <a:cubicBezTo>
                    <a:pt x="4283" y="2399"/>
                    <a:pt x="4287" y="2395"/>
                    <a:pt x="4291" y="2395"/>
                  </a:cubicBezTo>
                  <a:cubicBezTo>
                    <a:pt x="4296" y="2395"/>
                    <a:pt x="4299" y="2399"/>
                    <a:pt x="4299" y="2403"/>
                  </a:cubicBezTo>
                  <a:lnTo>
                    <a:pt x="4299" y="2403"/>
                  </a:lnTo>
                  <a:cubicBezTo>
                    <a:pt x="4299" y="2408"/>
                    <a:pt x="4296" y="2411"/>
                    <a:pt x="4291" y="2411"/>
                  </a:cubicBezTo>
                  <a:cubicBezTo>
                    <a:pt x="4287" y="2411"/>
                    <a:pt x="4283" y="2408"/>
                    <a:pt x="4283" y="2403"/>
                  </a:cubicBezTo>
                  <a:close/>
                  <a:moveTo>
                    <a:pt x="4283" y="2371"/>
                  </a:moveTo>
                  <a:lnTo>
                    <a:pt x="4283" y="2371"/>
                  </a:lnTo>
                  <a:cubicBezTo>
                    <a:pt x="4283" y="2367"/>
                    <a:pt x="4287" y="2363"/>
                    <a:pt x="4291" y="2363"/>
                  </a:cubicBezTo>
                  <a:cubicBezTo>
                    <a:pt x="4296" y="2363"/>
                    <a:pt x="4299" y="2367"/>
                    <a:pt x="4299" y="2371"/>
                  </a:cubicBezTo>
                  <a:lnTo>
                    <a:pt x="4299" y="2371"/>
                  </a:lnTo>
                  <a:cubicBezTo>
                    <a:pt x="4299" y="2376"/>
                    <a:pt x="4296" y="2379"/>
                    <a:pt x="4291" y="2379"/>
                  </a:cubicBezTo>
                  <a:cubicBezTo>
                    <a:pt x="4287" y="2379"/>
                    <a:pt x="4283" y="2376"/>
                    <a:pt x="4283" y="2371"/>
                  </a:cubicBezTo>
                  <a:close/>
                  <a:moveTo>
                    <a:pt x="4283" y="2339"/>
                  </a:moveTo>
                  <a:lnTo>
                    <a:pt x="4283" y="2339"/>
                  </a:lnTo>
                  <a:cubicBezTo>
                    <a:pt x="4283" y="2335"/>
                    <a:pt x="4287" y="2331"/>
                    <a:pt x="4291" y="2331"/>
                  </a:cubicBezTo>
                  <a:cubicBezTo>
                    <a:pt x="4296" y="2331"/>
                    <a:pt x="4299" y="2335"/>
                    <a:pt x="4299" y="2339"/>
                  </a:cubicBezTo>
                  <a:lnTo>
                    <a:pt x="4299" y="2339"/>
                  </a:lnTo>
                  <a:cubicBezTo>
                    <a:pt x="4299" y="2344"/>
                    <a:pt x="4296" y="2347"/>
                    <a:pt x="4291" y="2347"/>
                  </a:cubicBezTo>
                  <a:cubicBezTo>
                    <a:pt x="4287" y="2347"/>
                    <a:pt x="4283" y="2344"/>
                    <a:pt x="4283" y="2339"/>
                  </a:cubicBezTo>
                  <a:close/>
                  <a:moveTo>
                    <a:pt x="4283" y="2307"/>
                  </a:moveTo>
                  <a:lnTo>
                    <a:pt x="4283" y="2307"/>
                  </a:lnTo>
                  <a:cubicBezTo>
                    <a:pt x="4283" y="2303"/>
                    <a:pt x="4287" y="2299"/>
                    <a:pt x="4291" y="2299"/>
                  </a:cubicBezTo>
                  <a:cubicBezTo>
                    <a:pt x="4296" y="2299"/>
                    <a:pt x="4299" y="2303"/>
                    <a:pt x="4299" y="2307"/>
                  </a:cubicBezTo>
                  <a:lnTo>
                    <a:pt x="4299" y="2307"/>
                  </a:lnTo>
                  <a:cubicBezTo>
                    <a:pt x="4299" y="2312"/>
                    <a:pt x="4296" y="2315"/>
                    <a:pt x="4291" y="2315"/>
                  </a:cubicBezTo>
                  <a:cubicBezTo>
                    <a:pt x="4287" y="2315"/>
                    <a:pt x="4283" y="2312"/>
                    <a:pt x="4283" y="2307"/>
                  </a:cubicBezTo>
                  <a:close/>
                  <a:moveTo>
                    <a:pt x="4283" y="2275"/>
                  </a:moveTo>
                  <a:lnTo>
                    <a:pt x="4283" y="2275"/>
                  </a:lnTo>
                  <a:cubicBezTo>
                    <a:pt x="4283" y="2271"/>
                    <a:pt x="4287" y="2267"/>
                    <a:pt x="4291" y="2267"/>
                  </a:cubicBezTo>
                  <a:cubicBezTo>
                    <a:pt x="4296" y="2267"/>
                    <a:pt x="4299" y="2271"/>
                    <a:pt x="4299" y="2275"/>
                  </a:cubicBezTo>
                  <a:lnTo>
                    <a:pt x="4299" y="2275"/>
                  </a:lnTo>
                  <a:cubicBezTo>
                    <a:pt x="4299" y="2279"/>
                    <a:pt x="4296" y="2283"/>
                    <a:pt x="4291" y="2283"/>
                  </a:cubicBezTo>
                  <a:cubicBezTo>
                    <a:pt x="4287" y="2283"/>
                    <a:pt x="4283" y="2279"/>
                    <a:pt x="4283" y="2275"/>
                  </a:cubicBezTo>
                  <a:close/>
                  <a:moveTo>
                    <a:pt x="4283" y="2243"/>
                  </a:moveTo>
                  <a:lnTo>
                    <a:pt x="4283" y="2243"/>
                  </a:lnTo>
                  <a:cubicBezTo>
                    <a:pt x="4283" y="2239"/>
                    <a:pt x="4287" y="2235"/>
                    <a:pt x="4291" y="2235"/>
                  </a:cubicBezTo>
                  <a:cubicBezTo>
                    <a:pt x="4296" y="2235"/>
                    <a:pt x="4299" y="2239"/>
                    <a:pt x="4299" y="2243"/>
                  </a:cubicBezTo>
                  <a:lnTo>
                    <a:pt x="4299" y="2243"/>
                  </a:lnTo>
                  <a:cubicBezTo>
                    <a:pt x="4299" y="2247"/>
                    <a:pt x="4296" y="2251"/>
                    <a:pt x="4291" y="2251"/>
                  </a:cubicBezTo>
                  <a:cubicBezTo>
                    <a:pt x="4287" y="2251"/>
                    <a:pt x="4283" y="2247"/>
                    <a:pt x="4283" y="2243"/>
                  </a:cubicBezTo>
                  <a:close/>
                  <a:moveTo>
                    <a:pt x="4283" y="2211"/>
                  </a:moveTo>
                  <a:lnTo>
                    <a:pt x="4283" y="2211"/>
                  </a:lnTo>
                  <a:cubicBezTo>
                    <a:pt x="4283" y="2207"/>
                    <a:pt x="4287" y="2203"/>
                    <a:pt x="4291" y="2203"/>
                  </a:cubicBezTo>
                  <a:cubicBezTo>
                    <a:pt x="4296" y="2203"/>
                    <a:pt x="4299" y="2207"/>
                    <a:pt x="4299" y="2211"/>
                  </a:cubicBezTo>
                  <a:lnTo>
                    <a:pt x="4299" y="2211"/>
                  </a:lnTo>
                  <a:cubicBezTo>
                    <a:pt x="4299" y="2215"/>
                    <a:pt x="4296" y="2219"/>
                    <a:pt x="4291" y="2219"/>
                  </a:cubicBezTo>
                  <a:cubicBezTo>
                    <a:pt x="4287" y="2219"/>
                    <a:pt x="4283" y="2215"/>
                    <a:pt x="4283" y="2211"/>
                  </a:cubicBezTo>
                  <a:close/>
                  <a:moveTo>
                    <a:pt x="4283" y="2179"/>
                  </a:moveTo>
                  <a:lnTo>
                    <a:pt x="4283" y="2179"/>
                  </a:lnTo>
                  <a:cubicBezTo>
                    <a:pt x="4283" y="2175"/>
                    <a:pt x="4287" y="2171"/>
                    <a:pt x="4291" y="2171"/>
                  </a:cubicBezTo>
                  <a:cubicBezTo>
                    <a:pt x="4296" y="2171"/>
                    <a:pt x="4299" y="2175"/>
                    <a:pt x="4299" y="2179"/>
                  </a:cubicBezTo>
                  <a:lnTo>
                    <a:pt x="4299" y="2179"/>
                  </a:lnTo>
                  <a:cubicBezTo>
                    <a:pt x="4299" y="2183"/>
                    <a:pt x="4296" y="2187"/>
                    <a:pt x="4291" y="2187"/>
                  </a:cubicBezTo>
                  <a:cubicBezTo>
                    <a:pt x="4287" y="2187"/>
                    <a:pt x="4283" y="2183"/>
                    <a:pt x="4283" y="2179"/>
                  </a:cubicBezTo>
                  <a:close/>
                  <a:moveTo>
                    <a:pt x="4283" y="2147"/>
                  </a:moveTo>
                  <a:lnTo>
                    <a:pt x="4283" y="2147"/>
                  </a:lnTo>
                  <a:cubicBezTo>
                    <a:pt x="4283" y="2143"/>
                    <a:pt x="4287" y="2139"/>
                    <a:pt x="4291" y="2139"/>
                  </a:cubicBezTo>
                  <a:cubicBezTo>
                    <a:pt x="4296" y="2139"/>
                    <a:pt x="4299" y="2143"/>
                    <a:pt x="4299" y="2147"/>
                  </a:cubicBezTo>
                  <a:lnTo>
                    <a:pt x="4299" y="2147"/>
                  </a:lnTo>
                  <a:cubicBezTo>
                    <a:pt x="4299" y="2151"/>
                    <a:pt x="4296" y="2155"/>
                    <a:pt x="4291" y="2155"/>
                  </a:cubicBezTo>
                  <a:cubicBezTo>
                    <a:pt x="4287" y="2155"/>
                    <a:pt x="4283" y="2151"/>
                    <a:pt x="4283" y="2147"/>
                  </a:cubicBezTo>
                  <a:close/>
                  <a:moveTo>
                    <a:pt x="4283" y="2115"/>
                  </a:moveTo>
                  <a:lnTo>
                    <a:pt x="4283" y="2115"/>
                  </a:lnTo>
                  <a:cubicBezTo>
                    <a:pt x="4283" y="2111"/>
                    <a:pt x="4287" y="2107"/>
                    <a:pt x="4291" y="2107"/>
                  </a:cubicBezTo>
                  <a:cubicBezTo>
                    <a:pt x="4296" y="2107"/>
                    <a:pt x="4299" y="2111"/>
                    <a:pt x="4299" y="2115"/>
                  </a:cubicBezTo>
                  <a:lnTo>
                    <a:pt x="4299" y="2115"/>
                  </a:lnTo>
                  <a:cubicBezTo>
                    <a:pt x="4299" y="2119"/>
                    <a:pt x="4296" y="2123"/>
                    <a:pt x="4291" y="2123"/>
                  </a:cubicBezTo>
                  <a:cubicBezTo>
                    <a:pt x="4287" y="2123"/>
                    <a:pt x="4283" y="2119"/>
                    <a:pt x="4283" y="2115"/>
                  </a:cubicBezTo>
                  <a:close/>
                  <a:moveTo>
                    <a:pt x="4283" y="2083"/>
                  </a:moveTo>
                  <a:lnTo>
                    <a:pt x="4283" y="2083"/>
                  </a:lnTo>
                  <a:cubicBezTo>
                    <a:pt x="4283" y="2079"/>
                    <a:pt x="4287" y="2075"/>
                    <a:pt x="4291" y="2075"/>
                  </a:cubicBezTo>
                  <a:cubicBezTo>
                    <a:pt x="4296" y="2075"/>
                    <a:pt x="4299" y="2079"/>
                    <a:pt x="4299" y="2083"/>
                  </a:cubicBezTo>
                  <a:lnTo>
                    <a:pt x="4299" y="2083"/>
                  </a:lnTo>
                  <a:cubicBezTo>
                    <a:pt x="4299" y="2087"/>
                    <a:pt x="4296" y="2091"/>
                    <a:pt x="4291" y="2091"/>
                  </a:cubicBezTo>
                  <a:cubicBezTo>
                    <a:pt x="4287" y="2091"/>
                    <a:pt x="4283" y="2087"/>
                    <a:pt x="4283" y="2083"/>
                  </a:cubicBezTo>
                  <a:close/>
                  <a:moveTo>
                    <a:pt x="4283" y="2051"/>
                  </a:moveTo>
                  <a:lnTo>
                    <a:pt x="4283" y="2051"/>
                  </a:lnTo>
                  <a:cubicBezTo>
                    <a:pt x="4283" y="2047"/>
                    <a:pt x="4287" y="2043"/>
                    <a:pt x="4291" y="2043"/>
                  </a:cubicBezTo>
                  <a:cubicBezTo>
                    <a:pt x="4296" y="2043"/>
                    <a:pt x="4299" y="2047"/>
                    <a:pt x="4299" y="2051"/>
                  </a:cubicBezTo>
                  <a:lnTo>
                    <a:pt x="4299" y="2051"/>
                  </a:lnTo>
                  <a:cubicBezTo>
                    <a:pt x="4299" y="2055"/>
                    <a:pt x="4296" y="2059"/>
                    <a:pt x="4291" y="2059"/>
                  </a:cubicBezTo>
                  <a:cubicBezTo>
                    <a:pt x="4287" y="2059"/>
                    <a:pt x="4283" y="2055"/>
                    <a:pt x="4283" y="2051"/>
                  </a:cubicBezTo>
                  <a:close/>
                  <a:moveTo>
                    <a:pt x="4283" y="2019"/>
                  </a:moveTo>
                  <a:lnTo>
                    <a:pt x="4283" y="2019"/>
                  </a:lnTo>
                  <a:cubicBezTo>
                    <a:pt x="4283" y="2015"/>
                    <a:pt x="4287" y="2011"/>
                    <a:pt x="4291" y="2011"/>
                  </a:cubicBezTo>
                  <a:cubicBezTo>
                    <a:pt x="4296" y="2011"/>
                    <a:pt x="4299" y="2015"/>
                    <a:pt x="4299" y="2019"/>
                  </a:cubicBezTo>
                  <a:lnTo>
                    <a:pt x="4299" y="2019"/>
                  </a:lnTo>
                  <a:cubicBezTo>
                    <a:pt x="4299" y="2023"/>
                    <a:pt x="4296" y="2027"/>
                    <a:pt x="4291" y="2027"/>
                  </a:cubicBezTo>
                  <a:cubicBezTo>
                    <a:pt x="4287" y="2027"/>
                    <a:pt x="4283" y="2023"/>
                    <a:pt x="4283" y="2019"/>
                  </a:cubicBezTo>
                  <a:close/>
                  <a:moveTo>
                    <a:pt x="4283" y="1987"/>
                  </a:moveTo>
                  <a:lnTo>
                    <a:pt x="4283" y="1987"/>
                  </a:lnTo>
                  <a:cubicBezTo>
                    <a:pt x="4283" y="1982"/>
                    <a:pt x="4287" y="1979"/>
                    <a:pt x="4291" y="1979"/>
                  </a:cubicBezTo>
                  <a:cubicBezTo>
                    <a:pt x="4296" y="1979"/>
                    <a:pt x="4299" y="1982"/>
                    <a:pt x="4299" y="1987"/>
                  </a:cubicBezTo>
                  <a:lnTo>
                    <a:pt x="4299" y="1987"/>
                  </a:lnTo>
                  <a:cubicBezTo>
                    <a:pt x="4299" y="1991"/>
                    <a:pt x="4296" y="1995"/>
                    <a:pt x="4291" y="1995"/>
                  </a:cubicBezTo>
                  <a:cubicBezTo>
                    <a:pt x="4287" y="1995"/>
                    <a:pt x="4283" y="1991"/>
                    <a:pt x="4283" y="1987"/>
                  </a:cubicBezTo>
                  <a:close/>
                  <a:moveTo>
                    <a:pt x="4283" y="1955"/>
                  </a:moveTo>
                  <a:lnTo>
                    <a:pt x="4283" y="1955"/>
                  </a:lnTo>
                  <a:cubicBezTo>
                    <a:pt x="4283" y="1950"/>
                    <a:pt x="4287" y="1947"/>
                    <a:pt x="4291" y="1947"/>
                  </a:cubicBezTo>
                  <a:cubicBezTo>
                    <a:pt x="4296" y="1947"/>
                    <a:pt x="4299" y="1950"/>
                    <a:pt x="4299" y="1955"/>
                  </a:cubicBezTo>
                  <a:lnTo>
                    <a:pt x="4299" y="1955"/>
                  </a:lnTo>
                  <a:cubicBezTo>
                    <a:pt x="4299" y="1959"/>
                    <a:pt x="4296" y="1963"/>
                    <a:pt x="4291" y="1963"/>
                  </a:cubicBezTo>
                  <a:cubicBezTo>
                    <a:pt x="4287" y="1963"/>
                    <a:pt x="4283" y="1959"/>
                    <a:pt x="4283" y="1955"/>
                  </a:cubicBezTo>
                  <a:close/>
                  <a:moveTo>
                    <a:pt x="4283" y="1923"/>
                  </a:moveTo>
                  <a:lnTo>
                    <a:pt x="4283" y="1923"/>
                  </a:lnTo>
                  <a:cubicBezTo>
                    <a:pt x="4283" y="1918"/>
                    <a:pt x="4287" y="1915"/>
                    <a:pt x="4291" y="1915"/>
                  </a:cubicBezTo>
                  <a:cubicBezTo>
                    <a:pt x="4296" y="1915"/>
                    <a:pt x="4299" y="1918"/>
                    <a:pt x="4299" y="1923"/>
                  </a:cubicBezTo>
                  <a:lnTo>
                    <a:pt x="4299" y="1923"/>
                  </a:lnTo>
                  <a:cubicBezTo>
                    <a:pt x="4299" y="1927"/>
                    <a:pt x="4296" y="1931"/>
                    <a:pt x="4291" y="1931"/>
                  </a:cubicBezTo>
                  <a:cubicBezTo>
                    <a:pt x="4287" y="1931"/>
                    <a:pt x="4283" y="1927"/>
                    <a:pt x="4283" y="1923"/>
                  </a:cubicBezTo>
                  <a:close/>
                  <a:moveTo>
                    <a:pt x="4283" y="1891"/>
                  </a:moveTo>
                  <a:lnTo>
                    <a:pt x="4283" y="1891"/>
                  </a:lnTo>
                  <a:cubicBezTo>
                    <a:pt x="4283" y="1886"/>
                    <a:pt x="4287" y="1883"/>
                    <a:pt x="4291" y="1883"/>
                  </a:cubicBezTo>
                  <a:cubicBezTo>
                    <a:pt x="4296" y="1883"/>
                    <a:pt x="4299" y="1886"/>
                    <a:pt x="4299" y="1891"/>
                  </a:cubicBezTo>
                  <a:lnTo>
                    <a:pt x="4299" y="1891"/>
                  </a:lnTo>
                  <a:cubicBezTo>
                    <a:pt x="4299" y="1895"/>
                    <a:pt x="4296" y="1899"/>
                    <a:pt x="4291" y="1899"/>
                  </a:cubicBezTo>
                  <a:cubicBezTo>
                    <a:pt x="4287" y="1899"/>
                    <a:pt x="4283" y="1895"/>
                    <a:pt x="4283" y="1891"/>
                  </a:cubicBezTo>
                  <a:close/>
                  <a:moveTo>
                    <a:pt x="4283" y="1859"/>
                  </a:moveTo>
                  <a:lnTo>
                    <a:pt x="4283" y="1859"/>
                  </a:lnTo>
                  <a:cubicBezTo>
                    <a:pt x="4283" y="1854"/>
                    <a:pt x="4287" y="1851"/>
                    <a:pt x="4291" y="1851"/>
                  </a:cubicBezTo>
                  <a:cubicBezTo>
                    <a:pt x="4296" y="1851"/>
                    <a:pt x="4299" y="1854"/>
                    <a:pt x="4299" y="1859"/>
                  </a:cubicBezTo>
                  <a:lnTo>
                    <a:pt x="4299" y="1859"/>
                  </a:lnTo>
                  <a:cubicBezTo>
                    <a:pt x="4299" y="1863"/>
                    <a:pt x="4296" y="1867"/>
                    <a:pt x="4291" y="1867"/>
                  </a:cubicBezTo>
                  <a:cubicBezTo>
                    <a:pt x="4287" y="1867"/>
                    <a:pt x="4283" y="1863"/>
                    <a:pt x="4283" y="1859"/>
                  </a:cubicBezTo>
                  <a:close/>
                  <a:moveTo>
                    <a:pt x="4283" y="1827"/>
                  </a:moveTo>
                  <a:lnTo>
                    <a:pt x="4283" y="1827"/>
                  </a:lnTo>
                  <a:cubicBezTo>
                    <a:pt x="4283" y="1822"/>
                    <a:pt x="4287" y="1819"/>
                    <a:pt x="4291" y="1819"/>
                  </a:cubicBezTo>
                  <a:cubicBezTo>
                    <a:pt x="4296" y="1819"/>
                    <a:pt x="4299" y="1822"/>
                    <a:pt x="4299" y="1827"/>
                  </a:cubicBezTo>
                  <a:lnTo>
                    <a:pt x="4299" y="1827"/>
                  </a:lnTo>
                  <a:cubicBezTo>
                    <a:pt x="4299" y="1831"/>
                    <a:pt x="4296" y="1835"/>
                    <a:pt x="4291" y="1835"/>
                  </a:cubicBezTo>
                  <a:cubicBezTo>
                    <a:pt x="4287" y="1835"/>
                    <a:pt x="4283" y="1831"/>
                    <a:pt x="4283" y="1827"/>
                  </a:cubicBezTo>
                  <a:close/>
                  <a:moveTo>
                    <a:pt x="4283" y="1795"/>
                  </a:moveTo>
                  <a:lnTo>
                    <a:pt x="4283" y="1795"/>
                  </a:lnTo>
                  <a:cubicBezTo>
                    <a:pt x="4283" y="1790"/>
                    <a:pt x="4287" y="1787"/>
                    <a:pt x="4291" y="1787"/>
                  </a:cubicBezTo>
                  <a:cubicBezTo>
                    <a:pt x="4296" y="1787"/>
                    <a:pt x="4299" y="1790"/>
                    <a:pt x="4299" y="1795"/>
                  </a:cubicBezTo>
                  <a:lnTo>
                    <a:pt x="4299" y="1795"/>
                  </a:lnTo>
                  <a:cubicBezTo>
                    <a:pt x="4299" y="1799"/>
                    <a:pt x="4296" y="1803"/>
                    <a:pt x="4291" y="1803"/>
                  </a:cubicBezTo>
                  <a:cubicBezTo>
                    <a:pt x="4287" y="1803"/>
                    <a:pt x="4283" y="1799"/>
                    <a:pt x="4283" y="1795"/>
                  </a:cubicBezTo>
                  <a:close/>
                  <a:moveTo>
                    <a:pt x="4283" y="1763"/>
                  </a:moveTo>
                  <a:lnTo>
                    <a:pt x="4283" y="1763"/>
                  </a:lnTo>
                  <a:cubicBezTo>
                    <a:pt x="4283" y="1758"/>
                    <a:pt x="4287" y="1755"/>
                    <a:pt x="4291" y="1755"/>
                  </a:cubicBezTo>
                  <a:cubicBezTo>
                    <a:pt x="4296" y="1755"/>
                    <a:pt x="4299" y="1758"/>
                    <a:pt x="4299" y="1763"/>
                  </a:cubicBezTo>
                  <a:lnTo>
                    <a:pt x="4299" y="1763"/>
                  </a:lnTo>
                  <a:cubicBezTo>
                    <a:pt x="4299" y="1767"/>
                    <a:pt x="4296" y="1771"/>
                    <a:pt x="4291" y="1771"/>
                  </a:cubicBezTo>
                  <a:cubicBezTo>
                    <a:pt x="4287" y="1771"/>
                    <a:pt x="4283" y="1767"/>
                    <a:pt x="4283" y="1763"/>
                  </a:cubicBezTo>
                  <a:close/>
                  <a:moveTo>
                    <a:pt x="4283" y="1731"/>
                  </a:moveTo>
                  <a:lnTo>
                    <a:pt x="4283" y="1731"/>
                  </a:lnTo>
                  <a:cubicBezTo>
                    <a:pt x="4283" y="1726"/>
                    <a:pt x="4287" y="1723"/>
                    <a:pt x="4291" y="1723"/>
                  </a:cubicBezTo>
                  <a:cubicBezTo>
                    <a:pt x="4296" y="1723"/>
                    <a:pt x="4299" y="1726"/>
                    <a:pt x="4299" y="1731"/>
                  </a:cubicBezTo>
                  <a:lnTo>
                    <a:pt x="4299" y="1731"/>
                  </a:lnTo>
                  <a:cubicBezTo>
                    <a:pt x="4299" y="1735"/>
                    <a:pt x="4296" y="1739"/>
                    <a:pt x="4291" y="1739"/>
                  </a:cubicBezTo>
                  <a:cubicBezTo>
                    <a:pt x="4287" y="1739"/>
                    <a:pt x="4283" y="1735"/>
                    <a:pt x="4283" y="1731"/>
                  </a:cubicBezTo>
                  <a:close/>
                  <a:moveTo>
                    <a:pt x="4283" y="1699"/>
                  </a:moveTo>
                  <a:lnTo>
                    <a:pt x="4283" y="1699"/>
                  </a:lnTo>
                  <a:cubicBezTo>
                    <a:pt x="4283" y="1694"/>
                    <a:pt x="4287" y="1691"/>
                    <a:pt x="4291" y="1691"/>
                  </a:cubicBezTo>
                  <a:cubicBezTo>
                    <a:pt x="4296" y="1691"/>
                    <a:pt x="4299" y="1694"/>
                    <a:pt x="4299" y="1699"/>
                  </a:cubicBezTo>
                  <a:lnTo>
                    <a:pt x="4299" y="1699"/>
                  </a:lnTo>
                  <a:cubicBezTo>
                    <a:pt x="4299" y="1703"/>
                    <a:pt x="4296" y="1707"/>
                    <a:pt x="4291" y="1707"/>
                  </a:cubicBezTo>
                  <a:cubicBezTo>
                    <a:pt x="4287" y="1707"/>
                    <a:pt x="4283" y="1703"/>
                    <a:pt x="4283" y="1699"/>
                  </a:cubicBezTo>
                  <a:close/>
                  <a:moveTo>
                    <a:pt x="4283" y="1667"/>
                  </a:moveTo>
                  <a:lnTo>
                    <a:pt x="4283" y="1667"/>
                  </a:lnTo>
                  <a:cubicBezTo>
                    <a:pt x="4283" y="1662"/>
                    <a:pt x="4287" y="1659"/>
                    <a:pt x="4291" y="1659"/>
                  </a:cubicBezTo>
                  <a:cubicBezTo>
                    <a:pt x="4296" y="1659"/>
                    <a:pt x="4299" y="1662"/>
                    <a:pt x="4299" y="1667"/>
                  </a:cubicBezTo>
                  <a:lnTo>
                    <a:pt x="4299" y="1667"/>
                  </a:lnTo>
                  <a:cubicBezTo>
                    <a:pt x="4299" y="1671"/>
                    <a:pt x="4296" y="1675"/>
                    <a:pt x="4291" y="1675"/>
                  </a:cubicBezTo>
                  <a:cubicBezTo>
                    <a:pt x="4287" y="1675"/>
                    <a:pt x="4283" y="1671"/>
                    <a:pt x="4283" y="1667"/>
                  </a:cubicBezTo>
                  <a:close/>
                  <a:moveTo>
                    <a:pt x="4283" y="1635"/>
                  </a:moveTo>
                  <a:lnTo>
                    <a:pt x="4283" y="1635"/>
                  </a:lnTo>
                  <a:cubicBezTo>
                    <a:pt x="4283" y="1630"/>
                    <a:pt x="4287" y="1627"/>
                    <a:pt x="4291" y="1627"/>
                  </a:cubicBezTo>
                  <a:cubicBezTo>
                    <a:pt x="4296" y="1627"/>
                    <a:pt x="4299" y="1630"/>
                    <a:pt x="4299" y="1635"/>
                  </a:cubicBezTo>
                  <a:lnTo>
                    <a:pt x="4299" y="1635"/>
                  </a:lnTo>
                  <a:cubicBezTo>
                    <a:pt x="4299" y="1639"/>
                    <a:pt x="4296" y="1643"/>
                    <a:pt x="4291" y="1643"/>
                  </a:cubicBezTo>
                  <a:cubicBezTo>
                    <a:pt x="4287" y="1643"/>
                    <a:pt x="4283" y="1639"/>
                    <a:pt x="4283" y="1635"/>
                  </a:cubicBezTo>
                  <a:close/>
                  <a:moveTo>
                    <a:pt x="4283" y="1603"/>
                  </a:moveTo>
                  <a:lnTo>
                    <a:pt x="4283" y="1603"/>
                  </a:lnTo>
                  <a:cubicBezTo>
                    <a:pt x="4283" y="1598"/>
                    <a:pt x="4287" y="1595"/>
                    <a:pt x="4291" y="1595"/>
                  </a:cubicBezTo>
                  <a:cubicBezTo>
                    <a:pt x="4296" y="1595"/>
                    <a:pt x="4299" y="1598"/>
                    <a:pt x="4299" y="1603"/>
                  </a:cubicBezTo>
                  <a:lnTo>
                    <a:pt x="4299" y="1603"/>
                  </a:lnTo>
                  <a:cubicBezTo>
                    <a:pt x="4299" y="1607"/>
                    <a:pt x="4296" y="1611"/>
                    <a:pt x="4291" y="1611"/>
                  </a:cubicBezTo>
                  <a:cubicBezTo>
                    <a:pt x="4287" y="1611"/>
                    <a:pt x="4283" y="1607"/>
                    <a:pt x="4283" y="1603"/>
                  </a:cubicBezTo>
                  <a:close/>
                  <a:moveTo>
                    <a:pt x="4283" y="1571"/>
                  </a:moveTo>
                  <a:lnTo>
                    <a:pt x="4283" y="1571"/>
                  </a:lnTo>
                  <a:cubicBezTo>
                    <a:pt x="4283" y="1566"/>
                    <a:pt x="4287" y="1563"/>
                    <a:pt x="4291" y="1563"/>
                  </a:cubicBezTo>
                  <a:cubicBezTo>
                    <a:pt x="4296" y="1563"/>
                    <a:pt x="4299" y="1566"/>
                    <a:pt x="4299" y="1571"/>
                  </a:cubicBezTo>
                  <a:lnTo>
                    <a:pt x="4299" y="1571"/>
                  </a:lnTo>
                  <a:cubicBezTo>
                    <a:pt x="4299" y="1575"/>
                    <a:pt x="4296" y="1579"/>
                    <a:pt x="4291" y="1579"/>
                  </a:cubicBezTo>
                  <a:cubicBezTo>
                    <a:pt x="4287" y="1579"/>
                    <a:pt x="4283" y="1575"/>
                    <a:pt x="4283" y="1571"/>
                  </a:cubicBezTo>
                  <a:close/>
                  <a:moveTo>
                    <a:pt x="4283" y="1539"/>
                  </a:moveTo>
                  <a:lnTo>
                    <a:pt x="4283" y="1539"/>
                  </a:lnTo>
                  <a:cubicBezTo>
                    <a:pt x="4283" y="1534"/>
                    <a:pt x="4287" y="1531"/>
                    <a:pt x="4291" y="1531"/>
                  </a:cubicBezTo>
                  <a:cubicBezTo>
                    <a:pt x="4296" y="1531"/>
                    <a:pt x="4299" y="1534"/>
                    <a:pt x="4299" y="1539"/>
                  </a:cubicBezTo>
                  <a:lnTo>
                    <a:pt x="4299" y="1539"/>
                  </a:lnTo>
                  <a:cubicBezTo>
                    <a:pt x="4299" y="1543"/>
                    <a:pt x="4296" y="1547"/>
                    <a:pt x="4291" y="1547"/>
                  </a:cubicBezTo>
                  <a:cubicBezTo>
                    <a:pt x="4287" y="1547"/>
                    <a:pt x="4283" y="1543"/>
                    <a:pt x="4283" y="1539"/>
                  </a:cubicBezTo>
                  <a:close/>
                  <a:moveTo>
                    <a:pt x="4283" y="1507"/>
                  </a:moveTo>
                  <a:lnTo>
                    <a:pt x="4283" y="1507"/>
                  </a:lnTo>
                  <a:cubicBezTo>
                    <a:pt x="4283" y="1502"/>
                    <a:pt x="4287" y="1499"/>
                    <a:pt x="4291" y="1499"/>
                  </a:cubicBezTo>
                  <a:cubicBezTo>
                    <a:pt x="4296" y="1499"/>
                    <a:pt x="4299" y="1502"/>
                    <a:pt x="4299" y="1507"/>
                  </a:cubicBezTo>
                  <a:lnTo>
                    <a:pt x="4299" y="1507"/>
                  </a:lnTo>
                  <a:cubicBezTo>
                    <a:pt x="4299" y="1511"/>
                    <a:pt x="4296" y="1515"/>
                    <a:pt x="4291" y="1515"/>
                  </a:cubicBezTo>
                  <a:cubicBezTo>
                    <a:pt x="4287" y="1515"/>
                    <a:pt x="4283" y="1511"/>
                    <a:pt x="4283" y="1507"/>
                  </a:cubicBezTo>
                  <a:close/>
                  <a:moveTo>
                    <a:pt x="4283" y="1475"/>
                  </a:moveTo>
                  <a:lnTo>
                    <a:pt x="4283" y="1475"/>
                  </a:lnTo>
                  <a:cubicBezTo>
                    <a:pt x="4283" y="1470"/>
                    <a:pt x="4287" y="1467"/>
                    <a:pt x="4291" y="1467"/>
                  </a:cubicBezTo>
                  <a:cubicBezTo>
                    <a:pt x="4296" y="1467"/>
                    <a:pt x="4299" y="1470"/>
                    <a:pt x="4299" y="1475"/>
                  </a:cubicBezTo>
                  <a:lnTo>
                    <a:pt x="4299" y="1475"/>
                  </a:lnTo>
                  <a:cubicBezTo>
                    <a:pt x="4299" y="1479"/>
                    <a:pt x="4296" y="1483"/>
                    <a:pt x="4291" y="1483"/>
                  </a:cubicBezTo>
                  <a:cubicBezTo>
                    <a:pt x="4287" y="1483"/>
                    <a:pt x="4283" y="1479"/>
                    <a:pt x="4283" y="1475"/>
                  </a:cubicBezTo>
                  <a:close/>
                  <a:moveTo>
                    <a:pt x="4283" y="1443"/>
                  </a:moveTo>
                  <a:lnTo>
                    <a:pt x="4283" y="1443"/>
                  </a:lnTo>
                  <a:cubicBezTo>
                    <a:pt x="4283" y="1438"/>
                    <a:pt x="4287" y="1435"/>
                    <a:pt x="4291" y="1435"/>
                  </a:cubicBezTo>
                  <a:cubicBezTo>
                    <a:pt x="4296" y="1435"/>
                    <a:pt x="4299" y="1438"/>
                    <a:pt x="4299" y="1443"/>
                  </a:cubicBezTo>
                  <a:lnTo>
                    <a:pt x="4299" y="1443"/>
                  </a:lnTo>
                  <a:cubicBezTo>
                    <a:pt x="4299" y="1447"/>
                    <a:pt x="4296" y="1451"/>
                    <a:pt x="4291" y="1451"/>
                  </a:cubicBezTo>
                  <a:cubicBezTo>
                    <a:pt x="4287" y="1451"/>
                    <a:pt x="4283" y="1447"/>
                    <a:pt x="4283" y="1443"/>
                  </a:cubicBezTo>
                  <a:close/>
                  <a:moveTo>
                    <a:pt x="4283" y="1411"/>
                  </a:moveTo>
                  <a:lnTo>
                    <a:pt x="4283" y="1411"/>
                  </a:lnTo>
                  <a:cubicBezTo>
                    <a:pt x="4283" y="1406"/>
                    <a:pt x="4287" y="1403"/>
                    <a:pt x="4291" y="1403"/>
                  </a:cubicBezTo>
                  <a:cubicBezTo>
                    <a:pt x="4296" y="1403"/>
                    <a:pt x="4299" y="1406"/>
                    <a:pt x="4299" y="1411"/>
                  </a:cubicBezTo>
                  <a:lnTo>
                    <a:pt x="4299" y="1411"/>
                  </a:lnTo>
                  <a:cubicBezTo>
                    <a:pt x="4299" y="1415"/>
                    <a:pt x="4296" y="1419"/>
                    <a:pt x="4291" y="1419"/>
                  </a:cubicBezTo>
                  <a:cubicBezTo>
                    <a:pt x="4287" y="1419"/>
                    <a:pt x="4283" y="1415"/>
                    <a:pt x="4283" y="1411"/>
                  </a:cubicBezTo>
                  <a:close/>
                  <a:moveTo>
                    <a:pt x="4283" y="1379"/>
                  </a:moveTo>
                  <a:lnTo>
                    <a:pt x="4283" y="1379"/>
                  </a:lnTo>
                  <a:cubicBezTo>
                    <a:pt x="4283" y="1374"/>
                    <a:pt x="4287" y="1371"/>
                    <a:pt x="4291" y="1371"/>
                  </a:cubicBezTo>
                  <a:cubicBezTo>
                    <a:pt x="4296" y="1371"/>
                    <a:pt x="4299" y="1374"/>
                    <a:pt x="4299" y="1379"/>
                  </a:cubicBezTo>
                  <a:lnTo>
                    <a:pt x="4299" y="1379"/>
                  </a:lnTo>
                  <a:cubicBezTo>
                    <a:pt x="4299" y="1383"/>
                    <a:pt x="4296" y="1387"/>
                    <a:pt x="4291" y="1387"/>
                  </a:cubicBezTo>
                  <a:cubicBezTo>
                    <a:pt x="4287" y="1387"/>
                    <a:pt x="4283" y="1383"/>
                    <a:pt x="4283" y="1379"/>
                  </a:cubicBezTo>
                  <a:close/>
                  <a:moveTo>
                    <a:pt x="4283" y="1347"/>
                  </a:moveTo>
                  <a:lnTo>
                    <a:pt x="4283" y="1347"/>
                  </a:lnTo>
                  <a:cubicBezTo>
                    <a:pt x="4283" y="1342"/>
                    <a:pt x="4287" y="1339"/>
                    <a:pt x="4291" y="1339"/>
                  </a:cubicBezTo>
                  <a:cubicBezTo>
                    <a:pt x="4296" y="1339"/>
                    <a:pt x="4299" y="1342"/>
                    <a:pt x="4299" y="1347"/>
                  </a:cubicBezTo>
                  <a:lnTo>
                    <a:pt x="4299" y="1347"/>
                  </a:lnTo>
                  <a:cubicBezTo>
                    <a:pt x="4299" y="1351"/>
                    <a:pt x="4296" y="1355"/>
                    <a:pt x="4291" y="1355"/>
                  </a:cubicBezTo>
                  <a:cubicBezTo>
                    <a:pt x="4287" y="1355"/>
                    <a:pt x="4283" y="1351"/>
                    <a:pt x="4283" y="1347"/>
                  </a:cubicBezTo>
                  <a:close/>
                  <a:moveTo>
                    <a:pt x="4283" y="1315"/>
                  </a:moveTo>
                  <a:lnTo>
                    <a:pt x="4283" y="1315"/>
                  </a:lnTo>
                  <a:cubicBezTo>
                    <a:pt x="4283" y="1310"/>
                    <a:pt x="4287" y="1307"/>
                    <a:pt x="4291" y="1307"/>
                  </a:cubicBezTo>
                  <a:cubicBezTo>
                    <a:pt x="4296" y="1307"/>
                    <a:pt x="4299" y="1310"/>
                    <a:pt x="4299" y="1315"/>
                  </a:cubicBezTo>
                  <a:lnTo>
                    <a:pt x="4299" y="1315"/>
                  </a:lnTo>
                  <a:cubicBezTo>
                    <a:pt x="4299" y="1319"/>
                    <a:pt x="4296" y="1323"/>
                    <a:pt x="4291" y="1323"/>
                  </a:cubicBezTo>
                  <a:cubicBezTo>
                    <a:pt x="4287" y="1323"/>
                    <a:pt x="4283" y="1319"/>
                    <a:pt x="4283" y="1315"/>
                  </a:cubicBezTo>
                  <a:close/>
                  <a:moveTo>
                    <a:pt x="4283" y="1283"/>
                  </a:moveTo>
                  <a:lnTo>
                    <a:pt x="4283" y="1283"/>
                  </a:lnTo>
                  <a:cubicBezTo>
                    <a:pt x="4283" y="1278"/>
                    <a:pt x="4287" y="1275"/>
                    <a:pt x="4291" y="1275"/>
                  </a:cubicBezTo>
                  <a:cubicBezTo>
                    <a:pt x="4296" y="1275"/>
                    <a:pt x="4299" y="1278"/>
                    <a:pt x="4299" y="1283"/>
                  </a:cubicBezTo>
                  <a:lnTo>
                    <a:pt x="4299" y="1283"/>
                  </a:lnTo>
                  <a:cubicBezTo>
                    <a:pt x="4299" y="1287"/>
                    <a:pt x="4296" y="1291"/>
                    <a:pt x="4291" y="1291"/>
                  </a:cubicBezTo>
                  <a:cubicBezTo>
                    <a:pt x="4287" y="1291"/>
                    <a:pt x="4283" y="1287"/>
                    <a:pt x="4283" y="1283"/>
                  </a:cubicBezTo>
                  <a:close/>
                  <a:moveTo>
                    <a:pt x="4283" y="1251"/>
                  </a:moveTo>
                  <a:lnTo>
                    <a:pt x="4283" y="1251"/>
                  </a:lnTo>
                  <a:cubicBezTo>
                    <a:pt x="4283" y="1246"/>
                    <a:pt x="4287" y="1243"/>
                    <a:pt x="4291" y="1243"/>
                  </a:cubicBezTo>
                  <a:cubicBezTo>
                    <a:pt x="4296" y="1243"/>
                    <a:pt x="4299" y="1246"/>
                    <a:pt x="4299" y="1251"/>
                  </a:cubicBezTo>
                  <a:lnTo>
                    <a:pt x="4299" y="1251"/>
                  </a:lnTo>
                  <a:cubicBezTo>
                    <a:pt x="4299" y="1255"/>
                    <a:pt x="4296" y="1259"/>
                    <a:pt x="4291" y="1259"/>
                  </a:cubicBezTo>
                  <a:cubicBezTo>
                    <a:pt x="4287" y="1259"/>
                    <a:pt x="4283" y="1255"/>
                    <a:pt x="4283" y="1251"/>
                  </a:cubicBezTo>
                  <a:close/>
                  <a:moveTo>
                    <a:pt x="4283" y="1219"/>
                  </a:moveTo>
                  <a:lnTo>
                    <a:pt x="4283" y="1219"/>
                  </a:lnTo>
                  <a:cubicBezTo>
                    <a:pt x="4283" y="1214"/>
                    <a:pt x="4287" y="1211"/>
                    <a:pt x="4291" y="1211"/>
                  </a:cubicBezTo>
                  <a:cubicBezTo>
                    <a:pt x="4296" y="1211"/>
                    <a:pt x="4299" y="1214"/>
                    <a:pt x="4299" y="1219"/>
                  </a:cubicBezTo>
                  <a:lnTo>
                    <a:pt x="4299" y="1219"/>
                  </a:lnTo>
                  <a:cubicBezTo>
                    <a:pt x="4299" y="1223"/>
                    <a:pt x="4296" y="1227"/>
                    <a:pt x="4291" y="1227"/>
                  </a:cubicBezTo>
                  <a:cubicBezTo>
                    <a:pt x="4287" y="1227"/>
                    <a:pt x="4283" y="1223"/>
                    <a:pt x="4283" y="1219"/>
                  </a:cubicBezTo>
                  <a:close/>
                  <a:moveTo>
                    <a:pt x="4283" y="1187"/>
                  </a:moveTo>
                  <a:lnTo>
                    <a:pt x="4283" y="1187"/>
                  </a:lnTo>
                  <a:cubicBezTo>
                    <a:pt x="4283" y="1182"/>
                    <a:pt x="4287" y="1179"/>
                    <a:pt x="4291" y="1179"/>
                  </a:cubicBezTo>
                  <a:cubicBezTo>
                    <a:pt x="4296" y="1179"/>
                    <a:pt x="4299" y="1182"/>
                    <a:pt x="4299" y="1187"/>
                  </a:cubicBezTo>
                  <a:lnTo>
                    <a:pt x="4299" y="1187"/>
                  </a:lnTo>
                  <a:cubicBezTo>
                    <a:pt x="4299" y="1191"/>
                    <a:pt x="4296" y="1195"/>
                    <a:pt x="4291" y="1195"/>
                  </a:cubicBezTo>
                  <a:cubicBezTo>
                    <a:pt x="4287" y="1195"/>
                    <a:pt x="4283" y="1191"/>
                    <a:pt x="4283" y="1187"/>
                  </a:cubicBezTo>
                  <a:close/>
                  <a:moveTo>
                    <a:pt x="4283" y="1155"/>
                  </a:moveTo>
                  <a:lnTo>
                    <a:pt x="4283" y="1155"/>
                  </a:lnTo>
                  <a:cubicBezTo>
                    <a:pt x="4283" y="1150"/>
                    <a:pt x="4287" y="1147"/>
                    <a:pt x="4291" y="1147"/>
                  </a:cubicBezTo>
                  <a:cubicBezTo>
                    <a:pt x="4296" y="1147"/>
                    <a:pt x="4299" y="1150"/>
                    <a:pt x="4299" y="1155"/>
                  </a:cubicBezTo>
                  <a:lnTo>
                    <a:pt x="4299" y="1155"/>
                  </a:lnTo>
                  <a:cubicBezTo>
                    <a:pt x="4299" y="1159"/>
                    <a:pt x="4296" y="1163"/>
                    <a:pt x="4291" y="1163"/>
                  </a:cubicBezTo>
                  <a:cubicBezTo>
                    <a:pt x="4287" y="1163"/>
                    <a:pt x="4283" y="1159"/>
                    <a:pt x="4283" y="1155"/>
                  </a:cubicBezTo>
                  <a:close/>
                  <a:moveTo>
                    <a:pt x="4283" y="1123"/>
                  </a:moveTo>
                  <a:lnTo>
                    <a:pt x="4283" y="1122"/>
                  </a:lnTo>
                  <a:cubicBezTo>
                    <a:pt x="4283" y="1118"/>
                    <a:pt x="4287" y="1114"/>
                    <a:pt x="4291" y="1114"/>
                  </a:cubicBezTo>
                  <a:cubicBezTo>
                    <a:pt x="4296" y="1114"/>
                    <a:pt x="4299" y="1118"/>
                    <a:pt x="4299" y="1122"/>
                  </a:cubicBezTo>
                  <a:lnTo>
                    <a:pt x="4299" y="1123"/>
                  </a:lnTo>
                  <a:cubicBezTo>
                    <a:pt x="4299" y="1127"/>
                    <a:pt x="4296" y="1131"/>
                    <a:pt x="4291" y="1131"/>
                  </a:cubicBezTo>
                  <a:cubicBezTo>
                    <a:pt x="4287" y="1131"/>
                    <a:pt x="4283" y="1127"/>
                    <a:pt x="4283" y="1123"/>
                  </a:cubicBezTo>
                  <a:close/>
                  <a:moveTo>
                    <a:pt x="4283" y="1090"/>
                  </a:moveTo>
                  <a:lnTo>
                    <a:pt x="4283" y="1090"/>
                  </a:lnTo>
                  <a:cubicBezTo>
                    <a:pt x="4283" y="1086"/>
                    <a:pt x="4287" y="1082"/>
                    <a:pt x="4291" y="1082"/>
                  </a:cubicBezTo>
                  <a:cubicBezTo>
                    <a:pt x="4296" y="1082"/>
                    <a:pt x="4299" y="1086"/>
                    <a:pt x="4299" y="1090"/>
                  </a:cubicBezTo>
                  <a:lnTo>
                    <a:pt x="4299" y="1090"/>
                  </a:lnTo>
                  <a:cubicBezTo>
                    <a:pt x="4299" y="1095"/>
                    <a:pt x="4296" y="1098"/>
                    <a:pt x="4291" y="1098"/>
                  </a:cubicBezTo>
                  <a:cubicBezTo>
                    <a:pt x="4287" y="1098"/>
                    <a:pt x="4283" y="1095"/>
                    <a:pt x="4283" y="1090"/>
                  </a:cubicBezTo>
                  <a:close/>
                  <a:moveTo>
                    <a:pt x="4283" y="1058"/>
                  </a:moveTo>
                  <a:lnTo>
                    <a:pt x="4283" y="1058"/>
                  </a:lnTo>
                  <a:cubicBezTo>
                    <a:pt x="4283" y="1054"/>
                    <a:pt x="4287" y="1050"/>
                    <a:pt x="4291" y="1050"/>
                  </a:cubicBezTo>
                  <a:cubicBezTo>
                    <a:pt x="4296" y="1050"/>
                    <a:pt x="4299" y="1054"/>
                    <a:pt x="4299" y="1058"/>
                  </a:cubicBezTo>
                  <a:lnTo>
                    <a:pt x="4299" y="1058"/>
                  </a:lnTo>
                  <a:cubicBezTo>
                    <a:pt x="4299" y="1063"/>
                    <a:pt x="4296" y="1066"/>
                    <a:pt x="4291" y="1066"/>
                  </a:cubicBezTo>
                  <a:cubicBezTo>
                    <a:pt x="4287" y="1066"/>
                    <a:pt x="4283" y="1063"/>
                    <a:pt x="4283" y="1058"/>
                  </a:cubicBezTo>
                  <a:close/>
                  <a:moveTo>
                    <a:pt x="4283" y="1026"/>
                  </a:moveTo>
                  <a:lnTo>
                    <a:pt x="4283" y="1026"/>
                  </a:lnTo>
                  <a:cubicBezTo>
                    <a:pt x="4283" y="1022"/>
                    <a:pt x="4287" y="1018"/>
                    <a:pt x="4291" y="1018"/>
                  </a:cubicBezTo>
                  <a:cubicBezTo>
                    <a:pt x="4296" y="1018"/>
                    <a:pt x="4299" y="1022"/>
                    <a:pt x="4299" y="1026"/>
                  </a:cubicBezTo>
                  <a:lnTo>
                    <a:pt x="4299" y="1026"/>
                  </a:lnTo>
                  <a:cubicBezTo>
                    <a:pt x="4299" y="1031"/>
                    <a:pt x="4296" y="1034"/>
                    <a:pt x="4291" y="1034"/>
                  </a:cubicBezTo>
                  <a:cubicBezTo>
                    <a:pt x="4287" y="1034"/>
                    <a:pt x="4283" y="1031"/>
                    <a:pt x="4283" y="1026"/>
                  </a:cubicBezTo>
                  <a:close/>
                  <a:moveTo>
                    <a:pt x="4283" y="994"/>
                  </a:moveTo>
                  <a:lnTo>
                    <a:pt x="4283" y="994"/>
                  </a:lnTo>
                  <a:cubicBezTo>
                    <a:pt x="4283" y="990"/>
                    <a:pt x="4287" y="986"/>
                    <a:pt x="4291" y="986"/>
                  </a:cubicBezTo>
                  <a:cubicBezTo>
                    <a:pt x="4296" y="986"/>
                    <a:pt x="4299" y="990"/>
                    <a:pt x="4299" y="994"/>
                  </a:cubicBezTo>
                  <a:lnTo>
                    <a:pt x="4299" y="994"/>
                  </a:lnTo>
                  <a:cubicBezTo>
                    <a:pt x="4299" y="999"/>
                    <a:pt x="4296" y="1002"/>
                    <a:pt x="4291" y="1002"/>
                  </a:cubicBezTo>
                  <a:cubicBezTo>
                    <a:pt x="4287" y="1002"/>
                    <a:pt x="4283" y="999"/>
                    <a:pt x="4283" y="994"/>
                  </a:cubicBezTo>
                  <a:close/>
                  <a:moveTo>
                    <a:pt x="4283" y="962"/>
                  </a:moveTo>
                  <a:lnTo>
                    <a:pt x="4283" y="962"/>
                  </a:lnTo>
                  <a:cubicBezTo>
                    <a:pt x="4283" y="958"/>
                    <a:pt x="4287" y="954"/>
                    <a:pt x="4291" y="954"/>
                  </a:cubicBezTo>
                  <a:cubicBezTo>
                    <a:pt x="4296" y="954"/>
                    <a:pt x="4299" y="958"/>
                    <a:pt x="4299" y="962"/>
                  </a:cubicBezTo>
                  <a:lnTo>
                    <a:pt x="4299" y="962"/>
                  </a:lnTo>
                  <a:cubicBezTo>
                    <a:pt x="4299" y="967"/>
                    <a:pt x="4296" y="970"/>
                    <a:pt x="4291" y="970"/>
                  </a:cubicBezTo>
                  <a:cubicBezTo>
                    <a:pt x="4287" y="970"/>
                    <a:pt x="4283" y="967"/>
                    <a:pt x="4283" y="962"/>
                  </a:cubicBezTo>
                  <a:close/>
                  <a:moveTo>
                    <a:pt x="4282" y="931"/>
                  </a:moveTo>
                  <a:lnTo>
                    <a:pt x="4282" y="931"/>
                  </a:lnTo>
                  <a:cubicBezTo>
                    <a:pt x="4282" y="926"/>
                    <a:pt x="4285" y="923"/>
                    <a:pt x="4290" y="922"/>
                  </a:cubicBezTo>
                  <a:cubicBezTo>
                    <a:pt x="4294" y="922"/>
                    <a:pt x="4298" y="926"/>
                    <a:pt x="4298" y="930"/>
                  </a:cubicBezTo>
                  <a:lnTo>
                    <a:pt x="4298" y="930"/>
                  </a:lnTo>
                  <a:cubicBezTo>
                    <a:pt x="4299" y="934"/>
                    <a:pt x="4295" y="938"/>
                    <a:pt x="4291" y="938"/>
                  </a:cubicBezTo>
                  <a:cubicBezTo>
                    <a:pt x="4286" y="939"/>
                    <a:pt x="4283" y="935"/>
                    <a:pt x="4282" y="931"/>
                  </a:cubicBezTo>
                  <a:close/>
                  <a:moveTo>
                    <a:pt x="4281" y="899"/>
                  </a:moveTo>
                  <a:lnTo>
                    <a:pt x="4281" y="899"/>
                  </a:lnTo>
                  <a:cubicBezTo>
                    <a:pt x="4280" y="895"/>
                    <a:pt x="4284" y="891"/>
                    <a:pt x="4288" y="890"/>
                  </a:cubicBezTo>
                  <a:cubicBezTo>
                    <a:pt x="4293" y="890"/>
                    <a:pt x="4296" y="894"/>
                    <a:pt x="4297" y="898"/>
                  </a:cubicBezTo>
                  <a:lnTo>
                    <a:pt x="4297" y="898"/>
                  </a:lnTo>
                  <a:cubicBezTo>
                    <a:pt x="4297" y="902"/>
                    <a:pt x="4294" y="906"/>
                    <a:pt x="4289" y="906"/>
                  </a:cubicBezTo>
                  <a:cubicBezTo>
                    <a:pt x="4285" y="907"/>
                    <a:pt x="4281" y="903"/>
                    <a:pt x="4281" y="899"/>
                  </a:cubicBezTo>
                  <a:close/>
                  <a:moveTo>
                    <a:pt x="4279" y="867"/>
                  </a:moveTo>
                  <a:lnTo>
                    <a:pt x="4279" y="867"/>
                  </a:lnTo>
                  <a:cubicBezTo>
                    <a:pt x="4279" y="863"/>
                    <a:pt x="4282" y="859"/>
                    <a:pt x="4287" y="859"/>
                  </a:cubicBezTo>
                  <a:cubicBezTo>
                    <a:pt x="4291" y="858"/>
                    <a:pt x="4295" y="862"/>
                    <a:pt x="4295" y="866"/>
                  </a:cubicBezTo>
                  <a:lnTo>
                    <a:pt x="4295" y="866"/>
                  </a:lnTo>
                  <a:cubicBezTo>
                    <a:pt x="4295" y="870"/>
                    <a:pt x="4292" y="874"/>
                    <a:pt x="4287" y="874"/>
                  </a:cubicBezTo>
                  <a:cubicBezTo>
                    <a:pt x="4283" y="875"/>
                    <a:pt x="4279" y="871"/>
                    <a:pt x="4279" y="867"/>
                  </a:cubicBezTo>
                  <a:close/>
                  <a:moveTo>
                    <a:pt x="4275" y="836"/>
                  </a:moveTo>
                  <a:lnTo>
                    <a:pt x="4275" y="836"/>
                  </a:lnTo>
                  <a:cubicBezTo>
                    <a:pt x="4275" y="832"/>
                    <a:pt x="4277" y="828"/>
                    <a:pt x="4282" y="827"/>
                  </a:cubicBezTo>
                  <a:cubicBezTo>
                    <a:pt x="4286" y="826"/>
                    <a:pt x="4290" y="829"/>
                    <a:pt x="4291" y="833"/>
                  </a:cubicBezTo>
                  <a:lnTo>
                    <a:pt x="4291" y="833"/>
                  </a:lnTo>
                  <a:cubicBezTo>
                    <a:pt x="4292" y="838"/>
                    <a:pt x="4289" y="842"/>
                    <a:pt x="4285" y="843"/>
                  </a:cubicBezTo>
                  <a:cubicBezTo>
                    <a:pt x="4280" y="843"/>
                    <a:pt x="4276" y="840"/>
                    <a:pt x="4275" y="836"/>
                  </a:cubicBezTo>
                  <a:close/>
                  <a:moveTo>
                    <a:pt x="4271" y="804"/>
                  </a:moveTo>
                  <a:lnTo>
                    <a:pt x="4271" y="804"/>
                  </a:lnTo>
                  <a:cubicBezTo>
                    <a:pt x="4270" y="800"/>
                    <a:pt x="4273" y="796"/>
                    <a:pt x="4277" y="795"/>
                  </a:cubicBezTo>
                  <a:cubicBezTo>
                    <a:pt x="4281" y="794"/>
                    <a:pt x="4286" y="797"/>
                    <a:pt x="4286" y="802"/>
                  </a:cubicBezTo>
                  <a:lnTo>
                    <a:pt x="4286" y="802"/>
                  </a:lnTo>
                  <a:cubicBezTo>
                    <a:pt x="4287" y="806"/>
                    <a:pt x="4284" y="810"/>
                    <a:pt x="4280" y="811"/>
                  </a:cubicBezTo>
                  <a:cubicBezTo>
                    <a:pt x="4275" y="812"/>
                    <a:pt x="4271" y="809"/>
                    <a:pt x="4271" y="804"/>
                  </a:cubicBezTo>
                  <a:close/>
                  <a:moveTo>
                    <a:pt x="4266" y="773"/>
                  </a:moveTo>
                  <a:lnTo>
                    <a:pt x="4266" y="773"/>
                  </a:lnTo>
                  <a:cubicBezTo>
                    <a:pt x="4265" y="768"/>
                    <a:pt x="4268" y="764"/>
                    <a:pt x="4272" y="764"/>
                  </a:cubicBezTo>
                  <a:cubicBezTo>
                    <a:pt x="4277" y="763"/>
                    <a:pt x="4281" y="766"/>
                    <a:pt x="4282" y="770"/>
                  </a:cubicBezTo>
                  <a:lnTo>
                    <a:pt x="4282" y="770"/>
                  </a:lnTo>
                  <a:cubicBezTo>
                    <a:pt x="4282" y="774"/>
                    <a:pt x="4279" y="779"/>
                    <a:pt x="4275" y="779"/>
                  </a:cubicBezTo>
                  <a:cubicBezTo>
                    <a:pt x="4271" y="780"/>
                    <a:pt x="4267" y="777"/>
                    <a:pt x="4266" y="773"/>
                  </a:cubicBezTo>
                  <a:close/>
                  <a:moveTo>
                    <a:pt x="4259" y="743"/>
                  </a:moveTo>
                  <a:lnTo>
                    <a:pt x="4259" y="743"/>
                  </a:lnTo>
                  <a:cubicBezTo>
                    <a:pt x="4258" y="738"/>
                    <a:pt x="4260" y="734"/>
                    <a:pt x="4264" y="733"/>
                  </a:cubicBezTo>
                  <a:cubicBezTo>
                    <a:pt x="4268" y="731"/>
                    <a:pt x="4273" y="734"/>
                    <a:pt x="4274" y="738"/>
                  </a:cubicBezTo>
                  <a:lnTo>
                    <a:pt x="4274" y="738"/>
                  </a:lnTo>
                  <a:cubicBezTo>
                    <a:pt x="4276" y="742"/>
                    <a:pt x="4273" y="747"/>
                    <a:pt x="4269" y="748"/>
                  </a:cubicBezTo>
                  <a:cubicBezTo>
                    <a:pt x="4265" y="749"/>
                    <a:pt x="4260" y="747"/>
                    <a:pt x="4259" y="743"/>
                  </a:cubicBezTo>
                  <a:close/>
                  <a:moveTo>
                    <a:pt x="4251" y="712"/>
                  </a:moveTo>
                  <a:lnTo>
                    <a:pt x="4251" y="712"/>
                  </a:lnTo>
                  <a:cubicBezTo>
                    <a:pt x="4250" y="707"/>
                    <a:pt x="4252" y="703"/>
                    <a:pt x="4256" y="702"/>
                  </a:cubicBezTo>
                  <a:cubicBezTo>
                    <a:pt x="4261" y="700"/>
                    <a:pt x="4265" y="703"/>
                    <a:pt x="4266" y="707"/>
                  </a:cubicBezTo>
                  <a:lnTo>
                    <a:pt x="4266" y="707"/>
                  </a:lnTo>
                  <a:cubicBezTo>
                    <a:pt x="4268" y="711"/>
                    <a:pt x="4265" y="716"/>
                    <a:pt x="4261" y="717"/>
                  </a:cubicBezTo>
                  <a:cubicBezTo>
                    <a:pt x="4257" y="718"/>
                    <a:pt x="4252" y="716"/>
                    <a:pt x="4251" y="712"/>
                  </a:cubicBezTo>
                  <a:close/>
                  <a:moveTo>
                    <a:pt x="4243" y="681"/>
                  </a:moveTo>
                  <a:lnTo>
                    <a:pt x="4243" y="681"/>
                  </a:lnTo>
                  <a:cubicBezTo>
                    <a:pt x="4242" y="676"/>
                    <a:pt x="4244" y="672"/>
                    <a:pt x="4249" y="671"/>
                  </a:cubicBezTo>
                  <a:cubicBezTo>
                    <a:pt x="4253" y="669"/>
                    <a:pt x="4257" y="672"/>
                    <a:pt x="4259" y="676"/>
                  </a:cubicBezTo>
                  <a:lnTo>
                    <a:pt x="4259" y="676"/>
                  </a:lnTo>
                  <a:cubicBezTo>
                    <a:pt x="4260" y="680"/>
                    <a:pt x="4258" y="684"/>
                    <a:pt x="4253" y="686"/>
                  </a:cubicBezTo>
                  <a:cubicBezTo>
                    <a:pt x="4249" y="687"/>
                    <a:pt x="4245" y="685"/>
                    <a:pt x="4243" y="681"/>
                  </a:cubicBezTo>
                  <a:close/>
                  <a:moveTo>
                    <a:pt x="4233" y="651"/>
                  </a:moveTo>
                  <a:lnTo>
                    <a:pt x="4233" y="651"/>
                  </a:lnTo>
                  <a:cubicBezTo>
                    <a:pt x="4231" y="647"/>
                    <a:pt x="4233" y="642"/>
                    <a:pt x="4238" y="640"/>
                  </a:cubicBezTo>
                  <a:cubicBezTo>
                    <a:pt x="4242" y="639"/>
                    <a:pt x="4246" y="641"/>
                    <a:pt x="4248" y="645"/>
                  </a:cubicBezTo>
                  <a:lnTo>
                    <a:pt x="4248" y="645"/>
                  </a:lnTo>
                  <a:cubicBezTo>
                    <a:pt x="4249" y="649"/>
                    <a:pt x="4247" y="654"/>
                    <a:pt x="4243" y="655"/>
                  </a:cubicBezTo>
                  <a:cubicBezTo>
                    <a:pt x="4239" y="657"/>
                    <a:pt x="4235" y="655"/>
                    <a:pt x="4233" y="651"/>
                  </a:cubicBezTo>
                  <a:close/>
                  <a:moveTo>
                    <a:pt x="4222" y="621"/>
                  </a:moveTo>
                  <a:lnTo>
                    <a:pt x="4222" y="621"/>
                  </a:lnTo>
                  <a:cubicBezTo>
                    <a:pt x="4220" y="617"/>
                    <a:pt x="4222" y="612"/>
                    <a:pt x="4227" y="610"/>
                  </a:cubicBezTo>
                  <a:cubicBezTo>
                    <a:pt x="4231" y="609"/>
                    <a:pt x="4235" y="611"/>
                    <a:pt x="4237" y="615"/>
                  </a:cubicBezTo>
                  <a:lnTo>
                    <a:pt x="4237" y="615"/>
                  </a:lnTo>
                  <a:cubicBezTo>
                    <a:pt x="4238" y="619"/>
                    <a:pt x="4236" y="624"/>
                    <a:pt x="4232" y="625"/>
                  </a:cubicBezTo>
                  <a:cubicBezTo>
                    <a:pt x="4228" y="627"/>
                    <a:pt x="4223" y="625"/>
                    <a:pt x="4222" y="621"/>
                  </a:cubicBezTo>
                  <a:close/>
                  <a:moveTo>
                    <a:pt x="4211" y="591"/>
                  </a:moveTo>
                  <a:lnTo>
                    <a:pt x="4211" y="591"/>
                  </a:lnTo>
                  <a:cubicBezTo>
                    <a:pt x="4209" y="586"/>
                    <a:pt x="4211" y="582"/>
                    <a:pt x="4216" y="580"/>
                  </a:cubicBezTo>
                  <a:cubicBezTo>
                    <a:pt x="4220" y="579"/>
                    <a:pt x="4224" y="581"/>
                    <a:pt x="4226" y="585"/>
                  </a:cubicBezTo>
                  <a:lnTo>
                    <a:pt x="4226" y="585"/>
                  </a:lnTo>
                  <a:cubicBezTo>
                    <a:pt x="4227" y="589"/>
                    <a:pt x="4225" y="594"/>
                    <a:pt x="4221" y="595"/>
                  </a:cubicBezTo>
                  <a:cubicBezTo>
                    <a:pt x="4217" y="597"/>
                    <a:pt x="4212" y="595"/>
                    <a:pt x="4211" y="591"/>
                  </a:cubicBezTo>
                  <a:close/>
                  <a:moveTo>
                    <a:pt x="4197" y="563"/>
                  </a:moveTo>
                  <a:lnTo>
                    <a:pt x="4197" y="563"/>
                  </a:lnTo>
                  <a:cubicBezTo>
                    <a:pt x="4195" y="559"/>
                    <a:pt x="4197" y="554"/>
                    <a:pt x="4201" y="552"/>
                  </a:cubicBezTo>
                  <a:cubicBezTo>
                    <a:pt x="4205" y="550"/>
                    <a:pt x="4210" y="551"/>
                    <a:pt x="4212" y="555"/>
                  </a:cubicBezTo>
                  <a:lnTo>
                    <a:pt x="4212" y="555"/>
                  </a:lnTo>
                  <a:cubicBezTo>
                    <a:pt x="4214" y="559"/>
                    <a:pt x="4212" y="564"/>
                    <a:pt x="4208" y="566"/>
                  </a:cubicBezTo>
                  <a:cubicBezTo>
                    <a:pt x="4204" y="568"/>
                    <a:pt x="4200" y="567"/>
                    <a:pt x="4197" y="563"/>
                  </a:cubicBezTo>
                  <a:close/>
                  <a:moveTo>
                    <a:pt x="4183" y="534"/>
                  </a:moveTo>
                  <a:lnTo>
                    <a:pt x="4183" y="534"/>
                  </a:lnTo>
                  <a:cubicBezTo>
                    <a:pt x="4181" y="530"/>
                    <a:pt x="4183" y="525"/>
                    <a:pt x="4187" y="523"/>
                  </a:cubicBezTo>
                  <a:cubicBezTo>
                    <a:pt x="4191" y="521"/>
                    <a:pt x="4195" y="523"/>
                    <a:pt x="4198" y="526"/>
                  </a:cubicBezTo>
                  <a:lnTo>
                    <a:pt x="4198" y="526"/>
                  </a:lnTo>
                  <a:cubicBezTo>
                    <a:pt x="4200" y="530"/>
                    <a:pt x="4198" y="535"/>
                    <a:pt x="4194" y="537"/>
                  </a:cubicBezTo>
                  <a:cubicBezTo>
                    <a:pt x="4190" y="539"/>
                    <a:pt x="4186" y="538"/>
                    <a:pt x="4183" y="534"/>
                  </a:cubicBezTo>
                  <a:close/>
                  <a:moveTo>
                    <a:pt x="4169" y="506"/>
                  </a:moveTo>
                  <a:lnTo>
                    <a:pt x="4169" y="506"/>
                  </a:lnTo>
                  <a:cubicBezTo>
                    <a:pt x="4167" y="502"/>
                    <a:pt x="4168" y="497"/>
                    <a:pt x="4172" y="495"/>
                  </a:cubicBezTo>
                  <a:cubicBezTo>
                    <a:pt x="4176" y="492"/>
                    <a:pt x="4181" y="494"/>
                    <a:pt x="4183" y="497"/>
                  </a:cubicBezTo>
                  <a:lnTo>
                    <a:pt x="4183" y="497"/>
                  </a:lnTo>
                  <a:cubicBezTo>
                    <a:pt x="4185" y="501"/>
                    <a:pt x="4184" y="506"/>
                    <a:pt x="4180" y="508"/>
                  </a:cubicBezTo>
                  <a:cubicBezTo>
                    <a:pt x="4177" y="511"/>
                    <a:pt x="4172" y="509"/>
                    <a:pt x="4169" y="506"/>
                  </a:cubicBezTo>
                  <a:close/>
                  <a:moveTo>
                    <a:pt x="4153" y="478"/>
                  </a:moveTo>
                  <a:lnTo>
                    <a:pt x="4153" y="478"/>
                  </a:lnTo>
                  <a:cubicBezTo>
                    <a:pt x="4151" y="474"/>
                    <a:pt x="4152" y="469"/>
                    <a:pt x="4156" y="467"/>
                  </a:cubicBezTo>
                  <a:cubicBezTo>
                    <a:pt x="4159" y="465"/>
                    <a:pt x="4164" y="466"/>
                    <a:pt x="4167" y="470"/>
                  </a:cubicBezTo>
                  <a:lnTo>
                    <a:pt x="4167" y="470"/>
                  </a:lnTo>
                  <a:cubicBezTo>
                    <a:pt x="4169" y="474"/>
                    <a:pt x="4168" y="479"/>
                    <a:pt x="4164" y="481"/>
                  </a:cubicBezTo>
                  <a:cubicBezTo>
                    <a:pt x="4160" y="483"/>
                    <a:pt x="4155" y="482"/>
                    <a:pt x="4153" y="478"/>
                  </a:cubicBezTo>
                  <a:close/>
                  <a:moveTo>
                    <a:pt x="4136" y="451"/>
                  </a:moveTo>
                  <a:lnTo>
                    <a:pt x="4136" y="451"/>
                  </a:lnTo>
                  <a:cubicBezTo>
                    <a:pt x="4134" y="447"/>
                    <a:pt x="4135" y="442"/>
                    <a:pt x="4139" y="440"/>
                  </a:cubicBezTo>
                  <a:cubicBezTo>
                    <a:pt x="4143" y="438"/>
                    <a:pt x="4148" y="439"/>
                    <a:pt x="4150" y="443"/>
                  </a:cubicBezTo>
                  <a:lnTo>
                    <a:pt x="4150" y="443"/>
                  </a:lnTo>
                  <a:cubicBezTo>
                    <a:pt x="4152" y="446"/>
                    <a:pt x="4151" y="451"/>
                    <a:pt x="4147" y="454"/>
                  </a:cubicBezTo>
                  <a:cubicBezTo>
                    <a:pt x="4144" y="456"/>
                    <a:pt x="4139" y="455"/>
                    <a:pt x="4136" y="451"/>
                  </a:cubicBezTo>
                  <a:close/>
                  <a:moveTo>
                    <a:pt x="4120" y="424"/>
                  </a:moveTo>
                  <a:lnTo>
                    <a:pt x="4120" y="424"/>
                  </a:lnTo>
                  <a:cubicBezTo>
                    <a:pt x="4117" y="421"/>
                    <a:pt x="4118" y="416"/>
                    <a:pt x="4121" y="413"/>
                  </a:cubicBezTo>
                  <a:cubicBezTo>
                    <a:pt x="4125" y="411"/>
                    <a:pt x="4130" y="411"/>
                    <a:pt x="4133" y="415"/>
                  </a:cubicBezTo>
                  <a:lnTo>
                    <a:pt x="4133" y="415"/>
                  </a:lnTo>
                  <a:cubicBezTo>
                    <a:pt x="4135" y="419"/>
                    <a:pt x="4134" y="424"/>
                    <a:pt x="4131" y="426"/>
                  </a:cubicBezTo>
                  <a:cubicBezTo>
                    <a:pt x="4127" y="429"/>
                    <a:pt x="4122" y="428"/>
                    <a:pt x="4120" y="424"/>
                  </a:cubicBezTo>
                  <a:close/>
                  <a:moveTo>
                    <a:pt x="4100" y="399"/>
                  </a:moveTo>
                  <a:lnTo>
                    <a:pt x="4100" y="399"/>
                  </a:lnTo>
                  <a:cubicBezTo>
                    <a:pt x="4098" y="395"/>
                    <a:pt x="4099" y="390"/>
                    <a:pt x="4102" y="388"/>
                  </a:cubicBezTo>
                  <a:cubicBezTo>
                    <a:pt x="4106" y="385"/>
                    <a:pt x="4111" y="386"/>
                    <a:pt x="4113" y="389"/>
                  </a:cubicBezTo>
                  <a:lnTo>
                    <a:pt x="4113" y="389"/>
                  </a:lnTo>
                  <a:cubicBezTo>
                    <a:pt x="4116" y="393"/>
                    <a:pt x="4115" y="398"/>
                    <a:pt x="4111" y="401"/>
                  </a:cubicBezTo>
                  <a:cubicBezTo>
                    <a:pt x="4108" y="403"/>
                    <a:pt x="4103" y="402"/>
                    <a:pt x="4100" y="399"/>
                  </a:cubicBezTo>
                  <a:close/>
                  <a:moveTo>
                    <a:pt x="4081" y="373"/>
                  </a:moveTo>
                  <a:lnTo>
                    <a:pt x="4081" y="373"/>
                  </a:lnTo>
                  <a:cubicBezTo>
                    <a:pt x="4078" y="370"/>
                    <a:pt x="4079" y="365"/>
                    <a:pt x="4083" y="362"/>
                  </a:cubicBezTo>
                  <a:cubicBezTo>
                    <a:pt x="4086" y="359"/>
                    <a:pt x="4091" y="360"/>
                    <a:pt x="4094" y="364"/>
                  </a:cubicBezTo>
                  <a:lnTo>
                    <a:pt x="4094" y="364"/>
                  </a:lnTo>
                  <a:cubicBezTo>
                    <a:pt x="4097" y="367"/>
                    <a:pt x="4096" y="372"/>
                    <a:pt x="4092" y="375"/>
                  </a:cubicBezTo>
                  <a:cubicBezTo>
                    <a:pt x="4089" y="378"/>
                    <a:pt x="4084" y="377"/>
                    <a:pt x="4081" y="373"/>
                  </a:cubicBezTo>
                  <a:close/>
                  <a:moveTo>
                    <a:pt x="4062" y="349"/>
                  </a:moveTo>
                  <a:lnTo>
                    <a:pt x="4062" y="349"/>
                  </a:lnTo>
                  <a:cubicBezTo>
                    <a:pt x="4059" y="346"/>
                    <a:pt x="4059" y="341"/>
                    <a:pt x="4062" y="338"/>
                  </a:cubicBezTo>
                  <a:cubicBezTo>
                    <a:pt x="4065" y="335"/>
                    <a:pt x="4070" y="335"/>
                    <a:pt x="4073" y="338"/>
                  </a:cubicBezTo>
                  <a:lnTo>
                    <a:pt x="4073" y="338"/>
                  </a:lnTo>
                  <a:cubicBezTo>
                    <a:pt x="4076" y="341"/>
                    <a:pt x="4076" y="347"/>
                    <a:pt x="4073" y="350"/>
                  </a:cubicBezTo>
                  <a:cubicBezTo>
                    <a:pt x="4070" y="353"/>
                    <a:pt x="4065" y="352"/>
                    <a:pt x="4062" y="349"/>
                  </a:cubicBezTo>
                  <a:close/>
                  <a:moveTo>
                    <a:pt x="4040" y="325"/>
                  </a:moveTo>
                  <a:lnTo>
                    <a:pt x="4040" y="325"/>
                  </a:lnTo>
                  <a:cubicBezTo>
                    <a:pt x="4037" y="322"/>
                    <a:pt x="4037" y="317"/>
                    <a:pt x="4040" y="314"/>
                  </a:cubicBezTo>
                  <a:cubicBezTo>
                    <a:pt x="4044" y="311"/>
                    <a:pt x="4049" y="311"/>
                    <a:pt x="4052" y="315"/>
                  </a:cubicBezTo>
                  <a:lnTo>
                    <a:pt x="4052" y="315"/>
                  </a:lnTo>
                  <a:cubicBezTo>
                    <a:pt x="4055" y="318"/>
                    <a:pt x="4055" y="323"/>
                    <a:pt x="4051" y="326"/>
                  </a:cubicBezTo>
                  <a:cubicBezTo>
                    <a:pt x="4048" y="329"/>
                    <a:pt x="4043" y="329"/>
                    <a:pt x="4040" y="325"/>
                  </a:cubicBezTo>
                  <a:close/>
                  <a:moveTo>
                    <a:pt x="4018" y="302"/>
                  </a:moveTo>
                  <a:lnTo>
                    <a:pt x="4018" y="302"/>
                  </a:lnTo>
                  <a:cubicBezTo>
                    <a:pt x="4015" y="298"/>
                    <a:pt x="4016" y="293"/>
                    <a:pt x="4019" y="290"/>
                  </a:cubicBezTo>
                  <a:cubicBezTo>
                    <a:pt x="4022" y="287"/>
                    <a:pt x="4027" y="288"/>
                    <a:pt x="4030" y="291"/>
                  </a:cubicBezTo>
                  <a:lnTo>
                    <a:pt x="4030" y="291"/>
                  </a:lnTo>
                  <a:cubicBezTo>
                    <a:pt x="4033" y="294"/>
                    <a:pt x="4033" y="299"/>
                    <a:pt x="4030" y="302"/>
                  </a:cubicBezTo>
                  <a:cubicBezTo>
                    <a:pt x="4027" y="305"/>
                    <a:pt x="4021" y="305"/>
                    <a:pt x="4018" y="302"/>
                  </a:cubicBezTo>
                  <a:close/>
                  <a:moveTo>
                    <a:pt x="3996" y="280"/>
                  </a:moveTo>
                  <a:lnTo>
                    <a:pt x="3996" y="280"/>
                  </a:lnTo>
                  <a:cubicBezTo>
                    <a:pt x="3993" y="277"/>
                    <a:pt x="3993" y="272"/>
                    <a:pt x="3996" y="268"/>
                  </a:cubicBezTo>
                  <a:cubicBezTo>
                    <a:pt x="3999" y="265"/>
                    <a:pt x="4004" y="265"/>
                    <a:pt x="4007" y="268"/>
                  </a:cubicBezTo>
                  <a:lnTo>
                    <a:pt x="4007" y="268"/>
                  </a:lnTo>
                  <a:cubicBezTo>
                    <a:pt x="4010" y="271"/>
                    <a:pt x="4011" y="276"/>
                    <a:pt x="4008" y="279"/>
                  </a:cubicBezTo>
                  <a:cubicBezTo>
                    <a:pt x="4005" y="282"/>
                    <a:pt x="3999" y="283"/>
                    <a:pt x="3996" y="280"/>
                  </a:cubicBezTo>
                  <a:close/>
                  <a:moveTo>
                    <a:pt x="3973" y="258"/>
                  </a:moveTo>
                  <a:lnTo>
                    <a:pt x="3973" y="258"/>
                  </a:lnTo>
                  <a:cubicBezTo>
                    <a:pt x="3969" y="255"/>
                    <a:pt x="3969" y="250"/>
                    <a:pt x="3972" y="247"/>
                  </a:cubicBezTo>
                  <a:cubicBezTo>
                    <a:pt x="3975" y="244"/>
                    <a:pt x="3980" y="243"/>
                    <a:pt x="3983" y="246"/>
                  </a:cubicBezTo>
                  <a:lnTo>
                    <a:pt x="3983" y="246"/>
                  </a:lnTo>
                  <a:cubicBezTo>
                    <a:pt x="3987" y="249"/>
                    <a:pt x="3987" y="254"/>
                    <a:pt x="3984" y="258"/>
                  </a:cubicBezTo>
                  <a:cubicBezTo>
                    <a:pt x="3981" y="261"/>
                    <a:pt x="3976" y="261"/>
                    <a:pt x="3973" y="258"/>
                  </a:cubicBezTo>
                  <a:close/>
                  <a:moveTo>
                    <a:pt x="3949" y="237"/>
                  </a:moveTo>
                  <a:lnTo>
                    <a:pt x="3949" y="237"/>
                  </a:lnTo>
                  <a:cubicBezTo>
                    <a:pt x="3946" y="234"/>
                    <a:pt x="3945" y="228"/>
                    <a:pt x="3948" y="225"/>
                  </a:cubicBezTo>
                  <a:cubicBezTo>
                    <a:pt x="3951" y="222"/>
                    <a:pt x="3956" y="222"/>
                    <a:pt x="3960" y="225"/>
                  </a:cubicBezTo>
                  <a:lnTo>
                    <a:pt x="3960" y="225"/>
                  </a:lnTo>
                  <a:cubicBezTo>
                    <a:pt x="3963" y="228"/>
                    <a:pt x="3963" y="233"/>
                    <a:pt x="3960" y="236"/>
                  </a:cubicBezTo>
                  <a:cubicBezTo>
                    <a:pt x="3957" y="239"/>
                    <a:pt x="3952" y="240"/>
                    <a:pt x="3949" y="237"/>
                  </a:cubicBezTo>
                  <a:close/>
                  <a:moveTo>
                    <a:pt x="3925" y="217"/>
                  </a:moveTo>
                  <a:lnTo>
                    <a:pt x="3925" y="217"/>
                  </a:lnTo>
                  <a:cubicBezTo>
                    <a:pt x="3921" y="215"/>
                    <a:pt x="3920" y="210"/>
                    <a:pt x="3923" y="206"/>
                  </a:cubicBezTo>
                  <a:cubicBezTo>
                    <a:pt x="3925" y="202"/>
                    <a:pt x="3930" y="202"/>
                    <a:pt x="3934" y="204"/>
                  </a:cubicBezTo>
                  <a:lnTo>
                    <a:pt x="3934" y="204"/>
                  </a:lnTo>
                  <a:cubicBezTo>
                    <a:pt x="3938" y="207"/>
                    <a:pt x="3938" y="212"/>
                    <a:pt x="3936" y="215"/>
                  </a:cubicBezTo>
                  <a:cubicBezTo>
                    <a:pt x="3933" y="219"/>
                    <a:pt x="3928" y="220"/>
                    <a:pt x="3925" y="217"/>
                  </a:cubicBezTo>
                  <a:close/>
                  <a:moveTo>
                    <a:pt x="3899" y="198"/>
                  </a:moveTo>
                  <a:lnTo>
                    <a:pt x="3899" y="198"/>
                  </a:lnTo>
                  <a:cubicBezTo>
                    <a:pt x="3896" y="195"/>
                    <a:pt x="3895" y="190"/>
                    <a:pt x="3897" y="187"/>
                  </a:cubicBezTo>
                  <a:cubicBezTo>
                    <a:pt x="3900" y="183"/>
                    <a:pt x="3905" y="182"/>
                    <a:pt x="3909" y="185"/>
                  </a:cubicBezTo>
                  <a:lnTo>
                    <a:pt x="3909" y="185"/>
                  </a:lnTo>
                  <a:cubicBezTo>
                    <a:pt x="3912" y="187"/>
                    <a:pt x="3913" y="192"/>
                    <a:pt x="3910" y="196"/>
                  </a:cubicBezTo>
                  <a:cubicBezTo>
                    <a:pt x="3908" y="199"/>
                    <a:pt x="3903" y="200"/>
                    <a:pt x="3899" y="198"/>
                  </a:cubicBezTo>
                  <a:close/>
                  <a:moveTo>
                    <a:pt x="3874" y="178"/>
                  </a:moveTo>
                  <a:lnTo>
                    <a:pt x="3874" y="178"/>
                  </a:lnTo>
                  <a:cubicBezTo>
                    <a:pt x="3870" y="176"/>
                    <a:pt x="3869" y="171"/>
                    <a:pt x="3872" y="167"/>
                  </a:cubicBezTo>
                  <a:cubicBezTo>
                    <a:pt x="3875" y="163"/>
                    <a:pt x="3880" y="163"/>
                    <a:pt x="3883" y="165"/>
                  </a:cubicBezTo>
                  <a:lnTo>
                    <a:pt x="3883" y="165"/>
                  </a:lnTo>
                  <a:cubicBezTo>
                    <a:pt x="3887" y="168"/>
                    <a:pt x="3888" y="173"/>
                    <a:pt x="3885" y="176"/>
                  </a:cubicBezTo>
                  <a:cubicBezTo>
                    <a:pt x="3882" y="180"/>
                    <a:pt x="3877" y="181"/>
                    <a:pt x="3874" y="178"/>
                  </a:cubicBezTo>
                  <a:close/>
                  <a:moveTo>
                    <a:pt x="3847" y="162"/>
                  </a:moveTo>
                  <a:lnTo>
                    <a:pt x="3847" y="162"/>
                  </a:lnTo>
                  <a:cubicBezTo>
                    <a:pt x="3843" y="159"/>
                    <a:pt x="3842" y="155"/>
                    <a:pt x="3844" y="151"/>
                  </a:cubicBezTo>
                  <a:cubicBezTo>
                    <a:pt x="3847" y="147"/>
                    <a:pt x="3852" y="146"/>
                    <a:pt x="3855" y="148"/>
                  </a:cubicBezTo>
                  <a:lnTo>
                    <a:pt x="3855" y="148"/>
                  </a:lnTo>
                  <a:cubicBezTo>
                    <a:pt x="3859" y="150"/>
                    <a:pt x="3860" y="155"/>
                    <a:pt x="3858" y="159"/>
                  </a:cubicBezTo>
                  <a:cubicBezTo>
                    <a:pt x="3856" y="163"/>
                    <a:pt x="3851" y="164"/>
                    <a:pt x="3847" y="162"/>
                  </a:cubicBezTo>
                  <a:close/>
                  <a:moveTo>
                    <a:pt x="3820" y="145"/>
                  </a:moveTo>
                  <a:lnTo>
                    <a:pt x="3820" y="145"/>
                  </a:lnTo>
                  <a:cubicBezTo>
                    <a:pt x="3816" y="143"/>
                    <a:pt x="3815" y="138"/>
                    <a:pt x="3817" y="134"/>
                  </a:cubicBezTo>
                  <a:cubicBezTo>
                    <a:pt x="3819" y="130"/>
                    <a:pt x="3824" y="129"/>
                    <a:pt x="3828" y="131"/>
                  </a:cubicBezTo>
                  <a:lnTo>
                    <a:pt x="3828" y="132"/>
                  </a:lnTo>
                  <a:cubicBezTo>
                    <a:pt x="3832" y="134"/>
                    <a:pt x="3833" y="139"/>
                    <a:pt x="3831" y="142"/>
                  </a:cubicBezTo>
                  <a:cubicBezTo>
                    <a:pt x="3828" y="146"/>
                    <a:pt x="3824" y="147"/>
                    <a:pt x="3820" y="145"/>
                  </a:cubicBezTo>
                  <a:close/>
                  <a:moveTo>
                    <a:pt x="3793" y="129"/>
                  </a:moveTo>
                  <a:lnTo>
                    <a:pt x="3793" y="129"/>
                  </a:lnTo>
                  <a:cubicBezTo>
                    <a:pt x="3789" y="127"/>
                    <a:pt x="3787" y="122"/>
                    <a:pt x="3789" y="118"/>
                  </a:cubicBezTo>
                  <a:cubicBezTo>
                    <a:pt x="3791" y="114"/>
                    <a:pt x="3796" y="113"/>
                    <a:pt x="3800" y="115"/>
                  </a:cubicBezTo>
                  <a:lnTo>
                    <a:pt x="3800" y="115"/>
                  </a:lnTo>
                  <a:cubicBezTo>
                    <a:pt x="3804" y="117"/>
                    <a:pt x="3806" y="122"/>
                    <a:pt x="3803" y="126"/>
                  </a:cubicBezTo>
                  <a:cubicBezTo>
                    <a:pt x="3801" y="130"/>
                    <a:pt x="3797" y="131"/>
                    <a:pt x="3793" y="129"/>
                  </a:cubicBezTo>
                  <a:close/>
                  <a:moveTo>
                    <a:pt x="3764" y="115"/>
                  </a:moveTo>
                  <a:lnTo>
                    <a:pt x="3764" y="115"/>
                  </a:lnTo>
                  <a:cubicBezTo>
                    <a:pt x="3760" y="113"/>
                    <a:pt x="3758" y="108"/>
                    <a:pt x="3760" y="104"/>
                  </a:cubicBezTo>
                  <a:cubicBezTo>
                    <a:pt x="3763" y="100"/>
                    <a:pt x="3767" y="99"/>
                    <a:pt x="3771" y="101"/>
                  </a:cubicBezTo>
                  <a:lnTo>
                    <a:pt x="3771" y="101"/>
                  </a:lnTo>
                  <a:cubicBezTo>
                    <a:pt x="3775" y="103"/>
                    <a:pt x="3777" y="108"/>
                    <a:pt x="3775" y="112"/>
                  </a:cubicBezTo>
                  <a:cubicBezTo>
                    <a:pt x="3773" y="116"/>
                    <a:pt x="3768" y="117"/>
                    <a:pt x="3764" y="115"/>
                  </a:cubicBezTo>
                  <a:close/>
                  <a:moveTo>
                    <a:pt x="3735" y="101"/>
                  </a:moveTo>
                  <a:lnTo>
                    <a:pt x="3735" y="101"/>
                  </a:lnTo>
                  <a:cubicBezTo>
                    <a:pt x="3731" y="99"/>
                    <a:pt x="3730" y="94"/>
                    <a:pt x="3732" y="90"/>
                  </a:cubicBezTo>
                  <a:cubicBezTo>
                    <a:pt x="3734" y="86"/>
                    <a:pt x="3739" y="85"/>
                    <a:pt x="3742" y="87"/>
                  </a:cubicBezTo>
                  <a:lnTo>
                    <a:pt x="3742" y="87"/>
                  </a:lnTo>
                  <a:cubicBezTo>
                    <a:pt x="3746" y="89"/>
                    <a:pt x="3748" y="94"/>
                    <a:pt x="3746" y="98"/>
                  </a:cubicBezTo>
                  <a:cubicBezTo>
                    <a:pt x="3744" y="102"/>
                    <a:pt x="3739" y="103"/>
                    <a:pt x="3735" y="101"/>
                  </a:cubicBezTo>
                  <a:close/>
                  <a:moveTo>
                    <a:pt x="3707" y="88"/>
                  </a:moveTo>
                  <a:lnTo>
                    <a:pt x="3707" y="88"/>
                  </a:lnTo>
                  <a:cubicBezTo>
                    <a:pt x="3703" y="87"/>
                    <a:pt x="3701" y="82"/>
                    <a:pt x="3702" y="78"/>
                  </a:cubicBezTo>
                  <a:cubicBezTo>
                    <a:pt x="3704" y="74"/>
                    <a:pt x="3708" y="72"/>
                    <a:pt x="3712" y="73"/>
                  </a:cubicBezTo>
                  <a:lnTo>
                    <a:pt x="3712" y="73"/>
                  </a:lnTo>
                  <a:cubicBezTo>
                    <a:pt x="3717" y="75"/>
                    <a:pt x="3719" y="79"/>
                    <a:pt x="3717" y="83"/>
                  </a:cubicBezTo>
                  <a:cubicBezTo>
                    <a:pt x="3716" y="88"/>
                    <a:pt x="3711" y="90"/>
                    <a:pt x="3707" y="88"/>
                  </a:cubicBezTo>
                  <a:close/>
                  <a:moveTo>
                    <a:pt x="3677" y="77"/>
                  </a:moveTo>
                  <a:lnTo>
                    <a:pt x="3677" y="77"/>
                  </a:lnTo>
                  <a:cubicBezTo>
                    <a:pt x="3673" y="75"/>
                    <a:pt x="3671" y="71"/>
                    <a:pt x="3672" y="67"/>
                  </a:cubicBezTo>
                  <a:cubicBezTo>
                    <a:pt x="3674" y="63"/>
                    <a:pt x="3678" y="60"/>
                    <a:pt x="3682" y="62"/>
                  </a:cubicBezTo>
                  <a:lnTo>
                    <a:pt x="3682" y="62"/>
                  </a:lnTo>
                  <a:cubicBezTo>
                    <a:pt x="3687" y="64"/>
                    <a:pt x="3689" y="68"/>
                    <a:pt x="3687" y="72"/>
                  </a:cubicBezTo>
                  <a:cubicBezTo>
                    <a:pt x="3686" y="76"/>
                    <a:pt x="3681" y="79"/>
                    <a:pt x="3677" y="77"/>
                  </a:cubicBezTo>
                  <a:close/>
                  <a:moveTo>
                    <a:pt x="3647" y="66"/>
                  </a:moveTo>
                  <a:lnTo>
                    <a:pt x="3647" y="66"/>
                  </a:lnTo>
                  <a:cubicBezTo>
                    <a:pt x="3643" y="64"/>
                    <a:pt x="3641" y="60"/>
                    <a:pt x="3642" y="56"/>
                  </a:cubicBezTo>
                  <a:cubicBezTo>
                    <a:pt x="3644" y="51"/>
                    <a:pt x="3648" y="49"/>
                    <a:pt x="3652" y="51"/>
                  </a:cubicBezTo>
                  <a:lnTo>
                    <a:pt x="3652" y="51"/>
                  </a:lnTo>
                  <a:cubicBezTo>
                    <a:pt x="3657" y="52"/>
                    <a:pt x="3659" y="57"/>
                    <a:pt x="3657" y="61"/>
                  </a:cubicBezTo>
                  <a:cubicBezTo>
                    <a:pt x="3656" y="65"/>
                    <a:pt x="3651" y="67"/>
                    <a:pt x="3647" y="66"/>
                  </a:cubicBezTo>
                  <a:close/>
                  <a:moveTo>
                    <a:pt x="3617" y="56"/>
                  </a:moveTo>
                  <a:lnTo>
                    <a:pt x="3617" y="56"/>
                  </a:lnTo>
                  <a:cubicBezTo>
                    <a:pt x="3613" y="54"/>
                    <a:pt x="3610" y="50"/>
                    <a:pt x="3612" y="46"/>
                  </a:cubicBezTo>
                  <a:cubicBezTo>
                    <a:pt x="3613" y="42"/>
                    <a:pt x="3617" y="39"/>
                    <a:pt x="3622" y="41"/>
                  </a:cubicBezTo>
                  <a:lnTo>
                    <a:pt x="3622" y="41"/>
                  </a:lnTo>
                  <a:cubicBezTo>
                    <a:pt x="3626" y="42"/>
                    <a:pt x="3628" y="46"/>
                    <a:pt x="3627" y="51"/>
                  </a:cubicBezTo>
                  <a:cubicBezTo>
                    <a:pt x="3626" y="55"/>
                    <a:pt x="3621" y="57"/>
                    <a:pt x="3617" y="56"/>
                  </a:cubicBezTo>
                  <a:close/>
                  <a:moveTo>
                    <a:pt x="3586" y="48"/>
                  </a:moveTo>
                  <a:lnTo>
                    <a:pt x="3586" y="48"/>
                  </a:lnTo>
                  <a:cubicBezTo>
                    <a:pt x="3582" y="47"/>
                    <a:pt x="3579" y="42"/>
                    <a:pt x="3581" y="38"/>
                  </a:cubicBezTo>
                  <a:cubicBezTo>
                    <a:pt x="3582" y="34"/>
                    <a:pt x="3586" y="31"/>
                    <a:pt x="3591" y="33"/>
                  </a:cubicBezTo>
                  <a:lnTo>
                    <a:pt x="3591" y="33"/>
                  </a:lnTo>
                  <a:cubicBezTo>
                    <a:pt x="3595" y="34"/>
                    <a:pt x="3597" y="38"/>
                    <a:pt x="3596" y="43"/>
                  </a:cubicBezTo>
                  <a:cubicBezTo>
                    <a:pt x="3595" y="47"/>
                    <a:pt x="3590" y="49"/>
                    <a:pt x="3586" y="48"/>
                  </a:cubicBezTo>
                  <a:close/>
                  <a:moveTo>
                    <a:pt x="3555" y="40"/>
                  </a:moveTo>
                  <a:lnTo>
                    <a:pt x="3555" y="40"/>
                  </a:lnTo>
                  <a:cubicBezTo>
                    <a:pt x="3551" y="39"/>
                    <a:pt x="3548" y="34"/>
                    <a:pt x="3550" y="30"/>
                  </a:cubicBezTo>
                  <a:cubicBezTo>
                    <a:pt x="3551" y="26"/>
                    <a:pt x="3555" y="24"/>
                    <a:pt x="3560" y="25"/>
                  </a:cubicBezTo>
                  <a:lnTo>
                    <a:pt x="3560" y="25"/>
                  </a:lnTo>
                  <a:cubicBezTo>
                    <a:pt x="3564" y="26"/>
                    <a:pt x="3566" y="31"/>
                    <a:pt x="3565" y="35"/>
                  </a:cubicBezTo>
                  <a:cubicBezTo>
                    <a:pt x="3564" y="39"/>
                    <a:pt x="3559" y="41"/>
                    <a:pt x="3555" y="40"/>
                  </a:cubicBezTo>
                  <a:close/>
                  <a:moveTo>
                    <a:pt x="3525" y="34"/>
                  </a:moveTo>
                  <a:lnTo>
                    <a:pt x="3525" y="34"/>
                  </a:lnTo>
                  <a:cubicBezTo>
                    <a:pt x="3520" y="33"/>
                    <a:pt x="3517" y="29"/>
                    <a:pt x="3518" y="24"/>
                  </a:cubicBezTo>
                  <a:cubicBezTo>
                    <a:pt x="3519" y="20"/>
                    <a:pt x="3523" y="17"/>
                    <a:pt x="3527" y="18"/>
                  </a:cubicBezTo>
                  <a:lnTo>
                    <a:pt x="3527" y="18"/>
                  </a:lnTo>
                  <a:cubicBezTo>
                    <a:pt x="3532" y="19"/>
                    <a:pt x="3535" y="23"/>
                    <a:pt x="3534" y="27"/>
                  </a:cubicBezTo>
                  <a:cubicBezTo>
                    <a:pt x="3533" y="32"/>
                    <a:pt x="3529" y="34"/>
                    <a:pt x="3525" y="34"/>
                  </a:cubicBezTo>
                  <a:close/>
                  <a:moveTo>
                    <a:pt x="3493" y="29"/>
                  </a:moveTo>
                  <a:lnTo>
                    <a:pt x="3493" y="29"/>
                  </a:lnTo>
                  <a:cubicBezTo>
                    <a:pt x="3489" y="28"/>
                    <a:pt x="3486" y="24"/>
                    <a:pt x="3486" y="20"/>
                  </a:cubicBezTo>
                  <a:cubicBezTo>
                    <a:pt x="3487" y="15"/>
                    <a:pt x="3491" y="12"/>
                    <a:pt x="3496" y="13"/>
                  </a:cubicBezTo>
                  <a:lnTo>
                    <a:pt x="3496" y="13"/>
                  </a:lnTo>
                  <a:cubicBezTo>
                    <a:pt x="3500" y="14"/>
                    <a:pt x="3503" y="18"/>
                    <a:pt x="3502" y="22"/>
                  </a:cubicBezTo>
                  <a:cubicBezTo>
                    <a:pt x="3501" y="27"/>
                    <a:pt x="3497" y="30"/>
                    <a:pt x="3493" y="29"/>
                  </a:cubicBezTo>
                  <a:close/>
                  <a:moveTo>
                    <a:pt x="3461" y="24"/>
                  </a:moveTo>
                  <a:lnTo>
                    <a:pt x="3461" y="24"/>
                  </a:lnTo>
                  <a:cubicBezTo>
                    <a:pt x="3457" y="23"/>
                    <a:pt x="3454" y="19"/>
                    <a:pt x="3455" y="15"/>
                  </a:cubicBezTo>
                  <a:cubicBezTo>
                    <a:pt x="3456" y="11"/>
                    <a:pt x="3460" y="8"/>
                    <a:pt x="3464" y="8"/>
                  </a:cubicBezTo>
                  <a:lnTo>
                    <a:pt x="3464" y="8"/>
                  </a:lnTo>
                  <a:cubicBezTo>
                    <a:pt x="3468" y="9"/>
                    <a:pt x="3471" y="13"/>
                    <a:pt x="3471" y="18"/>
                  </a:cubicBezTo>
                  <a:cubicBezTo>
                    <a:pt x="3470" y="22"/>
                    <a:pt x="3466" y="25"/>
                    <a:pt x="3461" y="24"/>
                  </a:cubicBezTo>
                  <a:close/>
                  <a:moveTo>
                    <a:pt x="3430" y="21"/>
                  </a:moveTo>
                  <a:lnTo>
                    <a:pt x="3430" y="21"/>
                  </a:lnTo>
                  <a:cubicBezTo>
                    <a:pt x="3426" y="21"/>
                    <a:pt x="3423" y="17"/>
                    <a:pt x="3423" y="12"/>
                  </a:cubicBezTo>
                  <a:cubicBezTo>
                    <a:pt x="3423" y="8"/>
                    <a:pt x="3427" y="5"/>
                    <a:pt x="3431" y="5"/>
                  </a:cubicBezTo>
                  <a:lnTo>
                    <a:pt x="3431" y="5"/>
                  </a:lnTo>
                  <a:cubicBezTo>
                    <a:pt x="3436" y="5"/>
                    <a:pt x="3439" y="9"/>
                    <a:pt x="3439" y="13"/>
                  </a:cubicBezTo>
                  <a:cubicBezTo>
                    <a:pt x="3439" y="18"/>
                    <a:pt x="3435" y="21"/>
                    <a:pt x="3430" y="21"/>
                  </a:cubicBezTo>
                  <a:close/>
                  <a:moveTo>
                    <a:pt x="3398" y="19"/>
                  </a:moveTo>
                  <a:lnTo>
                    <a:pt x="3398" y="19"/>
                  </a:lnTo>
                  <a:cubicBezTo>
                    <a:pt x="3394" y="19"/>
                    <a:pt x="3391" y="15"/>
                    <a:pt x="3391" y="11"/>
                  </a:cubicBezTo>
                  <a:cubicBezTo>
                    <a:pt x="3391" y="6"/>
                    <a:pt x="3395" y="3"/>
                    <a:pt x="3399" y="3"/>
                  </a:cubicBezTo>
                  <a:lnTo>
                    <a:pt x="3399" y="3"/>
                  </a:lnTo>
                  <a:cubicBezTo>
                    <a:pt x="3404" y="3"/>
                    <a:pt x="3407" y="7"/>
                    <a:pt x="3407" y="12"/>
                  </a:cubicBezTo>
                  <a:cubicBezTo>
                    <a:pt x="3407" y="16"/>
                    <a:pt x="3403" y="19"/>
                    <a:pt x="3398" y="19"/>
                  </a:cubicBezTo>
                  <a:close/>
                  <a:moveTo>
                    <a:pt x="3366" y="17"/>
                  </a:moveTo>
                  <a:lnTo>
                    <a:pt x="3366" y="17"/>
                  </a:lnTo>
                  <a:cubicBezTo>
                    <a:pt x="3362" y="17"/>
                    <a:pt x="3359" y="13"/>
                    <a:pt x="3359" y="9"/>
                  </a:cubicBezTo>
                  <a:cubicBezTo>
                    <a:pt x="3359" y="5"/>
                    <a:pt x="3363" y="1"/>
                    <a:pt x="3367" y="1"/>
                  </a:cubicBezTo>
                  <a:lnTo>
                    <a:pt x="3367" y="1"/>
                  </a:lnTo>
                  <a:cubicBezTo>
                    <a:pt x="3372" y="2"/>
                    <a:pt x="3375" y="6"/>
                    <a:pt x="3375" y="10"/>
                  </a:cubicBezTo>
                  <a:cubicBezTo>
                    <a:pt x="3375" y="14"/>
                    <a:pt x="3371" y="18"/>
                    <a:pt x="3366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7" name="Freeform 580">
              <a:extLst>
                <a:ext uri="{FF2B5EF4-FFF2-40B4-BE49-F238E27FC236}">
                  <a16:creationId xmlns:a16="http://schemas.microsoft.com/office/drawing/2014/main" id="{4147E3D9-A7AB-419C-92D4-CF67004528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115" y="2455545"/>
              <a:ext cx="762000" cy="806450"/>
            </a:xfrm>
            <a:custGeom>
              <a:avLst/>
              <a:gdLst>
                <a:gd name="T0" fmla="*/ 3115 w 4299"/>
                <a:gd name="T1" fmla="*/ 8 h 4549"/>
                <a:gd name="T2" fmla="*/ 2851 w 4299"/>
                <a:gd name="T3" fmla="*/ 0 h 4549"/>
                <a:gd name="T4" fmla="*/ 2595 w 4299"/>
                <a:gd name="T5" fmla="*/ 0 h 4549"/>
                <a:gd name="T6" fmla="*/ 2331 w 4299"/>
                <a:gd name="T7" fmla="*/ 8 h 4549"/>
                <a:gd name="T8" fmla="*/ 2083 w 4299"/>
                <a:gd name="T9" fmla="*/ 16 h 4549"/>
                <a:gd name="T10" fmla="*/ 1827 w 4299"/>
                <a:gd name="T11" fmla="*/ 16 h 4549"/>
                <a:gd name="T12" fmla="*/ 1603 w 4299"/>
                <a:gd name="T13" fmla="*/ 16 h 4549"/>
                <a:gd name="T14" fmla="*/ 1354 w 4299"/>
                <a:gd name="T15" fmla="*/ 8 h 4549"/>
                <a:gd name="T16" fmla="*/ 1090 w 4299"/>
                <a:gd name="T17" fmla="*/ 0 h 4549"/>
                <a:gd name="T18" fmla="*/ 834 w 4299"/>
                <a:gd name="T19" fmla="*/ 9 h 4549"/>
                <a:gd name="T20" fmla="*/ 580 w 4299"/>
                <a:gd name="T21" fmla="*/ 84 h 4549"/>
                <a:gd name="T22" fmla="*/ 372 w 4299"/>
                <a:gd name="T23" fmla="*/ 218 h 4549"/>
                <a:gd name="T24" fmla="*/ 197 w 4299"/>
                <a:gd name="T25" fmla="*/ 400 h 4549"/>
                <a:gd name="T26" fmla="*/ 88 w 4299"/>
                <a:gd name="T27" fmla="*/ 593 h 4549"/>
                <a:gd name="T28" fmla="*/ 18 w 4299"/>
                <a:gd name="T29" fmla="*/ 829 h 4549"/>
                <a:gd name="T30" fmla="*/ 0 w 4299"/>
                <a:gd name="T31" fmla="*/ 1093 h 4549"/>
                <a:gd name="T32" fmla="*/ 0 w 4299"/>
                <a:gd name="T33" fmla="*/ 1349 h 4549"/>
                <a:gd name="T34" fmla="*/ 8 w 4299"/>
                <a:gd name="T35" fmla="*/ 1613 h 4549"/>
                <a:gd name="T36" fmla="*/ 16 w 4299"/>
                <a:gd name="T37" fmla="*/ 1861 h 4549"/>
                <a:gd name="T38" fmla="*/ 16 w 4299"/>
                <a:gd name="T39" fmla="*/ 2117 h 4549"/>
                <a:gd name="T40" fmla="*/ 16 w 4299"/>
                <a:gd name="T41" fmla="*/ 2341 h 4549"/>
                <a:gd name="T42" fmla="*/ 8 w 4299"/>
                <a:gd name="T43" fmla="*/ 2589 h 4549"/>
                <a:gd name="T44" fmla="*/ 0 w 4299"/>
                <a:gd name="T45" fmla="*/ 2853 h 4549"/>
                <a:gd name="T46" fmla="*/ 0 w 4299"/>
                <a:gd name="T47" fmla="*/ 3110 h 4549"/>
                <a:gd name="T48" fmla="*/ 8 w 4299"/>
                <a:gd name="T49" fmla="*/ 3374 h 4549"/>
                <a:gd name="T50" fmla="*/ 18 w 4299"/>
                <a:gd name="T51" fmla="*/ 3622 h 4549"/>
                <a:gd name="T52" fmla="*/ 57 w 4299"/>
                <a:gd name="T53" fmla="*/ 3872 h 4549"/>
                <a:gd name="T54" fmla="*/ 148 w 4299"/>
                <a:gd name="T55" fmla="*/ 4074 h 4549"/>
                <a:gd name="T56" fmla="*/ 293 w 4299"/>
                <a:gd name="T57" fmla="*/ 4273 h 4549"/>
                <a:gd name="T58" fmla="*/ 502 w 4299"/>
                <a:gd name="T59" fmla="*/ 4436 h 4549"/>
                <a:gd name="T60" fmla="*/ 743 w 4299"/>
                <a:gd name="T61" fmla="*/ 4526 h 4549"/>
                <a:gd name="T62" fmla="*/ 1007 w 4299"/>
                <a:gd name="T63" fmla="*/ 4541 h 4549"/>
                <a:gd name="T64" fmla="*/ 1255 w 4299"/>
                <a:gd name="T65" fmla="*/ 4533 h 4549"/>
                <a:gd name="T66" fmla="*/ 1511 w 4299"/>
                <a:gd name="T67" fmla="*/ 4533 h 4549"/>
                <a:gd name="T68" fmla="*/ 1735 w 4299"/>
                <a:gd name="T69" fmla="*/ 4533 h 4549"/>
                <a:gd name="T70" fmla="*/ 1983 w 4299"/>
                <a:gd name="T71" fmla="*/ 4541 h 4549"/>
                <a:gd name="T72" fmla="*/ 2248 w 4299"/>
                <a:gd name="T73" fmla="*/ 4549 h 4549"/>
                <a:gd name="T74" fmla="*/ 2504 w 4299"/>
                <a:gd name="T75" fmla="*/ 4549 h 4549"/>
                <a:gd name="T76" fmla="*/ 2768 w 4299"/>
                <a:gd name="T77" fmla="*/ 4541 h 4549"/>
                <a:gd name="T78" fmla="*/ 3016 w 4299"/>
                <a:gd name="T79" fmla="*/ 4533 h 4549"/>
                <a:gd name="T80" fmla="*/ 3272 w 4299"/>
                <a:gd name="T81" fmla="*/ 4533 h 4549"/>
                <a:gd name="T82" fmla="*/ 3494 w 4299"/>
                <a:gd name="T83" fmla="*/ 4521 h 4549"/>
                <a:gd name="T84" fmla="*/ 3733 w 4299"/>
                <a:gd name="T85" fmla="*/ 4459 h 4549"/>
                <a:gd name="T86" fmla="*/ 3961 w 4299"/>
                <a:gd name="T87" fmla="*/ 4324 h 4549"/>
                <a:gd name="T88" fmla="*/ 4134 w 4299"/>
                <a:gd name="T89" fmla="*/ 4134 h 4549"/>
                <a:gd name="T90" fmla="*/ 4243 w 4299"/>
                <a:gd name="T91" fmla="*/ 3893 h 4549"/>
                <a:gd name="T92" fmla="*/ 4281 w 4299"/>
                <a:gd name="T93" fmla="*/ 3650 h 4549"/>
                <a:gd name="T94" fmla="*/ 4283 w 4299"/>
                <a:gd name="T95" fmla="*/ 3394 h 4549"/>
                <a:gd name="T96" fmla="*/ 4283 w 4299"/>
                <a:gd name="T97" fmla="*/ 3170 h 4549"/>
                <a:gd name="T98" fmla="*/ 4291 w 4299"/>
                <a:gd name="T99" fmla="*/ 2922 h 4549"/>
                <a:gd name="T100" fmla="*/ 4299 w 4299"/>
                <a:gd name="T101" fmla="*/ 2658 h 4549"/>
                <a:gd name="T102" fmla="*/ 4299 w 4299"/>
                <a:gd name="T103" fmla="*/ 2402 h 4549"/>
                <a:gd name="T104" fmla="*/ 4291 w 4299"/>
                <a:gd name="T105" fmla="*/ 2138 h 4549"/>
                <a:gd name="T106" fmla="*/ 4283 w 4299"/>
                <a:gd name="T107" fmla="*/ 1890 h 4549"/>
                <a:gd name="T108" fmla="*/ 4283 w 4299"/>
                <a:gd name="T109" fmla="*/ 1633 h 4549"/>
                <a:gd name="T110" fmla="*/ 4283 w 4299"/>
                <a:gd name="T111" fmla="*/ 1409 h 4549"/>
                <a:gd name="T112" fmla="*/ 4291 w 4299"/>
                <a:gd name="T113" fmla="*/ 1161 h 4549"/>
                <a:gd name="T114" fmla="*/ 4297 w 4299"/>
                <a:gd name="T115" fmla="*/ 897 h 4549"/>
                <a:gd name="T116" fmla="*/ 4248 w 4299"/>
                <a:gd name="T117" fmla="*/ 644 h 4549"/>
                <a:gd name="T118" fmla="*/ 4121 w 4299"/>
                <a:gd name="T119" fmla="*/ 412 h 4549"/>
                <a:gd name="T120" fmla="*/ 3949 w 4299"/>
                <a:gd name="T121" fmla="*/ 235 h 4549"/>
                <a:gd name="T122" fmla="*/ 3734 w 4299"/>
                <a:gd name="T123" fmla="*/ 101 h 4549"/>
                <a:gd name="T124" fmla="*/ 3524 w 4299"/>
                <a:gd name="T125" fmla="*/ 34 h 4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99" h="4549">
                  <a:moveTo>
                    <a:pt x="3331" y="16"/>
                  </a:moveTo>
                  <a:lnTo>
                    <a:pt x="3331" y="16"/>
                  </a:lnTo>
                  <a:cubicBezTo>
                    <a:pt x="3327" y="16"/>
                    <a:pt x="3323" y="13"/>
                    <a:pt x="3323" y="8"/>
                  </a:cubicBezTo>
                  <a:cubicBezTo>
                    <a:pt x="3323" y="4"/>
                    <a:pt x="3327" y="0"/>
                    <a:pt x="3331" y="0"/>
                  </a:cubicBezTo>
                  <a:lnTo>
                    <a:pt x="3331" y="0"/>
                  </a:lnTo>
                  <a:cubicBezTo>
                    <a:pt x="3336" y="0"/>
                    <a:pt x="3339" y="4"/>
                    <a:pt x="3339" y="8"/>
                  </a:cubicBezTo>
                  <a:cubicBezTo>
                    <a:pt x="3339" y="13"/>
                    <a:pt x="3336" y="16"/>
                    <a:pt x="3331" y="16"/>
                  </a:cubicBezTo>
                  <a:close/>
                  <a:moveTo>
                    <a:pt x="3299" y="16"/>
                  </a:moveTo>
                  <a:lnTo>
                    <a:pt x="3299" y="16"/>
                  </a:lnTo>
                  <a:cubicBezTo>
                    <a:pt x="3295" y="16"/>
                    <a:pt x="3291" y="13"/>
                    <a:pt x="3291" y="8"/>
                  </a:cubicBezTo>
                  <a:cubicBezTo>
                    <a:pt x="3291" y="4"/>
                    <a:pt x="3295" y="0"/>
                    <a:pt x="3299" y="0"/>
                  </a:cubicBezTo>
                  <a:lnTo>
                    <a:pt x="3299" y="0"/>
                  </a:lnTo>
                  <a:cubicBezTo>
                    <a:pt x="3304" y="0"/>
                    <a:pt x="3307" y="4"/>
                    <a:pt x="3307" y="8"/>
                  </a:cubicBezTo>
                  <a:cubicBezTo>
                    <a:pt x="3307" y="13"/>
                    <a:pt x="3304" y="16"/>
                    <a:pt x="3299" y="16"/>
                  </a:cubicBezTo>
                  <a:close/>
                  <a:moveTo>
                    <a:pt x="3267" y="16"/>
                  </a:moveTo>
                  <a:lnTo>
                    <a:pt x="3267" y="16"/>
                  </a:lnTo>
                  <a:cubicBezTo>
                    <a:pt x="3263" y="16"/>
                    <a:pt x="3259" y="13"/>
                    <a:pt x="3259" y="8"/>
                  </a:cubicBezTo>
                  <a:cubicBezTo>
                    <a:pt x="3259" y="4"/>
                    <a:pt x="3263" y="0"/>
                    <a:pt x="3267" y="0"/>
                  </a:cubicBezTo>
                  <a:lnTo>
                    <a:pt x="3267" y="0"/>
                  </a:lnTo>
                  <a:cubicBezTo>
                    <a:pt x="3272" y="0"/>
                    <a:pt x="3275" y="4"/>
                    <a:pt x="3275" y="8"/>
                  </a:cubicBezTo>
                  <a:cubicBezTo>
                    <a:pt x="3275" y="13"/>
                    <a:pt x="3272" y="16"/>
                    <a:pt x="3267" y="16"/>
                  </a:cubicBezTo>
                  <a:close/>
                  <a:moveTo>
                    <a:pt x="3235" y="16"/>
                  </a:moveTo>
                  <a:lnTo>
                    <a:pt x="3235" y="16"/>
                  </a:lnTo>
                  <a:cubicBezTo>
                    <a:pt x="3231" y="16"/>
                    <a:pt x="3227" y="13"/>
                    <a:pt x="3227" y="8"/>
                  </a:cubicBezTo>
                  <a:cubicBezTo>
                    <a:pt x="3227" y="4"/>
                    <a:pt x="3231" y="0"/>
                    <a:pt x="3235" y="0"/>
                  </a:cubicBezTo>
                  <a:lnTo>
                    <a:pt x="3235" y="0"/>
                  </a:lnTo>
                  <a:cubicBezTo>
                    <a:pt x="3240" y="0"/>
                    <a:pt x="3243" y="4"/>
                    <a:pt x="3243" y="8"/>
                  </a:cubicBezTo>
                  <a:cubicBezTo>
                    <a:pt x="3243" y="13"/>
                    <a:pt x="3240" y="16"/>
                    <a:pt x="3235" y="16"/>
                  </a:cubicBezTo>
                  <a:close/>
                  <a:moveTo>
                    <a:pt x="3203" y="16"/>
                  </a:moveTo>
                  <a:lnTo>
                    <a:pt x="3203" y="16"/>
                  </a:lnTo>
                  <a:cubicBezTo>
                    <a:pt x="3199" y="16"/>
                    <a:pt x="3195" y="13"/>
                    <a:pt x="3195" y="8"/>
                  </a:cubicBezTo>
                  <a:cubicBezTo>
                    <a:pt x="3195" y="4"/>
                    <a:pt x="3199" y="0"/>
                    <a:pt x="3203" y="0"/>
                  </a:cubicBezTo>
                  <a:lnTo>
                    <a:pt x="3203" y="0"/>
                  </a:lnTo>
                  <a:cubicBezTo>
                    <a:pt x="3208" y="0"/>
                    <a:pt x="3211" y="4"/>
                    <a:pt x="3211" y="8"/>
                  </a:cubicBezTo>
                  <a:cubicBezTo>
                    <a:pt x="3211" y="13"/>
                    <a:pt x="3208" y="16"/>
                    <a:pt x="3203" y="16"/>
                  </a:cubicBezTo>
                  <a:close/>
                  <a:moveTo>
                    <a:pt x="3171" y="16"/>
                  </a:moveTo>
                  <a:lnTo>
                    <a:pt x="3171" y="16"/>
                  </a:lnTo>
                  <a:cubicBezTo>
                    <a:pt x="3167" y="16"/>
                    <a:pt x="3163" y="13"/>
                    <a:pt x="3163" y="8"/>
                  </a:cubicBezTo>
                  <a:cubicBezTo>
                    <a:pt x="3163" y="4"/>
                    <a:pt x="3167" y="0"/>
                    <a:pt x="3171" y="0"/>
                  </a:cubicBezTo>
                  <a:lnTo>
                    <a:pt x="3171" y="0"/>
                  </a:lnTo>
                  <a:cubicBezTo>
                    <a:pt x="3176" y="0"/>
                    <a:pt x="3179" y="4"/>
                    <a:pt x="3179" y="8"/>
                  </a:cubicBezTo>
                  <a:cubicBezTo>
                    <a:pt x="3179" y="13"/>
                    <a:pt x="3176" y="16"/>
                    <a:pt x="3171" y="16"/>
                  </a:cubicBezTo>
                  <a:close/>
                  <a:moveTo>
                    <a:pt x="3139" y="16"/>
                  </a:moveTo>
                  <a:lnTo>
                    <a:pt x="3139" y="16"/>
                  </a:lnTo>
                  <a:cubicBezTo>
                    <a:pt x="3135" y="16"/>
                    <a:pt x="3131" y="13"/>
                    <a:pt x="3131" y="8"/>
                  </a:cubicBezTo>
                  <a:cubicBezTo>
                    <a:pt x="3131" y="4"/>
                    <a:pt x="3135" y="0"/>
                    <a:pt x="3139" y="0"/>
                  </a:cubicBezTo>
                  <a:lnTo>
                    <a:pt x="3139" y="0"/>
                  </a:lnTo>
                  <a:cubicBezTo>
                    <a:pt x="3144" y="0"/>
                    <a:pt x="3147" y="4"/>
                    <a:pt x="3147" y="8"/>
                  </a:cubicBezTo>
                  <a:cubicBezTo>
                    <a:pt x="3147" y="13"/>
                    <a:pt x="3144" y="16"/>
                    <a:pt x="3139" y="16"/>
                  </a:cubicBezTo>
                  <a:close/>
                  <a:moveTo>
                    <a:pt x="3107" y="16"/>
                  </a:moveTo>
                  <a:lnTo>
                    <a:pt x="3107" y="16"/>
                  </a:lnTo>
                  <a:cubicBezTo>
                    <a:pt x="3103" y="16"/>
                    <a:pt x="3099" y="13"/>
                    <a:pt x="3099" y="8"/>
                  </a:cubicBezTo>
                  <a:cubicBezTo>
                    <a:pt x="3099" y="4"/>
                    <a:pt x="3103" y="0"/>
                    <a:pt x="3107" y="0"/>
                  </a:cubicBezTo>
                  <a:lnTo>
                    <a:pt x="3107" y="0"/>
                  </a:lnTo>
                  <a:cubicBezTo>
                    <a:pt x="3112" y="0"/>
                    <a:pt x="3115" y="4"/>
                    <a:pt x="3115" y="8"/>
                  </a:cubicBezTo>
                  <a:cubicBezTo>
                    <a:pt x="3115" y="13"/>
                    <a:pt x="3112" y="16"/>
                    <a:pt x="3107" y="16"/>
                  </a:cubicBezTo>
                  <a:close/>
                  <a:moveTo>
                    <a:pt x="3075" y="16"/>
                  </a:moveTo>
                  <a:lnTo>
                    <a:pt x="3075" y="16"/>
                  </a:lnTo>
                  <a:cubicBezTo>
                    <a:pt x="3071" y="16"/>
                    <a:pt x="3067" y="13"/>
                    <a:pt x="3067" y="8"/>
                  </a:cubicBezTo>
                  <a:cubicBezTo>
                    <a:pt x="3067" y="4"/>
                    <a:pt x="3071" y="0"/>
                    <a:pt x="3075" y="0"/>
                  </a:cubicBezTo>
                  <a:lnTo>
                    <a:pt x="3075" y="0"/>
                  </a:lnTo>
                  <a:cubicBezTo>
                    <a:pt x="3080" y="0"/>
                    <a:pt x="3083" y="4"/>
                    <a:pt x="3083" y="8"/>
                  </a:cubicBezTo>
                  <a:cubicBezTo>
                    <a:pt x="3083" y="13"/>
                    <a:pt x="3080" y="16"/>
                    <a:pt x="3075" y="16"/>
                  </a:cubicBezTo>
                  <a:close/>
                  <a:moveTo>
                    <a:pt x="3043" y="16"/>
                  </a:moveTo>
                  <a:lnTo>
                    <a:pt x="3043" y="16"/>
                  </a:lnTo>
                  <a:cubicBezTo>
                    <a:pt x="3039" y="16"/>
                    <a:pt x="3035" y="13"/>
                    <a:pt x="3035" y="8"/>
                  </a:cubicBezTo>
                  <a:cubicBezTo>
                    <a:pt x="3035" y="4"/>
                    <a:pt x="3039" y="0"/>
                    <a:pt x="3043" y="0"/>
                  </a:cubicBezTo>
                  <a:lnTo>
                    <a:pt x="3043" y="0"/>
                  </a:lnTo>
                  <a:cubicBezTo>
                    <a:pt x="3048" y="0"/>
                    <a:pt x="3051" y="4"/>
                    <a:pt x="3051" y="8"/>
                  </a:cubicBezTo>
                  <a:cubicBezTo>
                    <a:pt x="3051" y="13"/>
                    <a:pt x="3048" y="16"/>
                    <a:pt x="3043" y="16"/>
                  </a:cubicBezTo>
                  <a:close/>
                  <a:moveTo>
                    <a:pt x="3011" y="16"/>
                  </a:moveTo>
                  <a:lnTo>
                    <a:pt x="3011" y="16"/>
                  </a:lnTo>
                  <a:cubicBezTo>
                    <a:pt x="3007" y="16"/>
                    <a:pt x="3003" y="13"/>
                    <a:pt x="3003" y="8"/>
                  </a:cubicBezTo>
                  <a:cubicBezTo>
                    <a:pt x="3003" y="4"/>
                    <a:pt x="3007" y="0"/>
                    <a:pt x="3011" y="0"/>
                  </a:cubicBezTo>
                  <a:lnTo>
                    <a:pt x="3011" y="0"/>
                  </a:lnTo>
                  <a:cubicBezTo>
                    <a:pt x="3016" y="0"/>
                    <a:pt x="3019" y="4"/>
                    <a:pt x="3019" y="8"/>
                  </a:cubicBezTo>
                  <a:cubicBezTo>
                    <a:pt x="3019" y="13"/>
                    <a:pt x="3016" y="16"/>
                    <a:pt x="3011" y="16"/>
                  </a:cubicBezTo>
                  <a:close/>
                  <a:moveTo>
                    <a:pt x="2979" y="16"/>
                  </a:moveTo>
                  <a:lnTo>
                    <a:pt x="2979" y="16"/>
                  </a:lnTo>
                  <a:cubicBezTo>
                    <a:pt x="2975" y="16"/>
                    <a:pt x="2971" y="13"/>
                    <a:pt x="2971" y="8"/>
                  </a:cubicBezTo>
                  <a:cubicBezTo>
                    <a:pt x="2971" y="4"/>
                    <a:pt x="2975" y="0"/>
                    <a:pt x="2979" y="0"/>
                  </a:cubicBezTo>
                  <a:lnTo>
                    <a:pt x="2979" y="0"/>
                  </a:lnTo>
                  <a:cubicBezTo>
                    <a:pt x="2984" y="0"/>
                    <a:pt x="2987" y="4"/>
                    <a:pt x="2987" y="8"/>
                  </a:cubicBezTo>
                  <a:cubicBezTo>
                    <a:pt x="2987" y="13"/>
                    <a:pt x="2984" y="16"/>
                    <a:pt x="2979" y="16"/>
                  </a:cubicBezTo>
                  <a:close/>
                  <a:moveTo>
                    <a:pt x="2947" y="16"/>
                  </a:moveTo>
                  <a:lnTo>
                    <a:pt x="2947" y="16"/>
                  </a:lnTo>
                  <a:cubicBezTo>
                    <a:pt x="2943" y="16"/>
                    <a:pt x="2939" y="13"/>
                    <a:pt x="2939" y="8"/>
                  </a:cubicBezTo>
                  <a:cubicBezTo>
                    <a:pt x="2939" y="4"/>
                    <a:pt x="2943" y="0"/>
                    <a:pt x="2947" y="0"/>
                  </a:cubicBezTo>
                  <a:lnTo>
                    <a:pt x="2947" y="0"/>
                  </a:lnTo>
                  <a:cubicBezTo>
                    <a:pt x="2952" y="0"/>
                    <a:pt x="2955" y="4"/>
                    <a:pt x="2955" y="8"/>
                  </a:cubicBezTo>
                  <a:cubicBezTo>
                    <a:pt x="2955" y="13"/>
                    <a:pt x="2952" y="16"/>
                    <a:pt x="2947" y="16"/>
                  </a:cubicBezTo>
                  <a:close/>
                  <a:moveTo>
                    <a:pt x="2915" y="16"/>
                  </a:moveTo>
                  <a:lnTo>
                    <a:pt x="2915" y="16"/>
                  </a:lnTo>
                  <a:cubicBezTo>
                    <a:pt x="2911" y="16"/>
                    <a:pt x="2907" y="13"/>
                    <a:pt x="2907" y="8"/>
                  </a:cubicBezTo>
                  <a:cubicBezTo>
                    <a:pt x="2907" y="4"/>
                    <a:pt x="2911" y="0"/>
                    <a:pt x="2915" y="0"/>
                  </a:cubicBezTo>
                  <a:lnTo>
                    <a:pt x="2915" y="0"/>
                  </a:lnTo>
                  <a:cubicBezTo>
                    <a:pt x="2920" y="0"/>
                    <a:pt x="2923" y="4"/>
                    <a:pt x="2923" y="8"/>
                  </a:cubicBezTo>
                  <a:cubicBezTo>
                    <a:pt x="2923" y="13"/>
                    <a:pt x="2920" y="16"/>
                    <a:pt x="2915" y="16"/>
                  </a:cubicBezTo>
                  <a:close/>
                  <a:moveTo>
                    <a:pt x="2883" y="16"/>
                  </a:moveTo>
                  <a:lnTo>
                    <a:pt x="2883" y="16"/>
                  </a:lnTo>
                  <a:cubicBezTo>
                    <a:pt x="2879" y="16"/>
                    <a:pt x="2875" y="13"/>
                    <a:pt x="2875" y="8"/>
                  </a:cubicBezTo>
                  <a:cubicBezTo>
                    <a:pt x="2875" y="4"/>
                    <a:pt x="2879" y="0"/>
                    <a:pt x="2883" y="0"/>
                  </a:cubicBezTo>
                  <a:lnTo>
                    <a:pt x="2883" y="0"/>
                  </a:lnTo>
                  <a:cubicBezTo>
                    <a:pt x="2888" y="0"/>
                    <a:pt x="2891" y="4"/>
                    <a:pt x="2891" y="8"/>
                  </a:cubicBezTo>
                  <a:cubicBezTo>
                    <a:pt x="2891" y="13"/>
                    <a:pt x="2888" y="16"/>
                    <a:pt x="2883" y="16"/>
                  </a:cubicBezTo>
                  <a:close/>
                  <a:moveTo>
                    <a:pt x="2851" y="16"/>
                  </a:moveTo>
                  <a:lnTo>
                    <a:pt x="2851" y="16"/>
                  </a:lnTo>
                  <a:cubicBezTo>
                    <a:pt x="2847" y="16"/>
                    <a:pt x="2843" y="13"/>
                    <a:pt x="2843" y="8"/>
                  </a:cubicBezTo>
                  <a:cubicBezTo>
                    <a:pt x="2843" y="4"/>
                    <a:pt x="2847" y="0"/>
                    <a:pt x="2851" y="0"/>
                  </a:cubicBezTo>
                  <a:lnTo>
                    <a:pt x="2851" y="0"/>
                  </a:lnTo>
                  <a:cubicBezTo>
                    <a:pt x="2856" y="0"/>
                    <a:pt x="2859" y="4"/>
                    <a:pt x="2859" y="8"/>
                  </a:cubicBezTo>
                  <a:cubicBezTo>
                    <a:pt x="2859" y="13"/>
                    <a:pt x="2856" y="16"/>
                    <a:pt x="2851" y="16"/>
                  </a:cubicBezTo>
                  <a:close/>
                  <a:moveTo>
                    <a:pt x="2819" y="16"/>
                  </a:moveTo>
                  <a:lnTo>
                    <a:pt x="2819" y="16"/>
                  </a:lnTo>
                  <a:cubicBezTo>
                    <a:pt x="2815" y="16"/>
                    <a:pt x="2811" y="13"/>
                    <a:pt x="2811" y="8"/>
                  </a:cubicBezTo>
                  <a:cubicBezTo>
                    <a:pt x="2811" y="4"/>
                    <a:pt x="2815" y="0"/>
                    <a:pt x="2819" y="0"/>
                  </a:cubicBezTo>
                  <a:lnTo>
                    <a:pt x="2819" y="0"/>
                  </a:lnTo>
                  <a:cubicBezTo>
                    <a:pt x="2824" y="0"/>
                    <a:pt x="2827" y="4"/>
                    <a:pt x="2827" y="8"/>
                  </a:cubicBezTo>
                  <a:cubicBezTo>
                    <a:pt x="2827" y="13"/>
                    <a:pt x="2824" y="16"/>
                    <a:pt x="2819" y="16"/>
                  </a:cubicBezTo>
                  <a:close/>
                  <a:moveTo>
                    <a:pt x="2787" y="16"/>
                  </a:moveTo>
                  <a:lnTo>
                    <a:pt x="2787" y="16"/>
                  </a:lnTo>
                  <a:cubicBezTo>
                    <a:pt x="2783" y="16"/>
                    <a:pt x="2779" y="13"/>
                    <a:pt x="2779" y="8"/>
                  </a:cubicBezTo>
                  <a:cubicBezTo>
                    <a:pt x="2779" y="4"/>
                    <a:pt x="2783" y="0"/>
                    <a:pt x="2787" y="0"/>
                  </a:cubicBezTo>
                  <a:lnTo>
                    <a:pt x="2787" y="0"/>
                  </a:lnTo>
                  <a:cubicBezTo>
                    <a:pt x="2792" y="0"/>
                    <a:pt x="2795" y="4"/>
                    <a:pt x="2795" y="8"/>
                  </a:cubicBezTo>
                  <a:cubicBezTo>
                    <a:pt x="2795" y="13"/>
                    <a:pt x="2792" y="16"/>
                    <a:pt x="2787" y="16"/>
                  </a:cubicBezTo>
                  <a:close/>
                  <a:moveTo>
                    <a:pt x="2755" y="16"/>
                  </a:moveTo>
                  <a:lnTo>
                    <a:pt x="2755" y="16"/>
                  </a:lnTo>
                  <a:cubicBezTo>
                    <a:pt x="2751" y="16"/>
                    <a:pt x="2747" y="13"/>
                    <a:pt x="2747" y="8"/>
                  </a:cubicBezTo>
                  <a:cubicBezTo>
                    <a:pt x="2747" y="4"/>
                    <a:pt x="2751" y="0"/>
                    <a:pt x="2755" y="0"/>
                  </a:cubicBezTo>
                  <a:lnTo>
                    <a:pt x="2755" y="0"/>
                  </a:lnTo>
                  <a:cubicBezTo>
                    <a:pt x="2760" y="0"/>
                    <a:pt x="2763" y="4"/>
                    <a:pt x="2763" y="8"/>
                  </a:cubicBezTo>
                  <a:cubicBezTo>
                    <a:pt x="2763" y="13"/>
                    <a:pt x="2760" y="16"/>
                    <a:pt x="2755" y="16"/>
                  </a:cubicBezTo>
                  <a:close/>
                  <a:moveTo>
                    <a:pt x="2723" y="16"/>
                  </a:moveTo>
                  <a:lnTo>
                    <a:pt x="2723" y="16"/>
                  </a:lnTo>
                  <a:cubicBezTo>
                    <a:pt x="2719" y="16"/>
                    <a:pt x="2715" y="13"/>
                    <a:pt x="2715" y="8"/>
                  </a:cubicBezTo>
                  <a:cubicBezTo>
                    <a:pt x="2715" y="4"/>
                    <a:pt x="2719" y="0"/>
                    <a:pt x="2723" y="0"/>
                  </a:cubicBezTo>
                  <a:lnTo>
                    <a:pt x="2723" y="0"/>
                  </a:lnTo>
                  <a:cubicBezTo>
                    <a:pt x="2728" y="0"/>
                    <a:pt x="2731" y="4"/>
                    <a:pt x="2731" y="8"/>
                  </a:cubicBezTo>
                  <a:cubicBezTo>
                    <a:pt x="2731" y="13"/>
                    <a:pt x="2728" y="16"/>
                    <a:pt x="2723" y="16"/>
                  </a:cubicBezTo>
                  <a:close/>
                  <a:moveTo>
                    <a:pt x="2691" y="16"/>
                  </a:moveTo>
                  <a:lnTo>
                    <a:pt x="2691" y="16"/>
                  </a:lnTo>
                  <a:cubicBezTo>
                    <a:pt x="2687" y="16"/>
                    <a:pt x="2683" y="13"/>
                    <a:pt x="2683" y="8"/>
                  </a:cubicBezTo>
                  <a:cubicBezTo>
                    <a:pt x="2683" y="4"/>
                    <a:pt x="2687" y="0"/>
                    <a:pt x="2691" y="0"/>
                  </a:cubicBezTo>
                  <a:lnTo>
                    <a:pt x="2691" y="0"/>
                  </a:lnTo>
                  <a:cubicBezTo>
                    <a:pt x="2696" y="0"/>
                    <a:pt x="2699" y="4"/>
                    <a:pt x="2699" y="8"/>
                  </a:cubicBezTo>
                  <a:cubicBezTo>
                    <a:pt x="2699" y="13"/>
                    <a:pt x="2696" y="16"/>
                    <a:pt x="2691" y="16"/>
                  </a:cubicBezTo>
                  <a:close/>
                  <a:moveTo>
                    <a:pt x="2659" y="16"/>
                  </a:moveTo>
                  <a:lnTo>
                    <a:pt x="2659" y="16"/>
                  </a:lnTo>
                  <a:cubicBezTo>
                    <a:pt x="2655" y="16"/>
                    <a:pt x="2651" y="13"/>
                    <a:pt x="2651" y="8"/>
                  </a:cubicBezTo>
                  <a:cubicBezTo>
                    <a:pt x="2651" y="4"/>
                    <a:pt x="2655" y="0"/>
                    <a:pt x="2659" y="0"/>
                  </a:cubicBezTo>
                  <a:lnTo>
                    <a:pt x="2659" y="0"/>
                  </a:lnTo>
                  <a:cubicBezTo>
                    <a:pt x="2664" y="0"/>
                    <a:pt x="2667" y="4"/>
                    <a:pt x="2667" y="8"/>
                  </a:cubicBezTo>
                  <a:cubicBezTo>
                    <a:pt x="2667" y="13"/>
                    <a:pt x="2664" y="16"/>
                    <a:pt x="2659" y="16"/>
                  </a:cubicBezTo>
                  <a:close/>
                  <a:moveTo>
                    <a:pt x="2627" y="16"/>
                  </a:moveTo>
                  <a:lnTo>
                    <a:pt x="2627" y="16"/>
                  </a:lnTo>
                  <a:cubicBezTo>
                    <a:pt x="2623" y="16"/>
                    <a:pt x="2619" y="13"/>
                    <a:pt x="2619" y="8"/>
                  </a:cubicBezTo>
                  <a:cubicBezTo>
                    <a:pt x="2619" y="4"/>
                    <a:pt x="2623" y="0"/>
                    <a:pt x="2627" y="0"/>
                  </a:cubicBezTo>
                  <a:lnTo>
                    <a:pt x="2627" y="0"/>
                  </a:lnTo>
                  <a:cubicBezTo>
                    <a:pt x="2632" y="0"/>
                    <a:pt x="2635" y="4"/>
                    <a:pt x="2635" y="8"/>
                  </a:cubicBezTo>
                  <a:cubicBezTo>
                    <a:pt x="2635" y="13"/>
                    <a:pt x="2632" y="16"/>
                    <a:pt x="2627" y="16"/>
                  </a:cubicBezTo>
                  <a:close/>
                  <a:moveTo>
                    <a:pt x="2595" y="16"/>
                  </a:moveTo>
                  <a:lnTo>
                    <a:pt x="2595" y="16"/>
                  </a:lnTo>
                  <a:cubicBezTo>
                    <a:pt x="2591" y="16"/>
                    <a:pt x="2587" y="13"/>
                    <a:pt x="2587" y="8"/>
                  </a:cubicBezTo>
                  <a:cubicBezTo>
                    <a:pt x="2587" y="4"/>
                    <a:pt x="2591" y="0"/>
                    <a:pt x="2595" y="0"/>
                  </a:cubicBezTo>
                  <a:lnTo>
                    <a:pt x="2595" y="0"/>
                  </a:lnTo>
                  <a:cubicBezTo>
                    <a:pt x="2600" y="0"/>
                    <a:pt x="2603" y="4"/>
                    <a:pt x="2603" y="8"/>
                  </a:cubicBezTo>
                  <a:cubicBezTo>
                    <a:pt x="2603" y="13"/>
                    <a:pt x="2600" y="16"/>
                    <a:pt x="2595" y="16"/>
                  </a:cubicBezTo>
                  <a:close/>
                  <a:moveTo>
                    <a:pt x="2563" y="16"/>
                  </a:moveTo>
                  <a:lnTo>
                    <a:pt x="2563" y="16"/>
                  </a:lnTo>
                  <a:cubicBezTo>
                    <a:pt x="2559" y="16"/>
                    <a:pt x="2555" y="13"/>
                    <a:pt x="2555" y="8"/>
                  </a:cubicBezTo>
                  <a:cubicBezTo>
                    <a:pt x="2555" y="4"/>
                    <a:pt x="2559" y="0"/>
                    <a:pt x="2563" y="0"/>
                  </a:cubicBezTo>
                  <a:lnTo>
                    <a:pt x="2563" y="0"/>
                  </a:lnTo>
                  <a:cubicBezTo>
                    <a:pt x="2567" y="0"/>
                    <a:pt x="2571" y="4"/>
                    <a:pt x="2571" y="8"/>
                  </a:cubicBezTo>
                  <a:cubicBezTo>
                    <a:pt x="2571" y="13"/>
                    <a:pt x="2567" y="16"/>
                    <a:pt x="2563" y="16"/>
                  </a:cubicBezTo>
                  <a:close/>
                  <a:moveTo>
                    <a:pt x="2531" y="16"/>
                  </a:moveTo>
                  <a:lnTo>
                    <a:pt x="2531" y="16"/>
                  </a:lnTo>
                  <a:cubicBezTo>
                    <a:pt x="2527" y="16"/>
                    <a:pt x="2523" y="13"/>
                    <a:pt x="2523" y="8"/>
                  </a:cubicBezTo>
                  <a:cubicBezTo>
                    <a:pt x="2523" y="4"/>
                    <a:pt x="2527" y="0"/>
                    <a:pt x="2531" y="0"/>
                  </a:cubicBezTo>
                  <a:lnTo>
                    <a:pt x="2531" y="0"/>
                  </a:lnTo>
                  <a:cubicBezTo>
                    <a:pt x="2535" y="0"/>
                    <a:pt x="2539" y="4"/>
                    <a:pt x="2539" y="8"/>
                  </a:cubicBezTo>
                  <a:cubicBezTo>
                    <a:pt x="2539" y="13"/>
                    <a:pt x="2535" y="16"/>
                    <a:pt x="2531" y="16"/>
                  </a:cubicBezTo>
                  <a:close/>
                  <a:moveTo>
                    <a:pt x="2499" y="16"/>
                  </a:moveTo>
                  <a:lnTo>
                    <a:pt x="2499" y="16"/>
                  </a:lnTo>
                  <a:cubicBezTo>
                    <a:pt x="2495" y="16"/>
                    <a:pt x="2491" y="13"/>
                    <a:pt x="2491" y="8"/>
                  </a:cubicBezTo>
                  <a:cubicBezTo>
                    <a:pt x="2491" y="4"/>
                    <a:pt x="2495" y="0"/>
                    <a:pt x="2499" y="0"/>
                  </a:cubicBezTo>
                  <a:lnTo>
                    <a:pt x="2499" y="0"/>
                  </a:lnTo>
                  <a:cubicBezTo>
                    <a:pt x="2503" y="0"/>
                    <a:pt x="2507" y="4"/>
                    <a:pt x="2507" y="8"/>
                  </a:cubicBezTo>
                  <a:cubicBezTo>
                    <a:pt x="2507" y="13"/>
                    <a:pt x="2503" y="16"/>
                    <a:pt x="2499" y="16"/>
                  </a:cubicBezTo>
                  <a:close/>
                  <a:moveTo>
                    <a:pt x="2467" y="16"/>
                  </a:moveTo>
                  <a:lnTo>
                    <a:pt x="2467" y="16"/>
                  </a:lnTo>
                  <a:cubicBezTo>
                    <a:pt x="2463" y="16"/>
                    <a:pt x="2459" y="13"/>
                    <a:pt x="2459" y="8"/>
                  </a:cubicBezTo>
                  <a:cubicBezTo>
                    <a:pt x="2459" y="4"/>
                    <a:pt x="2463" y="0"/>
                    <a:pt x="2467" y="0"/>
                  </a:cubicBezTo>
                  <a:lnTo>
                    <a:pt x="2467" y="0"/>
                  </a:lnTo>
                  <a:cubicBezTo>
                    <a:pt x="2471" y="0"/>
                    <a:pt x="2475" y="4"/>
                    <a:pt x="2475" y="8"/>
                  </a:cubicBezTo>
                  <a:cubicBezTo>
                    <a:pt x="2475" y="13"/>
                    <a:pt x="2471" y="16"/>
                    <a:pt x="2467" y="16"/>
                  </a:cubicBezTo>
                  <a:close/>
                  <a:moveTo>
                    <a:pt x="2435" y="16"/>
                  </a:moveTo>
                  <a:lnTo>
                    <a:pt x="2435" y="16"/>
                  </a:lnTo>
                  <a:cubicBezTo>
                    <a:pt x="2431" y="16"/>
                    <a:pt x="2427" y="13"/>
                    <a:pt x="2427" y="8"/>
                  </a:cubicBezTo>
                  <a:cubicBezTo>
                    <a:pt x="2427" y="4"/>
                    <a:pt x="2431" y="0"/>
                    <a:pt x="2435" y="0"/>
                  </a:cubicBezTo>
                  <a:lnTo>
                    <a:pt x="2435" y="0"/>
                  </a:lnTo>
                  <a:cubicBezTo>
                    <a:pt x="2439" y="0"/>
                    <a:pt x="2443" y="4"/>
                    <a:pt x="2443" y="8"/>
                  </a:cubicBezTo>
                  <a:cubicBezTo>
                    <a:pt x="2443" y="13"/>
                    <a:pt x="2439" y="16"/>
                    <a:pt x="2435" y="16"/>
                  </a:cubicBezTo>
                  <a:close/>
                  <a:moveTo>
                    <a:pt x="2403" y="16"/>
                  </a:moveTo>
                  <a:lnTo>
                    <a:pt x="2403" y="16"/>
                  </a:lnTo>
                  <a:cubicBezTo>
                    <a:pt x="2399" y="16"/>
                    <a:pt x="2395" y="13"/>
                    <a:pt x="2395" y="8"/>
                  </a:cubicBezTo>
                  <a:cubicBezTo>
                    <a:pt x="2395" y="4"/>
                    <a:pt x="2399" y="0"/>
                    <a:pt x="2403" y="0"/>
                  </a:cubicBezTo>
                  <a:lnTo>
                    <a:pt x="2403" y="0"/>
                  </a:lnTo>
                  <a:cubicBezTo>
                    <a:pt x="2407" y="0"/>
                    <a:pt x="2411" y="4"/>
                    <a:pt x="2411" y="8"/>
                  </a:cubicBezTo>
                  <a:cubicBezTo>
                    <a:pt x="2411" y="13"/>
                    <a:pt x="2407" y="16"/>
                    <a:pt x="2403" y="16"/>
                  </a:cubicBezTo>
                  <a:close/>
                  <a:moveTo>
                    <a:pt x="2371" y="16"/>
                  </a:moveTo>
                  <a:lnTo>
                    <a:pt x="2371" y="16"/>
                  </a:lnTo>
                  <a:cubicBezTo>
                    <a:pt x="2367" y="16"/>
                    <a:pt x="2363" y="13"/>
                    <a:pt x="2363" y="8"/>
                  </a:cubicBezTo>
                  <a:cubicBezTo>
                    <a:pt x="2363" y="4"/>
                    <a:pt x="2367" y="0"/>
                    <a:pt x="2371" y="0"/>
                  </a:cubicBezTo>
                  <a:lnTo>
                    <a:pt x="2371" y="0"/>
                  </a:lnTo>
                  <a:cubicBezTo>
                    <a:pt x="2375" y="0"/>
                    <a:pt x="2379" y="4"/>
                    <a:pt x="2379" y="8"/>
                  </a:cubicBezTo>
                  <a:cubicBezTo>
                    <a:pt x="2379" y="13"/>
                    <a:pt x="2375" y="16"/>
                    <a:pt x="2371" y="16"/>
                  </a:cubicBezTo>
                  <a:close/>
                  <a:moveTo>
                    <a:pt x="2339" y="16"/>
                  </a:moveTo>
                  <a:lnTo>
                    <a:pt x="2339" y="16"/>
                  </a:lnTo>
                  <a:cubicBezTo>
                    <a:pt x="2335" y="16"/>
                    <a:pt x="2331" y="13"/>
                    <a:pt x="2331" y="8"/>
                  </a:cubicBezTo>
                  <a:cubicBezTo>
                    <a:pt x="2331" y="4"/>
                    <a:pt x="2335" y="0"/>
                    <a:pt x="2339" y="0"/>
                  </a:cubicBezTo>
                  <a:lnTo>
                    <a:pt x="2339" y="0"/>
                  </a:lnTo>
                  <a:cubicBezTo>
                    <a:pt x="2343" y="0"/>
                    <a:pt x="2347" y="4"/>
                    <a:pt x="2347" y="8"/>
                  </a:cubicBezTo>
                  <a:cubicBezTo>
                    <a:pt x="2347" y="13"/>
                    <a:pt x="2343" y="16"/>
                    <a:pt x="2339" y="16"/>
                  </a:cubicBezTo>
                  <a:close/>
                  <a:moveTo>
                    <a:pt x="2307" y="16"/>
                  </a:moveTo>
                  <a:lnTo>
                    <a:pt x="2307" y="16"/>
                  </a:lnTo>
                  <a:cubicBezTo>
                    <a:pt x="2303" y="16"/>
                    <a:pt x="2299" y="13"/>
                    <a:pt x="2299" y="8"/>
                  </a:cubicBezTo>
                  <a:cubicBezTo>
                    <a:pt x="2299" y="4"/>
                    <a:pt x="2303" y="0"/>
                    <a:pt x="2307" y="0"/>
                  </a:cubicBezTo>
                  <a:lnTo>
                    <a:pt x="2307" y="0"/>
                  </a:lnTo>
                  <a:cubicBezTo>
                    <a:pt x="2311" y="0"/>
                    <a:pt x="2315" y="4"/>
                    <a:pt x="2315" y="8"/>
                  </a:cubicBezTo>
                  <a:cubicBezTo>
                    <a:pt x="2315" y="13"/>
                    <a:pt x="2311" y="16"/>
                    <a:pt x="2307" y="16"/>
                  </a:cubicBezTo>
                  <a:close/>
                  <a:moveTo>
                    <a:pt x="2275" y="16"/>
                  </a:moveTo>
                  <a:lnTo>
                    <a:pt x="2275" y="16"/>
                  </a:lnTo>
                  <a:cubicBezTo>
                    <a:pt x="2270" y="16"/>
                    <a:pt x="2267" y="13"/>
                    <a:pt x="2267" y="8"/>
                  </a:cubicBezTo>
                  <a:cubicBezTo>
                    <a:pt x="2267" y="4"/>
                    <a:pt x="2270" y="0"/>
                    <a:pt x="2275" y="0"/>
                  </a:cubicBezTo>
                  <a:lnTo>
                    <a:pt x="2275" y="0"/>
                  </a:lnTo>
                  <a:cubicBezTo>
                    <a:pt x="2279" y="0"/>
                    <a:pt x="2283" y="4"/>
                    <a:pt x="2283" y="8"/>
                  </a:cubicBezTo>
                  <a:cubicBezTo>
                    <a:pt x="2283" y="13"/>
                    <a:pt x="2279" y="16"/>
                    <a:pt x="2275" y="16"/>
                  </a:cubicBezTo>
                  <a:close/>
                  <a:moveTo>
                    <a:pt x="2243" y="16"/>
                  </a:moveTo>
                  <a:lnTo>
                    <a:pt x="2243" y="16"/>
                  </a:lnTo>
                  <a:cubicBezTo>
                    <a:pt x="2238" y="16"/>
                    <a:pt x="2235" y="13"/>
                    <a:pt x="2235" y="8"/>
                  </a:cubicBezTo>
                  <a:cubicBezTo>
                    <a:pt x="2235" y="4"/>
                    <a:pt x="2238" y="0"/>
                    <a:pt x="2243" y="0"/>
                  </a:cubicBezTo>
                  <a:lnTo>
                    <a:pt x="2243" y="0"/>
                  </a:lnTo>
                  <a:cubicBezTo>
                    <a:pt x="2247" y="0"/>
                    <a:pt x="2251" y="4"/>
                    <a:pt x="2251" y="8"/>
                  </a:cubicBezTo>
                  <a:cubicBezTo>
                    <a:pt x="2251" y="13"/>
                    <a:pt x="2247" y="16"/>
                    <a:pt x="2243" y="16"/>
                  </a:cubicBezTo>
                  <a:close/>
                  <a:moveTo>
                    <a:pt x="2211" y="16"/>
                  </a:moveTo>
                  <a:lnTo>
                    <a:pt x="2211" y="16"/>
                  </a:lnTo>
                  <a:cubicBezTo>
                    <a:pt x="2206" y="16"/>
                    <a:pt x="2203" y="13"/>
                    <a:pt x="2203" y="8"/>
                  </a:cubicBezTo>
                  <a:cubicBezTo>
                    <a:pt x="2203" y="4"/>
                    <a:pt x="2206" y="0"/>
                    <a:pt x="2211" y="0"/>
                  </a:cubicBezTo>
                  <a:lnTo>
                    <a:pt x="2211" y="0"/>
                  </a:lnTo>
                  <a:cubicBezTo>
                    <a:pt x="2215" y="0"/>
                    <a:pt x="2219" y="4"/>
                    <a:pt x="2219" y="8"/>
                  </a:cubicBezTo>
                  <a:cubicBezTo>
                    <a:pt x="2219" y="13"/>
                    <a:pt x="2215" y="16"/>
                    <a:pt x="2211" y="16"/>
                  </a:cubicBezTo>
                  <a:close/>
                  <a:moveTo>
                    <a:pt x="2179" y="16"/>
                  </a:moveTo>
                  <a:lnTo>
                    <a:pt x="2179" y="16"/>
                  </a:lnTo>
                  <a:cubicBezTo>
                    <a:pt x="2174" y="16"/>
                    <a:pt x="2171" y="13"/>
                    <a:pt x="2171" y="8"/>
                  </a:cubicBezTo>
                  <a:cubicBezTo>
                    <a:pt x="2171" y="4"/>
                    <a:pt x="2174" y="0"/>
                    <a:pt x="2179" y="0"/>
                  </a:cubicBezTo>
                  <a:lnTo>
                    <a:pt x="2179" y="0"/>
                  </a:lnTo>
                  <a:cubicBezTo>
                    <a:pt x="2183" y="0"/>
                    <a:pt x="2187" y="4"/>
                    <a:pt x="2187" y="8"/>
                  </a:cubicBezTo>
                  <a:cubicBezTo>
                    <a:pt x="2187" y="13"/>
                    <a:pt x="2183" y="16"/>
                    <a:pt x="2179" y="16"/>
                  </a:cubicBezTo>
                  <a:close/>
                  <a:moveTo>
                    <a:pt x="2147" y="16"/>
                  </a:moveTo>
                  <a:lnTo>
                    <a:pt x="2147" y="16"/>
                  </a:lnTo>
                  <a:cubicBezTo>
                    <a:pt x="2142" y="16"/>
                    <a:pt x="2139" y="13"/>
                    <a:pt x="2139" y="8"/>
                  </a:cubicBezTo>
                  <a:cubicBezTo>
                    <a:pt x="2139" y="4"/>
                    <a:pt x="2142" y="0"/>
                    <a:pt x="2147" y="0"/>
                  </a:cubicBezTo>
                  <a:lnTo>
                    <a:pt x="2147" y="0"/>
                  </a:lnTo>
                  <a:cubicBezTo>
                    <a:pt x="2151" y="0"/>
                    <a:pt x="2155" y="4"/>
                    <a:pt x="2155" y="8"/>
                  </a:cubicBezTo>
                  <a:cubicBezTo>
                    <a:pt x="2155" y="13"/>
                    <a:pt x="2151" y="16"/>
                    <a:pt x="2147" y="16"/>
                  </a:cubicBezTo>
                  <a:close/>
                  <a:moveTo>
                    <a:pt x="2115" y="16"/>
                  </a:moveTo>
                  <a:lnTo>
                    <a:pt x="2115" y="16"/>
                  </a:lnTo>
                  <a:cubicBezTo>
                    <a:pt x="2110" y="16"/>
                    <a:pt x="2107" y="13"/>
                    <a:pt x="2107" y="8"/>
                  </a:cubicBezTo>
                  <a:cubicBezTo>
                    <a:pt x="2107" y="4"/>
                    <a:pt x="2110" y="0"/>
                    <a:pt x="2115" y="0"/>
                  </a:cubicBezTo>
                  <a:lnTo>
                    <a:pt x="2115" y="0"/>
                  </a:lnTo>
                  <a:cubicBezTo>
                    <a:pt x="2119" y="0"/>
                    <a:pt x="2123" y="4"/>
                    <a:pt x="2123" y="8"/>
                  </a:cubicBezTo>
                  <a:cubicBezTo>
                    <a:pt x="2123" y="13"/>
                    <a:pt x="2119" y="16"/>
                    <a:pt x="2115" y="16"/>
                  </a:cubicBezTo>
                  <a:close/>
                  <a:moveTo>
                    <a:pt x="2083" y="16"/>
                  </a:moveTo>
                  <a:lnTo>
                    <a:pt x="2083" y="16"/>
                  </a:lnTo>
                  <a:cubicBezTo>
                    <a:pt x="2078" y="16"/>
                    <a:pt x="2075" y="13"/>
                    <a:pt x="2075" y="8"/>
                  </a:cubicBezTo>
                  <a:cubicBezTo>
                    <a:pt x="2075" y="4"/>
                    <a:pt x="2078" y="0"/>
                    <a:pt x="2083" y="0"/>
                  </a:cubicBezTo>
                  <a:lnTo>
                    <a:pt x="2083" y="0"/>
                  </a:lnTo>
                  <a:cubicBezTo>
                    <a:pt x="2087" y="0"/>
                    <a:pt x="2091" y="4"/>
                    <a:pt x="2091" y="8"/>
                  </a:cubicBezTo>
                  <a:cubicBezTo>
                    <a:pt x="2091" y="13"/>
                    <a:pt x="2087" y="16"/>
                    <a:pt x="2083" y="16"/>
                  </a:cubicBezTo>
                  <a:close/>
                  <a:moveTo>
                    <a:pt x="2051" y="16"/>
                  </a:moveTo>
                  <a:lnTo>
                    <a:pt x="2051" y="16"/>
                  </a:lnTo>
                  <a:cubicBezTo>
                    <a:pt x="2046" y="16"/>
                    <a:pt x="2043" y="13"/>
                    <a:pt x="2043" y="8"/>
                  </a:cubicBezTo>
                  <a:cubicBezTo>
                    <a:pt x="2043" y="4"/>
                    <a:pt x="2046" y="0"/>
                    <a:pt x="2051" y="0"/>
                  </a:cubicBezTo>
                  <a:lnTo>
                    <a:pt x="2051" y="0"/>
                  </a:lnTo>
                  <a:cubicBezTo>
                    <a:pt x="2055" y="0"/>
                    <a:pt x="2059" y="4"/>
                    <a:pt x="2059" y="8"/>
                  </a:cubicBezTo>
                  <a:cubicBezTo>
                    <a:pt x="2059" y="13"/>
                    <a:pt x="2055" y="16"/>
                    <a:pt x="2051" y="16"/>
                  </a:cubicBezTo>
                  <a:close/>
                  <a:moveTo>
                    <a:pt x="2019" y="16"/>
                  </a:moveTo>
                  <a:lnTo>
                    <a:pt x="2019" y="16"/>
                  </a:lnTo>
                  <a:cubicBezTo>
                    <a:pt x="2014" y="16"/>
                    <a:pt x="2011" y="13"/>
                    <a:pt x="2011" y="8"/>
                  </a:cubicBezTo>
                  <a:cubicBezTo>
                    <a:pt x="2011" y="4"/>
                    <a:pt x="2014" y="0"/>
                    <a:pt x="2019" y="0"/>
                  </a:cubicBezTo>
                  <a:lnTo>
                    <a:pt x="2019" y="0"/>
                  </a:lnTo>
                  <a:cubicBezTo>
                    <a:pt x="2023" y="0"/>
                    <a:pt x="2027" y="4"/>
                    <a:pt x="2027" y="8"/>
                  </a:cubicBezTo>
                  <a:cubicBezTo>
                    <a:pt x="2027" y="13"/>
                    <a:pt x="2023" y="16"/>
                    <a:pt x="2019" y="16"/>
                  </a:cubicBezTo>
                  <a:close/>
                  <a:moveTo>
                    <a:pt x="1987" y="16"/>
                  </a:moveTo>
                  <a:lnTo>
                    <a:pt x="1987" y="16"/>
                  </a:lnTo>
                  <a:cubicBezTo>
                    <a:pt x="1982" y="16"/>
                    <a:pt x="1979" y="13"/>
                    <a:pt x="1979" y="8"/>
                  </a:cubicBezTo>
                  <a:cubicBezTo>
                    <a:pt x="1979" y="4"/>
                    <a:pt x="1982" y="0"/>
                    <a:pt x="1987" y="0"/>
                  </a:cubicBezTo>
                  <a:lnTo>
                    <a:pt x="1987" y="0"/>
                  </a:lnTo>
                  <a:cubicBezTo>
                    <a:pt x="1991" y="0"/>
                    <a:pt x="1995" y="4"/>
                    <a:pt x="1995" y="8"/>
                  </a:cubicBezTo>
                  <a:cubicBezTo>
                    <a:pt x="1995" y="13"/>
                    <a:pt x="1991" y="16"/>
                    <a:pt x="1987" y="16"/>
                  </a:cubicBezTo>
                  <a:close/>
                  <a:moveTo>
                    <a:pt x="1955" y="16"/>
                  </a:moveTo>
                  <a:lnTo>
                    <a:pt x="1955" y="16"/>
                  </a:lnTo>
                  <a:cubicBezTo>
                    <a:pt x="1950" y="16"/>
                    <a:pt x="1947" y="13"/>
                    <a:pt x="1947" y="8"/>
                  </a:cubicBezTo>
                  <a:cubicBezTo>
                    <a:pt x="1947" y="4"/>
                    <a:pt x="1950" y="0"/>
                    <a:pt x="1955" y="0"/>
                  </a:cubicBezTo>
                  <a:lnTo>
                    <a:pt x="1955" y="0"/>
                  </a:lnTo>
                  <a:cubicBezTo>
                    <a:pt x="1959" y="0"/>
                    <a:pt x="1963" y="4"/>
                    <a:pt x="1963" y="8"/>
                  </a:cubicBezTo>
                  <a:cubicBezTo>
                    <a:pt x="1963" y="13"/>
                    <a:pt x="1959" y="16"/>
                    <a:pt x="1955" y="16"/>
                  </a:cubicBezTo>
                  <a:close/>
                  <a:moveTo>
                    <a:pt x="1923" y="16"/>
                  </a:moveTo>
                  <a:lnTo>
                    <a:pt x="1923" y="16"/>
                  </a:lnTo>
                  <a:cubicBezTo>
                    <a:pt x="1918" y="16"/>
                    <a:pt x="1915" y="13"/>
                    <a:pt x="1915" y="8"/>
                  </a:cubicBezTo>
                  <a:cubicBezTo>
                    <a:pt x="1915" y="4"/>
                    <a:pt x="1918" y="0"/>
                    <a:pt x="1923" y="0"/>
                  </a:cubicBezTo>
                  <a:lnTo>
                    <a:pt x="1923" y="0"/>
                  </a:lnTo>
                  <a:cubicBezTo>
                    <a:pt x="1927" y="0"/>
                    <a:pt x="1931" y="4"/>
                    <a:pt x="1931" y="8"/>
                  </a:cubicBezTo>
                  <a:cubicBezTo>
                    <a:pt x="1931" y="13"/>
                    <a:pt x="1927" y="16"/>
                    <a:pt x="1923" y="16"/>
                  </a:cubicBezTo>
                  <a:close/>
                  <a:moveTo>
                    <a:pt x="1891" y="16"/>
                  </a:moveTo>
                  <a:lnTo>
                    <a:pt x="1891" y="16"/>
                  </a:lnTo>
                  <a:cubicBezTo>
                    <a:pt x="1886" y="16"/>
                    <a:pt x="1883" y="13"/>
                    <a:pt x="1883" y="8"/>
                  </a:cubicBezTo>
                  <a:cubicBezTo>
                    <a:pt x="1883" y="4"/>
                    <a:pt x="1886" y="0"/>
                    <a:pt x="1891" y="0"/>
                  </a:cubicBezTo>
                  <a:lnTo>
                    <a:pt x="1891" y="0"/>
                  </a:lnTo>
                  <a:cubicBezTo>
                    <a:pt x="1895" y="0"/>
                    <a:pt x="1899" y="4"/>
                    <a:pt x="1899" y="8"/>
                  </a:cubicBezTo>
                  <a:cubicBezTo>
                    <a:pt x="1899" y="13"/>
                    <a:pt x="1895" y="16"/>
                    <a:pt x="1891" y="16"/>
                  </a:cubicBezTo>
                  <a:close/>
                  <a:moveTo>
                    <a:pt x="1859" y="16"/>
                  </a:moveTo>
                  <a:lnTo>
                    <a:pt x="1859" y="16"/>
                  </a:lnTo>
                  <a:cubicBezTo>
                    <a:pt x="1854" y="16"/>
                    <a:pt x="1851" y="13"/>
                    <a:pt x="1851" y="8"/>
                  </a:cubicBezTo>
                  <a:cubicBezTo>
                    <a:pt x="1851" y="4"/>
                    <a:pt x="1854" y="0"/>
                    <a:pt x="1859" y="0"/>
                  </a:cubicBezTo>
                  <a:lnTo>
                    <a:pt x="1859" y="0"/>
                  </a:lnTo>
                  <a:cubicBezTo>
                    <a:pt x="1863" y="0"/>
                    <a:pt x="1867" y="4"/>
                    <a:pt x="1867" y="8"/>
                  </a:cubicBezTo>
                  <a:cubicBezTo>
                    <a:pt x="1867" y="13"/>
                    <a:pt x="1863" y="16"/>
                    <a:pt x="1859" y="16"/>
                  </a:cubicBezTo>
                  <a:close/>
                  <a:moveTo>
                    <a:pt x="1827" y="16"/>
                  </a:moveTo>
                  <a:lnTo>
                    <a:pt x="1827" y="16"/>
                  </a:lnTo>
                  <a:cubicBezTo>
                    <a:pt x="1822" y="16"/>
                    <a:pt x="1819" y="13"/>
                    <a:pt x="1819" y="8"/>
                  </a:cubicBezTo>
                  <a:cubicBezTo>
                    <a:pt x="1819" y="4"/>
                    <a:pt x="1822" y="0"/>
                    <a:pt x="1827" y="0"/>
                  </a:cubicBezTo>
                  <a:lnTo>
                    <a:pt x="1827" y="0"/>
                  </a:lnTo>
                  <a:cubicBezTo>
                    <a:pt x="1831" y="0"/>
                    <a:pt x="1835" y="4"/>
                    <a:pt x="1835" y="8"/>
                  </a:cubicBezTo>
                  <a:cubicBezTo>
                    <a:pt x="1835" y="13"/>
                    <a:pt x="1831" y="16"/>
                    <a:pt x="1827" y="16"/>
                  </a:cubicBezTo>
                  <a:close/>
                  <a:moveTo>
                    <a:pt x="1795" y="16"/>
                  </a:moveTo>
                  <a:lnTo>
                    <a:pt x="1795" y="16"/>
                  </a:lnTo>
                  <a:cubicBezTo>
                    <a:pt x="1790" y="16"/>
                    <a:pt x="1787" y="13"/>
                    <a:pt x="1787" y="8"/>
                  </a:cubicBezTo>
                  <a:cubicBezTo>
                    <a:pt x="1787" y="4"/>
                    <a:pt x="1790" y="0"/>
                    <a:pt x="1795" y="0"/>
                  </a:cubicBezTo>
                  <a:lnTo>
                    <a:pt x="1795" y="0"/>
                  </a:lnTo>
                  <a:cubicBezTo>
                    <a:pt x="1799" y="0"/>
                    <a:pt x="1803" y="4"/>
                    <a:pt x="1803" y="8"/>
                  </a:cubicBezTo>
                  <a:cubicBezTo>
                    <a:pt x="1803" y="13"/>
                    <a:pt x="1799" y="16"/>
                    <a:pt x="1795" y="16"/>
                  </a:cubicBezTo>
                  <a:close/>
                  <a:moveTo>
                    <a:pt x="1763" y="16"/>
                  </a:moveTo>
                  <a:lnTo>
                    <a:pt x="1763" y="16"/>
                  </a:lnTo>
                  <a:cubicBezTo>
                    <a:pt x="1758" y="16"/>
                    <a:pt x="1755" y="13"/>
                    <a:pt x="1755" y="8"/>
                  </a:cubicBezTo>
                  <a:cubicBezTo>
                    <a:pt x="1755" y="4"/>
                    <a:pt x="1758" y="0"/>
                    <a:pt x="1763" y="0"/>
                  </a:cubicBezTo>
                  <a:lnTo>
                    <a:pt x="1763" y="0"/>
                  </a:lnTo>
                  <a:cubicBezTo>
                    <a:pt x="1767" y="0"/>
                    <a:pt x="1771" y="4"/>
                    <a:pt x="1771" y="8"/>
                  </a:cubicBezTo>
                  <a:cubicBezTo>
                    <a:pt x="1771" y="13"/>
                    <a:pt x="1767" y="16"/>
                    <a:pt x="1763" y="16"/>
                  </a:cubicBezTo>
                  <a:close/>
                  <a:moveTo>
                    <a:pt x="1731" y="16"/>
                  </a:moveTo>
                  <a:lnTo>
                    <a:pt x="1731" y="16"/>
                  </a:lnTo>
                  <a:cubicBezTo>
                    <a:pt x="1726" y="16"/>
                    <a:pt x="1723" y="13"/>
                    <a:pt x="1723" y="8"/>
                  </a:cubicBezTo>
                  <a:cubicBezTo>
                    <a:pt x="1723" y="4"/>
                    <a:pt x="1726" y="0"/>
                    <a:pt x="1731" y="0"/>
                  </a:cubicBezTo>
                  <a:lnTo>
                    <a:pt x="1731" y="0"/>
                  </a:lnTo>
                  <a:cubicBezTo>
                    <a:pt x="1735" y="0"/>
                    <a:pt x="1739" y="4"/>
                    <a:pt x="1739" y="8"/>
                  </a:cubicBezTo>
                  <a:cubicBezTo>
                    <a:pt x="1739" y="13"/>
                    <a:pt x="1735" y="16"/>
                    <a:pt x="1731" y="16"/>
                  </a:cubicBezTo>
                  <a:close/>
                  <a:moveTo>
                    <a:pt x="1699" y="16"/>
                  </a:moveTo>
                  <a:lnTo>
                    <a:pt x="1699" y="16"/>
                  </a:lnTo>
                  <a:cubicBezTo>
                    <a:pt x="1694" y="16"/>
                    <a:pt x="1691" y="13"/>
                    <a:pt x="1691" y="8"/>
                  </a:cubicBezTo>
                  <a:cubicBezTo>
                    <a:pt x="1691" y="4"/>
                    <a:pt x="1694" y="0"/>
                    <a:pt x="1699" y="0"/>
                  </a:cubicBezTo>
                  <a:lnTo>
                    <a:pt x="1699" y="0"/>
                  </a:lnTo>
                  <a:cubicBezTo>
                    <a:pt x="1703" y="0"/>
                    <a:pt x="1707" y="4"/>
                    <a:pt x="1707" y="8"/>
                  </a:cubicBezTo>
                  <a:cubicBezTo>
                    <a:pt x="1707" y="13"/>
                    <a:pt x="1703" y="16"/>
                    <a:pt x="1699" y="16"/>
                  </a:cubicBezTo>
                  <a:close/>
                  <a:moveTo>
                    <a:pt x="1667" y="16"/>
                  </a:moveTo>
                  <a:lnTo>
                    <a:pt x="1667" y="16"/>
                  </a:lnTo>
                  <a:cubicBezTo>
                    <a:pt x="1662" y="16"/>
                    <a:pt x="1659" y="13"/>
                    <a:pt x="1659" y="8"/>
                  </a:cubicBezTo>
                  <a:cubicBezTo>
                    <a:pt x="1659" y="4"/>
                    <a:pt x="1662" y="0"/>
                    <a:pt x="1667" y="0"/>
                  </a:cubicBezTo>
                  <a:lnTo>
                    <a:pt x="1667" y="0"/>
                  </a:lnTo>
                  <a:cubicBezTo>
                    <a:pt x="1671" y="0"/>
                    <a:pt x="1675" y="4"/>
                    <a:pt x="1675" y="8"/>
                  </a:cubicBezTo>
                  <a:cubicBezTo>
                    <a:pt x="1675" y="13"/>
                    <a:pt x="1671" y="16"/>
                    <a:pt x="1667" y="16"/>
                  </a:cubicBezTo>
                  <a:close/>
                  <a:moveTo>
                    <a:pt x="1635" y="16"/>
                  </a:moveTo>
                  <a:lnTo>
                    <a:pt x="1635" y="16"/>
                  </a:lnTo>
                  <a:cubicBezTo>
                    <a:pt x="1630" y="16"/>
                    <a:pt x="1627" y="13"/>
                    <a:pt x="1627" y="8"/>
                  </a:cubicBezTo>
                  <a:cubicBezTo>
                    <a:pt x="1627" y="4"/>
                    <a:pt x="1630" y="0"/>
                    <a:pt x="1635" y="0"/>
                  </a:cubicBezTo>
                  <a:lnTo>
                    <a:pt x="1635" y="0"/>
                  </a:lnTo>
                  <a:cubicBezTo>
                    <a:pt x="1639" y="0"/>
                    <a:pt x="1643" y="4"/>
                    <a:pt x="1643" y="8"/>
                  </a:cubicBezTo>
                  <a:cubicBezTo>
                    <a:pt x="1643" y="13"/>
                    <a:pt x="1639" y="16"/>
                    <a:pt x="1635" y="16"/>
                  </a:cubicBezTo>
                  <a:close/>
                  <a:moveTo>
                    <a:pt x="1603" y="16"/>
                  </a:moveTo>
                  <a:lnTo>
                    <a:pt x="1603" y="16"/>
                  </a:lnTo>
                  <a:cubicBezTo>
                    <a:pt x="1598" y="16"/>
                    <a:pt x="1595" y="13"/>
                    <a:pt x="1595" y="8"/>
                  </a:cubicBezTo>
                  <a:cubicBezTo>
                    <a:pt x="1595" y="4"/>
                    <a:pt x="1598" y="0"/>
                    <a:pt x="1603" y="0"/>
                  </a:cubicBezTo>
                  <a:lnTo>
                    <a:pt x="1603" y="0"/>
                  </a:lnTo>
                  <a:cubicBezTo>
                    <a:pt x="1607" y="0"/>
                    <a:pt x="1611" y="4"/>
                    <a:pt x="1611" y="8"/>
                  </a:cubicBezTo>
                  <a:cubicBezTo>
                    <a:pt x="1611" y="13"/>
                    <a:pt x="1607" y="16"/>
                    <a:pt x="1603" y="16"/>
                  </a:cubicBezTo>
                  <a:close/>
                  <a:moveTo>
                    <a:pt x="1571" y="16"/>
                  </a:moveTo>
                  <a:lnTo>
                    <a:pt x="1571" y="16"/>
                  </a:lnTo>
                  <a:cubicBezTo>
                    <a:pt x="1566" y="16"/>
                    <a:pt x="1563" y="13"/>
                    <a:pt x="1563" y="8"/>
                  </a:cubicBezTo>
                  <a:cubicBezTo>
                    <a:pt x="1563" y="4"/>
                    <a:pt x="1566" y="0"/>
                    <a:pt x="1571" y="0"/>
                  </a:cubicBezTo>
                  <a:lnTo>
                    <a:pt x="1571" y="0"/>
                  </a:lnTo>
                  <a:cubicBezTo>
                    <a:pt x="1575" y="0"/>
                    <a:pt x="1579" y="4"/>
                    <a:pt x="1579" y="8"/>
                  </a:cubicBezTo>
                  <a:cubicBezTo>
                    <a:pt x="1579" y="13"/>
                    <a:pt x="1575" y="16"/>
                    <a:pt x="1571" y="16"/>
                  </a:cubicBezTo>
                  <a:close/>
                  <a:moveTo>
                    <a:pt x="1539" y="16"/>
                  </a:moveTo>
                  <a:lnTo>
                    <a:pt x="1539" y="16"/>
                  </a:lnTo>
                  <a:cubicBezTo>
                    <a:pt x="1534" y="16"/>
                    <a:pt x="1531" y="13"/>
                    <a:pt x="1531" y="8"/>
                  </a:cubicBezTo>
                  <a:cubicBezTo>
                    <a:pt x="1531" y="4"/>
                    <a:pt x="1534" y="0"/>
                    <a:pt x="1539" y="0"/>
                  </a:cubicBezTo>
                  <a:lnTo>
                    <a:pt x="1539" y="0"/>
                  </a:lnTo>
                  <a:cubicBezTo>
                    <a:pt x="1543" y="0"/>
                    <a:pt x="1547" y="4"/>
                    <a:pt x="1547" y="8"/>
                  </a:cubicBezTo>
                  <a:cubicBezTo>
                    <a:pt x="1547" y="13"/>
                    <a:pt x="1543" y="16"/>
                    <a:pt x="1539" y="16"/>
                  </a:cubicBezTo>
                  <a:close/>
                  <a:moveTo>
                    <a:pt x="1507" y="16"/>
                  </a:moveTo>
                  <a:lnTo>
                    <a:pt x="1507" y="16"/>
                  </a:lnTo>
                  <a:cubicBezTo>
                    <a:pt x="1502" y="16"/>
                    <a:pt x="1499" y="13"/>
                    <a:pt x="1499" y="8"/>
                  </a:cubicBezTo>
                  <a:cubicBezTo>
                    <a:pt x="1499" y="4"/>
                    <a:pt x="1502" y="0"/>
                    <a:pt x="1507" y="0"/>
                  </a:cubicBezTo>
                  <a:lnTo>
                    <a:pt x="1507" y="0"/>
                  </a:lnTo>
                  <a:cubicBezTo>
                    <a:pt x="1511" y="0"/>
                    <a:pt x="1515" y="4"/>
                    <a:pt x="1515" y="8"/>
                  </a:cubicBezTo>
                  <a:cubicBezTo>
                    <a:pt x="1515" y="13"/>
                    <a:pt x="1511" y="16"/>
                    <a:pt x="1507" y="16"/>
                  </a:cubicBezTo>
                  <a:close/>
                  <a:moveTo>
                    <a:pt x="1475" y="16"/>
                  </a:moveTo>
                  <a:lnTo>
                    <a:pt x="1475" y="16"/>
                  </a:lnTo>
                  <a:cubicBezTo>
                    <a:pt x="1470" y="16"/>
                    <a:pt x="1467" y="13"/>
                    <a:pt x="1467" y="8"/>
                  </a:cubicBezTo>
                  <a:cubicBezTo>
                    <a:pt x="1467" y="4"/>
                    <a:pt x="1470" y="0"/>
                    <a:pt x="1475" y="0"/>
                  </a:cubicBezTo>
                  <a:lnTo>
                    <a:pt x="1475" y="0"/>
                  </a:lnTo>
                  <a:cubicBezTo>
                    <a:pt x="1479" y="0"/>
                    <a:pt x="1483" y="4"/>
                    <a:pt x="1483" y="8"/>
                  </a:cubicBezTo>
                  <a:cubicBezTo>
                    <a:pt x="1483" y="13"/>
                    <a:pt x="1479" y="16"/>
                    <a:pt x="1475" y="16"/>
                  </a:cubicBezTo>
                  <a:close/>
                  <a:moveTo>
                    <a:pt x="1443" y="16"/>
                  </a:moveTo>
                  <a:lnTo>
                    <a:pt x="1442" y="16"/>
                  </a:lnTo>
                  <a:cubicBezTo>
                    <a:pt x="1438" y="16"/>
                    <a:pt x="1434" y="13"/>
                    <a:pt x="1434" y="8"/>
                  </a:cubicBezTo>
                  <a:cubicBezTo>
                    <a:pt x="1434" y="4"/>
                    <a:pt x="1438" y="0"/>
                    <a:pt x="1442" y="0"/>
                  </a:cubicBezTo>
                  <a:lnTo>
                    <a:pt x="1443" y="0"/>
                  </a:lnTo>
                  <a:cubicBezTo>
                    <a:pt x="1447" y="0"/>
                    <a:pt x="1451" y="4"/>
                    <a:pt x="1451" y="8"/>
                  </a:cubicBezTo>
                  <a:cubicBezTo>
                    <a:pt x="1451" y="13"/>
                    <a:pt x="1447" y="16"/>
                    <a:pt x="1443" y="16"/>
                  </a:cubicBezTo>
                  <a:close/>
                  <a:moveTo>
                    <a:pt x="1410" y="16"/>
                  </a:moveTo>
                  <a:lnTo>
                    <a:pt x="1410" y="16"/>
                  </a:lnTo>
                  <a:cubicBezTo>
                    <a:pt x="1406" y="16"/>
                    <a:pt x="1402" y="13"/>
                    <a:pt x="1402" y="8"/>
                  </a:cubicBezTo>
                  <a:cubicBezTo>
                    <a:pt x="1402" y="4"/>
                    <a:pt x="1406" y="0"/>
                    <a:pt x="1410" y="0"/>
                  </a:cubicBezTo>
                  <a:lnTo>
                    <a:pt x="1410" y="0"/>
                  </a:lnTo>
                  <a:cubicBezTo>
                    <a:pt x="1415" y="0"/>
                    <a:pt x="1418" y="4"/>
                    <a:pt x="1418" y="8"/>
                  </a:cubicBezTo>
                  <a:cubicBezTo>
                    <a:pt x="1418" y="13"/>
                    <a:pt x="1415" y="16"/>
                    <a:pt x="1410" y="16"/>
                  </a:cubicBezTo>
                  <a:close/>
                  <a:moveTo>
                    <a:pt x="1378" y="16"/>
                  </a:moveTo>
                  <a:lnTo>
                    <a:pt x="1378" y="16"/>
                  </a:lnTo>
                  <a:cubicBezTo>
                    <a:pt x="1374" y="16"/>
                    <a:pt x="1370" y="13"/>
                    <a:pt x="1370" y="8"/>
                  </a:cubicBezTo>
                  <a:cubicBezTo>
                    <a:pt x="1370" y="4"/>
                    <a:pt x="1374" y="0"/>
                    <a:pt x="1378" y="0"/>
                  </a:cubicBezTo>
                  <a:lnTo>
                    <a:pt x="1378" y="0"/>
                  </a:lnTo>
                  <a:cubicBezTo>
                    <a:pt x="1383" y="0"/>
                    <a:pt x="1386" y="4"/>
                    <a:pt x="1386" y="8"/>
                  </a:cubicBezTo>
                  <a:cubicBezTo>
                    <a:pt x="1386" y="13"/>
                    <a:pt x="1383" y="16"/>
                    <a:pt x="1378" y="16"/>
                  </a:cubicBezTo>
                  <a:close/>
                  <a:moveTo>
                    <a:pt x="1346" y="16"/>
                  </a:moveTo>
                  <a:lnTo>
                    <a:pt x="1346" y="16"/>
                  </a:lnTo>
                  <a:cubicBezTo>
                    <a:pt x="1342" y="16"/>
                    <a:pt x="1338" y="13"/>
                    <a:pt x="1338" y="8"/>
                  </a:cubicBezTo>
                  <a:cubicBezTo>
                    <a:pt x="1338" y="4"/>
                    <a:pt x="1342" y="0"/>
                    <a:pt x="1346" y="0"/>
                  </a:cubicBezTo>
                  <a:lnTo>
                    <a:pt x="1346" y="0"/>
                  </a:lnTo>
                  <a:cubicBezTo>
                    <a:pt x="1351" y="0"/>
                    <a:pt x="1354" y="4"/>
                    <a:pt x="1354" y="8"/>
                  </a:cubicBezTo>
                  <a:cubicBezTo>
                    <a:pt x="1354" y="13"/>
                    <a:pt x="1351" y="16"/>
                    <a:pt x="1346" y="16"/>
                  </a:cubicBezTo>
                  <a:close/>
                  <a:moveTo>
                    <a:pt x="1314" y="16"/>
                  </a:moveTo>
                  <a:lnTo>
                    <a:pt x="1314" y="16"/>
                  </a:lnTo>
                  <a:cubicBezTo>
                    <a:pt x="1310" y="16"/>
                    <a:pt x="1306" y="13"/>
                    <a:pt x="1306" y="8"/>
                  </a:cubicBezTo>
                  <a:cubicBezTo>
                    <a:pt x="1306" y="4"/>
                    <a:pt x="1310" y="0"/>
                    <a:pt x="1314" y="0"/>
                  </a:cubicBezTo>
                  <a:lnTo>
                    <a:pt x="1314" y="0"/>
                  </a:lnTo>
                  <a:cubicBezTo>
                    <a:pt x="1319" y="0"/>
                    <a:pt x="1322" y="4"/>
                    <a:pt x="1322" y="8"/>
                  </a:cubicBezTo>
                  <a:cubicBezTo>
                    <a:pt x="1322" y="13"/>
                    <a:pt x="1319" y="16"/>
                    <a:pt x="1314" y="16"/>
                  </a:cubicBezTo>
                  <a:close/>
                  <a:moveTo>
                    <a:pt x="1282" y="16"/>
                  </a:moveTo>
                  <a:lnTo>
                    <a:pt x="1282" y="16"/>
                  </a:lnTo>
                  <a:cubicBezTo>
                    <a:pt x="1278" y="16"/>
                    <a:pt x="1274" y="13"/>
                    <a:pt x="1274" y="8"/>
                  </a:cubicBezTo>
                  <a:cubicBezTo>
                    <a:pt x="1274" y="4"/>
                    <a:pt x="1278" y="0"/>
                    <a:pt x="1282" y="0"/>
                  </a:cubicBezTo>
                  <a:lnTo>
                    <a:pt x="1282" y="0"/>
                  </a:lnTo>
                  <a:cubicBezTo>
                    <a:pt x="1287" y="0"/>
                    <a:pt x="1290" y="4"/>
                    <a:pt x="1290" y="8"/>
                  </a:cubicBezTo>
                  <a:cubicBezTo>
                    <a:pt x="1290" y="13"/>
                    <a:pt x="1287" y="16"/>
                    <a:pt x="1282" y="16"/>
                  </a:cubicBezTo>
                  <a:close/>
                  <a:moveTo>
                    <a:pt x="1250" y="16"/>
                  </a:moveTo>
                  <a:lnTo>
                    <a:pt x="1250" y="16"/>
                  </a:lnTo>
                  <a:cubicBezTo>
                    <a:pt x="1246" y="16"/>
                    <a:pt x="1242" y="13"/>
                    <a:pt x="1242" y="8"/>
                  </a:cubicBezTo>
                  <a:cubicBezTo>
                    <a:pt x="1242" y="4"/>
                    <a:pt x="1246" y="0"/>
                    <a:pt x="1250" y="0"/>
                  </a:cubicBezTo>
                  <a:lnTo>
                    <a:pt x="1250" y="0"/>
                  </a:lnTo>
                  <a:cubicBezTo>
                    <a:pt x="1255" y="0"/>
                    <a:pt x="1258" y="4"/>
                    <a:pt x="1258" y="8"/>
                  </a:cubicBezTo>
                  <a:cubicBezTo>
                    <a:pt x="1258" y="13"/>
                    <a:pt x="1255" y="16"/>
                    <a:pt x="1250" y="16"/>
                  </a:cubicBezTo>
                  <a:close/>
                  <a:moveTo>
                    <a:pt x="1218" y="16"/>
                  </a:moveTo>
                  <a:lnTo>
                    <a:pt x="1218" y="16"/>
                  </a:lnTo>
                  <a:cubicBezTo>
                    <a:pt x="1214" y="16"/>
                    <a:pt x="1210" y="13"/>
                    <a:pt x="1210" y="8"/>
                  </a:cubicBezTo>
                  <a:cubicBezTo>
                    <a:pt x="1210" y="4"/>
                    <a:pt x="1214" y="0"/>
                    <a:pt x="1218" y="0"/>
                  </a:cubicBezTo>
                  <a:lnTo>
                    <a:pt x="1218" y="0"/>
                  </a:lnTo>
                  <a:cubicBezTo>
                    <a:pt x="1223" y="0"/>
                    <a:pt x="1226" y="4"/>
                    <a:pt x="1226" y="8"/>
                  </a:cubicBezTo>
                  <a:cubicBezTo>
                    <a:pt x="1226" y="13"/>
                    <a:pt x="1223" y="16"/>
                    <a:pt x="1218" y="16"/>
                  </a:cubicBezTo>
                  <a:close/>
                  <a:moveTo>
                    <a:pt x="1186" y="16"/>
                  </a:moveTo>
                  <a:lnTo>
                    <a:pt x="1186" y="16"/>
                  </a:lnTo>
                  <a:cubicBezTo>
                    <a:pt x="1182" y="16"/>
                    <a:pt x="1178" y="13"/>
                    <a:pt x="1178" y="8"/>
                  </a:cubicBezTo>
                  <a:cubicBezTo>
                    <a:pt x="1178" y="4"/>
                    <a:pt x="1182" y="0"/>
                    <a:pt x="1186" y="0"/>
                  </a:cubicBezTo>
                  <a:lnTo>
                    <a:pt x="1186" y="0"/>
                  </a:lnTo>
                  <a:cubicBezTo>
                    <a:pt x="1191" y="0"/>
                    <a:pt x="1194" y="4"/>
                    <a:pt x="1194" y="8"/>
                  </a:cubicBezTo>
                  <a:cubicBezTo>
                    <a:pt x="1194" y="13"/>
                    <a:pt x="1191" y="16"/>
                    <a:pt x="1186" y="16"/>
                  </a:cubicBezTo>
                  <a:close/>
                  <a:moveTo>
                    <a:pt x="1154" y="16"/>
                  </a:moveTo>
                  <a:lnTo>
                    <a:pt x="1154" y="16"/>
                  </a:lnTo>
                  <a:cubicBezTo>
                    <a:pt x="1150" y="16"/>
                    <a:pt x="1146" y="13"/>
                    <a:pt x="1146" y="8"/>
                  </a:cubicBezTo>
                  <a:cubicBezTo>
                    <a:pt x="1146" y="4"/>
                    <a:pt x="1150" y="0"/>
                    <a:pt x="1154" y="0"/>
                  </a:cubicBezTo>
                  <a:lnTo>
                    <a:pt x="1154" y="0"/>
                  </a:lnTo>
                  <a:cubicBezTo>
                    <a:pt x="1159" y="0"/>
                    <a:pt x="1162" y="4"/>
                    <a:pt x="1162" y="8"/>
                  </a:cubicBezTo>
                  <a:cubicBezTo>
                    <a:pt x="1162" y="13"/>
                    <a:pt x="1159" y="16"/>
                    <a:pt x="1154" y="16"/>
                  </a:cubicBezTo>
                  <a:close/>
                  <a:moveTo>
                    <a:pt x="1122" y="16"/>
                  </a:moveTo>
                  <a:lnTo>
                    <a:pt x="1122" y="16"/>
                  </a:lnTo>
                  <a:cubicBezTo>
                    <a:pt x="1118" y="16"/>
                    <a:pt x="1114" y="13"/>
                    <a:pt x="1114" y="8"/>
                  </a:cubicBezTo>
                  <a:cubicBezTo>
                    <a:pt x="1114" y="4"/>
                    <a:pt x="1118" y="0"/>
                    <a:pt x="1122" y="0"/>
                  </a:cubicBezTo>
                  <a:lnTo>
                    <a:pt x="1122" y="0"/>
                  </a:lnTo>
                  <a:cubicBezTo>
                    <a:pt x="1127" y="0"/>
                    <a:pt x="1130" y="4"/>
                    <a:pt x="1130" y="8"/>
                  </a:cubicBezTo>
                  <a:cubicBezTo>
                    <a:pt x="1130" y="13"/>
                    <a:pt x="1127" y="16"/>
                    <a:pt x="1122" y="16"/>
                  </a:cubicBezTo>
                  <a:close/>
                  <a:moveTo>
                    <a:pt x="1090" y="16"/>
                  </a:moveTo>
                  <a:lnTo>
                    <a:pt x="1090" y="16"/>
                  </a:lnTo>
                  <a:cubicBezTo>
                    <a:pt x="1086" y="16"/>
                    <a:pt x="1082" y="13"/>
                    <a:pt x="1082" y="8"/>
                  </a:cubicBezTo>
                  <a:cubicBezTo>
                    <a:pt x="1082" y="4"/>
                    <a:pt x="1086" y="0"/>
                    <a:pt x="1090" y="0"/>
                  </a:cubicBezTo>
                  <a:lnTo>
                    <a:pt x="1090" y="0"/>
                  </a:lnTo>
                  <a:cubicBezTo>
                    <a:pt x="1095" y="0"/>
                    <a:pt x="1098" y="4"/>
                    <a:pt x="1098" y="8"/>
                  </a:cubicBezTo>
                  <a:cubicBezTo>
                    <a:pt x="1098" y="13"/>
                    <a:pt x="1095" y="16"/>
                    <a:pt x="1090" y="16"/>
                  </a:cubicBezTo>
                  <a:close/>
                  <a:moveTo>
                    <a:pt x="1058" y="16"/>
                  </a:moveTo>
                  <a:lnTo>
                    <a:pt x="1058" y="16"/>
                  </a:lnTo>
                  <a:cubicBezTo>
                    <a:pt x="1054" y="16"/>
                    <a:pt x="1050" y="13"/>
                    <a:pt x="1050" y="8"/>
                  </a:cubicBezTo>
                  <a:cubicBezTo>
                    <a:pt x="1050" y="4"/>
                    <a:pt x="1054" y="0"/>
                    <a:pt x="1058" y="0"/>
                  </a:cubicBezTo>
                  <a:lnTo>
                    <a:pt x="1058" y="0"/>
                  </a:lnTo>
                  <a:cubicBezTo>
                    <a:pt x="1063" y="0"/>
                    <a:pt x="1066" y="4"/>
                    <a:pt x="1066" y="8"/>
                  </a:cubicBezTo>
                  <a:cubicBezTo>
                    <a:pt x="1066" y="13"/>
                    <a:pt x="1063" y="16"/>
                    <a:pt x="1058" y="16"/>
                  </a:cubicBezTo>
                  <a:close/>
                  <a:moveTo>
                    <a:pt x="1026" y="16"/>
                  </a:moveTo>
                  <a:lnTo>
                    <a:pt x="1026" y="16"/>
                  </a:lnTo>
                  <a:cubicBezTo>
                    <a:pt x="1022" y="16"/>
                    <a:pt x="1018" y="13"/>
                    <a:pt x="1018" y="8"/>
                  </a:cubicBezTo>
                  <a:cubicBezTo>
                    <a:pt x="1018" y="4"/>
                    <a:pt x="1022" y="0"/>
                    <a:pt x="1026" y="0"/>
                  </a:cubicBezTo>
                  <a:lnTo>
                    <a:pt x="1026" y="0"/>
                  </a:lnTo>
                  <a:cubicBezTo>
                    <a:pt x="1031" y="0"/>
                    <a:pt x="1034" y="4"/>
                    <a:pt x="1034" y="8"/>
                  </a:cubicBezTo>
                  <a:cubicBezTo>
                    <a:pt x="1034" y="13"/>
                    <a:pt x="1031" y="16"/>
                    <a:pt x="1026" y="16"/>
                  </a:cubicBezTo>
                  <a:close/>
                  <a:moveTo>
                    <a:pt x="994" y="16"/>
                  </a:moveTo>
                  <a:lnTo>
                    <a:pt x="994" y="16"/>
                  </a:lnTo>
                  <a:cubicBezTo>
                    <a:pt x="990" y="16"/>
                    <a:pt x="986" y="13"/>
                    <a:pt x="986" y="8"/>
                  </a:cubicBezTo>
                  <a:cubicBezTo>
                    <a:pt x="986" y="4"/>
                    <a:pt x="990" y="0"/>
                    <a:pt x="994" y="0"/>
                  </a:cubicBezTo>
                  <a:lnTo>
                    <a:pt x="994" y="0"/>
                  </a:lnTo>
                  <a:cubicBezTo>
                    <a:pt x="999" y="0"/>
                    <a:pt x="1002" y="4"/>
                    <a:pt x="1002" y="8"/>
                  </a:cubicBezTo>
                  <a:cubicBezTo>
                    <a:pt x="1002" y="13"/>
                    <a:pt x="999" y="16"/>
                    <a:pt x="994" y="16"/>
                  </a:cubicBezTo>
                  <a:close/>
                  <a:moveTo>
                    <a:pt x="962" y="16"/>
                  </a:moveTo>
                  <a:lnTo>
                    <a:pt x="962" y="16"/>
                  </a:lnTo>
                  <a:cubicBezTo>
                    <a:pt x="958" y="16"/>
                    <a:pt x="954" y="13"/>
                    <a:pt x="954" y="8"/>
                  </a:cubicBezTo>
                  <a:cubicBezTo>
                    <a:pt x="954" y="4"/>
                    <a:pt x="958" y="0"/>
                    <a:pt x="962" y="0"/>
                  </a:cubicBezTo>
                  <a:lnTo>
                    <a:pt x="962" y="0"/>
                  </a:lnTo>
                  <a:cubicBezTo>
                    <a:pt x="967" y="0"/>
                    <a:pt x="970" y="4"/>
                    <a:pt x="970" y="8"/>
                  </a:cubicBezTo>
                  <a:cubicBezTo>
                    <a:pt x="970" y="13"/>
                    <a:pt x="967" y="16"/>
                    <a:pt x="962" y="16"/>
                  </a:cubicBezTo>
                  <a:close/>
                  <a:moveTo>
                    <a:pt x="930" y="18"/>
                  </a:moveTo>
                  <a:lnTo>
                    <a:pt x="930" y="18"/>
                  </a:lnTo>
                  <a:cubicBezTo>
                    <a:pt x="926" y="18"/>
                    <a:pt x="922" y="14"/>
                    <a:pt x="922" y="10"/>
                  </a:cubicBezTo>
                  <a:cubicBezTo>
                    <a:pt x="922" y="5"/>
                    <a:pt x="926" y="2"/>
                    <a:pt x="930" y="2"/>
                  </a:cubicBezTo>
                  <a:lnTo>
                    <a:pt x="930" y="2"/>
                  </a:lnTo>
                  <a:cubicBezTo>
                    <a:pt x="935" y="2"/>
                    <a:pt x="938" y="5"/>
                    <a:pt x="938" y="10"/>
                  </a:cubicBezTo>
                  <a:cubicBezTo>
                    <a:pt x="938" y="14"/>
                    <a:pt x="935" y="18"/>
                    <a:pt x="930" y="18"/>
                  </a:cubicBezTo>
                  <a:close/>
                  <a:moveTo>
                    <a:pt x="898" y="19"/>
                  </a:moveTo>
                  <a:lnTo>
                    <a:pt x="898" y="19"/>
                  </a:lnTo>
                  <a:cubicBezTo>
                    <a:pt x="894" y="19"/>
                    <a:pt x="890" y="16"/>
                    <a:pt x="890" y="11"/>
                  </a:cubicBezTo>
                  <a:cubicBezTo>
                    <a:pt x="890" y="7"/>
                    <a:pt x="894" y="3"/>
                    <a:pt x="898" y="3"/>
                  </a:cubicBezTo>
                  <a:lnTo>
                    <a:pt x="898" y="3"/>
                  </a:lnTo>
                  <a:cubicBezTo>
                    <a:pt x="903" y="3"/>
                    <a:pt x="906" y="7"/>
                    <a:pt x="906" y="11"/>
                  </a:cubicBezTo>
                  <a:cubicBezTo>
                    <a:pt x="906" y="16"/>
                    <a:pt x="903" y="19"/>
                    <a:pt x="898" y="19"/>
                  </a:cubicBezTo>
                  <a:close/>
                  <a:moveTo>
                    <a:pt x="866" y="21"/>
                  </a:moveTo>
                  <a:lnTo>
                    <a:pt x="866" y="21"/>
                  </a:lnTo>
                  <a:cubicBezTo>
                    <a:pt x="862" y="21"/>
                    <a:pt x="858" y="17"/>
                    <a:pt x="858" y="13"/>
                  </a:cubicBezTo>
                  <a:cubicBezTo>
                    <a:pt x="858" y="8"/>
                    <a:pt x="862" y="5"/>
                    <a:pt x="866" y="5"/>
                  </a:cubicBezTo>
                  <a:lnTo>
                    <a:pt x="866" y="5"/>
                  </a:lnTo>
                  <a:cubicBezTo>
                    <a:pt x="871" y="5"/>
                    <a:pt x="874" y="8"/>
                    <a:pt x="874" y="13"/>
                  </a:cubicBezTo>
                  <a:cubicBezTo>
                    <a:pt x="874" y="17"/>
                    <a:pt x="871" y="21"/>
                    <a:pt x="866" y="21"/>
                  </a:cubicBezTo>
                  <a:close/>
                  <a:moveTo>
                    <a:pt x="836" y="25"/>
                  </a:moveTo>
                  <a:lnTo>
                    <a:pt x="836" y="25"/>
                  </a:lnTo>
                  <a:cubicBezTo>
                    <a:pt x="831" y="25"/>
                    <a:pt x="827" y="22"/>
                    <a:pt x="827" y="18"/>
                  </a:cubicBezTo>
                  <a:cubicBezTo>
                    <a:pt x="826" y="13"/>
                    <a:pt x="829" y="9"/>
                    <a:pt x="834" y="9"/>
                  </a:cubicBezTo>
                  <a:lnTo>
                    <a:pt x="834" y="9"/>
                  </a:lnTo>
                  <a:cubicBezTo>
                    <a:pt x="838" y="8"/>
                    <a:pt x="842" y="11"/>
                    <a:pt x="843" y="16"/>
                  </a:cubicBezTo>
                  <a:cubicBezTo>
                    <a:pt x="843" y="20"/>
                    <a:pt x="840" y="24"/>
                    <a:pt x="836" y="25"/>
                  </a:cubicBezTo>
                  <a:close/>
                  <a:moveTo>
                    <a:pt x="804" y="29"/>
                  </a:moveTo>
                  <a:lnTo>
                    <a:pt x="804" y="29"/>
                  </a:lnTo>
                  <a:cubicBezTo>
                    <a:pt x="799" y="30"/>
                    <a:pt x="795" y="27"/>
                    <a:pt x="795" y="22"/>
                  </a:cubicBezTo>
                  <a:cubicBezTo>
                    <a:pt x="794" y="18"/>
                    <a:pt x="798" y="14"/>
                    <a:pt x="802" y="13"/>
                  </a:cubicBezTo>
                  <a:lnTo>
                    <a:pt x="802" y="13"/>
                  </a:lnTo>
                  <a:cubicBezTo>
                    <a:pt x="806" y="13"/>
                    <a:pt x="810" y="16"/>
                    <a:pt x="811" y="20"/>
                  </a:cubicBezTo>
                  <a:cubicBezTo>
                    <a:pt x="811" y="25"/>
                    <a:pt x="808" y="29"/>
                    <a:pt x="804" y="29"/>
                  </a:cubicBezTo>
                  <a:close/>
                  <a:moveTo>
                    <a:pt x="772" y="34"/>
                  </a:moveTo>
                  <a:lnTo>
                    <a:pt x="772" y="34"/>
                  </a:lnTo>
                  <a:cubicBezTo>
                    <a:pt x="768" y="35"/>
                    <a:pt x="764" y="31"/>
                    <a:pt x="763" y="27"/>
                  </a:cubicBezTo>
                  <a:cubicBezTo>
                    <a:pt x="763" y="23"/>
                    <a:pt x="766" y="19"/>
                    <a:pt x="770" y="18"/>
                  </a:cubicBezTo>
                  <a:lnTo>
                    <a:pt x="770" y="18"/>
                  </a:lnTo>
                  <a:cubicBezTo>
                    <a:pt x="775" y="18"/>
                    <a:pt x="779" y="21"/>
                    <a:pt x="779" y="25"/>
                  </a:cubicBezTo>
                  <a:cubicBezTo>
                    <a:pt x="780" y="30"/>
                    <a:pt x="777" y="34"/>
                    <a:pt x="772" y="34"/>
                  </a:cubicBezTo>
                  <a:close/>
                  <a:moveTo>
                    <a:pt x="742" y="41"/>
                  </a:moveTo>
                  <a:lnTo>
                    <a:pt x="742" y="41"/>
                  </a:lnTo>
                  <a:cubicBezTo>
                    <a:pt x="738" y="42"/>
                    <a:pt x="733" y="39"/>
                    <a:pt x="732" y="35"/>
                  </a:cubicBezTo>
                  <a:cubicBezTo>
                    <a:pt x="731" y="31"/>
                    <a:pt x="734" y="26"/>
                    <a:pt x="738" y="25"/>
                  </a:cubicBezTo>
                  <a:lnTo>
                    <a:pt x="738" y="25"/>
                  </a:lnTo>
                  <a:cubicBezTo>
                    <a:pt x="742" y="24"/>
                    <a:pt x="747" y="27"/>
                    <a:pt x="748" y="31"/>
                  </a:cubicBezTo>
                  <a:cubicBezTo>
                    <a:pt x="749" y="35"/>
                    <a:pt x="746" y="40"/>
                    <a:pt x="742" y="41"/>
                  </a:cubicBezTo>
                  <a:close/>
                  <a:moveTo>
                    <a:pt x="711" y="49"/>
                  </a:moveTo>
                  <a:lnTo>
                    <a:pt x="711" y="49"/>
                  </a:lnTo>
                  <a:cubicBezTo>
                    <a:pt x="707" y="50"/>
                    <a:pt x="702" y="47"/>
                    <a:pt x="701" y="43"/>
                  </a:cubicBezTo>
                  <a:cubicBezTo>
                    <a:pt x="700" y="39"/>
                    <a:pt x="703" y="34"/>
                    <a:pt x="707" y="33"/>
                  </a:cubicBezTo>
                  <a:lnTo>
                    <a:pt x="707" y="33"/>
                  </a:lnTo>
                  <a:cubicBezTo>
                    <a:pt x="711" y="32"/>
                    <a:pt x="716" y="35"/>
                    <a:pt x="717" y="39"/>
                  </a:cubicBezTo>
                  <a:cubicBezTo>
                    <a:pt x="718" y="43"/>
                    <a:pt x="715" y="48"/>
                    <a:pt x="711" y="49"/>
                  </a:cubicBezTo>
                  <a:close/>
                  <a:moveTo>
                    <a:pt x="680" y="57"/>
                  </a:moveTo>
                  <a:lnTo>
                    <a:pt x="680" y="57"/>
                  </a:lnTo>
                  <a:cubicBezTo>
                    <a:pt x="676" y="58"/>
                    <a:pt x="671" y="55"/>
                    <a:pt x="670" y="51"/>
                  </a:cubicBezTo>
                  <a:cubicBezTo>
                    <a:pt x="669" y="46"/>
                    <a:pt x="672" y="42"/>
                    <a:pt x="676" y="41"/>
                  </a:cubicBezTo>
                  <a:lnTo>
                    <a:pt x="676" y="41"/>
                  </a:lnTo>
                  <a:cubicBezTo>
                    <a:pt x="680" y="40"/>
                    <a:pt x="685" y="43"/>
                    <a:pt x="686" y="47"/>
                  </a:cubicBezTo>
                  <a:cubicBezTo>
                    <a:pt x="687" y="51"/>
                    <a:pt x="684" y="56"/>
                    <a:pt x="680" y="57"/>
                  </a:cubicBezTo>
                  <a:close/>
                  <a:moveTo>
                    <a:pt x="650" y="67"/>
                  </a:moveTo>
                  <a:lnTo>
                    <a:pt x="650" y="67"/>
                  </a:lnTo>
                  <a:cubicBezTo>
                    <a:pt x="646" y="68"/>
                    <a:pt x="641" y="66"/>
                    <a:pt x="640" y="62"/>
                  </a:cubicBezTo>
                  <a:cubicBezTo>
                    <a:pt x="639" y="57"/>
                    <a:pt x="641" y="53"/>
                    <a:pt x="645" y="52"/>
                  </a:cubicBezTo>
                  <a:lnTo>
                    <a:pt x="645" y="52"/>
                  </a:lnTo>
                  <a:cubicBezTo>
                    <a:pt x="649" y="50"/>
                    <a:pt x="654" y="53"/>
                    <a:pt x="655" y="57"/>
                  </a:cubicBezTo>
                  <a:cubicBezTo>
                    <a:pt x="657" y="61"/>
                    <a:pt x="654" y="65"/>
                    <a:pt x="650" y="67"/>
                  </a:cubicBezTo>
                  <a:close/>
                  <a:moveTo>
                    <a:pt x="620" y="78"/>
                  </a:moveTo>
                  <a:lnTo>
                    <a:pt x="620" y="78"/>
                  </a:lnTo>
                  <a:cubicBezTo>
                    <a:pt x="616" y="79"/>
                    <a:pt x="611" y="77"/>
                    <a:pt x="610" y="73"/>
                  </a:cubicBezTo>
                  <a:cubicBezTo>
                    <a:pt x="609" y="69"/>
                    <a:pt x="611" y="64"/>
                    <a:pt x="615" y="63"/>
                  </a:cubicBezTo>
                  <a:lnTo>
                    <a:pt x="615" y="63"/>
                  </a:lnTo>
                  <a:cubicBezTo>
                    <a:pt x="619" y="61"/>
                    <a:pt x="624" y="64"/>
                    <a:pt x="625" y="68"/>
                  </a:cubicBezTo>
                  <a:cubicBezTo>
                    <a:pt x="627" y="72"/>
                    <a:pt x="624" y="77"/>
                    <a:pt x="620" y="78"/>
                  </a:cubicBezTo>
                  <a:close/>
                  <a:moveTo>
                    <a:pt x="590" y="89"/>
                  </a:moveTo>
                  <a:lnTo>
                    <a:pt x="590" y="89"/>
                  </a:lnTo>
                  <a:cubicBezTo>
                    <a:pt x="586" y="90"/>
                    <a:pt x="581" y="88"/>
                    <a:pt x="580" y="84"/>
                  </a:cubicBezTo>
                  <a:cubicBezTo>
                    <a:pt x="579" y="80"/>
                    <a:pt x="581" y="75"/>
                    <a:pt x="585" y="74"/>
                  </a:cubicBezTo>
                  <a:lnTo>
                    <a:pt x="585" y="74"/>
                  </a:lnTo>
                  <a:cubicBezTo>
                    <a:pt x="589" y="72"/>
                    <a:pt x="594" y="75"/>
                    <a:pt x="595" y="79"/>
                  </a:cubicBezTo>
                  <a:cubicBezTo>
                    <a:pt x="597" y="83"/>
                    <a:pt x="594" y="88"/>
                    <a:pt x="590" y="89"/>
                  </a:cubicBezTo>
                  <a:close/>
                  <a:moveTo>
                    <a:pt x="562" y="102"/>
                  </a:moveTo>
                  <a:lnTo>
                    <a:pt x="562" y="102"/>
                  </a:lnTo>
                  <a:cubicBezTo>
                    <a:pt x="558" y="104"/>
                    <a:pt x="553" y="102"/>
                    <a:pt x="551" y="98"/>
                  </a:cubicBezTo>
                  <a:cubicBezTo>
                    <a:pt x="550" y="94"/>
                    <a:pt x="551" y="90"/>
                    <a:pt x="555" y="88"/>
                  </a:cubicBezTo>
                  <a:lnTo>
                    <a:pt x="555" y="88"/>
                  </a:lnTo>
                  <a:cubicBezTo>
                    <a:pt x="559" y="86"/>
                    <a:pt x="564" y="88"/>
                    <a:pt x="566" y="92"/>
                  </a:cubicBezTo>
                  <a:cubicBezTo>
                    <a:pt x="568" y="96"/>
                    <a:pt x="566" y="100"/>
                    <a:pt x="562" y="102"/>
                  </a:cubicBezTo>
                  <a:close/>
                  <a:moveTo>
                    <a:pt x="533" y="116"/>
                  </a:moveTo>
                  <a:lnTo>
                    <a:pt x="533" y="116"/>
                  </a:lnTo>
                  <a:cubicBezTo>
                    <a:pt x="529" y="118"/>
                    <a:pt x="525" y="116"/>
                    <a:pt x="523" y="112"/>
                  </a:cubicBezTo>
                  <a:cubicBezTo>
                    <a:pt x="521" y="108"/>
                    <a:pt x="523" y="104"/>
                    <a:pt x="527" y="102"/>
                  </a:cubicBezTo>
                  <a:lnTo>
                    <a:pt x="527" y="102"/>
                  </a:lnTo>
                  <a:cubicBezTo>
                    <a:pt x="531" y="100"/>
                    <a:pt x="535" y="102"/>
                    <a:pt x="537" y="106"/>
                  </a:cubicBezTo>
                  <a:cubicBezTo>
                    <a:pt x="539" y="110"/>
                    <a:pt x="537" y="114"/>
                    <a:pt x="533" y="116"/>
                  </a:cubicBezTo>
                  <a:close/>
                  <a:moveTo>
                    <a:pt x="505" y="130"/>
                  </a:moveTo>
                  <a:lnTo>
                    <a:pt x="505" y="130"/>
                  </a:lnTo>
                  <a:cubicBezTo>
                    <a:pt x="501" y="132"/>
                    <a:pt x="496" y="131"/>
                    <a:pt x="494" y="127"/>
                  </a:cubicBezTo>
                  <a:cubicBezTo>
                    <a:pt x="492" y="123"/>
                    <a:pt x="493" y="118"/>
                    <a:pt x="497" y="116"/>
                  </a:cubicBezTo>
                  <a:lnTo>
                    <a:pt x="497" y="116"/>
                  </a:lnTo>
                  <a:cubicBezTo>
                    <a:pt x="501" y="114"/>
                    <a:pt x="506" y="115"/>
                    <a:pt x="508" y="119"/>
                  </a:cubicBezTo>
                  <a:cubicBezTo>
                    <a:pt x="510" y="123"/>
                    <a:pt x="509" y="128"/>
                    <a:pt x="505" y="130"/>
                  </a:cubicBezTo>
                  <a:close/>
                  <a:moveTo>
                    <a:pt x="478" y="147"/>
                  </a:moveTo>
                  <a:lnTo>
                    <a:pt x="478" y="147"/>
                  </a:lnTo>
                  <a:cubicBezTo>
                    <a:pt x="474" y="149"/>
                    <a:pt x="469" y="147"/>
                    <a:pt x="467" y="144"/>
                  </a:cubicBezTo>
                  <a:cubicBezTo>
                    <a:pt x="465" y="140"/>
                    <a:pt x="466" y="135"/>
                    <a:pt x="470" y="133"/>
                  </a:cubicBezTo>
                  <a:lnTo>
                    <a:pt x="470" y="133"/>
                  </a:lnTo>
                  <a:cubicBezTo>
                    <a:pt x="474" y="131"/>
                    <a:pt x="479" y="132"/>
                    <a:pt x="481" y="136"/>
                  </a:cubicBezTo>
                  <a:cubicBezTo>
                    <a:pt x="483" y="140"/>
                    <a:pt x="482" y="145"/>
                    <a:pt x="478" y="147"/>
                  </a:cubicBezTo>
                  <a:close/>
                  <a:moveTo>
                    <a:pt x="450" y="163"/>
                  </a:moveTo>
                  <a:lnTo>
                    <a:pt x="450" y="163"/>
                  </a:lnTo>
                  <a:cubicBezTo>
                    <a:pt x="446" y="165"/>
                    <a:pt x="441" y="164"/>
                    <a:pt x="439" y="160"/>
                  </a:cubicBezTo>
                  <a:cubicBezTo>
                    <a:pt x="437" y="156"/>
                    <a:pt x="439" y="151"/>
                    <a:pt x="442" y="149"/>
                  </a:cubicBezTo>
                  <a:lnTo>
                    <a:pt x="443" y="149"/>
                  </a:lnTo>
                  <a:cubicBezTo>
                    <a:pt x="446" y="147"/>
                    <a:pt x="451" y="149"/>
                    <a:pt x="453" y="152"/>
                  </a:cubicBezTo>
                  <a:cubicBezTo>
                    <a:pt x="456" y="156"/>
                    <a:pt x="454" y="161"/>
                    <a:pt x="450" y="163"/>
                  </a:cubicBezTo>
                  <a:close/>
                  <a:moveTo>
                    <a:pt x="424" y="180"/>
                  </a:moveTo>
                  <a:lnTo>
                    <a:pt x="424" y="180"/>
                  </a:lnTo>
                  <a:cubicBezTo>
                    <a:pt x="420" y="182"/>
                    <a:pt x="415" y="181"/>
                    <a:pt x="413" y="178"/>
                  </a:cubicBezTo>
                  <a:cubicBezTo>
                    <a:pt x="410" y="174"/>
                    <a:pt x="411" y="169"/>
                    <a:pt x="415" y="167"/>
                  </a:cubicBezTo>
                  <a:lnTo>
                    <a:pt x="415" y="167"/>
                  </a:lnTo>
                  <a:cubicBezTo>
                    <a:pt x="419" y="164"/>
                    <a:pt x="423" y="165"/>
                    <a:pt x="426" y="169"/>
                  </a:cubicBezTo>
                  <a:cubicBezTo>
                    <a:pt x="428" y="173"/>
                    <a:pt x="427" y="178"/>
                    <a:pt x="424" y="180"/>
                  </a:cubicBezTo>
                  <a:close/>
                  <a:moveTo>
                    <a:pt x="398" y="199"/>
                  </a:moveTo>
                  <a:lnTo>
                    <a:pt x="398" y="199"/>
                  </a:lnTo>
                  <a:cubicBezTo>
                    <a:pt x="394" y="201"/>
                    <a:pt x="389" y="200"/>
                    <a:pt x="387" y="197"/>
                  </a:cubicBezTo>
                  <a:cubicBezTo>
                    <a:pt x="384" y="193"/>
                    <a:pt x="385" y="188"/>
                    <a:pt x="389" y="186"/>
                  </a:cubicBezTo>
                  <a:lnTo>
                    <a:pt x="389" y="186"/>
                  </a:lnTo>
                  <a:cubicBezTo>
                    <a:pt x="393" y="183"/>
                    <a:pt x="398" y="184"/>
                    <a:pt x="400" y="188"/>
                  </a:cubicBezTo>
                  <a:cubicBezTo>
                    <a:pt x="403" y="192"/>
                    <a:pt x="402" y="197"/>
                    <a:pt x="398" y="199"/>
                  </a:cubicBezTo>
                  <a:close/>
                  <a:moveTo>
                    <a:pt x="372" y="218"/>
                  </a:moveTo>
                  <a:lnTo>
                    <a:pt x="372" y="218"/>
                  </a:lnTo>
                  <a:cubicBezTo>
                    <a:pt x="369" y="220"/>
                    <a:pt x="364" y="219"/>
                    <a:pt x="361" y="216"/>
                  </a:cubicBezTo>
                  <a:cubicBezTo>
                    <a:pt x="359" y="212"/>
                    <a:pt x="360" y="207"/>
                    <a:pt x="363" y="205"/>
                  </a:cubicBezTo>
                  <a:lnTo>
                    <a:pt x="363" y="205"/>
                  </a:lnTo>
                  <a:cubicBezTo>
                    <a:pt x="367" y="202"/>
                    <a:pt x="372" y="203"/>
                    <a:pt x="374" y="207"/>
                  </a:cubicBezTo>
                  <a:cubicBezTo>
                    <a:pt x="377" y="211"/>
                    <a:pt x="376" y="216"/>
                    <a:pt x="372" y="218"/>
                  </a:cubicBezTo>
                  <a:close/>
                  <a:moveTo>
                    <a:pt x="348" y="237"/>
                  </a:moveTo>
                  <a:lnTo>
                    <a:pt x="348" y="237"/>
                  </a:lnTo>
                  <a:cubicBezTo>
                    <a:pt x="345" y="240"/>
                    <a:pt x="340" y="240"/>
                    <a:pt x="337" y="237"/>
                  </a:cubicBezTo>
                  <a:cubicBezTo>
                    <a:pt x="334" y="233"/>
                    <a:pt x="334" y="228"/>
                    <a:pt x="338" y="225"/>
                  </a:cubicBezTo>
                  <a:lnTo>
                    <a:pt x="338" y="225"/>
                  </a:lnTo>
                  <a:cubicBezTo>
                    <a:pt x="341" y="222"/>
                    <a:pt x="346" y="223"/>
                    <a:pt x="349" y="226"/>
                  </a:cubicBezTo>
                  <a:cubicBezTo>
                    <a:pt x="352" y="229"/>
                    <a:pt x="351" y="234"/>
                    <a:pt x="348" y="237"/>
                  </a:cubicBezTo>
                  <a:close/>
                  <a:moveTo>
                    <a:pt x="324" y="259"/>
                  </a:moveTo>
                  <a:lnTo>
                    <a:pt x="324" y="259"/>
                  </a:lnTo>
                  <a:cubicBezTo>
                    <a:pt x="321" y="262"/>
                    <a:pt x="316" y="262"/>
                    <a:pt x="313" y="258"/>
                  </a:cubicBezTo>
                  <a:cubicBezTo>
                    <a:pt x="310" y="255"/>
                    <a:pt x="311" y="250"/>
                    <a:pt x="314" y="247"/>
                  </a:cubicBezTo>
                  <a:lnTo>
                    <a:pt x="314" y="247"/>
                  </a:lnTo>
                  <a:cubicBezTo>
                    <a:pt x="317" y="244"/>
                    <a:pt x="322" y="244"/>
                    <a:pt x="325" y="248"/>
                  </a:cubicBezTo>
                  <a:cubicBezTo>
                    <a:pt x="328" y="251"/>
                    <a:pt x="328" y="256"/>
                    <a:pt x="324" y="259"/>
                  </a:cubicBezTo>
                  <a:close/>
                  <a:moveTo>
                    <a:pt x="301" y="280"/>
                  </a:moveTo>
                  <a:lnTo>
                    <a:pt x="301" y="280"/>
                  </a:lnTo>
                  <a:cubicBezTo>
                    <a:pt x="297" y="283"/>
                    <a:pt x="292" y="283"/>
                    <a:pt x="289" y="280"/>
                  </a:cubicBezTo>
                  <a:cubicBezTo>
                    <a:pt x="287" y="276"/>
                    <a:pt x="287" y="271"/>
                    <a:pt x="290" y="268"/>
                  </a:cubicBezTo>
                  <a:lnTo>
                    <a:pt x="290" y="268"/>
                  </a:lnTo>
                  <a:cubicBezTo>
                    <a:pt x="294" y="266"/>
                    <a:pt x="299" y="266"/>
                    <a:pt x="301" y="269"/>
                  </a:cubicBezTo>
                  <a:cubicBezTo>
                    <a:pt x="304" y="272"/>
                    <a:pt x="304" y="278"/>
                    <a:pt x="301" y="280"/>
                  </a:cubicBezTo>
                  <a:close/>
                  <a:moveTo>
                    <a:pt x="279" y="303"/>
                  </a:moveTo>
                  <a:lnTo>
                    <a:pt x="279" y="303"/>
                  </a:lnTo>
                  <a:cubicBezTo>
                    <a:pt x="276" y="306"/>
                    <a:pt x="271" y="306"/>
                    <a:pt x="267" y="303"/>
                  </a:cubicBezTo>
                  <a:cubicBezTo>
                    <a:pt x="264" y="300"/>
                    <a:pt x="264" y="295"/>
                    <a:pt x="267" y="292"/>
                  </a:cubicBezTo>
                  <a:lnTo>
                    <a:pt x="267" y="292"/>
                  </a:lnTo>
                  <a:cubicBezTo>
                    <a:pt x="270" y="288"/>
                    <a:pt x="275" y="288"/>
                    <a:pt x="278" y="291"/>
                  </a:cubicBezTo>
                  <a:cubicBezTo>
                    <a:pt x="282" y="294"/>
                    <a:pt x="282" y="299"/>
                    <a:pt x="279" y="303"/>
                  </a:cubicBezTo>
                  <a:close/>
                  <a:moveTo>
                    <a:pt x="257" y="326"/>
                  </a:moveTo>
                  <a:lnTo>
                    <a:pt x="257" y="326"/>
                  </a:lnTo>
                  <a:cubicBezTo>
                    <a:pt x="254" y="330"/>
                    <a:pt x="249" y="330"/>
                    <a:pt x="246" y="327"/>
                  </a:cubicBezTo>
                  <a:cubicBezTo>
                    <a:pt x="243" y="324"/>
                    <a:pt x="243" y="318"/>
                    <a:pt x="246" y="315"/>
                  </a:cubicBezTo>
                  <a:lnTo>
                    <a:pt x="246" y="315"/>
                  </a:lnTo>
                  <a:cubicBezTo>
                    <a:pt x="249" y="312"/>
                    <a:pt x="254" y="312"/>
                    <a:pt x="257" y="315"/>
                  </a:cubicBezTo>
                  <a:cubicBezTo>
                    <a:pt x="260" y="318"/>
                    <a:pt x="260" y="323"/>
                    <a:pt x="257" y="326"/>
                  </a:cubicBezTo>
                  <a:close/>
                  <a:moveTo>
                    <a:pt x="236" y="350"/>
                  </a:moveTo>
                  <a:lnTo>
                    <a:pt x="236" y="350"/>
                  </a:lnTo>
                  <a:cubicBezTo>
                    <a:pt x="233" y="353"/>
                    <a:pt x="227" y="353"/>
                    <a:pt x="224" y="350"/>
                  </a:cubicBezTo>
                  <a:cubicBezTo>
                    <a:pt x="221" y="347"/>
                    <a:pt x="221" y="342"/>
                    <a:pt x="224" y="339"/>
                  </a:cubicBezTo>
                  <a:lnTo>
                    <a:pt x="224" y="339"/>
                  </a:lnTo>
                  <a:cubicBezTo>
                    <a:pt x="227" y="336"/>
                    <a:pt x="232" y="336"/>
                    <a:pt x="235" y="339"/>
                  </a:cubicBezTo>
                  <a:cubicBezTo>
                    <a:pt x="239" y="342"/>
                    <a:pt x="239" y="347"/>
                    <a:pt x="236" y="350"/>
                  </a:cubicBezTo>
                  <a:close/>
                  <a:moveTo>
                    <a:pt x="216" y="374"/>
                  </a:moveTo>
                  <a:lnTo>
                    <a:pt x="216" y="374"/>
                  </a:lnTo>
                  <a:cubicBezTo>
                    <a:pt x="214" y="378"/>
                    <a:pt x="209" y="379"/>
                    <a:pt x="205" y="376"/>
                  </a:cubicBezTo>
                  <a:cubicBezTo>
                    <a:pt x="202" y="373"/>
                    <a:pt x="201" y="368"/>
                    <a:pt x="204" y="365"/>
                  </a:cubicBezTo>
                  <a:lnTo>
                    <a:pt x="204" y="365"/>
                  </a:lnTo>
                  <a:cubicBezTo>
                    <a:pt x="206" y="361"/>
                    <a:pt x="211" y="361"/>
                    <a:pt x="215" y="363"/>
                  </a:cubicBezTo>
                  <a:cubicBezTo>
                    <a:pt x="218" y="366"/>
                    <a:pt x="219" y="371"/>
                    <a:pt x="216" y="374"/>
                  </a:cubicBezTo>
                  <a:close/>
                  <a:moveTo>
                    <a:pt x="197" y="400"/>
                  </a:moveTo>
                  <a:lnTo>
                    <a:pt x="197" y="400"/>
                  </a:lnTo>
                  <a:cubicBezTo>
                    <a:pt x="195" y="404"/>
                    <a:pt x="190" y="404"/>
                    <a:pt x="186" y="402"/>
                  </a:cubicBezTo>
                  <a:cubicBezTo>
                    <a:pt x="183" y="399"/>
                    <a:pt x="182" y="394"/>
                    <a:pt x="185" y="390"/>
                  </a:cubicBezTo>
                  <a:lnTo>
                    <a:pt x="185" y="390"/>
                  </a:lnTo>
                  <a:cubicBezTo>
                    <a:pt x="187" y="387"/>
                    <a:pt x="192" y="386"/>
                    <a:pt x="196" y="389"/>
                  </a:cubicBezTo>
                  <a:cubicBezTo>
                    <a:pt x="199" y="392"/>
                    <a:pt x="200" y="397"/>
                    <a:pt x="197" y="400"/>
                  </a:cubicBezTo>
                  <a:close/>
                  <a:moveTo>
                    <a:pt x="178" y="426"/>
                  </a:moveTo>
                  <a:lnTo>
                    <a:pt x="178" y="426"/>
                  </a:lnTo>
                  <a:cubicBezTo>
                    <a:pt x="176" y="429"/>
                    <a:pt x="171" y="430"/>
                    <a:pt x="167" y="427"/>
                  </a:cubicBezTo>
                  <a:cubicBezTo>
                    <a:pt x="164" y="425"/>
                    <a:pt x="163" y="420"/>
                    <a:pt x="166" y="416"/>
                  </a:cubicBezTo>
                  <a:lnTo>
                    <a:pt x="166" y="416"/>
                  </a:lnTo>
                  <a:cubicBezTo>
                    <a:pt x="168" y="413"/>
                    <a:pt x="173" y="412"/>
                    <a:pt x="177" y="415"/>
                  </a:cubicBezTo>
                  <a:cubicBezTo>
                    <a:pt x="180" y="417"/>
                    <a:pt x="181" y="422"/>
                    <a:pt x="178" y="426"/>
                  </a:cubicBezTo>
                  <a:close/>
                  <a:moveTo>
                    <a:pt x="162" y="452"/>
                  </a:moveTo>
                  <a:lnTo>
                    <a:pt x="162" y="452"/>
                  </a:lnTo>
                  <a:cubicBezTo>
                    <a:pt x="160" y="456"/>
                    <a:pt x="155" y="457"/>
                    <a:pt x="151" y="455"/>
                  </a:cubicBezTo>
                  <a:cubicBezTo>
                    <a:pt x="147" y="453"/>
                    <a:pt x="146" y="448"/>
                    <a:pt x="148" y="444"/>
                  </a:cubicBezTo>
                  <a:lnTo>
                    <a:pt x="148" y="444"/>
                  </a:lnTo>
                  <a:cubicBezTo>
                    <a:pt x="151" y="440"/>
                    <a:pt x="155" y="439"/>
                    <a:pt x="159" y="441"/>
                  </a:cubicBezTo>
                  <a:cubicBezTo>
                    <a:pt x="163" y="444"/>
                    <a:pt x="164" y="449"/>
                    <a:pt x="162" y="452"/>
                  </a:cubicBezTo>
                  <a:close/>
                  <a:moveTo>
                    <a:pt x="145" y="480"/>
                  </a:moveTo>
                  <a:lnTo>
                    <a:pt x="145" y="480"/>
                  </a:lnTo>
                  <a:cubicBezTo>
                    <a:pt x="143" y="484"/>
                    <a:pt x="138" y="485"/>
                    <a:pt x="134" y="483"/>
                  </a:cubicBezTo>
                  <a:cubicBezTo>
                    <a:pt x="131" y="480"/>
                    <a:pt x="129" y="475"/>
                    <a:pt x="132" y="472"/>
                  </a:cubicBezTo>
                  <a:lnTo>
                    <a:pt x="132" y="472"/>
                  </a:lnTo>
                  <a:cubicBezTo>
                    <a:pt x="134" y="468"/>
                    <a:pt x="139" y="467"/>
                    <a:pt x="143" y="469"/>
                  </a:cubicBezTo>
                  <a:cubicBezTo>
                    <a:pt x="147" y="471"/>
                    <a:pt x="148" y="476"/>
                    <a:pt x="145" y="480"/>
                  </a:cubicBezTo>
                  <a:close/>
                  <a:moveTo>
                    <a:pt x="129" y="507"/>
                  </a:moveTo>
                  <a:lnTo>
                    <a:pt x="129" y="507"/>
                  </a:lnTo>
                  <a:cubicBezTo>
                    <a:pt x="127" y="511"/>
                    <a:pt x="122" y="512"/>
                    <a:pt x="118" y="510"/>
                  </a:cubicBezTo>
                  <a:cubicBezTo>
                    <a:pt x="114" y="508"/>
                    <a:pt x="113" y="503"/>
                    <a:pt x="115" y="499"/>
                  </a:cubicBezTo>
                  <a:lnTo>
                    <a:pt x="115" y="499"/>
                  </a:lnTo>
                  <a:cubicBezTo>
                    <a:pt x="117" y="495"/>
                    <a:pt x="122" y="494"/>
                    <a:pt x="126" y="496"/>
                  </a:cubicBezTo>
                  <a:cubicBezTo>
                    <a:pt x="130" y="498"/>
                    <a:pt x="131" y="503"/>
                    <a:pt x="129" y="507"/>
                  </a:cubicBezTo>
                  <a:close/>
                  <a:moveTo>
                    <a:pt x="115" y="536"/>
                  </a:moveTo>
                  <a:lnTo>
                    <a:pt x="115" y="536"/>
                  </a:lnTo>
                  <a:cubicBezTo>
                    <a:pt x="113" y="540"/>
                    <a:pt x="108" y="541"/>
                    <a:pt x="104" y="539"/>
                  </a:cubicBezTo>
                  <a:cubicBezTo>
                    <a:pt x="100" y="537"/>
                    <a:pt x="99" y="532"/>
                    <a:pt x="101" y="528"/>
                  </a:cubicBezTo>
                  <a:lnTo>
                    <a:pt x="101" y="528"/>
                  </a:lnTo>
                  <a:cubicBezTo>
                    <a:pt x="103" y="524"/>
                    <a:pt x="108" y="523"/>
                    <a:pt x="112" y="525"/>
                  </a:cubicBezTo>
                  <a:cubicBezTo>
                    <a:pt x="116" y="527"/>
                    <a:pt x="117" y="532"/>
                    <a:pt x="115" y="536"/>
                  </a:cubicBezTo>
                  <a:close/>
                  <a:moveTo>
                    <a:pt x="101" y="564"/>
                  </a:moveTo>
                  <a:lnTo>
                    <a:pt x="101" y="565"/>
                  </a:lnTo>
                  <a:cubicBezTo>
                    <a:pt x="99" y="568"/>
                    <a:pt x="94" y="570"/>
                    <a:pt x="90" y="568"/>
                  </a:cubicBezTo>
                  <a:cubicBezTo>
                    <a:pt x="86" y="566"/>
                    <a:pt x="85" y="561"/>
                    <a:pt x="87" y="557"/>
                  </a:cubicBezTo>
                  <a:lnTo>
                    <a:pt x="87" y="557"/>
                  </a:lnTo>
                  <a:cubicBezTo>
                    <a:pt x="89" y="553"/>
                    <a:pt x="94" y="552"/>
                    <a:pt x="98" y="554"/>
                  </a:cubicBezTo>
                  <a:cubicBezTo>
                    <a:pt x="102" y="556"/>
                    <a:pt x="103" y="561"/>
                    <a:pt x="101" y="564"/>
                  </a:cubicBezTo>
                  <a:close/>
                  <a:moveTo>
                    <a:pt x="88" y="593"/>
                  </a:moveTo>
                  <a:lnTo>
                    <a:pt x="88" y="593"/>
                  </a:lnTo>
                  <a:cubicBezTo>
                    <a:pt x="86" y="597"/>
                    <a:pt x="82" y="599"/>
                    <a:pt x="78" y="597"/>
                  </a:cubicBezTo>
                  <a:cubicBezTo>
                    <a:pt x="73" y="596"/>
                    <a:pt x="71" y="591"/>
                    <a:pt x="73" y="587"/>
                  </a:cubicBezTo>
                  <a:lnTo>
                    <a:pt x="73" y="587"/>
                  </a:lnTo>
                  <a:cubicBezTo>
                    <a:pt x="75" y="583"/>
                    <a:pt x="79" y="581"/>
                    <a:pt x="84" y="582"/>
                  </a:cubicBezTo>
                  <a:cubicBezTo>
                    <a:pt x="88" y="584"/>
                    <a:pt x="90" y="589"/>
                    <a:pt x="88" y="593"/>
                  </a:cubicBezTo>
                  <a:close/>
                  <a:moveTo>
                    <a:pt x="77" y="623"/>
                  </a:moveTo>
                  <a:lnTo>
                    <a:pt x="77" y="623"/>
                  </a:lnTo>
                  <a:cubicBezTo>
                    <a:pt x="75" y="627"/>
                    <a:pt x="71" y="629"/>
                    <a:pt x="67" y="627"/>
                  </a:cubicBezTo>
                  <a:cubicBezTo>
                    <a:pt x="62" y="626"/>
                    <a:pt x="60" y="621"/>
                    <a:pt x="62" y="617"/>
                  </a:cubicBezTo>
                  <a:lnTo>
                    <a:pt x="62" y="617"/>
                  </a:lnTo>
                  <a:cubicBezTo>
                    <a:pt x="64" y="613"/>
                    <a:pt x="68" y="611"/>
                    <a:pt x="72" y="612"/>
                  </a:cubicBezTo>
                  <a:cubicBezTo>
                    <a:pt x="77" y="614"/>
                    <a:pt x="79" y="619"/>
                    <a:pt x="77" y="623"/>
                  </a:cubicBezTo>
                  <a:close/>
                  <a:moveTo>
                    <a:pt x="66" y="653"/>
                  </a:moveTo>
                  <a:lnTo>
                    <a:pt x="66" y="653"/>
                  </a:lnTo>
                  <a:cubicBezTo>
                    <a:pt x="64" y="657"/>
                    <a:pt x="60" y="659"/>
                    <a:pt x="55" y="657"/>
                  </a:cubicBezTo>
                  <a:cubicBezTo>
                    <a:pt x="51" y="656"/>
                    <a:pt x="49" y="651"/>
                    <a:pt x="51" y="647"/>
                  </a:cubicBezTo>
                  <a:lnTo>
                    <a:pt x="51" y="647"/>
                  </a:lnTo>
                  <a:cubicBezTo>
                    <a:pt x="53" y="643"/>
                    <a:pt x="57" y="641"/>
                    <a:pt x="61" y="642"/>
                  </a:cubicBezTo>
                  <a:cubicBezTo>
                    <a:pt x="66" y="644"/>
                    <a:pt x="68" y="649"/>
                    <a:pt x="66" y="653"/>
                  </a:cubicBezTo>
                  <a:close/>
                  <a:moveTo>
                    <a:pt x="56" y="682"/>
                  </a:moveTo>
                  <a:lnTo>
                    <a:pt x="56" y="682"/>
                  </a:lnTo>
                  <a:cubicBezTo>
                    <a:pt x="55" y="687"/>
                    <a:pt x="50" y="689"/>
                    <a:pt x="46" y="688"/>
                  </a:cubicBezTo>
                  <a:cubicBezTo>
                    <a:pt x="42" y="687"/>
                    <a:pt x="39" y="682"/>
                    <a:pt x="41" y="678"/>
                  </a:cubicBezTo>
                  <a:lnTo>
                    <a:pt x="41" y="678"/>
                  </a:lnTo>
                  <a:cubicBezTo>
                    <a:pt x="42" y="674"/>
                    <a:pt x="46" y="671"/>
                    <a:pt x="51" y="672"/>
                  </a:cubicBezTo>
                  <a:cubicBezTo>
                    <a:pt x="55" y="674"/>
                    <a:pt x="57" y="678"/>
                    <a:pt x="56" y="682"/>
                  </a:cubicBezTo>
                  <a:close/>
                  <a:moveTo>
                    <a:pt x="48" y="713"/>
                  </a:moveTo>
                  <a:lnTo>
                    <a:pt x="48" y="713"/>
                  </a:lnTo>
                  <a:cubicBezTo>
                    <a:pt x="47" y="718"/>
                    <a:pt x="42" y="720"/>
                    <a:pt x="38" y="719"/>
                  </a:cubicBezTo>
                  <a:cubicBezTo>
                    <a:pt x="34" y="718"/>
                    <a:pt x="31" y="713"/>
                    <a:pt x="33" y="709"/>
                  </a:cubicBezTo>
                  <a:lnTo>
                    <a:pt x="33" y="709"/>
                  </a:lnTo>
                  <a:cubicBezTo>
                    <a:pt x="34" y="705"/>
                    <a:pt x="38" y="702"/>
                    <a:pt x="43" y="704"/>
                  </a:cubicBezTo>
                  <a:cubicBezTo>
                    <a:pt x="47" y="705"/>
                    <a:pt x="49" y="709"/>
                    <a:pt x="48" y="713"/>
                  </a:cubicBezTo>
                  <a:close/>
                  <a:moveTo>
                    <a:pt x="40" y="745"/>
                  </a:moveTo>
                  <a:lnTo>
                    <a:pt x="40" y="745"/>
                  </a:lnTo>
                  <a:cubicBezTo>
                    <a:pt x="39" y="749"/>
                    <a:pt x="35" y="751"/>
                    <a:pt x="30" y="750"/>
                  </a:cubicBezTo>
                  <a:cubicBezTo>
                    <a:pt x="26" y="749"/>
                    <a:pt x="24" y="744"/>
                    <a:pt x="25" y="740"/>
                  </a:cubicBezTo>
                  <a:lnTo>
                    <a:pt x="25" y="740"/>
                  </a:lnTo>
                  <a:cubicBezTo>
                    <a:pt x="26" y="736"/>
                    <a:pt x="31" y="733"/>
                    <a:pt x="35" y="735"/>
                  </a:cubicBezTo>
                  <a:cubicBezTo>
                    <a:pt x="39" y="736"/>
                    <a:pt x="42" y="740"/>
                    <a:pt x="40" y="745"/>
                  </a:cubicBezTo>
                  <a:close/>
                  <a:moveTo>
                    <a:pt x="34" y="775"/>
                  </a:moveTo>
                  <a:lnTo>
                    <a:pt x="34" y="775"/>
                  </a:lnTo>
                  <a:cubicBezTo>
                    <a:pt x="33" y="779"/>
                    <a:pt x="29" y="782"/>
                    <a:pt x="25" y="781"/>
                  </a:cubicBezTo>
                  <a:cubicBezTo>
                    <a:pt x="20" y="781"/>
                    <a:pt x="17" y="777"/>
                    <a:pt x="18" y="772"/>
                  </a:cubicBezTo>
                  <a:lnTo>
                    <a:pt x="18" y="772"/>
                  </a:lnTo>
                  <a:cubicBezTo>
                    <a:pt x="19" y="768"/>
                    <a:pt x="23" y="765"/>
                    <a:pt x="27" y="766"/>
                  </a:cubicBezTo>
                  <a:cubicBezTo>
                    <a:pt x="31" y="766"/>
                    <a:pt x="34" y="770"/>
                    <a:pt x="34" y="775"/>
                  </a:cubicBezTo>
                  <a:close/>
                  <a:moveTo>
                    <a:pt x="29" y="806"/>
                  </a:moveTo>
                  <a:lnTo>
                    <a:pt x="29" y="806"/>
                  </a:lnTo>
                  <a:cubicBezTo>
                    <a:pt x="28" y="811"/>
                    <a:pt x="24" y="814"/>
                    <a:pt x="20" y="813"/>
                  </a:cubicBezTo>
                  <a:cubicBezTo>
                    <a:pt x="15" y="812"/>
                    <a:pt x="12" y="808"/>
                    <a:pt x="13" y="804"/>
                  </a:cubicBezTo>
                  <a:lnTo>
                    <a:pt x="13" y="804"/>
                  </a:lnTo>
                  <a:cubicBezTo>
                    <a:pt x="14" y="800"/>
                    <a:pt x="18" y="797"/>
                    <a:pt x="22" y="797"/>
                  </a:cubicBezTo>
                  <a:cubicBezTo>
                    <a:pt x="27" y="798"/>
                    <a:pt x="30" y="802"/>
                    <a:pt x="29" y="806"/>
                  </a:cubicBezTo>
                  <a:close/>
                  <a:moveTo>
                    <a:pt x="24" y="838"/>
                  </a:moveTo>
                  <a:lnTo>
                    <a:pt x="24" y="838"/>
                  </a:lnTo>
                  <a:cubicBezTo>
                    <a:pt x="24" y="842"/>
                    <a:pt x="19" y="845"/>
                    <a:pt x="15" y="845"/>
                  </a:cubicBezTo>
                  <a:cubicBezTo>
                    <a:pt x="11" y="844"/>
                    <a:pt x="8" y="840"/>
                    <a:pt x="8" y="836"/>
                  </a:cubicBezTo>
                  <a:lnTo>
                    <a:pt x="8" y="836"/>
                  </a:lnTo>
                  <a:cubicBezTo>
                    <a:pt x="9" y="831"/>
                    <a:pt x="13" y="828"/>
                    <a:pt x="18" y="829"/>
                  </a:cubicBezTo>
                  <a:cubicBezTo>
                    <a:pt x="22" y="830"/>
                    <a:pt x="25" y="834"/>
                    <a:pt x="24" y="838"/>
                  </a:cubicBezTo>
                  <a:close/>
                  <a:moveTo>
                    <a:pt x="21" y="869"/>
                  </a:moveTo>
                  <a:lnTo>
                    <a:pt x="21" y="869"/>
                  </a:lnTo>
                  <a:cubicBezTo>
                    <a:pt x="21" y="873"/>
                    <a:pt x="17" y="877"/>
                    <a:pt x="12" y="877"/>
                  </a:cubicBezTo>
                  <a:cubicBezTo>
                    <a:pt x="8" y="876"/>
                    <a:pt x="5" y="873"/>
                    <a:pt x="5" y="868"/>
                  </a:cubicBezTo>
                  <a:lnTo>
                    <a:pt x="5" y="868"/>
                  </a:lnTo>
                  <a:cubicBezTo>
                    <a:pt x="5" y="864"/>
                    <a:pt x="9" y="860"/>
                    <a:pt x="13" y="861"/>
                  </a:cubicBezTo>
                  <a:cubicBezTo>
                    <a:pt x="18" y="861"/>
                    <a:pt x="21" y="865"/>
                    <a:pt x="21" y="869"/>
                  </a:cubicBezTo>
                  <a:close/>
                  <a:moveTo>
                    <a:pt x="19" y="901"/>
                  </a:moveTo>
                  <a:lnTo>
                    <a:pt x="19" y="901"/>
                  </a:lnTo>
                  <a:cubicBezTo>
                    <a:pt x="19" y="905"/>
                    <a:pt x="15" y="909"/>
                    <a:pt x="11" y="909"/>
                  </a:cubicBezTo>
                  <a:cubicBezTo>
                    <a:pt x="6" y="908"/>
                    <a:pt x="3" y="904"/>
                    <a:pt x="3" y="900"/>
                  </a:cubicBezTo>
                  <a:lnTo>
                    <a:pt x="3" y="900"/>
                  </a:lnTo>
                  <a:cubicBezTo>
                    <a:pt x="3" y="896"/>
                    <a:pt x="7" y="892"/>
                    <a:pt x="12" y="893"/>
                  </a:cubicBezTo>
                  <a:cubicBezTo>
                    <a:pt x="16" y="893"/>
                    <a:pt x="19" y="897"/>
                    <a:pt x="19" y="901"/>
                  </a:cubicBezTo>
                  <a:close/>
                  <a:moveTo>
                    <a:pt x="17" y="933"/>
                  </a:moveTo>
                  <a:lnTo>
                    <a:pt x="17" y="933"/>
                  </a:lnTo>
                  <a:cubicBezTo>
                    <a:pt x="17" y="937"/>
                    <a:pt x="13" y="941"/>
                    <a:pt x="9" y="941"/>
                  </a:cubicBezTo>
                  <a:cubicBezTo>
                    <a:pt x="5" y="940"/>
                    <a:pt x="1" y="936"/>
                    <a:pt x="2" y="932"/>
                  </a:cubicBezTo>
                  <a:lnTo>
                    <a:pt x="2" y="932"/>
                  </a:lnTo>
                  <a:cubicBezTo>
                    <a:pt x="2" y="928"/>
                    <a:pt x="6" y="924"/>
                    <a:pt x="10" y="925"/>
                  </a:cubicBezTo>
                  <a:cubicBezTo>
                    <a:pt x="14" y="925"/>
                    <a:pt x="18" y="929"/>
                    <a:pt x="17" y="933"/>
                  </a:cubicBezTo>
                  <a:close/>
                  <a:moveTo>
                    <a:pt x="16" y="965"/>
                  </a:moveTo>
                  <a:lnTo>
                    <a:pt x="16" y="965"/>
                  </a:lnTo>
                  <a:cubicBezTo>
                    <a:pt x="16" y="969"/>
                    <a:pt x="13" y="973"/>
                    <a:pt x="8" y="973"/>
                  </a:cubicBezTo>
                  <a:cubicBezTo>
                    <a:pt x="4" y="973"/>
                    <a:pt x="0" y="969"/>
                    <a:pt x="0" y="965"/>
                  </a:cubicBezTo>
                  <a:lnTo>
                    <a:pt x="0" y="965"/>
                  </a:lnTo>
                  <a:cubicBezTo>
                    <a:pt x="0" y="960"/>
                    <a:pt x="4" y="957"/>
                    <a:pt x="8" y="957"/>
                  </a:cubicBezTo>
                  <a:cubicBezTo>
                    <a:pt x="13" y="957"/>
                    <a:pt x="16" y="960"/>
                    <a:pt x="16" y="965"/>
                  </a:cubicBezTo>
                  <a:close/>
                  <a:moveTo>
                    <a:pt x="16" y="997"/>
                  </a:moveTo>
                  <a:lnTo>
                    <a:pt x="16" y="997"/>
                  </a:lnTo>
                  <a:cubicBezTo>
                    <a:pt x="16" y="1001"/>
                    <a:pt x="13" y="1005"/>
                    <a:pt x="8" y="1005"/>
                  </a:cubicBezTo>
                  <a:cubicBezTo>
                    <a:pt x="4" y="1005"/>
                    <a:pt x="0" y="1001"/>
                    <a:pt x="0" y="997"/>
                  </a:cubicBezTo>
                  <a:lnTo>
                    <a:pt x="0" y="997"/>
                  </a:lnTo>
                  <a:cubicBezTo>
                    <a:pt x="0" y="992"/>
                    <a:pt x="4" y="989"/>
                    <a:pt x="8" y="989"/>
                  </a:cubicBezTo>
                  <a:cubicBezTo>
                    <a:pt x="13" y="989"/>
                    <a:pt x="16" y="992"/>
                    <a:pt x="16" y="997"/>
                  </a:cubicBezTo>
                  <a:close/>
                  <a:moveTo>
                    <a:pt x="16" y="1029"/>
                  </a:moveTo>
                  <a:lnTo>
                    <a:pt x="16" y="1029"/>
                  </a:lnTo>
                  <a:cubicBezTo>
                    <a:pt x="16" y="1033"/>
                    <a:pt x="13" y="1037"/>
                    <a:pt x="8" y="1037"/>
                  </a:cubicBezTo>
                  <a:cubicBezTo>
                    <a:pt x="4" y="1037"/>
                    <a:pt x="0" y="1033"/>
                    <a:pt x="0" y="1029"/>
                  </a:cubicBezTo>
                  <a:lnTo>
                    <a:pt x="0" y="1029"/>
                  </a:lnTo>
                  <a:cubicBezTo>
                    <a:pt x="0" y="1024"/>
                    <a:pt x="4" y="1021"/>
                    <a:pt x="8" y="1021"/>
                  </a:cubicBezTo>
                  <a:cubicBezTo>
                    <a:pt x="13" y="1021"/>
                    <a:pt x="16" y="1024"/>
                    <a:pt x="16" y="1029"/>
                  </a:cubicBezTo>
                  <a:close/>
                  <a:moveTo>
                    <a:pt x="16" y="1061"/>
                  </a:moveTo>
                  <a:lnTo>
                    <a:pt x="16" y="1061"/>
                  </a:lnTo>
                  <a:cubicBezTo>
                    <a:pt x="16" y="1065"/>
                    <a:pt x="13" y="1069"/>
                    <a:pt x="8" y="1069"/>
                  </a:cubicBezTo>
                  <a:cubicBezTo>
                    <a:pt x="4" y="1069"/>
                    <a:pt x="0" y="1065"/>
                    <a:pt x="0" y="1061"/>
                  </a:cubicBezTo>
                  <a:lnTo>
                    <a:pt x="0" y="1061"/>
                  </a:lnTo>
                  <a:cubicBezTo>
                    <a:pt x="0" y="1056"/>
                    <a:pt x="4" y="1053"/>
                    <a:pt x="8" y="1053"/>
                  </a:cubicBezTo>
                  <a:cubicBezTo>
                    <a:pt x="13" y="1053"/>
                    <a:pt x="16" y="1056"/>
                    <a:pt x="16" y="1061"/>
                  </a:cubicBezTo>
                  <a:close/>
                  <a:moveTo>
                    <a:pt x="16" y="1093"/>
                  </a:moveTo>
                  <a:lnTo>
                    <a:pt x="16" y="1093"/>
                  </a:lnTo>
                  <a:cubicBezTo>
                    <a:pt x="16" y="1097"/>
                    <a:pt x="13" y="1101"/>
                    <a:pt x="8" y="1101"/>
                  </a:cubicBezTo>
                  <a:cubicBezTo>
                    <a:pt x="4" y="1101"/>
                    <a:pt x="0" y="1097"/>
                    <a:pt x="0" y="1093"/>
                  </a:cubicBezTo>
                  <a:lnTo>
                    <a:pt x="0" y="1093"/>
                  </a:lnTo>
                  <a:cubicBezTo>
                    <a:pt x="0" y="1088"/>
                    <a:pt x="4" y="1085"/>
                    <a:pt x="8" y="1085"/>
                  </a:cubicBezTo>
                  <a:cubicBezTo>
                    <a:pt x="13" y="1085"/>
                    <a:pt x="16" y="1088"/>
                    <a:pt x="16" y="1093"/>
                  </a:cubicBezTo>
                  <a:close/>
                  <a:moveTo>
                    <a:pt x="16" y="1125"/>
                  </a:moveTo>
                  <a:lnTo>
                    <a:pt x="16" y="1125"/>
                  </a:lnTo>
                  <a:cubicBezTo>
                    <a:pt x="16" y="1129"/>
                    <a:pt x="13" y="1133"/>
                    <a:pt x="8" y="1133"/>
                  </a:cubicBezTo>
                  <a:cubicBezTo>
                    <a:pt x="4" y="1133"/>
                    <a:pt x="0" y="1129"/>
                    <a:pt x="0" y="1125"/>
                  </a:cubicBezTo>
                  <a:lnTo>
                    <a:pt x="0" y="1125"/>
                  </a:lnTo>
                  <a:cubicBezTo>
                    <a:pt x="0" y="1120"/>
                    <a:pt x="4" y="1117"/>
                    <a:pt x="8" y="1117"/>
                  </a:cubicBezTo>
                  <a:cubicBezTo>
                    <a:pt x="13" y="1117"/>
                    <a:pt x="16" y="1120"/>
                    <a:pt x="16" y="1125"/>
                  </a:cubicBezTo>
                  <a:close/>
                  <a:moveTo>
                    <a:pt x="16" y="1157"/>
                  </a:moveTo>
                  <a:lnTo>
                    <a:pt x="16" y="1157"/>
                  </a:lnTo>
                  <a:cubicBezTo>
                    <a:pt x="16" y="1161"/>
                    <a:pt x="13" y="1165"/>
                    <a:pt x="8" y="1165"/>
                  </a:cubicBezTo>
                  <a:cubicBezTo>
                    <a:pt x="4" y="1165"/>
                    <a:pt x="0" y="1161"/>
                    <a:pt x="0" y="1157"/>
                  </a:cubicBezTo>
                  <a:lnTo>
                    <a:pt x="0" y="1157"/>
                  </a:lnTo>
                  <a:cubicBezTo>
                    <a:pt x="0" y="1152"/>
                    <a:pt x="4" y="1149"/>
                    <a:pt x="8" y="1149"/>
                  </a:cubicBezTo>
                  <a:cubicBezTo>
                    <a:pt x="13" y="1149"/>
                    <a:pt x="16" y="1152"/>
                    <a:pt x="16" y="1157"/>
                  </a:cubicBezTo>
                  <a:close/>
                  <a:moveTo>
                    <a:pt x="16" y="1189"/>
                  </a:moveTo>
                  <a:lnTo>
                    <a:pt x="16" y="1189"/>
                  </a:lnTo>
                  <a:cubicBezTo>
                    <a:pt x="16" y="1193"/>
                    <a:pt x="13" y="1197"/>
                    <a:pt x="8" y="1197"/>
                  </a:cubicBezTo>
                  <a:cubicBezTo>
                    <a:pt x="4" y="1197"/>
                    <a:pt x="0" y="1193"/>
                    <a:pt x="0" y="1189"/>
                  </a:cubicBezTo>
                  <a:lnTo>
                    <a:pt x="0" y="1189"/>
                  </a:lnTo>
                  <a:cubicBezTo>
                    <a:pt x="0" y="1184"/>
                    <a:pt x="4" y="1181"/>
                    <a:pt x="8" y="1181"/>
                  </a:cubicBezTo>
                  <a:cubicBezTo>
                    <a:pt x="13" y="1181"/>
                    <a:pt x="16" y="1184"/>
                    <a:pt x="16" y="1189"/>
                  </a:cubicBezTo>
                  <a:close/>
                  <a:moveTo>
                    <a:pt x="16" y="1221"/>
                  </a:moveTo>
                  <a:lnTo>
                    <a:pt x="16" y="1221"/>
                  </a:lnTo>
                  <a:cubicBezTo>
                    <a:pt x="16" y="1225"/>
                    <a:pt x="13" y="1229"/>
                    <a:pt x="8" y="1229"/>
                  </a:cubicBezTo>
                  <a:cubicBezTo>
                    <a:pt x="4" y="1229"/>
                    <a:pt x="0" y="1225"/>
                    <a:pt x="0" y="1221"/>
                  </a:cubicBezTo>
                  <a:lnTo>
                    <a:pt x="0" y="1221"/>
                  </a:lnTo>
                  <a:cubicBezTo>
                    <a:pt x="0" y="1216"/>
                    <a:pt x="4" y="1213"/>
                    <a:pt x="8" y="1213"/>
                  </a:cubicBezTo>
                  <a:cubicBezTo>
                    <a:pt x="13" y="1213"/>
                    <a:pt x="16" y="1216"/>
                    <a:pt x="16" y="1221"/>
                  </a:cubicBezTo>
                  <a:close/>
                  <a:moveTo>
                    <a:pt x="16" y="1253"/>
                  </a:moveTo>
                  <a:lnTo>
                    <a:pt x="16" y="1253"/>
                  </a:lnTo>
                  <a:cubicBezTo>
                    <a:pt x="16" y="1257"/>
                    <a:pt x="13" y="1261"/>
                    <a:pt x="8" y="1261"/>
                  </a:cubicBezTo>
                  <a:cubicBezTo>
                    <a:pt x="4" y="1261"/>
                    <a:pt x="0" y="1257"/>
                    <a:pt x="0" y="1253"/>
                  </a:cubicBezTo>
                  <a:lnTo>
                    <a:pt x="0" y="1253"/>
                  </a:lnTo>
                  <a:cubicBezTo>
                    <a:pt x="0" y="1248"/>
                    <a:pt x="4" y="1245"/>
                    <a:pt x="8" y="1245"/>
                  </a:cubicBezTo>
                  <a:cubicBezTo>
                    <a:pt x="13" y="1245"/>
                    <a:pt x="16" y="1248"/>
                    <a:pt x="16" y="1253"/>
                  </a:cubicBezTo>
                  <a:close/>
                  <a:moveTo>
                    <a:pt x="16" y="1285"/>
                  </a:moveTo>
                  <a:lnTo>
                    <a:pt x="16" y="1285"/>
                  </a:lnTo>
                  <a:cubicBezTo>
                    <a:pt x="16" y="1289"/>
                    <a:pt x="13" y="1293"/>
                    <a:pt x="8" y="1293"/>
                  </a:cubicBezTo>
                  <a:cubicBezTo>
                    <a:pt x="4" y="1293"/>
                    <a:pt x="0" y="1289"/>
                    <a:pt x="0" y="1285"/>
                  </a:cubicBezTo>
                  <a:lnTo>
                    <a:pt x="0" y="1285"/>
                  </a:lnTo>
                  <a:cubicBezTo>
                    <a:pt x="0" y="1280"/>
                    <a:pt x="4" y="1277"/>
                    <a:pt x="8" y="1277"/>
                  </a:cubicBezTo>
                  <a:cubicBezTo>
                    <a:pt x="13" y="1277"/>
                    <a:pt x="16" y="1280"/>
                    <a:pt x="16" y="1285"/>
                  </a:cubicBezTo>
                  <a:close/>
                  <a:moveTo>
                    <a:pt x="16" y="1317"/>
                  </a:moveTo>
                  <a:lnTo>
                    <a:pt x="16" y="1317"/>
                  </a:lnTo>
                  <a:cubicBezTo>
                    <a:pt x="16" y="1321"/>
                    <a:pt x="13" y="1325"/>
                    <a:pt x="8" y="1325"/>
                  </a:cubicBezTo>
                  <a:cubicBezTo>
                    <a:pt x="4" y="1325"/>
                    <a:pt x="0" y="1321"/>
                    <a:pt x="0" y="1317"/>
                  </a:cubicBezTo>
                  <a:lnTo>
                    <a:pt x="0" y="1317"/>
                  </a:lnTo>
                  <a:cubicBezTo>
                    <a:pt x="0" y="1312"/>
                    <a:pt x="4" y="1309"/>
                    <a:pt x="8" y="1309"/>
                  </a:cubicBezTo>
                  <a:cubicBezTo>
                    <a:pt x="13" y="1309"/>
                    <a:pt x="16" y="1312"/>
                    <a:pt x="16" y="1317"/>
                  </a:cubicBezTo>
                  <a:close/>
                  <a:moveTo>
                    <a:pt x="16" y="1349"/>
                  </a:moveTo>
                  <a:lnTo>
                    <a:pt x="16" y="1349"/>
                  </a:lnTo>
                  <a:cubicBezTo>
                    <a:pt x="16" y="1353"/>
                    <a:pt x="13" y="1357"/>
                    <a:pt x="8" y="1357"/>
                  </a:cubicBezTo>
                  <a:cubicBezTo>
                    <a:pt x="4" y="1357"/>
                    <a:pt x="0" y="1353"/>
                    <a:pt x="0" y="1349"/>
                  </a:cubicBezTo>
                  <a:lnTo>
                    <a:pt x="0" y="1349"/>
                  </a:lnTo>
                  <a:cubicBezTo>
                    <a:pt x="0" y="1344"/>
                    <a:pt x="4" y="1341"/>
                    <a:pt x="8" y="1341"/>
                  </a:cubicBezTo>
                  <a:cubicBezTo>
                    <a:pt x="13" y="1341"/>
                    <a:pt x="16" y="1344"/>
                    <a:pt x="16" y="1349"/>
                  </a:cubicBezTo>
                  <a:close/>
                  <a:moveTo>
                    <a:pt x="16" y="1381"/>
                  </a:moveTo>
                  <a:lnTo>
                    <a:pt x="16" y="1381"/>
                  </a:lnTo>
                  <a:cubicBezTo>
                    <a:pt x="16" y="1385"/>
                    <a:pt x="13" y="1389"/>
                    <a:pt x="8" y="1389"/>
                  </a:cubicBezTo>
                  <a:cubicBezTo>
                    <a:pt x="4" y="1389"/>
                    <a:pt x="0" y="1385"/>
                    <a:pt x="0" y="1381"/>
                  </a:cubicBezTo>
                  <a:lnTo>
                    <a:pt x="0" y="1381"/>
                  </a:lnTo>
                  <a:cubicBezTo>
                    <a:pt x="0" y="1376"/>
                    <a:pt x="4" y="1373"/>
                    <a:pt x="8" y="1373"/>
                  </a:cubicBezTo>
                  <a:cubicBezTo>
                    <a:pt x="13" y="1373"/>
                    <a:pt x="16" y="1376"/>
                    <a:pt x="16" y="1381"/>
                  </a:cubicBezTo>
                  <a:close/>
                  <a:moveTo>
                    <a:pt x="16" y="1413"/>
                  </a:moveTo>
                  <a:lnTo>
                    <a:pt x="16" y="1413"/>
                  </a:lnTo>
                  <a:cubicBezTo>
                    <a:pt x="16" y="1417"/>
                    <a:pt x="13" y="1421"/>
                    <a:pt x="8" y="1421"/>
                  </a:cubicBezTo>
                  <a:cubicBezTo>
                    <a:pt x="4" y="1421"/>
                    <a:pt x="0" y="1417"/>
                    <a:pt x="0" y="1413"/>
                  </a:cubicBezTo>
                  <a:lnTo>
                    <a:pt x="0" y="1413"/>
                  </a:lnTo>
                  <a:cubicBezTo>
                    <a:pt x="0" y="1408"/>
                    <a:pt x="4" y="1405"/>
                    <a:pt x="8" y="1405"/>
                  </a:cubicBezTo>
                  <a:cubicBezTo>
                    <a:pt x="13" y="1405"/>
                    <a:pt x="16" y="1408"/>
                    <a:pt x="16" y="1413"/>
                  </a:cubicBezTo>
                  <a:close/>
                  <a:moveTo>
                    <a:pt x="16" y="1445"/>
                  </a:moveTo>
                  <a:lnTo>
                    <a:pt x="16" y="1445"/>
                  </a:lnTo>
                  <a:cubicBezTo>
                    <a:pt x="16" y="1449"/>
                    <a:pt x="13" y="1453"/>
                    <a:pt x="8" y="1453"/>
                  </a:cubicBezTo>
                  <a:cubicBezTo>
                    <a:pt x="4" y="1453"/>
                    <a:pt x="0" y="1449"/>
                    <a:pt x="0" y="1445"/>
                  </a:cubicBezTo>
                  <a:lnTo>
                    <a:pt x="0" y="1445"/>
                  </a:lnTo>
                  <a:cubicBezTo>
                    <a:pt x="0" y="1440"/>
                    <a:pt x="4" y="1437"/>
                    <a:pt x="8" y="1437"/>
                  </a:cubicBezTo>
                  <a:cubicBezTo>
                    <a:pt x="13" y="1437"/>
                    <a:pt x="16" y="1440"/>
                    <a:pt x="16" y="1445"/>
                  </a:cubicBezTo>
                  <a:close/>
                  <a:moveTo>
                    <a:pt x="16" y="1477"/>
                  </a:moveTo>
                  <a:lnTo>
                    <a:pt x="16" y="1477"/>
                  </a:lnTo>
                  <a:cubicBezTo>
                    <a:pt x="16" y="1481"/>
                    <a:pt x="13" y="1485"/>
                    <a:pt x="8" y="1485"/>
                  </a:cubicBezTo>
                  <a:cubicBezTo>
                    <a:pt x="4" y="1485"/>
                    <a:pt x="0" y="1481"/>
                    <a:pt x="0" y="1477"/>
                  </a:cubicBezTo>
                  <a:lnTo>
                    <a:pt x="0" y="1477"/>
                  </a:lnTo>
                  <a:cubicBezTo>
                    <a:pt x="0" y="1472"/>
                    <a:pt x="4" y="1469"/>
                    <a:pt x="8" y="1469"/>
                  </a:cubicBezTo>
                  <a:cubicBezTo>
                    <a:pt x="13" y="1469"/>
                    <a:pt x="16" y="1472"/>
                    <a:pt x="16" y="1477"/>
                  </a:cubicBezTo>
                  <a:close/>
                  <a:moveTo>
                    <a:pt x="16" y="1509"/>
                  </a:moveTo>
                  <a:lnTo>
                    <a:pt x="16" y="1509"/>
                  </a:lnTo>
                  <a:cubicBezTo>
                    <a:pt x="16" y="1513"/>
                    <a:pt x="13" y="1517"/>
                    <a:pt x="8" y="1517"/>
                  </a:cubicBezTo>
                  <a:cubicBezTo>
                    <a:pt x="4" y="1517"/>
                    <a:pt x="0" y="1513"/>
                    <a:pt x="0" y="1509"/>
                  </a:cubicBezTo>
                  <a:lnTo>
                    <a:pt x="0" y="1509"/>
                  </a:lnTo>
                  <a:cubicBezTo>
                    <a:pt x="0" y="1504"/>
                    <a:pt x="4" y="1501"/>
                    <a:pt x="8" y="1501"/>
                  </a:cubicBezTo>
                  <a:cubicBezTo>
                    <a:pt x="13" y="1501"/>
                    <a:pt x="16" y="1504"/>
                    <a:pt x="16" y="1509"/>
                  </a:cubicBezTo>
                  <a:close/>
                  <a:moveTo>
                    <a:pt x="16" y="1541"/>
                  </a:moveTo>
                  <a:lnTo>
                    <a:pt x="16" y="1541"/>
                  </a:lnTo>
                  <a:cubicBezTo>
                    <a:pt x="16" y="1545"/>
                    <a:pt x="13" y="1549"/>
                    <a:pt x="8" y="1549"/>
                  </a:cubicBezTo>
                  <a:cubicBezTo>
                    <a:pt x="4" y="1549"/>
                    <a:pt x="0" y="1545"/>
                    <a:pt x="0" y="1541"/>
                  </a:cubicBezTo>
                  <a:lnTo>
                    <a:pt x="0" y="1541"/>
                  </a:lnTo>
                  <a:cubicBezTo>
                    <a:pt x="0" y="1536"/>
                    <a:pt x="4" y="1533"/>
                    <a:pt x="8" y="1533"/>
                  </a:cubicBezTo>
                  <a:cubicBezTo>
                    <a:pt x="13" y="1533"/>
                    <a:pt x="16" y="1536"/>
                    <a:pt x="16" y="1541"/>
                  </a:cubicBezTo>
                  <a:close/>
                  <a:moveTo>
                    <a:pt x="16" y="1573"/>
                  </a:moveTo>
                  <a:lnTo>
                    <a:pt x="16" y="1573"/>
                  </a:lnTo>
                  <a:cubicBezTo>
                    <a:pt x="16" y="1577"/>
                    <a:pt x="13" y="1581"/>
                    <a:pt x="8" y="1581"/>
                  </a:cubicBezTo>
                  <a:cubicBezTo>
                    <a:pt x="4" y="1581"/>
                    <a:pt x="0" y="1577"/>
                    <a:pt x="0" y="1573"/>
                  </a:cubicBezTo>
                  <a:lnTo>
                    <a:pt x="0" y="1573"/>
                  </a:lnTo>
                  <a:cubicBezTo>
                    <a:pt x="0" y="1568"/>
                    <a:pt x="4" y="1565"/>
                    <a:pt x="8" y="1565"/>
                  </a:cubicBezTo>
                  <a:cubicBezTo>
                    <a:pt x="13" y="1565"/>
                    <a:pt x="16" y="1568"/>
                    <a:pt x="16" y="1573"/>
                  </a:cubicBezTo>
                  <a:close/>
                  <a:moveTo>
                    <a:pt x="16" y="1605"/>
                  </a:moveTo>
                  <a:lnTo>
                    <a:pt x="16" y="1605"/>
                  </a:lnTo>
                  <a:cubicBezTo>
                    <a:pt x="16" y="1609"/>
                    <a:pt x="13" y="1613"/>
                    <a:pt x="8" y="1613"/>
                  </a:cubicBezTo>
                  <a:cubicBezTo>
                    <a:pt x="4" y="1613"/>
                    <a:pt x="0" y="1609"/>
                    <a:pt x="0" y="1605"/>
                  </a:cubicBezTo>
                  <a:lnTo>
                    <a:pt x="0" y="1605"/>
                  </a:lnTo>
                  <a:cubicBezTo>
                    <a:pt x="0" y="1600"/>
                    <a:pt x="4" y="1597"/>
                    <a:pt x="8" y="1597"/>
                  </a:cubicBezTo>
                  <a:cubicBezTo>
                    <a:pt x="13" y="1597"/>
                    <a:pt x="16" y="1600"/>
                    <a:pt x="16" y="1605"/>
                  </a:cubicBezTo>
                  <a:close/>
                  <a:moveTo>
                    <a:pt x="16" y="1637"/>
                  </a:moveTo>
                  <a:lnTo>
                    <a:pt x="16" y="1637"/>
                  </a:lnTo>
                  <a:cubicBezTo>
                    <a:pt x="16" y="1641"/>
                    <a:pt x="13" y="1645"/>
                    <a:pt x="8" y="1645"/>
                  </a:cubicBezTo>
                  <a:cubicBezTo>
                    <a:pt x="4" y="1645"/>
                    <a:pt x="0" y="1641"/>
                    <a:pt x="0" y="1637"/>
                  </a:cubicBezTo>
                  <a:lnTo>
                    <a:pt x="0" y="1637"/>
                  </a:lnTo>
                  <a:cubicBezTo>
                    <a:pt x="0" y="1632"/>
                    <a:pt x="4" y="1629"/>
                    <a:pt x="8" y="1629"/>
                  </a:cubicBezTo>
                  <a:cubicBezTo>
                    <a:pt x="13" y="1629"/>
                    <a:pt x="16" y="1632"/>
                    <a:pt x="16" y="1637"/>
                  </a:cubicBezTo>
                  <a:close/>
                  <a:moveTo>
                    <a:pt x="16" y="1669"/>
                  </a:moveTo>
                  <a:lnTo>
                    <a:pt x="16" y="1669"/>
                  </a:lnTo>
                  <a:cubicBezTo>
                    <a:pt x="16" y="1673"/>
                    <a:pt x="13" y="1677"/>
                    <a:pt x="8" y="1677"/>
                  </a:cubicBezTo>
                  <a:cubicBezTo>
                    <a:pt x="4" y="1677"/>
                    <a:pt x="0" y="1673"/>
                    <a:pt x="0" y="1669"/>
                  </a:cubicBezTo>
                  <a:lnTo>
                    <a:pt x="0" y="1669"/>
                  </a:lnTo>
                  <a:cubicBezTo>
                    <a:pt x="0" y="1664"/>
                    <a:pt x="4" y="1661"/>
                    <a:pt x="8" y="1661"/>
                  </a:cubicBezTo>
                  <a:cubicBezTo>
                    <a:pt x="13" y="1661"/>
                    <a:pt x="16" y="1664"/>
                    <a:pt x="16" y="1669"/>
                  </a:cubicBezTo>
                  <a:close/>
                  <a:moveTo>
                    <a:pt x="16" y="1701"/>
                  </a:moveTo>
                  <a:lnTo>
                    <a:pt x="16" y="1701"/>
                  </a:lnTo>
                  <a:cubicBezTo>
                    <a:pt x="16" y="1705"/>
                    <a:pt x="13" y="1709"/>
                    <a:pt x="8" y="1709"/>
                  </a:cubicBezTo>
                  <a:cubicBezTo>
                    <a:pt x="4" y="1709"/>
                    <a:pt x="0" y="1705"/>
                    <a:pt x="0" y="1701"/>
                  </a:cubicBezTo>
                  <a:lnTo>
                    <a:pt x="0" y="1701"/>
                  </a:lnTo>
                  <a:cubicBezTo>
                    <a:pt x="0" y="1696"/>
                    <a:pt x="4" y="1693"/>
                    <a:pt x="8" y="1693"/>
                  </a:cubicBezTo>
                  <a:cubicBezTo>
                    <a:pt x="13" y="1693"/>
                    <a:pt x="16" y="1696"/>
                    <a:pt x="16" y="1701"/>
                  </a:cubicBezTo>
                  <a:close/>
                  <a:moveTo>
                    <a:pt x="16" y="1733"/>
                  </a:moveTo>
                  <a:lnTo>
                    <a:pt x="16" y="1733"/>
                  </a:lnTo>
                  <a:cubicBezTo>
                    <a:pt x="16" y="1737"/>
                    <a:pt x="13" y="1741"/>
                    <a:pt x="8" y="1741"/>
                  </a:cubicBezTo>
                  <a:cubicBezTo>
                    <a:pt x="4" y="1741"/>
                    <a:pt x="0" y="1737"/>
                    <a:pt x="0" y="1733"/>
                  </a:cubicBezTo>
                  <a:lnTo>
                    <a:pt x="0" y="1733"/>
                  </a:lnTo>
                  <a:cubicBezTo>
                    <a:pt x="0" y="1728"/>
                    <a:pt x="4" y="1725"/>
                    <a:pt x="8" y="1725"/>
                  </a:cubicBezTo>
                  <a:cubicBezTo>
                    <a:pt x="13" y="1725"/>
                    <a:pt x="16" y="1728"/>
                    <a:pt x="16" y="1733"/>
                  </a:cubicBezTo>
                  <a:close/>
                  <a:moveTo>
                    <a:pt x="16" y="1765"/>
                  </a:moveTo>
                  <a:lnTo>
                    <a:pt x="16" y="1765"/>
                  </a:lnTo>
                  <a:cubicBezTo>
                    <a:pt x="16" y="1769"/>
                    <a:pt x="13" y="1773"/>
                    <a:pt x="8" y="1773"/>
                  </a:cubicBezTo>
                  <a:cubicBezTo>
                    <a:pt x="4" y="1773"/>
                    <a:pt x="0" y="1769"/>
                    <a:pt x="0" y="1765"/>
                  </a:cubicBezTo>
                  <a:lnTo>
                    <a:pt x="0" y="1765"/>
                  </a:lnTo>
                  <a:cubicBezTo>
                    <a:pt x="0" y="1760"/>
                    <a:pt x="4" y="1757"/>
                    <a:pt x="8" y="1757"/>
                  </a:cubicBezTo>
                  <a:cubicBezTo>
                    <a:pt x="13" y="1757"/>
                    <a:pt x="16" y="1760"/>
                    <a:pt x="16" y="1765"/>
                  </a:cubicBezTo>
                  <a:close/>
                  <a:moveTo>
                    <a:pt x="16" y="1797"/>
                  </a:moveTo>
                  <a:lnTo>
                    <a:pt x="16" y="1797"/>
                  </a:lnTo>
                  <a:cubicBezTo>
                    <a:pt x="16" y="1801"/>
                    <a:pt x="13" y="1805"/>
                    <a:pt x="8" y="1805"/>
                  </a:cubicBezTo>
                  <a:cubicBezTo>
                    <a:pt x="4" y="1805"/>
                    <a:pt x="0" y="1801"/>
                    <a:pt x="0" y="1797"/>
                  </a:cubicBezTo>
                  <a:lnTo>
                    <a:pt x="0" y="1797"/>
                  </a:lnTo>
                  <a:cubicBezTo>
                    <a:pt x="0" y="1792"/>
                    <a:pt x="4" y="1789"/>
                    <a:pt x="8" y="1789"/>
                  </a:cubicBezTo>
                  <a:cubicBezTo>
                    <a:pt x="13" y="1789"/>
                    <a:pt x="16" y="1792"/>
                    <a:pt x="16" y="1797"/>
                  </a:cubicBezTo>
                  <a:close/>
                  <a:moveTo>
                    <a:pt x="16" y="1829"/>
                  </a:moveTo>
                  <a:lnTo>
                    <a:pt x="16" y="1829"/>
                  </a:lnTo>
                  <a:cubicBezTo>
                    <a:pt x="16" y="1833"/>
                    <a:pt x="13" y="1837"/>
                    <a:pt x="8" y="1837"/>
                  </a:cubicBezTo>
                  <a:cubicBezTo>
                    <a:pt x="4" y="1837"/>
                    <a:pt x="0" y="1833"/>
                    <a:pt x="0" y="1829"/>
                  </a:cubicBezTo>
                  <a:lnTo>
                    <a:pt x="0" y="1829"/>
                  </a:lnTo>
                  <a:cubicBezTo>
                    <a:pt x="0" y="1825"/>
                    <a:pt x="4" y="1821"/>
                    <a:pt x="8" y="1821"/>
                  </a:cubicBezTo>
                  <a:cubicBezTo>
                    <a:pt x="13" y="1821"/>
                    <a:pt x="16" y="1825"/>
                    <a:pt x="16" y="1829"/>
                  </a:cubicBezTo>
                  <a:close/>
                  <a:moveTo>
                    <a:pt x="16" y="1861"/>
                  </a:moveTo>
                  <a:lnTo>
                    <a:pt x="16" y="1861"/>
                  </a:lnTo>
                  <a:cubicBezTo>
                    <a:pt x="16" y="1865"/>
                    <a:pt x="13" y="1869"/>
                    <a:pt x="8" y="1869"/>
                  </a:cubicBezTo>
                  <a:cubicBezTo>
                    <a:pt x="4" y="1869"/>
                    <a:pt x="0" y="1865"/>
                    <a:pt x="0" y="1861"/>
                  </a:cubicBezTo>
                  <a:lnTo>
                    <a:pt x="0" y="1861"/>
                  </a:lnTo>
                  <a:cubicBezTo>
                    <a:pt x="0" y="1857"/>
                    <a:pt x="4" y="1853"/>
                    <a:pt x="8" y="1853"/>
                  </a:cubicBezTo>
                  <a:cubicBezTo>
                    <a:pt x="13" y="1853"/>
                    <a:pt x="16" y="1857"/>
                    <a:pt x="16" y="1861"/>
                  </a:cubicBezTo>
                  <a:close/>
                  <a:moveTo>
                    <a:pt x="16" y="1893"/>
                  </a:moveTo>
                  <a:lnTo>
                    <a:pt x="16" y="1893"/>
                  </a:lnTo>
                  <a:cubicBezTo>
                    <a:pt x="16" y="1897"/>
                    <a:pt x="13" y="1901"/>
                    <a:pt x="8" y="1901"/>
                  </a:cubicBezTo>
                  <a:cubicBezTo>
                    <a:pt x="4" y="1901"/>
                    <a:pt x="0" y="1897"/>
                    <a:pt x="0" y="1893"/>
                  </a:cubicBezTo>
                  <a:lnTo>
                    <a:pt x="0" y="1893"/>
                  </a:lnTo>
                  <a:cubicBezTo>
                    <a:pt x="0" y="1889"/>
                    <a:pt x="4" y="1885"/>
                    <a:pt x="8" y="1885"/>
                  </a:cubicBezTo>
                  <a:cubicBezTo>
                    <a:pt x="13" y="1885"/>
                    <a:pt x="16" y="1889"/>
                    <a:pt x="16" y="1893"/>
                  </a:cubicBezTo>
                  <a:close/>
                  <a:moveTo>
                    <a:pt x="16" y="1925"/>
                  </a:moveTo>
                  <a:lnTo>
                    <a:pt x="16" y="1925"/>
                  </a:lnTo>
                  <a:cubicBezTo>
                    <a:pt x="16" y="1929"/>
                    <a:pt x="13" y="1933"/>
                    <a:pt x="8" y="1933"/>
                  </a:cubicBezTo>
                  <a:cubicBezTo>
                    <a:pt x="4" y="1933"/>
                    <a:pt x="0" y="1929"/>
                    <a:pt x="0" y="1925"/>
                  </a:cubicBezTo>
                  <a:lnTo>
                    <a:pt x="0" y="1925"/>
                  </a:lnTo>
                  <a:cubicBezTo>
                    <a:pt x="0" y="1921"/>
                    <a:pt x="4" y="1917"/>
                    <a:pt x="8" y="1917"/>
                  </a:cubicBezTo>
                  <a:cubicBezTo>
                    <a:pt x="13" y="1917"/>
                    <a:pt x="16" y="1921"/>
                    <a:pt x="16" y="1925"/>
                  </a:cubicBezTo>
                  <a:close/>
                  <a:moveTo>
                    <a:pt x="16" y="1957"/>
                  </a:moveTo>
                  <a:lnTo>
                    <a:pt x="16" y="1957"/>
                  </a:lnTo>
                  <a:cubicBezTo>
                    <a:pt x="16" y="1961"/>
                    <a:pt x="13" y="1965"/>
                    <a:pt x="8" y="1965"/>
                  </a:cubicBezTo>
                  <a:cubicBezTo>
                    <a:pt x="4" y="1965"/>
                    <a:pt x="0" y="1961"/>
                    <a:pt x="0" y="1957"/>
                  </a:cubicBezTo>
                  <a:lnTo>
                    <a:pt x="0" y="1957"/>
                  </a:lnTo>
                  <a:cubicBezTo>
                    <a:pt x="0" y="1953"/>
                    <a:pt x="4" y="1949"/>
                    <a:pt x="8" y="1949"/>
                  </a:cubicBezTo>
                  <a:cubicBezTo>
                    <a:pt x="13" y="1949"/>
                    <a:pt x="16" y="1953"/>
                    <a:pt x="16" y="1957"/>
                  </a:cubicBezTo>
                  <a:close/>
                  <a:moveTo>
                    <a:pt x="16" y="1989"/>
                  </a:moveTo>
                  <a:lnTo>
                    <a:pt x="16" y="1989"/>
                  </a:lnTo>
                  <a:cubicBezTo>
                    <a:pt x="16" y="1993"/>
                    <a:pt x="13" y="1997"/>
                    <a:pt x="8" y="1997"/>
                  </a:cubicBezTo>
                  <a:cubicBezTo>
                    <a:pt x="4" y="1997"/>
                    <a:pt x="0" y="1993"/>
                    <a:pt x="0" y="1989"/>
                  </a:cubicBezTo>
                  <a:lnTo>
                    <a:pt x="0" y="1989"/>
                  </a:lnTo>
                  <a:cubicBezTo>
                    <a:pt x="0" y="1985"/>
                    <a:pt x="4" y="1981"/>
                    <a:pt x="8" y="1981"/>
                  </a:cubicBezTo>
                  <a:cubicBezTo>
                    <a:pt x="13" y="1981"/>
                    <a:pt x="16" y="1985"/>
                    <a:pt x="16" y="1989"/>
                  </a:cubicBezTo>
                  <a:close/>
                  <a:moveTo>
                    <a:pt x="16" y="2021"/>
                  </a:moveTo>
                  <a:lnTo>
                    <a:pt x="16" y="2021"/>
                  </a:lnTo>
                  <a:cubicBezTo>
                    <a:pt x="16" y="2025"/>
                    <a:pt x="13" y="2029"/>
                    <a:pt x="8" y="2029"/>
                  </a:cubicBezTo>
                  <a:cubicBezTo>
                    <a:pt x="4" y="2029"/>
                    <a:pt x="0" y="2025"/>
                    <a:pt x="0" y="2021"/>
                  </a:cubicBezTo>
                  <a:lnTo>
                    <a:pt x="0" y="2021"/>
                  </a:lnTo>
                  <a:cubicBezTo>
                    <a:pt x="0" y="2017"/>
                    <a:pt x="4" y="2013"/>
                    <a:pt x="8" y="2013"/>
                  </a:cubicBezTo>
                  <a:cubicBezTo>
                    <a:pt x="13" y="2013"/>
                    <a:pt x="16" y="2017"/>
                    <a:pt x="16" y="2021"/>
                  </a:cubicBezTo>
                  <a:close/>
                  <a:moveTo>
                    <a:pt x="16" y="2053"/>
                  </a:moveTo>
                  <a:lnTo>
                    <a:pt x="16" y="2053"/>
                  </a:lnTo>
                  <a:cubicBezTo>
                    <a:pt x="16" y="2057"/>
                    <a:pt x="13" y="2061"/>
                    <a:pt x="8" y="2061"/>
                  </a:cubicBezTo>
                  <a:cubicBezTo>
                    <a:pt x="4" y="2061"/>
                    <a:pt x="0" y="2057"/>
                    <a:pt x="0" y="2053"/>
                  </a:cubicBezTo>
                  <a:lnTo>
                    <a:pt x="0" y="2053"/>
                  </a:lnTo>
                  <a:cubicBezTo>
                    <a:pt x="0" y="2049"/>
                    <a:pt x="4" y="2045"/>
                    <a:pt x="8" y="2045"/>
                  </a:cubicBezTo>
                  <a:cubicBezTo>
                    <a:pt x="13" y="2045"/>
                    <a:pt x="16" y="2049"/>
                    <a:pt x="16" y="2053"/>
                  </a:cubicBezTo>
                  <a:close/>
                  <a:moveTo>
                    <a:pt x="16" y="2085"/>
                  </a:moveTo>
                  <a:lnTo>
                    <a:pt x="16" y="2085"/>
                  </a:lnTo>
                  <a:cubicBezTo>
                    <a:pt x="16" y="2089"/>
                    <a:pt x="13" y="2093"/>
                    <a:pt x="8" y="2093"/>
                  </a:cubicBezTo>
                  <a:cubicBezTo>
                    <a:pt x="4" y="2093"/>
                    <a:pt x="0" y="2089"/>
                    <a:pt x="0" y="2085"/>
                  </a:cubicBezTo>
                  <a:lnTo>
                    <a:pt x="0" y="2085"/>
                  </a:lnTo>
                  <a:cubicBezTo>
                    <a:pt x="0" y="2081"/>
                    <a:pt x="4" y="2077"/>
                    <a:pt x="8" y="2077"/>
                  </a:cubicBezTo>
                  <a:cubicBezTo>
                    <a:pt x="13" y="2077"/>
                    <a:pt x="16" y="2081"/>
                    <a:pt x="16" y="2085"/>
                  </a:cubicBezTo>
                  <a:close/>
                  <a:moveTo>
                    <a:pt x="16" y="2117"/>
                  </a:moveTo>
                  <a:lnTo>
                    <a:pt x="16" y="2117"/>
                  </a:lnTo>
                  <a:cubicBezTo>
                    <a:pt x="16" y="2122"/>
                    <a:pt x="13" y="2125"/>
                    <a:pt x="8" y="2125"/>
                  </a:cubicBezTo>
                  <a:cubicBezTo>
                    <a:pt x="4" y="2125"/>
                    <a:pt x="0" y="2122"/>
                    <a:pt x="0" y="2117"/>
                  </a:cubicBezTo>
                  <a:lnTo>
                    <a:pt x="0" y="2117"/>
                  </a:lnTo>
                  <a:cubicBezTo>
                    <a:pt x="0" y="2113"/>
                    <a:pt x="4" y="2109"/>
                    <a:pt x="8" y="2109"/>
                  </a:cubicBezTo>
                  <a:cubicBezTo>
                    <a:pt x="13" y="2109"/>
                    <a:pt x="16" y="2113"/>
                    <a:pt x="16" y="2117"/>
                  </a:cubicBezTo>
                  <a:close/>
                  <a:moveTo>
                    <a:pt x="16" y="2149"/>
                  </a:moveTo>
                  <a:lnTo>
                    <a:pt x="16" y="2149"/>
                  </a:lnTo>
                  <a:cubicBezTo>
                    <a:pt x="16" y="2154"/>
                    <a:pt x="13" y="2157"/>
                    <a:pt x="8" y="2157"/>
                  </a:cubicBezTo>
                  <a:cubicBezTo>
                    <a:pt x="4" y="2157"/>
                    <a:pt x="0" y="2154"/>
                    <a:pt x="0" y="2149"/>
                  </a:cubicBezTo>
                  <a:lnTo>
                    <a:pt x="0" y="2149"/>
                  </a:lnTo>
                  <a:cubicBezTo>
                    <a:pt x="0" y="2145"/>
                    <a:pt x="4" y="2141"/>
                    <a:pt x="8" y="2141"/>
                  </a:cubicBezTo>
                  <a:cubicBezTo>
                    <a:pt x="13" y="2141"/>
                    <a:pt x="16" y="2145"/>
                    <a:pt x="16" y="2149"/>
                  </a:cubicBezTo>
                  <a:close/>
                  <a:moveTo>
                    <a:pt x="16" y="2181"/>
                  </a:moveTo>
                  <a:lnTo>
                    <a:pt x="16" y="2181"/>
                  </a:lnTo>
                  <a:cubicBezTo>
                    <a:pt x="16" y="2186"/>
                    <a:pt x="13" y="2189"/>
                    <a:pt x="8" y="2189"/>
                  </a:cubicBezTo>
                  <a:cubicBezTo>
                    <a:pt x="4" y="2189"/>
                    <a:pt x="0" y="2186"/>
                    <a:pt x="0" y="2181"/>
                  </a:cubicBezTo>
                  <a:lnTo>
                    <a:pt x="0" y="2181"/>
                  </a:lnTo>
                  <a:cubicBezTo>
                    <a:pt x="0" y="2177"/>
                    <a:pt x="4" y="2173"/>
                    <a:pt x="8" y="2173"/>
                  </a:cubicBezTo>
                  <a:cubicBezTo>
                    <a:pt x="13" y="2173"/>
                    <a:pt x="16" y="2177"/>
                    <a:pt x="16" y="2181"/>
                  </a:cubicBezTo>
                  <a:close/>
                  <a:moveTo>
                    <a:pt x="16" y="2213"/>
                  </a:moveTo>
                  <a:lnTo>
                    <a:pt x="16" y="2213"/>
                  </a:lnTo>
                  <a:cubicBezTo>
                    <a:pt x="16" y="2218"/>
                    <a:pt x="13" y="2221"/>
                    <a:pt x="8" y="2221"/>
                  </a:cubicBezTo>
                  <a:cubicBezTo>
                    <a:pt x="4" y="2221"/>
                    <a:pt x="0" y="2218"/>
                    <a:pt x="0" y="2213"/>
                  </a:cubicBezTo>
                  <a:lnTo>
                    <a:pt x="0" y="2213"/>
                  </a:lnTo>
                  <a:cubicBezTo>
                    <a:pt x="0" y="2209"/>
                    <a:pt x="4" y="2205"/>
                    <a:pt x="8" y="2205"/>
                  </a:cubicBezTo>
                  <a:cubicBezTo>
                    <a:pt x="13" y="2205"/>
                    <a:pt x="16" y="2209"/>
                    <a:pt x="16" y="2213"/>
                  </a:cubicBezTo>
                  <a:close/>
                  <a:moveTo>
                    <a:pt x="16" y="2245"/>
                  </a:moveTo>
                  <a:lnTo>
                    <a:pt x="16" y="2245"/>
                  </a:lnTo>
                  <a:cubicBezTo>
                    <a:pt x="16" y="2250"/>
                    <a:pt x="13" y="2253"/>
                    <a:pt x="8" y="2253"/>
                  </a:cubicBezTo>
                  <a:cubicBezTo>
                    <a:pt x="4" y="2253"/>
                    <a:pt x="0" y="2250"/>
                    <a:pt x="0" y="2245"/>
                  </a:cubicBezTo>
                  <a:lnTo>
                    <a:pt x="0" y="2245"/>
                  </a:lnTo>
                  <a:cubicBezTo>
                    <a:pt x="0" y="2241"/>
                    <a:pt x="4" y="2237"/>
                    <a:pt x="8" y="2237"/>
                  </a:cubicBezTo>
                  <a:cubicBezTo>
                    <a:pt x="13" y="2237"/>
                    <a:pt x="16" y="2241"/>
                    <a:pt x="16" y="2245"/>
                  </a:cubicBezTo>
                  <a:close/>
                  <a:moveTo>
                    <a:pt x="16" y="2277"/>
                  </a:moveTo>
                  <a:lnTo>
                    <a:pt x="16" y="2277"/>
                  </a:lnTo>
                  <a:cubicBezTo>
                    <a:pt x="16" y="2282"/>
                    <a:pt x="13" y="2285"/>
                    <a:pt x="8" y="2285"/>
                  </a:cubicBezTo>
                  <a:cubicBezTo>
                    <a:pt x="4" y="2285"/>
                    <a:pt x="0" y="2282"/>
                    <a:pt x="0" y="2277"/>
                  </a:cubicBezTo>
                  <a:lnTo>
                    <a:pt x="0" y="2277"/>
                  </a:lnTo>
                  <a:cubicBezTo>
                    <a:pt x="0" y="2273"/>
                    <a:pt x="4" y="2269"/>
                    <a:pt x="8" y="2269"/>
                  </a:cubicBezTo>
                  <a:cubicBezTo>
                    <a:pt x="13" y="2269"/>
                    <a:pt x="16" y="2273"/>
                    <a:pt x="16" y="2277"/>
                  </a:cubicBezTo>
                  <a:close/>
                  <a:moveTo>
                    <a:pt x="16" y="2309"/>
                  </a:moveTo>
                  <a:lnTo>
                    <a:pt x="16" y="2309"/>
                  </a:lnTo>
                  <a:cubicBezTo>
                    <a:pt x="16" y="2314"/>
                    <a:pt x="13" y="2317"/>
                    <a:pt x="8" y="2317"/>
                  </a:cubicBezTo>
                  <a:cubicBezTo>
                    <a:pt x="4" y="2317"/>
                    <a:pt x="0" y="2314"/>
                    <a:pt x="0" y="2309"/>
                  </a:cubicBezTo>
                  <a:lnTo>
                    <a:pt x="0" y="2309"/>
                  </a:lnTo>
                  <a:cubicBezTo>
                    <a:pt x="0" y="2305"/>
                    <a:pt x="4" y="2301"/>
                    <a:pt x="8" y="2301"/>
                  </a:cubicBezTo>
                  <a:cubicBezTo>
                    <a:pt x="13" y="2301"/>
                    <a:pt x="16" y="2305"/>
                    <a:pt x="16" y="2309"/>
                  </a:cubicBezTo>
                  <a:close/>
                  <a:moveTo>
                    <a:pt x="16" y="2341"/>
                  </a:moveTo>
                  <a:lnTo>
                    <a:pt x="16" y="2341"/>
                  </a:lnTo>
                  <a:cubicBezTo>
                    <a:pt x="16" y="2346"/>
                    <a:pt x="13" y="2349"/>
                    <a:pt x="8" y="2349"/>
                  </a:cubicBezTo>
                  <a:cubicBezTo>
                    <a:pt x="4" y="2349"/>
                    <a:pt x="0" y="2346"/>
                    <a:pt x="0" y="2341"/>
                  </a:cubicBezTo>
                  <a:lnTo>
                    <a:pt x="0" y="2341"/>
                  </a:lnTo>
                  <a:cubicBezTo>
                    <a:pt x="0" y="2337"/>
                    <a:pt x="4" y="2333"/>
                    <a:pt x="8" y="2333"/>
                  </a:cubicBezTo>
                  <a:cubicBezTo>
                    <a:pt x="13" y="2333"/>
                    <a:pt x="16" y="2337"/>
                    <a:pt x="16" y="2341"/>
                  </a:cubicBezTo>
                  <a:close/>
                  <a:moveTo>
                    <a:pt x="16" y="2373"/>
                  </a:moveTo>
                  <a:lnTo>
                    <a:pt x="16" y="2373"/>
                  </a:lnTo>
                  <a:cubicBezTo>
                    <a:pt x="16" y="2378"/>
                    <a:pt x="13" y="2381"/>
                    <a:pt x="8" y="2381"/>
                  </a:cubicBezTo>
                  <a:cubicBezTo>
                    <a:pt x="4" y="2381"/>
                    <a:pt x="0" y="2378"/>
                    <a:pt x="0" y="2373"/>
                  </a:cubicBezTo>
                  <a:lnTo>
                    <a:pt x="0" y="2373"/>
                  </a:lnTo>
                  <a:cubicBezTo>
                    <a:pt x="0" y="2369"/>
                    <a:pt x="4" y="2365"/>
                    <a:pt x="8" y="2365"/>
                  </a:cubicBezTo>
                  <a:cubicBezTo>
                    <a:pt x="13" y="2365"/>
                    <a:pt x="16" y="2369"/>
                    <a:pt x="16" y="2373"/>
                  </a:cubicBezTo>
                  <a:close/>
                  <a:moveTo>
                    <a:pt x="16" y="2405"/>
                  </a:moveTo>
                  <a:lnTo>
                    <a:pt x="16" y="2405"/>
                  </a:lnTo>
                  <a:cubicBezTo>
                    <a:pt x="16" y="2410"/>
                    <a:pt x="13" y="2413"/>
                    <a:pt x="8" y="2413"/>
                  </a:cubicBezTo>
                  <a:cubicBezTo>
                    <a:pt x="4" y="2413"/>
                    <a:pt x="0" y="2410"/>
                    <a:pt x="0" y="2405"/>
                  </a:cubicBezTo>
                  <a:lnTo>
                    <a:pt x="0" y="2405"/>
                  </a:lnTo>
                  <a:cubicBezTo>
                    <a:pt x="0" y="2401"/>
                    <a:pt x="4" y="2397"/>
                    <a:pt x="8" y="2397"/>
                  </a:cubicBezTo>
                  <a:cubicBezTo>
                    <a:pt x="13" y="2397"/>
                    <a:pt x="16" y="2401"/>
                    <a:pt x="16" y="2405"/>
                  </a:cubicBezTo>
                  <a:close/>
                  <a:moveTo>
                    <a:pt x="16" y="2437"/>
                  </a:moveTo>
                  <a:lnTo>
                    <a:pt x="16" y="2437"/>
                  </a:lnTo>
                  <a:cubicBezTo>
                    <a:pt x="16" y="2442"/>
                    <a:pt x="13" y="2445"/>
                    <a:pt x="8" y="2445"/>
                  </a:cubicBezTo>
                  <a:cubicBezTo>
                    <a:pt x="4" y="2445"/>
                    <a:pt x="0" y="2442"/>
                    <a:pt x="0" y="2437"/>
                  </a:cubicBezTo>
                  <a:lnTo>
                    <a:pt x="0" y="2437"/>
                  </a:lnTo>
                  <a:cubicBezTo>
                    <a:pt x="0" y="2433"/>
                    <a:pt x="4" y="2429"/>
                    <a:pt x="8" y="2429"/>
                  </a:cubicBezTo>
                  <a:cubicBezTo>
                    <a:pt x="13" y="2429"/>
                    <a:pt x="16" y="2433"/>
                    <a:pt x="16" y="2437"/>
                  </a:cubicBezTo>
                  <a:close/>
                  <a:moveTo>
                    <a:pt x="16" y="2469"/>
                  </a:moveTo>
                  <a:lnTo>
                    <a:pt x="16" y="2469"/>
                  </a:lnTo>
                  <a:cubicBezTo>
                    <a:pt x="16" y="2474"/>
                    <a:pt x="13" y="2477"/>
                    <a:pt x="8" y="2477"/>
                  </a:cubicBezTo>
                  <a:cubicBezTo>
                    <a:pt x="4" y="2477"/>
                    <a:pt x="0" y="2474"/>
                    <a:pt x="0" y="2469"/>
                  </a:cubicBezTo>
                  <a:lnTo>
                    <a:pt x="0" y="2469"/>
                  </a:lnTo>
                  <a:cubicBezTo>
                    <a:pt x="0" y="2465"/>
                    <a:pt x="4" y="2461"/>
                    <a:pt x="8" y="2461"/>
                  </a:cubicBezTo>
                  <a:cubicBezTo>
                    <a:pt x="13" y="2461"/>
                    <a:pt x="16" y="2465"/>
                    <a:pt x="16" y="2469"/>
                  </a:cubicBezTo>
                  <a:close/>
                  <a:moveTo>
                    <a:pt x="16" y="2501"/>
                  </a:moveTo>
                  <a:lnTo>
                    <a:pt x="16" y="2501"/>
                  </a:lnTo>
                  <a:cubicBezTo>
                    <a:pt x="16" y="2506"/>
                    <a:pt x="13" y="2509"/>
                    <a:pt x="8" y="2509"/>
                  </a:cubicBezTo>
                  <a:cubicBezTo>
                    <a:pt x="4" y="2509"/>
                    <a:pt x="0" y="2506"/>
                    <a:pt x="0" y="2501"/>
                  </a:cubicBezTo>
                  <a:lnTo>
                    <a:pt x="0" y="2501"/>
                  </a:lnTo>
                  <a:cubicBezTo>
                    <a:pt x="0" y="2497"/>
                    <a:pt x="4" y="2493"/>
                    <a:pt x="8" y="2493"/>
                  </a:cubicBezTo>
                  <a:cubicBezTo>
                    <a:pt x="13" y="2493"/>
                    <a:pt x="16" y="2497"/>
                    <a:pt x="16" y="2501"/>
                  </a:cubicBezTo>
                  <a:close/>
                  <a:moveTo>
                    <a:pt x="16" y="2533"/>
                  </a:moveTo>
                  <a:lnTo>
                    <a:pt x="16" y="2533"/>
                  </a:lnTo>
                  <a:cubicBezTo>
                    <a:pt x="16" y="2538"/>
                    <a:pt x="13" y="2541"/>
                    <a:pt x="8" y="2541"/>
                  </a:cubicBezTo>
                  <a:cubicBezTo>
                    <a:pt x="4" y="2541"/>
                    <a:pt x="0" y="2538"/>
                    <a:pt x="0" y="2533"/>
                  </a:cubicBezTo>
                  <a:lnTo>
                    <a:pt x="0" y="2533"/>
                  </a:lnTo>
                  <a:cubicBezTo>
                    <a:pt x="0" y="2529"/>
                    <a:pt x="4" y="2525"/>
                    <a:pt x="8" y="2525"/>
                  </a:cubicBezTo>
                  <a:cubicBezTo>
                    <a:pt x="13" y="2525"/>
                    <a:pt x="16" y="2529"/>
                    <a:pt x="16" y="2533"/>
                  </a:cubicBezTo>
                  <a:close/>
                  <a:moveTo>
                    <a:pt x="16" y="2565"/>
                  </a:moveTo>
                  <a:lnTo>
                    <a:pt x="16" y="2565"/>
                  </a:lnTo>
                  <a:cubicBezTo>
                    <a:pt x="16" y="2570"/>
                    <a:pt x="13" y="2573"/>
                    <a:pt x="8" y="2573"/>
                  </a:cubicBezTo>
                  <a:cubicBezTo>
                    <a:pt x="4" y="2573"/>
                    <a:pt x="0" y="2570"/>
                    <a:pt x="0" y="2565"/>
                  </a:cubicBezTo>
                  <a:lnTo>
                    <a:pt x="0" y="2565"/>
                  </a:lnTo>
                  <a:cubicBezTo>
                    <a:pt x="0" y="2561"/>
                    <a:pt x="4" y="2557"/>
                    <a:pt x="8" y="2557"/>
                  </a:cubicBezTo>
                  <a:cubicBezTo>
                    <a:pt x="13" y="2557"/>
                    <a:pt x="16" y="2561"/>
                    <a:pt x="16" y="2565"/>
                  </a:cubicBezTo>
                  <a:close/>
                  <a:moveTo>
                    <a:pt x="16" y="2597"/>
                  </a:moveTo>
                  <a:lnTo>
                    <a:pt x="16" y="2597"/>
                  </a:lnTo>
                  <a:cubicBezTo>
                    <a:pt x="16" y="2602"/>
                    <a:pt x="13" y="2605"/>
                    <a:pt x="8" y="2605"/>
                  </a:cubicBezTo>
                  <a:cubicBezTo>
                    <a:pt x="4" y="2605"/>
                    <a:pt x="0" y="2602"/>
                    <a:pt x="0" y="2597"/>
                  </a:cubicBezTo>
                  <a:lnTo>
                    <a:pt x="0" y="2597"/>
                  </a:lnTo>
                  <a:cubicBezTo>
                    <a:pt x="0" y="2593"/>
                    <a:pt x="4" y="2589"/>
                    <a:pt x="8" y="2589"/>
                  </a:cubicBezTo>
                  <a:cubicBezTo>
                    <a:pt x="13" y="2589"/>
                    <a:pt x="16" y="2593"/>
                    <a:pt x="16" y="2597"/>
                  </a:cubicBezTo>
                  <a:close/>
                  <a:moveTo>
                    <a:pt x="16" y="2629"/>
                  </a:moveTo>
                  <a:lnTo>
                    <a:pt x="16" y="2629"/>
                  </a:lnTo>
                  <a:cubicBezTo>
                    <a:pt x="16" y="2634"/>
                    <a:pt x="13" y="2637"/>
                    <a:pt x="8" y="2637"/>
                  </a:cubicBezTo>
                  <a:cubicBezTo>
                    <a:pt x="4" y="2637"/>
                    <a:pt x="0" y="2634"/>
                    <a:pt x="0" y="2629"/>
                  </a:cubicBezTo>
                  <a:lnTo>
                    <a:pt x="0" y="2629"/>
                  </a:lnTo>
                  <a:cubicBezTo>
                    <a:pt x="0" y="2625"/>
                    <a:pt x="4" y="2621"/>
                    <a:pt x="8" y="2621"/>
                  </a:cubicBezTo>
                  <a:cubicBezTo>
                    <a:pt x="13" y="2621"/>
                    <a:pt x="16" y="2625"/>
                    <a:pt x="16" y="2629"/>
                  </a:cubicBezTo>
                  <a:close/>
                  <a:moveTo>
                    <a:pt x="16" y="2661"/>
                  </a:moveTo>
                  <a:lnTo>
                    <a:pt x="16" y="2661"/>
                  </a:lnTo>
                  <a:cubicBezTo>
                    <a:pt x="16" y="2666"/>
                    <a:pt x="13" y="2669"/>
                    <a:pt x="8" y="2669"/>
                  </a:cubicBezTo>
                  <a:cubicBezTo>
                    <a:pt x="4" y="2669"/>
                    <a:pt x="0" y="2666"/>
                    <a:pt x="0" y="2661"/>
                  </a:cubicBezTo>
                  <a:lnTo>
                    <a:pt x="0" y="2661"/>
                  </a:lnTo>
                  <a:cubicBezTo>
                    <a:pt x="0" y="2657"/>
                    <a:pt x="4" y="2653"/>
                    <a:pt x="8" y="2653"/>
                  </a:cubicBezTo>
                  <a:cubicBezTo>
                    <a:pt x="13" y="2653"/>
                    <a:pt x="16" y="2657"/>
                    <a:pt x="16" y="2661"/>
                  </a:cubicBezTo>
                  <a:close/>
                  <a:moveTo>
                    <a:pt x="16" y="2693"/>
                  </a:moveTo>
                  <a:lnTo>
                    <a:pt x="16" y="2693"/>
                  </a:lnTo>
                  <a:cubicBezTo>
                    <a:pt x="16" y="2698"/>
                    <a:pt x="13" y="2701"/>
                    <a:pt x="8" y="2701"/>
                  </a:cubicBezTo>
                  <a:cubicBezTo>
                    <a:pt x="4" y="2701"/>
                    <a:pt x="0" y="2698"/>
                    <a:pt x="0" y="2693"/>
                  </a:cubicBezTo>
                  <a:lnTo>
                    <a:pt x="0" y="2693"/>
                  </a:lnTo>
                  <a:cubicBezTo>
                    <a:pt x="0" y="2689"/>
                    <a:pt x="4" y="2685"/>
                    <a:pt x="8" y="2685"/>
                  </a:cubicBezTo>
                  <a:cubicBezTo>
                    <a:pt x="13" y="2685"/>
                    <a:pt x="16" y="2689"/>
                    <a:pt x="16" y="2693"/>
                  </a:cubicBezTo>
                  <a:close/>
                  <a:moveTo>
                    <a:pt x="16" y="2725"/>
                  </a:moveTo>
                  <a:lnTo>
                    <a:pt x="16" y="2725"/>
                  </a:lnTo>
                  <a:cubicBezTo>
                    <a:pt x="16" y="2730"/>
                    <a:pt x="13" y="2733"/>
                    <a:pt x="8" y="2733"/>
                  </a:cubicBezTo>
                  <a:cubicBezTo>
                    <a:pt x="4" y="2733"/>
                    <a:pt x="0" y="2730"/>
                    <a:pt x="0" y="2725"/>
                  </a:cubicBezTo>
                  <a:lnTo>
                    <a:pt x="0" y="2725"/>
                  </a:lnTo>
                  <a:cubicBezTo>
                    <a:pt x="0" y="2721"/>
                    <a:pt x="4" y="2717"/>
                    <a:pt x="8" y="2717"/>
                  </a:cubicBezTo>
                  <a:cubicBezTo>
                    <a:pt x="13" y="2717"/>
                    <a:pt x="16" y="2721"/>
                    <a:pt x="16" y="2725"/>
                  </a:cubicBezTo>
                  <a:close/>
                  <a:moveTo>
                    <a:pt x="16" y="2757"/>
                  </a:moveTo>
                  <a:lnTo>
                    <a:pt x="16" y="2757"/>
                  </a:lnTo>
                  <a:cubicBezTo>
                    <a:pt x="16" y="2762"/>
                    <a:pt x="13" y="2765"/>
                    <a:pt x="8" y="2765"/>
                  </a:cubicBezTo>
                  <a:cubicBezTo>
                    <a:pt x="4" y="2765"/>
                    <a:pt x="0" y="2762"/>
                    <a:pt x="0" y="2757"/>
                  </a:cubicBezTo>
                  <a:lnTo>
                    <a:pt x="0" y="2757"/>
                  </a:lnTo>
                  <a:cubicBezTo>
                    <a:pt x="0" y="2753"/>
                    <a:pt x="4" y="2749"/>
                    <a:pt x="8" y="2749"/>
                  </a:cubicBezTo>
                  <a:cubicBezTo>
                    <a:pt x="13" y="2749"/>
                    <a:pt x="16" y="2753"/>
                    <a:pt x="16" y="2757"/>
                  </a:cubicBezTo>
                  <a:close/>
                  <a:moveTo>
                    <a:pt x="16" y="2789"/>
                  </a:moveTo>
                  <a:lnTo>
                    <a:pt x="16" y="2789"/>
                  </a:lnTo>
                  <a:cubicBezTo>
                    <a:pt x="16" y="2794"/>
                    <a:pt x="13" y="2797"/>
                    <a:pt x="8" y="2797"/>
                  </a:cubicBezTo>
                  <a:cubicBezTo>
                    <a:pt x="4" y="2797"/>
                    <a:pt x="0" y="2794"/>
                    <a:pt x="0" y="2789"/>
                  </a:cubicBezTo>
                  <a:lnTo>
                    <a:pt x="0" y="2789"/>
                  </a:lnTo>
                  <a:cubicBezTo>
                    <a:pt x="0" y="2785"/>
                    <a:pt x="4" y="2781"/>
                    <a:pt x="8" y="2781"/>
                  </a:cubicBezTo>
                  <a:cubicBezTo>
                    <a:pt x="13" y="2781"/>
                    <a:pt x="16" y="2785"/>
                    <a:pt x="16" y="2789"/>
                  </a:cubicBezTo>
                  <a:close/>
                  <a:moveTo>
                    <a:pt x="16" y="2821"/>
                  </a:moveTo>
                  <a:lnTo>
                    <a:pt x="16" y="2821"/>
                  </a:lnTo>
                  <a:cubicBezTo>
                    <a:pt x="16" y="2826"/>
                    <a:pt x="13" y="2829"/>
                    <a:pt x="8" y="2829"/>
                  </a:cubicBezTo>
                  <a:cubicBezTo>
                    <a:pt x="4" y="2829"/>
                    <a:pt x="0" y="2826"/>
                    <a:pt x="0" y="2821"/>
                  </a:cubicBezTo>
                  <a:lnTo>
                    <a:pt x="0" y="2821"/>
                  </a:lnTo>
                  <a:cubicBezTo>
                    <a:pt x="0" y="2817"/>
                    <a:pt x="4" y="2813"/>
                    <a:pt x="8" y="2813"/>
                  </a:cubicBezTo>
                  <a:cubicBezTo>
                    <a:pt x="13" y="2813"/>
                    <a:pt x="16" y="2817"/>
                    <a:pt x="16" y="2821"/>
                  </a:cubicBezTo>
                  <a:close/>
                  <a:moveTo>
                    <a:pt x="16" y="2853"/>
                  </a:moveTo>
                  <a:lnTo>
                    <a:pt x="16" y="2853"/>
                  </a:lnTo>
                  <a:cubicBezTo>
                    <a:pt x="16" y="2858"/>
                    <a:pt x="13" y="2861"/>
                    <a:pt x="8" y="2861"/>
                  </a:cubicBezTo>
                  <a:cubicBezTo>
                    <a:pt x="4" y="2861"/>
                    <a:pt x="0" y="2858"/>
                    <a:pt x="0" y="2853"/>
                  </a:cubicBezTo>
                  <a:lnTo>
                    <a:pt x="0" y="2853"/>
                  </a:lnTo>
                  <a:cubicBezTo>
                    <a:pt x="0" y="2849"/>
                    <a:pt x="4" y="2845"/>
                    <a:pt x="8" y="2845"/>
                  </a:cubicBezTo>
                  <a:cubicBezTo>
                    <a:pt x="13" y="2845"/>
                    <a:pt x="16" y="2849"/>
                    <a:pt x="16" y="2853"/>
                  </a:cubicBezTo>
                  <a:close/>
                  <a:moveTo>
                    <a:pt x="16" y="2885"/>
                  </a:moveTo>
                  <a:lnTo>
                    <a:pt x="16" y="2885"/>
                  </a:lnTo>
                  <a:cubicBezTo>
                    <a:pt x="16" y="2890"/>
                    <a:pt x="13" y="2893"/>
                    <a:pt x="8" y="2893"/>
                  </a:cubicBezTo>
                  <a:cubicBezTo>
                    <a:pt x="4" y="2893"/>
                    <a:pt x="0" y="2890"/>
                    <a:pt x="0" y="2885"/>
                  </a:cubicBezTo>
                  <a:lnTo>
                    <a:pt x="0" y="2885"/>
                  </a:lnTo>
                  <a:cubicBezTo>
                    <a:pt x="0" y="2881"/>
                    <a:pt x="4" y="2877"/>
                    <a:pt x="8" y="2877"/>
                  </a:cubicBezTo>
                  <a:cubicBezTo>
                    <a:pt x="13" y="2877"/>
                    <a:pt x="16" y="2881"/>
                    <a:pt x="16" y="2885"/>
                  </a:cubicBezTo>
                  <a:close/>
                  <a:moveTo>
                    <a:pt x="16" y="2917"/>
                  </a:moveTo>
                  <a:lnTo>
                    <a:pt x="16" y="2917"/>
                  </a:lnTo>
                  <a:cubicBezTo>
                    <a:pt x="16" y="2922"/>
                    <a:pt x="13" y="2925"/>
                    <a:pt x="8" y="2925"/>
                  </a:cubicBezTo>
                  <a:cubicBezTo>
                    <a:pt x="4" y="2925"/>
                    <a:pt x="0" y="2922"/>
                    <a:pt x="0" y="2917"/>
                  </a:cubicBezTo>
                  <a:lnTo>
                    <a:pt x="0" y="2917"/>
                  </a:lnTo>
                  <a:cubicBezTo>
                    <a:pt x="0" y="2913"/>
                    <a:pt x="4" y="2909"/>
                    <a:pt x="8" y="2909"/>
                  </a:cubicBezTo>
                  <a:cubicBezTo>
                    <a:pt x="13" y="2909"/>
                    <a:pt x="16" y="2913"/>
                    <a:pt x="16" y="2917"/>
                  </a:cubicBezTo>
                  <a:close/>
                  <a:moveTo>
                    <a:pt x="16" y="2949"/>
                  </a:moveTo>
                  <a:lnTo>
                    <a:pt x="16" y="2949"/>
                  </a:lnTo>
                  <a:cubicBezTo>
                    <a:pt x="16" y="2954"/>
                    <a:pt x="13" y="2957"/>
                    <a:pt x="8" y="2957"/>
                  </a:cubicBezTo>
                  <a:cubicBezTo>
                    <a:pt x="4" y="2957"/>
                    <a:pt x="0" y="2954"/>
                    <a:pt x="0" y="2949"/>
                  </a:cubicBezTo>
                  <a:lnTo>
                    <a:pt x="0" y="2949"/>
                  </a:lnTo>
                  <a:cubicBezTo>
                    <a:pt x="0" y="2945"/>
                    <a:pt x="4" y="2941"/>
                    <a:pt x="8" y="2941"/>
                  </a:cubicBezTo>
                  <a:cubicBezTo>
                    <a:pt x="13" y="2941"/>
                    <a:pt x="16" y="2945"/>
                    <a:pt x="16" y="2949"/>
                  </a:cubicBezTo>
                  <a:close/>
                  <a:moveTo>
                    <a:pt x="16" y="2981"/>
                  </a:moveTo>
                  <a:lnTo>
                    <a:pt x="16" y="2982"/>
                  </a:lnTo>
                  <a:cubicBezTo>
                    <a:pt x="16" y="2986"/>
                    <a:pt x="13" y="2990"/>
                    <a:pt x="8" y="2990"/>
                  </a:cubicBezTo>
                  <a:cubicBezTo>
                    <a:pt x="4" y="2990"/>
                    <a:pt x="0" y="2986"/>
                    <a:pt x="0" y="2982"/>
                  </a:cubicBezTo>
                  <a:lnTo>
                    <a:pt x="0" y="2981"/>
                  </a:lnTo>
                  <a:cubicBezTo>
                    <a:pt x="0" y="2977"/>
                    <a:pt x="4" y="2973"/>
                    <a:pt x="8" y="2973"/>
                  </a:cubicBezTo>
                  <a:cubicBezTo>
                    <a:pt x="13" y="2973"/>
                    <a:pt x="16" y="2977"/>
                    <a:pt x="16" y="2981"/>
                  </a:cubicBezTo>
                  <a:close/>
                  <a:moveTo>
                    <a:pt x="16" y="3014"/>
                  </a:moveTo>
                  <a:lnTo>
                    <a:pt x="16" y="3014"/>
                  </a:lnTo>
                  <a:cubicBezTo>
                    <a:pt x="16" y="3018"/>
                    <a:pt x="13" y="3022"/>
                    <a:pt x="8" y="3022"/>
                  </a:cubicBezTo>
                  <a:cubicBezTo>
                    <a:pt x="4" y="3022"/>
                    <a:pt x="0" y="3018"/>
                    <a:pt x="0" y="3014"/>
                  </a:cubicBezTo>
                  <a:lnTo>
                    <a:pt x="0" y="3014"/>
                  </a:lnTo>
                  <a:cubicBezTo>
                    <a:pt x="0" y="3009"/>
                    <a:pt x="4" y="3006"/>
                    <a:pt x="8" y="3006"/>
                  </a:cubicBezTo>
                  <a:cubicBezTo>
                    <a:pt x="13" y="3006"/>
                    <a:pt x="16" y="3009"/>
                    <a:pt x="16" y="3014"/>
                  </a:cubicBezTo>
                  <a:close/>
                  <a:moveTo>
                    <a:pt x="16" y="3046"/>
                  </a:moveTo>
                  <a:lnTo>
                    <a:pt x="16" y="3046"/>
                  </a:lnTo>
                  <a:cubicBezTo>
                    <a:pt x="16" y="3050"/>
                    <a:pt x="13" y="3054"/>
                    <a:pt x="8" y="3054"/>
                  </a:cubicBezTo>
                  <a:cubicBezTo>
                    <a:pt x="4" y="3054"/>
                    <a:pt x="0" y="3050"/>
                    <a:pt x="0" y="3046"/>
                  </a:cubicBezTo>
                  <a:lnTo>
                    <a:pt x="0" y="3046"/>
                  </a:lnTo>
                  <a:cubicBezTo>
                    <a:pt x="0" y="3041"/>
                    <a:pt x="4" y="3038"/>
                    <a:pt x="8" y="3038"/>
                  </a:cubicBezTo>
                  <a:cubicBezTo>
                    <a:pt x="13" y="3038"/>
                    <a:pt x="16" y="3041"/>
                    <a:pt x="16" y="3046"/>
                  </a:cubicBezTo>
                  <a:close/>
                  <a:moveTo>
                    <a:pt x="16" y="3078"/>
                  </a:moveTo>
                  <a:lnTo>
                    <a:pt x="16" y="3078"/>
                  </a:lnTo>
                  <a:cubicBezTo>
                    <a:pt x="16" y="3082"/>
                    <a:pt x="13" y="3086"/>
                    <a:pt x="8" y="3086"/>
                  </a:cubicBezTo>
                  <a:cubicBezTo>
                    <a:pt x="4" y="3086"/>
                    <a:pt x="0" y="3082"/>
                    <a:pt x="0" y="3078"/>
                  </a:cubicBezTo>
                  <a:lnTo>
                    <a:pt x="0" y="3078"/>
                  </a:lnTo>
                  <a:cubicBezTo>
                    <a:pt x="0" y="3073"/>
                    <a:pt x="4" y="3070"/>
                    <a:pt x="8" y="3070"/>
                  </a:cubicBezTo>
                  <a:cubicBezTo>
                    <a:pt x="13" y="3070"/>
                    <a:pt x="16" y="3073"/>
                    <a:pt x="16" y="3078"/>
                  </a:cubicBezTo>
                  <a:close/>
                  <a:moveTo>
                    <a:pt x="16" y="3110"/>
                  </a:moveTo>
                  <a:lnTo>
                    <a:pt x="16" y="3110"/>
                  </a:lnTo>
                  <a:cubicBezTo>
                    <a:pt x="16" y="3114"/>
                    <a:pt x="13" y="3118"/>
                    <a:pt x="8" y="3118"/>
                  </a:cubicBezTo>
                  <a:cubicBezTo>
                    <a:pt x="4" y="3118"/>
                    <a:pt x="0" y="3114"/>
                    <a:pt x="0" y="3110"/>
                  </a:cubicBezTo>
                  <a:lnTo>
                    <a:pt x="0" y="3110"/>
                  </a:lnTo>
                  <a:cubicBezTo>
                    <a:pt x="0" y="3105"/>
                    <a:pt x="4" y="3102"/>
                    <a:pt x="8" y="3102"/>
                  </a:cubicBezTo>
                  <a:cubicBezTo>
                    <a:pt x="13" y="3102"/>
                    <a:pt x="16" y="3105"/>
                    <a:pt x="16" y="3110"/>
                  </a:cubicBezTo>
                  <a:close/>
                  <a:moveTo>
                    <a:pt x="16" y="3142"/>
                  </a:moveTo>
                  <a:lnTo>
                    <a:pt x="16" y="3142"/>
                  </a:lnTo>
                  <a:cubicBezTo>
                    <a:pt x="16" y="3146"/>
                    <a:pt x="13" y="3150"/>
                    <a:pt x="8" y="3150"/>
                  </a:cubicBezTo>
                  <a:cubicBezTo>
                    <a:pt x="4" y="3150"/>
                    <a:pt x="0" y="3146"/>
                    <a:pt x="0" y="3142"/>
                  </a:cubicBezTo>
                  <a:lnTo>
                    <a:pt x="0" y="3142"/>
                  </a:lnTo>
                  <a:cubicBezTo>
                    <a:pt x="0" y="3137"/>
                    <a:pt x="4" y="3134"/>
                    <a:pt x="8" y="3134"/>
                  </a:cubicBezTo>
                  <a:cubicBezTo>
                    <a:pt x="13" y="3134"/>
                    <a:pt x="16" y="3137"/>
                    <a:pt x="16" y="3142"/>
                  </a:cubicBezTo>
                  <a:close/>
                  <a:moveTo>
                    <a:pt x="16" y="3174"/>
                  </a:moveTo>
                  <a:lnTo>
                    <a:pt x="16" y="3174"/>
                  </a:lnTo>
                  <a:cubicBezTo>
                    <a:pt x="16" y="3178"/>
                    <a:pt x="13" y="3182"/>
                    <a:pt x="8" y="3182"/>
                  </a:cubicBezTo>
                  <a:cubicBezTo>
                    <a:pt x="4" y="3182"/>
                    <a:pt x="0" y="3178"/>
                    <a:pt x="0" y="3174"/>
                  </a:cubicBezTo>
                  <a:lnTo>
                    <a:pt x="0" y="3174"/>
                  </a:lnTo>
                  <a:cubicBezTo>
                    <a:pt x="0" y="3169"/>
                    <a:pt x="4" y="3166"/>
                    <a:pt x="8" y="3166"/>
                  </a:cubicBezTo>
                  <a:cubicBezTo>
                    <a:pt x="13" y="3166"/>
                    <a:pt x="16" y="3169"/>
                    <a:pt x="16" y="3174"/>
                  </a:cubicBezTo>
                  <a:close/>
                  <a:moveTo>
                    <a:pt x="16" y="3206"/>
                  </a:moveTo>
                  <a:lnTo>
                    <a:pt x="16" y="3206"/>
                  </a:lnTo>
                  <a:cubicBezTo>
                    <a:pt x="16" y="3210"/>
                    <a:pt x="13" y="3214"/>
                    <a:pt x="8" y="3214"/>
                  </a:cubicBezTo>
                  <a:cubicBezTo>
                    <a:pt x="4" y="3214"/>
                    <a:pt x="0" y="3210"/>
                    <a:pt x="0" y="3206"/>
                  </a:cubicBezTo>
                  <a:lnTo>
                    <a:pt x="0" y="3206"/>
                  </a:lnTo>
                  <a:cubicBezTo>
                    <a:pt x="0" y="3201"/>
                    <a:pt x="4" y="3198"/>
                    <a:pt x="8" y="3198"/>
                  </a:cubicBezTo>
                  <a:cubicBezTo>
                    <a:pt x="13" y="3198"/>
                    <a:pt x="16" y="3201"/>
                    <a:pt x="16" y="3206"/>
                  </a:cubicBezTo>
                  <a:close/>
                  <a:moveTo>
                    <a:pt x="16" y="3238"/>
                  </a:moveTo>
                  <a:lnTo>
                    <a:pt x="16" y="3238"/>
                  </a:lnTo>
                  <a:cubicBezTo>
                    <a:pt x="16" y="3242"/>
                    <a:pt x="13" y="3246"/>
                    <a:pt x="8" y="3246"/>
                  </a:cubicBezTo>
                  <a:cubicBezTo>
                    <a:pt x="4" y="3246"/>
                    <a:pt x="0" y="3242"/>
                    <a:pt x="0" y="3238"/>
                  </a:cubicBezTo>
                  <a:lnTo>
                    <a:pt x="0" y="3238"/>
                  </a:lnTo>
                  <a:cubicBezTo>
                    <a:pt x="0" y="3233"/>
                    <a:pt x="4" y="3230"/>
                    <a:pt x="8" y="3230"/>
                  </a:cubicBezTo>
                  <a:cubicBezTo>
                    <a:pt x="13" y="3230"/>
                    <a:pt x="16" y="3233"/>
                    <a:pt x="16" y="3238"/>
                  </a:cubicBezTo>
                  <a:close/>
                  <a:moveTo>
                    <a:pt x="16" y="3270"/>
                  </a:moveTo>
                  <a:lnTo>
                    <a:pt x="16" y="3270"/>
                  </a:lnTo>
                  <a:cubicBezTo>
                    <a:pt x="16" y="3274"/>
                    <a:pt x="13" y="3278"/>
                    <a:pt x="8" y="3278"/>
                  </a:cubicBezTo>
                  <a:cubicBezTo>
                    <a:pt x="4" y="3278"/>
                    <a:pt x="0" y="3274"/>
                    <a:pt x="0" y="3270"/>
                  </a:cubicBezTo>
                  <a:lnTo>
                    <a:pt x="0" y="3270"/>
                  </a:lnTo>
                  <a:cubicBezTo>
                    <a:pt x="0" y="3265"/>
                    <a:pt x="4" y="3262"/>
                    <a:pt x="8" y="3262"/>
                  </a:cubicBezTo>
                  <a:cubicBezTo>
                    <a:pt x="13" y="3262"/>
                    <a:pt x="16" y="3265"/>
                    <a:pt x="16" y="3270"/>
                  </a:cubicBezTo>
                  <a:close/>
                  <a:moveTo>
                    <a:pt x="16" y="3302"/>
                  </a:moveTo>
                  <a:lnTo>
                    <a:pt x="16" y="3302"/>
                  </a:lnTo>
                  <a:cubicBezTo>
                    <a:pt x="16" y="3306"/>
                    <a:pt x="13" y="3310"/>
                    <a:pt x="8" y="3310"/>
                  </a:cubicBezTo>
                  <a:cubicBezTo>
                    <a:pt x="4" y="3310"/>
                    <a:pt x="0" y="3306"/>
                    <a:pt x="0" y="3302"/>
                  </a:cubicBezTo>
                  <a:lnTo>
                    <a:pt x="0" y="3302"/>
                  </a:lnTo>
                  <a:cubicBezTo>
                    <a:pt x="0" y="3297"/>
                    <a:pt x="4" y="3294"/>
                    <a:pt x="8" y="3294"/>
                  </a:cubicBezTo>
                  <a:cubicBezTo>
                    <a:pt x="13" y="3294"/>
                    <a:pt x="16" y="3297"/>
                    <a:pt x="16" y="3302"/>
                  </a:cubicBezTo>
                  <a:close/>
                  <a:moveTo>
                    <a:pt x="16" y="3334"/>
                  </a:moveTo>
                  <a:lnTo>
                    <a:pt x="16" y="3334"/>
                  </a:lnTo>
                  <a:cubicBezTo>
                    <a:pt x="16" y="3338"/>
                    <a:pt x="13" y="3342"/>
                    <a:pt x="8" y="3342"/>
                  </a:cubicBezTo>
                  <a:cubicBezTo>
                    <a:pt x="4" y="3342"/>
                    <a:pt x="0" y="3338"/>
                    <a:pt x="0" y="3334"/>
                  </a:cubicBezTo>
                  <a:lnTo>
                    <a:pt x="0" y="3334"/>
                  </a:lnTo>
                  <a:cubicBezTo>
                    <a:pt x="0" y="3329"/>
                    <a:pt x="4" y="3326"/>
                    <a:pt x="8" y="3326"/>
                  </a:cubicBezTo>
                  <a:cubicBezTo>
                    <a:pt x="13" y="3326"/>
                    <a:pt x="16" y="3329"/>
                    <a:pt x="16" y="3334"/>
                  </a:cubicBezTo>
                  <a:close/>
                  <a:moveTo>
                    <a:pt x="16" y="3366"/>
                  </a:moveTo>
                  <a:lnTo>
                    <a:pt x="16" y="3366"/>
                  </a:lnTo>
                  <a:cubicBezTo>
                    <a:pt x="16" y="3370"/>
                    <a:pt x="13" y="3374"/>
                    <a:pt x="8" y="3374"/>
                  </a:cubicBezTo>
                  <a:cubicBezTo>
                    <a:pt x="4" y="3374"/>
                    <a:pt x="0" y="3370"/>
                    <a:pt x="0" y="3366"/>
                  </a:cubicBezTo>
                  <a:lnTo>
                    <a:pt x="0" y="3366"/>
                  </a:lnTo>
                  <a:cubicBezTo>
                    <a:pt x="0" y="3361"/>
                    <a:pt x="4" y="3358"/>
                    <a:pt x="8" y="3358"/>
                  </a:cubicBezTo>
                  <a:cubicBezTo>
                    <a:pt x="13" y="3358"/>
                    <a:pt x="16" y="3361"/>
                    <a:pt x="16" y="3366"/>
                  </a:cubicBezTo>
                  <a:close/>
                  <a:moveTo>
                    <a:pt x="16" y="3398"/>
                  </a:moveTo>
                  <a:lnTo>
                    <a:pt x="16" y="3398"/>
                  </a:lnTo>
                  <a:cubicBezTo>
                    <a:pt x="16" y="3402"/>
                    <a:pt x="13" y="3406"/>
                    <a:pt x="8" y="3406"/>
                  </a:cubicBezTo>
                  <a:cubicBezTo>
                    <a:pt x="4" y="3406"/>
                    <a:pt x="0" y="3402"/>
                    <a:pt x="0" y="3398"/>
                  </a:cubicBezTo>
                  <a:lnTo>
                    <a:pt x="0" y="3398"/>
                  </a:lnTo>
                  <a:cubicBezTo>
                    <a:pt x="0" y="3393"/>
                    <a:pt x="4" y="3390"/>
                    <a:pt x="8" y="3390"/>
                  </a:cubicBezTo>
                  <a:cubicBezTo>
                    <a:pt x="13" y="3390"/>
                    <a:pt x="16" y="3393"/>
                    <a:pt x="16" y="3398"/>
                  </a:cubicBezTo>
                  <a:close/>
                  <a:moveTo>
                    <a:pt x="16" y="3430"/>
                  </a:moveTo>
                  <a:lnTo>
                    <a:pt x="16" y="3430"/>
                  </a:lnTo>
                  <a:cubicBezTo>
                    <a:pt x="16" y="3434"/>
                    <a:pt x="13" y="3438"/>
                    <a:pt x="8" y="3438"/>
                  </a:cubicBezTo>
                  <a:cubicBezTo>
                    <a:pt x="4" y="3438"/>
                    <a:pt x="0" y="3434"/>
                    <a:pt x="0" y="3430"/>
                  </a:cubicBezTo>
                  <a:lnTo>
                    <a:pt x="0" y="3430"/>
                  </a:lnTo>
                  <a:cubicBezTo>
                    <a:pt x="0" y="3425"/>
                    <a:pt x="4" y="3422"/>
                    <a:pt x="8" y="3422"/>
                  </a:cubicBezTo>
                  <a:cubicBezTo>
                    <a:pt x="13" y="3422"/>
                    <a:pt x="16" y="3425"/>
                    <a:pt x="16" y="3430"/>
                  </a:cubicBezTo>
                  <a:close/>
                  <a:moveTo>
                    <a:pt x="16" y="3462"/>
                  </a:moveTo>
                  <a:lnTo>
                    <a:pt x="16" y="3462"/>
                  </a:lnTo>
                  <a:cubicBezTo>
                    <a:pt x="16" y="3466"/>
                    <a:pt x="13" y="3470"/>
                    <a:pt x="8" y="3470"/>
                  </a:cubicBezTo>
                  <a:cubicBezTo>
                    <a:pt x="4" y="3470"/>
                    <a:pt x="0" y="3466"/>
                    <a:pt x="0" y="3462"/>
                  </a:cubicBezTo>
                  <a:lnTo>
                    <a:pt x="0" y="3462"/>
                  </a:lnTo>
                  <a:cubicBezTo>
                    <a:pt x="0" y="3457"/>
                    <a:pt x="4" y="3454"/>
                    <a:pt x="8" y="3454"/>
                  </a:cubicBezTo>
                  <a:cubicBezTo>
                    <a:pt x="13" y="3454"/>
                    <a:pt x="16" y="3457"/>
                    <a:pt x="16" y="3462"/>
                  </a:cubicBezTo>
                  <a:close/>
                  <a:moveTo>
                    <a:pt x="16" y="3494"/>
                  </a:moveTo>
                  <a:lnTo>
                    <a:pt x="16" y="3494"/>
                  </a:lnTo>
                  <a:cubicBezTo>
                    <a:pt x="16" y="3498"/>
                    <a:pt x="13" y="3502"/>
                    <a:pt x="8" y="3502"/>
                  </a:cubicBezTo>
                  <a:cubicBezTo>
                    <a:pt x="4" y="3502"/>
                    <a:pt x="0" y="3498"/>
                    <a:pt x="0" y="3494"/>
                  </a:cubicBezTo>
                  <a:lnTo>
                    <a:pt x="0" y="3494"/>
                  </a:lnTo>
                  <a:cubicBezTo>
                    <a:pt x="0" y="3489"/>
                    <a:pt x="4" y="3486"/>
                    <a:pt x="8" y="3486"/>
                  </a:cubicBezTo>
                  <a:cubicBezTo>
                    <a:pt x="13" y="3486"/>
                    <a:pt x="16" y="3489"/>
                    <a:pt x="16" y="3494"/>
                  </a:cubicBezTo>
                  <a:close/>
                  <a:moveTo>
                    <a:pt x="16" y="3526"/>
                  </a:moveTo>
                  <a:lnTo>
                    <a:pt x="16" y="3526"/>
                  </a:lnTo>
                  <a:cubicBezTo>
                    <a:pt x="16" y="3530"/>
                    <a:pt x="13" y="3534"/>
                    <a:pt x="8" y="3534"/>
                  </a:cubicBezTo>
                  <a:cubicBezTo>
                    <a:pt x="4" y="3534"/>
                    <a:pt x="0" y="3530"/>
                    <a:pt x="0" y="3526"/>
                  </a:cubicBezTo>
                  <a:lnTo>
                    <a:pt x="0" y="3526"/>
                  </a:lnTo>
                  <a:cubicBezTo>
                    <a:pt x="0" y="3521"/>
                    <a:pt x="4" y="3518"/>
                    <a:pt x="8" y="3518"/>
                  </a:cubicBezTo>
                  <a:cubicBezTo>
                    <a:pt x="13" y="3518"/>
                    <a:pt x="16" y="3521"/>
                    <a:pt x="16" y="3526"/>
                  </a:cubicBezTo>
                  <a:close/>
                  <a:moveTo>
                    <a:pt x="16" y="3558"/>
                  </a:moveTo>
                  <a:lnTo>
                    <a:pt x="16" y="3558"/>
                  </a:lnTo>
                  <a:cubicBezTo>
                    <a:pt x="16" y="3562"/>
                    <a:pt x="13" y="3566"/>
                    <a:pt x="8" y="3566"/>
                  </a:cubicBezTo>
                  <a:cubicBezTo>
                    <a:pt x="4" y="3566"/>
                    <a:pt x="0" y="3562"/>
                    <a:pt x="0" y="3558"/>
                  </a:cubicBezTo>
                  <a:lnTo>
                    <a:pt x="0" y="3558"/>
                  </a:lnTo>
                  <a:cubicBezTo>
                    <a:pt x="0" y="3553"/>
                    <a:pt x="4" y="3550"/>
                    <a:pt x="8" y="3550"/>
                  </a:cubicBezTo>
                  <a:cubicBezTo>
                    <a:pt x="13" y="3550"/>
                    <a:pt x="16" y="3553"/>
                    <a:pt x="16" y="3558"/>
                  </a:cubicBezTo>
                  <a:close/>
                  <a:moveTo>
                    <a:pt x="16" y="3590"/>
                  </a:moveTo>
                  <a:lnTo>
                    <a:pt x="16" y="3590"/>
                  </a:lnTo>
                  <a:cubicBezTo>
                    <a:pt x="16" y="3594"/>
                    <a:pt x="13" y="3598"/>
                    <a:pt x="8" y="3598"/>
                  </a:cubicBezTo>
                  <a:cubicBezTo>
                    <a:pt x="4" y="3598"/>
                    <a:pt x="0" y="3594"/>
                    <a:pt x="0" y="3590"/>
                  </a:cubicBezTo>
                  <a:lnTo>
                    <a:pt x="0" y="3590"/>
                  </a:lnTo>
                  <a:cubicBezTo>
                    <a:pt x="0" y="3585"/>
                    <a:pt x="4" y="3582"/>
                    <a:pt x="8" y="3582"/>
                  </a:cubicBezTo>
                  <a:cubicBezTo>
                    <a:pt x="13" y="3582"/>
                    <a:pt x="16" y="3585"/>
                    <a:pt x="16" y="3590"/>
                  </a:cubicBezTo>
                  <a:close/>
                  <a:moveTo>
                    <a:pt x="18" y="3622"/>
                  </a:moveTo>
                  <a:lnTo>
                    <a:pt x="18" y="3622"/>
                  </a:lnTo>
                  <a:cubicBezTo>
                    <a:pt x="18" y="3626"/>
                    <a:pt x="14" y="3630"/>
                    <a:pt x="10" y="3630"/>
                  </a:cubicBezTo>
                  <a:cubicBezTo>
                    <a:pt x="6" y="3630"/>
                    <a:pt x="2" y="3626"/>
                    <a:pt x="2" y="3622"/>
                  </a:cubicBezTo>
                  <a:lnTo>
                    <a:pt x="2" y="3622"/>
                  </a:lnTo>
                  <a:cubicBezTo>
                    <a:pt x="2" y="3618"/>
                    <a:pt x="5" y="3614"/>
                    <a:pt x="9" y="3614"/>
                  </a:cubicBezTo>
                  <a:cubicBezTo>
                    <a:pt x="14" y="3614"/>
                    <a:pt x="18" y="3617"/>
                    <a:pt x="18" y="3622"/>
                  </a:cubicBezTo>
                  <a:close/>
                  <a:moveTo>
                    <a:pt x="19" y="3654"/>
                  </a:moveTo>
                  <a:lnTo>
                    <a:pt x="19" y="3654"/>
                  </a:lnTo>
                  <a:cubicBezTo>
                    <a:pt x="20" y="3658"/>
                    <a:pt x="16" y="3662"/>
                    <a:pt x="12" y="3662"/>
                  </a:cubicBezTo>
                  <a:cubicBezTo>
                    <a:pt x="7" y="3662"/>
                    <a:pt x="4" y="3658"/>
                    <a:pt x="3" y="3654"/>
                  </a:cubicBezTo>
                  <a:lnTo>
                    <a:pt x="3" y="3654"/>
                  </a:lnTo>
                  <a:cubicBezTo>
                    <a:pt x="3" y="3650"/>
                    <a:pt x="7" y="3646"/>
                    <a:pt x="11" y="3646"/>
                  </a:cubicBezTo>
                  <a:cubicBezTo>
                    <a:pt x="16" y="3646"/>
                    <a:pt x="19" y="3649"/>
                    <a:pt x="19" y="3654"/>
                  </a:cubicBezTo>
                  <a:close/>
                  <a:moveTo>
                    <a:pt x="21" y="3686"/>
                  </a:moveTo>
                  <a:lnTo>
                    <a:pt x="21" y="3686"/>
                  </a:lnTo>
                  <a:cubicBezTo>
                    <a:pt x="21" y="3690"/>
                    <a:pt x="18" y="3694"/>
                    <a:pt x="13" y="3694"/>
                  </a:cubicBezTo>
                  <a:cubicBezTo>
                    <a:pt x="9" y="3694"/>
                    <a:pt x="5" y="3690"/>
                    <a:pt x="5" y="3686"/>
                  </a:cubicBezTo>
                  <a:lnTo>
                    <a:pt x="5" y="3686"/>
                  </a:lnTo>
                  <a:cubicBezTo>
                    <a:pt x="5" y="3682"/>
                    <a:pt x="8" y="3678"/>
                    <a:pt x="13" y="3678"/>
                  </a:cubicBezTo>
                  <a:cubicBezTo>
                    <a:pt x="17" y="3678"/>
                    <a:pt x="21" y="3681"/>
                    <a:pt x="21" y="3686"/>
                  </a:cubicBezTo>
                  <a:close/>
                  <a:moveTo>
                    <a:pt x="25" y="3717"/>
                  </a:moveTo>
                  <a:lnTo>
                    <a:pt x="25" y="3717"/>
                  </a:lnTo>
                  <a:cubicBezTo>
                    <a:pt x="26" y="3721"/>
                    <a:pt x="22" y="3725"/>
                    <a:pt x="18" y="3725"/>
                  </a:cubicBezTo>
                  <a:cubicBezTo>
                    <a:pt x="14" y="3726"/>
                    <a:pt x="10" y="3723"/>
                    <a:pt x="9" y="3719"/>
                  </a:cubicBezTo>
                  <a:lnTo>
                    <a:pt x="9" y="3718"/>
                  </a:lnTo>
                  <a:cubicBezTo>
                    <a:pt x="9" y="3714"/>
                    <a:pt x="12" y="3710"/>
                    <a:pt x="16" y="3710"/>
                  </a:cubicBezTo>
                  <a:cubicBezTo>
                    <a:pt x="20" y="3709"/>
                    <a:pt x="24" y="3712"/>
                    <a:pt x="25" y="3717"/>
                  </a:cubicBezTo>
                  <a:close/>
                  <a:moveTo>
                    <a:pt x="30" y="3748"/>
                  </a:moveTo>
                  <a:lnTo>
                    <a:pt x="30" y="3748"/>
                  </a:lnTo>
                  <a:cubicBezTo>
                    <a:pt x="30" y="3753"/>
                    <a:pt x="27" y="3757"/>
                    <a:pt x="23" y="3757"/>
                  </a:cubicBezTo>
                  <a:cubicBezTo>
                    <a:pt x="18" y="3758"/>
                    <a:pt x="14" y="3755"/>
                    <a:pt x="14" y="3750"/>
                  </a:cubicBezTo>
                  <a:lnTo>
                    <a:pt x="14" y="3750"/>
                  </a:lnTo>
                  <a:cubicBezTo>
                    <a:pt x="13" y="3746"/>
                    <a:pt x="16" y="3742"/>
                    <a:pt x="21" y="3741"/>
                  </a:cubicBezTo>
                  <a:cubicBezTo>
                    <a:pt x="25" y="3741"/>
                    <a:pt x="29" y="3744"/>
                    <a:pt x="30" y="3748"/>
                  </a:cubicBezTo>
                  <a:close/>
                  <a:moveTo>
                    <a:pt x="34" y="3780"/>
                  </a:moveTo>
                  <a:lnTo>
                    <a:pt x="34" y="3780"/>
                  </a:lnTo>
                  <a:cubicBezTo>
                    <a:pt x="35" y="3784"/>
                    <a:pt x="32" y="3788"/>
                    <a:pt x="27" y="3789"/>
                  </a:cubicBezTo>
                  <a:cubicBezTo>
                    <a:pt x="23" y="3789"/>
                    <a:pt x="19" y="3786"/>
                    <a:pt x="19" y="3782"/>
                  </a:cubicBezTo>
                  <a:lnTo>
                    <a:pt x="19" y="3782"/>
                  </a:lnTo>
                  <a:cubicBezTo>
                    <a:pt x="18" y="3777"/>
                    <a:pt x="21" y="3773"/>
                    <a:pt x="25" y="3773"/>
                  </a:cubicBezTo>
                  <a:cubicBezTo>
                    <a:pt x="30" y="3772"/>
                    <a:pt x="34" y="3775"/>
                    <a:pt x="34" y="3780"/>
                  </a:cubicBezTo>
                  <a:close/>
                  <a:moveTo>
                    <a:pt x="41" y="3810"/>
                  </a:moveTo>
                  <a:lnTo>
                    <a:pt x="41" y="3810"/>
                  </a:lnTo>
                  <a:cubicBezTo>
                    <a:pt x="43" y="3814"/>
                    <a:pt x="40" y="3818"/>
                    <a:pt x="36" y="3820"/>
                  </a:cubicBezTo>
                  <a:cubicBezTo>
                    <a:pt x="32" y="3821"/>
                    <a:pt x="27" y="3818"/>
                    <a:pt x="26" y="3814"/>
                  </a:cubicBezTo>
                  <a:lnTo>
                    <a:pt x="26" y="3814"/>
                  </a:lnTo>
                  <a:cubicBezTo>
                    <a:pt x="25" y="3810"/>
                    <a:pt x="27" y="3806"/>
                    <a:pt x="31" y="3804"/>
                  </a:cubicBezTo>
                  <a:cubicBezTo>
                    <a:pt x="36" y="3803"/>
                    <a:pt x="40" y="3806"/>
                    <a:pt x="41" y="3810"/>
                  </a:cubicBezTo>
                  <a:close/>
                  <a:moveTo>
                    <a:pt x="49" y="3841"/>
                  </a:moveTo>
                  <a:lnTo>
                    <a:pt x="49" y="3841"/>
                  </a:lnTo>
                  <a:cubicBezTo>
                    <a:pt x="50" y="3845"/>
                    <a:pt x="48" y="3850"/>
                    <a:pt x="44" y="3851"/>
                  </a:cubicBezTo>
                  <a:cubicBezTo>
                    <a:pt x="39" y="3852"/>
                    <a:pt x="35" y="3850"/>
                    <a:pt x="34" y="3845"/>
                  </a:cubicBezTo>
                  <a:lnTo>
                    <a:pt x="34" y="3845"/>
                  </a:lnTo>
                  <a:cubicBezTo>
                    <a:pt x="33" y="3841"/>
                    <a:pt x="35" y="3837"/>
                    <a:pt x="39" y="3835"/>
                  </a:cubicBezTo>
                  <a:cubicBezTo>
                    <a:pt x="44" y="3834"/>
                    <a:pt x="48" y="3837"/>
                    <a:pt x="49" y="3841"/>
                  </a:cubicBezTo>
                  <a:close/>
                  <a:moveTo>
                    <a:pt x="57" y="3872"/>
                  </a:moveTo>
                  <a:lnTo>
                    <a:pt x="57" y="3872"/>
                  </a:lnTo>
                  <a:cubicBezTo>
                    <a:pt x="58" y="3876"/>
                    <a:pt x="56" y="3881"/>
                    <a:pt x="52" y="3882"/>
                  </a:cubicBezTo>
                  <a:cubicBezTo>
                    <a:pt x="47" y="3883"/>
                    <a:pt x="43" y="3881"/>
                    <a:pt x="42" y="3876"/>
                  </a:cubicBezTo>
                  <a:lnTo>
                    <a:pt x="42" y="3876"/>
                  </a:lnTo>
                  <a:cubicBezTo>
                    <a:pt x="40" y="3872"/>
                    <a:pt x="43" y="3868"/>
                    <a:pt x="47" y="3866"/>
                  </a:cubicBezTo>
                  <a:cubicBezTo>
                    <a:pt x="51" y="3865"/>
                    <a:pt x="56" y="3868"/>
                    <a:pt x="57" y="3872"/>
                  </a:cubicBezTo>
                  <a:close/>
                  <a:moveTo>
                    <a:pt x="68" y="3901"/>
                  </a:moveTo>
                  <a:lnTo>
                    <a:pt x="68" y="3901"/>
                  </a:lnTo>
                  <a:cubicBezTo>
                    <a:pt x="69" y="3905"/>
                    <a:pt x="67" y="3910"/>
                    <a:pt x="63" y="3912"/>
                  </a:cubicBezTo>
                  <a:cubicBezTo>
                    <a:pt x="59" y="3913"/>
                    <a:pt x="54" y="3911"/>
                    <a:pt x="53" y="3907"/>
                  </a:cubicBezTo>
                  <a:lnTo>
                    <a:pt x="53" y="3907"/>
                  </a:lnTo>
                  <a:cubicBezTo>
                    <a:pt x="51" y="3903"/>
                    <a:pt x="53" y="3898"/>
                    <a:pt x="57" y="3897"/>
                  </a:cubicBezTo>
                  <a:cubicBezTo>
                    <a:pt x="61" y="3895"/>
                    <a:pt x="66" y="3897"/>
                    <a:pt x="68" y="3901"/>
                  </a:cubicBezTo>
                  <a:close/>
                  <a:moveTo>
                    <a:pt x="79" y="3931"/>
                  </a:moveTo>
                  <a:lnTo>
                    <a:pt x="79" y="3931"/>
                  </a:lnTo>
                  <a:cubicBezTo>
                    <a:pt x="80" y="3935"/>
                    <a:pt x="78" y="3940"/>
                    <a:pt x="74" y="3942"/>
                  </a:cubicBezTo>
                  <a:cubicBezTo>
                    <a:pt x="70" y="3943"/>
                    <a:pt x="65" y="3941"/>
                    <a:pt x="64" y="3937"/>
                  </a:cubicBezTo>
                  <a:lnTo>
                    <a:pt x="64" y="3937"/>
                  </a:lnTo>
                  <a:cubicBezTo>
                    <a:pt x="62" y="3933"/>
                    <a:pt x="64" y="3928"/>
                    <a:pt x="68" y="3927"/>
                  </a:cubicBezTo>
                  <a:cubicBezTo>
                    <a:pt x="72" y="3925"/>
                    <a:pt x="77" y="3927"/>
                    <a:pt x="79" y="3931"/>
                  </a:cubicBezTo>
                  <a:close/>
                  <a:moveTo>
                    <a:pt x="90" y="3961"/>
                  </a:moveTo>
                  <a:lnTo>
                    <a:pt x="90" y="3961"/>
                  </a:lnTo>
                  <a:cubicBezTo>
                    <a:pt x="91" y="3965"/>
                    <a:pt x="89" y="3970"/>
                    <a:pt x="85" y="3972"/>
                  </a:cubicBezTo>
                  <a:cubicBezTo>
                    <a:pt x="81" y="3973"/>
                    <a:pt x="77" y="3971"/>
                    <a:pt x="75" y="3967"/>
                  </a:cubicBezTo>
                  <a:lnTo>
                    <a:pt x="75" y="3967"/>
                  </a:lnTo>
                  <a:cubicBezTo>
                    <a:pt x="73" y="3963"/>
                    <a:pt x="75" y="3958"/>
                    <a:pt x="79" y="3957"/>
                  </a:cubicBezTo>
                  <a:cubicBezTo>
                    <a:pt x="84" y="3955"/>
                    <a:pt x="88" y="3957"/>
                    <a:pt x="90" y="3961"/>
                  </a:cubicBezTo>
                  <a:close/>
                  <a:moveTo>
                    <a:pt x="103" y="3990"/>
                  </a:moveTo>
                  <a:lnTo>
                    <a:pt x="103" y="3990"/>
                  </a:lnTo>
                  <a:cubicBezTo>
                    <a:pt x="105" y="3993"/>
                    <a:pt x="104" y="3998"/>
                    <a:pt x="100" y="4000"/>
                  </a:cubicBezTo>
                  <a:cubicBezTo>
                    <a:pt x="96" y="4002"/>
                    <a:pt x="91" y="4001"/>
                    <a:pt x="89" y="3997"/>
                  </a:cubicBezTo>
                  <a:lnTo>
                    <a:pt x="89" y="3997"/>
                  </a:lnTo>
                  <a:cubicBezTo>
                    <a:pt x="87" y="3993"/>
                    <a:pt x="89" y="3988"/>
                    <a:pt x="93" y="3986"/>
                  </a:cubicBezTo>
                  <a:cubicBezTo>
                    <a:pt x="97" y="3984"/>
                    <a:pt x="101" y="3986"/>
                    <a:pt x="103" y="3990"/>
                  </a:cubicBezTo>
                  <a:close/>
                  <a:moveTo>
                    <a:pt x="117" y="4018"/>
                  </a:moveTo>
                  <a:lnTo>
                    <a:pt x="117" y="4018"/>
                  </a:lnTo>
                  <a:cubicBezTo>
                    <a:pt x="119" y="4022"/>
                    <a:pt x="118" y="4027"/>
                    <a:pt x="114" y="4029"/>
                  </a:cubicBezTo>
                  <a:cubicBezTo>
                    <a:pt x="110" y="4031"/>
                    <a:pt x="105" y="4029"/>
                    <a:pt x="103" y="4026"/>
                  </a:cubicBezTo>
                  <a:lnTo>
                    <a:pt x="103" y="4026"/>
                  </a:lnTo>
                  <a:cubicBezTo>
                    <a:pt x="101" y="4022"/>
                    <a:pt x="103" y="4017"/>
                    <a:pt x="107" y="4015"/>
                  </a:cubicBezTo>
                  <a:cubicBezTo>
                    <a:pt x="111" y="4013"/>
                    <a:pt x="115" y="4014"/>
                    <a:pt x="117" y="4018"/>
                  </a:cubicBezTo>
                  <a:close/>
                  <a:moveTo>
                    <a:pt x="131" y="4047"/>
                  </a:moveTo>
                  <a:lnTo>
                    <a:pt x="131" y="4047"/>
                  </a:lnTo>
                  <a:cubicBezTo>
                    <a:pt x="134" y="4050"/>
                    <a:pt x="132" y="4055"/>
                    <a:pt x="128" y="4058"/>
                  </a:cubicBezTo>
                  <a:cubicBezTo>
                    <a:pt x="125" y="4060"/>
                    <a:pt x="120" y="4058"/>
                    <a:pt x="117" y="4055"/>
                  </a:cubicBezTo>
                  <a:lnTo>
                    <a:pt x="117" y="4055"/>
                  </a:lnTo>
                  <a:cubicBezTo>
                    <a:pt x="115" y="4051"/>
                    <a:pt x="117" y="4046"/>
                    <a:pt x="120" y="4044"/>
                  </a:cubicBezTo>
                  <a:cubicBezTo>
                    <a:pt x="124" y="4041"/>
                    <a:pt x="129" y="4043"/>
                    <a:pt x="131" y="4047"/>
                  </a:cubicBezTo>
                  <a:close/>
                  <a:moveTo>
                    <a:pt x="148" y="4074"/>
                  </a:moveTo>
                  <a:lnTo>
                    <a:pt x="148" y="4074"/>
                  </a:lnTo>
                  <a:cubicBezTo>
                    <a:pt x="150" y="4078"/>
                    <a:pt x="149" y="4083"/>
                    <a:pt x="145" y="4085"/>
                  </a:cubicBezTo>
                  <a:cubicBezTo>
                    <a:pt x="141" y="4087"/>
                    <a:pt x="136" y="4086"/>
                    <a:pt x="134" y="4082"/>
                  </a:cubicBezTo>
                  <a:lnTo>
                    <a:pt x="134" y="4082"/>
                  </a:lnTo>
                  <a:cubicBezTo>
                    <a:pt x="132" y="4078"/>
                    <a:pt x="133" y="4073"/>
                    <a:pt x="137" y="4071"/>
                  </a:cubicBezTo>
                  <a:cubicBezTo>
                    <a:pt x="141" y="4069"/>
                    <a:pt x="146" y="4070"/>
                    <a:pt x="148" y="4074"/>
                  </a:cubicBezTo>
                  <a:close/>
                  <a:moveTo>
                    <a:pt x="164" y="4101"/>
                  </a:moveTo>
                  <a:lnTo>
                    <a:pt x="164" y="4102"/>
                  </a:lnTo>
                  <a:cubicBezTo>
                    <a:pt x="167" y="4105"/>
                    <a:pt x="165" y="4110"/>
                    <a:pt x="161" y="4112"/>
                  </a:cubicBezTo>
                  <a:cubicBezTo>
                    <a:pt x="158" y="4115"/>
                    <a:pt x="153" y="4113"/>
                    <a:pt x="150" y="4109"/>
                  </a:cubicBezTo>
                  <a:lnTo>
                    <a:pt x="150" y="4109"/>
                  </a:lnTo>
                  <a:cubicBezTo>
                    <a:pt x="148" y="4106"/>
                    <a:pt x="150" y="4101"/>
                    <a:pt x="153" y="4099"/>
                  </a:cubicBezTo>
                  <a:cubicBezTo>
                    <a:pt x="157" y="4096"/>
                    <a:pt x="162" y="4098"/>
                    <a:pt x="164" y="4101"/>
                  </a:cubicBezTo>
                  <a:close/>
                  <a:moveTo>
                    <a:pt x="181" y="4127"/>
                  </a:moveTo>
                  <a:lnTo>
                    <a:pt x="181" y="4127"/>
                  </a:lnTo>
                  <a:cubicBezTo>
                    <a:pt x="184" y="4131"/>
                    <a:pt x="183" y="4136"/>
                    <a:pt x="180" y="4139"/>
                  </a:cubicBezTo>
                  <a:cubicBezTo>
                    <a:pt x="176" y="4141"/>
                    <a:pt x="171" y="4141"/>
                    <a:pt x="168" y="4137"/>
                  </a:cubicBezTo>
                  <a:lnTo>
                    <a:pt x="168" y="4137"/>
                  </a:lnTo>
                  <a:cubicBezTo>
                    <a:pt x="166" y="4134"/>
                    <a:pt x="166" y="4129"/>
                    <a:pt x="170" y="4126"/>
                  </a:cubicBezTo>
                  <a:cubicBezTo>
                    <a:pt x="173" y="4123"/>
                    <a:pt x="178" y="4124"/>
                    <a:pt x="181" y="4127"/>
                  </a:cubicBezTo>
                  <a:close/>
                  <a:moveTo>
                    <a:pt x="200" y="4153"/>
                  </a:moveTo>
                  <a:lnTo>
                    <a:pt x="200" y="4153"/>
                  </a:lnTo>
                  <a:cubicBezTo>
                    <a:pt x="203" y="4157"/>
                    <a:pt x="202" y="4162"/>
                    <a:pt x="199" y="4164"/>
                  </a:cubicBezTo>
                  <a:cubicBezTo>
                    <a:pt x="195" y="4167"/>
                    <a:pt x="190" y="4166"/>
                    <a:pt x="188" y="4163"/>
                  </a:cubicBezTo>
                  <a:lnTo>
                    <a:pt x="188" y="4163"/>
                  </a:lnTo>
                  <a:cubicBezTo>
                    <a:pt x="185" y="4160"/>
                    <a:pt x="185" y="4154"/>
                    <a:pt x="189" y="4152"/>
                  </a:cubicBezTo>
                  <a:cubicBezTo>
                    <a:pt x="192" y="4149"/>
                    <a:pt x="197" y="4150"/>
                    <a:pt x="200" y="4153"/>
                  </a:cubicBezTo>
                  <a:close/>
                  <a:moveTo>
                    <a:pt x="219" y="4179"/>
                  </a:moveTo>
                  <a:lnTo>
                    <a:pt x="219" y="4179"/>
                  </a:lnTo>
                  <a:cubicBezTo>
                    <a:pt x="222" y="4182"/>
                    <a:pt x="222" y="4187"/>
                    <a:pt x="218" y="4190"/>
                  </a:cubicBezTo>
                  <a:cubicBezTo>
                    <a:pt x="215" y="4193"/>
                    <a:pt x="210" y="4192"/>
                    <a:pt x="207" y="4189"/>
                  </a:cubicBezTo>
                  <a:lnTo>
                    <a:pt x="207" y="4189"/>
                  </a:lnTo>
                  <a:cubicBezTo>
                    <a:pt x="204" y="4185"/>
                    <a:pt x="205" y="4180"/>
                    <a:pt x="208" y="4177"/>
                  </a:cubicBezTo>
                  <a:cubicBezTo>
                    <a:pt x="212" y="4175"/>
                    <a:pt x="217" y="4175"/>
                    <a:pt x="219" y="4179"/>
                  </a:cubicBezTo>
                  <a:close/>
                  <a:moveTo>
                    <a:pt x="239" y="4203"/>
                  </a:moveTo>
                  <a:lnTo>
                    <a:pt x="239" y="4203"/>
                  </a:lnTo>
                  <a:cubicBezTo>
                    <a:pt x="242" y="4206"/>
                    <a:pt x="242" y="4211"/>
                    <a:pt x="239" y="4214"/>
                  </a:cubicBezTo>
                  <a:cubicBezTo>
                    <a:pt x="236" y="4217"/>
                    <a:pt x="230" y="4217"/>
                    <a:pt x="227" y="4214"/>
                  </a:cubicBezTo>
                  <a:lnTo>
                    <a:pt x="227" y="4214"/>
                  </a:lnTo>
                  <a:cubicBezTo>
                    <a:pt x="224" y="4210"/>
                    <a:pt x="225" y="4205"/>
                    <a:pt x="228" y="4202"/>
                  </a:cubicBezTo>
                  <a:cubicBezTo>
                    <a:pt x="231" y="4199"/>
                    <a:pt x="236" y="4200"/>
                    <a:pt x="239" y="4203"/>
                  </a:cubicBezTo>
                  <a:close/>
                  <a:moveTo>
                    <a:pt x="261" y="4227"/>
                  </a:moveTo>
                  <a:lnTo>
                    <a:pt x="261" y="4227"/>
                  </a:lnTo>
                  <a:cubicBezTo>
                    <a:pt x="264" y="4230"/>
                    <a:pt x="264" y="4235"/>
                    <a:pt x="260" y="4238"/>
                  </a:cubicBezTo>
                  <a:cubicBezTo>
                    <a:pt x="257" y="4241"/>
                    <a:pt x="252" y="4241"/>
                    <a:pt x="249" y="4237"/>
                  </a:cubicBezTo>
                  <a:lnTo>
                    <a:pt x="249" y="4237"/>
                  </a:lnTo>
                  <a:cubicBezTo>
                    <a:pt x="246" y="4234"/>
                    <a:pt x="246" y="4229"/>
                    <a:pt x="250" y="4226"/>
                  </a:cubicBezTo>
                  <a:cubicBezTo>
                    <a:pt x="253" y="4223"/>
                    <a:pt x="258" y="4223"/>
                    <a:pt x="261" y="4227"/>
                  </a:cubicBezTo>
                  <a:close/>
                  <a:moveTo>
                    <a:pt x="282" y="4250"/>
                  </a:moveTo>
                  <a:lnTo>
                    <a:pt x="282" y="4250"/>
                  </a:lnTo>
                  <a:cubicBezTo>
                    <a:pt x="285" y="4254"/>
                    <a:pt x="285" y="4259"/>
                    <a:pt x="282" y="4262"/>
                  </a:cubicBezTo>
                  <a:cubicBezTo>
                    <a:pt x="279" y="4265"/>
                    <a:pt x="274" y="4264"/>
                    <a:pt x="271" y="4261"/>
                  </a:cubicBezTo>
                  <a:lnTo>
                    <a:pt x="271" y="4261"/>
                  </a:lnTo>
                  <a:cubicBezTo>
                    <a:pt x="268" y="4258"/>
                    <a:pt x="268" y="4253"/>
                    <a:pt x="271" y="4250"/>
                  </a:cubicBezTo>
                  <a:cubicBezTo>
                    <a:pt x="274" y="4247"/>
                    <a:pt x="279" y="4247"/>
                    <a:pt x="282" y="4250"/>
                  </a:cubicBezTo>
                  <a:close/>
                  <a:moveTo>
                    <a:pt x="304" y="4272"/>
                  </a:moveTo>
                  <a:lnTo>
                    <a:pt x="304" y="4272"/>
                  </a:lnTo>
                  <a:cubicBezTo>
                    <a:pt x="308" y="4275"/>
                    <a:pt x="308" y="4280"/>
                    <a:pt x="306" y="4283"/>
                  </a:cubicBezTo>
                  <a:cubicBezTo>
                    <a:pt x="303" y="4287"/>
                    <a:pt x="298" y="4287"/>
                    <a:pt x="294" y="4284"/>
                  </a:cubicBezTo>
                  <a:lnTo>
                    <a:pt x="294" y="4284"/>
                  </a:lnTo>
                  <a:cubicBezTo>
                    <a:pt x="291" y="4281"/>
                    <a:pt x="290" y="4276"/>
                    <a:pt x="293" y="4273"/>
                  </a:cubicBezTo>
                  <a:cubicBezTo>
                    <a:pt x="296" y="4270"/>
                    <a:pt x="301" y="4269"/>
                    <a:pt x="304" y="4272"/>
                  </a:cubicBezTo>
                  <a:close/>
                  <a:moveTo>
                    <a:pt x="328" y="4293"/>
                  </a:moveTo>
                  <a:lnTo>
                    <a:pt x="328" y="4293"/>
                  </a:lnTo>
                  <a:cubicBezTo>
                    <a:pt x="332" y="4296"/>
                    <a:pt x="332" y="4301"/>
                    <a:pt x="329" y="4305"/>
                  </a:cubicBezTo>
                  <a:cubicBezTo>
                    <a:pt x="326" y="4308"/>
                    <a:pt x="321" y="4309"/>
                    <a:pt x="318" y="4306"/>
                  </a:cubicBezTo>
                  <a:lnTo>
                    <a:pt x="318" y="4306"/>
                  </a:lnTo>
                  <a:cubicBezTo>
                    <a:pt x="315" y="4303"/>
                    <a:pt x="314" y="4298"/>
                    <a:pt x="317" y="4294"/>
                  </a:cubicBezTo>
                  <a:cubicBezTo>
                    <a:pt x="320" y="4291"/>
                    <a:pt x="325" y="4291"/>
                    <a:pt x="328" y="4293"/>
                  </a:cubicBezTo>
                  <a:close/>
                  <a:moveTo>
                    <a:pt x="352" y="4315"/>
                  </a:moveTo>
                  <a:lnTo>
                    <a:pt x="352" y="4315"/>
                  </a:lnTo>
                  <a:cubicBezTo>
                    <a:pt x="355" y="4318"/>
                    <a:pt x="356" y="4323"/>
                    <a:pt x="353" y="4326"/>
                  </a:cubicBezTo>
                  <a:cubicBezTo>
                    <a:pt x="350" y="4330"/>
                    <a:pt x="345" y="4330"/>
                    <a:pt x="342" y="4327"/>
                  </a:cubicBezTo>
                  <a:lnTo>
                    <a:pt x="342" y="4327"/>
                  </a:lnTo>
                  <a:cubicBezTo>
                    <a:pt x="338" y="4324"/>
                    <a:pt x="338" y="4319"/>
                    <a:pt x="341" y="4316"/>
                  </a:cubicBezTo>
                  <a:cubicBezTo>
                    <a:pt x="343" y="4313"/>
                    <a:pt x="348" y="4312"/>
                    <a:pt x="352" y="4315"/>
                  </a:cubicBezTo>
                  <a:close/>
                  <a:moveTo>
                    <a:pt x="376" y="4334"/>
                  </a:moveTo>
                  <a:lnTo>
                    <a:pt x="376" y="4334"/>
                  </a:lnTo>
                  <a:cubicBezTo>
                    <a:pt x="380" y="4336"/>
                    <a:pt x="381" y="4341"/>
                    <a:pt x="379" y="4345"/>
                  </a:cubicBezTo>
                  <a:cubicBezTo>
                    <a:pt x="376" y="4349"/>
                    <a:pt x="371" y="4350"/>
                    <a:pt x="368" y="4348"/>
                  </a:cubicBezTo>
                  <a:lnTo>
                    <a:pt x="368" y="4348"/>
                  </a:lnTo>
                  <a:cubicBezTo>
                    <a:pt x="364" y="4345"/>
                    <a:pt x="363" y="4340"/>
                    <a:pt x="365" y="4337"/>
                  </a:cubicBezTo>
                  <a:cubicBezTo>
                    <a:pt x="367" y="4333"/>
                    <a:pt x="372" y="4332"/>
                    <a:pt x="376" y="4334"/>
                  </a:cubicBezTo>
                  <a:close/>
                  <a:moveTo>
                    <a:pt x="402" y="4353"/>
                  </a:moveTo>
                  <a:lnTo>
                    <a:pt x="402" y="4353"/>
                  </a:lnTo>
                  <a:cubicBezTo>
                    <a:pt x="405" y="4356"/>
                    <a:pt x="407" y="4361"/>
                    <a:pt x="404" y="4364"/>
                  </a:cubicBezTo>
                  <a:cubicBezTo>
                    <a:pt x="402" y="4368"/>
                    <a:pt x="397" y="4369"/>
                    <a:pt x="393" y="4367"/>
                  </a:cubicBezTo>
                  <a:lnTo>
                    <a:pt x="393" y="4367"/>
                  </a:lnTo>
                  <a:cubicBezTo>
                    <a:pt x="390" y="4365"/>
                    <a:pt x="388" y="4360"/>
                    <a:pt x="391" y="4356"/>
                  </a:cubicBezTo>
                  <a:cubicBezTo>
                    <a:pt x="393" y="4352"/>
                    <a:pt x="398" y="4351"/>
                    <a:pt x="402" y="4353"/>
                  </a:cubicBezTo>
                  <a:close/>
                  <a:moveTo>
                    <a:pt x="427" y="4373"/>
                  </a:moveTo>
                  <a:lnTo>
                    <a:pt x="427" y="4373"/>
                  </a:lnTo>
                  <a:cubicBezTo>
                    <a:pt x="431" y="4375"/>
                    <a:pt x="432" y="4380"/>
                    <a:pt x="430" y="4384"/>
                  </a:cubicBezTo>
                  <a:cubicBezTo>
                    <a:pt x="428" y="4387"/>
                    <a:pt x="423" y="4389"/>
                    <a:pt x="419" y="4386"/>
                  </a:cubicBezTo>
                  <a:lnTo>
                    <a:pt x="419" y="4386"/>
                  </a:lnTo>
                  <a:cubicBezTo>
                    <a:pt x="415" y="4384"/>
                    <a:pt x="414" y="4379"/>
                    <a:pt x="416" y="4375"/>
                  </a:cubicBezTo>
                  <a:cubicBezTo>
                    <a:pt x="419" y="4371"/>
                    <a:pt x="423" y="4370"/>
                    <a:pt x="427" y="4373"/>
                  </a:cubicBezTo>
                  <a:close/>
                  <a:moveTo>
                    <a:pt x="454" y="4389"/>
                  </a:moveTo>
                  <a:lnTo>
                    <a:pt x="454" y="4389"/>
                  </a:lnTo>
                  <a:cubicBezTo>
                    <a:pt x="458" y="4391"/>
                    <a:pt x="460" y="4396"/>
                    <a:pt x="457" y="4400"/>
                  </a:cubicBezTo>
                  <a:cubicBezTo>
                    <a:pt x="455" y="4404"/>
                    <a:pt x="450" y="4405"/>
                    <a:pt x="446" y="4403"/>
                  </a:cubicBezTo>
                  <a:lnTo>
                    <a:pt x="446" y="4403"/>
                  </a:lnTo>
                  <a:cubicBezTo>
                    <a:pt x="443" y="4401"/>
                    <a:pt x="441" y="4396"/>
                    <a:pt x="443" y="4392"/>
                  </a:cubicBezTo>
                  <a:cubicBezTo>
                    <a:pt x="446" y="4388"/>
                    <a:pt x="450" y="4387"/>
                    <a:pt x="454" y="4389"/>
                  </a:cubicBezTo>
                  <a:close/>
                  <a:moveTo>
                    <a:pt x="482" y="4406"/>
                  </a:moveTo>
                  <a:lnTo>
                    <a:pt x="482" y="4406"/>
                  </a:lnTo>
                  <a:cubicBezTo>
                    <a:pt x="486" y="4408"/>
                    <a:pt x="487" y="4413"/>
                    <a:pt x="485" y="4417"/>
                  </a:cubicBezTo>
                  <a:cubicBezTo>
                    <a:pt x="483" y="4420"/>
                    <a:pt x="478" y="4422"/>
                    <a:pt x="474" y="4420"/>
                  </a:cubicBezTo>
                  <a:lnTo>
                    <a:pt x="474" y="4420"/>
                  </a:lnTo>
                  <a:cubicBezTo>
                    <a:pt x="470" y="4417"/>
                    <a:pt x="469" y="4412"/>
                    <a:pt x="471" y="4409"/>
                  </a:cubicBezTo>
                  <a:cubicBezTo>
                    <a:pt x="473" y="4405"/>
                    <a:pt x="478" y="4403"/>
                    <a:pt x="482" y="4406"/>
                  </a:cubicBezTo>
                  <a:close/>
                  <a:moveTo>
                    <a:pt x="508" y="4421"/>
                  </a:moveTo>
                  <a:lnTo>
                    <a:pt x="508" y="4421"/>
                  </a:lnTo>
                  <a:cubicBezTo>
                    <a:pt x="512" y="4423"/>
                    <a:pt x="514" y="4428"/>
                    <a:pt x="513" y="4432"/>
                  </a:cubicBezTo>
                  <a:cubicBezTo>
                    <a:pt x="511" y="4436"/>
                    <a:pt x="506" y="4438"/>
                    <a:pt x="502" y="4436"/>
                  </a:cubicBezTo>
                  <a:lnTo>
                    <a:pt x="502" y="4436"/>
                  </a:lnTo>
                  <a:cubicBezTo>
                    <a:pt x="498" y="4435"/>
                    <a:pt x="496" y="4430"/>
                    <a:pt x="498" y="4426"/>
                  </a:cubicBezTo>
                  <a:cubicBezTo>
                    <a:pt x="500" y="4422"/>
                    <a:pt x="504" y="4420"/>
                    <a:pt x="508" y="4421"/>
                  </a:cubicBezTo>
                  <a:close/>
                  <a:moveTo>
                    <a:pt x="537" y="4436"/>
                  </a:moveTo>
                  <a:lnTo>
                    <a:pt x="537" y="4436"/>
                  </a:lnTo>
                  <a:cubicBezTo>
                    <a:pt x="541" y="4437"/>
                    <a:pt x="543" y="4442"/>
                    <a:pt x="542" y="4446"/>
                  </a:cubicBezTo>
                  <a:cubicBezTo>
                    <a:pt x="540" y="4450"/>
                    <a:pt x="535" y="4452"/>
                    <a:pt x="531" y="4450"/>
                  </a:cubicBezTo>
                  <a:lnTo>
                    <a:pt x="531" y="4450"/>
                  </a:lnTo>
                  <a:cubicBezTo>
                    <a:pt x="527" y="4449"/>
                    <a:pt x="525" y="4444"/>
                    <a:pt x="527" y="4440"/>
                  </a:cubicBezTo>
                  <a:cubicBezTo>
                    <a:pt x="528" y="4436"/>
                    <a:pt x="533" y="4434"/>
                    <a:pt x="537" y="4436"/>
                  </a:cubicBezTo>
                  <a:close/>
                  <a:moveTo>
                    <a:pt x="566" y="4450"/>
                  </a:moveTo>
                  <a:lnTo>
                    <a:pt x="566" y="4450"/>
                  </a:lnTo>
                  <a:cubicBezTo>
                    <a:pt x="570" y="4451"/>
                    <a:pt x="572" y="4456"/>
                    <a:pt x="570" y="4460"/>
                  </a:cubicBezTo>
                  <a:cubicBezTo>
                    <a:pt x="569" y="4464"/>
                    <a:pt x="564" y="4466"/>
                    <a:pt x="560" y="4464"/>
                  </a:cubicBezTo>
                  <a:lnTo>
                    <a:pt x="560" y="4464"/>
                  </a:lnTo>
                  <a:cubicBezTo>
                    <a:pt x="556" y="4463"/>
                    <a:pt x="554" y="4458"/>
                    <a:pt x="556" y="4454"/>
                  </a:cubicBezTo>
                  <a:cubicBezTo>
                    <a:pt x="557" y="4450"/>
                    <a:pt x="562" y="4448"/>
                    <a:pt x="566" y="4450"/>
                  </a:cubicBezTo>
                  <a:close/>
                  <a:moveTo>
                    <a:pt x="594" y="4463"/>
                  </a:moveTo>
                  <a:lnTo>
                    <a:pt x="594" y="4463"/>
                  </a:lnTo>
                  <a:cubicBezTo>
                    <a:pt x="598" y="4464"/>
                    <a:pt x="601" y="4468"/>
                    <a:pt x="600" y="4472"/>
                  </a:cubicBezTo>
                  <a:cubicBezTo>
                    <a:pt x="599" y="4477"/>
                    <a:pt x="594" y="4479"/>
                    <a:pt x="590" y="4478"/>
                  </a:cubicBezTo>
                  <a:lnTo>
                    <a:pt x="590" y="4478"/>
                  </a:lnTo>
                  <a:cubicBezTo>
                    <a:pt x="586" y="4477"/>
                    <a:pt x="583" y="4472"/>
                    <a:pt x="584" y="4468"/>
                  </a:cubicBezTo>
                  <a:cubicBezTo>
                    <a:pt x="585" y="4464"/>
                    <a:pt x="590" y="4461"/>
                    <a:pt x="594" y="4463"/>
                  </a:cubicBezTo>
                  <a:close/>
                  <a:moveTo>
                    <a:pt x="624" y="4474"/>
                  </a:moveTo>
                  <a:lnTo>
                    <a:pt x="624" y="4474"/>
                  </a:lnTo>
                  <a:cubicBezTo>
                    <a:pt x="628" y="4475"/>
                    <a:pt x="631" y="4479"/>
                    <a:pt x="630" y="4483"/>
                  </a:cubicBezTo>
                  <a:cubicBezTo>
                    <a:pt x="629" y="4488"/>
                    <a:pt x="624" y="4490"/>
                    <a:pt x="620" y="4489"/>
                  </a:cubicBezTo>
                  <a:lnTo>
                    <a:pt x="620" y="4489"/>
                  </a:lnTo>
                  <a:cubicBezTo>
                    <a:pt x="616" y="4488"/>
                    <a:pt x="613" y="4483"/>
                    <a:pt x="614" y="4479"/>
                  </a:cubicBezTo>
                  <a:cubicBezTo>
                    <a:pt x="615" y="4475"/>
                    <a:pt x="620" y="4472"/>
                    <a:pt x="624" y="4474"/>
                  </a:cubicBezTo>
                  <a:close/>
                  <a:moveTo>
                    <a:pt x="654" y="4485"/>
                  </a:moveTo>
                  <a:lnTo>
                    <a:pt x="654" y="4485"/>
                  </a:lnTo>
                  <a:cubicBezTo>
                    <a:pt x="658" y="4486"/>
                    <a:pt x="661" y="4490"/>
                    <a:pt x="660" y="4494"/>
                  </a:cubicBezTo>
                  <a:cubicBezTo>
                    <a:pt x="659" y="4499"/>
                    <a:pt x="654" y="4501"/>
                    <a:pt x="650" y="4500"/>
                  </a:cubicBezTo>
                  <a:lnTo>
                    <a:pt x="650" y="4500"/>
                  </a:lnTo>
                  <a:cubicBezTo>
                    <a:pt x="646" y="4499"/>
                    <a:pt x="643" y="4495"/>
                    <a:pt x="644" y="4490"/>
                  </a:cubicBezTo>
                  <a:cubicBezTo>
                    <a:pt x="645" y="4486"/>
                    <a:pt x="650" y="4483"/>
                    <a:pt x="654" y="4485"/>
                  </a:cubicBezTo>
                  <a:close/>
                  <a:moveTo>
                    <a:pt x="684" y="4495"/>
                  </a:moveTo>
                  <a:lnTo>
                    <a:pt x="684" y="4495"/>
                  </a:lnTo>
                  <a:cubicBezTo>
                    <a:pt x="689" y="4496"/>
                    <a:pt x="691" y="4500"/>
                    <a:pt x="690" y="4504"/>
                  </a:cubicBezTo>
                  <a:cubicBezTo>
                    <a:pt x="689" y="4509"/>
                    <a:pt x="685" y="4511"/>
                    <a:pt x="680" y="4510"/>
                  </a:cubicBezTo>
                  <a:lnTo>
                    <a:pt x="680" y="4510"/>
                  </a:lnTo>
                  <a:cubicBezTo>
                    <a:pt x="676" y="4509"/>
                    <a:pt x="674" y="4505"/>
                    <a:pt x="675" y="4500"/>
                  </a:cubicBezTo>
                  <a:cubicBezTo>
                    <a:pt x="676" y="4496"/>
                    <a:pt x="680" y="4493"/>
                    <a:pt x="684" y="4495"/>
                  </a:cubicBezTo>
                  <a:close/>
                  <a:moveTo>
                    <a:pt x="716" y="4502"/>
                  </a:moveTo>
                  <a:lnTo>
                    <a:pt x="716" y="4502"/>
                  </a:lnTo>
                  <a:cubicBezTo>
                    <a:pt x="720" y="4503"/>
                    <a:pt x="722" y="4508"/>
                    <a:pt x="721" y="4512"/>
                  </a:cubicBezTo>
                  <a:cubicBezTo>
                    <a:pt x="720" y="4516"/>
                    <a:pt x="716" y="4519"/>
                    <a:pt x="712" y="4518"/>
                  </a:cubicBezTo>
                  <a:lnTo>
                    <a:pt x="712" y="4518"/>
                  </a:lnTo>
                  <a:cubicBezTo>
                    <a:pt x="707" y="4517"/>
                    <a:pt x="705" y="4512"/>
                    <a:pt x="706" y="4508"/>
                  </a:cubicBezTo>
                  <a:cubicBezTo>
                    <a:pt x="707" y="4504"/>
                    <a:pt x="711" y="4501"/>
                    <a:pt x="716" y="4502"/>
                  </a:cubicBezTo>
                  <a:close/>
                  <a:moveTo>
                    <a:pt x="747" y="4510"/>
                  </a:moveTo>
                  <a:lnTo>
                    <a:pt x="747" y="4510"/>
                  </a:lnTo>
                  <a:cubicBezTo>
                    <a:pt x="751" y="4511"/>
                    <a:pt x="753" y="4516"/>
                    <a:pt x="752" y="4520"/>
                  </a:cubicBezTo>
                  <a:cubicBezTo>
                    <a:pt x="751" y="4524"/>
                    <a:pt x="747" y="4527"/>
                    <a:pt x="743" y="4526"/>
                  </a:cubicBezTo>
                  <a:lnTo>
                    <a:pt x="743" y="4526"/>
                  </a:lnTo>
                  <a:cubicBezTo>
                    <a:pt x="738" y="4525"/>
                    <a:pt x="736" y="4520"/>
                    <a:pt x="737" y="4516"/>
                  </a:cubicBezTo>
                  <a:cubicBezTo>
                    <a:pt x="738" y="4512"/>
                    <a:pt x="742" y="4509"/>
                    <a:pt x="747" y="4510"/>
                  </a:cubicBezTo>
                  <a:close/>
                  <a:moveTo>
                    <a:pt x="777" y="4517"/>
                  </a:moveTo>
                  <a:lnTo>
                    <a:pt x="777" y="4517"/>
                  </a:lnTo>
                  <a:cubicBezTo>
                    <a:pt x="781" y="4517"/>
                    <a:pt x="784" y="4521"/>
                    <a:pt x="784" y="4525"/>
                  </a:cubicBezTo>
                  <a:cubicBezTo>
                    <a:pt x="783" y="4530"/>
                    <a:pt x="779" y="4533"/>
                    <a:pt x="775" y="4532"/>
                  </a:cubicBezTo>
                  <a:lnTo>
                    <a:pt x="775" y="4532"/>
                  </a:lnTo>
                  <a:cubicBezTo>
                    <a:pt x="770" y="4532"/>
                    <a:pt x="767" y="4528"/>
                    <a:pt x="768" y="4523"/>
                  </a:cubicBezTo>
                  <a:cubicBezTo>
                    <a:pt x="768" y="4519"/>
                    <a:pt x="772" y="4516"/>
                    <a:pt x="777" y="4517"/>
                  </a:cubicBezTo>
                  <a:close/>
                  <a:moveTo>
                    <a:pt x="809" y="4521"/>
                  </a:moveTo>
                  <a:lnTo>
                    <a:pt x="809" y="4521"/>
                  </a:lnTo>
                  <a:cubicBezTo>
                    <a:pt x="813" y="4522"/>
                    <a:pt x="816" y="4526"/>
                    <a:pt x="815" y="4530"/>
                  </a:cubicBezTo>
                  <a:cubicBezTo>
                    <a:pt x="815" y="4535"/>
                    <a:pt x="811" y="4538"/>
                    <a:pt x="807" y="4537"/>
                  </a:cubicBezTo>
                  <a:lnTo>
                    <a:pt x="807" y="4537"/>
                  </a:lnTo>
                  <a:cubicBezTo>
                    <a:pt x="802" y="4537"/>
                    <a:pt x="799" y="4533"/>
                    <a:pt x="800" y="4528"/>
                  </a:cubicBezTo>
                  <a:cubicBezTo>
                    <a:pt x="800" y="4524"/>
                    <a:pt x="804" y="4521"/>
                    <a:pt x="809" y="4521"/>
                  </a:cubicBezTo>
                  <a:close/>
                  <a:moveTo>
                    <a:pt x="840" y="4526"/>
                  </a:moveTo>
                  <a:lnTo>
                    <a:pt x="840" y="4526"/>
                  </a:lnTo>
                  <a:cubicBezTo>
                    <a:pt x="845" y="4527"/>
                    <a:pt x="848" y="4531"/>
                    <a:pt x="847" y="4535"/>
                  </a:cubicBezTo>
                  <a:cubicBezTo>
                    <a:pt x="847" y="4539"/>
                    <a:pt x="843" y="4543"/>
                    <a:pt x="838" y="4542"/>
                  </a:cubicBezTo>
                  <a:lnTo>
                    <a:pt x="838" y="4542"/>
                  </a:lnTo>
                  <a:cubicBezTo>
                    <a:pt x="834" y="4541"/>
                    <a:pt x="831" y="4537"/>
                    <a:pt x="831" y="4533"/>
                  </a:cubicBezTo>
                  <a:cubicBezTo>
                    <a:pt x="832" y="4529"/>
                    <a:pt x="836" y="4526"/>
                    <a:pt x="840" y="4526"/>
                  </a:cubicBezTo>
                  <a:close/>
                  <a:moveTo>
                    <a:pt x="871" y="4529"/>
                  </a:moveTo>
                  <a:lnTo>
                    <a:pt x="871" y="4529"/>
                  </a:lnTo>
                  <a:cubicBezTo>
                    <a:pt x="875" y="4529"/>
                    <a:pt x="879" y="4533"/>
                    <a:pt x="879" y="4537"/>
                  </a:cubicBezTo>
                  <a:cubicBezTo>
                    <a:pt x="879" y="4542"/>
                    <a:pt x="875" y="4545"/>
                    <a:pt x="871" y="4545"/>
                  </a:cubicBezTo>
                  <a:lnTo>
                    <a:pt x="871" y="4545"/>
                  </a:lnTo>
                  <a:cubicBezTo>
                    <a:pt x="867" y="4545"/>
                    <a:pt x="863" y="4542"/>
                    <a:pt x="863" y="4537"/>
                  </a:cubicBezTo>
                  <a:cubicBezTo>
                    <a:pt x="863" y="4533"/>
                    <a:pt x="867" y="4529"/>
                    <a:pt x="871" y="4529"/>
                  </a:cubicBezTo>
                  <a:close/>
                  <a:moveTo>
                    <a:pt x="903" y="4531"/>
                  </a:moveTo>
                  <a:lnTo>
                    <a:pt x="903" y="4531"/>
                  </a:lnTo>
                  <a:cubicBezTo>
                    <a:pt x="907" y="4531"/>
                    <a:pt x="911" y="4534"/>
                    <a:pt x="911" y="4539"/>
                  </a:cubicBezTo>
                  <a:cubicBezTo>
                    <a:pt x="911" y="4543"/>
                    <a:pt x="907" y="4547"/>
                    <a:pt x="903" y="4547"/>
                  </a:cubicBezTo>
                  <a:lnTo>
                    <a:pt x="903" y="4547"/>
                  </a:lnTo>
                  <a:cubicBezTo>
                    <a:pt x="899" y="4547"/>
                    <a:pt x="895" y="4543"/>
                    <a:pt x="895" y="4539"/>
                  </a:cubicBezTo>
                  <a:cubicBezTo>
                    <a:pt x="895" y="4534"/>
                    <a:pt x="899" y="4531"/>
                    <a:pt x="903" y="4531"/>
                  </a:cubicBezTo>
                  <a:close/>
                  <a:moveTo>
                    <a:pt x="935" y="4533"/>
                  </a:moveTo>
                  <a:lnTo>
                    <a:pt x="935" y="4533"/>
                  </a:lnTo>
                  <a:cubicBezTo>
                    <a:pt x="939" y="4533"/>
                    <a:pt x="943" y="4536"/>
                    <a:pt x="943" y="4541"/>
                  </a:cubicBezTo>
                  <a:cubicBezTo>
                    <a:pt x="943" y="4545"/>
                    <a:pt x="939" y="4549"/>
                    <a:pt x="935" y="4549"/>
                  </a:cubicBezTo>
                  <a:lnTo>
                    <a:pt x="935" y="4549"/>
                  </a:lnTo>
                  <a:cubicBezTo>
                    <a:pt x="931" y="4549"/>
                    <a:pt x="927" y="4545"/>
                    <a:pt x="927" y="4541"/>
                  </a:cubicBezTo>
                  <a:cubicBezTo>
                    <a:pt x="927" y="4536"/>
                    <a:pt x="931" y="4533"/>
                    <a:pt x="935" y="4533"/>
                  </a:cubicBezTo>
                  <a:close/>
                  <a:moveTo>
                    <a:pt x="967" y="4533"/>
                  </a:moveTo>
                  <a:lnTo>
                    <a:pt x="967" y="4533"/>
                  </a:lnTo>
                  <a:cubicBezTo>
                    <a:pt x="971" y="4533"/>
                    <a:pt x="975" y="4537"/>
                    <a:pt x="975" y="4541"/>
                  </a:cubicBezTo>
                  <a:cubicBezTo>
                    <a:pt x="975" y="4546"/>
                    <a:pt x="971" y="4549"/>
                    <a:pt x="967" y="4549"/>
                  </a:cubicBezTo>
                  <a:lnTo>
                    <a:pt x="967" y="4549"/>
                  </a:lnTo>
                  <a:cubicBezTo>
                    <a:pt x="963" y="4549"/>
                    <a:pt x="959" y="4546"/>
                    <a:pt x="959" y="4541"/>
                  </a:cubicBezTo>
                  <a:cubicBezTo>
                    <a:pt x="959" y="4537"/>
                    <a:pt x="963" y="4533"/>
                    <a:pt x="967" y="4533"/>
                  </a:cubicBezTo>
                  <a:close/>
                  <a:moveTo>
                    <a:pt x="999" y="4533"/>
                  </a:moveTo>
                  <a:lnTo>
                    <a:pt x="999" y="4533"/>
                  </a:lnTo>
                  <a:cubicBezTo>
                    <a:pt x="1003" y="4533"/>
                    <a:pt x="1007" y="4537"/>
                    <a:pt x="1007" y="4541"/>
                  </a:cubicBezTo>
                  <a:cubicBezTo>
                    <a:pt x="1007" y="4546"/>
                    <a:pt x="1003" y="4549"/>
                    <a:pt x="999" y="4549"/>
                  </a:cubicBezTo>
                  <a:lnTo>
                    <a:pt x="999" y="4549"/>
                  </a:lnTo>
                  <a:cubicBezTo>
                    <a:pt x="995" y="4549"/>
                    <a:pt x="991" y="4546"/>
                    <a:pt x="991" y="4541"/>
                  </a:cubicBezTo>
                  <a:cubicBezTo>
                    <a:pt x="991" y="4537"/>
                    <a:pt x="995" y="4533"/>
                    <a:pt x="999" y="4533"/>
                  </a:cubicBezTo>
                  <a:close/>
                  <a:moveTo>
                    <a:pt x="1031" y="4533"/>
                  </a:moveTo>
                  <a:lnTo>
                    <a:pt x="1031" y="4533"/>
                  </a:lnTo>
                  <a:cubicBezTo>
                    <a:pt x="1035" y="4533"/>
                    <a:pt x="1039" y="4537"/>
                    <a:pt x="1039" y="4541"/>
                  </a:cubicBezTo>
                  <a:cubicBezTo>
                    <a:pt x="1039" y="4546"/>
                    <a:pt x="1035" y="4549"/>
                    <a:pt x="1031" y="4549"/>
                  </a:cubicBezTo>
                  <a:lnTo>
                    <a:pt x="1031" y="4549"/>
                  </a:lnTo>
                  <a:cubicBezTo>
                    <a:pt x="1027" y="4549"/>
                    <a:pt x="1023" y="4546"/>
                    <a:pt x="1023" y="4541"/>
                  </a:cubicBezTo>
                  <a:cubicBezTo>
                    <a:pt x="1023" y="4537"/>
                    <a:pt x="1027" y="4533"/>
                    <a:pt x="1031" y="4533"/>
                  </a:cubicBezTo>
                  <a:close/>
                  <a:moveTo>
                    <a:pt x="1063" y="4533"/>
                  </a:moveTo>
                  <a:lnTo>
                    <a:pt x="1063" y="4533"/>
                  </a:lnTo>
                  <a:cubicBezTo>
                    <a:pt x="1067" y="4533"/>
                    <a:pt x="1071" y="4537"/>
                    <a:pt x="1071" y="4541"/>
                  </a:cubicBezTo>
                  <a:cubicBezTo>
                    <a:pt x="1071" y="4546"/>
                    <a:pt x="1067" y="4549"/>
                    <a:pt x="1063" y="4549"/>
                  </a:cubicBezTo>
                  <a:lnTo>
                    <a:pt x="1063" y="4549"/>
                  </a:lnTo>
                  <a:cubicBezTo>
                    <a:pt x="1059" y="4549"/>
                    <a:pt x="1055" y="4546"/>
                    <a:pt x="1055" y="4541"/>
                  </a:cubicBezTo>
                  <a:cubicBezTo>
                    <a:pt x="1055" y="4537"/>
                    <a:pt x="1059" y="4533"/>
                    <a:pt x="1063" y="4533"/>
                  </a:cubicBezTo>
                  <a:close/>
                  <a:moveTo>
                    <a:pt x="1095" y="4533"/>
                  </a:moveTo>
                  <a:lnTo>
                    <a:pt x="1095" y="4533"/>
                  </a:lnTo>
                  <a:cubicBezTo>
                    <a:pt x="1099" y="4533"/>
                    <a:pt x="1103" y="4537"/>
                    <a:pt x="1103" y="4541"/>
                  </a:cubicBezTo>
                  <a:cubicBezTo>
                    <a:pt x="1103" y="4546"/>
                    <a:pt x="1099" y="4549"/>
                    <a:pt x="1095" y="4549"/>
                  </a:cubicBezTo>
                  <a:lnTo>
                    <a:pt x="1095" y="4549"/>
                  </a:lnTo>
                  <a:cubicBezTo>
                    <a:pt x="1091" y="4549"/>
                    <a:pt x="1087" y="4546"/>
                    <a:pt x="1087" y="4541"/>
                  </a:cubicBezTo>
                  <a:cubicBezTo>
                    <a:pt x="1087" y="4537"/>
                    <a:pt x="1091" y="4533"/>
                    <a:pt x="1095" y="4533"/>
                  </a:cubicBezTo>
                  <a:close/>
                  <a:moveTo>
                    <a:pt x="1127" y="4533"/>
                  </a:moveTo>
                  <a:lnTo>
                    <a:pt x="1127" y="4533"/>
                  </a:lnTo>
                  <a:cubicBezTo>
                    <a:pt x="1131" y="4533"/>
                    <a:pt x="1135" y="4537"/>
                    <a:pt x="1135" y="4541"/>
                  </a:cubicBezTo>
                  <a:cubicBezTo>
                    <a:pt x="1135" y="4546"/>
                    <a:pt x="1131" y="4549"/>
                    <a:pt x="1127" y="4549"/>
                  </a:cubicBezTo>
                  <a:lnTo>
                    <a:pt x="1127" y="4549"/>
                  </a:lnTo>
                  <a:cubicBezTo>
                    <a:pt x="1123" y="4549"/>
                    <a:pt x="1119" y="4546"/>
                    <a:pt x="1119" y="4541"/>
                  </a:cubicBezTo>
                  <a:cubicBezTo>
                    <a:pt x="1119" y="4537"/>
                    <a:pt x="1123" y="4533"/>
                    <a:pt x="1127" y="4533"/>
                  </a:cubicBezTo>
                  <a:close/>
                  <a:moveTo>
                    <a:pt x="1159" y="4533"/>
                  </a:moveTo>
                  <a:lnTo>
                    <a:pt x="1159" y="4533"/>
                  </a:lnTo>
                  <a:cubicBezTo>
                    <a:pt x="1163" y="4533"/>
                    <a:pt x="1167" y="4537"/>
                    <a:pt x="1167" y="4541"/>
                  </a:cubicBezTo>
                  <a:cubicBezTo>
                    <a:pt x="1167" y="4546"/>
                    <a:pt x="1163" y="4549"/>
                    <a:pt x="1159" y="4549"/>
                  </a:cubicBezTo>
                  <a:lnTo>
                    <a:pt x="1159" y="4549"/>
                  </a:lnTo>
                  <a:cubicBezTo>
                    <a:pt x="1155" y="4549"/>
                    <a:pt x="1151" y="4546"/>
                    <a:pt x="1151" y="4541"/>
                  </a:cubicBezTo>
                  <a:cubicBezTo>
                    <a:pt x="1151" y="4537"/>
                    <a:pt x="1155" y="4533"/>
                    <a:pt x="1159" y="4533"/>
                  </a:cubicBezTo>
                  <a:close/>
                  <a:moveTo>
                    <a:pt x="1191" y="4533"/>
                  </a:moveTo>
                  <a:lnTo>
                    <a:pt x="1191" y="4533"/>
                  </a:lnTo>
                  <a:cubicBezTo>
                    <a:pt x="1195" y="4533"/>
                    <a:pt x="1199" y="4537"/>
                    <a:pt x="1199" y="4541"/>
                  </a:cubicBezTo>
                  <a:cubicBezTo>
                    <a:pt x="1199" y="4546"/>
                    <a:pt x="1195" y="4549"/>
                    <a:pt x="1191" y="4549"/>
                  </a:cubicBezTo>
                  <a:lnTo>
                    <a:pt x="1191" y="4549"/>
                  </a:lnTo>
                  <a:cubicBezTo>
                    <a:pt x="1187" y="4549"/>
                    <a:pt x="1183" y="4546"/>
                    <a:pt x="1183" y="4541"/>
                  </a:cubicBezTo>
                  <a:cubicBezTo>
                    <a:pt x="1183" y="4537"/>
                    <a:pt x="1187" y="4533"/>
                    <a:pt x="1191" y="4533"/>
                  </a:cubicBezTo>
                  <a:close/>
                  <a:moveTo>
                    <a:pt x="1223" y="4533"/>
                  </a:moveTo>
                  <a:lnTo>
                    <a:pt x="1223" y="4533"/>
                  </a:lnTo>
                  <a:cubicBezTo>
                    <a:pt x="1227" y="4533"/>
                    <a:pt x="1231" y="4537"/>
                    <a:pt x="1231" y="4541"/>
                  </a:cubicBezTo>
                  <a:cubicBezTo>
                    <a:pt x="1231" y="4546"/>
                    <a:pt x="1227" y="4549"/>
                    <a:pt x="1223" y="4549"/>
                  </a:cubicBezTo>
                  <a:lnTo>
                    <a:pt x="1223" y="4549"/>
                  </a:lnTo>
                  <a:cubicBezTo>
                    <a:pt x="1219" y="4549"/>
                    <a:pt x="1215" y="4546"/>
                    <a:pt x="1215" y="4541"/>
                  </a:cubicBezTo>
                  <a:cubicBezTo>
                    <a:pt x="1215" y="4537"/>
                    <a:pt x="1219" y="4533"/>
                    <a:pt x="1223" y="4533"/>
                  </a:cubicBezTo>
                  <a:close/>
                  <a:moveTo>
                    <a:pt x="1255" y="4533"/>
                  </a:moveTo>
                  <a:lnTo>
                    <a:pt x="1255" y="4533"/>
                  </a:lnTo>
                  <a:cubicBezTo>
                    <a:pt x="1260" y="4533"/>
                    <a:pt x="1263" y="4537"/>
                    <a:pt x="1263" y="4541"/>
                  </a:cubicBezTo>
                  <a:cubicBezTo>
                    <a:pt x="1263" y="4546"/>
                    <a:pt x="1260" y="4549"/>
                    <a:pt x="1255" y="4549"/>
                  </a:cubicBezTo>
                  <a:lnTo>
                    <a:pt x="1255" y="4549"/>
                  </a:lnTo>
                  <a:cubicBezTo>
                    <a:pt x="1251" y="4549"/>
                    <a:pt x="1247" y="4546"/>
                    <a:pt x="1247" y="4541"/>
                  </a:cubicBezTo>
                  <a:cubicBezTo>
                    <a:pt x="1247" y="4537"/>
                    <a:pt x="1251" y="4533"/>
                    <a:pt x="1255" y="4533"/>
                  </a:cubicBezTo>
                  <a:close/>
                  <a:moveTo>
                    <a:pt x="1287" y="4533"/>
                  </a:moveTo>
                  <a:lnTo>
                    <a:pt x="1287" y="4533"/>
                  </a:lnTo>
                  <a:cubicBezTo>
                    <a:pt x="1292" y="4533"/>
                    <a:pt x="1295" y="4537"/>
                    <a:pt x="1295" y="4541"/>
                  </a:cubicBezTo>
                  <a:cubicBezTo>
                    <a:pt x="1295" y="4546"/>
                    <a:pt x="1292" y="4549"/>
                    <a:pt x="1287" y="4549"/>
                  </a:cubicBezTo>
                  <a:lnTo>
                    <a:pt x="1287" y="4549"/>
                  </a:lnTo>
                  <a:cubicBezTo>
                    <a:pt x="1283" y="4549"/>
                    <a:pt x="1279" y="4546"/>
                    <a:pt x="1279" y="4541"/>
                  </a:cubicBezTo>
                  <a:cubicBezTo>
                    <a:pt x="1279" y="4537"/>
                    <a:pt x="1283" y="4533"/>
                    <a:pt x="1287" y="4533"/>
                  </a:cubicBezTo>
                  <a:close/>
                  <a:moveTo>
                    <a:pt x="1319" y="4533"/>
                  </a:moveTo>
                  <a:lnTo>
                    <a:pt x="1319" y="4533"/>
                  </a:lnTo>
                  <a:cubicBezTo>
                    <a:pt x="1324" y="4533"/>
                    <a:pt x="1327" y="4537"/>
                    <a:pt x="1327" y="4541"/>
                  </a:cubicBezTo>
                  <a:cubicBezTo>
                    <a:pt x="1327" y="4546"/>
                    <a:pt x="1324" y="4549"/>
                    <a:pt x="1319" y="4549"/>
                  </a:cubicBezTo>
                  <a:lnTo>
                    <a:pt x="1319" y="4549"/>
                  </a:lnTo>
                  <a:cubicBezTo>
                    <a:pt x="1315" y="4549"/>
                    <a:pt x="1311" y="4546"/>
                    <a:pt x="1311" y="4541"/>
                  </a:cubicBezTo>
                  <a:cubicBezTo>
                    <a:pt x="1311" y="4537"/>
                    <a:pt x="1315" y="4533"/>
                    <a:pt x="1319" y="4533"/>
                  </a:cubicBezTo>
                  <a:close/>
                  <a:moveTo>
                    <a:pt x="1351" y="4533"/>
                  </a:moveTo>
                  <a:lnTo>
                    <a:pt x="1351" y="4533"/>
                  </a:lnTo>
                  <a:cubicBezTo>
                    <a:pt x="1356" y="4533"/>
                    <a:pt x="1359" y="4537"/>
                    <a:pt x="1359" y="4541"/>
                  </a:cubicBezTo>
                  <a:cubicBezTo>
                    <a:pt x="1359" y="4546"/>
                    <a:pt x="1356" y="4549"/>
                    <a:pt x="1351" y="4549"/>
                  </a:cubicBezTo>
                  <a:lnTo>
                    <a:pt x="1351" y="4549"/>
                  </a:lnTo>
                  <a:cubicBezTo>
                    <a:pt x="1347" y="4549"/>
                    <a:pt x="1343" y="4546"/>
                    <a:pt x="1343" y="4541"/>
                  </a:cubicBezTo>
                  <a:cubicBezTo>
                    <a:pt x="1343" y="4537"/>
                    <a:pt x="1347" y="4533"/>
                    <a:pt x="1351" y="4533"/>
                  </a:cubicBezTo>
                  <a:close/>
                  <a:moveTo>
                    <a:pt x="1383" y="4533"/>
                  </a:moveTo>
                  <a:lnTo>
                    <a:pt x="1383" y="4533"/>
                  </a:lnTo>
                  <a:cubicBezTo>
                    <a:pt x="1388" y="4533"/>
                    <a:pt x="1391" y="4537"/>
                    <a:pt x="1391" y="4541"/>
                  </a:cubicBezTo>
                  <a:cubicBezTo>
                    <a:pt x="1391" y="4546"/>
                    <a:pt x="1388" y="4549"/>
                    <a:pt x="1383" y="4549"/>
                  </a:cubicBezTo>
                  <a:lnTo>
                    <a:pt x="1383" y="4549"/>
                  </a:lnTo>
                  <a:cubicBezTo>
                    <a:pt x="1379" y="4549"/>
                    <a:pt x="1375" y="4546"/>
                    <a:pt x="1375" y="4541"/>
                  </a:cubicBezTo>
                  <a:cubicBezTo>
                    <a:pt x="1375" y="4537"/>
                    <a:pt x="1379" y="4533"/>
                    <a:pt x="1383" y="4533"/>
                  </a:cubicBezTo>
                  <a:close/>
                  <a:moveTo>
                    <a:pt x="1415" y="4533"/>
                  </a:moveTo>
                  <a:lnTo>
                    <a:pt x="1415" y="4533"/>
                  </a:lnTo>
                  <a:cubicBezTo>
                    <a:pt x="1420" y="4533"/>
                    <a:pt x="1423" y="4537"/>
                    <a:pt x="1423" y="4541"/>
                  </a:cubicBezTo>
                  <a:cubicBezTo>
                    <a:pt x="1423" y="4546"/>
                    <a:pt x="1420" y="4549"/>
                    <a:pt x="1415" y="4549"/>
                  </a:cubicBezTo>
                  <a:lnTo>
                    <a:pt x="1415" y="4549"/>
                  </a:lnTo>
                  <a:cubicBezTo>
                    <a:pt x="1411" y="4549"/>
                    <a:pt x="1407" y="4546"/>
                    <a:pt x="1407" y="4541"/>
                  </a:cubicBezTo>
                  <a:cubicBezTo>
                    <a:pt x="1407" y="4537"/>
                    <a:pt x="1411" y="4533"/>
                    <a:pt x="1415" y="4533"/>
                  </a:cubicBezTo>
                  <a:close/>
                  <a:moveTo>
                    <a:pt x="1447" y="4533"/>
                  </a:moveTo>
                  <a:lnTo>
                    <a:pt x="1447" y="4533"/>
                  </a:lnTo>
                  <a:cubicBezTo>
                    <a:pt x="1452" y="4533"/>
                    <a:pt x="1455" y="4537"/>
                    <a:pt x="1455" y="4541"/>
                  </a:cubicBezTo>
                  <a:cubicBezTo>
                    <a:pt x="1455" y="4546"/>
                    <a:pt x="1452" y="4549"/>
                    <a:pt x="1447" y="4549"/>
                  </a:cubicBezTo>
                  <a:lnTo>
                    <a:pt x="1447" y="4549"/>
                  </a:lnTo>
                  <a:cubicBezTo>
                    <a:pt x="1443" y="4549"/>
                    <a:pt x="1439" y="4546"/>
                    <a:pt x="1439" y="4541"/>
                  </a:cubicBezTo>
                  <a:cubicBezTo>
                    <a:pt x="1439" y="4537"/>
                    <a:pt x="1443" y="4533"/>
                    <a:pt x="1447" y="4533"/>
                  </a:cubicBezTo>
                  <a:close/>
                  <a:moveTo>
                    <a:pt x="1479" y="4533"/>
                  </a:moveTo>
                  <a:lnTo>
                    <a:pt x="1479" y="4533"/>
                  </a:lnTo>
                  <a:cubicBezTo>
                    <a:pt x="1484" y="4533"/>
                    <a:pt x="1487" y="4537"/>
                    <a:pt x="1487" y="4541"/>
                  </a:cubicBezTo>
                  <a:cubicBezTo>
                    <a:pt x="1487" y="4546"/>
                    <a:pt x="1484" y="4549"/>
                    <a:pt x="1479" y="4549"/>
                  </a:cubicBezTo>
                  <a:lnTo>
                    <a:pt x="1479" y="4549"/>
                  </a:lnTo>
                  <a:cubicBezTo>
                    <a:pt x="1475" y="4549"/>
                    <a:pt x="1471" y="4546"/>
                    <a:pt x="1471" y="4541"/>
                  </a:cubicBezTo>
                  <a:cubicBezTo>
                    <a:pt x="1471" y="4537"/>
                    <a:pt x="1475" y="4533"/>
                    <a:pt x="1479" y="4533"/>
                  </a:cubicBezTo>
                  <a:close/>
                  <a:moveTo>
                    <a:pt x="1511" y="4533"/>
                  </a:moveTo>
                  <a:lnTo>
                    <a:pt x="1511" y="4533"/>
                  </a:lnTo>
                  <a:cubicBezTo>
                    <a:pt x="1516" y="4533"/>
                    <a:pt x="1519" y="4537"/>
                    <a:pt x="1519" y="4541"/>
                  </a:cubicBezTo>
                  <a:cubicBezTo>
                    <a:pt x="1519" y="4546"/>
                    <a:pt x="1516" y="4549"/>
                    <a:pt x="1511" y="4549"/>
                  </a:cubicBezTo>
                  <a:lnTo>
                    <a:pt x="1511" y="4549"/>
                  </a:lnTo>
                  <a:cubicBezTo>
                    <a:pt x="1507" y="4549"/>
                    <a:pt x="1503" y="4546"/>
                    <a:pt x="1503" y="4541"/>
                  </a:cubicBezTo>
                  <a:cubicBezTo>
                    <a:pt x="1503" y="4537"/>
                    <a:pt x="1507" y="4533"/>
                    <a:pt x="1511" y="4533"/>
                  </a:cubicBezTo>
                  <a:close/>
                  <a:moveTo>
                    <a:pt x="1543" y="4533"/>
                  </a:moveTo>
                  <a:lnTo>
                    <a:pt x="1543" y="4533"/>
                  </a:lnTo>
                  <a:cubicBezTo>
                    <a:pt x="1548" y="4533"/>
                    <a:pt x="1551" y="4537"/>
                    <a:pt x="1551" y="4541"/>
                  </a:cubicBezTo>
                  <a:cubicBezTo>
                    <a:pt x="1551" y="4546"/>
                    <a:pt x="1548" y="4549"/>
                    <a:pt x="1543" y="4549"/>
                  </a:cubicBezTo>
                  <a:lnTo>
                    <a:pt x="1543" y="4549"/>
                  </a:lnTo>
                  <a:cubicBezTo>
                    <a:pt x="1539" y="4549"/>
                    <a:pt x="1535" y="4546"/>
                    <a:pt x="1535" y="4541"/>
                  </a:cubicBezTo>
                  <a:cubicBezTo>
                    <a:pt x="1535" y="4537"/>
                    <a:pt x="1539" y="4533"/>
                    <a:pt x="1543" y="4533"/>
                  </a:cubicBezTo>
                  <a:close/>
                  <a:moveTo>
                    <a:pt x="1575" y="4533"/>
                  </a:moveTo>
                  <a:lnTo>
                    <a:pt x="1575" y="4533"/>
                  </a:lnTo>
                  <a:cubicBezTo>
                    <a:pt x="1580" y="4533"/>
                    <a:pt x="1583" y="4537"/>
                    <a:pt x="1583" y="4541"/>
                  </a:cubicBezTo>
                  <a:cubicBezTo>
                    <a:pt x="1583" y="4546"/>
                    <a:pt x="1580" y="4549"/>
                    <a:pt x="1575" y="4549"/>
                  </a:cubicBezTo>
                  <a:lnTo>
                    <a:pt x="1575" y="4549"/>
                  </a:lnTo>
                  <a:cubicBezTo>
                    <a:pt x="1571" y="4549"/>
                    <a:pt x="1567" y="4546"/>
                    <a:pt x="1567" y="4541"/>
                  </a:cubicBezTo>
                  <a:cubicBezTo>
                    <a:pt x="1567" y="4537"/>
                    <a:pt x="1571" y="4533"/>
                    <a:pt x="1575" y="4533"/>
                  </a:cubicBezTo>
                  <a:close/>
                  <a:moveTo>
                    <a:pt x="1607" y="4533"/>
                  </a:moveTo>
                  <a:lnTo>
                    <a:pt x="1607" y="4533"/>
                  </a:lnTo>
                  <a:cubicBezTo>
                    <a:pt x="1612" y="4533"/>
                    <a:pt x="1615" y="4537"/>
                    <a:pt x="1615" y="4541"/>
                  </a:cubicBezTo>
                  <a:cubicBezTo>
                    <a:pt x="1615" y="4546"/>
                    <a:pt x="1612" y="4549"/>
                    <a:pt x="1607" y="4549"/>
                  </a:cubicBezTo>
                  <a:lnTo>
                    <a:pt x="1607" y="4549"/>
                  </a:lnTo>
                  <a:cubicBezTo>
                    <a:pt x="1603" y="4549"/>
                    <a:pt x="1599" y="4546"/>
                    <a:pt x="1599" y="4541"/>
                  </a:cubicBezTo>
                  <a:cubicBezTo>
                    <a:pt x="1599" y="4537"/>
                    <a:pt x="1603" y="4533"/>
                    <a:pt x="1607" y="4533"/>
                  </a:cubicBezTo>
                  <a:close/>
                  <a:moveTo>
                    <a:pt x="1639" y="4533"/>
                  </a:moveTo>
                  <a:lnTo>
                    <a:pt x="1639" y="4533"/>
                  </a:lnTo>
                  <a:cubicBezTo>
                    <a:pt x="1644" y="4533"/>
                    <a:pt x="1647" y="4537"/>
                    <a:pt x="1647" y="4541"/>
                  </a:cubicBezTo>
                  <a:cubicBezTo>
                    <a:pt x="1647" y="4546"/>
                    <a:pt x="1644" y="4549"/>
                    <a:pt x="1639" y="4549"/>
                  </a:cubicBezTo>
                  <a:lnTo>
                    <a:pt x="1639" y="4549"/>
                  </a:lnTo>
                  <a:cubicBezTo>
                    <a:pt x="1635" y="4549"/>
                    <a:pt x="1631" y="4546"/>
                    <a:pt x="1631" y="4541"/>
                  </a:cubicBezTo>
                  <a:cubicBezTo>
                    <a:pt x="1631" y="4537"/>
                    <a:pt x="1635" y="4533"/>
                    <a:pt x="1639" y="4533"/>
                  </a:cubicBezTo>
                  <a:close/>
                  <a:moveTo>
                    <a:pt x="1671" y="4533"/>
                  </a:moveTo>
                  <a:lnTo>
                    <a:pt x="1671" y="4533"/>
                  </a:lnTo>
                  <a:cubicBezTo>
                    <a:pt x="1676" y="4533"/>
                    <a:pt x="1679" y="4537"/>
                    <a:pt x="1679" y="4541"/>
                  </a:cubicBezTo>
                  <a:cubicBezTo>
                    <a:pt x="1679" y="4546"/>
                    <a:pt x="1676" y="4549"/>
                    <a:pt x="1671" y="4549"/>
                  </a:cubicBezTo>
                  <a:lnTo>
                    <a:pt x="1671" y="4549"/>
                  </a:lnTo>
                  <a:cubicBezTo>
                    <a:pt x="1667" y="4549"/>
                    <a:pt x="1663" y="4546"/>
                    <a:pt x="1663" y="4541"/>
                  </a:cubicBezTo>
                  <a:cubicBezTo>
                    <a:pt x="1663" y="4537"/>
                    <a:pt x="1667" y="4533"/>
                    <a:pt x="1671" y="4533"/>
                  </a:cubicBezTo>
                  <a:close/>
                  <a:moveTo>
                    <a:pt x="1703" y="4533"/>
                  </a:moveTo>
                  <a:lnTo>
                    <a:pt x="1703" y="4533"/>
                  </a:lnTo>
                  <a:cubicBezTo>
                    <a:pt x="1708" y="4533"/>
                    <a:pt x="1711" y="4537"/>
                    <a:pt x="1711" y="4541"/>
                  </a:cubicBezTo>
                  <a:cubicBezTo>
                    <a:pt x="1711" y="4546"/>
                    <a:pt x="1708" y="4549"/>
                    <a:pt x="1703" y="4549"/>
                  </a:cubicBezTo>
                  <a:lnTo>
                    <a:pt x="1703" y="4549"/>
                  </a:lnTo>
                  <a:cubicBezTo>
                    <a:pt x="1699" y="4549"/>
                    <a:pt x="1695" y="4546"/>
                    <a:pt x="1695" y="4541"/>
                  </a:cubicBezTo>
                  <a:cubicBezTo>
                    <a:pt x="1695" y="4537"/>
                    <a:pt x="1699" y="4533"/>
                    <a:pt x="1703" y="4533"/>
                  </a:cubicBezTo>
                  <a:close/>
                  <a:moveTo>
                    <a:pt x="1735" y="4533"/>
                  </a:moveTo>
                  <a:lnTo>
                    <a:pt x="1735" y="4533"/>
                  </a:lnTo>
                  <a:cubicBezTo>
                    <a:pt x="1740" y="4533"/>
                    <a:pt x="1743" y="4537"/>
                    <a:pt x="1743" y="4541"/>
                  </a:cubicBezTo>
                  <a:cubicBezTo>
                    <a:pt x="1743" y="4546"/>
                    <a:pt x="1740" y="4549"/>
                    <a:pt x="1735" y="4549"/>
                  </a:cubicBezTo>
                  <a:lnTo>
                    <a:pt x="1735" y="4549"/>
                  </a:lnTo>
                  <a:cubicBezTo>
                    <a:pt x="1731" y="4549"/>
                    <a:pt x="1727" y="4546"/>
                    <a:pt x="1727" y="4541"/>
                  </a:cubicBezTo>
                  <a:cubicBezTo>
                    <a:pt x="1727" y="4537"/>
                    <a:pt x="1731" y="4533"/>
                    <a:pt x="1735" y="4533"/>
                  </a:cubicBezTo>
                  <a:close/>
                  <a:moveTo>
                    <a:pt x="1767" y="4533"/>
                  </a:moveTo>
                  <a:lnTo>
                    <a:pt x="1767" y="4533"/>
                  </a:lnTo>
                  <a:cubicBezTo>
                    <a:pt x="1772" y="4533"/>
                    <a:pt x="1775" y="4537"/>
                    <a:pt x="1775" y="4541"/>
                  </a:cubicBezTo>
                  <a:cubicBezTo>
                    <a:pt x="1775" y="4546"/>
                    <a:pt x="1772" y="4549"/>
                    <a:pt x="1767" y="4549"/>
                  </a:cubicBezTo>
                  <a:lnTo>
                    <a:pt x="1767" y="4549"/>
                  </a:lnTo>
                  <a:cubicBezTo>
                    <a:pt x="1763" y="4549"/>
                    <a:pt x="1759" y="4546"/>
                    <a:pt x="1759" y="4541"/>
                  </a:cubicBezTo>
                  <a:cubicBezTo>
                    <a:pt x="1759" y="4537"/>
                    <a:pt x="1763" y="4533"/>
                    <a:pt x="1767" y="4533"/>
                  </a:cubicBezTo>
                  <a:close/>
                  <a:moveTo>
                    <a:pt x="1799" y="4533"/>
                  </a:moveTo>
                  <a:lnTo>
                    <a:pt x="1799" y="4533"/>
                  </a:lnTo>
                  <a:cubicBezTo>
                    <a:pt x="1804" y="4533"/>
                    <a:pt x="1807" y="4537"/>
                    <a:pt x="1807" y="4541"/>
                  </a:cubicBezTo>
                  <a:cubicBezTo>
                    <a:pt x="1807" y="4546"/>
                    <a:pt x="1804" y="4549"/>
                    <a:pt x="1799" y="4549"/>
                  </a:cubicBezTo>
                  <a:lnTo>
                    <a:pt x="1799" y="4549"/>
                  </a:lnTo>
                  <a:cubicBezTo>
                    <a:pt x="1795" y="4549"/>
                    <a:pt x="1791" y="4546"/>
                    <a:pt x="1791" y="4541"/>
                  </a:cubicBezTo>
                  <a:cubicBezTo>
                    <a:pt x="1791" y="4537"/>
                    <a:pt x="1795" y="4533"/>
                    <a:pt x="1799" y="4533"/>
                  </a:cubicBezTo>
                  <a:close/>
                  <a:moveTo>
                    <a:pt x="1831" y="4533"/>
                  </a:moveTo>
                  <a:lnTo>
                    <a:pt x="1831" y="4533"/>
                  </a:lnTo>
                  <a:cubicBezTo>
                    <a:pt x="1836" y="4533"/>
                    <a:pt x="1839" y="4537"/>
                    <a:pt x="1839" y="4541"/>
                  </a:cubicBezTo>
                  <a:cubicBezTo>
                    <a:pt x="1839" y="4546"/>
                    <a:pt x="1836" y="4549"/>
                    <a:pt x="1831" y="4549"/>
                  </a:cubicBezTo>
                  <a:lnTo>
                    <a:pt x="1831" y="4549"/>
                  </a:lnTo>
                  <a:cubicBezTo>
                    <a:pt x="1827" y="4549"/>
                    <a:pt x="1823" y="4546"/>
                    <a:pt x="1823" y="4541"/>
                  </a:cubicBezTo>
                  <a:cubicBezTo>
                    <a:pt x="1823" y="4537"/>
                    <a:pt x="1827" y="4533"/>
                    <a:pt x="1831" y="4533"/>
                  </a:cubicBezTo>
                  <a:close/>
                  <a:moveTo>
                    <a:pt x="1863" y="4533"/>
                  </a:moveTo>
                  <a:lnTo>
                    <a:pt x="1863" y="4533"/>
                  </a:lnTo>
                  <a:cubicBezTo>
                    <a:pt x="1868" y="4533"/>
                    <a:pt x="1871" y="4537"/>
                    <a:pt x="1871" y="4541"/>
                  </a:cubicBezTo>
                  <a:cubicBezTo>
                    <a:pt x="1871" y="4546"/>
                    <a:pt x="1868" y="4549"/>
                    <a:pt x="1863" y="4549"/>
                  </a:cubicBezTo>
                  <a:lnTo>
                    <a:pt x="1863" y="4549"/>
                  </a:lnTo>
                  <a:cubicBezTo>
                    <a:pt x="1859" y="4549"/>
                    <a:pt x="1855" y="4546"/>
                    <a:pt x="1855" y="4541"/>
                  </a:cubicBezTo>
                  <a:cubicBezTo>
                    <a:pt x="1855" y="4537"/>
                    <a:pt x="1859" y="4533"/>
                    <a:pt x="1863" y="4533"/>
                  </a:cubicBezTo>
                  <a:close/>
                  <a:moveTo>
                    <a:pt x="1895" y="4533"/>
                  </a:moveTo>
                  <a:lnTo>
                    <a:pt x="1895" y="4533"/>
                  </a:lnTo>
                  <a:cubicBezTo>
                    <a:pt x="1900" y="4533"/>
                    <a:pt x="1903" y="4537"/>
                    <a:pt x="1903" y="4541"/>
                  </a:cubicBezTo>
                  <a:cubicBezTo>
                    <a:pt x="1903" y="4546"/>
                    <a:pt x="1900" y="4549"/>
                    <a:pt x="1895" y="4549"/>
                  </a:cubicBezTo>
                  <a:lnTo>
                    <a:pt x="1895" y="4549"/>
                  </a:lnTo>
                  <a:cubicBezTo>
                    <a:pt x="1891" y="4549"/>
                    <a:pt x="1887" y="4546"/>
                    <a:pt x="1887" y="4541"/>
                  </a:cubicBezTo>
                  <a:cubicBezTo>
                    <a:pt x="1887" y="4537"/>
                    <a:pt x="1891" y="4533"/>
                    <a:pt x="1895" y="4533"/>
                  </a:cubicBezTo>
                  <a:close/>
                  <a:moveTo>
                    <a:pt x="1927" y="4533"/>
                  </a:moveTo>
                  <a:lnTo>
                    <a:pt x="1927" y="4533"/>
                  </a:lnTo>
                  <a:cubicBezTo>
                    <a:pt x="1932" y="4533"/>
                    <a:pt x="1935" y="4537"/>
                    <a:pt x="1935" y="4541"/>
                  </a:cubicBezTo>
                  <a:cubicBezTo>
                    <a:pt x="1935" y="4546"/>
                    <a:pt x="1932" y="4549"/>
                    <a:pt x="1927" y="4549"/>
                  </a:cubicBezTo>
                  <a:lnTo>
                    <a:pt x="1927" y="4549"/>
                  </a:lnTo>
                  <a:cubicBezTo>
                    <a:pt x="1923" y="4549"/>
                    <a:pt x="1919" y="4546"/>
                    <a:pt x="1919" y="4541"/>
                  </a:cubicBezTo>
                  <a:cubicBezTo>
                    <a:pt x="1919" y="4537"/>
                    <a:pt x="1923" y="4533"/>
                    <a:pt x="1927" y="4533"/>
                  </a:cubicBezTo>
                  <a:close/>
                  <a:moveTo>
                    <a:pt x="1959" y="4533"/>
                  </a:moveTo>
                  <a:lnTo>
                    <a:pt x="1959" y="4533"/>
                  </a:lnTo>
                  <a:cubicBezTo>
                    <a:pt x="1964" y="4533"/>
                    <a:pt x="1967" y="4537"/>
                    <a:pt x="1967" y="4541"/>
                  </a:cubicBezTo>
                  <a:cubicBezTo>
                    <a:pt x="1967" y="4546"/>
                    <a:pt x="1964" y="4549"/>
                    <a:pt x="1959" y="4549"/>
                  </a:cubicBezTo>
                  <a:lnTo>
                    <a:pt x="1959" y="4549"/>
                  </a:lnTo>
                  <a:cubicBezTo>
                    <a:pt x="1955" y="4549"/>
                    <a:pt x="1951" y="4546"/>
                    <a:pt x="1951" y="4541"/>
                  </a:cubicBezTo>
                  <a:cubicBezTo>
                    <a:pt x="1951" y="4537"/>
                    <a:pt x="1955" y="4533"/>
                    <a:pt x="1959" y="4533"/>
                  </a:cubicBezTo>
                  <a:close/>
                  <a:moveTo>
                    <a:pt x="1991" y="4533"/>
                  </a:moveTo>
                  <a:lnTo>
                    <a:pt x="1991" y="4533"/>
                  </a:lnTo>
                  <a:cubicBezTo>
                    <a:pt x="1996" y="4533"/>
                    <a:pt x="1999" y="4537"/>
                    <a:pt x="1999" y="4541"/>
                  </a:cubicBezTo>
                  <a:cubicBezTo>
                    <a:pt x="1999" y="4546"/>
                    <a:pt x="1996" y="4549"/>
                    <a:pt x="1991" y="4549"/>
                  </a:cubicBezTo>
                  <a:lnTo>
                    <a:pt x="1991" y="4549"/>
                  </a:lnTo>
                  <a:cubicBezTo>
                    <a:pt x="1987" y="4549"/>
                    <a:pt x="1983" y="4546"/>
                    <a:pt x="1983" y="4541"/>
                  </a:cubicBezTo>
                  <a:cubicBezTo>
                    <a:pt x="1983" y="4537"/>
                    <a:pt x="1987" y="4533"/>
                    <a:pt x="1991" y="4533"/>
                  </a:cubicBezTo>
                  <a:close/>
                  <a:moveTo>
                    <a:pt x="2023" y="4533"/>
                  </a:moveTo>
                  <a:lnTo>
                    <a:pt x="2023" y="4533"/>
                  </a:lnTo>
                  <a:cubicBezTo>
                    <a:pt x="2028" y="4533"/>
                    <a:pt x="2031" y="4537"/>
                    <a:pt x="2031" y="4541"/>
                  </a:cubicBezTo>
                  <a:cubicBezTo>
                    <a:pt x="2031" y="4546"/>
                    <a:pt x="2028" y="4549"/>
                    <a:pt x="2023" y="4549"/>
                  </a:cubicBezTo>
                  <a:lnTo>
                    <a:pt x="2023" y="4549"/>
                  </a:lnTo>
                  <a:cubicBezTo>
                    <a:pt x="2019" y="4549"/>
                    <a:pt x="2015" y="4546"/>
                    <a:pt x="2015" y="4541"/>
                  </a:cubicBezTo>
                  <a:cubicBezTo>
                    <a:pt x="2015" y="4537"/>
                    <a:pt x="2019" y="4533"/>
                    <a:pt x="2023" y="4533"/>
                  </a:cubicBezTo>
                  <a:close/>
                  <a:moveTo>
                    <a:pt x="2055" y="4533"/>
                  </a:moveTo>
                  <a:lnTo>
                    <a:pt x="2055" y="4533"/>
                  </a:lnTo>
                  <a:cubicBezTo>
                    <a:pt x="2060" y="4533"/>
                    <a:pt x="2063" y="4537"/>
                    <a:pt x="2063" y="4541"/>
                  </a:cubicBezTo>
                  <a:cubicBezTo>
                    <a:pt x="2063" y="4546"/>
                    <a:pt x="2060" y="4549"/>
                    <a:pt x="2055" y="4549"/>
                  </a:cubicBezTo>
                  <a:lnTo>
                    <a:pt x="2055" y="4549"/>
                  </a:lnTo>
                  <a:cubicBezTo>
                    <a:pt x="2051" y="4549"/>
                    <a:pt x="2047" y="4546"/>
                    <a:pt x="2047" y="4541"/>
                  </a:cubicBezTo>
                  <a:cubicBezTo>
                    <a:pt x="2047" y="4537"/>
                    <a:pt x="2051" y="4533"/>
                    <a:pt x="2055" y="4533"/>
                  </a:cubicBezTo>
                  <a:close/>
                  <a:moveTo>
                    <a:pt x="2087" y="4533"/>
                  </a:moveTo>
                  <a:lnTo>
                    <a:pt x="2087" y="4533"/>
                  </a:lnTo>
                  <a:cubicBezTo>
                    <a:pt x="2092" y="4533"/>
                    <a:pt x="2095" y="4537"/>
                    <a:pt x="2095" y="4541"/>
                  </a:cubicBezTo>
                  <a:cubicBezTo>
                    <a:pt x="2095" y="4546"/>
                    <a:pt x="2092" y="4549"/>
                    <a:pt x="2087" y="4549"/>
                  </a:cubicBezTo>
                  <a:lnTo>
                    <a:pt x="2087" y="4549"/>
                  </a:lnTo>
                  <a:cubicBezTo>
                    <a:pt x="2083" y="4549"/>
                    <a:pt x="2079" y="4546"/>
                    <a:pt x="2079" y="4541"/>
                  </a:cubicBezTo>
                  <a:cubicBezTo>
                    <a:pt x="2079" y="4537"/>
                    <a:pt x="2083" y="4533"/>
                    <a:pt x="2087" y="4533"/>
                  </a:cubicBezTo>
                  <a:close/>
                  <a:moveTo>
                    <a:pt x="2119" y="4533"/>
                  </a:moveTo>
                  <a:lnTo>
                    <a:pt x="2120" y="4533"/>
                  </a:lnTo>
                  <a:cubicBezTo>
                    <a:pt x="2124" y="4533"/>
                    <a:pt x="2128" y="4537"/>
                    <a:pt x="2128" y="4541"/>
                  </a:cubicBezTo>
                  <a:cubicBezTo>
                    <a:pt x="2128" y="4546"/>
                    <a:pt x="2124" y="4549"/>
                    <a:pt x="2120" y="4549"/>
                  </a:cubicBezTo>
                  <a:lnTo>
                    <a:pt x="2119" y="4549"/>
                  </a:lnTo>
                  <a:cubicBezTo>
                    <a:pt x="2115" y="4549"/>
                    <a:pt x="2111" y="4546"/>
                    <a:pt x="2111" y="4541"/>
                  </a:cubicBezTo>
                  <a:cubicBezTo>
                    <a:pt x="2111" y="4537"/>
                    <a:pt x="2115" y="4533"/>
                    <a:pt x="2119" y="4533"/>
                  </a:cubicBezTo>
                  <a:close/>
                  <a:moveTo>
                    <a:pt x="2152" y="4533"/>
                  </a:moveTo>
                  <a:lnTo>
                    <a:pt x="2152" y="4533"/>
                  </a:lnTo>
                  <a:cubicBezTo>
                    <a:pt x="2156" y="4533"/>
                    <a:pt x="2160" y="4537"/>
                    <a:pt x="2160" y="4541"/>
                  </a:cubicBezTo>
                  <a:cubicBezTo>
                    <a:pt x="2160" y="4546"/>
                    <a:pt x="2156" y="4549"/>
                    <a:pt x="2152" y="4549"/>
                  </a:cubicBezTo>
                  <a:lnTo>
                    <a:pt x="2152" y="4549"/>
                  </a:lnTo>
                  <a:cubicBezTo>
                    <a:pt x="2147" y="4549"/>
                    <a:pt x="2144" y="4546"/>
                    <a:pt x="2144" y="4541"/>
                  </a:cubicBezTo>
                  <a:cubicBezTo>
                    <a:pt x="2144" y="4537"/>
                    <a:pt x="2147" y="4533"/>
                    <a:pt x="2152" y="4533"/>
                  </a:cubicBezTo>
                  <a:close/>
                  <a:moveTo>
                    <a:pt x="2184" y="4533"/>
                  </a:moveTo>
                  <a:lnTo>
                    <a:pt x="2184" y="4533"/>
                  </a:lnTo>
                  <a:cubicBezTo>
                    <a:pt x="2188" y="4533"/>
                    <a:pt x="2192" y="4537"/>
                    <a:pt x="2192" y="4541"/>
                  </a:cubicBezTo>
                  <a:cubicBezTo>
                    <a:pt x="2192" y="4546"/>
                    <a:pt x="2188" y="4549"/>
                    <a:pt x="2184" y="4549"/>
                  </a:cubicBezTo>
                  <a:lnTo>
                    <a:pt x="2184" y="4549"/>
                  </a:lnTo>
                  <a:cubicBezTo>
                    <a:pt x="2179" y="4549"/>
                    <a:pt x="2176" y="4546"/>
                    <a:pt x="2176" y="4541"/>
                  </a:cubicBezTo>
                  <a:cubicBezTo>
                    <a:pt x="2176" y="4537"/>
                    <a:pt x="2179" y="4533"/>
                    <a:pt x="2184" y="4533"/>
                  </a:cubicBezTo>
                  <a:close/>
                  <a:moveTo>
                    <a:pt x="2216" y="4533"/>
                  </a:moveTo>
                  <a:lnTo>
                    <a:pt x="2216" y="4533"/>
                  </a:lnTo>
                  <a:cubicBezTo>
                    <a:pt x="2220" y="4533"/>
                    <a:pt x="2224" y="4537"/>
                    <a:pt x="2224" y="4541"/>
                  </a:cubicBezTo>
                  <a:cubicBezTo>
                    <a:pt x="2224" y="4546"/>
                    <a:pt x="2220" y="4549"/>
                    <a:pt x="2216" y="4549"/>
                  </a:cubicBezTo>
                  <a:lnTo>
                    <a:pt x="2216" y="4549"/>
                  </a:lnTo>
                  <a:cubicBezTo>
                    <a:pt x="2211" y="4549"/>
                    <a:pt x="2208" y="4546"/>
                    <a:pt x="2208" y="4541"/>
                  </a:cubicBezTo>
                  <a:cubicBezTo>
                    <a:pt x="2208" y="4537"/>
                    <a:pt x="2211" y="4533"/>
                    <a:pt x="2216" y="4533"/>
                  </a:cubicBezTo>
                  <a:close/>
                  <a:moveTo>
                    <a:pt x="2248" y="4533"/>
                  </a:moveTo>
                  <a:lnTo>
                    <a:pt x="2248" y="4533"/>
                  </a:lnTo>
                  <a:cubicBezTo>
                    <a:pt x="2252" y="4533"/>
                    <a:pt x="2256" y="4537"/>
                    <a:pt x="2256" y="4541"/>
                  </a:cubicBezTo>
                  <a:cubicBezTo>
                    <a:pt x="2256" y="4546"/>
                    <a:pt x="2252" y="4549"/>
                    <a:pt x="2248" y="4549"/>
                  </a:cubicBezTo>
                  <a:lnTo>
                    <a:pt x="2248" y="4549"/>
                  </a:lnTo>
                  <a:cubicBezTo>
                    <a:pt x="2243" y="4549"/>
                    <a:pt x="2240" y="4546"/>
                    <a:pt x="2240" y="4541"/>
                  </a:cubicBezTo>
                  <a:cubicBezTo>
                    <a:pt x="2240" y="4537"/>
                    <a:pt x="2243" y="4533"/>
                    <a:pt x="2248" y="4533"/>
                  </a:cubicBezTo>
                  <a:close/>
                  <a:moveTo>
                    <a:pt x="2280" y="4533"/>
                  </a:moveTo>
                  <a:lnTo>
                    <a:pt x="2280" y="4533"/>
                  </a:lnTo>
                  <a:cubicBezTo>
                    <a:pt x="2284" y="4533"/>
                    <a:pt x="2288" y="4537"/>
                    <a:pt x="2288" y="4541"/>
                  </a:cubicBezTo>
                  <a:cubicBezTo>
                    <a:pt x="2288" y="4546"/>
                    <a:pt x="2284" y="4549"/>
                    <a:pt x="2280" y="4549"/>
                  </a:cubicBezTo>
                  <a:lnTo>
                    <a:pt x="2280" y="4549"/>
                  </a:lnTo>
                  <a:cubicBezTo>
                    <a:pt x="2275" y="4549"/>
                    <a:pt x="2272" y="4546"/>
                    <a:pt x="2272" y="4541"/>
                  </a:cubicBezTo>
                  <a:cubicBezTo>
                    <a:pt x="2272" y="4537"/>
                    <a:pt x="2275" y="4533"/>
                    <a:pt x="2280" y="4533"/>
                  </a:cubicBezTo>
                  <a:close/>
                  <a:moveTo>
                    <a:pt x="2312" y="4533"/>
                  </a:moveTo>
                  <a:lnTo>
                    <a:pt x="2312" y="4533"/>
                  </a:lnTo>
                  <a:cubicBezTo>
                    <a:pt x="2316" y="4533"/>
                    <a:pt x="2320" y="4537"/>
                    <a:pt x="2320" y="4541"/>
                  </a:cubicBezTo>
                  <a:cubicBezTo>
                    <a:pt x="2320" y="4546"/>
                    <a:pt x="2316" y="4549"/>
                    <a:pt x="2312" y="4549"/>
                  </a:cubicBezTo>
                  <a:lnTo>
                    <a:pt x="2312" y="4549"/>
                  </a:lnTo>
                  <a:cubicBezTo>
                    <a:pt x="2307" y="4549"/>
                    <a:pt x="2304" y="4546"/>
                    <a:pt x="2304" y="4541"/>
                  </a:cubicBezTo>
                  <a:cubicBezTo>
                    <a:pt x="2304" y="4537"/>
                    <a:pt x="2307" y="4533"/>
                    <a:pt x="2312" y="4533"/>
                  </a:cubicBezTo>
                  <a:close/>
                  <a:moveTo>
                    <a:pt x="2344" y="4533"/>
                  </a:moveTo>
                  <a:lnTo>
                    <a:pt x="2344" y="4533"/>
                  </a:lnTo>
                  <a:cubicBezTo>
                    <a:pt x="2348" y="4533"/>
                    <a:pt x="2352" y="4537"/>
                    <a:pt x="2352" y="4541"/>
                  </a:cubicBezTo>
                  <a:cubicBezTo>
                    <a:pt x="2352" y="4546"/>
                    <a:pt x="2348" y="4549"/>
                    <a:pt x="2344" y="4549"/>
                  </a:cubicBezTo>
                  <a:lnTo>
                    <a:pt x="2344" y="4549"/>
                  </a:lnTo>
                  <a:cubicBezTo>
                    <a:pt x="2339" y="4549"/>
                    <a:pt x="2336" y="4546"/>
                    <a:pt x="2336" y="4541"/>
                  </a:cubicBezTo>
                  <a:cubicBezTo>
                    <a:pt x="2336" y="4537"/>
                    <a:pt x="2339" y="4533"/>
                    <a:pt x="2344" y="4533"/>
                  </a:cubicBezTo>
                  <a:close/>
                  <a:moveTo>
                    <a:pt x="2376" y="4533"/>
                  </a:moveTo>
                  <a:lnTo>
                    <a:pt x="2376" y="4533"/>
                  </a:lnTo>
                  <a:cubicBezTo>
                    <a:pt x="2380" y="4533"/>
                    <a:pt x="2384" y="4537"/>
                    <a:pt x="2384" y="4541"/>
                  </a:cubicBezTo>
                  <a:cubicBezTo>
                    <a:pt x="2384" y="4546"/>
                    <a:pt x="2380" y="4549"/>
                    <a:pt x="2376" y="4549"/>
                  </a:cubicBezTo>
                  <a:lnTo>
                    <a:pt x="2376" y="4549"/>
                  </a:lnTo>
                  <a:cubicBezTo>
                    <a:pt x="2371" y="4549"/>
                    <a:pt x="2368" y="4546"/>
                    <a:pt x="2368" y="4541"/>
                  </a:cubicBezTo>
                  <a:cubicBezTo>
                    <a:pt x="2368" y="4537"/>
                    <a:pt x="2371" y="4533"/>
                    <a:pt x="2376" y="4533"/>
                  </a:cubicBezTo>
                  <a:close/>
                  <a:moveTo>
                    <a:pt x="2408" y="4533"/>
                  </a:moveTo>
                  <a:lnTo>
                    <a:pt x="2408" y="4533"/>
                  </a:lnTo>
                  <a:cubicBezTo>
                    <a:pt x="2412" y="4533"/>
                    <a:pt x="2416" y="4537"/>
                    <a:pt x="2416" y="4541"/>
                  </a:cubicBezTo>
                  <a:cubicBezTo>
                    <a:pt x="2416" y="4546"/>
                    <a:pt x="2412" y="4549"/>
                    <a:pt x="2408" y="4549"/>
                  </a:cubicBezTo>
                  <a:lnTo>
                    <a:pt x="2408" y="4549"/>
                  </a:lnTo>
                  <a:cubicBezTo>
                    <a:pt x="2403" y="4549"/>
                    <a:pt x="2400" y="4546"/>
                    <a:pt x="2400" y="4541"/>
                  </a:cubicBezTo>
                  <a:cubicBezTo>
                    <a:pt x="2400" y="4537"/>
                    <a:pt x="2403" y="4533"/>
                    <a:pt x="2408" y="4533"/>
                  </a:cubicBezTo>
                  <a:close/>
                  <a:moveTo>
                    <a:pt x="2440" y="4533"/>
                  </a:moveTo>
                  <a:lnTo>
                    <a:pt x="2440" y="4533"/>
                  </a:lnTo>
                  <a:cubicBezTo>
                    <a:pt x="2444" y="4533"/>
                    <a:pt x="2448" y="4537"/>
                    <a:pt x="2448" y="4541"/>
                  </a:cubicBezTo>
                  <a:cubicBezTo>
                    <a:pt x="2448" y="4546"/>
                    <a:pt x="2444" y="4549"/>
                    <a:pt x="2440" y="4549"/>
                  </a:cubicBezTo>
                  <a:lnTo>
                    <a:pt x="2440" y="4549"/>
                  </a:lnTo>
                  <a:cubicBezTo>
                    <a:pt x="2435" y="4549"/>
                    <a:pt x="2432" y="4546"/>
                    <a:pt x="2432" y="4541"/>
                  </a:cubicBezTo>
                  <a:cubicBezTo>
                    <a:pt x="2432" y="4537"/>
                    <a:pt x="2435" y="4533"/>
                    <a:pt x="2440" y="4533"/>
                  </a:cubicBezTo>
                  <a:close/>
                  <a:moveTo>
                    <a:pt x="2472" y="4533"/>
                  </a:moveTo>
                  <a:lnTo>
                    <a:pt x="2472" y="4533"/>
                  </a:lnTo>
                  <a:cubicBezTo>
                    <a:pt x="2476" y="4533"/>
                    <a:pt x="2480" y="4537"/>
                    <a:pt x="2480" y="4541"/>
                  </a:cubicBezTo>
                  <a:cubicBezTo>
                    <a:pt x="2480" y="4546"/>
                    <a:pt x="2476" y="4549"/>
                    <a:pt x="2472" y="4549"/>
                  </a:cubicBezTo>
                  <a:lnTo>
                    <a:pt x="2472" y="4549"/>
                  </a:lnTo>
                  <a:cubicBezTo>
                    <a:pt x="2467" y="4549"/>
                    <a:pt x="2464" y="4546"/>
                    <a:pt x="2464" y="4541"/>
                  </a:cubicBezTo>
                  <a:cubicBezTo>
                    <a:pt x="2464" y="4537"/>
                    <a:pt x="2467" y="4533"/>
                    <a:pt x="2472" y="4533"/>
                  </a:cubicBezTo>
                  <a:close/>
                  <a:moveTo>
                    <a:pt x="2504" y="4533"/>
                  </a:moveTo>
                  <a:lnTo>
                    <a:pt x="2504" y="4533"/>
                  </a:lnTo>
                  <a:cubicBezTo>
                    <a:pt x="2508" y="4533"/>
                    <a:pt x="2512" y="4537"/>
                    <a:pt x="2512" y="4541"/>
                  </a:cubicBezTo>
                  <a:cubicBezTo>
                    <a:pt x="2512" y="4546"/>
                    <a:pt x="2508" y="4549"/>
                    <a:pt x="2504" y="4549"/>
                  </a:cubicBezTo>
                  <a:lnTo>
                    <a:pt x="2504" y="4549"/>
                  </a:lnTo>
                  <a:cubicBezTo>
                    <a:pt x="2499" y="4549"/>
                    <a:pt x="2496" y="4546"/>
                    <a:pt x="2496" y="4541"/>
                  </a:cubicBezTo>
                  <a:cubicBezTo>
                    <a:pt x="2496" y="4537"/>
                    <a:pt x="2499" y="4533"/>
                    <a:pt x="2504" y="4533"/>
                  </a:cubicBezTo>
                  <a:close/>
                  <a:moveTo>
                    <a:pt x="2536" y="4533"/>
                  </a:moveTo>
                  <a:lnTo>
                    <a:pt x="2536" y="4533"/>
                  </a:lnTo>
                  <a:cubicBezTo>
                    <a:pt x="2540" y="4533"/>
                    <a:pt x="2544" y="4537"/>
                    <a:pt x="2544" y="4541"/>
                  </a:cubicBezTo>
                  <a:cubicBezTo>
                    <a:pt x="2544" y="4546"/>
                    <a:pt x="2540" y="4549"/>
                    <a:pt x="2536" y="4549"/>
                  </a:cubicBezTo>
                  <a:lnTo>
                    <a:pt x="2536" y="4549"/>
                  </a:lnTo>
                  <a:cubicBezTo>
                    <a:pt x="2531" y="4549"/>
                    <a:pt x="2528" y="4546"/>
                    <a:pt x="2528" y="4541"/>
                  </a:cubicBezTo>
                  <a:cubicBezTo>
                    <a:pt x="2528" y="4537"/>
                    <a:pt x="2531" y="4533"/>
                    <a:pt x="2536" y="4533"/>
                  </a:cubicBezTo>
                  <a:close/>
                  <a:moveTo>
                    <a:pt x="2568" y="4533"/>
                  </a:moveTo>
                  <a:lnTo>
                    <a:pt x="2568" y="4533"/>
                  </a:lnTo>
                  <a:cubicBezTo>
                    <a:pt x="2572" y="4533"/>
                    <a:pt x="2576" y="4537"/>
                    <a:pt x="2576" y="4541"/>
                  </a:cubicBezTo>
                  <a:cubicBezTo>
                    <a:pt x="2576" y="4546"/>
                    <a:pt x="2572" y="4549"/>
                    <a:pt x="2568" y="4549"/>
                  </a:cubicBezTo>
                  <a:lnTo>
                    <a:pt x="2568" y="4549"/>
                  </a:lnTo>
                  <a:cubicBezTo>
                    <a:pt x="2563" y="4549"/>
                    <a:pt x="2560" y="4546"/>
                    <a:pt x="2560" y="4541"/>
                  </a:cubicBezTo>
                  <a:cubicBezTo>
                    <a:pt x="2560" y="4537"/>
                    <a:pt x="2563" y="4533"/>
                    <a:pt x="2568" y="4533"/>
                  </a:cubicBezTo>
                  <a:close/>
                  <a:moveTo>
                    <a:pt x="2600" y="4533"/>
                  </a:moveTo>
                  <a:lnTo>
                    <a:pt x="2600" y="4533"/>
                  </a:lnTo>
                  <a:cubicBezTo>
                    <a:pt x="2604" y="4533"/>
                    <a:pt x="2608" y="4537"/>
                    <a:pt x="2608" y="4541"/>
                  </a:cubicBezTo>
                  <a:cubicBezTo>
                    <a:pt x="2608" y="4546"/>
                    <a:pt x="2604" y="4549"/>
                    <a:pt x="2600" y="4549"/>
                  </a:cubicBezTo>
                  <a:lnTo>
                    <a:pt x="2600" y="4549"/>
                  </a:lnTo>
                  <a:cubicBezTo>
                    <a:pt x="2595" y="4549"/>
                    <a:pt x="2592" y="4546"/>
                    <a:pt x="2592" y="4541"/>
                  </a:cubicBezTo>
                  <a:cubicBezTo>
                    <a:pt x="2592" y="4537"/>
                    <a:pt x="2595" y="4533"/>
                    <a:pt x="2600" y="4533"/>
                  </a:cubicBezTo>
                  <a:close/>
                  <a:moveTo>
                    <a:pt x="2632" y="4533"/>
                  </a:moveTo>
                  <a:lnTo>
                    <a:pt x="2632" y="4533"/>
                  </a:lnTo>
                  <a:cubicBezTo>
                    <a:pt x="2636" y="4533"/>
                    <a:pt x="2640" y="4537"/>
                    <a:pt x="2640" y="4541"/>
                  </a:cubicBezTo>
                  <a:cubicBezTo>
                    <a:pt x="2640" y="4546"/>
                    <a:pt x="2636" y="4549"/>
                    <a:pt x="2632" y="4549"/>
                  </a:cubicBezTo>
                  <a:lnTo>
                    <a:pt x="2632" y="4549"/>
                  </a:lnTo>
                  <a:cubicBezTo>
                    <a:pt x="2627" y="4549"/>
                    <a:pt x="2624" y="4546"/>
                    <a:pt x="2624" y="4541"/>
                  </a:cubicBezTo>
                  <a:cubicBezTo>
                    <a:pt x="2624" y="4537"/>
                    <a:pt x="2627" y="4533"/>
                    <a:pt x="2632" y="4533"/>
                  </a:cubicBezTo>
                  <a:close/>
                  <a:moveTo>
                    <a:pt x="2664" y="4533"/>
                  </a:moveTo>
                  <a:lnTo>
                    <a:pt x="2664" y="4533"/>
                  </a:lnTo>
                  <a:cubicBezTo>
                    <a:pt x="2668" y="4533"/>
                    <a:pt x="2672" y="4537"/>
                    <a:pt x="2672" y="4541"/>
                  </a:cubicBezTo>
                  <a:cubicBezTo>
                    <a:pt x="2672" y="4546"/>
                    <a:pt x="2668" y="4549"/>
                    <a:pt x="2664" y="4549"/>
                  </a:cubicBezTo>
                  <a:lnTo>
                    <a:pt x="2664" y="4549"/>
                  </a:lnTo>
                  <a:cubicBezTo>
                    <a:pt x="2659" y="4549"/>
                    <a:pt x="2656" y="4546"/>
                    <a:pt x="2656" y="4541"/>
                  </a:cubicBezTo>
                  <a:cubicBezTo>
                    <a:pt x="2656" y="4537"/>
                    <a:pt x="2659" y="4533"/>
                    <a:pt x="2664" y="4533"/>
                  </a:cubicBezTo>
                  <a:close/>
                  <a:moveTo>
                    <a:pt x="2696" y="4533"/>
                  </a:moveTo>
                  <a:lnTo>
                    <a:pt x="2696" y="4533"/>
                  </a:lnTo>
                  <a:cubicBezTo>
                    <a:pt x="2700" y="4533"/>
                    <a:pt x="2704" y="4537"/>
                    <a:pt x="2704" y="4541"/>
                  </a:cubicBezTo>
                  <a:cubicBezTo>
                    <a:pt x="2704" y="4546"/>
                    <a:pt x="2700" y="4549"/>
                    <a:pt x="2696" y="4549"/>
                  </a:cubicBezTo>
                  <a:lnTo>
                    <a:pt x="2696" y="4549"/>
                  </a:lnTo>
                  <a:cubicBezTo>
                    <a:pt x="2691" y="4549"/>
                    <a:pt x="2688" y="4546"/>
                    <a:pt x="2688" y="4541"/>
                  </a:cubicBezTo>
                  <a:cubicBezTo>
                    <a:pt x="2688" y="4537"/>
                    <a:pt x="2691" y="4533"/>
                    <a:pt x="2696" y="4533"/>
                  </a:cubicBezTo>
                  <a:close/>
                  <a:moveTo>
                    <a:pt x="2728" y="4533"/>
                  </a:moveTo>
                  <a:lnTo>
                    <a:pt x="2728" y="4533"/>
                  </a:lnTo>
                  <a:cubicBezTo>
                    <a:pt x="2732" y="4533"/>
                    <a:pt x="2736" y="4537"/>
                    <a:pt x="2736" y="4541"/>
                  </a:cubicBezTo>
                  <a:cubicBezTo>
                    <a:pt x="2736" y="4546"/>
                    <a:pt x="2732" y="4549"/>
                    <a:pt x="2728" y="4549"/>
                  </a:cubicBezTo>
                  <a:lnTo>
                    <a:pt x="2728" y="4549"/>
                  </a:lnTo>
                  <a:cubicBezTo>
                    <a:pt x="2723" y="4549"/>
                    <a:pt x="2720" y="4546"/>
                    <a:pt x="2720" y="4541"/>
                  </a:cubicBezTo>
                  <a:cubicBezTo>
                    <a:pt x="2720" y="4537"/>
                    <a:pt x="2723" y="4533"/>
                    <a:pt x="2728" y="4533"/>
                  </a:cubicBezTo>
                  <a:close/>
                  <a:moveTo>
                    <a:pt x="2760" y="4533"/>
                  </a:moveTo>
                  <a:lnTo>
                    <a:pt x="2760" y="4533"/>
                  </a:lnTo>
                  <a:cubicBezTo>
                    <a:pt x="2764" y="4533"/>
                    <a:pt x="2768" y="4537"/>
                    <a:pt x="2768" y="4541"/>
                  </a:cubicBezTo>
                  <a:cubicBezTo>
                    <a:pt x="2768" y="4546"/>
                    <a:pt x="2764" y="4549"/>
                    <a:pt x="2760" y="4549"/>
                  </a:cubicBezTo>
                  <a:lnTo>
                    <a:pt x="2760" y="4549"/>
                  </a:lnTo>
                  <a:cubicBezTo>
                    <a:pt x="2755" y="4549"/>
                    <a:pt x="2752" y="4546"/>
                    <a:pt x="2752" y="4541"/>
                  </a:cubicBezTo>
                  <a:cubicBezTo>
                    <a:pt x="2752" y="4537"/>
                    <a:pt x="2755" y="4533"/>
                    <a:pt x="2760" y="4533"/>
                  </a:cubicBezTo>
                  <a:close/>
                  <a:moveTo>
                    <a:pt x="2792" y="4533"/>
                  </a:moveTo>
                  <a:lnTo>
                    <a:pt x="2792" y="4533"/>
                  </a:lnTo>
                  <a:cubicBezTo>
                    <a:pt x="2796" y="4533"/>
                    <a:pt x="2800" y="4537"/>
                    <a:pt x="2800" y="4541"/>
                  </a:cubicBezTo>
                  <a:cubicBezTo>
                    <a:pt x="2800" y="4546"/>
                    <a:pt x="2796" y="4549"/>
                    <a:pt x="2792" y="4549"/>
                  </a:cubicBezTo>
                  <a:lnTo>
                    <a:pt x="2792" y="4549"/>
                  </a:lnTo>
                  <a:cubicBezTo>
                    <a:pt x="2787" y="4549"/>
                    <a:pt x="2784" y="4546"/>
                    <a:pt x="2784" y="4541"/>
                  </a:cubicBezTo>
                  <a:cubicBezTo>
                    <a:pt x="2784" y="4537"/>
                    <a:pt x="2787" y="4533"/>
                    <a:pt x="2792" y="4533"/>
                  </a:cubicBezTo>
                  <a:close/>
                  <a:moveTo>
                    <a:pt x="2824" y="4533"/>
                  </a:moveTo>
                  <a:lnTo>
                    <a:pt x="2824" y="4533"/>
                  </a:lnTo>
                  <a:cubicBezTo>
                    <a:pt x="2828" y="4533"/>
                    <a:pt x="2832" y="4537"/>
                    <a:pt x="2832" y="4541"/>
                  </a:cubicBezTo>
                  <a:cubicBezTo>
                    <a:pt x="2832" y="4546"/>
                    <a:pt x="2828" y="4549"/>
                    <a:pt x="2824" y="4549"/>
                  </a:cubicBezTo>
                  <a:lnTo>
                    <a:pt x="2824" y="4549"/>
                  </a:lnTo>
                  <a:cubicBezTo>
                    <a:pt x="2819" y="4549"/>
                    <a:pt x="2816" y="4546"/>
                    <a:pt x="2816" y="4541"/>
                  </a:cubicBezTo>
                  <a:cubicBezTo>
                    <a:pt x="2816" y="4537"/>
                    <a:pt x="2819" y="4533"/>
                    <a:pt x="2824" y="4533"/>
                  </a:cubicBezTo>
                  <a:close/>
                  <a:moveTo>
                    <a:pt x="2856" y="4533"/>
                  </a:moveTo>
                  <a:lnTo>
                    <a:pt x="2856" y="4533"/>
                  </a:lnTo>
                  <a:cubicBezTo>
                    <a:pt x="2860" y="4533"/>
                    <a:pt x="2864" y="4537"/>
                    <a:pt x="2864" y="4541"/>
                  </a:cubicBezTo>
                  <a:cubicBezTo>
                    <a:pt x="2864" y="4546"/>
                    <a:pt x="2860" y="4549"/>
                    <a:pt x="2856" y="4549"/>
                  </a:cubicBezTo>
                  <a:lnTo>
                    <a:pt x="2856" y="4549"/>
                  </a:lnTo>
                  <a:cubicBezTo>
                    <a:pt x="2851" y="4549"/>
                    <a:pt x="2848" y="4546"/>
                    <a:pt x="2848" y="4541"/>
                  </a:cubicBezTo>
                  <a:cubicBezTo>
                    <a:pt x="2848" y="4537"/>
                    <a:pt x="2851" y="4533"/>
                    <a:pt x="2856" y="4533"/>
                  </a:cubicBezTo>
                  <a:close/>
                  <a:moveTo>
                    <a:pt x="2888" y="4533"/>
                  </a:moveTo>
                  <a:lnTo>
                    <a:pt x="2888" y="4533"/>
                  </a:lnTo>
                  <a:cubicBezTo>
                    <a:pt x="2892" y="4533"/>
                    <a:pt x="2896" y="4537"/>
                    <a:pt x="2896" y="4541"/>
                  </a:cubicBezTo>
                  <a:cubicBezTo>
                    <a:pt x="2896" y="4546"/>
                    <a:pt x="2892" y="4549"/>
                    <a:pt x="2888" y="4549"/>
                  </a:cubicBezTo>
                  <a:lnTo>
                    <a:pt x="2888" y="4549"/>
                  </a:lnTo>
                  <a:cubicBezTo>
                    <a:pt x="2883" y="4549"/>
                    <a:pt x="2880" y="4546"/>
                    <a:pt x="2880" y="4541"/>
                  </a:cubicBezTo>
                  <a:cubicBezTo>
                    <a:pt x="2880" y="4537"/>
                    <a:pt x="2883" y="4533"/>
                    <a:pt x="2888" y="4533"/>
                  </a:cubicBezTo>
                  <a:close/>
                  <a:moveTo>
                    <a:pt x="2920" y="4533"/>
                  </a:moveTo>
                  <a:lnTo>
                    <a:pt x="2920" y="4533"/>
                  </a:lnTo>
                  <a:cubicBezTo>
                    <a:pt x="2924" y="4533"/>
                    <a:pt x="2928" y="4537"/>
                    <a:pt x="2928" y="4541"/>
                  </a:cubicBezTo>
                  <a:cubicBezTo>
                    <a:pt x="2928" y="4546"/>
                    <a:pt x="2924" y="4549"/>
                    <a:pt x="2920" y="4549"/>
                  </a:cubicBezTo>
                  <a:lnTo>
                    <a:pt x="2920" y="4549"/>
                  </a:lnTo>
                  <a:cubicBezTo>
                    <a:pt x="2915" y="4549"/>
                    <a:pt x="2912" y="4546"/>
                    <a:pt x="2912" y="4541"/>
                  </a:cubicBezTo>
                  <a:cubicBezTo>
                    <a:pt x="2912" y="4537"/>
                    <a:pt x="2915" y="4533"/>
                    <a:pt x="2920" y="4533"/>
                  </a:cubicBezTo>
                  <a:close/>
                  <a:moveTo>
                    <a:pt x="2952" y="4533"/>
                  </a:moveTo>
                  <a:lnTo>
                    <a:pt x="2952" y="4533"/>
                  </a:lnTo>
                  <a:cubicBezTo>
                    <a:pt x="2956" y="4533"/>
                    <a:pt x="2960" y="4537"/>
                    <a:pt x="2960" y="4541"/>
                  </a:cubicBezTo>
                  <a:cubicBezTo>
                    <a:pt x="2960" y="4546"/>
                    <a:pt x="2956" y="4549"/>
                    <a:pt x="2952" y="4549"/>
                  </a:cubicBezTo>
                  <a:lnTo>
                    <a:pt x="2952" y="4549"/>
                  </a:lnTo>
                  <a:cubicBezTo>
                    <a:pt x="2947" y="4549"/>
                    <a:pt x="2944" y="4546"/>
                    <a:pt x="2944" y="4541"/>
                  </a:cubicBezTo>
                  <a:cubicBezTo>
                    <a:pt x="2944" y="4537"/>
                    <a:pt x="2947" y="4533"/>
                    <a:pt x="2952" y="4533"/>
                  </a:cubicBezTo>
                  <a:close/>
                  <a:moveTo>
                    <a:pt x="2984" y="4533"/>
                  </a:moveTo>
                  <a:lnTo>
                    <a:pt x="2984" y="4533"/>
                  </a:lnTo>
                  <a:cubicBezTo>
                    <a:pt x="2988" y="4533"/>
                    <a:pt x="2992" y="4537"/>
                    <a:pt x="2992" y="4541"/>
                  </a:cubicBezTo>
                  <a:cubicBezTo>
                    <a:pt x="2992" y="4546"/>
                    <a:pt x="2988" y="4549"/>
                    <a:pt x="2984" y="4549"/>
                  </a:cubicBezTo>
                  <a:lnTo>
                    <a:pt x="2984" y="4549"/>
                  </a:lnTo>
                  <a:cubicBezTo>
                    <a:pt x="2980" y="4549"/>
                    <a:pt x="2976" y="4546"/>
                    <a:pt x="2976" y="4541"/>
                  </a:cubicBezTo>
                  <a:cubicBezTo>
                    <a:pt x="2976" y="4537"/>
                    <a:pt x="2980" y="4533"/>
                    <a:pt x="2984" y="4533"/>
                  </a:cubicBezTo>
                  <a:close/>
                  <a:moveTo>
                    <a:pt x="3016" y="4533"/>
                  </a:moveTo>
                  <a:lnTo>
                    <a:pt x="3016" y="4533"/>
                  </a:lnTo>
                  <a:cubicBezTo>
                    <a:pt x="3020" y="4533"/>
                    <a:pt x="3024" y="4537"/>
                    <a:pt x="3024" y="4541"/>
                  </a:cubicBezTo>
                  <a:cubicBezTo>
                    <a:pt x="3024" y="4546"/>
                    <a:pt x="3020" y="4549"/>
                    <a:pt x="3016" y="4549"/>
                  </a:cubicBezTo>
                  <a:lnTo>
                    <a:pt x="3016" y="4549"/>
                  </a:lnTo>
                  <a:cubicBezTo>
                    <a:pt x="3012" y="4549"/>
                    <a:pt x="3008" y="4546"/>
                    <a:pt x="3008" y="4541"/>
                  </a:cubicBezTo>
                  <a:cubicBezTo>
                    <a:pt x="3008" y="4537"/>
                    <a:pt x="3012" y="4533"/>
                    <a:pt x="3016" y="4533"/>
                  </a:cubicBezTo>
                  <a:close/>
                  <a:moveTo>
                    <a:pt x="3048" y="4533"/>
                  </a:moveTo>
                  <a:lnTo>
                    <a:pt x="3048" y="4533"/>
                  </a:lnTo>
                  <a:cubicBezTo>
                    <a:pt x="3052" y="4533"/>
                    <a:pt x="3056" y="4537"/>
                    <a:pt x="3056" y="4541"/>
                  </a:cubicBezTo>
                  <a:cubicBezTo>
                    <a:pt x="3056" y="4546"/>
                    <a:pt x="3052" y="4549"/>
                    <a:pt x="3048" y="4549"/>
                  </a:cubicBezTo>
                  <a:lnTo>
                    <a:pt x="3048" y="4549"/>
                  </a:lnTo>
                  <a:cubicBezTo>
                    <a:pt x="3044" y="4549"/>
                    <a:pt x="3040" y="4546"/>
                    <a:pt x="3040" y="4541"/>
                  </a:cubicBezTo>
                  <a:cubicBezTo>
                    <a:pt x="3040" y="4537"/>
                    <a:pt x="3044" y="4533"/>
                    <a:pt x="3048" y="4533"/>
                  </a:cubicBezTo>
                  <a:close/>
                  <a:moveTo>
                    <a:pt x="3080" y="4533"/>
                  </a:moveTo>
                  <a:lnTo>
                    <a:pt x="3080" y="4533"/>
                  </a:lnTo>
                  <a:cubicBezTo>
                    <a:pt x="3084" y="4533"/>
                    <a:pt x="3088" y="4537"/>
                    <a:pt x="3088" y="4541"/>
                  </a:cubicBezTo>
                  <a:cubicBezTo>
                    <a:pt x="3088" y="4546"/>
                    <a:pt x="3084" y="4549"/>
                    <a:pt x="3080" y="4549"/>
                  </a:cubicBezTo>
                  <a:lnTo>
                    <a:pt x="3080" y="4549"/>
                  </a:lnTo>
                  <a:cubicBezTo>
                    <a:pt x="3076" y="4549"/>
                    <a:pt x="3072" y="4546"/>
                    <a:pt x="3072" y="4541"/>
                  </a:cubicBezTo>
                  <a:cubicBezTo>
                    <a:pt x="3072" y="4537"/>
                    <a:pt x="3076" y="4533"/>
                    <a:pt x="3080" y="4533"/>
                  </a:cubicBezTo>
                  <a:close/>
                  <a:moveTo>
                    <a:pt x="3112" y="4533"/>
                  </a:moveTo>
                  <a:lnTo>
                    <a:pt x="3112" y="4533"/>
                  </a:lnTo>
                  <a:cubicBezTo>
                    <a:pt x="3116" y="4533"/>
                    <a:pt x="3120" y="4537"/>
                    <a:pt x="3120" y="4541"/>
                  </a:cubicBezTo>
                  <a:cubicBezTo>
                    <a:pt x="3120" y="4546"/>
                    <a:pt x="3116" y="4549"/>
                    <a:pt x="3112" y="4549"/>
                  </a:cubicBezTo>
                  <a:lnTo>
                    <a:pt x="3112" y="4549"/>
                  </a:lnTo>
                  <a:cubicBezTo>
                    <a:pt x="3108" y="4549"/>
                    <a:pt x="3104" y="4546"/>
                    <a:pt x="3104" y="4541"/>
                  </a:cubicBezTo>
                  <a:cubicBezTo>
                    <a:pt x="3104" y="4537"/>
                    <a:pt x="3108" y="4533"/>
                    <a:pt x="3112" y="4533"/>
                  </a:cubicBezTo>
                  <a:close/>
                  <a:moveTo>
                    <a:pt x="3144" y="4533"/>
                  </a:moveTo>
                  <a:lnTo>
                    <a:pt x="3144" y="4533"/>
                  </a:lnTo>
                  <a:cubicBezTo>
                    <a:pt x="3148" y="4533"/>
                    <a:pt x="3152" y="4537"/>
                    <a:pt x="3152" y="4541"/>
                  </a:cubicBezTo>
                  <a:cubicBezTo>
                    <a:pt x="3152" y="4546"/>
                    <a:pt x="3148" y="4549"/>
                    <a:pt x="3144" y="4549"/>
                  </a:cubicBezTo>
                  <a:lnTo>
                    <a:pt x="3144" y="4549"/>
                  </a:lnTo>
                  <a:cubicBezTo>
                    <a:pt x="3140" y="4549"/>
                    <a:pt x="3136" y="4546"/>
                    <a:pt x="3136" y="4541"/>
                  </a:cubicBezTo>
                  <a:cubicBezTo>
                    <a:pt x="3136" y="4537"/>
                    <a:pt x="3140" y="4533"/>
                    <a:pt x="3144" y="4533"/>
                  </a:cubicBezTo>
                  <a:close/>
                  <a:moveTo>
                    <a:pt x="3176" y="4533"/>
                  </a:moveTo>
                  <a:lnTo>
                    <a:pt x="3176" y="4533"/>
                  </a:lnTo>
                  <a:cubicBezTo>
                    <a:pt x="3180" y="4533"/>
                    <a:pt x="3184" y="4537"/>
                    <a:pt x="3184" y="4541"/>
                  </a:cubicBezTo>
                  <a:cubicBezTo>
                    <a:pt x="3184" y="4546"/>
                    <a:pt x="3180" y="4549"/>
                    <a:pt x="3176" y="4549"/>
                  </a:cubicBezTo>
                  <a:lnTo>
                    <a:pt x="3176" y="4549"/>
                  </a:lnTo>
                  <a:cubicBezTo>
                    <a:pt x="3172" y="4549"/>
                    <a:pt x="3168" y="4546"/>
                    <a:pt x="3168" y="4541"/>
                  </a:cubicBezTo>
                  <a:cubicBezTo>
                    <a:pt x="3168" y="4537"/>
                    <a:pt x="3172" y="4533"/>
                    <a:pt x="3176" y="4533"/>
                  </a:cubicBezTo>
                  <a:close/>
                  <a:moveTo>
                    <a:pt x="3208" y="4533"/>
                  </a:moveTo>
                  <a:lnTo>
                    <a:pt x="3208" y="4533"/>
                  </a:lnTo>
                  <a:cubicBezTo>
                    <a:pt x="3212" y="4533"/>
                    <a:pt x="3216" y="4537"/>
                    <a:pt x="3216" y="4541"/>
                  </a:cubicBezTo>
                  <a:cubicBezTo>
                    <a:pt x="3216" y="4546"/>
                    <a:pt x="3212" y="4549"/>
                    <a:pt x="3208" y="4549"/>
                  </a:cubicBezTo>
                  <a:lnTo>
                    <a:pt x="3208" y="4549"/>
                  </a:lnTo>
                  <a:cubicBezTo>
                    <a:pt x="3204" y="4549"/>
                    <a:pt x="3200" y="4546"/>
                    <a:pt x="3200" y="4541"/>
                  </a:cubicBezTo>
                  <a:cubicBezTo>
                    <a:pt x="3200" y="4537"/>
                    <a:pt x="3204" y="4533"/>
                    <a:pt x="3208" y="4533"/>
                  </a:cubicBezTo>
                  <a:close/>
                  <a:moveTo>
                    <a:pt x="3240" y="4533"/>
                  </a:moveTo>
                  <a:lnTo>
                    <a:pt x="3240" y="4533"/>
                  </a:lnTo>
                  <a:cubicBezTo>
                    <a:pt x="3245" y="4533"/>
                    <a:pt x="3248" y="4537"/>
                    <a:pt x="3248" y="4541"/>
                  </a:cubicBezTo>
                  <a:cubicBezTo>
                    <a:pt x="3248" y="4546"/>
                    <a:pt x="3245" y="4549"/>
                    <a:pt x="3240" y="4549"/>
                  </a:cubicBezTo>
                  <a:lnTo>
                    <a:pt x="3240" y="4549"/>
                  </a:lnTo>
                  <a:cubicBezTo>
                    <a:pt x="3236" y="4549"/>
                    <a:pt x="3232" y="4546"/>
                    <a:pt x="3232" y="4541"/>
                  </a:cubicBezTo>
                  <a:cubicBezTo>
                    <a:pt x="3232" y="4537"/>
                    <a:pt x="3236" y="4533"/>
                    <a:pt x="3240" y="4533"/>
                  </a:cubicBezTo>
                  <a:close/>
                  <a:moveTo>
                    <a:pt x="3272" y="4533"/>
                  </a:moveTo>
                  <a:lnTo>
                    <a:pt x="3272" y="4533"/>
                  </a:lnTo>
                  <a:cubicBezTo>
                    <a:pt x="3277" y="4533"/>
                    <a:pt x="3280" y="4537"/>
                    <a:pt x="3280" y="4541"/>
                  </a:cubicBezTo>
                  <a:cubicBezTo>
                    <a:pt x="3280" y="4546"/>
                    <a:pt x="3277" y="4549"/>
                    <a:pt x="3272" y="4549"/>
                  </a:cubicBezTo>
                  <a:lnTo>
                    <a:pt x="3272" y="4549"/>
                  </a:lnTo>
                  <a:cubicBezTo>
                    <a:pt x="3268" y="4549"/>
                    <a:pt x="3264" y="4546"/>
                    <a:pt x="3264" y="4541"/>
                  </a:cubicBezTo>
                  <a:cubicBezTo>
                    <a:pt x="3264" y="4537"/>
                    <a:pt x="3268" y="4533"/>
                    <a:pt x="3272" y="4533"/>
                  </a:cubicBezTo>
                  <a:close/>
                  <a:moveTo>
                    <a:pt x="3304" y="4533"/>
                  </a:moveTo>
                  <a:lnTo>
                    <a:pt x="3304" y="4533"/>
                  </a:lnTo>
                  <a:cubicBezTo>
                    <a:pt x="3309" y="4533"/>
                    <a:pt x="3312" y="4537"/>
                    <a:pt x="3312" y="4541"/>
                  </a:cubicBezTo>
                  <a:cubicBezTo>
                    <a:pt x="3312" y="4546"/>
                    <a:pt x="3309" y="4549"/>
                    <a:pt x="3304" y="4549"/>
                  </a:cubicBezTo>
                  <a:lnTo>
                    <a:pt x="3304" y="4549"/>
                  </a:lnTo>
                  <a:cubicBezTo>
                    <a:pt x="3300" y="4549"/>
                    <a:pt x="3296" y="4546"/>
                    <a:pt x="3296" y="4541"/>
                  </a:cubicBezTo>
                  <a:cubicBezTo>
                    <a:pt x="3296" y="4537"/>
                    <a:pt x="3300" y="4533"/>
                    <a:pt x="3304" y="4533"/>
                  </a:cubicBezTo>
                  <a:close/>
                  <a:moveTo>
                    <a:pt x="3336" y="4533"/>
                  </a:moveTo>
                  <a:lnTo>
                    <a:pt x="3336" y="4533"/>
                  </a:lnTo>
                  <a:cubicBezTo>
                    <a:pt x="3341" y="4533"/>
                    <a:pt x="3344" y="4537"/>
                    <a:pt x="3344" y="4541"/>
                  </a:cubicBezTo>
                  <a:cubicBezTo>
                    <a:pt x="3344" y="4546"/>
                    <a:pt x="3341" y="4549"/>
                    <a:pt x="3336" y="4549"/>
                  </a:cubicBezTo>
                  <a:lnTo>
                    <a:pt x="3336" y="4549"/>
                  </a:lnTo>
                  <a:cubicBezTo>
                    <a:pt x="3332" y="4549"/>
                    <a:pt x="3328" y="4546"/>
                    <a:pt x="3328" y="4541"/>
                  </a:cubicBezTo>
                  <a:cubicBezTo>
                    <a:pt x="3328" y="4537"/>
                    <a:pt x="3332" y="4533"/>
                    <a:pt x="3336" y="4533"/>
                  </a:cubicBezTo>
                  <a:close/>
                  <a:moveTo>
                    <a:pt x="3367" y="4532"/>
                  </a:moveTo>
                  <a:lnTo>
                    <a:pt x="3367" y="4532"/>
                  </a:lnTo>
                  <a:cubicBezTo>
                    <a:pt x="3372" y="4532"/>
                    <a:pt x="3376" y="4535"/>
                    <a:pt x="3376" y="4539"/>
                  </a:cubicBezTo>
                  <a:cubicBezTo>
                    <a:pt x="3377" y="4544"/>
                    <a:pt x="3374" y="4548"/>
                    <a:pt x="3369" y="4548"/>
                  </a:cubicBezTo>
                  <a:lnTo>
                    <a:pt x="3369" y="4548"/>
                  </a:lnTo>
                  <a:cubicBezTo>
                    <a:pt x="3365" y="4549"/>
                    <a:pt x="3361" y="4546"/>
                    <a:pt x="3360" y="4541"/>
                  </a:cubicBezTo>
                  <a:cubicBezTo>
                    <a:pt x="3360" y="4537"/>
                    <a:pt x="3363" y="4533"/>
                    <a:pt x="3367" y="4532"/>
                  </a:cubicBezTo>
                  <a:close/>
                  <a:moveTo>
                    <a:pt x="3399" y="4531"/>
                  </a:moveTo>
                  <a:lnTo>
                    <a:pt x="3399" y="4531"/>
                  </a:lnTo>
                  <a:cubicBezTo>
                    <a:pt x="3403" y="4530"/>
                    <a:pt x="3407" y="4533"/>
                    <a:pt x="3408" y="4538"/>
                  </a:cubicBezTo>
                  <a:cubicBezTo>
                    <a:pt x="3409" y="4542"/>
                    <a:pt x="3405" y="4546"/>
                    <a:pt x="3401" y="4547"/>
                  </a:cubicBezTo>
                  <a:lnTo>
                    <a:pt x="3401" y="4547"/>
                  </a:lnTo>
                  <a:cubicBezTo>
                    <a:pt x="3397" y="4547"/>
                    <a:pt x="3393" y="4544"/>
                    <a:pt x="3392" y="4540"/>
                  </a:cubicBezTo>
                  <a:cubicBezTo>
                    <a:pt x="3392" y="4535"/>
                    <a:pt x="3395" y="4531"/>
                    <a:pt x="3399" y="4531"/>
                  </a:cubicBezTo>
                  <a:close/>
                  <a:moveTo>
                    <a:pt x="3431" y="4529"/>
                  </a:moveTo>
                  <a:lnTo>
                    <a:pt x="3431" y="4529"/>
                  </a:lnTo>
                  <a:cubicBezTo>
                    <a:pt x="3435" y="4529"/>
                    <a:pt x="3439" y="4532"/>
                    <a:pt x="3440" y="4536"/>
                  </a:cubicBezTo>
                  <a:cubicBezTo>
                    <a:pt x="3441" y="4540"/>
                    <a:pt x="3437" y="4544"/>
                    <a:pt x="3433" y="4545"/>
                  </a:cubicBezTo>
                  <a:lnTo>
                    <a:pt x="3433" y="4545"/>
                  </a:lnTo>
                  <a:cubicBezTo>
                    <a:pt x="3429" y="4546"/>
                    <a:pt x="3425" y="4542"/>
                    <a:pt x="3424" y="4538"/>
                  </a:cubicBezTo>
                  <a:cubicBezTo>
                    <a:pt x="3424" y="4534"/>
                    <a:pt x="3427" y="4530"/>
                    <a:pt x="3431" y="4529"/>
                  </a:cubicBezTo>
                  <a:close/>
                  <a:moveTo>
                    <a:pt x="3462" y="4526"/>
                  </a:moveTo>
                  <a:lnTo>
                    <a:pt x="3462" y="4526"/>
                  </a:lnTo>
                  <a:cubicBezTo>
                    <a:pt x="3466" y="4525"/>
                    <a:pt x="3471" y="4527"/>
                    <a:pt x="3472" y="4531"/>
                  </a:cubicBezTo>
                  <a:cubicBezTo>
                    <a:pt x="3473" y="4536"/>
                    <a:pt x="3470" y="4540"/>
                    <a:pt x="3466" y="4541"/>
                  </a:cubicBezTo>
                  <a:lnTo>
                    <a:pt x="3466" y="4541"/>
                  </a:lnTo>
                  <a:cubicBezTo>
                    <a:pt x="3461" y="4542"/>
                    <a:pt x="3457" y="4540"/>
                    <a:pt x="3456" y="4535"/>
                  </a:cubicBezTo>
                  <a:cubicBezTo>
                    <a:pt x="3455" y="4531"/>
                    <a:pt x="3458" y="4527"/>
                    <a:pt x="3462" y="4526"/>
                  </a:cubicBezTo>
                  <a:close/>
                  <a:moveTo>
                    <a:pt x="3494" y="4521"/>
                  </a:moveTo>
                  <a:lnTo>
                    <a:pt x="3494" y="4521"/>
                  </a:lnTo>
                  <a:cubicBezTo>
                    <a:pt x="3498" y="4520"/>
                    <a:pt x="3502" y="4522"/>
                    <a:pt x="3503" y="4527"/>
                  </a:cubicBezTo>
                  <a:cubicBezTo>
                    <a:pt x="3504" y="4531"/>
                    <a:pt x="3502" y="4535"/>
                    <a:pt x="3497" y="4536"/>
                  </a:cubicBezTo>
                  <a:lnTo>
                    <a:pt x="3497" y="4536"/>
                  </a:lnTo>
                  <a:cubicBezTo>
                    <a:pt x="3493" y="4538"/>
                    <a:pt x="3489" y="4535"/>
                    <a:pt x="3488" y="4531"/>
                  </a:cubicBezTo>
                  <a:cubicBezTo>
                    <a:pt x="3487" y="4526"/>
                    <a:pt x="3489" y="4522"/>
                    <a:pt x="3494" y="4521"/>
                  </a:cubicBezTo>
                  <a:close/>
                  <a:moveTo>
                    <a:pt x="3525" y="4516"/>
                  </a:moveTo>
                  <a:lnTo>
                    <a:pt x="3525" y="4516"/>
                  </a:lnTo>
                  <a:cubicBezTo>
                    <a:pt x="3530" y="4515"/>
                    <a:pt x="3534" y="4518"/>
                    <a:pt x="3535" y="4522"/>
                  </a:cubicBezTo>
                  <a:cubicBezTo>
                    <a:pt x="3536" y="4526"/>
                    <a:pt x="3533" y="4531"/>
                    <a:pt x="3529" y="4532"/>
                  </a:cubicBezTo>
                  <a:lnTo>
                    <a:pt x="3529" y="4532"/>
                  </a:lnTo>
                  <a:cubicBezTo>
                    <a:pt x="3525" y="4533"/>
                    <a:pt x="3520" y="4530"/>
                    <a:pt x="3519" y="4526"/>
                  </a:cubicBezTo>
                  <a:cubicBezTo>
                    <a:pt x="3518" y="4522"/>
                    <a:pt x="3521" y="4517"/>
                    <a:pt x="3525" y="4516"/>
                  </a:cubicBezTo>
                  <a:close/>
                  <a:moveTo>
                    <a:pt x="3555" y="4510"/>
                  </a:moveTo>
                  <a:lnTo>
                    <a:pt x="3555" y="4510"/>
                  </a:lnTo>
                  <a:cubicBezTo>
                    <a:pt x="3560" y="4508"/>
                    <a:pt x="3564" y="4510"/>
                    <a:pt x="3566" y="4514"/>
                  </a:cubicBezTo>
                  <a:cubicBezTo>
                    <a:pt x="3567" y="4518"/>
                    <a:pt x="3565" y="4523"/>
                    <a:pt x="3561" y="4525"/>
                  </a:cubicBezTo>
                  <a:lnTo>
                    <a:pt x="3561" y="4525"/>
                  </a:lnTo>
                  <a:cubicBezTo>
                    <a:pt x="3557" y="4526"/>
                    <a:pt x="3553" y="4524"/>
                    <a:pt x="3551" y="4520"/>
                  </a:cubicBezTo>
                  <a:cubicBezTo>
                    <a:pt x="3549" y="4516"/>
                    <a:pt x="3551" y="4511"/>
                    <a:pt x="3555" y="4510"/>
                  </a:cubicBezTo>
                  <a:close/>
                  <a:moveTo>
                    <a:pt x="3586" y="4502"/>
                  </a:moveTo>
                  <a:lnTo>
                    <a:pt x="3586" y="4502"/>
                  </a:lnTo>
                  <a:cubicBezTo>
                    <a:pt x="3591" y="4500"/>
                    <a:pt x="3595" y="4502"/>
                    <a:pt x="3597" y="4506"/>
                  </a:cubicBezTo>
                  <a:cubicBezTo>
                    <a:pt x="3599" y="4510"/>
                    <a:pt x="3597" y="4515"/>
                    <a:pt x="3592" y="4517"/>
                  </a:cubicBezTo>
                  <a:lnTo>
                    <a:pt x="3592" y="4517"/>
                  </a:lnTo>
                  <a:cubicBezTo>
                    <a:pt x="3588" y="4518"/>
                    <a:pt x="3584" y="4516"/>
                    <a:pt x="3582" y="4512"/>
                  </a:cubicBezTo>
                  <a:cubicBezTo>
                    <a:pt x="3580" y="4508"/>
                    <a:pt x="3582" y="4504"/>
                    <a:pt x="3586" y="4502"/>
                  </a:cubicBezTo>
                  <a:close/>
                  <a:moveTo>
                    <a:pt x="3618" y="4494"/>
                  </a:moveTo>
                  <a:lnTo>
                    <a:pt x="3618" y="4494"/>
                  </a:lnTo>
                  <a:cubicBezTo>
                    <a:pt x="3622" y="4492"/>
                    <a:pt x="3626" y="4494"/>
                    <a:pt x="3628" y="4499"/>
                  </a:cubicBezTo>
                  <a:cubicBezTo>
                    <a:pt x="3630" y="4503"/>
                    <a:pt x="3628" y="4507"/>
                    <a:pt x="3623" y="4509"/>
                  </a:cubicBezTo>
                  <a:lnTo>
                    <a:pt x="3623" y="4509"/>
                  </a:lnTo>
                  <a:cubicBezTo>
                    <a:pt x="3619" y="4511"/>
                    <a:pt x="3615" y="4509"/>
                    <a:pt x="3613" y="4504"/>
                  </a:cubicBezTo>
                  <a:cubicBezTo>
                    <a:pt x="3611" y="4500"/>
                    <a:pt x="3613" y="4496"/>
                    <a:pt x="3618" y="4494"/>
                  </a:cubicBezTo>
                  <a:close/>
                  <a:moveTo>
                    <a:pt x="3648" y="4484"/>
                  </a:moveTo>
                  <a:lnTo>
                    <a:pt x="3648" y="4484"/>
                  </a:lnTo>
                  <a:cubicBezTo>
                    <a:pt x="3652" y="4482"/>
                    <a:pt x="3657" y="4484"/>
                    <a:pt x="3658" y="4488"/>
                  </a:cubicBezTo>
                  <a:cubicBezTo>
                    <a:pt x="3660" y="4492"/>
                    <a:pt x="3658" y="4497"/>
                    <a:pt x="3654" y="4499"/>
                  </a:cubicBezTo>
                  <a:lnTo>
                    <a:pt x="3654" y="4499"/>
                  </a:lnTo>
                  <a:cubicBezTo>
                    <a:pt x="3650" y="4500"/>
                    <a:pt x="3645" y="4498"/>
                    <a:pt x="3643" y="4494"/>
                  </a:cubicBezTo>
                  <a:cubicBezTo>
                    <a:pt x="3642" y="4490"/>
                    <a:pt x="3644" y="4485"/>
                    <a:pt x="3648" y="4484"/>
                  </a:cubicBezTo>
                  <a:close/>
                  <a:moveTo>
                    <a:pt x="3678" y="4473"/>
                  </a:moveTo>
                  <a:lnTo>
                    <a:pt x="3678" y="4473"/>
                  </a:lnTo>
                  <a:cubicBezTo>
                    <a:pt x="3682" y="4471"/>
                    <a:pt x="3687" y="4473"/>
                    <a:pt x="3688" y="4477"/>
                  </a:cubicBezTo>
                  <a:cubicBezTo>
                    <a:pt x="3690" y="4481"/>
                    <a:pt x="3688" y="4486"/>
                    <a:pt x="3684" y="4487"/>
                  </a:cubicBezTo>
                  <a:lnTo>
                    <a:pt x="3684" y="4487"/>
                  </a:lnTo>
                  <a:cubicBezTo>
                    <a:pt x="3680" y="4489"/>
                    <a:pt x="3675" y="4487"/>
                    <a:pt x="3673" y="4483"/>
                  </a:cubicBezTo>
                  <a:cubicBezTo>
                    <a:pt x="3672" y="4479"/>
                    <a:pt x="3674" y="4474"/>
                    <a:pt x="3678" y="4473"/>
                  </a:cubicBezTo>
                  <a:close/>
                  <a:moveTo>
                    <a:pt x="3708" y="4461"/>
                  </a:moveTo>
                  <a:lnTo>
                    <a:pt x="3708" y="4461"/>
                  </a:lnTo>
                  <a:cubicBezTo>
                    <a:pt x="3712" y="4460"/>
                    <a:pt x="3717" y="4462"/>
                    <a:pt x="3718" y="4466"/>
                  </a:cubicBezTo>
                  <a:cubicBezTo>
                    <a:pt x="3720" y="4470"/>
                    <a:pt x="3718" y="4475"/>
                    <a:pt x="3714" y="4476"/>
                  </a:cubicBezTo>
                  <a:lnTo>
                    <a:pt x="3714" y="4476"/>
                  </a:lnTo>
                  <a:cubicBezTo>
                    <a:pt x="3710" y="4478"/>
                    <a:pt x="3705" y="4476"/>
                    <a:pt x="3703" y="4472"/>
                  </a:cubicBezTo>
                  <a:cubicBezTo>
                    <a:pt x="3702" y="4468"/>
                    <a:pt x="3704" y="4463"/>
                    <a:pt x="3708" y="4461"/>
                  </a:cubicBezTo>
                  <a:close/>
                  <a:moveTo>
                    <a:pt x="3736" y="4448"/>
                  </a:moveTo>
                  <a:lnTo>
                    <a:pt x="3736" y="4448"/>
                  </a:lnTo>
                  <a:cubicBezTo>
                    <a:pt x="3740" y="4446"/>
                    <a:pt x="3745" y="4447"/>
                    <a:pt x="3747" y="4451"/>
                  </a:cubicBezTo>
                  <a:cubicBezTo>
                    <a:pt x="3749" y="4455"/>
                    <a:pt x="3748" y="4460"/>
                    <a:pt x="3744" y="4462"/>
                  </a:cubicBezTo>
                  <a:lnTo>
                    <a:pt x="3744" y="4462"/>
                  </a:lnTo>
                  <a:cubicBezTo>
                    <a:pt x="3740" y="4464"/>
                    <a:pt x="3735" y="4463"/>
                    <a:pt x="3733" y="4459"/>
                  </a:cubicBezTo>
                  <a:cubicBezTo>
                    <a:pt x="3731" y="4455"/>
                    <a:pt x="3732" y="4451"/>
                    <a:pt x="3736" y="4448"/>
                  </a:cubicBezTo>
                  <a:close/>
                  <a:moveTo>
                    <a:pt x="3765" y="4434"/>
                  </a:moveTo>
                  <a:lnTo>
                    <a:pt x="3765" y="4434"/>
                  </a:lnTo>
                  <a:cubicBezTo>
                    <a:pt x="3768" y="4432"/>
                    <a:pt x="3773" y="4434"/>
                    <a:pt x="3776" y="4437"/>
                  </a:cubicBezTo>
                  <a:cubicBezTo>
                    <a:pt x="3778" y="4441"/>
                    <a:pt x="3776" y="4446"/>
                    <a:pt x="3773" y="4448"/>
                  </a:cubicBezTo>
                  <a:lnTo>
                    <a:pt x="3773" y="4448"/>
                  </a:lnTo>
                  <a:cubicBezTo>
                    <a:pt x="3769" y="4451"/>
                    <a:pt x="3764" y="4449"/>
                    <a:pt x="3762" y="4445"/>
                  </a:cubicBezTo>
                  <a:cubicBezTo>
                    <a:pt x="3759" y="4442"/>
                    <a:pt x="3761" y="4437"/>
                    <a:pt x="3765" y="4434"/>
                  </a:cubicBezTo>
                  <a:close/>
                  <a:moveTo>
                    <a:pt x="3793" y="4421"/>
                  </a:moveTo>
                  <a:lnTo>
                    <a:pt x="3793" y="4421"/>
                  </a:lnTo>
                  <a:cubicBezTo>
                    <a:pt x="3797" y="4418"/>
                    <a:pt x="3802" y="4420"/>
                    <a:pt x="3804" y="4424"/>
                  </a:cubicBezTo>
                  <a:cubicBezTo>
                    <a:pt x="3807" y="4427"/>
                    <a:pt x="3805" y="4432"/>
                    <a:pt x="3801" y="4434"/>
                  </a:cubicBezTo>
                  <a:lnTo>
                    <a:pt x="3801" y="4434"/>
                  </a:lnTo>
                  <a:cubicBezTo>
                    <a:pt x="3798" y="4437"/>
                    <a:pt x="3793" y="4435"/>
                    <a:pt x="3790" y="4431"/>
                  </a:cubicBezTo>
                  <a:cubicBezTo>
                    <a:pt x="3788" y="4428"/>
                    <a:pt x="3790" y="4423"/>
                    <a:pt x="3793" y="4421"/>
                  </a:cubicBezTo>
                  <a:close/>
                  <a:moveTo>
                    <a:pt x="3820" y="4404"/>
                  </a:moveTo>
                  <a:lnTo>
                    <a:pt x="3820" y="4404"/>
                  </a:lnTo>
                  <a:cubicBezTo>
                    <a:pt x="3824" y="4402"/>
                    <a:pt x="3829" y="4403"/>
                    <a:pt x="3831" y="4406"/>
                  </a:cubicBezTo>
                  <a:cubicBezTo>
                    <a:pt x="3834" y="4410"/>
                    <a:pt x="3833" y="4415"/>
                    <a:pt x="3830" y="4417"/>
                  </a:cubicBezTo>
                  <a:lnTo>
                    <a:pt x="3830" y="4417"/>
                  </a:lnTo>
                  <a:cubicBezTo>
                    <a:pt x="3826" y="4420"/>
                    <a:pt x="3821" y="4419"/>
                    <a:pt x="3818" y="4416"/>
                  </a:cubicBezTo>
                  <a:cubicBezTo>
                    <a:pt x="3816" y="4412"/>
                    <a:pt x="3817" y="4407"/>
                    <a:pt x="3820" y="4404"/>
                  </a:cubicBezTo>
                  <a:close/>
                  <a:moveTo>
                    <a:pt x="3848" y="4388"/>
                  </a:moveTo>
                  <a:lnTo>
                    <a:pt x="3848" y="4388"/>
                  </a:lnTo>
                  <a:cubicBezTo>
                    <a:pt x="3851" y="4385"/>
                    <a:pt x="3856" y="4386"/>
                    <a:pt x="3859" y="4390"/>
                  </a:cubicBezTo>
                  <a:cubicBezTo>
                    <a:pt x="3861" y="4393"/>
                    <a:pt x="3861" y="4398"/>
                    <a:pt x="3857" y="4401"/>
                  </a:cubicBezTo>
                  <a:lnTo>
                    <a:pt x="3857" y="4401"/>
                  </a:lnTo>
                  <a:cubicBezTo>
                    <a:pt x="3853" y="4404"/>
                    <a:pt x="3848" y="4403"/>
                    <a:pt x="3846" y="4399"/>
                  </a:cubicBezTo>
                  <a:cubicBezTo>
                    <a:pt x="3843" y="4395"/>
                    <a:pt x="3844" y="4390"/>
                    <a:pt x="3848" y="4388"/>
                  </a:cubicBezTo>
                  <a:close/>
                  <a:moveTo>
                    <a:pt x="3875" y="4371"/>
                  </a:moveTo>
                  <a:lnTo>
                    <a:pt x="3875" y="4371"/>
                  </a:lnTo>
                  <a:cubicBezTo>
                    <a:pt x="3878" y="4368"/>
                    <a:pt x="3883" y="4369"/>
                    <a:pt x="3886" y="4373"/>
                  </a:cubicBezTo>
                  <a:cubicBezTo>
                    <a:pt x="3888" y="4376"/>
                    <a:pt x="3888" y="4381"/>
                    <a:pt x="3884" y="4384"/>
                  </a:cubicBezTo>
                  <a:lnTo>
                    <a:pt x="3884" y="4384"/>
                  </a:lnTo>
                  <a:cubicBezTo>
                    <a:pt x="3881" y="4386"/>
                    <a:pt x="3876" y="4386"/>
                    <a:pt x="3873" y="4382"/>
                  </a:cubicBezTo>
                  <a:cubicBezTo>
                    <a:pt x="3870" y="4379"/>
                    <a:pt x="3871" y="4374"/>
                    <a:pt x="3875" y="4371"/>
                  </a:cubicBezTo>
                  <a:close/>
                  <a:moveTo>
                    <a:pt x="3900" y="4352"/>
                  </a:moveTo>
                  <a:lnTo>
                    <a:pt x="3900" y="4352"/>
                  </a:lnTo>
                  <a:cubicBezTo>
                    <a:pt x="3903" y="4349"/>
                    <a:pt x="3909" y="4350"/>
                    <a:pt x="3911" y="4353"/>
                  </a:cubicBezTo>
                  <a:cubicBezTo>
                    <a:pt x="3914" y="4357"/>
                    <a:pt x="3913" y="4362"/>
                    <a:pt x="3910" y="4364"/>
                  </a:cubicBezTo>
                  <a:lnTo>
                    <a:pt x="3910" y="4364"/>
                  </a:lnTo>
                  <a:cubicBezTo>
                    <a:pt x="3906" y="4367"/>
                    <a:pt x="3901" y="4366"/>
                    <a:pt x="3899" y="4363"/>
                  </a:cubicBezTo>
                  <a:cubicBezTo>
                    <a:pt x="3896" y="4359"/>
                    <a:pt x="3896" y="4354"/>
                    <a:pt x="3900" y="4352"/>
                  </a:cubicBezTo>
                  <a:close/>
                  <a:moveTo>
                    <a:pt x="3925" y="4332"/>
                  </a:moveTo>
                  <a:lnTo>
                    <a:pt x="3925" y="4332"/>
                  </a:lnTo>
                  <a:cubicBezTo>
                    <a:pt x="3929" y="4330"/>
                    <a:pt x="3934" y="4330"/>
                    <a:pt x="3937" y="4334"/>
                  </a:cubicBezTo>
                  <a:cubicBezTo>
                    <a:pt x="3939" y="4337"/>
                    <a:pt x="3939" y="4342"/>
                    <a:pt x="3935" y="4345"/>
                  </a:cubicBezTo>
                  <a:lnTo>
                    <a:pt x="3935" y="4345"/>
                  </a:lnTo>
                  <a:cubicBezTo>
                    <a:pt x="3932" y="4348"/>
                    <a:pt x="3927" y="4347"/>
                    <a:pt x="3924" y="4343"/>
                  </a:cubicBezTo>
                  <a:cubicBezTo>
                    <a:pt x="3921" y="4340"/>
                    <a:pt x="3922" y="4335"/>
                    <a:pt x="3925" y="4332"/>
                  </a:cubicBezTo>
                  <a:close/>
                  <a:moveTo>
                    <a:pt x="3950" y="4313"/>
                  </a:moveTo>
                  <a:lnTo>
                    <a:pt x="3950" y="4313"/>
                  </a:lnTo>
                  <a:cubicBezTo>
                    <a:pt x="3953" y="4310"/>
                    <a:pt x="3958" y="4310"/>
                    <a:pt x="3961" y="4313"/>
                  </a:cubicBezTo>
                  <a:cubicBezTo>
                    <a:pt x="3964" y="4316"/>
                    <a:pt x="3964" y="4321"/>
                    <a:pt x="3961" y="4324"/>
                  </a:cubicBezTo>
                  <a:lnTo>
                    <a:pt x="3961" y="4324"/>
                  </a:lnTo>
                  <a:cubicBezTo>
                    <a:pt x="3958" y="4327"/>
                    <a:pt x="3953" y="4327"/>
                    <a:pt x="3950" y="4324"/>
                  </a:cubicBezTo>
                  <a:cubicBezTo>
                    <a:pt x="3946" y="4321"/>
                    <a:pt x="3946" y="4316"/>
                    <a:pt x="3950" y="4313"/>
                  </a:cubicBezTo>
                  <a:close/>
                  <a:moveTo>
                    <a:pt x="3973" y="4291"/>
                  </a:moveTo>
                  <a:lnTo>
                    <a:pt x="3973" y="4291"/>
                  </a:lnTo>
                  <a:cubicBezTo>
                    <a:pt x="3976" y="4288"/>
                    <a:pt x="3981" y="4288"/>
                    <a:pt x="3984" y="4291"/>
                  </a:cubicBezTo>
                  <a:cubicBezTo>
                    <a:pt x="3988" y="4294"/>
                    <a:pt x="3988" y="4299"/>
                    <a:pt x="3984" y="4303"/>
                  </a:cubicBezTo>
                  <a:lnTo>
                    <a:pt x="3984" y="4303"/>
                  </a:lnTo>
                  <a:cubicBezTo>
                    <a:pt x="3981" y="4306"/>
                    <a:pt x="3976" y="4306"/>
                    <a:pt x="3973" y="4303"/>
                  </a:cubicBezTo>
                  <a:cubicBezTo>
                    <a:pt x="3970" y="4299"/>
                    <a:pt x="3970" y="4294"/>
                    <a:pt x="3973" y="4291"/>
                  </a:cubicBezTo>
                  <a:close/>
                  <a:moveTo>
                    <a:pt x="3997" y="4270"/>
                  </a:moveTo>
                  <a:lnTo>
                    <a:pt x="3997" y="4270"/>
                  </a:lnTo>
                  <a:cubicBezTo>
                    <a:pt x="4000" y="4267"/>
                    <a:pt x="4005" y="4267"/>
                    <a:pt x="4008" y="4270"/>
                  </a:cubicBezTo>
                  <a:cubicBezTo>
                    <a:pt x="4011" y="4273"/>
                    <a:pt x="4011" y="4278"/>
                    <a:pt x="4008" y="4281"/>
                  </a:cubicBezTo>
                  <a:lnTo>
                    <a:pt x="4008" y="4281"/>
                  </a:lnTo>
                  <a:cubicBezTo>
                    <a:pt x="4005" y="4284"/>
                    <a:pt x="4000" y="4284"/>
                    <a:pt x="3997" y="4281"/>
                  </a:cubicBezTo>
                  <a:cubicBezTo>
                    <a:pt x="3994" y="4278"/>
                    <a:pt x="3994" y="4273"/>
                    <a:pt x="3997" y="4270"/>
                  </a:cubicBezTo>
                  <a:close/>
                  <a:moveTo>
                    <a:pt x="4019" y="4248"/>
                  </a:moveTo>
                  <a:lnTo>
                    <a:pt x="4019" y="4248"/>
                  </a:lnTo>
                  <a:cubicBezTo>
                    <a:pt x="4022" y="4244"/>
                    <a:pt x="4027" y="4244"/>
                    <a:pt x="4030" y="4246"/>
                  </a:cubicBezTo>
                  <a:cubicBezTo>
                    <a:pt x="4034" y="4249"/>
                    <a:pt x="4034" y="4254"/>
                    <a:pt x="4031" y="4258"/>
                  </a:cubicBezTo>
                  <a:lnTo>
                    <a:pt x="4031" y="4258"/>
                  </a:lnTo>
                  <a:cubicBezTo>
                    <a:pt x="4029" y="4261"/>
                    <a:pt x="4024" y="4262"/>
                    <a:pt x="4020" y="4259"/>
                  </a:cubicBezTo>
                  <a:cubicBezTo>
                    <a:pt x="4017" y="4256"/>
                    <a:pt x="4016" y="4251"/>
                    <a:pt x="4019" y="4248"/>
                  </a:cubicBezTo>
                  <a:close/>
                  <a:moveTo>
                    <a:pt x="4040" y="4224"/>
                  </a:moveTo>
                  <a:lnTo>
                    <a:pt x="4040" y="4224"/>
                  </a:lnTo>
                  <a:cubicBezTo>
                    <a:pt x="4043" y="4221"/>
                    <a:pt x="4048" y="4220"/>
                    <a:pt x="4052" y="4223"/>
                  </a:cubicBezTo>
                  <a:cubicBezTo>
                    <a:pt x="4055" y="4226"/>
                    <a:pt x="4056" y="4231"/>
                    <a:pt x="4053" y="4234"/>
                  </a:cubicBezTo>
                  <a:lnTo>
                    <a:pt x="4053" y="4234"/>
                  </a:lnTo>
                  <a:cubicBezTo>
                    <a:pt x="4050" y="4237"/>
                    <a:pt x="4045" y="4238"/>
                    <a:pt x="4042" y="4235"/>
                  </a:cubicBezTo>
                  <a:cubicBezTo>
                    <a:pt x="4038" y="4233"/>
                    <a:pt x="4038" y="4228"/>
                    <a:pt x="4040" y="4224"/>
                  </a:cubicBezTo>
                  <a:close/>
                  <a:moveTo>
                    <a:pt x="4062" y="4200"/>
                  </a:moveTo>
                  <a:lnTo>
                    <a:pt x="4062" y="4200"/>
                  </a:lnTo>
                  <a:cubicBezTo>
                    <a:pt x="4065" y="4197"/>
                    <a:pt x="4070" y="4196"/>
                    <a:pt x="4073" y="4199"/>
                  </a:cubicBezTo>
                  <a:cubicBezTo>
                    <a:pt x="4077" y="4202"/>
                    <a:pt x="4077" y="4207"/>
                    <a:pt x="4075" y="4210"/>
                  </a:cubicBezTo>
                  <a:lnTo>
                    <a:pt x="4075" y="4210"/>
                  </a:lnTo>
                  <a:cubicBezTo>
                    <a:pt x="4072" y="4214"/>
                    <a:pt x="4067" y="4214"/>
                    <a:pt x="4063" y="4212"/>
                  </a:cubicBezTo>
                  <a:cubicBezTo>
                    <a:pt x="4060" y="4209"/>
                    <a:pt x="4059" y="4204"/>
                    <a:pt x="4062" y="4200"/>
                  </a:cubicBezTo>
                  <a:close/>
                  <a:moveTo>
                    <a:pt x="4082" y="4176"/>
                  </a:moveTo>
                  <a:lnTo>
                    <a:pt x="4082" y="4176"/>
                  </a:lnTo>
                  <a:cubicBezTo>
                    <a:pt x="4084" y="4173"/>
                    <a:pt x="4089" y="4171"/>
                    <a:pt x="4093" y="4174"/>
                  </a:cubicBezTo>
                  <a:cubicBezTo>
                    <a:pt x="4096" y="4176"/>
                    <a:pt x="4098" y="4181"/>
                    <a:pt x="4095" y="4185"/>
                  </a:cubicBezTo>
                  <a:lnTo>
                    <a:pt x="4095" y="4185"/>
                  </a:lnTo>
                  <a:cubicBezTo>
                    <a:pt x="4093" y="4189"/>
                    <a:pt x="4088" y="4190"/>
                    <a:pt x="4084" y="4187"/>
                  </a:cubicBezTo>
                  <a:cubicBezTo>
                    <a:pt x="4080" y="4185"/>
                    <a:pt x="4079" y="4180"/>
                    <a:pt x="4082" y="4176"/>
                  </a:cubicBezTo>
                  <a:close/>
                  <a:moveTo>
                    <a:pt x="4101" y="4151"/>
                  </a:moveTo>
                  <a:lnTo>
                    <a:pt x="4101" y="4151"/>
                  </a:lnTo>
                  <a:cubicBezTo>
                    <a:pt x="4103" y="4147"/>
                    <a:pt x="4108" y="4146"/>
                    <a:pt x="4112" y="4148"/>
                  </a:cubicBezTo>
                  <a:cubicBezTo>
                    <a:pt x="4116" y="4151"/>
                    <a:pt x="4117" y="4156"/>
                    <a:pt x="4115" y="4159"/>
                  </a:cubicBezTo>
                  <a:lnTo>
                    <a:pt x="4115" y="4159"/>
                  </a:lnTo>
                  <a:cubicBezTo>
                    <a:pt x="4112" y="4163"/>
                    <a:pt x="4107" y="4164"/>
                    <a:pt x="4103" y="4162"/>
                  </a:cubicBezTo>
                  <a:cubicBezTo>
                    <a:pt x="4100" y="4159"/>
                    <a:pt x="4099" y="4155"/>
                    <a:pt x="4101" y="4151"/>
                  </a:cubicBezTo>
                  <a:close/>
                  <a:moveTo>
                    <a:pt x="4121" y="4125"/>
                  </a:moveTo>
                  <a:lnTo>
                    <a:pt x="4121" y="4125"/>
                  </a:lnTo>
                  <a:cubicBezTo>
                    <a:pt x="4123" y="4122"/>
                    <a:pt x="4128" y="4121"/>
                    <a:pt x="4132" y="4123"/>
                  </a:cubicBezTo>
                  <a:cubicBezTo>
                    <a:pt x="4135" y="4125"/>
                    <a:pt x="4136" y="4130"/>
                    <a:pt x="4134" y="4134"/>
                  </a:cubicBezTo>
                  <a:lnTo>
                    <a:pt x="4134" y="4134"/>
                  </a:lnTo>
                  <a:cubicBezTo>
                    <a:pt x="4132" y="4138"/>
                    <a:pt x="4127" y="4139"/>
                    <a:pt x="4123" y="4136"/>
                  </a:cubicBezTo>
                  <a:cubicBezTo>
                    <a:pt x="4119" y="4134"/>
                    <a:pt x="4118" y="4129"/>
                    <a:pt x="4121" y="4125"/>
                  </a:cubicBezTo>
                  <a:close/>
                  <a:moveTo>
                    <a:pt x="4137" y="4099"/>
                  </a:moveTo>
                  <a:lnTo>
                    <a:pt x="4137" y="4099"/>
                  </a:lnTo>
                  <a:cubicBezTo>
                    <a:pt x="4139" y="4095"/>
                    <a:pt x="4144" y="4093"/>
                    <a:pt x="4148" y="4095"/>
                  </a:cubicBezTo>
                  <a:cubicBezTo>
                    <a:pt x="4152" y="4097"/>
                    <a:pt x="4153" y="4102"/>
                    <a:pt x="4151" y="4106"/>
                  </a:cubicBezTo>
                  <a:lnTo>
                    <a:pt x="4151" y="4106"/>
                  </a:lnTo>
                  <a:cubicBezTo>
                    <a:pt x="4149" y="4110"/>
                    <a:pt x="4145" y="4112"/>
                    <a:pt x="4141" y="4110"/>
                  </a:cubicBezTo>
                  <a:cubicBezTo>
                    <a:pt x="4137" y="4108"/>
                    <a:pt x="4135" y="4103"/>
                    <a:pt x="4137" y="4099"/>
                  </a:cubicBezTo>
                  <a:close/>
                  <a:moveTo>
                    <a:pt x="4154" y="4072"/>
                  </a:moveTo>
                  <a:lnTo>
                    <a:pt x="4154" y="4072"/>
                  </a:lnTo>
                  <a:cubicBezTo>
                    <a:pt x="4156" y="4068"/>
                    <a:pt x="4160" y="4066"/>
                    <a:pt x="4164" y="4068"/>
                  </a:cubicBezTo>
                  <a:cubicBezTo>
                    <a:pt x="4168" y="4070"/>
                    <a:pt x="4170" y="4075"/>
                    <a:pt x="4168" y="4079"/>
                  </a:cubicBezTo>
                  <a:lnTo>
                    <a:pt x="4168" y="4079"/>
                  </a:lnTo>
                  <a:cubicBezTo>
                    <a:pt x="4166" y="4083"/>
                    <a:pt x="4161" y="4084"/>
                    <a:pt x="4157" y="4082"/>
                  </a:cubicBezTo>
                  <a:cubicBezTo>
                    <a:pt x="4153" y="4080"/>
                    <a:pt x="4152" y="4076"/>
                    <a:pt x="4154" y="4072"/>
                  </a:cubicBezTo>
                  <a:close/>
                  <a:moveTo>
                    <a:pt x="4170" y="4044"/>
                  </a:moveTo>
                  <a:lnTo>
                    <a:pt x="4170" y="4044"/>
                  </a:lnTo>
                  <a:cubicBezTo>
                    <a:pt x="4172" y="4040"/>
                    <a:pt x="4177" y="4039"/>
                    <a:pt x="4181" y="4041"/>
                  </a:cubicBezTo>
                  <a:cubicBezTo>
                    <a:pt x="4185" y="4043"/>
                    <a:pt x="4186" y="4047"/>
                    <a:pt x="4184" y="4051"/>
                  </a:cubicBezTo>
                  <a:lnTo>
                    <a:pt x="4184" y="4051"/>
                  </a:lnTo>
                  <a:cubicBezTo>
                    <a:pt x="4182" y="4055"/>
                    <a:pt x="4178" y="4057"/>
                    <a:pt x="4174" y="4055"/>
                  </a:cubicBezTo>
                  <a:cubicBezTo>
                    <a:pt x="4170" y="4053"/>
                    <a:pt x="4168" y="4048"/>
                    <a:pt x="4170" y="4044"/>
                  </a:cubicBezTo>
                  <a:close/>
                  <a:moveTo>
                    <a:pt x="4184" y="4016"/>
                  </a:moveTo>
                  <a:lnTo>
                    <a:pt x="4184" y="4016"/>
                  </a:lnTo>
                  <a:cubicBezTo>
                    <a:pt x="4186" y="4012"/>
                    <a:pt x="4190" y="4010"/>
                    <a:pt x="4194" y="4012"/>
                  </a:cubicBezTo>
                  <a:cubicBezTo>
                    <a:pt x="4198" y="4013"/>
                    <a:pt x="4200" y="4018"/>
                    <a:pt x="4199" y="4022"/>
                  </a:cubicBezTo>
                  <a:lnTo>
                    <a:pt x="4199" y="4022"/>
                  </a:lnTo>
                  <a:cubicBezTo>
                    <a:pt x="4197" y="4026"/>
                    <a:pt x="4192" y="4028"/>
                    <a:pt x="4188" y="4026"/>
                  </a:cubicBezTo>
                  <a:cubicBezTo>
                    <a:pt x="4184" y="4024"/>
                    <a:pt x="4182" y="4020"/>
                    <a:pt x="4184" y="4016"/>
                  </a:cubicBezTo>
                  <a:close/>
                  <a:moveTo>
                    <a:pt x="4198" y="3987"/>
                  </a:moveTo>
                  <a:lnTo>
                    <a:pt x="4198" y="3987"/>
                  </a:lnTo>
                  <a:cubicBezTo>
                    <a:pt x="4200" y="3983"/>
                    <a:pt x="4204" y="3981"/>
                    <a:pt x="4208" y="3983"/>
                  </a:cubicBezTo>
                  <a:cubicBezTo>
                    <a:pt x="4212" y="3984"/>
                    <a:pt x="4214" y="3989"/>
                    <a:pt x="4212" y="3993"/>
                  </a:cubicBezTo>
                  <a:lnTo>
                    <a:pt x="4212" y="3993"/>
                  </a:lnTo>
                  <a:cubicBezTo>
                    <a:pt x="4211" y="3997"/>
                    <a:pt x="4206" y="3999"/>
                    <a:pt x="4202" y="3997"/>
                  </a:cubicBezTo>
                  <a:cubicBezTo>
                    <a:pt x="4198" y="3996"/>
                    <a:pt x="4196" y="3991"/>
                    <a:pt x="4198" y="3987"/>
                  </a:cubicBezTo>
                  <a:close/>
                  <a:moveTo>
                    <a:pt x="4211" y="3959"/>
                  </a:moveTo>
                  <a:lnTo>
                    <a:pt x="4211" y="3959"/>
                  </a:lnTo>
                  <a:cubicBezTo>
                    <a:pt x="4212" y="3954"/>
                    <a:pt x="4217" y="3952"/>
                    <a:pt x="4221" y="3953"/>
                  </a:cubicBezTo>
                  <a:cubicBezTo>
                    <a:pt x="4225" y="3955"/>
                    <a:pt x="4228" y="3959"/>
                    <a:pt x="4226" y="3963"/>
                  </a:cubicBezTo>
                  <a:lnTo>
                    <a:pt x="4226" y="3963"/>
                  </a:lnTo>
                  <a:cubicBezTo>
                    <a:pt x="4225" y="3968"/>
                    <a:pt x="4221" y="3970"/>
                    <a:pt x="4216" y="3969"/>
                  </a:cubicBezTo>
                  <a:cubicBezTo>
                    <a:pt x="4212" y="3967"/>
                    <a:pt x="4210" y="3963"/>
                    <a:pt x="4211" y="3959"/>
                  </a:cubicBezTo>
                  <a:close/>
                  <a:moveTo>
                    <a:pt x="4222" y="3929"/>
                  </a:moveTo>
                  <a:lnTo>
                    <a:pt x="4222" y="3929"/>
                  </a:lnTo>
                  <a:cubicBezTo>
                    <a:pt x="4224" y="3924"/>
                    <a:pt x="4228" y="3922"/>
                    <a:pt x="4232" y="3923"/>
                  </a:cubicBezTo>
                  <a:cubicBezTo>
                    <a:pt x="4236" y="3925"/>
                    <a:pt x="4239" y="3929"/>
                    <a:pt x="4238" y="3933"/>
                  </a:cubicBezTo>
                  <a:lnTo>
                    <a:pt x="4238" y="3933"/>
                  </a:lnTo>
                  <a:cubicBezTo>
                    <a:pt x="4236" y="3938"/>
                    <a:pt x="4232" y="3940"/>
                    <a:pt x="4228" y="3939"/>
                  </a:cubicBezTo>
                  <a:cubicBezTo>
                    <a:pt x="4223" y="3937"/>
                    <a:pt x="4221" y="3933"/>
                    <a:pt x="4222" y="3929"/>
                  </a:cubicBezTo>
                  <a:close/>
                  <a:moveTo>
                    <a:pt x="4233" y="3899"/>
                  </a:moveTo>
                  <a:lnTo>
                    <a:pt x="4233" y="3899"/>
                  </a:lnTo>
                  <a:cubicBezTo>
                    <a:pt x="4235" y="3894"/>
                    <a:pt x="4239" y="3892"/>
                    <a:pt x="4243" y="3893"/>
                  </a:cubicBezTo>
                  <a:cubicBezTo>
                    <a:pt x="4248" y="3895"/>
                    <a:pt x="4250" y="3899"/>
                    <a:pt x="4249" y="3903"/>
                  </a:cubicBezTo>
                  <a:lnTo>
                    <a:pt x="4249" y="3903"/>
                  </a:lnTo>
                  <a:cubicBezTo>
                    <a:pt x="4247" y="3908"/>
                    <a:pt x="4243" y="3910"/>
                    <a:pt x="4239" y="3909"/>
                  </a:cubicBezTo>
                  <a:cubicBezTo>
                    <a:pt x="4234" y="3907"/>
                    <a:pt x="4232" y="3903"/>
                    <a:pt x="4233" y="3899"/>
                  </a:cubicBezTo>
                  <a:close/>
                  <a:moveTo>
                    <a:pt x="4244" y="3869"/>
                  </a:moveTo>
                  <a:lnTo>
                    <a:pt x="4244" y="3869"/>
                  </a:lnTo>
                  <a:cubicBezTo>
                    <a:pt x="4245" y="3865"/>
                    <a:pt x="4249" y="3862"/>
                    <a:pt x="4253" y="3863"/>
                  </a:cubicBezTo>
                  <a:cubicBezTo>
                    <a:pt x="4258" y="3864"/>
                    <a:pt x="4260" y="3868"/>
                    <a:pt x="4259" y="3873"/>
                  </a:cubicBezTo>
                  <a:lnTo>
                    <a:pt x="4259" y="3873"/>
                  </a:lnTo>
                  <a:cubicBezTo>
                    <a:pt x="4258" y="3877"/>
                    <a:pt x="4254" y="3880"/>
                    <a:pt x="4249" y="3879"/>
                  </a:cubicBezTo>
                  <a:cubicBezTo>
                    <a:pt x="4245" y="3878"/>
                    <a:pt x="4243" y="3873"/>
                    <a:pt x="4244" y="3869"/>
                  </a:cubicBezTo>
                  <a:close/>
                  <a:moveTo>
                    <a:pt x="4251" y="3838"/>
                  </a:moveTo>
                  <a:lnTo>
                    <a:pt x="4251" y="3838"/>
                  </a:lnTo>
                  <a:cubicBezTo>
                    <a:pt x="4253" y="3834"/>
                    <a:pt x="4257" y="3831"/>
                    <a:pt x="4261" y="3832"/>
                  </a:cubicBezTo>
                  <a:cubicBezTo>
                    <a:pt x="4265" y="3833"/>
                    <a:pt x="4268" y="3837"/>
                    <a:pt x="4267" y="3842"/>
                  </a:cubicBezTo>
                  <a:lnTo>
                    <a:pt x="4267" y="3842"/>
                  </a:lnTo>
                  <a:cubicBezTo>
                    <a:pt x="4266" y="3846"/>
                    <a:pt x="4262" y="3849"/>
                    <a:pt x="4257" y="3848"/>
                  </a:cubicBezTo>
                  <a:cubicBezTo>
                    <a:pt x="4253" y="3846"/>
                    <a:pt x="4250" y="3842"/>
                    <a:pt x="4251" y="3838"/>
                  </a:cubicBezTo>
                  <a:close/>
                  <a:moveTo>
                    <a:pt x="4259" y="3807"/>
                  </a:moveTo>
                  <a:lnTo>
                    <a:pt x="4259" y="3807"/>
                  </a:lnTo>
                  <a:cubicBezTo>
                    <a:pt x="4260" y="3802"/>
                    <a:pt x="4265" y="3800"/>
                    <a:pt x="4269" y="3801"/>
                  </a:cubicBezTo>
                  <a:cubicBezTo>
                    <a:pt x="4273" y="3802"/>
                    <a:pt x="4276" y="3806"/>
                    <a:pt x="4275" y="3811"/>
                  </a:cubicBezTo>
                  <a:lnTo>
                    <a:pt x="4275" y="3811"/>
                  </a:lnTo>
                  <a:cubicBezTo>
                    <a:pt x="4274" y="3815"/>
                    <a:pt x="4269" y="3818"/>
                    <a:pt x="4265" y="3817"/>
                  </a:cubicBezTo>
                  <a:cubicBezTo>
                    <a:pt x="4261" y="3815"/>
                    <a:pt x="4258" y="3811"/>
                    <a:pt x="4259" y="3807"/>
                  </a:cubicBezTo>
                  <a:close/>
                  <a:moveTo>
                    <a:pt x="4266" y="3777"/>
                  </a:moveTo>
                  <a:lnTo>
                    <a:pt x="4266" y="3777"/>
                  </a:lnTo>
                  <a:cubicBezTo>
                    <a:pt x="4266" y="3772"/>
                    <a:pt x="4270" y="3769"/>
                    <a:pt x="4275" y="3770"/>
                  </a:cubicBezTo>
                  <a:cubicBezTo>
                    <a:pt x="4279" y="3770"/>
                    <a:pt x="4282" y="3774"/>
                    <a:pt x="4282" y="3778"/>
                  </a:cubicBezTo>
                  <a:lnTo>
                    <a:pt x="4282" y="3778"/>
                  </a:lnTo>
                  <a:cubicBezTo>
                    <a:pt x="4281" y="3783"/>
                    <a:pt x="4277" y="3786"/>
                    <a:pt x="4273" y="3785"/>
                  </a:cubicBezTo>
                  <a:cubicBezTo>
                    <a:pt x="4269" y="3785"/>
                    <a:pt x="4266" y="3781"/>
                    <a:pt x="4266" y="3777"/>
                  </a:cubicBezTo>
                  <a:close/>
                  <a:moveTo>
                    <a:pt x="4271" y="3745"/>
                  </a:moveTo>
                  <a:lnTo>
                    <a:pt x="4271" y="3745"/>
                  </a:lnTo>
                  <a:cubicBezTo>
                    <a:pt x="4271" y="3741"/>
                    <a:pt x="4275" y="3737"/>
                    <a:pt x="4280" y="3738"/>
                  </a:cubicBezTo>
                  <a:cubicBezTo>
                    <a:pt x="4284" y="3738"/>
                    <a:pt x="4287" y="3742"/>
                    <a:pt x="4287" y="3747"/>
                  </a:cubicBezTo>
                  <a:lnTo>
                    <a:pt x="4287" y="3747"/>
                  </a:lnTo>
                  <a:cubicBezTo>
                    <a:pt x="4286" y="3751"/>
                    <a:pt x="4282" y="3754"/>
                    <a:pt x="4278" y="3754"/>
                  </a:cubicBezTo>
                  <a:cubicBezTo>
                    <a:pt x="4273" y="3753"/>
                    <a:pt x="4270" y="3749"/>
                    <a:pt x="4271" y="3745"/>
                  </a:cubicBezTo>
                  <a:close/>
                  <a:moveTo>
                    <a:pt x="4275" y="3713"/>
                  </a:moveTo>
                  <a:lnTo>
                    <a:pt x="4275" y="3713"/>
                  </a:lnTo>
                  <a:cubicBezTo>
                    <a:pt x="4276" y="3709"/>
                    <a:pt x="4280" y="3706"/>
                    <a:pt x="4284" y="3706"/>
                  </a:cubicBezTo>
                  <a:cubicBezTo>
                    <a:pt x="4289" y="3707"/>
                    <a:pt x="4292" y="3711"/>
                    <a:pt x="4291" y="3715"/>
                  </a:cubicBezTo>
                  <a:lnTo>
                    <a:pt x="4291" y="3715"/>
                  </a:lnTo>
                  <a:cubicBezTo>
                    <a:pt x="4291" y="3719"/>
                    <a:pt x="4287" y="3723"/>
                    <a:pt x="4283" y="3722"/>
                  </a:cubicBezTo>
                  <a:cubicBezTo>
                    <a:pt x="4278" y="3722"/>
                    <a:pt x="4275" y="3718"/>
                    <a:pt x="4275" y="3713"/>
                  </a:cubicBezTo>
                  <a:close/>
                  <a:moveTo>
                    <a:pt x="4279" y="3682"/>
                  </a:moveTo>
                  <a:lnTo>
                    <a:pt x="4279" y="3682"/>
                  </a:lnTo>
                  <a:cubicBezTo>
                    <a:pt x="4279" y="3678"/>
                    <a:pt x="4283" y="3674"/>
                    <a:pt x="4287" y="3674"/>
                  </a:cubicBezTo>
                  <a:cubicBezTo>
                    <a:pt x="4291" y="3674"/>
                    <a:pt x="4295" y="3678"/>
                    <a:pt x="4295" y="3682"/>
                  </a:cubicBezTo>
                  <a:lnTo>
                    <a:pt x="4295" y="3682"/>
                  </a:lnTo>
                  <a:cubicBezTo>
                    <a:pt x="4295" y="3687"/>
                    <a:pt x="4291" y="3690"/>
                    <a:pt x="4287" y="3690"/>
                  </a:cubicBezTo>
                  <a:cubicBezTo>
                    <a:pt x="4283" y="3690"/>
                    <a:pt x="4279" y="3687"/>
                    <a:pt x="4279" y="3682"/>
                  </a:cubicBezTo>
                  <a:close/>
                  <a:moveTo>
                    <a:pt x="4281" y="3650"/>
                  </a:moveTo>
                  <a:lnTo>
                    <a:pt x="4281" y="3650"/>
                  </a:lnTo>
                  <a:cubicBezTo>
                    <a:pt x="4281" y="3646"/>
                    <a:pt x="4284" y="3642"/>
                    <a:pt x="4289" y="3642"/>
                  </a:cubicBezTo>
                  <a:cubicBezTo>
                    <a:pt x="4293" y="3642"/>
                    <a:pt x="4297" y="3646"/>
                    <a:pt x="4297" y="3650"/>
                  </a:cubicBezTo>
                  <a:lnTo>
                    <a:pt x="4297" y="3650"/>
                  </a:lnTo>
                  <a:cubicBezTo>
                    <a:pt x="4297" y="3655"/>
                    <a:pt x="4293" y="3658"/>
                    <a:pt x="4289" y="3658"/>
                  </a:cubicBezTo>
                  <a:cubicBezTo>
                    <a:pt x="4284" y="3658"/>
                    <a:pt x="4281" y="3655"/>
                    <a:pt x="4281" y="3650"/>
                  </a:cubicBezTo>
                  <a:close/>
                  <a:moveTo>
                    <a:pt x="4282" y="3618"/>
                  </a:moveTo>
                  <a:lnTo>
                    <a:pt x="4282" y="3618"/>
                  </a:lnTo>
                  <a:cubicBezTo>
                    <a:pt x="4282" y="3614"/>
                    <a:pt x="4286" y="3610"/>
                    <a:pt x="4290" y="3610"/>
                  </a:cubicBezTo>
                  <a:cubicBezTo>
                    <a:pt x="4295" y="3610"/>
                    <a:pt x="4298" y="3614"/>
                    <a:pt x="4298" y="3618"/>
                  </a:cubicBezTo>
                  <a:lnTo>
                    <a:pt x="4298" y="3618"/>
                  </a:lnTo>
                  <a:cubicBezTo>
                    <a:pt x="4298" y="3623"/>
                    <a:pt x="4295" y="3626"/>
                    <a:pt x="4290" y="3626"/>
                  </a:cubicBezTo>
                  <a:cubicBezTo>
                    <a:pt x="4286" y="3626"/>
                    <a:pt x="4282" y="3623"/>
                    <a:pt x="4282" y="3618"/>
                  </a:cubicBezTo>
                  <a:close/>
                  <a:moveTo>
                    <a:pt x="4283" y="3586"/>
                  </a:moveTo>
                  <a:lnTo>
                    <a:pt x="4283" y="3586"/>
                  </a:lnTo>
                  <a:cubicBezTo>
                    <a:pt x="4283" y="3582"/>
                    <a:pt x="4287" y="3578"/>
                    <a:pt x="4291" y="3578"/>
                  </a:cubicBezTo>
                  <a:cubicBezTo>
                    <a:pt x="4296" y="3578"/>
                    <a:pt x="4299" y="3582"/>
                    <a:pt x="4299" y="3586"/>
                  </a:cubicBezTo>
                  <a:lnTo>
                    <a:pt x="4299" y="3586"/>
                  </a:lnTo>
                  <a:cubicBezTo>
                    <a:pt x="4299" y="3591"/>
                    <a:pt x="4296" y="3594"/>
                    <a:pt x="4291" y="3594"/>
                  </a:cubicBezTo>
                  <a:cubicBezTo>
                    <a:pt x="4287" y="3594"/>
                    <a:pt x="4283" y="3591"/>
                    <a:pt x="4283" y="3586"/>
                  </a:cubicBezTo>
                  <a:close/>
                  <a:moveTo>
                    <a:pt x="4283" y="3554"/>
                  </a:moveTo>
                  <a:lnTo>
                    <a:pt x="4283" y="3554"/>
                  </a:lnTo>
                  <a:cubicBezTo>
                    <a:pt x="4283" y="3550"/>
                    <a:pt x="4287" y="3546"/>
                    <a:pt x="4291" y="3546"/>
                  </a:cubicBezTo>
                  <a:cubicBezTo>
                    <a:pt x="4296" y="3546"/>
                    <a:pt x="4299" y="3550"/>
                    <a:pt x="4299" y="3554"/>
                  </a:cubicBezTo>
                  <a:lnTo>
                    <a:pt x="4299" y="3554"/>
                  </a:lnTo>
                  <a:cubicBezTo>
                    <a:pt x="4299" y="3559"/>
                    <a:pt x="4296" y="3562"/>
                    <a:pt x="4291" y="3562"/>
                  </a:cubicBezTo>
                  <a:cubicBezTo>
                    <a:pt x="4287" y="3562"/>
                    <a:pt x="4283" y="3559"/>
                    <a:pt x="4283" y="3554"/>
                  </a:cubicBezTo>
                  <a:close/>
                  <a:moveTo>
                    <a:pt x="4283" y="3522"/>
                  </a:moveTo>
                  <a:lnTo>
                    <a:pt x="4283" y="3522"/>
                  </a:lnTo>
                  <a:cubicBezTo>
                    <a:pt x="4283" y="3518"/>
                    <a:pt x="4287" y="3514"/>
                    <a:pt x="4291" y="3514"/>
                  </a:cubicBezTo>
                  <a:cubicBezTo>
                    <a:pt x="4296" y="3514"/>
                    <a:pt x="4299" y="3518"/>
                    <a:pt x="4299" y="3522"/>
                  </a:cubicBezTo>
                  <a:lnTo>
                    <a:pt x="4299" y="3522"/>
                  </a:lnTo>
                  <a:cubicBezTo>
                    <a:pt x="4299" y="3527"/>
                    <a:pt x="4296" y="3530"/>
                    <a:pt x="4291" y="3530"/>
                  </a:cubicBezTo>
                  <a:cubicBezTo>
                    <a:pt x="4287" y="3530"/>
                    <a:pt x="4283" y="3527"/>
                    <a:pt x="4283" y="3522"/>
                  </a:cubicBezTo>
                  <a:close/>
                  <a:moveTo>
                    <a:pt x="4283" y="3490"/>
                  </a:moveTo>
                  <a:lnTo>
                    <a:pt x="4283" y="3490"/>
                  </a:lnTo>
                  <a:cubicBezTo>
                    <a:pt x="4283" y="3486"/>
                    <a:pt x="4287" y="3482"/>
                    <a:pt x="4291" y="3482"/>
                  </a:cubicBezTo>
                  <a:cubicBezTo>
                    <a:pt x="4296" y="3482"/>
                    <a:pt x="4299" y="3486"/>
                    <a:pt x="4299" y="3490"/>
                  </a:cubicBezTo>
                  <a:lnTo>
                    <a:pt x="4299" y="3490"/>
                  </a:lnTo>
                  <a:cubicBezTo>
                    <a:pt x="4299" y="3495"/>
                    <a:pt x="4296" y="3498"/>
                    <a:pt x="4291" y="3498"/>
                  </a:cubicBezTo>
                  <a:cubicBezTo>
                    <a:pt x="4287" y="3498"/>
                    <a:pt x="4283" y="3495"/>
                    <a:pt x="4283" y="3490"/>
                  </a:cubicBezTo>
                  <a:close/>
                  <a:moveTo>
                    <a:pt x="4283" y="3458"/>
                  </a:moveTo>
                  <a:lnTo>
                    <a:pt x="4283" y="3458"/>
                  </a:lnTo>
                  <a:cubicBezTo>
                    <a:pt x="4283" y="3454"/>
                    <a:pt x="4287" y="3450"/>
                    <a:pt x="4291" y="3450"/>
                  </a:cubicBezTo>
                  <a:cubicBezTo>
                    <a:pt x="4296" y="3450"/>
                    <a:pt x="4299" y="3454"/>
                    <a:pt x="4299" y="3458"/>
                  </a:cubicBezTo>
                  <a:lnTo>
                    <a:pt x="4299" y="3458"/>
                  </a:lnTo>
                  <a:cubicBezTo>
                    <a:pt x="4299" y="3463"/>
                    <a:pt x="4296" y="3466"/>
                    <a:pt x="4291" y="3466"/>
                  </a:cubicBezTo>
                  <a:cubicBezTo>
                    <a:pt x="4287" y="3466"/>
                    <a:pt x="4283" y="3463"/>
                    <a:pt x="4283" y="3458"/>
                  </a:cubicBezTo>
                  <a:close/>
                  <a:moveTo>
                    <a:pt x="4283" y="3426"/>
                  </a:moveTo>
                  <a:lnTo>
                    <a:pt x="4283" y="3426"/>
                  </a:lnTo>
                  <a:cubicBezTo>
                    <a:pt x="4283" y="3422"/>
                    <a:pt x="4287" y="3418"/>
                    <a:pt x="4291" y="3418"/>
                  </a:cubicBezTo>
                  <a:cubicBezTo>
                    <a:pt x="4296" y="3418"/>
                    <a:pt x="4299" y="3422"/>
                    <a:pt x="4299" y="3426"/>
                  </a:cubicBezTo>
                  <a:lnTo>
                    <a:pt x="4299" y="3426"/>
                  </a:lnTo>
                  <a:cubicBezTo>
                    <a:pt x="4299" y="3431"/>
                    <a:pt x="4296" y="3434"/>
                    <a:pt x="4291" y="3434"/>
                  </a:cubicBezTo>
                  <a:cubicBezTo>
                    <a:pt x="4287" y="3434"/>
                    <a:pt x="4283" y="3431"/>
                    <a:pt x="4283" y="3426"/>
                  </a:cubicBezTo>
                  <a:close/>
                  <a:moveTo>
                    <a:pt x="4283" y="3394"/>
                  </a:moveTo>
                  <a:lnTo>
                    <a:pt x="4283" y="3394"/>
                  </a:lnTo>
                  <a:cubicBezTo>
                    <a:pt x="4283" y="3390"/>
                    <a:pt x="4287" y="3386"/>
                    <a:pt x="4291" y="3386"/>
                  </a:cubicBezTo>
                  <a:cubicBezTo>
                    <a:pt x="4296" y="3386"/>
                    <a:pt x="4299" y="3390"/>
                    <a:pt x="4299" y="3394"/>
                  </a:cubicBezTo>
                  <a:lnTo>
                    <a:pt x="4299" y="3394"/>
                  </a:lnTo>
                  <a:cubicBezTo>
                    <a:pt x="4299" y="3399"/>
                    <a:pt x="4296" y="3402"/>
                    <a:pt x="4291" y="3402"/>
                  </a:cubicBezTo>
                  <a:cubicBezTo>
                    <a:pt x="4287" y="3402"/>
                    <a:pt x="4283" y="3399"/>
                    <a:pt x="4283" y="3394"/>
                  </a:cubicBezTo>
                  <a:close/>
                  <a:moveTo>
                    <a:pt x="4283" y="3362"/>
                  </a:moveTo>
                  <a:lnTo>
                    <a:pt x="4283" y="3362"/>
                  </a:lnTo>
                  <a:cubicBezTo>
                    <a:pt x="4283" y="3358"/>
                    <a:pt x="4287" y="3354"/>
                    <a:pt x="4291" y="3354"/>
                  </a:cubicBezTo>
                  <a:cubicBezTo>
                    <a:pt x="4296" y="3354"/>
                    <a:pt x="4299" y="3358"/>
                    <a:pt x="4299" y="3362"/>
                  </a:cubicBezTo>
                  <a:lnTo>
                    <a:pt x="4299" y="3362"/>
                  </a:lnTo>
                  <a:cubicBezTo>
                    <a:pt x="4299" y="3367"/>
                    <a:pt x="4296" y="3370"/>
                    <a:pt x="4291" y="3370"/>
                  </a:cubicBezTo>
                  <a:cubicBezTo>
                    <a:pt x="4287" y="3370"/>
                    <a:pt x="4283" y="3367"/>
                    <a:pt x="4283" y="3362"/>
                  </a:cubicBezTo>
                  <a:close/>
                  <a:moveTo>
                    <a:pt x="4283" y="3330"/>
                  </a:moveTo>
                  <a:lnTo>
                    <a:pt x="4283" y="3330"/>
                  </a:lnTo>
                  <a:cubicBezTo>
                    <a:pt x="4283" y="3326"/>
                    <a:pt x="4287" y="3322"/>
                    <a:pt x="4291" y="3322"/>
                  </a:cubicBezTo>
                  <a:cubicBezTo>
                    <a:pt x="4296" y="3322"/>
                    <a:pt x="4299" y="3326"/>
                    <a:pt x="4299" y="3330"/>
                  </a:cubicBezTo>
                  <a:lnTo>
                    <a:pt x="4299" y="3330"/>
                  </a:lnTo>
                  <a:cubicBezTo>
                    <a:pt x="4299" y="3335"/>
                    <a:pt x="4296" y="3338"/>
                    <a:pt x="4291" y="3338"/>
                  </a:cubicBezTo>
                  <a:cubicBezTo>
                    <a:pt x="4287" y="3338"/>
                    <a:pt x="4283" y="3335"/>
                    <a:pt x="4283" y="3330"/>
                  </a:cubicBezTo>
                  <a:close/>
                  <a:moveTo>
                    <a:pt x="4283" y="3298"/>
                  </a:moveTo>
                  <a:lnTo>
                    <a:pt x="4283" y="3298"/>
                  </a:lnTo>
                  <a:cubicBezTo>
                    <a:pt x="4283" y="3294"/>
                    <a:pt x="4287" y="3290"/>
                    <a:pt x="4291" y="3290"/>
                  </a:cubicBezTo>
                  <a:cubicBezTo>
                    <a:pt x="4296" y="3290"/>
                    <a:pt x="4299" y="3294"/>
                    <a:pt x="4299" y="3298"/>
                  </a:cubicBezTo>
                  <a:lnTo>
                    <a:pt x="4299" y="3298"/>
                  </a:lnTo>
                  <a:cubicBezTo>
                    <a:pt x="4299" y="3303"/>
                    <a:pt x="4296" y="3306"/>
                    <a:pt x="4291" y="3306"/>
                  </a:cubicBezTo>
                  <a:cubicBezTo>
                    <a:pt x="4287" y="3306"/>
                    <a:pt x="4283" y="3303"/>
                    <a:pt x="4283" y="3298"/>
                  </a:cubicBezTo>
                  <a:close/>
                  <a:moveTo>
                    <a:pt x="4283" y="3266"/>
                  </a:moveTo>
                  <a:lnTo>
                    <a:pt x="4283" y="3266"/>
                  </a:lnTo>
                  <a:cubicBezTo>
                    <a:pt x="4283" y="3262"/>
                    <a:pt x="4287" y="3258"/>
                    <a:pt x="4291" y="3258"/>
                  </a:cubicBezTo>
                  <a:cubicBezTo>
                    <a:pt x="4296" y="3258"/>
                    <a:pt x="4299" y="3262"/>
                    <a:pt x="4299" y="3266"/>
                  </a:cubicBezTo>
                  <a:lnTo>
                    <a:pt x="4299" y="3266"/>
                  </a:lnTo>
                  <a:cubicBezTo>
                    <a:pt x="4299" y="3271"/>
                    <a:pt x="4296" y="3274"/>
                    <a:pt x="4291" y="3274"/>
                  </a:cubicBezTo>
                  <a:cubicBezTo>
                    <a:pt x="4287" y="3274"/>
                    <a:pt x="4283" y="3271"/>
                    <a:pt x="4283" y="3266"/>
                  </a:cubicBezTo>
                  <a:close/>
                  <a:moveTo>
                    <a:pt x="4283" y="3234"/>
                  </a:moveTo>
                  <a:lnTo>
                    <a:pt x="4283" y="3234"/>
                  </a:lnTo>
                  <a:cubicBezTo>
                    <a:pt x="4283" y="3230"/>
                    <a:pt x="4287" y="3226"/>
                    <a:pt x="4291" y="3226"/>
                  </a:cubicBezTo>
                  <a:cubicBezTo>
                    <a:pt x="4296" y="3226"/>
                    <a:pt x="4299" y="3230"/>
                    <a:pt x="4299" y="3234"/>
                  </a:cubicBezTo>
                  <a:lnTo>
                    <a:pt x="4299" y="3234"/>
                  </a:lnTo>
                  <a:cubicBezTo>
                    <a:pt x="4299" y="3239"/>
                    <a:pt x="4296" y="3242"/>
                    <a:pt x="4291" y="3242"/>
                  </a:cubicBezTo>
                  <a:cubicBezTo>
                    <a:pt x="4287" y="3242"/>
                    <a:pt x="4283" y="3239"/>
                    <a:pt x="4283" y="3234"/>
                  </a:cubicBezTo>
                  <a:close/>
                  <a:moveTo>
                    <a:pt x="4283" y="3202"/>
                  </a:moveTo>
                  <a:lnTo>
                    <a:pt x="4283" y="3202"/>
                  </a:lnTo>
                  <a:cubicBezTo>
                    <a:pt x="4283" y="3198"/>
                    <a:pt x="4287" y="3194"/>
                    <a:pt x="4291" y="3194"/>
                  </a:cubicBezTo>
                  <a:cubicBezTo>
                    <a:pt x="4296" y="3194"/>
                    <a:pt x="4299" y="3198"/>
                    <a:pt x="4299" y="3202"/>
                  </a:cubicBezTo>
                  <a:lnTo>
                    <a:pt x="4299" y="3202"/>
                  </a:lnTo>
                  <a:cubicBezTo>
                    <a:pt x="4299" y="3207"/>
                    <a:pt x="4296" y="3210"/>
                    <a:pt x="4291" y="3210"/>
                  </a:cubicBezTo>
                  <a:cubicBezTo>
                    <a:pt x="4287" y="3210"/>
                    <a:pt x="4283" y="3207"/>
                    <a:pt x="4283" y="3202"/>
                  </a:cubicBezTo>
                  <a:close/>
                  <a:moveTo>
                    <a:pt x="4283" y="3170"/>
                  </a:moveTo>
                  <a:lnTo>
                    <a:pt x="4283" y="3170"/>
                  </a:lnTo>
                  <a:cubicBezTo>
                    <a:pt x="4283" y="3166"/>
                    <a:pt x="4287" y="3162"/>
                    <a:pt x="4291" y="3162"/>
                  </a:cubicBezTo>
                  <a:cubicBezTo>
                    <a:pt x="4296" y="3162"/>
                    <a:pt x="4299" y="3166"/>
                    <a:pt x="4299" y="3170"/>
                  </a:cubicBezTo>
                  <a:lnTo>
                    <a:pt x="4299" y="3170"/>
                  </a:lnTo>
                  <a:cubicBezTo>
                    <a:pt x="4299" y="3175"/>
                    <a:pt x="4296" y="3178"/>
                    <a:pt x="4291" y="3178"/>
                  </a:cubicBezTo>
                  <a:cubicBezTo>
                    <a:pt x="4287" y="3178"/>
                    <a:pt x="4283" y="3175"/>
                    <a:pt x="4283" y="3170"/>
                  </a:cubicBezTo>
                  <a:close/>
                  <a:moveTo>
                    <a:pt x="4283" y="3138"/>
                  </a:moveTo>
                  <a:lnTo>
                    <a:pt x="4283" y="3138"/>
                  </a:lnTo>
                  <a:cubicBezTo>
                    <a:pt x="4283" y="3134"/>
                    <a:pt x="4287" y="3130"/>
                    <a:pt x="4291" y="3130"/>
                  </a:cubicBezTo>
                  <a:cubicBezTo>
                    <a:pt x="4296" y="3130"/>
                    <a:pt x="4299" y="3134"/>
                    <a:pt x="4299" y="3138"/>
                  </a:cubicBezTo>
                  <a:lnTo>
                    <a:pt x="4299" y="3138"/>
                  </a:lnTo>
                  <a:cubicBezTo>
                    <a:pt x="4299" y="3143"/>
                    <a:pt x="4296" y="3146"/>
                    <a:pt x="4291" y="3146"/>
                  </a:cubicBezTo>
                  <a:cubicBezTo>
                    <a:pt x="4287" y="3146"/>
                    <a:pt x="4283" y="3143"/>
                    <a:pt x="4283" y="3138"/>
                  </a:cubicBezTo>
                  <a:close/>
                  <a:moveTo>
                    <a:pt x="4283" y="3106"/>
                  </a:moveTo>
                  <a:lnTo>
                    <a:pt x="4283" y="3106"/>
                  </a:lnTo>
                  <a:cubicBezTo>
                    <a:pt x="4283" y="3102"/>
                    <a:pt x="4287" y="3098"/>
                    <a:pt x="4291" y="3098"/>
                  </a:cubicBezTo>
                  <a:cubicBezTo>
                    <a:pt x="4296" y="3098"/>
                    <a:pt x="4299" y="3102"/>
                    <a:pt x="4299" y="3106"/>
                  </a:cubicBezTo>
                  <a:lnTo>
                    <a:pt x="4299" y="3106"/>
                  </a:lnTo>
                  <a:cubicBezTo>
                    <a:pt x="4299" y="3111"/>
                    <a:pt x="4296" y="3114"/>
                    <a:pt x="4291" y="3114"/>
                  </a:cubicBezTo>
                  <a:cubicBezTo>
                    <a:pt x="4287" y="3114"/>
                    <a:pt x="4283" y="3111"/>
                    <a:pt x="4283" y="3106"/>
                  </a:cubicBezTo>
                  <a:close/>
                  <a:moveTo>
                    <a:pt x="4283" y="3074"/>
                  </a:moveTo>
                  <a:lnTo>
                    <a:pt x="4283" y="3074"/>
                  </a:lnTo>
                  <a:cubicBezTo>
                    <a:pt x="4283" y="3070"/>
                    <a:pt x="4287" y="3066"/>
                    <a:pt x="4291" y="3066"/>
                  </a:cubicBezTo>
                  <a:cubicBezTo>
                    <a:pt x="4296" y="3066"/>
                    <a:pt x="4299" y="3070"/>
                    <a:pt x="4299" y="3074"/>
                  </a:cubicBezTo>
                  <a:lnTo>
                    <a:pt x="4299" y="3074"/>
                  </a:lnTo>
                  <a:cubicBezTo>
                    <a:pt x="4299" y="3079"/>
                    <a:pt x="4296" y="3082"/>
                    <a:pt x="4291" y="3082"/>
                  </a:cubicBezTo>
                  <a:cubicBezTo>
                    <a:pt x="4287" y="3082"/>
                    <a:pt x="4283" y="3079"/>
                    <a:pt x="4283" y="3074"/>
                  </a:cubicBezTo>
                  <a:close/>
                  <a:moveTo>
                    <a:pt x="4283" y="3042"/>
                  </a:moveTo>
                  <a:lnTo>
                    <a:pt x="4283" y="3042"/>
                  </a:lnTo>
                  <a:cubicBezTo>
                    <a:pt x="4283" y="3038"/>
                    <a:pt x="4287" y="3034"/>
                    <a:pt x="4291" y="3034"/>
                  </a:cubicBezTo>
                  <a:cubicBezTo>
                    <a:pt x="4296" y="3034"/>
                    <a:pt x="4299" y="3038"/>
                    <a:pt x="4299" y="3042"/>
                  </a:cubicBezTo>
                  <a:lnTo>
                    <a:pt x="4299" y="3042"/>
                  </a:lnTo>
                  <a:cubicBezTo>
                    <a:pt x="4299" y="3047"/>
                    <a:pt x="4296" y="3050"/>
                    <a:pt x="4291" y="3050"/>
                  </a:cubicBezTo>
                  <a:cubicBezTo>
                    <a:pt x="4287" y="3050"/>
                    <a:pt x="4283" y="3047"/>
                    <a:pt x="4283" y="3042"/>
                  </a:cubicBezTo>
                  <a:close/>
                  <a:moveTo>
                    <a:pt x="4283" y="3010"/>
                  </a:moveTo>
                  <a:lnTo>
                    <a:pt x="4283" y="3010"/>
                  </a:lnTo>
                  <a:cubicBezTo>
                    <a:pt x="4283" y="3006"/>
                    <a:pt x="4287" y="3002"/>
                    <a:pt x="4291" y="3002"/>
                  </a:cubicBezTo>
                  <a:cubicBezTo>
                    <a:pt x="4296" y="3002"/>
                    <a:pt x="4299" y="3006"/>
                    <a:pt x="4299" y="3010"/>
                  </a:cubicBezTo>
                  <a:lnTo>
                    <a:pt x="4299" y="3010"/>
                  </a:lnTo>
                  <a:cubicBezTo>
                    <a:pt x="4299" y="3015"/>
                    <a:pt x="4296" y="3018"/>
                    <a:pt x="4291" y="3018"/>
                  </a:cubicBezTo>
                  <a:cubicBezTo>
                    <a:pt x="4287" y="3018"/>
                    <a:pt x="4283" y="3015"/>
                    <a:pt x="4283" y="3010"/>
                  </a:cubicBezTo>
                  <a:close/>
                  <a:moveTo>
                    <a:pt x="4283" y="2978"/>
                  </a:moveTo>
                  <a:lnTo>
                    <a:pt x="4283" y="2978"/>
                  </a:lnTo>
                  <a:cubicBezTo>
                    <a:pt x="4283" y="2974"/>
                    <a:pt x="4287" y="2970"/>
                    <a:pt x="4291" y="2970"/>
                  </a:cubicBezTo>
                  <a:cubicBezTo>
                    <a:pt x="4296" y="2970"/>
                    <a:pt x="4299" y="2974"/>
                    <a:pt x="4299" y="2978"/>
                  </a:cubicBezTo>
                  <a:lnTo>
                    <a:pt x="4299" y="2978"/>
                  </a:lnTo>
                  <a:cubicBezTo>
                    <a:pt x="4299" y="2983"/>
                    <a:pt x="4296" y="2986"/>
                    <a:pt x="4291" y="2986"/>
                  </a:cubicBezTo>
                  <a:cubicBezTo>
                    <a:pt x="4287" y="2986"/>
                    <a:pt x="4283" y="2983"/>
                    <a:pt x="4283" y="2978"/>
                  </a:cubicBezTo>
                  <a:close/>
                  <a:moveTo>
                    <a:pt x="4283" y="2946"/>
                  </a:moveTo>
                  <a:lnTo>
                    <a:pt x="4283" y="2946"/>
                  </a:lnTo>
                  <a:cubicBezTo>
                    <a:pt x="4283" y="2942"/>
                    <a:pt x="4287" y="2938"/>
                    <a:pt x="4291" y="2938"/>
                  </a:cubicBezTo>
                  <a:cubicBezTo>
                    <a:pt x="4296" y="2938"/>
                    <a:pt x="4299" y="2942"/>
                    <a:pt x="4299" y="2946"/>
                  </a:cubicBezTo>
                  <a:lnTo>
                    <a:pt x="4299" y="2946"/>
                  </a:lnTo>
                  <a:cubicBezTo>
                    <a:pt x="4299" y="2951"/>
                    <a:pt x="4296" y="2954"/>
                    <a:pt x="4291" y="2954"/>
                  </a:cubicBezTo>
                  <a:cubicBezTo>
                    <a:pt x="4287" y="2954"/>
                    <a:pt x="4283" y="2951"/>
                    <a:pt x="4283" y="2946"/>
                  </a:cubicBezTo>
                  <a:close/>
                  <a:moveTo>
                    <a:pt x="4283" y="2914"/>
                  </a:moveTo>
                  <a:lnTo>
                    <a:pt x="4283" y="2914"/>
                  </a:lnTo>
                  <a:cubicBezTo>
                    <a:pt x="4283" y="2910"/>
                    <a:pt x="4287" y="2906"/>
                    <a:pt x="4291" y="2906"/>
                  </a:cubicBezTo>
                  <a:cubicBezTo>
                    <a:pt x="4296" y="2906"/>
                    <a:pt x="4299" y="2910"/>
                    <a:pt x="4299" y="2914"/>
                  </a:cubicBezTo>
                  <a:lnTo>
                    <a:pt x="4299" y="2914"/>
                  </a:lnTo>
                  <a:cubicBezTo>
                    <a:pt x="4299" y="2919"/>
                    <a:pt x="4296" y="2922"/>
                    <a:pt x="4291" y="2922"/>
                  </a:cubicBezTo>
                  <a:cubicBezTo>
                    <a:pt x="4287" y="2922"/>
                    <a:pt x="4283" y="2919"/>
                    <a:pt x="4283" y="2914"/>
                  </a:cubicBezTo>
                  <a:close/>
                  <a:moveTo>
                    <a:pt x="4283" y="2882"/>
                  </a:moveTo>
                  <a:lnTo>
                    <a:pt x="4283" y="2882"/>
                  </a:lnTo>
                  <a:cubicBezTo>
                    <a:pt x="4283" y="2878"/>
                    <a:pt x="4287" y="2874"/>
                    <a:pt x="4291" y="2874"/>
                  </a:cubicBezTo>
                  <a:cubicBezTo>
                    <a:pt x="4296" y="2874"/>
                    <a:pt x="4299" y="2878"/>
                    <a:pt x="4299" y="2882"/>
                  </a:cubicBezTo>
                  <a:lnTo>
                    <a:pt x="4299" y="2882"/>
                  </a:lnTo>
                  <a:cubicBezTo>
                    <a:pt x="4299" y="2886"/>
                    <a:pt x="4296" y="2890"/>
                    <a:pt x="4291" y="2890"/>
                  </a:cubicBezTo>
                  <a:cubicBezTo>
                    <a:pt x="4287" y="2890"/>
                    <a:pt x="4283" y="2886"/>
                    <a:pt x="4283" y="2882"/>
                  </a:cubicBezTo>
                  <a:close/>
                  <a:moveTo>
                    <a:pt x="4283" y="2850"/>
                  </a:moveTo>
                  <a:lnTo>
                    <a:pt x="4283" y="2850"/>
                  </a:lnTo>
                  <a:cubicBezTo>
                    <a:pt x="4283" y="2846"/>
                    <a:pt x="4287" y="2842"/>
                    <a:pt x="4291" y="2842"/>
                  </a:cubicBezTo>
                  <a:cubicBezTo>
                    <a:pt x="4296" y="2842"/>
                    <a:pt x="4299" y="2846"/>
                    <a:pt x="4299" y="2850"/>
                  </a:cubicBezTo>
                  <a:lnTo>
                    <a:pt x="4299" y="2850"/>
                  </a:lnTo>
                  <a:cubicBezTo>
                    <a:pt x="4299" y="2854"/>
                    <a:pt x="4296" y="2858"/>
                    <a:pt x="4291" y="2858"/>
                  </a:cubicBezTo>
                  <a:cubicBezTo>
                    <a:pt x="4287" y="2858"/>
                    <a:pt x="4283" y="2854"/>
                    <a:pt x="4283" y="2850"/>
                  </a:cubicBezTo>
                  <a:close/>
                  <a:moveTo>
                    <a:pt x="4283" y="2818"/>
                  </a:moveTo>
                  <a:lnTo>
                    <a:pt x="4283" y="2818"/>
                  </a:lnTo>
                  <a:cubicBezTo>
                    <a:pt x="4283" y="2814"/>
                    <a:pt x="4287" y="2810"/>
                    <a:pt x="4291" y="2810"/>
                  </a:cubicBezTo>
                  <a:cubicBezTo>
                    <a:pt x="4296" y="2810"/>
                    <a:pt x="4299" y="2814"/>
                    <a:pt x="4299" y="2818"/>
                  </a:cubicBezTo>
                  <a:lnTo>
                    <a:pt x="4299" y="2818"/>
                  </a:lnTo>
                  <a:cubicBezTo>
                    <a:pt x="4299" y="2822"/>
                    <a:pt x="4296" y="2826"/>
                    <a:pt x="4291" y="2826"/>
                  </a:cubicBezTo>
                  <a:cubicBezTo>
                    <a:pt x="4287" y="2826"/>
                    <a:pt x="4283" y="2822"/>
                    <a:pt x="4283" y="2818"/>
                  </a:cubicBezTo>
                  <a:close/>
                  <a:moveTo>
                    <a:pt x="4283" y="2786"/>
                  </a:moveTo>
                  <a:lnTo>
                    <a:pt x="4283" y="2786"/>
                  </a:lnTo>
                  <a:cubicBezTo>
                    <a:pt x="4283" y="2782"/>
                    <a:pt x="4287" y="2778"/>
                    <a:pt x="4291" y="2778"/>
                  </a:cubicBezTo>
                  <a:cubicBezTo>
                    <a:pt x="4296" y="2778"/>
                    <a:pt x="4299" y="2782"/>
                    <a:pt x="4299" y="2786"/>
                  </a:cubicBezTo>
                  <a:lnTo>
                    <a:pt x="4299" y="2786"/>
                  </a:lnTo>
                  <a:cubicBezTo>
                    <a:pt x="4299" y="2790"/>
                    <a:pt x="4296" y="2794"/>
                    <a:pt x="4291" y="2794"/>
                  </a:cubicBezTo>
                  <a:cubicBezTo>
                    <a:pt x="4287" y="2794"/>
                    <a:pt x="4283" y="2790"/>
                    <a:pt x="4283" y="2786"/>
                  </a:cubicBezTo>
                  <a:close/>
                  <a:moveTo>
                    <a:pt x="4283" y="2754"/>
                  </a:moveTo>
                  <a:lnTo>
                    <a:pt x="4283" y="2754"/>
                  </a:lnTo>
                  <a:cubicBezTo>
                    <a:pt x="4283" y="2750"/>
                    <a:pt x="4287" y="2746"/>
                    <a:pt x="4291" y="2746"/>
                  </a:cubicBezTo>
                  <a:cubicBezTo>
                    <a:pt x="4296" y="2746"/>
                    <a:pt x="4299" y="2750"/>
                    <a:pt x="4299" y="2754"/>
                  </a:cubicBezTo>
                  <a:lnTo>
                    <a:pt x="4299" y="2754"/>
                  </a:lnTo>
                  <a:cubicBezTo>
                    <a:pt x="4299" y="2758"/>
                    <a:pt x="4296" y="2762"/>
                    <a:pt x="4291" y="2762"/>
                  </a:cubicBezTo>
                  <a:cubicBezTo>
                    <a:pt x="4287" y="2762"/>
                    <a:pt x="4283" y="2758"/>
                    <a:pt x="4283" y="2754"/>
                  </a:cubicBezTo>
                  <a:close/>
                  <a:moveTo>
                    <a:pt x="4283" y="2722"/>
                  </a:moveTo>
                  <a:lnTo>
                    <a:pt x="4283" y="2722"/>
                  </a:lnTo>
                  <a:cubicBezTo>
                    <a:pt x="4283" y="2718"/>
                    <a:pt x="4287" y="2714"/>
                    <a:pt x="4291" y="2714"/>
                  </a:cubicBezTo>
                  <a:cubicBezTo>
                    <a:pt x="4296" y="2714"/>
                    <a:pt x="4299" y="2718"/>
                    <a:pt x="4299" y="2722"/>
                  </a:cubicBezTo>
                  <a:lnTo>
                    <a:pt x="4299" y="2722"/>
                  </a:lnTo>
                  <a:cubicBezTo>
                    <a:pt x="4299" y="2726"/>
                    <a:pt x="4296" y="2730"/>
                    <a:pt x="4291" y="2730"/>
                  </a:cubicBezTo>
                  <a:cubicBezTo>
                    <a:pt x="4287" y="2730"/>
                    <a:pt x="4283" y="2726"/>
                    <a:pt x="4283" y="2722"/>
                  </a:cubicBezTo>
                  <a:close/>
                  <a:moveTo>
                    <a:pt x="4283" y="2690"/>
                  </a:moveTo>
                  <a:lnTo>
                    <a:pt x="4283" y="2690"/>
                  </a:lnTo>
                  <a:cubicBezTo>
                    <a:pt x="4283" y="2686"/>
                    <a:pt x="4287" y="2682"/>
                    <a:pt x="4291" y="2682"/>
                  </a:cubicBezTo>
                  <a:cubicBezTo>
                    <a:pt x="4296" y="2682"/>
                    <a:pt x="4299" y="2686"/>
                    <a:pt x="4299" y="2690"/>
                  </a:cubicBezTo>
                  <a:lnTo>
                    <a:pt x="4299" y="2690"/>
                  </a:lnTo>
                  <a:cubicBezTo>
                    <a:pt x="4299" y="2694"/>
                    <a:pt x="4296" y="2698"/>
                    <a:pt x="4291" y="2698"/>
                  </a:cubicBezTo>
                  <a:cubicBezTo>
                    <a:pt x="4287" y="2698"/>
                    <a:pt x="4283" y="2694"/>
                    <a:pt x="4283" y="2690"/>
                  </a:cubicBezTo>
                  <a:close/>
                  <a:moveTo>
                    <a:pt x="4283" y="2658"/>
                  </a:moveTo>
                  <a:lnTo>
                    <a:pt x="4283" y="2658"/>
                  </a:lnTo>
                  <a:cubicBezTo>
                    <a:pt x="4283" y="2654"/>
                    <a:pt x="4287" y="2650"/>
                    <a:pt x="4291" y="2650"/>
                  </a:cubicBezTo>
                  <a:cubicBezTo>
                    <a:pt x="4296" y="2650"/>
                    <a:pt x="4299" y="2654"/>
                    <a:pt x="4299" y="2658"/>
                  </a:cubicBezTo>
                  <a:lnTo>
                    <a:pt x="4299" y="2658"/>
                  </a:lnTo>
                  <a:cubicBezTo>
                    <a:pt x="4299" y="2662"/>
                    <a:pt x="4296" y="2666"/>
                    <a:pt x="4291" y="2666"/>
                  </a:cubicBezTo>
                  <a:cubicBezTo>
                    <a:pt x="4287" y="2666"/>
                    <a:pt x="4283" y="2662"/>
                    <a:pt x="4283" y="2658"/>
                  </a:cubicBezTo>
                  <a:close/>
                  <a:moveTo>
                    <a:pt x="4283" y="2626"/>
                  </a:moveTo>
                  <a:lnTo>
                    <a:pt x="4283" y="2626"/>
                  </a:lnTo>
                  <a:cubicBezTo>
                    <a:pt x="4283" y="2622"/>
                    <a:pt x="4287" y="2618"/>
                    <a:pt x="4291" y="2618"/>
                  </a:cubicBezTo>
                  <a:cubicBezTo>
                    <a:pt x="4296" y="2618"/>
                    <a:pt x="4299" y="2622"/>
                    <a:pt x="4299" y="2626"/>
                  </a:cubicBezTo>
                  <a:lnTo>
                    <a:pt x="4299" y="2626"/>
                  </a:lnTo>
                  <a:cubicBezTo>
                    <a:pt x="4299" y="2630"/>
                    <a:pt x="4296" y="2634"/>
                    <a:pt x="4291" y="2634"/>
                  </a:cubicBezTo>
                  <a:cubicBezTo>
                    <a:pt x="4287" y="2634"/>
                    <a:pt x="4283" y="2630"/>
                    <a:pt x="4283" y="2626"/>
                  </a:cubicBezTo>
                  <a:close/>
                  <a:moveTo>
                    <a:pt x="4283" y="2594"/>
                  </a:moveTo>
                  <a:lnTo>
                    <a:pt x="4283" y="2594"/>
                  </a:lnTo>
                  <a:cubicBezTo>
                    <a:pt x="4283" y="2589"/>
                    <a:pt x="4287" y="2586"/>
                    <a:pt x="4291" y="2586"/>
                  </a:cubicBezTo>
                  <a:cubicBezTo>
                    <a:pt x="4296" y="2586"/>
                    <a:pt x="4299" y="2589"/>
                    <a:pt x="4299" y="2594"/>
                  </a:cubicBezTo>
                  <a:lnTo>
                    <a:pt x="4299" y="2594"/>
                  </a:lnTo>
                  <a:cubicBezTo>
                    <a:pt x="4299" y="2598"/>
                    <a:pt x="4296" y="2602"/>
                    <a:pt x="4291" y="2602"/>
                  </a:cubicBezTo>
                  <a:cubicBezTo>
                    <a:pt x="4287" y="2602"/>
                    <a:pt x="4283" y="2598"/>
                    <a:pt x="4283" y="2594"/>
                  </a:cubicBezTo>
                  <a:close/>
                  <a:moveTo>
                    <a:pt x="4283" y="2562"/>
                  </a:moveTo>
                  <a:lnTo>
                    <a:pt x="4283" y="2562"/>
                  </a:lnTo>
                  <a:cubicBezTo>
                    <a:pt x="4283" y="2557"/>
                    <a:pt x="4287" y="2554"/>
                    <a:pt x="4291" y="2554"/>
                  </a:cubicBezTo>
                  <a:cubicBezTo>
                    <a:pt x="4296" y="2554"/>
                    <a:pt x="4299" y="2557"/>
                    <a:pt x="4299" y="2562"/>
                  </a:cubicBezTo>
                  <a:lnTo>
                    <a:pt x="4299" y="2562"/>
                  </a:lnTo>
                  <a:cubicBezTo>
                    <a:pt x="4299" y="2566"/>
                    <a:pt x="4296" y="2570"/>
                    <a:pt x="4291" y="2570"/>
                  </a:cubicBezTo>
                  <a:cubicBezTo>
                    <a:pt x="4287" y="2570"/>
                    <a:pt x="4283" y="2566"/>
                    <a:pt x="4283" y="2562"/>
                  </a:cubicBezTo>
                  <a:close/>
                  <a:moveTo>
                    <a:pt x="4283" y="2530"/>
                  </a:moveTo>
                  <a:lnTo>
                    <a:pt x="4283" y="2530"/>
                  </a:lnTo>
                  <a:cubicBezTo>
                    <a:pt x="4283" y="2525"/>
                    <a:pt x="4287" y="2522"/>
                    <a:pt x="4291" y="2522"/>
                  </a:cubicBezTo>
                  <a:cubicBezTo>
                    <a:pt x="4296" y="2522"/>
                    <a:pt x="4299" y="2525"/>
                    <a:pt x="4299" y="2530"/>
                  </a:cubicBezTo>
                  <a:lnTo>
                    <a:pt x="4299" y="2530"/>
                  </a:lnTo>
                  <a:cubicBezTo>
                    <a:pt x="4299" y="2534"/>
                    <a:pt x="4296" y="2538"/>
                    <a:pt x="4291" y="2538"/>
                  </a:cubicBezTo>
                  <a:cubicBezTo>
                    <a:pt x="4287" y="2538"/>
                    <a:pt x="4283" y="2534"/>
                    <a:pt x="4283" y="2530"/>
                  </a:cubicBezTo>
                  <a:close/>
                  <a:moveTo>
                    <a:pt x="4283" y="2498"/>
                  </a:moveTo>
                  <a:lnTo>
                    <a:pt x="4283" y="2498"/>
                  </a:lnTo>
                  <a:cubicBezTo>
                    <a:pt x="4283" y="2493"/>
                    <a:pt x="4287" y="2490"/>
                    <a:pt x="4291" y="2490"/>
                  </a:cubicBezTo>
                  <a:cubicBezTo>
                    <a:pt x="4296" y="2490"/>
                    <a:pt x="4299" y="2493"/>
                    <a:pt x="4299" y="2498"/>
                  </a:cubicBezTo>
                  <a:lnTo>
                    <a:pt x="4299" y="2498"/>
                  </a:lnTo>
                  <a:cubicBezTo>
                    <a:pt x="4299" y="2502"/>
                    <a:pt x="4296" y="2506"/>
                    <a:pt x="4291" y="2506"/>
                  </a:cubicBezTo>
                  <a:cubicBezTo>
                    <a:pt x="4287" y="2506"/>
                    <a:pt x="4283" y="2502"/>
                    <a:pt x="4283" y="2498"/>
                  </a:cubicBezTo>
                  <a:close/>
                  <a:moveTo>
                    <a:pt x="4283" y="2466"/>
                  </a:moveTo>
                  <a:lnTo>
                    <a:pt x="4283" y="2466"/>
                  </a:lnTo>
                  <a:cubicBezTo>
                    <a:pt x="4283" y="2461"/>
                    <a:pt x="4287" y="2458"/>
                    <a:pt x="4291" y="2458"/>
                  </a:cubicBezTo>
                  <a:cubicBezTo>
                    <a:pt x="4296" y="2458"/>
                    <a:pt x="4299" y="2461"/>
                    <a:pt x="4299" y="2466"/>
                  </a:cubicBezTo>
                  <a:lnTo>
                    <a:pt x="4299" y="2466"/>
                  </a:lnTo>
                  <a:cubicBezTo>
                    <a:pt x="4299" y="2470"/>
                    <a:pt x="4296" y="2474"/>
                    <a:pt x="4291" y="2474"/>
                  </a:cubicBezTo>
                  <a:cubicBezTo>
                    <a:pt x="4287" y="2474"/>
                    <a:pt x="4283" y="2470"/>
                    <a:pt x="4283" y="2466"/>
                  </a:cubicBezTo>
                  <a:close/>
                  <a:moveTo>
                    <a:pt x="4283" y="2434"/>
                  </a:moveTo>
                  <a:lnTo>
                    <a:pt x="4283" y="2434"/>
                  </a:lnTo>
                  <a:cubicBezTo>
                    <a:pt x="4283" y="2429"/>
                    <a:pt x="4287" y="2426"/>
                    <a:pt x="4291" y="2426"/>
                  </a:cubicBezTo>
                  <a:cubicBezTo>
                    <a:pt x="4296" y="2426"/>
                    <a:pt x="4299" y="2429"/>
                    <a:pt x="4299" y="2434"/>
                  </a:cubicBezTo>
                  <a:lnTo>
                    <a:pt x="4299" y="2434"/>
                  </a:lnTo>
                  <a:cubicBezTo>
                    <a:pt x="4299" y="2438"/>
                    <a:pt x="4296" y="2442"/>
                    <a:pt x="4291" y="2442"/>
                  </a:cubicBezTo>
                  <a:cubicBezTo>
                    <a:pt x="4287" y="2442"/>
                    <a:pt x="4283" y="2438"/>
                    <a:pt x="4283" y="2434"/>
                  </a:cubicBezTo>
                  <a:close/>
                  <a:moveTo>
                    <a:pt x="4283" y="2402"/>
                  </a:moveTo>
                  <a:lnTo>
                    <a:pt x="4283" y="2402"/>
                  </a:lnTo>
                  <a:cubicBezTo>
                    <a:pt x="4283" y="2397"/>
                    <a:pt x="4287" y="2394"/>
                    <a:pt x="4291" y="2394"/>
                  </a:cubicBezTo>
                  <a:cubicBezTo>
                    <a:pt x="4296" y="2394"/>
                    <a:pt x="4299" y="2397"/>
                    <a:pt x="4299" y="2402"/>
                  </a:cubicBezTo>
                  <a:lnTo>
                    <a:pt x="4299" y="2402"/>
                  </a:lnTo>
                  <a:cubicBezTo>
                    <a:pt x="4299" y="2406"/>
                    <a:pt x="4296" y="2410"/>
                    <a:pt x="4291" y="2410"/>
                  </a:cubicBezTo>
                  <a:cubicBezTo>
                    <a:pt x="4287" y="2410"/>
                    <a:pt x="4283" y="2406"/>
                    <a:pt x="4283" y="2402"/>
                  </a:cubicBezTo>
                  <a:close/>
                  <a:moveTo>
                    <a:pt x="4283" y="2370"/>
                  </a:moveTo>
                  <a:lnTo>
                    <a:pt x="4283" y="2370"/>
                  </a:lnTo>
                  <a:cubicBezTo>
                    <a:pt x="4283" y="2365"/>
                    <a:pt x="4287" y="2362"/>
                    <a:pt x="4291" y="2362"/>
                  </a:cubicBezTo>
                  <a:cubicBezTo>
                    <a:pt x="4296" y="2362"/>
                    <a:pt x="4299" y="2365"/>
                    <a:pt x="4299" y="2370"/>
                  </a:cubicBezTo>
                  <a:lnTo>
                    <a:pt x="4299" y="2370"/>
                  </a:lnTo>
                  <a:cubicBezTo>
                    <a:pt x="4299" y="2374"/>
                    <a:pt x="4296" y="2378"/>
                    <a:pt x="4291" y="2378"/>
                  </a:cubicBezTo>
                  <a:cubicBezTo>
                    <a:pt x="4287" y="2378"/>
                    <a:pt x="4283" y="2374"/>
                    <a:pt x="4283" y="2370"/>
                  </a:cubicBezTo>
                  <a:close/>
                  <a:moveTo>
                    <a:pt x="4283" y="2338"/>
                  </a:moveTo>
                  <a:lnTo>
                    <a:pt x="4283" y="2338"/>
                  </a:lnTo>
                  <a:cubicBezTo>
                    <a:pt x="4283" y="2333"/>
                    <a:pt x="4287" y="2330"/>
                    <a:pt x="4291" y="2330"/>
                  </a:cubicBezTo>
                  <a:cubicBezTo>
                    <a:pt x="4296" y="2330"/>
                    <a:pt x="4299" y="2333"/>
                    <a:pt x="4299" y="2338"/>
                  </a:cubicBezTo>
                  <a:lnTo>
                    <a:pt x="4299" y="2338"/>
                  </a:lnTo>
                  <a:cubicBezTo>
                    <a:pt x="4299" y="2342"/>
                    <a:pt x="4296" y="2346"/>
                    <a:pt x="4291" y="2346"/>
                  </a:cubicBezTo>
                  <a:cubicBezTo>
                    <a:pt x="4287" y="2346"/>
                    <a:pt x="4283" y="2342"/>
                    <a:pt x="4283" y="2338"/>
                  </a:cubicBezTo>
                  <a:close/>
                  <a:moveTo>
                    <a:pt x="4283" y="2306"/>
                  </a:moveTo>
                  <a:lnTo>
                    <a:pt x="4283" y="2306"/>
                  </a:lnTo>
                  <a:cubicBezTo>
                    <a:pt x="4283" y="2301"/>
                    <a:pt x="4287" y="2298"/>
                    <a:pt x="4291" y="2298"/>
                  </a:cubicBezTo>
                  <a:cubicBezTo>
                    <a:pt x="4296" y="2298"/>
                    <a:pt x="4299" y="2301"/>
                    <a:pt x="4299" y="2306"/>
                  </a:cubicBezTo>
                  <a:lnTo>
                    <a:pt x="4299" y="2306"/>
                  </a:lnTo>
                  <a:cubicBezTo>
                    <a:pt x="4299" y="2310"/>
                    <a:pt x="4296" y="2314"/>
                    <a:pt x="4291" y="2314"/>
                  </a:cubicBezTo>
                  <a:cubicBezTo>
                    <a:pt x="4287" y="2314"/>
                    <a:pt x="4283" y="2310"/>
                    <a:pt x="4283" y="2306"/>
                  </a:cubicBezTo>
                  <a:close/>
                  <a:moveTo>
                    <a:pt x="4283" y="2274"/>
                  </a:moveTo>
                  <a:lnTo>
                    <a:pt x="4283" y="2274"/>
                  </a:lnTo>
                  <a:cubicBezTo>
                    <a:pt x="4283" y="2269"/>
                    <a:pt x="4287" y="2266"/>
                    <a:pt x="4291" y="2266"/>
                  </a:cubicBezTo>
                  <a:cubicBezTo>
                    <a:pt x="4296" y="2266"/>
                    <a:pt x="4299" y="2269"/>
                    <a:pt x="4299" y="2274"/>
                  </a:cubicBezTo>
                  <a:lnTo>
                    <a:pt x="4299" y="2274"/>
                  </a:lnTo>
                  <a:cubicBezTo>
                    <a:pt x="4299" y="2278"/>
                    <a:pt x="4296" y="2282"/>
                    <a:pt x="4291" y="2282"/>
                  </a:cubicBezTo>
                  <a:cubicBezTo>
                    <a:pt x="4287" y="2282"/>
                    <a:pt x="4283" y="2278"/>
                    <a:pt x="4283" y="2274"/>
                  </a:cubicBezTo>
                  <a:close/>
                  <a:moveTo>
                    <a:pt x="4283" y="2242"/>
                  </a:moveTo>
                  <a:lnTo>
                    <a:pt x="4283" y="2242"/>
                  </a:lnTo>
                  <a:cubicBezTo>
                    <a:pt x="4283" y="2237"/>
                    <a:pt x="4287" y="2234"/>
                    <a:pt x="4291" y="2234"/>
                  </a:cubicBezTo>
                  <a:cubicBezTo>
                    <a:pt x="4296" y="2234"/>
                    <a:pt x="4299" y="2237"/>
                    <a:pt x="4299" y="2242"/>
                  </a:cubicBezTo>
                  <a:lnTo>
                    <a:pt x="4299" y="2242"/>
                  </a:lnTo>
                  <a:cubicBezTo>
                    <a:pt x="4299" y="2246"/>
                    <a:pt x="4296" y="2250"/>
                    <a:pt x="4291" y="2250"/>
                  </a:cubicBezTo>
                  <a:cubicBezTo>
                    <a:pt x="4287" y="2250"/>
                    <a:pt x="4283" y="2246"/>
                    <a:pt x="4283" y="2242"/>
                  </a:cubicBezTo>
                  <a:close/>
                  <a:moveTo>
                    <a:pt x="4283" y="2210"/>
                  </a:moveTo>
                  <a:lnTo>
                    <a:pt x="4283" y="2210"/>
                  </a:lnTo>
                  <a:cubicBezTo>
                    <a:pt x="4283" y="2205"/>
                    <a:pt x="4287" y="2202"/>
                    <a:pt x="4291" y="2202"/>
                  </a:cubicBezTo>
                  <a:cubicBezTo>
                    <a:pt x="4296" y="2202"/>
                    <a:pt x="4299" y="2205"/>
                    <a:pt x="4299" y="2210"/>
                  </a:cubicBezTo>
                  <a:lnTo>
                    <a:pt x="4299" y="2210"/>
                  </a:lnTo>
                  <a:cubicBezTo>
                    <a:pt x="4299" y="2214"/>
                    <a:pt x="4296" y="2218"/>
                    <a:pt x="4291" y="2218"/>
                  </a:cubicBezTo>
                  <a:cubicBezTo>
                    <a:pt x="4287" y="2218"/>
                    <a:pt x="4283" y="2214"/>
                    <a:pt x="4283" y="2210"/>
                  </a:cubicBezTo>
                  <a:close/>
                  <a:moveTo>
                    <a:pt x="4283" y="2178"/>
                  </a:moveTo>
                  <a:lnTo>
                    <a:pt x="4283" y="2178"/>
                  </a:lnTo>
                  <a:cubicBezTo>
                    <a:pt x="4283" y="2173"/>
                    <a:pt x="4287" y="2170"/>
                    <a:pt x="4291" y="2170"/>
                  </a:cubicBezTo>
                  <a:cubicBezTo>
                    <a:pt x="4296" y="2170"/>
                    <a:pt x="4299" y="2173"/>
                    <a:pt x="4299" y="2178"/>
                  </a:cubicBezTo>
                  <a:lnTo>
                    <a:pt x="4299" y="2178"/>
                  </a:lnTo>
                  <a:cubicBezTo>
                    <a:pt x="4299" y="2182"/>
                    <a:pt x="4296" y="2186"/>
                    <a:pt x="4291" y="2186"/>
                  </a:cubicBezTo>
                  <a:cubicBezTo>
                    <a:pt x="4287" y="2186"/>
                    <a:pt x="4283" y="2182"/>
                    <a:pt x="4283" y="2178"/>
                  </a:cubicBezTo>
                  <a:close/>
                  <a:moveTo>
                    <a:pt x="4283" y="2146"/>
                  </a:moveTo>
                  <a:lnTo>
                    <a:pt x="4283" y="2146"/>
                  </a:lnTo>
                  <a:cubicBezTo>
                    <a:pt x="4283" y="2141"/>
                    <a:pt x="4287" y="2138"/>
                    <a:pt x="4291" y="2138"/>
                  </a:cubicBezTo>
                  <a:cubicBezTo>
                    <a:pt x="4296" y="2138"/>
                    <a:pt x="4299" y="2141"/>
                    <a:pt x="4299" y="2146"/>
                  </a:cubicBezTo>
                  <a:lnTo>
                    <a:pt x="4299" y="2146"/>
                  </a:lnTo>
                  <a:cubicBezTo>
                    <a:pt x="4299" y="2150"/>
                    <a:pt x="4296" y="2154"/>
                    <a:pt x="4291" y="2154"/>
                  </a:cubicBezTo>
                  <a:cubicBezTo>
                    <a:pt x="4287" y="2154"/>
                    <a:pt x="4283" y="2150"/>
                    <a:pt x="4283" y="2146"/>
                  </a:cubicBezTo>
                  <a:close/>
                  <a:moveTo>
                    <a:pt x="4283" y="2114"/>
                  </a:moveTo>
                  <a:lnTo>
                    <a:pt x="4283" y="2114"/>
                  </a:lnTo>
                  <a:cubicBezTo>
                    <a:pt x="4283" y="2109"/>
                    <a:pt x="4287" y="2106"/>
                    <a:pt x="4291" y="2106"/>
                  </a:cubicBezTo>
                  <a:cubicBezTo>
                    <a:pt x="4296" y="2106"/>
                    <a:pt x="4299" y="2109"/>
                    <a:pt x="4299" y="2114"/>
                  </a:cubicBezTo>
                  <a:lnTo>
                    <a:pt x="4299" y="2114"/>
                  </a:lnTo>
                  <a:cubicBezTo>
                    <a:pt x="4299" y="2118"/>
                    <a:pt x="4296" y="2122"/>
                    <a:pt x="4291" y="2122"/>
                  </a:cubicBezTo>
                  <a:cubicBezTo>
                    <a:pt x="4287" y="2122"/>
                    <a:pt x="4283" y="2118"/>
                    <a:pt x="4283" y="2114"/>
                  </a:cubicBezTo>
                  <a:close/>
                  <a:moveTo>
                    <a:pt x="4283" y="2082"/>
                  </a:moveTo>
                  <a:lnTo>
                    <a:pt x="4283" y="2082"/>
                  </a:lnTo>
                  <a:cubicBezTo>
                    <a:pt x="4283" y="2077"/>
                    <a:pt x="4287" y="2074"/>
                    <a:pt x="4291" y="2074"/>
                  </a:cubicBezTo>
                  <a:cubicBezTo>
                    <a:pt x="4296" y="2074"/>
                    <a:pt x="4299" y="2077"/>
                    <a:pt x="4299" y="2082"/>
                  </a:cubicBezTo>
                  <a:lnTo>
                    <a:pt x="4299" y="2082"/>
                  </a:lnTo>
                  <a:cubicBezTo>
                    <a:pt x="4299" y="2086"/>
                    <a:pt x="4296" y="2090"/>
                    <a:pt x="4291" y="2090"/>
                  </a:cubicBezTo>
                  <a:cubicBezTo>
                    <a:pt x="4287" y="2090"/>
                    <a:pt x="4283" y="2086"/>
                    <a:pt x="4283" y="2082"/>
                  </a:cubicBezTo>
                  <a:close/>
                  <a:moveTo>
                    <a:pt x="4283" y="2050"/>
                  </a:moveTo>
                  <a:lnTo>
                    <a:pt x="4283" y="2050"/>
                  </a:lnTo>
                  <a:cubicBezTo>
                    <a:pt x="4283" y="2045"/>
                    <a:pt x="4287" y="2042"/>
                    <a:pt x="4291" y="2042"/>
                  </a:cubicBezTo>
                  <a:cubicBezTo>
                    <a:pt x="4296" y="2042"/>
                    <a:pt x="4299" y="2045"/>
                    <a:pt x="4299" y="2050"/>
                  </a:cubicBezTo>
                  <a:lnTo>
                    <a:pt x="4299" y="2050"/>
                  </a:lnTo>
                  <a:cubicBezTo>
                    <a:pt x="4299" y="2054"/>
                    <a:pt x="4296" y="2058"/>
                    <a:pt x="4291" y="2058"/>
                  </a:cubicBezTo>
                  <a:cubicBezTo>
                    <a:pt x="4287" y="2058"/>
                    <a:pt x="4283" y="2054"/>
                    <a:pt x="4283" y="2050"/>
                  </a:cubicBezTo>
                  <a:close/>
                  <a:moveTo>
                    <a:pt x="4283" y="2018"/>
                  </a:moveTo>
                  <a:lnTo>
                    <a:pt x="4283" y="2018"/>
                  </a:lnTo>
                  <a:cubicBezTo>
                    <a:pt x="4283" y="2013"/>
                    <a:pt x="4287" y="2010"/>
                    <a:pt x="4291" y="2010"/>
                  </a:cubicBezTo>
                  <a:cubicBezTo>
                    <a:pt x="4296" y="2010"/>
                    <a:pt x="4299" y="2013"/>
                    <a:pt x="4299" y="2018"/>
                  </a:cubicBezTo>
                  <a:lnTo>
                    <a:pt x="4299" y="2018"/>
                  </a:lnTo>
                  <a:cubicBezTo>
                    <a:pt x="4299" y="2022"/>
                    <a:pt x="4296" y="2026"/>
                    <a:pt x="4291" y="2026"/>
                  </a:cubicBezTo>
                  <a:cubicBezTo>
                    <a:pt x="4287" y="2026"/>
                    <a:pt x="4283" y="2022"/>
                    <a:pt x="4283" y="2018"/>
                  </a:cubicBezTo>
                  <a:close/>
                  <a:moveTo>
                    <a:pt x="4283" y="1986"/>
                  </a:moveTo>
                  <a:lnTo>
                    <a:pt x="4283" y="1986"/>
                  </a:lnTo>
                  <a:cubicBezTo>
                    <a:pt x="4283" y="1981"/>
                    <a:pt x="4287" y="1978"/>
                    <a:pt x="4291" y="1978"/>
                  </a:cubicBezTo>
                  <a:cubicBezTo>
                    <a:pt x="4296" y="1978"/>
                    <a:pt x="4299" y="1981"/>
                    <a:pt x="4299" y="1986"/>
                  </a:cubicBezTo>
                  <a:lnTo>
                    <a:pt x="4299" y="1986"/>
                  </a:lnTo>
                  <a:cubicBezTo>
                    <a:pt x="4299" y="1990"/>
                    <a:pt x="4296" y="1994"/>
                    <a:pt x="4291" y="1994"/>
                  </a:cubicBezTo>
                  <a:cubicBezTo>
                    <a:pt x="4287" y="1994"/>
                    <a:pt x="4283" y="1990"/>
                    <a:pt x="4283" y="1986"/>
                  </a:cubicBezTo>
                  <a:close/>
                  <a:moveTo>
                    <a:pt x="4283" y="1954"/>
                  </a:moveTo>
                  <a:lnTo>
                    <a:pt x="4283" y="1954"/>
                  </a:lnTo>
                  <a:cubicBezTo>
                    <a:pt x="4283" y="1949"/>
                    <a:pt x="4287" y="1946"/>
                    <a:pt x="4291" y="1946"/>
                  </a:cubicBezTo>
                  <a:cubicBezTo>
                    <a:pt x="4296" y="1946"/>
                    <a:pt x="4299" y="1949"/>
                    <a:pt x="4299" y="1954"/>
                  </a:cubicBezTo>
                  <a:lnTo>
                    <a:pt x="4299" y="1954"/>
                  </a:lnTo>
                  <a:cubicBezTo>
                    <a:pt x="4299" y="1958"/>
                    <a:pt x="4296" y="1962"/>
                    <a:pt x="4291" y="1962"/>
                  </a:cubicBezTo>
                  <a:cubicBezTo>
                    <a:pt x="4287" y="1962"/>
                    <a:pt x="4283" y="1958"/>
                    <a:pt x="4283" y="1954"/>
                  </a:cubicBezTo>
                  <a:close/>
                  <a:moveTo>
                    <a:pt x="4283" y="1922"/>
                  </a:moveTo>
                  <a:lnTo>
                    <a:pt x="4283" y="1922"/>
                  </a:lnTo>
                  <a:cubicBezTo>
                    <a:pt x="4283" y="1917"/>
                    <a:pt x="4287" y="1914"/>
                    <a:pt x="4291" y="1914"/>
                  </a:cubicBezTo>
                  <a:cubicBezTo>
                    <a:pt x="4296" y="1914"/>
                    <a:pt x="4299" y="1917"/>
                    <a:pt x="4299" y="1922"/>
                  </a:cubicBezTo>
                  <a:lnTo>
                    <a:pt x="4299" y="1922"/>
                  </a:lnTo>
                  <a:cubicBezTo>
                    <a:pt x="4299" y="1926"/>
                    <a:pt x="4296" y="1930"/>
                    <a:pt x="4291" y="1930"/>
                  </a:cubicBezTo>
                  <a:cubicBezTo>
                    <a:pt x="4287" y="1930"/>
                    <a:pt x="4283" y="1926"/>
                    <a:pt x="4283" y="1922"/>
                  </a:cubicBezTo>
                  <a:close/>
                  <a:moveTo>
                    <a:pt x="4283" y="1890"/>
                  </a:moveTo>
                  <a:lnTo>
                    <a:pt x="4283" y="1890"/>
                  </a:lnTo>
                  <a:cubicBezTo>
                    <a:pt x="4283" y="1885"/>
                    <a:pt x="4287" y="1882"/>
                    <a:pt x="4291" y="1882"/>
                  </a:cubicBezTo>
                  <a:cubicBezTo>
                    <a:pt x="4296" y="1882"/>
                    <a:pt x="4299" y="1885"/>
                    <a:pt x="4299" y="1890"/>
                  </a:cubicBezTo>
                  <a:lnTo>
                    <a:pt x="4299" y="1890"/>
                  </a:lnTo>
                  <a:cubicBezTo>
                    <a:pt x="4299" y="1894"/>
                    <a:pt x="4296" y="1898"/>
                    <a:pt x="4291" y="1898"/>
                  </a:cubicBezTo>
                  <a:cubicBezTo>
                    <a:pt x="4287" y="1898"/>
                    <a:pt x="4283" y="1894"/>
                    <a:pt x="4283" y="1890"/>
                  </a:cubicBezTo>
                  <a:close/>
                  <a:moveTo>
                    <a:pt x="4283" y="1858"/>
                  </a:moveTo>
                  <a:lnTo>
                    <a:pt x="4283" y="1858"/>
                  </a:lnTo>
                  <a:cubicBezTo>
                    <a:pt x="4283" y="1853"/>
                    <a:pt x="4287" y="1850"/>
                    <a:pt x="4291" y="1850"/>
                  </a:cubicBezTo>
                  <a:cubicBezTo>
                    <a:pt x="4296" y="1850"/>
                    <a:pt x="4299" y="1853"/>
                    <a:pt x="4299" y="1858"/>
                  </a:cubicBezTo>
                  <a:lnTo>
                    <a:pt x="4299" y="1858"/>
                  </a:lnTo>
                  <a:cubicBezTo>
                    <a:pt x="4299" y="1862"/>
                    <a:pt x="4296" y="1866"/>
                    <a:pt x="4291" y="1866"/>
                  </a:cubicBezTo>
                  <a:cubicBezTo>
                    <a:pt x="4287" y="1866"/>
                    <a:pt x="4283" y="1862"/>
                    <a:pt x="4283" y="1858"/>
                  </a:cubicBezTo>
                  <a:close/>
                  <a:moveTo>
                    <a:pt x="4283" y="1826"/>
                  </a:moveTo>
                  <a:lnTo>
                    <a:pt x="4283" y="1825"/>
                  </a:lnTo>
                  <a:cubicBezTo>
                    <a:pt x="4283" y="1821"/>
                    <a:pt x="4287" y="1817"/>
                    <a:pt x="4291" y="1817"/>
                  </a:cubicBezTo>
                  <a:cubicBezTo>
                    <a:pt x="4296" y="1817"/>
                    <a:pt x="4299" y="1821"/>
                    <a:pt x="4299" y="1825"/>
                  </a:cubicBezTo>
                  <a:lnTo>
                    <a:pt x="4299" y="1826"/>
                  </a:lnTo>
                  <a:cubicBezTo>
                    <a:pt x="4299" y="1830"/>
                    <a:pt x="4296" y="1834"/>
                    <a:pt x="4291" y="1834"/>
                  </a:cubicBezTo>
                  <a:cubicBezTo>
                    <a:pt x="4287" y="1834"/>
                    <a:pt x="4283" y="1830"/>
                    <a:pt x="4283" y="1826"/>
                  </a:cubicBezTo>
                  <a:close/>
                  <a:moveTo>
                    <a:pt x="4283" y="1793"/>
                  </a:moveTo>
                  <a:lnTo>
                    <a:pt x="4283" y="1793"/>
                  </a:lnTo>
                  <a:cubicBezTo>
                    <a:pt x="4283" y="1789"/>
                    <a:pt x="4287" y="1785"/>
                    <a:pt x="4291" y="1785"/>
                  </a:cubicBezTo>
                  <a:cubicBezTo>
                    <a:pt x="4296" y="1785"/>
                    <a:pt x="4299" y="1789"/>
                    <a:pt x="4299" y="1793"/>
                  </a:cubicBezTo>
                  <a:lnTo>
                    <a:pt x="4299" y="1793"/>
                  </a:lnTo>
                  <a:cubicBezTo>
                    <a:pt x="4299" y="1798"/>
                    <a:pt x="4296" y="1801"/>
                    <a:pt x="4291" y="1801"/>
                  </a:cubicBezTo>
                  <a:cubicBezTo>
                    <a:pt x="4287" y="1801"/>
                    <a:pt x="4283" y="1798"/>
                    <a:pt x="4283" y="1793"/>
                  </a:cubicBezTo>
                  <a:close/>
                  <a:moveTo>
                    <a:pt x="4283" y="1761"/>
                  </a:moveTo>
                  <a:lnTo>
                    <a:pt x="4283" y="1761"/>
                  </a:lnTo>
                  <a:cubicBezTo>
                    <a:pt x="4283" y="1757"/>
                    <a:pt x="4287" y="1753"/>
                    <a:pt x="4291" y="1753"/>
                  </a:cubicBezTo>
                  <a:cubicBezTo>
                    <a:pt x="4296" y="1753"/>
                    <a:pt x="4299" y="1757"/>
                    <a:pt x="4299" y="1761"/>
                  </a:cubicBezTo>
                  <a:lnTo>
                    <a:pt x="4299" y="1761"/>
                  </a:lnTo>
                  <a:cubicBezTo>
                    <a:pt x="4299" y="1766"/>
                    <a:pt x="4296" y="1769"/>
                    <a:pt x="4291" y="1769"/>
                  </a:cubicBezTo>
                  <a:cubicBezTo>
                    <a:pt x="4287" y="1769"/>
                    <a:pt x="4283" y="1766"/>
                    <a:pt x="4283" y="1761"/>
                  </a:cubicBezTo>
                  <a:close/>
                  <a:moveTo>
                    <a:pt x="4283" y="1729"/>
                  </a:moveTo>
                  <a:lnTo>
                    <a:pt x="4283" y="1729"/>
                  </a:lnTo>
                  <a:cubicBezTo>
                    <a:pt x="4283" y="1725"/>
                    <a:pt x="4287" y="1721"/>
                    <a:pt x="4291" y="1721"/>
                  </a:cubicBezTo>
                  <a:cubicBezTo>
                    <a:pt x="4296" y="1721"/>
                    <a:pt x="4299" y="1725"/>
                    <a:pt x="4299" y="1729"/>
                  </a:cubicBezTo>
                  <a:lnTo>
                    <a:pt x="4299" y="1729"/>
                  </a:lnTo>
                  <a:cubicBezTo>
                    <a:pt x="4299" y="1734"/>
                    <a:pt x="4296" y="1737"/>
                    <a:pt x="4291" y="1737"/>
                  </a:cubicBezTo>
                  <a:cubicBezTo>
                    <a:pt x="4287" y="1737"/>
                    <a:pt x="4283" y="1734"/>
                    <a:pt x="4283" y="1729"/>
                  </a:cubicBezTo>
                  <a:close/>
                  <a:moveTo>
                    <a:pt x="4283" y="1697"/>
                  </a:moveTo>
                  <a:lnTo>
                    <a:pt x="4283" y="1697"/>
                  </a:lnTo>
                  <a:cubicBezTo>
                    <a:pt x="4283" y="1693"/>
                    <a:pt x="4287" y="1689"/>
                    <a:pt x="4291" y="1689"/>
                  </a:cubicBezTo>
                  <a:cubicBezTo>
                    <a:pt x="4296" y="1689"/>
                    <a:pt x="4299" y="1693"/>
                    <a:pt x="4299" y="1697"/>
                  </a:cubicBezTo>
                  <a:lnTo>
                    <a:pt x="4299" y="1697"/>
                  </a:lnTo>
                  <a:cubicBezTo>
                    <a:pt x="4299" y="1702"/>
                    <a:pt x="4296" y="1705"/>
                    <a:pt x="4291" y="1705"/>
                  </a:cubicBezTo>
                  <a:cubicBezTo>
                    <a:pt x="4287" y="1705"/>
                    <a:pt x="4283" y="1702"/>
                    <a:pt x="4283" y="1697"/>
                  </a:cubicBezTo>
                  <a:close/>
                  <a:moveTo>
                    <a:pt x="4283" y="1665"/>
                  </a:moveTo>
                  <a:lnTo>
                    <a:pt x="4283" y="1665"/>
                  </a:lnTo>
                  <a:cubicBezTo>
                    <a:pt x="4283" y="1661"/>
                    <a:pt x="4287" y="1657"/>
                    <a:pt x="4291" y="1657"/>
                  </a:cubicBezTo>
                  <a:cubicBezTo>
                    <a:pt x="4296" y="1657"/>
                    <a:pt x="4299" y="1661"/>
                    <a:pt x="4299" y="1665"/>
                  </a:cubicBezTo>
                  <a:lnTo>
                    <a:pt x="4299" y="1665"/>
                  </a:lnTo>
                  <a:cubicBezTo>
                    <a:pt x="4299" y="1670"/>
                    <a:pt x="4296" y="1673"/>
                    <a:pt x="4291" y="1673"/>
                  </a:cubicBezTo>
                  <a:cubicBezTo>
                    <a:pt x="4287" y="1673"/>
                    <a:pt x="4283" y="1670"/>
                    <a:pt x="4283" y="1665"/>
                  </a:cubicBezTo>
                  <a:close/>
                  <a:moveTo>
                    <a:pt x="4283" y="1633"/>
                  </a:moveTo>
                  <a:lnTo>
                    <a:pt x="4283" y="1633"/>
                  </a:lnTo>
                  <a:cubicBezTo>
                    <a:pt x="4283" y="1629"/>
                    <a:pt x="4287" y="1625"/>
                    <a:pt x="4291" y="1625"/>
                  </a:cubicBezTo>
                  <a:cubicBezTo>
                    <a:pt x="4296" y="1625"/>
                    <a:pt x="4299" y="1629"/>
                    <a:pt x="4299" y="1633"/>
                  </a:cubicBezTo>
                  <a:lnTo>
                    <a:pt x="4299" y="1633"/>
                  </a:lnTo>
                  <a:cubicBezTo>
                    <a:pt x="4299" y="1638"/>
                    <a:pt x="4296" y="1641"/>
                    <a:pt x="4291" y="1641"/>
                  </a:cubicBezTo>
                  <a:cubicBezTo>
                    <a:pt x="4287" y="1641"/>
                    <a:pt x="4283" y="1638"/>
                    <a:pt x="4283" y="1633"/>
                  </a:cubicBezTo>
                  <a:close/>
                  <a:moveTo>
                    <a:pt x="4283" y="1601"/>
                  </a:moveTo>
                  <a:lnTo>
                    <a:pt x="4283" y="1601"/>
                  </a:lnTo>
                  <a:cubicBezTo>
                    <a:pt x="4283" y="1597"/>
                    <a:pt x="4287" y="1593"/>
                    <a:pt x="4291" y="1593"/>
                  </a:cubicBezTo>
                  <a:cubicBezTo>
                    <a:pt x="4296" y="1593"/>
                    <a:pt x="4299" y="1597"/>
                    <a:pt x="4299" y="1601"/>
                  </a:cubicBezTo>
                  <a:lnTo>
                    <a:pt x="4299" y="1601"/>
                  </a:lnTo>
                  <a:cubicBezTo>
                    <a:pt x="4299" y="1606"/>
                    <a:pt x="4296" y="1609"/>
                    <a:pt x="4291" y="1609"/>
                  </a:cubicBezTo>
                  <a:cubicBezTo>
                    <a:pt x="4287" y="1609"/>
                    <a:pt x="4283" y="1606"/>
                    <a:pt x="4283" y="1601"/>
                  </a:cubicBezTo>
                  <a:close/>
                  <a:moveTo>
                    <a:pt x="4283" y="1569"/>
                  </a:moveTo>
                  <a:lnTo>
                    <a:pt x="4283" y="1569"/>
                  </a:lnTo>
                  <a:cubicBezTo>
                    <a:pt x="4283" y="1565"/>
                    <a:pt x="4287" y="1561"/>
                    <a:pt x="4291" y="1561"/>
                  </a:cubicBezTo>
                  <a:cubicBezTo>
                    <a:pt x="4296" y="1561"/>
                    <a:pt x="4299" y="1565"/>
                    <a:pt x="4299" y="1569"/>
                  </a:cubicBezTo>
                  <a:lnTo>
                    <a:pt x="4299" y="1569"/>
                  </a:lnTo>
                  <a:cubicBezTo>
                    <a:pt x="4299" y="1574"/>
                    <a:pt x="4296" y="1577"/>
                    <a:pt x="4291" y="1577"/>
                  </a:cubicBezTo>
                  <a:cubicBezTo>
                    <a:pt x="4287" y="1577"/>
                    <a:pt x="4283" y="1574"/>
                    <a:pt x="4283" y="1569"/>
                  </a:cubicBezTo>
                  <a:close/>
                  <a:moveTo>
                    <a:pt x="4283" y="1537"/>
                  </a:moveTo>
                  <a:lnTo>
                    <a:pt x="4283" y="1537"/>
                  </a:lnTo>
                  <a:cubicBezTo>
                    <a:pt x="4283" y="1533"/>
                    <a:pt x="4287" y="1529"/>
                    <a:pt x="4291" y="1529"/>
                  </a:cubicBezTo>
                  <a:cubicBezTo>
                    <a:pt x="4296" y="1529"/>
                    <a:pt x="4299" y="1533"/>
                    <a:pt x="4299" y="1537"/>
                  </a:cubicBezTo>
                  <a:lnTo>
                    <a:pt x="4299" y="1537"/>
                  </a:lnTo>
                  <a:cubicBezTo>
                    <a:pt x="4299" y="1542"/>
                    <a:pt x="4296" y="1545"/>
                    <a:pt x="4291" y="1545"/>
                  </a:cubicBezTo>
                  <a:cubicBezTo>
                    <a:pt x="4287" y="1545"/>
                    <a:pt x="4283" y="1542"/>
                    <a:pt x="4283" y="1537"/>
                  </a:cubicBezTo>
                  <a:close/>
                  <a:moveTo>
                    <a:pt x="4283" y="1505"/>
                  </a:moveTo>
                  <a:lnTo>
                    <a:pt x="4283" y="1505"/>
                  </a:lnTo>
                  <a:cubicBezTo>
                    <a:pt x="4283" y="1501"/>
                    <a:pt x="4287" y="1497"/>
                    <a:pt x="4291" y="1497"/>
                  </a:cubicBezTo>
                  <a:cubicBezTo>
                    <a:pt x="4296" y="1497"/>
                    <a:pt x="4299" y="1501"/>
                    <a:pt x="4299" y="1505"/>
                  </a:cubicBezTo>
                  <a:lnTo>
                    <a:pt x="4299" y="1505"/>
                  </a:lnTo>
                  <a:cubicBezTo>
                    <a:pt x="4299" y="1510"/>
                    <a:pt x="4296" y="1513"/>
                    <a:pt x="4291" y="1513"/>
                  </a:cubicBezTo>
                  <a:cubicBezTo>
                    <a:pt x="4287" y="1513"/>
                    <a:pt x="4283" y="1510"/>
                    <a:pt x="4283" y="1505"/>
                  </a:cubicBezTo>
                  <a:close/>
                  <a:moveTo>
                    <a:pt x="4283" y="1473"/>
                  </a:moveTo>
                  <a:lnTo>
                    <a:pt x="4283" y="1473"/>
                  </a:lnTo>
                  <a:cubicBezTo>
                    <a:pt x="4283" y="1469"/>
                    <a:pt x="4287" y="1465"/>
                    <a:pt x="4291" y="1465"/>
                  </a:cubicBezTo>
                  <a:cubicBezTo>
                    <a:pt x="4296" y="1465"/>
                    <a:pt x="4299" y="1469"/>
                    <a:pt x="4299" y="1473"/>
                  </a:cubicBezTo>
                  <a:lnTo>
                    <a:pt x="4299" y="1473"/>
                  </a:lnTo>
                  <a:cubicBezTo>
                    <a:pt x="4299" y="1478"/>
                    <a:pt x="4296" y="1481"/>
                    <a:pt x="4291" y="1481"/>
                  </a:cubicBezTo>
                  <a:cubicBezTo>
                    <a:pt x="4287" y="1481"/>
                    <a:pt x="4283" y="1478"/>
                    <a:pt x="4283" y="1473"/>
                  </a:cubicBezTo>
                  <a:close/>
                  <a:moveTo>
                    <a:pt x="4283" y="1441"/>
                  </a:moveTo>
                  <a:lnTo>
                    <a:pt x="4283" y="1441"/>
                  </a:lnTo>
                  <a:cubicBezTo>
                    <a:pt x="4283" y="1437"/>
                    <a:pt x="4287" y="1433"/>
                    <a:pt x="4291" y="1433"/>
                  </a:cubicBezTo>
                  <a:cubicBezTo>
                    <a:pt x="4296" y="1433"/>
                    <a:pt x="4299" y="1437"/>
                    <a:pt x="4299" y="1441"/>
                  </a:cubicBezTo>
                  <a:lnTo>
                    <a:pt x="4299" y="1441"/>
                  </a:lnTo>
                  <a:cubicBezTo>
                    <a:pt x="4299" y="1446"/>
                    <a:pt x="4296" y="1449"/>
                    <a:pt x="4291" y="1449"/>
                  </a:cubicBezTo>
                  <a:cubicBezTo>
                    <a:pt x="4287" y="1449"/>
                    <a:pt x="4283" y="1446"/>
                    <a:pt x="4283" y="1441"/>
                  </a:cubicBezTo>
                  <a:close/>
                  <a:moveTo>
                    <a:pt x="4283" y="1409"/>
                  </a:moveTo>
                  <a:lnTo>
                    <a:pt x="4283" y="1409"/>
                  </a:lnTo>
                  <a:cubicBezTo>
                    <a:pt x="4283" y="1405"/>
                    <a:pt x="4287" y="1401"/>
                    <a:pt x="4291" y="1401"/>
                  </a:cubicBezTo>
                  <a:cubicBezTo>
                    <a:pt x="4296" y="1401"/>
                    <a:pt x="4299" y="1405"/>
                    <a:pt x="4299" y="1409"/>
                  </a:cubicBezTo>
                  <a:lnTo>
                    <a:pt x="4299" y="1409"/>
                  </a:lnTo>
                  <a:cubicBezTo>
                    <a:pt x="4299" y="1414"/>
                    <a:pt x="4296" y="1417"/>
                    <a:pt x="4291" y="1417"/>
                  </a:cubicBezTo>
                  <a:cubicBezTo>
                    <a:pt x="4287" y="1417"/>
                    <a:pt x="4283" y="1414"/>
                    <a:pt x="4283" y="1409"/>
                  </a:cubicBezTo>
                  <a:close/>
                  <a:moveTo>
                    <a:pt x="4283" y="1377"/>
                  </a:moveTo>
                  <a:lnTo>
                    <a:pt x="4283" y="1377"/>
                  </a:lnTo>
                  <a:cubicBezTo>
                    <a:pt x="4283" y="1373"/>
                    <a:pt x="4287" y="1369"/>
                    <a:pt x="4291" y="1369"/>
                  </a:cubicBezTo>
                  <a:cubicBezTo>
                    <a:pt x="4296" y="1369"/>
                    <a:pt x="4299" y="1373"/>
                    <a:pt x="4299" y="1377"/>
                  </a:cubicBezTo>
                  <a:lnTo>
                    <a:pt x="4299" y="1377"/>
                  </a:lnTo>
                  <a:cubicBezTo>
                    <a:pt x="4299" y="1382"/>
                    <a:pt x="4296" y="1385"/>
                    <a:pt x="4291" y="1385"/>
                  </a:cubicBezTo>
                  <a:cubicBezTo>
                    <a:pt x="4287" y="1385"/>
                    <a:pt x="4283" y="1382"/>
                    <a:pt x="4283" y="1377"/>
                  </a:cubicBezTo>
                  <a:close/>
                  <a:moveTo>
                    <a:pt x="4283" y="1345"/>
                  </a:moveTo>
                  <a:lnTo>
                    <a:pt x="4283" y="1345"/>
                  </a:lnTo>
                  <a:cubicBezTo>
                    <a:pt x="4283" y="1341"/>
                    <a:pt x="4287" y="1337"/>
                    <a:pt x="4291" y="1337"/>
                  </a:cubicBezTo>
                  <a:cubicBezTo>
                    <a:pt x="4296" y="1337"/>
                    <a:pt x="4299" y="1341"/>
                    <a:pt x="4299" y="1345"/>
                  </a:cubicBezTo>
                  <a:lnTo>
                    <a:pt x="4299" y="1345"/>
                  </a:lnTo>
                  <a:cubicBezTo>
                    <a:pt x="4299" y="1350"/>
                    <a:pt x="4296" y="1353"/>
                    <a:pt x="4291" y="1353"/>
                  </a:cubicBezTo>
                  <a:cubicBezTo>
                    <a:pt x="4287" y="1353"/>
                    <a:pt x="4283" y="1350"/>
                    <a:pt x="4283" y="1345"/>
                  </a:cubicBezTo>
                  <a:close/>
                  <a:moveTo>
                    <a:pt x="4283" y="1313"/>
                  </a:moveTo>
                  <a:lnTo>
                    <a:pt x="4283" y="1313"/>
                  </a:lnTo>
                  <a:cubicBezTo>
                    <a:pt x="4283" y="1309"/>
                    <a:pt x="4287" y="1305"/>
                    <a:pt x="4291" y="1305"/>
                  </a:cubicBezTo>
                  <a:cubicBezTo>
                    <a:pt x="4296" y="1305"/>
                    <a:pt x="4299" y="1309"/>
                    <a:pt x="4299" y="1313"/>
                  </a:cubicBezTo>
                  <a:lnTo>
                    <a:pt x="4299" y="1313"/>
                  </a:lnTo>
                  <a:cubicBezTo>
                    <a:pt x="4299" y="1318"/>
                    <a:pt x="4296" y="1321"/>
                    <a:pt x="4291" y="1321"/>
                  </a:cubicBezTo>
                  <a:cubicBezTo>
                    <a:pt x="4287" y="1321"/>
                    <a:pt x="4283" y="1318"/>
                    <a:pt x="4283" y="1313"/>
                  </a:cubicBezTo>
                  <a:close/>
                  <a:moveTo>
                    <a:pt x="4283" y="1281"/>
                  </a:moveTo>
                  <a:lnTo>
                    <a:pt x="4283" y="1281"/>
                  </a:lnTo>
                  <a:cubicBezTo>
                    <a:pt x="4283" y="1277"/>
                    <a:pt x="4287" y="1273"/>
                    <a:pt x="4291" y="1273"/>
                  </a:cubicBezTo>
                  <a:cubicBezTo>
                    <a:pt x="4296" y="1273"/>
                    <a:pt x="4299" y="1277"/>
                    <a:pt x="4299" y="1281"/>
                  </a:cubicBezTo>
                  <a:lnTo>
                    <a:pt x="4299" y="1281"/>
                  </a:lnTo>
                  <a:cubicBezTo>
                    <a:pt x="4299" y="1286"/>
                    <a:pt x="4296" y="1289"/>
                    <a:pt x="4291" y="1289"/>
                  </a:cubicBezTo>
                  <a:cubicBezTo>
                    <a:pt x="4287" y="1289"/>
                    <a:pt x="4283" y="1286"/>
                    <a:pt x="4283" y="1281"/>
                  </a:cubicBezTo>
                  <a:close/>
                  <a:moveTo>
                    <a:pt x="4283" y="1249"/>
                  </a:moveTo>
                  <a:lnTo>
                    <a:pt x="4283" y="1249"/>
                  </a:lnTo>
                  <a:cubicBezTo>
                    <a:pt x="4283" y="1245"/>
                    <a:pt x="4287" y="1241"/>
                    <a:pt x="4291" y="1241"/>
                  </a:cubicBezTo>
                  <a:cubicBezTo>
                    <a:pt x="4296" y="1241"/>
                    <a:pt x="4299" y="1245"/>
                    <a:pt x="4299" y="1249"/>
                  </a:cubicBezTo>
                  <a:lnTo>
                    <a:pt x="4299" y="1249"/>
                  </a:lnTo>
                  <a:cubicBezTo>
                    <a:pt x="4299" y="1254"/>
                    <a:pt x="4296" y="1257"/>
                    <a:pt x="4291" y="1257"/>
                  </a:cubicBezTo>
                  <a:cubicBezTo>
                    <a:pt x="4287" y="1257"/>
                    <a:pt x="4283" y="1254"/>
                    <a:pt x="4283" y="1249"/>
                  </a:cubicBezTo>
                  <a:close/>
                  <a:moveTo>
                    <a:pt x="4283" y="1217"/>
                  </a:moveTo>
                  <a:lnTo>
                    <a:pt x="4283" y="1217"/>
                  </a:lnTo>
                  <a:cubicBezTo>
                    <a:pt x="4283" y="1213"/>
                    <a:pt x="4287" y="1209"/>
                    <a:pt x="4291" y="1209"/>
                  </a:cubicBezTo>
                  <a:cubicBezTo>
                    <a:pt x="4296" y="1209"/>
                    <a:pt x="4299" y="1213"/>
                    <a:pt x="4299" y="1217"/>
                  </a:cubicBezTo>
                  <a:lnTo>
                    <a:pt x="4299" y="1217"/>
                  </a:lnTo>
                  <a:cubicBezTo>
                    <a:pt x="4299" y="1222"/>
                    <a:pt x="4296" y="1225"/>
                    <a:pt x="4291" y="1225"/>
                  </a:cubicBezTo>
                  <a:cubicBezTo>
                    <a:pt x="4287" y="1225"/>
                    <a:pt x="4283" y="1222"/>
                    <a:pt x="4283" y="1217"/>
                  </a:cubicBezTo>
                  <a:close/>
                  <a:moveTo>
                    <a:pt x="4283" y="1185"/>
                  </a:moveTo>
                  <a:lnTo>
                    <a:pt x="4283" y="1185"/>
                  </a:lnTo>
                  <a:cubicBezTo>
                    <a:pt x="4283" y="1181"/>
                    <a:pt x="4287" y="1177"/>
                    <a:pt x="4291" y="1177"/>
                  </a:cubicBezTo>
                  <a:cubicBezTo>
                    <a:pt x="4296" y="1177"/>
                    <a:pt x="4299" y="1181"/>
                    <a:pt x="4299" y="1185"/>
                  </a:cubicBezTo>
                  <a:lnTo>
                    <a:pt x="4299" y="1185"/>
                  </a:lnTo>
                  <a:cubicBezTo>
                    <a:pt x="4299" y="1190"/>
                    <a:pt x="4296" y="1193"/>
                    <a:pt x="4291" y="1193"/>
                  </a:cubicBezTo>
                  <a:cubicBezTo>
                    <a:pt x="4287" y="1193"/>
                    <a:pt x="4283" y="1190"/>
                    <a:pt x="4283" y="1185"/>
                  </a:cubicBezTo>
                  <a:close/>
                  <a:moveTo>
                    <a:pt x="4283" y="1153"/>
                  </a:moveTo>
                  <a:lnTo>
                    <a:pt x="4283" y="1153"/>
                  </a:lnTo>
                  <a:cubicBezTo>
                    <a:pt x="4283" y="1149"/>
                    <a:pt x="4287" y="1145"/>
                    <a:pt x="4291" y="1145"/>
                  </a:cubicBezTo>
                  <a:cubicBezTo>
                    <a:pt x="4296" y="1145"/>
                    <a:pt x="4299" y="1149"/>
                    <a:pt x="4299" y="1153"/>
                  </a:cubicBezTo>
                  <a:lnTo>
                    <a:pt x="4299" y="1153"/>
                  </a:lnTo>
                  <a:cubicBezTo>
                    <a:pt x="4299" y="1158"/>
                    <a:pt x="4296" y="1161"/>
                    <a:pt x="4291" y="1161"/>
                  </a:cubicBezTo>
                  <a:cubicBezTo>
                    <a:pt x="4287" y="1161"/>
                    <a:pt x="4283" y="1158"/>
                    <a:pt x="4283" y="1153"/>
                  </a:cubicBezTo>
                  <a:close/>
                  <a:moveTo>
                    <a:pt x="4283" y="1121"/>
                  </a:moveTo>
                  <a:lnTo>
                    <a:pt x="4283" y="1121"/>
                  </a:lnTo>
                  <a:cubicBezTo>
                    <a:pt x="4283" y="1117"/>
                    <a:pt x="4287" y="1113"/>
                    <a:pt x="4291" y="1113"/>
                  </a:cubicBezTo>
                  <a:cubicBezTo>
                    <a:pt x="4296" y="1113"/>
                    <a:pt x="4299" y="1117"/>
                    <a:pt x="4299" y="1121"/>
                  </a:cubicBezTo>
                  <a:lnTo>
                    <a:pt x="4299" y="1121"/>
                  </a:lnTo>
                  <a:cubicBezTo>
                    <a:pt x="4299" y="1126"/>
                    <a:pt x="4296" y="1129"/>
                    <a:pt x="4291" y="1129"/>
                  </a:cubicBezTo>
                  <a:cubicBezTo>
                    <a:pt x="4287" y="1129"/>
                    <a:pt x="4283" y="1126"/>
                    <a:pt x="4283" y="1121"/>
                  </a:cubicBezTo>
                  <a:close/>
                  <a:moveTo>
                    <a:pt x="4283" y="1089"/>
                  </a:moveTo>
                  <a:lnTo>
                    <a:pt x="4283" y="1089"/>
                  </a:lnTo>
                  <a:cubicBezTo>
                    <a:pt x="4283" y="1085"/>
                    <a:pt x="4287" y="1081"/>
                    <a:pt x="4291" y="1081"/>
                  </a:cubicBezTo>
                  <a:cubicBezTo>
                    <a:pt x="4296" y="1081"/>
                    <a:pt x="4299" y="1085"/>
                    <a:pt x="4299" y="1089"/>
                  </a:cubicBezTo>
                  <a:lnTo>
                    <a:pt x="4299" y="1089"/>
                  </a:lnTo>
                  <a:cubicBezTo>
                    <a:pt x="4299" y="1094"/>
                    <a:pt x="4296" y="1097"/>
                    <a:pt x="4291" y="1097"/>
                  </a:cubicBezTo>
                  <a:cubicBezTo>
                    <a:pt x="4287" y="1097"/>
                    <a:pt x="4283" y="1094"/>
                    <a:pt x="4283" y="1089"/>
                  </a:cubicBezTo>
                  <a:close/>
                  <a:moveTo>
                    <a:pt x="4283" y="1057"/>
                  </a:moveTo>
                  <a:lnTo>
                    <a:pt x="4283" y="1057"/>
                  </a:lnTo>
                  <a:cubicBezTo>
                    <a:pt x="4283" y="1053"/>
                    <a:pt x="4287" y="1049"/>
                    <a:pt x="4291" y="1049"/>
                  </a:cubicBezTo>
                  <a:cubicBezTo>
                    <a:pt x="4296" y="1049"/>
                    <a:pt x="4299" y="1053"/>
                    <a:pt x="4299" y="1057"/>
                  </a:cubicBezTo>
                  <a:lnTo>
                    <a:pt x="4299" y="1057"/>
                  </a:lnTo>
                  <a:cubicBezTo>
                    <a:pt x="4299" y="1062"/>
                    <a:pt x="4296" y="1065"/>
                    <a:pt x="4291" y="1065"/>
                  </a:cubicBezTo>
                  <a:cubicBezTo>
                    <a:pt x="4287" y="1065"/>
                    <a:pt x="4283" y="1062"/>
                    <a:pt x="4283" y="1057"/>
                  </a:cubicBezTo>
                  <a:close/>
                  <a:moveTo>
                    <a:pt x="4283" y="1025"/>
                  </a:moveTo>
                  <a:lnTo>
                    <a:pt x="4283" y="1025"/>
                  </a:lnTo>
                  <a:cubicBezTo>
                    <a:pt x="4283" y="1021"/>
                    <a:pt x="4287" y="1017"/>
                    <a:pt x="4291" y="1017"/>
                  </a:cubicBezTo>
                  <a:cubicBezTo>
                    <a:pt x="4296" y="1017"/>
                    <a:pt x="4299" y="1021"/>
                    <a:pt x="4299" y="1025"/>
                  </a:cubicBezTo>
                  <a:lnTo>
                    <a:pt x="4299" y="1025"/>
                  </a:lnTo>
                  <a:cubicBezTo>
                    <a:pt x="4299" y="1030"/>
                    <a:pt x="4296" y="1033"/>
                    <a:pt x="4291" y="1033"/>
                  </a:cubicBezTo>
                  <a:cubicBezTo>
                    <a:pt x="4287" y="1033"/>
                    <a:pt x="4283" y="1030"/>
                    <a:pt x="4283" y="1025"/>
                  </a:cubicBezTo>
                  <a:close/>
                  <a:moveTo>
                    <a:pt x="4283" y="993"/>
                  </a:moveTo>
                  <a:lnTo>
                    <a:pt x="4283" y="993"/>
                  </a:lnTo>
                  <a:cubicBezTo>
                    <a:pt x="4283" y="989"/>
                    <a:pt x="4287" y="985"/>
                    <a:pt x="4291" y="985"/>
                  </a:cubicBezTo>
                  <a:cubicBezTo>
                    <a:pt x="4296" y="985"/>
                    <a:pt x="4299" y="989"/>
                    <a:pt x="4299" y="993"/>
                  </a:cubicBezTo>
                  <a:lnTo>
                    <a:pt x="4299" y="993"/>
                  </a:lnTo>
                  <a:cubicBezTo>
                    <a:pt x="4299" y="998"/>
                    <a:pt x="4296" y="1001"/>
                    <a:pt x="4291" y="1001"/>
                  </a:cubicBezTo>
                  <a:cubicBezTo>
                    <a:pt x="4287" y="1001"/>
                    <a:pt x="4283" y="998"/>
                    <a:pt x="4283" y="993"/>
                  </a:cubicBezTo>
                  <a:close/>
                  <a:moveTo>
                    <a:pt x="4283" y="961"/>
                  </a:moveTo>
                  <a:lnTo>
                    <a:pt x="4283" y="961"/>
                  </a:lnTo>
                  <a:cubicBezTo>
                    <a:pt x="4283" y="957"/>
                    <a:pt x="4287" y="953"/>
                    <a:pt x="4291" y="953"/>
                  </a:cubicBezTo>
                  <a:cubicBezTo>
                    <a:pt x="4296" y="953"/>
                    <a:pt x="4299" y="957"/>
                    <a:pt x="4299" y="961"/>
                  </a:cubicBezTo>
                  <a:lnTo>
                    <a:pt x="4299" y="961"/>
                  </a:lnTo>
                  <a:cubicBezTo>
                    <a:pt x="4299" y="966"/>
                    <a:pt x="4296" y="969"/>
                    <a:pt x="4291" y="969"/>
                  </a:cubicBezTo>
                  <a:cubicBezTo>
                    <a:pt x="4287" y="969"/>
                    <a:pt x="4283" y="966"/>
                    <a:pt x="4283" y="961"/>
                  </a:cubicBezTo>
                  <a:close/>
                  <a:moveTo>
                    <a:pt x="4282" y="930"/>
                  </a:moveTo>
                  <a:lnTo>
                    <a:pt x="4282" y="930"/>
                  </a:lnTo>
                  <a:cubicBezTo>
                    <a:pt x="4282" y="925"/>
                    <a:pt x="4285" y="921"/>
                    <a:pt x="4290" y="921"/>
                  </a:cubicBezTo>
                  <a:cubicBezTo>
                    <a:pt x="4294" y="921"/>
                    <a:pt x="4298" y="924"/>
                    <a:pt x="4298" y="929"/>
                  </a:cubicBezTo>
                  <a:lnTo>
                    <a:pt x="4298" y="929"/>
                  </a:lnTo>
                  <a:cubicBezTo>
                    <a:pt x="4299" y="933"/>
                    <a:pt x="4295" y="937"/>
                    <a:pt x="4291" y="937"/>
                  </a:cubicBezTo>
                  <a:cubicBezTo>
                    <a:pt x="4286" y="937"/>
                    <a:pt x="4283" y="934"/>
                    <a:pt x="4282" y="930"/>
                  </a:cubicBezTo>
                  <a:close/>
                  <a:moveTo>
                    <a:pt x="4281" y="898"/>
                  </a:moveTo>
                  <a:lnTo>
                    <a:pt x="4281" y="898"/>
                  </a:lnTo>
                  <a:cubicBezTo>
                    <a:pt x="4280" y="893"/>
                    <a:pt x="4284" y="889"/>
                    <a:pt x="4288" y="889"/>
                  </a:cubicBezTo>
                  <a:cubicBezTo>
                    <a:pt x="4293" y="889"/>
                    <a:pt x="4296" y="892"/>
                    <a:pt x="4297" y="897"/>
                  </a:cubicBezTo>
                  <a:lnTo>
                    <a:pt x="4297" y="897"/>
                  </a:lnTo>
                  <a:cubicBezTo>
                    <a:pt x="4297" y="901"/>
                    <a:pt x="4293" y="905"/>
                    <a:pt x="4289" y="905"/>
                  </a:cubicBezTo>
                  <a:cubicBezTo>
                    <a:pt x="4285" y="905"/>
                    <a:pt x="4281" y="902"/>
                    <a:pt x="4281" y="898"/>
                  </a:cubicBezTo>
                  <a:close/>
                  <a:moveTo>
                    <a:pt x="4279" y="866"/>
                  </a:moveTo>
                  <a:lnTo>
                    <a:pt x="4279" y="866"/>
                  </a:lnTo>
                  <a:cubicBezTo>
                    <a:pt x="4279" y="861"/>
                    <a:pt x="4282" y="857"/>
                    <a:pt x="4286" y="857"/>
                  </a:cubicBezTo>
                  <a:cubicBezTo>
                    <a:pt x="4291" y="857"/>
                    <a:pt x="4295" y="860"/>
                    <a:pt x="4295" y="865"/>
                  </a:cubicBezTo>
                  <a:lnTo>
                    <a:pt x="4295" y="865"/>
                  </a:lnTo>
                  <a:cubicBezTo>
                    <a:pt x="4295" y="869"/>
                    <a:pt x="4292" y="873"/>
                    <a:pt x="4287" y="873"/>
                  </a:cubicBezTo>
                  <a:cubicBezTo>
                    <a:pt x="4283" y="873"/>
                    <a:pt x="4279" y="870"/>
                    <a:pt x="4279" y="866"/>
                  </a:cubicBezTo>
                  <a:close/>
                  <a:moveTo>
                    <a:pt x="4275" y="835"/>
                  </a:moveTo>
                  <a:lnTo>
                    <a:pt x="4275" y="835"/>
                  </a:lnTo>
                  <a:cubicBezTo>
                    <a:pt x="4275" y="830"/>
                    <a:pt x="4277" y="826"/>
                    <a:pt x="4282" y="826"/>
                  </a:cubicBezTo>
                  <a:cubicBezTo>
                    <a:pt x="4286" y="825"/>
                    <a:pt x="4290" y="828"/>
                    <a:pt x="4291" y="832"/>
                  </a:cubicBezTo>
                  <a:lnTo>
                    <a:pt x="4291" y="832"/>
                  </a:lnTo>
                  <a:cubicBezTo>
                    <a:pt x="4292" y="836"/>
                    <a:pt x="4289" y="841"/>
                    <a:pt x="4285" y="841"/>
                  </a:cubicBezTo>
                  <a:cubicBezTo>
                    <a:pt x="4280" y="842"/>
                    <a:pt x="4276" y="839"/>
                    <a:pt x="4275" y="835"/>
                  </a:cubicBezTo>
                  <a:close/>
                  <a:moveTo>
                    <a:pt x="4271" y="803"/>
                  </a:moveTo>
                  <a:lnTo>
                    <a:pt x="4271" y="803"/>
                  </a:lnTo>
                  <a:cubicBezTo>
                    <a:pt x="4270" y="799"/>
                    <a:pt x="4273" y="795"/>
                    <a:pt x="4277" y="794"/>
                  </a:cubicBezTo>
                  <a:cubicBezTo>
                    <a:pt x="4281" y="793"/>
                    <a:pt x="4285" y="796"/>
                    <a:pt x="4286" y="800"/>
                  </a:cubicBezTo>
                  <a:lnTo>
                    <a:pt x="4286" y="800"/>
                  </a:lnTo>
                  <a:cubicBezTo>
                    <a:pt x="4287" y="805"/>
                    <a:pt x="4284" y="809"/>
                    <a:pt x="4280" y="810"/>
                  </a:cubicBezTo>
                  <a:cubicBezTo>
                    <a:pt x="4275" y="810"/>
                    <a:pt x="4271" y="808"/>
                    <a:pt x="4271" y="803"/>
                  </a:cubicBezTo>
                  <a:close/>
                  <a:moveTo>
                    <a:pt x="4266" y="772"/>
                  </a:moveTo>
                  <a:lnTo>
                    <a:pt x="4266" y="772"/>
                  </a:lnTo>
                  <a:cubicBezTo>
                    <a:pt x="4265" y="767"/>
                    <a:pt x="4268" y="763"/>
                    <a:pt x="4272" y="762"/>
                  </a:cubicBezTo>
                  <a:cubicBezTo>
                    <a:pt x="4277" y="761"/>
                    <a:pt x="4281" y="764"/>
                    <a:pt x="4281" y="769"/>
                  </a:cubicBezTo>
                  <a:lnTo>
                    <a:pt x="4282" y="769"/>
                  </a:lnTo>
                  <a:cubicBezTo>
                    <a:pt x="4282" y="773"/>
                    <a:pt x="4279" y="777"/>
                    <a:pt x="4275" y="778"/>
                  </a:cubicBezTo>
                  <a:cubicBezTo>
                    <a:pt x="4271" y="779"/>
                    <a:pt x="4267" y="776"/>
                    <a:pt x="4266" y="772"/>
                  </a:cubicBezTo>
                  <a:close/>
                  <a:moveTo>
                    <a:pt x="4259" y="741"/>
                  </a:moveTo>
                  <a:lnTo>
                    <a:pt x="4259" y="741"/>
                  </a:lnTo>
                  <a:cubicBezTo>
                    <a:pt x="4258" y="737"/>
                    <a:pt x="4260" y="733"/>
                    <a:pt x="4264" y="731"/>
                  </a:cubicBezTo>
                  <a:cubicBezTo>
                    <a:pt x="4268" y="730"/>
                    <a:pt x="4273" y="732"/>
                    <a:pt x="4274" y="737"/>
                  </a:cubicBezTo>
                  <a:lnTo>
                    <a:pt x="4274" y="737"/>
                  </a:lnTo>
                  <a:cubicBezTo>
                    <a:pt x="4275" y="741"/>
                    <a:pt x="4273" y="745"/>
                    <a:pt x="4269" y="747"/>
                  </a:cubicBezTo>
                  <a:cubicBezTo>
                    <a:pt x="4265" y="748"/>
                    <a:pt x="4260" y="746"/>
                    <a:pt x="4259" y="741"/>
                  </a:cubicBezTo>
                  <a:close/>
                  <a:moveTo>
                    <a:pt x="4251" y="710"/>
                  </a:moveTo>
                  <a:lnTo>
                    <a:pt x="4251" y="710"/>
                  </a:lnTo>
                  <a:cubicBezTo>
                    <a:pt x="4250" y="706"/>
                    <a:pt x="4252" y="702"/>
                    <a:pt x="4256" y="700"/>
                  </a:cubicBezTo>
                  <a:cubicBezTo>
                    <a:pt x="4261" y="699"/>
                    <a:pt x="4265" y="701"/>
                    <a:pt x="4266" y="706"/>
                  </a:cubicBezTo>
                  <a:lnTo>
                    <a:pt x="4266" y="706"/>
                  </a:lnTo>
                  <a:cubicBezTo>
                    <a:pt x="4268" y="710"/>
                    <a:pt x="4265" y="714"/>
                    <a:pt x="4261" y="716"/>
                  </a:cubicBezTo>
                  <a:cubicBezTo>
                    <a:pt x="4257" y="717"/>
                    <a:pt x="4252" y="715"/>
                    <a:pt x="4251" y="710"/>
                  </a:cubicBezTo>
                  <a:close/>
                  <a:moveTo>
                    <a:pt x="4243" y="679"/>
                  </a:moveTo>
                  <a:lnTo>
                    <a:pt x="4243" y="679"/>
                  </a:lnTo>
                  <a:cubicBezTo>
                    <a:pt x="4242" y="675"/>
                    <a:pt x="4244" y="671"/>
                    <a:pt x="4248" y="669"/>
                  </a:cubicBezTo>
                  <a:cubicBezTo>
                    <a:pt x="4253" y="668"/>
                    <a:pt x="4257" y="670"/>
                    <a:pt x="4258" y="674"/>
                  </a:cubicBezTo>
                  <a:lnTo>
                    <a:pt x="4258" y="674"/>
                  </a:lnTo>
                  <a:cubicBezTo>
                    <a:pt x="4260" y="679"/>
                    <a:pt x="4257" y="683"/>
                    <a:pt x="4253" y="685"/>
                  </a:cubicBezTo>
                  <a:cubicBezTo>
                    <a:pt x="4249" y="686"/>
                    <a:pt x="4245" y="683"/>
                    <a:pt x="4243" y="679"/>
                  </a:cubicBezTo>
                  <a:close/>
                  <a:moveTo>
                    <a:pt x="4233" y="649"/>
                  </a:moveTo>
                  <a:lnTo>
                    <a:pt x="4233" y="649"/>
                  </a:lnTo>
                  <a:cubicBezTo>
                    <a:pt x="4231" y="645"/>
                    <a:pt x="4233" y="641"/>
                    <a:pt x="4238" y="639"/>
                  </a:cubicBezTo>
                  <a:cubicBezTo>
                    <a:pt x="4242" y="638"/>
                    <a:pt x="4246" y="640"/>
                    <a:pt x="4248" y="644"/>
                  </a:cubicBezTo>
                  <a:lnTo>
                    <a:pt x="4248" y="644"/>
                  </a:lnTo>
                  <a:cubicBezTo>
                    <a:pt x="4249" y="648"/>
                    <a:pt x="4247" y="653"/>
                    <a:pt x="4243" y="654"/>
                  </a:cubicBezTo>
                  <a:cubicBezTo>
                    <a:pt x="4239" y="656"/>
                    <a:pt x="4234" y="654"/>
                    <a:pt x="4233" y="649"/>
                  </a:cubicBezTo>
                  <a:close/>
                  <a:moveTo>
                    <a:pt x="4222" y="619"/>
                  </a:moveTo>
                  <a:lnTo>
                    <a:pt x="4222" y="619"/>
                  </a:lnTo>
                  <a:cubicBezTo>
                    <a:pt x="4220" y="615"/>
                    <a:pt x="4222" y="611"/>
                    <a:pt x="4226" y="609"/>
                  </a:cubicBezTo>
                  <a:cubicBezTo>
                    <a:pt x="4231" y="608"/>
                    <a:pt x="4235" y="610"/>
                    <a:pt x="4237" y="614"/>
                  </a:cubicBezTo>
                  <a:lnTo>
                    <a:pt x="4237" y="614"/>
                  </a:lnTo>
                  <a:cubicBezTo>
                    <a:pt x="4238" y="618"/>
                    <a:pt x="4236" y="623"/>
                    <a:pt x="4232" y="624"/>
                  </a:cubicBezTo>
                  <a:cubicBezTo>
                    <a:pt x="4228" y="626"/>
                    <a:pt x="4223" y="624"/>
                    <a:pt x="4222" y="619"/>
                  </a:cubicBezTo>
                  <a:close/>
                  <a:moveTo>
                    <a:pt x="4211" y="589"/>
                  </a:moveTo>
                  <a:lnTo>
                    <a:pt x="4211" y="589"/>
                  </a:lnTo>
                  <a:cubicBezTo>
                    <a:pt x="4209" y="585"/>
                    <a:pt x="4211" y="581"/>
                    <a:pt x="4215" y="579"/>
                  </a:cubicBezTo>
                  <a:cubicBezTo>
                    <a:pt x="4220" y="577"/>
                    <a:pt x="4224" y="580"/>
                    <a:pt x="4226" y="584"/>
                  </a:cubicBezTo>
                  <a:lnTo>
                    <a:pt x="4226" y="584"/>
                  </a:lnTo>
                  <a:cubicBezTo>
                    <a:pt x="4227" y="588"/>
                    <a:pt x="4225" y="592"/>
                    <a:pt x="4221" y="594"/>
                  </a:cubicBezTo>
                  <a:cubicBezTo>
                    <a:pt x="4217" y="596"/>
                    <a:pt x="4212" y="594"/>
                    <a:pt x="4211" y="589"/>
                  </a:cubicBezTo>
                  <a:close/>
                  <a:moveTo>
                    <a:pt x="4197" y="561"/>
                  </a:moveTo>
                  <a:lnTo>
                    <a:pt x="4197" y="561"/>
                  </a:lnTo>
                  <a:cubicBezTo>
                    <a:pt x="4195" y="558"/>
                    <a:pt x="4197" y="553"/>
                    <a:pt x="4201" y="551"/>
                  </a:cubicBezTo>
                  <a:cubicBezTo>
                    <a:pt x="4205" y="549"/>
                    <a:pt x="4209" y="550"/>
                    <a:pt x="4211" y="554"/>
                  </a:cubicBezTo>
                  <a:lnTo>
                    <a:pt x="4211" y="554"/>
                  </a:lnTo>
                  <a:cubicBezTo>
                    <a:pt x="4214" y="558"/>
                    <a:pt x="4212" y="563"/>
                    <a:pt x="4208" y="565"/>
                  </a:cubicBezTo>
                  <a:cubicBezTo>
                    <a:pt x="4204" y="567"/>
                    <a:pt x="4199" y="565"/>
                    <a:pt x="4197" y="561"/>
                  </a:cubicBezTo>
                  <a:close/>
                  <a:moveTo>
                    <a:pt x="4183" y="533"/>
                  </a:moveTo>
                  <a:lnTo>
                    <a:pt x="4183" y="533"/>
                  </a:lnTo>
                  <a:cubicBezTo>
                    <a:pt x="4181" y="529"/>
                    <a:pt x="4183" y="524"/>
                    <a:pt x="4187" y="522"/>
                  </a:cubicBezTo>
                  <a:cubicBezTo>
                    <a:pt x="4190" y="520"/>
                    <a:pt x="4195" y="521"/>
                    <a:pt x="4197" y="525"/>
                  </a:cubicBezTo>
                  <a:lnTo>
                    <a:pt x="4197" y="525"/>
                  </a:lnTo>
                  <a:cubicBezTo>
                    <a:pt x="4200" y="529"/>
                    <a:pt x="4198" y="534"/>
                    <a:pt x="4194" y="536"/>
                  </a:cubicBezTo>
                  <a:cubicBezTo>
                    <a:pt x="4190" y="538"/>
                    <a:pt x="4185" y="537"/>
                    <a:pt x="4183" y="533"/>
                  </a:cubicBezTo>
                  <a:close/>
                  <a:moveTo>
                    <a:pt x="4169" y="504"/>
                  </a:moveTo>
                  <a:lnTo>
                    <a:pt x="4169" y="504"/>
                  </a:lnTo>
                  <a:cubicBezTo>
                    <a:pt x="4167" y="501"/>
                    <a:pt x="4168" y="496"/>
                    <a:pt x="4172" y="493"/>
                  </a:cubicBezTo>
                  <a:cubicBezTo>
                    <a:pt x="4176" y="491"/>
                    <a:pt x="4181" y="492"/>
                    <a:pt x="4183" y="496"/>
                  </a:cubicBezTo>
                  <a:lnTo>
                    <a:pt x="4183" y="496"/>
                  </a:lnTo>
                  <a:cubicBezTo>
                    <a:pt x="4185" y="500"/>
                    <a:pt x="4184" y="505"/>
                    <a:pt x="4180" y="507"/>
                  </a:cubicBezTo>
                  <a:cubicBezTo>
                    <a:pt x="4176" y="509"/>
                    <a:pt x="4172" y="508"/>
                    <a:pt x="4169" y="504"/>
                  </a:cubicBezTo>
                  <a:close/>
                  <a:moveTo>
                    <a:pt x="4153" y="477"/>
                  </a:moveTo>
                  <a:lnTo>
                    <a:pt x="4153" y="477"/>
                  </a:lnTo>
                  <a:cubicBezTo>
                    <a:pt x="4150" y="473"/>
                    <a:pt x="4152" y="468"/>
                    <a:pt x="4155" y="466"/>
                  </a:cubicBezTo>
                  <a:cubicBezTo>
                    <a:pt x="4159" y="464"/>
                    <a:pt x="4164" y="465"/>
                    <a:pt x="4166" y="469"/>
                  </a:cubicBezTo>
                  <a:lnTo>
                    <a:pt x="4166" y="469"/>
                  </a:lnTo>
                  <a:cubicBezTo>
                    <a:pt x="4169" y="472"/>
                    <a:pt x="4168" y="477"/>
                    <a:pt x="4164" y="480"/>
                  </a:cubicBezTo>
                  <a:cubicBezTo>
                    <a:pt x="4160" y="482"/>
                    <a:pt x="4155" y="481"/>
                    <a:pt x="4153" y="477"/>
                  </a:cubicBezTo>
                  <a:close/>
                  <a:moveTo>
                    <a:pt x="4136" y="450"/>
                  </a:moveTo>
                  <a:lnTo>
                    <a:pt x="4136" y="450"/>
                  </a:lnTo>
                  <a:cubicBezTo>
                    <a:pt x="4134" y="446"/>
                    <a:pt x="4135" y="441"/>
                    <a:pt x="4139" y="439"/>
                  </a:cubicBezTo>
                  <a:cubicBezTo>
                    <a:pt x="4143" y="436"/>
                    <a:pt x="4148" y="437"/>
                    <a:pt x="4150" y="441"/>
                  </a:cubicBezTo>
                  <a:lnTo>
                    <a:pt x="4150" y="441"/>
                  </a:lnTo>
                  <a:cubicBezTo>
                    <a:pt x="4152" y="445"/>
                    <a:pt x="4151" y="450"/>
                    <a:pt x="4147" y="452"/>
                  </a:cubicBezTo>
                  <a:cubicBezTo>
                    <a:pt x="4143" y="455"/>
                    <a:pt x="4138" y="453"/>
                    <a:pt x="4136" y="450"/>
                  </a:cubicBezTo>
                  <a:close/>
                  <a:moveTo>
                    <a:pt x="4119" y="423"/>
                  </a:moveTo>
                  <a:lnTo>
                    <a:pt x="4119" y="423"/>
                  </a:lnTo>
                  <a:cubicBezTo>
                    <a:pt x="4117" y="419"/>
                    <a:pt x="4118" y="414"/>
                    <a:pt x="4121" y="412"/>
                  </a:cubicBezTo>
                  <a:cubicBezTo>
                    <a:pt x="4125" y="409"/>
                    <a:pt x="4130" y="410"/>
                    <a:pt x="4132" y="414"/>
                  </a:cubicBezTo>
                  <a:lnTo>
                    <a:pt x="4132" y="414"/>
                  </a:lnTo>
                  <a:cubicBezTo>
                    <a:pt x="4135" y="417"/>
                    <a:pt x="4134" y="422"/>
                    <a:pt x="4131" y="425"/>
                  </a:cubicBezTo>
                  <a:cubicBezTo>
                    <a:pt x="4127" y="427"/>
                    <a:pt x="4122" y="427"/>
                    <a:pt x="4119" y="423"/>
                  </a:cubicBezTo>
                  <a:close/>
                  <a:moveTo>
                    <a:pt x="4100" y="398"/>
                  </a:moveTo>
                  <a:lnTo>
                    <a:pt x="4100" y="397"/>
                  </a:lnTo>
                  <a:cubicBezTo>
                    <a:pt x="4098" y="394"/>
                    <a:pt x="4098" y="389"/>
                    <a:pt x="4102" y="386"/>
                  </a:cubicBezTo>
                  <a:cubicBezTo>
                    <a:pt x="4106" y="384"/>
                    <a:pt x="4111" y="385"/>
                    <a:pt x="4113" y="388"/>
                  </a:cubicBezTo>
                  <a:lnTo>
                    <a:pt x="4113" y="388"/>
                  </a:lnTo>
                  <a:cubicBezTo>
                    <a:pt x="4116" y="392"/>
                    <a:pt x="4115" y="397"/>
                    <a:pt x="4111" y="399"/>
                  </a:cubicBezTo>
                  <a:cubicBezTo>
                    <a:pt x="4108" y="402"/>
                    <a:pt x="4103" y="401"/>
                    <a:pt x="4100" y="398"/>
                  </a:cubicBezTo>
                  <a:close/>
                  <a:moveTo>
                    <a:pt x="4081" y="372"/>
                  </a:moveTo>
                  <a:lnTo>
                    <a:pt x="4081" y="372"/>
                  </a:lnTo>
                  <a:cubicBezTo>
                    <a:pt x="4078" y="368"/>
                    <a:pt x="4079" y="363"/>
                    <a:pt x="4083" y="361"/>
                  </a:cubicBezTo>
                  <a:cubicBezTo>
                    <a:pt x="4086" y="358"/>
                    <a:pt x="4091" y="359"/>
                    <a:pt x="4094" y="363"/>
                  </a:cubicBezTo>
                  <a:lnTo>
                    <a:pt x="4094" y="363"/>
                  </a:lnTo>
                  <a:cubicBezTo>
                    <a:pt x="4096" y="366"/>
                    <a:pt x="4096" y="371"/>
                    <a:pt x="4092" y="374"/>
                  </a:cubicBezTo>
                  <a:cubicBezTo>
                    <a:pt x="4088" y="376"/>
                    <a:pt x="4083" y="376"/>
                    <a:pt x="4081" y="372"/>
                  </a:cubicBezTo>
                  <a:close/>
                  <a:moveTo>
                    <a:pt x="4061" y="348"/>
                  </a:moveTo>
                  <a:lnTo>
                    <a:pt x="4061" y="348"/>
                  </a:lnTo>
                  <a:cubicBezTo>
                    <a:pt x="4058" y="345"/>
                    <a:pt x="4059" y="340"/>
                    <a:pt x="4062" y="337"/>
                  </a:cubicBezTo>
                  <a:cubicBezTo>
                    <a:pt x="4065" y="334"/>
                    <a:pt x="4070" y="334"/>
                    <a:pt x="4073" y="337"/>
                  </a:cubicBezTo>
                  <a:lnTo>
                    <a:pt x="4073" y="337"/>
                  </a:lnTo>
                  <a:cubicBezTo>
                    <a:pt x="4076" y="340"/>
                    <a:pt x="4076" y="345"/>
                    <a:pt x="4073" y="348"/>
                  </a:cubicBezTo>
                  <a:cubicBezTo>
                    <a:pt x="4069" y="351"/>
                    <a:pt x="4064" y="351"/>
                    <a:pt x="4061" y="348"/>
                  </a:cubicBezTo>
                  <a:close/>
                  <a:moveTo>
                    <a:pt x="4040" y="324"/>
                  </a:moveTo>
                  <a:lnTo>
                    <a:pt x="4040" y="324"/>
                  </a:lnTo>
                  <a:cubicBezTo>
                    <a:pt x="4037" y="321"/>
                    <a:pt x="4037" y="316"/>
                    <a:pt x="4040" y="313"/>
                  </a:cubicBezTo>
                  <a:cubicBezTo>
                    <a:pt x="4043" y="310"/>
                    <a:pt x="4049" y="310"/>
                    <a:pt x="4052" y="313"/>
                  </a:cubicBezTo>
                  <a:lnTo>
                    <a:pt x="4052" y="313"/>
                  </a:lnTo>
                  <a:cubicBezTo>
                    <a:pt x="4055" y="317"/>
                    <a:pt x="4054" y="322"/>
                    <a:pt x="4051" y="325"/>
                  </a:cubicBezTo>
                  <a:cubicBezTo>
                    <a:pt x="4048" y="328"/>
                    <a:pt x="4043" y="327"/>
                    <a:pt x="4040" y="324"/>
                  </a:cubicBezTo>
                  <a:close/>
                  <a:moveTo>
                    <a:pt x="4018" y="301"/>
                  </a:moveTo>
                  <a:lnTo>
                    <a:pt x="4018" y="300"/>
                  </a:lnTo>
                  <a:cubicBezTo>
                    <a:pt x="4015" y="297"/>
                    <a:pt x="4015" y="292"/>
                    <a:pt x="4019" y="289"/>
                  </a:cubicBezTo>
                  <a:cubicBezTo>
                    <a:pt x="4022" y="286"/>
                    <a:pt x="4027" y="286"/>
                    <a:pt x="4030" y="290"/>
                  </a:cubicBezTo>
                  <a:lnTo>
                    <a:pt x="4030" y="290"/>
                  </a:lnTo>
                  <a:cubicBezTo>
                    <a:pt x="4033" y="293"/>
                    <a:pt x="4033" y="298"/>
                    <a:pt x="4030" y="301"/>
                  </a:cubicBezTo>
                  <a:cubicBezTo>
                    <a:pt x="4026" y="304"/>
                    <a:pt x="4021" y="304"/>
                    <a:pt x="4018" y="301"/>
                  </a:cubicBezTo>
                  <a:close/>
                  <a:moveTo>
                    <a:pt x="3996" y="278"/>
                  </a:moveTo>
                  <a:lnTo>
                    <a:pt x="3996" y="278"/>
                  </a:lnTo>
                  <a:cubicBezTo>
                    <a:pt x="3993" y="275"/>
                    <a:pt x="3993" y="270"/>
                    <a:pt x="3996" y="267"/>
                  </a:cubicBezTo>
                  <a:cubicBezTo>
                    <a:pt x="3999" y="264"/>
                    <a:pt x="4004" y="264"/>
                    <a:pt x="4007" y="267"/>
                  </a:cubicBezTo>
                  <a:lnTo>
                    <a:pt x="4007" y="267"/>
                  </a:lnTo>
                  <a:cubicBezTo>
                    <a:pt x="4010" y="270"/>
                    <a:pt x="4010" y="275"/>
                    <a:pt x="4007" y="278"/>
                  </a:cubicBezTo>
                  <a:cubicBezTo>
                    <a:pt x="4004" y="281"/>
                    <a:pt x="3999" y="281"/>
                    <a:pt x="3996" y="278"/>
                  </a:cubicBezTo>
                  <a:close/>
                  <a:moveTo>
                    <a:pt x="3972" y="257"/>
                  </a:moveTo>
                  <a:lnTo>
                    <a:pt x="3972" y="257"/>
                  </a:lnTo>
                  <a:cubicBezTo>
                    <a:pt x="3969" y="254"/>
                    <a:pt x="3969" y="249"/>
                    <a:pt x="3972" y="246"/>
                  </a:cubicBezTo>
                  <a:cubicBezTo>
                    <a:pt x="3975" y="242"/>
                    <a:pt x="3980" y="242"/>
                    <a:pt x="3983" y="245"/>
                  </a:cubicBezTo>
                  <a:lnTo>
                    <a:pt x="3983" y="245"/>
                  </a:lnTo>
                  <a:cubicBezTo>
                    <a:pt x="3986" y="248"/>
                    <a:pt x="3987" y="253"/>
                    <a:pt x="3984" y="256"/>
                  </a:cubicBezTo>
                  <a:cubicBezTo>
                    <a:pt x="3981" y="260"/>
                    <a:pt x="3976" y="260"/>
                    <a:pt x="3972" y="257"/>
                  </a:cubicBezTo>
                  <a:close/>
                  <a:moveTo>
                    <a:pt x="3949" y="235"/>
                  </a:moveTo>
                  <a:lnTo>
                    <a:pt x="3949" y="235"/>
                  </a:lnTo>
                  <a:cubicBezTo>
                    <a:pt x="3945" y="232"/>
                    <a:pt x="3945" y="227"/>
                    <a:pt x="3948" y="224"/>
                  </a:cubicBezTo>
                  <a:cubicBezTo>
                    <a:pt x="3951" y="221"/>
                    <a:pt x="3956" y="221"/>
                    <a:pt x="3959" y="224"/>
                  </a:cubicBezTo>
                  <a:lnTo>
                    <a:pt x="3959" y="224"/>
                  </a:lnTo>
                  <a:cubicBezTo>
                    <a:pt x="3963" y="227"/>
                    <a:pt x="3963" y="232"/>
                    <a:pt x="3960" y="235"/>
                  </a:cubicBezTo>
                  <a:cubicBezTo>
                    <a:pt x="3957" y="238"/>
                    <a:pt x="3952" y="238"/>
                    <a:pt x="3949" y="235"/>
                  </a:cubicBezTo>
                  <a:close/>
                  <a:moveTo>
                    <a:pt x="3924" y="216"/>
                  </a:moveTo>
                  <a:lnTo>
                    <a:pt x="3924" y="216"/>
                  </a:lnTo>
                  <a:cubicBezTo>
                    <a:pt x="3921" y="214"/>
                    <a:pt x="3920" y="209"/>
                    <a:pt x="3922" y="205"/>
                  </a:cubicBezTo>
                  <a:cubicBezTo>
                    <a:pt x="3925" y="201"/>
                    <a:pt x="3930" y="201"/>
                    <a:pt x="3934" y="203"/>
                  </a:cubicBezTo>
                  <a:lnTo>
                    <a:pt x="3934" y="203"/>
                  </a:lnTo>
                  <a:cubicBezTo>
                    <a:pt x="3937" y="206"/>
                    <a:pt x="3938" y="211"/>
                    <a:pt x="3936" y="214"/>
                  </a:cubicBezTo>
                  <a:cubicBezTo>
                    <a:pt x="3933" y="218"/>
                    <a:pt x="3928" y="219"/>
                    <a:pt x="3924" y="216"/>
                  </a:cubicBezTo>
                  <a:close/>
                  <a:moveTo>
                    <a:pt x="3899" y="197"/>
                  </a:moveTo>
                  <a:lnTo>
                    <a:pt x="3899" y="197"/>
                  </a:lnTo>
                  <a:cubicBezTo>
                    <a:pt x="3895" y="194"/>
                    <a:pt x="3894" y="189"/>
                    <a:pt x="3897" y="186"/>
                  </a:cubicBezTo>
                  <a:cubicBezTo>
                    <a:pt x="3899" y="182"/>
                    <a:pt x="3904" y="181"/>
                    <a:pt x="3908" y="184"/>
                  </a:cubicBezTo>
                  <a:lnTo>
                    <a:pt x="3908" y="184"/>
                  </a:lnTo>
                  <a:cubicBezTo>
                    <a:pt x="3912" y="186"/>
                    <a:pt x="3912" y="191"/>
                    <a:pt x="3910" y="195"/>
                  </a:cubicBezTo>
                  <a:cubicBezTo>
                    <a:pt x="3907" y="199"/>
                    <a:pt x="3902" y="199"/>
                    <a:pt x="3899" y="197"/>
                  </a:cubicBezTo>
                  <a:close/>
                  <a:moveTo>
                    <a:pt x="3873" y="178"/>
                  </a:moveTo>
                  <a:lnTo>
                    <a:pt x="3873" y="178"/>
                  </a:lnTo>
                  <a:cubicBezTo>
                    <a:pt x="3870" y="175"/>
                    <a:pt x="3869" y="170"/>
                    <a:pt x="3871" y="167"/>
                  </a:cubicBezTo>
                  <a:cubicBezTo>
                    <a:pt x="3874" y="163"/>
                    <a:pt x="3879" y="162"/>
                    <a:pt x="3882" y="165"/>
                  </a:cubicBezTo>
                  <a:lnTo>
                    <a:pt x="3882" y="165"/>
                  </a:lnTo>
                  <a:cubicBezTo>
                    <a:pt x="3886" y="167"/>
                    <a:pt x="3887" y="172"/>
                    <a:pt x="3884" y="176"/>
                  </a:cubicBezTo>
                  <a:cubicBezTo>
                    <a:pt x="3882" y="179"/>
                    <a:pt x="3877" y="180"/>
                    <a:pt x="3873" y="178"/>
                  </a:cubicBezTo>
                  <a:close/>
                  <a:moveTo>
                    <a:pt x="3846" y="161"/>
                  </a:moveTo>
                  <a:lnTo>
                    <a:pt x="3846" y="161"/>
                  </a:lnTo>
                  <a:cubicBezTo>
                    <a:pt x="3843" y="159"/>
                    <a:pt x="3841" y="154"/>
                    <a:pt x="3844" y="150"/>
                  </a:cubicBezTo>
                  <a:cubicBezTo>
                    <a:pt x="3846" y="147"/>
                    <a:pt x="3851" y="145"/>
                    <a:pt x="3855" y="148"/>
                  </a:cubicBezTo>
                  <a:lnTo>
                    <a:pt x="3855" y="148"/>
                  </a:lnTo>
                  <a:cubicBezTo>
                    <a:pt x="3858" y="150"/>
                    <a:pt x="3860" y="155"/>
                    <a:pt x="3857" y="159"/>
                  </a:cubicBezTo>
                  <a:cubicBezTo>
                    <a:pt x="3855" y="162"/>
                    <a:pt x="3850" y="164"/>
                    <a:pt x="3846" y="161"/>
                  </a:cubicBezTo>
                  <a:close/>
                  <a:moveTo>
                    <a:pt x="3819" y="145"/>
                  </a:moveTo>
                  <a:lnTo>
                    <a:pt x="3819" y="145"/>
                  </a:lnTo>
                  <a:cubicBezTo>
                    <a:pt x="3815" y="142"/>
                    <a:pt x="3814" y="138"/>
                    <a:pt x="3816" y="134"/>
                  </a:cubicBezTo>
                  <a:cubicBezTo>
                    <a:pt x="3818" y="130"/>
                    <a:pt x="3823" y="129"/>
                    <a:pt x="3827" y="131"/>
                  </a:cubicBezTo>
                  <a:lnTo>
                    <a:pt x="3827" y="131"/>
                  </a:lnTo>
                  <a:cubicBezTo>
                    <a:pt x="3831" y="133"/>
                    <a:pt x="3832" y="138"/>
                    <a:pt x="3830" y="142"/>
                  </a:cubicBezTo>
                  <a:cubicBezTo>
                    <a:pt x="3828" y="146"/>
                    <a:pt x="3823" y="147"/>
                    <a:pt x="3819" y="145"/>
                  </a:cubicBezTo>
                  <a:close/>
                  <a:moveTo>
                    <a:pt x="3792" y="129"/>
                  </a:moveTo>
                  <a:lnTo>
                    <a:pt x="3792" y="129"/>
                  </a:lnTo>
                  <a:cubicBezTo>
                    <a:pt x="3788" y="127"/>
                    <a:pt x="3786" y="122"/>
                    <a:pt x="3788" y="118"/>
                  </a:cubicBezTo>
                  <a:cubicBezTo>
                    <a:pt x="3791" y="114"/>
                    <a:pt x="3795" y="112"/>
                    <a:pt x="3799" y="114"/>
                  </a:cubicBezTo>
                  <a:lnTo>
                    <a:pt x="3799" y="114"/>
                  </a:lnTo>
                  <a:cubicBezTo>
                    <a:pt x="3803" y="117"/>
                    <a:pt x="3805" y="121"/>
                    <a:pt x="3803" y="125"/>
                  </a:cubicBezTo>
                  <a:cubicBezTo>
                    <a:pt x="3801" y="129"/>
                    <a:pt x="3796" y="131"/>
                    <a:pt x="3792" y="129"/>
                  </a:cubicBezTo>
                  <a:close/>
                  <a:moveTo>
                    <a:pt x="3763" y="115"/>
                  </a:moveTo>
                  <a:lnTo>
                    <a:pt x="3763" y="115"/>
                  </a:lnTo>
                  <a:cubicBezTo>
                    <a:pt x="3759" y="113"/>
                    <a:pt x="3758" y="108"/>
                    <a:pt x="3760" y="104"/>
                  </a:cubicBezTo>
                  <a:cubicBezTo>
                    <a:pt x="3762" y="100"/>
                    <a:pt x="3767" y="99"/>
                    <a:pt x="3770" y="101"/>
                  </a:cubicBezTo>
                  <a:lnTo>
                    <a:pt x="3770" y="101"/>
                  </a:lnTo>
                  <a:cubicBezTo>
                    <a:pt x="3774" y="103"/>
                    <a:pt x="3776" y="108"/>
                    <a:pt x="3774" y="111"/>
                  </a:cubicBezTo>
                  <a:cubicBezTo>
                    <a:pt x="3772" y="115"/>
                    <a:pt x="3767" y="117"/>
                    <a:pt x="3763" y="115"/>
                  </a:cubicBezTo>
                  <a:close/>
                  <a:moveTo>
                    <a:pt x="3734" y="101"/>
                  </a:moveTo>
                  <a:lnTo>
                    <a:pt x="3734" y="101"/>
                  </a:lnTo>
                  <a:cubicBezTo>
                    <a:pt x="3730" y="99"/>
                    <a:pt x="3729" y="94"/>
                    <a:pt x="3731" y="90"/>
                  </a:cubicBezTo>
                  <a:cubicBezTo>
                    <a:pt x="3733" y="86"/>
                    <a:pt x="3738" y="85"/>
                    <a:pt x="3742" y="87"/>
                  </a:cubicBezTo>
                  <a:lnTo>
                    <a:pt x="3742" y="87"/>
                  </a:lnTo>
                  <a:cubicBezTo>
                    <a:pt x="3746" y="89"/>
                    <a:pt x="3747" y="94"/>
                    <a:pt x="3745" y="98"/>
                  </a:cubicBezTo>
                  <a:cubicBezTo>
                    <a:pt x="3743" y="101"/>
                    <a:pt x="3738" y="103"/>
                    <a:pt x="3734" y="101"/>
                  </a:cubicBezTo>
                  <a:close/>
                  <a:moveTo>
                    <a:pt x="3706" y="88"/>
                  </a:moveTo>
                  <a:lnTo>
                    <a:pt x="3706" y="88"/>
                  </a:lnTo>
                  <a:cubicBezTo>
                    <a:pt x="3702" y="86"/>
                    <a:pt x="3700" y="82"/>
                    <a:pt x="3701" y="78"/>
                  </a:cubicBezTo>
                  <a:cubicBezTo>
                    <a:pt x="3703" y="73"/>
                    <a:pt x="3707" y="71"/>
                    <a:pt x="3712" y="73"/>
                  </a:cubicBezTo>
                  <a:lnTo>
                    <a:pt x="3712" y="73"/>
                  </a:lnTo>
                  <a:cubicBezTo>
                    <a:pt x="3716" y="74"/>
                    <a:pt x="3718" y="79"/>
                    <a:pt x="3716" y="83"/>
                  </a:cubicBezTo>
                  <a:cubicBezTo>
                    <a:pt x="3715" y="87"/>
                    <a:pt x="3710" y="89"/>
                    <a:pt x="3706" y="88"/>
                  </a:cubicBezTo>
                  <a:close/>
                  <a:moveTo>
                    <a:pt x="3676" y="77"/>
                  </a:moveTo>
                  <a:lnTo>
                    <a:pt x="3676" y="77"/>
                  </a:lnTo>
                  <a:cubicBezTo>
                    <a:pt x="3672" y="75"/>
                    <a:pt x="3670" y="71"/>
                    <a:pt x="3671" y="66"/>
                  </a:cubicBezTo>
                  <a:cubicBezTo>
                    <a:pt x="3673" y="62"/>
                    <a:pt x="3677" y="60"/>
                    <a:pt x="3682" y="62"/>
                  </a:cubicBezTo>
                  <a:lnTo>
                    <a:pt x="3682" y="62"/>
                  </a:lnTo>
                  <a:cubicBezTo>
                    <a:pt x="3686" y="63"/>
                    <a:pt x="3688" y="68"/>
                    <a:pt x="3686" y="72"/>
                  </a:cubicBezTo>
                  <a:cubicBezTo>
                    <a:pt x="3685" y="76"/>
                    <a:pt x="3680" y="78"/>
                    <a:pt x="3676" y="77"/>
                  </a:cubicBezTo>
                  <a:close/>
                  <a:moveTo>
                    <a:pt x="3646" y="66"/>
                  </a:moveTo>
                  <a:lnTo>
                    <a:pt x="3646" y="66"/>
                  </a:lnTo>
                  <a:cubicBezTo>
                    <a:pt x="3642" y="64"/>
                    <a:pt x="3640" y="59"/>
                    <a:pt x="3641" y="55"/>
                  </a:cubicBezTo>
                  <a:cubicBezTo>
                    <a:pt x="3643" y="51"/>
                    <a:pt x="3647" y="49"/>
                    <a:pt x="3652" y="51"/>
                  </a:cubicBezTo>
                  <a:lnTo>
                    <a:pt x="3652" y="51"/>
                  </a:lnTo>
                  <a:cubicBezTo>
                    <a:pt x="3656" y="52"/>
                    <a:pt x="3658" y="57"/>
                    <a:pt x="3656" y="61"/>
                  </a:cubicBezTo>
                  <a:cubicBezTo>
                    <a:pt x="3655" y="65"/>
                    <a:pt x="3650" y="67"/>
                    <a:pt x="3646" y="66"/>
                  </a:cubicBezTo>
                  <a:close/>
                  <a:moveTo>
                    <a:pt x="3616" y="56"/>
                  </a:moveTo>
                  <a:lnTo>
                    <a:pt x="3616" y="56"/>
                  </a:lnTo>
                  <a:cubicBezTo>
                    <a:pt x="3612" y="54"/>
                    <a:pt x="3610" y="50"/>
                    <a:pt x="3611" y="46"/>
                  </a:cubicBezTo>
                  <a:cubicBezTo>
                    <a:pt x="3612" y="41"/>
                    <a:pt x="3617" y="39"/>
                    <a:pt x="3621" y="40"/>
                  </a:cubicBezTo>
                  <a:lnTo>
                    <a:pt x="3621" y="40"/>
                  </a:lnTo>
                  <a:cubicBezTo>
                    <a:pt x="3625" y="42"/>
                    <a:pt x="3627" y="46"/>
                    <a:pt x="3626" y="50"/>
                  </a:cubicBezTo>
                  <a:cubicBezTo>
                    <a:pt x="3625" y="55"/>
                    <a:pt x="3620" y="57"/>
                    <a:pt x="3616" y="56"/>
                  </a:cubicBezTo>
                  <a:close/>
                  <a:moveTo>
                    <a:pt x="3585" y="48"/>
                  </a:moveTo>
                  <a:lnTo>
                    <a:pt x="3585" y="48"/>
                  </a:lnTo>
                  <a:cubicBezTo>
                    <a:pt x="3581" y="46"/>
                    <a:pt x="3578" y="42"/>
                    <a:pt x="3580" y="38"/>
                  </a:cubicBezTo>
                  <a:cubicBezTo>
                    <a:pt x="3581" y="33"/>
                    <a:pt x="3586" y="31"/>
                    <a:pt x="3590" y="32"/>
                  </a:cubicBezTo>
                  <a:lnTo>
                    <a:pt x="3590" y="32"/>
                  </a:lnTo>
                  <a:cubicBezTo>
                    <a:pt x="3594" y="34"/>
                    <a:pt x="3596" y="38"/>
                    <a:pt x="3595" y="42"/>
                  </a:cubicBezTo>
                  <a:cubicBezTo>
                    <a:pt x="3594" y="47"/>
                    <a:pt x="3589" y="49"/>
                    <a:pt x="3585" y="48"/>
                  </a:cubicBezTo>
                  <a:close/>
                  <a:moveTo>
                    <a:pt x="3554" y="40"/>
                  </a:moveTo>
                  <a:lnTo>
                    <a:pt x="3554" y="40"/>
                  </a:lnTo>
                  <a:cubicBezTo>
                    <a:pt x="3550" y="39"/>
                    <a:pt x="3547" y="34"/>
                    <a:pt x="3549" y="30"/>
                  </a:cubicBezTo>
                  <a:cubicBezTo>
                    <a:pt x="3550" y="26"/>
                    <a:pt x="3555" y="23"/>
                    <a:pt x="3559" y="25"/>
                  </a:cubicBezTo>
                  <a:lnTo>
                    <a:pt x="3559" y="25"/>
                  </a:lnTo>
                  <a:cubicBezTo>
                    <a:pt x="3563" y="26"/>
                    <a:pt x="3565" y="30"/>
                    <a:pt x="3564" y="35"/>
                  </a:cubicBezTo>
                  <a:cubicBezTo>
                    <a:pt x="3563" y="39"/>
                    <a:pt x="3558" y="41"/>
                    <a:pt x="3554" y="40"/>
                  </a:cubicBezTo>
                  <a:close/>
                  <a:moveTo>
                    <a:pt x="3524" y="34"/>
                  </a:moveTo>
                  <a:lnTo>
                    <a:pt x="3524" y="34"/>
                  </a:lnTo>
                  <a:cubicBezTo>
                    <a:pt x="3519" y="33"/>
                    <a:pt x="3516" y="29"/>
                    <a:pt x="3517" y="24"/>
                  </a:cubicBezTo>
                  <a:cubicBezTo>
                    <a:pt x="3518" y="20"/>
                    <a:pt x="3522" y="17"/>
                    <a:pt x="3526" y="18"/>
                  </a:cubicBezTo>
                  <a:lnTo>
                    <a:pt x="3526" y="18"/>
                  </a:lnTo>
                  <a:cubicBezTo>
                    <a:pt x="3531" y="19"/>
                    <a:pt x="3534" y="23"/>
                    <a:pt x="3533" y="27"/>
                  </a:cubicBezTo>
                  <a:cubicBezTo>
                    <a:pt x="3532" y="31"/>
                    <a:pt x="3528" y="34"/>
                    <a:pt x="3524" y="34"/>
                  </a:cubicBezTo>
                  <a:close/>
                  <a:moveTo>
                    <a:pt x="3492" y="29"/>
                  </a:moveTo>
                  <a:lnTo>
                    <a:pt x="3492" y="29"/>
                  </a:lnTo>
                  <a:cubicBezTo>
                    <a:pt x="3488" y="28"/>
                    <a:pt x="3485" y="24"/>
                    <a:pt x="3486" y="20"/>
                  </a:cubicBezTo>
                  <a:cubicBezTo>
                    <a:pt x="3486" y="15"/>
                    <a:pt x="3490" y="12"/>
                    <a:pt x="3495" y="13"/>
                  </a:cubicBezTo>
                  <a:lnTo>
                    <a:pt x="3495" y="13"/>
                  </a:lnTo>
                  <a:cubicBezTo>
                    <a:pt x="3499" y="14"/>
                    <a:pt x="3502" y="18"/>
                    <a:pt x="3501" y="22"/>
                  </a:cubicBezTo>
                  <a:cubicBezTo>
                    <a:pt x="3501" y="27"/>
                    <a:pt x="3496" y="30"/>
                    <a:pt x="3492" y="29"/>
                  </a:cubicBezTo>
                  <a:close/>
                  <a:moveTo>
                    <a:pt x="3460" y="24"/>
                  </a:moveTo>
                  <a:lnTo>
                    <a:pt x="3460" y="24"/>
                  </a:lnTo>
                  <a:cubicBezTo>
                    <a:pt x="3456" y="23"/>
                    <a:pt x="3453" y="19"/>
                    <a:pt x="3454" y="15"/>
                  </a:cubicBezTo>
                  <a:cubicBezTo>
                    <a:pt x="3455" y="10"/>
                    <a:pt x="3459" y="8"/>
                    <a:pt x="3463" y="8"/>
                  </a:cubicBezTo>
                  <a:lnTo>
                    <a:pt x="3463" y="8"/>
                  </a:lnTo>
                  <a:cubicBezTo>
                    <a:pt x="3468" y="9"/>
                    <a:pt x="3470" y="13"/>
                    <a:pt x="3470" y="18"/>
                  </a:cubicBezTo>
                  <a:cubicBezTo>
                    <a:pt x="3469" y="22"/>
                    <a:pt x="3465" y="25"/>
                    <a:pt x="3460" y="24"/>
                  </a:cubicBezTo>
                  <a:close/>
                  <a:moveTo>
                    <a:pt x="3430" y="21"/>
                  </a:moveTo>
                  <a:lnTo>
                    <a:pt x="3429" y="21"/>
                  </a:lnTo>
                  <a:cubicBezTo>
                    <a:pt x="3425" y="20"/>
                    <a:pt x="3422" y="17"/>
                    <a:pt x="3422" y="12"/>
                  </a:cubicBezTo>
                  <a:cubicBezTo>
                    <a:pt x="3422" y="8"/>
                    <a:pt x="3426" y="5"/>
                    <a:pt x="3430" y="5"/>
                  </a:cubicBezTo>
                  <a:lnTo>
                    <a:pt x="3430" y="5"/>
                  </a:lnTo>
                  <a:cubicBezTo>
                    <a:pt x="3435" y="5"/>
                    <a:pt x="3438" y="9"/>
                    <a:pt x="3438" y="13"/>
                  </a:cubicBezTo>
                  <a:cubicBezTo>
                    <a:pt x="3438" y="18"/>
                    <a:pt x="3434" y="21"/>
                    <a:pt x="3430" y="21"/>
                  </a:cubicBezTo>
                  <a:close/>
                  <a:moveTo>
                    <a:pt x="3398" y="19"/>
                  </a:moveTo>
                  <a:lnTo>
                    <a:pt x="3398" y="19"/>
                  </a:lnTo>
                  <a:cubicBezTo>
                    <a:pt x="3393" y="19"/>
                    <a:pt x="3390" y="15"/>
                    <a:pt x="3390" y="11"/>
                  </a:cubicBezTo>
                  <a:cubicBezTo>
                    <a:pt x="3390" y="6"/>
                    <a:pt x="3394" y="3"/>
                    <a:pt x="3398" y="3"/>
                  </a:cubicBezTo>
                  <a:lnTo>
                    <a:pt x="3398" y="3"/>
                  </a:lnTo>
                  <a:cubicBezTo>
                    <a:pt x="3403" y="3"/>
                    <a:pt x="3406" y="7"/>
                    <a:pt x="3406" y="12"/>
                  </a:cubicBezTo>
                  <a:cubicBezTo>
                    <a:pt x="3406" y="16"/>
                    <a:pt x="3402" y="19"/>
                    <a:pt x="3398" y="19"/>
                  </a:cubicBezTo>
                  <a:close/>
                  <a:moveTo>
                    <a:pt x="3366" y="17"/>
                  </a:moveTo>
                  <a:lnTo>
                    <a:pt x="3366" y="17"/>
                  </a:lnTo>
                  <a:cubicBezTo>
                    <a:pt x="3361" y="17"/>
                    <a:pt x="3358" y="13"/>
                    <a:pt x="3358" y="9"/>
                  </a:cubicBezTo>
                  <a:cubicBezTo>
                    <a:pt x="3358" y="5"/>
                    <a:pt x="3362" y="1"/>
                    <a:pt x="3366" y="1"/>
                  </a:cubicBezTo>
                  <a:lnTo>
                    <a:pt x="3367" y="1"/>
                  </a:lnTo>
                  <a:cubicBezTo>
                    <a:pt x="3371" y="2"/>
                    <a:pt x="3374" y="5"/>
                    <a:pt x="3374" y="10"/>
                  </a:cubicBezTo>
                  <a:cubicBezTo>
                    <a:pt x="3374" y="14"/>
                    <a:pt x="3370" y="18"/>
                    <a:pt x="3366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88" name="Group 583">
              <a:extLst>
                <a:ext uri="{FF2B5EF4-FFF2-40B4-BE49-F238E27FC236}">
                  <a16:creationId xmlns:a16="http://schemas.microsoft.com/office/drawing/2014/main" id="{A886C605-7ED0-49A1-8B4F-1F3E0FA063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95400" y="1919605"/>
              <a:ext cx="267970" cy="267970"/>
              <a:chOff x="2040" y="3023"/>
              <a:chExt cx="422" cy="422"/>
            </a:xfrm>
          </p:grpSpPr>
          <p:sp>
            <p:nvSpPr>
              <p:cNvPr id="109" name="Freeform 581">
                <a:extLst>
                  <a:ext uri="{FF2B5EF4-FFF2-40B4-BE49-F238E27FC236}">
                    <a16:creationId xmlns:a16="http://schemas.microsoft.com/office/drawing/2014/main" id="{38872AA5-6660-492E-A63E-378C66DAED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0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0" name="Freeform 582">
                <a:extLst>
                  <a:ext uri="{FF2B5EF4-FFF2-40B4-BE49-F238E27FC236}">
                    <a16:creationId xmlns:a16="http://schemas.microsoft.com/office/drawing/2014/main" id="{29DA664D-840F-4258-8F44-3C20FBFCB7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0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9" name="Freeform 584">
              <a:extLst>
                <a:ext uri="{FF2B5EF4-FFF2-40B4-BE49-F238E27FC236}">
                  <a16:creationId xmlns:a16="http://schemas.microsoft.com/office/drawing/2014/main" id="{BBA04285-E0CE-4C77-BB7C-BE15746A94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63370" y="1998980"/>
              <a:ext cx="448310" cy="47625"/>
            </a:xfrm>
            <a:custGeom>
              <a:avLst/>
              <a:gdLst>
                <a:gd name="T0" fmla="*/ 2506 w 2528"/>
                <a:gd name="T1" fmla="*/ 175 h 266"/>
                <a:gd name="T2" fmla="*/ 222 w 2528"/>
                <a:gd name="T3" fmla="*/ 155 h 266"/>
                <a:gd name="T4" fmla="*/ 200 w 2528"/>
                <a:gd name="T5" fmla="*/ 132 h 266"/>
                <a:gd name="T6" fmla="*/ 223 w 2528"/>
                <a:gd name="T7" fmla="*/ 110 h 266"/>
                <a:gd name="T8" fmla="*/ 2506 w 2528"/>
                <a:gd name="T9" fmla="*/ 131 h 266"/>
                <a:gd name="T10" fmla="*/ 2528 w 2528"/>
                <a:gd name="T11" fmla="*/ 153 h 266"/>
                <a:gd name="T12" fmla="*/ 2506 w 2528"/>
                <a:gd name="T13" fmla="*/ 175 h 266"/>
                <a:gd name="T14" fmla="*/ 266 w 2528"/>
                <a:gd name="T15" fmla="*/ 266 h 266"/>
                <a:gd name="T16" fmla="*/ 0 w 2528"/>
                <a:gd name="T17" fmla="*/ 131 h 266"/>
                <a:gd name="T18" fmla="*/ 268 w 2528"/>
                <a:gd name="T19" fmla="*/ 0 h 266"/>
                <a:gd name="T20" fmla="*/ 266 w 2528"/>
                <a:gd name="T21" fmla="*/ 26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28" h="266">
                  <a:moveTo>
                    <a:pt x="2506" y="175"/>
                  </a:moveTo>
                  <a:lnTo>
                    <a:pt x="222" y="155"/>
                  </a:lnTo>
                  <a:cubicBezTo>
                    <a:pt x="210" y="155"/>
                    <a:pt x="200" y="145"/>
                    <a:pt x="200" y="132"/>
                  </a:cubicBezTo>
                  <a:cubicBezTo>
                    <a:pt x="200" y="120"/>
                    <a:pt x="210" y="110"/>
                    <a:pt x="223" y="110"/>
                  </a:cubicBezTo>
                  <a:lnTo>
                    <a:pt x="2506" y="131"/>
                  </a:lnTo>
                  <a:cubicBezTo>
                    <a:pt x="2518" y="131"/>
                    <a:pt x="2528" y="141"/>
                    <a:pt x="2528" y="153"/>
                  </a:cubicBezTo>
                  <a:cubicBezTo>
                    <a:pt x="2528" y="165"/>
                    <a:pt x="2518" y="175"/>
                    <a:pt x="2506" y="175"/>
                  </a:cubicBezTo>
                  <a:close/>
                  <a:moveTo>
                    <a:pt x="266" y="266"/>
                  </a:moveTo>
                  <a:lnTo>
                    <a:pt x="0" y="131"/>
                  </a:lnTo>
                  <a:lnTo>
                    <a:pt x="268" y="0"/>
                  </a:lnTo>
                  <a:lnTo>
                    <a:pt x="266" y="266"/>
                  </a:lnTo>
                  <a:close/>
                </a:path>
              </a:pathLst>
            </a:custGeom>
            <a:solidFill>
              <a:srgbClr val="B2B2B2"/>
            </a:solidFill>
            <a:ln w="2540" cap="flat">
              <a:solidFill>
                <a:srgbClr val="B2B2B2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2" name="Rectangle 589">
              <a:extLst>
                <a:ext uri="{FF2B5EF4-FFF2-40B4-BE49-F238E27FC236}">
                  <a16:creationId xmlns:a16="http://schemas.microsoft.com/office/drawing/2014/main" id="{6F807B2B-477B-4950-977F-AA8688820C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150" y="1733550"/>
              <a:ext cx="52" cy="133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endParaRPr lang="en-US" sz="11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95" name="Rectangle 592">
              <a:extLst>
                <a:ext uri="{FF2B5EF4-FFF2-40B4-BE49-F238E27FC236}">
                  <a16:creationId xmlns:a16="http://schemas.microsoft.com/office/drawing/2014/main" id="{2F9A28E6-6B01-4F4B-A69D-4D2ED2CF50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3730" y="3306445"/>
              <a:ext cx="95885" cy="48260"/>
            </a:xfrm>
            <a:prstGeom prst="rect">
              <a:avLst/>
            </a:prstGeom>
            <a:noFill/>
            <a:ln w="3175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6" name="Rectangle 593">
              <a:extLst>
                <a:ext uri="{FF2B5EF4-FFF2-40B4-BE49-F238E27FC236}">
                  <a16:creationId xmlns:a16="http://schemas.microsoft.com/office/drawing/2014/main" id="{DDA2D4A7-DB98-4BCC-BCCC-9B5D74F860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8825" y="3314700"/>
              <a:ext cx="291776" cy="88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FUENTES</a:t>
              </a:r>
              <a:endParaRPr lang="en-US" sz="8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97" name="Rectangle 594">
              <a:extLst>
                <a:ext uri="{FF2B5EF4-FFF2-40B4-BE49-F238E27FC236}">
                  <a16:creationId xmlns:a16="http://schemas.microsoft.com/office/drawing/2014/main" id="{3DB98AF3-A862-4550-9C0B-8E22464901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8825" y="3601085"/>
              <a:ext cx="462547" cy="840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GRAN CLIENTE</a:t>
              </a:r>
              <a:endParaRPr lang="en-US" sz="8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98" name="Rectangle 595">
              <a:extLst>
                <a:ext uri="{FF2B5EF4-FFF2-40B4-BE49-F238E27FC236}">
                  <a16:creationId xmlns:a16="http://schemas.microsoft.com/office/drawing/2014/main" id="{C5A922DE-3A9D-4FE3-8801-DCF349FC8A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8825" y="3399790"/>
              <a:ext cx="828487" cy="88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TERMINALES MAYORISTAS</a:t>
              </a:r>
              <a:endParaRPr lang="en-US" sz="8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99" name="Rectangle 596">
              <a:extLst>
                <a:ext uri="{FF2B5EF4-FFF2-40B4-BE49-F238E27FC236}">
                  <a16:creationId xmlns:a16="http://schemas.microsoft.com/office/drawing/2014/main" id="{63B7C97E-D437-42F5-B257-D58D7FEA82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8825" y="3504565"/>
              <a:ext cx="692845" cy="885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PLANTAS MINORISTAS</a:t>
              </a:r>
              <a:endParaRPr lang="en-US" sz="8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100" name="Freeform 597">
              <a:extLst>
                <a:ext uri="{FF2B5EF4-FFF2-40B4-BE49-F238E27FC236}">
                  <a16:creationId xmlns:a16="http://schemas.microsoft.com/office/drawing/2014/main" id="{7DDB5F17-E6B3-4BF8-B196-354D549EFA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3890" y="3383915"/>
              <a:ext cx="75565" cy="76835"/>
            </a:xfrm>
            <a:custGeom>
              <a:avLst/>
              <a:gdLst>
                <a:gd name="T0" fmla="*/ 60 w 119"/>
                <a:gd name="T1" fmla="*/ 0 h 121"/>
                <a:gd name="T2" fmla="*/ 0 w 119"/>
                <a:gd name="T3" fmla="*/ 46 h 121"/>
                <a:gd name="T4" fmla="*/ 23 w 119"/>
                <a:gd name="T5" fmla="*/ 121 h 121"/>
                <a:gd name="T6" fmla="*/ 96 w 119"/>
                <a:gd name="T7" fmla="*/ 121 h 121"/>
                <a:gd name="T8" fmla="*/ 119 w 119"/>
                <a:gd name="T9" fmla="*/ 46 h 121"/>
                <a:gd name="T10" fmla="*/ 60 w 119"/>
                <a:gd name="T1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9" h="121">
                  <a:moveTo>
                    <a:pt x="60" y="0"/>
                  </a:moveTo>
                  <a:lnTo>
                    <a:pt x="0" y="46"/>
                  </a:lnTo>
                  <a:lnTo>
                    <a:pt x="23" y="121"/>
                  </a:lnTo>
                  <a:lnTo>
                    <a:pt x="96" y="121"/>
                  </a:lnTo>
                  <a:lnTo>
                    <a:pt x="119" y="46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571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1" name="Oval 598">
              <a:extLst>
                <a:ext uri="{FF2B5EF4-FFF2-40B4-BE49-F238E27FC236}">
                  <a16:creationId xmlns:a16="http://schemas.microsoft.com/office/drawing/2014/main" id="{D3417A49-4742-49A3-9CEE-8099965F00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3890" y="3491230"/>
              <a:ext cx="75565" cy="76835"/>
            </a:xfrm>
            <a:prstGeom prst="ellipse">
              <a:avLst/>
            </a:prstGeom>
            <a:noFill/>
            <a:ln w="571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2" name="Freeform 599">
              <a:extLst>
                <a:ext uri="{FF2B5EF4-FFF2-40B4-BE49-F238E27FC236}">
                  <a16:creationId xmlns:a16="http://schemas.microsoft.com/office/drawing/2014/main" id="{E4533090-CE91-4F9E-BB7B-7296FE6926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6905" y="3599180"/>
              <a:ext cx="90805" cy="60960"/>
            </a:xfrm>
            <a:custGeom>
              <a:avLst/>
              <a:gdLst>
                <a:gd name="T0" fmla="*/ 0 w 143"/>
                <a:gd name="T1" fmla="*/ 96 h 96"/>
                <a:gd name="T2" fmla="*/ 36 w 143"/>
                <a:gd name="T3" fmla="*/ 0 h 96"/>
                <a:gd name="T4" fmla="*/ 107 w 143"/>
                <a:gd name="T5" fmla="*/ 0 h 96"/>
                <a:gd name="T6" fmla="*/ 143 w 143"/>
                <a:gd name="T7" fmla="*/ 96 h 96"/>
                <a:gd name="T8" fmla="*/ 0 w 143"/>
                <a:gd name="T9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96">
                  <a:moveTo>
                    <a:pt x="0" y="96"/>
                  </a:moveTo>
                  <a:lnTo>
                    <a:pt x="36" y="0"/>
                  </a:lnTo>
                  <a:lnTo>
                    <a:pt x="107" y="0"/>
                  </a:lnTo>
                  <a:lnTo>
                    <a:pt x="143" y="96"/>
                  </a:lnTo>
                  <a:lnTo>
                    <a:pt x="0" y="96"/>
                  </a:lnTo>
                  <a:close/>
                </a:path>
              </a:pathLst>
            </a:custGeom>
            <a:noFill/>
            <a:ln w="571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3" name="Freeform 600">
              <a:extLst>
                <a:ext uri="{FF2B5EF4-FFF2-40B4-BE49-F238E27FC236}">
                  <a16:creationId xmlns:a16="http://schemas.microsoft.com/office/drawing/2014/main" id="{9566C0CA-4638-43A6-B2F9-A6C2F8DBD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4525" y="3690620"/>
              <a:ext cx="74930" cy="76835"/>
            </a:xfrm>
            <a:custGeom>
              <a:avLst/>
              <a:gdLst>
                <a:gd name="T0" fmla="*/ 118 w 118"/>
                <a:gd name="T1" fmla="*/ 30 h 121"/>
                <a:gd name="T2" fmla="*/ 59 w 118"/>
                <a:gd name="T3" fmla="*/ 0 h 121"/>
                <a:gd name="T4" fmla="*/ 0 w 118"/>
                <a:gd name="T5" fmla="*/ 30 h 121"/>
                <a:gd name="T6" fmla="*/ 0 w 118"/>
                <a:gd name="T7" fmla="*/ 90 h 121"/>
                <a:gd name="T8" fmla="*/ 59 w 118"/>
                <a:gd name="T9" fmla="*/ 121 h 121"/>
                <a:gd name="T10" fmla="*/ 118 w 118"/>
                <a:gd name="T11" fmla="*/ 90 h 121"/>
                <a:gd name="T12" fmla="*/ 118 w 118"/>
                <a:gd name="T13" fmla="*/ 3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8" h="121">
                  <a:moveTo>
                    <a:pt x="118" y="30"/>
                  </a:moveTo>
                  <a:lnTo>
                    <a:pt x="59" y="0"/>
                  </a:lnTo>
                  <a:lnTo>
                    <a:pt x="0" y="30"/>
                  </a:lnTo>
                  <a:lnTo>
                    <a:pt x="0" y="90"/>
                  </a:lnTo>
                  <a:lnTo>
                    <a:pt x="59" y="121"/>
                  </a:lnTo>
                  <a:lnTo>
                    <a:pt x="118" y="90"/>
                  </a:lnTo>
                  <a:lnTo>
                    <a:pt x="118" y="30"/>
                  </a:lnTo>
                  <a:close/>
                </a:path>
              </a:pathLst>
            </a:custGeom>
            <a:noFill/>
            <a:ln w="571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4" name="Rectangle 601">
              <a:extLst>
                <a:ext uri="{FF2B5EF4-FFF2-40B4-BE49-F238E27FC236}">
                  <a16:creationId xmlns:a16="http://schemas.microsoft.com/office/drawing/2014/main" id="{CE5E7B00-5F96-4C87-B42E-3B1C4C5FD5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8825" y="3700145"/>
              <a:ext cx="531832" cy="840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DISTRIBUIDORES</a:t>
              </a:r>
              <a:endParaRPr lang="en-US" sz="8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105" name="Freeform 602">
              <a:extLst>
                <a:ext uri="{FF2B5EF4-FFF2-40B4-BE49-F238E27FC236}">
                  <a16:creationId xmlns:a16="http://schemas.microsoft.com/office/drawing/2014/main" id="{6C5EAF96-010B-4BDD-B98D-14A5F342C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53890" y="3797935"/>
              <a:ext cx="75565" cy="76835"/>
            </a:xfrm>
            <a:custGeom>
              <a:avLst/>
              <a:gdLst>
                <a:gd name="T0" fmla="*/ 60 w 119"/>
                <a:gd name="T1" fmla="*/ 0 h 121"/>
                <a:gd name="T2" fmla="*/ 0 w 119"/>
                <a:gd name="T3" fmla="*/ 121 h 121"/>
                <a:gd name="T4" fmla="*/ 119 w 119"/>
                <a:gd name="T5" fmla="*/ 121 h 121"/>
                <a:gd name="T6" fmla="*/ 60 w 119"/>
                <a:gd name="T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" h="121">
                  <a:moveTo>
                    <a:pt x="60" y="0"/>
                  </a:moveTo>
                  <a:lnTo>
                    <a:pt x="0" y="121"/>
                  </a:lnTo>
                  <a:lnTo>
                    <a:pt x="119" y="121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5715" cap="rnd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6" name="Rectangle 603">
              <a:extLst>
                <a:ext uri="{FF2B5EF4-FFF2-40B4-BE49-F238E27FC236}">
                  <a16:creationId xmlns:a16="http://schemas.microsoft.com/office/drawing/2014/main" id="{9896D668-24B3-4852-BFEE-CA00FF913C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8825" y="3819525"/>
              <a:ext cx="686015" cy="840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800" dirty="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CLIENTES DE GRANEL</a:t>
              </a:r>
              <a:endParaRPr lang="en-US" sz="8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6110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2A24B5-30FB-4AB8-9B01-717EA98B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AR" dirty="0"/>
              <a:t>GLP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0E3898-47D0-4472-9DEF-FE8C3220C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512" y="1268760"/>
            <a:ext cx="8820472" cy="51845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_tradnl" sz="2400" b="1" u="sng" dirty="0"/>
              <a:t>Maximizar</a:t>
            </a:r>
            <a:r>
              <a:rPr lang="es-ES_tradnl" sz="2400" b="1" dirty="0"/>
              <a:t>:</a:t>
            </a:r>
            <a:endParaRPr lang="en-US" sz="2400" b="1" dirty="0"/>
          </a:p>
          <a:p>
            <a:r>
              <a:rPr lang="es-ES_tradnl" sz="2400" dirty="0"/>
              <a:t>Beneficio = Ventas – (Costo de Materia Prima + Costo de Transporte + Costo de Almacenamiento + Costo de Despacho y Recepción).</a:t>
            </a:r>
          </a:p>
          <a:p>
            <a:pPr marL="0" indent="0">
              <a:buNone/>
            </a:pPr>
            <a:r>
              <a:rPr lang="es-ES_tradnl" sz="2400" b="1" u="sng" dirty="0"/>
              <a:t>Sujeto a las siguientes restricciones</a:t>
            </a:r>
            <a:r>
              <a:rPr lang="es-ES_tradnl" sz="2400" b="1" dirty="0"/>
              <a:t>:</a:t>
            </a:r>
            <a:endParaRPr lang="en-US" sz="2400" b="1" dirty="0"/>
          </a:p>
          <a:p>
            <a:pPr lvl="0"/>
            <a:r>
              <a:rPr lang="es-ES_tradnl" sz="2400" dirty="0"/>
              <a:t>Oferta por producto y por fuente de producción.</a:t>
            </a:r>
            <a:endParaRPr lang="en-US" sz="2400" dirty="0"/>
          </a:p>
          <a:p>
            <a:pPr lvl="0"/>
            <a:r>
              <a:rPr lang="es-ES_tradnl" sz="2400" dirty="0"/>
              <a:t>Demanda por producto y por cliente (minoristas y mayoristas en el mercado interno y exportaciones).</a:t>
            </a:r>
            <a:endParaRPr lang="en-US" sz="2400" dirty="0"/>
          </a:p>
          <a:p>
            <a:pPr lvl="0"/>
            <a:r>
              <a:rPr lang="es-ES_tradnl" sz="2400" dirty="0"/>
              <a:t>Capacidades del transporte primario: ductos, buques y camiones.</a:t>
            </a:r>
            <a:endParaRPr lang="en-US" sz="2400" dirty="0"/>
          </a:p>
          <a:p>
            <a:pPr lvl="0"/>
            <a:r>
              <a:rPr lang="es-ES_tradnl" sz="2400" dirty="0"/>
              <a:t>Capacidad de despacho y recepción de terminales y almacenes mayoristas.</a:t>
            </a:r>
            <a:endParaRPr lang="en-US" sz="2400" dirty="0"/>
          </a:p>
          <a:p>
            <a:pPr lvl="0"/>
            <a:r>
              <a:rPr lang="es-ES_tradnl" sz="2400" dirty="0"/>
              <a:t>Capacidad de almacenamiento por terminal y almacén mayorista.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49821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B75589-BF2E-4D81-916F-B6572DF41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s-AR" dirty="0"/>
              <a:t>GLP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5E95FE9-6DD9-44B0-9818-89E7F0B39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588068"/>
          </a:xfrm>
        </p:spPr>
        <p:txBody>
          <a:bodyPr/>
          <a:lstStyle/>
          <a:p>
            <a:pPr marL="0" indent="0">
              <a:buNone/>
            </a:pPr>
            <a:r>
              <a:rPr lang="es-AR" dirty="0"/>
              <a:t>Flujo dinámico.</a:t>
            </a:r>
          </a:p>
        </p:txBody>
      </p:sp>
      <p:grpSp>
        <p:nvGrpSpPr>
          <p:cNvPr id="37" name="Lienzo 634">
            <a:extLst>
              <a:ext uri="{FF2B5EF4-FFF2-40B4-BE49-F238E27FC236}">
                <a16:creationId xmlns:a16="http://schemas.microsoft.com/office/drawing/2014/main" id="{10F1DBC5-0002-4810-A605-ADE282E75CF0}"/>
              </a:ext>
            </a:extLst>
          </p:cNvPr>
          <p:cNvGrpSpPr/>
          <p:nvPr/>
        </p:nvGrpSpPr>
        <p:grpSpPr>
          <a:xfrm>
            <a:off x="-180528" y="2382044"/>
            <a:ext cx="4320480" cy="2559124"/>
            <a:chOff x="0" y="0"/>
            <a:chExt cx="5479415" cy="3904615"/>
          </a:xfrm>
        </p:grpSpPr>
        <p:sp>
          <p:nvSpPr>
            <p:cNvPr id="38" name="Rectángulo 37">
              <a:extLst>
                <a:ext uri="{FF2B5EF4-FFF2-40B4-BE49-F238E27FC236}">
                  <a16:creationId xmlns:a16="http://schemas.microsoft.com/office/drawing/2014/main" id="{1504A4B3-F428-4BE2-9C77-DE59DCF2773A}"/>
                </a:ext>
              </a:extLst>
            </p:cNvPr>
            <p:cNvSpPr/>
            <p:nvPr/>
          </p:nvSpPr>
          <p:spPr>
            <a:xfrm>
              <a:off x="0" y="0"/>
              <a:ext cx="5479415" cy="3904615"/>
            </a:xfrm>
            <a:prstGeom prst="rect">
              <a:avLst/>
            </a:prstGeom>
            <a:noFill/>
            <a:ln>
              <a:noFill/>
            </a:ln>
          </p:spPr>
        </p:sp>
        <p:sp>
          <p:nvSpPr>
            <p:cNvPr id="39" name="Freeform 442">
              <a:extLst>
                <a:ext uri="{FF2B5EF4-FFF2-40B4-BE49-F238E27FC236}">
                  <a16:creationId xmlns:a16="http://schemas.microsoft.com/office/drawing/2014/main" id="{5D6308FE-5D12-42FD-BCA3-65417689D0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855" y="1650365"/>
              <a:ext cx="1297305" cy="807085"/>
            </a:xfrm>
            <a:custGeom>
              <a:avLst/>
              <a:gdLst>
                <a:gd name="T0" fmla="*/ 6261 w 7321"/>
                <a:gd name="T1" fmla="*/ 16 h 4549"/>
                <a:gd name="T2" fmla="*/ 5909 w 7321"/>
                <a:gd name="T3" fmla="*/ 16 h 4549"/>
                <a:gd name="T4" fmla="*/ 5557 w 7321"/>
                <a:gd name="T5" fmla="*/ 16 h 4549"/>
                <a:gd name="T6" fmla="*/ 5205 w 7321"/>
                <a:gd name="T7" fmla="*/ 16 h 4549"/>
                <a:gd name="T8" fmla="*/ 4853 w 7321"/>
                <a:gd name="T9" fmla="*/ 16 h 4549"/>
                <a:gd name="T10" fmla="*/ 4500 w 7321"/>
                <a:gd name="T11" fmla="*/ 16 h 4549"/>
                <a:gd name="T12" fmla="*/ 4148 w 7321"/>
                <a:gd name="T13" fmla="*/ 16 h 4549"/>
                <a:gd name="T14" fmla="*/ 3796 w 7321"/>
                <a:gd name="T15" fmla="*/ 16 h 4549"/>
                <a:gd name="T16" fmla="*/ 3444 w 7321"/>
                <a:gd name="T17" fmla="*/ 16 h 4549"/>
                <a:gd name="T18" fmla="*/ 3092 w 7321"/>
                <a:gd name="T19" fmla="*/ 16 h 4549"/>
                <a:gd name="T20" fmla="*/ 2739 w 7321"/>
                <a:gd name="T21" fmla="*/ 16 h 4549"/>
                <a:gd name="T22" fmla="*/ 2387 w 7321"/>
                <a:gd name="T23" fmla="*/ 16 h 4549"/>
                <a:gd name="T24" fmla="*/ 2035 w 7321"/>
                <a:gd name="T25" fmla="*/ 16 h 4549"/>
                <a:gd name="T26" fmla="*/ 1683 w 7321"/>
                <a:gd name="T27" fmla="*/ 16 h 4549"/>
                <a:gd name="T28" fmla="*/ 1331 w 7321"/>
                <a:gd name="T29" fmla="*/ 16 h 4549"/>
                <a:gd name="T30" fmla="*/ 979 w 7321"/>
                <a:gd name="T31" fmla="*/ 16 h 4549"/>
                <a:gd name="T32" fmla="*/ 628 w 7321"/>
                <a:gd name="T33" fmla="*/ 24 h 4549"/>
                <a:gd name="T34" fmla="*/ 309 w 7321"/>
                <a:gd name="T35" fmla="*/ 153 h 4549"/>
                <a:gd name="T36" fmla="*/ 87 w 7321"/>
                <a:gd name="T37" fmla="*/ 417 h 4549"/>
                <a:gd name="T38" fmla="*/ 16 w 7321"/>
                <a:gd name="T39" fmla="*/ 754 h 4549"/>
                <a:gd name="T40" fmla="*/ 16 w 7321"/>
                <a:gd name="T41" fmla="*/ 1106 h 4549"/>
                <a:gd name="T42" fmla="*/ 16 w 7321"/>
                <a:gd name="T43" fmla="*/ 1459 h 4549"/>
                <a:gd name="T44" fmla="*/ 16 w 7321"/>
                <a:gd name="T45" fmla="*/ 1811 h 4549"/>
                <a:gd name="T46" fmla="*/ 16 w 7321"/>
                <a:gd name="T47" fmla="*/ 2163 h 4549"/>
                <a:gd name="T48" fmla="*/ 16 w 7321"/>
                <a:gd name="T49" fmla="*/ 2515 h 4549"/>
                <a:gd name="T50" fmla="*/ 16 w 7321"/>
                <a:gd name="T51" fmla="*/ 2867 h 4549"/>
                <a:gd name="T52" fmla="*/ 16 w 7321"/>
                <a:gd name="T53" fmla="*/ 3220 h 4549"/>
                <a:gd name="T54" fmla="*/ 16 w 7321"/>
                <a:gd name="T55" fmla="*/ 3572 h 4549"/>
                <a:gd name="T56" fmla="*/ 24 w 7321"/>
                <a:gd name="T57" fmla="*/ 3923 h 4549"/>
                <a:gd name="T58" fmla="*/ 153 w 7321"/>
                <a:gd name="T59" fmla="*/ 4241 h 4549"/>
                <a:gd name="T60" fmla="*/ 417 w 7321"/>
                <a:gd name="T61" fmla="*/ 4463 h 4549"/>
                <a:gd name="T62" fmla="*/ 755 w 7321"/>
                <a:gd name="T63" fmla="*/ 4533 h 4549"/>
                <a:gd name="T64" fmla="*/ 1107 w 7321"/>
                <a:gd name="T65" fmla="*/ 4533 h 4549"/>
                <a:gd name="T66" fmla="*/ 1459 w 7321"/>
                <a:gd name="T67" fmla="*/ 4533 h 4549"/>
                <a:gd name="T68" fmla="*/ 1811 w 7321"/>
                <a:gd name="T69" fmla="*/ 4533 h 4549"/>
                <a:gd name="T70" fmla="*/ 2164 w 7321"/>
                <a:gd name="T71" fmla="*/ 4533 h 4549"/>
                <a:gd name="T72" fmla="*/ 2516 w 7321"/>
                <a:gd name="T73" fmla="*/ 4533 h 4549"/>
                <a:gd name="T74" fmla="*/ 2868 w 7321"/>
                <a:gd name="T75" fmla="*/ 4533 h 4549"/>
                <a:gd name="T76" fmla="*/ 3220 w 7321"/>
                <a:gd name="T77" fmla="*/ 4533 h 4549"/>
                <a:gd name="T78" fmla="*/ 3572 w 7321"/>
                <a:gd name="T79" fmla="*/ 4533 h 4549"/>
                <a:gd name="T80" fmla="*/ 3924 w 7321"/>
                <a:gd name="T81" fmla="*/ 4533 h 4549"/>
                <a:gd name="T82" fmla="*/ 4277 w 7321"/>
                <a:gd name="T83" fmla="*/ 4533 h 4549"/>
                <a:gd name="T84" fmla="*/ 4629 w 7321"/>
                <a:gd name="T85" fmla="*/ 4533 h 4549"/>
                <a:gd name="T86" fmla="*/ 4981 w 7321"/>
                <a:gd name="T87" fmla="*/ 4533 h 4549"/>
                <a:gd name="T88" fmla="*/ 5333 w 7321"/>
                <a:gd name="T89" fmla="*/ 4533 h 4549"/>
                <a:gd name="T90" fmla="*/ 5685 w 7321"/>
                <a:gd name="T91" fmla="*/ 4533 h 4549"/>
                <a:gd name="T92" fmla="*/ 6037 w 7321"/>
                <a:gd name="T93" fmla="*/ 4533 h 4549"/>
                <a:gd name="T94" fmla="*/ 6390 w 7321"/>
                <a:gd name="T95" fmla="*/ 4533 h 4549"/>
                <a:gd name="T96" fmla="*/ 6739 w 7321"/>
                <a:gd name="T97" fmla="*/ 4519 h 4549"/>
                <a:gd name="T98" fmla="*/ 7048 w 7321"/>
                <a:gd name="T99" fmla="*/ 4368 h 4549"/>
                <a:gd name="T100" fmla="*/ 7253 w 7321"/>
                <a:gd name="T101" fmla="*/ 4093 h 4549"/>
                <a:gd name="T102" fmla="*/ 7305 w 7321"/>
                <a:gd name="T103" fmla="*/ 3749 h 4549"/>
                <a:gd name="T104" fmla="*/ 7305 w 7321"/>
                <a:gd name="T105" fmla="*/ 3397 h 4549"/>
                <a:gd name="T106" fmla="*/ 7305 w 7321"/>
                <a:gd name="T107" fmla="*/ 3045 h 4549"/>
                <a:gd name="T108" fmla="*/ 7305 w 7321"/>
                <a:gd name="T109" fmla="*/ 2693 h 4549"/>
                <a:gd name="T110" fmla="*/ 7305 w 7321"/>
                <a:gd name="T111" fmla="*/ 2340 h 4549"/>
                <a:gd name="T112" fmla="*/ 7305 w 7321"/>
                <a:gd name="T113" fmla="*/ 1988 h 4549"/>
                <a:gd name="T114" fmla="*/ 7305 w 7321"/>
                <a:gd name="T115" fmla="*/ 1636 h 4549"/>
                <a:gd name="T116" fmla="*/ 7305 w 7321"/>
                <a:gd name="T117" fmla="*/ 1284 h 4549"/>
                <a:gd name="T118" fmla="*/ 7305 w 7321"/>
                <a:gd name="T119" fmla="*/ 932 h 4549"/>
                <a:gd name="T120" fmla="*/ 7291 w 7321"/>
                <a:gd name="T121" fmla="*/ 582 h 4549"/>
                <a:gd name="T122" fmla="*/ 7140 w 7321"/>
                <a:gd name="T123" fmla="*/ 273 h 4549"/>
                <a:gd name="T124" fmla="*/ 6863 w 7321"/>
                <a:gd name="T125" fmla="*/ 68 h 4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321" h="4549">
                  <a:moveTo>
                    <a:pt x="6581" y="16"/>
                  </a:moveTo>
                  <a:lnTo>
                    <a:pt x="6581" y="16"/>
                  </a:lnTo>
                  <a:cubicBezTo>
                    <a:pt x="6577" y="16"/>
                    <a:pt x="6573" y="13"/>
                    <a:pt x="6573" y="8"/>
                  </a:cubicBezTo>
                  <a:cubicBezTo>
                    <a:pt x="6573" y="4"/>
                    <a:pt x="6577" y="0"/>
                    <a:pt x="6581" y="0"/>
                  </a:cubicBezTo>
                  <a:lnTo>
                    <a:pt x="6581" y="0"/>
                  </a:lnTo>
                  <a:cubicBezTo>
                    <a:pt x="6586" y="0"/>
                    <a:pt x="6589" y="4"/>
                    <a:pt x="6589" y="8"/>
                  </a:cubicBezTo>
                  <a:cubicBezTo>
                    <a:pt x="6589" y="13"/>
                    <a:pt x="6586" y="16"/>
                    <a:pt x="6581" y="16"/>
                  </a:cubicBezTo>
                  <a:close/>
                  <a:moveTo>
                    <a:pt x="6549" y="16"/>
                  </a:moveTo>
                  <a:lnTo>
                    <a:pt x="6549" y="16"/>
                  </a:lnTo>
                  <a:cubicBezTo>
                    <a:pt x="6545" y="16"/>
                    <a:pt x="6541" y="13"/>
                    <a:pt x="6541" y="8"/>
                  </a:cubicBezTo>
                  <a:cubicBezTo>
                    <a:pt x="6541" y="4"/>
                    <a:pt x="6545" y="0"/>
                    <a:pt x="6549" y="0"/>
                  </a:cubicBezTo>
                  <a:lnTo>
                    <a:pt x="6549" y="0"/>
                  </a:lnTo>
                  <a:cubicBezTo>
                    <a:pt x="6554" y="0"/>
                    <a:pt x="6557" y="4"/>
                    <a:pt x="6557" y="8"/>
                  </a:cubicBezTo>
                  <a:cubicBezTo>
                    <a:pt x="6557" y="13"/>
                    <a:pt x="6554" y="16"/>
                    <a:pt x="6549" y="16"/>
                  </a:cubicBezTo>
                  <a:close/>
                  <a:moveTo>
                    <a:pt x="6517" y="16"/>
                  </a:moveTo>
                  <a:lnTo>
                    <a:pt x="6517" y="16"/>
                  </a:lnTo>
                  <a:cubicBezTo>
                    <a:pt x="6513" y="16"/>
                    <a:pt x="6509" y="13"/>
                    <a:pt x="6509" y="8"/>
                  </a:cubicBezTo>
                  <a:cubicBezTo>
                    <a:pt x="6509" y="4"/>
                    <a:pt x="6513" y="0"/>
                    <a:pt x="6517" y="0"/>
                  </a:cubicBezTo>
                  <a:lnTo>
                    <a:pt x="6517" y="0"/>
                  </a:lnTo>
                  <a:cubicBezTo>
                    <a:pt x="6522" y="0"/>
                    <a:pt x="6525" y="4"/>
                    <a:pt x="6525" y="8"/>
                  </a:cubicBezTo>
                  <a:cubicBezTo>
                    <a:pt x="6525" y="13"/>
                    <a:pt x="6522" y="16"/>
                    <a:pt x="6517" y="16"/>
                  </a:cubicBezTo>
                  <a:close/>
                  <a:moveTo>
                    <a:pt x="6485" y="16"/>
                  </a:moveTo>
                  <a:lnTo>
                    <a:pt x="6485" y="16"/>
                  </a:lnTo>
                  <a:cubicBezTo>
                    <a:pt x="6481" y="16"/>
                    <a:pt x="6477" y="13"/>
                    <a:pt x="6477" y="8"/>
                  </a:cubicBezTo>
                  <a:cubicBezTo>
                    <a:pt x="6477" y="4"/>
                    <a:pt x="6481" y="0"/>
                    <a:pt x="6485" y="0"/>
                  </a:cubicBezTo>
                  <a:lnTo>
                    <a:pt x="6485" y="0"/>
                  </a:lnTo>
                  <a:cubicBezTo>
                    <a:pt x="6490" y="0"/>
                    <a:pt x="6493" y="4"/>
                    <a:pt x="6493" y="8"/>
                  </a:cubicBezTo>
                  <a:cubicBezTo>
                    <a:pt x="6493" y="13"/>
                    <a:pt x="6490" y="16"/>
                    <a:pt x="6485" y="16"/>
                  </a:cubicBezTo>
                  <a:close/>
                  <a:moveTo>
                    <a:pt x="6453" y="16"/>
                  </a:moveTo>
                  <a:lnTo>
                    <a:pt x="6453" y="16"/>
                  </a:lnTo>
                  <a:cubicBezTo>
                    <a:pt x="6449" y="16"/>
                    <a:pt x="6445" y="13"/>
                    <a:pt x="6445" y="8"/>
                  </a:cubicBezTo>
                  <a:cubicBezTo>
                    <a:pt x="6445" y="4"/>
                    <a:pt x="6449" y="0"/>
                    <a:pt x="6453" y="0"/>
                  </a:cubicBezTo>
                  <a:lnTo>
                    <a:pt x="6453" y="0"/>
                  </a:lnTo>
                  <a:cubicBezTo>
                    <a:pt x="6458" y="0"/>
                    <a:pt x="6461" y="4"/>
                    <a:pt x="6461" y="8"/>
                  </a:cubicBezTo>
                  <a:cubicBezTo>
                    <a:pt x="6461" y="13"/>
                    <a:pt x="6458" y="16"/>
                    <a:pt x="6453" y="16"/>
                  </a:cubicBezTo>
                  <a:close/>
                  <a:moveTo>
                    <a:pt x="6421" y="16"/>
                  </a:moveTo>
                  <a:lnTo>
                    <a:pt x="6421" y="16"/>
                  </a:lnTo>
                  <a:cubicBezTo>
                    <a:pt x="6417" y="16"/>
                    <a:pt x="6413" y="13"/>
                    <a:pt x="6413" y="8"/>
                  </a:cubicBezTo>
                  <a:cubicBezTo>
                    <a:pt x="6413" y="4"/>
                    <a:pt x="6417" y="0"/>
                    <a:pt x="6421" y="0"/>
                  </a:cubicBezTo>
                  <a:lnTo>
                    <a:pt x="6421" y="0"/>
                  </a:lnTo>
                  <a:cubicBezTo>
                    <a:pt x="6426" y="0"/>
                    <a:pt x="6429" y="4"/>
                    <a:pt x="6429" y="8"/>
                  </a:cubicBezTo>
                  <a:cubicBezTo>
                    <a:pt x="6429" y="13"/>
                    <a:pt x="6426" y="16"/>
                    <a:pt x="6421" y="16"/>
                  </a:cubicBezTo>
                  <a:close/>
                  <a:moveTo>
                    <a:pt x="6389" y="16"/>
                  </a:moveTo>
                  <a:lnTo>
                    <a:pt x="6389" y="16"/>
                  </a:lnTo>
                  <a:cubicBezTo>
                    <a:pt x="6385" y="16"/>
                    <a:pt x="6381" y="13"/>
                    <a:pt x="6381" y="8"/>
                  </a:cubicBezTo>
                  <a:cubicBezTo>
                    <a:pt x="6381" y="4"/>
                    <a:pt x="6385" y="0"/>
                    <a:pt x="6389" y="0"/>
                  </a:cubicBezTo>
                  <a:lnTo>
                    <a:pt x="6389" y="0"/>
                  </a:lnTo>
                  <a:cubicBezTo>
                    <a:pt x="6394" y="0"/>
                    <a:pt x="6397" y="4"/>
                    <a:pt x="6397" y="8"/>
                  </a:cubicBezTo>
                  <a:cubicBezTo>
                    <a:pt x="6397" y="13"/>
                    <a:pt x="6394" y="16"/>
                    <a:pt x="6389" y="16"/>
                  </a:cubicBezTo>
                  <a:close/>
                  <a:moveTo>
                    <a:pt x="6357" y="16"/>
                  </a:moveTo>
                  <a:lnTo>
                    <a:pt x="6357" y="16"/>
                  </a:lnTo>
                  <a:cubicBezTo>
                    <a:pt x="6353" y="16"/>
                    <a:pt x="6349" y="13"/>
                    <a:pt x="6349" y="8"/>
                  </a:cubicBezTo>
                  <a:cubicBezTo>
                    <a:pt x="6349" y="4"/>
                    <a:pt x="6353" y="0"/>
                    <a:pt x="6357" y="0"/>
                  </a:cubicBezTo>
                  <a:lnTo>
                    <a:pt x="6357" y="0"/>
                  </a:lnTo>
                  <a:cubicBezTo>
                    <a:pt x="6362" y="0"/>
                    <a:pt x="6365" y="4"/>
                    <a:pt x="6365" y="8"/>
                  </a:cubicBezTo>
                  <a:cubicBezTo>
                    <a:pt x="6365" y="13"/>
                    <a:pt x="6362" y="16"/>
                    <a:pt x="6357" y="16"/>
                  </a:cubicBezTo>
                  <a:close/>
                  <a:moveTo>
                    <a:pt x="6325" y="16"/>
                  </a:moveTo>
                  <a:lnTo>
                    <a:pt x="6325" y="16"/>
                  </a:lnTo>
                  <a:cubicBezTo>
                    <a:pt x="6321" y="16"/>
                    <a:pt x="6317" y="13"/>
                    <a:pt x="6317" y="8"/>
                  </a:cubicBezTo>
                  <a:cubicBezTo>
                    <a:pt x="6317" y="4"/>
                    <a:pt x="6321" y="0"/>
                    <a:pt x="6325" y="0"/>
                  </a:cubicBezTo>
                  <a:lnTo>
                    <a:pt x="6325" y="0"/>
                  </a:lnTo>
                  <a:cubicBezTo>
                    <a:pt x="6330" y="0"/>
                    <a:pt x="6333" y="4"/>
                    <a:pt x="6333" y="8"/>
                  </a:cubicBezTo>
                  <a:cubicBezTo>
                    <a:pt x="6333" y="13"/>
                    <a:pt x="6330" y="16"/>
                    <a:pt x="6325" y="16"/>
                  </a:cubicBezTo>
                  <a:close/>
                  <a:moveTo>
                    <a:pt x="6293" y="16"/>
                  </a:moveTo>
                  <a:lnTo>
                    <a:pt x="6293" y="16"/>
                  </a:lnTo>
                  <a:cubicBezTo>
                    <a:pt x="6289" y="16"/>
                    <a:pt x="6285" y="13"/>
                    <a:pt x="6285" y="8"/>
                  </a:cubicBezTo>
                  <a:cubicBezTo>
                    <a:pt x="6285" y="4"/>
                    <a:pt x="6289" y="0"/>
                    <a:pt x="6293" y="0"/>
                  </a:cubicBezTo>
                  <a:lnTo>
                    <a:pt x="6293" y="0"/>
                  </a:lnTo>
                  <a:cubicBezTo>
                    <a:pt x="6298" y="0"/>
                    <a:pt x="6301" y="4"/>
                    <a:pt x="6301" y="8"/>
                  </a:cubicBezTo>
                  <a:cubicBezTo>
                    <a:pt x="6301" y="13"/>
                    <a:pt x="6298" y="16"/>
                    <a:pt x="6293" y="16"/>
                  </a:cubicBezTo>
                  <a:close/>
                  <a:moveTo>
                    <a:pt x="6261" y="16"/>
                  </a:moveTo>
                  <a:lnTo>
                    <a:pt x="6261" y="16"/>
                  </a:lnTo>
                  <a:cubicBezTo>
                    <a:pt x="6257" y="16"/>
                    <a:pt x="6253" y="13"/>
                    <a:pt x="6253" y="8"/>
                  </a:cubicBezTo>
                  <a:cubicBezTo>
                    <a:pt x="6253" y="4"/>
                    <a:pt x="6257" y="0"/>
                    <a:pt x="6261" y="0"/>
                  </a:cubicBezTo>
                  <a:lnTo>
                    <a:pt x="6261" y="0"/>
                  </a:lnTo>
                  <a:cubicBezTo>
                    <a:pt x="6266" y="0"/>
                    <a:pt x="6269" y="4"/>
                    <a:pt x="6269" y="8"/>
                  </a:cubicBezTo>
                  <a:cubicBezTo>
                    <a:pt x="6269" y="13"/>
                    <a:pt x="6266" y="16"/>
                    <a:pt x="6261" y="16"/>
                  </a:cubicBezTo>
                  <a:close/>
                  <a:moveTo>
                    <a:pt x="6229" y="16"/>
                  </a:moveTo>
                  <a:lnTo>
                    <a:pt x="6229" y="16"/>
                  </a:lnTo>
                  <a:cubicBezTo>
                    <a:pt x="6225" y="16"/>
                    <a:pt x="6221" y="13"/>
                    <a:pt x="6221" y="8"/>
                  </a:cubicBezTo>
                  <a:cubicBezTo>
                    <a:pt x="6221" y="4"/>
                    <a:pt x="6225" y="0"/>
                    <a:pt x="6229" y="0"/>
                  </a:cubicBezTo>
                  <a:lnTo>
                    <a:pt x="6229" y="0"/>
                  </a:lnTo>
                  <a:cubicBezTo>
                    <a:pt x="6234" y="0"/>
                    <a:pt x="6237" y="4"/>
                    <a:pt x="6237" y="8"/>
                  </a:cubicBezTo>
                  <a:cubicBezTo>
                    <a:pt x="6237" y="13"/>
                    <a:pt x="6234" y="16"/>
                    <a:pt x="6229" y="16"/>
                  </a:cubicBezTo>
                  <a:close/>
                  <a:moveTo>
                    <a:pt x="6197" y="16"/>
                  </a:moveTo>
                  <a:lnTo>
                    <a:pt x="6197" y="16"/>
                  </a:lnTo>
                  <a:cubicBezTo>
                    <a:pt x="6193" y="16"/>
                    <a:pt x="6189" y="13"/>
                    <a:pt x="6189" y="8"/>
                  </a:cubicBezTo>
                  <a:cubicBezTo>
                    <a:pt x="6189" y="4"/>
                    <a:pt x="6193" y="0"/>
                    <a:pt x="6197" y="0"/>
                  </a:cubicBezTo>
                  <a:lnTo>
                    <a:pt x="6197" y="0"/>
                  </a:lnTo>
                  <a:cubicBezTo>
                    <a:pt x="6202" y="0"/>
                    <a:pt x="6205" y="4"/>
                    <a:pt x="6205" y="8"/>
                  </a:cubicBezTo>
                  <a:cubicBezTo>
                    <a:pt x="6205" y="13"/>
                    <a:pt x="6202" y="16"/>
                    <a:pt x="6197" y="16"/>
                  </a:cubicBezTo>
                  <a:close/>
                  <a:moveTo>
                    <a:pt x="6165" y="16"/>
                  </a:moveTo>
                  <a:lnTo>
                    <a:pt x="6165" y="16"/>
                  </a:lnTo>
                  <a:cubicBezTo>
                    <a:pt x="6161" y="16"/>
                    <a:pt x="6157" y="13"/>
                    <a:pt x="6157" y="8"/>
                  </a:cubicBezTo>
                  <a:cubicBezTo>
                    <a:pt x="6157" y="4"/>
                    <a:pt x="6161" y="0"/>
                    <a:pt x="6165" y="0"/>
                  </a:cubicBezTo>
                  <a:lnTo>
                    <a:pt x="6165" y="0"/>
                  </a:lnTo>
                  <a:cubicBezTo>
                    <a:pt x="6170" y="0"/>
                    <a:pt x="6173" y="4"/>
                    <a:pt x="6173" y="8"/>
                  </a:cubicBezTo>
                  <a:cubicBezTo>
                    <a:pt x="6173" y="13"/>
                    <a:pt x="6170" y="16"/>
                    <a:pt x="6165" y="16"/>
                  </a:cubicBezTo>
                  <a:close/>
                  <a:moveTo>
                    <a:pt x="6133" y="16"/>
                  </a:moveTo>
                  <a:lnTo>
                    <a:pt x="6133" y="16"/>
                  </a:lnTo>
                  <a:cubicBezTo>
                    <a:pt x="6129" y="16"/>
                    <a:pt x="6125" y="13"/>
                    <a:pt x="6125" y="8"/>
                  </a:cubicBezTo>
                  <a:cubicBezTo>
                    <a:pt x="6125" y="4"/>
                    <a:pt x="6129" y="0"/>
                    <a:pt x="6133" y="0"/>
                  </a:cubicBezTo>
                  <a:lnTo>
                    <a:pt x="6133" y="0"/>
                  </a:lnTo>
                  <a:cubicBezTo>
                    <a:pt x="6138" y="0"/>
                    <a:pt x="6141" y="4"/>
                    <a:pt x="6141" y="8"/>
                  </a:cubicBezTo>
                  <a:cubicBezTo>
                    <a:pt x="6141" y="13"/>
                    <a:pt x="6138" y="16"/>
                    <a:pt x="6133" y="16"/>
                  </a:cubicBezTo>
                  <a:close/>
                  <a:moveTo>
                    <a:pt x="6101" y="16"/>
                  </a:moveTo>
                  <a:lnTo>
                    <a:pt x="6101" y="16"/>
                  </a:lnTo>
                  <a:cubicBezTo>
                    <a:pt x="6097" y="16"/>
                    <a:pt x="6093" y="13"/>
                    <a:pt x="6093" y="8"/>
                  </a:cubicBezTo>
                  <a:cubicBezTo>
                    <a:pt x="6093" y="4"/>
                    <a:pt x="6097" y="0"/>
                    <a:pt x="6101" y="0"/>
                  </a:cubicBezTo>
                  <a:lnTo>
                    <a:pt x="6101" y="0"/>
                  </a:lnTo>
                  <a:cubicBezTo>
                    <a:pt x="6106" y="0"/>
                    <a:pt x="6109" y="4"/>
                    <a:pt x="6109" y="8"/>
                  </a:cubicBezTo>
                  <a:cubicBezTo>
                    <a:pt x="6109" y="13"/>
                    <a:pt x="6106" y="16"/>
                    <a:pt x="6101" y="16"/>
                  </a:cubicBezTo>
                  <a:close/>
                  <a:moveTo>
                    <a:pt x="6069" y="16"/>
                  </a:moveTo>
                  <a:lnTo>
                    <a:pt x="6069" y="16"/>
                  </a:lnTo>
                  <a:cubicBezTo>
                    <a:pt x="6065" y="16"/>
                    <a:pt x="6061" y="13"/>
                    <a:pt x="6061" y="8"/>
                  </a:cubicBezTo>
                  <a:cubicBezTo>
                    <a:pt x="6061" y="4"/>
                    <a:pt x="6065" y="0"/>
                    <a:pt x="6069" y="0"/>
                  </a:cubicBezTo>
                  <a:lnTo>
                    <a:pt x="6069" y="0"/>
                  </a:lnTo>
                  <a:cubicBezTo>
                    <a:pt x="6074" y="0"/>
                    <a:pt x="6077" y="4"/>
                    <a:pt x="6077" y="8"/>
                  </a:cubicBezTo>
                  <a:cubicBezTo>
                    <a:pt x="6077" y="13"/>
                    <a:pt x="6074" y="16"/>
                    <a:pt x="6069" y="16"/>
                  </a:cubicBezTo>
                  <a:close/>
                  <a:moveTo>
                    <a:pt x="6037" y="16"/>
                  </a:moveTo>
                  <a:lnTo>
                    <a:pt x="6037" y="16"/>
                  </a:lnTo>
                  <a:cubicBezTo>
                    <a:pt x="6033" y="16"/>
                    <a:pt x="6029" y="13"/>
                    <a:pt x="6029" y="8"/>
                  </a:cubicBezTo>
                  <a:cubicBezTo>
                    <a:pt x="6029" y="4"/>
                    <a:pt x="6033" y="0"/>
                    <a:pt x="6037" y="0"/>
                  </a:cubicBezTo>
                  <a:lnTo>
                    <a:pt x="6037" y="0"/>
                  </a:lnTo>
                  <a:cubicBezTo>
                    <a:pt x="6042" y="0"/>
                    <a:pt x="6045" y="4"/>
                    <a:pt x="6045" y="8"/>
                  </a:cubicBezTo>
                  <a:cubicBezTo>
                    <a:pt x="6045" y="13"/>
                    <a:pt x="6042" y="16"/>
                    <a:pt x="6037" y="16"/>
                  </a:cubicBezTo>
                  <a:close/>
                  <a:moveTo>
                    <a:pt x="6005" y="16"/>
                  </a:moveTo>
                  <a:lnTo>
                    <a:pt x="6005" y="16"/>
                  </a:lnTo>
                  <a:cubicBezTo>
                    <a:pt x="6001" y="16"/>
                    <a:pt x="5997" y="13"/>
                    <a:pt x="5997" y="8"/>
                  </a:cubicBezTo>
                  <a:cubicBezTo>
                    <a:pt x="5997" y="4"/>
                    <a:pt x="6001" y="0"/>
                    <a:pt x="6005" y="0"/>
                  </a:cubicBezTo>
                  <a:lnTo>
                    <a:pt x="6005" y="0"/>
                  </a:lnTo>
                  <a:cubicBezTo>
                    <a:pt x="6010" y="0"/>
                    <a:pt x="6013" y="4"/>
                    <a:pt x="6013" y="8"/>
                  </a:cubicBezTo>
                  <a:cubicBezTo>
                    <a:pt x="6013" y="13"/>
                    <a:pt x="6010" y="16"/>
                    <a:pt x="6005" y="16"/>
                  </a:cubicBezTo>
                  <a:close/>
                  <a:moveTo>
                    <a:pt x="5973" y="16"/>
                  </a:moveTo>
                  <a:lnTo>
                    <a:pt x="5973" y="16"/>
                  </a:lnTo>
                  <a:cubicBezTo>
                    <a:pt x="5969" y="16"/>
                    <a:pt x="5965" y="13"/>
                    <a:pt x="5965" y="8"/>
                  </a:cubicBezTo>
                  <a:cubicBezTo>
                    <a:pt x="5965" y="4"/>
                    <a:pt x="5969" y="0"/>
                    <a:pt x="5973" y="0"/>
                  </a:cubicBezTo>
                  <a:lnTo>
                    <a:pt x="5973" y="0"/>
                  </a:lnTo>
                  <a:cubicBezTo>
                    <a:pt x="5978" y="0"/>
                    <a:pt x="5981" y="4"/>
                    <a:pt x="5981" y="8"/>
                  </a:cubicBezTo>
                  <a:cubicBezTo>
                    <a:pt x="5981" y="13"/>
                    <a:pt x="5978" y="16"/>
                    <a:pt x="5973" y="16"/>
                  </a:cubicBezTo>
                  <a:close/>
                  <a:moveTo>
                    <a:pt x="5941" y="16"/>
                  </a:moveTo>
                  <a:lnTo>
                    <a:pt x="5941" y="16"/>
                  </a:lnTo>
                  <a:cubicBezTo>
                    <a:pt x="5937" y="16"/>
                    <a:pt x="5933" y="13"/>
                    <a:pt x="5933" y="8"/>
                  </a:cubicBezTo>
                  <a:cubicBezTo>
                    <a:pt x="5933" y="4"/>
                    <a:pt x="5937" y="0"/>
                    <a:pt x="5941" y="0"/>
                  </a:cubicBezTo>
                  <a:lnTo>
                    <a:pt x="5941" y="0"/>
                  </a:lnTo>
                  <a:cubicBezTo>
                    <a:pt x="5946" y="0"/>
                    <a:pt x="5949" y="4"/>
                    <a:pt x="5949" y="8"/>
                  </a:cubicBezTo>
                  <a:cubicBezTo>
                    <a:pt x="5949" y="13"/>
                    <a:pt x="5946" y="16"/>
                    <a:pt x="5941" y="16"/>
                  </a:cubicBezTo>
                  <a:close/>
                  <a:moveTo>
                    <a:pt x="5909" y="16"/>
                  </a:moveTo>
                  <a:lnTo>
                    <a:pt x="5909" y="16"/>
                  </a:lnTo>
                  <a:cubicBezTo>
                    <a:pt x="5905" y="16"/>
                    <a:pt x="5901" y="13"/>
                    <a:pt x="5901" y="8"/>
                  </a:cubicBezTo>
                  <a:cubicBezTo>
                    <a:pt x="5901" y="4"/>
                    <a:pt x="5905" y="0"/>
                    <a:pt x="5909" y="0"/>
                  </a:cubicBezTo>
                  <a:lnTo>
                    <a:pt x="5909" y="0"/>
                  </a:lnTo>
                  <a:cubicBezTo>
                    <a:pt x="5914" y="0"/>
                    <a:pt x="5917" y="4"/>
                    <a:pt x="5917" y="8"/>
                  </a:cubicBezTo>
                  <a:cubicBezTo>
                    <a:pt x="5917" y="13"/>
                    <a:pt x="5914" y="16"/>
                    <a:pt x="5909" y="16"/>
                  </a:cubicBezTo>
                  <a:close/>
                  <a:moveTo>
                    <a:pt x="5877" y="16"/>
                  </a:moveTo>
                  <a:lnTo>
                    <a:pt x="5877" y="16"/>
                  </a:lnTo>
                  <a:cubicBezTo>
                    <a:pt x="5873" y="16"/>
                    <a:pt x="5869" y="13"/>
                    <a:pt x="5869" y="8"/>
                  </a:cubicBezTo>
                  <a:cubicBezTo>
                    <a:pt x="5869" y="4"/>
                    <a:pt x="5873" y="0"/>
                    <a:pt x="5877" y="0"/>
                  </a:cubicBezTo>
                  <a:lnTo>
                    <a:pt x="5877" y="0"/>
                  </a:lnTo>
                  <a:cubicBezTo>
                    <a:pt x="5882" y="0"/>
                    <a:pt x="5885" y="4"/>
                    <a:pt x="5885" y="8"/>
                  </a:cubicBezTo>
                  <a:cubicBezTo>
                    <a:pt x="5885" y="13"/>
                    <a:pt x="5882" y="16"/>
                    <a:pt x="5877" y="16"/>
                  </a:cubicBezTo>
                  <a:close/>
                  <a:moveTo>
                    <a:pt x="5845" y="16"/>
                  </a:moveTo>
                  <a:lnTo>
                    <a:pt x="5845" y="16"/>
                  </a:lnTo>
                  <a:cubicBezTo>
                    <a:pt x="5841" y="16"/>
                    <a:pt x="5837" y="13"/>
                    <a:pt x="5837" y="8"/>
                  </a:cubicBezTo>
                  <a:cubicBezTo>
                    <a:pt x="5837" y="4"/>
                    <a:pt x="5841" y="0"/>
                    <a:pt x="5845" y="0"/>
                  </a:cubicBezTo>
                  <a:lnTo>
                    <a:pt x="5845" y="0"/>
                  </a:lnTo>
                  <a:cubicBezTo>
                    <a:pt x="5849" y="0"/>
                    <a:pt x="5853" y="4"/>
                    <a:pt x="5853" y="8"/>
                  </a:cubicBezTo>
                  <a:cubicBezTo>
                    <a:pt x="5853" y="13"/>
                    <a:pt x="5849" y="16"/>
                    <a:pt x="5845" y="16"/>
                  </a:cubicBezTo>
                  <a:close/>
                  <a:moveTo>
                    <a:pt x="5813" y="16"/>
                  </a:moveTo>
                  <a:lnTo>
                    <a:pt x="5813" y="16"/>
                  </a:lnTo>
                  <a:cubicBezTo>
                    <a:pt x="5809" y="16"/>
                    <a:pt x="5805" y="13"/>
                    <a:pt x="5805" y="8"/>
                  </a:cubicBezTo>
                  <a:cubicBezTo>
                    <a:pt x="5805" y="4"/>
                    <a:pt x="5809" y="0"/>
                    <a:pt x="5813" y="0"/>
                  </a:cubicBezTo>
                  <a:lnTo>
                    <a:pt x="5813" y="0"/>
                  </a:lnTo>
                  <a:cubicBezTo>
                    <a:pt x="5817" y="0"/>
                    <a:pt x="5821" y="4"/>
                    <a:pt x="5821" y="8"/>
                  </a:cubicBezTo>
                  <a:cubicBezTo>
                    <a:pt x="5821" y="13"/>
                    <a:pt x="5817" y="16"/>
                    <a:pt x="5813" y="16"/>
                  </a:cubicBezTo>
                  <a:close/>
                  <a:moveTo>
                    <a:pt x="5781" y="16"/>
                  </a:moveTo>
                  <a:lnTo>
                    <a:pt x="5781" y="16"/>
                  </a:lnTo>
                  <a:cubicBezTo>
                    <a:pt x="5777" y="16"/>
                    <a:pt x="5773" y="13"/>
                    <a:pt x="5773" y="8"/>
                  </a:cubicBezTo>
                  <a:cubicBezTo>
                    <a:pt x="5773" y="4"/>
                    <a:pt x="5777" y="0"/>
                    <a:pt x="5781" y="0"/>
                  </a:cubicBezTo>
                  <a:lnTo>
                    <a:pt x="5781" y="0"/>
                  </a:lnTo>
                  <a:cubicBezTo>
                    <a:pt x="5785" y="0"/>
                    <a:pt x="5789" y="4"/>
                    <a:pt x="5789" y="8"/>
                  </a:cubicBezTo>
                  <a:cubicBezTo>
                    <a:pt x="5789" y="13"/>
                    <a:pt x="5785" y="16"/>
                    <a:pt x="5781" y="16"/>
                  </a:cubicBezTo>
                  <a:close/>
                  <a:moveTo>
                    <a:pt x="5749" y="16"/>
                  </a:moveTo>
                  <a:lnTo>
                    <a:pt x="5749" y="16"/>
                  </a:lnTo>
                  <a:cubicBezTo>
                    <a:pt x="5745" y="16"/>
                    <a:pt x="5741" y="13"/>
                    <a:pt x="5741" y="8"/>
                  </a:cubicBezTo>
                  <a:cubicBezTo>
                    <a:pt x="5741" y="4"/>
                    <a:pt x="5745" y="0"/>
                    <a:pt x="5749" y="0"/>
                  </a:cubicBezTo>
                  <a:lnTo>
                    <a:pt x="5749" y="0"/>
                  </a:lnTo>
                  <a:cubicBezTo>
                    <a:pt x="5753" y="0"/>
                    <a:pt x="5757" y="4"/>
                    <a:pt x="5757" y="8"/>
                  </a:cubicBezTo>
                  <a:cubicBezTo>
                    <a:pt x="5757" y="13"/>
                    <a:pt x="5753" y="16"/>
                    <a:pt x="5749" y="16"/>
                  </a:cubicBezTo>
                  <a:close/>
                  <a:moveTo>
                    <a:pt x="5717" y="16"/>
                  </a:moveTo>
                  <a:lnTo>
                    <a:pt x="5717" y="16"/>
                  </a:lnTo>
                  <a:cubicBezTo>
                    <a:pt x="5713" y="16"/>
                    <a:pt x="5709" y="13"/>
                    <a:pt x="5709" y="8"/>
                  </a:cubicBezTo>
                  <a:cubicBezTo>
                    <a:pt x="5709" y="4"/>
                    <a:pt x="5713" y="0"/>
                    <a:pt x="5717" y="0"/>
                  </a:cubicBezTo>
                  <a:lnTo>
                    <a:pt x="5717" y="0"/>
                  </a:lnTo>
                  <a:cubicBezTo>
                    <a:pt x="5721" y="0"/>
                    <a:pt x="5725" y="4"/>
                    <a:pt x="5725" y="8"/>
                  </a:cubicBezTo>
                  <a:cubicBezTo>
                    <a:pt x="5725" y="13"/>
                    <a:pt x="5721" y="16"/>
                    <a:pt x="5717" y="16"/>
                  </a:cubicBezTo>
                  <a:close/>
                  <a:moveTo>
                    <a:pt x="5685" y="16"/>
                  </a:moveTo>
                  <a:lnTo>
                    <a:pt x="5685" y="16"/>
                  </a:lnTo>
                  <a:cubicBezTo>
                    <a:pt x="5681" y="16"/>
                    <a:pt x="5677" y="13"/>
                    <a:pt x="5677" y="8"/>
                  </a:cubicBezTo>
                  <a:cubicBezTo>
                    <a:pt x="5677" y="4"/>
                    <a:pt x="5681" y="0"/>
                    <a:pt x="5685" y="0"/>
                  </a:cubicBezTo>
                  <a:lnTo>
                    <a:pt x="5685" y="0"/>
                  </a:lnTo>
                  <a:cubicBezTo>
                    <a:pt x="5689" y="0"/>
                    <a:pt x="5693" y="4"/>
                    <a:pt x="5693" y="8"/>
                  </a:cubicBezTo>
                  <a:cubicBezTo>
                    <a:pt x="5693" y="13"/>
                    <a:pt x="5689" y="16"/>
                    <a:pt x="5685" y="16"/>
                  </a:cubicBezTo>
                  <a:close/>
                  <a:moveTo>
                    <a:pt x="5653" y="16"/>
                  </a:moveTo>
                  <a:lnTo>
                    <a:pt x="5653" y="16"/>
                  </a:lnTo>
                  <a:cubicBezTo>
                    <a:pt x="5649" y="16"/>
                    <a:pt x="5645" y="13"/>
                    <a:pt x="5645" y="8"/>
                  </a:cubicBezTo>
                  <a:cubicBezTo>
                    <a:pt x="5645" y="4"/>
                    <a:pt x="5649" y="0"/>
                    <a:pt x="5653" y="0"/>
                  </a:cubicBezTo>
                  <a:lnTo>
                    <a:pt x="5653" y="0"/>
                  </a:lnTo>
                  <a:cubicBezTo>
                    <a:pt x="5657" y="0"/>
                    <a:pt x="5661" y="4"/>
                    <a:pt x="5661" y="8"/>
                  </a:cubicBezTo>
                  <a:cubicBezTo>
                    <a:pt x="5661" y="13"/>
                    <a:pt x="5657" y="16"/>
                    <a:pt x="5653" y="16"/>
                  </a:cubicBezTo>
                  <a:close/>
                  <a:moveTo>
                    <a:pt x="5621" y="16"/>
                  </a:moveTo>
                  <a:lnTo>
                    <a:pt x="5621" y="16"/>
                  </a:lnTo>
                  <a:cubicBezTo>
                    <a:pt x="5617" y="16"/>
                    <a:pt x="5613" y="13"/>
                    <a:pt x="5613" y="8"/>
                  </a:cubicBezTo>
                  <a:cubicBezTo>
                    <a:pt x="5613" y="4"/>
                    <a:pt x="5617" y="0"/>
                    <a:pt x="5621" y="0"/>
                  </a:cubicBezTo>
                  <a:lnTo>
                    <a:pt x="5621" y="0"/>
                  </a:lnTo>
                  <a:cubicBezTo>
                    <a:pt x="5625" y="0"/>
                    <a:pt x="5629" y="4"/>
                    <a:pt x="5629" y="8"/>
                  </a:cubicBezTo>
                  <a:cubicBezTo>
                    <a:pt x="5629" y="13"/>
                    <a:pt x="5625" y="16"/>
                    <a:pt x="5621" y="16"/>
                  </a:cubicBezTo>
                  <a:close/>
                  <a:moveTo>
                    <a:pt x="5589" y="16"/>
                  </a:moveTo>
                  <a:lnTo>
                    <a:pt x="5589" y="16"/>
                  </a:lnTo>
                  <a:cubicBezTo>
                    <a:pt x="5584" y="16"/>
                    <a:pt x="5581" y="13"/>
                    <a:pt x="5581" y="8"/>
                  </a:cubicBezTo>
                  <a:cubicBezTo>
                    <a:pt x="5581" y="4"/>
                    <a:pt x="5584" y="0"/>
                    <a:pt x="5589" y="0"/>
                  </a:cubicBezTo>
                  <a:lnTo>
                    <a:pt x="5589" y="0"/>
                  </a:lnTo>
                  <a:cubicBezTo>
                    <a:pt x="5593" y="0"/>
                    <a:pt x="5597" y="4"/>
                    <a:pt x="5597" y="8"/>
                  </a:cubicBezTo>
                  <a:cubicBezTo>
                    <a:pt x="5597" y="13"/>
                    <a:pt x="5593" y="16"/>
                    <a:pt x="5589" y="16"/>
                  </a:cubicBezTo>
                  <a:close/>
                  <a:moveTo>
                    <a:pt x="5557" y="16"/>
                  </a:moveTo>
                  <a:lnTo>
                    <a:pt x="5557" y="16"/>
                  </a:lnTo>
                  <a:cubicBezTo>
                    <a:pt x="5552" y="16"/>
                    <a:pt x="5549" y="13"/>
                    <a:pt x="5549" y="8"/>
                  </a:cubicBezTo>
                  <a:cubicBezTo>
                    <a:pt x="5549" y="4"/>
                    <a:pt x="5552" y="0"/>
                    <a:pt x="5557" y="0"/>
                  </a:cubicBezTo>
                  <a:lnTo>
                    <a:pt x="5557" y="0"/>
                  </a:lnTo>
                  <a:cubicBezTo>
                    <a:pt x="5561" y="0"/>
                    <a:pt x="5565" y="4"/>
                    <a:pt x="5565" y="8"/>
                  </a:cubicBezTo>
                  <a:cubicBezTo>
                    <a:pt x="5565" y="13"/>
                    <a:pt x="5561" y="16"/>
                    <a:pt x="5557" y="16"/>
                  </a:cubicBezTo>
                  <a:close/>
                  <a:moveTo>
                    <a:pt x="5525" y="16"/>
                  </a:moveTo>
                  <a:lnTo>
                    <a:pt x="5525" y="16"/>
                  </a:lnTo>
                  <a:cubicBezTo>
                    <a:pt x="5520" y="16"/>
                    <a:pt x="5517" y="13"/>
                    <a:pt x="5517" y="8"/>
                  </a:cubicBezTo>
                  <a:cubicBezTo>
                    <a:pt x="5517" y="4"/>
                    <a:pt x="5520" y="0"/>
                    <a:pt x="5525" y="0"/>
                  </a:cubicBezTo>
                  <a:lnTo>
                    <a:pt x="5525" y="0"/>
                  </a:lnTo>
                  <a:cubicBezTo>
                    <a:pt x="5529" y="0"/>
                    <a:pt x="5533" y="4"/>
                    <a:pt x="5533" y="8"/>
                  </a:cubicBezTo>
                  <a:cubicBezTo>
                    <a:pt x="5533" y="13"/>
                    <a:pt x="5529" y="16"/>
                    <a:pt x="5525" y="16"/>
                  </a:cubicBezTo>
                  <a:close/>
                  <a:moveTo>
                    <a:pt x="5493" y="16"/>
                  </a:moveTo>
                  <a:lnTo>
                    <a:pt x="5493" y="16"/>
                  </a:lnTo>
                  <a:cubicBezTo>
                    <a:pt x="5488" y="16"/>
                    <a:pt x="5485" y="13"/>
                    <a:pt x="5485" y="8"/>
                  </a:cubicBezTo>
                  <a:cubicBezTo>
                    <a:pt x="5485" y="4"/>
                    <a:pt x="5488" y="0"/>
                    <a:pt x="5493" y="0"/>
                  </a:cubicBezTo>
                  <a:lnTo>
                    <a:pt x="5493" y="0"/>
                  </a:lnTo>
                  <a:cubicBezTo>
                    <a:pt x="5497" y="0"/>
                    <a:pt x="5501" y="4"/>
                    <a:pt x="5501" y="8"/>
                  </a:cubicBezTo>
                  <a:cubicBezTo>
                    <a:pt x="5501" y="13"/>
                    <a:pt x="5497" y="16"/>
                    <a:pt x="5493" y="16"/>
                  </a:cubicBezTo>
                  <a:close/>
                  <a:moveTo>
                    <a:pt x="5461" y="16"/>
                  </a:moveTo>
                  <a:lnTo>
                    <a:pt x="5461" y="16"/>
                  </a:lnTo>
                  <a:cubicBezTo>
                    <a:pt x="5456" y="16"/>
                    <a:pt x="5453" y="13"/>
                    <a:pt x="5453" y="8"/>
                  </a:cubicBezTo>
                  <a:cubicBezTo>
                    <a:pt x="5453" y="4"/>
                    <a:pt x="5456" y="0"/>
                    <a:pt x="5461" y="0"/>
                  </a:cubicBezTo>
                  <a:lnTo>
                    <a:pt x="5461" y="0"/>
                  </a:lnTo>
                  <a:cubicBezTo>
                    <a:pt x="5465" y="0"/>
                    <a:pt x="5469" y="4"/>
                    <a:pt x="5469" y="8"/>
                  </a:cubicBezTo>
                  <a:cubicBezTo>
                    <a:pt x="5469" y="13"/>
                    <a:pt x="5465" y="16"/>
                    <a:pt x="5461" y="16"/>
                  </a:cubicBezTo>
                  <a:close/>
                  <a:moveTo>
                    <a:pt x="5429" y="16"/>
                  </a:moveTo>
                  <a:lnTo>
                    <a:pt x="5429" y="16"/>
                  </a:lnTo>
                  <a:cubicBezTo>
                    <a:pt x="5424" y="16"/>
                    <a:pt x="5421" y="13"/>
                    <a:pt x="5421" y="8"/>
                  </a:cubicBezTo>
                  <a:cubicBezTo>
                    <a:pt x="5421" y="4"/>
                    <a:pt x="5424" y="0"/>
                    <a:pt x="5429" y="0"/>
                  </a:cubicBezTo>
                  <a:lnTo>
                    <a:pt x="5429" y="0"/>
                  </a:lnTo>
                  <a:cubicBezTo>
                    <a:pt x="5433" y="0"/>
                    <a:pt x="5437" y="4"/>
                    <a:pt x="5437" y="8"/>
                  </a:cubicBezTo>
                  <a:cubicBezTo>
                    <a:pt x="5437" y="13"/>
                    <a:pt x="5433" y="16"/>
                    <a:pt x="5429" y="16"/>
                  </a:cubicBezTo>
                  <a:close/>
                  <a:moveTo>
                    <a:pt x="5397" y="16"/>
                  </a:moveTo>
                  <a:lnTo>
                    <a:pt x="5397" y="16"/>
                  </a:lnTo>
                  <a:cubicBezTo>
                    <a:pt x="5392" y="16"/>
                    <a:pt x="5389" y="13"/>
                    <a:pt x="5389" y="8"/>
                  </a:cubicBezTo>
                  <a:cubicBezTo>
                    <a:pt x="5389" y="4"/>
                    <a:pt x="5392" y="0"/>
                    <a:pt x="5397" y="0"/>
                  </a:cubicBezTo>
                  <a:lnTo>
                    <a:pt x="5397" y="0"/>
                  </a:lnTo>
                  <a:cubicBezTo>
                    <a:pt x="5401" y="0"/>
                    <a:pt x="5405" y="4"/>
                    <a:pt x="5405" y="8"/>
                  </a:cubicBezTo>
                  <a:cubicBezTo>
                    <a:pt x="5405" y="13"/>
                    <a:pt x="5401" y="16"/>
                    <a:pt x="5397" y="16"/>
                  </a:cubicBezTo>
                  <a:close/>
                  <a:moveTo>
                    <a:pt x="5365" y="16"/>
                  </a:moveTo>
                  <a:lnTo>
                    <a:pt x="5365" y="16"/>
                  </a:lnTo>
                  <a:cubicBezTo>
                    <a:pt x="5360" y="16"/>
                    <a:pt x="5357" y="13"/>
                    <a:pt x="5357" y="8"/>
                  </a:cubicBezTo>
                  <a:cubicBezTo>
                    <a:pt x="5357" y="4"/>
                    <a:pt x="5360" y="0"/>
                    <a:pt x="5365" y="0"/>
                  </a:cubicBezTo>
                  <a:lnTo>
                    <a:pt x="5365" y="0"/>
                  </a:lnTo>
                  <a:cubicBezTo>
                    <a:pt x="5369" y="0"/>
                    <a:pt x="5373" y="4"/>
                    <a:pt x="5373" y="8"/>
                  </a:cubicBezTo>
                  <a:cubicBezTo>
                    <a:pt x="5373" y="13"/>
                    <a:pt x="5369" y="16"/>
                    <a:pt x="5365" y="16"/>
                  </a:cubicBezTo>
                  <a:close/>
                  <a:moveTo>
                    <a:pt x="5333" y="16"/>
                  </a:moveTo>
                  <a:lnTo>
                    <a:pt x="5333" y="16"/>
                  </a:lnTo>
                  <a:cubicBezTo>
                    <a:pt x="5328" y="16"/>
                    <a:pt x="5325" y="13"/>
                    <a:pt x="5325" y="8"/>
                  </a:cubicBezTo>
                  <a:cubicBezTo>
                    <a:pt x="5325" y="4"/>
                    <a:pt x="5328" y="0"/>
                    <a:pt x="5333" y="0"/>
                  </a:cubicBezTo>
                  <a:lnTo>
                    <a:pt x="5333" y="0"/>
                  </a:lnTo>
                  <a:cubicBezTo>
                    <a:pt x="5337" y="0"/>
                    <a:pt x="5341" y="4"/>
                    <a:pt x="5341" y="8"/>
                  </a:cubicBezTo>
                  <a:cubicBezTo>
                    <a:pt x="5341" y="13"/>
                    <a:pt x="5337" y="16"/>
                    <a:pt x="5333" y="16"/>
                  </a:cubicBezTo>
                  <a:close/>
                  <a:moveTo>
                    <a:pt x="5301" y="16"/>
                  </a:moveTo>
                  <a:lnTo>
                    <a:pt x="5301" y="16"/>
                  </a:lnTo>
                  <a:cubicBezTo>
                    <a:pt x="5296" y="16"/>
                    <a:pt x="5293" y="13"/>
                    <a:pt x="5293" y="8"/>
                  </a:cubicBezTo>
                  <a:cubicBezTo>
                    <a:pt x="5293" y="4"/>
                    <a:pt x="5296" y="0"/>
                    <a:pt x="5301" y="0"/>
                  </a:cubicBezTo>
                  <a:lnTo>
                    <a:pt x="5301" y="0"/>
                  </a:lnTo>
                  <a:cubicBezTo>
                    <a:pt x="5305" y="0"/>
                    <a:pt x="5309" y="4"/>
                    <a:pt x="5309" y="8"/>
                  </a:cubicBezTo>
                  <a:cubicBezTo>
                    <a:pt x="5309" y="13"/>
                    <a:pt x="5305" y="16"/>
                    <a:pt x="5301" y="16"/>
                  </a:cubicBezTo>
                  <a:close/>
                  <a:moveTo>
                    <a:pt x="5269" y="16"/>
                  </a:moveTo>
                  <a:lnTo>
                    <a:pt x="5269" y="16"/>
                  </a:lnTo>
                  <a:cubicBezTo>
                    <a:pt x="5264" y="16"/>
                    <a:pt x="5261" y="13"/>
                    <a:pt x="5261" y="8"/>
                  </a:cubicBezTo>
                  <a:cubicBezTo>
                    <a:pt x="5261" y="4"/>
                    <a:pt x="5264" y="0"/>
                    <a:pt x="5269" y="0"/>
                  </a:cubicBezTo>
                  <a:lnTo>
                    <a:pt x="5269" y="0"/>
                  </a:lnTo>
                  <a:cubicBezTo>
                    <a:pt x="5273" y="0"/>
                    <a:pt x="5277" y="4"/>
                    <a:pt x="5277" y="8"/>
                  </a:cubicBezTo>
                  <a:cubicBezTo>
                    <a:pt x="5277" y="13"/>
                    <a:pt x="5273" y="16"/>
                    <a:pt x="5269" y="16"/>
                  </a:cubicBezTo>
                  <a:close/>
                  <a:moveTo>
                    <a:pt x="5237" y="16"/>
                  </a:moveTo>
                  <a:lnTo>
                    <a:pt x="5237" y="16"/>
                  </a:lnTo>
                  <a:cubicBezTo>
                    <a:pt x="5232" y="16"/>
                    <a:pt x="5229" y="13"/>
                    <a:pt x="5229" y="8"/>
                  </a:cubicBezTo>
                  <a:cubicBezTo>
                    <a:pt x="5229" y="4"/>
                    <a:pt x="5232" y="0"/>
                    <a:pt x="5237" y="0"/>
                  </a:cubicBezTo>
                  <a:lnTo>
                    <a:pt x="5237" y="0"/>
                  </a:lnTo>
                  <a:cubicBezTo>
                    <a:pt x="5241" y="0"/>
                    <a:pt x="5245" y="4"/>
                    <a:pt x="5245" y="8"/>
                  </a:cubicBezTo>
                  <a:cubicBezTo>
                    <a:pt x="5245" y="13"/>
                    <a:pt x="5241" y="16"/>
                    <a:pt x="5237" y="16"/>
                  </a:cubicBezTo>
                  <a:close/>
                  <a:moveTo>
                    <a:pt x="5205" y="16"/>
                  </a:moveTo>
                  <a:lnTo>
                    <a:pt x="5205" y="16"/>
                  </a:lnTo>
                  <a:cubicBezTo>
                    <a:pt x="5200" y="16"/>
                    <a:pt x="5197" y="13"/>
                    <a:pt x="5197" y="8"/>
                  </a:cubicBezTo>
                  <a:cubicBezTo>
                    <a:pt x="5197" y="4"/>
                    <a:pt x="5200" y="0"/>
                    <a:pt x="5205" y="0"/>
                  </a:cubicBezTo>
                  <a:lnTo>
                    <a:pt x="5205" y="0"/>
                  </a:lnTo>
                  <a:cubicBezTo>
                    <a:pt x="5209" y="0"/>
                    <a:pt x="5213" y="4"/>
                    <a:pt x="5213" y="8"/>
                  </a:cubicBezTo>
                  <a:cubicBezTo>
                    <a:pt x="5213" y="13"/>
                    <a:pt x="5209" y="16"/>
                    <a:pt x="5205" y="16"/>
                  </a:cubicBezTo>
                  <a:close/>
                  <a:moveTo>
                    <a:pt x="5173" y="16"/>
                  </a:moveTo>
                  <a:lnTo>
                    <a:pt x="5173" y="16"/>
                  </a:lnTo>
                  <a:cubicBezTo>
                    <a:pt x="5168" y="16"/>
                    <a:pt x="5165" y="13"/>
                    <a:pt x="5165" y="8"/>
                  </a:cubicBezTo>
                  <a:cubicBezTo>
                    <a:pt x="5165" y="4"/>
                    <a:pt x="5168" y="0"/>
                    <a:pt x="5173" y="0"/>
                  </a:cubicBezTo>
                  <a:lnTo>
                    <a:pt x="5173" y="0"/>
                  </a:lnTo>
                  <a:cubicBezTo>
                    <a:pt x="5177" y="0"/>
                    <a:pt x="5181" y="4"/>
                    <a:pt x="5181" y="8"/>
                  </a:cubicBezTo>
                  <a:cubicBezTo>
                    <a:pt x="5181" y="13"/>
                    <a:pt x="5177" y="16"/>
                    <a:pt x="5173" y="16"/>
                  </a:cubicBezTo>
                  <a:close/>
                  <a:moveTo>
                    <a:pt x="5141" y="16"/>
                  </a:moveTo>
                  <a:lnTo>
                    <a:pt x="5141" y="16"/>
                  </a:lnTo>
                  <a:cubicBezTo>
                    <a:pt x="5136" y="16"/>
                    <a:pt x="5133" y="13"/>
                    <a:pt x="5133" y="8"/>
                  </a:cubicBezTo>
                  <a:cubicBezTo>
                    <a:pt x="5133" y="4"/>
                    <a:pt x="5136" y="0"/>
                    <a:pt x="5141" y="0"/>
                  </a:cubicBezTo>
                  <a:lnTo>
                    <a:pt x="5141" y="0"/>
                  </a:lnTo>
                  <a:cubicBezTo>
                    <a:pt x="5145" y="0"/>
                    <a:pt x="5149" y="4"/>
                    <a:pt x="5149" y="8"/>
                  </a:cubicBezTo>
                  <a:cubicBezTo>
                    <a:pt x="5149" y="13"/>
                    <a:pt x="5145" y="16"/>
                    <a:pt x="5141" y="16"/>
                  </a:cubicBezTo>
                  <a:close/>
                  <a:moveTo>
                    <a:pt x="5109" y="16"/>
                  </a:moveTo>
                  <a:lnTo>
                    <a:pt x="5109" y="16"/>
                  </a:lnTo>
                  <a:cubicBezTo>
                    <a:pt x="5104" y="16"/>
                    <a:pt x="5101" y="13"/>
                    <a:pt x="5101" y="8"/>
                  </a:cubicBezTo>
                  <a:cubicBezTo>
                    <a:pt x="5101" y="4"/>
                    <a:pt x="5104" y="0"/>
                    <a:pt x="5109" y="0"/>
                  </a:cubicBezTo>
                  <a:lnTo>
                    <a:pt x="5109" y="0"/>
                  </a:lnTo>
                  <a:cubicBezTo>
                    <a:pt x="5113" y="0"/>
                    <a:pt x="5117" y="4"/>
                    <a:pt x="5117" y="8"/>
                  </a:cubicBezTo>
                  <a:cubicBezTo>
                    <a:pt x="5117" y="13"/>
                    <a:pt x="5113" y="16"/>
                    <a:pt x="5109" y="16"/>
                  </a:cubicBezTo>
                  <a:close/>
                  <a:moveTo>
                    <a:pt x="5077" y="16"/>
                  </a:moveTo>
                  <a:lnTo>
                    <a:pt x="5077" y="16"/>
                  </a:lnTo>
                  <a:cubicBezTo>
                    <a:pt x="5072" y="16"/>
                    <a:pt x="5069" y="13"/>
                    <a:pt x="5069" y="8"/>
                  </a:cubicBezTo>
                  <a:cubicBezTo>
                    <a:pt x="5069" y="4"/>
                    <a:pt x="5072" y="0"/>
                    <a:pt x="5077" y="0"/>
                  </a:cubicBezTo>
                  <a:lnTo>
                    <a:pt x="5077" y="0"/>
                  </a:lnTo>
                  <a:cubicBezTo>
                    <a:pt x="5081" y="0"/>
                    <a:pt x="5085" y="4"/>
                    <a:pt x="5085" y="8"/>
                  </a:cubicBezTo>
                  <a:cubicBezTo>
                    <a:pt x="5085" y="13"/>
                    <a:pt x="5081" y="16"/>
                    <a:pt x="5077" y="16"/>
                  </a:cubicBezTo>
                  <a:close/>
                  <a:moveTo>
                    <a:pt x="5045" y="16"/>
                  </a:moveTo>
                  <a:lnTo>
                    <a:pt x="5045" y="16"/>
                  </a:lnTo>
                  <a:cubicBezTo>
                    <a:pt x="5040" y="16"/>
                    <a:pt x="5037" y="13"/>
                    <a:pt x="5037" y="8"/>
                  </a:cubicBezTo>
                  <a:cubicBezTo>
                    <a:pt x="5037" y="4"/>
                    <a:pt x="5040" y="0"/>
                    <a:pt x="5045" y="0"/>
                  </a:cubicBezTo>
                  <a:lnTo>
                    <a:pt x="5045" y="0"/>
                  </a:lnTo>
                  <a:cubicBezTo>
                    <a:pt x="5049" y="0"/>
                    <a:pt x="5053" y="4"/>
                    <a:pt x="5053" y="8"/>
                  </a:cubicBezTo>
                  <a:cubicBezTo>
                    <a:pt x="5053" y="13"/>
                    <a:pt x="5049" y="16"/>
                    <a:pt x="5045" y="16"/>
                  </a:cubicBezTo>
                  <a:close/>
                  <a:moveTo>
                    <a:pt x="5013" y="16"/>
                  </a:moveTo>
                  <a:lnTo>
                    <a:pt x="5013" y="16"/>
                  </a:lnTo>
                  <a:cubicBezTo>
                    <a:pt x="5008" y="16"/>
                    <a:pt x="5005" y="13"/>
                    <a:pt x="5005" y="8"/>
                  </a:cubicBezTo>
                  <a:cubicBezTo>
                    <a:pt x="5005" y="4"/>
                    <a:pt x="5008" y="0"/>
                    <a:pt x="5013" y="0"/>
                  </a:cubicBezTo>
                  <a:lnTo>
                    <a:pt x="5013" y="0"/>
                  </a:lnTo>
                  <a:cubicBezTo>
                    <a:pt x="5017" y="0"/>
                    <a:pt x="5021" y="4"/>
                    <a:pt x="5021" y="8"/>
                  </a:cubicBezTo>
                  <a:cubicBezTo>
                    <a:pt x="5021" y="13"/>
                    <a:pt x="5017" y="16"/>
                    <a:pt x="5013" y="16"/>
                  </a:cubicBezTo>
                  <a:close/>
                  <a:moveTo>
                    <a:pt x="4981" y="16"/>
                  </a:moveTo>
                  <a:lnTo>
                    <a:pt x="4981" y="16"/>
                  </a:lnTo>
                  <a:cubicBezTo>
                    <a:pt x="4976" y="16"/>
                    <a:pt x="4973" y="13"/>
                    <a:pt x="4973" y="8"/>
                  </a:cubicBezTo>
                  <a:cubicBezTo>
                    <a:pt x="4973" y="4"/>
                    <a:pt x="4976" y="0"/>
                    <a:pt x="4981" y="0"/>
                  </a:cubicBezTo>
                  <a:lnTo>
                    <a:pt x="4981" y="0"/>
                  </a:lnTo>
                  <a:cubicBezTo>
                    <a:pt x="4985" y="0"/>
                    <a:pt x="4989" y="4"/>
                    <a:pt x="4989" y="8"/>
                  </a:cubicBezTo>
                  <a:cubicBezTo>
                    <a:pt x="4989" y="13"/>
                    <a:pt x="4985" y="16"/>
                    <a:pt x="4981" y="16"/>
                  </a:cubicBezTo>
                  <a:close/>
                  <a:moveTo>
                    <a:pt x="4949" y="16"/>
                  </a:moveTo>
                  <a:lnTo>
                    <a:pt x="4949" y="16"/>
                  </a:lnTo>
                  <a:cubicBezTo>
                    <a:pt x="4944" y="16"/>
                    <a:pt x="4941" y="13"/>
                    <a:pt x="4941" y="8"/>
                  </a:cubicBezTo>
                  <a:cubicBezTo>
                    <a:pt x="4941" y="4"/>
                    <a:pt x="4944" y="0"/>
                    <a:pt x="4949" y="0"/>
                  </a:cubicBezTo>
                  <a:lnTo>
                    <a:pt x="4949" y="0"/>
                  </a:lnTo>
                  <a:cubicBezTo>
                    <a:pt x="4953" y="0"/>
                    <a:pt x="4957" y="4"/>
                    <a:pt x="4957" y="8"/>
                  </a:cubicBezTo>
                  <a:cubicBezTo>
                    <a:pt x="4957" y="13"/>
                    <a:pt x="4953" y="16"/>
                    <a:pt x="4949" y="16"/>
                  </a:cubicBezTo>
                  <a:close/>
                  <a:moveTo>
                    <a:pt x="4917" y="16"/>
                  </a:moveTo>
                  <a:lnTo>
                    <a:pt x="4917" y="16"/>
                  </a:lnTo>
                  <a:cubicBezTo>
                    <a:pt x="4912" y="16"/>
                    <a:pt x="4909" y="13"/>
                    <a:pt x="4909" y="8"/>
                  </a:cubicBezTo>
                  <a:cubicBezTo>
                    <a:pt x="4909" y="4"/>
                    <a:pt x="4912" y="0"/>
                    <a:pt x="4917" y="0"/>
                  </a:cubicBezTo>
                  <a:lnTo>
                    <a:pt x="4917" y="0"/>
                  </a:lnTo>
                  <a:cubicBezTo>
                    <a:pt x="4921" y="0"/>
                    <a:pt x="4925" y="4"/>
                    <a:pt x="4925" y="8"/>
                  </a:cubicBezTo>
                  <a:cubicBezTo>
                    <a:pt x="4925" y="13"/>
                    <a:pt x="4921" y="16"/>
                    <a:pt x="4917" y="16"/>
                  </a:cubicBezTo>
                  <a:close/>
                  <a:moveTo>
                    <a:pt x="4885" y="16"/>
                  </a:moveTo>
                  <a:lnTo>
                    <a:pt x="4885" y="16"/>
                  </a:lnTo>
                  <a:cubicBezTo>
                    <a:pt x="4880" y="16"/>
                    <a:pt x="4877" y="13"/>
                    <a:pt x="4877" y="8"/>
                  </a:cubicBezTo>
                  <a:cubicBezTo>
                    <a:pt x="4877" y="4"/>
                    <a:pt x="4880" y="0"/>
                    <a:pt x="4885" y="0"/>
                  </a:cubicBezTo>
                  <a:lnTo>
                    <a:pt x="4885" y="0"/>
                  </a:lnTo>
                  <a:cubicBezTo>
                    <a:pt x="4889" y="0"/>
                    <a:pt x="4893" y="4"/>
                    <a:pt x="4893" y="8"/>
                  </a:cubicBezTo>
                  <a:cubicBezTo>
                    <a:pt x="4893" y="13"/>
                    <a:pt x="4889" y="16"/>
                    <a:pt x="4885" y="16"/>
                  </a:cubicBezTo>
                  <a:close/>
                  <a:moveTo>
                    <a:pt x="4853" y="16"/>
                  </a:moveTo>
                  <a:lnTo>
                    <a:pt x="4853" y="16"/>
                  </a:lnTo>
                  <a:cubicBezTo>
                    <a:pt x="4848" y="16"/>
                    <a:pt x="4845" y="13"/>
                    <a:pt x="4845" y="8"/>
                  </a:cubicBezTo>
                  <a:cubicBezTo>
                    <a:pt x="4845" y="4"/>
                    <a:pt x="4848" y="0"/>
                    <a:pt x="4853" y="0"/>
                  </a:cubicBezTo>
                  <a:lnTo>
                    <a:pt x="4853" y="0"/>
                  </a:lnTo>
                  <a:cubicBezTo>
                    <a:pt x="4857" y="0"/>
                    <a:pt x="4861" y="4"/>
                    <a:pt x="4861" y="8"/>
                  </a:cubicBezTo>
                  <a:cubicBezTo>
                    <a:pt x="4861" y="13"/>
                    <a:pt x="4857" y="16"/>
                    <a:pt x="4853" y="16"/>
                  </a:cubicBezTo>
                  <a:close/>
                  <a:moveTo>
                    <a:pt x="4821" y="16"/>
                  </a:moveTo>
                  <a:lnTo>
                    <a:pt x="4820" y="16"/>
                  </a:lnTo>
                  <a:cubicBezTo>
                    <a:pt x="4816" y="16"/>
                    <a:pt x="4812" y="13"/>
                    <a:pt x="4812" y="8"/>
                  </a:cubicBezTo>
                  <a:cubicBezTo>
                    <a:pt x="4812" y="4"/>
                    <a:pt x="4816" y="0"/>
                    <a:pt x="4820" y="0"/>
                  </a:cubicBezTo>
                  <a:lnTo>
                    <a:pt x="4821" y="0"/>
                  </a:lnTo>
                  <a:cubicBezTo>
                    <a:pt x="4825" y="0"/>
                    <a:pt x="4829" y="4"/>
                    <a:pt x="4829" y="8"/>
                  </a:cubicBezTo>
                  <a:cubicBezTo>
                    <a:pt x="4829" y="13"/>
                    <a:pt x="4825" y="16"/>
                    <a:pt x="4821" y="16"/>
                  </a:cubicBezTo>
                  <a:close/>
                  <a:moveTo>
                    <a:pt x="4788" y="16"/>
                  </a:moveTo>
                  <a:lnTo>
                    <a:pt x="4788" y="16"/>
                  </a:lnTo>
                  <a:cubicBezTo>
                    <a:pt x="4784" y="16"/>
                    <a:pt x="4780" y="13"/>
                    <a:pt x="4780" y="8"/>
                  </a:cubicBezTo>
                  <a:cubicBezTo>
                    <a:pt x="4780" y="4"/>
                    <a:pt x="4784" y="0"/>
                    <a:pt x="4788" y="0"/>
                  </a:cubicBezTo>
                  <a:lnTo>
                    <a:pt x="4788" y="0"/>
                  </a:lnTo>
                  <a:cubicBezTo>
                    <a:pt x="4793" y="0"/>
                    <a:pt x="4796" y="4"/>
                    <a:pt x="4796" y="8"/>
                  </a:cubicBezTo>
                  <a:cubicBezTo>
                    <a:pt x="4796" y="13"/>
                    <a:pt x="4793" y="16"/>
                    <a:pt x="4788" y="16"/>
                  </a:cubicBezTo>
                  <a:close/>
                  <a:moveTo>
                    <a:pt x="4756" y="16"/>
                  </a:moveTo>
                  <a:lnTo>
                    <a:pt x="4756" y="16"/>
                  </a:lnTo>
                  <a:cubicBezTo>
                    <a:pt x="4752" y="16"/>
                    <a:pt x="4748" y="13"/>
                    <a:pt x="4748" y="8"/>
                  </a:cubicBezTo>
                  <a:cubicBezTo>
                    <a:pt x="4748" y="4"/>
                    <a:pt x="4752" y="0"/>
                    <a:pt x="4756" y="0"/>
                  </a:cubicBezTo>
                  <a:lnTo>
                    <a:pt x="4756" y="0"/>
                  </a:lnTo>
                  <a:cubicBezTo>
                    <a:pt x="4761" y="0"/>
                    <a:pt x="4764" y="4"/>
                    <a:pt x="4764" y="8"/>
                  </a:cubicBezTo>
                  <a:cubicBezTo>
                    <a:pt x="4764" y="13"/>
                    <a:pt x="4761" y="16"/>
                    <a:pt x="4756" y="16"/>
                  </a:cubicBezTo>
                  <a:close/>
                  <a:moveTo>
                    <a:pt x="4724" y="16"/>
                  </a:moveTo>
                  <a:lnTo>
                    <a:pt x="4724" y="16"/>
                  </a:lnTo>
                  <a:cubicBezTo>
                    <a:pt x="4720" y="16"/>
                    <a:pt x="4716" y="13"/>
                    <a:pt x="4716" y="8"/>
                  </a:cubicBezTo>
                  <a:cubicBezTo>
                    <a:pt x="4716" y="4"/>
                    <a:pt x="4720" y="0"/>
                    <a:pt x="4724" y="0"/>
                  </a:cubicBezTo>
                  <a:lnTo>
                    <a:pt x="4724" y="0"/>
                  </a:lnTo>
                  <a:cubicBezTo>
                    <a:pt x="4729" y="0"/>
                    <a:pt x="4732" y="4"/>
                    <a:pt x="4732" y="8"/>
                  </a:cubicBezTo>
                  <a:cubicBezTo>
                    <a:pt x="4732" y="13"/>
                    <a:pt x="4729" y="16"/>
                    <a:pt x="4724" y="16"/>
                  </a:cubicBezTo>
                  <a:close/>
                  <a:moveTo>
                    <a:pt x="4692" y="16"/>
                  </a:moveTo>
                  <a:lnTo>
                    <a:pt x="4692" y="16"/>
                  </a:lnTo>
                  <a:cubicBezTo>
                    <a:pt x="4688" y="16"/>
                    <a:pt x="4684" y="13"/>
                    <a:pt x="4684" y="8"/>
                  </a:cubicBezTo>
                  <a:cubicBezTo>
                    <a:pt x="4684" y="4"/>
                    <a:pt x="4688" y="0"/>
                    <a:pt x="4692" y="0"/>
                  </a:cubicBezTo>
                  <a:lnTo>
                    <a:pt x="4692" y="0"/>
                  </a:lnTo>
                  <a:cubicBezTo>
                    <a:pt x="4697" y="0"/>
                    <a:pt x="4700" y="4"/>
                    <a:pt x="4700" y="8"/>
                  </a:cubicBezTo>
                  <a:cubicBezTo>
                    <a:pt x="4700" y="13"/>
                    <a:pt x="4697" y="16"/>
                    <a:pt x="4692" y="16"/>
                  </a:cubicBezTo>
                  <a:close/>
                  <a:moveTo>
                    <a:pt x="4660" y="16"/>
                  </a:moveTo>
                  <a:lnTo>
                    <a:pt x="4660" y="16"/>
                  </a:lnTo>
                  <a:cubicBezTo>
                    <a:pt x="4656" y="16"/>
                    <a:pt x="4652" y="13"/>
                    <a:pt x="4652" y="8"/>
                  </a:cubicBezTo>
                  <a:cubicBezTo>
                    <a:pt x="4652" y="4"/>
                    <a:pt x="4656" y="0"/>
                    <a:pt x="4660" y="0"/>
                  </a:cubicBezTo>
                  <a:lnTo>
                    <a:pt x="4660" y="0"/>
                  </a:lnTo>
                  <a:cubicBezTo>
                    <a:pt x="4665" y="0"/>
                    <a:pt x="4668" y="4"/>
                    <a:pt x="4668" y="8"/>
                  </a:cubicBezTo>
                  <a:cubicBezTo>
                    <a:pt x="4668" y="13"/>
                    <a:pt x="4665" y="16"/>
                    <a:pt x="4660" y="16"/>
                  </a:cubicBezTo>
                  <a:close/>
                  <a:moveTo>
                    <a:pt x="4628" y="16"/>
                  </a:moveTo>
                  <a:lnTo>
                    <a:pt x="4628" y="16"/>
                  </a:lnTo>
                  <a:cubicBezTo>
                    <a:pt x="4624" y="16"/>
                    <a:pt x="4620" y="13"/>
                    <a:pt x="4620" y="8"/>
                  </a:cubicBezTo>
                  <a:cubicBezTo>
                    <a:pt x="4620" y="4"/>
                    <a:pt x="4624" y="0"/>
                    <a:pt x="4628" y="0"/>
                  </a:cubicBezTo>
                  <a:lnTo>
                    <a:pt x="4628" y="0"/>
                  </a:lnTo>
                  <a:cubicBezTo>
                    <a:pt x="4633" y="0"/>
                    <a:pt x="4636" y="4"/>
                    <a:pt x="4636" y="8"/>
                  </a:cubicBezTo>
                  <a:cubicBezTo>
                    <a:pt x="4636" y="13"/>
                    <a:pt x="4633" y="16"/>
                    <a:pt x="4628" y="16"/>
                  </a:cubicBezTo>
                  <a:close/>
                  <a:moveTo>
                    <a:pt x="4596" y="16"/>
                  </a:moveTo>
                  <a:lnTo>
                    <a:pt x="4596" y="16"/>
                  </a:lnTo>
                  <a:cubicBezTo>
                    <a:pt x="4592" y="16"/>
                    <a:pt x="4588" y="13"/>
                    <a:pt x="4588" y="8"/>
                  </a:cubicBezTo>
                  <a:cubicBezTo>
                    <a:pt x="4588" y="4"/>
                    <a:pt x="4592" y="0"/>
                    <a:pt x="4596" y="0"/>
                  </a:cubicBezTo>
                  <a:lnTo>
                    <a:pt x="4596" y="0"/>
                  </a:lnTo>
                  <a:cubicBezTo>
                    <a:pt x="4601" y="0"/>
                    <a:pt x="4604" y="4"/>
                    <a:pt x="4604" y="8"/>
                  </a:cubicBezTo>
                  <a:cubicBezTo>
                    <a:pt x="4604" y="13"/>
                    <a:pt x="4601" y="16"/>
                    <a:pt x="4596" y="16"/>
                  </a:cubicBezTo>
                  <a:close/>
                  <a:moveTo>
                    <a:pt x="4564" y="16"/>
                  </a:moveTo>
                  <a:lnTo>
                    <a:pt x="4564" y="16"/>
                  </a:lnTo>
                  <a:cubicBezTo>
                    <a:pt x="4560" y="16"/>
                    <a:pt x="4556" y="13"/>
                    <a:pt x="4556" y="8"/>
                  </a:cubicBezTo>
                  <a:cubicBezTo>
                    <a:pt x="4556" y="4"/>
                    <a:pt x="4560" y="0"/>
                    <a:pt x="4564" y="0"/>
                  </a:cubicBezTo>
                  <a:lnTo>
                    <a:pt x="4564" y="0"/>
                  </a:lnTo>
                  <a:cubicBezTo>
                    <a:pt x="4569" y="0"/>
                    <a:pt x="4572" y="4"/>
                    <a:pt x="4572" y="8"/>
                  </a:cubicBezTo>
                  <a:cubicBezTo>
                    <a:pt x="4572" y="13"/>
                    <a:pt x="4569" y="16"/>
                    <a:pt x="4564" y="16"/>
                  </a:cubicBezTo>
                  <a:close/>
                  <a:moveTo>
                    <a:pt x="4532" y="16"/>
                  </a:moveTo>
                  <a:lnTo>
                    <a:pt x="4532" y="16"/>
                  </a:lnTo>
                  <a:cubicBezTo>
                    <a:pt x="4528" y="16"/>
                    <a:pt x="4524" y="13"/>
                    <a:pt x="4524" y="8"/>
                  </a:cubicBezTo>
                  <a:cubicBezTo>
                    <a:pt x="4524" y="4"/>
                    <a:pt x="4528" y="0"/>
                    <a:pt x="4532" y="0"/>
                  </a:cubicBezTo>
                  <a:lnTo>
                    <a:pt x="4532" y="0"/>
                  </a:lnTo>
                  <a:cubicBezTo>
                    <a:pt x="4537" y="0"/>
                    <a:pt x="4540" y="4"/>
                    <a:pt x="4540" y="8"/>
                  </a:cubicBezTo>
                  <a:cubicBezTo>
                    <a:pt x="4540" y="13"/>
                    <a:pt x="4537" y="16"/>
                    <a:pt x="4532" y="16"/>
                  </a:cubicBezTo>
                  <a:close/>
                  <a:moveTo>
                    <a:pt x="4500" y="16"/>
                  </a:moveTo>
                  <a:lnTo>
                    <a:pt x="4500" y="16"/>
                  </a:lnTo>
                  <a:cubicBezTo>
                    <a:pt x="4496" y="16"/>
                    <a:pt x="4492" y="13"/>
                    <a:pt x="4492" y="8"/>
                  </a:cubicBezTo>
                  <a:cubicBezTo>
                    <a:pt x="4492" y="4"/>
                    <a:pt x="4496" y="0"/>
                    <a:pt x="4500" y="0"/>
                  </a:cubicBezTo>
                  <a:lnTo>
                    <a:pt x="4500" y="0"/>
                  </a:lnTo>
                  <a:cubicBezTo>
                    <a:pt x="4505" y="0"/>
                    <a:pt x="4508" y="4"/>
                    <a:pt x="4508" y="8"/>
                  </a:cubicBezTo>
                  <a:cubicBezTo>
                    <a:pt x="4508" y="13"/>
                    <a:pt x="4505" y="16"/>
                    <a:pt x="4500" y="16"/>
                  </a:cubicBezTo>
                  <a:close/>
                  <a:moveTo>
                    <a:pt x="4468" y="16"/>
                  </a:moveTo>
                  <a:lnTo>
                    <a:pt x="4468" y="16"/>
                  </a:lnTo>
                  <a:cubicBezTo>
                    <a:pt x="4464" y="16"/>
                    <a:pt x="4460" y="13"/>
                    <a:pt x="4460" y="8"/>
                  </a:cubicBezTo>
                  <a:cubicBezTo>
                    <a:pt x="4460" y="4"/>
                    <a:pt x="4464" y="0"/>
                    <a:pt x="4468" y="0"/>
                  </a:cubicBezTo>
                  <a:lnTo>
                    <a:pt x="4468" y="0"/>
                  </a:lnTo>
                  <a:cubicBezTo>
                    <a:pt x="4473" y="0"/>
                    <a:pt x="4476" y="4"/>
                    <a:pt x="4476" y="8"/>
                  </a:cubicBezTo>
                  <a:cubicBezTo>
                    <a:pt x="4476" y="13"/>
                    <a:pt x="4473" y="16"/>
                    <a:pt x="4468" y="16"/>
                  </a:cubicBezTo>
                  <a:close/>
                  <a:moveTo>
                    <a:pt x="4436" y="16"/>
                  </a:moveTo>
                  <a:lnTo>
                    <a:pt x="4436" y="16"/>
                  </a:lnTo>
                  <a:cubicBezTo>
                    <a:pt x="4432" y="16"/>
                    <a:pt x="4428" y="13"/>
                    <a:pt x="4428" y="8"/>
                  </a:cubicBezTo>
                  <a:cubicBezTo>
                    <a:pt x="4428" y="4"/>
                    <a:pt x="4432" y="0"/>
                    <a:pt x="4436" y="0"/>
                  </a:cubicBezTo>
                  <a:lnTo>
                    <a:pt x="4436" y="0"/>
                  </a:lnTo>
                  <a:cubicBezTo>
                    <a:pt x="4441" y="0"/>
                    <a:pt x="4444" y="4"/>
                    <a:pt x="4444" y="8"/>
                  </a:cubicBezTo>
                  <a:cubicBezTo>
                    <a:pt x="4444" y="13"/>
                    <a:pt x="4441" y="16"/>
                    <a:pt x="4436" y="16"/>
                  </a:cubicBezTo>
                  <a:close/>
                  <a:moveTo>
                    <a:pt x="4404" y="16"/>
                  </a:moveTo>
                  <a:lnTo>
                    <a:pt x="4404" y="16"/>
                  </a:lnTo>
                  <a:cubicBezTo>
                    <a:pt x="4400" y="16"/>
                    <a:pt x="4396" y="13"/>
                    <a:pt x="4396" y="8"/>
                  </a:cubicBezTo>
                  <a:cubicBezTo>
                    <a:pt x="4396" y="4"/>
                    <a:pt x="4400" y="0"/>
                    <a:pt x="4404" y="0"/>
                  </a:cubicBezTo>
                  <a:lnTo>
                    <a:pt x="4404" y="0"/>
                  </a:lnTo>
                  <a:cubicBezTo>
                    <a:pt x="4409" y="0"/>
                    <a:pt x="4412" y="4"/>
                    <a:pt x="4412" y="8"/>
                  </a:cubicBezTo>
                  <a:cubicBezTo>
                    <a:pt x="4412" y="13"/>
                    <a:pt x="4409" y="16"/>
                    <a:pt x="4404" y="16"/>
                  </a:cubicBezTo>
                  <a:close/>
                  <a:moveTo>
                    <a:pt x="4372" y="16"/>
                  </a:moveTo>
                  <a:lnTo>
                    <a:pt x="4372" y="16"/>
                  </a:lnTo>
                  <a:cubicBezTo>
                    <a:pt x="4368" y="16"/>
                    <a:pt x="4364" y="13"/>
                    <a:pt x="4364" y="8"/>
                  </a:cubicBezTo>
                  <a:cubicBezTo>
                    <a:pt x="4364" y="4"/>
                    <a:pt x="4368" y="0"/>
                    <a:pt x="4372" y="0"/>
                  </a:cubicBezTo>
                  <a:lnTo>
                    <a:pt x="4372" y="0"/>
                  </a:lnTo>
                  <a:cubicBezTo>
                    <a:pt x="4377" y="0"/>
                    <a:pt x="4380" y="4"/>
                    <a:pt x="4380" y="8"/>
                  </a:cubicBezTo>
                  <a:cubicBezTo>
                    <a:pt x="4380" y="13"/>
                    <a:pt x="4377" y="16"/>
                    <a:pt x="4372" y="16"/>
                  </a:cubicBezTo>
                  <a:close/>
                  <a:moveTo>
                    <a:pt x="4340" y="16"/>
                  </a:moveTo>
                  <a:lnTo>
                    <a:pt x="4340" y="16"/>
                  </a:lnTo>
                  <a:cubicBezTo>
                    <a:pt x="4336" y="16"/>
                    <a:pt x="4332" y="13"/>
                    <a:pt x="4332" y="8"/>
                  </a:cubicBezTo>
                  <a:cubicBezTo>
                    <a:pt x="4332" y="4"/>
                    <a:pt x="4336" y="0"/>
                    <a:pt x="4340" y="0"/>
                  </a:cubicBezTo>
                  <a:lnTo>
                    <a:pt x="4340" y="0"/>
                  </a:lnTo>
                  <a:cubicBezTo>
                    <a:pt x="4345" y="0"/>
                    <a:pt x="4348" y="4"/>
                    <a:pt x="4348" y="8"/>
                  </a:cubicBezTo>
                  <a:cubicBezTo>
                    <a:pt x="4348" y="13"/>
                    <a:pt x="4345" y="16"/>
                    <a:pt x="4340" y="16"/>
                  </a:cubicBezTo>
                  <a:close/>
                  <a:moveTo>
                    <a:pt x="4308" y="16"/>
                  </a:moveTo>
                  <a:lnTo>
                    <a:pt x="4308" y="16"/>
                  </a:lnTo>
                  <a:cubicBezTo>
                    <a:pt x="4304" y="16"/>
                    <a:pt x="4300" y="13"/>
                    <a:pt x="4300" y="8"/>
                  </a:cubicBezTo>
                  <a:cubicBezTo>
                    <a:pt x="4300" y="4"/>
                    <a:pt x="4304" y="0"/>
                    <a:pt x="4308" y="0"/>
                  </a:cubicBezTo>
                  <a:lnTo>
                    <a:pt x="4308" y="0"/>
                  </a:lnTo>
                  <a:cubicBezTo>
                    <a:pt x="4313" y="0"/>
                    <a:pt x="4316" y="4"/>
                    <a:pt x="4316" y="8"/>
                  </a:cubicBezTo>
                  <a:cubicBezTo>
                    <a:pt x="4316" y="13"/>
                    <a:pt x="4313" y="16"/>
                    <a:pt x="4308" y="16"/>
                  </a:cubicBezTo>
                  <a:close/>
                  <a:moveTo>
                    <a:pt x="4276" y="16"/>
                  </a:moveTo>
                  <a:lnTo>
                    <a:pt x="4276" y="16"/>
                  </a:lnTo>
                  <a:cubicBezTo>
                    <a:pt x="4272" y="16"/>
                    <a:pt x="4268" y="13"/>
                    <a:pt x="4268" y="8"/>
                  </a:cubicBezTo>
                  <a:cubicBezTo>
                    <a:pt x="4268" y="4"/>
                    <a:pt x="4272" y="0"/>
                    <a:pt x="4276" y="0"/>
                  </a:cubicBezTo>
                  <a:lnTo>
                    <a:pt x="4276" y="0"/>
                  </a:lnTo>
                  <a:cubicBezTo>
                    <a:pt x="4281" y="0"/>
                    <a:pt x="4284" y="4"/>
                    <a:pt x="4284" y="8"/>
                  </a:cubicBezTo>
                  <a:cubicBezTo>
                    <a:pt x="4284" y="13"/>
                    <a:pt x="4281" y="16"/>
                    <a:pt x="4276" y="16"/>
                  </a:cubicBezTo>
                  <a:close/>
                  <a:moveTo>
                    <a:pt x="4244" y="16"/>
                  </a:moveTo>
                  <a:lnTo>
                    <a:pt x="4244" y="16"/>
                  </a:lnTo>
                  <a:cubicBezTo>
                    <a:pt x="4240" y="16"/>
                    <a:pt x="4236" y="13"/>
                    <a:pt x="4236" y="8"/>
                  </a:cubicBezTo>
                  <a:cubicBezTo>
                    <a:pt x="4236" y="4"/>
                    <a:pt x="4240" y="0"/>
                    <a:pt x="4244" y="0"/>
                  </a:cubicBezTo>
                  <a:lnTo>
                    <a:pt x="4244" y="0"/>
                  </a:lnTo>
                  <a:cubicBezTo>
                    <a:pt x="4249" y="0"/>
                    <a:pt x="4252" y="4"/>
                    <a:pt x="4252" y="8"/>
                  </a:cubicBezTo>
                  <a:cubicBezTo>
                    <a:pt x="4252" y="13"/>
                    <a:pt x="4249" y="16"/>
                    <a:pt x="4244" y="16"/>
                  </a:cubicBezTo>
                  <a:close/>
                  <a:moveTo>
                    <a:pt x="4212" y="16"/>
                  </a:moveTo>
                  <a:lnTo>
                    <a:pt x="4212" y="16"/>
                  </a:lnTo>
                  <a:cubicBezTo>
                    <a:pt x="4208" y="16"/>
                    <a:pt x="4204" y="13"/>
                    <a:pt x="4204" y="8"/>
                  </a:cubicBezTo>
                  <a:cubicBezTo>
                    <a:pt x="4204" y="4"/>
                    <a:pt x="4208" y="0"/>
                    <a:pt x="4212" y="0"/>
                  </a:cubicBezTo>
                  <a:lnTo>
                    <a:pt x="4212" y="0"/>
                  </a:lnTo>
                  <a:cubicBezTo>
                    <a:pt x="4217" y="0"/>
                    <a:pt x="4220" y="4"/>
                    <a:pt x="4220" y="8"/>
                  </a:cubicBezTo>
                  <a:cubicBezTo>
                    <a:pt x="4220" y="13"/>
                    <a:pt x="4217" y="16"/>
                    <a:pt x="4212" y="16"/>
                  </a:cubicBezTo>
                  <a:close/>
                  <a:moveTo>
                    <a:pt x="4180" y="16"/>
                  </a:moveTo>
                  <a:lnTo>
                    <a:pt x="4180" y="16"/>
                  </a:lnTo>
                  <a:cubicBezTo>
                    <a:pt x="4176" y="16"/>
                    <a:pt x="4172" y="13"/>
                    <a:pt x="4172" y="8"/>
                  </a:cubicBezTo>
                  <a:cubicBezTo>
                    <a:pt x="4172" y="4"/>
                    <a:pt x="4176" y="0"/>
                    <a:pt x="4180" y="0"/>
                  </a:cubicBezTo>
                  <a:lnTo>
                    <a:pt x="4180" y="0"/>
                  </a:lnTo>
                  <a:cubicBezTo>
                    <a:pt x="4185" y="0"/>
                    <a:pt x="4188" y="4"/>
                    <a:pt x="4188" y="8"/>
                  </a:cubicBezTo>
                  <a:cubicBezTo>
                    <a:pt x="4188" y="13"/>
                    <a:pt x="4185" y="16"/>
                    <a:pt x="4180" y="16"/>
                  </a:cubicBezTo>
                  <a:close/>
                  <a:moveTo>
                    <a:pt x="4148" y="16"/>
                  </a:moveTo>
                  <a:lnTo>
                    <a:pt x="4148" y="16"/>
                  </a:lnTo>
                  <a:cubicBezTo>
                    <a:pt x="4144" y="16"/>
                    <a:pt x="4140" y="13"/>
                    <a:pt x="4140" y="8"/>
                  </a:cubicBezTo>
                  <a:cubicBezTo>
                    <a:pt x="4140" y="4"/>
                    <a:pt x="4144" y="0"/>
                    <a:pt x="4148" y="0"/>
                  </a:cubicBezTo>
                  <a:lnTo>
                    <a:pt x="4148" y="0"/>
                  </a:lnTo>
                  <a:cubicBezTo>
                    <a:pt x="4153" y="0"/>
                    <a:pt x="4156" y="4"/>
                    <a:pt x="4156" y="8"/>
                  </a:cubicBezTo>
                  <a:cubicBezTo>
                    <a:pt x="4156" y="13"/>
                    <a:pt x="4153" y="16"/>
                    <a:pt x="4148" y="16"/>
                  </a:cubicBezTo>
                  <a:close/>
                  <a:moveTo>
                    <a:pt x="4116" y="16"/>
                  </a:moveTo>
                  <a:lnTo>
                    <a:pt x="4116" y="16"/>
                  </a:lnTo>
                  <a:cubicBezTo>
                    <a:pt x="4112" y="16"/>
                    <a:pt x="4108" y="13"/>
                    <a:pt x="4108" y="8"/>
                  </a:cubicBezTo>
                  <a:cubicBezTo>
                    <a:pt x="4108" y="4"/>
                    <a:pt x="4112" y="0"/>
                    <a:pt x="4116" y="0"/>
                  </a:cubicBezTo>
                  <a:lnTo>
                    <a:pt x="4116" y="0"/>
                  </a:lnTo>
                  <a:cubicBezTo>
                    <a:pt x="4121" y="0"/>
                    <a:pt x="4124" y="4"/>
                    <a:pt x="4124" y="8"/>
                  </a:cubicBezTo>
                  <a:cubicBezTo>
                    <a:pt x="4124" y="13"/>
                    <a:pt x="4121" y="16"/>
                    <a:pt x="4116" y="16"/>
                  </a:cubicBezTo>
                  <a:close/>
                  <a:moveTo>
                    <a:pt x="4084" y="16"/>
                  </a:moveTo>
                  <a:lnTo>
                    <a:pt x="4084" y="16"/>
                  </a:lnTo>
                  <a:cubicBezTo>
                    <a:pt x="4080" y="16"/>
                    <a:pt x="4076" y="13"/>
                    <a:pt x="4076" y="8"/>
                  </a:cubicBezTo>
                  <a:cubicBezTo>
                    <a:pt x="4076" y="4"/>
                    <a:pt x="4080" y="0"/>
                    <a:pt x="4084" y="0"/>
                  </a:cubicBezTo>
                  <a:lnTo>
                    <a:pt x="4084" y="0"/>
                  </a:lnTo>
                  <a:cubicBezTo>
                    <a:pt x="4089" y="0"/>
                    <a:pt x="4092" y="4"/>
                    <a:pt x="4092" y="8"/>
                  </a:cubicBezTo>
                  <a:cubicBezTo>
                    <a:pt x="4092" y="13"/>
                    <a:pt x="4089" y="16"/>
                    <a:pt x="4084" y="16"/>
                  </a:cubicBezTo>
                  <a:close/>
                  <a:moveTo>
                    <a:pt x="4052" y="16"/>
                  </a:moveTo>
                  <a:lnTo>
                    <a:pt x="4052" y="16"/>
                  </a:lnTo>
                  <a:cubicBezTo>
                    <a:pt x="4048" y="16"/>
                    <a:pt x="4044" y="13"/>
                    <a:pt x="4044" y="8"/>
                  </a:cubicBezTo>
                  <a:cubicBezTo>
                    <a:pt x="4044" y="4"/>
                    <a:pt x="4048" y="0"/>
                    <a:pt x="4052" y="0"/>
                  </a:cubicBezTo>
                  <a:lnTo>
                    <a:pt x="4052" y="0"/>
                  </a:lnTo>
                  <a:cubicBezTo>
                    <a:pt x="4056" y="0"/>
                    <a:pt x="4060" y="4"/>
                    <a:pt x="4060" y="8"/>
                  </a:cubicBezTo>
                  <a:cubicBezTo>
                    <a:pt x="4060" y="13"/>
                    <a:pt x="4056" y="16"/>
                    <a:pt x="4052" y="16"/>
                  </a:cubicBezTo>
                  <a:close/>
                  <a:moveTo>
                    <a:pt x="4020" y="16"/>
                  </a:moveTo>
                  <a:lnTo>
                    <a:pt x="4020" y="16"/>
                  </a:lnTo>
                  <a:cubicBezTo>
                    <a:pt x="4016" y="16"/>
                    <a:pt x="4012" y="13"/>
                    <a:pt x="4012" y="8"/>
                  </a:cubicBezTo>
                  <a:cubicBezTo>
                    <a:pt x="4012" y="4"/>
                    <a:pt x="4016" y="0"/>
                    <a:pt x="4020" y="0"/>
                  </a:cubicBezTo>
                  <a:lnTo>
                    <a:pt x="4020" y="0"/>
                  </a:lnTo>
                  <a:cubicBezTo>
                    <a:pt x="4024" y="0"/>
                    <a:pt x="4028" y="4"/>
                    <a:pt x="4028" y="8"/>
                  </a:cubicBezTo>
                  <a:cubicBezTo>
                    <a:pt x="4028" y="13"/>
                    <a:pt x="4024" y="16"/>
                    <a:pt x="4020" y="16"/>
                  </a:cubicBezTo>
                  <a:close/>
                  <a:moveTo>
                    <a:pt x="3988" y="16"/>
                  </a:moveTo>
                  <a:lnTo>
                    <a:pt x="3988" y="16"/>
                  </a:lnTo>
                  <a:cubicBezTo>
                    <a:pt x="3984" y="16"/>
                    <a:pt x="3980" y="13"/>
                    <a:pt x="3980" y="8"/>
                  </a:cubicBezTo>
                  <a:cubicBezTo>
                    <a:pt x="3980" y="4"/>
                    <a:pt x="3984" y="0"/>
                    <a:pt x="3988" y="0"/>
                  </a:cubicBezTo>
                  <a:lnTo>
                    <a:pt x="3988" y="0"/>
                  </a:lnTo>
                  <a:cubicBezTo>
                    <a:pt x="3992" y="0"/>
                    <a:pt x="3996" y="4"/>
                    <a:pt x="3996" y="8"/>
                  </a:cubicBezTo>
                  <a:cubicBezTo>
                    <a:pt x="3996" y="13"/>
                    <a:pt x="3992" y="16"/>
                    <a:pt x="3988" y="16"/>
                  </a:cubicBezTo>
                  <a:close/>
                  <a:moveTo>
                    <a:pt x="3956" y="16"/>
                  </a:moveTo>
                  <a:lnTo>
                    <a:pt x="3956" y="16"/>
                  </a:lnTo>
                  <a:cubicBezTo>
                    <a:pt x="3952" y="16"/>
                    <a:pt x="3948" y="13"/>
                    <a:pt x="3948" y="8"/>
                  </a:cubicBezTo>
                  <a:cubicBezTo>
                    <a:pt x="3948" y="4"/>
                    <a:pt x="3952" y="0"/>
                    <a:pt x="3956" y="0"/>
                  </a:cubicBezTo>
                  <a:lnTo>
                    <a:pt x="3956" y="0"/>
                  </a:lnTo>
                  <a:cubicBezTo>
                    <a:pt x="3960" y="0"/>
                    <a:pt x="3964" y="4"/>
                    <a:pt x="3964" y="8"/>
                  </a:cubicBezTo>
                  <a:cubicBezTo>
                    <a:pt x="3964" y="13"/>
                    <a:pt x="3960" y="16"/>
                    <a:pt x="3956" y="16"/>
                  </a:cubicBezTo>
                  <a:close/>
                  <a:moveTo>
                    <a:pt x="3924" y="16"/>
                  </a:moveTo>
                  <a:lnTo>
                    <a:pt x="3924" y="16"/>
                  </a:lnTo>
                  <a:cubicBezTo>
                    <a:pt x="3920" y="16"/>
                    <a:pt x="3916" y="13"/>
                    <a:pt x="3916" y="8"/>
                  </a:cubicBezTo>
                  <a:cubicBezTo>
                    <a:pt x="3916" y="4"/>
                    <a:pt x="3920" y="0"/>
                    <a:pt x="3924" y="0"/>
                  </a:cubicBezTo>
                  <a:lnTo>
                    <a:pt x="3924" y="0"/>
                  </a:lnTo>
                  <a:cubicBezTo>
                    <a:pt x="3928" y="0"/>
                    <a:pt x="3932" y="4"/>
                    <a:pt x="3932" y="8"/>
                  </a:cubicBezTo>
                  <a:cubicBezTo>
                    <a:pt x="3932" y="13"/>
                    <a:pt x="3928" y="16"/>
                    <a:pt x="3924" y="16"/>
                  </a:cubicBezTo>
                  <a:close/>
                  <a:moveTo>
                    <a:pt x="3892" y="16"/>
                  </a:moveTo>
                  <a:lnTo>
                    <a:pt x="3892" y="16"/>
                  </a:lnTo>
                  <a:cubicBezTo>
                    <a:pt x="3888" y="16"/>
                    <a:pt x="3884" y="13"/>
                    <a:pt x="3884" y="8"/>
                  </a:cubicBezTo>
                  <a:cubicBezTo>
                    <a:pt x="3884" y="4"/>
                    <a:pt x="3888" y="0"/>
                    <a:pt x="3892" y="0"/>
                  </a:cubicBezTo>
                  <a:lnTo>
                    <a:pt x="3892" y="0"/>
                  </a:lnTo>
                  <a:cubicBezTo>
                    <a:pt x="3896" y="0"/>
                    <a:pt x="3900" y="4"/>
                    <a:pt x="3900" y="8"/>
                  </a:cubicBezTo>
                  <a:cubicBezTo>
                    <a:pt x="3900" y="13"/>
                    <a:pt x="3896" y="16"/>
                    <a:pt x="3892" y="16"/>
                  </a:cubicBezTo>
                  <a:close/>
                  <a:moveTo>
                    <a:pt x="3860" y="16"/>
                  </a:moveTo>
                  <a:lnTo>
                    <a:pt x="3860" y="16"/>
                  </a:lnTo>
                  <a:cubicBezTo>
                    <a:pt x="3856" y="16"/>
                    <a:pt x="3852" y="13"/>
                    <a:pt x="3852" y="8"/>
                  </a:cubicBezTo>
                  <a:cubicBezTo>
                    <a:pt x="3852" y="4"/>
                    <a:pt x="3856" y="0"/>
                    <a:pt x="3860" y="0"/>
                  </a:cubicBezTo>
                  <a:lnTo>
                    <a:pt x="3860" y="0"/>
                  </a:lnTo>
                  <a:cubicBezTo>
                    <a:pt x="3864" y="0"/>
                    <a:pt x="3868" y="4"/>
                    <a:pt x="3868" y="8"/>
                  </a:cubicBezTo>
                  <a:cubicBezTo>
                    <a:pt x="3868" y="13"/>
                    <a:pt x="3864" y="16"/>
                    <a:pt x="3860" y="16"/>
                  </a:cubicBezTo>
                  <a:close/>
                  <a:moveTo>
                    <a:pt x="3828" y="16"/>
                  </a:moveTo>
                  <a:lnTo>
                    <a:pt x="3828" y="16"/>
                  </a:lnTo>
                  <a:cubicBezTo>
                    <a:pt x="3824" y="16"/>
                    <a:pt x="3820" y="13"/>
                    <a:pt x="3820" y="8"/>
                  </a:cubicBezTo>
                  <a:cubicBezTo>
                    <a:pt x="3820" y="4"/>
                    <a:pt x="3824" y="0"/>
                    <a:pt x="3828" y="0"/>
                  </a:cubicBezTo>
                  <a:lnTo>
                    <a:pt x="3828" y="0"/>
                  </a:lnTo>
                  <a:cubicBezTo>
                    <a:pt x="3832" y="0"/>
                    <a:pt x="3836" y="4"/>
                    <a:pt x="3836" y="8"/>
                  </a:cubicBezTo>
                  <a:cubicBezTo>
                    <a:pt x="3836" y="13"/>
                    <a:pt x="3832" y="16"/>
                    <a:pt x="3828" y="16"/>
                  </a:cubicBezTo>
                  <a:close/>
                  <a:moveTo>
                    <a:pt x="3796" y="16"/>
                  </a:moveTo>
                  <a:lnTo>
                    <a:pt x="3796" y="16"/>
                  </a:lnTo>
                  <a:cubicBezTo>
                    <a:pt x="3792" y="16"/>
                    <a:pt x="3788" y="13"/>
                    <a:pt x="3788" y="8"/>
                  </a:cubicBezTo>
                  <a:cubicBezTo>
                    <a:pt x="3788" y="4"/>
                    <a:pt x="3792" y="0"/>
                    <a:pt x="3796" y="0"/>
                  </a:cubicBezTo>
                  <a:lnTo>
                    <a:pt x="3796" y="0"/>
                  </a:lnTo>
                  <a:cubicBezTo>
                    <a:pt x="3800" y="0"/>
                    <a:pt x="3804" y="4"/>
                    <a:pt x="3804" y="8"/>
                  </a:cubicBezTo>
                  <a:cubicBezTo>
                    <a:pt x="3804" y="13"/>
                    <a:pt x="3800" y="16"/>
                    <a:pt x="3796" y="16"/>
                  </a:cubicBezTo>
                  <a:close/>
                  <a:moveTo>
                    <a:pt x="3764" y="16"/>
                  </a:moveTo>
                  <a:lnTo>
                    <a:pt x="3764" y="16"/>
                  </a:lnTo>
                  <a:cubicBezTo>
                    <a:pt x="3759" y="16"/>
                    <a:pt x="3756" y="13"/>
                    <a:pt x="3756" y="8"/>
                  </a:cubicBezTo>
                  <a:cubicBezTo>
                    <a:pt x="3756" y="4"/>
                    <a:pt x="3759" y="0"/>
                    <a:pt x="3764" y="0"/>
                  </a:cubicBezTo>
                  <a:lnTo>
                    <a:pt x="3764" y="0"/>
                  </a:lnTo>
                  <a:cubicBezTo>
                    <a:pt x="3768" y="0"/>
                    <a:pt x="3772" y="4"/>
                    <a:pt x="3772" y="8"/>
                  </a:cubicBezTo>
                  <a:cubicBezTo>
                    <a:pt x="3772" y="13"/>
                    <a:pt x="3768" y="16"/>
                    <a:pt x="3764" y="16"/>
                  </a:cubicBezTo>
                  <a:close/>
                  <a:moveTo>
                    <a:pt x="3732" y="16"/>
                  </a:moveTo>
                  <a:lnTo>
                    <a:pt x="3732" y="16"/>
                  </a:lnTo>
                  <a:cubicBezTo>
                    <a:pt x="3727" y="16"/>
                    <a:pt x="3724" y="13"/>
                    <a:pt x="3724" y="8"/>
                  </a:cubicBezTo>
                  <a:cubicBezTo>
                    <a:pt x="3724" y="4"/>
                    <a:pt x="3727" y="0"/>
                    <a:pt x="3732" y="0"/>
                  </a:cubicBezTo>
                  <a:lnTo>
                    <a:pt x="3732" y="0"/>
                  </a:lnTo>
                  <a:cubicBezTo>
                    <a:pt x="3736" y="0"/>
                    <a:pt x="3740" y="4"/>
                    <a:pt x="3740" y="8"/>
                  </a:cubicBezTo>
                  <a:cubicBezTo>
                    <a:pt x="3740" y="13"/>
                    <a:pt x="3736" y="16"/>
                    <a:pt x="3732" y="16"/>
                  </a:cubicBezTo>
                  <a:close/>
                  <a:moveTo>
                    <a:pt x="3700" y="16"/>
                  </a:moveTo>
                  <a:lnTo>
                    <a:pt x="3700" y="16"/>
                  </a:lnTo>
                  <a:cubicBezTo>
                    <a:pt x="3695" y="16"/>
                    <a:pt x="3692" y="13"/>
                    <a:pt x="3692" y="8"/>
                  </a:cubicBezTo>
                  <a:cubicBezTo>
                    <a:pt x="3692" y="4"/>
                    <a:pt x="3695" y="0"/>
                    <a:pt x="3700" y="0"/>
                  </a:cubicBezTo>
                  <a:lnTo>
                    <a:pt x="3700" y="0"/>
                  </a:lnTo>
                  <a:cubicBezTo>
                    <a:pt x="3704" y="0"/>
                    <a:pt x="3708" y="4"/>
                    <a:pt x="3708" y="8"/>
                  </a:cubicBezTo>
                  <a:cubicBezTo>
                    <a:pt x="3708" y="13"/>
                    <a:pt x="3704" y="16"/>
                    <a:pt x="3700" y="16"/>
                  </a:cubicBezTo>
                  <a:close/>
                  <a:moveTo>
                    <a:pt x="3668" y="16"/>
                  </a:moveTo>
                  <a:lnTo>
                    <a:pt x="3668" y="16"/>
                  </a:lnTo>
                  <a:cubicBezTo>
                    <a:pt x="3663" y="16"/>
                    <a:pt x="3660" y="13"/>
                    <a:pt x="3660" y="8"/>
                  </a:cubicBezTo>
                  <a:cubicBezTo>
                    <a:pt x="3660" y="4"/>
                    <a:pt x="3663" y="0"/>
                    <a:pt x="3668" y="0"/>
                  </a:cubicBezTo>
                  <a:lnTo>
                    <a:pt x="3668" y="0"/>
                  </a:lnTo>
                  <a:cubicBezTo>
                    <a:pt x="3672" y="0"/>
                    <a:pt x="3676" y="4"/>
                    <a:pt x="3676" y="8"/>
                  </a:cubicBezTo>
                  <a:cubicBezTo>
                    <a:pt x="3676" y="13"/>
                    <a:pt x="3672" y="16"/>
                    <a:pt x="3668" y="16"/>
                  </a:cubicBezTo>
                  <a:close/>
                  <a:moveTo>
                    <a:pt x="3636" y="16"/>
                  </a:moveTo>
                  <a:lnTo>
                    <a:pt x="3636" y="16"/>
                  </a:lnTo>
                  <a:cubicBezTo>
                    <a:pt x="3631" y="16"/>
                    <a:pt x="3628" y="13"/>
                    <a:pt x="3628" y="8"/>
                  </a:cubicBezTo>
                  <a:cubicBezTo>
                    <a:pt x="3628" y="4"/>
                    <a:pt x="3631" y="0"/>
                    <a:pt x="3636" y="0"/>
                  </a:cubicBezTo>
                  <a:lnTo>
                    <a:pt x="3636" y="0"/>
                  </a:lnTo>
                  <a:cubicBezTo>
                    <a:pt x="3640" y="0"/>
                    <a:pt x="3644" y="4"/>
                    <a:pt x="3644" y="8"/>
                  </a:cubicBezTo>
                  <a:cubicBezTo>
                    <a:pt x="3644" y="13"/>
                    <a:pt x="3640" y="16"/>
                    <a:pt x="3636" y="16"/>
                  </a:cubicBezTo>
                  <a:close/>
                  <a:moveTo>
                    <a:pt x="3604" y="16"/>
                  </a:moveTo>
                  <a:lnTo>
                    <a:pt x="3604" y="16"/>
                  </a:lnTo>
                  <a:cubicBezTo>
                    <a:pt x="3599" y="16"/>
                    <a:pt x="3596" y="13"/>
                    <a:pt x="3596" y="8"/>
                  </a:cubicBezTo>
                  <a:cubicBezTo>
                    <a:pt x="3596" y="4"/>
                    <a:pt x="3599" y="0"/>
                    <a:pt x="3604" y="0"/>
                  </a:cubicBezTo>
                  <a:lnTo>
                    <a:pt x="3604" y="0"/>
                  </a:lnTo>
                  <a:cubicBezTo>
                    <a:pt x="3608" y="0"/>
                    <a:pt x="3612" y="4"/>
                    <a:pt x="3612" y="8"/>
                  </a:cubicBezTo>
                  <a:cubicBezTo>
                    <a:pt x="3612" y="13"/>
                    <a:pt x="3608" y="16"/>
                    <a:pt x="3604" y="16"/>
                  </a:cubicBezTo>
                  <a:close/>
                  <a:moveTo>
                    <a:pt x="3572" y="16"/>
                  </a:moveTo>
                  <a:lnTo>
                    <a:pt x="3572" y="16"/>
                  </a:lnTo>
                  <a:cubicBezTo>
                    <a:pt x="3567" y="16"/>
                    <a:pt x="3564" y="13"/>
                    <a:pt x="3564" y="8"/>
                  </a:cubicBezTo>
                  <a:cubicBezTo>
                    <a:pt x="3564" y="4"/>
                    <a:pt x="3567" y="0"/>
                    <a:pt x="3572" y="0"/>
                  </a:cubicBezTo>
                  <a:lnTo>
                    <a:pt x="3572" y="0"/>
                  </a:lnTo>
                  <a:cubicBezTo>
                    <a:pt x="3576" y="0"/>
                    <a:pt x="3580" y="4"/>
                    <a:pt x="3580" y="8"/>
                  </a:cubicBezTo>
                  <a:cubicBezTo>
                    <a:pt x="3580" y="13"/>
                    <a:pt x="3576" y="16"/>
                    <a:pt x="3572" y="16"/>
                  </a:cubicBezTo>
                  <a:close/>
                  <a:moveTo>
                    <a:pt x="3540" y="16"/>
                  </a:moveTo>
                  <a:lnTo>
                    <a:pt x="3540" y="16"/>
                  </a:lnTo>
                  <a:cubicBezTo>
                    <a:pt x="3535" y="16"/>
                    <a:pt x="3532" y="13"/>
                    <a:pt x="3532" y="8"/>
                  </a:cubicBezTo>
                  <a:cubicBezTo>
                    <a:pt x="3532" y="4"/>
                    <a:pt x="3535" y="0"/>
                    <a:pt x="3540" y="0"/>
                  </a:cubicBezTo>
                  <a:lnTo>
                    <a:pt x="3540" y="0"/>
                  </a:lnTo>
                  <a:cubicBezTo>
                    <a:pt x="3544" y="0"/>
                    <a:pt x="3548" y="4"/>
                    <a:pt x="3548" y="8"/>
                  </a:cubicBezTo>
                  <a:cubicBezTo>
                    <a:pt x="3548" y="13"/>
                    <a:pt x="3544" y="16"/>
                    <a:pt x="3540" y="16"/>
                  </a:cubicBezTo>
                  <a:close/>
                  <a:moveTo>
                    <a:pt x="3508" y="16"/>
                  </a:moveTo>
                  <a:lnTo>
                    <a:pt x="3508" y="16"/>
                  </a:lnTo>
                  <a:cubicBezTo>
                    <a:pt x="3503" y="16"/>
                    <a:pt x="3500" y="13"/>
                    <a:pt x="3500" y="8"/>
                  </a:cubicBezTo>
                  <a:cubicBezTo>
                    <a:pt x="3500" y="4"/>
                    <a:pt x="3503" y="0"/>
                    <a:pt x="3508" y="0"/>
                  </a:cubicBezTo>
                  <a:lnTo>
                    <a:pt x="3508" y="0"/>
                  </a:lnTo>
                  <a:cubicBezTo>
                    <a:pt x="3512" y="0"/>
                    <a:pt x="3516" y="4"/>
                    <a:pt x="3516" y="8"/>
                  </a:cubicBezTo>
                  <a:cubicBezTo>
                    <a:pt x="3516" y="13"/>
                    <a:pt x="3512" y="16"/>
                    <a:pt x="3508" y="16"/>
                  </a:cubicBezTo>
                  <a:close/>
                  <a:moveTo>
                    <a:pt x="3476" y="16"/>
                  </a:moveTo>
                  <a:lnTo>
                    <a:pt x="3476" y="16"/>
                  </a:lnTo>
                  <a:cubicBezTo>
                    <a:pt x="3471" y="16"/>
                    <a:pt x="3468" y="13"/>
                    <a:pt x="3468" y="8"/>
                  </a:cubicBezTo>
                  <a:cubicBezTo>
                    <a:pt x="3468" y="4"/>
                    <a:pt x="3471" y="0"/>
                    <a:pt x="3476" y="0"/>
                  </a:cubicBezTo>
                  <a:lnTo>
                    <a:pt x="3476" y="0"/>
                  </a:lnTo>
                  <a:cubicBezTo>
                    <a:pt x="3480" y="0"/>
                    <a:pt x="3484" y="4"/>
                    <a:pt x="3484" y="8"/>
                  </a:cubicBezTo>
                  <a:cubicBezTo>
                    <a:pt x="3484" y="13"/>
                    <a:pt x="3480" y="16"/>
                    <a:pt x="3476" y="16"/>
                  </a:cubicBezTo>
                  <a:close/>
                  <a:moveTo>
                    <a:pt x="3444" y="16"/>
                  </a:moveTo>
                  <a:lnTo>
                    <a:pt x="3444" y="16"/>
                  </a:lnTo>
                  <a:cubicBezTo>
                    <a:pt x="3439" y="16"/>
                    <a:pt x="3436" y="13"/>
                    <a:pt x="3436" y="8"/>
                  </a:cubicBezTo>
                  <a:cubicBezTo>
                    <a:pt x="3436" y="4"/>
                    <a:pt x="3439" y="0"/>
                    <a:pt x="3444" y="0"/>
                  </a:cubicBezTo>
                  <a:lnTo>
                    <a:pt x="3444" y="0"/>
                  </a:lnTo>
                  <a:cubicBezTo>
                    <a:pt x="3448" y="0"/>
                    <a:pt x="3452" y="4"/>
                    <a:pt x="3452" y="8"/>
                  </a:cubicBezTo>
                  <a:cubicBezTo>
                    <a:pt x="3452" y="13"/>
                    <a:pt x="3448" y="16"/>
                    <a:pt x="3444" y="16"/>
                  </a:cubicBezTo>
                  <a:close/>
                  <a:moveTo>
                    <a:pt x="3412" y="16"/>
                  </a:moveTo>
                  <a:lnTo>
                    <a:pt x="3412" y="16"/>
                  </a:lnTo>
                  <a:cubicBezTo>
                    <a:pt x="3407" y="16"/>
                    <a:pt x="3404" y="13"/>
                    <a:pt x="3404" y="8"/>
                  </a:cubicBezTo>
                  <a:cubicBezTo>
                    <a:pt x="3404" y="4"/>
                    <a:pt x="3407" y="0"/>
                    <a:pt x="3412" y="0"/>
                  </a:cubicBezTo>
                  <a:lnTo>
                    <a:pt x="3412" y="0"/>
                  </a:lnTo>
                  <a:cubicBezTo>
                    <a:pt x="3416" y="0"/>
                    <a:pt x="3420" y="4"/>
                    <a:pt x="3420" y="8"/>
                  </a:cubicBezTo>
                  <a:cubicBezTo>
                    <a:pt x="3420" y="13"/>
                    <a:pt x="3416" y="16"/>
                    <a:pt x="3412" y="16"/>
                  </a:cubicBezTo>
                  <a:close/>
                  <a:moveTo>
                    <a:pt x="3380" y="16"/>
                  </a:moveTo>
                  <a:lnTo>
                    <a:pt x="3380" y="16"/>
                  </a:lnTo>
                  <a:cubicBezTo>
                    <a:pt x="3375" y="16"/>
                    <a:pt x="3372" y="13"/>
                    <a:pt x="3372" y="8"/>
                  </a:cubicBezTo>
                  <a:cubicBezTo>
                    <a:pt x="3372" y="4"/>
                    <a:pt x="3375" y="0"/>
                    <a:pt x="3380" y="0"/>
                  </a:cubicBezTo>
                  <a:lnTo>
                    <a:pt x="3380" y="0"/>
                  </a:lnTo>
                  <a:cubicBezTo>
                    <a:pt x="3384" y="0"/>
                    <a:pt x="3388" y="4"/>
                    <a:pt x="3388" y="8"/>
                  </a:cubicBezTo>
                  <a:cubicBezTo>
                    <a:pt x="3388" y="13"/>
                    <a:pt x="3384" y="16"/>
                    <a:pt x="3380" y="16"/>
                  </a:cubicBezTo>
                  <a:close/>
                  <a:moveTo>
                    <a:pt x="3348" y="16"/>
                  </a:moveTo>
                  <a:lnTo>
                    <a:pt x="3348" y="16"/>
                  </a:lnTo>
                  <a:cubicBezTo>
                    <a:pt x="3343" y="16"/>
                    <a:pt x="3340" y="13"/>
                    <a:pt x="3340" y="8"/>
                  </a:cubicBezTo>
                  <a:cubicBezTo>
                    <a:pt x="3340" y="4"/>
                    <a:pt x="3343" y="0"/>
                    <a:pt x="3348" y="0"/>
                  </a:cubicBezTo>
                  <a:lnTo>
                    <a:pt x="3348" y="0"/>
                  </a:lnTo>
                  <a:cubicBezTo>
                    <a:pt x="3352" y="0"/>
                    <a:pt x="3356" y="4"/>
                    <a:pt x="3356" y="8"/>
                  </a:cubicBezTo>
                  <a:cubicBezTo>
                    <a:pt x="3356" y="13"/>
                    <a:pt x="3352" y="16"/>
                    <a:pt x="3348" y="16"/>
                  </a:cubicBezTo>
                  <a:close/>
                  <a:moveTo>
                    <a:pt x="3316" y="16"/>
                  </a:moveTo>
                  <a:lnTo>
                    <a:pt x="3316" y="16"/>
                  </a:lnTo>
                  <a:cubicBezTo>
                    <a:pt x="3311" y="16"/>
                    <a:pt x="3308" y="13"/>
                    <a:pt x="3308" y="8"/>
                  </a:cubicBezTo>
                  <a:cubicBezTo>
                    <a:pt x="3308" y="4"/>
                    <a:pt x="3311" y="0"/>
                    <a:pt x="3316" y="0"/>
                  </a:cubicBezTo>
                  <a:lnTo>
                    <a:pt x="3316" y="0"/>
                  </a:lnTo>
                  <a:cubicBezTo>
                    <a:pt x="3320" y="0"/>
                    <a:pt x="3324" y="4"/>
                    <a:pt x="3324" y="8"/>
                  </a:cubicBezTo>
                  <a:cubicBezTo>
                    <a:pt x="3324" y="13"/>
                    <a:pt x="3320" y="16"/>
                    <a:pt x="3316" y="16"/>
                  </a:cubicBezTo>
                  <a:close/>
                  <a:moveTo>
                    <a:pt x="3284" y="16"/>
                  </a:moveTo>
                  <a:lnTo>
                    <a:pt x="3284" y="16"/>
                  </a:lnTo>
                  <a:cubicBezTo>
                    <a:pt x="3279" y="16"/>
                    <a:pt x="3276" y="13"/>
                    <a:pt x="3276" y="8"/>
                  </a:cubicBezTo>
                  <a:cubicBezTo>
                    <a:pt x="3276" y="4"/>
                    <a:pt x="3279" y="0"/>
                    <a:pt x="3284" y="0"/>
                  </a:cubicBezTo>
                  <a:lnTo>
                    <a:pt x="3284" y="0"/>
                  </a:lnTo>
                  <a:cubicBezTo>
                    <a:pt x="3288" y="0"/>
                    <a:pt x="3292" y="4"/>
                    <a:pt x="3292" y="8"/>
                  </a:cubicBezTo>
                  <a:cubicBezTo>
                    <a:pt x="3292" y="13"/>
                    <a:pt x="3288" y="16"/>
                    <a:pt x="3284" y="16"/>
                  </a:cubicBezTo>
                  <a:close/>
                  <a:moveTo>
                    <a:pt x="3252" y="16"/>
                  </a:moveTo>
                  <a:lnTo>
                    <a:pt x="3252" y="16"/>
                  </a:lnTo>
                  <a:cubicBezTo>
                    <a:pt x="3247" y="16"/>
                    <a:pt x="3244" y="13"/>
                    <a:pt x="3244" y="8"/>
                  </a:cubicBezTo>
                  <a:cubicBezTo>
                    <a:pt x="3244" y="4"/>
                    <a:pt x="3247" y="0"/>
                    <a:pt x="3252" y="0"/>
                  </a:cubicBezTo>
                  <a:lnTo>
                    <a:pt x="3252" y="0"/>
                  </a:lnTo>
                  <a:cubicBezTo>
                    <a:pt x="3256" y="0"/>
                    <a:pt x="3260" y="4"/>
                    <a:pt x="3260" y="8"/>
                  </a:cubicBezTo>
                  <a:cubicBezTo>
                    <a:pt x="3260" y="13"/>
                    <a:pt x="3256" y="16"/>
                    <a:pt x="3252" y="16"/>
                  </a:cubicBezTo>
                  <a:close/>
                  <a:moveTo>
                    <a:pt x="3220" y="16"/>
                  </a:moveTo>
                  <a:lnTo>
                    <a:pt x="3220" y="16"/>
                  </a:lnTo>
                  <a:cubicBezTo>
                    <a:pt x="3215" y="16"/>
                    <a:pt x="3212" y="13"/>
                    <a:pt x="3212" y="8"/>
                  </a:cubicBezTo>
                  <a:cubicBezTo>
                    <a:pt x="3212" y="4"/>
                    <a:pt x="3215" y="0"/>
                    <a:pt x="3220" y="0"/>
                  </a:cubicBezTo>
                  <a:lnTo>
                    <a:pt x="3220" y="0"/>
                  </a:lnTo>
                  <a:cubicBezTo>
                    <a:pt x="3224" y="0"/>
                    <a:pt x="3228" y="4"/>
                    <a:pt x="3228" y="8"/>
                  </a:cubicBezTo>
                  <a:cubicBezTo>
                    <a:pt x="3228" y="13"/>
                    <a:pt x="3224" y="16"/>
                    <a:pt x="3220" y="16"/>
                  </a:cubicBezTo>
                  <a:close/>
                  <a:moveTo>
                    <a:pt x="3188" y="16"/>
                  </a:moveTo>
                  <a:lnTo>
                    <a:pt x="3188" y="16"/>
                  </a:lnTo>
                  <a:cubicBezTo>
                    <a:pt x="3183" y="16"/>
                    <a:pt x="3180" y="13"/>
                    <a:pt x="3180" y="8"/>
                  </a:cubicBezTo>
                  <a:cubicBezTo>
                    <a:pt x="3180" y="4"/>
                    <a:pt x="3183" y="0"/>
                    <a:pt x="3188" y="0"/>
                  </a:cubicBezTo>
                  <a:lnTo>
                    <a:pt x="3188" y="0"/>
                  </a:lnTo>
                  <a:cubicBezTo>
                    <a:pt x="3192" y="0"/>
                    <a:pt x="3196" y="4"/>
                    <a:pt x="3196" y="8"/>
                  </a:cubicBezTo>
                  <a:cubicBezTo>
                    <a:pt x="3196" y="13"/>
                    <a:pt x="3192" y="16"/>
                    <a:pt x="3188" y="16"/>
                  </a:cubicBezTo>
                  <a:close/>
                  <a:moveTo>
                    <a:pt x="3156" y="16"/>
                  </a:moveTo>
                  <a:lnTo>
                    <a:pt x="3156" y="16"/>
                  </a:lnTo>
                  <a:cubicBezTo>
                    <a:pt x="3151" y="16"/>
                    <a:pt x="3148" y="13"/>
                    <a:pt x="3148" y="8"/>
                  </a:cubicBezTo>
                  <a:cubicBezTo>
                    <a:pt x="3148" y="4"/>
                    <a:pt x="3151" y="0"/>
                    <a:pt x="3156" y="0"/>
                  </a:cubicBezTo>
                  <a:lnTo>
                    <a:pt x="3156" y="0"/>
                  </a:lnTo>
                  <a:cubicBezTo>
                    <a:pt x="3160" y="0"/>
                    <a:pt x="3164" y="4"/>
                    <a:pt x="3164" y="8"/>
                  </a:cubicBezTo>
                  <a:cubicBezTo>
                    <a:pt x="3164" y="13"/>
                    <a:pt x="3160" y="16"/>
                    <a:pt x="3156" y="16"/>
                  </a:cubicBezTo>
                  <a:close/>
                  <a:moveTo>
                    <a:pt x="3124" y="16"/>
                  </a:moveTo>
                  <a:lnTo>
                    <a:pt x="3124" y="16"/>
                  </a:lnTo>
                  <a:cubicBezTo>
                    <a:pt x="3119" y="16"/>
                    <a:pt x="3116" y="13"/>
                    <a:pt x="3116" y="8"/>
                  </a:cubicBezTo>
                  <a:cubicBezTo>
                    <a:pt x="3116" y="4"/>
                    <a:pt x="3119" y="0"/>
                    <a:pt x="3124" y="0"/>
                  </a:cubicBezTo>
                  <a:lnTo>
                    <a:pt x="3124" y="0"/>
                  </a:lnTo>
                  <a:cubicBezTo>
                    <a:pt x="3128" y="0"/>
                    <a:pt x="3132" y="4"/>
                    <a:pt x="3132" y="8"/>
                  </a:cubicBezTo>
                  <a:cubicBezTo>
                    <a:pt x="3132" y="13"/>
                    <a:pt x="3128" y="16"/>
                    <a:pt x="3124" y="16"/>
                  </a:cubicBezTo>
                  <a:close/>
                  <a:moveTo>
                    <a:pt x="3092" y="16"/>
                  </a:moveTo>
                  <a:lnTo>
                    <a:pt x="3092" y="16"/>
                  </a:lnTo>
                  <a:cubicBezTo>
                    <a:pt x="3087" y="16"/>
                    <a:pt x="3084" y="13"/>
                    <a:pt x="3084" y="8"/>
                  </a:cubicBezTo>
                  <a:cubicBezTo>
                    <a:pt x="3084" y="4"/>
                    <a:pt x="3087" y="0"/>
                    <a:pt x="3092" y="0"/>
                  </a:cubicBezTo>
                  <a:lnTo>
                    <a:pt x="3092" y="0"/>
                  </a:lnTo>
                  <a:cubicBezTo>
                    <a:pt x="3096" y="0"/>
                    <a:pt x="3100" y="4"/>
                    <a:pt x="3100" y="8"/>
                  </a:cubicBezTo>
                  <a:cubicBezTo>
                    <a:pt x="3100" y="13"/>
                    <a:pt x="3096" y="16"/>
                    <a:pt x="3092" y="16"/>
                  </a:cubicBezTo>
                  <a:close/>
                  <a:moveTo>
                    <a:pt x="3060" y="16"/>
                  </a:moveTo>
                  <a:lnTo>
                    <a:pt x="3060" y="16"/>
                  </a:lnTo>
                  <a:cubicBezTo>
                    <a:pt x="3055" y="16"/>
                    <a:pt x="3052" y="13"/>
                    <a:pt x="3052" y="8"/>
                  </a:cubicBezTo>
                  <a:cubicBezTo>
                    <a:pt x="3052" y="4"/>
                    <a:pt x="3055" y="0"/>
                    <a:pt x="3060" y="0"/>
                  </a:cubicBezTo>
                  <a:lnTo>
                    <a:pt x="3060" y="0"/>
                  </a:lnTo>
                  <a:cubicBezTo>
                    <a:pt x="3064" y="0"/>
                    <a:pt x="3068" y="4"/>
                    <a:pt x="3068" y="8"/>
                  </a:cubicBezTo>
                  <a:cubicBezTo>
                    <a:pt x="3068" y="13"/>
                    <a:pt x="3064" y="16"/>
                    <a:pt x="3060" y="16"/>
                  </a:cubicBezTo>
                  <a:close/>
                  <a:moveTo>
                    <a:pt x="3028" y="16"/>
                  </a:moveTo>
                  <a:lnTo>
                    <a:pt x="3028" y="16"/>
                  </a:lnTo>
                  <a:cubicBezTo>
                    <a:pt x="3023" y="16"/>
                    <a:pt x="3020" y="13"/>
                    <a:pt x="3020" y="8"/>
                  </a:cubicBezTo>
                  <a:cubicBezTo>
                    <a:pt x="3020" y="4"/>
                    <a:pt x="3023" y="0"/>
                    <a:pt x="3028" y="0"/>
                  </a:cubicBezTo>
                  <a:lnTo>
                    <a:pt x="3028" y="0"/>
                  </a:lnTo>
                  <a:cubicBezTo>
                    <a:pt x="3032" y="0"/>
                    <a:pt x="3036" y="4"/>
                    <a:pt x="3036" y="8"/>
                  </a:cubicBezTo>
                  <a:cubicBezTo>
                    <a:pt x="3036" y="13"/>
                    <a:pt x="3032" y="16"/>
                    <a:pt x="3028" y="16"/>
                  </a:cubicBezTo>
                  <a:close/>
                  <a:moveTo>
                    <a:pt x="2996" y="16"/>
                  </a:moveTo>
                  <a:lnTo>
                    <a:pt x="2995" y="16"/>
                  </a:lnTo>
                  <a:cubicBezTo>
                    <a:pt x="2991" y="16"/>
                    <a:pt x="2987" y="13"/>
                    <a:pt x="2987" y="8"/>
                  </a:cubicBezTo>
                  <a:cubicBezTo>
                    <a:pt x="2987" y="4"/>
                    <a:pt x="2991" y="0"/>
                    <a:pt x="2995" y="0"/>
                  </a:cubicBezTo>
                  <a:lnTo>
                    <a:pt x="2996" y="0"/>
                  </a:lnTo>
                  <a:cubicBezTo>
                    <a:pt x="3000" y="0"/>
                    <a:pt x="3004" y="4"/>
                    <a:pt x="3004" y="8"/>
                  </a:cubicBezTo>
                  <a:cubicBezTo>
                    <a:pt x="3004" y="13"/>
                    <a:pt x="3000" y="16"/>
                    <a:pt x="2996" y="16"/>
                  </a:cubicBezTo>
                  <a:close/>
                  <a:moveTo>
                    <a:pt x="2963" y="16"/>
                  </a:moveTo>
                  <a:lnTo>
                    <a:pt x="2963" y="16"/>
                  </a:lnTo>
                  <a:cubicBezTo>
                    <a:pt x="2959" y="16"/>
                    <a:pt x="2955" y="13"/>
                    <a:pt x="2955" y="8"/>
                  </a:cubicBezTo>
                  <a:cubicBezTo>
                    <a:pt x="2955" y="4"/>
                    <a:pt x="2959" y="0"/>
                    <a:pt x="2963" y="0"/>
                  </a:cubicBezTo>
                  <a:lnTo>
                    <a:pt x="2963" y="0"/>
                  </a:lnTo>
                  <a:cubicBezTo>
                    <a:pt x="2968" y="0"/>
                    <a:pt x="2971" y="4"/>
                    <a:pt x="2971" y="8"/>
                  </a:cubicBezTo>
                  <a:cubicBezTo>
                    <a:pt x="2971" y="13"/>
                    <a:pt x="2968" y="16"/>
                    <a:pt x="2963" y="16"/>
                  </a:cubicBezTo>
                  <a:close/>
                  <a:moveTo>
                    <a:pt x="2931" y="16"/>
                  </a:moveTo>
                  <a:lnTo>
                    <a:pt x="2931" y="16"/>
                  </a:lnTo>
                  <a:cubicBezTo>
                    <a:pt x="2927" y="16"/>
                    <a:pt x="2923" y="13"/>
                    <a:pt x="2923" y="8"/>
                  </a:cubicBezTo>
                  <a:cubicBezTo>
                    <a:pt x="2923" y="4"/>
                    <a:pt x="2927" y="0"/>
                    <a:pt x="2931" y="0"/>
                  </a:cubicBezTo>
                  <a:lnTo>
                    <a:pt x="2931" y="0"/>
                  </a:lnTo>
                  <a:cubicBezTo>
                    <a:pt x="2936" y="0"/>
                    <a:pt x="2939" y="4"/>
                    <a:pt x="2939" y="8"/>
                  </a:cubicBezTo>
                  <a:cubicBezTo>
                    <a:pt x="2939" y="13"/>
                    <a:pt x="2936" y="16"/>
                    <a:pt x="2931" y="16"/>
                  </a:cubicBezTo>
                  <a:close/>
                  <a:moveTo>
                    <a:pt x="2899" y="16"/>
                  </a:moveTo>
                  <a:lnTo>
                    <a:pt x="2899" y="16"/>
                  </a:lnTo>
                  <a:cubicBezTo>
                    <a:pt x="2895" y="16"/>
                    <a:pt x="2891" y="13"/>
                    <a:pt x="2891" y="8"/>
                  </a:cubicBezTo>
                  <a:cubicBezTo>
                    <a:pt x="2891" y="4"/>
                    <a:pt x="2895" y="0"/>
                    <a:pt x="2899" y="0"/>
                  </a:cubicBezTo>
                  <a:lnTo>
                    <a:pt x="2899" y="0"/>
                  </a:lnTo>
                  <a:cubicBezTo>
                    <a:pt x="2904" y="0"/>
                    <a:pt x="2907" y="4"/>
                    <a:pt x="2907" y="8"/>
                  </a:cubicBezTo>
                  <a:cubicBezTo>
                    <a:pt x="2907" y="13"/>
                    <a:pt x="2904" y="16"/>
                    <a:pt x="2899" y="16"/>
                  </a:cubicBezTo>
                  <a:close/>
                  <a:moveTo>
                    <a:pt x="2867" y="16"/>
                  </a:moveTo>
                  <a:lnTo>
                    <a:pt x="2867" y="16"/>
                  </a:lnTo>
                  <a:cubicBezTo>
                    <a:pt x="2863" y="16"/>
                    <a:pt x="2859" y="13"/>
                    <a:pt x="2859" y="8"/>
                  </a:cubicBezTo>
                  <a:cubicBezTo>
                    <a:pt x="2859" y="4"/>
                    <a:pt x="2863" y="0"/>
                    <a:pt x="2867" y="0"/>
                  </a:cubicBezTo>
                  <a:lnTo>
                    <a:pt x="2867" y="0"/>
                  </a:lnTo>
                  <a:cubicBezTo>
                    <a:pt x="2872" y="0"/>
                    <a:pt x="2875" y="4"/>
                    <a:pt x="2875" y="8"/>
                  </a:cubicBezTo>
                  <a:cubicBezTo>
                    <a:pt x="2875" y="13"/>
                    <a:pt x="2872" y="16"/>
                    <a:pt x="2867" y="16"/>
                  </a:cubicBezTo>
                  <a:close/>
                  <a:moveTo>
                    <a:pt x="2835" y="16"/>
                  </a:moveTo>
                  <a:lnTo>
                    <a:pt x="2835" y="16"/>
                  </a:lnTo>
                  <a:cubicBezTo>
                    <a:pt x="2831" y="16"/>
                    <a:pt x="2827" y="13"/>
                    <a:pt x="2827" y="8"/>
                  </a:cubicBezTo>
                  <a:cubicBezTo>
                    <a:pt x="2827" y="4"/>
                    <a:pt x="2831" y="0"/>
                    <a:pt x="2835" y="0"/>
                  </a:cubicBezTo>
                  <a:lnTo>
                    <a:pt x="2835" y="0"/>
                  </a:lnTo>
                  <a:cubicBezTo>
                    <a:pt x="2840" y="0"/>
                    <a:pt x="2843" y="4"/>
                    <a:pt x="2843" y="8"/>
                  </a:cubicBezTo>
                  <a:cubicBezTo>
                    <a:pt x="2843" y="13"/>
                    <a:pt x="2840" y="16"/>
                    <a:pt x="2835" y="16"/>
                  </a:cubicBezTo>
                  <a:close/>
                  <a:moveTo>
                    <a:pt x="2803" y="16"/>
                  </a:moveTo>
                  <a:lnTo>
                    <a:pt x="2803" y="16"/>
                  </a:lnTo>
                  <a:cubicBezTo>
                    <a:pt x="2799" y="16"/>
                    <a:pt x="2795" y="13"/>
                    <a:pt x="2795" y="8"/>
                  </a:cubicBezTo>
                  <a:cubicBezTo>
                    <a:pt x="2795" y="4"/>
                    <a:pt x="2799" y="0"/>
                    <a:pt x="2803" y="0"/>
                  </a:cubicBezTo>
                  <a:lnTo>
                    <a:pt x="2803" y="0"/>
                  </a:lnTo>
                  <a:cubicBezTo>
                    <a:pt x="2808" y="0"/>
                    <a:pt x="2811" y="4"/>
                    <a:pt x="2811" y="8"/>
                  </a:cubicBezTo>
                  <a:cubicBezTo>
                    <a:pt x="2811" y="13"/>
                    <a:pt x="2808" y="16"/>
                    <a:pt x="2803" y="16"/>
                  </a:cubicBezTo>
                  <a:close/>
                  <a:moveTo>
                    <a:pt x="2771" y="16"/>
                  </a:moveTo>
                  <a:lnTo>
                    <a:pt x="2771" y="16"/>
                  </a:lnTo>
                  <a:cubicBezTo>
                    <a:pt x="2767" y="16"/>
                    <a:pt x="2763" y="13"/>
                    <a:pt x="2763" y="8"/>
                  </a:cubicBezTo>
                  <a:cubicBezTo>
                    <a:pt x="2763" y="4"/>
                    <a:pt x="2767" y="0"/>
                    <a:pt x="2771" y="0"/>
                  </a:cubicBezTo>
                  <a:lnTo>
                    <a:pt x="2771" y="0"/>
                  </a:lnTo>
                  <a:cubicBezTo>
                    <a:pt x="2776" y="0"/>
                    <a:pt x="2779" y="4"/>
                    <a:pt x="2779" y="8"/>
                  </a:cubicBezTo>
                  <a:cubicBezTo>
                    <a:pt x="2779" y="13"/>
                    <a:pt x="2776" y="16"/>
                    <a:pt x="2771" y="16"/>
                  </a:cubicBezTo>
                  <a:close/>
                  <a:moveTo>
                    <a:pt x="2739" y="16"/>
                  </a:moveTo>
                  <a:lnTo>
                    <a:pt x="2739" y="16"/>
                  </a:lnTo>
                  <a:cubicBezTo>
                    <a:pt x="2735" y="16"/>
                    <a:pt x="2731" y="13"/>
                    <a:pt x="2731" y="8"/>
                  </a:cubicBezTo>
                  <a:cubicBezTo>
                    <a:pt x="2731" y="4"/>
                    <a:pt x="2735" y="0"/>
                    <a:pt x="2739" y="0"/>
                  </a:cubicBezTo>
                  <a:lnTo>
                    <a:pt x="2739" y="0"/>
                  </a:lnTo>
                  <a:cubicBezTo>
                    <a:pt x="2744" y="0"/>
                    <a:pt x="2747" y="4"/>
                    <a:pt x="2747" y="8"/>
                  </a:cubicBezTo>
                  <a:cubicBezTo>
                    <a:pt x="2747" y="13"/>
                    <a:pt x="2744" y="16"/>
                    <a:pt x="2739" y="16"/>
                  </a:cubicBezTo>
                  <a:close/>
                  <a:moveTo>
                    <a:pt x="2707" y="16"/>
                  </a:moveTo>
                  <a:lnTo>
                    <a:pt x="2707" y="16"/>
                  </a:lnTo>
                  <a:cubicBezTo>
                    <a:pt x="2703" y="16"/>
                    <a:pt x="2699" y="13"/>
                    <a:pt x="2699" y="8"/>
                  </a:cubicBezTo>
                  <a:cubicBezTo>
                    <a:pt x="2699" y="4"/>
                    <a:pt x="2703" y="0"/>
                    <a:pt x="2707" y="0"/>
                  </a:cubicBezTo>
                  <a:lnTo>
                    <a:pt x="2707" y="0"/>
                  </a:lnTo>
                  <a:cubicBezTo>
                    <a:pt x="2712" y="0"/>
                    <a:pt x="2715" y="4"/>
                    <a:pt x="2715" y="8"/>
                  </a:cubicBezTo>
                  <a:cubicBezTo>
                    <a:pt x="2715" y="13"/>
                    <a:pt x="2712" y="16"/>
                    <a:pt x="2707" y="16"/>
                  </a:cubicBezTo>
                  <a:close/>
                  <a:moveTo>
                    <a:pt x="2675" y="16"/>
                  </a:moveTo>
                  <a:lnTo>
                    <a:pt x="2675" y="16"/>
                  </a:lnTo>
                  <a:cubicBezTo>
                    <a:pt x="2671" y="16"/>
                    <a:pt x="2667" y="13"/>
                    <a:pt x="2667" y="8"/>
                  </a:cubicBezTo>
                  <a:cubicBezTo>
                    <a:pt x="2667" y="4"/>
                    <a:pt x="2671" y="0"/>
                    <a:pt x="2675" y="0"/>
                  </a:cubicBezTo>
                  <a:lnTo>
                    <a:pt x="2675" y="0"/>
                  </a:lnTo>
                  <a:cubicBezTo>
                    <a:pt x="2680" y="0"/>
                    <a:pt x="2683" y="4"/>
                    <a:pt x="2683" y="8"/>
                  </a:cubicBezTo>
                  <a:cubicBezTo>
                    <a:pt x="2683" y="13"/>
                    <a:pt x="2680" y="16"/>
                    <a:pt x="2675" y="16"/>
                  </a:cubicBezTo>
                  <a:close/>
                  <a:moveTo>
                    <a:pt x="2643" y="16"/>
                  </a:moveTo>
                  <a:lnTo>
                    <a:pt x="2643" y="16"/>
                  </a:lnTo>
                  <a:cubicBezTo>
                    <a:pt x="2639" y="16"/>
                    <a:pt x="2635" y="13"/>
                    <a:pt x="2635" y="8"/>
                  </a:cubicBezTo>
                  <a:cubicBezTo>
                    <a:pt x="2635" y="4"/>
                    <a:pt x="2639" y="0"/>
                    <a:pt x="2643" y="0"/>
                  </a:cubicBezTo>
                  <a:lnTo>
                    <a:pt x="2643" y="0"/>
                  </a:lnTo>
                  <a:cubicBezTo>
                    <a:pt x="2648" y="0"/>
                    <a:pt x="2651" y="4"/>
                    <a:pt x="2651" y="8"/>
                  </a:cubicBezTo>
                  <a:cubicBezTo>
                    <a:pt x="2651" y="13"/>
                    <a:pt x="2648" y="16"/>
                    <a:pt x="2643" y="16"/>
                  </a:cubicBezTo>
                  <a:close/>
                  <a:moveTo>
                    <a:pt x="2611" y="16"/>
                  </a:moveTo>
                  <a:lnTo>
                    <a:pt x="2611" y="16"/>
                  </a:lnTo>
                  <a:cubicBezTo>
                    <a:pt x="2607" y="16"/>
                    <a:pt x="2603" y="13"/>
                    <a:pt x="2603" y="8"/>
                  </a:cubicBezTo>
                  <a:cubicBezTo>
                    <a:pt x="2603" y="4"/>
                    <a:pt x="2607" y="0"/>
                    <a:pt x="2611" y="0"/>
                  </a:cubicBezTo>
                  <a:lnTo>
                    <a:pt x="2611" y="0"/>
                  </a:lnTo>
                  <a:cubicBezTo>
                    <a:pt x="2616" y="0"/>
                    <a:pt x="2619" y="4"/>
                    <a:pt x="2619" y="8"/>
                  </a:cubicBezTo>
                  <a:cubicBezTo>
                    <a:pt x="2619" y="13"/>
                    <a:pt x="2616" y="16"/>
                    <a:pt x="2611" y="16"/>
                  </a:cubicBezTo>
                  <a:close/>
                  <a:moveTo>
                    <a:pt x="2579" y="16"/>
                  </a:moveTo>
                  <a:lnTo>
                    <a:pt x="2579" y="16"/>
                  </a:lnTo>
                  <a:cubicBezTo>
                    <a:pt x="2575" y="16"/>
                    <a:pt x="2571" y="13"/>
                    <a:pt x="2571" y="8"/>
                  </a:cubicBezTo>
                  <a:cubicBezTo>
                    <a:pt x="2571" y="4"/>
                    <a:pt x="2575" y="0"/>
                    <a:pt x="2579" y="0"/>
                  </a:cubicBezTo>
                  <a:lnTo>
                    <a:pt x="2579" y="0"/>
                  </a:lnTo>
                  <a:cubicBezTo>
                    <a:pt x="2584" y="0"/>
                    <a:pt x="2587" y="4"/>
                    <a:pt x="2587" y="8"/>
                  </a:cubicBezTo>
                  <a:cubicBezTo>
                    <a:pt x="2587" y="13"/>
                    <a:pt x="2584" y="16"/>
                    <a:pt x="2579" y="16"/>
                  </a:cubicBezTo>
                  <a:close/>
                  <a:moveTo>
                    <a:pt x="2547" y="16"/>
                  </a:moveTo>
                  <a:lnTo>
                    <a:pt x="2547" y="16"/>
                  </a:lnTo>
                  <a:cubicBezTo>
                    <a:pt x="2543" y="16"/>
                    <a:pt x="2539" y="13"/>
                    <a:pt x="2539" y="8"/>
                  </a:cubicBezTo>
                  <a:cubicBezTo>
                    <a:pt x="2539" y="4"/>
                    <a:pt x="2543" y="0"/>
                    <a:pt x="2547" y="0"/>
                  </a:cubicBezTo>
                  <a:lnTo>
                    <a:pt x="2547" y="0"/>
                  </a:lnTo>
                  <a:cubicBezTo>
                    <a:pt x="2552" y="0"/>
                    <a:pt x="2555" y="4"/>
                    <a:pt x="2555" y="8"/>
                  </a:cubicBezTo>
                  <a:cubicBezTo>
                    <a:pt x="2555" y="13"/>
                    <a:pt x="2552" y="16"/>
                    <a:pt x="2547" y="16"/>
                  </a:cubicBezTo>
                  <a:close/>
                  <a:moveTo>
                    <a:pt x="2515" y="16"/>
                  </a:moveTo>
                  <a:lnTo>
                    <a:pt x="2515" y="16"/>
                  </a:lnTo>
                  <a:cubicBezTo>
                    <a:pt x="2511" y="16"/>
                    <a:pt x="2507" y="13"/>
                    <a:pt x="2507" y="8"/>
                  </a:cubicBezTo>
                  <a:cubicBezTo>
                    <a:pt x="2507" y="4"/>
                    <a:pt x="2511" y="0"/>
                    <a:pt x="2515" y="0"/>
                  </a:cubicBezTo>
                  <a:lnTo>
                    <a:pt x="2515" y="0"/>
                  </a:lnTo>
                  <a:cubicBezTo>
                    <a:pt x="2520" y="0"/>
                    <a:pt x="2523" y="4"/>
                    <a:pt x="2523" y="8"/>
                  </a:cubicBezTo>
                  <a:cubicBezTo>
                    <a:pt x="2523" y="13"/>
                    <a:pt x="2520" y="16"/>
                    <a:pt x="2515" y="16"/>
                  </a:cubicBezTo>
                  <a:close/>
                  <a:moveTo>
                    <a:pt x="2483" y="16"/>
                  </a:moveTo>
                  <a:lnTo>
                    <a:pt x="2483" y="16"/>
                  </a:lnTo>
                  <a:cubicBezTo>
                    <a:pt x="2479" y="16"/>
                    <a:pt x="2475" y="13"/>
                    <a:pt x="2475" y="8"/>
                  </a:cubicBezTo>
                  <a:cubicBezTo>
                    <a:pt x="2475" y="4"/>
                    <a:pt x="2479" y="0"/>
                    <a:pt x="2483" y="0"/>
                  </a:cubicBezTo>
                  <a:lnTo>
                    <a:pt x="2483" y="0"/>
                  </a:lnTo>
                  <a:cubicBezTo>
                    <a:pt x="2488" y="0"/>
                    <a:pt x="2491" y="4"/>
                    <a:pt x="2491" y="8"/>
                  </a:cubicBezTo>
                  <a:cubicBezTo>
                    <a:pt x="2491" y="13"/>
                    <a:pt x="2488" y="16"/>
                    <a:pt x="2483" y="16"/>
                  </a:cubicBezTo>
                  <a:close/>
                  <a:moveTo>
                    <a:pt x="2451" y="16"/>
                  </a:moveTo>
                  <a:lnTo>
                    <a:pt x="2451" y="16"/>
                  </a:lnTo>
                  <a:cubicBezTo>
                    <a:pt x="2447" y="16"/>
                    <a:pt x="2443" y="13"/>
                    <a:pt x="2443" y="8"/>
                  </a:cubicBezTo>
                  <a:cubicBezTo>
                    <a:pt x="2443" y="4"/>
                    <a:pt x="2447" y="0"/>
                    <a:pt x="2451" y="0"/>
                  </a:cubicBezTo>
                  <a:lnTo>
                    <a:pt x="2451" y="0"/>
                  </a:lnTo>
                  <a:cubicBezTo>
                    <a:pt x="2456" y="0"/>
                    <a:pt x="2459" y="4"/>
                    <a:pt x="2459" y="8"/>
                  </a:cubicBezTo>
                  <a:cubicBezTo>
                    <a:pt x="2459" y="13"/>
                    <a:pt x="2456" y="16"/>
                    <a:pt x="2451" y="16"/>
                  </a:cubicBezTo>
                  <a:close/>
                  <a:moveTo>
                    <a:pt x="2419" y="16"/>
                  </a:moveTo>
                  <a:lnTo>
                    <a:pt x="2419" y="16"/>
                  </a:lnTo>
                  <a:cubicBezTo>
                    <a:pt x="2415" y="16"/>
                    <a:pt x="2411" y="13"/>
                    <a:pt x="2411" y="8"/>
                  </a:cubicBezTo>
                  <a:cubicBezTo>
                    <a:pt x="2411" y="4"/>
                    <a:pt x="2415" y="0"/>
                    <a:pt x="2419" y="0"/>
                  </a:cubicBezTo>
                  <a:lnTo>
                    <a:pt x="2419" y="0"/>
                  </a:lnTo>
                  <a:cubicBezTo>
                    <a:pt x="2424" y="0"/>
                    <a:pt x="2427" y="4"/>
                    <a:pt x="2427" y="8"/>
                  </a:cubicBezTo>
                  <a:cubicBezTo>
                    <a:pt x="2427" y="13"/>
                    <a:pt x="2424" y="16"/>
                    <a:pt x="2419" y="16"/>
                  </a:cubicBezTo>
                  <a:close/>
                  <a:moveTo>
                    <a:pt x="2387" y="16"/>
                  </a:moveTo>
                  <a:lnTo>
                    <a:pt x="2387" y="16"/>
                  </a:lnTo>
                  <a:cubicBezTo>
                    <a:pt x="2383" y="16"/>
                    <a:pt x="2379" y="13"/>
                    <a:pt x="2379" y="8"/>
                  </a:cubicBezTo>
                  <a:cubicBezTo>
                    <a:pt x="2379" y="4"/>
                    <a:pt x="2383" y="0"/>
                    <a:pt x="2387" y="0"/>
                  </a:cubicBezTo>
                  <a:lnTo>
                    <a:pt x="2387" y="0"/>
                  </a:lnTo>
                  <a:cubicBezTo>
                    <a:pt x="2392" y="0"/>
                    <a:pt x="2395" y="4"/>
                    <a:pt x="2395" y="8"/>
                  </a:cubicBezTo>
                  <a:cubicBezTo>
                    <a:pt x="2395" y="13"/>
                    <a:pt x="2392" y="16"/>
                    <a:pt x="2387" y="16"/>
                  </a:cubicBezTo>
                  <a:close/>
                  <a:moveTo>
                    <a:pt x="2355" y="16"/>
                  </a:moveTo>
                  <a:lnTo>
                    <a:pt x="2355" y="16"/>
                  </a:lnTo>
                  <a:cubicBezTo>
                    <a:pt x="2351" y="16"/>
                    <a:pt x="2347" y="13"/>
                    <a:pt x="2347" y="8"/>
                  </a:cubicBezTo>
                  <a:cubicBezTo>
                    <a:pt x="2347" y="4"/>
                    <a:pt x="2351" y="0"/>
                    <a:pt x="2355" y="0"/>
                  </a:cubicBezTo>
                  <a:lnTo>
                    <a:pt x="2355" y="0"/>
                  </a:lnTo>
                  <a:cubicBezTo>
                    <a:pt x="2360" y="0"/>
                    <a:pt x="2363" y="4"/>
                    <a:pt x="2363" y="8"/>
                  </a:cubicBezTo>
                  <a:cubicBezTo>
                    <a:pt x="2363" y="13"/>
                    <a:pt x="2360" y="16"/>
                    <a:pt x="2355" y="16"/>
                  </a:cubicBezTo>
                  <a:close/>
                  <a:moveTo>
                    <a:pt x="2323" y="16"/>
                  </a:moveTo>
                  <a:lnTo>
                    <a:pt x="2323" y="16"/>
                  </a:lnTo>
                  <a:cubicBezTo>
                    <a:pt x="2319" y="16"/>
                    <a:pt x="2315" y="13"/>
                    <a:pt x="2315" y="8"/>
                  </a:cubicBezTo>
                  <a:cubicBezTo>
                    <a:pt x="2315" y="4"/>
                    <a:pt x="2319" y="0"/>
                    <a:pt x="2323" y="0"/>
                  </a:cubicBezTo>
                  <a:lnTo>
                    <a:pt x="2323" y="0"/>
                  </a:lnTo>
                  <a:cubicBezTo>
                    <a:pt x="2328" y="0"/>
                    <a:pt x="2331" y="4"/>
                    <a:pt x="2331" y="8"/>
                  </a:cubicBezTo>
                  <a:cubicBezTo>
                    <a:pt x="2331" y="13"/>
                    <a:pt x="2328" y="16"/>
                    <a:pt x="2323" y="16"/>
                  </a:cubicBezTo>
                  <a:close/>
                  <a:moveTo>
                    <a:pt x="2291" y="16"/>
                  </a:moveTo>
                  <a:lnTo>
                    <a:pt x="2291" y="16"/>
                  </a:lnTo>
                  <a:cubicBezTo>
                    <a:pt x="2287" y="16"/>
                    <a:pt x="2283" y="13"/>
                    <a:pt x="2283" y="8"/>
                  </a:cubicBezTo>
                  <a:cubicBezTo>
                    <a:pt x="2283" y="4"/>
                    <a:pt x="2287" y="0"/>
                    <a:pt x="2291" y="0"/>
                  </a:cubicBezTo>
                  <a:lnTo>
                    <a:pt x="2291" y="0"/>
                  </a:lnTo>
                  <a:cubicBezTo>
                    <a:pt x="2296" y="0"/>
                    <a:pt x="2299" y="4"/>
                    <a:pt x="2299" y="8"/>
                  </a:cubicBezTo>
                  <a:cubicBezTo>
                    <a:pt x="2299" y="13"/>
                    <a:pt x="2296" y="16"/>
                    <a:pt x="2291" y="16"/>
                  </a:cubicBezTo>
                  <a:close/>
                  <a:moveTo>
                    <a:pt x="2259" y="16"/>
                  </a:moveTo>
                  <a:lnTo>
                    <a:pt x="2259" y="16"/>
                  </a:lnTo>
                  <a:cubicBezTo>
                    <a:pt x="2255" y="16"/>
                    <a:pt x="2251" y="13"/>
                    <a:pt x="2251" y="8"/>
                  </a:cubicBezTo>
                  <a:cubicBezTo>
                    <a:pt x="2251" y="4"/>
                    <a:pt x="2255" y="0"/>
                    <a:pt x="2259" y="0"/>
                  </a:cubicBezTo>
                  <a:lnTo>
                    <a:pt x="2259" y="0"/>
                  </a:lnTo>
                  <a:cubicBezTo>
                    <a:pt x="2264" y="0"/>
                    <a:pt x="2267" y="4"/>
                    <a:pt x="2267" y="8"/>
                  </a:cubicBezTo>
                  <a:cubicBezTo>
                    <a:pt x="2267" y="13"/>
                    <a:pt x="2264" y="16"/>
                    <a:pt x="2259" y="16"/>
                  </a:cubicBezTo>
                  <a:close/>
                  <a:moveTo>
                    <a:pt x="2227" y="16"/>
                  </a:moveTo>
                  <a:lnTo>
                    <a:pt x="2227" y="16"/>
                  </a:lnTo>
                  <a:cubicBezTo>
                    <a:pt x="2223" y="16"/>
                    <a:pt x="2219" y="13"/>
                    <a:pt x="2219" y="8"/>
                  </a:cubicBezTo>
                  <a:cubicBezTo>
                    <a:pt x="2219" y="4"/>
                    <a:pt x="2223" y="0"/>
                    <a:pt x="2227" y="0"/>
                  </a:cubicBezTo>
                  <a:lnTo>
                    <a:pt x="2227" y="0"/>
                  </a:lnTo>
                  <a:cubicBezTo>
                    <a:pt x="2232" y="0"/>
                    <a:pt x="2235" y="4"/>
                    <a:pt x="2235" y="8"/>
                  </a:cubicBezTo>
                  <a:cubicBezTo>
                    <a:pt x="2235" y="13"/>
                    <a:pt x="2232" y="16"/>
                    <a:pt x="2227" y="16"/>
                  </a:cubicBezTo>
                  <a:close/>
                  <a:moveTo>
                    <a:pt x="2195" y="16"/>
                  </a:moveTo>
                  <a:lnTo>
                    <a:pt x="2195" y="16"/>
                  </a:lnTo>
                  <a:cubicBezTo>
                    <a:pt x="2191" y="16"/>
                    <a:pt x="2187" y="13"/>
                    <a:pt x="2187" y="8"/>
                  </a:cubicBezTo>
                  <a:cubicBezTo>
                    <a:pt x="2187" y="4"/>
                    <a:pt x="2191" y="0"/>
                    <a:pt x="2195" y="0"/>
                  </a:cubicBezTo>
                  <a:lnTo>
                    <a:pt x="2195" y="0"/>
                  </a:lnTo>
                  <a:cubicBezTo>
                    <a:pt x="2200" y="0"/>
                    <a:pt x="2203" y="4"/>
                    <a:pt x="2203" y="8"/>
                  </a:cubicBezTo>
                  <a:cubicBezTo>
                    <a:pt x="2203" y="13"/>
                    <a:pt x="2200" y="16"/>
                    <a:pt x="2195" y="16"/>
                  </a:cubicBezTo>
                  <a:close/>
                  <a:moveTo>
                    <a:pt x="2163" y="16"/>
                  </a:moveTo>
                  <a:lnTo>
                    <a:pt x="2163" y="16"/>
                  </a:lnTo>
                  <a:cubicBezTo>
                    <a:pt x="2159" y="16"/>
                    <a:pt x="2155" y="13"/>
                    <a:pt x="2155" y="8"/>
                  </a:cubicBezTo>
                  <a:cubicBezTo>
                    <a:pt x="2155" y="4"/>
                    <a:pt x="2159" y="0"/>
                    <a:pt x="2163" y="0"/>
                  </a:cubicBezTo>
                  <a:lnTo>
                    <a:pt x="2163" y="0"/>
                  </a:lnTo>
                  <a:cubicBezTo>
                    <a:pt x="2168" y="0"/>
                    <a:pt x="2171" y="4"/>
                    <a:pt x="2171" y="8"/>
                  </a:cubicBezTo>
                  <a:cubicBezTo>
                    <a:pt x="2171" y="13"/>
                    <a:pt x="2168" y="16"/>
                    <a:pt x="2163" y="16"/>
                  </a:cubicBezTo>
                  <a:close/>
                  <a:moveTo>
                    <a:pt x="2131" y="16"/>
                  </a:moveTo>
                  <a:lnTo>
                    <a:pt x="2131" y="16"/>
                  </a:lnTo>
                  <a:cubicBezTo>
                    <a:pt x="2127" y="16"/>
                    <a:pt x="2123" y="13"/>
                    <a:pt x="2123" y="8"/>
                  </a:cubicBezTo>
                  <a:cubicBezTo>
                    <a:pt x="2123" y="4"/>
                    <a:pt x="2127" y="0"/>
                    <a:pt x="2131" y="0"/>
                  </a:cubicBezTo>
                  <a:lnTo>
                    <a:pt x="2131" y="0"/>
                  </a:lnTo>
                  <a:cubicBezTo>
                    <a:pt x="2136" y="0"/>
                    <a:pt x="2139" y="4"/>
                    <a:pt x="2139" y="8"/>
                  </a:cubicBezTo>
                  <a:cubicBezTo>
                    <a:pt x="2139" y="13"/>
                    <a:pt x="2136" y="16"/>
                    <a:pt x="2131" y="16"/>
                  </a:cubicBezTo>
                  <a:close/>
                  <a:moveTo>
                    <a:pt x="2099" y="16"/>
                  </a:moveTo>
                  <a:lnTo>
                    <a:pt x="2099" y="16"/>
                  </a:lnTo>
                  <a:cubicBezTo>
                    <a:pt x="2095" y="16"/>
                    <a:pt x="2091" y="13"/>
                    <a:pt x="2091" y="8"/>
                  </a:cubicBezTo>
                  <a:cubicBezTo>
                    <a:pt x="2091" y="4"/>
                    <a:pt x="2095" y="0"/>
                    <a:pt x="2099" y="0"/>
                  </a:cubicBezTo>
                  <a:lnTo>
                    <a:pt x="2099" y="0"/>
                  </a:lnTo>
                  <a:cubicBezTo>
                    <a:pt x="2103" y="0"/>
                    <a:pt x="2107" y="4"/>
                    <a:pt x="2107" y="8"/>
                  </a:cubicBezTo>
                  <a:cubicBezTo>
                    <a:pt x="2107" y="13"/>
                    <a:pt x="2103" y="16"/>
                    <a:pt x="2099" y="16"/>
                  </a:cubicBezTo>
                  <a:close/>
                  <a:moveTo>
                    <a:pt x="2067" y="16"/>
                  </a:moveTo>
                  <a:lnTo>
                    <a:pt x="2067" y="16"/>
                  </a:lnTo>
                  <a:cubicBezTo>
                    <a:pt x="2063" y="16"/>
                    <a:pt x="2059" y="13"/>
                    <a:pt x="2059" y="8"/>
                  </a:cubicBezTo>
                  <a:cubicBezTo>
                    <a:pt x="2059" y="4"/>
                    <a:pt x="2063" y="0"/>
                    <a:pt x="2067" y="0"/>
                  </a:cubicBezTo>
                  <a:lnTo>
                    <a:pt x="2067" y="0"/>
                  </a:lnTo>
                  <a:cubicBezTo>
                    <a:pt x="2071" y="0"/>
                    <a:pt x="2075" y="4"/>
                    <a:pt x="2075" y="8"/>
                  </a:cubicBezTo>
                  <a:cubicBezTo>
                    <a:pt x="2075" y="13"/>
                    <a:pt x="2071" y="16"/>
                    <a:pt x="2067" y="16"/>
                  </a:cubicBezTo>
                  <a:close/>
                  <a:moveTo>
                    <a:pt x="2035" y="16"/>
                  </a:moveTo>
                  <a:lnTo>
                    <a:pt x="2035" y="16"/>
                  </a:lnTo>
                  <a:cubicBezTo>
                    <a:pt x="2031" y="16"/>
                    <a:pt x="2027" y="13"/>
                    <a:pt x="2027" y="8"/>
                  </a:cubicBezTo>
                  <a:cubicBezTo>
                    <a:pt x="2027" y="4"/>
                    <a:pt x="2031" y="0"/>
                    <a:pt x="2035" y="0"/>
                  </a:cubicBezTo>
                  <a:lnTo>
                    <a:pt x="2035" y="0"/>
                  </a:lnTo>
                  <a:cubicBezTo>
                    <a:pt x="2039" y="0"/>
                    <a:pt x="2043" y="4"/>
                    <a:pt x="2043" y="8"/>
                  </a:cubicBezTo>
                  <a:cubicBezTo>
                    <a:pt x="2043" y="13"/>
                    <a:pt x="2039" y="16"/>
                    <a:pt x="2035" y="16"/>
                  </a:cubicBezTo>
                  <a:close/>
                  <a:moveTo>
                    <a:pt x="2003" y="16"/>
                  </a:moveTo>
                  <a:lnTo>
                    <a:pt x="2003" y="16"/>
                  </a:lnTo>
                  <a:cubicBezTo>
                    <a:pt x="1999" y="16"/>
                    <a:pt x="1995" y="13"/>
                    <a:pt x="1995" y="8"/>
                  </a:cubicBezTo>
                  <a:cubicBezTo>
                    <a:pt x="1995" y="4"/>
                    <a:pt x="1999" y="0"/>
                    <a:pt x="2003" y="0"/>
                  </a:cubicBezTo>
                  <a:lnTo>
                    <a:pt x="2003" y="0"/>
                  </a:lnTo>
                  <a:cubicBezTo>
                    <a:pt x="2007" y="0"/>
                    <a:pt x="2011" y="4"/>
                    <a:pt x="2011" y="8"/>
                  </a:cubicBezTo>
                  <a:cubicBezTo>
                    <a:pt x="2011" y="13"/>
                    <a:pt x="2007" y="16"/>
                    <a:pt x="2003" y="16"/>
                  </a:cubicBezTo>
                  <a:close/>
                  <a:moveTo>
                    <a:pt x="1971" y="16"/>
                  </a:moveTo>
                  <a:lnTo>
                    <a:pt x="1971" y="16"/>
                  </a:lnTo>
                  <a:cubicBezTo>
                    <a:pt x="1967" y="16"/>
                    <a:pt x="1963" y="13"/>
                    <a:pt x="1963" y="8"/>
                  </a:cubicBezTo>
                  <a:cubicBezTo>
                    <a:pt x="1963" y="4"/>
                    <a:pt x="1967" y="0"/>
                    <a:pt x="1971" y="0"/>
                  </a:cubicBezTo>
                  <a:lnTo>
                    <a:pt x="1971" y="0"/>
                  </a:lnTo>
                  <a:cubicBezTo>
                    <a:pt x="1975" y="0"/>
                    <a:pt x="1979" y="4"/>
                    <a:pt x="1979" y="8"/>
                  </a:cubicBezTo>
                  <a:cubicBezTo>
                    <a:pt x="1979" y="13"/>
                    <a:pt x="1975" y="16"/>
                    <a:pt x="1971" y="16"/>
                  </a:cubicBezTo>
                  <a:close/>
                  <a:moveTo>
                    <a:pt x="1939" y="16"/>
                  </a:moveTo>
                  <a:lnTo>
                    <a:pt x="1939" y="16"/>
                  </a:lnTo>
                  <a:cubicBezTo>
                    <a:pt x="1935" y="16"/>
                    <a:pt x="1931" y="13"/>
                    <a:pt x="1931" y="8"/>
                  </a:cubicBezTo>
                  <a:cubicBezTo>
                    <a:pt x="1931" y="4"/>
                    <a:pt x="1935" y="0"/>
                    <a:pt x="1939" y="0"/>
                  </a:cubicBezTo>
                  <a:lnTo>
                    <a:pt x="1939" y="0"/>
                  </a:lnTo>
                  <a:cubicBezTo>
                    <a:pt x="1943" y="0"/>
                    <a:pt x="1947" y="4"/>
                    <a:pt x="1947" y="8"/>
                  </a:cubicBezTo>
                  <a:cubicBezTo>
                    <a:pt x="1947" y="13"/>
                    <a:pt x="1943" y="16"/>
                    <a:pt x="1939" y="16"/>
                  </a:cubicBezTo>
                  <a:close/>
                  <a:moveTo>
                    <a:pt x="1907" y="16"/>
                  </a:moveTo>
                  <a:lnTo>
                    <a:pt x="1907" y="16"/>
                  </a:lnTo>
                  <a:cubicBezTo>
                    <a:pt x="1903" y="16"/>
                    <a:pt x="1899" y="13"/>
                    <a:pt x="1899" y="8"/>
                  </a:cubicBezTo>
                  <a:cubicBezTo>
                    <a:pt x="1899" y="4"/>
                    <a:pt x="1903" y="0"/>
                    <a:pt x="1907" y="0"/>
                  </a:cubicBezTo>
                  <a:lnTo>
                    <a:pt x="1907" y="0"/>
                  </a:lnTo>
                  <a:cubicBezTo>
                    <a:pt x="1911" y="0"/>
                    <a:pt x="1915" y="4"/>
                    <a:pt x="1915" y="8"/>
                  </a:cubicBezTo>
                  <a:cubicBezTo>
                    <a:pt x="1915" y="13"/>
                    <a:pt x="1911" y="16"/>
                    <a:pt x="1907" y="16"/>
                  </a:cubicBezTo>
                  <a:close/>
                  <a:moveTo>
                    <a:pt x="1875" y="16"/>
                  </a:moveTo>
                  <a:lnTo>
                    <a:pt x="1875" y="16"/>
                  </a:lnTo>
                  <a:cubicBezTo>
                    <a:pt x="1871" y="16"/>
                    <a:pt x="1867" y="13"/>
                    <a:pt x="1867" y="8"/>
                  </a:cubicBezTo>
                  <a:cubicBezTo>
                    <a:pt x="1867" y="4"/>
                    <a:pt x="1871" y="0"/>
                    <a:pt x="1875" y="0"/>
                  </a:cubicBezTo>
                  <a:lnTo>
                    <a:pt x="1875" y="0"/>
                  </a:lnTo>
                  <a:cubicBezTo>
                    <a:pt x="1879" y="0"/>
                    <a:pt x="1883" y="4"/>
                    <a:pt x="1883" y="8"/>
                  </a:cubicBezTo>
                  <a:cubicBezTo>
                    <a:pt x="1883" y="13"/>
                    <a:pt x="1879" y="16"/>
                    <a:pt x="1875" y="16"/>
                  </a:cubicBezTo>
                  <a:close/>
                  <a:moveTo>
                    <a:pt x="1843" y="16"/>
                  </a:moveTo>
                  <a:lnTo>
                    <a:pt x="1843" y="16"/>
                  </a:lnTo>
                  <a:cubicBezTo>
                    <a:pt x="1839" y="16"/>
                    <a:pt x="1835" y="13"/>
                    <a:pt x="1835" y="8"/>
                  </a:cubicBezTo>
                  <a:cubicBezTo>
                    <a:pt x="1835" y="4"/>
                    <a:pt x="1839" y="0"/>
                    <a:pt x="1843" y="0"/>
                  </a:cubicBezTo>
                  <a:lnTo>
                    <a:pt x="1843" y="0"/>
                  </a:lnTo>
                  <a:cubicBezTo>
                    <a:pt x="1847" y="0"/>
                    <a:pt x="1851" y="4"/>
                    <a:pt x="1851" y="8"/>
                  </a:cubicBezTo>
                  <a:cubicBezTo>
                    <a:pt x="1851" y="13"/>
                    <a:pt x="1847" y="16"/>
                    <a:pt x="1843" y="16"/>
                  </a:cubicBezTo>
                  <a:close/>
                  <a:moveTo>
                    <a:pt x="1811" y="16"/>
                  </a:moveTo>
                  <a:lnTo>
                    <a:pt x="1811" y="16"/>
                  </a:lnTo>
                  <a:cubicBezTo>
                    <a:pt x="1806" y="16"/>
                    <a:pt x="1803" y="13"/>
                    <a:pt x="1803" y="8"/>
                  </a:cubicBezTo>
                  <a:cubicBezTo>
                    <a:pt x="1803" y="4"/>
                    <a:pt x="1806" y="0"/>
                    <a:pt x="1811" y="0"/>
                  </a:cubicBezTo>
                  <a:lnTo>
                    <a:pt x="1811" y="0"/>
                  </a:lnTo>
                  <a:cubicBezTo>
                    <a:pt x="1815" y="0"/>
                    <a:pt x="1819" y="4"/>
                    <a:pt x="1819" y="8"/>
                  </a:cubicBezTo>
                  <a:cubicBezTo>
                    <a:pt x="1819" y="13"/>
                    <a:pt x="1815" y="16"/>
                    <a:pt x="1811" y="16"/>
                  </a:cubicBezTo>
                  <a:close/>
                  <a:moveTo>
                    <a:pt x="1779" y="16"/>
                  </a:moveTo>
                  <a:lnTo>
                    <a:pt x="1779" y="16"/>
                  </a:lnTo>
                  <a:cubicBezTo>
                    <a:pt x="1774" y="16"/>
                    <a:pt x="1771" y="13"/>
                    <a:pt x="1771" y="8"/>
                  </a:cubicBezTo>
                  <a:cubicBezTo>
                    <a:pt x="1771" y="4"/>
                    <a:pt x="1774" y="0"/>
                    <a:pt x="1779" y="0"/>
                  </a:cubicBezTo>
                  <a:lnTo>
                    <a:pt x="1779" y="0"/>
                  </a:lnTo>
                  <a:cubicBezTo>
                    <a:pt x="1783" y="0"/>
                    <a:pt x="1787" y="4"/>
                    <a:pt x="1787" y="8"/>
                  </a:cubicBezTo>
                  <a:cubicBezTo>
                    <a:pt x="1787" y="13"/>
                    <a:pt x="1783" y="16"/>
                    <a:pt x="1779" y="16"/>
                  </a:cubicBezTo>
                  <a:close/>
                  <a:moveTo>
                    <a:pt x="1747" y="16"/>
                  </a:moveTo>
                  <a:lnTo>
                    <a:pt x="1747" y="16"/>
                  </a:lnTo>
                  <a:cubicBezTo>
                    <a:pt x="1742" y="16"/>
                    <a:pt x="1739" y="13"/>
                    <a:pt x="1739" y="8"/>
                  </a:cubicBezTo>
                  <a:cubicBezTo>
                    <a:pt x="1739" y="4"/>
                    <a:pt x="1742" y="0"/>
                    <a:pt x="1747" y="0"/>
                  </a:cubicBezTo>
                  <a:lnTo>
                    <a:pt x="1747" y="0"/>
                  </a:lnTo>
                  <a:cubicBezTo>
                    <a:pt x="1751" y="0"/>
                    <a:pt x="1755" y="4"/>
                    <a:pt x="1755" y="8"/>
                  </a:cubicBezTo>
                  <a:cubicBezTo>
                    <a:pt x="1755" y="13"/>
                    <a:pt x="1751" y="16"/>
                    <a:pt x="1747" y="16"/>
                  </a:cubicBezTo>
                  <a:close/>
                  <a:moveTo>
                    <a:pt x="1715" y="16"/>
                  </a:moveTo>
                  <a:lnTo>
                    <a:pt x="1715" y="16"/>
                  </a:lnTo>
                  <a:cubicBezTo>
                    <a:pt x="1710" y="16"/>
                    <a:pt x="1707" y="13"/>
                    <a:pt x="1707" y="8"/>
                  </a:cubicBezTo>
                  <a:cubicBezTo>
                    <a:pt x="1707" y="4"/>
                    <a:pt x="1710" y="0"/>
                    <a:pt x="1715" y="0"/>
                  </a:cubicBezTo>
                  <a:lnTo>
                    <a:pt x="1715" y="0"/>
                  </a:lnTo>
                  <a:cubicBezTo>
                    <a:pt x="1719" y="0"/>
                    <a:pt x="1723" y="4"/>
                    <a:pt x="1723" y="8"/>
                  </a:cubicBezTo>
                  <a:cubicBezTo>
                    <a:pt x="1723" y="13"/>
                    <a:pt x="1719" y="16"/>
                    <a:pt x="1715" y="16"/>
                  </a:cubicBezTo>
                  <a:close/>
                  <a:moveTo>
                    <a:pt x="1683" y="16"/>
                  </a:moveTo>
                  <a:lnTo>
                    <a:pt x="1683" y="16"/>
                  </a:lnTo>
                  <a:cubicBezTo>
                    <a:pt x="1678" y="16"/>
                    <a:pt x="1675" y="13"/>
                    <a:pt x="1675" y="8"/>
                  </a:cubicBezTo>
                  <a:cubicBezTo>
                    <a:pt x="1675" y="4"/>
                    <a:pt x="1678" y="0"/>
                    <a:pt x="1683" y="0"/>
                  </a:cubicBezTo>
                  <a:lnTo>
                    <a:pt x="1683" y="0"/>
                  </a:lnTo>
                  <a:cubicBezTo>
                    <a:pt x="1687" y="0"/>
                    <a:pt x="1691" y="4"/>
                    <a:pt x="1691" y="8"/>
                  </a:cubicBezTo>
                  <a:cubicBezTo>
                    <a:pt x="1691" y="13"/>
                    <a:pt x="1687" y="16"/>
                    <a:pt x="1683" y="16"/>
                  </a:cubicBezTo>
                  <a:close/>
                  <a:moveTo>
                    <a:pt x="1651" y="16"/>
                  </a:moveTo>
                  <a:lnTo>
                    <a:pt x="1651" y="16"/>
                  </a:lnTo>
                  <a:cubicBezTo>
                    <a:pt x="1646" y="16"/>
                    <a:pt x="1643" y="13"/>
                    <a:pt x="1643" y="8"/>
                  </a:cubicBezTo>
                  <a:cubicBezTo>
                    <a:pt x="1643" y="4"/>
                    <a:pt x="1646" y="0"/>
                    <a:pt x="1651" y="0"/>
                  </a:cubicBezTo>
                  <a:lnTo>
                    <a:pt x="1651" y="0"/>
                  </a:lnTo>
                  <a:cubicBezTo>
                    <a:pt x="1655" y="0"/>
                    <a:pt x="1659" y="4"/>
                    <a:pt x="1659" y="8"/>
                  </a:cubicBezTo>
                  <a:cubicBezTo>
                    <a:pt x="1659" y="13"/>
                    <a:pt x="1655" y="16"/>
                    <a:pt x="1651" y="16"/>
                  </a:cubicBezTo>
                  <a:close/>
                  <a:moveTo>
                    <a:pt x="1619" y="16"/>
                  </a:moveTo>
                  <a:lnTo>
                    <a:pt x="1619" y="16"/>
                  </a:lnTo>
                  <a:cubicBezTo>
                    <a:pt x="1614" y="16"/>
                    <a:pt x="1611" y="13"/>
                    <a:pt x="1611" y="8"/>
                  </a:cubicBezTo>
                  <a:cubicBezTo>
                    <a:pt x="1611" y="4"/>
                    <a:pt x="1614" y="0"/>
                    <a:pt x="1619" y="0"/>
                  </a:cubicBezTo>
                  <a:lnTo>
                    <a:pt x="1619" y="0"/>
                  </a:lnTo>
                  <a:cubicBezTo>
                    <a:pt x="1623" y="0"/>
                    <a:pt x="1627" y="4"/>
                    <a:pt x="1627" y="8"/>
                  </a:cubicBezTo>
                  <a:cubicBezTo>
                    <a:pt x="1627" y="13"/>
                    <a:pt x="1623" y="16"/>
                    <a:pt x="1619" y="16"/>
                  </a:cubicBezTo>
                  <a:close/>
                  <a:moveTo>
                    <a:pt x="1587" y="16"/>
                  </a:moveTo>
                  <a:lnTo>
                    <a:pt x="1587" y="16"/>
                  </a:lnTo>
                  <a:cubicBezTo>
                    <a:pt x="1582" y="16"/>
                    <a:pt x="1579" y="13"/>
                    <a:pt x="1579" y="8"/>
                  </a:cubicBezTo>
                  <a:cubicBezTo>
                    <a:pt x="1579" y="4"/>
                    <a:pt x="1582" y="0"/>
                    <a:pt x="1587" y="0"/>
                  </a:cubicBezTo>
                  <a:lnTo>
                    <a:pt x="1587" y="0"/>
                  </a:lnTo>
                  <a:cubicBezTo>
                    <a:pt x="1591" y="0"/>
                    <a:pt x="1595" y="4"/>
                    <a:pt x="1595" y="8"/>
                  </a:cubicBezTo>
                  <a:cubicBezTo>
                    <a:pt x="1595" y="13"/>
                    <a:pt x="1591" y="16"/>
                    <a:pt x="1587" y="16"/>
                  </a:cubicBezTo>
                  <a:close/>
                  <a:moveTo>
                    <a:pt x="1555" y="16"/>
                  </a:moveTo>
                  <a:lnTo>
                    <a:pt x="1555" y="16"/>
                  </a:lnTo>
                  <a:cubicBezTo>
                    <a:pt x="1550" y="16"/>
                    <a:pt x="1547" y="13"/>
                    <a:pt x="1547" y="8"/>
                  </a:cubicBezTo>
                  <a:cubicBezTo>
                    <a:pt x="1547" y="4"/>
                    <a:pt x="1550" y="0"/>
                    <a:pt x="1555" y="0"/>
                  </a:cubicBezTo>
                  <a:lnTo>
                    <a:pt x="1555" y="0"/>
                  </a:lnTo>
                  <a:cubicBezTo>
                    <a:pt x="1559" y="0"/>
                    <a:pt x="1563" y="4"/>
                    <a:pt x="1563" y="8"/>
                  </a:cubicBezTo>
                  <a:cubicBezTo>
                    <a:pt x="1563" y="13"/>
                    <a:pt x="1559" y="16"/>
                    <a:pt x="1555" y="16"/>
                  </a:cubicBezTo>
                  <a:close/>
                  <a:moveTo>
                    <a:pt x="1523" y="16"/>
                  </a:moveTo>
                  <a:lnTo>
                    <a:pt x="1523" y="16"/>
                  </a:lnTo>
                  <a:cubicBezTo>
                    <a:pt x="1518" y="16"/>
                    <a:pt x="1515" y="13"/>
                    <a:pt x="1515" y="8"/>
                  </a:cubicBezTo>
                  <a:cubicBezTo>
                    <a:pt x="1515" y="4"/>
                    <a:pt x="1518" y="0"/>
                    <a:pt x="1523" y="0"/>
                  </a:cubicBezTo>
                  <a:lnTo>
                    <a:pt x="1523" y="0"/>
                  </a:lnTo>
                  <a:cubicBezTo>
                    <a:pt x="1527" y="0"/>
                    <a:pt x="1531" y="4"/>
                    <a:pt x="1531" y="8"/>
                  </a:cubicBezTo>
                  <a:cubicBezTo>
                    <a:pt x="1531" y="13"/>
                    <a:pt x="1527" y="16"/>
                    <a:pt x="1523" y="16"/>
                  </a:cubicBezTo>
                  <a:close/>
                  <a:moveTo>
                    <a:pt x="1491" y="16"/>
                  </a:moveTo>
                  <a:lnTo>
                    <a:pt x="1491" y="16"/>
                  </a:lnTo>
                  <a:cubicBezTo>
                    <a:pt x="1486" y="16"/>
                    <a:pt x="1483" y="13"/>
                    <a:pt x="1483" y="8"/>
                  </a:cubicBezTo>
                  <a:cubicBezTo>
                    <a:pt x="1483" y="4"/>
                    <a:pt x="1486" y="0"/>
                    <a:pt x="1491" y="0"/>
                  </a:cubicBezTo>
                  <a:lnTo>
                    <a:pt x="1491" y="0"/>
                  </a:lnTo>
                  <a:cubicBezTo>
                    <a:pt x="1495" y="0"/>
                    <a:pt x="1499" y="4"/>
                    <a:pt x="1499" y="8"/>
                  </a:cubicBezTo>
                  <a:cubicBezTo>
                    <a:pt x="1499" y="13"/>
                    <a:pt x="1495" y="16"/>
                    <a:pt x="1491" y="16"/>
                  </a:cubicBezTo>
                  <a:close/>
                  <a:moveTo>
                    <a:pt x="1459" y="16"/>
                  </a:moveTo>
                  <a:lnTo>
                    <a:pt x="1459" y="16"/>
                  </a:lnTo>
                  <a:cubicBezTo>
                    <a:pt x="1454" y="16"/>
                    <a:pt x="1451" y="13"/>
                    <a:pt x="1451" y="8"/>
                  </a:cubicBezTo>
                  <a:cubicBezTo>
                    <a:pt x="1451" y="4"/>
                    <a:pt x="1454" y="0"/>
                    <a:pt x="1459" y="0"/>
                  </a:cubicBezTo>
                  <a:lnTo>
                    <a:pt x="1459" y="0"/>
                  </a:lnTo>
                  <a:cubicBezTo>
                    <a:pt x="1463" y="0"/>
                    <a:pt x="1467" y="4"/>
                    <a:pt x="1467" y="8"/>
                  </a:cubicBezTo>
                  <a:cubicBezTo>
                    <a:pt x="1467" y="13"/>
                    <a:pt x="1463" y="16"/>
                    <a:pt x="1459" y="16"/>
                  </a:cubicBezTo>
                  <a:close/>
                  <a:moveTo>
                    <a:pt x="1427" y="16"/>
                  </a:moveTo>
                  <a:lnTo>
                    <a:pt x="1427" y="16"/>
                  </a:lnTo>
                  <a:cubicBezTo>
                    <a:pt x="1422" y="16"/>
                    <a:pt x="1419" y="13"/>
                    <a:pt x="1419" y="8"/>
                  </a:cubicBezTo>
                  <a:cubicBezTo>
                    <a:pt x="1419" y="4"/>
                    <a:pt x="1422" y="0"/>
                    <a:pt x="1427" y="0"/>
                  </a:cubicBezTo>
                  <a:lnTo>
                    <a:pt x="1427" y="0"/>
                  </a:lnTo>
                  <a:cubicBezTo>
                    <a:pt x="1431" y="0"/>
                    <a:pt x="1435" y="4"/>
                    <a:pt x="1435" y="8"/>
                  </a:cubicBezTo>
                  <a:cubicBezTo>
                    <a:pt x="1435" y="13"/>
                    <a:pt x="1431" y="16"/>
                    <a:pt x="1427" y="16"/>
                  </a:cubicBezTo>
                  <a:close/>
                  <a:moveTo>
                    <a:pt x="1395" y="16"/>
                  </a:moveTo>
                  <a:lnTo>
                    <a:pt x="1395" y="16"/>
                  </a:lnTo>
                  <a:cubicBezTo>
                    <a:pt x="1390" y="16"/>
                    <a:pt x="1387" y="13"/>
                    <a:pt x="1387" y="8"/>
                  </a:cubicBezTo>
                  <a:cubicBezTo>
                    <a:pt x="1387" y="4"/>
                    <a:pt x="1390" y="0"/>
                    <a:pt x="1395" y="0"/>
                  </a:cubicBezTo>
                  <a:lnTo>
                    <a:pt x="1395" y="0"/>
                  </a:lnTo>
                  <a:cubicBezTo>
                    <a:pt x="1399" y="0"/>
                    <a:pt x="1403" y="4"/>
                    <a:pt x="1403" y="8"/>
                  </a:cubicBezTo>
                  <a:cubicBezTo>
                    <a:pt x="1403" y="13"/>
                    <a:pt x="1399" y="16"/>
                    <a:pt x="1395" y="16"/>
                  </a:cubicBezTo>
                  <a:close/>
                  <a:moveTo>
                    <a:pt x="1363" y="16"/>
                  </a:moveTo>
                  <a:lnTo>
                    <a:pt x="1363" y="16"/>
                  </a:lnTo>
                  <a:cubicBezTo>
                    <a:pt x="1358" y="16"/>
                    <a:pt x="1355" y="13"/>
                    <a:pt x="1355" y="8"/>
                  </a:cubicBezTo>
                  <a:cubicBezTo>
                    <a:pt x="1355" y="4"/>
                    <a:pt x="1358" y="0"/>
                    <a:pt x="1363" y="0"/>
                  </a:cubicBezTo>
                  <a:lnTo>
                    <a:pt x="1363" y="0"/>
                  </a:lnTo>
                  <a:cubicBezTo>
                    <a:pt x="1367" y="0"/>
                    <a:pt x="1371" y="4"/>
                    <a:pt x="1371" y="8"/>
                  </a:cubicBezTo>
                  <a:cubicBezTo>
                    <a:pt x="1371" y="13"/>
                    <a:pt x="1367" y="16"/>
                    <a:pt x="1363" y="16"/>
                  </a:cubicBezTo>
                  <a:close/>
                  <a:moveTo>
                    <a:pt x="1331" y="16"/>
                  </a:moveTo>
                  <a:lnTo>
                    <a:pt x="1331" y="16"/>
                  </a:lnTo>
                  <a:cubicBezTo>
                    <a:pt x="1326" y="16"/>
                    <a:pt x="1323" y="13"/>
                    <a:pt x="1323" y="8"/>
                  </a:cubicBezTo>
                  <a:cubicBezTo>
                    <a:pt x="1323" y="4"/>
                    <a:pt x="1326" y="0"/>
                    <a:pt x="1331" y="0"/>
                  </a:cubicBezTo>
                  <a:lnTo>
                    <a:pt x="1331" y="0"/>
                  </a:lnTo>
                  <a:cubicBezTo>
                    <a:pt x="1335" y="0"/>
                    <a:pt x="1339" y="4"/>
                    <a:pt x="1339" y="8"/>
                  </a:cubicBezTo>
                  <a:cubicBezTo>
                    <a:pt x="1339" y="13"/>
                    <a:pt x="1335" y="16"/>
                    <a:pt x="1331" y="16"/>
                  </a:cubicBezTo>
                  <a:close/>
                  <a:moveTo>
                    <a:pt x="1299" y="16"/>
                  </a:moveTo>
                  <a:lnTo>
                    <a:pt x="1299" y="16"/>
                  </a:lnTo>
                  <a:cubicBezTo>
                    <a:pt x="1294" y="16"/>
                    <a:pt x="1291" y="13"/>
                    <a:pt x="1291" y="8"/>
                  </a:cubicBezTo>
                  <a:cubicBezTo>
                    <a:pt x="1291" y="4"/>
                    <a:pt x="1294" y="0"/>
                    <a:pt x="1299" y="0"/>
                  </a:cubicBezTo>
                  <a:lnTo>
                    <a:pt x="1299" y="0"/>
                  </a:lnTo>
                  <a:cubicBezTo>
                    <a:pt x="1303" y="0"/>
                    <a:pt x="1307" y="4"/>
                    <a:pt x="1307" y="8"/>
                  </a:cubicBezTo>
                  <a:cubicBezTo>
                    <a:pt x="1307" y="13"/>
                    <a:pt x="1303" y="16"/>
                    <a:pt x="1299" y="16"/>
                  </a:cubicBezTo>
                  <a:close/>
                  <a:moveTo>
                    <a:pt x="1267" y="16"/>
                  </a:moveTo>
                  <a:lnTo>
                    <a:pt x="1267" y="16"/>
                  </a:lnTo>
                  <a:cubicBezTo>
                    <a:pt x="1262" y="16"/>
                    <a:pt x="1259" y="13"/>
                    <a:pt x="1259" y="8"/>
                  </a:cubicBezTo>
                  <a:cubicBezTo>
                    <a:pt x="1259" y="4"/>
                    <a:pt x="1262" y="0"/>
                    <a:pt x="1267" y="0"/>
                  </a:cubicBezTo>
                  <a:lnTo>
                    <a:pt x="1267" y="0"/>
                  </a:lnTo>
                  <a:cubicBezTo>
                    <a:pt x="1271" y="0"/>
                    <a:pt x="1275" y="4"/>
                    <a:pt x="1275" y="8"/>
                  </a:cubicBezTo>
                  <a:cubicBezTo>
                    <a:pt x="1275" y="13"/>
                    <a:pt x="1271" y="16"/>
                    <a:pt x="1267" y="16"/>
                  </a:cubicBezTo>
                  <a:close/>
                  <a:moveTo>
                    <a:pt x="1235" y="16"/>
                  </a:moveTo>
                  <a:lnTo>
                    <a:pt x="1235" y="16"/>
                  </a:lnTo>
                  <a:cubicBezTo>
                    <a:pt x="1230" y="16"/>
                    <a:pt x="1227" y="13"/>
                    <a:pt x="1227" y="8"/>
                  </a:cubicBezTo>
                  <a:cubicBezTo>
                    <a:pt x="1227" y="4"/>
                    <a:pt x="1230" y="0"/>
                    <a:pt x="1235" y="0"/>
                  </a:cubicBezTo>
                  <a:lnTo>
                    <a:pt x="1235" y="0"/>
                  </a:lnTo>
                  <a:cubicBezTo>
                    <a:pt x="1239" y="0"/>
                    <a:pt x="1243" y="4"/>
                    <a:pt x="1243" y="8"/>
                  </a:cubicBezTo>
                  <a:cubicBezTo>
                    <a:pt x="1243" y="13"/>
                    <a:pt x="1239" y="16"/>
                    <a:pt x="1235" y="16"/>
                  </a:cubicBezTo>
                  <a:close/>
                  <a:moveTo>
                    <a:pt x="1203" y="16"/>
                  </a:moveTo>
                  <a:lnTo>
                    <a:pt x="1203" y="16"/>
                  </a:lnTo>
                  <a:cubicBezTo>
                    <a:pt x="1198" y="16"/>
                    <a:pt x="1195" y="13"/>
                    <a:pt x="1195" y="8"/>
                  </a:cubicBezTo>
                  <a:cubicBezTo>
                    <a:pt x="1195" y="4"/>
                    <a:pt x="1198" y="0"/>
                    <a:pt x="1203" y="0"/>
                  </a:cubicBezTo>
                  <a:lnTo>
                    <a:pt x="1203" y="0"/>
                  </a:lnTo>
                  <a:cubicBezTo>
                    <a:pt x="1207" y="0"/>
                    <a:pt x="1211" y="4"/>
                    <a:pt x="1211" y="8"/>
                  </a:cubicBezTo>
                  <a:cubicBezTo>
                    <a:pt x="1211" y="13"/>
                    <a:pt x="1207" y="16"/>
                    <a:pt x="1203" y="16"/>
                  </a:cubicBezTo>
                  <a:close/>
                  <a:moveTo>
                    <a:pt x="1171" y="16"/>
                  </a:moveTo>
                  <a:lnTo>
                    <a:pt x="1171" y="16"/>
                  </a:lnTo>
                  <a:cubicBezTo>
                    <a:pt x="1166" y="16"/>
                    <a:pt x="1163" y="13"/>
                    <a:pt x="1163" y="8"/>
                  </a:cubicBezTo>
                  <a:cubicBezTo>
                    <a:pt x="1163" y="4"/>
                    <a:pt x="1166" y="0"/>
                    <a:pt x="1171" y="0"/>
                  </a:cubicBezTo>
                  <a:lnTo>
                    <a:pt x="1171" y="0"/>
                  </a:lnTo>
                  <a:cubicBezTo>
                    <a:pt x="1175" y="0"/>
                    <a:pt x="1179" y="4"/>
                    <a:pt x="1179" y="8"/>
                  </a:cubicBezTo>
                  <a:cubicBezTo>
                    <a:pt x="1179" y="13"/>
                    <a:pt x="1175" y="16"/>
                    <a:pt x="1171" y="16"/>
                  </a:cubicBezTo>
                  <a:close/>
                  <a:moveTo>
                    <a:pt x="1139" y="16"/>
                  </a:moveTo>
                  <a:lnTo>
                    <a:pt x="1139" y="16"/>
                  </a:lnTo>
                  <a:cubicBezTo>
                    <a:pt x="1134" y="16"/>
                    <a:pt x="1131" y="13"/>
                    <a:pt x="1131" y="8"/>
                  </a:cubicBezTo>
                  <a:cubicBezTo>
                    <a:pt x="1131" y="4"/>
                    <a:pt x="1134" y="0"/>
                    <a:pt x="1139" y="0"/>
                  </a:cubicBezTo>
                  <a:lnTo>
                    <a:pt x="1139" y="0"/>
                  </a:lnTo>
                  <a:cubicBezTo>
                    <a:pt x="1143" y="0"/>
                    <a:pt x="1147" y="4"/>
                    <a:pt x="1147" y="8"/>
                  </a:cubicBezTo>
                  <a:cubicBezTo>
                    <a:pt x="1147" y="13"/>
                    <a:pt x="1143" y="16"/>
                    <a:pt x="1139" y="16"/>
                  </a:cubicBezTo>
                  <a:close/>
                  <a:moveTo>
                    <a:pt x="1107" y="16"/>
                  </a:moveTo>
                  <a:lnTo>
                    <a:pt x="1107" y="16"/>
                  </a:lnTo>
                  <a:cubicBezTo>
                    <a:pt x="1102" y="16"/>
                    <a:pt x="1099" y="13"/>
                    <a:pt x="1099" y="8"/>
                  </a:cubicBezTo>
                  <a:cubicBezTo>
                    <a:pt x="1099" y="4"/>
                    <a:pt x="1102" y="0"/>
                    <a:pt x="1107" y="0"/>
                  </a:cubicBezTo>
                  <a:lnTo>
                    <a:pt x="1107" y="0"/>
                  </a:lnTo>
                  <a:cubicBezTo>
                    <a:pt x="1111" y="0"/>
                    <a:pt x="1115" y="4"/>
                    <a:pt x="1115" y="8"/>
                  </a:cubicBezTo>
                  <a:cubicBezTo>
                    <a:pt x="1115" y="13"/>
                    <a:pt x="1111" y="16"/>
                    <a:pt x="1107" y="16"/>
                  </a:cubicBezTo>
                  <a:close/>
                  <a:moveTo>
                    <a:pt x="1075" y="16"/>
                  </a:moveTo>
                  <a:lnTo>
                    <a:pt x="1075" y="16"/>
                  </a:lnTo>
                  <a:cubicBezTo>
                    <a:pt x="1070" y="16"/>
                    <a:pt x="1067" y="13"/>
                    <a:pt x="1067" y="8"/>
                  </a:cubicBezTo>
                  <a:cubicBezTo>
                    <a:pt x="1067" y="4"/>
                    <a:pt x="1070" y="0"/>
                    <a:pt x="1075" y="0"/>
                  </a:cubicBezTo>
                  <a:lnTo>
                    <a:pt x="1075" y="0"/>
                  </a:lnTo>
                  <a:cubicBezTo>
                    <a:pt x="1079" y="0"/>
                    <a:pt x="1083" y="4"/>
                    <a:pt x="1083" y="8"/>
                  </a:cubicBezTo>
                  <a:cubicBezTo>
                    <a:pt x="1083" y="13"/>
                    <a:pt x="1079" y="16"/>
                    <a:pt x="1075" y="16"/>
                  </a:cubicBezTo>
                  <a:close/>
                  <a:moveTo>
                    <a:pt x="1043" y="16"/>
                  </a:moveTo>
                  <a:lnTo>
                    <a:pt x="1043" y="16"/>
                  </a:lnTo>
                  <a:cubicBezTo>
                    <a:pt x="1038" y="16"/>
                    <a:pt x="1035" y="13"/>
                    <a:pt x="1035" y="8"/>
                  </a:cubicBezTo>
                  <a:cubicBezTo>
                    <a:pt x="1035" y="4"/>
                    <a:pt x="1038" y="0"/>
                    <a:pt x="1043" y="0"/>
                  </a:cubicBezTo>
                  <a:lnTo>
                    <a:pt x="1043" y="0"/>
                  </a:lnTo>
                  <a:cubicBezTo>
                    <a:pt x="1047" y="0"/>
                    <a:pt x="1051" y="4"/>
                    <a:pt x="1051" y="8"/>
                  </a:cubicBezTo>
                  <a:cubicBezTo>
                    <a:pt x="1051" y="13"/>
                    <a:pt x="1047" y="16"/>
                    <a:pt x="1043" y="16"/>
                  </a:cubicBezTo>
                  <a:close/>
                  <a:moveTo>
                    <a:pt x="1011" y="16"/>
                  </a:moveTo>
                  <a:lnTo>
                    <a:pt x="1011" y="16"/>
                  </a:lnTo>
                  <a:cubicBezTo>
                    <a:pt x="1006" y="16"/>
                    <a:pt x="1003" y="13"/>
                    <a:pt x="1003" y="8"/>
                  </a:cubicBezTo>
                  <a:cubicBezTo>
                    <a:pt x="1003" y="4"/>
                    <a:pt x="1006" y="0"/>
                    <a:pt x="1011" y="0"/>
                  </a:cubicBezTo>
                  <a:lnTo>
                    <a:pt x="1011" y="0"/>
                  </a:lnTo>
                  <a:cubicBezTo>
                    <a:pt x="1015" y="0"/>
                    <a:pt x="1019" y="4"/>
                    <a:pt x="1019" y="8"/>
                  </a:cubicBezTo>
                  <a:cubicBezTo>
                    <a:pt x="1019" y="13"/>
                    <a:pt x="1015" y="16"/>
                    <a:pt x="1011" y="16"/>
                  </a:cubicBezTo>
                  <a:close/>
                  <a:moveTo>
                    <a:pt x="979" y="16"/>
                  </a:moveTo>
                  <a:lnTo>
                    <a:pt x="979" y="16"/>
                  </a:lnTo>
                  <a:cubicBezTo>
                    <a:pt x="974" y="16"/>
                    <a:pt x="971" y="13"/>
                    <a:pt x="971" y="8"/>
                  </a:cubicBezTo>
                  <a:cubicBezTo>
                    <a:pt x="971" y="4"/>
                    <a:pt x="974" y="0"/>
                    <a:pt x="979" y="0"/>
                  </a:cubicBezTo>
                  <a:lnTo>
                    <a:pt x="979" y="0"/>
                  </a:lnTo>
                  <a:cubicBezTo>
                    <a:pt x="983" y="0"/>
                    <a:pt x="987" y="4"/>
                    <a:pt x="987" y="8"/>
                  </a:cubicBezTo>
                  <a:cubicBezTo>
                    <a:pt x="987" y="13"/>
                    <a:pt x="983" y="16"/>
                    <a:pt x="979" y="16"/>
                  </a:cubicBezTo>
                  <a:close/>
                  <a:moveTo>
                    <a:pt x="947" y="16"/>
                  </a:moveTo>
                  <a:lnTo>
                    <a:pt x="947" y="16"/>
                  </a:lnTo>
                  <a:cubicBezTo>
                    <a:pt x="942" y="16"/>
                    <a:pt x="939" y="13"/>
                    <a:pt x="939" y="8"/>
                  </a:cubicBezTo>
                  <a:cubicBezTo>
                    <a:pt x="939" y="4"/>
                    <a:pt x="942" y="0"/>
                    <a:pt x="947" y="0"/>
                  </a:cubicBezTo>
                  <a:lnTo>
                    <a:pt x="947" y="0"/>
                  </a:lnTo>
                  <a:cubicBezTo>
                    <a:pt x="951" y="0"/>
                    <a:pt x="955" y="4"/>
                    <a:pt x="955" y="8"/>
                  </a:cubicBezTo>
                  <a:cubicBezTo>
                    <a:pt x="955" y="13"/>
                    <a:pt x="951" y="16"/>
                    <a:pt x="947" y="16"/>
                  </a:cubicBezTo>
                  <a:close/>
                  <a:moveTo>
                    <a:pt x="915" y="16"/>
                  </a:moveTo>
                  <a:lnTo>
                    <a:pt x="915" y="16"/>
                  </a:lnTo>
                  <a:cubicBezTo>
                    <a:pt x="910" y="16"/>
                    <a:pt x="907" y="13"/>
                    <a:pt x="907" y="8"/>
                  </a:cubicBezTo>
                  <a:cubicBezTo>
                    <a:pt x="907" y="4"/>
                    <a:pt x="910" y="0"/>
                    <a:pt x="915" y="0"/>
                  </a:cubicBezTo>
                  <a:lnTo>
                    <a:pt x="915" y="0"/>
                  </a:lnTo>
                  <a:cubicBezTo>
                    <a:pt x="919" y="0"/>
                    <a:pt x="923" y="4"/>
                    <a:pt x="923" y="8"/>
                  </a:cubicBezTo>
                  <a:cubicBezTo>
                    <a:pt x="923" y="13"/>
                    <a:pt x="919" y="16"/>
                    <a:pt x="915" y="16"/>
                  </a:cubicBezTo>
                  <a:close/>
                  <a:moveTo>
                    <a:pt x="883" y="16"/>
                  </a:moveTo>
                  <a:lnTo>
                    <a:pt x="883" y="16"/>
                  </a:lnTo>
                  <a:cubicBezTo>
                    <a:pt x="878" y="16"/>
                    <a:pt x="875" y="13"/>
                    <a:pt x="875" y="8"/>
                  </a:cubicBezTo>
                  <a:cubicBezTo>
                    <a:pt x="875" y="4"/>
                    <a:pt x="878" y="0"/>
                    <a:pt x="883" y="0"/>
                  </a:cubicBezTo>
                  <a:lnTo>
                    <a:pt x="883" y="0"/>
                  </a:lnTo>
                  <a:cubicBezTo>
                    <a:pt x="887" y="0"/>
                    <a:pt x="891" y="4"/>
                    <a:pt x="891" y="8"/>
                  </a:cubicBezTo>
                  <a:cubicBezTo>
                    <a:pt x="891" y="13"/>
                    <a:pt x="887" y="16"/>
                    <a:pt x="883" y="16"/>
                  </a:cubicBezTo>
                  <a:close/>
                  <a:moveTo>
                    <a:pt x="851" y="16"/>
                  </a:moveTo>
                  <a:lnTo>
                    <a:pt x="851" y="16"/>
                  </a:lnTo>
                  <a:cubicBezTo>
                    <a:pt x="846" y="16"/>
                    <a:pt x="843" y="13"/>
                    <a:pt x="843" y="8"/>
                  </a:cubicBezTo>
                  <a:cubicBezTo>
                    <a:pt x="843" y="4"/>
                    <a:pt x="846" y="0"/>
                    <a:pt x="851" y="0"/>
                  </a:cubicBezTo>
                  <a:lnTo>
                    <a:pt x="851" y="0"/>
                  </a:lnTo>
                  <a:cubicBezTo>
                    <a:pt x="855" y="0"/>
                    <a:pt x="859" y="4"/>
                    <a:pt x="859" y="8"/>
                  </a:cubicBezTo>
                  <a:cubicBezTo>
                    <a:pt x="859" y="13"/>
                    <a:pt x="855" y="16"/>
                    <a:pt x="851" y="16"/>
                  </a:cubicBezTo>
                  <a:close/>
                  <a:moveTo>
                    <a:pt x="819" y="16"/>
                  </a:moveTo>
                  <a:lnTo>
                    <a:pt x="819" y="16"/>
                  </a:lnTo>
                  <a:cubicBezTo>
                    <a:pt x="814" y="16"/>
                    <a:pt x="811" y="13"/>
                    <a:pt x="811" y="8"/>
                  </a:cubicBezTo>
                  <a:cubicBezTo>
                    <a:pt x="811" y="4"/>
                    <a:pt x="814" y="0"/>
                    <a:pt x="819" y="0"/>
                  </a:cubicBezTo>
                  <a:lnTo>
                    <a:pt x="819" y="0"/>
                  </a:lnTo>
                  <a:cubicBezTo>
                    <a:pt x="823" y="0"/>
                    <a:pt x="827" y="4"/>
                    <a:pt x="827" y="8"/>
                  </a:cubicBezTo>
                  <a:cubicBezTo>
                    <a:pt x="827" y="13"/>
                    <a:pt x="823" y="16"/>
                    <a:pt x="819" y="16"/>
                  </a:cubicBezTo>
                  <a:close/>
                  <a:moveTo>
                    <a:pt x="787" y="16"/>
                  </a:moveTo>
                  <a:lnTo>
                    <a:pt x="787" y="16"/>
                  </a:lnTo>
                  <a:cubicBezTo>
                    <a:pt x="782" y="16"/>
                    <a:pt x="779" y="13"/>
                    <a:pt x="779" y="8"/>
                  </a:cubicBezTo>
                  <a:cubicBezTo>
                    <a:pt x="779" y="4"/>
                    <a:pt x="782" y="0"/>
                    <a:pt x="787" y="0"/>
                  </a:cubicBezTo>
                  <a:lnTo>
                    <a:pt x="787" y="0"/>
                  </a:lnTo>
                  <a:cubicBezTo>
                    <a:pt x="791" y="0"/>
                    <a:pt x="795" y="4"/>
                    <a:pt x="795" y="8"/>
                  </a:cubicBezTo>
                  <a:cubicBezTo>
                    <a:pt x="795" y="13"/>
                    <a:pt x="791" y="16"/>
                    <a:pt x="787" y="16"/>
                  </a:cubicBezTo>
                  <a:close/>
                  <a:moveTo>
                    <a:pt x="755" y="16"/>
                  </a:moveTo>
                  <a:lnTo>
                    <a:pt x="755" y="16"/>
                  </a:lnTo>
                  <a:cubicBezTo>
                    <a:pt x="750" y="16"/>
                    <a:pt x="747" y="13"/>
                    <a:pt x="747" y="8"/>
                  </a:cubicBezTo>
                  <a:cubicBezTo>
                    <a:pt x="747" y="4"/>
                    <a:pt x="750" y="0"/>
                    <a:pt x="755" y="0"/>
                  </a:cubicBezTo>
                  <a:lnTo>
                    <a:pt x="755" y="0"/>
                  </a:lnTo>
                  <a:cubicBezTo>
                    <a:pt x="759" y="0"/>
                    <a:pt x="763" y="4"/>
                    <a:pt x="763" y="8"/>
                  </a:cubicBezTo>
                  <a:cubicBezTo>
                    <a:pt x="763" y="13"/>
                    <a:pt x="759" y="16"/>
                    <a:pt x="755" y="16"/>
                  </a:cubicBezTo>
                  <a:close/>
                  <a:moveTo>
                    <a:pt x="723" y="17"/>
                  </a:moveTo>
                  <a:lnTo>
                    <a:pt x="723" y="17"/>
                  </a:lnTo>
                  <a:cubicBezTo>
                    <a:pt x="718" y="17"/>
                    <a:pt x="715" y="13"/>
                    <a:pt x="715" y="9"/>
                  </a:cubicBezTo>
                  <a:cubicBezTo>
                    <a:pt x="715" y="4"/>
                    <a:pt x="718" y="1"/>
                    <a:pt x="723" y="1"/>
                  </a:cubicBezTo>
                  <a:lnTo>
                    <a:pt x="723" y="1"/>
                  </a:lnTo>
                  <a:cubicBezTo>
                    <a:pt x="727" y="1"/>
                    <a:pt x="731" y="4"/>
                    <a:pt x="731" y="9"/>
                  </a:cubicBezTo>
                  <a:cubicBezTo>
                    <a:pt x="731" y="13"/>
                    <a:pt x="727" y="17"/>
                    <a:pt x="723" y="17"/>
                  </a:cubicBezTo>
                  <a:close/>
                  <a:moveTo>
                    <a:pt x="691" y="18"/>
                  </a:moveTo>
                  <a:lnTo>
                    <a:pt x="691" y="18"/>
                  </a:lnTo>
                  <a:cubicBezTo>
                    <a:pt x="686" y="18"/>
                    <a:pt x="683" y="15"/>
                    <a:pt x="683" y="10"/>
                  </a:cubicBezTo>
                  <a:cubicBezTo>
                    <a:pt x="683" y="6"/>
                    <a:pt x="686" y="2"/>
                    <a:pt x="691" y="2"/>
                  </a:cubicBezTo>
                  <a:lnTo>
                    <a:pt x="691" y="2"/>
                  </a:lnTo>
                  <a:cubicBezTo>
                    <a:pt x="695" y="2"/>
                    <a:pt x="699" y="6"/>
                    <a:pt x="699" y="10"/>
                  </a:cubicBezTo>
                  <a:cubicBezTo>
                    <a:pt x="699" y="15"/>
                    <a:pt x="695" y="18"/>
                    <a:pt x="691" y="18"/>
                  </a:cubicBezTo>
                  <a:close/>
                  <a:moveTo>
                    <a:pt x="659" y="20"/>
                  </a:moveTo>
                  <a:lnTo>
                    <a:pt x="659" y="20"/>
                  </a:lnTo>
                  <a:cubicBezTo>
                    <a:pt x="654" y="20"/>
                    <a:pt x="651" y="16"/>
                    <a:pt x="651" y="12"/>
                  </a:cubicBezTo>
                  <a:cubicBezTo>
                    <a:pt x="651" y="8"/>
                    <a:pt x="654" y="4"/>
                    <a:pt x="659" y="4"/>
                  </a:cubicBezTo>
                  <a:lnTo>
                    <a:pt x="659" y="4"/>
                  </a:lnTo>
                  <a:cubicBezTo>
                    <a:pt x="663" y="4"/>
                    <a:pt x="667" y="8"/>
                    <a:pt x="667" y="12"/>
                  </a:cubicBezTo>
                  <a:cubicBezTo>
                    <a:pt x="667" y="16"/>
                    <a:pt x="663" y="20"/>
                    <a:pt x="659" y="20"/>
                  </a:cubicBezTo>
                  <a:close/>
                  <a:moveTo>
                    <a:pt x="628" y="24"/>
                  </a:moveTo>
                  <a:lnTo>
                    <a:pt x="628" y="24"/>
                  </a:lnTo>
                  <a:cubicBezTo>
                    <a:pt x="623" y="25"/>
                    <a:pt x="619" y="21"/>
                    <a:pt x="619" y="17"/>
                  </a:cubicBezTo>
                  <a:cubicBezTo>
                    <a:pt x="618" y="13"/>
                    <a:pt x="622" y="9"/>
                    <a:pt x="626" y="8"/>
                  </a:cubicBezTo>
                  <a:lnTo>
                    <a:pt x="626" y="8"/>
                  </a:lnTo>
                  <a:cubicBezTo>
                    <a:pt x="630" y="8"/>
                    <a:pt x="634" y="11"/>
                    <a:pt x="635" y="15"/>
                  </a:cubicBezTo>
                  <a:cubicBezTo>
                    <a:pt x="635" y="20"/>
                    <a:pt x="632" y="24"/>
                    <a:pt x="628" y="24"/>
                  </a:cubicBezTo>
                  <a:close/>
                  <a:moveTo>
                    <a:pt x="596" y="29"/>
                  </a:moveTo>
                  <a:lnTo>
                    <a:pt x="596" y="29"/>
                  </a:lnTo>
                  <a:cubicBezTo>
                    <a:pt x="592" y="29"/>
                    <a:pt x="588" y="26"/>
                    <a:pt x="587" y="22"/>
                  </a:cubicBezTo>
                  <a:cubicBezTo>
                    <a:pt x="587" y="18"/>
                    <a:pt x="590" y="14"/>
                    <a:pt x="594" y="13"/>
                  </a:cubicBezTo>
                  <a:lnTo>
                    <a:pt x="594" y="13"/>
                  </a:lnTo>
                  <a:cubicBezTo>
                    <a:pt x="599" y="13"/>
                    <a:pt x="603" y="16"/>
                    <a:pt x="603" y="20"/>
                  </a:cubicBezTo>
                  <a:cubicBezTo>
                    <a:pt x="604" y="25"/>
                    <a:pt x="600" y="28"/>
                    <a:pt x="596" y="29"/>
                  </a:cubicBezTo>
                  <a:close/>
                  <a:moveTo>
                    <a:pt x="565" y="35"/>
                  </a:moveTo>
                  <a:lnTo>
                    <a:pt x="565" y="35"/>
                  </a:lnTo>
                  <a:cubicBezTo>
                    <a:pt x="561" y="36"/>
                    <a:pt x="557" y="33"/>
                    <a:pt x="556" y="29"/>
                  </a:cubicBezTo>
                  <a:cubicBezTo>
                    <a:pt x="555" y="24"/>
                    <a:pt x="558" y="20"/>
                    <a:pt x="562" y="19"/>
                  </a:cubicBezTo>
                  <a:lnTo>
                    <a:pt x="562" y="19"/>
                  </a:lnTo>
                  <a:cubicBezTo>
                    <a:pt x="567" y="19"/>
                    <a:pt x="571" y="21"/>
                    <a:pt x="572" y="26"/>
                  </a:cubicBezTo>
                  <a:cubicBezTo>
                    <a:pt x="573" y="30"/>
                    <a:pt x="570" y="34"/>
                    <a:pt x="565" y="35"/>
                  </a:cubicBezTo>
                  <a:close/>
                  <a:moveTo>
                    <a:pt x="534" y="43"/>
                  </a:moveTo>
                  <a:lnTo>
                    <a:pt x="534" y="43"/>
                  </a:lnTo>
                  <a:cubicBezTo>
                    <a:pt x="530" y="44"/>
                    <a:pt x="526" y="41"/>
                    <a:pt x="525" y="36"/>
                  </a:cubicBezTo>
                  <a:cubicBezTo>
                    <a:pt x="524" y="32"/>
                    <a:pt x="527" y="28"/>
                    <a:pt x="531" y="27"/>
                  </a:cubicBezTo>
                  <a:lnTo>
                    <a:pt x="531" y="27"/>
                  </a:lnTo>
                  <a:cubicBezTo>
                    <a:pt x="536" y="26"/>
                    <a:pt x="540" y="29"/>
                    <a:pt x="541" y="33"/>
                  </a:cubicBezTo>
                  <a:cubicBezTo>
                    <a:pt x="541" y="38"/>
                    <a:pt x="539" y="42"/>
                    <a:pt x="534" y="43"/>
                  </a:cubicBezTo>
                  <a:close/>
                  <a:moveTo>
                    <a:pt x="504" y="51"/>
                  </a:moveTo>
                  <a:lnTo>
                    <a:pt x="504" y="51"/>
                  </a:lnTo>
                  <a:cubicBezTo>
                    <a:pt x="500" y="53"/>
                    <a:pt x="496" y="50"/>
                    <a:pt x="494" y="46"/>
                  </a:cubicBezTo>
                  <a:cubicBezTo>
                    <a:pt x="493" y="42"/>
                    <a:pt x="495" y="37"/>
                    <a:pt x="500" y="36"/>
                  </a:cubicBezTo>
                  <a:lnTo>
                    <a:pt x="500" y="36"/>
                  </a:lnTo>
                  <a:cubicBezTo>
                    <a:pt x="504" y="35"/>
                    <a:pt x="508" y="37"/>
                    <a:pt x="510" y="41"/>
                  </a:cubicBezTo>
                  <a:cubicBezTo>
                    <a:pt x="511" y="45"/>
                    <a:pt x="509" y="50"/>
                    <a:pt x="504" y="51"/>
                  </a:cubicBezTo>
                  <a:close/>
                  <a:moveTo>
                    <a:pt x="474" y="62"/>
                  </a:moveTo>
                  <a:lnTo>
                    <a:pt x="474" y="62"/>
                  </a:lnTo>
                  <a:cubicBezTo>
                    <a:pt x="470" y="64"/>
                    <a:pt x="466" y="61"/>
                    <a:pt x="464" y="57"/>
                  </a:cubicBezTo>
                  <a:cubicBezTo>
                    <a:pt x="463" y="53"/>
                    <a:pt x="465" y="48"/>
                    <a:pt x="470" y="47"/>
                  </a:cubicBezTo>
                  <a:lnTo>
                    <a:pt x="470" y="47"/>
                  </a:lnTo>
                  <a:cubicBezTo>
                    <a:pt x="474" y="46"/>
                    <a:pt x="478" y="48"/>
                    <a:pt x="480" y="52"/>
                  </a:cubicBezTo>
                  <a:cubicBezTo>
                    <a:pt x="481" y="57"/>
                    <a:pt x="479" y="61"/>
                    <a:pt x="474" y="62"/>
                  </a:cubicBezTo>
                  <a:close/>
                  <a:moveTo>
                    <a:pt x="445" y="73"/>
                  </a:moveTo>
                  <a:lnTo>
                    <a:pt x="445" y="73"/>
                  </a:lnTo>
                  <a:cubicBezTo>
                    <a:pt x="441" y="75"/>
                    <a:pt x="436" y="73"/>
                    <a:pt x="435" y="69"/>
                  </a:cubicBezTo>
                  <a:cubicBezTo>
                    <a:pt x="433" y="65"/>
                    <a:pt x="435" y="61"/>
                    <a:pt x="439" y="59"/>
                  </a:cubicBezTo>
                  <a:lnTo>
                    <a:pt x="439" y="59"/>
                  </a:lnTo>
                  <a:cubicBezTo>
                    <a:pt x="443" y="57"/>
                    <a:pt x="448" y="59"/>
                    <a:pt x="449" y="63"/>
                  </a:cubicBezTo>
                  <a:cubicBezTo>
                    <a:pt x="451" y="67"/>
                    <a:pt x="449" y="72"/>
                    <a:pt x="445" y="73"/>
                  </a:cubicBezTo>
                  <a:close/>
                  <a:moveTo>
                    <a:pt x="416" y="87"/>
                  </a:moveTo>
                  <a:lnTo>
                    <a:pt x="416" y="87"/>
                  </a:lnTo>
                  <a:cubicBezTo>
                    <a:pt x="412" y="89"/>
                    <a:pt x="408" y="87"/>
                    <a:pt x="406" y="83"/>
                  </a:cubicBezTo>
                  <a:cubicBezTo>
                    <a:pt x="404" y="79"/>
                    <a:pt x="406" y="74"/>
                    <a:pt x="410" y="73"/>
                  </a:cubicBezTo>
                  <a:lnTo>
                    <a:pt x="410" y="73"/>
                  </a:lnTo>
                  <a:cubicBezTo>
                    <a:pt x="414" y="71"/>
                    <a:pt x="419" y="73"/>
                    <a:pt x="420" y="77"/>
                  </a:cubicBezTo>
                  <a:cubicBezTo>
                    <a:pt x="422" y="81"/>
                    <a:pt x="420" y="85"/>
                    <a:pt x="416" y="87"/>
                  </a:cubicBezTo>
                  <a:close/>
                  <a:moveTo>
                    <a:pt x="387" y="101"/>
                  </a:moveTo>
                  <a:lnTo>
                    <a:pt x="387" y="101"/>
                  </a:lnTo>
                  <a:cubicBezTo>
                    <a:pt x="383" y="103"/>
                    <a:pt x="379" y="101"/>
                    <a:pt x="377" y="97"/>
                  </a:cubicBezTo>
                  <a:cubicBezTo>
                    <a:pt x="375" y="93"/>
                    <a:pt x="377" y="88"/>
                    <a:pt x="381" y="86"/>
                  </a:cubicBezTo>
                  <a:lnTo>
                    <a:pt x="381" y="86"/>
                  </a:lnTo>
                  <a:cubicBezTo>
                    <a:pt x="385" y="85"/>
                    <a:pt x="390" y="86"/>
                    <a:pt x="392" y="90"/>
                  </a:cubicBezTo>
                  <a:cubicBezTo>
                    <a:pt x="393" y="94"/>
                    <a:pt x="391" y="99"/>
                    <a:pt x="387" y="101"/>
                  </a:cubicBezTo>
                  <a:close/>
                  <a:moveTo>
                    <a:pt x="361" y="117"/>
                  </a:moveTo>
                  <a:lnTo>
                    <a:pt x="361" y="117"/>
                  </a:lnTo>
                  <a:cubicBezTo>
                    <a:pt x="357" y="119"/>
                    <a:pt x="352" y="118"/>
                    <a:pt x="350" y="114"/>
                  </a:cubicBezTo>
                  <a:cubicBezTo>
                    <a:pt x="348" y="110"/>
                    <a:pt x="349" y="105"/>
                    <a:pt x="353" y="103"/>
                  </a:cubicBezTo>
                  <a:lnTo>
                    <a:pt x="353" y="103"/>
                  </a:lnTo>
                  <a:cubicBezTo>
                    <a:pt x="357" y="101"/>
                    <a:pt x="362" y="102"/>
                    <a:pt x="364" y="106"/>
                  </a:cubicBezTo>
                  <a:cubicBezTo>
                    <a:pt x="366" y="110"/>
                    <a:pt x="365" y="115"/>
                    <a:pt x="361" y="117"/>
                  </a:cubicBezTo>
                  <a:close/>
                  <a:moveTo>
                    <a:pt x="333" y="134"/>
                  </a:moveTo>
                  <a:lnTo>
                    <a:pt x="333" y="134"/>
                  </a:lnTo>
                  <a:cubicBezTo>
                    <a:pt x="330" y="136"/>
                    <a:pt x="325" y="135"/>
                    <a:pt x="323" y="131"/>
                  </a:cubicBezTo>
                  <a:cubicBezTo>
                    <a:pt x="320" y="127"/>
                    <a:pt x="322" y="122"/>
                    <a:pt x="326" y="120"/>
                  </a:cubicBezTo>
                  <a:lnTo>
                    <a:pt x="326" y="120"/>
                  </a:lnTo>
                  <a:cubicBezTo>
                    <a:pt x="329" y="118"/>
                    <a:pt x="334" y="119"/>
                    <a:pt x="336" y="123"/>
                  </a:cubicBezTo>
                  <a:cubicBezTo>
                    <a:pt x="339" y="127"/>
                    <a:pt x="337" y="132"/>
                    <a:pt x="333" y="134"/>
                  </a:cubicBezTo>
                  <a:close/>
                  <a:moveTo>
                    <a:pt x="309" y="153"/>
                  </a:moveTo>
                  <a:lnTo>
                    <a:pt x="309" y="153"/>
                  </a:lnTo>
                  <a:cubicBezTo>
                    <a:pt x="305" y="155"/>
                    <a:pt x="300" y="155"/>
                    <a:pt x="298" y="151"/>
                  </a:cubicBezTo>
                  <a:cubicBezTo>
                    <a:pt x="295" y="147"/>
                    <a:pt x="296" y="142"/>
                    <a:pt x="300" y="140"/>
                  </a:cubicBezTo>
                  <a:lnTo>
                    <a:pt x="300" y="140"/>
                  </a:lnTo>
                  <a:cubicBezTo>
                    <a:pt x="303" y="137"/>
                    <a:pt x="308" y="138"/>
                    <a:pt x="311" y="142"/>
                  </a:cubicBezTo>
                  <a:cubicBezTo>
                    <a:pt x="313" y="145"/>
                    <a:pt x="312" y="150"/>
                    <a:pt x="309" y="153"/>
                  </a:cubicBezTo>
                  <a:close/>
                  <a:moveTo>
                    <a:pt x="284" y="173"/>
                  </a:moveTo>
                  <a:lnTo>
                    <a:pt x="284" y="173"/>
                  </a:lnTo>
                  <a:cubicBezTo>
                    <a:pt x="280" y="176"/>
                    <a:pt x="275" y="175"/>
                    <a:pt x="273" y="171"/>
                  </a:cubicBezTo>
                  <a:cubicBezTo>
                    <a:pt x="270" y="168"/>
                    <a:pt x="271" y="163"/>
                    <a:pt x="275" y="160"/>
                  </a:cubicBezTo>
                  <a:lnTo>
                    <a:pt x="275" y="160"/>
                  </a:lnTo>
                  <a:cubicBezTo>
                    <a:pt x="278" y="158"/>
                    <a:pt x="283" y="158"/>
                    <a:pt x="286" y="162"/>
                  </a:cubicBezTo>
                  <a:cubicBezTo>
                    <a:pt x="288" y="166"/>
                    <a:pt x="288" y="171"/>
                    <a:pt x="284" y="173"/>
                  </a:cubicBezTo>
                  <a:close/>
                  <a:moveTo>
                    <a:pt x="259" y="193"/>
                  </a:moveTo>
                  <a:lnTo>
                    <a:pt x="259" y="193"/>
                  </a:lnTo>
                  <a:cubicBezTo>
                    <a:pt x="256" y="196"/>
                    <a:pt x="251" y="195"/>
                    <a:pt x="248" y="192"/>
                  </a:cubicBezTo>
                  <a:cubicBezTo>
                    <a:pt x="246" y="188"/>
                    <a:pt x="246" y="183"/>
                    <a:pt x="250" y="180"/>
                  </a:cubicBezTo>
                  <a:lnTo>
                    <a:pt x="250" y="180"/>
                  </a:lnTo>
                  <a:cubicBezTo>
                    <a:pt x="254" y="178"/>
                    <a:pt x="259" y="179"/>
                    <a:pt x="261" y="182"/>
                  </a:cubicBezTo>
                  <a:cubicBezTo>
                    <a:pt x="264" y="186"/>
                    <a:pt x="263" y="191"/>
                    <a:pt x="259" y="193"/>
                  </a:cubicBezTo>
                  <a:close/>
                  <a:moveTo>
                    <a:pt x="235" y="214"/>
                  </a:moveTo>
                  <a:lnTo>
                    <a:pt x="235" y="214"/>
                  </a:lnTo>
                  <a:cubicBezTo>
                    <a:pt x="231" y="216"/>
                    <a:pt x="226" y="215"/>
                    <a:pt x="223" y="212"/>
                  </a:cubicBezTo>
                  <a:cubicBezTo>
                    <a:pt x="221" y="208"/>
                    <a:pt x="222" y="203"/>
                    <a:pt x="225" y="201"/>
                  </a:cubicBezTo>
                  <a:lnTo>
                    <a:pt x="225" y="201"/>
                  </a:lnTo>
                  <a:cubicBezTo>
                    <a:pt x="229" y="198"/>
                    <a:pt x="234" y="199"/>
                    <a:pt x="236" y="203"/>
                  </a:cubicBezTo>
                  <a:cubicBezTo>
                    <a:pt x="239" y="206"/>
                    <a:pt x="238" y="211"/>
                    <a:pt x="235" y="214"/>
                  </a:cubicBezTo>
                  <a:close/>
                  <a:moveTo>
                    <a:pt x="213" y="235"/>
                  </a:moveTo>
                  <a:lnTo>
                    <a:pt x="213" y="235"/>
                  </a:lnTo>
                  <a:cubicBezTo>
                    <a:pt x="210" y="239"/>
                    <a:pt x="205" y="239"/>
                    <a:pt x="202" y="235"/>
                  </a:cubicBezTo>
                  <a:cubicBezTo>
                    <a:pt x="199" y="232"/>
                    <a:pt x="199" y="227"/>
                    <a:pt x="202" y="224"/>
                  </a:cubicBezTo>
                  <a:lnTo>
                    <a:pt x="202" y="224"/>
                  </a:lnTo>
                  <a:cubicBezTo>
                    <a:pt x="205" y="221"/>
                    <a:pt x="210" y="221"/>
                    <a:pt x="213" y="224"/>
                  </a:cubicBezTo>
                  <a:cubicBezTo>
                    <a:pt x="216" y="227"/>
                    <a:pt x="216" y="232"/>
                    <a:pt x="213" y="235"/>
                  </a:cubicBezTo>
                  <a:close/>
                  <a:moveTo>
                    <a:pt x="193" y="260"/>
                  </a:moveTo>
                  <a:lnTo>
                    <a:pt x="193" y="260"/>
                  </a:lnTo>
                  <a:cubicBezTo>
                    <a:pt x="190" y="263"/>
                    <a:pt x="185" y="263"/>
                    <a:pt x="181" y="260"/>
                  </a:cubicBezTo>
                  <a:cubicBezTo>
                    <a:pt x="178" y="257"/>
                    <a:pt x="178" y="252"/>
                    <a:pt x="181" y="249"/>
                  </a:cubicBezTo>
                  <a:lnTo>
                    <a:pt x="181" y="249"/>
                  </a:lnTo>
                  <a:cubicBezTo>
                    <a:pt x="185" y="246"/>
                    <a:pt x="190" y="246"/>
                    <a:pt x="193" y="249"/>
                  </a:cubicBezTo>
                  <a:cubicBezTo>
                    <a:pt x="196" y="252"/>
                    <a:pt x="196" y="257"/>
                    <a:pt x="193" y="260"/>
                  </a:cubicBezTo>
                  <a:close/>
                  <a:moveTo>
                    <a:pt x="172" y="285"/>
                  </a:moveTo>
                  <a:lnTo>
                    <a:pt x="172" y="285"/>
                  </a:lnTo>
                  <a:cubicBezTo>
                    <a:pt x="169" y="288"/>
                    <a:pt x="164" y="288"/>
                    <a:pt x="161" y="285"/>
                  </a:cubicBezTo>
                  <a:cubicBezTo>
                    <a:pt x="158" y="282"/>
                    <a:pt x="158" y="277"/>
                    <a:pt x="161" y="274"/>
                  </a:cubicBezTo>
                  <a:lnTo>
                    <a:pt x="161" y="274"/>
                  </a:lnTo>
                  <a:cubicBezTo>
                    <a:pt x="164" y="270"/>
                    <a:pt x="169" y="270"/>
                    <a:pt x="172" y="274"/>
                  </a:cubicBezTo>
                  <a:cubicBezTo>
                    <a:pt x="176" y="277"/>
                    <a:pt x="176" y="282"/>
                    <a:pt x="172" y="285"/>
                  </a:cubicBezTo>
                  <a:close/>
                  <a:moveTo>
                    <a:pt x="152" y="310"/>
                  </a:moveTo>
                  <a:lnTo>
                    <a:pt x="152" y="310"/>
                  </a:lnTo>
                  <a:cubicBezTo>
                    <a:pt x="149" y="313"/>
                    <a:pt x="144" y="313"/>
                    <a:pt x="141" y="310"/>
                  </a:cubicBezTo>
                  <a:cubicBezTo>
                    <a:pt x="138" y="307"/>
                    <a:pt x="138" y="301"/>
                    <a:pt x="141" y="298"/>
                  </a:cubicBezTo>
                  <a:lnTo>
                    <a:pt x="141" y="298"/>
                  </a:lnTo>
                  <a:cubicBezTo>
                    <a:pt x="144" y="295"/>
                    <a:pt x="149" y="295"/>
                    <a:pt x="152" y="298"/>
                  </a:cubicBezTo>
                  <a:cubicBezTo>
                    <a:pt x="155" y="301"/>
                    <a:pt x="155" y="307"/>
                    <a:pt x="152" y="310"/>
                  </a:cubicBezTo>
                  <a:close/>
                  <a:moveTo>
                    <a:pt x="133" y="334"/>
                  </a:moveTo>
                  <a:lnTo>
                    <a:pt x="133" y="334"/>
                  </a:lnTo>
                  <a:cubicBezTo>
                    <a:pt x="131" y="338"/>
                    <a:pt x="126" y="338"/>
                    <a:pt x="122" y="336"/>
                  </a:cubicBezTo>
                  <a:cubicBezTo>
                    <a:pt x="119" y="333"/>
                    <a:pt x="118" y="328"/>
                    <a:pt x="121" y="324"/>
                  </a:cubicBezTo>
                  <a:lnTo>
                    <a:pt x="121" y="324"/>
                  </a:lnTo>
                  <a:cubicBezTo>
                    <a:pt x="123" y="321"/>
                    <a:pt x="128" y="320"/>
                    <a:pt x="132" y="323"/>
                  </a:cubicBezTo>
                  <a:cubicBezTo>
                    <a:pt x="135" y="326"/>
                    <a:pt x="136" y="331"/>
                    <a:pt x="133" y="334"/>
                  </a:cubicBezTo>
                  <a:close/>
                  <a:moveTo>
                    <a:pt x="117" y="362"/>
                  </a:moveTo>
                  <a:lnTo>
                    <a:pt x="117" y="362"/>
                  </a:lnTo>
                  <a:cubicBezTo>
                    <a:pt x="114" y="365"/>
                    <a:pt x="109" y="366"/>
                    <a:pt x="105" y="363"/>
                  </a:cubicBezTo>
                  <a:cubicBezTo>
                    <a:pt x="102" y="360"/>
                    <a:pt x="101" y="355"/>
                    <a:pt x="104" y="352"/>
                  </a:cubicBezTo>
                  <a:lnTo>
                    <a:pt x="104" y="352"/>
                  </a:lnTo>
                  <a:cubicBezTo>
                    <a:pt x="107" y="348"/>
                    <a:pt x="112" y="348"/>
                    <a:pt x="115" y="350"/>
                  </a:cubicBezTo>
                  <a:cubicBezTo>
                    <a:pt x="119" y="353"/>
                    <a:pt x="119" y="358"/>
                    <a:pt x="117" y="362"/>
                  </a:cubicBezTo>
                  <a:close/>
                  <a:moveTo>
                    <a:pt x="101" y="388"/>
                  </a:moveTo>
                  <a:lnTo>
                    <a:pt x="101" y="388"/>
                  </a:lnTo>
                  <a:cubicBezTo>
                    <a:pt x="98" y="392"/>
                    <a:pt x="94" y="393"/>
                    <a:pt x="90" y="391"/>
                  </a:cubicBezTo>
                  <a:cubicBezTo>
                    <a:pt x="86" y="389"/>
                    <a:pt x="85" y="384"/>
                    <a:pt x="87" y="380"/>
                  </a:cubicBezTo>
                  <a:lnTo>
                    <a:pt x="87" y="380"/>
                  </a:lnTo>
                  <a:cubicBezTo>
                    <a:pt x="89" y="376"/>
                    <a:pt x="94" y="375"/>
                    <a:pt x="98" y="377"/>
                  </a:cubicBezTo>
                  <a:cubicBezTo>
                    <a:pt x="102" y="379"/>
                    <a:pt x="103" y="384"/>
                    <a:pt x="101" y="388"/>
                  </a:cubicBezTo>
                  <a:close/>
                  <a:moveTo>
                    <a:pt x="87" y="417"/>
                  </a:moveTo>
                  <a:lnTo>
                    <a:pt x="87" y="417"/>
                  </a:lnTo>
                  <a:cubicBezTo>
                    <a:pt x="85" y="421"/>
                    <a:pt x="80" y="422"/>
                    <a:pt x="76" y="420"/>
                  </a:cubicBezTo>
                  <a:cubicBezTo>
                    <a:pt x="72" y="418"/>
                    <a:pt x="71" y="413"/>
                    <a:pt x="73" y="409"/>
                  </a:cubicBezTo>
                  <a:lnTo>
                    <a:pt x="73" y="409"/>
                  </a:lnTo>
                  <a:cubicBezTo>
                    <a:pt x="75" y="405"/>
                    <a:pt x="80" y="404"/>
                    <a:pt x="84" y="406"/>
                  </a:cubicBezTo>
                  <a:cubicBezTo>
                    <a:pt x="88" y="408"/>
                    <a:pt x="89" y="413"/>
                    <a:pt x="87" y="417"/>
                  </a:cubicBezTo>
                  <a:close/>
                  <a:moveTo>
                    <a:pt x="73" y="446"/>
                  </a:moveTo>
                  <a:lnTo>
                    <a:pt x="73" y="446"/>
                  </a:lnTo>
                  <a:cubicBezTo>
                    <a:pt x="71" y="450"/>
                    <a:pt x="66" y="451"/>
                    <a:pt x="62" y="449"/>
                  </a:cubicBezTo>
                  <a:cubicBezTo>
                    <a:pt x="58" y="447"/>
                    <a:pt x="57" y="442"/>
                    <a:pt x="59" y="438"/>
                  </a:cubicBezTo>
                  <a:lnTo>
                    <a:pt x="59" y="438"/>
                  </a:lnTo>
                  <a:cubicBezTo>
                    <a:pt x="61" y="434"/>
                    <a:pt x="66" y="433"/>
                    <a:pt x="70" y="435"/>
                  </a:cubicBezTo>
                  <a:cubicBezTo>
                    <a:pt x="74" y="437"/>
                    <a:pt x="75" y="442"/>
                    <a:pt x="73" y="446"/>
                  </a:cubicBezTo>
                  <a:close/>
                  <a:moveTo>
                    <a:pt x="62" y="475"/>
                  </a:moveTo>
                  <a:lnTo>
                    <a:pt x="62" y="475"/>
                  </a:lnTo>
                  <a:cubicBezTo>
                    <a:pt x="61" y="479"/>
                    <a:pt x="56" y="481"/>
                    <a:pt x="52" y="479"/>
                  </a:cubicBezTo>
                  <a:cubicBezTo>
                    <a:pt x="48" y="478"/>
                    <a:pt x="46" y="473"/>
                    <a:pt x="47" y="469"/>
                  </a:cubicBezTo>
                  <a:lnTo>
                    <a:pt x="47" y="469"/>
                  </a:lnTo>
                  <a:cubicBezTo>
                    <a:pt x="49" y="465"/>
                    <a:pt x="54" y="463"/>
                    <a:pt x="58" y="464"/>
                  </a:cubicBezTo>
                  <a:cubicBezTo>
                    <a:pt x="62" y="466"/>
                    <a:pt x="64" y="471"/>
                    <a:pt x="62" y="475"/>
                  </a:cubicBezTo>
                  <a:close/>
                  <a:moveTo>
                    <a:pt x="51" y="505"/>
                  </a:moveTo>
                  <a:lnTo>
                    <a:pt x="51" y="505"/>
                  </a:lnTo>
                  <a:cubicBezTo>
                    <a:pt x="49" y="509"/>
                    <a:pt x="45" y="511"/>
                    <a:pt x="41" y="509"/>
                  </a:cubicBezTo>
                  <a:cubicBezTo>
                    <a:pt x="37" y="508"/>
                    <a:pt x="35" y="503"/>
                    <a:pt x="36" y="499"/>
                  </a:cubicBezTo>
                  <a:lnTo>
                    <a:pt x="36" y="499"/>
                  </a:lnTo>
                  <a:cubicBezTo>
                    <a:pt x="38" y="495"/>
                    <a:pt x="43" y="493"/>
                    <a:pt x="47" y="494"/>
                  </a:cubicBezTo>
                  <a:cubicBezTo>
                    <a:pt x="51" y="496"/>
                    <a:pt x="53" y="501"/>
                    <a:pt x="51" y="505"/>
                  </a:cubicBezTo>
                  <a:close/>
                  <a:moveTo>
                    <a:pt x="43" y="535"/>
                  </a:moveTo>
                  <a:lnTo>
                    <a:pt x="43" y="535"/>
                  </a:lnTo>
                  <a:cubicBezTo>
                    <a:pt x="42" y="539"/>
                    <a:pt x="37" y="541"/>
                    <a:pt x="33" y="540"/>
                  </a:cubicBezTo>
                  <a:cubicBezTo>
                    <a:pt x="29" y="539"/>
                    <a:pt x="26" y="535"/>
                    <a:pt x="27" y="531"/>
                  </a:cubicBezTo>
                  <a:lnTo>
                    <a:pt x="27" y="531"/>
                  </a:lnTo>
                  <a:cubicBezTo>
                    <a:pt x="28" y="526"/>
                    <a:pt x="33" y="524"/>
                    <a:pt x="37" y="525"/>
                  </a:cubicBezTo>
                  <a:cubicBezTo>
                    <a:pt x="41" y="526"/>
                    <a:pt x="44" y="530"/>
                    <a:pt x="43" y="535"/>
                  </a:cubicBezTo>
                  <a:close/>
                  <a:moveTo>
                    <a:pt x="35" y="566"/>
                  </a:moveTo>
                  <a:lnTo>
                    <a:pt x="35" y="566"/>
                  </a:lnTo>
                  <a:cubicBezTo>
                    <a:pt x="34" y="570"/>
                    <a:pt x="30" y="573"/>
                    <a:pt x="25" y="571"/>
                  </a:cubicBezTo>
                  <a:cubicBezTo>
                    <a:pt x="21" y="570"/>
                    <a:pt x="18" y="566"/>
                    <a:pt x="20" y="562"/>
                  </a:cubicBezTo>
                  <a:lnTo>
                    <a:pt x="20" y="562"/>
                  </a:lnTo>
                  <a:cubicBezTo>
                    <a:pt x="21" y="557"/>
                    <a:pt x="25" y="555"/>
                    <a:pt x="29" y="556"/>
                  </a:cubicBezTo>
                  <a:cubicBezTo>
                    <a:pt x="34" y="557"/>
                    <a:pt x="36" y="561"/>
                    <a:pt x="35" y="566"/>
                  </a:cubicBezTo>
                  <a:close/>
                  <a:moveTo>
                    <a:pt x="29" y="597"/>
                  </a:moveTo>
                  <a:lnTo>
                    <a:pt x="29" y="597"/>
                  </a:lnTo>
                  <a:cubicBezTo>
                    <a:pt x="28" y="601"/>
                    <a:pt x="23" y="604"/>
                    <a:pt x="19" y="603"/>
                  </a:cubicBezTo>
                  <a:cubicBezTo>
                    <a:pt x="15" y="602"/>
                    <a:pt x="12" y="597"/>
                    <a:pt x="13" y="593"/>
                  </a:cubicBezTo>
                  <a:lnTo>
                    <a:pt x="13" y="593"/>
                  </a:lnTo>
                  <a:cubicBezTo>
                    <a:pt x="14" y="589"/>
                    <a:pt x="19" y="586"/>
                    <a:pt x="23" y="587"/>
                  </a:cubicBezTo>
                  <a:cubicBezTo>
                    <a:pt x="27" y="588"/>
                    <a:pt x="30" y="593"/>
                    <a:pt x="29" y="597"/>
                  </a:cubicBezTo>
                  <a:close/>
                  <a:moveTo>
                    <a:pt x="24" y="629"/>
                  </a:moveTo>
                  <a:lnTo>
                    <a:pt x="24" y="629"/>
                  </a:lnTo>
                  <a:cubicBezTo>
                    <a:pt x="23" y="633"/>
                    <a:pt x="18" y="635"/>
                    <a:pt x="14" y="634"/>
                  </a:cubicBezTo>
                  <a:cubicBezTo>
                    <a:pt x="10" y="633"/>
                    <a:pt x="7" y="629"/>
                    <a:pt x="8" y="625"/>
                  </a:cubicBezTo>
                  <a:lnTo>
                    <a:pt x="8" y="625"/>
                  </a:lnTo>
                  <a:cubicBezTo>
                    <a:pt x="9" y="620"/>
                    <a:pt x="14" y="618"/>
                    <a:pt x="18" y="619"/>
                  </a:cubicBezTo>
                  <a:cubicBezTo>
                    <a:pt x="22" y="620"/>
                    <a:pt x="25" y="624"/>
                    <a:pt x="24" y="629"/>
                  </a:cubicBezTo>
                  <a:close/>
                  <a:moveTo>
                    <a:pt x="20" y="659"/>
                  </a:moveTo>
                  <a:lnTo>
                    <a:pt x="20" y="659"/>
                  </a:lnTo>
                  <a:cubicBezTo>
                    <a:pt x="19" y="664"/>
                    <a:pt x="15" y="667"/>
                    <a:pt x="11" y="666"/>
                  </a:cubicBezTo>
                  <a:cubicBezTo>
                    <a:pt x="7" y="666"/>
                    <a:pt x="4" y="662"/>
                    <a:pt x="4" y="657"/>
                  </a:cubicBezTo>
                  <a:lnTo>
                    <a:pt x="4" y="657"/>
                  </a:lnTo>
                  <a:cubicBezTo>
                    <a:pt x="5" y="653"/>
                    <a:pt x="9" y="650"/>
                    <a:pt x="13" y="650"/>
                  </a:cubicBezTo>
                  <a:cubicBezTo>
                    <a:pt x="17" y="651"/>
                    <a:pt x="21" y="655"/>
                    <a:pt x="20" y="659"/>
                  </a:cubicBezTo>
                  <a:close/>
                  <a:moveTo>
                    <a:pt x="18" y="691"/>
                  </a:moveTo>
                  <a:lnTo>
                    <a:pt x="18" y="691"/>
                  </a:lnTo>
                  <a:cubicBezTo>
                    <a:pt x="18" y="696"/>
                    <a:pt x="14" y="699"/>
                    <a:pt x="9" y="698"/>
                  </a:cubicBezTo>
                  <a:cubicBezTo>
                    <a:pt x="5" y="698"/>
                    <a:pt x="2" y="694"/>
                    <a:pt x="2" y="689"/>
                  </a:cubicBezTo>
                  <a:lnTo>
                    <a:pt x="2" y="689"/>
                  </a:lnTo>
                  <a:cubicBezTo>
                    <a:pt x="3" y="685"/>
                    <a:pt x="7" y="682"/>
                    <a:pt x="11" y="682"/>
                  </a:cubicBezTo>
                  <a:cubicBezTo>
                    <a:pt x="16" y="683"/>
                    <a:pt x="19" y="687"/>
                    <a:pt x="18" y="691"/>
                  </a:cubicBezTo>
                  <a:close/>
                  <a:moveTo>
                    <a:pt x="16" y="723"/>
                  </a:moveTo>
                  <a:lnTo>
                    <a:pt x="16" y="723"/>
                  </a:lnTo>
                  <a:cubicBezTo>
                    <a:pt x="16" y="728"/>
                    <a:pt x="12" y="731"/>
                    <a:pt x="8" y="730"/>
                  </a:cubicBezTo>
                  <a:cubicBezTo>
                    <a:pt x="3" y="730"/>
                    <a:pt x="0" y="726"/>
                    <a:pt x="1" y="721"/>
                  </a:cubicBezTo>
                  <a:lnTo>
                    <a:pt x="1" y="721"/>
                  </a:lnTo>
                  <a:cubicBezTo>
                    <a:pt x="1" y="717"/>
                    <a:pt x="5" y="714"/>
                    <a:pt x="10" y="714"/>
                  </a:cubicBezTo>
                  <a:cubicBezTo>
                    <a:pt x="14" y="715"/>
                    <a:pt x="17" y="719"/>
                    <a:pt x="16" y="723"/>
                  </a:cubicBezTo>
                  <a:close/>
                  <a:moveTo>
                    <a:pt x="16" y="754"/>
                  </a:moveTo>
                  <a:lnTo>
                    <a:pt x="16" y="754"/>
                  </a:lnTo>
                  <a:cubicBezTo>
                    <a:pt x="16" y="759"/>
                    <a:pt x="13" y="762"/>
                    <a:pt x="8" y="762"/>
                  </a:cubicBezTo>
                  <a:cubicBezTo>
                    <a:pt x="4" y="762"/>
                    <a:pt x="0" y="759"/>
                    <a:pt x="0" y="754"/>
                  </a:cubicBezTo>
                  <a:lnTo>
                    <a:pt x="0" y="754"/>
                  </a:lnTo>
                  <a:cubicBezTo>
                    <a:pt x="0" y="750"/>
                    <a:pt x="4" y="746"/>
                    <a:pt x="8" y="746"/>
                  </a:cubicBezTo>
                  <a:cubicBezTo>
                    <a:pt x="13" y="746"/>
                    <a:pt x="16" y="750"/>
                    <a:pt x="16" y="754"/>
                  </a:cubicBezTo>
                  <a:close/>
                  <a:moveTo>
                    <a:pt x="16" y="786"/>
                  </a:moveTo>
                  <a:lnTo>
                    <a:pt x="16" y="786"/>
                  </a:lnTo>
                  <a:cubicBezTo>
                    <a:pt x="16" y="791"/>
                    <a:pt x="13" y="794"/>
                    <a:pt x="8" y="794"/>
                  </a:cubicBezTo>
                  <a:cubicBezTo>
                    <a:pt x="4" y="794"/>
                    <a:pt x="0" y="791"/>
                    <a:pt x="0" y="786"/>
                  </a:cubicBezTo>
                  <a:lnTo>
                    <a:pt x="0" y="786"/>
                  </a:lnTo>
                  <a:cubicBezTo>
                    <a:pt x="0" y="782"/>
                    <a:pt x="4" y="778"/>
                    <a:pt x="8" y="778"/>
                  </a:cubicBezTo>
                  <a:cubicBezTo>
                    <a:pt x="13" y="778"/>
                    <a:pt x="16" y="782"/>
                    <a:pt x="16" y="786"/>
                  </a:cubicBezTo>
                  <a:close/>
                  <a:moveTo>
                    <a:pt x="16" y="818"/>
                  </a:moveTo>
                  <a:lnTo>
                    <a:pt x="16" y="818"/>
                  </a:lnTo>
                  <a:cubicBezTo>
                    <a:pt x="16" y="823"/>
                    <a:pt x="13" y="826"/>
                    <a:pt x="8" y="826"/>
                  </a:cubicBezTo>
                  <a:cubicBezTo>
                    <a:pt x="4" y="826"/>
                    <a:pt x="0" y="823"/>
                    <a:pt x="0" y="818"/>
                  </a:cubicBezTo>
                  <a:lnTo>
                    <a:pt x="0" y="818"/>
                  </a:lnTo>
                  <a:cubicBezTo>
                    <a:pt x="0" y="814"/>
                    <a:pt x="4" y="810"/>
                    <a:pt x="8" y="810"/>
                  </a:cubicBezTo>
                  <a:cubicBezTo>
                    <a:pt x="13" y="810"/>
                    <a:pt x="16" y="814"/>
                    <a:pt x="16" y="818"/>
                  </a:cubicBezTo>
                  <a:close/>
                  <a:moveTo>
                    <a:pt x="16" y="850"/>
                  </a:moveTo>
                  <a:lnTo>
                    <a:pt x="16" y="850"/>
                  </a:lnTo>
                  <a:cubicBezTo>
                    <a:pt x="16" y="855"/>
                    <a:pt x="13" y="858"/>
                    <a:pt x="8" y="858"/>
                  </a:cubicBezTo>
                  <a:cubicBezTo>
                    <a:pt x="4" y="858"/>
                    <a:pt x="0" y="855"/>
                    <a:pt x="0" y="850"/>
                  </a:cubicBezTo>
                  <a:lnTo>
                    <a:pt x="0" y="850"/>
                  </a:lnTo>
                  <a:cubicBezTo>
                    <a:pt x="0" y="846"/>
                    <a:pt x="4" y="842"/>
                    <a:pt x="8" y="842"/>
                  </a:cubicBezTo>
                  <a:cubicBezTo>
                    <a:pt x="13" y="842"/>
                    <a:pt x="16" y="846"/>
                    <a:pt x="16" y="850"/>
                  </a:cubicBezTo>
                  <a:close/>
                  <a:moveTo>
                    <a:pt x="16" y="882"/>
                  </a:moveTo>
                  <a:lnTo>
                    <a:pt x="16" y="882"/>
                  </a:lnTo>
                  <a:cubicBezTo>
                    <a:pt x="16" y="887"/>
                    <a:pt x="13" y="890"/>
                    <a:pt x="8" y="890"/>
                  </a:cubicBezTo>
                  <a:cubicBezTo>
                    <a:pt x="4" y="890"/>
                    <a:pt x="0" y="887"/>
                    <a:pt x="0" y="882"/>
                  </a:cubicBezTo>
                  <a:lnTo>
                    <a:pt x="0" y="882"/>
                  </a:lnTo>
                  <a:cubicBezTo>
                    <a:pt x="0" y="878"/>
                    <a:pt x="4" y="874"/>
                    <a:pt x="8" y="874"/>
                  </a:cubicBezTo>
                  <a:cubicBezTo>
                    <a:pt x="13" y="874"/>
                    <a:pt x="16" y="878"/>
                    <a:pt x="16" y="882"/>
                  </a:cubicBezTo>
                  <a:close/>
                  <a:moveTo>
                    <a:pt x="16" y="914"/>
                  </a:moveTo>
                  <a:lnTo>
                    <a:pt x="16" y="914"/>
                  </a:lnTo>
                  <a:cubicBezTo>
                    <a:pt x="16" y="919"/>
                    <a:pt x="13" y="922"/>
                    <a:pt x="8" y="922"/>
                  </a:cubicBezTo>
                  <a:cubicBezTo>
                    <a:pt x="4" y="922"/>
                    <a:pt x="0" y="919"/>
                    <a:pt x="0" y="914"/>
                  </a:cubicBezTo>
                  <a:lnTo>
                    <a:pt x="0" y="914"/>
                  </a:lnTo>
                  <a:cubicBezTo>
                    <a:pt x="0" y="910"/>
                    <a:pt x="4" y="906"/>
                    <a:pt x="8" y="906"/>
                  </a:cubicBezTo>
                  <a:cubicBezTo>
                    <a:pt x="13" y="906"/>
                    <a:pt x="16" y="910"/>
                    <a:pt x="16" y="914"/>
                  </a:cubicBezTo>
                  <a:close/>
                  <a:moveTo>
                    <a:pt x="16" y="946"/>
                  </a:moveTo>
                  <a:lnTo>
                    <a:pt x="16" y="946"/>
                  </a:lnTo>
                  <a:cubicBezTo>
                    <a:pt x="16" y="951"/>
                    <a:pt x="13" y="954"/>
                    <a:pt x="8" y="954"/>
                  </a:cubicBezTo>
                  <a:cubicBezTo>
                    <a:pt x="4" y="954"/>
                    <a:pt x="0" y="951"/>
                    <a:pt x="0" y="946"/>
                  </a:cubicBezTo>
                  <a:lnTo>
                    <a:pt x="0" y="946"/>
                  </a:lnTo>
                  <a:cubicBezTo>
                    <a:pt x="0" y="942"/>
                    <a:pt x="4" y="938"/>
                    <a:pt x="8" y="938"/>
                  </a:cubicBezTo>
                  <a:cubicBezTo>
                    <a:pt x="13" y="938"/>
                    <a:pt x="16" y="942"/>
                    <a:pt x="16" y="946"/>
                  </a:cubicBezTo>
                  <a:close/>
                  <a:moveTo>
                    <a:pt x="16" y="978"/>
                  </a:moveTo>
                  <a:lnTo>
                    <a:pt x="16" y="978"/>
                  </a:lnTo>
                  <a:cubicBezTo>
                    <a:pt x="16" y="983"/>
                    <a:pt x="13" y="986"/>
                    <a:pt x="8" y="986"/>
                  </a:cubicBezTo>
                  <a:cubicBezTo>
                    <a:pt x="4" y="986"/>
                    <a:pt x="0" y="983"/>
                    <a:pt x="0" y="978"/>
                  </a:cubicBezTo>
                  <a:lnTo>
                    <a:pt x="0" y="978"/>
                  </a:lnTo>
                  <a:cubicBezTo>
                    <a:pt x="0" y="974"/>
                    <a:pt x="4" y="970"/>
                    <a:pt x="8" y="970"/>
                  </a:cubicBezTo>
                  <a:cubicBezTo>
                    <a:pt x="13" y="970"/>
                    <a:pt x="16" y="974"/>
                    <a:pt x="16" y="978"/>
                  </a:cubicBezTo>
                  <a:close/>
                  <a:moveTo>
                    <a:pt x="16" y="1010"/>
                  </a:moveTo>
                  <a:lnTo>
                    <a:pt x="16" y="1010"/>
                  </a:lnTo>
                  <a:cubicBezTo>
                    <a:pt x="16" y="1015"/>
                    <a:pt x="13" y="1018"/>
                    <a:pt x="8" y="1018"/>
                  </a:cubicBezTo>
                  <a:cubicBezTo>
                    <a:pt x="4" y="1018"/>
                    <a:pt x="0" y="1015"/>
                    <a:pt x="0" y="1010"/>
                  </a:cubicBezTo>
                  <a:lnTo>
                    <a:pt x="0" y="1010"/>
                  </a:lnTo>
                  <a:cubicBezTo>
                    <a:pt x="0" y="1006"/>
                    <a:pt x="4" y="1002"/>
                    <a:pt x="8" y="1002"/>
                  </a:cubicBezTo>
                  <a:cubicBezTo>
                    <a:pt x="13" y="1002"/>
                    <a:pt x="16" y="1006"/>
                    <a:pt x="16" y="1010"/>
                  </a:cubicBezTo>
                  <a:close/>
                  <a:moveTo>
                    <a:pt x="16" y="1042"/>
                  </a:moveTo>
                  <a:lnTo>
                    <a:pt x="16" y="1042"/>
                  </a:lnTo>
                  <a:cubicBezTo>
                    <a:pt x="16" y="1047"/>
                    <a:pt x="13" y="1050"/>
                    <a:pt x="8" y="1050"/>
                  </a:cubicBezTo>
                  <a:cubicBezTo>
                    <a:pt x="4" y="1050"/>
                    <a:pt x="0" y="1047"/>
                    <a:pt x="0" y="1042"/>
                  </a:cubicBezTo>
                  <a:lnTo>
                    <a:pt x="0" y="1042"/>
                  </a:lnTo>
                  <a:cubicBezTo>
                    <a:pt x="0" y="1038"/>
                    <a:pt x="4" y="1034"/>
                    <a:pt x="8" y="1034"/>
                  </a:cubicBezTo>
                  <a:cubicBezTo>
                    <a:pt x="13" y="1034"/>
                    <a:pt x="16" y="1038"/>
                    <a:pt x="16" y="1042"/>
                  </a:cubicBezTo>
                  <a:close/>
                  <a:moveTo>
                    <a:pt x="16" y="1074"/>
                  </a:moveTo>
                  <a:lnTo>
                    <a:pt x="16" y="1074"/>
                  </a:lnTo>
                  <a:cubicBezTo>
                    <a:pt x="16" y="1079"/>
                    <a:pt x="13" y="1082"/>
                    <a:pt x="8" y="1082"/>
                  </a:cubicBezTo>
                  <a:cubicBezTo>
                    <a:pt x="4" y="1082"/>
                    <a:pt x="0" y="1079"/>
                    <a:pt x="0" y="1074"/>
                  </a:cubicBezTo>
                  <a:lnTo>
                    <a:pt x="0" y="1074"/>
                  </a:lnTo>
                  <a:cubicBezTo>
                    <a:pt x="0" y="1070"/>
                    <a:pt x="4" y="1066"/>
                    <a:pt x="8" y="1066"/>
                  </a:cubicBezTo>
                  <a:cubicBezTo>
                    <a:pt x="13" y="1066"/>
                    <a:pt x="16" y="1070"/>
                    <a:pt x="16" y="1074"/>
                  </a:cubicBezTo>
                  <a:close/>
                  <a:moveTo>
                    <a:pt x="16" y="1106"/>
                  </a:moveTo>
                  <a:lnTo>
                    <a:pt x="16" y="1107"/>
                  </a:lnTo>
                  <a:cubicBezTo>
                    <a:pt x="16" y="1111"/>
                    <a:pt x="13" y="1115"/>
                    <a:pt x="8" y="1115"/>
                  </a:cubicBezTo>
                  <a:cubicBezTo>
                    <a:pt x="4" y="1115"/>
                    <a:pt x="0" y="1111"/>
                    <a:pt x="0" y="1107"/>
                  </a:cubicBezTo>
                  <a:lnTo>
                    <a:pt x="0" y="1106"/>
                  </a:lnTo>
                  <a:cubicBezTo>
                    <a:pt x="0" y="1102"/>
                    <a:pt x="4" y="1098"/>
                    <a:pt x="8" y="1098"/>
                  </a:cubicBezTo>
                  <a:cubicBezTo>
                    <a:pt x="13" y="1098"/>
                    <a:pt x="16" y="1102"/>
                    <a:pt x="16" y="1106"/>
                  </a:cubicBezTo>
                  <a:close/>
                  <a:moveTo>
                    <a:pt x="16" y="1139"/>
                  </a:moveTo>
                  <a:lnTo>
                    <a:pt x="16" y="1139"/>
                  </a:lnTo>
                  <a:cubicBezTo>
                    <a:pt x="16" y="1143"/>
                    <a:pt x="13" y="1147"/>
                    <a:pt x="8" y="1147"/>
                  </a:cubicBezTo>
                  <a:cubicBezTo>
                    <a:pt x="4" y="1147"/>
                    <a:pt x="0" y="1143"/>
                    <a:pt x="0" y="1139"/>
                  </a:cubicBezTo>
                  <a:lnTo>
                    <a:pt x="0" y="1139"/>
                  </a:lnTo>
                  <a:cubicBezTo>
                    <a:pt x="0" y="1134"/>
                    <a:pt x="4" y="1131"/>
                    <a:pt x="8" y="1131"/>
                  </a:cubicBezTo>
                  <a:cubicBezTo>
                    <a:pt x="13" y="1131"/>
                    <a:pt x="16" y="1134"/>
                    <a:pt x="16" y="1139"/>
                  </a:cubicBezTo>
                  <a:close/>
                  <a:moveTo>
                    <a:pt x="16" y="1171"/>
                  </a:moveTo>
                  <a:lnTo>
                    <a:pt x="16" y="1171"/>
                  </a:lnTo>
                  <a:cubicBezTo>
                    <a:pt x="16" y="1175"/>
                    <a:pt x="13" y="1179"/>
                    <a:pt x="8" y="1179"/>
                  </a:cubicBezTo>
                  <a:cubicBezTo>
                    <a:pt x="4" y="1179"/>
                    <a:pt x="0" y="1175"/>
                    <a:pt x="0" y="1171"/>
                  </a:cubicBezTo>
                  <a:lnTo>
                    <a:pt x="0" y="1171"/>
                  </a:lnTo>
                  <a:cubicBezTo>
                    <a:pt x="0" y="1166"/>
                    <a:pt x="4" y="1163"/>
                    <a:pt x="8" y="1163"/>
                  </a:cubicBezTo>
                  <a:cubicBezTo>
                    <a:pt x="13" y="1163"/>
                    <a:pt x="16" y="1166"/>
                    <a:pt x="16" y="1171"/>
                  </a:cubicBezTo>
                  <a:close/>
                  <a:moveTo>
                    <a:pt x="16" y="1203"/>
                  </a:moveTo>
                  <a:lnTo>
                    <a:pt x="16" y="1203"/>
                  </a:lnTo>
                  <a:cubicBezTo>
                    <a:pt x="16" y="1207"/>
                    <a:pt x="13" y="1211"/>
                    <a:pt x="8" y="1211"/>
                  </a:cubicBezTo>
                  <a:cubicBezTo>
                    <a:pt x="4" y="1211"/>
                    <a:pt x="0" y="1207"/>
                    <a:pt x="0" y="1203"/>
                  </a:cubicBezTo>
                  <a:lnTo>
                    <a:pt x="0" y="1203"/>
                  </a:lnTo>
                  <a:cubicBezTo>
                    <a:pt x="0" y="1198"/>
                    <a:pt x="4" y="1195"/>
                    <a:pt x="8" y="1195"/>
                  </a:cubicBezTo>
                  <a:cubicBezTo>
                    <a:pt x="13" y="1195"/>
                    <a:pt x="16" y="1198"/>
                    <a:pt x="16" y="1203"/>
                  </a:cubicBezTo>
                  <a:close/>
                  <a:moveTo>
                    <a:pt x="16" y="1235"/>
                  </a:moveTo>
                  <a:lnTo>
                    <a:pt x="16" y="1235"/>
                  </a:lnTo>
                  <a:cubicBezTo>
                    <a:pt x="16" y="1239"/>
                    <a:pt x="13" y="1243"/>
                    <a:pt x="8" y="1243"/>
                  </a:cubicBezTo>
                  <a:cubicBezTo>
                    <a:pt x="4" y="1243"/>
                    <a:pt x="0" y="1239"/>
                    <a:pt x="0" y="1235"/>
                  </a:cubicBezTo>
                  <a:lnTo>
                    <a:pt x="0" y="1235"/>
                  </a:lnTo>
                  <a:cubicBezTo>
                    <a:pt x="0" y="1230"/>
                    <a:pt x="4" y="1227"/>
                    <a:pt x="8" y="1227"/>
                  </a:cubicBezTo>
                  <a:cubicBezTo>
                    <a:pt x="13" y="1227"/>
                    <a:pt x="16" y="1230"/>
                    <a:pt x="16" y="1235"/>
                  </a:cubicBezTo>
                  <a:close/>
                  <a:moveTo>
                    <a:pt x="16" y="1267"/>
                  </a:moveTo>
                  <a:lnTo>
                    <a:pt x="16" y="1267"/>
                  </a:lnTo>
                  <a:cubicBezTo>
                    <a:pt x="16" y="1271"/>
                    <a:pt x="13" y="1275"/>
                    <a:pt x="8" y="1275"/>
                  </a:cubicBezTo>
                  <a:cubicBezTo>
                    <a:pt x="4" y="1275"/>
                    <a:pt x="0" y="1271"/>
                    <a:pt x="0" y="1267"/>
                  </a:cubicBezTo>
                  <a:lnTo>
                    <a:pt x="0" y="1267"/>
                  </a:lnTo>
                  <a:cubicBezTo>
                    <a:pt x="0" y="1262"/>
                    <a:pt x="4" y="1259"/>
                    <a:pt x="8" y="1259"/>
                  </a:cubicBezTo>
                  <a:cubicBezTo>
                    <a:pt x="13" y="1259"/>
                    <a:pt x="16" y="1262"/>
                    <a:pt x="16" y="1267"/>
                  </a:cubicBezTo>
                  <a:close/>
                  <a:moveTo>
                    <a:pt x="16" y="1299"/>
                  </a:moveTo>
                  <a:lnTo>
                    <a:pt x="16" y="1299"/>
                  </a:lnTo>
                  <a:cubicBezTo>
                    <a:pt x="16" y="1303"/>
                    <a:pt x="13" y="1307"/>
                    <a:pt x="8" y="1307"/>
                  </a:cubicBezTo>
                  <a:cubicBezTo>
                    <a:pt x="4" y="1307"/>
                    <a:pt x="0" y="1303"/>
                    <a:pt x="0" y="1299"/>
                  </a:cubicBezTo>
                  <a:lnTo>
                    <a:pt x="0" y="1299"/>
                  </a:lnTo>
                  <a:cubicBezTo>
                    <a:pt x="0" y="1294"/>
                    <a:pt x="4" y="1291"/>
                    <a:pt x="8" y="1291"/>
                  </a:cubicBezTo>
                  <a:cubicBezTo>
                    <a:pt x="13" y="1291"/>
                    <a:pt x="16" y="1294"/>
                    <a:pt x="16" y="1299"/>
                  </a:cubicBezTo>
                  <a:close/>
                  <a:moveTo>
                    <a:pt x="16" y="1331"/>
                  </a:moveTo>
                  <a:lnTo>
                    <a:pt x="16" y="1331"/>
                  </a:lnTo>
                  <a:cubicBezTo>
                    <a:pt x="16" y="1335"/>
                    <a:pt x="13" y="1339"/>
                    <a:pt x="8" y="1339"/>
                  </a:cubicBezTo>
                  <a:cubicBezTo>
                    <a:pt x="4" y="1339"/>
                    <a:pt x="0" y="1335"/>
                    <a:pt x="0" y="1331"/>
                  </a:cubicBezTo>
                  <a:lnTo>
                    <a:pt x="0" y="1331"/>
                  </a:lnTo>
                  <a:cubicBezTo>
                    <a:pt x="0" y="1326"/>
                    <a:pt x="4" y="1323"/>
                    <a:pt x="8" y="1323"/>
                  </a:cubicBezTo>
                  <a:cubicBezTo>
                    <a:pt x="13" y="1323"/>
                    <a:pt x="16" y="1326"/>
                    <a:pt x="16" y="1331"/>
                  </a:cubicBezTo>
                  <a:close/>
                  <a:moveTo>
                    <a:pt x="16" y="1363"/>
                  </a:moveTo>
                  <a:lnTo>
                    <a:pt x="16" y="1363"/>
                  </a:lnTo>
                  <a:cubicBezTo>
                    <a:pt x="16" y="1367"/>
                    <a:pt x="13" y="1371"/>
                    <a:pt x="8" y="1371"/>
                  </a:cubicBezTo>
                  <a:cubicBezTo>
                    <a:pt x="4" y="1371"/>
                    <a:pt x="0" y="1367"/>
                    <a:pt x="0" y="1363"/>
                  </a:cubicBezTo>
                  <a:lnTo>
                    <a:pt x="0" y="1363"/>
                  </a:lnTo>
                  <a:cubicBezTo>
                    <a:pt x="0" y="1358"/>
                    <a:pt x="4" y="1355"/>
                    <a:pt x="8" y="1355"/>
                  </a:cubicBezTo>
                  <a:cubicBezTo>
                    <a:pt x="13" y="1355"/>
                    <a:pt x="16" y="1358"/>
                    <a:pt x="16" y="1363"/>
                  </a:cubicBezTo>
                  <a:close/>
                  <a:moveTo>
                    <a:pt x="16" y="1395"/>
                  </a:moveTo>
                  <a:lnTo>
                    <a:pt x="16" y="1395"/>
                  </a:lnTo>
                  <a:cubicBezTo>
                    <a:pt x="16" y="1399"/>
                    <a:pt x="13" y="1403"/>
                    <a:pt x="8" y="1403"/>
                  </a:cubicBezTo>
                  <a:cubicBezTo>
                    <a:pt x="4" y="1403"/>
                    <a:pt x="0" y="1399"/>
                    <a:pt x="0" y="1395"/>
                  </a:cubicBezTo>
                  <a:lnTo>
                    <a:pt x="0" y="1395"/>
                  </a:lnTo>
                  <a:cubicBezTo>
                    <a:pt x="0" y="1390"/>
                    <a:pt x="4" y="1387"/>
                    <a:pt x="8" y="1387"/>
                  </a:cubicBezTo>
                  <a:cubicBezTo>
                    <a:pt x="13" y="1387"/>
                    <a:pt x="16" y="1390"/>
                    <a:pt x="16" y="1395"/>
                  </a:cubicBezTo>
                  <a:close/>
                  <a:moveTo>
                    <a:pt x="16" y="1427"/>
                  </a:moveTo>
                  <a:lnTo>
                    <a:pt x="16" y="1427"/>
                  </a:lnTo>
                  <a:cubicBezTo>
                    <a:pt x="16" y="1431"/>
                    <a:pt x="13" y="1435"/>
                    <a:pt x="8" y="1435"/>
                  </a:cubicBezTo>
                  <a:cubicBezTo>
                    <a:pt x="4" y="1435"/>
                    <a:pt x="0" y="1431"/>
                    <a:pt x="0" y="1427"/>
                  </a:cubicBezTo>
                  <a:lnTo>
                    <a:pt x="0" y="1427"/>
                  </a:lnTo>
                  <a:cubicBezTo>
                    <a:pt x="0" y="1422"/>
                    <a:pt x="4" y="1419"/>
                    <a:pt x="8" y="1419"/>
                  </a:cubicBezTo>
                  <a:cubicBezTo>
                    <a:pt x="13" y="1419"/>
                    <a:pt x="16" y="1422"/>
                    <a:pt x="16" y="1427"/>
                  </a:cubicBezTo>
                  <a:close/>
                  <a:moveTo>
                    <a:pt x="16" y="1459"/>
                  </a:moveTo>
                  <a:lnTo>
                    <a:pt x="16" y="1459"/>
                  </a:lnTo>
                  <a:cubicBezTo>
                    <a:pt x="16" y="1463"/>
                    <a:pt x="13" y="1467"/>
                    <a:pt x="8" y="1467"/>
                  </a:cubicBezTo>
                  <a:cubicBezTo>
                    <a:pt x="4" y="1467"/>
                    <a:pt x="0" y="1463"/>
                    <a:pt x="0" y="1459"/>
                  </a:cubicBezTo>
                  <a:lnTo>
                    <a:pt x="0" y="1459"/>
                  </a:lnTo>
                  <a:cubicBezTo>
                    <a:pt x="0" y="1454"/>
                    <a:pt x="4" y="1451"/>
                    <a:pt x="8" y="1451"/>
                  </a:cubicBezTo>
                  <a:cubicBezTo>
                    <a:pt x="13" y="1451"/>
                    <a:pt x="16" y="1454"/>
                    <a:pt x="16" y="1459"/>
                  </a:cubicBezTo>
                  <a:close/>
                  <a:moveTo>
                    <a:pt x="16" y="1491"/>
                  </a:moveTo>
                  <a:lnTo>
                    <a:pt x="16" y="1491"/>
                  </a:lnTo>
                  <a:cubicBezTo>
                    <a:pt x="16" y="1495"/>
                    <a:pt x="13" y="1499"/>
                    <a:pt x="8" y="1499"/>
                  </a:cubicBezTo>
                  <a:cubicBezTo>
                    <a:pt x="4" y="1499"/>
                    <a:pt x="0" y="1495"/>
                    <a:pt x="0" y="1491"/>
                  </a:cubicBezTo>
                  <a:lnTo>
                    <a:pt x="0" y="1491"/>
                  </a:lnTo>
                  <a:cubicBezTo>
                    <a:pt x="0" y="1486"/>
                    <a:pt x="4" y="1483"/>
                    <a:pt x="8" y="1483"/>
                  </a:cubicBezTo>
                  <a:cubicBezTo>
                    <a:pt x="13" y="1483"/>
                    <a:pt x="16" y="1486"/>
                    <a:pt x="16" y="1491"/>
                  </a:cubicBezTo>
                  <a:close/>
                  <a:moveTo>
                    <a:pt x="16" y="1523"/>
                  </a:moveTo>
                  <a:lnTo>
                    <a:pt x="16" y="1523"/>
                  </a:lnTo>
                  <a:cubicBezTo>
                    <a:pt x="16" y="1527"/>
                    <a:pt x="13" y="1531"/>
                    <a:pt x="8" y="1531"/>
                  </a:cubicBezTo>
                  <a:cubicBezTo>
                    <a:pt x="4" y="1531"/>
                    <a:pt x="0" y="1527"/>
                    <a:pt x="0" y="1523"/>
                  </a:cubicBezTo>
                  <a:lnTo>
                    <a:pt x="0" y="1523"/>
                  </a:lnTo>
                  <a:cubicBezTo>
                    <a:pt x="0" y="1518"/>
                    <a:pt x="4" y="1515"/>
                    <a:pt x="8" y="1515"/>
                  </a:cubicBezTo>
                  <a:cubicBezTo>
                    <a:pt x="13" y="1515"/>
                    <a:pt x="16" y="1518"/>
                    <a:pt x="16" y="1523"/>
                  </a:cubicBezTo>
                  <a:close/>
                  <a:moveTo>
                    <a:pt x="16" y="1555"/>
                  </a:moveTo>
                  <a:lnTo>
                    <a:pt x="16" y="1555"/>
                  </a:lnTo>
                  <a:cubicBezTo>
                    <a:pt x="16" y="1559"/>
                    <a:pt x="13" y="1563"/>
                    <a:pt x="8" y="1563"/>
                  </a:cubicBezTo>
                  <a:cubicBezTo>
                    <a:pt x="4" y="1563"/>
                    <a:pt x="0" y="1559"/>
                    <a:pt x="0" y="1555"/>
                  </a:cubicBezTo>
                  <a:lnTo>
                    <a:pt x="0" y="1555"/>
                  </a:lnTo>
                  <a:cubicBezTo>
                    <a:pt x="0" y="1550"/>
                    <a:pt x="4" y="1547"/>
                    <a:pt x="8" y="1547"/>
                  </a:cubicBezTo>
                  <a:cubicBezTo>
                    <a:pt x="13" y="1547"/>
                    <a:pt x="16" y="1550"/>
                    <a:pt x="16" y="1555"/>
                  </a:cubicBezTo>
                  <a:close/>
                  <a:moveTo>
                    <a:pt x="16" y="1587"/>
                  </a:moveTo>
                  <a:lnTo>
                    <a:pt x="16" y="1587"/>
                  </a:lnTo>
                  <a:cubicBezTo>
                    <a:pt x="16" y="1591"/>
                    <a:pt x="13" y="1595"/>
                    <a:pt x="8" y="1595"/>
                  </a:cubicBezTo>
                  <a:cubicBezTo>
                    <a:pt x="4" y="1595"/>
                    <a:pt x="0" y="1591"/>
                    <a:pt x="0" y="1587"/>
                  </a:cubicBezTo>
                  <a:lnTo>
                    <a:pt x="0" y="1587"/>
                  </a:lnTo>
                  <a:cubicBezTo>
                    <a:pt x="0" y="1582"/>
                    <a:pt x="4" y="1579"/>
                    <a:pt x="8" y="1579"/>
                  </a:cubicBezTo>
                  <a:cubicBezTo>
                    <a:pt x="13" y="1579"/>
                    <a:pt x="16" y="1582"/>
                    <a:pt x="16" y="1587"/>
                  </a:cubicBezTo>
                  <a:close/>
                  <a:moveTo>
                    <a:pt x="16" y="1619"/>
                  </a:moveTo>
                  <a:lnTo>
                    <a:pt x="16" y="1619"/>
                  </a:lnTo>
                  <a:cubicBezTo>
                    <a:pt x="16" y="1623"/>
                    <a:pt x="13" y="1627"/>
                    <a:pt x="8" y="1627"/>
                  </a:cubicBezTo>
                  <a:cubicBezTo>
                    <a:pt x="4" y="1627"/>
                    <a:pt x="0" y="1623"/>
                    <a:pt x="0" y="1619"/>
                  </a:cubicBezTo>
                  <a:lnTo>
                    <a:pt x="0" y="1619"/>
                  </a:lnTo>
                  <a:cubicBezTo>
                    <a:pt x="0" y="1614"/>
                    <a:pt x="4" y="1611"/>
                    <a:pt x="8" y="1611"/>
                  </a:cubicBezTo>
                  <a:cubicBezTo>
                    <a:pt x="13" y="1611"/>
                    <a:pt x="16" y="1614"/>
                    <a:pt x="16" y="1619"/>
                  </a:cubicBezTo>
                  <a:close/>
                  <a:moveTo>
                    <a:pt x="16" y="1651"/>
                  </a:moveTo>
                  <a:lnTo>
                    <a:pt x="16" y="1651"/>
                  </a:lnTo>
                  <a:cubicBezTo>
                    <a:pt x="16" y="1655"/>
                    <a:pt x="13" y="1659"/>
                    <a:pt x="8" y="1659"/>
                  </a:cubicBezTo>
                  <a:cubicBezTo>
                    <a:pt x="4" y="1659"/>
                    <a:pt x="0" y="1655"/>
                    <a:pt x="0" y="1651"/>
                  </a:cubicBezTo>
                  <a:lnTo>
                    <a:pt x="0" y="1651"/>
                  </a:lnTo>
                  <a:cubicBezTo>
                    <a:pt x="0" y="1646"/>
                    <a:pt x="4" y="1643"/>
                    <a:pt x="8" y="1643"/>
                  </a:cubicBezTo>
                  <a:cubicBezTo>
                    <a:pt x="13" y="1643"/>
                    <a:pt x="16" y="1646"/>
                    <a:pt x="16" y="1651"/>
                  </a:cubicBezTo>
                  <a:close/>
                  <a:moveTo>
                    <a:pt x="16" y="1683"/>
                  </a:moveTo>
                  <a:lnTo>
                    <a:pt x="16" y="1683"/>
                  </a:lnTo>
                  <a:cubicBezTo>
                    <a:pt x="16" y="1687"/>
                    <a:pt x="13" y="1691"/>
                    <a:pt x="8" y="1691"/>
                  </a:cubicBezTo>
                  <a:cubicBezTo>
                    <a:pt x="4" y="1691"/>
                    <a:pt x="0" y="1687"/>
                    <a:pt x="0" y="1683"/>
                  </a:cubicBezTo>
                  <a:lnTo>
                    <a:pt x="0" y="1683"/>
                  </a:lnTo>
                  <a:cubicBezTo>
                    <a:pt x="0" y="1678"/>
                    <a:pt x="4" y="1675"/>
                    <a:pt x="8" y="1675"/>
                  </a:cubicBezTo>
                  <a:cubicBezTo>
                    <a:pt x="13" y="1675"/>
                    <a:pt x="16" y="1678"/>
                    <a:pt x="16" y="1683"/>
                  </a:cubicBezTo>
                  <a:close/>
                  <a:moveTo>
                    <a:pt x="16" y="1715"/>
                  </a:moveTo>
                  <a:lnTo>
                    <a:pt x="16" y="1715"/>
                  </a:lnTo>
                  <a:cubicBezTo>
                    <a:pt x="16" y="1719"/>
                    <a:pt x="13" y="1723"/>
                    <a:pt x="8" y="1723"/>
                  </a:cubicBezTo>
                  <a:cubicBezTo>
                    <a:pt x="4" y="1723"/>
                    <a:pt x="0" y="1719"/>
                    <a:pt x="0" y="1715"/>
                  </a:cubicBezTo>
                  <a:lnTo>
                    <a:pt x="0" y="1715"/>
                  </a:lnTo>
                  <a:cubicBezTo>
                    <a:pt x="0" y="1710"/>
                    <a:pt x="4" y="1707"/>
                    <a:pt x="8" y="1707"/>
                  </a:cubicBezTo>
                  <a:cubicBezTo>
                    <a:pt x="13" y="1707"/>
                    <a:pt x="16" y="1710"/>
                    <a:pt x="16" y="1715"/>
                  </a:cubicBezTo>
                  <a:close/>
                  <a:moveTo>
                    <a:pt x="16" y="1747"/>
                  </a:moveTo>
                  <a:lnTo>
                    <a:pt x="16" y="1747"/>
                  </a:lnTo>
                  <a:cubicBezTo>
                    <a:pt x="16" y="1751"/>
                    <a:pt x="13" y="1755"/>
                    <a:pt x="8" y="1755"/>
                  </a:cubicBezTo>
                  <a:cubicBezTo>
                    <a:pt x="4" y="1755"/>
                    <a:pt x="0" y="1751"/>
                    <a:pt x="0" y="1747"/>
                  </a:cubicBezTo>
                  <a:lnTo>
                    <a:pt x="0" y="1747"/>
                  </a:lnTo>
                  <a:cubicBezTo>
                    <a:pt x="0" y="1742"/>
                    <a:pt x="4" y="1739"/>
                    <a:pt x="8" y="1739"/>
                  </a:cubicBezTo>
                  <a:cubicBezTo>
                    <a:pt x="13" y="1739"/>
                    <a:pt x="16" y="1742"/>
                    <a:pt x="16" y="1747"/>
                  </a:cubicBezTo>
                  <a:close/>
                  <a:moveTo>
                    <a:pt x="16" y="1779"/>
                  </a:moveTo>
                  <a:lnTo>
                    <a:pt x="16" y="1779"/>
                  </a:lnTo>
                  <a:cubicBezTo>
                    <a:pt x="16" y="1783"/>
                    <a:pt x="13" y="1787"/>
                    <a:pt x="8" y="1787"/>
                  </a:cubicBezTo>
                  <a:cubicBezTo>
                    <a:pt x="4" y="1787"/>
                    <a:pt x="0" y="1783"/>
                    <a:pt x="0" y="1779"/>
                  </a:cubicBezTo>
                  <a:lnTo>
                    <a:pt x="0" y="1779"/>
                  </a:lnTo>
                  <a:cubicBezTo>
                    <a:pt x="0" y="1774"/>
                    <a:pt x="4" y="1771"/>
                    <a:pt x="8" y="1771"/>
                  </a:cubicBezTo>
                  <a:cubicBezTo>
                    <a:pt x="13" y="1771"/>
                    <a:pt x="16" y="1774"/>
                    <a:pt x="16" y="1779"/>
                  </a:cubicBezTo>
                  <a:close/>
                  <a:moveTo>
                    <a:pt x="16" y="1811"/>
                  </a:moveTo>
                  <a:lnTo>
                    <a:pt x="16" y="1811"/>
                  </a:lnTo>
                  <a:cubicBezTo>
                    <a:pt x="16" y="1815"/>
                    <a:pt x="13" y="1819"/>
                    <a:pt x="8" y="1819"/>
                  </a:cubicBezTo>
                  <a:cubicBezTo>
                    <a:pt x="4" y="1819"/>
                    <a:pt x="0" y="1815"/>
                    <a:pt x="0" y="1811"/>
                  </a:cubicBezTo>
                  <a:lnTo>
                    <a:pt x="0" y="1811"/>
                  </a:lnTo>
                  <a:cubicBezTo>
                    <a:pt x="0" y="1806"/>
                    <a:pt x="4" y="1803"/>
                    <a:pt x="8" y="1803"/>
                  </a:cubicBezTo>
                  <a:cubicBezTo>
                    <a:pt x="13" y="1803"/>
                    <a:pt x="16" y="1806"/>
                    <a:pt x="16" y="1811"/>
                  </a:cubicBezTo>
                  <a:close/>
                  <a:moveTo>
                    <a:pt x="16" y="1843"/>
                  </a:moveTo>
                  <a:lnTo>
                    <a:pt x="16" y="1843"/>
                  </a:lnTo>
                  <a:cubicBezTo>
                    <a:pt x="16" y="1847"/>
                    <a:pt x="13" y="1851"/>
                    <a:pt x="8" y="1851"/>
                  </a:cubicBezTo>
                  <a:cubicBezTo>
                    <a:pt x="4" y="1851"/>
                    <a:pt x="0" y="1847"/>
                    <a:pt x="0" y="1843"/>
                  </a:cubicBezTo>
                  <a:lnTo>
                    <a:pt x="0" y="1843"/>
                  </a:lnTo>
                  <a:cubicBezTo>
                    <a:pt x="0" y="1838"/>
                    <a:pt x="4" y="1835"/>
                    <a:pt x="8" y="1835"/>
                  </a:cubicBezTo>
                  <a:cubicBezTo>
                    <a:pt x="13" y="1835"/>
                    <a:pt x="16" y="1838"/>
                    <a:pt x="16" y="1843"/>
                  </a:cubicBezTo>
                  <a:close/>
                  <a:moveTo>
                    <a:pt x="16" y="1875"/>
                  </a:moveTo>
                  <a:lnTo>
                    <a:pt x="16" y="1875"/>
                  </a:lnTo>
                  <a:cubicBezTo>
                    <a:pt x="16" y="1879"/>
                    <a:pt x="13" y="1883"/>
                    <a:pt x="8" y="1883"/>
                  </a:cubicBezTo>
                  <a:cubicBezTo>
                    <a:pt x="4" y="1883"/>
                    <a:pt x="0" y="1879"/>
                    <a:pt x="0" y="1875"/>
                  </a:cubicBezTo>
                  <a:lnTo>
                    <a:pt x="0" y="1875"/>
                  </a:lnTo>
                  <a:cubicBezTo>
                    <a:pt x="0" y="1870"/>
                    <a:pt x="4" y="1867"/>
                    <a:pt x="8" y="1867"/>
                  </a:cubicBezTo>
                  <a:cubicBezTo>
                    <a:pt x="13" y="1867"/>
                    <a:pt x="16" y="1870"/>
                    <a:pt x="16" y="1875"/>
                  </a:cubicBezTo>
                  <a:close/>
                  <a:moveTo>
                    <a:pt x="16" y="1907"/>
                  </a:moveTo>
                  <a:lnTo>
                    <a:pt x="16" y="1907"/>
                  </a:lnTo>
                  <a:cubicBezTo>
                    <a:pt x="16" y="1911"/>
                    <a:pt x="13" y="1915"/>
                    <a:pt x="8" y="1915"/>
                  </a:cubicBezTo>
                  <a:cubicBezTo>
                    <a:pt x="4" y="1915"/>
                    <a:pt x="0" y="1911"/>
                    <a:pt x="0" y="1907"/>
                  </a:cubicBezTo>
                  <a:lnTo>
                    <a:pt x="0" y="1907"/>
                  </a:lnTo>
                  <a:cubicBezTo>
                    <a:pt x="0" y="1902"/>
                    <a:pt x="4" y="1899"/>
                    <a:pt x="8" y="1899"/>
                  </a:cubicBezTo>
                  <a:cubicBezTo>
                    <a:pt x="13" y="1899"/>
                    <a:pt x="16" y="1902"/>
                    <a:pt x="16" y="1907"/>
                  </a:cubicBezTo>
                  <a:close/>
                  <a:moveTo>
                    <a:pt x="16" y="1939"/>
                  </a:moveTo>
                  <a:lnTo>
                    <a:pt x="16" y="1939"/>
                  </a:lnTo>
                  <a:cubicBezTo>
                    <a:pt x="16" y="1943"/>
                    <a:pt x="13" y="1947"/>
                    <a:pt x="8" y="1947"/>
                  </a:cubicBezTo>
                  <a:cubicBezTo>
                    <a:pt x="4" y="1947"/>
                    <a:pt x="0" y="1943"/>
                    <a:pt x="0" y="1939"/>
                  </a:cubicBezTo>
                  <a:lnTo>
                    <a:pt x="0" y="1939"/>
                  </a:lnTo>
                  <a:cubicBezTo>
                    <a:pt x="0" y="1934"/>
                    <a:pt x="4" y="1931"/>
                    <a:pt x="8" y="1931"/>
                  </a:cubicBezTo>
                  <a:cubicBezTo>
                    <a:pt x="13" y="1931"/>
                    <a:pt x="16" y="1934"/>
                    <a:pt x="16" y="1939"/>
                  </a:cubicBezTo>
                  <a:close/>
                  <a:moveTo>
                    <a:pt x="16" y="1971"/>
                  </a:moveTo>
                  <a:lnTo>
                    <a:pt x="16" y="1971"/>
                  </a:lnTo>
                  <a:cubicBezTo>
                    <a:pt x="16" y="1975"/>
                    <a:pt x="13" y="1979"/>
                    <a:pt x="8" y="1979"/>
                  </a:cubicBezTo>
                  <a:cubicBezTo>
                    <a:pt x="4" y="1979"/>
                    <a:pt x="0" y="1975"/>
                    <a:pt x="0" y="1971"/>
                  </a:cubicBezTo>
                  <a:lnTo>
                    <a:pt x="0" y="1971"/>
                  </a:lnTo>
                  <a:cubicBezTo>
                    <a:pt x="0" y="1966"/>
                    <a:pt x="4" y="1963"/>
                    <a:pt x="8" y="1963"/>
                  </a:cubicBezTo>
                  <a:cubicBezTo>
                    <a:pt x="13" y="1963"/>
                    <a:pt x="16" y="1966"/>
                    <a:pt x="16" y="1971"/>
                  </a:cubicBezTo>
                  <a:close/>
                  <a:moveTo>
                    <a:pt x="16" y="2003"/>
                  </a:moveTo>
                  <a:lnTo>
                    <a:pt x="16" y="2003"/>
                  </a:lnTo>
                  <a:cubicBezTo>
                    <a:pt x="16" y="2007"/>
                    <a:pt x="13" y="2011"/>
                    <a:pt x="8" y="2011"/>
                  </a:cubicBezTo>
                  <a:cubicBezTo>
                    <a:pt x="4" y="2011"/>
                    <a:pt x="0" y="2007"/>
                    <a:pt x="0" y="2003"/>
                  </a:cubicBezTo>
                  <a:lnTo>
                    <a:pt x="0" y="2003"/>
                  </a:lnTo>
                  <a:cubicBezTo>
                    <a:pt x="0" y="1999"/>
                    <a:pt x="4" y="1995"/>
                    <a:pt x="8" y="1995"/>
                  </a:cubicBezTo>
                  <a:cubicBezTo>
                    <a:pt x="13" y="1995"/>
                    <a:pt x="16" y="1999"/>
                    <a:pt x="16" y="2003"/>
                  </a:cubicBezTo>
                  <a:close/>
                  <a:moveTo>
                    <a:pt x="16" y="2035"/>
                  </a:moveTo>
                  <a:lnTo>
                    <a:pt x="16" y="2035"/>
                  </a:lnTo>
                  <a:cubicBezTo>
                    <a:pt x="16" y="2039"/>
                    <a:pt x="13" y="2043"/>
                    <a:pt x="8" y="2043"/>
                  </a:cubicBezTo>
                  <a:cubicBezTo>
                    <a:pt x="4" y="2043"/>
                    <a:pt x="0" y="2039"/>
                    <a:pt x="0" y="2035"/>
                  </a:cubicBezTo>
                  <a:lnTo>
                    <a:pt x="0" y="2035"/>
                  </a:lnTo>
                  <a:cubicBezTo>
                    <a:pt x="0" y="2031"/>
                    <a:pt x="4" y="2027"/>
                    <a:pt x="8" y="2027"/>
                  </a:cubicBezTo>
                  <a:cubicBezTo>
                    <a:pt x="13" y="2027"/>
                    <a:pt x="16" y="2031"/>
                    <a:pt x="16" y="2035"/>
                  </a:cubicBezTo>
                  <a:close/>
                  <a:moveTo>
                    <a:pt x="16" y="2067"/>
                  </a:moveTo>
                  <a:lnTo>
                    <a:pt x="16" y="2067"/>
                  </a:lnTo>
                  <a:cubicBezTo>
                    <a:pt x="16" y="2071"/>
                    <a:pt x="13" y="2075"/>
                    <a:pt x="8" y="2075"/>
                  </a:cubicBezTo>
                  <a:cubicBezTo>
                    <a:pt x="4" y="2075"/>
                    <a:pt x="0" y="2071"/>
                    <a:pt x="0" y="2067"/>
                  </a:cubicBezTo>
                  <a:lnTo>
                    <a:pt x="0" y="2067"/>
                  </a:lnTo>
                  <a:cubicBezTo>
                    <a:pt x="0" y="2063"/>
                    <a:pt x="4" y="2059"/>
                    <a:pt x="8" y="2059"/>
                  </a:cubicBezTo>
                  <a:cubicBezTo>
                    <a:pt x="13" y="2059"/>
                    <a:pt x="16" y="2063"/>
                    <a:pt x="16" y="2067"/>
                  </a:cubicBezTo>
                  <a:close/>
                  <a:moveTo>
                    <a:pt x="16" y="2099"/>
                  </a:moveTo>
                  <a:lnTo>
                    <a:pt x="16" y="2099"/>
                  </a:lnTo>
                  <a:cubicBezTo>
                    <a:pt x="16" y="2103"/>
                    <a:pt x="13" y="2107"/>
                    <a:pt x="8" y="2107"/>
                  </a:cubicBezTo>
                  <a:cubicBezTo>
                    <a:pt x="4" y="2107"/>
                    <a:pt x="0" y="2103"/>
                    <a:pt x="0" y="2099"/>
                  </a:cubicBezTo>
                  <a:lnTo>
                    <a:pt x="0" y="2099"/>
                  </a:lnTo>
                  <a:cubicBezTo>
                    <a:pt x="0" y="2095"/>
                    <a:pt x="4" y="2091"/>
                    <a:pt x="8" y="2091"/>
                  </a:cubicBezTo>
                  <a:cubicBezTo>
                    <a:pt x="13" y="2091"/>
                    <a:pt x="16" y="2095"/>
                    <a:pt x="16" y="2099"/>
                  </a:cubicBezTo>
                  <a:close/>
                  <a:moveTo>
                    <a:pt x="16" y="2131"/>
                  </a:moveTo>
                  <a:lnTo>
                    <a:pt x="16" y="2131"/>
                  </a:lnTo>
                  <a:cubicBezTo>
                    <a:pt x="16" y="2135"/>
                    <a:pt x="13" y="2139"/>
                    <a:pt x="8" y="2139"/>
                  </a:cubicBezTo>
                  <a:cubicBezTo>
                    <a:pt x="4" y="2139"/>
                    <a:pt x="0" y="2135"/>
                    <a:pt x="0" y="2131"/>
                  </a:cubicBezTo>
                  <a:lnTo>
                    <a:pt x="0" y="2131"/>
                  </a:lnTo>
                  <a:cubicBezTo>
                    <a:pt x="0" y="2127"/>
                    <a:pt x="4" y="2123"/>
                    <a:pt x="8" y="2123"/>
                  </a:cubicBezTo>
                  <a:cubicBezTo>
                    <a:pt x="13" y="2123"/>
                    <a:pt x="16" y="2127"/>
                    <a:pt x="16" y="2131"/>
                  </a:cubicBezTo>
                  <a:close/>
                  <a:moveTo>
                    <a:pt x="16" y="2163"/>
                  </a:moveTo>
                  <a:lnTo>
                    <a:pt x="16" y="2163"/>
                  </a:lnTo>
                  <a:cubicBezTo>
                    <a:pt x="16" y="2167"/>
                    <a:pt x="13" y="2171"/>
                    <a:pt x="8" y="2171"/>
                  </a:cubicBezTo>
                  <a:cubicBezTo>
                    <a:pt x="4" y="2171"/>
                    <a:pt x="0" y="2167"/>
                    <a:pt x="0" y="2163"/>
                  </a:cubicBezTo>
                  <a:lnTo>
                    <a:pt x="0" y="2163"/>
                  </a:lnTo>
                  <a:cubicBezTo>
                    <a:pt x="0" y="2159"/>
                    <a:pt x="4" y="2155"/>
                    <a:pt x="8" y="2155"/>
                  </a:cubicBezTo>
                  <a:cubicBezTo>
                    <a:pt x="13" y="2155"/>
                    <a:pt x="16" y="2159"/>
                    <a:pt x="16" y="2163"/>
                  </a:cubicBezTo>
                  <a:close/>
                  <a:moveTo>
                    <a:pt x="16" y="2195"/>
                  </a:moveTo>
                  <a:lnTo>
                    <a:pt x="16" y="2195"/>
                  </a:lnTo>
                  <a:cubicBezTo>
                    <a:pt x="16" y="2199"/>
                    <a:pt x="13" y="2203"/>
                    <a:pt x="8" y="2203"/>
                  </a:cubicBezTo>
                  <a:cubicBezTo>
                    <a:pt x="4" y="2203"/>
                    <a:pt x="0" y="2199"/>
                    <a:pt x="0" y="2195"/>
                  </a:cubicBezTo>
                  <a:lnTo>
                    <a:pt x="0" y="2195"/>
                  </a:lnTo>
                  <a:cubicBezTo>
                    <a:pt x="0" y="2191"/>
                    <a:pt x="4" y="2187"/>
                    <a:pt x="8" y="2187"/>
                  </a:cubicBezTo>
                  <a:cubicBezTo>
                    <a:pt x="13" y="2187"/>
                    <a:pt x="16" y="2191"/>
                    <a:pt x="16" y="2195"/>
                  </a:cubicBezTo>
                  <a:close/>
                  <a:moveTo>
                    <a:pt x="16" y="2227"/>
                  </a:moveTo>
                  <a:lnTo>
                    <a:pt x="16" y="2227"/>
                  </a:lnTo>
                  <a:cubicBezTo>
                    <a:pt x="16" y="2231"/>
                    <a:pt x="13" y="2235"/>
                    <a:pt x="8" y="2235"/>
                  </a:cubicBezTo>
                  <a:cubicBezTo>
                    <a:pt x="4" y="2235"/>
                    <a:pt x="0" y="2231"/>
                    <a:pt x="0" y="2227"/>
                  </a:cubicBezTo>
                  <a:lnTo>
                    <a:pt x="0" y="2227"/>
                  </a:lnTo>
                  <a:cubicBezTo>
                    <a:pt x="0" y="2223"/>
                    <a:pt x="4" y="2219"/>
                    <a:pt x="8" y="2219"/>
                  </a:cubicBezTo>
                  <a:cubicBezTo>
                    <a:pt x="13" y="2219"/>
                    <a:pt x="16" y="2223"/>
                    <a:pt x="16" y="2227"/>
                  </a:cubicBezTo>
                  <a:close/>
                  <a:moveTo>
                    <a:pt x="16" y="2259"/>
                  </a:moveTo>
                  <a:lnTo>
                    <a:pt x="16" y="2259"/>
                  </a:lnTo>
                  <a:cubicBezTo>
                    <a:pt x="16" y="2263"/>
                    <a:pt x="13" y="2267"/>
                    <a:pt x="8" y="2267"/>
                  </a:cubicBezTo>
                  <a:cubicBezTo>
                    <a:pt x="4" y="2267"/>
                    <a:pt x="0" y="2263"/>
                    <a:pt x="0" y="2259"/>
                  </a:cubicBezTo>
                  <a:lnTo>
                    <a:pt x="0" y="2259"/>
                  </a:lnTo>
                  <a:cubicBezTo>
                    <a:pt x="0" y="2255"/>
                    <a:pt x="4" y="2251"/>
                    <a:pt x="8" y="2251"/>
                  </a:cubicBezTo>
                  <a:cubicBezTo>
                    <a:pt x="13" y="2251"/>
                    <a:pt x="16" y="2255"/>
                    <a:pt x="16" y="2259"/>
                  </a:cubicBezTo>
                  <a:close/>
                  <a:moveTo>
                    <a:pt x="16" y="2291"/>
                  </a:moveTo>
                  <a:lnTo>
                    <a:pt x="16" y="2291"/>
                  </a:lnTo>
                  <a:cubicBezTo>
                    <a:pt x="16" y="2296"/>
                    <a:pt x="13" y="2299"/>
                    <a:pt x="8" y="2299"/>
                  </a:cubicBezTo>
                  <a:cubicBezTo>
                    <a:pt x="4" y="2299"/>
                    <a:pt x="0" y="2296"/>
                    <a:pt x="0" y="2291"/>
                  </a:cubicBezTo>
                  <a:lnTo>
                    <a:pt x="0" y="2291"/>
                  </a:lnTo>
                  <a:cubicBezTo>
                    <a:pt x="0" y="2287"/>
                    <a:pt x="4" y="2283"/>
                    <a:pt x="8" y="2283"/>
                  </a:cubicBezTo>
                  <a:cubicBezTo>
                    <a:pt x="13" y="2283"/>
                    <a:pt x="16" y="2287"/>
                    <a:pt x="16" y="2291"/>
                  </a:cubicBezTo>
                  <a:close/>
                  <a:moveTo>
                    <a:pt x="16" y="2323"/>
                  </a:moveTo>
                  <a:lnTo>
                    <a:pt x="16" y="2323"/>
                  </a:lnTo>
                  <a:cubicBezTo>
                    <a:pt x="16" y="2328"/>
                    <a:pt x="13" y="2331"/>
                    <a:pt x="8" y="2331"/>
                  </a:cubicBezTo>
                  <a:cubicBezTo>
                    <a:pt x="4" y="2331"/>
                    <a:pt x="0" y="2328"/>
                    <a:pt x="0" y="2323"/>
                  </a:cubicBezTo>
                  <a:lnTo>
                    <a:pt x="0" y="2323"/>
                  </a:lnTo>
                  <a:cubicBezTo>
                    <a:pt x="0" y="2319"/>
                    <a:pt x="4" y="2315"/>
                    <a:pt x="8" y="2315"/>
                  </a:cubicBezTo>
                  <a:cubicBezTo>
                    <a:pt x="13" y="2315"/>
                    <a:pt x="16" y="2319"/>
                    <a:pt x="16" y="2323"/>
                  </a:cubicBezTo>
                  <a:close/>
                  <a:moveTo>
                    <a:pt x="16" y="2355"/>
                  </a:moveTo>
                  <a:lnTo>
                    <a:pt x="16" y="2355"/>
                  </a:lnTo>
                  <a:cubicBezTo>
                    <a:pt x="16" y="2360"/>
                    <a:pt x="13" y="2363"/>
                    <a:pt x="8" y="2363"/>
                  </a:cubicBezTo>
                  <a:cubicBezTo>
                    <a:pt x="4" y="2363"/>
                    <a:pt x="0" y="2360"/>
                    <a:pt x="0" y="2355"/>
                  </a:cubicBezTo>
                  <a:lnTo>
                    <a:pt x="0" y="2355"/>
                  </a:lnTo>
                  <a:cubicBezTo>
                    <a:pt x="0" y="2351"/>
                    <a:pt x="4" y="2347"/>
                    <a:pt x="8" y="2347"/>
                  </a:cubicBezTo>
                  <a:cubicBezTo>
                    <a:pt x="13" y="2347"/>
                    <a:pt x="16" y="2351"/>
                    <a:pt x="16" y="2355"/>
                  </a:cubicBezTo>
                  <a:close/>
                  <a:moveTo>
                    <a:pt x="16" y="2387"/>
                  </a:moveTo>
                  <a:lnTo>
                    <a:pt x="16" y="2387"/>
                  </a:lnTo>
                  <a:cubicBezTo>
                    <a:pt x="16" y="2392"/>
                    <a:pt x="13" y="2395"/>
                    <a:pt x="8" y="2395"/>
                  </a:cubicBezTo>
                  <a:cubicBezTo>
                    <a:pt x="4" y="2395"/>
                    <a:pt x="0" y="2392"/>
                    <a:pt x="0" y="2387"/>
                  </a:cubicBezTo>
                  <a:lnTo>
                    <a:pt x="0" y="2387"/>
                  </a:lnTo>
                  <a:cubicBezTo>
                    <a:pt x="0" y="2383"/>
                    <a:pt x="4" y="2379"/>
                    <a:pt x="8" y="2379"/>
                  </a:cubicBezTo>
                  <a:cubicBezTo>
                    <a:pt x="13" y="2379"/>
                    <a:pt x="16" y="2383"/>
                    <a:pt x="16" y="2387"/>
                  </a:cubicBezTo>
                  <a:close/>
                  <a:moveTo>
                    <a:pt x="16" y="2419"/>
                  </a:moveTo>
                  <a:lnTo>
                    <a:pt x="16" y="2419"/>
                  </a:lnTo>
                  <a:cubicBezTo>
                    <a:pt x="16" y="2424"/>
                    <a:pt x="13" y="2427"/>
                    <a:pt x="8" y="2427"/>
                  </a:cubicBezTo>
                  <a:cubicBezTo>
                    <a:pt x="4" y="2427"/>
                    <a:pt x="0" y="2424"/>
                    <a:pt x="0" y="2419"/>
                  </a:cubicBezTo>
                  <a:lnTo>
                    <a:pt x="0" y="2419"/>
                  </a:lnTo>
                  <a:cubicBezTo>
                    <a:pt x="0" y="2415"/>
                    <a:pt x="4" y="2411"/>
                    <a:pt x="8" y="2411"/>
                  </a:cubicBezTo>
                  <a:cubicBezTo>
                    <a:pt x="13" y="2411"/>
                    <a:pt x="16" y="2415"/>
                    <a:pt x="16" y="2419"/>
                  </a:cubicBezTo>
                  <a:close/>
                  <a:moveTo>
                    <a:pt x="16" y="2451"/>
                  </a:moveTo>
                  <a:lnTo>
                    <a:pt x="16" y="2451"/>
                  </a:lnTo>
                  <a:cubicBezTo>
                    <a:pt x="16" y="2456"/>
                    <a:pt x="13" y="2459"/>
                    <a:pt x="8" y="2459"/>
                  </a:cubicBezTo>
                  <a:cubicBezTo>
                    <a:pt x="4" y="2459"/>
                    <a:pt x="0" y="2456"/>
                    <a:pt x="0" y="2451"/>
                  </a:cubicBezTo>
                  <a:lnTo>
                    <a:pt x="0" y="2451"/>
                  </a:lnTo>
                  <a:cubicBezTo>
                    <a:pt x="0" y="2447"/>
                    <a:pt x="4" y="2443"/>
                    <a:pt x="8" y="2443"/>
                  </a:cubicBezTo>
                  <a:cubicBezTo>
                    <a:pt x="13" y="2443"/>
                    <a:pt x="16" y="2447"/>
                    <a:pt x="16" y="2451"/>
                  </a:cubicBezTo>
                  <a:close/>
                  <a:moveTo>
                    <a:pt x="16" y="2483"/>
                  </a:moveTo>
                  <a:lnTo>
                    <a:pt x="16" y="2483"/>
                  </a:lnTo>
                  <a:cubicBezTo>
                    <a:pt x="16" y="2488"/>
                    <a:pt x="13" y="2491"/>
                    <a:pt x="8" y="2491"/>
                  </a:cubicBezTo>
                  <a:cubicBezTo>
                    <a:pt x="4" y="2491"/>
                    <a:pt x="0" y="2488"/>
                    <a:pt x="0" y="2483"/>
                  </a:cubicBezTo>
                  <a:lnTo>
                    <a:pt x="0" y="2483"/>
                  </a:lnTo>
                  <a:cubicBezTo>
                    <a:pt x="0" y="2479"/>
                    <a:pt x="4" y="2475"/>
                    <a:pt x="8" y="2475"/>
                  </a:cubicBezTo>
                  <a:cubicBezTo>
                    <a:pt x="13" y="2475"/>
                    <a:pt x="16" y="2479"/>
                    <a:pt x="16" y="2483"/>
                  </a:cubicBezTo>
                  <a:close/>
                  <a:moveTo>
                    <a:pt x="16" y="2515"/>
                  </a:moveTo>
                  <a:lnTo>
                    <a:pt x="16" y="2515"/>
                  </a:lnTo>
                  <a:cubicBezTo>
                    <a:pt x="16" y="2520"/>
                    <a:pt x="13" y="2523"/>
                    <a:pt x="8" y="2523"/>
                  </a:cubicBezTo>
                  <a:cubicBezTo>
                    <a:pt x="4" y="2523"/>
                    <a:pt x="0" y="2520"/>
                    <a:pt x="0" y="2515"/>
                  </a:cubicBezTo>
                  <a:lnTo>
                    <a:pt x="0" y="2515"/>
                  </a:lnTo>
                  <a:cubicBezTo>
                    <a:pt x="0" y="2511"/>
                    <a:pt x="4" y="2507"/>
                    <a:pt x="8" y="2507"/>
                  </a:cubicBezTo>
                  <a:cubicBezTo>
                    <a:pt x="13" y="2507"/>
                    <a:pt x="16" y="2511"/>
                    <a:pt x="16" y="2515"/>
                  </a:cubicBezTo>
                  <a:close/>
                  <a:moveTo>
                    <a:pt x="16" y="2547"/>
                  </a:moveTo>
                  <a:lnTo>
                    <a:pt x="16" y="2547"/>
                  </a:lnTo>
                  <a:cubicBezTo>
                    <a:pt x="16" y="2552"/>
                    <a:pt x="13" y="2555"/>
                    <a:pt x="8" y="2555"/>
                  </a:cubicBezTo>
                  <a:cubicBezTo>
                    <a:pt x="4" y="2555"/>
                    <a:pt x="0" y="2552"/>
                    <a:pt x="0" y="2547"/>
                  </a:cubicBezTo>
                  <a:lnTo>
                    <a:pt x="0" y="2547"/>
                  </a:lnTo>
                  <a:cubicBezTo>
                    <a:pt x="0" y="2543"/>
                    <a:pt x="4" y="2539"/>
                    <a:pt x="8" y="2539"/>
                  </a:cubicBezTo>
                  <a:cubicBezTo>
                    <a:pt x="13" y="2539"/>
                    <a:pt x="16" y="2543"/>
                    <a:pt x="16" y="2547"/>
                  </a:cubicBezTo>
                  <a:close/>
                  <a:moveTo>
                    <a:pt x="16" y="2579"/>
                  </a:moveTo>
                  <a:lnTo>
                    <a:pt x="16" y="2579"/>
                  </a:lnTo>
                  <a:cubicBezTo>
                    <a:pt x="16" y="2584"/>
                    <a:pt x="13" y="2587"/>
                    <a:pt x="8" y="2587"/>
                  </a:cubicBezTo>
                  <a:cubicBezTo>
                    <a:pt x="4" y="2587"/>
                    <a:pt x="0" y="2584"/>
                    <a:pt x="0" y="2579"/>
                  </a:cubicBezTo>
                  <a:lnTo>
                    <a:pt x="0" y="2579"/>
                  </a:lnTo>
                  <a:cubicBezTo>
                    <a:pt x="0" y="2575"/>
                    <a:pt x="4" y="2571"/>
                    <a:pt x="8" y="2571"/>
                  </a:cubicBezTo>
                  <a:cubicBezTo>
                    <a:pt x="13" y="2571"/>
                    <a:pt x="16" y="2575"/>
                    <a:pt x="16" y="2579"/>
                  </a:cubicBezTo>
                  <a:close/>
                  <a:moveTo>
                    <a:pt x="16" y="2611"/>
                  </a:moveTo>
                  <a:lnTo>
                    <a:pt x="16" y="2611"/>
                  </a:lnTo>
                  <a:cubicBezTo>
                    <a:pt x="16" y="2616"/>
                    <a:pt x="13" y="2619"/>
                    <a:pt x="8" y="2619"/>
                  </a:cubicBezTo>
                  <a:cubicBezTo>
                    <a:pt x="4" y="2619"/>
                    <a:pt x="0" y="2616"/>
                    <a:pt x="0" y="2611"/>
                  </a:cubicBezTo>
                  <a:lnTo>
                    <a:pt x="0" y="2611"/>
                  </a:lnTo>
                  <a:cubicBezTo>
                    <a:pt x="0" y="2607"/>
                    <a:pt x="4" y="2603"/>
                    <a:pt x="8" y="2603"/>
                  </a:cubicBezTo>
                  <a:cubicBezTo>
                    <a:pt x="13" y="2603"/>
                    <a:pt x="16" y="2607"/>
                    <a:pt x="16" y="2611"/>
                  </a:cubicBezTo>
                  <a:close/>
                  <a:moveTo>
                    <a:pt x="16" y="2643"/>
                  </a:moveTo>
                  <a:lnTo>
                    <a:pt x="16" y="2643"/>
                  </a:lnTo>
                  <a:cubicBezTo>
                    <a:pt x="16" y="2648"/>
                    <a:pt x="13" y="2651"/>
                    <a:pt x="8" y="2651"/>
                  </a:cubicBezTo>
                  <a:cubicBezTo>
                    <a:pt x="4" y="2651"/>
                    <a:pt x="0" y="2648"/>
                    <a:pt x="0" y="2643"/>
                  </a:cubicBezTo>
                  <a:lnTo>
                    <a:pt x="0" y="2643"/>
                  </a:lnTo>
                  <a:cubicBezTo>
                    <a:pt x="0" y="2639"/>
                    <a:pt x="4" y="2635"/>
                    <a:pt x="8" y="2635"/>
                  </a:cubicBezTo>
                  <a:cubicBezTo>
                    <a:pt x="13" y="2635"/>
                    <a:pt x="16" y="2639"/>
                    <a:pt x="16" y="2643"/>
                  </a:cubicBezTo>
                  <a:close/>
                  <a:moveTo>
                    <a:pt x="16" y="2675"/>
                  </a:moveTo>
                  <a:lnTo>
                    <a:pt x="16" y="2675"/>
                  </a:lnTo>
                  <a:cubicBezTo>
                    <a:pt x="16" y="2680"/>
                    <a:pt x="13" y="2683"/>
                    <a:pt x="8" y="2683"/>
                  </a:cubicBezTo>
                  <a:cubicBezTo>
                    <a:pt x="4" y="2683"/>
                    <a:pt x="0" y="2680"/>
                    <a:pt x="0" y="2675"/>
                  </a:cubicBezTo>
                  <a:lnTo>
                    <a:pt x="0" y="2675"/>
                  </a:lnTo>
                  <a:cubicBezTo>
                    <a:pt x="0" y="2671"/>
                    <a:pt x="4" y="2667"/>
                    <a:pt x="8" y="2667"/>
                  </a:cubicBezTo>
                  <a:cubicBezTo>
                    <a:pt x="13" y="2667"/>
                    <a:pt x="16" y="2671"/>
                    <a:pt x="16" y="2675"/>
                  </a:cubicBezTo>
                  <a:close/>
                  <a:moveTo>
                    <a:pt x="16" y="2707"/>
                  </a:moveTo>
                  <a:lnTo>
                    <a:pt x="16" y="2707"/>
                  </a:lnTo>
                  <a:cubicBezTo>
                    <a:pt x="16" y="2712"/>
                    <a:pt x="13" y="2715"/>
                    <a:pt x="8" y="2715"/>
                  </a:cubicBezTo>
                  <a:cubicBezTo>
                    <a:pt x="4" y="2715"/>
                    <a:pt x="0" y="2712"/>
                    <a:pt x="0" y="2707"/>
                  </a:cubicBezTo>
                  <a:lnTo>
                    <a:pt x="0" y="2707"/>
                  </a:lnTo>
                  <a:cubicBezTo>
                    <a:pt x="0" y="2703"/>
                    <a:pt x="4" y="2699"/>
                    <a:pt x="8" y="2699"/>
                  </a:cubicBezTo>
                  <a:cubicBezTo>
                    <a:pt x="13" y="2699"/>
                    <a:pt x="16" y="2703"/>
                    <a:pt x="16" y="2707"/>
                  </a:cubicBezTo>
                  <a:close/>
                  <a:moveTo>
                    <a:pt x="16" y="2739"/>
                  </a:moveTo>
                  <a:lnTo>
                    <a:pt x="16" y="2739"/>
                  </a:lnTo>
                  <a:cubicBezTo>
                    <a:pt x="16" y="2744"/>
                    <a:pt x="13" y="2747"/>
                    <a:pt x="8" y="2747"/>
                  </a:cubicBezTo>
                  <a:cubicBezTo>
                    <a:pt x="4" y="2747"/>
                    <a:pt x="0" y="2744"/>
                    <a:pt x="0" y="2739"/>
                  </a:cubicBezTo>
                  <a:lnTo>
                    <a:pt x="0" y="2739"/>
                  </a:lnTo>
                  <a:cubicBezTo>
                    <a:pt x="0" y="2735"/>
                    <a:pt x="4" y="2731"/>
                    <a:pt x="8" y="2731"/>
                  </a:cubicBezTo>
                  <a:cubicBezTo>
                    <a:pt x="13" y="2731"/>
                    <a:pt x="16" y="2735"/>
                    <a:pt x="16" y="2739"/>
                  </a:cubicBezTo>
                  <a:close/>
                  <a:moveTo>
                    <a:pt x="16" y="2771"/>
                  </a:moveTo>
                  <a:lnTo>
                    <a:pt x="16" y="2771"/>
                  </a:lnTo>
                  <a:cubicBezTo>
                    <a:pt x="16" y="2776"/>
                    <a:pt x="13" y="2779"/>
                    <a:pt x="8" y="2779"/>
                  </a:cubicBezTo>
                  <a:cubicBezTo>
                    <a:pt x="4" y="2779"/>
                    <a:pt x="0" y="2776"/>
                    <a:pt x="0" y="2771"/>
                  </a:cubicBezTo>
                  <a:lnTo>
                    <a:pt x="0" y="2771"/>
                  </a:lnTo>
                  <a:cubicBezTo>
                    <a:pt x="0" y="2767"/>
                    <a:pt x="4" y="2763"/>
                    <a:pt x="8" y="2763"/>
                  </a:cubicBezTo>
                  <a:cubicBezTo>
                    <a:pt x="13" y="2763"/>
                    <a:pt x="16" y="2767"/>
                    <a:pt x="16" y="2771"/>
                  </a:cubicBezTo>
                  <a:close/>
                  <a:moveTo>
                    <a:pt x="16" y="2803"/>
                  </a:moveTo>
                  <a:lnTo>
                    <a:pt x="16" y="2803"/>
                  </a:lnTo>
                  <a:cubicBezTo>
                    <a:pt x="16" y="2808"/>
                    <a:pt x="13" y="2811"/>
                    <a:pt x="8" y="2811"/>
                  </a:cubicBezTo>
                  <a:cubicBezTo>
                    <a:pt x="4" y="2811"/>
                    <a:pt x="0" y="2808"/>
                    <a:pt x="0" y="2803"/>
                  </a:cubicBezTo>
                  <a:lnTo>
                    <a:pt x="0" y="2803"/>
                  </a:lnTo>
                  <a:cubicBezTo>
                    <a:pt x="0" y="2799"/>
                    <a:pt x="4" y="2795"/>
                    <a:pt x="8" y="2795"/>
                  </a:cubicBezTo>
                  <a:cubicBezTo>
                    <a:pt x="13" y="2795"/>
                    <a:pt x="16" y="2799"/>
                    <a:pt x="16" y="2803"/>
                  </a:cubicBezTo>
                  <a:close/>
                  <a:moveTo>
                    <a:pt x="16" y="2835"/>
                  </a:moveTo>
                  <a:lnTo>
                    <a:pt x="16" y="2835"/>
                  </a:lnTo>
                  <a:cubicBezTo>
                    <a:pt x="16" y="2840"/>
                    <a:pt x="13" y="2843"/>
                    <a:pt x="8" y="2843"/>
                  </a:cubicBezTo>
                  <a:cubicBezTo>
                    <a:pt x="4" y="2843"/>
                    <a:pt x="0" y="2840"/>
                    <a:pt x="0" y="2835"/>
                  </a:cubicBezTo>
                  <a:lnTo>
                    <a:pt x="0" y="2835"/>
                  </a:lnTo>
                  <a:cubicBezTo>
                    <a:pt x="0" y="2831"/>
                    <a:pt x="4" y="2827"/>
                    <a:pt x="8" y="2827"/>
                  </a:cubicBezTo>
                  <a:cubicBezTo>
                    <a:pt x="13" y="2827"/>
                    <a:pt x="16" y="2831"/>
                    <a:pt x="16" y="2835"/>
                  </a:cubicBezTo>
                  <a:close/>
                  <a:moveTo>
                    <a:pt x="16" y="2867"/>
                  </a:moveTo>
                  <a:lnTo>
                    <a:pt x="16" y="2867"/>
                  </a:lnTo>
                  <a:cubicBezTo>
                    <a:pt x="16" y="2872"/>
                    <a:pt x="13" y="2875"/>
                    <a:pt x="8" y="2875"/>
                  </a:cubicBezTo>
                  <a:cubicBezTo>
                    <a:pt x="4" y="2875"/>
                    <a:pt x="0" y="2872"/>
                    <a:pt x="0" y="2867"/>
                  </a:cubicBezTo>
                  <a:lnTo>
                    <a:pt x="0" y="2867"/>
                  </a:lnTo>
                  <a:cubicBezTo>
                    <a:pt x="0" y="2863"/>
                    <a:pt x="4" y="2859"/>
                    <a:pt x="8" y="2859"/>
                  </a:cubicBezTo>
                  <a:cubicBezTo>
                    <a:pt x="13" y="2859"/>
                    <a:pt x="16" y="2863"/>
                    <a:pt x="16" y="2867"/>
                  </a:cubicBezTo>
                  <a:close/>
                  <a:moveTo>
                    <a:pt x="16" y="2899"/>
                  </a:moveTo>
                  <a:lnTo>
                    <a:pt x="16" y="2899"/>
                  </a:lnTo>
                  <a:cubicBezTo>
                    <a:pt x="16" y="2904"/>
                    <a:pt x="13" y="2907"/>
                    <a:pt x="8" y="2907"/>
                  </a:cubicBezTo>
                  <a:cubicBezTo>
                    <a:pt x="4" y="2907"/>
                    <a:pt x="0" y="2904"/>
                    <a:pt x="0" y="2899"/>
                  </a:cubicBezTo>
                  <a:lnTo>
                    <a:pt x="0" y="2899"/>
                  </a:lnTo>
                  <a:cubicBezTo>
                    <a:pt x="0" y="2895"/>
                    <a:pt x="4" y="2891"/>
                    <a:pt x="8" y="2891"/>
                  </a:cubicBezTo>
                  <a:cubicBezTo>
                    <a:pt x="13" y="2891"/>
                    <a:pt x="16" y="2895"/>
                    <a:pt x="16" y="2899"/>
                  </a:cubicBezTo>
                  <a:close/>
                  <a:moveTo>
                    <a:pt x="16" y="2931"/>
                  </a:moveTo>
                  <a:lnTo>
                    <a:pt x="16" y="2931"/>
                  </a:lnTo>
                  <a:cubicBezTo>
                    <a:pt x="16" y="2936"/>
                    <a:pt x="13" y="2939"/>
                    <a:pt x="8" y="2939"/>
                  </a:cubicBezTo>
                  <a:cubicBezTo>
                    <a:pt x="4" y="2939"/>
                    <a:pt x="0" y="2936"/>
                    <a:pt x="0" y="2931"/>
                  </a:cubicBezTo>
                  <a:lnTo>
                    <a:pt x="0" y="2931"/>
                  </a:lnTo>
                  <a:cubicBezTo>
                    <a:pt x="0" y="2927"/>
                    <a:pt x="4" y="2923"/>
                    <a:pt x="8" y="2923"/>
                  </a:cubicBezTo>
                  <a:cubicBezTo>
                    <a:pt x="13" y="2923"/>
                    <a:pt x="16" y="2927"/>
                    <a:pt x="16" y="2931"/>
                  </a:cubicBezTo>
                  <a:close/>
                  <a:moveTo>
                    <a:pt x="16" y="2963"/>
                  </a:moveTo>
                  <a:lnTo>
                    <a:pt x="16" y="2963"/>
                  </a:lnTo>
                  <a:cubicBezTo>
                    <a:pt x="16" y="2968"/>
                    <a:pt x="13" y="2971"/>
                    <a:pt x="8" y="2971"/>
                  </a:cubicBezTo>
                  <a:cubicBezTo>
                    <a:pt x="4" y="2971"/>
                    <a:pt x="0" y="2968"/>
                    <a:pt x="0" y="2963"/>
                  </a:cubicBezTo>
                  <a:lnTo>
                    <a:pt x="0" y="2963"/>
                  </a:lnTo>
                  <a:cubicBezTo>
                    <a:pt x="0" y="2959"/>
                    <a:pt x="4" y="2955"/>
                    <a:pt x="8" y="2955"/>
                  </a:cubicBezTo>
                  <a:cubicBezTo>
                    <a:pt x="13" y="2955"/>
                    <a:pt x="16" y="2959"/>
                    <a:pt x="16" y="2963"/>
                  </a:cubicBezTo>
                  <a:close/>
                  <a:moveTo>
                    <a:pt x="16" y="2995"/>
                  </a:moveTo>
                  <a:lnTo>
                    <a:pt x="16" y="2995"/>
                  </a:lnTo>
                  <a:cubicBezTo>
                    <a:pt x="16" y="3000"/>
                    <a:pt x="13" y="3003"/>
                    <a:pt x="8" y="3003"/>
                  </a:cubicBezTo>
                  <a:cubicBezTo>
                    <a:pt x="4" y="3003"/>
                    <a:pt x="0" y="3000"/>
                    <a:pt x="0" y="2995"/>
                  </a:cubicBezTo>
                  <a:lnTo>
                    <a:pt x="0" y="2995"/>
                  </a:lnTo>
                  <a:cubicBezTo>
                    <a:pt x="0" y="2991"/>
                    <a:pt x="4" y="2987"/>
                    <a:pt x="8" y="2987"/>
                  </a:cubicBezTo>
                  <a:cubicBezTo>
                    <a:pt x="13" y="2987"/>
                    <a:pt x="16" y="2991"/>
                    <a:pt x="16" y="2995"/>
                  </a:cubicBezTo>
                  <a:close/>
                  <a:moveTo>
                    <a:pt x="16" y="3027"/>
                  </a:moveTo>
                  <a:lnTo>
                    <a:pt x="16" y="3027"/>
                  </a:lnTo>
                  <a:cubicBezTo>
                    <a:pt x="16" y="3032"/>
                    <a:pt x="13" y="3035"/>
                    <a:pt x="8" y="3035"/>
                  </a:cubicBezTo>
                  <a:cubicBezTo>
                    <a:pt x="4" y="3035"/>
                    <a:pt x="0" y="3032"/>
                    <a:pt x="0" y="3027"/>
                  </a:cubicBezTo>
                  <a:lnTo>
                    <a:pt x="0" y="3027"/>
                  </a:lnTo>
                  <a:cubicBezTo>
                    <a:pt x="0" y="3023"/>
                    <a:pt x="4" y="3019"/>
                    <a:pt x="8" y="3019"/>
                  </a:cubicBezTo>
                  <a:cubicBezTo>
                    <a:pt x="13" y="3019"/>
                    <a:pt x="16" y="3023"/>
                    <a:pt x="16" y="3027"/>
                  </a:cubicBezTo>
                  <a:close/>
                  <a:moveTo>
                    <a:pt x="16" y="3059"/>
                  </a:moveTo>
                  <a:lnTo>
                    <a:pt x="16" y="3059"/>
                  </a:lnTo>
                  <a:cubicBezTo>
                    <a:pt x="16" y="3064"/>
                    <a:pt x="13" y="3067"/>
                    <a:pt x="8" y="3067"/>
                  </a:cubicBezTo>
                  <a:cubicBezTo>
                    <a:pt x="4" y="3067"/>
                    <a:pt x="0" y="3064"/>
                    <a:pt x="0" y="3059"/>
                  </a:cubicBezTo>
                  <a:lnTo>
                    <a:pt x="0" y="3059"/>
                  </a:lnTo>
                  <a:cubicBezTo>
                    <a:pt x="0" y="3055"/>
                    <a:pt x="4" y="3051"/>
                    <a:pt x="8" y="3051"/>
                  </a:cubicBezTo>
                  <a:cubicBezTo>
                    <a:pt x="13" y="3051"/>
                    <a:pt x="16" y="3055"/>
                    <a:pt x="16" y="3059"/>
                  </a:cubicBezTo>
                  <a:close/>
                  <a:moveTo>
                    <a:pt x="16" y="3091"/>
                  </a:moveTo>
                  <a:lnTo>
                    <a:pt x="16" y="3091"/>
                  </a:lnTo>
                  <a:cubicBezTo>
                    <a:pt x="16" y="3096"/>
                    <a:pt x="13" y="3099"/>
                    <a:pt x="8" y="3099"/>
                  </a:cubicBezTo>
                  <a:cubicBezTo>
                    <a:pt x="4" y="3099"/>
                    <a:pt x="0" y="3096"/>
                    <a:pt x="0" y="3091"/>
                  </a:cubicBezTo>
                  <a:lnTo>
                    <a:pt x="0" y="3091"/>
                  </a:lnTo>
                  <a:cubicBezTo>
                    <a:pt x="0" y="3087"/>
                    <a:pt x="4" y="3083"/>
                    <a:pt x="8" y="3083"/>
                  </a:cubicBezTo>
                  <a:cubicBezTo>
                    <a:pt x="13" y="3083"/>
                    <a:pt x="16" y="3087"/>
                    <a:pt x="16" y="3091"/>
                  </a:cubicBezTo>
                  <a:close/>
                  <a:moveTo>
                    <a:pt x="16" y="3123"/>
                  </a:moveTo>
                  <a:lnTo>
                    <a:pt x="16" y="3124"/>
                  </a:lnTo>
                  <a:cubicBezTo>
                    <a:pt x="16" y="3128"/>
                    <a:pt x="13" y="3132"/>
                    <a:pt x="8" y="3132"/>
                  </a:cubicBezTo>
                  <a:cubicBezTo>
                    <a:pt x="4" y="3132"/>
                    <a:pt x="0" y="3128"/>
                    <a:pt x="0" y="3124"/>
                  </a:cubicBezTo>
                  <a:lnTo>
                    <a:pt x="0" y="3123"/>
                  </a:lnTo>
                  <a:cubicBezTo>
                    <a:pt x="0" y="3119"/>
                    <a:pt x="4" y="3115"/>
                    <a:pt x="8" y="3115"/>
                  </a:cubicBezTo>
                  <a:cubicBezTo>
                    <a:pt x="13" y="3115"/>
                    <a:pt x="16" y="3119"/>
                    <a:pt x="16" y="3123"/>
                  </a:cubicBezTo>
                  <a:close/>
                  <a:moveTo>
                    <a:pt x="16" y="3156"/>
                  </a:moveTo>
                  <a:lnTo>
                    <a:pt x="16" y="3156"/>
                  </a:lnTo>
                  <a:cubicBezTo>
                    <a:pt x="16" y="3160"/>
                    <a:pt x="13" y="3164"/>
                    <a:pt x="8" y="3164"/>
                  </a:cubicBezTo>
                  <a:cubicBezTo>
                    <a:pt x="4" y="3164"/>
                    <a:pt x="0" y="3160"/>
                    <a:pt x="0" y="3156"/>
                  </a:cubicBezTo>
                  <a:lnTo>
                    <a:pt x="0" y="3156"/>
                  </a:lnTo>
                  <a:cubicBezTo>
                    <a:pt x="0" y="3151"/>
                    <a:pt x="4" y="3148"/>
                    <a:pt x="8" y="3148"/>
                  </a:cubicBezTo>
                  <a:cubicBezTo>
                    <a:pt x="13" y="3148"/>
                    <a:pt x="16" y="3151"/>
                    <a:pt x="16" y="3156"/>
                  </a:cubicBezTo>
                  <a:close/>
                  <a:moveTo>
                    <a:pt x="16" y="3188"/>
                  </a:moveTo>
                  <a:lnTo>
                    <a:pt x="16" y="3188"/>
                  </a:lnTo>
                  <a:cubicBezTo>
                    <a:pt x="16" y="3192"/>
                    <a:pt x="13" y="3196"/>
                    <a:pt x="8" y="3196"/>
                  </a:cubicBezTo>
                  <a:cubicBezTo>
                    <a:pt x="4" y="3196"/>
                    <a:pt x="0" y="3192"/>
                    <a:pt x="0" y="3188"/>
                  </a:cubicBezTo>
                  <a:lnTo>
                    <a:pt x="0" y="3188"/>
                  </a:lnTo>
                  <a:cubicBezTo>
                    <a:pt x="0" y="3183"/>
                    <a:pt x="4" y="3180"/>
                    <a:pt x="8" y="3180"/>
                  </a:cubicBezTo>
                  <a:cubicBezTo>
                    <a:pt x="13" y="3180"/>
                    <a:pt x="16" y="3183"/>
                    <a:pt x="16" y="3188"/>
                  </a:cubicBezTo>
                  <a:close/>
                  <a:moveTo>
                    <a:pt x="16" y="3220"/>
                  </a:moveTo>
                  <a:lnTo>
                    <a:pt x="16" y="3220"/>
                  </a:lnTo>
                  <a:cubicBezTo>
                    <a:pt x="16" y="3224"/>
                    <a:pt x="13" y="3228"/>
                    <a:pt x="8" y="3228"/>
                  </a:cubicBezTo>
                  <a:cubicBezTo>
                    <a:pt x="4" y="3228"/>
                    <a:pt x="0" y="3224"/>
                    <a:pt x="0" y="3220"/>
                  </a:cubicBezTo>
                  <a:lnTo>
                    <a:pt x="0" y="3220"/>
                  </a:lnTo>
                  <a:cubicBezTo>
                    <a:pt x="0" y="3215"/>
                    <a:pt x="4" y="3212"/>
                    <a:pt x="8" y="3212"/>
                  </a:cubicBezTo>
                  <a:cubicBezTo>
                    <a:pt x="13" y="3212"/>
                    <a:pt x="16" y="3215"/>
                    <a:pt x="16" y="3220"/>
                  </a:cubicBezTo>
                  <a:close/>
                  <a:moveTo>
                    <a:pt x="16" y="3252"/>
                  </a:moveTo>
                  <a:lnTo>
                    <a:pt x="16" y="3252"/>
                  </a:lnTo>
                  <a:cubicBezTo>
                    <a:pt x="16" y="3256"/>
                    <a:pt x="13" y="3260"/>
                    <a:pt x="8" y="3260"/>
                  </a:cubicBezTo>
                  <a:cubicBezTo>
                    <a:pt x="4" y="3260"/>
                    <a:pt x="0" y="3256"/>
                    <a:pt x="0" y="3252"/>
                  </a:cubicBezTo>
                  <a:lnTo>
                    <a:pt x="0" y="3252"/>
                  </a:lnTo>
                  <a:cubicBezTo>
                    <a:pt x="0" y="3247"/>
                    <a:pt x="4" y="3244"/>
                    <a:pt x="8" y="3244"/>
                  </a:cubicBezTo>
                  <a:cubicBezTo>
                    <a:pt x="13" y="3244"/>
                    <a:pt x="16" y="3247"/>
                    <a:pt x="16" y="3252"/>
                  </a:cubicBezTo>
                  <a:close/>
                  <a:moveTo>
                    <a:pt x="16" y="3284"/>
                  </a:moveTo>
                  <a:lnTo>
                    <a:pt x="16" y="3284"/>
                  </a:lnTo>
                  <a:cubicBezTo>
                    <a:pt x="16" y="3288"/>
                    <a:pt x="13" y="3292"/>
                    <a:pt x="8" y="3292"/>
                  </a:cubicBezTo>
                  <a:cubicBezTo>
                    <a:pt x="4" y="3292"/>
                    <a:pt x="0" y="3288"/>
                    <a:pt x="0" y="3284"/>
                  </a:cubicBezTo>
                  <a:lnTo>
                    <a:pt x="0" y="3284"/>
                  </a:lnTo>
                  <a:cubicBezTo>
                    <a:pt x="0" y="3279"/>
                    <a:pt x="4" y="3276"/>
                    <a:pt x="8" y="3276"/>
                  </a:cubicBezTo>
                  <a:cubicBezTo>
                    <a:pt x="13" y="3276"/>
                    <a:pt x="16" y="3279"/>
                    <a:pt x="16" y="3284"/>
                  </a:cubicBezTo>
                  <a:close/>
                  <a:moveTo>
                    <a:pt x="16" y="3316"/>
                  </a:moveTo>
                  <a:lnTo>
                    <a:pt x="16" y="3316"/>
                  </a:lnTo>
                  <a:cubicBezTo>
                    <a:pt x="16" y="3320"/>
                    <a:pt x="13" y="3324"/>
                    <a:pt x="8" y="3324"/>
                  </a:cubicBezTo>
                  <a:cubicBezTo>
                    <a:pt x="4" y="3324"/>
                    <a:pt x="0" y="3320"/>
                    <a:pt x="0" y="3316"/>
                  </a:cubicBezTo>
                  <a:lnTo>
                    <a:pt x="0" y="3316"/>
                  </a:lnTo>
                  <a:cubicBezTo>
                    <a:pt x="0" y="3311"/>
                    <a:pt x="4" y="3308"/>
                    <a:pt x="8" y="3308"/>
                  </a:cubicBezTo>
                  <a:cubicBezTo>
                    <a:pt x="13" y="3308"/>
                    <a:pt x="16" y="3311"/>
                    <a:pt x="16" y="3316"/>
                  </a:cubicBezTo>
                  <a:close/>
                  <a:moveTo>
                    <a:pt x="16" y="3348"/>
                  </a:moveTo>
                  <a:lnTo>
                    <a:pt x="16" y="3348"/>
                  </a:lnTo>
                  <a:cubicBezTo>
                    <a:pt x="16" y="3352"/>
                    <a:pt x="13" y="3356"/>
                    <a:pt x="8" y="3356"/>
                  </a:cubicBezTo>
                  <a:cubicBezTo>
                    <a:pt x="4" y="3356"/>
                    <a:pt x="0" y="3352"/>
                    <a:pt x="0" y="3348"/>
                  </a:cubicBezTo>
                  <a:lnTo>
                    <a:pt x="0" y="3348"/>
                  </a:lnTo>
                  <a:cubicBezTo>
                    <a:pt x="0" y="3343"/>
                    <a:pt x="4" y="3340"/>
                    <a:pt x="8" y="3340"/>
                  </a:cubicBezTo>
                  <a:cubicBezTo>
                    <a:pt x="13" y="3340"/>
                    <a:pt x="16" y="3343"/>
                    <a:pt x="16" y="3348"/>
                  </a:cubicBezTo>
                  <a:close/>
                  <a:moveTo>
                    <a:pt x="16" y="3380"/>
                  </a:moveTo>
                  <a:lnTo>
                    <a:pt x="16" y="3380"/>
                  </a:lnTo>
                  <a:cubicBezTo>
                    <a:pt x="16" y="3384"/>
                    <a:pt x="13" y="3388"/>
                    <a:pt x="8" y="3388"/>
                  </a:cubicBezTo>
                  <a:cubicBezTo>
                    <a:pt x="4" y="3388"/>
                    <a:pt x="0" y="3384"/>
                    <a:pt x="0" y="3380"/>
                  </a:cubicBezTo>
                  <a:lnTo>
                    <a:pt x="0" y="3380"/>
                  </a:lnTo>
                  <a:cubicBezTo>
                    <a:pt x="0" y="3375"/>
                    <a:pt x="4" y="3372"/>
                    <a:pt x="8" y="3372"/>
                  </a:cubicBezTo>
                  <a:cubicBezTo>
                    <a:pt x="13" y="3372"/>
                    <a:pt x="16" y="3375"/>
                    <a:pt x="16" y="3380"/>
                  </a:cubicBezTo>
                  <a:close/>
                  <a:moveTo>
                    <a:pt x="16" y="3412"/>
                  </a:moveTo>
                  <a:lnTo>
                    <a:pt x="16" y="3412"/>
                  </a:lnTo>
                  <a:cubicBezTo>
                    <a:pt x="16" y="3416"/>
                    <a:pt x="13" y="3420"/>
                    <a:pt x="8" y="3420"/>
                  </a:cubicBezTo>
                  <a:cubicBezTo>
                    <a:pt x="4" y="3420"/>
                    <a:pt x="0" y="3416"/>
                    <a:pt x="0" y="3412"/>
                  </a:cubicBezTo>
                  <a:lnTo>
                    <a:pt x="0" y="3412"/>
                  </a:lnTo>
                  <a:cubicBezTo>
                    <a:pt x="0" y="3407"/>
                    <a:pt x="4" y="3404"/>
                    <a:pt x="8" y="3404"/>
                  </a:cubicBezTo>
                  <a:cubicBezTo>
                    <a:pt x="13" y="3404"/>
                    <a:pt x="16" y="3407"/>
                    <a:pt x="16" y="3412"/>
                  </a:cubicBezTo>
                  <a:close/>
                  <a:moveTo>
                    <a:pt x="16" y="3444"/>
                  </a:moveTo>
                  <a:lnTo>
                    <a:pt x="16" y="3444"/>
                  </a:lnTo>
                  <a:cubicBezTo>
                    <a:pt x="16" y="3448"/>
                    <a:pt x="13" y="3452"/>
                    <a:pt x="8" y="3452"/>
                  </a:cubicBezTo>
                  <a:cubicBezTo>
                    <a:pt x="4" y="3452"/>
                    <a:pt x="0" y="3448"/>
                    <a:pt x="0" y="3444"/>
                  </a:cubicBezTo>
                  <a:lnTo>
                    <a:pt x="0" y="3444"/>
                  </a:lnTo>
                  <a:cubicBezTo>
                    <a:pt x="0" y="3439"/>
                    <a:pt x="4" y="3436"/>
                    <a:pt x="8" y="3436"/>
                  </a:cubicBezTo>
                  <a:cubicBezTo>
                    <a:pt x="13" y="3436"/>
                    <a:pt x="16" y="3439"/>
                    <a:pt x="16" y="3444"/>
                  </a:cubicBezTo>
                  <a:close/>
                  <a:moveTo>
                    <a:pt x="16" y="3476"/>
                  </a:moveTo>
                  <a:lnTo>
                    <a:pt x="16" y="3476"/>
                  </a:lnTo>
                  <a:cubicBezTo>
                    <a:pt x="16" y="3480"/>
                    <a:pt x="13" y="3484"/>
                    <a:pt x="8" y="3484"/>
                  </a:cubicBezTo>
                  <a:cubicBezTo>
                    <a:pt x="4" y="3484"/>
                    <a:pt x="0" y="3480"/>
                    <a:pt x="0" y="3476"/>
                  </a:cubicBezTo>
                  <a:lnTo>
                    <a:pt x="0" y="3476"/>
                  </a:lnTo>
                  <a:cubicBezTo>
                    <a:pt x="0" y="3471"/>
                    <a:pt x="4" y="3468"/>
                    <a:pt x="8" y="3468"/>
                  </a:cubicBezTo>
                  <a:cubicBezTo>
                    <a:pt x="13" y="3468"/>
                    <a:pt x="16" y="3471"/>
                    <a:pt x="16" y="3476"/>
                  </a:cubicBezTo>
                  <a:close/>
                  <a:moveTo>
                    <a:pt x="16" y="3508"/>
                  </a:moveTo>
                  <a:lnTo>
                    <a:pt x="16" y="3508"/>
                  </a:lnTo>
                  <a:cubicBezTo>
                    <a:pt x="16" y="3512"/>
                    <a:pt x="13" y="3516"/>
                    <a:pt x="8" y="3516"/>
                  </a:cubicBezTo>
                  <a:cubicBezTo>
                    <a:pt x="4" y="3516"/>
                    <a:pt x="0" y="3512"/>
                    <a:pt x="0" y="3508"/>
                  </a:cubicBezTo>
                  <a:lnTo>
                    <a:pt x="0" y="3508"/>
                  </a:lnTo>
                  <a:cubicBezTo>
                    <a:pt x="0" y="3503"/>
                    <a:pt x="4" y="3500"/>
                    <a:pt x="8" y="3500"/>
                  </a:cubicBezTo>
                  <a:cubicBezTo>
                    <a:pt x="13" y="3500"/>
                    <a:pt x="16" y="3503"/>
                    <a:pt x="16" y="3508"/>
                  </a:cubicBezTo>
                  <a:close/>
                  <a:moveTo>
                    <a:pt x="16" y="3540"/>
                  </a:moveTo>
                  <a:lnTo>
                    <a:pt x="16" y="3540"/>
                  </a:lnTo>
                  <a:cubicBezTo>
                    <a:pt x="16" y="3544"/>
                    <a:pt x="13" y="3548"/>
                    <a:pt x="8" y="3548"/>
                  </a:cubicBezTo>
                  <a:cubicBezTo>
                    <a:pt x="4" y="3548"/>
                    <a:pt x="0" y="3544"/>
                    <a:pt x="0" y="3540"/>
                  </a:cubicBezTo>
                  <a:lnTo>
                    <a:pt x="0" y="3540"/>
                  </a:lnTo>
                  <a:cubicBezTo>
                    <a:pt x="0" y="3535"/>
                    <a:pt x="4" y="3532"/>
                    <a:pt x="8" y="3532"/>
                  </a:cubicBezTo>
                  <a:cubicBezTo>
                    <a:pt x="13" y="3532"/>
                    <a:pt x="16" y="3535"/>
                    <a:pt x="16" y="3540"/>
                  </a:cubicBezTo>
                  <a:close/>
                  <a:moveTo>
                    <a:pt x="16" y="3572"/>
                  </a:moveTo>
                  <a:lnTo>
                    <a:pt x="16" y="3572"/>
                  </a:lnTo>
                  <a:cubicBezTo>
                    <a:pt x="16" y="3576"/>
                    <a:pt x="13" y="3580"/>
                    <a:pt x="8" y="3580"/>
                  </a:cubicBezTo>
                  <a:cubicBezTo>
                    <a:pt x="4" y="3580"/>
                    <a:pt x="0" y="3576"/>
                    <a:pt x="0" y="3572"/>
                  </a:cubicBezTo>
                  <a:lnTo>
                    <a:pt x="0" y="3572"/>
                  </a:lnTo>
                  <a:cubicBezTo>
                    <a:pt x="0" y="3567"/>
                    <a:pt x="4" y="3564"/>
                    <a:pt x="8" y="3564"/>
                  </a:cubicBezTo>
                  <a:cubicBezTo>
                    <a:pt x="13" y="3564"/>
                    <a:pt x="16" y="3567"/>
                    <a:pt x="16" y="3572"/>
                  </a:cubicBezTo>
                  <a:close/>
                  <a:moveTo>
                    <a:pt x="16" y="3604"/>
                  </a:moveTo>
                  <a:lnTo>
                    <a:pt x="16" y="3604"/>
                  </a:lnTo>
                  <a:cubicBezTo>
                    <a:pt x="16" y="3608"/>
                    <a:pt x="13" y="3612"/>
                    <a:pt x="8" y="3612"/>
                  </a:cubicBezTo>
                  <a:cubicBezTo>
                    <a:pt x="4" y="3612"/>
                    <a:pt x="0" y="3608"/>
                    <a:pt x="0" y="3604"/>
                  </a:cubicBezTo>
                  <a:lnTo>
                    <a:pt x="0" y="3604"/>
                  </a:lnTo>
                  <a:cubicBezTo>
                    <a:pt x="0" y="3599"/>
                    <a:pt x="4" y="3596"/>
                    <a:pt x="8" y="3596"/>
                  </a:cubicBezTo>
                  <a:cubicBezTo>
                    <a:pt x="13" y="3596"/>
                    <a:pt x="16" y="3599"/>
                    <a:pt x="16" y="3604"/>
                  </a:cubicBezTo>
                  <a:close/>
                  <a:moveTo>
                    <a:pt x="16" y="3636"/>
                  </a:moveTo>
                  <a:lnTo>
                    <a:pt x="16" y="3636"/>
                  </a:lnTo>
                  <a:cubicBezTo>
                    <a:pt x="16" y="3640"/>
                    <a:pt x="13" y="3644"/>
                    <a:pt x="8" y="3644"/>
                  </a:cubicBezTo>
                  <a:cubicBezTo>
                    <a:pt x="4" y="3644"/>
                    <a:pt x="0" y="3640"/>
                    <a:pt x="0" y="3636"/>
                  </a:cubicBezTo>
                  <a:lnTo>
                    <a:pt x="0" y="3636"/>
                  </a:lnTo>
                  <a:cubicBezTo>
                    <a:pt x="0" y="3631"/>
                    <a:pt x="4" y="3628"/>
                    <a:pt x="8" y="3628"/>
                  </a:cubicBezTo>
                  <a:cubicBezTo>
                    <a:pt x="13" y="3628"/>
                    <a:pt x="16" y="3631"/>
                    <a:pt x="16" y="3636"/>
                  </a:cubicBezTo>
                  <a:close/>
                  <a:moveTo>
                    <a:pt x="16" y="3668"/>
                  </a:moveTo>
                  <a:lnTo>
                    <a:pt x="16" y="3668"/>
                  </a:lnTo>
                  <a:cubicBezTo>
                    <a:pt x="16" y="3672"/>
                    <a:pt x="13" y="3676"/>
                    <a:pt x="8" y="3676"/>
                  </a:cubicBezTo>
                  <a:cubicBezTo>
                    <a:pt x="4" y="3676"/>
                    <a:pt x="0" y="3672"/>
                    <a:pt x="0" y="3668"/>
                  </a:cubicBezTo>
                  <a:lnTo>
                    <a:pt x="0" y="3668"/>
                  </a:lnTo>
                  <a:cubicBezTo>
                    <a:pt x="0" y="3663"/>
                    <a:pt x="4" y="3660"/>
                    <a:pt x="8" y="3660"/>
                  </a:cubicBezTo>
                  <a:cubicBezTo>
                    <a:pt x="13" y="3660"/>
                    <a:pt x="16" y="3663"/>
                    <a:pt x="16" y="3668"/>
                  </a:cubicBezTo>
                  <a:close/>
                  <a:moveTo>
                    <a:pt x="16" y="3700"/>
                  </a:moveTo>
                  <a:lnTo>
                    <a:pt x="16" y="3700"/>
                  </a:lnTo>
                  <a:cubicBezTo>
                    <a:pt x="16" y="3704"/>
                    <a:pt x="13" y="3708"/>
                    <a:pt x="8" y="3708"/>
                  </a:cubicBezTo>
                  <a:cubicBezTo>
                    <a:pt x="4" y="3708"/>
                    <a:pt x="0" y="3704"/>
                    <a:pt x="0" y="3700"/>
                  </a:cubicBezTo>
                  <a:lnTo>
                    <a:pt x="0" y="3700"/>
                  </a:lnTo>
                  <a:cubicBezTo>
                    <a:pt x="0" y="3695"/>
                    <a:pt x="4" y="3692"/>
                    <a:pt x="8" y="3692"/>
                  </a:cubicBezTo>
                  <a:cubicBezTo>
                    <a:pt x="13" y="3692"/>
                    <a:pt x="16" y="3695"/>
                    <a:pt x="16" y="3700"/>
                  </a:cubicBezTo>
                  <a:close/>
                  <a:moveTo>
                    <a:pt x="16" y="3732"/>
                  </a:moveTo>
                  <a:lnTo>
                    <a:pt x="16" y="3732"/>
                  </a:lnTo>
                  <a:cubicBezTo>
                    <a:pt x="16" y="3736"/>
                    <a:pt x="13" y="3740"/>
                    <a:pt x="8" y="3740"/>
                  </a:cubicBezTo>
                  <a:cubicBezTo>
                    <a:pt x="4" y="3740"/>
                    <a:pt x="0" y="3736"/>
                    <a:pt x="0" y="3732"/>
                  </a:cubicBezTo>
                  <a:lnTo>
                    <a:pt x="0" y="3732"/>
                  </a:lnTo>
                  <a:cubicBezTo>
                    <a:pt x="0" y="3727"/>
                    <a:pt x="4" y="3724"/>
                    <a:pt x="8" y="3724"/>
                  </a:cubicBezTo>
                  <a:cubicBezTo>
                    <a:pt x="13" y="3724"/>
                    <a:pt x="16" y="3727"/>
                    <a:pt x="16" y="3732"/>
                  </a:cubicBezTo>
                  <a:close/>
                  <a:moveTo>
                    <a:pt x="16" y="3764"/>
                  </a:moveTo>
                  <a:lnTo>
                    <a:pt x="16" y="3764"/>
                  </a:lnTo>
                  <a:cubicBezTo>
                    <a:pt x="16" y="3768"/>
                    <a:pt x="13" y="3772"/>
                    <a:pt x="8" y="3772"/>
                  </a:cubicBezTo>
                  <a:cubicBezTo>
                    <a:pt x="4" y="3772"/>
                    <a:pt x="0" y="3768"/>
                    <a:pt x="0" y="3764"/>
                  </a:cubicBezTo>
                  <a:lnTo>
                    <a:pt x="0" y="3764"/>
                  </a:lnTo>
                  <a:cubicBezTo>
                    <a:pt x="0" y="3759"/>
                    <a:pt x="4" y="3756"/>
                    <a:pt x="8" y="3756"/>
                  </a:cubicBezTo>
                  <a:cubicBezTo>
                    <a:pt x="13" y="3756"/>
                    <a:pt x="16" y="3759"/>
                    <a:pt x="16" y="3764"/>
                  </a:cubicBezTo>
                  <a:close/>
                  <a:moveTo>
                    <a:pt x="16" y="3796"/>
                  </a:moveTo>
                  <a:lnTo>
                    <a:pt x="16" y="3796"/>
                  </a:lnTo>
                  <a:cubicBezTo>
                    <a:pt x="16" y="3800"/>
                    <a:pt x="13" y="3804"/>
                    <a:pt x="8" y="3804"/>
                  </a:cubicBezTo>
                  <a:cubicBezTo>
                    <a:pt x="4" y="3804"/>
                    <a:pt x="0" y="3800"/>
                    <a:pt x="0" y="3796"/>
                  </a:cubicBezTo>
                  <a:lnTo>
                    <a:pt x="0" y="3796"/>
                  </a:lnTo>
                  <a:cubicBezTo>
                    <a:pt x="0" y="3791"/>
                    <a:pt x="4" y="3788"/>
                    <a:pt x="8" y="3788"/>
                  </a:cubicBezTo>
                  <a:cubicBezTo>
                    <a:pt x="13" y="3788"/>
                    <a:pt x="16" y="3791"/>
                    <a:pt x="16" y="3796"/>
                  </a:cubicBezTo>
                  <a:close/>
                  <a:moveTo>
                    <a:pt x="17" y="3828"/>
                  </a:moveTo>
                  <a:lnTo>
                    <a:pt x="17" y="3828"/>
                  </a:lnTo>
                  <a:cubicBezTo>
                    <a:pt x="17" y="3832"/>
                    <a:pt x="13" y="3836"/>
                    <a:pt x="9" y="3836"/>
                  </a:cubicBezTo>
                  <a:cubicBezTo>
                    <a:pt x="4" y="3836"/>
                    <a:pt x="1" y="3832"/>
                    <a:pt x="1" y="3828"/>
                  </a:cubicBezTo>
                  <a:lnTo>
                    <a:pt x="1" y="3828"/>
                  </a:lnTo>
                  <a:cubicBezTo>
                    <a:pt x="1" y="3823"/>
                    <a:pt x="4" y="3820"/>
                    <a:pt x="9" y="3820"/>
                  </a:cubicBezTo>
                  <a:cubicBezTo>
                    <a:pt x="13" y="3820"/>
                    <a:pt x="17" y="3823"/>
                    <a:pt x="17" y="3828"/>
                  </a:cubicBezTo>
                  <a:close/>
                  <a:moveTo>
                    <a:pt x="18" y="3860"/>
                  </a:moveTo>
                  <a:lnTo>
                    <a:pt x="18" y="3860"/>
                  </a:lnTo>
                  <a:cubicBezTo>
                    <a:pt x="18" y="3864"/>
                    <a:pt x="15" y="3868"/>
                    <a:pt x="10" y="3868"/>
                  </a:cubicBezTo>
                  <a:cubicBezTo>
                    <a:pt x="6" y="3868"/>
                    <a:pt x="2" y="3864"/>
                    <a:pt x="2" y="3860"/>
                  </a:cubicBezTo>
                  <a:lnTo>
                    <a:pt x="2" y="3860"/>
                  </a:lnTo>
                  <a:cubicBezTo>
                    <a:pt x="2" y="3855"/>
                    <a:pt x="6" y="3852"/>
                    <a:pt x="10" y="3852"/>
                  </a:cubicBezTo>
                  <a:cubicBezTo>
                    <a:pt x="15" y="3852"/>
                    <a:pt x="18" y="3855"/>
                    <a:pt x="18" y="3860"/>
                  </a:cubicBezTo>
                  <a:close/>
                  <a:moveTo>
                    <a:pt x="20" y="3892"/>
                  </a:moveTo>
                  <a:lnTo>
                    <a:pt x="20" y="3892"/>
                  </a:lnTo>
                  <a:cubicBezTo>
                    <a:pt x="20" y="3896"/>
                    <a:pt x="17" y="3900"/>
                    <a:pt x="12" y="3900"/>
                  </a:cubicBezTo>
                  <a:cubicBezTo>
                    <a:pt x="8" y="3900"/>
                    <a:pt x="4" y="3896"/>
                    <a:pt x="4" y="3892"/>
                  </a:cubicBezTo>
                  <a:lnTo>
                    <a:pt x="4" y="3892"/>
                  </a:lnTo>
                  <a:cubicBezTo>
                    <a:pt x="4" y="3887"/>
                    <a:pt x="8" y="3884"/>
                    <a:pt x="12" y="3884"/>
                  </a:cubicBezTo>
                  <a:cubicBezTo>
                    <a:pt x="17" y="3884"/>
                    <a:pt x="20" y="3887"/>
                    <a:pt x="20" y="3892"/>
                  </a:cubicBezTo>
                  <a:close/>
                  <a:moveTo>
                    <a:pt x="24" y="3923"/>
                  </a:moveTo>
                  <a:lnTo>
                    <a:pt x="24" y="3923"/>
                  </a:lnTo>
                  <a:cubicBezTo>
                    <a:pt x="25" y="3927"/>
                    <a:pt x="22" y="3931"/>
                    <a:pt x="17" y="3931"/>
                  </a:cubicBezTo>
                  <a:cubicBezTo>
                    <a:pt x="13" y="3932"/>
                    <a:pt x="9" y="3929"/>
                    <a:pt x="8" y="3925"/>
                  </a:cubicBezTo>
                  <a:lnTo>
                    <a:pt x="8" y="3924"/>
                  </a:lnTo>
                  <a:cubicBezTo>
                    <a:pt x="8" y="3920"/>
                    <a:pt x="11" y="3916"/>
                    <a:pt x="15" y="3916"/>
                  </a:cubicBezTo>
                  <a:cubicBezTo>
                    <a:pt x="20" y="3915"/>
                    <a:pt x="24" y="3918"/>
                    <a:pt x="24" y="3923"/>
                  </a:cubicBezTo>
                  <a:close/>
                  <a:moveTo>
                    <a:pt x="29" y="3954"/>
                  </a:moveTo>
                  <a:lnTo>
                    <a:pt x="29" y="3954"/>
                  </a:lnTo>
                  <a:cubicBezTo>
                    <a:pt x="30" y="3959"/>
                    <a:pt x="27" y="3963"/>
                    <a:pt x="22" y="3963"/>
                  </a:cubicBezTo>
                  <a:cubicBezTo>
                    <a:pt x="18" y="3964"/>
                    <a:pt x="14" y="3961"/>
                    <a:pt x="13" y="3956"/>
                  </a:cubicBezTo>
                  <a:lnTo>
                    <a:pt x="13" y="3956"/>
                  </a:lnTo>
                  <a:cubicBezTo>
                    <a:pt x="13" y="3952"/>
                    <a:pt x="16" y="3948"/>
                    <a:pt x="20" y="3947"/>
                  </a:cubicBezTo>
                  <a:cubicBezTo>
                    <a:pt x="25" y="3947"/>
                    <a:pt x="29" y="3950"/>
                    <a:pt x="29" y="3954"/>
                  </a:cubicBezTo>
                  <a:close/>
                  <a:moveTo>
                    <a:pt x="36" y="3985"/>
                  </a:moveTo>
                  <a:lnTo>
                    <a:pt x="36" y="3985"/>
                  </a:lnTo>
                  <a:cubicBezTo>
                    <a:pt x="36" y="3990"/>
                    <a:pt x="33" y="3994"/>
                    <a:pt x="29" y="3994"/>
                  </a:cubicBezTo>
                  <a:cubicBezTo>
                    <a:pt x="24" y="3995"/>
                    <a:pt x="20" y="3992"/>
                    <a:pt x="20" y="3988"/>
                  </a:cubicBezTo>
                  <a:lnTo>
                    <a:pt x="20" y="3988"/>
                  </a:lnTo>
                  <a:cubicBezTo>
                    <a:pt x="19" y="3983"/>
                    <a:pt x="22" y="3979"/>
                    <a:pt x="27" y="3979"/>
                  </a:cubicBezTo>
                  <a:cubicBezTo>
                    <a:pt x="31" y="3978"/>
                    <a:pt x="35" y="3981"/>
                    <a:pt x="36" y="3985"/>
                  </a:cubicBezTo>
                  <a:close/>
                  <a:moveTo>
                    <a:pt x="43" y="4017"/>
                  </a:moveTo>
                  <a:lnTo>
                    <a:pt x="43" y="4017"/>
                  </a:lnTo>
                  <a:cubicBezTo>
                    <a:pt x="44" y="4021"/>
                    <a:pt x="41" y="4025"/>
                    <a:pt x="36" y="4026"/>
                  </a:cubicBezTo>
                  <a:cubicBezTo>
                    <a:pt x="32" y="4026"/>
                    <a:pt x="28" y="4023"/>
                    <a:pt x="27" y="4019"/>
                  </a:cubicBezTo>
                  <a:lnTo>
                    <a:pt x="27" y="4019"/>
                  </a:lnTo>
                  <a:cubicBezTo>
                    <a:pt x="27" y="4014"/>
                    <a:pt x="30" y="4010"/>
                    <a:pt x="34" y="4010"/>
                  </a:cubicBezTo>
                  <a:cubicBezTo>
                    <a:pt x="39" y="4009"/>
                    <a:pt x="43" y="4012"/>
                    <a:pt x="43" y="4017"/>
                  </a:cubicBezTo>
                  <a:close/>
                  <a:moveTo>
                    <a:pt x="52" y="4046"/>
                  </a:moveTo>
                  <a:lnTo>
                    <a:pt x="52" y="4046"/>
                  </a:lnTo>
                  <a:cubicBezTo>
                    <a:pt x="53" y="4051"/>
                    <a:pt x="50" y="4055"/>
                    <a:pt x="46" y="4056"/>
                  </a:cubicBezTo>
                  <a:cubicBezTo>
                    <a:pt x="42" y="4057"/>
                    <a:pt x="37" y="4055"/>
                    <a:pt x="36" y="4050"/>
                  </a:cubicBezTo>
                  <a:lnTo>
                    <a:pt x="36" y="4050"/>
                  </a:lnTo>
                  <a:cubicBezTo>
                    <a:pt x="35" y="4046"/>
                    <a:pt x="38" y="4042"/>
                    <a:pt x="42" y="4041"/>
                  </a:cubicBezTo>
                  <a:cubicBezTo>
                    <a:pt x="46" y="4039"/>
                    <a:pt x="51" y="4042"/>
                    <a:pt x="52" y="4046"/>
                  </a:cubicBezTo>
                  <a:close/>
                  <a:moveTo>
                    <a:pt x="63" y="4076"/>
                  </a:moveTo>
                  <a:lnTo>
                    <a:pt x="63" y="4076"/>
                  </a:lnTo>
                  <a:cubicBezTo>
                    <a:pt x="64" y="4081"/>
                    <a:pt x="61" y="4085"/>
                    <a:pt x="57" y="4086"/>
                  </a:cubicBezTo>
                  <a:cubicBezTo>
                    <a:pt x="53" y="4087"/>
                    <a:pt x="48" y="4085"/>
                    <a:pt x="47" y="4080"/>
                  </a:cubicBezTo>
                  <a:lnTo>
                    <a:pt x="47" y="4080"/>
                  </a:lnTo>
                  <a:cubicBezTo>
                    <a:pt x="46" y="4076"/>
                    <a:pt x="49" y="4072"/>
                    <a:pt x="53" y="4071"/>
                  </a:cubicBezTo>
                  <a:cubicBezTo>
                    <a:pt x="57" y="4070"/>
                    <a:pt x="62" y="4072"/>
                    <a:pt x="63" y="4076"/>
                  </a:cubicBezTo>
                  <a:close/>
                  <a:moveTo>
                    <a:pt x="74" y="4105"/>
                  </a:moveTo>
                  <a:lnTo>
                    <a:pt x="74" y="4105"/>
                  </a:lnTo>
                  <a:cubicBezTo>
                    <a:pt x="75" y="4109"/>
                    <a:pt x="74" y="4114"/>
                    <a:pt x="69" y="4116"/>
                  </a:cubicBezTo>
                  <a:cubicBezTo>
                    <a:pt x="65" y="4117"/>
                    <a:pt x="61" y="4116"/>
                    <a:pt x="59" y="4112"/>
                  </a:cubicBezTo>
                  <a:lnTo>
                    <a:pt x="59" y="4111"/>
                  </a:lnTo>
                  <a:cubicBezTo>
                    <a:pt x="57" y="4107"/>
                    <a:pt x="59" y="4103"/>
                    <a:pt x="63" y="4101"/>
                  </a:cubicBezTo>
                  <a:cubicBezTo>
                    <a:pt x="67" y="4099"/>
                    <a:pt x="72" y="4101"/>
                    <a:pt x="74" y="4105"/>
                  </a:cubicBezTo>
                  <a:close/>
                  <a:moveTo>
                    <a:pt x="87" y="4134"/>
                  </a:moveTo>
                  <a:lnTo>
                    <a:pt x="87" y="4134"/>
                  </a:lnTo>
                  <a:cubicBezTo>
                    <a:pt x="89" y="4138"/>
                    <a:pt x="87" y="4143"/>
                    <a:pt x="83" y="4145"/>
                  </a:cubicBezTo>
                  <a:cubicBezTo>
                    <a:pt x="79" y="4146"/>
                    <a:pt x="74" y="4144"/>
                    <a:pt x="73" y="4140"/>
                  </a:cubicBezTo>
                  <a:lnTo>
                    <a:pt x="73" y="4140"/>
                  </a:lnTo>
                  <a:cubicBezTo>
                    <a:pt x="71" y="4136"/>
                    <a:pt x="73" y="4132"/>
                    <a:pt x="77" y="4130"/>
                  </a:cubicBezTo>
                  <a:cubicBezTo>
                    <a:pt x="81" y="4128"/>
                    <a:pt x="86" y="4130"/>
                    <a:pt x="87" y="4134"/>
                  </a:cubicBezTo>
                  <a:close/>
                  <a:moveTo>
                    <a:pt x="101" y="4163"/>
                  </a:moveTo>
                  <a:lnTo>
                    <a:pt x="101" y="4163"/>
                  </a:lnTo>
                  <a:cubicBezTo>
                    <a:pt x="103" y="4167"/>
                    <a:pt x="101" y="4172"/>
                    <a:pt x="97" y="4174"/>
                  </a:cubicBezTo>
                  <a:cubicBezTo>
                    <a:pt x="93" y="4175"/>
                    <a:pt x="88" y="4173"/>
                    <a:pt x="86" y="4169"/>
                  </a:cubicBezTo>
                  <a:lnTo>
                    <a:pt x="86" y="4169"/>
                  </a:lnTo>
                  <a:cubicBezTo>
                    <a:pt x="85" y="4165"/>
                    <a:pt x="87" y="4161"/>
                    <a:pt x="91" y="4159"/>
                  </a:cubicBezTo>
                  <a:cubicBezTo>
                    <a:pt x="95" y="4157"/>
                    <a:pt x="99" y="4159"/>
                    <a:pt x="101" y="4163"/>
                  </a:cubicBezTo>
                  <a:close/>
                  <a:moveTo>
                    <a:pt x="117" y="4189"/>
                  </a:moveTo>
                  <a:lnTo>
                    <a:pt x="117" y="4189"/>
                  </a:lnTo>
                  <a:cubicBezTo>
                    <a:pt x="120" y="4193"/>
                    <a:pt x="118" y="4198"/>
                    <a:pt x="115" y="4200"/>
                  </a:cubicBezTo>
                  <a:cubicBezTo>
                    <a:pt x="111" y="4203"/>
                    <a:pt x="106" y="4202"/>
                    <a:pt x="104" y="4198"/>
                  </a:cubicBezTo>
                  <a:lnTo>
                    <a:pt x="104" y="4198"/>
                  </a:lnTo>
                  <a:cubicBezTo>
                    <a:pt x="101" y="4194"/>
                    <a:pt x="102" y="4189"/>
                    <a:pt x="106" y="4187"/>
                  </a:cubicBezTo>
                  <a:cubicBezTo>
                    <a:pt x="110" y="4184"/>
                    <a:pt x="115" y="4186"/>
                    <a:pt x="117" y="4189"/>
                  </a:cubicBezTo>
                  <a:close/>
                  <a:moveTo>
                    <a:pt x="134" y="4217"/>
                  </a:moveTo>
                  <a:lnTo>
                    <a:pt x="134" y="4217"/>
                  </a:lnTo>
                  <a:cubicBezTo>
                    <a:pt x="136" y="4220"/>
                    <a:pt x="135" y="4225"/>
                    <a:pt x="131" y="4228"/>
                  </a:cubicBezTo>
                  <a:cubicBezTo>
                    <a:pt x="128" y="4230"/>
                    <a:pt x="123" y="4229"/>
                    <a:pt x="120" y="4225"/>
                  </a:cubicBezTo>
                  <a:lnTo>
                    <a:pt x="120" y="4225"/>
                  </a:lnTo>
                  <a:cubicBezTo>
                    <a:pt x="118" y="4221"/>
                    <a:pt x="119" y="4216"/>
                    <a:pt x="123" y="4214"/>
                  </a:cubicBezTo>
                  <a:cubicBezTo>
                    <a:pt x="127" y="4212"/>
                    <a:pt x="132" y="4213"/>
                    <a:pt x="134" y="4217"/>
                  </a:cubicBezTo>
                  <a:close/>
                  <a:moveTo>
                    <a:pt x="153" y="4241"/>
                  </a:moveTo>
                  <a:lnTo>
                    <a:pt x="153" y="4241"/>
                  </a:lnTo>
                  <a:cubicBezTo>
                    <a:pt x="156" y="4244"/>
                    <a:pt x="155" y="4249"/>
                    <a:pt x="152" y="4252"/>
                  </a:cubicBezTo>
                  <a:cubicBezTo>
                    <a:pt x="148" y="4255"/>
                    <a:pt x="143" y="4255"/>
                    <a:pt x="140" y="4251"/>
                  </a:cubicBezTo>
                  <a:lnTo>
                    <a:pt x="140" y="4251"/>
                  </a:lnTo>
                  <a:cubicBezTo>
                    <a:pt x="138" y="4248"/>
                    <a:pt x="138" y="4243"/>
                    <a:pt x="142" y="4240"/>
                  </a:cubicBezTo>
                  <a:cubicBezTo>
                    <a:pt x="145" y="4237"/>
                    <a:pt x="150" y="4238"/>
                    <a:pt x="153" y="4241"/>
                  </a:cubicBezTo>
                  <a:close/>
                  <a:moveTo>
                    <a:pt x="173" y="4266"/>
                  </a:moveTo>
                  <a:lnTo>
                    <a:pt x="173" y="4266"/>
                  </a:lnTo>
                  <a:cubicBezTo>
                    <a:pt x="176" y="4269"/>
                    <a:pt x="175" y="4274"/>
                    <a:pt x="172" y="4277"/>
                  </a:cubicBezTo>
                  <a:cubicBezTo>
                    <a:pt x="169" y="4280"/>
                    <a:pt x="164" y="4279"/>
                    <a:pt x="161" y="4276"/>
                  </a:cubicBezTo>
                  <a:lnTo>
                    <a:pt x="161" y="4276"/>
                  </a:lnTo>
                  <a:cubicBezTo>
                    <a:pt x="158" y="4273"/>
                    <a:pt x="158" y="4268"/>
                    <a:pt x="162" y="4265"/>
                  </a:cubicBezTo>
                  <a:cubicBezTo>
                    <a:pt x="165" y="4262"/>
                    <a:pt x="170" y="4262"/>
                    <a:pt x="173" y="4266"/>
                  </a:cubicBezTo>
                  <a:close/>
                  <a:moveTo>
                    <a:pt x="193" y="4291"/>
                  </a:moveTo>
                  <a:lnTo>
                    <a:pt x="193" y="4291"/>
                  </a:lnTo>
                  <a:cubicBezTo>
                    <a:pt x="196" y="4294"/>
                    <a:pt x="196" y="4299"/>
                    <a:pt x="192" y="4302"/>
                  </a:cubicBezTo>
                  <a:cubicBezTo>
                    <a:pt x="189" y="4305"/>
                    <a:pt x="184" y="4304"/>
                    <a:pt x="181" y="4301"/>
                  </a:cubicBezTo>
                  <a:lnTo>
                    <a:pt x="181" y="4301"/>
                  </a:lnTo>
                  <a:cubicBezTo>
                    <a:pt x="178" y="4297"/>
                    <a:pt x="179" y="4292"/>
                    <a:pt x="182" y="4290"/>
                  </a:cubicBezTo>
                  <a:cubicBezTo>
                    <a:pt x="186" y="4287"/>
                    <a:pt x="191" y="4287"/>
                    <a:pt x="193" y="4291"/>
                  </a:cubicBezTo>
                  <a:close/>
                  <a:moveTo>
                    <a:pt x="214" y="4315"/>
                  </a:moveTo>
                  <a:lnTo>
                    <a:pt x="214" y="4315"/>
                  </a:lnTo>
                  <a:cubicBezTo>
                    <a:pt x="217" y="4319"/>
                    <a:pt x="216" y="4324"/>
                    <a:pt x="213" y="4327"/>
                  </a:cubicBezTo>
                  <a:cubicBezTo>
                    <a:pt x="209" y="4329"/>
                    <a:pt x="204" y="4329"/>
                    <a:pt x="201" y="4326"/>
                  </a:cubicBezTo>
                  <a:lnTo>
                    <a:pt x="201" y="4326"/>
                  </a:lnTo>
                  <a:cubicBezTo>
                    <a:pt x="199" y="4322"/>
                    <a:pt x="199" y="4317"/>
                    <a:pt x="202" y="4314"/>
                  </a:cubicBezTo>
                  <a:cubicBezTo>
                    <a:pt x="206" y="4311"/>
                    <a:pt x="211" y="4312"/>
                    <a:pt x="214" y="4315"/>
                  </a:cubicBezTo>
                  <a:close/>
                  <a:moveTo>
                    <a:pt x="235" y="4337"/>
                  </a:moveTo>
                  <a:lnTo>
                    <a:pt x="235" y="4337"/>
                  </a:lnTo>
                  <a:cubicBezTo>
                    <a:pt x="239" y="4340"/>
                    <a:pt x="239" y="4345"/>
                    <a:pt x="236" y="4348"/>
                  </a:cubicBezTo>
                  <a:cubicBezTo>
                    <a:pt x="233" y="4351"/>
                    <a:pt x="228" y="4352"/>
                    <a:pt x="225" y="4349"/>
                  </a:cubicBezTo>
                  <a:lnTo>
                    <a:pt x="225" y="4349"/>
                  </a:lnTo>
                  <a:cubicBezTo>
                    <a:pt x="222" y="4346"/>
                    <a:pt x="221" y="4341"/>
                    <a:pt x="224" y="4338"/>
                  </a:cubicBezTo>
                  <a:cubicBezTo>
                    <a:pt x="227" y="4334"/>
                    <a:pt x="232" y="4334"/>
                    <a:pt x="235" y="4337"/>
                  </a:cubicBezTo>
                  <a:close/>
                  <a:moveTo>
                    <a:pt x="260" y="4357"/>
                  </a:moveTo>
                  <a:lnTo>
                    <a:pt x="260" y="4357"/>
                  </a:lnTo>
                  <a:cubicBezTo>
                    <a:pt x="263" y="4360"/>
                    <a:pt x="264" y="4365"/>
                    <a:pt x="261" y="4368"/>
                  </a:cubicBezTo>
                  <a:cubicBezTo>
                    <a:pt x="258" y="4372"/>
                    <a:pt x="253" y="4372"/>
                    <a:pt x="250" y="4369"/>
                  </a:cubicBezTo>
                  <a:lnTo>
                    <a:pt x="250" y="4369"/>
                  </a:lnTo>
                  <a:cubicBezTo>
                    <a:pt x="246" y="4367"/>
                    <a:pt x="246" y="4361"/>
                    <a:pt x="249" y="4358"/>
                  </a:cubicBezTo>
                  <a:cubicBezTo>
                    <a:pt x="252" y="4355"/>
                    <a:pt x="257" y="4354"/>
                    <a:pt x="260" y="4357"/>
                  </a:cubicBezTo>
                  <a:close/>
                  <a:moveTo>
                    <a:pt x="285" y="4377"/>
                  </a:moveTo>
                  <a:lnTo>
                    <a:pt x="285" y="4377"/>
                  </a:lnTo>
                  <a:cubicBezTo>
                    <a:pt x="288" y="4380"/>
                    <a:pt x="289" y="4385"/>
                    <a:pt x="286" y="4389"/>
                  </a:cubicBezTo>
                  <a:cubicBezTo>
                    <a:pt x="283" y="4392"/>
                    <a:pt x="278" y="4392"/>
                    <a:pt x="275" y="4390"/>
                  </a:cubicBezTo>
                  <a:lnTo>
                    <a:pt x="275" y="4390"/>
                  </a:lnTo>
                  <a:cubicBezTo>
                    <a:pt x="271" y="4387"/>
                    <a:pt x="271" y="4382"/>
                    <a:pt x="274" y="4378"/>
                  </a:cubicBezTo>
                  <a:cubicBezTo>
                    <a:pt x="276" y="4375"/>
                    <a:pt x="281" y="4375"/>
                    <a:pt x="285" y="4377"/>
                  </a:cubicBezTo>
                  <a:close/>
                  <a:moveTo>
                    <a:pt x="310" y="4398"/>
                  </a:moveTo>
                  <a:lnTo>
                    <a:pt x="310" y="4398"/>
                  </a:lnTo>
                  <a:cubicBezTo>
                    <a:pt x="313" y="4401"/>
                    <a:pt x="313" y="4406"/>
                    <a:pt x="311" y="4409"/>
                  </a:cubicBezTo>
                  <a:cubicBezTo>
                    <a:pt x="308" y="4412"/>
                    <a:pt x="303" y="4413"/>
                    <a:pt x="299" y="4410"/>
                  </a:cubicBezTo>
                  <a:lnTo>
                    <a:pt x="299" y="4410"/>
                  </a:lnTo>
                  <a:cubicBezTo>
                    <a:pt x="296" y="4407"/>
                    <a:pt x="295" y="4402"/>
                    <a:pt x="298" y="4399"/>
                  </a:cubicBezTo>
                  <a:cubicBezTo>
                    <a:pt x="301" y="4395"/>
                    <a:pt x="306" y="4395"/>
                    <a:pt x="310" y="4398"/>
                  </a:cubicBezTo>
                  <a:close/>
                  <a:moveTo>
                    <a:pt x="334" y="4417"/>
                  </a:moveTo>
                  <a:lnTo>
                    <a:pt x="334" y="4417"/>
                  </a:lnTo>
                  <a:cubicBezTo>
                    <a:pt x="338" y="4419"/>
                    <a:pt x="339" y="4424"/>
                    <a:pt x="336" y="4428"/>
                  </a:cubicBezTo>
                  <a:cubicBezTo>
                    <a:pt x="334" y="4431"/>
                    <a:pt x="329" y="4432"/>
                    <a:pt x="325" y="4430"/>
                  </a:cubicBezTo>
                  <a:lnTo>
                    <a:pt x="325" y="4430"/>
                  </a:lnTo>
                  <a:cubicBezTo>
                    <a:pt x="322" y="4427"/>
                    <a:pt x="321" y="4423"/>
                    <a:pt x="323" y="4419"/>
                  </a:cubicBezTo>
                  <a:cubicBezTo>
                    <a:pt x="326" y="4415"/>
                    <a:pt x="330" y="4414"/>
                    <a:pt x="334" y="4417"/>
                  </a:cubicBezTo>
                  <a:close/>
                  <a:moveTo>
                    <a:pt x="362" y="4433"/>
                  </a:moveTo>
                  <a:lnTo>
                    <a:pt x="362" y="4433"/>
                  </a:lnTo>
                  <a:cubicBezTo>
                    <a:pt x="365" y="4436"/>
                    <a:pt x="366" y="4441"/>
                    <a:pt x="364" y="4444"/>
                  </a:cubicBezTo>
                  <a:cubicBezTo>
                    <a:pt x="361" y="4448"/>
                    <a:pt x="356" y="4449"/>
                    <a:pt x="353" y="4447"/>
                  </a:cubicBezTo>
                  <a:lnTo>
                    <a:pt x="353" y="4447"/>
                  </a:lnTo>
                  <a:cubicBezTo>
                    <a:pt x="349" y="4444"/>
                    <a:pt x="348" y="4439"/>
                    <a:pt x="350" y="4436"/>
                  </a:cubicBezTo>
                  <a:cubicBezTo>
                    <a:pt x="353" y="4432"/>
                    <a:pt x="358" y="4431"/>
                    <a:pt x="362" y="4433"/>
                  </a:cubicBezTo>
                  <a:close/>
                  <a:moveTo>
                    <a:pt x="388" y="4449"/>
                  </a:moveTo>
                  <a:lnTo>
                    <a:pt x="388" y="4449"/>
                  </a:lnTo>
                  <a:cubicBezTo>
                    <a:pt x="392" y="4451"/>
                    <a:pt x="394" y="4456"/>
                    <a:pt x="392" y="4460"/>
                  </a:cubicBezTo>
                  <a:cubicBezTo>
                    <a:pt x="390" y="4464"/>
                    <a:pt x="385" y="4466"/>
                    <a:pt x="381" y="4464"/>
                  </a:cubicBezTo>
                  <a:lnTo>
                    <a:pt x="381" y="4464"/>
                  </a:lnTo>
                  <a:cubicBezTo>
                    <a:pt x="377" y="4462"/>
                    <a:pt x="375" y="4457"/>
                    <a:pt x="377" y="4453"/>
                  </a:cubicBezTo>
                  <a:cubicBezTo>
                    <a:pt x="379" y="4449"/>
                    <a:pt x="384" y="4447"/>
                    <a:pt x="388" y="4449"/>
                  </a:cubicBezTo>
                  <a:close/>
                  <a:moveTo>
                    <a:pt x="417" y="4463"/>
                  </a:moveTo>
                  <a:lnTo>
                    <a:pt x="417" y="4463"/>
                  </a:lnTo>
                  <a:cubicBezTo>
                    <a:pt x="421" y="4465"/>
                    <a:pt x="423" y="4470"/>
                    <a:pt x="421" y="4474"/>
                  </a:cubicBezTo>
                  <a:cubicBezTo>
                    <a:pt x="419" y="4478"/>
                    <a:pt x="414" y="4479"/>
                    <a:pt x="410" y="4477"/>
                  </a:cubicBezTo>
                  <a:lnTo>
                    <a:pt x="410" y="4477"/>
                  </a:lnTo>
                  <a:cubicBezTo>
                    <a:pt x="406" y="4475"/>
                    <a:pt x="404" y="4471"/>
                    <a:pt x="406" y="4467"/>
                  </a:cubicBezTo>
                  <a:cubicBezTo>
                    <a:pt x="408" y="4463"/>
                    <a:pt x="413" y="4461"/>
                    <a:pt x="417" y="4463"/>
                  </a:cubicBezTo>
                  <a:close/>
                  <a:moveTo>
                    <a:pt x="446" y="4477"/>
                  </a:moveTo>
                  <a:lnTo>
                    <a:pt x="446" y="4477"/>
                  </a:lnTo>
                  <a:cubicBezTo>
                    <a:pt x="450" y="4479"/>
                    <a:pt x="451" y="4484"/>
                    <a:pt x="449" y="4488"/>
                  </a:cubicBezTo>
                  <a:cubicBezTo>
                    <a:pt x="448" y="4492"/>
                    <a:pt x="443" y="4493"/>
                    <a:pt x="439" y="4491"/>
                  </a:cubicBezTo>
                  <a:lnTo>
                    <a:pt x="439" y="4491"/>
                  </a:lnTo>
                  <a:cubicBezTo>
                    <a:pt x="435" y="4489"/>
                    <a:pt x="433" y="4484"/>
                    <a:pt x="435" y="4480"/>
                  </a:cubicBezTo>
                  <a:cubicBezTo>
                    <a:pt x="437" y="4476"/>
                    <a:pt x="442" y="4475"/>
                    <a:pt x="446" y="4477"/>
                  </a:cubicBezTo>
                  <a:close/>
                  <a:moveTo>
                    <a:pt x="475" y="4488"/>
                  </a:moveTo>
                  <a:lnTo>
                    <a:pt x="475" y="4488"/>
                  </a:lnTo>
                  <a:cubicBezTo>
                    <a:pt x="479" y="4489"/>
                    <a:pt x="481" y="4494"/>
                    <a:pt x="480" y="4498"/>
                  </a:cubicBezTo>
                  <a:cubicBezTo>
                    <a:pt x="478" y="4502"/>
                    <a:pt x="474" y="4504"/>
                    <a:pt x="470" y="4503"/>
                  </a:cubicBezTo>
                  <a:lnTo>
                    <a:pt x="470" y="4503"/>
                  </a:lnTo>
                  <a:cubicBezTo>
                    <a:pt x="465" y="4501"/>
                    <a:pt x="463" y="4497"/>
                    <a:pt x="465" y="4493"/>
                  </a:cubicBezTo>
                  <a:cubicBezTo>
                    <a:pt x="466" y="4488"/>
                    <a:pt x="471" y="4486"/>
                    <a:pt x="475" y="4488"/>
                  </a:cubicBezTo>
                  <a:close/>
                  <a:moveTo>
                    <a:pt x="505" y="4499"/>
                  </a:moveTo>
                  <a:lnTo>
                    <a:pt x="505" y="4499"/>
                  </a:lnTo>
                  <a:cubicBezTo>
                    <a:pt x="509" y="4500"/>
                    <a:pt x="511" y="4505"/>
                    <a:pt x="510" y="4509"/>
                  </a:cubicBezTo>
                  <a:cubicBezTo>
                    <a:pt x="508" y="4513"/>
                    <a:pt x="504" y="4515"/>
                    <a:pt x="500" y="4514"/>
                  </a:cubicBezTo>
                  <a:lnTo>
                    <a:pt x="500" y="4514"/>
                  </a:lnTo>
                  <a:cubicBezTo>
                    <a:pt x="495" y="4512"/>
                    <a:pt x="493" y="4508"/>
                    <a:pt x="495" y="4504"/>
                  </a:cubicBezTo>
                  <a:cubicBezTo>
                    <a:pt x="496" y="4500"/>
                    <a:pt x="501" y="4497"/>
                    <a:pt x="505" y="4499"/>
                  </a:cubicBezTo>
                  <a:close/>
                  <a:moveTo>
                    <a:pt x="535" y="4507"/>
                  </a:moveTo>
                  <a:lnTo>
                    <a:pt x="535" y="4507"/>
                  </a:lnTo>
                  <a:cubicBezTo>
                    <a:pt x="539" y="4508"/>
                    <a:pt x="542" y="4512"/>
                    <a:pt x="541" y="4517"/>
                  </a:cubicBezTo>
                  <a:cubicBezTo>
                    <a:pt x="540" y="4521"/>
                    <a:pt x="536" y="4524"/>
                    <a:pt x="531" y="4523"/>
                  </a:cubicBezTo>
                  <a:lnTo>
                    <a:pt x="531" y="4523"/>
                  </a:lnTo>
                  <a:cubicBezTo>
                    <a:pt x="527" y="4522"/>
                    <a:pt x="524" y="4518"/>
                    <a:pt x="525" y="4513"/>
                  </a:cubicBezTo>
                  <a:cubicBezTo>
                    <a:pt x="526" y="4509"/>
                    <a:pt x="530" y="4506"/>
                    <a:pt x="535" y="4507"/>
                  </a:cubicBezTo>
                  <a:close/>
                  <a:moveTo>
                    <a:pt x="566" y="4515"/>
                  </a:moveTo>
                  <a:lnTo>
                    <a:pt x="566" y="4515"/>
                  </a:lnTo>
                  <a:cubicBezTo>
                    <a:pt x="570" y="4516"/>
                    <a:pt x="573" y="4520"/>
                    <a:pt x="572" y="4524"/>
                  </a:cubicBezTo>
                  <a:cubicBezTo>
                    <a:pt x="571" y="4529"/>
                    <a:pt x="567" y="4531"/>
                    <a:pt x="562" y="4531"/>
                  </a:cubicBezTo>
                  <a:lnTo>
                    <a:pt x="562" y="4531"/>
                  </a:lnTo>
                  <a:cubicBezTo>
                    <a:pt x="558" y="4530"/>
                    <a:pt x="555" y="4525"/>
                    <a:pt x="556" y="4521"/>
                  </a:cubicBezTo>
                  <a:cubicBezTo>
                    <a:pt x="557" y="4517"/>
                    <a:pt x="562" y="4514"/>
                    <a:pt x="566" y="4515"/>
                  </a:cubicBezTo>
                  <a:close/>
                  <a:moveTo>
                    <a:pt x="597" y="4521"/>
                  </a:moveTo>
                  <a:lnTo>
                    <a:pt x="597" y="4521"/>
                  </a:lnTo>
                  <a:cubicBezTo>
                    <a:pt x="601" y="4522"/>
                    <a:pt x="604" y="4526"/>
                    <a:pt x="603" y="4530"/>
                  </a:cubicBezTo>
                  <a:cubicBezTo>
                    <a:pt x="603" y="4534"/>
                    <a:pt x="599" y="4537"/>
                    <a:pt x="595" y="4537"/>
                  </a:cubicBezTo>
                  <a:lnTo>
                    <a:pt x="595" y="4537"/>
                  </a:lnTo>
                  <a:cubicBezTo>
                    <a:pt x="590" y="4536"/>
                    <a:pt x="587" y="4532"/>
                    <a:pt x="588" y="4528"/>
                  </a:cubicBezTo>
                  <a:cubicBezTo>
                    <a:pt x="588" y="4524"/>
                    <a:pt x="592" y="4520"/>
                    <a:pt x="597" y="4521"/>
                  </a:cubicBezTo>
                  <a:close/>
                  <a:moveTo>
                    <a:pt x="628" y="4526"/>
                  </a:moveTo>
                  <a:lnTo>
                    <a:pt x="628" y="4526"/>
                  </a:lnTo>
                  <a:cubicBezTo>
                    <a:pt x="633" y="4526"/>
                    <a:pt x="636" y="4530"/>
                    <a:pt x="635" y="4535"/>
                  </a:cubicBezTo>
                  <a:cubicBezTo>
                    <a:pt x="635" y="4539"/>
                    <a:pt x="631" y="4542"/>
                    <a:pt x="626" y="4542"/>
                  </a:cubicBezTo>
                  <a:lnTo>
                    <a:pt x="626" y="4542"/>
                  </a:lnTo>
                  <a:cubicBezTo>
                    <a:pt x="622" y="4541"/>
                    <a:pt x="619" y="4537"/>
                    <a:pt x="619" y="4533"/>
                  </a:cubicBezTo>
                  <a:cubicBezTo>
                    <a:pt x="620" y="4528"/>
                    <a:pt x="624" y="4525"/>
                    <a:pt x="628" y="4526"/>
                  </a:cubicBezTo>
                  <a:close/>
                  <a:moveTo>
                    <a:pt x="659" y="4530"/>
                  </a:moveTo>
                  <a:lnTo>
                    <a:pt x="659" y="4530"/>
                  </a:lnTo>
                  <a:cubicBezTo>
                    <a:pt x="663" y="4530"/>
                    <a:pt x="667" y="4534"/>
                    <a:pt x="667" y="4538"/>
                  </a:cubicBezTo>
                  <a:cubicBezTo>
                    <a:pt x="667" y="4542"/>
                    <a:pt x="663" y="4546"/>
                    <a:pt x="659" y="4546"/>
                  </a:cubicBezTo>
                  <a:lnTo>
                    <a:pt x="659" y="4546"/>
                  </a:lnTo>
                  <a:cubicBezTo>
                    <a:pt x="654" y="4546"/>
                    <a:pt x="651" y="4542"/>
                    <a:pt x="651" y="4538"/>
                  </a:cubicBezTo>
                  <a:cubicBezTo>
                    <a:pt x="651" y="4534"/>
                    <a:pt x="654" y="4530"/>
                    <a:pt x="659" y="4530"/>
                  </a:cubicBezTo>
                  <a:close/>
                  <a:moveTo>
                    <a:pt x="691" y="4532"/>
                  </a:moveTo>
                  <a:lnTo>
                    <a:pt x="691" y="4532"/>
                  </a:lnTo>
                  <a:cubicBezTo>
                    <a:pt x="695" y="4532"/>
                    <a:pt x="699" y="4535"/>
                    <a:pt x="699" y="4540"/>
                  </a:cubicBezTo>
                  <a:cubicBezTo>
                    <a:pt x="699" y="4544"/>
                    <a:pt x="695" y="4548"/>
                    <a:pt x="691" y="4548"/>
                  </a:cubicBezTo>
                  <a:lnTo>
                    <a:pt x="691" y="4548"/>
                  </a:lnTo>
                  <a:cubicBezTo>
                    <a:pt x="686" y="4548"/>
                    <a:pt x="683" y="4544"/>
                    <a:pt x="683" y="4540"/>
                  </a:cubicBezTo>
                  <a:cubicBezTo>
                    <a:pt x="683" y="4535"/>
                    <a:pt x="686" y="4532"/>
                    <a:pt x="691" y="4532"/>
                  </a:cubicBezTo>
                  <a:close/>
                  <a:moveTo>
                    <a:pt x="723" y="4533"/>
                  </a:moveTo>
                  <a:lnTo>
                    <a:pt x="723" y="4533"/>
                  </a:lnTo>
                  <a:cubicBezTo>
                    <a:pt x="727" y="4533"/>
                    <a:pt x="731" y="4537"/>
                    <a:pt x="731" y="4541"/>
                  </a:cubicBezTo>
                  <a:cubicBezTo>
                    <a:pt x="731" y="4546"/>
                    <a:pt x="727" y="4549"/>
                    <a:pt x="723" y="4549"/>
                  </a:cubicBezTo>
                  <a:lnTo>
                    <a:pt x="723" y="4549"/>
                  </a:lnTo>
                  <a:cubicBezTo>
                    <a:pt x="718" y="4549"/>
                    <a:pt x="715" y="4546"/>
                    <a:pt x="715" y="4541"/>
                  </a:cubicBezTo>
                  <a:cubicBezTo>
                    <a:pt x="715" y="4537"/>
                    <a:pt x="718" y="4533"/>
                    <a:pt x="723" y="4533"/>
                  </a:cubicBezTo>
                  <a:close/>
                  <a:moveTo>
                    <a:pt x="755" y="4533"/>
                  </a:moveTo>
                  <a:lnTo>
                    <a:pt x="755" y="4533"/>
                  </a:lnTo>
                  <a:cubicBezTo>
                    <a:pt x="759" y="4533"/>
                    <a:pt x="763" y="4537"/>
                    <a:pt x="763" y="4541"/>
                  </a:cubicBezTo>
                  <a:cubicBezTo>
                    <a:pt x="763" y="4546"/>
                    <a:pt x="759" y="4549"/>
                    <a:pt x="755" y="4549"/>
                  </a:cubicBezTo>
                  <a:lnTo>
                    <a:pt x="755" y="4549"/>
                  </a:lnTo>
                  <a:cubicBezTo>
                    <a:pt x="750" y="4549"/>
                    <a:pt x="747" y="4546"/>
                    <a:pt x="747" y="4541"/>
                  </a:cubicBezTo>
                  <a:cubicBezTo>
                    <a:pt x="747" y="4537"/>
                    <a:pt x="750" y="4533"/>
                    <a:pt x="755" y="4533"/>
                  </a:cubicBezTo>
                  <a:close/>
                  <a:moveTo>
                    <a:pt x="787" y="4533"/>
                  </a:moveTo>
                  <a:lnTo>
                    <a:pt x="787" y="4533"/>
                  </a:lnTo>
                  <a:cubicBezTo>
                    <a:pt x="791" y="4533"/>
                    <a:pt x="795" y="4537"/>
                    <a:pt x="795" y="4541"/>
                  </a:cubicBezTo>
                  <a:cubicBezTo>
                    <a:pt x="795" y="4546"/>
                    <a:pt x="791" y="4549"/>
                    <a:pt x="787" y="4549"/>
                  </a:cubicBezTo>
                  <a:lnTo>
                    <a:pt x="787" y="4549"/>
                  </a:lnTo>
                  <a:cubicBezTo>
                    <a:pt x="782" y="4549"/>
                    <a:pt x="779" y="4546"/>
                    <a:pt x="779" y="4541"/>
                  </a:cubicBezTo>
                  <a:cubicBezTo>
                    <a:pt x="779" y="4537"/>
                    <a:pt x="782" y="4533"/>
                    <a:pt x="787" y="4533"/>
                  </a:cubicBezTo>
                  <a:close/>
                  <a:moveTo>
                    <a:pt x="819" y="4533"/>
                  </a:moveTo>
                  <a:lnTo>
                    <a:pt x="819" y="4533"/>
                  </a:lnTo>
                  <a:cubicBezTo>
                    <a:pt x="823" y="4533"/>
                    <a:pt x="827" y="4537"/>
                    <a:pt x="827" y="4541"/>
                  </a:cubicBezTo>
                  <a:cubicBezTo>
                    <a:pt x="827" y="4546"/>
                    <a:pt x="823" y="4549"/>
                    <a:pt x="819" y="4549"/>
                  </a:cubicBezTo>
                  <a:lnTo>
                    <a:pt x="819" y="4549"/>
                  </a:lnTo>
                  <a:cubicBezTo>
                    <a:pt x="814" y="4549"/>
                    <a:pt x="811" y="4546"/>
                    <a:pt x="811" y="4541"/>
                  </a:cubicBezTo>
                  <a:cubicBezTo>
                    <a:pt x="811" y="4537"/>
                    <a:pt x="814" y="4533"/>
                    <a:pt x="819" y="4533"/>
                  </a:cubicBezTo>
                  <a:close/>
                  <a:moveTo>
                    <a:pt x="851" y="4533"/>
                  </a:moveTo>
                  <a:lnTo>
                    <a:pt x="851" y="4533"/>
                  </a:lnTo>
                  <a:cubicBezTo>
                    <a:pt x="855" y="4533"/>
                    <a:pt x="859" y="4537"/>
                    <a:pt x="859" y="4541"/>
                  </a:cubicBezTo>
                  <a:cubicBezTo>
                    <a:pt x="859" y="4546"/>
                    <a:pt x="855" y="4549"/>
                    <a:pt x="851" y="4549"/>
                  </a:cubicBezTo>
                  <a:lnTo>
                    <a:pt x="851" y="4549"/>
                  </a:lnTo>
                  <a:cubicBezTo>
                    <a:pt x="846" y="4549"/>
                    <a:pt x="843" y="4546"/>
                    <a:pt x="843" y="4541"/>
                  </a:cubicBezTo>
                  <a:cubicBezTo>
                    <a:pt x="843" y="4537"/>
                    <a:pt x="846" y="4533"/>
                    <a:pt x="851" y="4533"/>
                  </a:cubicBezTo>
                  <a:close/>
                  <a:moveTo>
                    <a:pt x="883" y="4533"/>
                  </a:moveTo>
                  <a:lnTo>
                    <a:pt x="883" y="4533"/>
                  </a:lnTo>
                  <a:cubicBezTo>
                    <a:pt x="887" y="4533"/>
                    <a:pt x="891" y="4537"/>
                    <a:pt x="891" y="4541"/>
                  </a:cubicBezTo>
                  <a:cubicBezTo>
                    <a:pt x="891" y="4546"/>
                    <a:pt x="887" y="4549"/>
                    <a:pt x="883" y="4549"/>
                  </a:cubicBezTo>
                  <a:lnTo>
                    <a:pt x="883" y="4549"/>
                  </a:lnTo>
                  <a:cubicBezTo>
                    <a:pt x="878" y="4549"/>
                    <a:pt x="875" y="4546"/>
                    <a:pt x="875" y="4541"/>
                  </a:cubicBezTo>
                  <a:cubicBezTo>
                    <a:pt x="875" y="4537"/>
                    <a:pt x="878" y="4533"/>
                    <a:pt x="883" y="4533"/>
                  </a:cubicBezTo>
                  <a:close/>
                  <a:moveTo>
                    <a:pt x="915" y="4533"/>
                  </a:moveTo>
                  <a:lnTo>
                    <a:pt x="915" y="4533"/>
                  </a:lnTo>
                  <a:cubicBezTo>
                    <a:pt x="919" y="4533"/>
                    <a:pt x="923" y="4537"/>
                    <a:pt x="923" y="4541"/>
                  </a:cubicBezTo>
                  <a:cubicBezTo>
                    <a:pt x="923" y="4546"/>
                    <a:pt x="919" y="4549"/>
                    <a:pt x="915" y="4549"/>
                  </a:cubicBezTo>
                  <a:lnTo>
                    <a:pt x="915" y="4549"/>
                  </a:lnTo>
                  <a:cubicBezTo>
                    <a:pt x="910" y="4549"/>
                    <a:pt x="907" y="4546"/>
                    <a:pt x="907" y="4541"/>
                  </a:cubicBezTo>
                  <a:cubicBezTo>
                    <a:pt x="907" y="4537"/>
                    <a:pt x="910" y="4533"/>
                    <a:pt x="915" y="4533"/>
                  </a:cubicBezTo>
                  <a:close/>
                  <a:moveTo>
                    <a:pt x="947" y="4533"/>
                  </a:moveTo>
                  <a:lnTo>
                    <a:pt x="947" y="4533"/>
                  </a:lnTo>
                  <a:cubicBezTo>
                    <a:pt x="951" y="4533"/>
                    <a:pt x="955" y="4537"/>
                    <a:pt x="955" y="4541"/>
                  </a:cubicBezTo>
                  <a:cubicBezTo>
                    <a:pt x="955" y="4546"/>
                    <a:pt x="951" y="4549"/>
                    <a:pt x="947" y="4549"/>
                  </a:cubicBezTo>
                  <a:lnTo>
                    <a:pt x="947" y="4549"/>
                  </a:lnTo>
                  <a:cubicBezTo>
                    <a:pt x="943" y="4549"/>
                    <a:pt x="939" y="4546"/>
                    <a:pt x="939" y="4541"/>
                  </a:cubicBezTo>
                  <a:cubicBezTo>
                    <a:pt x="939" y="4537"/>
                    <a:pt x="943" y="4533"/>
                    <a:pt x="947" y="4533"/>
                  </a:cubicBezTo>
                  <a:close/>
                  <a:moveTo>
                    <a:pt x="979" y="4533"/>
                  </a:moveTo>
                  <a:lnTo>
                    <a:pt x="979" y="4533"/>
                  </a:lnTo>
                  <a:cubicBezTo>
                    <a:pt x="983" y="4533"/>
                    <a:pt x="987" y="4537"/>
                    <a:pt x="987" y="4541"/>
                  </a:cubicBezTo>
                  <a:cubicBezTo>
                    <a:pt x="987" y="4546"/>
                    <a:pt x="983" y="4549"/>
                    <a:pt x="979" y="4549"/>
                  </a:cubicBezTo>
                  <a:lnTo>
                    <a:pt x="979" y="4549"/>
                  </a:lnTo>
                  <a:cubicBezTo>
                    <a:pt x="975" y="4549"/>
                    <a:pt x="971" y="4546"/>
                    <a:pt x="971" y="4541"/>
                  </a:cubicBezTo>
                  <a:cubicBezTo>
                    <a:pt x="971" y="4537"/>
                    <a:pt x="975" y="4533"/>
                    <a:pt x="979" y="4533"/>
                  </a:cubicBezTo>
                  <a:close/>
                  <a:moveTo>
                    <a:pt x="1011" y="4533"/>
                  </a:moveTo>
                  <a:lnTo>
                    <a:pt x="1011" y="4533"/>
                  </a:lnTo>
                  <a:cubicBezTo>
                    <a:pt x="1015" y="4533"/>
                    <a:pt x="1019" y="4537"/>
                    <a:pt x="1019" y="4541"/>
                  </a:cubicBezTo>
                  <a:cubicBezTo>
                    <a:pt x="1019" y="4546"/>
                    <a:pt x="1015" y="4549"/>
                    <a:pt x="1011" y="4549"/>
                  </a:cubicBezTo>
                  <a:lnTo>
                    <a:pt x="1011" y="4549"/>
                  </a:lnTo>
                  <a:cubicBezTo>
                    <a:pt x="1007" y="4549"/>
                    <a:pt x="1003" y="4546"/>
                    <a:pt x="1003" y="4541"/>
                  </a:cubicBezTo>
                  <a:cubicBezTo>
                    <a:pt x="1003" y="4537"/>
                    <a:pt x="1007" y="4533"/>
                    <a:pt x="1011" y="4533"/>
                  </a:cubicBezTo>
                  <a:close/>
                  <a:moveTo>
                    <a:pt x="1043" y="4533"/>
                  </a:moveTo>
                  <a:lnTo>
                    <a:pt x="1043" y="4533"/>
                  </a:lnTo>
                  <a:cubicBezTo>
                    <a:pt x="1047" y="4533"/>
                    <a:pt x="1051" y="4537"/>
                    <a:pt x="1051" y="4541"/>
                  </a:cubicBezTo>
                  <a:cubicBezTo>
                    <a:pt x="1051" y="4546"/>
                    <a:pt x="1047" y="4549"/>
                    <a:pt x="1043" y="4549"/>
                  </a:cubicBezTo>
                  <a:lnTo>
                    <a:pt x="1043" y="4549"/>
                  </a:lnTo>
                  <a:cubicBezTo>
                    <a:pt x="1039" y="4549"/>
                    <a:pt x="1035" y="4546"/>
                    <a:pt x="1035" y="4541"/>
                  </a:cubicBezTo>
                  <a:cubicBezTo>
                    <a:pt x="1035" y="4537"/>
                    <a:pt x="1039" y="4533"/>
                    <a:pt x="1043" y="4533"/>
                  </a:cubicBezTo>
                  <a:close/>
                  <a:moveTo>
                    <a:pt x="1075" y="4533"/>
                  </a:moveTo>
                  <a:lnTo>
                    <a:pt x="1075" y="4533"/>
                  </a:lnTo>
                  <a:cubicBezTo>
                    <a:pt x="1079" y="4533"/>
                    <a:pt x="1083" y="4537"/>
                    <a:pt x="1083" y="4541"/>
                  </a:cubicBezTo>
                  <a:cubicBezTo>
                    <a:pt x="1083" y="4546"/>
                    <a:pt x="1079" y="4549"/>
                    <a:pt x="1075" y="4549"/>
                  </a:cubicBezTo>
                  <a:lnTo>
                    <a:pt x="1075" y="4549"/>
                  </a:lnTo>
                  <a:cubicBezTo>
                    <a:pt x="1071" y="4549"/>
                    <a:pt x="1067" y="4546"/>
                    <a:pt x="1067" y="4541"/>
                  </a:cubicBezTo>
                  <a:cubicBezTo>
                    <a:pt x="1067" y="4537"/>
                    <a:pt x="1071" y="4533"/>
                    <a:pt x="1075" y="4533"/>
                  </a:cubicBezTo>
                  <a:close/>
                  <a:moveTo>
                    <a:pt x="1107" y="4533"/>
                  </a:moveTo>
                  <a:lnTo>
                    <a:pt x="1107" y="4533"/>
                  </a:lnTo>
                  <a:cubicBezTo>
                    <a:pt x="1111" y="4533"/>
                    <a:pt x="1115" y="4537"/>
                    <a:pt x="1115" y="4541"/>
                  </a:cubicBezTo>
                  <a:cubicBezTo>
                    <a:pt x="1115" y="4546"/>
                    <a:pt x="1111" y="4549"/>
                    <a:pt x="1107" y="4549"/>
                  </a:cubicBezTo>
                  <a:lnTo>
                    <a:pt x="1107" y="4549"/>
                  </a:lnTo>
                  <a:cubicBezTo>
                    <a:pt x="1103" y="4549"/>
                    <a:pt x="1099" y="4546"/>
                    <a:pt x="1099" y="4541"/>
                  </a:cubicBezTo>
                  <a:cubicBezTo>
                    <a:pt x="1099" y="4537"/>
                    <a:pt x="1103" y="4533"/>
                    <a:pt x="1107" y="4533"/>
                  </a:cubicBezTo>
                  <a:close/>
                  <a:moveTo>
                    <a:pt x="1139" y="4533"/>
                  </a:moveTo>
                  <a:lnTo>
                    <a:pt x="1139" y="4533"/>
                  </a:lnTo>
                  <a:cubicBezTo>
                    <a:pt x="1143" y="4533"/>
                    <a:pt x="1147" y="4537"/>
                    <a:pt x="1147" y="4541"/>
                  </a:cubicBezTo>
                  <a:cubicBezTo>
                    <a:pt x="1147" y="4546"/>
                    <a:pt x="1143" y="4549"/>
                    <a:pt x="1139" y="4549"/>
                  </a:cubicBezTo>
                  <a:lnTo>
                    <a:pt x="1139" y="4549"/>
                  </a:lnTo>
                  <a:cubicBezTo>
                    <a:pt x="1135" y="4549"/>
                    <a:pt x="1131" y="4546"/>
                    <a:pt x="1131" y="4541"/>
                  </a:cubicBezTo>
                  <a:cubicBezTo>
                    <a:pt x="1131" y="4537"/>
                    <a:pt x="1135" y="4533"/>
                    <a:pt x="1139" y="4533"/>
                  </a:cubicBezTo>
                  <a:close/>
                  <a:moveTo>
                    <a:pt x="1171" y="4533"/>
                  </a:moveTo>
                  <a:lnTo>
                    <a:pt x="1171" y="4533"/>
                  </a:lnTo>
                  <a:cubicBezTo>
                    <a:pt x="1175" y="4533"/>
                    <a:pt x="1179" y="4537"/>
                    <a:pt x="1179" y="4541"/>
                  </a:cubicBezTo>
                  <a:cubicBezTo>
                    <a:pt x="1179" y="4546"/>
                    <a:pt x="1175" y="4549"/>
                    <a:pt x="1171" y="4549"/>
                  </a:cubicBezTo>
                  <a:lnTo>
                    <a:pt x="1171" y="4549"/>
                  </a:lnTo>
                  <a:cubicBezTo>
                    <a:pt x="1167" y="4549"/>
                    <a:pt x="1163" y="4546"/>
                    <a:pt x="1163" y="4541"/>
                  </a:cubicBezTo>
                  <a:cubicBezTo>
                    <a:pt x="1163" y="4537"/>
                    <a:pt x="1167" y="4533"/>
                    <a:pt x="1171" y="4533"/>
                  </a:cubicBezTo>
                  <a:close/>
                  <a:moveTo>
                    <a:pt x="1203" y="4533"/>
                  </a:moveTo>
                  <a:lnTo>
                    <a:pt x="1203" y="4533"/>
                  </a:lnTo>
                  <a:cubicBezTo>
                    <a:pt x="1207" y="4533"/>
                    <a:pt x="1211" y="4537"/>
                    <a:pt x="1211" y="4541"/>
                  </a:cubicBezTo>
                  <a:cubicBezTo>
                    <a:pt x="1211" y="4546"/>
                    <a:pt x="1207" y="4549"/>
                    <a:pt x="1203" y="4549"/>
                  </a:cubicBezTo>
                  <a:lnTo>
                    <a:pt x="1203" y="4549"/>
                  </a:lnTo>
                  <a:cubicBezTo>
                    <a:pt x="1199" y="4549"/>
                    <a:pt x="1195" y="4546"/>
                    <a:pt x="1195" y="4541"/>
                  </a:cubicBezTo>
                  <a:cubicBezTo>
                    <a:pt x="1195" y="4537"/>
                    <a:pt x="1199" y="4533"/>
                    <a:pt x="1203" y="4533"/>
                  </a:cubicBezTo>
                  <a:close/>
                  <a:moveTo>
                    <a:pt x="1235" y="4533"/>
                  </a:moveTo>
                  <a:lnTo>
                    <a:pt x="1235" y="4533"/>
                  </a:lnTo>
                  <a:cubicBezTo>
                    <a:pt x="1240" y="4533"/>
                    <a:pt x="1243" y="4537"/>
                    <a:pt x="1243" y="4541"/>
                  </a:cubicBezTo>
                  <a:cubicBezTo>
                    <a:pt x="1243" y="4546"/>
                    <a:pt x="1240" y="4549"/>
                    <a:pt x="1235" y="4549"/>
                  </a:cubicBezTo>
                  <a:lnTo>
                    <a:pt x="1235" y="4549"/>
                  </a:lnTo>
                  <a:cubicBezTo>
                    <a:pt x="1231" y="4549"/>
                    <a:pt x="1227" y="4546"/>
                    <a:pt x="1227" y="4541"/>
                  </a:cubicBezTo>
                  <a:cubicBezTo>
                    <a:pt x="1227" y="4537"/>
                    <a:pt x="1231" y="4533"/>
                    <a:pt x="1235" y="4533"/>
                  </a:cubicBezTo>
                  <a:close/>
                  <a:moveTo>
                    <a:pt x="1267" y="4533"/>
                  </a:moveTo>
                  <a:lnTo>
                    <a:pt x="1267" y="4533"/>
                  </a:lnTo>
                  <a:cubicBezTo>
                    <a:pt x="1272" y="4533"/>
                    <a:pt x="1275" y="4537"/>
                    <a:pt x="1275" y="4541"/>
                  </a:cubicBezTo>
                  <a:cubicBezTo>
                    <a:pt x="1275" y="4546"/>
                    <a:pt x="1272" y="4549"/>
                    <a:pt x="1267" y="4549"/>
                  </a:cubicBezTo>
                  <a:lnTo>
                    <a:pt x="1267" y="4549"/>
                  </a:lnTo>
                  <a:cubicBezTo>
                    <a:pt x="1263" y="4549"/>
                    <a:pt x="1259" y="4546"/>
                    <a:pt x="1259" y="4541"/>
                  </a:cubicBezTo>
                  <a:cubicBezTo>
                    <a:pt x="1259" y="4537"/>
                    <a:pt x="1263" y="4533"/>
                    <a:pt x="1267" y="4533"/>
                  </a:cubicBezTo>
                  <a:close/>
                  <a:moveTo>
                    <a:pt x="1299" y="4533"/>
                  </a:moveTo>
                  <a:lnTo>
                    <a:pt x="1299" y="4533"/>
                  </a:lnTo>
                  <a:cubicBezTo>
                    <a:pt x="1304" y="4533"/>
                    <a:pt x="1307" y="4537"/>
                    <a:pt x="1307" y="4541"/>
                  </a:cubicBezTo>
                  <a:cubicBezTo>
                    <a:pt x="1307" y="4546"/>
                    <a:pt x="1304" y="4549"/>
                    <a:pt x="1299" y="4549"/>
                  </a:cubicBezTo>
                  <a:lnTo>
                    <a:pt x="1299" y="4549"/>
                  </a:lnTo>
                  <a:cubicBezTo>
                    <a:pt x="1295" y="4549"/>
                    <a:pt x="1291" y="4546"/>
                    <a:pt x="1291" y="4541"/>
                  </a:cubicBezTo>
                  <a:cubicBezTo>
                    <a:pt x="1291" y="4537"/>
                    <a:pt x="1295" y="4533"/>
                    <a:pt x="1299" y="4533"/>
                  </a:cubicBezTo>
                  <a:close/>
                  <a:moveTo>
                    <a:pt x="1331" y="4533"/>
                  </a:moveTo>
                  <a:lnTo>
                    <a:pt x="1331" y="4533"/>
                  </a:lnTo>
                  <a:cubicBezTo>
                    <a:pt x="1336" y="4533"/>
                    <a:pt x="1339" y="4537"/>
                    <a:pt x="1339" y="4541"/>
                  </a:cubicBezTo>
                  <a:cubicBezTo>
                    <a:pt x="1339" y="4546"/>
                    <a:pt x="1336" y="4549"/>
                    <a:pt x="1331" y="4549"/>
                  </a:cubicBezTo>
                  <a:lnTo>
                    <a:pt x="1331" y="4549"/>
                  </a:lnTo>
                  <a:cubicBezTo>
                    <a:pt x="1327" y="4549"/>
                    <a:pt x="1323" y="4546"/>
                    <a:pt x="1323" y="4541"/>
                  </a:cubicBezTo>
                  <a:cubicBezTo>
                    <a:pt x="1323" y="4537"/>
                    <a:pt x="1327" y="4533"/>
                    <a:pt x="1331" y="4533"/>
                  </a:cubicBezTo>
                  <a:close/>
                  <a:moveTo>
                    <a:pt x="1363" y="4533"/>
                  </a:moveTo>
                  <a:lnTo>
                    <a:pt x="1363" y="4533"/>
                  </a:lnTo>
                  <a:cubicBezTo>
                    <a:pt x="1368" y="4533"/>
                    <a:pt x="1371" y="4537"/>
                    <a:pt x="1371" y="4541"/>
                  </a:cubicBezTo>
                  <a:cubicBezTo>
                    <a:pt x="1371" y="4546"/>
                    <a:pt x="1368" y="4549"/>
                    <a:pt x="1363" y="4549"/>
                  </a:cubicBezTo>
                  <a:lnTo>
                    <a:pt x="1363" y="4549"/>
                  </a:lnTo>
                  <a:cubicBezTo>
                    <a:pt x="1359" y="4549"/>
                    <a:pt x="1355" y="4546"/>
                    <a:pt x="1355" y="4541"/>
                  </a:cubicBezTo>
                  <a:cubicBezTo>
                    <a:pt x="1355" y="4537"/>
                    <a:pt x="1359" y="4533"/>
                    <a:pt x="1363" y="4533"/>
                  </a:cubicBezTo>
                  <a:close/>
                  <a:moveTo>
                    <a:pt x="1395" y="4533"/>
                  </a:moveTo>
                  <a:lnTo>
                    <a:pt x="1395" y="4533"/>
                  </a:lnTo>
                  <a:cubicBezTo>
                    <a:pt x="1400" y="4533"/>
                    <a:pt x="1403" y="4537"/>
                    <a:pt x="1403" y="4541"/>
                  </a:cubicBezTo>
                  <a:cubicBezTo>
                    <a:pt x="1403" y="4546"/>
                    <a:pt x="1400" y="4549"/>
                    <a:pt x="1395" y="4549"/>
                  </a:cubicBezTo>
                  <a:lnTo>
                    <a:pt x="1395" y="4549"/>
                  </a:lnTo>
                  <a:cubicBezTo>
                    <a:pt x="1391" y="4549"/>
                    <a:pt x="1387" y="4546"/>
                    <a:pt x="1387" y="4541"/>
                  </a:cubicBezTo>
                  <a:cubicBezTo>
                    <a:pt x="1387" y="4537"/>
                    <a:pt x="1391" y="4533"/>
                    <a:pt x="1395" y="4533"/>
                  </a:cubicBezTo>
                  <a:close/>
                  <a:moveTo>
                    <a:pt x="1427" y="4533"/>
                  </a:moveTo>
                  <a:lnTo>
                    <a:pt x="1427" y="4533"/>
                  </a:lnTo>
                  <a:cubicBezTo>
                    <a:pt x="1432" y="4533"/>
                    <a:pt x="1435" y="4537"/>
                    <a:pt x="1435" y="4541"/>
                  </a:cubicBezTo>
                  <a:cubicBezTo>
                    <a:pt x="1435" y="4546"/>
                    <a:pt x="1432" y="4549"/>
                    <a:pt x="1427" y="4549"/>
                  </a:cubicBezTo>
                  <a:lnTo>
                    <a:pt x="1427" y="4549"/>
                  </a:lnTo>
                  <a:cubicBezTo>
                    <a:pt x="1423" y="4549"/>
                    <a:pt x="1419" y="4546"/>
                    <a:pt x="1419" y="4541"/>
                  </a:cubicBezTo>
                  <a:cubicBezTo>
                    <a:pt x="1419" y="4537"/>
                    <a:pt x="1423" y="4533"/>
                    <a:pt x="1427" y="4533"/>
                  </a:cubicBezTo>
                  <a:close/>
                  <a:moveTo>
                    <a:pt x="1459" y="4533"/>
                  </a:moveTo>
                  <a:lnTo>
                    <a:pt x="1459" y="4533"/>
                  </a:lnTo>
                  <a:cubicBezTo>
                    <a:pt x="1464" y="4533"/>
                    <a:pt x="1467" y="4537"/>
                    <a:pt x="1467" y="4541"/>
                  </a:cubicBezTo>
                  <a:cubicBezTo>
                    <a:pt x="1467" y="4546"/>
                    <a:pt x="1464" y="4549"/>
                    <a:pt x="1459" y="4549"/>
                  </a:cubicBezTo>
                  <a:lnTo>
                    <a:pt x="1459" y="4549"/>
                  </a:lnTo>
                  <a:cubicBezTo>
                    <a:pt x="1455" y="4549"/>
                    <a:pt x="1451" y="4546"/>
                    <a:pt x="1451" y="4541"/>
                  </a:cubicBezTo>
                  <a:cubicBezTo>
                    <a:pt x="1451" y="4537"/>
                    <a:pt x="1455" y="4533"/>
                    <a:pt x="1459" y="4533"/>
                  </a:cubicBezTo>
                  <a:close/>
                  <a:moveTo>
                    <a:pt x="1491" y="4533"/>
                  </a:moveTo>
                  <a:lnTo>
                    <a:pt x="1491" y="4533"/>
                  </a:lnTo>
                  <a:cubicBezTo>
                    <a:pt x="1496" y="4533"/>
                    <a:pt x="1499" y="4537"/>
                    <a:pt x="1499" y="4541"/>
                  </a:cubicBezTo>
                  <a:cubicBezTo>
                    <a:pt x="1499" y="4546"/>
                    <a:pt x="1496" y="4549"/>
                    <a:pt x="1491" y="4549"/>
                  </a:cubicBezTo>
                  <a:lnTo>
                    <a:pt x="1491" y="4549"/>
                  </a:lnTo>
                  <a:cubicBezTo>
                    <a:pt x="1487" y="4549"/>
                    <a:pt x="1483" y="4546"/>
                    <a:pt x="1483" y="4541"/>
                  </a:cubicBezTo>
                  <a:cubicBezTo>
                    <a:pt x="1483" y="4537"/>
                    <a:pt x="1487" y="4533"/>
                    <a:pt x="1491" y="4533"/>
                  </a:cubicBezTo>
                  <a:close/>
                  <a:moveTo>
                    <a:pt x="1523" y="4533"/>
                  </a:moveTo>
                  <a:lnTo>
                    <a:pt x="1523" y="4533"/>
                  </a:lnTo>
                  <a:cubicBezTo>
                    <a:pt x="1528" y="4533"/>
                    <a:pt x="1531" y="4537"/>
                    <a:pt x="1531" y="4541"/>
                  </a:cubicBezTo>
                  <a:cubicBezTo>
                    <a:pt x="1531" y="4546"/>
                    <a:pt x="1528" y="4549"/>
                    <a:pt x="1523" y="4549"/>
                  </a:cubicBezTo>
                  <a:lnTo>
                    <a:pt x="1523" y="4549"/>
                  </a:lnTo>
                  <a:cubicBezTo>
                    <a:pt x="1519" y="4549"/>
                    <a:pt x="1515" y="4546"/>
                    <a:pt x="1515" y="4541"/>
                  </a:cubicBezTo>
                  <a:cubicBezTo>
                    <a:pt x="1515" y="4537"/>
                    <a:pt x="1519" y="4533"/>
                    <a:pt x="1523" y="4533"/>
                  </a:cubicBezTo>
                  <a:close/>
                  <a:moveTo>
                    <a:pt x="1555" y="4533"/>
                  </a:moveTo>
                  <a:lnTo>
                    <a:pt x="1555" y="4533"/>
                  </a:lnTo>
                  <a:cubicBezTo>
                    <a:pt x="1560" y="4533"/>
                    <a:pt x="1563" y="4537"/>
                    <a:pt x="1563" y="4541"/>
                  </a:cubicBezTo>
                  <a:cubicBezTo>
                    <a:pt x="1563" y="4546"/>
                    <a:pt x="1560" y="4549"/>
                    <a:pt x="1555" y="4549"/>
                  </a:cubicBezTo>
                  <a:lnTo>
                    <a:pt x="1555" y="4549"/>
                  </a:lnTo>
                  <a:cubicBezTo>
                    <a:pt x="1551" y="4549"/>
                    <a:pt x="1547" y="4546"/>
                    <a:pt x="1547" y="4541"/>
                  </a:cubicBezTo>
                  <a:cubicBezTo>
                    <a:pt x="1547" y="4537"/>
                    <a:pt x="1551" y="4533"/>
                    <a:pt x="1555" y="4533"/>
                  </a:cubicBezTo>
                  <a:close/>
                  <a:moveTo>
                    <a:pt x="1587" y="4533"/>
                  </a:moveTo>
                  <a:lnTo>
                    <a:pt x="1587" y="4533"/>
                  </a:lnTo>
                  <a:cubicBezTo>
                    <a:pt x="1592" y="4533"/>
                    <a:pt x="1595" y="4537"/>
                    <a:pt x="1595" y="4541"/>
                  </a:cubicBezTo>
                  <a:cubicBezTo>
                    <a:pt x="1595" y="4546"/>
                    <a:pt x="1592" y="4549"/>
                    <a:pt x="1587" y="4549"/>
                  </a:cubicBezTo>
                  <a:lnTo>
                    <a:pt x="1587" y="4549"/>
                  </a:lnTo>
                  <a:cubicBezTo>
                    <a:pt x="1583" y="4549"/>
                    <a:pt x="1579" y="4546"/>
                    <a:pt x="1579" y="4541"/>
                  </a:cubicBezTo>
                  <a:cubicBezTo>
                    <a:pt x="1579" y="4537"/>
                    <a:pt x="1583" y="4533"/>
                    <a:pt x="1587" y="4533"/>
                  </a:cubicBezTo>
                  <a:close/>
                  <a:moveTo>
                    <a:pt x="1619" y="4533"/>
                  </a:moveTo>
                  <a:lnTo>
                    <a:pt x="1619" y="4533"/>
                  </a:lnTo>
                  <a:cubicBezTo>
                    <a:pt x="1624" y="4533"/>
                    <a:pt x="1627" y="4537"/>
                    <a:pt x="1627" y="4541"/>
                  </a:cubicBezTo>
                  <a:cubicBezTo>
                    <a:pt x="1627" y="4546"/>
                    <a:pt x="1624" y="4549"/>
                    <a:pt x="1619" y="4549"/>
                  </a:cubicBezTo>
                  <a:lnTo>
                    <a:pt x="1619" y="4549"/>
                  </a:lnTo>
                  <a:cubicBezTo>
                    <a:pt x="1615" y="4549"/>
                    <a:pt x="1611" y="4546"/>
                    <a:pt x="1611" y="4541"/>
                  </a:cubicBezTo>
                  <a:cubicBezTo>
                    <a:pt x="1611" y="4537"/>
                    <a:pt x="1615" y="4533"/>
                    <a:pt x="1619" y="4533"/>
                  </a:cubicBezTo>
                  <a:close/>
                  <a:moveTo>
                    <a:pt x="1651" y="4533"/>
                  </a:moveTo>
                  <a:lnTo>
                    <a:pt x="1651" y="4533"/>
                  </a:lnTo>
                  <a:cubicBezTo>
                    <a:pt x="1656" y="4533"/>
                    <a:pt x="1659" y="4537"/>
                    <a:pt x="1659" y="4541"/>
                  </a:cubicBezTo>
                  <a:cubicBezTo>
                    <a:pt x="1659" y="4546"/>
                    <a:pt x="1656" y="4549"/>
                    <a:pt x="1651" y="4549"/>
                  </a:cubicBezTo>
                  <a:lnTo>
                    <a:pt x="1651" y="4549"/>
                  </a:lnTo>
                  <a:cubicBezTo>
                    <a:pt x="1647" y="4549"/>
                    <a:pt x="1643" y="4546"/>
                    <a:pt x="1643" y="4541"/>
                  </a:cubicBezTo>
                  <a:cubicBezTo>
                    <a:pt x="1643" y="4537"/>
                    <a:pt x="1647" y="4533"/>
                    <a:pt x="1651" y="4533"/>
                  </a:cubicBezTo>
                  <a:close/>
                  <a:moveTo>
                    <a:pt x="1683" y="4533"/>
                  </a:moveTo>
                  <a:lnTo>
                    <a:pt x="1683" y="4533"/>
                  </a:lnTo>
                  <a:cubicBezTo>
                    <a:pt x="1688" y="4533"/>
                    <a:pt x="1691" y="4537"/>
                    <a:pt x="1691" y="4541"/>
                  </a:cubicBezTo>
                  <a:cubicBezTo>
                    <a:pt x="1691" y="4546"/>
                    <a:pt x="1688" y="4549"/>
                    <a:pt x="1683" y="4549"/>
                  </a:cubicBezTo>
                  <a:lnTo>
                    <a:pt x="1683" y="4549"/>
                  </a:lnTo>
                  <a:cubicBezTo>
                    <a:pt x="1679" y="4549"/>
                    <a:pt x="1675" y="4546"/>
                    <a:pt x="1675" y="4541"/>
                  </a:cubicBezTo>
                  <a:cubicBezTo>
                    <a:pt x="1675" y="4537"/>
                    <a:pt x="1679" y="4533"/>
                    <a:pt x="1683" y="4533"/>
                  </a:cubicBezTo>
                  <a:close/>
                  <a:moveTo>
                    <a:pt x="1715" y="4533"/>
                  </a:moveTo>
                  <a:lnTo>
                    <a:pt x="1715" y="4533"/>
                  </a:lnTo>
                  <a:cubicBezTo>
                    <a:pt x="1720" y="4533"/>
                    <a:pt x="1723" y="4537"/>
                    <a:pt x="1723" y="4541"/>
                  </a:cubicBezTo>
                  <a:cubicBezTo>
                    <a:pt x="1723" y="4546"/>
                    <a:pt x="1720" y="4549"/>
                    <a:pt x="1715" y="4549"/>
                  </a:cubicBezTo>
                  <a:lnTo>
                    <a:pt x="1715" y="4549"/>
                  </a:lnTo>
                  <a:cubicBezTo>
                    <a:pt x="1711" y="4549"/>
                    <a:pt x="1707" y="4546"/>
                    <a:pt x="1707" y="4541"/>
                  </a:cubicBezTo>
                  <a:cubicBezTo>
                    <a:pt x="1707" y="4537"/>
                    <a:pt x="1711" y="4533"/>
                    <a:pt x="1715" y="4533"/>
                  </a:cubicBezTo>
                  <a:close/>
                  <a:moveTo>
                    <a:pt x="1747" y="4533"/>
                  </a:moveTo>
                  <a:lnTo>
                    <a:pt x="1747" y="4533"/>
                  </a:lnTo>
                  <a:cubicBezTo>
                    <a:pt x="1752" y="4533"/>
                    <a:pt x="1755" y="4537"/>
                    <a:pt x="1755" y="4541"/>
                  </a:cubicBezTo>
                  <a:cubicBezTo>
                    <a:pt x="1755" y="4546"/>
                    <a:pt x="1752" y="4549"/>
                    <a:pt x="1747" y="4549"/>
                  </a:cubicBezTo>
                  <a:lnTo>
                    <a:pt x="1747" y="4549"/>
                  </a:lnTo>
                  <a:cubicBezTo>
                    <a:pt x="1743" y="4549"/>
                    <a:pt x="1739" y="4546"/>
                    <a:pt x="1739" y="4541"/>
                  </a:cubicBezTo>
                  <a:cubicBezTo>
                    <a:pt x="1739" y="4537"/>
                    <a:pt x="1743" y="4533"/>
                    <a:pt x="1747" y="4533"/>
                  </a:cubicBezTo>
                  <a:close/>
                  <a:moveTo>
                    <a:pt x="1779" y="4533"/>
                  </a:moveTo>
                  <a:lnTo>
                    <a:pt x="1779" y="4533"/>
                  </a:lnTo>
                  <a:cubicBezTo>
                    <a:pt x="1784" y="4533"/>
                    <a:pt x="1787" y="4537"/>
                    <a:pt x="1787" y="4541"/>
                  </a:cubicBezTo>
                  <a:cubicBezTo>
                    <a:pt x="1787" y="4546"/>
                    <a:pt x="1784" y="4549"/>
                    <a:pt x="1779" y="4549"/>
                  </a:cubicBezTo>
                  <a:lnTo>
                    <a:pt x="1779" y="4549"/>
                  </a:lnTo>
                  <a:cubicBezTo>
                    <a:pt x="1775" y="4549"/>
                    <a:pt x="1771" y="4546"/>
                    <a:pt x="1771" y="4541"/>
                  </a:cubicBezTo>
                  <a:cubicBezTo>
                    <a:pt x="1771" y="4537"/>
                    <a:pt x="1775" y="4533"/>
                    <a:pt x="1779" y="4533"/>
                  </a:cubicBezTo>
                  <a:close/>
                  <a:moveTo>
                    <a:pt x="1811" y="4533"/>
                  </a:moveTo>
                  <a:lnTo>
                    <a:pt x="1811" y="4533"/>
                  </a:lnTo>
                  <a:cubicBezTo>
                    <a:pt x="1816" y="4533"/>
                    <a:pt x="1819" y="4537"/>
                    <a:pt x="1819" y="4541"/>
                  </a:cubicBezTo>
                  <a:cubicBezTo>
                    <a:pt x="1819" y="4546"/>
                    <a:pt x="1816" y="4549"/>
                    <a:pt x="1811" y="4549"/>
                  </a:cubicBezTo>
                  <a:lnTo>
                    <a:pt x="1811" y="4549"/>
                  </a:lnTo>
                  <a:cubicBezTo>
                    <a:pt x="1807" y="4549"/>
                    <a:pt x="1803" y="4546"/>
                    <a:pt x="1803" y="4541"/>
                  </a:cubicBezTo>
                  <a:cubicBezTo>
                    <a:pt x="1803" y="4537"/>
                    <a:pt x="1807" y="4533"/>
                    <a:pt x="1811" y="4533"/>
                  </a:cubicBezTo>
                  <a:close/>
                  <a:moveTo>
                    <a:pt x="1843" y="4533"/>
                  </a:moveTo>
                  <a:lnTo>
                    <a:pt x="1843" y="4533"/>
                  </a:lnTo>
                  <a:cubicBezTo>
                    <a:pt x="1848" y="4533"/>
                    <a:pt x="1851" y="4537"/>
                    <a:pt x="1851" y="4541"/>
                  </a:cubicBezTo>
                  <a:cubicBezTo>
                    <a:pt x="1851" y="4546"/>
                    <a:pt x="1848" y="4549"/>
                    <a:pt x="1843" y="4549"/>
                  </a:cubicBezTo>
                  <a:lnTo>
                    <a:pt x="1843" y="4549"/>
                  </a:lnTo>
                  <a:cubicBezTo>
                    <a:pt x="1839" y="4549"/>
                    <a:pt x="1835" y="4546"/>
                    <a:pt x="1835" y="4541"/>
                  </a:cubicBezTo>
                  <a:cubicBezTo>
                    <a:pt x="1835" y="4537"/>
                    <a:pt x="1839" y="4533"/>
                    <a:pt x="1843" y="4533"/>
                  </a:cubicBezTo>
                  <a:close/>
                  <a:moveTo>
                    <a:pt x="1875" y="4533"/>
                  </a:moveTo>
                  <a:lnTo>
                    <a:pt x="1875" y="4533"/>
                  </a:lnTo>
                  <a:cubicBezTo>
                    <a:pt x="1880" y="4533"/>
                    <a:pt x="1883" y="4537"/>
                    <a:pt x="1883" y="4541"/>
                  </a:cubicBezTo>
                  <a:cubicBezTo>
                    <a:pt x="1883" y="4546"/>
                    <a:pt x="1880" y="4549"/>
                    <a:pt x="1875" y="4549"/>
                  </a:cubicBezTo>
                  <a:lnTo>
                    <a:pt x="1875" y="4549"/>
                  </a:lnTo>
                  <a:cubicBezTo>
                    <a:pt x="1871" y="4549"/>
                    <a:pt x="1867" y="4546"/>
                    <a:pt x="1867" y="4541"/>
                  </a:cubicBezTo>
                  <a:cubicBezTo>
                    <a:pt x="1867" y="4537"/>
                    <a:pt x="1871" y="4533"/>
                    <a:pt x="1875" y="4533"/>
                  </a:cubicBezTo>
                  <a:close/>
                  <a:moveTo>
                    <a:pt x="1907" y="4533"/>
                  </a:moveTo>
                  <a:lnTo>
                    <a:pt x="1907" y="4533"/>
                  </a:lnTo>
                  <a:cubicBezTo>
                    <a:pt x="1912" y="4533"/>
                    <a:pt x="1915" y="4537"/>
                    <a:pt x="1915" y="4541"/>
                  </a:cubicBezTo>
                  <a:cubicBezTo>
                    <a:pt x="1915" y="4546"/>
                    <a:pt x="1912" y="4549"/>
                    <a:pt x="1907" y="4549"/>
                  </a:cubicBezTo>
                  <a:lnTo>
                    <a:pt x="1907" y="4549"/>
                  </a:lnTo>
                  <a:cubicBezTo>
                    <a:pt x="1903" y="4549"/>
                    <a:pt x="1899" y="4546"/>
                    <a:pt x="1899" y="4541"/>
                  </a:cubicBezTo>
                  <a:cubicBezTo>
                    <a:pt x="1899" y="4537"/>
                    <a:pt x="1903" y="4533"/>
                    <a:pt x="1907" y="4533"/>
                  </a:cubicBezTo>
                  <a:close/>
                  <a:moveTo>
                    <a:pt x="1939" y="4533"/>
                  </a:moveTo>
                  <a:lnTo>
                    <a:pt x="1939" y="4533"/>
                  </a:lnTo>
                  <a:cubicBezTo>
                    <a:pt x="1944" y="4533"/>
                    <a:pt x="1947" y="4537"/>
                    <a:pt x="1947" y="4541"/>
                  </a:cubicBezTo>
                  <a:cubicBezTo>
                    <a:pt x="1947" y="4546"/>
                    <a:pt x="1944" y="4549"/>
                    <a:pt x="1939" y="4549"/>
                  </a:cubicBezTo>
                  <a:lnTo>
                    <a:pt x="1939" y="4549"/>
                  </a:lnTo>
                  <a:cubicBezTo>
                    <a:pt x="1935" y="4549"/>
                    <a:pt x="1931" y="4546"/>
                    <a:pt x="1931" y="4541"/>
                  </a:cubicBezTo>
                  <a:cubicBezTo>
                    <a:pt x="1931" y="4537"/>
                    <a:pt x="1935" y="4533"/>
                    <a:pt x="1939" y="4533"/>
                  </a:cubicBezTo>
                  <a:close/>
                  <a:moveTo>
                    <a:pt x="1971" y="4533"/>
                  </a:moveTo>
                  <a:lnTo>
                    <a:pt x="1971" y="4533"/>
                  </a:lnTo>
                  <a:cubicBezTo>
                    <a:pt x="1976" y="4533"/>
                    <a:pt x="1979" y="4537"/>
                    <a:pt x="1979" y="4541"/>
                  </a:cubicBezTo>
                  <a:cubicBezTo>
                    <a:pt x="1979" y="4546"/>
                    <a:pt x="1976" y="4549"/>
                    <a:pt x="1971" y="4549"/>
                  </a:cubicBezTo>
                  <a:lnTo>
                    <a:pt x="1971" y="4549"/>
                  </a:lnTo>
                  <a:cubicBezTo>
                    <a:pt x="1967" y="4549"/>
                    <a:pt x="1963" y="4546"/>
                    <a:pt x="1963" y="4541"/>
                  </a:cubicBezTo>
                  <a:cubicBezTo>
                    <a:pt x="1963" y="4537"/>
                    <a:pt x="1967" y="4533"/>
                    <a:pt x="1971" y="4533"/>
                  </a:cubicBezTo>
                  <a:close/>
                  <a:moveTo>
                    <a:pt x="2003" y="4533"/>
                  </a:moveTo>
                  <a:lnTo>
                    <a:pt x="2003" y="4533"/>
                  </a:lnTo>
                  <a:cubicBezTo>
                    <a:pt x="2008" y="4533"/>
                    <a:pt x="2011" y="4537"/>
                    <a:pt x="2011" y="4541"/>
                  </a:cubicBezTo>
                  <a:cubicBezTo>
                    <a:pt x="2011" y="4546"/>
                    <a:pt x="2008" y="4549"/>
                    <a:pt x="2003" y="4549"/>
                  </a:cubicBezTo>
                  <a:lnTo>
                    <a:pt x="2003" y="4549"/>
                  </a:lnTo>
                  <a:cubicBezTo>
                    <a:pt x="1999" y="4549"/>
                    <a:pt x="1995" y="4546"/>
                    <a:pt x="1995" y="4541"/>
                  </a:cubicBezTo>
                  <a:cubicBezTo>
                    <a:pt x="1995" y="4537"/>
                    <a:pt x="1999" y="4533"/>
                    <a:pt x="2003" y="4533"/>
                  </a:cubicBezTo>
                  <a:close/>
                  <a:moveTo>
                    <a:pt x="2035" y="4533"/>
                  </a:moveTo>
                  <a:lnTo>
                    <a:pt x="2035" y="4533"/>
                  </a:lnTo>
                  <a:cubicBezTo>
                    <a:pt x="2040" y="4533"/>
                    <a:pt x="2043" y="4537"/>
                    <a:pt x="2043" y="4541"/>
                  </a:cubicBezTo>
                  <a:cubicBezTo>
                    <a:pt x="2043" y="4546"/>
                    <a:pt x="2040" y="4549"/>
                    <a:pt x="2035" y="4549"/>
                  </a:cubicBezTo>
                  <a:lnTo>
                    <a:pt x="2035" y="4549"/>
                  </a:lnTo>
                  <a:cubicBezTo>
                    <a:pt x="2031" y="4549"/>
                    <a:pt x="2027" y="4546"/>
                    <a:pt x="2027" y="4541"/>
                  </a:cubicBezTo>
                  <a:cubicBezTo>
                    <a:pt x="2027" y="4537"/>
                    <a:pt x="2031" y="4533"/>
                    <a:pt x="2035" y="4533"/>
                  </a:cubicBezTo>
                  <a:close/>
                  <a:moveTo>
                    <a:pt x="2067" y="4533"/>
                  </a:moveTo>
                  <a:lnTo>
                    <a:pt x="2067" y="4533"/>
                  </a:lnTo>
                  <a:cubicBezTo>
                    <a:pt x="2072" y="4533"/>
                    <a:pt x="2075" y="4537"/>
                    <a:pt x="2075" y="4541"/>
                  </a:cubicBezTo>
                  <a:cubicBezTo>
                    <a:pt x="2075" y="4546"/>
                    <a:pt x="2072" y="4549"/>
                    <a:pt x="2067" y="4549"/>
                  </a:cubicBezTo>
                  <a:lnTo>
                    <a:pt x="2067" y="4549"/>
                  </a:lnTo>
                  <a:cubicBezTo>
                    <a:pt x="2063" y="4549"/>
                    <a:pt x="2059" y="4546"/>
                    <a:pt x="2059" y="4541"/>
                  </a:cubicBezTo>
                  <a:cubicBezTo>
                    <a:pt x="2059" y="4537"/>
                    <a:pt x="2063" y="4533"/>
                    <a:pt x="2067" y="4533"/>
                  </a:cubicBezTo>
                  <a:close/>
                  <a:moveTo>
                    <a:pt x="2099" y="4533"/>
                  </a:moveTo>
                  <a:lnTo>
                    <a:pt x="2100" y="4533"/>
                  </a:lnTo>
                  <a:cubicBezTo>
                    <a:pt x="2104" y="4533"/>
                    <a:pt x="2108" y="4537"/>
                    <a:pt x="2108" y="4541"/>
                  </a:cubicBezTo>
                  <a:cubicBezTo>
                    <a:pt x="2108" y="4546"/>
                    <a:pt x="2104" y="4549"/>
                    <a:pt x="2100" y="4549"/>
                  </a:cubicBezTo>
                  <a:lnTo>
                    <a:pt x="2099" y="4549"/>
                  </a:lnTo>
                  <a:cubicBezTo>
                    <a:pt x="2095" y="4549"/>
                    <a:pt x="2091" y="4546"/>
                    <a:pt x="2091" y="4541"/>
                  </a:cubicBezTo>
                  <a:cubicBezTo>
                    <a:pt x="2091" y="4537"/>
                    <a:pt x="2095" y="4533"/>
                    <a:pt x="2099" y="4533"/>
                  </a:cubicBezTo>
                  <a:close/>
                  <a:moveTo>
                    <a:pt x="2132" y="4533"/>
                  </a:moveTo>
                  <a:lnTo>
                    <a:pt x="2132" y="4533"/>
                  </a:lnTo>
                  <a:cubicBezTo>
                    <a:pt x="2136" y="4533"/>
                    <a:pt x="2140" y="4537"/>
                    <a:pt x="2140" y="4541"/>
                  </a:cubicBezTo>
                  <a:cubicBezTo>
                    <a:pt x="2140" y="4546"/>
                    <a:pt x="2136" y="4549"/>
                    <a:pt x="2132" y="4549"/>
                  </a:cubicBezTo>
                  <a:lnTo>
                    <a:pt x="2132" y="4549"/>
                  </a:lnTo>
                  <a:cubicBezTo>
                    <a:pt x="2127" y="4549"/>
                    <a:pt x="2124" y="4546"/>
                    <a:pt x="2124" y="4541"/>
                  </a:cubicBezTo>
                  <a:cubicBezTo>
                    <a:pt x="2124" y="4537"/>
                    <a:pt x="2127" y="4533"/>
                    <a:pt x="2132" y="4533"/>
                  </a:cubicBezTo>
                  <a:close/>
                  <a:moveTo>
                    <a:pt x="2164" y="4533"/>
                  </a:moveTo>
                  <a:lnTo>
                    <a:pt x="2164" y="4533"/>
                  </a:lnTo>
                  <a:cubicBezTo>
                    <a:pt x="2168" y="4533"/>
                    <a:pt x="2172" y="4537"/>
                    <a:pt x="2172" y="4541"/>
                  </a:cubicBezTo>
                  <a:cubicBezTo>
                    <a:pt x="2172" y="4546"/>
                    <a:pt x="2168" y="4549"/>
                    <a:pt x="2164" y="4549"/>
                  </a:cubicBezTo>
                  <a:lnTo>
                    <a:pt x="2164" y="4549"/>
                  </a:lnTo>
                  <a:cubicBezTo>
                    <a:pt x="2159" y="4549"/>
                    <a:pt x="2156" y="4546"/>
                    <a:pt x="2156" y="4541"/>
                  </a:cubicBezTo>
                  <a:cubicBezTo>
                    <a:pt x="2156" y="4537"/>
                    <a:pt x="2159" y="4533"/>
                    <a:pt x="2164" y="4533"/>
                  </a:cubicBezTo>
                  <a:close/>
                  <a:moveTo>
                    <a:pt x="2196" y="4533"/>
                  </a:moveTo>
                  <a:lnTo>
                    <a:pt x="2196" y="4533"/>
                  </a:lnTo>
                  <a:cubicBezTo>
                    <a:pt x="2200" y="4533"/>
                    <a:pt x="2204" y="4537"/>
                    <a:pt x="2204" y="4541"/>
                  </a:cubicBezTo>
                  <a:cubicBezTo>
                    <a:pt x="2204" y="4546"/>
                    <a:pt x="2200" y="4549"/>
                    <a:pt x="2196" y="4549"/>
                  </a:cubicBezTo>
                  <a:lnTo>
                    <a:pt x="2196" y="4549"/>
                  </a:lnTo>
                  <a:cubicBezTo>
                    <a:pt x="2191" y="4549"/>
                    <a:pt x="2188" y="4546"/>
                    <a:pt x="2188" y="4541"/>
                  </a:cubicBezTo>
                  <a:cubicBezTo>
                    <a:pt x="2188" y="4537"/>
                    <a:pt x="2191" y="4533"/>
                    <a:pt x="2196" y="4533"/>
                  </a:cubicBezTo>
                  <a:close/>
                  <a:moveTo>
                    <a:pt x="2228" y="4533"/>
                  </a:moveTo>
                  <a:lnTo>
                    <a:pt x="2228" y="4533"/>
                  </a:lnTo>
                  <a:cubicBezTo>
                    <a:pt x="2232" y="4533"/>
                    <a:pt x="2236" y="4537"/>
                    <a:pt x="2236" y="4541"/>
                  </a:cubicBezTo>
                  <a:cubicBezTo>
                    <a:pt x="2236" y="4546"/>
                    <a:pt x="2232" y="4549"/>
                    <a:pt x="2228" y="4549"/>
                  </a:cubicBezTo>
                  <a:lnTo>
                    <a:pt x="2228" y="4549"/>
                  </a:lnTo>
                  <a:cubicBezTo>
                    <a:pt x="2223" y="4549"/>
                    <a:pt x="2220" y="4546"/>
                    <a:pt x="2220" y="4541"/>
                  </a:cubicBezTo>
                  <a:cubicBezTo>
                    <a:pt x="2220" y="4537"/>
                    <a:pt x="2223" y="4533"/>
                    <a:pt x="2228" y="4533"/>
                  </a:cubicBezTo>
                  <a:close/>
                  <a:moveTo>
                    <a:pt x="2260" y="4533"/>
                  </a:moveTo>
                  <a:lnTo>
                    <a:pt x="2260" y="4533"/>
                  </a:lnTo>
                  <a:cubicBezTo>
                    <a:pt x="2264" y="4533"/>
                    <a:pt x="2268" y="4537"/>
                    <a:pt x="2268" y="4541"/>
                  </a:cubicBezTo>
                  <a:cubicBezTo>
                    <a:pt x="2268" y="4546"/>
                    <a:pt x="2264" y="4549"/>
                    <a:pt x="2260" y="4549"/>
                  </a:cubicBezTo>
                  <a:lnTo>
                    <a:pt x="2260" y="4549"/>
                  </a:lnTo>
                  <a:cubicBezTo>
                    <a:pt x="2255" y="4549"/>
                    <a:pt x="2252" y="4546"/>
                    <a:pt x="2252" y="4541"/>
                  </a:cubicBezTo>
                  <a:cubicBezTo>
                    <a:pt x="2252" y="4537"/>
                    <a:pt x="2255" y="4533"/>
                    <a:pt x="2260" y="4533"/>
                  </a:cubicBezTo>
                  <a:close/>
                  <a:moveTo>
                    <a:pt x="2292" y="4533"/>
                  </a:moveTo>
                  <a:lnTo>
                    <a:pt x="2292" y="4533"/>
                  </a:lnTo>
                  <a:cubicBezTo>
                    <a:pt x="2296" y="4533"/>
                    <a:pt x="2300" y="4537"/>
                    <a:pt x="2300" y="4541"/>
                  </a:cubicBezTo>
                  <a:cubicBezTo>
                    <a:pt x="2300" y="4546"/>
                    <a:pt x="2296" y="4549"/>
                    <a:pt x="2292" y="4549"/>
                  </a:cubicBezTo>
                  <a:lnTo>
                    <a:pt x="2292" y="4549"/>
                  </a:lnTo>
                  <a:cubicBezTo>
                    <a:pt x="2287" y="4549"/>
                    <a:pt x="2284" y="4546"/>
                    <a:pt x="2284" y="4541"/>
                  </a:cubicBezTo>
                  <a:cubicBezTo>
                    <a:pt x="2284" y="4537"/>
                    <a:pt x="2287" y="4533"/>
                    <a:pt x="2292" y="4533"/>
                  </a:cubicBezTo>
                  <a:close/>
                  <a:moveTo>
                    <a:pt x="2324" y="4533"/>
                  </a:moveTo>
                  <a:lnTo>
                    <a:pt x="2324" y="4533"/>
                  </a:lnTo>
                  <a:cubicBezTo>
                    <a:pt x="2328" y="4533"/>
                    <a:pt x="2332" y="4537"/>
                    <a:pt x="2332" y="4541"/>
                  </a:cubicBezTo>
                  <a:cubicBezTo>
                    <a:pt x="2332" y="4546"/>
                    <a:pt x="2328" y="4549"/>
                    <a:pt x="2324" y="4549"/>
                  </a:cubicBezTo>
                  <a:lnTo>
                    <a:pt x="2324" y="4549"/>
                  </a:lnTo>
                  <a:cubicBezTo>
                    <a:pt x="2319" y="4549"/>
                    <a:pt x="2316" y="4546"/>
                    <a:pt x="2316" y="4541"/>
                  </a:cubicBezTo>
                  <a:cubicBezTo>
                    <a:pt x="2316" y="4537"/>
                    <a:pt x="2319" y="4533"/>
                    <a:pt x="2324" y="4533"/>
                  </a:cubicBezTo>
                  <a:close/>
                  <a:moveTo>
                    <a:pt x="2356" y="4533"/>
                  </a:moveTo>
                  <a:lnTo>
                    <a:pt x="2356" y="4533"/>
                  </a:lnTo>
                  <a:cubicBezTo>
                    <a:pt x="2360" y="4533"/>
                    <a:pt x="2364" y="4537"/>
                    <a:pt x="2364" y="4541"/>
                  </a:cubicBezTo>
                  <a:cubicBezTo>
                    <a:pt x="2364" y="4546"/>
                    <a:pt x="2360" y="4549"/>
                    <a:pt x="2356" y="4549"/>
                  </a:cubicBezTo>
                  <a:lnTo>
                    <a:pt x="2356" y="4549"/>
                  </a:lnTo>
                  <a:cubicBezTo>
                    <a:pt x="2351" y="4549"/>
                    <a:pt x="2348" y="4546"/>
                    <a:pt x="2348" y="4541"/>
                  </a:cubicBezTo>
                  <a:cubicBezTo>
                    <a:pt x="2348" y="4537"/>
                    <a:pt x="2351" y="4533"/>
                    <a:pt x="2356" y="4533"/>
                  </a:cubicBezTo>
                  <a:close/>
                  <a:moveTo>
                    <a:pt x="2388" y="4533"/>
                  </a:moveTo>
                  <a:lnTo>
                    <a:pt x="2388" y="4533"/>
                  </a:lnTo>
                  <a:cubicBezTo>
                    <a:pt x="2392" y="4533"/>
                    <a:pt x="2396" y="4537"/>
                    <a:pt x="2396" y="4541"/>
                  </a:cubicBezTo>
                  <a:cubicBezTo>
                    <a:pt x="2396" y="4546"/>
                    <a:pt x="2392" y="4549"/>
                    <a:pt x="2388" y="4549"/>
                  </a:cubicBezTo>
                  <a:lnTo>
                    <a:pt x="2388" y="4549"/>
                  </a:lnTo>
                  <a:cubicBezTo>
                    <a:pt x="2383" y="4549"/>
                    <a:pt x="2380" y="4546"/>
                    <a:pt x="2380" y="4541"/>
                  </a:cubicBezTo>
                  <a:cubicBezTo>
                    <a:pt x="2380" y="4537"/>
                    <a:pt x="2383" y="4533"/>
                    <a:pt x="2388" y="4533"/>
                  </a:cubicBezTo>
                  <a:close/>
                  <a:moveTo>
                    <a:pt x="2420" y="4533"/>
                  </a:moveTo>
                  <a:lnTo>
                    <a:pt x="2420" y="4533"/>
                  </a:lnTo>
                  <a:cubicBezTo>
                    <a:pt x="2424" y="4533"/>
                    <a:pt x="2428" y="4537"/>
                    <a:pt x="2428" y="4541"/>
                  </a:cubicBezTo>
                  <a:cubicBezTo>
                    <a:pt x="2428" y="4546"/>
                    <a:pt x="2424" y="4549"/>
                    <a:pt x="2420" y="4549"/>
                  </a:cubicBezTo>
                  <a:lnTo>
                    <a:pt x="2420" y="4549"/>
                  </a:lnTo>
                  <a:cubicBezTo>
                    <a:pt x="2415" y="4549"/>
                    <a:pt x="2412" y="4546"/>
                    <a:pt x="2412" y="4541"/>
                  </a:cubicBezTo>
                  <a:cubicBezTo>
                    <a:pt x="2412" y="4537"/>
                    <a:pt x="2415" y="4533"/>
                    <a:pt x="2420" y="4533"/>
                  </a:cubicBezTo>
                  <a:close/>
                  <a:moveTo>
                    <a:pt x="2452" y="4533"/>
                  </a:moveTo>
                  <a:lnTo>
                    <a:pt x="2452" y="4533"/>
                  </a:lnTo>
                  <a:cubicBezTo>
                    <a:pt x="2456" y="4533"/>
                    <a:pt x="2460" y="4537"/>
                    <a:pt x="2460" y="4541"/>
                  </a:cubicBezTo>
                  <a:cubicBezTo>
                    <a:pt x="2460" y="4546"/>
                    <a:pt x="2456" y="4549"/>
                    <a:pt x="2452" y="4549"/>
                  </a:cubicBezTo>
                  <a:lnTo>
                    <a:pt x="2452" y="4549"/>
                  </a:lnTo>
                  <a:cubicBezTo>
                    <a:pt x="2447" y="4549"/>
                    <a:pt x="2444" y="4546"/>
                    <a:pt x="2444" y="4541"/>
                  </a:cubicBezTo>
                  <a:cubicBezTo>
                    <a:pt x="2444" y="4537"/>
                    <a:pt x="2447" y="4533"/>
                    <a:pt x="2452" y="4533"/>
                  </a:cubicBezTo>
                  <a:close/>
                  <a:moveTo>
                    <a:pt x="2484" y="4533"/>
                  </a:moveTo>
                  <a:lnTo>
                    <a:pt x="2484" y="4533"/>
                  </a:lnTo>
                  <a:cubicBezTo>
                    <a:pt x="2488" y="4533"/>
                    <a:pt x="2492" y="4537"/>
                    <a:pt x="2492" y="4541"/>
                  </a:cubicBezTo>
                  <a:cubicBezTo>
                    <a:pt x="2492" y="4546"/>
                    <a:pt x="2488" y="4549"/>
                    <a:pt x="2484" y="4549"/>
                  </a:cubicBezTo>
                  <a:lnTo>
                    <a:pt x="2484" y="4549"/>
                  </a:lnTo>
                  <a:cubicBezTo>
                    <a:pt x="2479" y="4549"/>
                    <a:pt x="2476" y="4546"/>
                    <a:pt x="2476" y="4541"/>
                  </a:cubicBezTo>
                  <a:cubicBezTo>
                    <a:pt x="2476" y="4537"/>
                    <a:pt x="2479" y="4533"/>
                    <a:pt x="2484" y="4533"/>
                  </a:cubicBezTo>
                  <a:close/>
                  <a:moveTo>
                    <a:pt x="2516" y="4533"/>
                  </a:moveTo>
                  <a:lnTo>
                    <a:pt x="2516" y="4533"/>
                  </a:lnTo>
                  <a:cubicBezTo>
                    <a:pt x="2520" y="4533"/>
                    <a:pt x="2524" y="4537"/>
                    <a:pt x="2524" y="4541"/>
                  </a:cubicBezTo>
                  <a:cubicBezTo>
                    <a:pt x="2524" y="4546"/>
                    <a:pt x="2520" y="4549"/>
                    <a:pt x="2516" y="4549"/>
                  </a:cubicBezTo>
                  <a:lnTo>
                    <a:pt x="2516" y="4549"/>
                  </a:lnTo>
                  <a:cubicBezTo>
                    <a:pt x="2511" y="4549"/>
                    <a:pt x="2508" y="4546"/>
                    <a:pt x="2508" y="4541"/>
                  </a:cubicBezTo>
                  <a:cubicBezTo>
                    <a:pt x="2508" y="4537"/>
                    <a:pt x="2511" y="4533"/>
                    <a:pt x="2516" y="4533"/>
                  </a:cubicBezTo>
                  <a:close/>
                  <a:moveTo>
                    <a:pt x="2548" y="4533"/>
                  </a:moveTo>
                  <a:lnTo>
                    <a:pt x="2548" y="4533"/>
                  </a:lnTo>
                  <a:cubicBezTo>
                    <a:pt x="2552" y="4533"/>
                    <a:pt x="2556" y="4537"/>
                    <a:pt x="2556" y="4541"/>
                  </a:cubicBezTo>
                  <a:cubicBezTo>
                    <a:pt x="2556" y="4546"/>
                    <a:pt x="2552" y="4549"/>
                    <a:pt x="2548" y="4549"/>
                  </a:cubicBezTo>
                  <a:lnTo>
                    <a:pt x="2548" y="4549"/>
                  </a:lnTo>
                  <a:cubicBezTo>
                    <a:pt x="2543" y="4549"/>
                    <a:pt x="2540" y="4546"/>
                    <a:pt x="2540" y="4541"/>
                  </a:cubicBezTo>
                  <a:cubicBezTo>
                    <a:pt x="2540" y="4537"/>
                    <a:pt x="2543" y="4533"/>
                    <a:pt x="2548" y="4533"/>
                  </a:cubicBezTo>
                  <a:close/>
                  <a:moveTo>
                    <a:pt x="2580" y="4533"/>
                  </a:moveTo>
                  <a:lnTo>
                    <a:pt x="2580" y="4533"/>
                  </a:lnTo>
                  <a:cubicBezTo>
                    <a:pt x="2584" y="4533"/>
                    <a:pt x="2588" y="4537"/>
                    <a:pt x="2588" y="4541"/>
                  </a:cubicBezTo>
                  <a:cubicBezTo>
                    <a:pt x="2588" y="4546"/>
                    <a:pt x="2584" y="4549"/>
                    <a:pt x="2580" y="4549"/>
                  </a:cubicBezTo>
                  <a:lnTo>
                    <a:pt x="2580" y="4549"/>
                  </a:lnTo>
                  <a:cubicBezTo>
                    <a:pt x="2575" y="4549"/>
                    <a:pt x="2572" y="4546"/>
                    <a:pt x="2572" y="4541"/>
                  </a:cubicBezTo>
                  <a:cubicBezTo>
                    <a:pt x="2572" y="4537"/>
                    <a:pt x="2575" y="4533"/>
                    <a:pt x="2580" y="4533"/>
                  </a:cubicBezTo>
                  <a:close/>
                  <a:moveTo>
                    <a:pt x="2612" y="4533"/>
                  </a:moveTo>
                  <a:lnTo>
                    <a:pt x="2612" y="4533"/>
                  </a:lnTo>
                  <a:cubicBezTo>
                    <a:pt x="2616" y="4533"/>
                    <a:pt x="2620" y="4537"/>
                    <a:pt x="2620" y="4541"/>
                  </a:cubicBezTo>
                  <a:cubicBezTo>
                    <a:pt x="2620" y="4546"/>
                    <a:pt x="2616" y="4549"/>
                    <a:pt x="2612" y="4549"/>
                  </a:cubicBezTo>
                  <a:lnTo>
                    <a:pt x="2612" y="4549"/>
                  </a:lnTo>
                  <a:cubicBezTo>
                    <a:pt x="2607" y="4549"/>
                    <a:pt x="2604" y="4546"/>
                    <a:pt x="2604" y="4541"/>
                  </a:cubicBezTo>
                  <a:cubicBezTo>
                    <a:pt x="2604" y="4537"/>
                    <a:pt x="2607" y="4533"/>
                    <a:pt x="2612" y="4533"/>
                  </a:cubicBezTo>
                  <a:close/>
                  <a:moveTo>
                    <a:pt x="2644" y="4533"/>
                  </a:moveTo>
                  <a:lnTo>
                    <a:pt x="2644" y="4533"/>
                  </a:lnTo>
                  <a:cubicBezTo>
                    <a:pt x="2648" y="4533"/>
                    <a:pt x="2652" y="4537"/>
                    <a:pt x="2652" y="4541"/>
                  </a:cubicBezTo>
                  <a:cubicBezTo>
                    <a:pt x="2652" y="4546"/>
                    <a:pt x="2648" y="4549"/>
                    <a:pt x="2644" y="4549"/>
                  </a:cubicBezTo>
                  <a:lnTo>
                    <a:pt x="2644" y="4549"/>
                  </a:lnTo>
                  <a:cubicBezTo>
                    <a:pt x="2639" y="4549"/>
                    <a:pt x="2636" y="4546"/>
                    <a:pt x="2636" y="4541"/>
                  </a:cubicBezTo>
                  <a:cubicBezTo>
                    <a:pt x="2636" y="4537"/>
                    <a:pt x="2639" y="4533"/>
                    <a:pt x="2644" y="4533"/>
                  </a:cubicBezTo>
                  <a:close/>
                  <a:moveTo>
                    <a:pt x="2676" y="4533"/>
                  </a:moveTo>
                  <a:lnTo>
                    <a:pt x="2676" y="4533"/>
                  </a:lnTo>
                  <a:cubicBezTo>
                    <a:pt x="2680" y="4533"/>
                    <a:pt x="2684" y="4537"/>
                    <a:pt x="2684" y="4541"/>
                  </a:cubicBezTo>
                  <a:cubicBezTo>
                    <a:pt x="2684" y="4546"/>
                    <a:pt x="2680" y="4549"/>
                    <a:pt x="2676" y="4549"/>
                  </a:cubicBezTo>
                  <a:lnTo>
                    <a:pt x="2676" y="4549"/>
                  </a:lnTo>
                  <a:cubicBezTo>
                    <a:pt x="2671" y="4549"/>
                    <a:pt x="2668" y="4546"/>
                    <a:pt x="2668" y="4541"/>
                  </a:cubicBezTo>
                  <a:cubicBezTo>
                    <a:pt x="2668" y="4537"/>
                    <a:pt x="2671" y="4533"/>
                    <a:pt x="2676" y="4533"/>
                  </a:cubicBezTo>
                  <a:close/>
                  <a:moveTo>
                    <a:pt x="2708" y="4533"/>
                  </a:moveTo>
                  <a:lnTo>
                    <a:pt x="2708" y="4533"/>
                  </a:lnTo>
                  <a:cubicBezTo>
                    <a:pt x="2712" y="4533"/>
                    <a:pt x="2716" y="4537"/>
                    <a:pt x="2716" y="4541"/>
                  </a:cubicBezTo>
                  <a:cubicBezTo>
                    <a:pt x="2716" y="4546"/>
                    <a:pt x="2712" y="4549"/>
                    <a:pt x="2708" y="4549"/>
                  </a:cubicBezTo>
                  <a:lnTo>
                    <a:pt x="2708" y="4549"/>
                  </a:lnTo>
                  <a:cubicBezTo>
                    <a:pt x="2703" y="4549"/>
                    <a:pt x="2700" y="4546"/>
                    <a:pt x="2700" y="4541"/>
                  </a:cubicBezTo>
                  <a:cubicBezTo>
                    <a:pt x="2700" y="4537"/>
                    <a:pt x="2703" y="4533"/>
                    <a:pt x="2708" y="4533"/>
                  </a:cubicBezTo>
                  <a:close/>
                  <a:moveTo>
                    <a:pt x="2740" y="4533"/>
                  </a:moveTo>
                  <a:lnTo>
                    <a:pt x="2740" y="4533"/>
                  </a:lnTo>
                  <a:cubicBezTo>
                    <a:pt x="2744" y="4533"/>
                    <a:pt x="2748" y="4537"/>
                    <a:pt x="2748" y="4541"/>
                  </a:cubicBezTo>
                  <a:cubicBezTo>
                    <a:pt x="2748" y="4546"/>
                    <a:pt x="2744" y="4549"/>
                    <a:pt x="2740" y="4549"/>
                  </a:cubicBezTo>
                  <a:lnTo>
                    <a:pt x="2740" y="4549"/>
                  </a:lnTo>
                  <a:cubicBezTo>
                    <a:pt x="2735" y="4549"/>
                    <a:pt x="2732" y="4546"/>
                    <a:pt x="2732" y="4541"/>
                  </a:cubicBezTo>
                  <a:cubicBezTo>
                    <a:pt x="2732" y="4537"/>
                    <a:pt x="2735" y="4533"/>
                    <a:pt x="2740" y="4533"/>
                  </a:cubicBezTo>
                  <a:close/>
                  <a:moveTo>
                    <a:pt x="2772" y="4533"/>
                  </a:moveTo>
                  <a:lnTo>
                    <a:pt x="2772" y="4533"/>
                  </a:lnTo>
                  <a:cubicBezTo>
                    <a:pt x="2776" y="4533"/>
                    <a:pt x="2780" y="4537"/>
                    <a:pt x="2780" y="4541"/>
                  </a:cubicBezTo>
                  <a:cubicBezTo>
                    <a:pt x="2780" y="4546"/>
                    <a:pt x="2776" y="4549"/>
                    <a:pt x="2772" y="4549"/>
                  </a:cubicBezTo>
                  <a:lnTo>
                    <a:pt x="2772" y="4549"/>
                  </a:lnTo>
                  <a:cubicBezTo>
                    <a:pt x="2767" y="4549"/>
                    <a:pt x="2764" y="4546"/>
                    <a:pt x="2764" y="4541"/>
                  </a:cubicBezTo>
                  <a:cubicBezTo>
                    <a:pt x="2764" y="4537"/>
                    <a:pt x="2767" y="4533"/>
                    <a:pt x="2772" y="4533"/>
                  </a:cubicBezTo>
                  <a:close/>
                  <a:moveTo>
                    <a:pt x="2804" y="4533"/>
                  </a:moveTo>
                  <a:lnTo>
                    <a:pt x="2804" y="4533"/>
                  </a:lnTo>
                  <a:cubicBezTo>
                    <a:pt x="2808" y="4533"/>
                    <a:pt x="2812" y="4537"/>
                    <a:pt x="2812" y="4541"/>
                  </a:cubicBezTo>
                  <a:cubicBezTo>
                    <a:pt x="2812" y="4546"/>
                    <a:pt x="2808" y="4549"/>
                    <a:pt x="2804" y="4549"/>
                  </a:cubicBezTo>
                  <a:lnTo>
                    <a:pt x="2804" y="4549"/>
                  </a:lnTo>
                  <a:cubicBezTo>
                    <a:pt x="2799" y="4549"/>
                    <a:pt x="2796" y="4546"/>
                    <a:pt x="2796" y="4541"/>
                  </a:cubicBezTo>
                  <a:cubicBezTo>
                    <a:pt x="2796" y="4537"/>
                    <a:pt x="2799" y="4533"/>
                    <a:pt x="2804" y="4533"/>
                  </a:cubicBezTo>
                  <a:close/>
                  <a:moveTo>
                    <a:pt x="2836" y="4533"/>
                  </a:moveTo>
                  <a:lnTo>
                    <a:pt x="2836" y="4533"/>
                  </a:lnTo>
                  <a:cubicBezTo>
                    <a:pt x="2840" y="4533"/>
                    <a:pt x="2844" y="4537"/>
                    <a:pt x="2844" y="4541"/>
                  </a:cubicBezTo>
                  <a:cubicBezTo>
                    <a:pt x="2844" y="4546"/>
                    <a:pt x="2840" y="4549"/>
                    <a:pt x="2836" y="4549"/>
                  </a:cubicBezTo>
                  <a:lnTo>
                    <a:pt x="2836" y="4549"/>
                  </a:lnTo>
                  <a:cubicBezTo>
                    <a:pt x="2831" y="4549"/>
                    <a:pt x="2828" y="4546"/>
                    <a:pt x="2828" y="4541"/>
                  </a:cubicBezTo>
                  <a:cubicBezTo>
                    <a:pt x="2828" y="4537"/>
                    <a:pt x="2831" y="4533"/>
                    <a:pt x="2836" y="4533"/>
                  </a:cubicBezTo>
                  <a:close/>
                  <a:moveTo>
                    <a:pt x="2868" y="4533"/>
                  </a:moveTo>
                  <a:lnTo>
                    <a:pt x="2868" y="4533"/>
                  </a:lnTo>
                  <a:cubicBezTo>
                    <a:pt x="2872" y="4533"/>
                    <a:pt x="2876" y="4537"/>
                    <a:pt x="2876" y="4541"/>
                  </a:cubicBezTo>
                  <a:cubicBezTo>
                    <a:pt x="2876" y="4546"/>
                    <a:pt x="2872" y="4549"/>
                    <a:pt x="2868" y="4549"/>
                  </a:cubicBezTo>
                  <a:lnTo>
                    <a:pt x="2868" y="4549"/>
                  </a:lnTo>
                  <a:cubicBezTo>
                    <a:pt x="2863" y="4549"/>
                    <a:pt x="2860" y="4546"/>
                    <a:pt x="2860" y="4541"/>
                  </a:cubicBezTo>
                  <a:cubicBezTo>
                    <a:pt x="2860" y="4537"/>
                    <a:pt x="2863" y="4533"/>
                    <a:pt x="2868" y="4533"/>
                  </a:cubicBezTo>
                  <a:close/>
                  <a:moveTo>
                    <a:pt x="2900" y="4533"/>
                  </a:moveTo>
                  <a:lnTo>
                    <a:pt x="2900" y="4533"/>
                  </a:lnTo>
                  <a:cubicBezTo>
                    <a:pt x="2904" y="4533"/>
                    <a:pt x="2908" y="4537"/>
                    <a:pt x="2908" y="4541"/>
                  </a:cubicBezTo>
                  <a:cubicBezTo>
                    <a:pt x="2908" y="4546"/>
                    <a:pt x="2904" y="4549"/>
                    <a:pt x="2900" y="4549"/>
                  </a:cubicBezTo>
                  <a:lnTo>
                    <a:pt x="2900" y="4549"/>
                  </a:lnTo>
                  <a:cubicBezTo>
                    <a:pt x="2895" y="4549"/>
                    <a:pt x="2892" y="4546"/>
                    <a:pt x="2892" y="4541"/>
                  </a:cubicBezTo>
                  <a:cubicBezTo>
                    <a:pt x="2892" y="4537"/>
                    <a:pt x="2895" y="4533"/>
                    <a:pt x="2900" y="4533"/>
                  </a:cubicBezTo>
                  <a:close/>
                  <a:moveTo>
                    <a:pt x="2932" y="4533"/>
                  </a:moveTo>
                  <a:lnTo>
                    <a:pt x="2932" y="4533"/>
                  </a:lnTo>
                  <a:cubicBezTo>
                    <a:pt x="2936" y="4533"/>
                    <a:pt x="2940" y="4537"/>
                    <a:pt x="2940" y="4541"/>
                  </a:cubicBezTo>
                  <a:cubicBezTo>
                    <a:pt x="2940" y="4546"/>
                    <a:pt x="2936" y="4549"/>
                    <a:pt x="2932" y="4549"/>
                  </a:cubicBezTo>
                  <a:lnTo>
                    <a:pt x="2932" y="4549"/>
                  </a:lnTo>
                  <a:cubicBezTo>
                    <a:pt x="2927" y="4549"/>
                    <a:pt x="2924" y="4546"/>
                    <a:pt x="2924" y="4541"/>
                  </a:cubicBezTo>
                  <a:cubicBezTo>
                    <a:pt x="2924" y="4537"/>
                    <a:pt x="2927" y="4533"/>
                    <a:pt x="2932" y="4533"/>
                  </a:cubicBezTo>
                  <a:close/>
                  <a:moveTo>
                    <a:pt x="2964" y="4533"/>
                  </a:moveTo>
                  <a:lnTo>
                    <a:pt x="2964" y="4533"/>
                  </a:lnTo>
                  <a:cubicBezTo>
                    <a:pt x="2968" y="4533"/>
                    <a:pt x="2972" y="4537"/>
                    <a:pt x="2972" y="4541"/>
                  </a:cubicBezTo>
                  <a:cubicBezTo>
                    <a:pt x="2972" y="4546"/>
                    <a:pt x="2968" y="4549"/>
                    <a:pt x="2964" y="4549"/>
                  </a:cubicBezTo>
                  <a:lnTo>
                    <a:pt x="2964" y="4549"/>
                  </a:lnTo>
                  <a:cubicBezTo>
                    <a:pt x="2959" y="4549"/>
                    <a:pt x="2956" y="4546"/>
                    <a:pt x="2956" y="4541"/>
                  </a:cubicBezTo>
                  <a:cubicBezTo>
                    <a:pt x="2956" y="4537"/>
                    <a:pt x="2959" y="4533"/>
                    <a:pt x="2964" y="4533"/>
                  </a:cubicBezTo>
                  <a:close/>
                  <a:moveTo>
                    <a:pt x="2996" y="4533"/>
                  </a:moveTo>
                  <a:lnTo>
                    <a:pt x="2996" y="4533"/>
                  </a:lnTo>
                  <a:cubicBezTo>
                    <a:pt x="3000" y="4533"/>
                    <a:pt x="3004" y="4537"/>
                    <a:pt x="3004" y="4541"/>
                  </a:cubicBezTo>
                  <a:cubicBezTo>
                    <a:pt x="3004" y="4546"/>
                    <a:pt x="3000" y="4549"/>
                    <a:pt x="2996" y="4549"/>
                  </a:cubicBezTo>
                  <a:lnTo>
                    <a:pt x="2996" y="4549"/>
                  </a:lnTo>
                  <a:cubicBezTo>
                    <a:pt x="2992" y="4549"/>
                    <a:pt x="2988" y="4546"/>
                    <a:pt x="2988" y="4541"/>
                  </a:cubicBezTo>
                  <a:cubicBezTo>
                    <a:pt x="2988" y="4537"/>
                    <a:pt x="2992" y="4533"/>
                    <a:pt x="2996" y="4533"/>
                  </a:cubicBezTo>
                  <a:close/>
                  <a:moveTo>
                    <a:pt x="3028" y="4533"/>
                  </a:moveTo>
                  <a:lnTo>
                    <a:pt x="3028" y="4533"/>
                  </a:lnTo>
                  <a:cubicBezTo>
                    <a:pt x="3032" y="4533"/>
                    <a:pt x="3036" y="4537"/>
                    <a:pt x="3036" y="4541"/>
                  </a:cubicBezTo>
                  <a:cubicBezTo>
                    <a:pt x="3036" y="4546"/>
                    <a:pt x="3032" y="4549"/>
                    <a:pt x="3028" y="4549"/>
                  </a:cubicBezTo>
                  <a:lnTo>
                    <a:pt x="3028" y="4549"/>
                  </a:lnTo>
                  <a:cubicBezTo>
                    <a:pt x="3024" y="4549"/>
                    <a:pt x="3020" y="4546"/>
                    <a:pt x="3020" y="4541"/>
                  </a:cubicBezTo>
                  <a:cubicBezTo>
                    <a:pt x="3020" y="4537"/>
                    <a:pt x="3024" y="4533"/>
                    <a:pt x="3028" y="4533"/>
                  </a:cubicBezTo>
                  <a:close/>
                  <a:moveTo>
                    <a:pt x="3060" y="4533"/>
                  </a:moveTo>
                  <a:lnTo>
                    <a:pt x="3060" y="4533"/>
                  </a:lnTo>
                  <a:cubicBezTo>
                    <a:pt x="3064" y="4533"/>
                    <a:pt x="3068" y="4537"/>
                    <a:pt x="3068" y="4541"/>
                  </a:cubicBezTo>
                  <a:cubicBezTo>
                    <a:pt x="3068" y="4546"/>
                    <a:pt x="3064" y="4549"/>
                    <a:pt x="3060" y="4549"/>
                  </a:cubicBezTo>
                  <a:lnTo>
                    <a:pt x="3060" y="4549"/>
                  </a:lnTo>
                  <a:cubicBezTo>
                    <a:pt x="3056" y="4549"/>
                    <a:pt x="3052" y="4546"/>
                    <a:pt x="3052" y="4541"/>
                  </a:cubicBezTo>
                  <a:cubicBezTo>
                    <a:pt x="3052" y="4537"/>
                    <a:pt x="3056" y="4533"/>
                    <a:pt x="3060" y="4533"/>
                  </a:cubicBezTo>
                  <a:close/>
                  <a:moveTo>
                    <a:pt x="3092" y="4533"/>
                  </a:moveTo>
                  <a:lnTo>
                    <a:pt x="3092" y="4533"/>
                  </a:lnTo>
                  <a:cubicBezTo>
                    <a:pt x="3096" y="4533"/>
                    <a:pt x="3100" y="4537"/>
                    <a:pt x="3100" y="4541"/>
                  </a:cubicBezTo>
                  <a:cubicBezTo>
                    <a:pt x="3100" y="4546"/>
                    <a:pt x="3096" y="4549"/>
                    <a:pt x="3092" y="4549"/>
                  </a:cubicBezTo>
                  <a:lnTo>
                    <a:pt x="3092" y="4549"/>
                  </a:lnTo>
                  <a:cubicBezTo>
                    <a:pt x="3088" y="4549"/>
                    <a:pt x="3084" y="4546"/>
                    <a:pt x="3084" y="4541"/>
                  </a:cubicBezTo>
                  <a:cubicBezTo>
                    <a:pt x="3084" y="4537"/>
                    <a:pt x="3088" y="4533"/>
                    <a:pt x="3092" y="4533"/>
                  </a:cubicBezTo>
                  <a:close/>
                  <a:moveTo>
                    <a:pt x="3124" y="4533"/>
                  </a:moveTo>
                  <a:lnTo>
                    <a:pt x="3124" y="4533"/>
                  </a:lnTo>
                  <a:cubicBezTo>
                    <a:pt x="3128" y="4533"/>
                    <a:pt x="3132" y="4537"/>
                    <a:pt x="3132" y="4541"/>
                  </a:cubicBezTo>
                  <a:cubicBezTo>
                    <a:pt x="3132" y="4546"/>
                    <a:pt x="3128" y="4549"/>
                    <a:pt x="3124" y="4549"/>
                  </a:cubicBezTo>
                  <a:lnTo>
                    <a:pt x="3124" y="4549"/>
                  </a:lnTo>
                  <a:cubicBezTo>
                    <a:pt x="3120" y="4549"/>
                    <a:pt x="3116" y="4546"/>
                    <a:pt x="3116" y="4541"/>
                  </a:cubicBezTo>
                  <a:cubicBezTo>
                    <a:pt x="3116" y="4537"/>
                    <a:pt x="3120" y="4533"/>
                    <a:pt x="3124" y="4533"/>
                  </a:cubicBezTo>
                  <a:close/>
                  <a:moveTo>
                    <a:pt x="3156" y="4533"/>
                  </a:moveTo>
                  <a:lnTo>
                    <a:pt x="3156" y="4533"/>
                  </a:lnTo>
                  <a:cubicBezTo>
                    <a:pt x="3160" y="4533"/>
                    <a:pt x="3164" y="4537"/>
                    <a:pt x="3164" y="4541"/>
                  </a:cubicBezTo>
                  <a:cubicBezTo>
                    <a:pt x="3164" y="4546"/>
                    <a:pt x="3160" y="4549"/>
                    <a:pt x="3156" y="4549"/>
                  </a:cubicBezTo>
                  <a:lnTo>
                    <a:pt x="3156" y="4549"/>
                  </a:lnTo>
                  <a:cubicBezTo>
                    <a:pt x="3152" y="4549"/>
                    <a:pt x="3148" y="4546"/>
                    <a:pt x="3148" y="4541"/>
                  </a:cubicBezTo>
                  <a:cubicBezTo>
                    <a:pt x="3148" y="4537"/>
                    <a:pt x="3152" y="4533"/>
                    <a:pt x="3156" y="4533"/>
                  </a:cubicBezTo>
                  <a:close/>
                  <a:moveTo>
                    <a:pt x="3188" y="4533"/>
                  </a:moveTo>
                  <a:lnTo>
                    <a:pt x="3188" y="4533"/>
                  </a:lnTo>
                  <a:cubicBezTo>
                    <a:pt x="3192" y="4533"/>
                    <a:pt x="3196" y="4537"/>
                    <a:pt x="3196" y="4541"/>
                  </a:cubicBezTo>
                  <a:cubicBezTo>
                    <a:pt x="3196" y="4546"/>
                    <a:pt x="3192" y="4549"/>
                    <a:pt x="3188" y="4549"/>
                  </a:cubicBezTo>
                  <a:lnTo>
                    <a:pt x="3188" y="4549"/>
                  </a:lnTo>
                  <a:cubicBezTo>
                    <a:pt x="3184" y="4549"/>
                    <a:pt x="3180" y="4546"/>
                    <a:pt x="3180" y="4541"/>
                  </a:cubicBezTo>
                  <a:cubicBezTo>
                    <a:pt x="3180" y="4537"/>
                    <a:pt x="3184" y="4533"/>
                    <a:pt x="3188" y="4533"/>
                  </a:cubicBezTo>
                  <a:close/>
                  <a:moveTo>
                    <a:pt x="3220" y="4533"/>
                  </a:moveTo>
                  <a:lnTo>
                    <a:pt x="3220" y="4533"/>
                  </a:lnTo>
                  <a:cubicBezTo>
                    <a:pt x="3224" y="4533"/>
                    <a:pt x="3228" y="4537"/>
                    <a:pt x="3228" y="4541"/>
                  </a:cubicBezTo>
                  <a:cubicBezTo>
                    <a:pt x="3228" y="4546"/>
                    <a:pt x="3224" y="4549"/>
                    <a:pt x="3220" y="4549"/>
                  </a:cubicBezTo>
                  <a:lnTo>
                    <a:pt x="3220" y="4549"/>
                  </a:lnTo>
                  <a:cubicBezTo>
                    <a:pt x="3216" y="4549"/>
                    <a:pt x="3212" y="4546"/>
                    <a:pt x="3212" y="4541"/>
                  </a:cubicBezTo>
                  <a:cubicBezTo>
                    <a:pt x="3212" y="4537"/>
                    <a:pt x="3216" y="4533"/>
                    <a:pt x="3220" y="4533"/>
                  </a:cubicBezTo>
                  <a:close/>
                  <a:moveTo>
                    <a:pt x="3252" y="4533"/>
                  </a:moveTo>
                  <a:lnTo>
                    <a:pt x="3252" y="4533"/>
                  </a:lnTo>
                  <a:cubicBezTo>
                    <a:pt x="3256" y="4533"/>
                    <a:pt x="3260" y="4537"/>
                    <a:pt x="3260" y="4541"/>
                  </a:cubicBezTo>
                  <a:cubicBezTo>
                    <a:pt x="3260" y="4546"/>
                    <a:pt x="3256" y="4549"/>
                    <a:pt x="3252" y="4549"/>
                  </a:cubicBezTo>
                  <a:lnTo>
                    <a:pt x="3252" y="4549"/>
                  </a:lnTo>
                  <a:cubicBezTo>
                    <a:pt x="3248" y="4549"/>
                    <a:pt x="3244" y="4546"/>
                    <a:pt x="3244" y="4541"/>
                  </a:cubicBezTo>
                  <a:cubicBezTo>
                    <a:pt x="3244" y="4537"/>
                    <a:pt x="3248" y="4533"/>
                    <a:pt x="3252" y="4533"/>
                  </a:cubicBezTo>
                  <a:close/>
                  <a:moveTo>
                    <a:pt x="3284" y="4533"/>
                  </a:moveTo>
                  <a:lnTo>
                    <a:pt x="3284" y="4533"/>
                  </a:lnTo>
                  <a:cubicBezTo>
                    <a:pt x="3289" y="4533"/>
                    <a:pt x="3292" y="4537"/>
                    <a:pt x="3292" y="4541"/>
                  </a:cubicBezTo>
                  <a:cubicBezTo>
                    <a:pt x="3292" y="4546"/>
                    <a:pt x="3289" y="4549"/>
                    <a:pt x="3284" y="4549"/>
                  </a:cubicBezTo>
                  <a:lnTo>
                    <a:pt x="3284" y="4549"/>
                  </a:lnTo>
                  <a:cubicBezTo>
                    <a:pt x="3280" y="4549"/>
                    <a:pt x="3276" y="4546"/>
                    <a:pt x="3276" y="4541"/>
                  </a:cubicBezTo>
                  <a:cubicBezTo>
                    <a:pt x="3276" y="4537"/>
                    <a:pt x="3280" y="4533"/>
                    <a:pt x="3284" y="4533"/>
                  </a:cubicBezTo>
                  <a:close/>
                  <a:moveTo>
                    <a:pt x="3316" y="4533"/>
                  </a:moveTo>
                  <a:lnTo>
                    <a:pt x="3316" y="4533"/>
                  </a:lnTo>
                  <a:cubicBezTo>
                    <a:pt x="3321" y="4533"/>
                    <a:pt x="3324" y="4537"/>
                    <a:pt x="3324" y="4541"/>
                  </a:cubicBezTo>
                  <a:cubicBezTo>
                    <a:pt x="3324" y="4546"/>
                    <a:pt x="3321" y="4549"/>
                    <a:pt x="3316" y="4549"/>
                  </a:cubicBezTo>
                  <a:lnTo>
                    <a:pt x="3316" y="4549"/>
                  </a:lnTo>
                  <a:cubicBezTo>
                    <a:pt x="3312" y="4549"/>
                    <a:pt x="3308" y="4546"/>
                    <a:pt x="3308" y="4541"/>
                  </a:cubicBezTo>
                  <a:cubicBezTo>
                    <a:pt x="3308" y="4537"/>
                    <a:pt x="3312" y="4533"/>
                    <a:pt x="3316" y="4533"/>
                  </a:cubicBezTo>
                  <a:close/>
                  <a:moveTo>
                    <a:pt x="3348" y="4533"/>
                  </a:moveTo>
                  <a:lnTo>
                    <a:pt x="3348" y="4533"/>
                  </a:lnTo>
                  <a:cubicBezTo>
                    <a:pt x="3353" y="4533"/>
                    <a:pt x="3356" y="4537"/>
                    <a:pt x="3356" y="4541"/>
                  </a:cubicBezTo>
                  <a:cubicBezTo>
                    <a:pt x="3356" y="4546"/>
                    <a:pt x="3353" y="4549"/>
                    <a:pt x="3348" y="4549"/>
                  </a:cubicBezTo>
                  <a:lnTo>
                    <a:pt x="3348" y="4549"/>
                  </a:lnTo>
                  <a:cubicBezTo>
                    <a:pt x="3344" y="4549"/>
                    <a:pt x="3340" y="4546"/>
                    <a:pt x="3340" y="4541"/>
                  </a:cubicBezTo>
                  <a:cubicBezTo>
                    <a:pt x="3340" y="4537"/>
                    <a:pt x="3344" y="4533"/>
                    <a:pt x="3348" y="4533"/>
                  </a:cubicBezTo>
                  <a:close/>
                  <a:moveTo>
                    <a:pt x="3380" y="4533"/>
                  </a:moveTo>
                  <a:lnTo>
                    <a:pt x="3380" y="4533"/>
                  </a:lnTo>
                  <a:cubicBezTo>
                    <a:pt x="3385" y="4533"/>
                    <a:pt x="3388" y="4537"/>
                    <a:pt x="3388" y="4541"/>
                  </a:cubicBezTo>
                  <a:cubicBezTo>
                    <a:pt x="3388" y="4546"/>
                    <a:pt x="3385" y="4549"/>
                    <a:pt x="3380" y="4549"/>
                  </a:cubicBezTo>
                  <a:lnTo>
                    <a:pt x="3380" y="4549"/>
                  </a:lnTo>
                  <a:cubicBezTo>
                    <a:pt x="3376" y="4549"/>
                    <a:pt x="3372" y="4546"/>
                    <a:pt x="3372" y="4541"/>
                  </a:cubicBezTo>
                  <a:cubicBezTo>
                    <a:pt x="3372" y="4537"/>
                    <a:pt x="3376" y="4533"/>
                    <a:pt x="3380" y="4533"/>
                  </a:cubicBezTo>
                  <a:close/>
                  <a:moveTo>
                    <a:pt x="3412" y="4533"/>
                  </a:moveTo>
                  <a:lnTo>
                    <a:pt x="3412" y="4533"/>
                  </a:lnTo>
                  <a:cubicBezTo>
                    <a:pt x="3417" y="4533"/>
                    <a:pt x="3420" y="4537"/>
                    <a:pt x="3420" y="4541"/>
                  </a:cubicBezTo>
                  <a:cubicBezTo>
                    <a:pt x="3420" y="4546"/>
                    <a:pt x="3417" y="4549"/>
                    <a:pt x="3412" y="4549"/>
                  </a:cubicBezTo>
                  <a:lnTo>
                    <a:pt x="3412" y="4549"/>
                  </a:lnTo>
                  <a:cubicBezTo>
                    <a:pt x="3408" y="4549"/>
                    <a:pt x="3404" y="4546"/>
                    <a:pt x="3404" y="4541"/>
                  </a:cubicBezTo>
                  <a:cubicBezTo>
                    <a:pt x="3404" y="4537"/>
                    <a:pt x="3408" y="4533"/>
                    <a:pt x="3412" y="4533"/>
                  </a:cubicBezTo>
                  <a:close/>
                  <a:moveTo>
                    <a:pt x="3444" y="4533"/>
                  </a:moveTo>
                  <a:lnTo>
                    <a:pt x="3444" y="4533"/>
                  </a:lnTo>
                  <a:cubicBezTo>
                    <a:pt x="3449" y="4533"/>
                    <a:pt x="3452" y="4537"/>
                    <a:pt x="3452" y="4541"/>
                  </a:cubicBezTo>
                  <a:cubicBezTo>
                    <a:pt x="3452" y="4546"/>
                    <a:pt x="3449" y="4549"/>
                    <a:pt x="3444" y="4549"/>
                  </a:cubicBezTo>
                  <a:lnTo>
                    <a:pt x="3444" y="4549"/>
                  </a:lnTo>
                  <a:cubicBezTo>
                    <a:pt x="3440" y="4549"/>
                    <a:pt x="3436" y="4546"/>
                    <a:pt x="3436" y="4541"/>
                  </a:cubicBezTo>
                  <a:cubicBezTo>
                    <a:pt x="3436" y="4537"/>
                    <a:pt x="3440" y="4533"/>
                    <a:pt x="3444" y="4533"/>
                  </a:cubicBezTo>
                  <a:close/>
                  <a:moveTo>
                    <a:pt x="3476" y="4533"/>
                  </a:moveTo>
                  <a:lnTo>
                    <a:pt x="3476" y="4533"/>
                  </a:lnTo>
                  <a:cubicBezTo>
                    <a:pt x="3481" y="4533"/>
                    <a:pt x="3484" y="4537"/>
                    <a:pt x="3484" y="4541"/>
                  </a:cubicBezTo>
                  <a:cubicBezTo>
                    <a:pt x="3484" y="4546"/>
                    <a:pt x="3481" y="4549"/>
                    <a:pt x="3476" y="4549"/>
                  </a:cubicBezTo>
                  <a:lnTo>
                    <a:pt x="3476" y="4549"/>
                  </a:lnTo>
                  <a:cubicBezTo>
                    <a:pt x="3472" y="4549"/>
                    <a:pt x="3468" y="4546"/>
                    <a:pt x="3468" y="4541"/>
                  </a:cubicBezTo>
                  <a:cubicBezTo>
                    <a:pt x="3468" y="4537"/>
                    <a:pt x="3472" y="4533"/>
                    <a:pt x="3476" y="4533"/>
                  </a:cubicBezTo>
                  <a:close/>
                  <a:moveTo>
                    <a:pt x="3508" y="4533"/>
                  </a:moveTo>
                  <a:lnTo>
                    <a:pt x="3508" y="4533"/>
                  </a:lnTo>
                  <a:cubicBezTo>
                    <a:pt x="3513" y="4533"/>
                    <a:pt x="3516" y="4537"/>
                    <a:pt x="3516" y="4541"/>
                  </a:cubicBezTo>
                  <a:cubicBezTo>
                    <a:pt x="3516" y="4546"/>
                    <a:pt x="3513" y="4549"/>
                    <a:pt x="3508" y="4549"/>
                  </a:cubicBezTo>
                  <a:lnTo>
                    <a:pt x="3508" y="4549"/>
                  </a:lnTo>
                  <a:cubicBezTo>
                    <a:pt x="3504" y="4549"/>
                    <a:pt x="3500" y="4546"/>
                    <a:pt x="3500" y="4541"/>
                  </a:cubicBezTo>
                  <a:cubicBezTo>
                    <a:pt x="3500" y="4537"/>
                    <a:pt x="3504" y="4533"/>
                    <a:pt x="3508" y="4533"/>
                  </a:cubicBezTo>
                  <a:close/>
                  <a:moveTo>
                    <a:pt x="3540" y="4533"/>
                  </a:moveTo>
                  <a:lnTo>
                    <a:pt x="3540" y="4533"/>
                  </a:lnTo>
                  <a:cubicBezTo>
                    <a:pt x="3545" y="4533"/>
                    <a:pt x="3548" y="4537"/>
                    <a:pt x="3548" y="4541"/>
                  </a:cubicBezTo>
                  <a:cubicBezTo>
                    <a:pt x="3548" y="4546"/>
                    <a:pt x="3545" y="4549"/>
                    <a:pt x="3540" y="4549"/>
                  </a:cubicBezTo>
                  <a:lnTo>
                    <a:pt x="3540" y="4549"/>
                  </a:lnTo>
                  <a:cubicBezTo>
                    <a:pt x="3536" y="4549"/>
                    <a:pt x="3532" y="4546"/>
                    <a:pt x="3532" y="4541"/>
                  </a:cubicBezTo>
                  <a:cubicBezTo>
                    <a:pt x="3532" y="4537"/>
                    <a:pt x="3536" y="4533"/>
                    <a:pt x="3540" y="4533"/>
                  </a:cubicBezTo>
                  <a:close/>
                  <a:moveTo>
                    <a:pt x="3572" y="4533"/>
                  </a:moveTo>
                  <a:lnTo>
                    <a:pt x="3572" y="4533"/>
                  </a:lnTo>
                  <a:cubicBezTo>
                    <a:pt x="3577" y="4533"/>
                    <a:pt x="3580" y="4537"/>
                    <a:pt x="3580" y="4541"/>
                  </a:cubicBezTo>
                  <a:cubicBezTo>
                    <a:pt x="3580" y="4546"/>
                    <a:pt x="3577" y="4549"/>
                    <a:pt x="3572" y="4549"/>
                  </a:cubicBezTo>
                  <a:lnTo>
                    <a:pt x="3572" y="4549"/>
                  </a:lnTo>
                  <a:cubicBezTo>
                    <a:pt x="3568" y="4549"/>
                    <a:pt x="3564" y="4546"/>
                    <a:pt x="3564" y="4541"/>
                  </a:cubicBezTo>
                  <a:cubicBezTo>
                    <a:pt x="3564" y="4537"/>
                    <a:pt x="3568" y="4533"/>
                    <a:pt x="3572" y="4533"/>
                  </a:cubicBezTo>
                  <a:close/>
                  <a:moveTo>
                    <a:pt x="3604" y="4533"/>
                  </a:moveTo>
                  <a:lnTo>
                    <a:pt x="3604" y="4533"/>
                  </a:lnTo>
                  <a:cubicBezTo>
                    <a:pt x="3609" y="4533"/>
                    <a:pt x="3612" y="4537"/>
                    <a:pt x="3612" y="4541"/>
                  </a:cubicBezTo>
                  <a:cubicBezTo>
                    <a:pt x="3612" y="4546"/>
                    <a:pt x="3609" y="4549"/>
                    <a:pt x="3604" y="4549"/>
                  </a:cubicBezTo>
                  <a:lnTo>
                    <a:pt x="3604" y="4549"/>
                  </a:lnTo>
                  <a:cubicBezTo>
                    <a:pt x="3600" y="4549"/>
                    <a:pt x="3596" y="4546"/>
                    <a:pt x="3596" y="4541"/>
                  </a:cubicBezTo>
                  <a:cubicBezTo>
                    <a:pt x="3596" y="4537"/>
                    <a:pt x="3600" y="4533"/>
                    <a:pt x="3604" y="4533"/>
                  </a:cubicBezTo>
                  <a:close/>
                  <a:moveTo>
                    <a:pt x="3636" y="4533"/>
                  </a:moveTo>
                  <a:lnTo>
                    <a:pt x="3636" y="4533"/>
                  </a:lnTo>
                  <a:cubicBezTo>
                    <a:pt x="3641" y="4533"/>
                    <a:pt x="3644" y="4537"/>
                    <a:pt x="3644" y="4541"/>
                  </a:cubicBezTo>
                  <a:cubicBezTo>
                    <a:pt x="3644" y="4546"/>
                    <a:pt x="3641" y="4549"/>
                    <a:pt x="3636" y="4549"/>
                  </a:cubicBezTo>
                  <a:lnTo>
                    <a:pt x="3636" y="4549"/>
                  </a:lnTo>
                  <a:cubicBezTo>
                    <a:pt x="3632" y="4549"/>
                    <a:pt x="3628" y="4546"/>
                    <a:pt x="3628" y="4541"/>
                  </a:cubicBezTo>
                  <a:cubicBezTo>
                    <a:pt x="3628" y="4537"/>
                    <a:pt x="3632" y="4533"/>
                    <a:pt x="3636" y="4533"/>
                  </a:cubicBezTo>
                  <a:close/>
                  <a:moveTo>
                    <a:pt x="3668" y="4533"/>
                  </a:moveTo>
                  <a:lnTo>
                    <a:pt x="3668" y="4533"/>
                  </a:lnTo>
                  <a:cubicBezTo>
                    <a:pt x="3673" y="4533"/>
                    <a:pt x="3676" y="4537"/>
                    <a:pt x="3676" y="4541"/>
                  </a:cubicBezTo>
                  <a:cubicBezTo>
                    <a:pt x="3676" y="4546"/>
                    <a:pt x="3673" y="4549"/>
                    <a:pt x="3668" y="4549"/>
                  </a:cubicBezTo>
                  <a:lnTo>
                    <a:pt x="3668" y="4549"/>
                  </a:lnTo>
                  <a:cubicBezTo>
                    <a:pt x="3664" y="4549"/>
                    <a:pt x="3660" y="4546"/>
                    <a:pt x="3660" y="4541"/>
                  </a:cubicBezTo>
                  <a:cubicBezTo>
                    <a:pt x="3660" y="4537"/>
                    <a:pt x="3664" y="4533"/>
                    <a:pt x="3668" y="4533"/>
                  </a:cubicBezTo>
                  <a:close/>
                  <a:moveTo>
                    <a:pt x="3700" y="4533"/>
                  </a:moveTo>
                  <a:lnTo>
                    <a:pt x="3700" y="4533"/>
                  </a:lnTo>
                  <a:cubicBezTo>
                    <a:pt x="3705" y="4533"/>
                    <a:pt x="3708" y="4537"/>
                    <a:pt x="3708" y="4541"/>
                  </a:cubicBezTo>
                  <a:cubicBezTo>
                    <a:pt x="3708" y="4546"/>
                    <a:pt x="3705" y="4549"/>
                    <a:pt x="3700" y="4549"/>
                  </a:cubicBezTo>
                  <a:lnTo>
                    <a:pt x="3700" y="4549"/>
                  </a:lnTo>
                  <a:cubicBezTo>
                    <a:pt x="3696" y="4549"/>
                    <a:pt x="3692" y="4546"/>
                    <a:pt x="3692" y="4541"/>
                  </a:cubicBezTo>
                  <a:cubicBezTo>
                    <a:pt x="3692" y="4537"/>
                    <a:pt x="3696" y="4533"/>
                    <a:pt x="3700" y="4533"/>
                  </a:cubicBezTo>
                  <a:close/>
                  <a:moveTo>
                    <a:pt x="3732" y="4533"/>
                  </a:moveTo>
                  <a:lnTo>
                    <a:pt x="3732" y="4533"/>
                  </a:lnTo>
                  <a:cubicBezTo>
                    <a:pt x="3737" y="4533"/>
                    <a:pt x="3740" y="4537"/>
                    <a:pt x="3740" y="4541"/>
                  </a:cubicBezTo>
                  <a:cubicBezTo>
                    <a:pt x="3740" y="4546"/>
                    <a:pt x="3737" y="4549"/>
                    <a:pt x="3732" y="4549"/>
                  </a:cubicBezTo>
                  <a:lnTo>
                    <a:pt x="3732" y="4549"/>
                  </a:lnTo>
                  <a:cubicBezTo>
                    <a:pt x="3728" y="4549"/>
                    <a:pt x="3724" y="4546"/>
                    <a:pt x="3724" y="4541"/>
                  </a:cubicBezTo>
                  <a:cubicBezTo>
                    <a:pt x="3724" y="4537"/>
                    <a:pt x="3728" y="4533"/>
                    <a:pt x="3732" y="4533"/>
                  </a:cubicBezTo>
                  <a:close/>
                  <a:moveTo>
                    <a:pt x="3764" y="4533"/>
                  </a:moveTo>
                  <a:lnTo>
                    <a:pt x="3764" y="4533"/>
                  </a:lnTo>
                  <a:cubicBezTo>
                    <a:pt x="3769" y="4533"/>
                    <a:pt x="3772" y="4537"/>
                    <a:pt x="3772" y="4541"/>
                  </a:cubicBezTo>
                  <a:cubicBezTo>
                    <a:pt x="3772" y="4546"/>
                    <a:pt x="3769" y="4549"/>
                    <a:pt x="3764" y="4549"/>
                  </a:cubicBezTo>
                  <a:lnTo>
                    <a:pt x="3764" y="4549"/>
                  </a:lnTo>
                  <a:cubicBezTo>
                    <a:pt x="3760" y="4549"/>
                    <a:pt x="3756" y="4546"/>
                    <a:pt x="3756" y="4541"/>
                  </a:cubicBezTo>
                  <a:cubicBezTo>
                    <a:pt x="3756" y="4537"/>
                    <a:pt x="3760" y="4533"/>
                    <a:pt x="3764" y="4533"/>
                  </a:cubicBezTo>
                  <a:close/>
                  <a:moveTo>
                    <a:pt x="3796" y="4533"/>
                  </a:moveTo>
                  <a:lnTo>
                    <a:pt x="3796" y="4533"/>
                  </a:lnTo>
                  <a:cubicBezTo>
                    <a:pt x="3801" y="4533"/>
                    <a:pt x="3804" y="4537"/>
                    <a:pt x="3804" y="4541"/>
                  </a:cubicBezTo>
                  <a:cubicBezTo>
                    <a:pt x="3804" y="4546"/>
                    <a:pt x="3801" y="4549"/>
                    <a:pt x="3796" y="4549"/>
                  </a:cubicBezTo>
                  <a:lnTo>
                    <a:pt x="3796" y="4549"/>
                  </a:lnTo>
                  <a:cubicBezTo>
                    <a:pt x="3792" y="4549"/>
                    <a:pt x="3788" y="4546"/>
                    <a:pt x="3788" y="4541"/>
                  </a:cubicBezTo>
                  <a:cubicBezTo>
                    <a:pt x="3788" y="4537"/>
                    <a:pt x="3792" y="4533"/>
                    <a:pt x="3796" y="4533"/>
                  </a:cubicBezTo>
                  <a:close/>
                  <a:moveTo>
                    <a:pt x="3828" y="4533"/>
                  </a:moveTo>
                  <a:lnTo>
                    <a:pt x="3828" y="4533"/>
                  </a:lnTo>
                  <a:cubicBezTo>
                    <a:pt x="3833" y="4533"/>
                    <a:pt x="3836" y="4537"/>
                    <a:pt x="3836" y="4541"/>
                  </a:cubicBezTo>
                  <a:cubicBezTo>
                    <a:pt x="3836" y="4546"/>
                    <a:pt x="3833" y="4549"/>
                    <a:pt x="3828" y="4549"/>
                  </a:cubicBezTo>
                  <a:lnTo>
                    <a:pt x="3828" y="4549"/>
                  </a:lnTo>
                  <a:cubicBezTo>
                    <a:pt x="3824" y="4549"/>
                    <a:pt x="3820" y="4546"/>
                    <a:pt x="3820" y="4541"/>
                  </a:cubicBezTo>
                  <a:cubicBezTo>
                    <a:pt x="3820" y="4537"/>
                    <a:pt x="3824" y="4533"/>
                    <a:pt x="3828" y="4533"/>
                  </a:cubicBezTo>
                  <a:close/>
                  <a:moveTo>
                    <a:pt x="3860" y="4533"/>
                  </a:moveTo>
                  <a:lnTo>
                    <a:pt x="3860" y="4533"/>
                  </a:lnTo>
                  <a:cubicBezTo>
                    <a:pt x="3865" y="4533"/>
                    <a:pt x="3868" y="4537"/>
                    <a:pt x="3868" y="4541"/>
                  </a:cubicBezTo>
                  <a:cubicBezTo>
                    <a:pt x="3868" y="4546"/>
                    <a:pt x="3865" y="4549"/>
                    <a:pt x="3860" y="4549"/>
                  </a:cubicBezTo>
                  <a:lnTo>
                    <a:pt x="3860" y="4549"/>
                  </a:lnTo>
                  <a:cubicBezTo>
                    <a:pt x="3856" y="4549"/>
                    <a:pt x="3852" y="4546"/>
                    <a:pt x="3852" y="4541"/>
                  </a:cubicBezTo>
                  <a:cubicBezTo>
                    <a:pt x="3852" y="4537"/>
                    <a:pt x="3856" y="4533"/>
                    <a:pt x="3860" y="4533"/>
                  </a:cubicBezTo>
                  <a:close/>
                  <a:moveTo>
                    <a:pt x="3892" y="4533"/>
                  </a:moveTo>
                  <a:lnTo>
                    <a:pt x="3892" y="4533"/>
                  </a:lnTo>
                  <a:cubicBezTo>
                    <a:pt x="3897" y="4533"/>
                    <a:pt x="3900" y="4537"/>
                    <a:pt x="3900" y="4541"/>
                  </a:cubicBezTo>
                  <a:cubicBezTo>
                    <a:pt x="3900" y="4546"/>
                    <a:pt x="3897" y="4549"/>
                    <a:pt x="3892" y="4549"/>
                  </a:cubicBezTo>
                  <a:lnTo>
                    <a:pt x="3892" y="4549"/>
                  </a:lnTo>
                  <a:cubicBezTo>
                    <a:pt x="3888" y="4549"/>
                    <a:pt x="3884" y="4546"/>
                    <a:pt x="3884" y="4541"/>
                  </a:cubicBezTo>
                  <a:cubicBezTo>
                    <a:pt x="3884" y="4537"/>
                    <a:pt x="3888" y="4533"/>
                    <a:pt x="3892" y="4533"/>
                  </a:cubicBezTo>
                  <a:close/>
                  <a:moveTo>
                    <a:pt x="3924" y="4533"/>
                  </a:moveTo>
                  <a:lnTo>
                    <a:pt x="3924" y="4533"/>
                  </a:lnTo>
                  <a:cubicBezTo>
                    <a:pt x="3929" y="4533"/>
                    <a:pt x="3932" y="4537"/>
                    <a:pt x="3932" y="4541"/>
                  </a:cubicBezTo>
                  <a:cubicBezTo>
                    <a:pt x="3932" y="4546"/>
                    <a:pt x="3929" y="4549"/>
                    <a:pt x="3924" y="4549"/>
                  </a:cubicBezTo>
                  <a:lnTo>
                    <a:pt x="3924" y="4549"/>
                  </a:lnTo>
                  <a:cubicBezTo>
                    <a:pt x="3920" y="4549"/>
                    <a:pt x="3916" y="4546"/>
                    <a:pt x="3916" y="4541"/>
                  </a:cubicBezTo>
                  <a:cubicBezTo>
                    <a:pt x="3916" y="4537"/>
                    <a:pt x="3920" y="4533"/>
                    <a:pt x="3924" y="4533"/>
                  </a:cubicBezTo>
                  <a:close/>
                  <a:moveTo>
                    <a:pt x="3956" y="4533"/>
                  </a:moveTo>
                  <a:lnTo>
                    <a:pt x="3956" y="4533"/>
                  </a:lnTo>
                  <a:cubicBezTo>
                    <a:pt x="3961" y="4533"/>
                    <a:pt x="3964" y="4537"/>
                    <a:pt x="3964" y="4541"/>
                  </a:cubicBezTo>
                  <a:cubicBezTo>
                    <a:pt x="3964" y="4546"/>
                    <a:pt x="3961" y="4549"/>
                    <a:pt x="3956" y="4549"/>
                  </a:cubicBezTo>
                  <a:lnTo>
                    <a:pt x="3956" y="4549"/>
                  </a:lnTo>
                  <a:cubicBezTo>
                    <a:pt x="3952" y="4549"/>
                    <a:pt x="3948" y="4546"/>
                    <a:pt x="3948" y="4541"/>
                  </a:cubicBezTo>
                  <a:cubicBezTo>
                    <a:pt x="3948" y="4537"/>
                    <a:pt x="3952" y="4533"/>
                    <a:pt x="3956" y="4533"/>
                  </a:cubicBezTo>
                  <a:close/>
                  <a:moveTo>
                    <a:pt x="3988" y="4533"/>
                  </a:moveTo>
                  <a:lnTo>
                    <a:pt x="3988" y="4533"/>
                  </a:lnTo>
                  <a:cubicBezTo>
                    <a:pt x="3993" y="4533"/>
                    <a:pt x="3996" y="4537"/>
                    <a:pt x="3996" y="4541"/>
                  </a:cubicBezTo>
                  <a:cubicBezTo>
                    <a:pt x="3996" y="4546"/>
                    <a:pt x="3993" y="4549"/>
                    <a:pt x="3988" y="4549"/>
                  </a:cubicBezTo>
                  <a:lnTo>
                    <a:pt x="3988" y="4549"/>
                  </a:lnTo>
                  <a:cubicBezTo>
                    <a:pt x="3984" y="4549"/>
                    <a:pt x="3980" y="4546"/>
                    <a:pt x="3980" y="4541"/>
                  </a:cubicBezTo>
                  <a:cubicBezTo>
                    <a:pt x="3980" y="4537"/>
                    <a:pt x="3984" y="4533"/>
                    <a:pt x="3988" y="4533"/>
                  </a:cubicBezTo>
                  <a:close/>
                  <a:moveTo>
                    <a:pt x="4020" y="4533"/>
                  </a:moveTo>
                  <a:lnTo>
                    <a:pt x="4020" y="4533"/>
                  </a:lnTo>
                  <a:cubicBezTo>
                    <a:pt x="4025" y="4533"/>
                    <a:pt x="4028" y="4537"/>
                    <a:pt x="4028" y="4541"/>
                  </a:cubicBezTo>
                  <a:cubicBezTo>
                    <a:pt x="4028" y="4546"/>
                    <a:pt x="4025" y="4549"/>
                    <a:pt x="4020" y="4549"/>
                  </a:cubicBezTo>
                  <a:lnTo>
                    <a:pt x="4020" y="4549"/>
                  </a:lnTo>
                  <a:cubicBezTo>
                    <a:pt x="4016" y="4549"/>
                    <a:pt x="4012" y="4546"/>
                    <a:pt x="4012" y="4541"/>
                  </a:cubicBezTo>
                  <a:cubicBezTo>
                    <a:pt x="4012" y="4537"/>
                    <a:pt x="4016" y="4533"/>
                    <a:pt x="4020" y="4533"/>
                  </a:cubicBezTo>
                  <a:close/>
                  <a:moveTo>
                    <a:pt x="4052" y="4533"/>
                  </a:moveTo>
                  <a:lnTo>
                    <a:pt x="4052" y="4533"/>
                  </a:lnTo>
                  <a:cubicBezTo>
                    <a:pt x="4057" y="4533"/>
                    <a:pt x="4060" y="4537"/>
                    <a:pt x="4060" y="4541"/>
                  </a:cubicBezTo>
                  <a:cubicBezTo>
                    <a:pt x="4060" y="4546"/>
                    <a:pt x="4057" y="4549"/>
                    <a:pt x="4052" y="4549"/>
                  </a:cubicBezTo>
                  <a:lnTo>
                    <a:pt x="4052" y="4549"/>
                  </a:lnTo>
                  <a:cubicBezTo>
                    <a:pt x="4048" y="4549"/>
                    <a:pt x="4044" y="4546"/>
                    <a:pt x="4044" y="4541"/>
                  </a:cubicBezTo>
                  <a:cubicBezTo>
                    <a:pt x="4044" y="4537"/>
                    <a:pt x="4048" y="4533"/>
                    <a:pt x="4052" y="4533"/>
                  </a:cubicBezTo>
                  <a:close/>
                  <a:moveTo>
                    <a:pt x="4084" y="4533"/>
                  </a:moveTo>
                  <a:lnTo>
                    <a:pt x="4084" y="4533"/>
                  </a:lnTo>
                  <a:cubicBezTo>
                    <a:pt x="4089" y="4533"/>
                    <a:pt x="4092" y="4537"/>
                    <a:pt x="4092" y="4541"/>
                  </a:cubicBezTo>
                  <a:cubicBezTo>
                    <a:pt x="4092" y="4546"/>
                    <a:pt x="4089" y="4549"/>
                    <a:pt x="4084" y="4549"/>
                  </a:cubicBezTo>
                  <a:lnTo>
                    <a:pt x="4084" y="4549"/>
                  </a:lnTo>
                  <a:cubicBezTo>
                    <a:pt x="4080" y="4549"/>
                    <a:pt x="4076" y="4546"/>
                    <a:pt x="4076" y="4541"/>
                  </a:cubicBezTo>
                  <a:cubicBezTo>
                    <a:pt x="4076" y="4537"/>
                    <a:pt x="4080" y="4533"/>
                    <a:pt x="4084" y="4533"/>
                  </a:cubicBezTo>
                  <a:close/>
                  <a:moveTo>
                    <a:pt x="4116" y="4533"/>
                  </a:moveTo>
                  <a:lnTo>
                    <a:pt x="4116" y="4533"/>
                  </a:lnTo>
                  <a:cubicBezTo>
                    <a:pt x="4121" y="4533"/>
                    <a:pt x="4124" y="4537"/>
                    <a:pt x="4124" y="4541"/>
                  </a:cubicBezTo>
                  <a:cubicBezTo>
                    <a:pt x="4124" y="4546"/>
                    <a:pt x="4121" y="4549"/>
                    <a:pt x="4116" y="4549"/>
                  </a:cubicBezTo>
                  <a:lnTo>
                    <a:pt x="4116" y="4549"/>
                  </a:lnTo>
                  <a:cubicBezTo>
                    <a:pt x="4112" y="4549"/>
                    <a:pt x="4108" y="4546"/>
                    <a:pt x="4108" y="4541"/>
                  </a:cubicBezTo>
                  <a:cubicBezTo>
                    <a:pt x="4108" y="4537"/>
                    <a:pt x="4112" y="4533"/>
                    <a:pt x="4116" y="4533"/>
                  </a:cubicBezTo>
                  <a:close/>
                  <a:moveTo>
                    <a:pt x="4148" y="4533"/>
                  </a:moveTo>
                  <a:lnTo>
                    <a:pt x="4149" y="4533"/>
                  </a:lnTo>
                  <a:cubicBezTo>
                    <a:pt x="4153" y="4533"/>
                    <a:pt x="4157" y="4537"/>
                    <a:pt x="4157" y="4541"/>
                  </a:cubicBezTo>
                  <a:cubicBezTo>
                    <a:pt x="4157" y="4546"/>
                    <a:pt x="4153" y="4549"/>
                    <a:pt x="4149" y="4549"/>
                  </a:cubicBezTo>
                  <a:lnTo>
                    <a:pt x="4148" y="4549"/>
                  </a:lnTo>
                  <a:cubicBezTo>
                    <a:pt x="4144" y="4549"/>
                    <a:pt x="4140" y="4546"/>
                    <a:pt x="4140" y="4541"/>
                  </a:cubicBezTo>
                  <a:cubicBezTo>
                    <a:pt x="4140" y="4537"/>
                    <a:pt x="4144" y="4533"/>
                    <a:pt x="4148" y="4533"/>
                  </a:cubicBezTo>
                  <a:close/>
                  <a:moveTo>
                    <a:pt x="4181" y="4533"/>
                  </a:moveTo>
                  <a:lnTo>
                    <a:pt x="4181" y="4533"/>
                  </a:lnTo>
                  <a:cubicBezTo>
                    <a:pt x="4185" y="4533"/>
                    <a:pt x="4189" y="4537"/>
                    <a:pt x="4189" y="4541"/>
                  </a:cubicBezTo>
                  <a:cubicBezTo>
                    <a:pt x="4189" y="4546"/>
                    <a:pt x="4185" y="4549"/>
                    <a:pt x="4181" y="4549"/>
                  </a:cubicBezTo>
                  <a:lnTo>
                    <a:pt x="4181" y="4549"/>
                  </a:lnTo>
                  <a:cubicBezTo>
                    <a:pt x="4176" y="4549"/>
                    <a:pt x="4173" y="4546"/>
                    <a:pt x="4173" y="4541"/>
                  </a:cubicBezTo>
                  <a:cubicBezTo>
                    <a:pt x="4173" y="4537"/>
                    <a:pt x="4176" y="4533"/>
                    <a:pt x="4181" y="4533"/>
                  </a:cubicBezTo>
                  <a:close/>
                  <a:moveTo>
                    <a:pt x="4213" y="4533"/>
                  </a:moveTo>
                  <a:lnTo>
                    <a:pt x="4213" y="4533"/>
                  </a:lnTo>
                  <a:cubicBezTo>
                    <a:pt x="4217" y="4533"/>
                    <a:pt x="4221" y="4537"/>
                    <a:pt x="4221" y="4541"/>
                  </a:cubicBezTo>
                  <a:cubicBezTo>
                    <a:pt x="4221" y="4546"/>
                    <a:pt x="4217" y="4549"/>
                    <a:pt x="4213" y="4549"/>
                  </a:cubicBezTo>
                  <a:lnTo>
                    <a:pt x="4213" y="4549"/>
                  </a:lnTo>
                  <a:cubicBezTo>
                    <a:pt x="4208" y="4549"/>
                    <a:pt x="4205" y="4546"/>
                    <a:pt x="4205" y="4541"/>
                  </a:cubicBezTo>
                  <a:cubicBezTo>
                    <a:pt x="4205" y="4537"/>
                    <a:pt x="4208" y="4533"/>
                    <a:pt x="4213" y="4533"/>
                  </a:cubicBezTo>
                  <a:close/>
                  <a:moveTo>
                    <a:pt x="4245" y="4533"/>
                  </a:moveTo>
                  <a:lnTo>
                    <a:pt x="4245" y="4533"/>
                  </a:lnTo>
                  <a:cubicBezTo>
                    <a:pt x="4249" y="4533"/>
                    <a:pt x="4253" y="4537"/>
                    <a:pt x="4253" y="4541"/>
                  </a:cubicBezTo>
                  <a:cubicBezTo>
                    <a:pt x="4253" y="4546"/>
                    <a:pt x="4249" y="4549"/>
                    <a:pt x="4245" y="4549"/>
                  </a:cubicBezTo>
                  <a:lnTo>
                    <a:pt x="4245" y="4549"/>
                  </a:lnTo>
                  <a:cubicBezTo>
                    <a:pt x="4240" y="4549"/>
                    <a:pt x="4237" y="4546"/>
                    <a:pt x="4237" y="4541"/>
                  </a:cubicBezTo>
                  <a:cubicBezTo>
                    <a:pt x="4237" y="4537"/>
                    <a:pt x="4240" y="4533"/>
                    <a:pt x="4245" y="4533"/>
                  </a:cubicBezTo>
                  <a:close/>
                  <a:moveTo>
                    <a:pt x="4277" y="4533"/>
                  </a:moveTo>
                  <a:lnTo>
                    <a:pt x="4277" y="4533"/>
                  </a:lnTo>
                  <a:cubicBezTo>
                    <a:pt x="4281" y="4533"/>
                    <a:pt x="4285" y="4537"/>
                    <a:pt x="4285" y="4541"/>
                  </a:cubicBezTo>
                  <a:cubicBezTo>
                    <a:pt x="4285" y="4546"/>
                    <a:pt x="4281" y="4549"/>
                    <a:pt x="4277" y="4549"/>
                  </a:cubicBezTo>
                  <a:lnTo>
                    <a:pt x="4277" y="4549"/>
                  </a:lnTo>
                  <a:cubicBezTo>
                    <a:pt x="4272" y="4549"/>
                    <a:pt x="4269" y="4546"/>
                    <a:pt x="4269" y="4541"/>
                  </a:cubicBezTo>
                  <a:cubicBezTo>
                    <a:pt x="4269" y="4537"/>
                    <a:pt x="4272" y="4533"/>
                    <a:pt x="4277" y="4533"/>
                  </a:cubicBezTo>
                  <a:close/>
                  <a:moveTo>
                    <a:pt x="4309" y="4533"/>
                  </a:moveTo>
                  <a:lnTo>
                    <a:pt x="4309" y="4533"/>
                  </a:lnTo>
                  <a:cubicBezTo>
                    <a:pt x="4313" y="4533"/>
                    <a:pt x="4317" y="4537"/>
                    <a:pt x="4317" y="4541"/>
                  </a:cubicBezTo>
                  <a:cubicBezTo>
                    <a:pt x="4317" y="4546"/>
                    <a:pt x="4313" y="4549"/>
                    <a:pt x="4309" y="4549"/>
                  </a:cubicBezTo>
                  <a:lnTo>
                    <a:pt x="4309" y="4549"/>
                  </a:lnTo>
                  <a:cubicBezTo>
                    <a:pt x="4304" y="4549"/>
                    <a:pt x="4301" y="4546"/>
                    <a:pt x="4301" y="4541"/>
                  </a:cubicBezTo>
                  <a:cubicBezTo>
                    <a:pt x="4301" y="4537"/>
                    <a:pt x="4304" y="4533"/>
                    <a:pt x="4309" y="4533"/>
                  </a:cubicBezTo>
                  <a:close/>
                  <a:moveTo>
                    <a:pt x="4341" y="4533"/>
                  </a:moveTo>
                  <a:lnTo>
                    <a:pt x="4341" y="4533"/>
                  </a:lnTo>
                  <a:cubicBezTo>
                    <a:pt x="4345" y="4533"/>
                    <a:pt x="4349" y="4537"/>
                    <a:pt x="4349" y="4541"/>
                  </a:cubicBezTo>
                  <a:cubicBezTo>
                    <a:pt x="4349" y="4546"/>
                    <a:pt x="4345" y="4549"/>
                    <a:pt x="4341" y="4549"/>
                  </a:cubicBezTo>
                  <a:lnTo>
                    <a:pt x="4341" y="4549"/>
                  </a:lnTo>
                  <a:cubicBezTo>
                    <a:pt x="4336" y="4549"/>
                    <a:pt x="4333" y="4546"/>
                    <a:pt x="4333" y="4541"/>
                  </a:cubicBezTo>
                  <a:cubicBezTo>
                    <a:pt x="4333" y="4537"/>
                    <a:pt x="4336" y="4533"/>
                    <a:pt x="4341" y="4533"/>
                  </a:cubicBezTo>
                  <a:close/>
                  <a:moveTo>
                    <a:pt x="4373" y="4533"/>
                  </a:moveTo>
                  <a:lnTo>
                    <a:pt x="4373" y="4533"/>
                  </a:lnTo>
                  <a:cubicBezTo>
                    <a:pt x="4377" y="4533"/>
                    <a:pt x="4381" y="4537"/>
                    <a:pt x="4381" y="4541"/>
                  </a:cubicBezTo>
                  <a:cubicBezTo>
                    <a:pt x="4381" y="4546"/>
                    <a:pt x="4377" y="4549"/>
                    <a:pt x="4373" y="4549"/>
                  </a:cubicBezTo>
                  <a:lnTo>
                    <a:pt x="4373" y="4549"/>
                  </a:lnTo>
                  <a:cubicBezTo>
                    <a:pt x="4368" y="4549"/>
                    <a:pt x="4365" y="4546"/>
                    <a:pt x="4365" y="4541"/>
                  </a:cubicBezTo>
                  <a:cubicBezTo>
                    <a:pt x="4365" y="4537"/>
                    <a:pt x="4368" y="4533"/>
                    <a:pt x="4373" y="4533"/>
                  </a:cubicBezTo>
                  <a:close/>
                  <a:moveTo>
                    <a:pt x="4405" y="4533"/>
                  </a:moveTo>
                  <a:lnTo>
                    <a:pt x="4405" y="4533"/>
                  </a:lnTo>
                  <a:cubicBezTo>
                    <a:pt x="4409" y="4533"/>
                    <a:pt x="4413" y="4537"/>
                    <a:pt x="4413" y="4541"/>
                  </a:cubicBezTo>
                  <a:cubicBezTo>
                    <a:pt x="4413" y="4546"/>
                    <a:pt x="4409" y="4549"/>
                    <a:pt x="4405" y="4549"/>
                  </a:cubicBezTo>
                  <a:lnTo>
                    <a:pt x="4405" y="4549"/>
                  </a:lnTo>
                  <a:cubicBezTo>
                    <a:pt x="4400" y="4549"/>
                    <a:pt x="4397" y="4546"/>
                    <a:pt x="4397" y="4541"/>
                  </a:cubicBezTo>
                  <a:cubicBezTo>
                    <a:pt x="4397" y="4537"/>
                    <a:pt x="4400" y="4533"/>
                    <a:pt x="4405" y="4533"/>
                  </a:cubicBezTo>
                  <a:close/>
                  <a:moveTo>
                    <a:pt x="4437" y="4533"/>
                  </a:moveTo>
                  <a:lnTo>
                    <a:pt x="4437" y="4533"/>
                  </a:lnTo>
                  <a:cubicBezTo>
                    <a:pt x="4441" y="4533"/>
                    <a:pt x="4445" y="4537"/>
                    <a:pt x="4445" y="4541"/>
                  </a:cubicBezTo>
                  <a:cubicBezTo>
                    <a:pt x="4445" y="4546"/>
                    <a:pt x="4441" y="4549"/>
                    <a:pt x="4437" y="4549"/>
                  </a:cubicBezTo>
                  <a:lnTo>
                    <a:pt x="4437" y="4549"/>
                  </a:lnTo>
                  <a:cubicBezTo>
                    <a:pt x="4432" y="4549"/>
                    <a:pt x="4429" y="4546"/>
                    <a:pt x="4429" y="4541"/>
                  </a:cubicBezTo>
                  <a:cubicBezTo>
                    <a:pt x="4429" y="4537"/>
                    <a:pt x="4432" y="4533"/>
                    <a:pt x="4437" y="4533"/>
                  </a:cubicBezTo>
                  <a:close/>
                  <a:moveTo>
                    <a:pt x="4469" y="4533"/>
                  </a:moveTo>
                  <a:lnTo>
                    <a:pt x="4469" y="4533"/>
                  </a:lnTo>
                  <a:cubicBezTo>
                    <a:pt x="4473" y="4533"/>
                    <a:pt x="4477" y="4537"/>
                    <a:pt x="4477" y="4541"/>
                  </a:cubicBezTo>
                  <a:cubicBezTo>
                    <a:pt x="4477" y="4546"/>
                    <a:pt x="4473" y="4549"/>
                    <a:pt x="4469" y="4549"/>
                  </a:cubicBezTo>
                  <a:lnTo>
                    <a:pt x="4469" y="4549"/>
                  </a:lnTo>
                  <a:cubicBezTo>
                    <a:pt x="4464" y="4549"/>
                    <a:pt x="4461" y="4546"/>
                    <a:pt x="4461" y="4541"/>
                  </a:cubicBezTo>
                  <a:cubicBezTo>
                    <a:pt x="4461" y="4537"/>
                    <a:pt x="4464" y="4533"/>
                    <a:pt x="4469" y="4533"/>
                  </a:cubicBezTo>
                  <a:close/>
                  <a:moveTo>
                    <a:pt x="4501" y="4533"/>
                  </a:moveTo>
                  <a:lnTo>
                    <a:pt x="4501" y="4533"/>
                  </a:lnTo>
                  <a:cubicBezTo>
                    <a:pt x="4505" y="4533"/>
                    <a:pt x="4509" y="4537"/>
                    <a:pt x="4509" y="4541"/>
                  </a:cubicBezTo>
                  <a:cubicBezTo>
                    <a:pt x="4509" y="4546"/>
                    <a:pt x="4505" y="4549"/>
                    <a:pt x="4501" y="4549"/>
                  </a:cubicBezTo>
                  <a:lnTo>
                    <a:pt x="4501" y="4549"/>
                  </a:lnTo>
                  <a:cubicBezTo>
                    <a:pt x="4496" y="4549"/>
                    <a:pt x="4493" y="4546"/>
                    <a:pt x="4493" y="4541"/>
                  </a:cubicBezTo>
                  <a:cubicBezTo>
                    <a:pt x="4493" y="4537"/>
                    <a:pt x="4496" y="4533"/>
                    <a:pt x="4501" y="4533"/>
                  </a:cubicBezTo>
                  <a:close/>
                  <a:moveTo>
                    <a:pt x="4533" y="4533"/>
                  </a:moveTo>
                  <a:lnTo>
                    <a:pt x="4533" y="4533"/>
                  </a:lnTo>
                  <a:cubicBezTo>
                    <a:pt x="4537" y="4533"/>
                    <a:pt x="4541" y="4537"/>
                    <a:pt x="4541" y="4541"/>
                  </a:cubicBezTo>
                  <a:cubicBezTo>
                    <a:pt x="4541" y="4546"/>
                    <a:pt x="4537" y="4549"/>
                    <a:pt x="4533" y="4549"/>
                  </a:cubicBezTo>
                  <a:lnTo>
                    <a:pt x="4533" y="4549"/>
                  </a:lnTo>
                  <a:cubicBezTo>
                    <a:pt x="4528" y="4549"/>
                    <a:pt x="4525" y="4546"/>
                    <a:pt x="4525" y="4541"/>
                  </a:cubicBezTo>
                  <a:cubicBezTo>
                    <a:pt x="4525" y="4537"/>
                    <a:pt x="4528" y="4533"/>
                    <a:pt x="4533" y="4533"/>
                  </a:cubicBezTo>
                  <a:close/>
                  <a:moveTo>
                    <a:pt x="4565" y="4533"/>
                  </a:moveTo>
                  <a:lnTo>
                    <a:pt x="4565" y="4533"/>
                  </a:lnTo>
                  <a:cubicBezTo>
                    <a:pt x="4569" y="4533"/>
                    <a:pt x="4573" y="4537"/>
                    <a:pt x="4573" y="4541"/>
                  </a:cubicBezTo>
                  <a:cubicBezTo>
                    <a:pt x="4573" y="4546"/>
                    <a:pt x="4569" y="4549"/>
                    <a:pt x="4565" y="4549"/>
                  </a:cubicBezTo>
                  <a:lnTo>
                    <a:pt x="4565" y="4549"/>
                  </a:lnTo>
                  <a:cubicBezTo>
                    <a:pt x="4560" y="4549"/>
                    <a:pt x="4557" y="4546"/>
                    <a:pt x="4557" y="4541"/>
                  </a:cubicBezTo>
                  <a:cubicBezTo>
                    <a:pt x="4557" y="4537"/>
                    <a:pt x="4560" y="4533"/>
                    <a:pt x="4565" y="4533"/>
                  </a:cubicBezTo>
                  <a:close/>
                  <a:moveTo>
                    <a:pt x="4597" y="4533"/>
                  </a:moveTo>
                  <a:lnTo>
                    <a:pt x="4597" y="4533"/>
                  </a:lnTo>
                  <a:cubicBezTo>
                    <a:pt x="4601" y="4533"/>
                    <a:pt x="4605" y="4537"/>
                    <a:pt x="4605" y="4541"/>
                  </a:cubicBezTo>
                  <a:cubicBezTo>
                    <a:pt x="4605" y="4546"/>
                    <a:pt x="4601" y="4549"/>
                    <a:pt x="4597" y="4549"/>
                  </a:cubicBezTo>
                  <a:lnTo>
                    <a:pt x="4597" y="4549"/>
                  </a:lnTo>
                  <a:cubicBezTo>
                    <a:pt x="4592" y="4549"/>
                    <a:pt x="4589" y="4546"/>
                    <a:pt x="4589" y="4541"/>
                  </a:cubicBezTo>
                  <a:cubicBezTo>
                    <a:pt x="4589" y="4537"/>
                    <a:pt x="4592" y="4533"/>
                    <a:pt x="4597" y="4533"/>
                  </a:cubicBezTo>
                  <a:close/>
                  <a:moveTo>
                    <a:pt x="4629" y="4533"/>
                  </a:moveTo>
                  <a:lnTo>
                    <a:pt x="4629" y="4533"/>
                  </a:lnTo>
                  <a:cubicBezTo>
                    <a:pt x="4633" y="4533"/>
                    <a:pt x="4637" y="4537"/>
                    <a:pt x="4637" y="4541"/>
                  </a:cubicBezTo>
                  <a:cubicBezTo>
                    <a:pt x="4637" y="4546"/>
                    <a:pt x="4633" y="4549"/>
                    <a:pt x="4629" y="4549"/>
                  </a:cubicBezTo>
                  <a:lnTo>
                    <a:pt x="4629" y="4549"/>
                  </a:lnTo>
                  <a:cubicBezTo>
                    <a:pt x="4624" y="4549"/>
                    <a:pt x="4621" y="4546"/>
                    <a:pt x="4621" y="4541"/>
                  </a:cubicBezTo>
                  <a:cubicBezTo>
                    <a:pt x="4621" y="4537"/>
                    <a:pt x="4624" y="4533"/>
                    <a:pt x="4629" y="4533"/>
                  </a:cubicBezTo>
                  <a:close/>
                  <a:moveTo>
                    <a:pt x="4661" y="4533"/>
                  </a:moveTo>
                  <a:lnTo>
                    <a:pt x="4661" y="4533"/>
                  </a:lnTo>
                  <a:cubicBezTo>
                    <a:pt x="4665" y="4533"/>
                    <a:pt x="4669" y="4537"/>
                    <a:pt x="4669" y="4541"/>
                  </a:cubicBezTo>
                  <a:cubicBezTo>
                    <a:pt x="4669" y="4546"/>
                    <a:pt x="4665" y="4549"/>
                    <a:pt x="4661" y="4549"/>
                  </a:cubicBezTo>
                  <a:lnTo>
                    <a:pt x="4661" y="4549"/>
                  </a:lnTo>
                  <a:cubicBezTo>
                    <a:pt x="4656" y="4549"/>
                    <a:pt x="4653" y="4546"/>
                    <a:pt x="4653" y="4541"/>
                  </a:cubicBezTo>
                  <a:cubicBezTo>
                    <a:pt x="4653" y="4537"/>
                    <a:pt x="4656" y="4533"/>
                    <a:pt x="4661" y="4533"/>
                  </a:cubicBezTo>
                  <a:close/>
                  <a:moveTo>
                    <a:pt x="4693" y="4533"/>
                  </a:moveTo>
                  <a:lnTo>
                    <a:pt x="4693" y="4533"/>
                  </a:lnTo>
                  <a:cubicBezTo>
                    <a:pt x="4697" y="4533"/>
                    <a:pt x="4701" y="4537"/>
                    <a:pt x="4701" y="4541"/>
                  </a:cubicBezTo>
                  <a:cubicBezTo>
                    <a:pt x="4701" y="4546"/>
                    <a:pt x="4697" y="4549"/>
                    <a:pt x="4693" y="4549"/>
                  </a:cubicBezTo>
                  <a:lnTo>
                    <a:pt x="4693" y="4549"/>
                  </a:lnTo>
                  <a:cubicBezTo>
                    <a:pt x="4688" y="4549"/>
                    <a:pt x="4685" y="4546"/>
                    <a:pt x="4685" y="4541"/>
                  </a:cubicBezTo>
                  <a:cubicBezTo>
                    <a:pt x="4685" y="4537"/>
                    <a:pt x="4688" y="4533"/>
                    <a:pt x="4693" y="4533"/>
                  </a:cubicBezTo>
                  <a:close/>
                  <a:moveTo>
                    <a:pt x="4725" y="4533"/>
                  </a:moveTo>
                  <a:lnTo>
                    <a:pt x="4725" y="4533"/>
                  </a:lnTo>
                  <a:cubicBezTo>
                    <a:pt x="4729" y="4533"/>
                    <a:pt x="4733" y="4537"/>
                    <a:pt x="4733" y="4541"/>
                  </a:cubicBezTo>
                  <a:cubicBezTo>
                    <a:pt x="4733" y="4546"/>
                    <a:pt x="4729" y="4549"/>
                    <a:pt x="4725" y="4549"/>
                  </a:cubicBezTo>
                  <a:lnTo>
                    <a:pt x="4725" y="4549"/>
                  </a:lnTo>
                  <a:cubicBezTo>
                    <a:pt x="4720" y="4549"/>
                    <a:pt x="4717" y="4546"/>
                    <a:pt x="4717" y="4541"/>
                  </a:cubicBezTo>
                  <a:cubicBezTo>
                    <a:pt x="4717" y="4537"/>
                    <a:pt x="4720" y="4533"/>
                    <a:pt x="4725" y="4533"/>
                  </a:cubicBezTo>
                  <a:close/>
                  <a:moveTo>
                    <a:pt x="4757" y="4533"/>
                  </a:moveTo>
                  <a:lnTo>
                    <a:pt x="4757" y="4533"/>
                  </a:lnTo>
                  <a:cubicBezTo>
                    <a:pt x="4761" y="4533"/>
                    <a:pt x="4765" y="4537"/>
                    <a:pt x="4765" y="4541"/>
                  </a:cubicBezTo>
                  <a:cubicBezTo>
                    <a:pt x="4765" y="4546"/>
                    <a:pt x="4761" y="4549"/>
                    <a:pt x="4757" y="4549"/>
                  </a:cubicBezTo>
                  <a:lnTo>
                    <a:pt x="4757" y="4549"/>
                  </a:lnTo>
                  <a:cubicBezTo>
                    <a:pt x="4752" y="4549"/>
                    <a:pt x="4749" y="4546"/>
                    <a:pt x="4749" y="4541"/>
                  </a:cubicBezTo>
                  <a:cubicBezTo>
                    <a:pt x="4749" y="4537"/>
                    <a:pt x="4752" y="4533"/>
                    <a:pt x="4757" y="4533"/>
                  </a:cubicBezTo>
                  <a:close/>
                  <a:moveTo>
                    <a:pt x="4789" y="4533"/>
                  </a:moveTo>
                  <a:lnTo>
                    <a:pt x="4789" y="4533"/>
                  </a:lnTo>
                  <a:cubicBezTo>
                    <a:pt x="4793" y="4533"/>
                    <a:pt x="4797" y="4537"/>
                    <a:pt x="4797" y="4541"/>
                  </a:cubicBezTo>
                  <a:cubicBezTo>
                    <a:pt x="4797" y="4546"/>
                    <a:pt x="4793" y="4549"/>
                    <a:pt x="4789" y="4549"/>
                  </a:cubicBezTo>
                  <a:lnTo>
                    <a:pt x="4789" y="4549"/>
                  </a:lnTo>
                  <a:cubicBezTo>
                    <a:pt x="4784" y="4549"/>
                    <a:pt x="4781" y="4546"/>
                    <a:pt x="4781" y="4541"/>
                  </a:cubicBezTo>
                  <a:cubicBezTo>
                    <a:pt x="4781" y="4537"/>
                    <a:pt x="4784" y="4533"/>
                    <a:pt x="4789" y="4533"/>
                  </a:cubicBezTo>
                  <a:close/>
                  <a:moveTo>
                    <a:pt x="4821" y="4533"/>
                  </a:moveTo>
                  <a:lnTo>
                    <a:pt x="4821" y="4533"/>
                  </a:lnTo>
                  <a:cubicBezTo>
                    <a:pt x="4825" y="4533"/>
                    <a:pt x="4829" y="4537"/>
                    <a:pt x="4829" y="4541"/>
                  </a:cubicBezTo>
                  <a:cubicBezTo>
                    <a:pt x="4829" y="4546"/>
                    <a:pt x="4825" y="4549"/>
                    <a:pt x="4821" y="4549"/>
                  </a:cubicBezTo>
                  <a:lnTo>
                    <a:pt x="4821" y="4549"/>
                  </a:lnTo>
                  <a:cubicBezTo>
                    <a:pt x="4816" y="4549"/>
                    <a:pt x="4813" y="4546"/>
                    <a:pt x="4813" y="4541"/>
                  </a:cubicBezTo>
                  <a:cubicBezTo>
                    <a:pt x="4813" y="4537"/>
                    <a:pt x="4816" y="4533"/>
                    <a:pt x="4821" y="4533"/>
                  </a:cubicBezTo>
                  <a:close/>
                  <a:moveTo>
                    <a:pt x="4853" y="4533"/>
                  </a:moveTo>
                  <a:lnTo>
                    <a:pt x="4853" y="4533"/>
                  </a:lnTo>
                  <a:cubicBezTo>
                    <a:pt x="4857" y="4533"/>
                    <a:pt x="4861" y="4537"/>
                    <a:pt x="4861" y="4541"/>
                  </a:cubicBezTo>
                  <a:cubicBezTo>
                    <a:pt x="4861" y="4546"/>
                    <a:pt x="4857" y="4549"/>
                    <a:pt x="4853" y="4549"/>
                  </a:cubicBezTo>
                  <a:lnTo>
                    <a:pt x="4853" y="4549"/>
                  </a:lnTo>
                  <a:cubicBezTo>
                    <a:pt x="4848" y="4549"/>
                    <a:pt x="4845" y="4546"/>
                    <a:pt x="4845" y="4541"/>
                  </a:cubicBezTo>
                  <a:cubicBezTo>
                    <a:pt x="4845" y="4537"/>
                    <a:pt x="4848" y="4533"/>
                    <a:pt x="4853" y="4533"/>
                  </a:cubicBezTo>
                  <a:close/>
                  <a:moveTo>
                    <a:pt x="4885" y="4533"/>
                  </a:moveTo>
                  <a:lnTo>
                    <a:pt x="4885" y="4533"/>
                  </a:lnTo>
                  <a:cubicBezTo>
                    <a:pt x="4889" y="4533"/>
                    <a:pt x="4893" y="4537"/>
                    <a:pt x="4893" y="4541"/>
                  </a:cubicBezTo>
                  <a:cubicBezTo>
                    <a:pt x="4893" y="4546"/>
                    <a:pt x="4889" y="4549"/>
                    <a:pt x="4885" y="4549"/>
                  </a:cubicBezTo>
                  <a:lnTo>
                    <a:pt x="4885" y="4549"/>
                  </a:lnTo>
                  <a:cubicBezTo>
                    <a:pt x="4880" y="4549"/>
                    <a:pt x="4877" y="4546"/>
                    <a:pt x="4877" y="4541"/>
                  </a:cubicBezTo>
                  <a:cubicBezTo>
                    <a:pt x="4877" y="4537"/>
                    <a:pt x="4880" y="4533"/>
                    <a:pt x="4885" y="4533"/>
                  </a:cubicBezTo>
                  <a:close/>
                  <a:moveTo>
                    <a:pt x="4917" y="4533"/>
                  </a:moveTo>
                  <a:lnTo>
                    <a:pt x="4917" y="4533"/>
                  </a:lnTo>
                  <a:cubicBezTo>
                    <a:pt x="4921" y="4533"/>
                    <a:pt x="4925" y="4537"/>
                    <a:pt x="4925" y="4541"/>
                  </a:cubicBezTo>
                  <a:cubicBezTo>
                    <a:pt x="4925" y="4546"/>
                    <a:pt x="4921" y="4549"/>
                    <a:pt x="4917" y="4549"/>
                  </a:cubicBezTo>
                  <a:lnTo>
                    <a:pt x="4917" y="4549"/>
                  </a:lnTo>
                  <a:cubicBezTo>
                    <a:pt x="4912" y="4549"/>
                    <a:pt x="4909" y="4546"/>
                    <a:pt x="4909" y="4541"/>
                  </a:cubicBezTo>
                  <a:cubicBezTo>
                    <a:pt x="4909" y="4537"/>
                    <a:pt x="4912" y="4533"/>
                    <a:pt x="4917" y="4533"/>
                  </a:cubicBezTo>
                  <a:close/>
                  <a:moveTo>
                    <a:pt x="4949" y="4533"/>
                  </a:moveTo>
                  <a:lnTo>
                    <a:pt x="4949" y="4533"/>
                  </a:lnTo>
                  <a:cubicBezTo>
                    <a:pt x="4953" y="4533"/>
                    <a:pt x="4957" y="4537"/>
                    <a:pt x="4957" y="4541"/>
                  </a:cubicBezTo>
                  <a:cubicBezTo>
                    <a:pt x="4957" y="4546"/>
                    <a:pt x="4953" y="4549"/>
                    <a:pt x="4949" y="4549"/>
                  </a:cubicBezTo>
                  <a:lnTo>
                    <a:pt x="4949" y="4549"/>
                  </a:lnTo>
                  <a:cubicBezTo>
                    <a:pt x="4944" y="4549"/>
                    <a:pt x="4941" y="4546"/>
                    <a:pt x="4941" y="4541"/>
                  </a:cubicBezTo>
                  <a:cubicBezTo>
                    <a:pt x="4941" y="4537"/>
                    <a:pt x="4944" y="4533"/>
                    <a:pt x="4949" y="4533"/>
                  </a:cubicBezTo>
                  <a:close/>
                  <a:moveTo>
                    <a:pt x="4981" y="4533"/>
                  </a:moveTo>
                  <a:lnTo>
                    <a:pt x="4981" y="4533"/>
                  </a:lnTo>
                  <a:cubicBezTo>
                    <a:pt x="4985" y="4533"/>
                    <a:pt x="4989" y="4537"/>
                    <a:pt x="4989" y="4541"/>
                  </a:cubicBezTo>
                  <a:cubicBezTo>
                    <a:pt x="4989" y="4546"/>
                    <a:pt x="4985" y="4549"/>
                    <a:pt x="4981" y="4549"/>
                  </a:cubicBezTo>
                  <a:lnTo>
                    <a:pt x="4981" y="4549"/>
                  </a:lnTo>
                  <a:cubicBezTo>
                    <a:pt x="4976" y="4549"/>
                    <a:pt x="4973" y="4546"/>
                    <a:pt x="4973" y="4541"/>
                  </a:cubicBezTo>
                  <a:cubicBezTo>
                    <a:pt x="4973" y="4537"/>
                    <a:pt x="4976" y="4533"/>
                    <a:pt x="4981" y="4533"/>
                  </a:cubicBezTo>
                  <a:close/>
                  <a:moveTo>
                    <a:pt x="5013" y="4533"/>
                  </a:moveTo>
                  <a:lnTo>
                    <a:pt x="5013" y="4533"/>
                  </a:lnTo>
                  <a:cubicBezTo>
                    <a:pt x="5017" y="4533"/>
                    <a:pt x="5021" y="4537"/>
                    <a:pt x="5021" y="4541"/>
                  </a:cubicBezTo>
                  <a:cubicBezTo>
                    <a:pt x="5021" y="4546"/>
                    <a:pt x="5017" y="4549"/>
                    <a:pt x="5013" y="4549"/>
                  </a:cubicBezTo>
                  <a:lnTo>
                    <a:pt x="5013" y="4549"/>
                  </a:lnTo>
                  <a:cubicBezTo>
                    <a:pt x="5008" y="4549"/>
                    <a:pt x="5005" y="4546"/>
                    <a:pt x="5005" y="4541"/>
                  </a:cubicBezTo>
                  <a:cubicBezTo>
                    <a:pt x="5005" y="4537"/>
                    <a:pt x="5008" y="4533"/>
                    <a:pt x="5013" y="4533"/>
                  </a:cubicBezTo>
                  <a:close/>
                  <a:moveTo>
                    <a:pt x="5045" y="4533"/>
                  </a:moveTo>
                  <a:lnTo>
                    <a:pt x="5045" y="4533"/>
                  </a:lnTo>
                  <a:cubicBezTo>
                    <a:pt x="5049" y="4533"/>
                    <a:pt x="5053" y="4537"/>
                    <a:pt x="5053" y="4541"/>
                  </a:cubicBezTo>
                  <a:cubicBezTo>
                    <a:pt x="5053" y="4546"/>
                    <a:pt x="5049" y="4549"/>
                    <a:pt x="5045" y="4549"/>
                  </a:cubicBezTo>
                  <a:lnTo>
                    <a:pt x="5045" y="4549"/>
                  </a:lnTo>
                  <a:cubicBezTo>
                    <a:pt x="5041" y="4549"/>
                    <a:pt x="5037" y="4546"/>
                    <a:pt x="5037" y="4541"/>
                  </a:cubicBezTo>
                  <a:cubicBezTo>
                    <a:pt x="5037" y="4537"/>
                    <a:pt x="5041" y="4533"/>
                    <a:pt x="5045" y="4533"/>
                  </a:cubicBezTo>
                  <a:close/>
                  <a:moveTo>
                    <a:pt x="5077" y="4533"/>
                  </a:moveTo>
                  <a:lnTo>
                    <a:pt x="5077" y="4533"/>
                  </a:lnTo>
                  <a:cubicBezTo>
                    <a:pt x="5081" y="4533"/>
                    <a:pt x="5085" y="4537"/>
                    <a:pt x="5085" y="4541"/>
                  </a:cubicBezTo>
                  <a:cubicBezTo>
                    <a:pt x="5085" y="4546"/>
                    <a:pt x="5081" y="4549"/>
                    <a:pt x="5077" y="4549"/>
                  </a:cubicBezTo>
                  <a:lnTo>
                    <a:pt x="5077" y="4549"/>
                  </a:lnTo>
                  <a:cubicBezTo>
                    <a:pt x="5073" y="4549"/>
                    <a:pt x="5069" y="4546"/>
                    <a:pt x="5069" y="4541"/>
                  </a:cubicBezTo>
                  <a:cubicBezTo>
                    <a:pt x="5069" y="4537"/>
                    <a:pt x="5073" y="4533"/>
                    <a:pt x="5077" y="4533"/>
                  </a:cubicBezTo>
                  <a:close/>
                  <a:moveTo>
                    <a:pt x="5109" y="4533"/>
                  </a:moveTo>
                  <a:lnTo>
                    <a:pt x="5109" y="4533"/>
                  </a:lnTo>
                  <a:cubicBezTo>
                    <a:pt x="5113" y="4533"/>
                    <a:pt x="5117" y="4537"/>
                    <a:pt x="5117" y="4541"/>
                  </a:cubicBezTo>
                  <a:cubicBezTo>
                    <a:pt x="5117" y="4546"/>
                    <a:pt x="5113" y="4549"/>
                    <a:pt x="5109" y="4549"/>
                  </a:cubicBezTo>
                  <a:lnTo>
                    <a:pt x="5109" y="4549"/>
                  </a:lnTo>
                  <a:cubicBezTo>
                    <a:pt x="5105" y="4549"/>
                    <a:pt x="5101" y="4546"/>
                    <a:pt x="5101" y="4541"/>
                  </a:cubicBezTo>
                  <a:cubicBezTo>
                    <a:pt x="5101" y="4537"/>
                    <a:pt x="5105" y="4533"/>
                    <a:pt x="5109" y="4533"/>
                  </a:cubicBezTo>
                  <a:close/>
                  <a:moveTo>
                    <a:pt x="5141" y="4533"/>
                  </a:moveTo>
                  <a:lnTo>
                    <a:pt x="5141" y="4533"/>
                  </a:lnTo>
                  <a:cubicBezTo>
                    <a:pt x="5145" y="4533"/>
                    <a:pt x="5149" y="4537"/>
                    <a:pt x="5149" y="4541"/>
                  </a:cubicBezTo>
                  <a:cubicBezTo>
                    <a:pt x="5149" y="4546"/>
                    <a:pt x="5145" y="4549"/>
                    <a:pt x="5141" y="4549"/>
                  </a:cubicBezTo>
                  <a:lnTo>
                    <a:pt x="5141" y="4549"/>
                  </a:lnTo>
                  <a:cubicBezTo>
                    <a:pt x="5137" y="4549"/>
                    <a:pt x="5133" y="4546"/>
                    <a:pt x="5133" y="4541"/>
                  </a:cubicBezTo>
                  <a:cubicBezTo>
                    <a:pt x="5133" y="4537"/>
                    <a:pt x="5137" y="4533"/>
                    <a:pt x="5141" y="4533"/>
                  </a:cubicBezTo>
                  <a:close/>
                  <a:moveTo>
                    <a:pt x="5173" y="4533"/>
                  </a:moveTo>
                  <a:lnTo>
                    <a:pt x="5173" y="4533"/>
                  </a:lnTo>
                  <a:cubicBezTo>
                    <a:pt x="5177" y="4533"/>
                    <a:pt x="5181" y="4537"/>
                    <a:pt x="5181" y="4541"/>
                  </a:cubicBezTo>
                  <a:cubicBezTo>
                    <a:pt x="5181" y="4546"/>
                    <a:pt x="5177" y="4549"/>
                    <a:pt x="5173" y="4549"/>
                  </a:cubicBezTo>
                  <a:lnTo>
                    <a:pt x="5173" y="4549"/>
                  </a:lnTo>
                  <a:cubicBezTo>
                    <a:pt x="5169" y="4549"/>
                    <a:pt x="5165" y="4546"/>
                    <a:pt x="5165" y="4541"/>
                  </a:cubicBezTo>
                  <a:cubicBezTo>
                    <a:pt x="5165" y="4537"/>
                    <a:pt x="5169" y="4533"/>
                    <a:pt x="5173" y="4533"/>
                  </a:cubicBezTo>
                  <a:close/>
                  <a:moveTo>
                    <a:pt x="5205" y="4533"/>
                  </a:moveTo>
                  <a:lnTo>
                    <a:pt x="5205" y="4533"/>
                  </a:lnTo>
                  <a:cubicBezTo>
                    <a:pt x="5209" y="4533"/>
                    <a:pt x="5213" y="4537"/>
                    <a:pt x="5213" y="4541"/>
                  </a:cubicBezTo>
                  <a:cubicBezTo>
                    <a:pt x="5213" y="4546"/>
                    <a:pt x="5209" y="4549"/>
                    <a:pt x="5205" y="4549"/>
                  </a:cubicBezTo>
                  <a:lnTo>
                    <a:pt x="5205" y="4549"/>
                  </a:lnTo>
                  <a:cubicBezTo>
                    <a:pt x="5201" y="4549"/>
                    <a:pt x="5197" y="4546"/>
                    <a:pt x="5197" y="4541"/>
                  </a:cubicBezTo>
                  <a:cubicBezTo>
                    <a:pt x="5197" y="4537"/>
                    <a:pt x="5201" y="4533"/>
                    <a:pt x="5205" y="4533"/>
                  </a:cubicBezTo>
                  <a:close/>
                  <a:moveTo>
                    <a:pt x="5237" y="4533"/>
                  </a:moveTo>
                  <a:lnTo>
                    <a:pt x="5237" y="4533"/>
                  </a:lnTo>
                  <a:cubicBezTo>
                    <a:pt x="5241" y="4533"/>
                    <a:pt x="5245" y="4537"/>
                    <a:pt x="5245" y="4541"/>
                  </a:cubicBezTo>
                  <a:cubicBezTo>
                    <a:pt x="5245" y="4546"/>
                    <a:pt x="5241" y="4549"/>
                    <a:pt x="5237" y="4549"/>
                  </a:cubicBezTo>
                  <a:lnTo>
                    <a:pt x="5237" y="4549"/>
                  </a:lnTo>
                  <a:cubicBezTo>
                    <a:pt x="5233" y="4549"/>
                    <a:pt x="5229" y="4546"/>
                    <a:pt x="5229" y="4541"/>
                  </a:cubicBezTo>
                  <a:cubicBezTo>
                    <a:pt x="5229" y="4537"/>
                    <a:pt x="5233" y="4533"/>
                    <a:pt x="5237" y="4533"/>
                  </a:cubicBezTo>
                  <a:close/>
                  <a:moveTo>
                    <a:pt x="5269" y="4533"/>
                  </a:moveTo>
                  <a:lnTo>
                    <a:pt x="5269" y="4533"/>
                  </a:lnTo>
                  <a:cubicBezTo>
                    <a:pt x="5273" y="4533"/>
                    <a:pt x="5277" y="4537"/>
                    <a:pt x="5277" y="4541"/>
                  </a:cubicBezTo>
                  <a:cubicBezTo>
                    <a:pt x="5277" y="4546"/>
                    <a:pt x="5273" y="4549"/>
                    <a:pt x="5269" y="4549"/>
                  </a:cubicBezTo>
                  <a:lnTo>
                    <a:pt x="5269" y="4549"/>
                  </a:lnTo>
                  <a:cubicBezTo>
                    <a:pt x="5265" y="4549"/>
                    <a:pt x="5261" y="4546"/>
                    <a:pt x="5261" y="4541"/>
                  </a:cubicBezTo>
                  <a:cubicBezTo>
                    <a:pt x="5261" y="4537"/>
                    <a:pt x="5265" y="4533"/>
                    <a:pt x="5269" y="4533"/>
                  </a:cubicBezTo>
                  <a:close/>
                  <a:moveTo>
                    <a:pt x="5301" y="4533"/>
                  </a:moveTo>
                  <a:lnTo>
                    <a:pt x="5301" y="4533"/>
                  </a:lnTo>
                  <a:cubicBezTo>
                    <a:pt x="5305" y="4533"/>
                    <a:pt x="5309" y="4537"/>
                    <a:pt x="5309" y="4541"/>
                  </a:cubicBezTo>
                  <a:cubicBezTo>
                    <a:pt x="5309" y="4546"/>
                    <a:pt x="5305" y="4549"/>
                    <a:pt x="5301" y="4549"/>
                  </a:cubicBezTo>
                  <a:lnTo>
                    <a:pt x="5301" y="4549"/>
                  </a:lnTo>
                  <a:cubicBezTo>
                    <a:pt x="5297" y="4549"/>
                    <a:pt x="5293" y="4546"/>
                    <a:pt x="5293" y="4541"/>
                  </a:cubicBezTo>
                  <a:cubicBezTo>
                    <a:pt x="5293" y="4537"/>
                    <a:pt x="5297" y="4533"/>
                    <a:pt x="5301" y="4533"/>
                  </a:cubicBezTo>
                  <a:close/>
                  <a:moveTo>
                    <a:pt x="5333" y="4533"/>
                  </a:moveTo>
                  <a:lnTo>
                    <a:pt x="5333" y="4533"/>
                  </a:lnTo>
                  <a:cubicBezTo>
                    <a:pt x="5338" y="4533"/>
                    <a:pt x="5341" y="4537"/>
                    <a:pt x="5341" y="4541"/>
                  </a:cubicBezTo>
                  <a:cubicBezTo>
                    <a:pt x="5341" y="4546"/>
                    <a:pt x="5338" y="4549"/>
                    <a:pt x="5333" y="4549"/>
                  </a:cubicBezTo>
                  <a:lnTo>
                    <a:pt x="5333" y="4549"/>
                  </a:lnTo>
                  <a:cubicBezTo>
                    <a:pt x="5329" y="4549"/>
                    <a:pt x="5325" y="4546"/>
                    <a:pt x="5325" y="4541"/>
                  </a:cubicBezTo>
                  <a:cubicBezTo>
                    <a:pt x="5325" y="4537"/>
                    <a:pt x="5329" y="4533"/>
                    <a:pt x="5333" y="4533"/>
                  </a:cubicBezTo>
                  <a:close/>
                  <a:moveTo>
                    <a:pt x="5365" y="4533"/>
                  </a:moveTo>
                  <a:lnTo>
                    <a:pt x="5365" y="4533"/>
                  </a:lnTo>
                  <a:cubicBezTo>
                    <a:pt x="5370" y="4533"/>
                    <a:pt x="5373" y="4537"/>
                    <a:pt x="5373" y="4541"/>
                  </a:cubicBezTo>
                  <a:cubicBezTo>
                    <a:pt x="5373" y="4546"/>
                    <a:pt x="5370" y="4549"/>
                    <a:pt x="5365" y="4549"/>
                  </a:cubicBezTo>
                  <a:lnTo>
                    <a:pt x="5365" y="4549"/>
                  </a:lnTo>
                  <a:cubicBezTo>
                    <a:pt x="5361" y="4549"/>
                    <a:pt x="5357" y="4546"/>
                    <a:pt x="5357" y="4541"/>
                  </a:cubicBezTo>
                  <a:cubicBezTo>
                    <a:pt x="5357" y="4537"/>
                    <a:pt x="5361" y="4533"/>
                    <a:pt x="5365" y="4533"/>
                  </a:cubicBezTo>
                  <a:close/>
                  <a:moveTo>
                    <a:pt x="5397" y="4533"/>
                  </a:moveTo>
                  <a:lnTo>
                    <a:pt x="5397" y="4533"/>
                  </a:lnTo>
                  <a:cubicBezTo>
                    <a:pt x="5402" y="4533"/>
                    <a:pt x="5405" y="4537"/>
                    <a:pt x="5405" y="4541"/>
                  </a:cubicBezTo>
                  <a:cubicBezTo>
                    <a:pt x="5405" y="4546"/>
                    <a:pt x="5402" y="4549"/>
                    <a:pt x="5397" y="4549"/>
                  </a:cubicBezTo>
                  <a:lnTo>
                    <a:pt x="5397" y="4549"/>
                  </a:lnTo>
                  <a:cubicBezTo>
                    <a:pt x="5393" y="4549"/>
                    <a:pt x="5389" y="4546"/>
                    <a:pt x="5389" y="4541"/>
                  </a:cubicBezTo>
                  <a:cubicBezTo>
                    <a:pt x="5389" y="4537"/>
                    <a:pt x="5393" y="4533"/>
                    <a:pt x="5397" y="4533"/>
                  </a:cubicBezTo>
                  <a:close/>
                  <a:moveTo>
                    <a:pt x="5429" y="4533"/>
                  </a:moveTo>
                  <a:lnTo>
                    <a:pt x="5429" y="4533"/>
                  </a:lnTo>
                  <a:cubicBezTo>
                    <a:pt x="5434" y="4533"/>
                    <a:pt x="5437" y="4537"/>
                    <a:pt x="5437" y="4541"/>
                  </a:cubicBezTo>
                  <a:cubicBezTo>
                    <a:pt x="5437" y="4546"/>
                    <a:pt x="5434" y="4549"/>
                    <a:pt x="5429" y="4549"/>
                  </a:cubicBezTo>
                  <a:lnTo>
                    <a:pt x="5429" y="4549"/>
                  </a:lnTo>
                  <a:cubicBezTo>
                    <a:pt x="5425" y="4549"/>
                    <a:pt x="5421" y="4546"/>
                    <a:pt x="5421" y="4541"/>
                  </a:cubicBezTo>
                  <a:cubicBezTo>
                    <a:pt x="5421" y="4537"/>
                    <a:pt x="5425" y="4533"/>
                    <a:pt x="5429" y="4533"/>
                  </a:cubicBezTo>
                  <a:close/>
                  <a:moveTo>
                    <a:pt x="5461" y="4533"/>
                  </a:moveTo>
                  <a:lnTo>
                    <a:pt x="5461" y="4533"/>
                  </a:lnTo>
                  <a:cubicBezTo>
                    <a:pt x="5466" y="4533"/>
                    <a:pt x="5469" y="4537"/>
                    <a:pt x="5469" y="4541"/>
                  </a:cubicBezTo>
                  <a:cubicBezTo>
                    <a:pt x="5469" y="4546"/>
                    <a:pt x="5466" y="4549"/>
                    <a:pt x="5461" y="4549"/>
                  </a:cubicBezTo>
                  <a:lnTo>
                    <a:pt x="5461" y="4549"/>
                  </a:lnTo>
                  <a:cubicBezTo>
                    <a:pt x="5457" y="4549"/>
                    <a:pt x="5453" y="4546"/>
                    <a:pt x="5453" y="4541"/>
                  </a:cubicBezTo>
                  <a:cubicBezTo>
                    <a:pt x="5453" y="4537"/>
                    <a:pt x="5457" y="4533"/>
                    <a:pt x="5461" y="4533"/>
                  </a:cubicBezTo>
                  <a:close/>
                  <a:moveTo>
                    <a:pt x="5493" y="4533"/>
                  </a:moveTo>
                  <a:lnTo>
                    <a:pt x="5493" y="4533"/>
                  </a:lnTo>
                  <a:cubicBezTo>
                    <a:pt x="5498" y="4533"/>
                    <a:pt x="5501" y="4537"/>
                    <a:pt x="5501" y="4541"/>
                  </a:cubicBezTo>
                  <a:cubicBezTo>
                    <a:pt x="5501" y="4546"/>
                    <a:pt x="5498" y="4549"/>
                    <a:pt x="5493" y="4549"/>
                  </a:cubicBezTo>
                  <a:lnTo>
                    <a:pt x="5493" y="4549"/>
                  </a:lnTo>
                  <a:cubicBezTo>
                    <a:pt x="5489" y="4549"/>
                    <a:pt x="5485" y="4546"/>
                    <a:pt x="5485" y="4541"/>
                  </a:cubicBezTo>
                  <a:cubicBezTo>
                    <a:pt x="5485" y="4537"/>
                    <a:pt x="5489" y="4533"/>
                    <a:pt x="5493" y="4533"/>
                  </a:cubicBezTo>
                  <a:close/>
                  <a:moveTo>
                    <a:pt x="5525" y="4533"/>
                  </a:moveTo>
                  <a:lnTo>
                    <a:pt x="5525" y="4533"/>
                  </a:lnTo>
                  <a:cubicBezTo>
                    <a:pt x="5530" y="4533"/>
                    <a:pt x="5533" y="4537"/>
                    <a:pt x="5533" y="4541"/>
                  </a:cubicBezTo>
                  <a:cubicBezTo>
                    <a:pt x="5533" y="4546"/>
                    <a:pt x="5530" y="4549"/>
                    <a:pt x="5525" y="4549"/>
                  </a:cubicBezTo>
                  <a:lnTo>
                    <a:pt x="5525" y="4549"/>
                  </a:lnTo>
                  <a:cubicBezTo>
                    <a:pt x="5521" y="4549"/>
                    <a:pt x="5517" y="4546"/>
                    <a:pt x="5517" y="4541"/>
                  </a:cubicBezTo>
                  <a:cubicBezTo>
                    <a:pt x="5517" y="4537"/>
                    <a:pt x="5521" y="4533"/>
                    <a:pt x="5525" y="4533"/>
                  </a:cubicBezTo>
                  <a:close/>
                  <a:moveTo>
                    <a:pt x="5557" y="4533"/>
                  </a:moveTo>
                  <a:lnTo>
                    <a:pt x="5557" y="4533"/>
                  </a:lnTo>
                  <a:cubicBezTo>
                    <a:pt x="5562" y="4533"/>
                    <a:pt x="5565" y="4537"/>
                    <a:pt x="5565" y="4541"/>
                  </a:cubicBezTo>
                  <a:cubicBezTo>
                    <a:pt x="5565" y="4546"/>
                    <a:pt x="5562" y="4549"/>
                    <a:pt x="5557" y="4549"/>
                  </a:cubicBezTo>
                  <a:lnTo>
                    <a:pt x="5557" y="4549"/>
                  </a:lnTo>
                  <a:cubicBezTo>
                    <a:pt x="5553" y="4549"/>
                    <a:pt x="5549" y="4546"/>
                    <a:pt x="5549" y="4541"/>
                  </a:cubicBezTo>
                  <a:cubicBezTo>
                    <a:pt x="5549" y="4537"/>
                    <a:pt x="5553" y="4533"/>
                    <a:pt x="5557" y="4533"/>
                  </a:cubicBezTo>
                  <a:close/>
                  <a:moveTo>
                    <a:pt x="5589" y="4533"/>
                  </a:moveTo>
                  <a:lnTo>
                    <a:pt x="5589" y="4533"/>
                  </a:lnTo>
                  <a:cubicBezTo>
                    <a:pt x="5594" y="4533"/>
                    <a:pt x="5597" y="4537"/>
                    <a:pt x="5597" y="4541"/>
                  </a:cubicBezTo>
                  <a:cubicBezTo>
                    <a:pt x="5597" y="4546"/>
                    <a:pt x="5594" y="4549"/>
                    <a:pt x="5589" y="4549"/>
                  </a:cubicBezTo>
                  <a:lnTo>
                    <a:pt x="5589" y="4549"/>
                  </a:lnTo>
                  <a:cubicBezTo>
                    <a:pt x="5585" y="4549"/>
                    <a:pt x="5581" y="4546"/>
                    <a:pt x="5581" y="4541"/>
                  </a:cubicBezTo>
                  <a:cubicBezTo>
                    <a:pt x="5581" y="4537"/>
                    <a:pt x="5585" y="4533"/>
                    <a:pt x="5589" y="4533"/>
                  </a:cubicBezTo>
                  <a:close/>
                  <a:moveTo>
                    <a:pt x="5621" y="4533"/>
                  </a:moveTo>
                  <a:lnTo>
                    <a:pt x="5621" y="4533"/>
                  </a:lnTo>
                  <a:cubicBezTo>
                    <a:pt x="5626" y="4533"/>
                    <a:pt x="5629" y="4537"/>
                    <a:pt x="5629" y="4541"/>
                  </a:cubicBezTo>
                  <a:cubicBezTo>
                    <a:pt x="5629" y="4546"/>
                    <a:pt x="5626" y="4549"/>
                    <a:pt x="5621" y="4549"/>
                  </a:cubicBezTo>
                  <a:lnTo>
                    <a:pt x="5621" y="4549"/>
                  </a:lnTo>
                  <a:cubicBezTo>
                    <a:pt x="5617" y="4549"/>
                    <a:pt x="5613" y="4546"/>
                    <a:pt x="5613" y="4541"/>
                  </a:cubicBezTo>
                  <a:cubicBezTo>
                    <a:pt x="5613" y="4537"/>
                    <a:pt x="5617" y="4533"/>
                    <a:pt x="5621" y="4533"/>
                  </a:cubicBezTo>
                  <a:close/>
                  <a:moveTo>
                    <a:pt x="5653" y="4533"/>
                  </a:moveTo>
                  <a:lnTo>
                    <a:pt x="5653" y="4533"/>
                  </a:lnTo>
                  <a:cubicBezTo>
                    <a:pt x="5658" y="4533"/>
                    <a:pt x="5661" y="4537"/>
                    <a:pt x="5661" y="4541"/>
                  </a:cubicBezTo>
                  <a:cubicBezTo>
                    <a:pt x="5661" y="4546"/>
                    <a:pt x="5658" y="4549"/>
                    <a:pt x="5653" y="4549"/>
                  </a:cubicBezTo>
                  <a:lnTo>
                    <a:pt x="5653" y="4549"/>
                  </a:lnTo>
                  <a:cubicBezTo>
                    <a:pt x="5649" y="4549"/>
                    <a:pt x="5645" y="4546"/>
                    <a:pt x="5645" y="4541"/>
                  </a:cubicBezTo>
                  <a:cubicBezTo>
                    <a:pt x="5645" y="4537"/>
                    <a:pt x="5649" y="4533"/>
                    <a:pt x="5653" y="4533"/>
                  </a:cubicBezTo>
                  <a:close/>
                  <a:moveTo>
                    <a:pt x="5685" y="4533"/>
                  </a:moveTo>
                  <a:lnTo>
                    <a:pt x="5685" y="4533"/>
                  </a:lnTo>
                  <a:cubicBezTo>
                    <a:pt x="5690" y="4533"/>
                    <a:pt x="5693" y="4537"/>
                    <a:pt x="5693" y="4541"/>
                  </a:cubicBezTo>
                  <a:cubicBezTo>
                    <a:pt x="5693" y="4546"/>
                    <a:pt x="5690" y="4549"/>
                    <a:pt x="5685" y="4549"/>
                  </a:cubicBezTo>
                  <a:lnTo>
                    <a:pt x="5685" y="4549"/>
                  </a:lnTo>
                  <a:cubicBezTo>
                    <a:pt x="5681" y="4549"/>
                    <a:pt x="5677" y="4546"/>
                    <a:pt x="5677" y="4541"/>
                  </a:cubicBezTo>
                  <a:cubicBezTo>
                    <a:pt x="5677" y="4537"/>
                    <a:pt x="5681" y="4533"/>
                    <a:pt x="5685" y="4533"/>
                  </a:cubicBezTo>
                  <a:close/>
                  <a:moveTo>
                    <a:pt x="5717" y="4533"/>
                  </a:moveTo>
                  <a:lnTo>
                    <a:pt x="5717" y="4533"/>
                  </a:lnTo>
                  <a:cubicBezTo>
                    <a:pt x="5722" y="4533"/>
                    <a:pt x="5725" y="4537"/>
                    <a:pt x="5725" y="4541"/>
                  </a:cubicBezTo>
                  <a:cubicBezTo>
                    <a:pt x="5725" y="4546"/>
                    <a:pt x="5722" y="4549"/>
                    <a:pt x="5717" y="4549"/>
                  </a:cubicBezTo>
                  <a:lnTo>
                    <a:pt x="5717" y="4549"/>
                  </a:lnTo>
                  <a:cubicBezTo>
                    <a:pt x="5713" y="4549"/>
                    <a:pt x="5709" y="4546"/>
                    <a:pt x="5709" y="4541"/>
                  </a:cubicBezTo>
                  <a:cubicBezTo>
                    <a:pt x="5709" y="4537"/>
                    <a:pt x="5713" y="4533"/>
                    <a:pt x="5717" y="4533"/>
                  </a:cubicBezTo>
                  <a:close/>
                  <a:moveTo>
                    <a:pt x="5749" y="4533"/>
                  </a:moveTo>
                  <a:lnTo>
                    <a:pt x="5749" y="4533"/>
                  </a:lnTo>
                  <a:cubicBezTo>
                    <a:pt x="5754" y="4533"/>
                    <a:pt x="5757" y="4537"/>
                    <a:pt x="5757" y="4541"/>
                  </a:cubicBezTo>
                  <a:cubicBezTo>
                    <a:pt x="5757" y="4546"/>
                    <a:pt x="5754" y="4549"/>
                    <a:pt x="5749" y="4549"/>
                  </a:cubicBezTo>
                  <a:lnTo>
                    <a:pt x="5749" y="4549"/>
                  </a:lnTo>
                  <a:cubicBezTo>
                    <a:pt x="5745" y="4549"/>
                    <a:pt x="5741" y="4546"/>
                    <a:pt x="5741" y="4541"/>
                  </a:cubicBezTo>
                  <a:cubicBezTo>
                    <a:pt x="5741" y="4537"/>
                    <a:pt x="5745" y="4533"/>
                    <a:pt x="5749" y="4533"/>
                  </a:cubicBezTo>
                  <a:close/>
                  <a:moveTo>
                    <a:pt x="5781" y="4533"/>
                  </a:moveTo>
                  <a:lnTo>
                    <a:pt x="5781" y="4533"/>
                  </a:lnTo>
                  <a:cubicBezTo>
                    <a:pt x="5786" y="4533"/>
                    <a:pt x="5789" y="4537"/>
                    <a:pt x="5789" y="4541"/>
                  </a:cubicBezTo>
                  <a:cubicBezTo>
                    <a:pt x="5789" y="4546"/>
                    <a:pt x="5786" y="4549"/>
                    <a:pt x="5781" y="4549"/>
                  </a:cubicBezTo>
                  <a:lnTo>
                    <a:pt x="5781" y="4549"/>
                  </a:lnTo>
                  <a:cubicBezTo>
                    <a:pt x="5777" y="4549"/>
                    <a:pt x="5773" y="4546"/>
                    <a:pt x="5773" y="4541"/>
                  </a:cubicBezTo>
                  <a:cubicBezTo>
                    <a:pt x="5773" y="4537"/>
                    <a:pt x="5777" y="4533"/>
                    <a:pt x="5781" y="4533"/>
                  </a:cubicBezTo>
                  <a:close/>
                  <a:moveTo>
                    <a:pt x="5813" y="4533"/>
                  </a:moveTo>
                  <a:lnTo>
                    <a:pt x="5813" y="4533"/>
                  </a:lnTo>
                  <a:cubicBezTo>
                    <a:pt x="5818" y="4533"/>
                    <a:pt x="5821" y="4537"/>
                    <a:pt x="5821" y="4541"/>
                  </a:cubicBezTo>
                  <a:cubicBezTo>
                    <a:pt x="5821" y="4546"/>
                    <a:pt x="5818" y="4549"/>
                    <a:pt x="5813" y="4549"/>
                  </a:cubicBezTo>
                  <a:lnTo>
                    <a:pt x="5813" y="4549"/>
                  </a:lnTo>
                  <a:cubicBezTo>
                    <a:pt x="5809" y="4549"/>
                    <a:pt x="5805" y="4546"/>
                    <a:pt x="5805" y="4541"/>
                  </a:cubicBezTo>
                  <a:cubicBezTo>
                    <a:pt x="5805" y="4537"/>
                    <a:pt x="5809" y="4533"/>
                    <a:pt x="5813" y="4533"/>
                  </a:cubicBezTo>
                  <a:close/>
                  <a:moveTo>
                    <a:pt x="5845" y="4533"/>
                  </a:moveTo>
                  <a:lnTo>
                    <a:pt x="5845" y="4533"/>
                  </a:lnTo>
                  <a:cubicBezTo>
                    <a:pt x="5850" y="4533"/>
                    <a:pt x="5853" y="4537"/>
                    <a:pt x="5853" y="4541"/>
                  </a:cubicBezTo>
                  <a:cubicBezTo>
                    <a:pt x="5853" y="4546"/>
                    <a:pt x="5850" y="4549"/>
                    <a:pt x="5845" y="4549"/>
                  </a:cubicBezTo>
                  <a:lnTo>
                    <a:pt x="5845" y="4549"/>
                  </a:lnTo>
                  <a:cubicBezTo>
                    <a:pt x="5841" y="4549"/>
                    <a:pt x="5837" y="4546"/>
                    <a:pt x="5837" y="4541"/>
                  </a:cubicBezTo>
                  <a:cubicBezTo>
                    <a:pt x="5837" y="4537"/>
                    <a:pt x="5841" y="4533"/>
                    <a:pt x="5845" y="4533"/>
                  </a:cubicBezTo>
                  <a:close/>
                  <a:moveTo>
                    <a:pt x="5877" y="4533"/>
                  </a:moveTo>
                  <a:lnTo>
                    <a:pt x="5877" y="4533"/>
                  </a:lnTo>
                  <a:cubicBezTo>
                    <a:pt x="5882" y="4533"/>
                    <a:pt x="5885" y="4537"/>
                    <a:pt x="5885" y="4541"/>
                  </a:cubicBezTo>
                  <a:cubicBezTo>
                    <a:pt x="5885" y="4546"/>
                    <a:pt x="5882" y="4549"/>
                    <a:pt x="5877" y="4549"/>
                  </a:cubicBezTo>
                  <a:lnTo>
                    <a:pt x="5877" y="4549"/>
                  </a:lnTo>
                  <a:cubicBezTo>
                    <a:pt x="5873" y="4549"/>
                    <a:pt x="5869" y="4546"/>
                    <a:pt x="5869" y="4541"/>
                  </a:cubicBezTo>
                  <a:cubicBezTo>
                    <a:pt x="5869" y="4537"/>
                    <a:pt x="5873" y="4533"/>
                    <a:pt x="5877" y="4533"/>
                  </a:cubicBezTo>
                  <a:close/>
                  <a:moveTo>
                    <a:pt x="5909" y="4533"/>
                  </a:moveTo>
                  <a:lnTo>
                    <a:pt x="5909" y="4533"/>
                  </a:lnTo>
                  <a:cubicBezTo>
                    <a:pt x="5914" y="4533"/>
                    <a:pt x="5917" y="4537"/>
                    <a:pt x="5917" y="4541"/>
                  </a:cubicBezTo>
                  <a:cubicBezTo>
                    <a:pt x="5917" y="4546"/>
                    <a:pt x="5914" y="4549"/>
                    <a:pt x="5909" y="4549"/>
                  </a:cubicBezTo>
                  <a:lnTo>
                    <a:pt x="5909" y="4549"/>
                  </a:lnTo>
                  <a:cubicBezTo>
                    <a:pt x="5905" y="4549"/>
                    <a:pt x="5901" y="4546"/>
                    <a:pt x="5901" y="4541"/>
                  </a:cubicBezTo>
                  <a:cubicBezTo>
                    <a:pt x="5901" y="4537"/>
                    <a:pt x="5905" y="4533"/>
                    <a:pt x="5909" y="4533"/>
                  </a:cubicBezTo>
                  <a:close/>
                  <a:moveTo>
                    <a:pt x="5941" y="4533"/>
                  </a:moveTo>
                  <a:lnTo>
                    <a:pt x="5941" y="4533"/>
                  </a:lnTo>
                  <a:cubicBezTo>
                    <a:pt x="5946" y="4533"/>
                    <a:pt x="5949" y="4537"/>
                    <a:pt x="5949" y="4541"/>
                  </a:cubicBezTo>
                  <a:cubicBezTo>
                    <a:pt x="5949" y="4546"/>
                    <a:pt x="5946" y="4549"/>
                    <a:pt x="5941" y="4549"/>
                  </a:cubicBezTo>
                  <a:lnTo>
                    <a:pt x="5941" y="4549"/>
                  </a:lnTo>
                  <a:cubicBezTo>
                    <a:pt x="5937" y="4549"/>
                    <a:pt x="5933" y="4546"/>
                    <a:pt x="5933" y="4541"/>
                  </a:cubicBezTo>
                  <a:cubicBezTo>
                    <a:pt x="5933" y="4537"/>
                    <a:pt x="5937" y="4533"/>
                    <a:pt x="5941" y="4533"/>
                  </a:cubicBezTo>
                  <a:close/>
                  <a:moveTo>
                    <a:pt x="5973" y="4533"/>
                  </a:moveTo>
                  <a:lnTo>
                    <a:pt x="5973" y="4533"/>
                  </a:lnTo>
                  <a:cubicBezTo>
                    <a:pt x="5978" y="4533"/>
                    <a:pt x="5981" y="4537"/>
                    <a:pt x="5981" y="4541"/>
                  </a:cubicBezTo>
                  <a:cubicBezTo>
                    <a:pt x="5981" y="4546"/>
                    <a:pt x="5978" y="4549"/>
                    <a:pt x="5973" y="4549"/>
                  </a:cubicBezTo>
                  <a:lnTo>
                    <a:pt x="5973" y="4549"/>
                  </a:lnTo>
                  <a:cubicBezTo>
                    <a:pt x="5969" y="4549"/>
                    <a:pt x="5965" y="4546"/>
                    <a:pt x="5965" y="4541"/>
                  </a:cubicBezTo>
                  <a:cubicBezTo>
                    <a:pt x="5965" y="4537"/>
                    <a:pt x="5969" y="4533"/>
                    <a:pt x="5973" y="4533"/>
                  </a:cubicBezTo>
                  <a:close/>
                  <a:moveTo>
                    <a:pt x="6005" y="4533"/>
                  </a:moveTo>
                  <a:lnTo>
                    <a:pt x="6005" y="4533"/>
                  </a:lnTo>
                  <a:cubicBezTo>
                    <a:pt x="6010" y="4533"/>
                    <a:pt x="6013" y="4537"/>
                    <a:pt x="6013" y="4541"/>
                  </a:cubicBezTo>
                  <a:cubicBezTo>
                    <a:pt x="6013" y="4546"/>
                    <a:pt x="6010" y="4549"/>
                    <a:pt x="6005" y="4549"/>
                  </a:cubicBezTo>
                  <a:lnTo>
                    <a:pt x="6005" y="4549"/>
                  </a:lnTo>
                  <a:cubicBezTo>
                    <a:pt x="6001" y="4549"/>
                    <a:pt x="5997" y="4546"/>
                    <a:pt x="5997" y="4541"/>
                  </a:cubicBezTo>
                  <a:cubicBezTo>
                    <a:pt x="5997" y="4537"/>
                    <a:pt x="6001" y="4533"/>
                    <a:pt x="6005" y="4533"/>
                  </a:cubicBezTo>
                  <a:close/>
                  <a:moveTo>
                    <a:pt x="6037" y="4533"/>
                  </a:moveTo>
                  <a:lnTo>
                    <a:pt x="6037" y="4533"/>
                  </a:lnTo>
                  <a:cubicBezTo>
                    <a:pt x="6042" y="4533"/>
                    <a:pt x="6045" y="4537"/>
                    <a:pt x="6045" y="4541"/>
                  </a:cubicBezTo>
                  <a:cubicBezTo>
                    <a:pt x="6045" y="4546"/>
                    <a:pt x="6042" y="4549"/>
                    <a:pt x="6037" y="4549"/>
                  </a:cubicBezTo>
                  <a:lnTo>
                    <a:pt x="6037" y="4549"/>
                  </a:lnTo>
                  <a:cubicBezTo>
                    <a:pt x="6033" y="4549"/>
                    <a:pt x="6029" y="4546"/>
                    <a:pt x="6029" y="4541"/>
                  </a:cubicBezTo>
                  <a:cubicBezTo>
                    <a:pt x="6029" y="4537"/>
                    <a:pt x="6033" y="4533"/>
                    <a:pt x="6037" y="4533"/>
                  </a:cubicBezTo>
                  <a:close/>
                  <a:moveTo>
                    <a:pt x="6069" y="4533"/>
                  </a:moveTo>
                  <a:lnTo>
                    <a:pt x="6069" y="4533"/>
                  </a:lnTo>
                  <a:cubicBezTo>
                    <a:pt x="6074" y="4533"/>
                    <a:pt x="6077" y="4537"/>
                    <a:pt x="6077" y="4541"/>
                  </a:cubicBezTo>
                  <a:cubicBezTo>
                    <a:pt x="6077" y="4546"/>
                    <a:pt x="6074" y="4549"/>
                    <a:pt x="6069" y="4549"/>
                  </a:cubicBezTo>
                  <a:lnTo>
                    <a:pt x="6069" y="4549"/>
                  </a:lnTo>
                  <a:cubicBezTo>
                    <a:pt x="6065" y="4549"/>
                    <a:pt x="6061" y="4546"/>
                    <a:pt x="6061" y="4541"/>
                  </a:cubicBezTo>
                  <a:cubicBezTo>
                    <a:pt x="6061" y="4537"/>
                    <a:pt x="6065" y="4533"/>
                    <a:pt x="6069" y="4533"/>
                  </a:cubicBezTo>
                  <a:close/>
                  <a:moveTo>
                    <a:pt x="6101" y="4533"/>
                  </a:moveTo>
                  <a:lnTo>
                    <a:pt x="6102" y="4533"/>
                  </a:lnTo>
                  <a:cubicBezTo>
                    <a:pt x="6106" y="4533"/>
                    <a:pt x="6110" y="4537"/>
                    <a:pt x="6110" y="4541"/>
                  </a:cubicBezTo>
                  <a:cubicBezTo>
                    <a:pt x="6110" y="4546"/>
                    <a:pt x="6106" y="4549"/>
                    <a:pt x="6102" y="4549"/>
                  </a:cubicBezTo>
                  <a:lnTo>
                    <a:pt x="6101" y="4549"/>
                  </a:lnTo>
                  <a:cubicBezTo>
                    <a:pt x="6097" y="4549"/>
                    <a:pt x="6093" y="4546"/>
                    <a:pt x="6093" y="4541"/>
                  </a:cubicBezTo>
                  <a:cubicBezTo>
                    <a:pt x="6093" y="4537"/>
                    <a:pt x="6097" y="4533"/>
                    <a:pt x="6101" y="4533"/>
                  </a:cubicBezTo>
                  <a:close/>
                  <a:moveTo>
                    <a:pt x="6134" y="4533"/>
                  </a:moveTo>
                  <a:lnTo>
                    <a:pt x="6134" y="4533"/>
                  </a:lnTo>
                  <a:cubicBezTo>
                    <a:pt x="6138" y="4533"/>
                    <a:pt x="6142" y="4537"/>
                    <a:pt x="6142" y="4541"/>
                  </a:cubicBezTo>
                  <a:cubicBezTo>
                    <a:pt x="6142" y="4546"/>
                    <a:pt x="6138" y="4549"/>
                    <a:pt x="6134" y="4549"/>
                  </a:cubicBezTo>
                  <a:lnTo>
                    <a:pt x="6134" y="4549"/>
                  </a:lnTo>
                  <a:cubicBezTo>
                    <a:pt x="6129" y="4549"/>
                    <a:pt x="6126" y="4546"/>
                    <a:pt x="6126" y="4541"/>
                  </a:cubicBezTo>
                  <a:cubicBezTo>
                    <a:pt x="6126" y="4537"/>
                    <a:pt x="6129" y="4533"/>
                    <a:pt x="6134" y="4533"/>
                  </a:cubicBezTo>
                  <a:close/>
                  <a:moveTo>
                    <a:pt x="6166" y="4533"/>
                  </a:moveTo>
                  <a:lnTo>
                    <a:pt x="6166" y="4533"/>
                  </a:lnTo>
                  <a:cubicBezTo>
                    <a:pt x="6170" y="4533"/>
                    <a:pt x="6174" y="4537"/>
                    <a:pt x="6174" y="4541"/>
                  </a:cubicBezTo>
                  <a:cubicBezTo>
                    <a:pt x="6174" y="4546"/>
                    <a:pt x="6170" y="4549"/>
                    <a:pt x="6166" y="4549"/>
                  </a:cubicBezTo>
                  <a:lnTo>
                    <a:pt x="6166" y="4549"/>
                  </a:lnTo>
                  <a:cubicBezTo>
                    <a:pt x="6161" y="4549"/>
                    <a:pt x="6158" y="4546"/>
                    <a:pt x="6158" y="4541"/>
                  </a:cubicBezTo>
                  <a:cubicBezTo>
                    <a:pt x="6158" y="4537"/>
                    <a:pt x="6161" y="4533"/>
                    <a:pt x="6166" y="4533"/>
                  </a:cubicBezTo>
                  <a:close/>
                  <a:moveTo>
                    <a:pt x="6198" y="4533"/>
                  </a:moveTo>
                  <a:lnTo>
                    <a:pt x="6198" y="4533"/>
                  </a:lnTo>
                  <a:cubicBezTo>
                    <a:pt x="6202" y="4533"/>
                    <a:pt x="6206" y="4537"/>
                    <a:pt x="6206" y="4541"/>
                  </a:cubicBezTo>
                  <a:cubicBezTo>
                    <a:pt x="6206" y="4546"/>
                    <a:pt x="6202" y="4549"/>
                    <a:pt x="6198" y="4549"/>
                  </a:cubicBezTo>
                  <a:lnTo>
                    <a:pt x="6198" y="4549"/>
                  </a:lnTo>
                  <a:cubicBezTo>
                    <a:pt x="6193" y="4549"/>
                    <a:pt x="6190" y="4546"/>
                    <a:pt x="6190" y="4541"/>
                  </a:cubicBezTo>
                  <a:cubicBezTo>
                    <a:pt x="6190" y="4537"/>
                    <a:pt x="6193" y="4533"/>
                    <a:pt x="6198" y="4533"/>
                  </a:cubicBezTo>
                  <a:close/>
                  <a:moveTo>
                    <a:pt x="6230" y="4533"/>
                  </a:moveTo>
                  <a:lnTo>
                    <a:pt x="6230" y="4533"/>
                  </a:lnTo>
                  <a:cubicBezTo>
                    <a:pt x="6234" y="4533"/>
                    <a:pt x="6238" y="4537"/>
                    <a:pt x="6238" y="4541"/>
                  </a:cubicBezTo>
                  <a:cubicBezTo>
                    <a:pt x="6238" y="4546"/>
                    <a:pt x="6234" y="4549"/>
                    <a:pt x="6230" y="4549"/>
                  </a:cubicBezTo>
                  <a:lnTo>
                    <a:pt x="6230" y="4549"/>
                  </a:lnTo>
                  <a:cubicBezTo>
                    <a:pt x="6225" y="4549"/>
                    <a:pt x="6222" y="4546"/>
                    <a:pt x="6222" y="4541"/>
                  </a:cubicBezTo>
                  <a:cubicBezTo>
                    <a:pt x="6222" y="4537"/>
                    <a:pt x="6225" y="4533"/>
                    <a:pt x="6230" y="4533"/>
                  </a:cubicBezTo>
                  <a:close/>
                  <a:moveTo>
                    <a:pt x="6262" y="4533"/>
                  </a:moveTo>
                  <a:lnTo>
                    <a:pt x="6262" y="4533"/>
                  </a:lnTo>
                  <a:cubicBezTo>
                    <a:pt x="6266" y="4533"/>
                    <a:pt x="6270" y="4537"/>
                    <a:pt x="6270" y="4541"/>
                  </a:cubicBezTo>
                  <a:cubicBezTo>
                    <a:pt x="6270" y="4546"/>
                    <a:pt x="6266" y="4549"/>
                    <a:pt x="6262" y="4549"/>
                  </a:cubicBezTo>
                  <a:lnTo>
                    <a:pt x="6262" y="4549"/>
                  </a:lnTo>
                  <a:cubicBezTo>
                    <a:pt x="6257" y="4549"/>
                    <a:pt x="6254" y="4546"/>
                    <a:pt x="6254" y="4541"/>
                  </a:cubicBezTo>
                  <a:cubicBezTo>
                    <a:pt x="6254" y="4537"/>
                    <a:pt x="6257" y="4533"/>
                    <a:pt x="6262" y="4533"/>
                  </a:cubicBezTo>
                  <a:close/>
                  <a:moveTo>
                    <a:pt x="6294" y="4533"/>
                  </a:moveTo>
                  <a:lnTo>
                    <a:pt x="6294" y="4533"/>
                  </a:lnTo>
                  <a:cubicBezTo>
                    <a:pt x="6298" y="4533"/>
                    <a:pt x="6302" y="4537"/>
                    <a:pt x="6302" y="4541"/>
                  </a:cubicBezTo>
                  <a:cubicBezTo>
                    <a:pt x="6302" y="4546"/>
                    <a:pt x="6298" y="4549"/>
                    <a:pt x="6294" y="4549"/>
                  </a:cubicBezTo>
                  <a:lnTo>
                    <a:pt x="6294" y="4549"/>
                  </a:lnTo>
                  <a:cubicBezTo>
                    <a:pt x="6289" y="4549"/>
                    <a:pt x="6286" y="4546"/>
                    <a:pt x="6286" y="4541"/>
                  </a:cubicBezTo>
                  <a:cubicBezTo>
                    <a:pt x="6286" y="4537"/>
                    <a:pt x="6289" y="4533"/>
                    <a:pt x="6294" y="4533"/>
                  </a:cubicBezTo>
                  <a:close/>
                  <a:moveTo>
                    <a:pt x="6326" y="4533"/>
                  </a:moveTo>
                  <a:lnTo>
                    <a:pt x="6326" y="4533"/>
                  </a:lnTo>
                  <a:cubicBezTo>
                    <a:pt x="6330" y="4533"/>
                    <a:pt x="6334" y="4537"/>
                    <a:pt x="6334" y="4541"/>
                  </a:cubicBezTo>
                  <a:cubicBezTo>
                    <a:pt x="6334" y="4546"/>
                    <a:pt x="6330" y="4549"/>
                    <a:pt x="6326" y="4549"/>
                  </a:cubicBezTo>
                  <a:lnTo>
                    <a:pt x="6326" y="4549"/>
                  </a:lnTo>
                  <a:cubicBezTo>
                    <a:pt x="6321" y="4549"/>
                    <a:pt x="6318" y="4546"/>
                    <a:pt x="6318" y="4541"/>
                  </a:cubicBezTo>
                  <a:cubicBezTo>
                    <a:pt x="6318" y="4537"/>
                    <a:pt x="6321" y="4533"/>
                    <a:pt x="6326" y="4533"/>
                  </a:cubicBezTo>
                  <a:close/>
                  <a:moveTo>
                    <a:pt x="6358" y="4533"/>
                  </a:moveTo>
                  <a:lnTo>
                    <a:pt x="6358" y="4533"/>
                  </a:lnTo>
                  <a:cubicBezTo>
                    <a:pt x="6362" y="4533"/>
                    <a:pt x="6366" y="4537"/>
                    <a:pt x="6366" y="4541"/>
                  </a:cubicBezTo>
                  <a:cubicBezTo>
                    <a:pt x="6366" y="4546"/>
                    <a:pt x="6362" y="4549"/>
                    <a:pt x="6358" y="4549"/>
                  </a:cubicBezTo>
                  <a:lnTo>
                    <a:pt x="6358" y="4549"/>
                  </a:lnTo>
                  <a:cubicBezTo>
                    <a:pt x="6353" y="4549"/>
                    <a:pt x="6350" y="4546"/>
                    <a:pt x="6350" y="4541"/>
                  </a:cubicBezTo>
                  <a:cubicBezTo>
                    <a:pt x="6350" y="4537"/>
                    <a:pt x="6353" y="4533"/>
                    <a:pt x="6358" y="4533"/>
                  </a:cubicBezTo>
                  <a:close/>
                  <a:moveTo>
                    <a:pt x="6390" y="4533"/>
                  </a:moveTo>
                  <a:lnTo>
                    <a:pt x="6390" y="4533"/>
                  </a:lnTo>
                  <a:cubicBezTo>
                    <a:pt x="6394" y="4533"/>
                    <a:pt x="6398" y="4537"/>
                    <a:pt x="6398" y="4541"/>
                  </a:cubicBezTo>
                  <a:cubicBezTo>
                    <a:pt x="6398" y="4546"/>
                    <a:pt x="6394" y="4549"/>
                    <a:pt x="6390" y="4549"/>
                  </a:cubicBezTo>
                  <a:lnTo>
                    <a:pt x="6390" y="4549"/>
                  </a:lnTo>
                  <a:cubicBezTo>
                    <a:pt x="6385" y="4549"/>
                    <a:pt x="6382" y="4546"/>
                    <a:pt x="6382" y="4541"/>
                  </a:cubicBezTo>
                  <a:cubicBezTo>
                    <a:pt x="6382" y="4537"/>
                    <a:pt x="6385" y="4533"/>
                    <a:pt x="6390" y="4533"/>
                  </a:cubicBezTo>
                  <a:close/>
                  <a:moveTo>
                    <a:pt x="6422" y="4533"/>
                  </a:moveTo>
                  <a:lnTo>
                    <a:pt x="6422" y="4533"/>
                  </a:lnTo>
                  <a:cubicBezTo>
                    <a:pt x="6426" y="4533"/>
                    <a:pt x="6430" y="4537"/>
                    <a:pt x="6430" y="4541"/>
                  </a:cubicBezTo>
                  <a:cubicBezTo>
                    <a:pt x="6430" y="4546"/>
                    <a:pt x="6426" y="4549"/>
                    <a:pt x="6422" y="4549"/>
                  </a:cubicBezTo>
                  <a:lnTo>
                    <a:pt x="6422" y="4549"/>
                  </a:lnTo>
                  <a:cubicBezTo>
                    <a:pt x="6417" y="4549"/>
                    <a:pt x="6414" y="4546"/>
                    <a:pt x="6414" y="4541"/>
                  </a:cubicBezTo>
                  <a:cubicBezTo>
                    <a:pt x="6414" y="4537"/>
                    <a:pt x="6417" y="4533"/>
                    <a:pt x="6422" y="4533"/>
                  </a:cubicBezTo>
                  <a:close/>
                  <a:moveTo>
                    <a:pt x="6454" y="4533"/>
                  </a:moveTo>
                  <a:lnTo>
                    <a:pt x="6454" y="4533"/>
                  </a:lnTo>
                  <a:cubicBezTo>
                    <a:pt x="6458" y="4533"/>
                    <a:pt x="6462" y="4537"/>
                    <a:pt x="6462" y="4541"/>
                  </a:cubicBezTo>
                  <a:cubicBezTo>
                    <a:pt x="6462" y="4546"/>
                    <a:pt x="6458" y="4549"/>
                    <a:pt x="6454" y="4549"/>
                  </a:cubicBezTo>
                  <a:lnTo>
                    <a:pt x="6454" y="4549"/>
                  </a:lnTo>
                  <a:cubicBezTo>
                    <a:pt x="6449" y="4549"/>
                    <a:pt x="6446" y="4546"/>
                    <a:pt x="6446" y="4541"/>
                  </a:cubicBezTo>
                  <a:cubicBezTo>
                    <a:pt x="6446" y="4537"/>
                    <a:pt x="6449" y="4533"/>
                    <a:pt x="6454" y="4533"/>
                  </a:cubicBezTo>
                  <a:close/>
                  <a:moveTo>
                    <a:pt x="6486" y="4533"/>
                  </a:moveTo>
                  <a:lnTo>
                    <a:pt x="6486" y="4533"/>
                  </a:lnTo>
                  <a:cubicBezTo>
                    <a:pt x="6490" y="4533"/>
                    <a:pt x="6494" y="4537"/>
                    <a:pt x="6494" y="4541"/>
                  </a:cubicBezTo>
                  <a:cubicBezTo>
                    <a:pt x="6494" y="4546"/>
                    <a:pt x="6490" y="4549"/>
                    <a:pt x="6486" y="4549"/>
                  </a:cubicBezTo>
                  <a:lnTo>
                    <a:pt x="6486" y="4549"/>
                  </a:lnTo>
                  <a:cubicBezTo>
                    <a:pt x="6481" y="4549"/>
                    <a:pt x="6478" y="4546"/>
                    <a:pt x="6478" y="4541"/>
                  </a:cubicBezTo>
                  <a:cubicBezTo>
                    <a:pt x="6478" y="4537"/>
                    <a:pt x="6481" y="4533"/>
                    <a:pt x="6486" y="4533"/>
                  </a:cubicBezTo>
                  <a:close/>
                  <a:moveTo>
                    <a:pt x="6518" y="4533"/>
                  </a:moveTo>
                  <a:lnTo>
                    <a:pt x="6518" y="4533"/>
                  </a:lnTo>
                  <a:cubicBezTo>
                    <a:pt x="6522" y="4533"/>
                    <a:pt x="6526" y="4537"/>
                    <a:pt x="6526" y="4541"/>
                  </a:cubicBezTo>
                  <a:cubicBezTo>
                    <a:pt x="6526" y="4546"/>
                    <a:pt x="6522" y="4549"/>
                    <a:pt x="6518" y="4549"/>
                  </a:cubicBezTo>
                  <a:lnTo>
                    <a:pt x="6518" y="4549"/>
                  </a:lnTo>
                  <a:cubicBezTo>
                    <a:pt x="6513" y="4549"/>
                    <a:pt x="6510" y="4546"/>
                    <a:pt x="6510" y="4541"/>
                  </a:cubicBezTo>
                  <a:cubicBezTo>
                    <a:pt x="6510" y="4537"/>
                    <a:pt x="6513" y="4533"/>
                    <a:pt x="6518" y="4533"/>
                  </a:cubicBezTo>
                  <a:close/>
                  <a:moveTo>
                    <a:pt x="6550" y="4533"/>
                  </a:moveTo>
                  <a:lnTo>
                    <a:pt x="6550" y="4533"/>
                  </a:lnTo>
                  <a:cubicBezTo>
                    <a:pt x="6554" y="4533"/>
                    <a:pt x="6558" y="4537"/>
                    <a:pt x="6558" y="4541"/>
                  </a:cubicBezTo>
                  <a:cubicBezTo>
                    <a:pt x="6558" y="4546"/>
                    <a:pt x="6554" y="4549"/>
                    <a:pt x="6550" y="4549"/>
                  </a:cubicBezTo>
                  <a:lnTo>
                    <a:pt x="6550" y="4549"/>
                  </a:lnTo>
                  <a:cubicBezTo>
                    <a:pt x="6545" y="4549"/>
                    <a:pt x="6542" y="4546"/>
                    <a:pt x="6542" y="4541"/>
                  </a:cubicBezTo>
                  <a:cubicBezTo>
                    <a:pt x="6542" y="4537"/>
                    <a:pt x="6545" y="4533"/>
                    <a:pt x="6550" y="4533"/>
                  </a:cubicBezTo>
                  <a:close/>
                  <a:moveTo>
                    <a:pt x="6582" y="4533"/>
                  </a:moveTo>
                  <a:lnTo>
                    <a:pt x="6582" y="4533"/>
                  </a:lnTo>
                  <a:cubicBezTo>
                    <a:pt x="6586" y="4533"/>
                    <a:pt x="6590" y="4537"/>
                    <a:pt x="6590" y="4541"/>
                  </a:cubicBezTo>
                  <a:cubicBezTo>
                    <a:pt x="6590" y="4546"/>
                    <a:pt x="6586" y="4549"/>
                    <a:pt x="6582" y="4549"/>
                  </a:cubicBezTo>
                  <a:lnTo>
                    <a:pt x="6582" y="4549"/>
                  </a:lnTo>
                  <a:cubicBezTo>
                    <a:pt x="6577" y="4549"/>
                    <a:pt x="6574" y="4546"/>
                    <a:pt x="6574" y="4541"/>
                  </a:cubicBezTo>
                  <a:cubicBezTo>
                    <a:pt x="6574" y="4537"/>
                    <a:pt x="6577" y="4533"/>
                    <a:pt x="6582" y="4533"/>
                  </a:cubicBezTo>
                  <a:close/>
                  <a:moveTo>
                    <a:pt x="6613" y="4533"/>
                  </a:moveTo>
                  <a:lnTo>
                    <a:pt x="6613" y="4533"/>
                  </a:lnTo>
                  <a:cubicBezTo>
                    <a:pt x="6618" y="4532"/>
                    <a:pt x="6621" y="4536"/>
                    <a:pt x="6622" y="4540"/>
                  </a:cubicBezTo>
                  <a:cubicBezTo>
                    <a:pt x="6622" y="4544"/>
                    <a:pt x="6619" y="4548"/>
                    <a:pt x="6614" y="4549"/>
                  </a:cubicBezTo>
                  <a:lnTo>
                    <a:pt x="6614" y="4549"/>
                  </a:lnTo>
                  <a:cubicBezTo>
                    <a:pt x="6610" y="4549"/>
                    <a:pt x="6606" y="4545"/>
                    <a:pt x="6606" y="4541"/>
                  </a:cubicBezTo>
                  <a:cubicBezTo>
                    <a:pt x="6605" y="4537"/>
                    <a:pt x="6609" y="4533"/>
                    <a:pt x="6613" y="4533"/>
                  </a:cubicBezTo>
                  <a:close/>
                  <a:moveTo>
                    <a:pt x="6645" y="4531"/>
                  </a:moveTo>
                  <a:lnTo>
                    <a:pt x="6645" y="4531"/>
                  </a:lnTo>
                  <a:cubicBezTo>
                    <a:pt x="6650" y="4531"/>
                    <a:pt x="6653" y="4534"/>
                    <a:pt x="6654" y="4538"/>
                  </a:cubicBezTo>
                  <a:cubicBezTo>
                    <a:pt x="6654" y="4543"/>
                    <a:pt x="6651" y="4547"/>
                    <a:pt x="6646" y="4547"/>
                  </a:cubicBezTo>
                  <a:lnTo>
                    <a:pt x="6646" y="4547"/>
                  </a:lnTo>
                  <a:cubicBezTo>
                    <a:pt x="6642" y="4547"/>
                    <a:pt x="6638" y="4544"/>
                    <a:pt x="6638" y="4539"/>
                  </a:cubicBezTo>
                  <a:cubicBezTo>
                    <a:pt x="6637" y="4535"/>
                    <a:pt x="6641" y="4531"/>
                    <a:pt x="6645" y="4531"/>
                  </a:cubicBezTo>
                  <a:close/>
                  <a:moveTo>
                    <a:pt x="6676" y="4528"/>
                  </a:moveTo>
                  <a:lnTo>
                    <a:pt x="6676" y="4528"/>
                  </a:lnTo>
                  <a:cubicBezTo>
                    <a:pt x="6681" y="4528"/>
                    <a:pt x="6685" y="4531"/>
                    <a:pt x="6685" y="4535"/>
                  </a:cubicBezTo>
                  <a:cubicBezTo>
                    <a:pt x="6686" y="4539"/>
                    <a:pt x="6683" y="4543"/>
                    <a:pt x="6679" y="4544"/>
                  </a:cubicBezTo>
                  <a:lnTo>
                    <a:pt x="6679" y="4544"/>
                  </a:lnTo>
                  <a:cubicBezTo>
                    <a:pt x="6675" y="4545"/>
                    <a:pt x="6671" y="4542"/>
                    <a:pt x="6670" y="4538"/>
                  </a:cubicBezTo>
                  <a:cubicBezTo>
                    <a:pt x="6669" y="4533"/>
                    <a:pt x="6672" y="4529"/>
                    <a:pt x="6676" y="4528"/>
                  </a:cubicBezTo>
                  <a:close/>
                  <a:moveTo>
                    <a:pt x="6708" y="4524"/>
                  </a:moveTo>
                  <a:lnTo>
                    <a:pt x="6708" y="4524"/>
                  </a:lnTo>
                  <a:cubicBezTo>
                    <a:pt x="6712" y="4523"/>
                    <a:pt x="6716" y="4526"/>
                    <a:pt x="6717" y="4530"/>
                  </a:cubicBezTo>
                  <a:cubicBezTo>
                    <a:pt x="6718" y="4534"/>
                    <a:pt x="6715" y="4539"/>
                    <a:pt x="6711" y="4539"/>
                  </a:cubicBezTo>
                  <a:lnTo>
                    <a:pt x="6711" y="4539"/>
                  </a:lnTo>
                  <a:cubicBezTo>
                    <a:pt x="6706" y="4540"/>
                    <a:pt x="6702" y="4537"/>
                    <a:pt x="6701" y="4533"/>
                  </a:cubicBezTo>
                  <a:cubicBezTo>
                    <a:pt x="6701" y="4529"/>
                    <a:pt x="6703" y="4524"/>
                    <a:pt x="6708" y="4524"/>
                  </a:cubicBezTo>
                  <a:close/>
                  <a:moveTo>
                    <a:pt x="6739" y="4519"/>
                  </a:moveTo>
                  <a:lnTo>
                    <a:pt x="6739" y="4519"/>
                  </a:lnTo>
                  <a:cubicBezTo>
                    <a:pt x="6744" y="4518"/>
                    <a:pt x="6748" y="4521"/>
                    <a:pt x="6749" y="4525"/>
                  </a:cubicBezTo>
                  <a:cubicBezTo>
                    <a:pt x="6750" y="4529"/>
                    <a:pt x="6747" y="4534"/>
                    <a:pt x="6742" y="4534"/>
                  </a:cubicBezTo>
                  <a:lnTo>
                    <a:pt x="6742" y="4534"/>
                  </a:lnTo>
                  <a:cubicBezTo>
                    <a:pt x="6738" y="4535"/>
                    <a:pt x="6734" y="4532"/>
                    <a:pt x="6733" y="4528"/>
                  </a:cubicBezTo>
                  <a:cubicBezTo>
                    <a:pt x="6732" y="4524"/>
                    <a:pt x="6735" y="4520"/>
                    <a:pt x="6739" y="4519"/>
                  </a:cubicBezTo>
                  <a:close/>
                  <a:moveTo>
                    <a:pt x="6770" y="4511"/>
                  </a:moveTo>
                  <a:lnTo>
                    <a:pt x="6770" y="4511"/>
                  </a:lnTo>
                  <a:cubicBezTo>
                    <a:pt x="6774" y="4510"/>
                    <a:pt x="6778" y="4512"/>
                    <a:pt x="6780" y="4517"/>
                  </a:cubicBezTo>
                  <a:cubicBezTo>
                    <a:pt x="6781" y="4521"/>
                    <a:pt x="6778" y="4525"/>
                    <a:pt x="6774" y="4527"/>
                  </a:cubicBezTo>
                  <a:lnTo>
                    <a:pt x="6774" y="4527"/>
                  </a:lnTo>
                  <a:cubicBezTo>
                    <a:pt x="6770" y="4528"/>
                    <a:pt x="6766" y="4525"/>
                    <a:pt x="6764" y="4521"/>
                  </a:cubicBezTo>
                  <a:cubicBezTo>
                    <a:pt x="6763" y="4517"/>
                    <a:pt x="6766" y="4512"/>
                    <a:pt x="6770" y="4511"/>
                  </a:cubicBezTo>
                  <a:close/>
                  <a:moveTo>
                    <a:pt x="6801" y="4504"/>
                  </a:moveTo>
                  <a:lnTo>
                    <a:pt x="6801" y="4504"/>
                  </a:lnTo>
                  <a:cubicBezTo>
                    <a:pt x="6805" y="4502"/>
                    <a:pt x="6810" y="4505"/>
                    <a:pt x="6811" y="4509"/>
                  </a:cubicBezTo>
                  <a:cubicBezTo>
                    <a:pt x="6812" y="4513"/>
                    <a:pt x="6810" y="4518"/>
                    <a:pt x="6805" y="4519"/>
                  </a:cubicBezTo>
                  <a:lnTo>
                    <a:pt x="6805" y="4519"/>
                  </a:lnTo>
                  <a:cubicBezTo>
                    <a:pt x="6801" y="4520"/>
                    <a:pt x="6797" y="4518"/>
                    <a:pt x="6795" y="4513"/>
                  </a:cubicBezTo>
                  <a:cubicBezTo>
                    <a:pt x="6794" y="4509"/>
                    <a:pt x="6797" y="4505"/>
                    <a:pt x="6801" y="4504"/>
                  </a:cubicBezTo>
                  <a:close/>
                  <a:moveTo>
                    <a:pt x="6830" y="4494"/>
                  </a:moveTo>
                  <a:lnTo>
                    <a:pt x="6830" y="4494"/>
                  </a:lnTo>
                  <a:cubicBezTo>
                    <a:pt x="6834" y="4492"/>
                    <a:pt x="6839" y="4494"/>
                    <a:pt x="6841" y="4498"/>
                  </a:cubicBezTo>
                  <a:cubicBezTo>
                    <a:pt x="6843" y="4502"/>
                    <a:pt x="6841" y="4507"/>
                    <a:pt x="6837" y="4508"/>
                  </a:cubicBezTo>
                  <a:lnTo>
                    <a:pt x="6837" y="4508"/>
                  </a:lnTo>
                  <a:cubicBezTo>
                    <a:pt x="6832" y="4510"/>
                    <a:pt x="6828" y="4508"/>
                    <a:pt x="6826" y="4504"/>
                  </a:cubicBezTo>
                  <a:cubicBezTo>
                    <a:pt x="6824" y="4500"/>
                    <a:pt x="6826" y="4496"/>
                    <a:pt x="6830" y="4494"/>
                  </a:cubicBezTo>
                  <a:close/>
                  <a:moveTo>
                    <a:pt x="6860" y="4483"/>
                  </a:moveTo>
                  <a:lnTo>
                    <a:pt x="6860" y="4483"/>
                  </a:lnTo>
                  <a:cubicBezTo>
                    <a:pt x="6864" y="4481"/>
                    <a:pt x="6869" y="4483"/>
                    <a:pt x="6871" y="4487"/>
                  </a:cubicBezTo>
                  <a:cubicBezTo>
                    <a:pt x="6873" y="4491"/>
                    <a:pt x="6871" y="4496"/>
                    <a:pt x="6867" y="4498"/>
                  </a:cubicBezTo>
                  <a:lnTo>
                    <a:pt x="6867" y="4498"/>
                  </a:lnTo>
                  <a:cubicBezTo>
                    <a:pt x="6863" y="4499"/>
                    <a:pt x="6858" y="4497"/>
                    <a:pt x="6856" y="4493"/>
                  </a:cubicBezTo>
                  <a:cubicBezTo>
                    <a:pt x="6854" y="4489"/>
                    <a:pt x="6856" y="4485"/>
                    <a:pt x="6860" y="4483"/>
                  </a:cubicBezTo>
                  <a:close/>
                  <a:moveTo>
                    <a:pt x="6889" y="4471"/>
                  </a:moveTo>
                  <a:lnTo>
                    <a:pt x="6889" y="4471"/>
                  </a:lnTo>
                  <a:cubicBezTo>
                    <a:pt x="6893" y="4468"/>
                    <a:pt x="6898" y="4470"/>
                    <a:pt x="6900" y="4474"/>
                  </a:cubicBezTo>
                  <a:cubicBezTo>
                    <a:pt x="6902" y="4477"/>
                    <a:pt x="6901" y="4482"/>
                    <a:pt x="6897" y="4485"/>
                  </a:cubicBezTo>
                  <a:lnTo>
                    <a:pt x="6897" y="4485"/>
                  </a:lnTo>
                  <a:cubicBezTo>
                    <a:pt x="6893" y="4487"/>
                    <a:pt x="6888" y="4485"/>
                    <a:pt x="6886" y="4482"/>
                  </a:cubicBezTo>
                  <a:cubicBezTo>
                    <a:pt x="6884" y="4478"/>
                    <a:pt x="6885" y="4473"/>
                    <a:pt x="6889" y="4471"/>
                  </a:cubicBezTo>
                  <a:close/>
                  <a:moveTo>
                    <a:pt x="6918" y="4457"/>
                  </a:moveTo>
                  <a:lnTo>
                    <a:pt x="6918" y="4457"/>
                  </a:lnTo>
                  <a:cubicBezTo>
                    <a:pt x="6922" y="4455"/>
                    <a:pt x="6927" y="4456"/>
                    <a:pt x="6929" y="4460"/>
                  </a:cubicBezTo>
                  <a:cubicBezTo>
                    <a:pt x="6931" y="4464"/>
                    <a:pt x="6930" y="4469"/>
                    <a:pt x="6926" y="4471"/>
                  </a:cubicBezTo>
                  <a:lnTo>
                    <a:pt x="6926" y="4471"/>
                  </a:lnTo>
                  <a:cubicBezTo>
                    <a:pt x="6922" y="4473"/>
                    <a:pt x="6917" y="4472"/>
                    <a:pt x="6915" y="4468"/>
                  </a:cubicBezTo>
                  <a:cubicBezTo>
                    <a:pt x="6913" y="4464"/>
                    <a:pt x="6914" y="4459"/>
                    <a:pt x="6918" y="4457"/>
                  </a:cubicBezTo>
                  <a:close/>
                  <a:moveTo>
                    <a:pt x="6945" y="4443"/>
                  </a:moveTo>
                  <a:lnTo>
                    <a:pt x="6945" y="4443"/>
                  </a:lnTo>
                  <a:cubicBezTo>
                    <a:pt x="6949" y="4440"/>
                    <a:pt x="6954" y="4441"/>
                    <a:pt x="6957" y="4444"/>
                  </a:cubicBezTo>
                  <a:cubicBezTo>
                    <a:pt x="6959" y="4448"/>
                    <a:pt x="6958" y="4453"/>
                    <a:pt x="6955" y="4455"/>
                  </a:cubicBezTo>
                  <a:lnTo>
                    <a:pt x="6955" y="4455"/>
                  </a:lnTo>
                  <a:cubicBezTo>
                    <a:pt x="6951" y="4458"/>
                    <a:pt x="6946" y="4457"/>
                    <a:pt x="6944" y="4454"/>
                  </a:cubicBezTo>
                  <a:cubicBezTo>
                    <a:pt x="6941" y="4450"/>
                    <a:pt x="6942" y="4445"/>
                    <a:pt x="6945" y="4443"/>
                  </a:cubicBezTo>
                  <a:close/>
                  <a:moveTo>
                    <a:pt x="6973" y="4426"/>
                  </a:moveTo>
                  <a:lnTo>
                    <a:pt x="6973" y="4426"/>
                  </a:lnTo>
                  <a:cubicBezTo>
                    <a:pt x="6976" y="4423"/>
                    <a:pt x="6981" y="4424"/>
                    <a:pt x="6984" y="4427"/>
                  </a:cubicBezTo>
                  <a:cubicBezTo>
                    <a:pt x="6986" y="4431"/>
                    <a:pt x="6986" y="4436"/>
                    <a:pt x="6982" y="4439"/>
                  </a:cubicBezTo>
                  <a:lnTo>
                    <a:pt x="6982" y="4439"/>
                  </a:lnTo>
                  <a:cubicBezTo>
                    <a:pt x="6979" y="4441"/>
                    <a:pt x="6974" y="4441"/>
                    <a:pt x="6971" y="4437"/>
                  </a:cubicBezTo>
                  <a:cubicBezTo>
                    <a:pt x="6968" y="4434"/>
                    <a:pt x="6969" y="4429"/>
                    <a:pt x="6973" y="4426"/>
                  </a:cubicBezTo>
                  <a:close/>
                  <a:moveTo>
                    <a:pt x="6999" y="4409"/>
                  </a:moveTo>
                  <a:lnTo>
                    <a:pt x="6999" y="4409"/>
                  </a:lnTo>
                  <a:cubicBezTo>
                    <a:pt x="7002" y="4406"/>
                    <a:pt x="7007" y="4406"/>
                    <a:pt x="7010" y="4409"/>
                  </a:cubicBezTo>
                  <a:cubicBezTo>
                    <a:pt x="7013" y="4413"/>
                    <a:pt x="7013" y="4418"/>
                    <a:pt x="7010" y="4421"/>
                  </a:cubicBezTo>
                  <a:lnTo>
                    <a:pt x="7010" y="4421"/>
                  </a:lnTo>
                  <a:cubicBezTo>
                    <a:pt x="7006" y="4424"/>
                    <a:pt x="7001" y="4423"/>
                    <a:pt x="6998" y="4420"/>
                  </a:cubicBezTo>
                  <a:cubicBezTo>
                    <a:pt x="6995" y="4417"/>
                    <a:pt x="6996" y="4412"/>
                    <a:pt x="6999" y="4409"/>
                  </a:cubicBezTo>
                  <a:close/>
                  <a:moveTo>
                    <a:pt x="7024" y="4389"/>
                  </a:moveTo>
                  <a:lnTo>
                    <a:pt x="7024" y="4389"/>
                  </a:lnTo>
                  <a:cubicBezTo>
                    <a:pt x="7027" y="4386"/>
                    <a:pt x="7032" y="4386"/>
                    <a:pt x="7035" y="4389"/>
                  </a:cubicBezTo>
                  <a:cubicBezTo>
                    <a:pt x="7038" y="4392"/>
                    <a:pt x="7038" y="4397"/>
                    <a:pt x="7034" y="4400"/>
                  </a:cubicBezTo>
                  <a:lnTo>
                    <a:pt x="7034" y="4400"/>
                  </a:lnTo>
                  <a:cubicBezTo>
                    <a:pt x="7031" y="4403"/>
                    <a:pt x="7026" y="4403"/>
                    <a:pt x="7023" y="4400"/>
                  </a:cubicBezTo>
                  <a:cubicBezTo>
                    <a:pt x="7020" y="4397"/>
                    <a:pt x="7020" y="4392"/>
                    <a:pt x="7024" y="4389"/>
                  </a:cubicBezTo>
                  <a:close/>
                  <a:moveTo>
                    <a:pt x="7048" y="4368"/>
                  </a:moveTo>
                  <a:lnTo>
                    <a:pt x="7048" y="4368"/>
                  </a:lnTo>
                  <a:cubicBezTo>
                    <a:pt x="7052" y="4365"/>
                    <a:pt x="7057" y="4365"/>
                    <a:pt x="7060" y="4369"/>
                  </a:cubicBezTo>
                  <a:cubicBezTo>
                    <a:pt x="7063" y="4372"/>
                    <a:pt x="7062" y="4377"/>
                    <a:pt x="7059" y="4380"/>
                  </a:cubicBezTo>
                  <a:lnTo>
                    <a:pt x="7059" y="4380"/>
                  </a:lnTo>
                  <a:cubicBezTo>
                    <a:pt x="7056" y="4383"/>
                    <a:pt x="7051" y="4383"/>
                    <a:pt x="7048" y="4380"/>
                  </a:cubicBezTo>
                  <a:cubicBezTo>
                    <a:pt x="7045" y="4376"/>
                    <a:pt x="7045" y="4371"/>
                    <a:pt x="7048" y="4368"/>
                  </a:cubicBezTo>
                  <a:close/>
                  <a:moveTo>
                    <a:pt x="7073" y="4348"/>
                  </a:moveTo>
                  <a:lnTo>
                    <a:pt x="7073" y="4348"/>
                  </a:lnTo>
                  <a:cubicBezTo>
                    <a:pt x="7076" y="4345"/>
                    <a:pt x="7081" y="4345"/>
                    <a:pt x="7084" y="4348"/>
                  </a:cubicBezTo>
                  <a:cubicBezTo>
                    <a:pt x="7087" y="4352"/>
                    <a:pt x="7087" y="4357"/>
                    <a:pt x="7084" y="4360"/>
                  </a:cubicBezTo>
                  <a:lnTo>
                    <a:pt x="7084" y="4360"/>
                  </a:lnTo>
                  <a:cubicBezTo>
                    <a:pt x="7081" y="4363"/>
                    <a:pt x="7076" y="4363"/>
                    <a:pt x="7073" y="4359"/>
                  </a:cubicBezTo>
                  <a:cubicBezTo>
                    <a:pt x="7070" y="4356"/>
                    <a:pt x="7070" y="4351"/>
                    <a:pt x="7073" y="4348"/>
                  </a:cubicBezTo>
                  <a:close/>
                  <a:moveTo>
                    <a:pt x="7098" y="4328"/>
                  </a:moveTo>
                  <a:lnTo>
                    <a:pt x="7098" y="4328"/>
                  </a:lnTo>
                  <a:cubicBezTo>
                    <a:pt x="7101" y="4325"/>
                    <a:pt x="7106" y="4325"/>
                    <a:pt x="7109" y="4328"/>
                  </a:cubicBezTo>
                  <a:cubicBezTo>
                    <a:pt x="7112" y="4331"/>
                    <a:pt x="7112" y="4336"/>
                    <a:pt x="7109" y="4339"/>
                  </a:cubicBezTo>
                  <a:lnTo>
                    <a:pt x="7109" y="4339"/>
                  </a:lnTo>
                  <a:cubicBezTo>
                    <a:pt x="7105" y="4342"/>
                    <a:pt x="7100" y="4342"/>
                    <a:pt x="7097" y="4339"/>
                  </a:cubicBezTo>
                  <a:cubicBezTo>
                    <a:pt x="7094" y="4336"/>
                    <a:pt x="7094" y="4331"/>
                    <a:pt x="7098" y="4328"/>
                  </a:cubicBezTo>
                  <a:close/>
                  <a:moveTo>
                    <a:pt x="7117" y="4304"/>
                  </a:moveTo>
                  <a:lnTo>
                    <a:pt x="7117" y="4304"/>
                  </a:lnTo>
                  <a:cubicBezTo>
                    <a:pt x="7120" y="4301"/>
                    <a:pt x="7125" y="4300"/>
                    <a:pt x="7129" y="4303"/>
                  </a:cubicBezTo>
                  <a:cubicBezTo>
                    <a:pt x="7132" y="4305"/>
                    <a:pt x="7133" y="4310"/>
                    <a:pt x="7130" y="4314"/>
                  </a:cubicBezTo>
                  <a:lnTo>
                    <a:pt x="7130" y="4314"/>
                  </a:lnTo>
                  <a:cubicBezTo>
                    <a:pt x="7127" y="4317"/>
                    <a:pt x="7122" y="4318"/>
                    <a:pt x="7119" y="4315"/>
                  </a:cubicBezTo>
                  <a:cubicBezTo>
                    <a:pt x="7115" y="4313"/>
                    <a:pt x="7115" y="4308"/>
                    <a:pt x="7117" y="4304"/>
                  </a:cubicBezTo>
                  <a:close/>
                  <a:moveTo>
                    <a:pt x="7138" y="4279"/>
                  </a:moveTo>
                  <a:lnTo>
                    <a:pt x="7138" y="4279"/>
                  </a:lnTo>
                  <a:cubicBezTo>
                    <a:pt x="7140" y="4276"/>
                    <a:pt x="7145" y="4275"/>
                    <a:pt x="7149" y="4278"/>
                  </a:cubicBezTo>
                  <a:cubicBezTo>
                    <a:pt x="7152" y="4281"/>
                    <a:pt x="7153" y="4286"/>
                    <a:pt x="7150" y="4289"/>
                  </a:cubicBezTo>
                  <a:lnTo>
                    <a:pt x="7150" y="4289"/>
                  </a:lnTo>
                  <a:cubicBezTo>
                    <a:pt x="7148" y="4293"/>
                    <a:pt x="7143" y="4293"/>
                    <a:pt x="7139" y="4291"/>
                  </a:cubicBezTo>
                  <a:cubicBezTo>
                    <a:pt x="7136" y="4288"/>
                    <a:pt x="7135" y="4283"/>
                    <a:pt x="7138" y="4279"/>
                  </a:cubicBezTo>
                  <a:close/>
                  <a:moveTo>
                    <a:pt x="7158" y="4255"/>
                  </a:moveTo>
                  <a:lnTo>
                    <a:pt x="7158" y="4255"/>
                  </a:lnTo>
                  <a:cubicBezTo>
                    <a:pt x="7161" y="4251"/>
                    <a:pt x="7166" y="4250"/>
                    <a:pt x="7169" y="4253"/>
                  </a:cubicBezTo>
                  <a:cubicBezTo>
                    <a:pt x="7173" y="4256"/>
                    <a:pt x="7173" y="4261"/>
                    <a:pt x="7171" y="4264"/>
                  </a:cubicBezTo>
                  <a:lnTo>
                    <a:pt x="7171" y="4264"/>
                  </a:lnTo>
                  <a:cubicBezTo>
                    <a:pt x="7168" y="4268"/>
                    <a:pt x="7163" y="4269"/>
                    <a:pt x="7159" y="4266"/>
                  </a:cubicBezTo>
                  <a:cubicBezTo>
                    <a:pt x="7156" y="4263"/>
                    <a:pt x="7155" y="4258"/>
                    <a:pt x="7158" y="4255"/>
                  </a:cubicBezTo>
                  <a:close/>
                  <a:moveTo>
                    <a:pt x="7178" y="4230"/>
                  </a:moveTo>
                  <a:lnTo>
                    <a:pt x="7178" y="4230"/>
                  </a:lnTo>
                  <a:cubicBezTo>
                    <a:pt x="7181" y="4226"/>
                    <a:pt x="7186" y="4226"/>
                    <a:pt x="7190" y="4228"/>
                  </a:cubicBezTo>
                  <a:cubicBezTo>
                    <a:pt x="7193" y="4231"/>
                    <a:pt x="7194" y="4236"/>
                    <a:pt x="7191" y="4240"/>
                  </a:cubicBezTo>
                  <a:lnTo>
                    <a:pt x="7191" y="4240"/>
                  </a:lnTo>
                  <a:cubicBezTo>
                    <a:pt x="7188" y="4243"/>
                    <a:pt x="7183" y="4244"/>
                    <a:pt x="7180" y="4241"/>
                  </a:cubicBezTo>
                  <a:cubicBezTo>
                    <a:pt x="7176" y="4238"/>
                    <a:pt x="7176" y="4233"/>
                    <a:pt x="7178" y="4230"/>
                  </a:cubicBezTo>
                  <a:close/>
                  <a:moveTo>
                    <a:pt x="7196" y="4204"/>
                  </a:moveTo>
                  <a:lnTo>
                    <a:pt x="7196" y="4204"/>
                  </a:lnTo>
                  <a:cubicBezTo>
                    <a:pt x="7198" y="4201"/>
                    <a:pt x="7203" y="4199"/>
                    <a:pt x="7207" y="4201"/>
                  </a:cubicBezTo>
                  <a:cubicBezTo>
                    <a:pt x="7210" y="4204"/>
                    <a:pt x="7212" y="4208"/>
                    <a:pt x="7209" y="4212"/>
                  </a:cubicBezTo>
                  <a:lnTo>
                    <a:pt x="7209" y="4212"/>
                  </a:lnTo>
                  <a:cubicBezTo>
                    <a:pt x="7207" y="4216"/>
                    <a:pt x="7202" y="4217"/>
                    <a:pt x="7199" y="4215"/>
                  </a:cubicBezTo>
                  <a:cubicBezTo>
                    <a:pt x="7195" y="4213"/>
                    <a:pt x="7193" y="4208"/>
                    <a:pt x="7196" y="4204"/>
                  </a:cubicBezTo>
                  <a:close/>
                  <a:moveTo>
                    <a:pt x="7212" y="4177"/>
                  </a:moveTo>
                  <a:lnTo>
                    <a:pt x="7212" y="4177"/>
                  </a:lnTo>
                  <a:cubicBezTo>
                    <a:pt x="7214" y="4173"/>
                    <a:pt x="7219" y="4172"/>
                    <a:pt x="7223" y="4174"/>
                  </a:cubicBezTo>
                  <a:cubicBezTo>
                    <a:pt x="7227" y="4176"/>
                    <a:pt x="7228" y="4181"/>
                    <a:pt x="7226" y="4185"/>
                  </a:cubicBezTo>
                  <a:lnTo>
                    <a:pt x="7226" y="4185"/>
                  </a:lnTo>
                  <a:cubicBezTo>
                    <a:pt x="7224" y="4189"/>
                    <a:pt x="7219" y="4190"/>
                    <a:pt x="7215" y="4188"/>
                  </a:cubicBezTo>
                  <a:cubicBezTo>
                    <a:pt x="7211" y="4186"/>
                    <a:pt x="7210" y="4181"/>
                    <a:pt x="7212" y="4177"/>
                  </a:cubicBezTo>
                  <a:close/>
                  <a:moveTo>
                    <a:pt x="7227" y="4150"/>
                  </a:moveTo>
                  <a:lnTo>
                    <a:pt x="7227" y="4150"/>
                  </a:lnTo>
                  <a:cubicBezTo>
                    <a:pt x="7229" y="4146"/>
                    <a:pt x="7233" y="4144"/>
                    <a:pt x="7237" y="4145"/>
                  </a:cubicBezTo>
                  <a:cubicBezTo>
                    <a:pt x="7242" y="4147"/>
                    <a:pt x="7243" y="4152"/>
                    <a:pt x="7242" y="4156"/>
                  </a:cubicBezTo>
                  <a:lnTo>
                    <a:pt x="7242" y="4156"/>
                  </a:lnTo>
                  <a:cubicBezTo>
                    <a:pt x="7240" y="4160"/>
                    <a:pt x="7236" y="4162"/>
                    <a:pt x="7231" y="4160"/>
                  </a:cubicBezTo>
                  <a:cubicBezTo>
                    <a:pt x="7227" y="4159"/>
                    <a:pt x="7225" y="4154"/>
                    <a:pt x="7227" y="4150"/>
                  </a:cubicBezTo>
                  <a:close/>
                  <a:moveTo>
                    <a:pt x="7241" y="4121"/>
                  </a:moveTo>
                  <a:lnTo>
                    <a:pt x="7241" y="4121"/>
                  </a:lnTo>
                  <a:cubicBezTo>
                    <a:pt x="7242" y="4117"/>
                    <a:pt x="7247" y="4115"/>
                    <a:pt x="7251" y="4117"/>
                  </a:cubicBezTo>
                  <a:cubicBezTo>
                    <a:pt x="7255" y="4118"/>
                    <a:pt x="7257" y="4123"/>
                    <a:pt x="7256" y="4127"/>
                  </a:cubicBezTo>
                  <a:lnTo>
                    <a:pt x="7256" y="4127"/>
                  </a:lnTo>
                  <a:cubicBezTo>
                    <a:pt x="7254" y="4131"/>
                    <a:pt x="7249" y="4133"/>
                    <a:pt x="7245" y="4131"/>
                  </a:cubicBezTo>
                  <a:cubicBezTo>
                    <a:pt x="7241" y="4130"/>
                    <a:pt x="7239" y="4125"/>
                    <a:pt x="7241" y="4121"/>
                  </a:cubicBezTo>
                  <a:close/>
                  <a:moveTo>
                    <a:pt x="7253" y="4093"/>
                  </a:moveTo>
                  <a:lnTo>
                    <a:pt x="7253" y="4093"/>
                  </a:lnTo>
                  <a:cubicBezTo>
                    <a:pt x="7254" y="4088"/>
                    <a:pt x="7259" y="4086"/>
                    <a:pt x="7263" y="4087"/>
                  </a:cubicBezTo>
                  <a:cubicBezTo>
                    <a:pt x="7267" y="4088"/>
                    <a:pt x="7270" y="4092"/>
                    <a:pt x="7269" y="4097"/>
                  </a:cubicBezTo>
                  <a:lnTo>
                    <a:pt x="7269" y="4097"/>
                  </a:lnTo>
                  <a:cubicBezTo>
                    <a:pt x="7268" y="4101"/>
                    <a:pt x="7263" y="4103"/>
                    <a:pt x="7259" y="4102"/>
                  </a:cubicBezTo>
                  <a:cubicBezTo>
                    <a:pt x="7255" y="4101"/>
                    <a:pt x="7252" y="4097"/>
                    <a:pt x="7253" y="4093"/>
                  </a:cubicBezTo>
                  <a:close/>
                  <a:moveTo>
                    <a:pt x="7264" y="4063"/>
                  </a:moveTo>
                  <a:lnTo>
                    <a:pt x="7264" y="4063"/>
                  </a:lnTo>
                  <a:cubicBezTo>
                    <a:pt x="7265" y="4058"/>
                    <a:pt x="7270" y="4056"/>
                    <a:pt x="7274" y="4057"/>
                  </a:cubicBezTo>
                  <a:cubicBezTo>
                    <a:pt x="7278" y="4058"/>
                    <a:pt x="7281" y="4062"/>
                    <a:pt x="7280" y="4067"/>
                  </a:cubicBezTo>
                  <a:lnTo>
                    <a:pt x="7280" y="4067"/>
                  </a:lnTo>
                  <a:cubicBezTo>
                    <a:pt x="7279" y="4071"/>
                    <a:pt x="7274" y="4073"/>
                    <a:pt x="7270" y="4072"/>
                  </a:cubicBezTo>
                  <a:cubicBezTo>
                    <a:pt x="7266" y="4071"/>
                    <a:pt x="7263" y="4067"/>
                    <a:pt x="7264" y="4063"/>
                  </a:cubicBezTo>
                  <a:close/>
                  <a:moveTo>
                    <a:pt x="7275" y="4033"/>
                  </a:moveTo>
                  <a:lnTo>
                    <a:pt x="7275" y="4033"/>
                  </a:lnTo>
                  <a:cubicBezTo>
                    <a:pt x="7275" y="4029"/>
                    <a:pt x="7279" y="4026"/>
                    <a:pt x="7283" y="4026"/>
                  </a:cubicBezTo>
                  <a:cubicBezTo>
                    <a:pt x="7288" y="4027"/>
                    <a:pt x="7291" y="4031"/>
                    <a:pt x="7290" y="4035"/>
                  </a:cubicBezTo>
                  <a:lnTo>
                    <a:pt x="7290" y="4035"/>
                  </a:lnTo>
                  <a:cubicBezTo>
                    <a:pt x="7290" y="4040"/>
                    <a:pt x="7286" y="4043"/>
                    <a:pt x="7281" y="4042"/>
                  </a:cubicBezTo>
                  <a:cubicBezTo>
                    <a:pt x="7277" y="4042"/>
                    <a:pt x="7274" y="4038"/>
                    <a:pt x="7275" y="4033"/>
                  </a:cubicBezTo>
                  <a:close/>
                  <a:moveTo>
                    <a:pt x="7282" y="4002"/>
                  </a:moveTo>
                  <a:lnTo>
                    <a:pt x="7282" y="4002"/>
                  </a:lnTo>
                  <a:cubicBezTo>
                    <a:pt x="7283" y="3998"/>
                    <a:pt x="7287" y="3995"/>
                    <a:pt x="7291" y="3995"/>
                  </a:cubicBezTo>
                  <a:cubicBezTo>
                    <a:pt x="7296" y="3996"/>
                    <a:pt x="7299" y="4000"/>
                    <a:pt x="7298" y="4004"/>
                  </a:cubicBezTo>
                  <a:lnTo>
                    <a:pt x="7298" y="4004"/>
                  </a:lnTo>
                  <a:cubicBezTo>
                    <a:pt x="7298" y="4009"/>
                    <a:pt x="7294" y="4012"/>
                    <a:pt x="7289" y="4011"/>
                  </a:cubicBezTo>
                  <a:cubicBezTo>
                    <a:pt x="7285" y="4011"/>
                    <a:pt x="7282" y="4007"/>
                    <a:pt x="7282" y="4002"/>
                  </a:cubicBezTo>
                  <a:close/>
                  <a:moveTo>
                    <a:pt x="7290" y="3971"/>
                  </a:moveTo>
                  <a:lnTo>
                    <a:pt x="7290" y="3971"/>
                  </a:lnTo>
                  <a:cubicBezTo>
                    <a:pt x="7290" y="3967"/>
                    <a:pt x="7294" y="3964"/>
                    <a:pt x="7299" y="3964"/>
                  </a:cubicBezTo>
                  <a:cubicBezTo>
                    <a:pt x="7303" y="3965"/>
                    <a:pt x="7306" y="3969"/>
                    <a:pt x="7306" y="3973"/>
                  </a:cubicBezTo>
                  <a:lnTo>
                    <a:pt x="7306" y="3973"/>
                  </a:lnTo>
                  <a:cubicBezTo>
                    <a:pt x="7305" y="3978"/>
                    <a:pt x="7301" y="3981"/>
                    <a:pt x="7297" y="3980"/>
                  </a:cubicBezTo>
                  <a:cubicBezTo>
                    <a:pt x="7292" y="3980"/>
                    <a:pt x="7289" y="3976"/>
                    <a:pt x="7290" y="3971"/>
                  </a:cubicBezTo>
                  <a:close/>
                  <a:moveTo>
                    <a:pt x="7295" y="3940"/>
                  </a:moveTo>
                  <a:lnTo>
                    <a:pt x="7295" y="3940"/>
                  </a:lnTo>
                  <a:cubicBezTo>
                    <a:pt x="7296" y="3935"/>
                    <a:pt x="7299" y="3932"/>
                    <a:pt x="7304" y="3933"/>
                  </a:cubicBezTo>
                  <a:cubicBezTo>
                    <a:pt x="7308" y="3933"/>
                    <a:pt x="7311" y="3937"/>
                    <a:pt x="7311" y="3942"/>
                  </a:cubicBezTo>
                  <a:lnTo>
                    <a:pt x="7311" y="3942"/>
                  </a:lnTo>
                  <a:cubicBezTo>
                    <a:pt x="7310" y="3946"/>
                    <a:pt x="7306" y="3949"/>
                    <a:pt x="7302" y="3949"/>
                  </a:cubicBezTo>
                  <a:cubicBezTo>
                    <a:pt x="7298" y="3948"/>
                    <a:pt x="7294" y="3944"/>
                    <a:pt x="7295" y="3940"/>
                  </a:cubicBezTo>
                  <a:close/>
                  <a:moveTo>
                    <a:pt x="7300" y="3908"/>
                  </a:moveTo>
                  <a:lnTo>
                    <a:pt x="7300" y="3908"/>
                  </a:lnTo>
                  <a:cubicBezTo>
                    <a:pt x="7300" y="3904"/>
                    <a:pt x="7304" y="3900"/>
                    <a:pt x="7309" y="3901"/>
                  </a:cubicBezTo>
                  <a:cubicBezTo>
                    <a:pt x="7313" y="3902"/>
                    <a:pt x="7316" y="3905"/>
                    <a:pt x="7316" y="3910"/>
                  </a:cubicBezTo>
                  <a:lnTo>
                    <a:pt x="7316" y="3910"/>
                  </a:lnTo>
                  <a:cubicBezTo>
                    <a:pt x="7315" y="3914"/>
                    <a:pt x="7311" y="3917"/>
                    <a:pt x="7307" y="3917"/>
                  </a:cubicBezTo>
                  <a:cubicBezTo>
                    <a:pt x="7303" y="3916"/>
                    <a:pt x="7299" y="3912"/>
                    <a:pt x="7300" y="3908"/>
                  </a:cubicBezTo>
                  <a:close/>
                  <a:moveTo>
                    <a:pt x="7303" y="3877"/>
                  </a:moveTo>
                  <a:lnTo>
                    <a:pt x="7303" y="3877"/>
                  </a:lnTo>
                  <a:cubicBezTo>
                    <a:pt x="7303" y="3873"/>
                    <a:pt x="7306" y="3869"/>
                    <a:pt x="7311" y="3869"/>
                  </a:cubicBezTo>
                  <a:cubicBezTo>
                    <a:pt x="7315" y="3869"/>
                    <a:pt x="7319" y="3873"/>
                    <a:pt x="7319" y="3877"/>
                  </a:cubicBezTo>
                  <a:lnTo>
                    <a:pt x="7319" y="3877"/>
                  </a:lnTo>
                  <a:cubicBezTo>
                    <a:pt x="7319" y="3882"/>
                    <a:pt x="7315" y="3885"/>
                    <a:pt x="7311" y="3885"/>
                  </a:cubicBezTo>
                  <a:cubicBezTo>
                    <a:pt x="7306" y="3885"/>
                    <a:pt x="7303" y="3882"/>
                    <a:pt x="7303" y="3877"/>
                  </a:cubicBezTo>
                  <a:close/>
                  <a:moveTo>
                    <a:pt x="7304" y="3845"/>
                  </a:moveTo>
                  <a:lnTo>
                    <a:pt x="7304" y="3845"/>
                  </a:lnTo>
                  <a:cubicBezTo>
                    <a:pt x="7304" y="3841"/>
                    <a:pt x="7308" y="3837"/>
                    <a:pt x="7312" y="3837"/>
                  </a:cubicBezTo>
                  <a:cubicBezTo>
                    <a:pt x="7317" y="3837"/>
                    <a:pt x="7320" y="3841"/>
                    <a:pt x="7320" y="3845"/>
                  </a:cubicBezTo>
                  <a:lnTo>
                    <a:pt x="7320" y="3845"/>
                  </a:lnTo>
                  <a:cubicBezTo>
                    <a:pt x="7320" y="3850"/>
                    <a:pt x="7317" y="3853"/>
                    <a:pt x="7312" y="3853"/>
                  </a:cubicBezTo>
                  <a:cubicBezTo>
                    <a:pt x="7308" y="3853"/>
                    <a:pt x="7304" y="3850"/>
                    <a:pt x="7304" y="3845"/>
                  </a:cubicBezTo>
                  <a:close/>
                  <a:moveTo>
                    <a:pt x="7305" y="3813"/>
                  </a:moveTo>
                  <a:lnTo>
                    <a:pt x="7305" y="3813"/>
                  </a:lnTo>
                  <a:cubicBezTo>
                    <a:pt x="7305" y="3809"/>
                    <a:pt x="7309" y="3805"/>
                    <a:pt x="7313" y="3805"/>
                  </a:cubicBezTo>
                  <a:cubicBezTo>
                    <a:pt x="7318" y="3805"/>
                    <a:pt x="7321" y="3809"/>
                    <a:pt x="7321" y="3813"/>
                  </a:cubicBezTo>
                  <a:lnTo>
                    <a:pt x="7321" y="3813"/>
                  </a:lnTo>
                  <a:cubicBezTo>
                    <a:pt x="7321" y="3818"/>
                    <a:pt x="7318" y="3821"/>
                    <a:pt x="7313" y="3821"/>
                  </a:cubicBezTo>
                  <a:cubicBezTo>
                    <a:pt x="7309" y="3821"/>
                    <a:pt x="7305" y="3818"/>
                    <a:pt x="7305" y="3813"/>
                  </a:cubicBezTo>
                  <a:close/>
                  <a:moveTo>
                    <a:pt x="7305" y="3781"/>
                  </a:moveTo>
                  <a:lnTo>
                    <a:pt x="7305" y="3781"/>
                  </a:lnTo>
                  <a:cubicBezTo>
                    <a:pt x="7305" y="3777"/>
                    <a:pt x="7309" y="3773"/>
                    <a:pt x="7313" y="3773"/>
                  </a:cubicBezTo>
                  <a:cubicBezTo>
                    <a:pt x="7318" y="3773"/>
                    <a:pt x="7321" y="3777"/>
                    <a:pt x="7321" y="3781"/>
                  </a:cubicBezTo>
                  <a:lnTo>
                    <a:pt x="7321" y="3781"/>
                  </a:lnTo>
                  <a:cubicBezTo>
                    <a:pt x="7321" y="3786"/>
                    <a:pt x="7318" y="3789"/>
                    <a:pt x="7313" y="3789"/>
                  </a:cubicBezTo>
                  <a:cubicBezTo>
                    <a:pt x="7309" y="3789"/>
                    <a:pt x="7305" y="3786"/>
                    <a:pt x="7305" y="3781"/>
                  </a:cubicBezTo>
                  <a:close/>
                  <a:moveTo>
                    <a:pt x="7305" y="3749"/>
                  </a:moveTo>
                  <a:lnTo>
                    <a:pt x="7305" y="3749"/>
                  </a:lnTo>
                  <a:cubicBezTo>
                    <a:pt x="7305" y="3745"/>
                    <a:pt x="7309" y="3741"/>
                    <a:pt x="7313" y="3741"/>
                  </a:cubicBezTo>
                  <a:cubicBezTo>
                    <a:pt x="7318" y="3741"/>
                    <a:pt x="7321" y="3745"/>
                    <a:pt x="7321" y="3749"/>
                  </a:cubicBezTo>
                  <a:lnTo>
                    <a:pt x="7321" y="3749"/>
                  </a:lnTo>
                  <a:cubicBezTo>
                    <a:pt x="7321" y="3754"/>
                    <a:pt x="7318" y="3757"/>
                    <a:pt x="7313" y="3757"/>
                  </a:cubicBezTo>
                  <a:cubicBezTo>
                    <a:pt x="7309" y="3757"/>
                    <a:pt x="7305" y="3754"/>
                    <a:pt x="7305" y="3749"/>
                  </a:cubicBezTo>
                  <a:close/>
                  <a:moveTo>
                    <a:pt x="7305" y="3717"/>
                  </a:moveTo>
                  <a:lnTo>
                    <a:pt x="7305" y="3717"/>
                  </a:lnTo>
                  <a:cubicBezTo>
                    <a:pt x="7305" y="3713"/>
                    <a:pt x="7309" y="3709"/>
                    <a:pt x="7313" y="3709"/>
                  </a:cubicBezTo>
                  <a:cubicBezTo>
                    <a:pt x="7318" y="3709"/>
                    <a:pt x="7321" y="3713"/>
                    <a:pt x="7321" y="3717"/>
                  </a:cubicBezTo>
                  <a:lnTo>
                    <a:pt x="7321" y="3717"/>
                  </a:lnTo>
                  <a:cubicBezTo>
                    <a:pt x="7321" y="3722"/>
                    <a:pt x="7318" y="3725"/>
                    <a:pt x="7313" y="3725"/>
                  </a:cubicBezTo>
                  <a:cubicBezTo>
                    <a:pt x="7309" y="3725"/>
                    <a:pt x="7305" y="3722"/>
                    <a:pt x="7305" y="3717"/>
                  </a:cubicBezTo>
                  <a:close/>
                  <a:moveTo>
                    <a:pt x="7305" y="3685"/>
                  </a:moveTo>
                  <a:lnTo>
                    <a:pt x="7305" y="3685"/>
                  </a:lnTo>
                  <a:cubicBezTo>
                    <a:pt x="7305" y="3681"/>
                    <a:pt x="7309" y="3677"/>
                    <a:pt x="7313" y="3677"/>
                  </a:cubicBezTo>
                  <a:cubicBezTo>
                    <a:pt x="7318" y="3677"/>
                    <a:pt x="7321" y="3681"/>
                    <a:pt x="7321" y="3685"/>
                  </a:cubicBezTo>
                  <a:lnTo>
                    <a:pt x="7321" y="3685"/>
                  </a:lnTo>
                  <a:cubicBezTo>
                    <a:pt x="7321" y="3689"/>
                    <a:pt x="7318" y="3693"/>
                    <a:pt x="7313" y="3693"/>
                  </a:cubicBezTo>
                  <a:cubicBezTo>
                    <a:pt x="7309" y="3693"/>
                    <a:pt x="7305" y="3689"/>
                    <a:pt x="7305" y="3685"/>
                  </a:cubicBezTo>
                  <a:close/>
                  <a:moveTo>
                    <a:pt x="7305" y="3653"/>
                  </a:moveTo>
                  <a:lnTo>
                    <a:pt x="7305" y="3653"/>
                  </a:lnTo>
                  <a:cubicBezTo>
                    <a:pt x="7305" y="3649"/>
                    <a:pt x="7309" y="3645"/>
                    <a:pt x="7313" y="3645"/>
                  </a:cubicBezTo>
                  <a:cubicBezTo>
                    <a:pt x="7318" y="3645"/>
                    <a:pt x="7321" y="3649"/>
                    <a:pt x="7321" y="3653"/>
                  </a:cubicBezTo>
                  <a:lnTo>
                    <a:pt x="7321" y="3653"/>
                  </a:lnTo>
                  <a:cubicBezTo>
                    <a:pt x="7321" y="3657"/>
                    <a:pt x="7318" y="3661"/>
                    <a:pt x="7313" y="3661"/>
                  </a:cubicBezTo>
                  <a:cubicBezTo>
                    <a:pt x="7309" y="3661"/>
                    <a:pt x="7305" y="3657"/>
                    <a:pt x="7305" y="3653"/>
                  </a:cubicBezTo>
                  <a:close/>
                  <a:moveTo>
                    <a:pt x="7305" y="3621"/>
                  </a:moveTo>
                  <a:lnTo>
                    <a:pt x="7305" y="3621"/>
                  </a:lnTo>
                  <a:cubicBezTo>
                    <a:pt x="7305" y="3617"/>
                    <a:pt x="7309" y="3613"/>
                    <a:pt x="7313" y="3613"/>
                  </a:cubicBezTo>
                  <a:cubicBezTo>
                    <a:pt x="7318" y="3613"/>
                    <a:pt x="7321" y="3617"/>
                    <a:pt x="7321" y="3621"/>
                  </a:cubicBezTo>
                  <a:lnTo>
                    <a:pt x="7321" y="3621"/>
                  </a:lnTo>
                  <a:cubicBezTo>
                    <a:pt x="7321" y="3625"/>
                    <a:pt x="7318" y="3629"/>
                    <a:pt x="7313" y="3629"/>
                  </a:cubicBezTo>
                  <a:cubicBezTo>
                    <a:pt x="7309" y="3629"/>
                    <a:pt x="7305" y="3625"/>
                    <a:pt x="7305" y="3621"/>
                  </a:cubicBezTo>
                  <a:close/>
                  <a:moveTo>
                    <a:pt x="7305" y="3589"/>
                  </a:moveTo>
                  <a:lnTo>
                    <a:pt x="7305" y="3589"/>
                  </a:lnTo>
                  <a:cubicBezTo>
                    <a:pt x="7305" y="3585"/>
                    <a:pt x="7309" y="3581"/>
                    <a:pt x="7313" y="3581"/>
                  </a:cubicBezTo>
                  <a:cubicBezTo>
                    <a:pt x="7318" y="3581"/>
                    <a:pt x="7321" y="3585"/>
                    <a:pt x="7321" y="3589"/>
                  </a:cubicBezTo>
                  <a:lnTo>
                    <a:pt x="7321" y="3589"/>
                  </a:lnTo>
                  <a:cubicBezTo>
                    <a:pt x="7321" y="3593"/>
                    <a:pt x="7318" y="3597"/>
                    <a:pt x="7313" y="3597"/>
                  </a:cubicBezTo>
                  <a:cubicBezTo>
                    <a:pt x="7309" y="3597"/>
                    <a:pt x="7305" y="3593"/>
                    <a:pt x="7305" y="3589"/>
                  </a:cubicBezTo>
                  <a:close/>
                  <a:moveTo>
                    <a:pt x="7305" y="3557"/>
                  </a:moveTo>
                  <a:lnTo>
                    <a:pt x="7305" y="3557"/>
                  </a:lnTo>
                  <a:cubicBezTo>
                    <a:pt x="7305" y="3553"/>
                    <a:pt x="7309" y="3549"/>
                    <a:pt x="7313" y="3549"/>
                  </a:cubicBezTo>
                  <a:cubicBezTo>
                    <a:pt x="7318" y="3549"/>
                    <a:pt x="7321" y="3553"/>
                    <a:pt x="7321" y="3557"/>
                  </a:cubicBezTo>
                  <a:lnTo>
                    <a:pt x="7321" y="3557"/>
                  </a:lnTo>
                  <a:cubicBezTo>
                    <a:pt x="7321" y="3561"/>
                    <a:pt x="7318" y="3565"/>
                    <a:pt x="7313" y="3565"/>
                  </a:cubicBezTo>
                  <a:cubicBezTo>
                    <a:pt x="7309" y="3565"/>
                    <a:pt x="7305" y="3561"/>
                    <a:pt x="7305" y="3557"/>
                  </a:cubicBezTo>
                  <a:close/>
                  <a:moveTo>
                    <a:pt x="7305" y="3525"/>
                  </a:moveTo>
                  <a:lnTo>
                    <a:pt x="7305" y="3525"/>
                  </a:lnTo>
                  <a:cubicBezTo>
                    <a:pt x="7305" y="3521"/>
                    <a:pt x="7309" y="3517"/>
                    <a:pt x="7313" y="3517"/>
                  </a:cubicBezTo>
                  <a:cubicBezTo>
                    <a:pt x="7318" y="3517"/>
                    <a:pt x="7321" y="3521"/>
                    <a:pt x="7321" y="3525"/>
                  </a:cubicBezTo>
                  <a:lnTo>
                    <a:pt x="7321" y="3525"/>
                  </a:lnTo>
                  <a:cubicBezTo>
                    <a:pt x="7321" y="3529"/>
                    <a:pt x="7318" y="3533"/>
                    <a:pt x="7313" y="3533"/>
                  </a:cubicBezTo>
                  <a:cubicBezTo>
                    <a:pt x="7309" y="3533"/>
                    <a:pt x="7305" y="3529"/>
                    <a:pt x="7305" y="3525"/>
                  </a:cubicBezTo>
                  <a:close/>
                  <a:moveTo>
                    <a:pt x="7305" y="3493"/>
                  </a:moveTo>
                  <a:lnTo>
                    <a:pt x="7305" y="3493"/>
                  </a:lnTo>
                  <a:cubicBezTo>
                    <a:pt x="7305" y="3489"/>
                    <a:pt x="7309" y="3485"/>
                    <a:pt x="7313" y="3485"/>
                  </a:cubicBezTo>
                  <a:cubicBezTo>
                    <a:pt x="7318" y="3485"/>
                    <a:pt x="7321" y="3489"/>
                    <a:pt x="7321" y="3493"/>
                  </a:cubicBezTo>
                  <a:lnTo>
                    <a:pt x="7321" y="3493"/>
                  </a:lnTo>
                  <a:cubicBezTo>
                    <a:pt x="7321" y="3497"/>
                    <a:pt x="7318" y="3501"/>
                    <a:pt x="7313" y="3501"/>
                  </a:cubicBezTo>
                  <a:cubicBezTo>
                    <a:pt x="7309" y="3501"/>
                    <a:pt x="7305" y="3497"/>
                    <a:pt x="7305" y="3493"/>
                  </a:cubicBezTo>
                  <a:close/>
                  <a:moveTo>
                    <a:pt x="7305" y="3461"/>
                  </a:moveTo>
                  <a:lnTo>
                    <a:pt x="7305" y="3461"/>
                  </a:lnTo>
                  <a:cubicBezTo>
                    <a:pt x="7305" y="3457"/>
                    <a:pt x="7309" y="3453"/>
                    <a:pt x="7313" y="3453"/>
                  </a:cubicBezTo>
                  <a:cubicBezTo>
                    <a:pt x="7318" y="3453"/>
                    <a:pt x="7321" y="3457"/>
                    <a:pt x="7321" y="3461"/>
                  </a:cubicBezTo>
                  <a:lnTo>
                    <a:pt x="7321" y="3461"/>
                  </a:lnTo>
                  <a:cubicBezTo>
                    <a:pt x="7321" y="3465"/>
                    <a:pt x="7318" y="3469"/>
                    <a:pt x="7313" y="3469"/>
                  </a:cubicBezTo>
                  <a:cubicBezTo>
                    <a:pt x="7309" y="3469"/>
                    <a:pt x="7305" y="3465"/>
                    <a:pt x="7305" y="3461"/>
                  </a:cubicBezTo>
                  <a:close/>
                  <a:moveTo>
                    <a:pt x="7305" y="3429"/>
                  </a:moveTo>
                  <a:lnTo>
                    <a:pt x="7305" y="3429"/>
                  </a:lnTo>
                  <a:cubicBezTo>
                    <a:pt x="7305" y="3425"/>
                    <a:pt x="7309" y="3421"/>
                    <a:pt x="7313" y="3421"/>
                  </a:cubicBezTo>
                  <a:cubicBezTo>
                    <a:pt x="7318" y="3421"/>
                    <a:pt x="7321" y="3425"/>
                    <a:pt x="7321" y="3429"/>
                  </a:cubicBezTo>
                  <a:lnTo>
                    <a:pt x="7321" y="3429"/>
                  </a:lnTo>
                  <a:cubicBezTo>
                    <a:pt x="7321" y="3433"/>
                    <a:pt x="7318" y="3437"/>
                    <a:pt x="7313" y="3437"/>
                  </a:cubicBezTo>
                  <a:cubicBezTo>
                    <a:pt x="7309" y="3437"/>
                    <a:pt x="7305" y="3433"/>
                    <a:pt x="7305" y="3429"/>
                  </a:cubicBezTo>
                  <a:close/>
                  <a:moveTo>
                    <a:pt x="7305" y="3397"/>
                  </a:moveTo>
                  <a:lnTo>
                    <a:pt x="7305" y="3397"/>
                  </a:lnTo>
                  <a:cubicBezTo>
                    <a:pt x="7305" y="3392"/>
                    <a:pt x="7309" y="3389"/>
                    <a:pt x="7313" y="3389"/>
                  </a:cubicBezTo>
                  <a:cubicBezTo>
                    <a:pt x="7318" y="3389"/>
                    <a:pt x="7321" y="3392"/>
                    <a:pt x="7321" y="3397"/>
                  </a:cubicBezTo>
                  <a:lnTo>
                    <a:pt x="7321" y="3397"/>
                  </a:lnTo>
                  <a:cubicBezTo>
                    <a:pt x="7321" y="3401"/>
                    <a:pt x="7318" y="3405"/>
                    <a:pt x="7313" y="3405"/>
                  </a:cubicBezTo>
                  <a:cubicBezTo>
                    <a:pt x="7309" y="3405"/>
                    <a:pt x="7305" y="3401"/>
                    <a:pt x="7305" y="3397"/>
                  </a:cubicBezTo>
                  <a:close/>
                  <a:moveTo>
                    <a:pt x="7305" y="3365"/>
                  </a:moveTo>
                  <a:lnTo>
                    <a:pt x="7305" y="3365"/>
                  </a:lnTo>
                  <a:cubicBezTo>
                    <a:pt x="7305" y="3360"/>
                    <a:pt x="7309" y="3357"/>
                    <a:pt x="7313" y="3357"/>
                  </a:cubicBezTo>
                  <a:cubicBezTo>
                    <a:pt x="7318" y="3357"/>
                    <a:pt x="7321" y="3360"/>
                    <a:pt x="7321" y="3365"/>
                  </a:cubicBezTo>
                  <a:lnTo>
                    <a:pt x="7321" y="3365"/>
                  </a:lnTo>
                  <a:cubicBezTo>
                    <a:pt x="7321" y="3369"/>
                    <a:pt x="7318" y="3373"/>
                    <a:pt x="7313" y="3373"/>
                  </a:cubicBezTo>
                  <a:cubicBezTo>
                    <a:pt x="7309" y="3373"/>
                    <a:pt x="7305" y="3369"/>
                    <a:pt x="7305" y="3365"/>
                  </a:cubicBezTo>
                  <a:close/>
                  <a:moveTo>
                    <a:pt x="7305" y="3333"/>
                  </a:moveTo>
                  <a:lnTo>
                    <a:pt x="7305" y="3333"/>
                  </a:lnTo>
                  <a:cubicBezTo>
                    <a:pt x="7305" y="3328"/>
                    <a:pt x="7309" y="3325"/>
                    <a:pt x="7313" y="3325"/>
                  </a:cubicBezTo>
                  <a:cubicBezTo>
                    <a:pt x="7318" y="3325"/>
                    <a:pt x="7321" y="3328"/>
                    <a:pt x="7321" y="3333"/>
                  </a:cubicBezTo>
                  <a:lnTo>
                    <a:pt x="7321" y="3333"/>
                  </a:lnTo>
                  <a:cubicBezTo>
                    <a:pt x="7321" y="3337"/>
                    <a:pt x="7318" y="3341"/>
                    <a:pt x="7313" y="3341"/>
                  </a:cubicBezTo>
                  <a:cubicBezTo>
                    <a:pt x="7309" y="3341"/>
                    <a:pt x="7305" y="3337"/>
                    <a:pt x="7305" y="3333"/>
                  </a:cubicBezTo>
                  <a:close/>
                  <a:moveTo>
                    <a:pt x="7305" y="3301"/>
                  </a:moveTo>
                  <a:lnTo>
                    <a:pt x="7305" y="3301"/>
                  </a:lnTo>
                  <a:cubicBezTo>
                    <a:pt x="7305" y="3296"/>
                    <a:pt x="7309" y="3293"/>
                    <a:pt x="7313" y="3293"/>
                  </a:cubicBezTo>
                  <a:cubicBezTo>
                    <a:pt x="7318" y="3293"/>
                    <a:pt x="7321" y="3296"/>
                    <a:pt x="7321" y="3301"/>
                  </a:cubicBezTo>
                  <a:lnTo>
                    <a:pt x="7321" y="3301"/>
                  </a:lnTo>
                  <a:cubicBezTo>
                    <a:pt x="7321" y="3305"/>
                    <a:pt x="7318" y="3309"/>
                    <a:pt x="7313" y="3309"/>
                  </a:cubicBezTo>
                  <a:cubicBezTo>
                    <a:pt x="7309" y="3309"/>
                    <a:pt x="7305" y="3305"/>
                    <a:pt x="7305" y="3301"/>
                  </a:cubicBezTo>
                  <a:close/>
                  <a:moveTo>
                    <a:pt x="7305" y="3269"/>
                  </a:moveTo>
                  <a:lnTo>
                    <a:pt x="7305" y="3269"/>
                  </a:lnTo>
                  <a:cubicBezTo>
                    <a:pt x="7305" y="3264"/>
                    <a:pt x="7309" y="3261"/>
                    <a:pt x="7313" y="3261"/>
                  </a:cubicBezTo>
                  <a:cubicBezTo>
                    <a:pt x="7318" y="3261"/>
                    <a:pt x="7321" y="3264"/>
                    <a:pt x="7321" y="3269"/>
                  </a:cubicBezTo>
                  <a:lnTo>
                    <a:pt x="7321" y="3269"/>
                  </a:lnTo>
                  <a:cubicBezTo>
                    <a:pt x="7321" y="3273"/>
                    <a:pt x="7318" y="3277"/>
                    <a:pt x="7313" y="3277"/>
                  </a:cubicBezTo>
                  <a:cubicBezTo>
                    <a:pt x="7309" y="3277"/>
                    <a:pt x="7305" y="3273"/>
                    <a:pt x="7305" y="3269"/>
                  </a:cubicBezTo>
                  <a:close/>
                  <a:moveTo>
                    <a:pt x="7305" y="3237"/>
                  </a:moveTo>
                  <a:lnTo>
                    <a:pt x="7305" y="3237"/>
                  </a:lnTo>
                  <a:cubicBezTo>
                    <a:pt x="7305" y="3232"/>
                    <a:pt x="7309" y="3229"/>
                    <a:pt x="7313" y="3229"/>
                  </a:cubicBezTo>
                  <a:cubicBezTo>
                    <a:pt x="7318" y="3229"/>
                    <a:pt x="7321" y="3232"/>
                    <a:pt x="7321" y="3237"/>
                  </a:cubicBezTo>
                  <a:lnTo>
                    <a:pt x="7321" y="3237"/>
                  </a:lnTo>
                  <a:cubicBezTo>
                    <a:pt x="7321" y="3241"/>
                    <a:pt x="7318" y="3245"/>
                    <a:pt x="7313" y="3245"/>
                  </a:cubicBezTo>
                  <a:cubicBezTo>
                    <a:pt x="7309" y="3245"/>
                    <a:pt x="7305" y="3241"/>
                    <a:pt x="7305" y="3237"/>
                  </a:cubicBezTo>
                  <a:close/>
                  <a:moveTo>
                    <a:pt x="7305" y="3205"/>
                  </a:moveTo>
                  <a:lnTo>
                    <a:pt x="7305" y="3205"/>
                  </a:lnTo>
                  <a:cubicBezTo>
                    <a:pt x="7305" y="3200"/>
                    <a:pt x="7309" y="3197"/>
                    <a:pt x="7313" y="3197"/>
                  </a:cubicBezTo>
                  <a:cubicBezTo>
                    <a:pt x="7318" y="3197"/>
                    <a:pt x="7321" y="3200"/>
                    <a:pt x="7321" y="3205"/>
                  </a:cubicBezTo>
                  <a:lnTo>
                    <a:pt x="7321" y="3205"/>
                  </a:lnTo>
                  <a:cubicBezTo>
                    <a:pt x="7321" y="3209"/>
                    <a:pt x="7318" y="3213"/>
                    <a:pt x="7313" y="3213"/>
                  </a:cubicBezTo>
                  <a:cubicBezTo>
                    <a:pt x="7309" y="3213"/>
                    <a:pt x="7305" y="3209"/>
                    <a:pt x="7305" y="3205"/>
                  </a:cubicBezTo>
                  <a:close/>
                  <a:moveTo>
                    <a:pt x="7305" y="3173"/>
                  </a:moveTo>
                  <a:lnTo>
                    <a:pt x="7305" y="3173"/>
                  </a:lnTo>
                  <a:cubicBezTo>
                    <a:pt x="7305" y="3168"/>
                    <a:pt x="7309" y="3165"/>
                    <a:pt x="7313" y="3165"/>
                  </a:cubicBezTo>
                  <a:cubicBezTo>
                    <a:pt x="7318" y="3165"/>
                    <a:pt x="7321" y="3168"/>
                    <a:pt x="7321" y="3173"/>
                  </a:cubicBezTo>
                  <a:lnTo>
                    <a:pt x="7321" y="3173"/>
                  </a:lnTo>
                  <a:cubicBezTo>
                    <a:pt x="7321" y="3177"/>
                    <a:pt x="7318" y="3181"/>
                    <a:pt x="7313" y="3181"/>
                  </a:cubicBezTo>
                  <a:cubicBezTo>
                    <a:pt x="7309" y="3181"/>
                    <a:pt x="7305" y="3177"/>
                    <a:pt x="7305" y="3173"/>
                  </a:cubicBezTo>
                  <a:close/>
                  <a:moveTo>
                    <a:pt x="7305" y="3141"/>
                  </a:moveTo>
                  <a:lnTo>
                    <a:pt x="7305" y="3141"/>
                  </a:lnTo>
                  <a:cubicBezTo>
                    <a:pt x="7305" y="3136"/>
                    <a:pt x="7309" y="3133"/>
                    <a:pt x="7313" y="3133"/>
                  </a:cubicBezTo>
                  <a:cubicBezTo>
                    <a:pt x="7318" y="3133"/>
                    <a:pt x="7321" y="3136"/>
                    <a:pt x="7321" y="3141"/>
                  </a:cubicBezTo>
                  <a:lnTo>
                    <a:pt x="7321" y="3141"/>
                  </a:lnTo>
                  <a:cubicBezTo>
                    <a:pt x="7321" y="3145"/>
                    <a:pt x="7318" y="3149"/>
                    <a:pt x="7313" y="3149"/>
                  </a:cubicBezTo>
                  <a:cubicBezTo>
                    <a:pt x="7309" y="3149"/>
                    <a:pt x="7305" y="3145"/>
                    <a:pt x="7305" y="3141"/>
                  </a:cubicBezTo>
                  <a:close/>
                  <a:moveTo>
                    <a:pt x="7305" y="3109"/>
                  </a:moveTo>
                  <a:lnTo>
                    <a:pt x="7305" y="3109"/>
                  </a:lnTo>
                  <a:cubicBezTo>
                    <a:pt x="7305" y="3104"/>
                    <a:pt x="7309" y="3101"/>
                    <a:pt x="7313" y="3101"/>
                  </a:cubicBezTo>
                  <a:cubicBezTo>
                    <a:pt x="7318" y="3101"/>
                    <a:pt x="7321" y="3104"/>
                    <a:pt x="7321" y="3109"/>
                  </a:cubicBezTo>
                  <a:lnTo>
                    <a:pt x="7321" y="3109"/>
                  </a:lnTo>
                  <a:cubicBezTo>
                    <a:pt x="7321" y="3113"/>
                    <a:pt x="7318" y="3117"/>
                    <a:pt x="7313" y="3117"/>
                  </a:cubicBezTo>
                  <a:cubicBezTo>
                    <a:pt x="7309" y="3117"/>
                    <a:pt x="7305" y="3113"/>
                    <a:pt x="7305" y="3109"/>
                  </a:cubicBezTo>
                  <a:close/>
                  <a:moveTo>
                    <a:pt x="7305" y="3077"/>
                  </a:moveTo>
                  <a:lnTo>
                    <a:pt x="7305" y="3077"/>
                  </a:lnTo>
                  <a:cubicBezTo>
                    <a:pt x="7305" y="3072"/>
                    <a:pt x="7309" y="3069"/>
                    <a:pt x="7313" y="3069"/>
                  </a:cubicBezTo>
                  <a:cubicBezTo>
                    <a:pt x="7318" y="3069"/>
                    <a:pt x="7321" y="3072"/>
                    <a:pt x="7321" y="3077"/>
                  </a:cubicBezTo>
                  <a:lnTo>
                    <a:pt x="7321" y="3077"/>
                  </a:lnTo>
                  <a:cubicBezTo>
                    <a:pt x="7321" y="3081"/>
                    <a:pt x="7318" y="3085"/>
                    <a:pt x="7313" y="3085"/>
                  </a:cubicBezTo>
                  <a:cubicBezTo>
                    <a:pt x="7309" y="3085"/>
                    <a:pt x="7305" y="3081"/>
                    <a:pt x="7305" y="3077"/>
                  </a:cubicBezTo>
                  <a:close/>
                  <a:moveTo>
                    <a:pt x="7305" y="3045"/>
                  </a:moveTo>
                  <a:lnTo>
                    <a:pt x="7305" y="3045"/>
                  </a:lnTo>
                  <a:cubicBezTo>
                    <a:pt x="7305" y="3040"/>
                    <a:pt x="7309" y="3037"/>
                    <a:pt x="7313" y="3037"/>
                  </a:cubicBezTo>
                  <a:cubicBezTo>
                    <a:pt x="7318" y="3037"/>
                    <a:pt x="7321" y="3040"/>
                    <a:pt x="7321" y="3045"/>
                  </a:cubicBezTo>
                  <a:lnTo>
                    <a:pt x="7321" y="3045"/>
                  </a:lnTo>
                  <a:cubicBezTo>
                    <a:pt x="7321" y="3049"/>
                    <a:pt x="7318" y="3053"/>
                    <a:pt x="7313" y="3053"/>
                  </a:cubicBezTo>
                  <a:cubicBezTo>
                    <a:pt x="7309" y="3053"/>
                    <a:pt x="7305" y="3049"/>
                    <a:pt x="7305" y="3045"/>
                  </a:cubicBezTo>
                  <a:close/>
                  <a:moveTo>
                    <a:pt x="7305" y="3013"/>
                  </a:moveTo>
                  <a:lnTo>
                    <a:pt x="7305" y="3013"/>
                  </a:lnTo>
                  <a:cubicBezTo>
                    <a:pt x="7305" y="3008"/>
                    <a:pt x="7309" y="3005"/>
                    <a:pt x="7313" y="3005"/>
                  </a:cubicBezTo>
                  <a:cubicBezTo>
                    <a:pt x="7318" y="3005"/>
                    <a:pt x="7321" y="3008"/>
                    <a:pt x="7321" y="3013"/>
                  </a:cubicBezTo>
                  <a:lnTo>
                    <a:pt x="7321" y="3013"/>
                  </a:lnTo>
                  <a:cubicBezTo>
                    <a:pt x="7321" y="3017"/>
                    <a:pt x="7318" y="3021"/>
                    <a:pt x="7313" y="3021"/>
                  </a:cubicBezTo>
                  <a:cubicBezTo>
                    <a:pt x="7309" y="3021"/>
                    <a:pt x="7305" y="3017"/>
                    <a:pt x="7305" y="3013"/>
                  </a:cubicBezTo>
                  <a:close/>
                  <a:moveTo>
                    <a:pt x="7305" y="2981"/>
                  </a:moveTo>
                  <a:lnTo>
                    <a:pt x="7305" y="2981"/>
                  </a:lnTo>
                  <a:cubicBezTo>
                    <a:pt x="7305" y="2976"/>
                    <a:pt x="7309" y="2973"/>
                    <a:pt x="7313" y="2973"/>
                  </a:cubicBezTo>
                  <a:cubicBezTo>
                    <a:pt x="7318" y="2973"/>
                    <a:pt x="7321" y="2976"/>
                    <a:pt x="7321" y="2981"/>
                  </a:cubicBezTo>
                  <a:lnTo>
                    <a:pt x="7321" y="2981"/>
                  </a:lnTo>
                  <a:cubicBezTo>
                    <a:pt x="7321" y="2985"/>
                    <a:pt x="7318" y="2989"/>
                    <a:pt x="7313" y="2989"/>
                  </a:cubicBezTo>
                  <a:cubicBezTo>
                    <a:pt x="7309" y="2989"/>
                    <a:pt x="7305" y="2985"/>
                    <a:pt x="7305" y="2981"/>
                  </a:cubicBezTo>
                  <a:close/>
                  <a:moveTo>
                    <a:pt x="7305" y="2949"/>
                  </a:moveTo>
                  <a:lnTo>
                    <a:pt x="7305" y="2949"/>
                  </a:lnTo>
                  <a:cubicBezTo>
                    <a:pt x="7305" y="2944"/>
                    <a:pt x="7309" y="2941"/>
                    <a:pt x="7313" y="2941"/>
                  </a:cubicBezTo>
                  <a:cubicBezTo>
                    <a:pt x="7318" y="2941"/>
                    <a:pt x="7321" y="2944"/>
                    <a:pt x="7321" y="2949"/>
                  </a:cubicBezTo>
                  <a:lnTo>
                    <a:pt x="7321" y="2949"/>
                  </a:lnTo>
                  <a:cubicBezTo>
                    <a:pt x="7321" y="2953"/>
                    <a:pt x="7318" y="2957"/>
                    <a:pt x="7313" y="2957"/>
                  </a:cubicBezTo>
                  <a:cubicBezTo>
                    <a:pt x="7309" y="2957"/>
                    <a:pt x="7305" y="2953"/>
                    <a:pt x="7305" y="2949"/>
                  </a:cubicBezTo>
                  <a:close/>
                  <a:moveTo>
                    <a:pt x="7305" y="2917"/>
                  </a:moveTo>
                  <a:lnTo>
                    <a:pt x="7305" y="2917"/>
                  </a:lnTo>
                  <a:cubicBezTo>
                    <a:pt x="7305" y="2912"/>
                    <a:pt x="7309" y="2909"/>
                    <a:pt x="7313" y="2909"/>
                  </a:cubicBezTo>
                  <a:cubicBezTo>
                    <a:pt x="7318" y="2909"/>
                    <a:pt x="7321" y="2912"/>
                    <a:pt x="7321" y="2917"/>
                  </a:cubicBezTo>
                  <a:lnTo>
                    <a:pt x="7321" y="2917"/>
                  </a:lnTo>
                  <a:cubicBezTo>
                    <a:pt x="7321" y="2921"/>
                    <a:pt x="7318" y="2925"/>
                    <a:pt x="7313" y="2925"/>
                  </a:cubicBezTo>
                  <a:cubicBezTo>
                    <a:pt x="7309" y="2925"/>
                    <a:pt x="7305" y="2921"/>
                    <a:pt x="7305" y="2917"/>
                  </a:cubicBezTo>
                  <a:close/>
                  <a:moveTo>
                    <a:pt x="7305" y="2885"/>
                  </a:moveTo>
                  <a:lnTo>
                    <a:pt x="7305" y="2885"/>
                  </a:lnTo>
                  <a:cubicBezTo>
                    <a:pt x="7305" y="2880"/>
                    <a:pt x="7309" y="2877"/>
                    <a:pt x="7313" y="2877"/>
                  </a:cubicBezTo>
                  <a:cubicBezTo>
                    <a:pt x="7318" y="2877"/>
                    <a:pt x="7321" y="2880"/>
                    <a:pt x="7321" y="2885"/>
                  </a:cubicBezTo>
                  <a:lnTo>
                    <a:pt x="7321" y="2885"/>
                  </a:lnTo>
                  <a:cubicBezTo>
                    <a:pt x="7321" y="2889"/>
                    <a:pt x="7318" y="2893"/>
                    <a:pt x="7313" y="2893"/>
                  </a:cubicBezTo>
                  <a:cubicBezTo>
                    <a:pt x="7309" y="2893"/>
                    <a:pt x="7305" y="2889"/>
                    <a:pt x="7305" y="2885"/>
                  </a:cubicBezTo>
                  <a:close/>
                  <a:moveTo>
                    <a:pt x="7305" y="2853"/>
                  </a:moveTo>
                  <a:lnTo>
                    <a:pt x="7305" y="2853"/>
                  </a:lnTo>
                  <a:cubicBezTo>
                    <a:pt x="7305" y="2848"/>
                    <a:pt x="7309" y="2845"/>
                    <a:pt x="7313" y="2845"/>
                  </a:cubicBezTo>
                  <a:cubicBezTo>
                    <a:pt x="7318" y="2845"/>
                    <a:pt x="7321" y="2848"/>
                    <a:pt x="7321" y="2853"/>
                  </a:cubicBezTo>
                  <a:lnTo>
                    <a:pt x="7321" y="2853"/>
                  </a:lnTo>
                  <a:cubicBezTo>
                    <a:pt x="7321" y="2857"/>
                    <a:pt x="7318" y="2861"/>
                    <a:pt x="7313" y="2861"/>
                  </a:cubicBezTo>
                  <a:cubicBezTo>
                    <a:pt x="7309" y="2861"/>
                    <a:pt x="7305" y="2857"/>
                    <a:pt x="7305" y="2853"/>
                  </a:cubicBezTo>
                  <a:close/>
                  <a:moveTo>
                    <a:pt x="7305" y="2821"/>
                  </a:moveTo>
                  <a:lnTo>
                    <a:pt x="7305" y="2821"/>
                  </a:lnTo>
                  <a:cubicBezTo>
                    <a:pt x="7305" y="2816"/>
                    <a:pt x="7309" y="2813"/>
                    <a:pt x="7313" y="2813"/>
                  </a:cubicBezTo>
                  <a:cubicBezTo>
                    <a:pt x="7318" y="2813"/>
                    <a:pt x="7321" y="2816"/>
                    <a:pt x="7321" y="2821"/>
                  </a:cubicBezTo>
                  <a:lnTo>
                    <a:pt x="7321" y="2821"/>
                  </a:lnTo>
                  <a:cubicBezTo>
                    <a:pt x="7321" y="2825"/>
                    <a:pt x="7318" y="2829"/>
                    <a:pt x="7313" y="2829"/>
                  </a:cubicBezTo>
                  <a:cubicBezTo>
                    <a:pt x="7309" y="2829"/>
                    <a:pt x="7305" y="2825"/>
                    <a:pt x="7305" y="2821"/>
                  </a:cubicBezTo>
                  <a:close/>
                  <a:moveTo>
                    <a:pt x="7305" y="2789"/>
                  </a:moveTo>
                  <a:lnTo>
                    <a:pt x="7305" y="2789"/>
                  </a:lnTo>
                  <a:cubicBezTo>
                    <a:pt x="7305" y="2784"/>
                    <a:pt x="7309" y="2781"/>
                    <a:pt x="7313" y="2781"/>
                  </a:cubicBezTo>
                  <a:cubicBezTo>
                    <a:pt x="7318" y="2781"/>
                    <a:pt x="7321" y="2784"/>
                    <a:pt x="7321" y="2789"/>
                  </a:cubicBezTo>
                  <a:lnTo>
                    <a:pt x="7321" y="2789"/>
                  </a:lnTo>
                  <a:cubicBezTo>
                    <a:pt x="7321" y="2793"/>
                    <a:pt x="7318" y="2797"/>
                    <a:pt x="7313" y="2797"/>
                  </a:cubicBezTo>
                  <a:cubicBezTo>
                    <a:pt x="7309" y="2797"/>
                    <a:pt x="7305" y="2793"/>
                    <a:pt x="7305" y="2789"/>
                  </a:cubicBezTo>
                  <a:close/>
                  <a:moveTo>
                    <a:pt x="7305" y="2757"/>
                  </a:moveTo>
                  <a:lnTo>
                    <a:pt x="7305" y="2757"/>
                  </a:lnTo>
                  <a:cubicBezTo>
                    <a:pt x="7305" y="2752"/>
                    <a:pt x="7309" y="2749"/>
                    <a:pt x="7313" y="2749"/>
                  </a:cubicBezTo>
                  <a:cubicBezTo>
                    <a:pt x="7318" y="2749"/>
                    <a:pt x="7321" y="2752"/>
                    <a:pt x="7321" y="2757"/>
                  </a:cubicBezTo>
                  <a:lnTo>
                    <a:pt x="7321" y="2757"/>
                  </a:lnTo>
                  <a:cubicBezTo>
                    <a:pt x="7321" y="2761"/>
                    <a:pt x="7318" y="2765"/>
                    <a:pt x="7313" y="2765"/>
                  </a:cubicBezTo>
                  <a:cubicBezTo>
                    <a:pt x="7309" y="2765"/>
                    <a:pt x="7305" y="2761"/>
                    <a:pt x="7305" y="2757"/>
                  </a:cubicBezTo>
                  <a:close/>
                  <a:moveTo>
                    <a:pt x="7305" y="2725"/>
                  </a:moveTo>
                  <a:lnTo>
                    <a:pt x="7305" y="2725"/>
                  </a:lnTo>
                  <a:cubicBezTo>
                    <a:pt x="7305" y="2720"/>
                    <a:pt x="7309" y="2717"/>
                    <a:pt x="7313" y="2717"/>
                  </a:cubicBezTo>
                  <a:cubicBezTo>
                    <a:pt x="7318" y="2717"/>
                    <a:pt x="7321" y="2720"/>
                    <a:pt x="7321" y="2725"/>
                  </a:cubicBezTo>
                  <a:lnTo>
                    <a:pt x="7321" y="2725"/>
                  </a:lnTo>
                  <a:cubicBezTo>
                    <a:pt x="7321" y="2729"/>
                    <a:pt x="7318" y="2733"/>
                    <a:pt x="7313" y="2733"/>
                  </a:cubicBezTo>
                  <a:cubicBezTo>
                    <a:pt x="7309" y="2733"/>
                    <a:pt x="7305" y="2729"/>
                    <a:pt x="7305" y="2725"/>
                  </a:cubicBezTo>
                  <a:close/>
                  <a:moveTo>
                    <a:pt x="7305" y="2693"/>
                  </a:moveTo>
                  <a:lnTo>
                    <a:pt x="7305" y="2693"/>
                  </a:lnTo>
                  <a:cubicBezTo>
                    <a:pt x="7305" y="2688"/>
                    <a:pt x="7309" y="2685"/>
                    <a:pt x="7313" y="2685"/>
                  </a:cubicBezTo>
                  <a:cubicBezTo>
                    <a:pt x="7318" y="2685"/>
                    <a:pt x="7321" y="2688"/>
                    <a:pt x="7321" y="2693"/>
                  </a:cubicBezTo>
                  <a:lnTo>
                    <a:pt x="7321" y="2693"/>
                  </a:lnTo>
                  <a:cubicBezTo>
                    <a:pt x="7321" y="2697"/>
                    <a:pt x="7318" y="2701"/>
                    <a:pt x="7313" y="2701"/>
                  </a:cubicBezTo>
                  <a:cubicBezTo>
                    <a:pt x="7309" y="2701"/>
                    <a:pt x="7305" y="2697"/>
                    <a:pt x="7305" y="2693"/>
                  </a:cubicBezTo>
                  <a:close/>
                  <a:moveTo>
                    <a:pt x="7305" y="2661"/>
                  </a:moveTo>
                  <a:lnTo>
                    <a:pt x="7305" y="2661"/>
                  </a:lnTo>
                  <a:cubicBezTo>
                    <a:pt x="7305" y="2656"/>
                    <a:pt x="7309" y="2653"/>
                    <a:pt x="7313" y="2653"/>
                  </a:cubicBezTo>
                  <a:cubicBezTo>
                    <a:pt x="7318" y="2653"/>
                    <a:pt x="7321" y="2656"/>
                    <a:pt x="7321" y="2661"/>
                  </a:cubicBezTo>
                  <a:lnTo>
                    <a:pt x="7321" y="2661"/>
                  </a:lnTo>
                  <a:cubicBezTo>
                    <a:pt x="7321" y="2665"/>
                    <a:pt x="7318" y="2669"/>
                    <a:pt x="7313" y="2669"/>
                  </a:cubicBezTo>
                  <a:cubicBezTo>
                    <a:pt x="7309" y="2669"/>
                    <a:pt x="7305" y="2665"/>
                    <a:pt x="7305" y="2661"/>
                  </a:cubicBezTo>
                  <a:close/>
                  <a:moveTo>
                    <a:pt x="7305" y="2629"/>
                  </a:moveTo>
                  <a:lnTo>
                    <a:pt x="7305" y="2629"/>
                  </a:lnTo>
                  <a:cubicBezTo>
                    <a:pt x="7305" y="2624"/>
                    <a:pt x="7309" y="2621"/>
                    <a:pt x="7313" y="2621"/>
                  </a:cubicBezTo>
                  <a:cubicBezTo>
                    <a:pt x="7318" y="2621"/>
                    <a:pt x="7321" y="2624"/>
                    <a:pt x="7321" y="2629"/>
                  </a:cubicBezTo>
                  <a:lnTo>
                    <a:pt x="7321" y="2629"/>
                  </a:lnTo>
                  <a:cubicBezTo>
                    <a:pt x="7321" y="2633"/>
                    <a:pt x="7318" y="2637"/>
                    <a:pt x="7313" y="2637"/>
                  </a:cubicBezTo>
                  <a:cubicBezTo>
                    <a:pt x="7309" y="2637"/>
                    <a:pt x="7305" y="2633"/>
                    <a:pt x="7305" y="2629"/>
                  </a:cubicBezTo>
                  <a:close/>
                  <a:moveTo>
                    <a:pt x="7305" y="2597"/>
                  </a:moveTo>
                  <a:lnTo>
                    <a:pt x="7305" y="2596"/>
                  </a:lnTo>
                  <a:cubicBezTo>
                    <a:pt x="7305" y="2592"/>
                    <a:pt x="7309" y="2588"/>
                    <a:pt x="7313" y="2588"/>
                  </a:cubicBezTo>
                  <a:cubicBezTo>
                    <a:pt x="7318" y="2588"/>
                    <a:pt x="7321" y="2592"/>
                    <a:pt x="7321" y="2596"/>
                  </a:cubicBezTo>
                  <a:lnTo>
                    <a:pt x="7321" y="2597"/>
                  </a:lnTo>
                  <a:cubicBezTo>
                    <a:pt x="7321" y="2601"/>
                    <a:pt x="7318" y="2605"/>
                    <a:pt x="7313" y="2605"/>
                  </a:cubicBezTo>
                  <a:cubicBezTo>
                    <a:pt x="7309" y="2605"/>
                    <a:pt x="7305" y="2601"/>
                    <a:pt x="7305" y="2597"/>
                  </a:cubicBezTo>
                  <a:close/>
                  <a:moveTo>
                    <a:pt x="7305" y="2564"/>
                  </a:moveTo>
                  <a:lnTo>
                    <a:pt x="7305" y="2564"/>
                  </a:lnTo>
                  <a:cubicBezTo>
                    <a:pt x="7305" y="2560"/>
                    <a:pt x="7309" y="2556"/>
                    <a:pt x="7313" y="2556"/>
                  </a:cubicBezTo>
                  <a:cubicBezTo>
                    <a:pt x="7318" y="2556"/>
                    <a:pt x="7321" y="2560"/>
                    <a:pt x="7321" y="2564"/>
                  </a:cubicBezTo>
                  <a:lnTo>
                    <a:pt x="7321" y="2564"/>
                  </a:lnTo>
                  <a:cubicBezTo>
                    <a:pt x="7321" y="2569"/>
                    <a:pt x="7318" y="2572"/>
                    <a:pt x="7313" y="2572"/>
                  </a:cubicBezTo>
                  <a:cubicBezTo>
                    <a:pt x="7309" y="2572"/>
                    <a:pt x="7305" y="2569"/>
                    <a:pt x="7305" y="2564"/>
                  </a:cubicBezTo>
                  <a:close/>
                  <a:moveTo>
                    <a:pt x="7305" y="2532"/>
                  </a:moveTo>
                  <a:lnTo>
                    <a:pt x="7305" y="2532"/>
                  </a:lnTo>
                  <a:cubicBezTo>
                    <a:pt x="7305" y="2528"/>
                    <a:pt x="7309" y="2524"/>
                    <a:pt x="7313" y="2524"/>
                  </a:cubicBezTo>
                  <a:cubicBezTo>
                    <a:pt x="7318" y="2524"/>
                    <a:pt x="7321" y="2528"/>
                    <a:pt x="7321" y="2532"/>
                  </a:cubicBezTo>
                  <a:lnTo>
                    <a:pt x="7321" y="2532"/>
                  </a:lnTo>
                  <a:cubicBezTo>
                    <a:pt x="7321" y="2537"/>
                    <a:pt x="7318" y="2540"/>
                    <a:pt x="7313" y="2540"/>
                  </a:cubicBezTo>
                  <a:cubicBezTo>
                    <a:pt x="7309" y="2540"/>
                    <a:pt x="7305" y="2537"/>
                    <a:pt x="7305" y="2532"/>
                  </a:cubicBezTo>
                  <a:close/>
                  <a:moveTo>
                    <a:pt x="7305" y="2500"/>
                  </a:moveTo>
                  <a:lnTo>
                    <a:pt x="7305" y="2500"/>
                  </a:lnTo>
                  <a:cubicBezTo>
                    <a:pt x="7305" y="2496"/>
                    <a:pt x="7309" y="2492"/>
                    <a:pt x="7313" y="2492"/>
                  </a:cubicBezTo>
                  <a:cubicBezTo>
                    <a:pt x="7318" y="2492"/>
                    <a:pt x="7321" y="2496"/>
                    <a:pt x="7321" y="2500"/>
                  </a:cubicBezTo>
                  <a:lnTo>
                    <a:pt x="7321" y="2500"/>
                  </a:lnTo>
                  <a:cubicBezTo>
                    <a:pt x="7321" y="2505"/>
                    <a:pt x="7318" y="2508"/>
                    <a:pt x="7313" y="2508"/>
                  </a:cubicBezTo>
                  <a:cubicBezTo>
                    <a:pt x="7309" y="2508"/>
                    <a:pt x="7305" y="2505"/>
                    <a:pt x="7305" y="2500"/>
                  </a:cubicBezTo>
                  <a:close/>
                  <a:moveTo>
                    <a:pt x="7305" y="2468"/>
                  </a:moveTo>
                  <a:lnTo>
                    <a:pt x="7305" y="2468"/>
                  </a:lnTo>
                  <a:cubicBezTo>
                    <a:pt x="7305" y="2464"/>
                    <a:pt x="7309" y="2460"/>
                    <a:pt x="7313" y="2460"/>
                  </a:cubicBezTo>
                  <a:cubicBezTo>
                    <a:pt x="7318" y="2460"/>
                    <a:pt x="7321" y="2464"/>
                    <a:pt x="7321" y="2468"/>
                  </a:cubicBezTo>
                  <a:lnTo>
                    <a:pt x="7321" y="2468"/>
                  </a:lnTo>
                  <a:cubicBezTo>
                    <a:pt x="7321" y="2473"/>
                    <a:pt x="7318" y="2476"/>
                    <a:pt x="7313" y="2476"/>
                  </a:cubicBezTo>
                  <a:cubicBezTo>
                    <a:pt x="7309" y="2476"/>
                    <a:pt x="7305" y="2473"/>
                    <a:pt x="7305" y="2468"/>
                  </a:cubicBezTo>
                  <a:close/>
                  <a:moveTo>
                    <a:pt x="7305" y="2436"/>
                  </a:moveTo>
                  <a:lnTo>
                    <a:pt x="7305" y="2436"/>
                  </a:lnTo>
                  <a:cubicBezTo>
                    <a:pt x="7305" y="2432"/>
                    <a:pt x="7309" y="2428"/>
                    <a:pt x="7313" y="2428"/>
                  </a:cubicBezTo>
                  <a:cubicBezTo>
                    <a:pt x="7318" y="2428"/>
                    <a:pt x="7321" y="2432"/>
                    <a:pt x="7321" y="2436"/>
                  </a:cubicBezTo>
                  <a:lnTo>
                    <a:pt x="7321" y="2436"/>
                  </a:lnTo>
                  <a:cubicBezTo>
                    <a:pt x="7321" y="2441"/>
                    <a:pt x="7318" y="2444"/>
                    <a:pt x="7313" y="2444"/>
                  </a:cubicBezTo>
                  <a:cubicBezTo>
                    <a:pt x="7309" y="2444"/>
                    <a:pt x="7305" y="2441"/>
                    <a:pt x="7305" y="2436"/>
                  </a:cubicBezTo>
                  <a:close/>
                  <a:moveTo>
                    <a:pt x="7305" y="2404"/>
                  </a:moveTo>
                  <a:lnTo>
                    <a:pt x="7305" y="2404"/>
                  </a:lnTo>
                  <a:cubicBezTo>
                    <a:pt x="7305" y="2400"/>
                    <a:pt x="7309" y="2396"/>
                    <a:pt x="7313" y="2396"/>
                  </a:cubicBezTo>
                  <a:cubicBezTo>
                    <a:pt x="7318" y="2396"/>
                    <a:pt x="7321" y="2400"/>
                    <a:pt x="7321" y="2404"/>
                  </a:cubicBezTo>
                  <a:lnTo>
                    <a:pt x="7321" y="2404"/>
                  </a:lnTo>
                  <a:cubicBezTo>
                    <a:pt x="7321" y="2409"/>
                    <a:pt x="7318" y="2412"/>
                    <a:pt x="7313" y="2412"/>
                  </a:cubicBezTo>
                  <a:cubicBezTo>
                    <a:pt x="7309" y="2412"/>
                    <a:pt x="7305" y="2409"/>
                    <a:pt x="7305" y="2404"/>
                  </a:cubicBezTo>
                  <a:close/>
                  <a:moveTo>
                    <a:pt x="7305" y="2372"/>
                  </a:moveTo>
                  <a:lnTo>
                    <a:pt x="7305" y="2372"/>
                  </a:lnTo>
                  <a:cubicBezTo>
                    <a:pt x="7305" y="2368"/>
                    <a:pt x="7309" y="2364"/>
                    <a:pt x="7313" y="2364"/>
                  </a:cubicBezTo>
                  <a:cubicBezTo>
                    <a:pt x="7318" y="2364"/>
                    <a:pt x="7321" y="2368"/>
                    <a:pt x="7321" y="2372"/>
                  </a:cubicBezTo>
                  <a:lnTo>
                    <a:pt x="7321" y="2372"/>
                  </a:lnTo>
                  <a:cubicBezTo>
                    <a:pt x="7321" y="2377"/>
                    <a:pt x="7318" y="2380"/>
                    <a:pt x="7313" y="2380"/>
                  </a:cubicBezTo>
                  <a:cubicBezTo>
                    <a:pt x="7309" y="2380"/>
                    <a:pt x="7305" y="2377"/>
                    <a:pt x="7305" y="2372"/>
                  </a:cubicBezTo>
                  <a:close/>
                  <a:moveTo>
                    <a:pt x="7305" y="2340"/>
                  </a:moveTo>
                  <a:lnTo>
                    <a:pt x="7305" y="2340"/>
                  </a:lnTo>
                  <a:cubicBezTo>
                    <a:pt x="7305" y="2336"/>
                    <a:pt x="7309" y="2332"/>
                    <a:pt x="7313" y="2332"/>
                  </a:cubicBezTo>
                  <a:cubicBezTo>
                    <a:pt x="7318" y="2332"/>
                    <a:pt x="7321" y="2336"/>
                    <a:pt x="7321" y="2340"/>
                  </a:cubicBezTo>
                  <a:lnTo>
                    <a:pt x="7321" y="2340"/>
                  </a:lnTo>
                  <a:cubicBezTo>
                    <a:pt x="7321" y="2345"/>
                    <a:pt x="7318" y="2348"/>
                    <a:pt x="7313" y="2348"/>
                  </a:cubicBezTo>
                  <a:cubicBezTo>
                    <a:pt x="7309" y="2348"/>
                    <a:pt x="7305" y="2345"/>
                    <a:pt x="7305" y="2340"/>
                  </a:cubicBezTo>
                  <a:close/>
                  <a:moveTo>
                    <a:pt x="7305" y="2308"/>
                  </a:moveTo>
                  <a:lnTo>
                    <a:pt x="7305" y="2308"/>
                  </a:lnTo>
                  <a:cubicBezTo>
                    <a:pt x="7305" y="2304"/>
                    <a:pt x="7309" y="2300"/>
                    <a:pt x="7313" y="2300"/>
                  </a:cubicBezTo>
                  <a:cubicBezTo>
                    <a:pt x="7318" y="2300"/>
                    <a:pt x="7321" y="2304"/>
                    <a:pt x="7321" y="2308"/>
                  </a:cubicBezTo>
                  <a:lnTo>
                    <a:pt x="7321" y="2308"/>
                  </a:lnTo>
                  <a:cubicBezTo>
                    <a:pt x="7321" y="2313"/>
                    <a:pt x="7318" y="2316"/>
                    <a:pt x="7313" y="2316"/>
                  </a:cubicBezTo>
                  <a:cubicBezTo>
                    <a:pt x="7309" y="2316"/>
                    <a:pt x="7305" y="2313"/>
                    <a:pt x="7305" y="2308"/>
                  </a:cubicBezTo>
                  <a:close/>
                  <a:moveTo>
                    <a:pt x="7305" y="2276"/>
                  </a:moveTo>
                  <a:lnTo>
                    <a:pt x="7305" y="2276"/>
                  </a:lnTo>
                  <a:cubicBezTo>
                    <a:pt x="7305" y="2272"/>
                    <a:pt x="7309" y="2268"/>
                    <a:pt x="7313" y="2268"/>
                  </a:cubicBezTo>
                  <a:cubicBezTo>
                    <a:pt x="7318" y="2268"/>
                    <a:pt x="7321" y="2272"/>
                    <a:pt x="7321" y="2276"/>
                  </a:cubicBezTo>
                  <a:lnTo>
                    <a:pt x="7321" y="2276"/>
                  </a:lnTo>
                  <a:cubicBezTo>
                    <a:pt x="7321" y="2281"/>
                    <a:pt x="7318" y="2284"/>
                    <a:pt x="7313" y="2284"/>
                  </a:cubicBezTo>
                  <a:cubicBezTo>
                    <a:pt x="7309" y="2284"/>
                    <a:pt x="7305" y="2281"/>
                    <a:pt x="7305" y="2276"/>
                  </a:cubicBezTo>
                  <a:close/>
                  <a:moveTo>
                    <a:pt x="7305" y="2244"/>
                  </a:moveTo>
                  <a:lnTo>
                    <a:pt x="7305" y="2244"/>
                  </a:lnTo>
                  <a:cubicBezTo>
                    <a:pt x="7305" y="2240"/>
                    <a:pt x="7309" y="2236"/>
                    <a:pt x="7313" y="2236"/>
                  </a:cubicBezTo>
                  <a:cubicBezTo>
                    <a:pt x="7318" y="2236"/>
                    <a:pt x="7321" y="2240"/>
                    <a:pt x="7321" y="2244"/>
                  </a:cubicBezTo>
                  <a:lnTo>
                    <a:pt x="7321" y="2244"/>
                  </a:lnTo>
                  <a:cubicBezTo>
                    <a:pt x="7321" y="2249"/>
                    <a:pt x="7318" y="2252"/>
                    <a:pt x="7313" y="2252"/>
                  </a:cubicBezTo>
                  <a:cubicBezTo>
                    <a:pt x="7309" y="2252"/>
                    <a:pt x="7305" y="2249"/>
                    <a:pt x="7305" y="2244"/>
                  </a:cubicBezTo>
                  <a:close/>
                  <a:moveTo>
                    <a:pt x="7305" y="2212"/>
                  </a:moveTo>
                  <a:lnTo>
                    <a:pt x="7305" y="2212"/>
                  </a:lnTo>
                  <a:cubicBezTo>
                    <a:pt x="7305" y="2208"/>
                    <a:pt x="7309" y="2204"/>
                    <a:pt x="7313" y="2204"/>
                  </a:cubicBezTo>
                  <a:cubicBezTo>
                    <a:pt x="7318" y="2204"/>
                    <a:pt x="7321" y="2208"/>
                    <a:pt x="7321" y="2212"/>
                  </a:cubicBezTo>
                  <a:lnTo>
                    <a:pt x="7321" y="2212"/>
                  </a:lnTo>
                  <a:cubicBezTo>
                    <a:pt x="7321" y="2217"/>
                    <a:pt x="7318" y="2220"/>
                    <a:pt x="7313" y="2220"/>
                  </a:cubicBezTo>
                  <a:cubicBezTo>
                    <a:pt x="7309" y="2220"/>
                    <a:pt x="7305" y="2217"/>
                    <a:pt x="7305" y="2212"/>
                  </a:cubicBezTo>
                  <a:close/>
                  <a:moveTo>
                    <a:pt x="7305" y="2180"/>
                  </a:moveTo>
                  <a:lnTo>
                    <a:pt x="7305" y="2180"/>
                  </a:lnTo>
                  <a:cubicBezTo>
                    <a:pt x="7305" y="2176"/>
                    <a:pt x="7309" y="2172"/>
                    <a:pt x="7313" y="2172"/>
                  </a:cubicBezTo>
                  <a:cubicBezTo>
                    <a:pt x="7318" y="2172"/>
                    <a:pt x="7321" y="2176"/>
                    <a:pt x="7321" y="2180"/>
                  </a:cubicBezTo>
                  <a:lnTo>
                    <a:pt x="7321" y="2180"/>
                  </a:lnTo>
                  <a:cubicBezTo>
                    <a:pt x="7321" y="2185"/>
                    <a:pt x="7318" y="2188"/>
                    <a:pt x="7313" y="2188"/>
                  </a:cubicBezTo>
                  <a:cubicBezTo>
                    <a:pt x="7309" y="2188"/>
                    <a:pt x="7305" y="2185"/>
                    <a:pt x="7305" y="2180"/>
                  </a:cubicBezTo>
                  <a:close/>
                  <a:moveTo>
                    <a:pt x="7305" y="2148"/>
                  </a:moveTo>
                  <a:lnTo>
                    <a:pt x="7305" y="2148"/>
                  </a:lnTo>
                  <a:cubicBezTo>
                    <a:pt x="7305" y="2144"/>
                    <a:pt x="7309" y="2140"/>
                    <a:pt x="7313" y="2140"/>
                  </a:cubicBezTo>
                  <a:cubicBezTo>
                    <a:pt x="7318" y="2140"/>
                    <a:pt x="7321" y="2144"/>
                    <a:pt x="7321" y="2148"/>
                  </a:cubicBezTo>
                  <a:lnTo>
                    <a:pt x="7321" y="2148"/>
                  </a:lnTo>
                  <a:cubicBezTo>
                    <a:pt x="7321" y="2153"/>
                    <a:pt x="7318" y="2156"/>
                    <a:pt x="7313" y="2156"/>
                  </a:cubicBezTo>
                  <a:cubicBezTo>
                    <a:pt x="7309" y="2156"/>
                    <a:pt x="7305" y="2153"/>
                    <a:pt x="7305" y="2148"/>
                  </a:cubicBezTo>
                  <a:close/>
                  <a:moveTo>
                    <a:pt x="7305" y="2116"/>
                  </a:moveTo>
                  <a:lnTo>
                    <a:pt x="7305" y="2116"/>
                  </a:lnTo>
                  <a:cubicBezTo>
                    <a:pt x="7305" y="2112"/>
                    <a:pt x="7309" y="2108"/>
                    <a:pt x="7313" y="2108"/>
                  </a:cubicBezTo>
                  <a:cubicBezTo>
                    <a:pt x="7318" y="2108"/>
                    <a:pt x="7321" y="2112"/>
                    <a:pt x="7321" y="2116"/>
                  </a:cubicBezTo>
                  <a:lnTo>
                    <a:pt x="7321" y="2116"/>
                  </a:lnTo>
                  <a:cubicBezTo>
                    <a:pt x="7321" y="2121"/>
                    <a:pt x="7318" y="2124"/>
                    <a:pt x="7313" y="2124"/>
                  </a:cubicBezTo>
                  <a:cubicBezTo>
                    <a:pt x="7309" y="2124"/>
                    <a:pt x="7305" y="2121"/>
                    <a:pt x="7305" y="2116"/>
                  </a:cubicBezTo>
                  <a:close/>
                  <a:moveTo>
                    <a:pt x="7305" y="2084"/>
                  </a:moveTo>
                  <a:lnTo>
                    <a:pt x="7305" y="2084"/>
                  </a:lnTo>
                  <a:cubicBezTo>
                    <a:pt x="7305" y="2080"/>
                    <a:pt x="7309" y="2076"/>
                    <a:pt x="7313" y="2076"/>
                  </a:cubicBezTo>
                  <a:cubicBezTo>
                    <a:pt x="7318" y="2076"/>
                    <a:pt x="7321" y="2080"/>
                    <a:pt x="7321" y="2084"/>
                  </a:cubicBezTo>
                  <a:lnTo>
                    <a:pt x="7321" y="2084"/>
                  </a:lnTo>
                  <a:cubicBezTo>
                    <a:pt x="7321" y="2089"/>
                    <a:pt x="7318" y="2092"/>
                    <a:pt x="7313" y="2092"/>
                  </a:cubicBezTo>
                  <a:cubicBezTo>
                    <a:pt x="7309" y="2092"/>
                    <a:pt x="7305" y="2089"/>
                    <a:pt x="7305" y="2084"/>
                  </a:cubicBezTo>
                  <a:close/>
                  <a:moveTo>
                    <a:pt x="7305" y="2052"/>
                  </a:moveTo>
                  <a:lnTo>
                    <a:pt x="7305" y="2052"/>
                  </a:lnTo>
                  <a:cubicBezTo>
                    <a:pt x="7305" y="2048"/>
                    <a:pt x="7309" y="2044"/>
                    <a:pt x="7313" y="2044"/>
                  </a:cubicBezTo>
                  <a:cubicBezTo>
                    <a:pt x="7318" y="2044"/>
                    <a:pt x="7321" y="2048"/>
                    <a:pt x="7321" y="2052"/>
                  </a:cubicBezTo>
                  <a:lnTo>
                    <a:pt x="7321" y="2052"/>
                  </a:lnTo>
                  <a:cubicBezTo>
                    <a:pt x="7321" y="2057"/>
                    <a:pt x="7318" y="2060"/>
                    <a:pt x="7313" y="2060"/>
                  </a:cubicBezTo>
                  <a:cubicBezTo>
                    <a:pt x="7309" y="2060"/>
                    <a:pt x="7305" y="2057"/>
                    <a:pt x="7305" y="2052"/>
                  </a:cubicBezTo>
                  <a:close/>
                  <a:moveTo>
                    <a:pt x="7305" y="2020"/>
                  </a:moveTo>
                  <a:lnTo>
                    <a:pt x="7305" y="2020"/>
                  </a:lnTo>
                  <a:cubicBezTo>
                    <a:pt x="7305" y="2016"/>
                    <a:pt x="7309" y="2012"/>
                    <a:pt x="7313" y="2012"/>
                  </a:cubicBezTo>
                  <a:cubicBezTo>
                    <a:pt x="7318" y="2012"/>
                    <a:pt x="7321" y="2016"/>
                    <a:pt x="7321" y="2020"/>
                  </a:cubicBezTo>
                  <a:lnTo>
                    <a:pt x="7321" y="2020"/>
                  </a:lnTo>
                  <a:cubicBezTo>
                    <a:pt x="7321" y="2025"/>
                    <a:pt x="7318" y="2028"/>
                    <a:pt x="7313" y="2028"/>
                  </a:cubicBezTo>
                  <a:cubicBezTo>
                    <a:pt x="7309" y="2028"/>
                    <a:pt x="7305" y="2025"/>
                    <a:pt x="7305" y="2020"/>
                  </a:cubicBezTo>
                  <a:close/>
                  <a:moveTo>
                    <a:pt x="7305" y="1988"/>
                  </a:moveTo>
                  <a:lnTo>
                    <a:pt x="7305" y="1988"/>
                  </a:lnTo>
                  <a:cubicBezTo>
                    <a:pt x="7305" y="1984"/>
                    <a:pt x="7309" y="1980"/>
                    <a:pt x="7313" y="1980"/>
                  </a:cubicBezTo>
                  <a:cubicBezTo>
                    <a:pt x="7318" y="1980"/>
                    <a:pt x="7321" y="1984"/>
                    <a:pt x="7321" y="1988"/>
                  </a:cubicBezTo>
                  <a:lnTo>
                    <a:pt x="7321" y="1988"/>
                  </a:lnTo>
                  <a:cubicBezTo>
                    <a:pt x="7321" y="1993"/>
                    <a:pt x="7318" y="1996"/>
                    <a:pt x="7313" y="1996"/>
                  </a:cubicBezTo>
                  <a:cubicBezTo>
                    <a:pt x="7309" y="1996"/>
                    <a:pt x="7305" y="1993"/>
                    <a:pt x="7305" y="1988"/>
                  </a:cubicBezTo>
                  <a:close/>
                  <a:moveTo>
                    <a:pt x="7305" y="1956"/>
                  </a:moveTo>
                  <a:lnTo>
                    <a:pt x="7305" y="1956"/>
                  </a:lnTo>
                  <a:cubicBezTo>
                    <a:pt x="7305" y="1952"/>
                    <a:pt x="7309" y="1948"/>
                    <a:pt x="7313" y="1948"/>
                  </a:cubicBezTo>
                  <a:cubicBezTo>
                    <a:pt x="7318" y="1948"/>
                    <a:pt x="7321" y="1952"/>
                    <a:pt x="7321" y="1956"/>
                  </a:cubicBezTo>
                  <a:lnTo>
                    <a:pt x="7321" y="1956"/>
                  </a:lnTo>
                  <a:cubicBezTo>
                    <a:pt x="7321" y="1961"/>
                    <a:pt x="7318" y="1964"/>
                    <a:pt x="7313" y="1964"/>
                  </a:cubicBezTo>
                  <a:cubicBezTo>
                    <a:pt x="7309" y="1964"/>
                    <a:pt x="7305" y="1961"/>
                    <a:pt x="7305" y="1956"/>
                  </a:cubicBezTo>
                  <a:close/>
                  <a:moveTo>
                    <a:pt x="7305" y="1924"/>
                  </a:moveTo>
                  <a:lnTo>
                    <a:pt x="7305" y="1924"/>
                  </a:lnTo>
                  <a:cubicBezTo>
                    <a:pt x="7305" y="1920"/>
                    <a:pt x="7309" y="1916"/>
                    <a:pt x="7313" y="1916"/>
                  </a:cubicBezTo>
                  <a:cubicBezTo>
                    <a:pt x="7318" y="1916"/>
                    <a:pt x="7321" y="1920"/>
                    <a:pt x="7321" y="1924"/>
                  </a:cubicBezTo>
                  <a:lnTo>
                    <a:pt x="7321" y="1924"/>
                  </a:lnTo>
                  <a:cubicBezTo>
                    <a:pt x="7321" y="1929"/>
                    <a:pt x="7318" y="1932"/>
                    <a:pt x="7313" y="1932"/>
                  </a:cubicBezTo>
                  <a:cubicBezTo>
                    <a:pt x="7309" y="1932"/>
                    <a:pt x="7305" y="1929"/>
                    <a:pt x="7305" y="1924"/>
                  </a:cubicBezTo>
                  <a:close/>
                  <a:moveTo>
                    <a:pt x="7305" y="1892"/>
                  </a:moveTo>
                  <a:lnTo>
                    <a:pt x="7305" y="1892"/>
                  </a:lnTo>
                  <a:cubicBezTo>
                    <a:pt x="7305" y="1888"/>
                    <a:pt x="7309" y="1884"/>
                    <a:pt x="7313" y="1884"/>
                  </a:cubicBezTo>
                  <a:cubicBezTo>
                    <a:pt x="7318" y="1884"/>
                    <a:pt x="7321" y="1888"/>
                    <a:pt x="7321" y="1892"/>
                  </a:cubicBezTo>
                  <a:lnTo>
                    <a:pt x="7321" y="1892"/>
                  </a:lnTo>
                  <a:cubicBezTo>
                    <a:pt x="7321" y="1897"/>
                    <a:pt x="7318" y="1900"/>
                    <a:pt x="7313" y="1900"/>
                  </a:cubicBezTo>
                  <a:cubicBezTo>
                    <a:pt x="7309" y="1900"/>
                    <a:pt x="7305" y="1897"/>
                    <a:pt x="7305" y="1892"/>
                  </a:cubicBezTo>
                  <a:close/>
                  <a:moveTo>
                    <a:pt x="7305" y="1860"/>
                  </a:moveTo>
                  <a:lnTo>
                    <a:pt x="7305" y="1860"/>
                  </a:lnTo>
                  <a:cubicBezTo>
                    <a:pt x="7305" y="1856"/>
                    <a:pt x="7309" y="1852"/>
                    <a:pt x="7313" y="1852"/>
                  </a:cubicBezTo>
                  <a:cubicBezTo>
                    <a:pt x="7318" y="1852"/>
                    <a:pt x="7321" y="1856"/>
                    <a:pt x="7321" y="1860"/>
                  </a:cubicBezTo>
                  <a:lnTo>
                    <a:pt x="7321" y="1860"/>
                  </a:lnTo>
                  <a:cubicBezTo>
                    <a:pt x="7321" y="1865"/>
                    <a:pt x="7318" y="1868"/>
                    <a:pt x="7313" y="1868"/>
                  </a:cubicBezTo>
                  <a:cubicBezTo>
                    <a:pt x="7309" y="1868"/>
                    <a:pt x="7305" y="1865"/>
                    <a:pt x="7305" y="1860"/>
                  </a:cubicBezTo>
                  <a:close/>
                  <a:moveTo>
                    <a:pt x="7305" y="1828"/>
                  </a:moveTo>
                  <a:lnTo>
                    <a:pt x="7305" y="1828"/>
                  </a:lnTo>
                  <a:cubicBezTo>
                    <a:pt x="7305" y="1824"/>
                    <a:pt x="7309" y="1820"/>
                    <a:pt x="7313" y="1820"/>
                  </a:cubicBezTo>
                  <a:cubicBezTo>
                    <a:pt x="7318" y="1820"/>
                    <a:pt x="7321" y="1824"/>
                    <a:pt x="7321" y="1828"/>
                  </a:cubicBezTo>
                  <a:lnTo>
                    <a:pt x="7321" y="1828"/>
                  </a:lnTo>
                  <a:cubicBezTo>
                    <a:pt x="7321" y="1833"/>
                    <a:pt x="7318" y="1836"/>
                    <a:pt x="7313" y="1836"/>
                  </a:cubicBezTo>
                  <a:cubicBezTo>
                    <a:pt x="7309" y="1836"/>
                    <a:pt x="7305" y="1833"/>
                    <a:pt x="7305" y="1828"/>
                  </a:cubicBezTo>
                  <a:close/>
                  <a:moveTo>
                    <a:pt x="7305" y="1796"/>
                  </a:moveTo>
                  <a:lnTo>
                    <a:pt x="7305" y="1796"/>
                  </a:lnTo>
                  <a:cubicBezTo>
                    <a:pt x="7305" y="1792"/>
                    <a:pt x="7309" y="1788"/>
                    <a:pt x="7313" y="1788"/>
                  </a:cubicBezTo>
                  <a:cubicBezTo>
                    <a:pt x="7318" y="1788"/>
                    <a:pt x="7321" y="1792"/>
                    <a:pt x="7321" y="1796"/>
                  </a:cubicBezTo>
                  <a:lnTo>
                    <a:pt x="7321" y="1796"/>
                  </a:lnTo>
                  <a:cubicBezTo>
                    <a:pt x="7321" y="1801"/>
                    <a:pt x="7318" y="1804"/>
                    <a:pt x="7313" y="1804"/>
                  </a:cubicBezTo>
                  <a:cubicBezTo>
                    <a:pt x="7309" y="1804"/>
                    <a:pt x="7305" y="1801"/>
                    <a:pt x="7305" y="1796"/>
                  </a:cubicBezTo>
                  <a:close/>
                  <a:moveTo>
                    <a:pt x="7305" y="1764"/>
                  </a:moveTo>
                  <a:lnTo>
                    <a:pt x="7305" y="1764"/>
                  </a:lnTo>
                  <a:cubicBezTo>
                    <a:pt x="7305" y="1760"/>
                    <a:pt x="7309" y="1756"/>
                    <a:pt x="7313" y="1756"/>
                  </a:cubicBezTo>
                  <a:cubicBezTo>
                    <a:pt x="7318" y="1756"/>
                    <a:pt x="7321" y="1760"/>
                    <a:pt x="7321" y="1764"/>
                  </a:cubicBezTo>
                  <a:lnTo>
                    <a:pt x="7321" y="1764"/>
                  </a:lnTo>
                  <a:cubicBezTo>
                    <a:pt x="7321" y="1768"/>
                    <a:pt x="7318" y="1772"/>
                    <a:pt x="7313" y="1772"/>
                  </a:cubicBezTo>
                  <a:cubicBezTo>
                    <a:pt x="7309" y="1772"/>
                    <a:pt x="7305" y="1768"/>
                    <a:pt x="7305" y="1764"/>
                  </a:cubicBezTo>
                  <a:close/>
                  <a:moveTo>
                    <a:pt x="7305" y="1732"/>
                  </a:moveTo>
                  <a:lnTo>
                    <a:pt x="7305" y="1732"/>
                  </a:lnTo>
                  <a:cubicBezTo>
                    <a:pt x="7305" y="1728"/>
                    <a:pt x="7309" y="1724"/>
                    <a:pt x="7313" y="1724"/>
                  </a:cubicBezTo>
                  <a:cubicBezTo>
                    <a:pt x="7318" y="1724"/>
                    <a:pt x="7321" y="1728"/>
                    <a:pt x="7321" y="1732"/>
                  </a:cubicBezTo>
                  <a:lnTo>
                    <a:pt x="7321" y="1732"/>
                  </a:lnTo>
                  <a:cubicBezTo>
                    <a:pt x="7321" y="1736"/>
                    <a:pt x="7318" y="1740"/>
                    <a:pt x="7313" y="1740"/>
                  </a:cubicBezTo>
                  <a:cubicBezTo>
                    <a:pt x="7309" y="1740"/>
                    <a:pt x="7305" y="1736"/>
                    <a:pt x="7305" y="1732"/>
                  </a:cubicBezTo>
                  <a:close/>
                  <a:moveTo>
                    <a:pt x="7305" y="1700"/>
                  </a:moveTo>
                  <a:lnTo>
                    <a:pt x="7305" y="1700"/>
                  </a:lnTo>
                  <a:cubicBezTo>
                    <a:pt x="7305" y="1696"/>
                    <a:pt x="7309" y="1692"/>
                    <a:pt x="7313" y="1692"/>
                  </a:cubicBezTo>
                  <a:cubicBezTo>
                    <a:pt x="7318" y="1692"/>
                    <a:pt x="7321" y="1696"/>
                    <a:pt x="7321" y="1700"/>
                  </a:cubicBezTo>
                  <a:lnTo>
                    <a:pt x="7321" y="1700"/>
                  </a:lnTo>
                  <a:cubicBezTo>
                    <a:pt x="7321" y="1704"/>
                    <a:pt x="7318" y="1708"/>
                    <a:pt x="7313" y="1708"/>
                  </a:cubicBezTo>
                  <a:cubicBezTo>
                    <a:pt x="7309" y="1708"/>
                    <a:pt x="7305" y="1704"/>
                    <a:pt x="7305" y="1700"/>
                  </a:cubicBezTo>
                  <a:close/>
                  <a:moveTo>
                    <a:pt x="7305" y="1668"/>
                  </a:moveTo>
                  <a:lnTo>
                    <a:pt x="7305" y="1668"/>
                  </a:lnTo>
                  <a:cubicBezTo>
                    <a:pt x="7305" y="1664"/>
                    <a:pt x="7309" y="1660"/>
                    <a:pt x="7313" y="1660"/>
                  </a:cubicBezTo>
                  <a:cubicBezTo>
                    <a:pt x="7318" y="1660"/>
                    <a:pt x="7321" y="1664"/>
                    <a:pt x="7321" y="1668"/>
                  </a:cubicBezTo>
                  <a:lnTo>
                    <a:pt x="7321" y="1668"/>
                  </a:lnTo>
                  <a:cubicBezTo>
                    <a:pt x="7321" y="1672"/>
                    <a:pt x="7318" y="1676"/>
                    <a:pt x="7313" y="1676"/>
                  </a:cubicBezTo>
                  <a:cubicBezTo>
                    <a:pt x="7309" y="1676"/>
                    <a:pt x="7305" y="1672"/>
                    <a:pt x="7305" y="1668"/>
                  </a:cubicBezTo>
                  <a:close/>
                  <a:moveTo>
                    <a:pt x="7305" y="1636"/>
                  </a:moveTo>
                  <a:lnTo>
                    <a:pt x="7305" y="1636"/>
                  </a:lnTo>
                  <a:cubicBezTo>
                    <a:pt x="7305" y="1632"/>
                    <a:pt x="7309" y="1628"/>
                    <a:pt x="7313" y="1628"/>
                  </a:cubicBezTo>
                  <a:cubicBezTo>
                    <a:pt x="7318" y="1628"/>
                    <a:pt x="7321" y="1632"/>
                    <a:pt x="7321" y="1636"/>
                  </a:cubicBezTo>
                  <a:lnTo>
                    <a:pt x="7321" y="1636"/>
                  </a:lnTo>
                  <a:cubicBezTo>
                    <a:pt x="7321" y="1640"/>
                    <a:pt x="7318" y="1644"/>
                    <a:pt x="7313" y="1644"/>
                  </a:cubicBezTo>
                  <a:cubicBezTo>
                    <a:pt x="7309" y="1644"/>
                    <a:pt x="7305" y="1640"/>
                    <a:pt x="7305" y="1636"/>
                  </a:cubicBezTo>
                  <a:close/>
                  <a:moveTo>
                    <a:pt x="7305" y="1604"/>
                  </a:moveTo>
                  <a:lnTo>
                    <a:pt x="7305" y="1604"/>
                  </a:lnTo>
                  <a:cubicBezTo>
                    <a:pt x="7305" y="1600"/>
                    <a:pt x="7309" y="1596"/>
                    <a:pt x="7313" y="1596"/>
                  </a:cubicBezTo>
                  <a:cubicBezTo>
                    <a:pt x="7318" y="1596"/>
                    <a:pt x="7321" y="1600"/>
                    <a:pt x="7321" y="1604"/>
                  </a:cubicBezTo>
                  <a:lnTo>
                    <a:pt x="7321" y="1604"/>
                  </a:lnTo>
                  <a:cubicBezTo>
                    <a:pt x="7321" y="1608"/>
                    <a:pt x="7318" y="1612"/>
                    <a:pt x="7313" y="1612"/>
                  </a:cubicBezTo>
                  <a:cubicBezTo>
                    <a:pt x="7309" y="1612"/>
                    <a:pt x="7305" y="1608"/>
                    <a:pt x="7305" y="1604"/>
                  </a:cubicBezTo>
                  <a:close/>
                  <a:moveTo>
                    <a:pt x="7305" y="1572"/>
                  </a:moveTo>
                  <a:lnTo>
                    <a:pt x="7305" y="1572"/>
                  </a:lnTo>
                  <a:cubicBezTo>
                    <a:pt x="7305" y="1568"/>
                    <a:pt x="7309" y="1564"/>
                    <a:pt x="7313" y="1564"/>
                  </a:cubicBezTo>
                  <a:cubicBezTo>
                    <a:pt x="7318" y="1564"/>
                    <a:pt x="7321" y="1568"/>
                    <a:pt x="7321" y="1572"/>
                  </a:cubicBezTo>
                  <a:lnTo>
                    <a:pt x="7321" y="1572"/>
                  </a:lnTo>
                  <a:cubicBezTo>
                    <a:pt x="7321" y="1576"/>
                    <a:pt x="7318" y="1580"/>
                    <a:pt x="7313" y="1580"/>
                  </a:cubicBezTo>
                  <a:cubicBezTo>
                    <a:pt x="7309" y="1580"/>
                    <a:pt x="7305" y="1576"/>
                    <a:pt x="7305" y="1572"/>
                  </a:cubicBezTo>
                  <a:close/>
                  <a:moveTo>
                    <a:pt x="7305" y="1540"/>
                  </a:moveTo>
                  <a:lnTo>
                    <a:pt x="7305" y="1540"/>
                  </a:lnTo>
                  <a:cubicBezTo>
                    <a:pt x="7305" y="1536"/>
                    <a:pt x="7309" y="1532"/>
                    <a:pt x="7313" y="1532"/>
                  </a:cubicBezTo>
                  <a:cubicBezTo>
                    <a:pt x="7318" y="1532"/>
                    <a:pt x="7321" y="1536"/>
                    <a:pt x="7321" y="1540"/>
                  </a:cubicBezTo>
                  <a:lnTo>
                    <a:pt x="7321" y="1540"/>
                  </a:lnTo>
                  <a:cubicBezTo>
                    <a:pt x="7321" y="1544"/>
                    <a:pt x="7318" y="1548"/>
                    <a:pt x="7313" y="1548"/>
                  </a:cubicBezTo>
                  <a:cubicBezTo>
                    <a:pt x="7309" y="1548"/>
                    <a:pt x="7305" y="1544"/>
                    <a:pt x="7305" y="1540"/>
                  </a:cubicBezTo>
                  <a:close/>
                  <a:moveTo>
                    <a:pt x="7305" y="1508"/>
                  </a:moveTo>
                  <a:lnTo>
                    <a:pt x="7305" y="1508"/>
                  </a:lnTo>
                  <a:cubicBezTo>
                    <a:pt x="7305" y="1504"/>
                    <a:pt x="7309" y="1500"/>
                    <a:pt x="7313" y="1500"/>
                  </a:cubicBezTo>
                  <a:cubicBezTo>
                    <a:pt x="7318" y="1500"/>
                    <a:pt x="7321" y="1504"/>
                    <a:pt x="7321" y="1508"/>
                  </a:cubicBezTo>
                  <a:lnTo>
                    <a:pt x="7321" y="1508"/>
                  </a:lnTo>
                  <a:cubicBezTo>
                    <a:pt x="7321" y="1512"/>
                    <a:pt x="7318" y="1516"/>
                    <a:pt x="7313" y="1516"/>
                  </a:cubicBezTo>
                  <a:cubicBezTo>
                    <a:pt x="7309" y="1516"/>
                    <a:pt x="7305" y="1512"/>
                    <a:pt x="7305" y="1508"/>
                  </a:cubicBezTo>
                  <a:close/>
                  <a:moveTo>
                    <a:pt x="7305" y="1476"/>
                  </a:moveTo>
                  <a:lnTo>
                    <a:pt x="7305" y="1476"/>
                  </a:lnTo>
                  <a:cubicBezTo>
                    <a:pt x="7305" y="1472"/>
                    <a:pt x="7309" y="1468"/>
                    <a:pt x="7313" y="1468"/>
                  </a:cubicBezTo>
                  <a:cubicBezTo>
                    <a:pt x="7318" y="1468"/>
                    <a:pt x="7321" y="1472"/>
                    <a:pt x="7321" y="1476"/>
                  </a:cubicBezTo>
                  <a:lnTo>
                    <a:pt x="7321" y="1476"/>
                  </a:lnTo>
                  <a:cubicBezTo>
                    <a:pt x="7321" y="1480"/>
                    <a:pt x="7318" y="1484"/>
                    <a:pt x="7313" y="1484"/>
                  </a:cubicBezTo>
                  <a:cubicBezTo>
                    <a:pt x="7309" y="1484"/>
                    <a:pt x="7305" y="1480"/>
                    <a:pt x="7305" y="1476"/>
                  </a:cubicBezTo>
                  <a:close/>
                  <a:moveTo>
                    <a:pt x="7305" y="1444"/>
                  </a:moveTo>
                  <a:lnTo>
                    <a:pt x="7305" y="1444"/>
                  </a:lnTo>
                  <a:cubicBezTo>
                    <a:pt x="7305" y="1439"/>
                    <a:pt x="7309" y="1436"/>
                    <a:pt x="7313" y="1436"/>
                  </a:cubicBezTo>
                  <a:cubicBezTo>
                    <a:pt x="7318" y="1436"/>
                    <a:pt x="7321" y="1439"/>
                    <a:pt x="7321" y="1444"/>
                  </a:cubicBezTo>
                  <a:lnTo>
                    <a:pt x="7321" y="1444"/>
                  </a:lnTo>
                  <a:cubicBezTo>
                    <a:pt x="7321" y="1448"/>
                    <a:pt x="7318" y="1452"/>
                    <a:pt x="7313" y="1452"/>
                  </a:cubicBezTo>
                  <a:cubicBezTo>
                    <a:pt x="7309" y="1452"/>
                    <a:pt x="7305" y="1448"/>
                    <a:pt x="7305" y="1444"/>
                  </a:cubicBezTo>
                  <a:close/>
                  <a:moveTo>
                    <a:pt x="7305" y="1412"/>
                  </a:moveTo>
                  <a:lnTo>
                    <a:pt x="7305" y="1412"/>
                  </a:lnTo>
                  <a:cubicBezTo>
                    <a:pt x="7305" y="1407"/>
                    <a:pt x="7309" y="1404"/>
                    <a:pt x="7313" y="1404"/>
                  </a:cubicBezTo>
                  <a:cubicBezTo>
                    <a:pt x="7318" y="1404"/>
                    <a:pt x="7321" y="1407"/>
                    <a:pt x="7321" y="1412"/>
                  </a:cubicBezTo>
                  <a:lnTo>
                    <a:pt x="7321" y="1412"/>
                  </a:lnTo>
                  <a:cubicBezTo>
                    <a:pt x="7321" y="1416"/>
                    <a:pt x="7318" y="1420"/>
                    <a:pt x="7313" y="1420"/>
                  </a:cubicBezTo>
                  <a:cubicBezTo>
                    <a:pt x="7309" y="1420"/>
                    <a:pt x="7305" y="1416"/>
                    <a:pt x="7305" y="1412"/>
                  </a:cubicBezTo>
                  <a:close/>
                  <a:moveTo>
                    <a:pt x="7305" y="1380"/>
                  </a:moveTo>
                  <a:lnTo>
                    <a:pt x="7305" y="1380"/>
                  </a:lnTo>
                  <a:cubicBezTo>
                    <a:pt x="7305" y="1375"/>
                    <a:pt x="7309" y="1372"/>
                    <a:pt x="7313" y="1372"/>
                  </a:cubicBezTo>
                  <a:cubicBezTo>
                    <a:pt x="7318" y="1372"/>
                    <a:pt x="7321" y="1375"/>
                    <a:pt x="7321" y="1380"/>
                  </a:cubicBezTo>
                  <a:lnTo>
                    <a:pt x="7321" y="1380"/>
                  </a:lnTo>
                  <a:cubicBezTo>
                    <a:pt x="7321" y="1384"/>
                    <a:pt x="7318" y="1388"/>
                    <a:pt x="7313" y="1388"/>
                  </a:cubicBezTo>
                  <a:cubicBezTo>
                    <a:pt x="7309" y="1388"/>
                    <a:pt x="7305" y="1384"/>
                    <a:pt x="7305" y="1380"/>
                  </a:cubicBezTo>
                  <a:close/>
                  <a:moveTo>
                    <a:pt x="7305" y="1348"/>
                  </a:moveTo>
                  <a:lnTo>
                    <a:pt x="7305" y="1348"/>
                  </a:lnTo>
                  <a:cubicBezTo>
                    <a:pt x="7305" y="1343"/>
                    <a:pt x="7309" y="1340"/>
                    <a:pt x="7313" y="1340"/>
                  </a:cubicBezTo>
                  <a:cubicBezTo>
                    <a:pt x="7318" y="1340"/>
                    <a:pt x="7321" y="1343"/>
                    <a:pt x="7321" y="1348"/>
                  </a:cubicBezTo>
                  <a:lnTo>
                    <a:pt x="7321" y="1348"/>
                  </a:lnTo>
                  <a:cubicBezTo>
                    <a:pt x="7321" y="1352"/>
                    <a:pt x="7318" y="1356"/>
                    <a:pt x="7313" y="1356"/>
                  </a:cubicBezTo>
                  <a:cubicBezTo>
                    <a:pt x="7309" y="1356"/>
                    <a:pt x="7305" y="1352"/>
                    <a:pt x="7305" y="1348"/>
                  </a:cubicBezTo>
                  <a:close/>
                  <a:moveTo>
                    <a:pt x="7305" y="1316"/>
                  </a:moveTo>
                  <a:lnTo>
                    <a:pt x="7305" y="1316"/>
                  </a:lnTo>
                  <a:cubicBezTo>
                    <a:pt x="7305" y="1311"/>
                    <a:pt x="7309" y="1308"/>
                    <a:pt x="7313" y="1308"/>
                  </a:cubicBezTo>
                  <a:cubicBezTo>
                    <a:pt x="7318" y="1308"/>
                    <a:pt x="7321" y="1311"/>
                    <a:pt x="7321" y="1316"/>
                  </a:cubicBezTo>
                  <a:lnTo>
                    <a:pt x="7321" y="1316"/>
                  </a:lnTo>
                  <a:cubicBezTo>
                    <a:pt x="7321" y="1320"/>
                    <a:pt x="7318" y="1324"/>
                    <a:pt x="7313" y="1324"/>
                  </a:cubicBezTo>
                  <a:cubicBezTo>
                    <a:pt x="7309" y="1324"/>
                    <a:pt x="7305" y="1320"/>
                    <a:pt x="7305" y="1316"/>
                  </a:cubicBezTo>
                  <a:close/>
                  <a:moveTo>
                    <a:pt x="7305" y="1284"/>
                  </a:moveTo>
                  <a:lnTo>
                    <a:pt x="7305" y="1284"/>
                  </a:lnTo>
                  <a:cubicBezTo>
                    <a:pt x="7305" y="1279"/>
                    <a:pt x="7309" y="1276"/>
                    <a:pt x="7313" y="1276"/>
                  </a:cubicBezTo>
                  <a:cubicBezTo>
                    <a:pt x="7318" y="1276"/>
                    <a:pt x="7321" y="1279"/>
                    <a:pt x="7321" y="1284"/>
                  </a:cubicBezTo>
                  <a:lnTo>
                    <a:pt x="7321" y="1284"/>
                  </a:lnTo>
                  <a:cubicBezTo>
                    <a:pt x="7321" y="1288"/>
                    <a:pt x="7318" y="1292"/>
                    <a:pt x="7313" y="1292"/>
                  </a:cubicBezTo>
                  <a:cubicBezTo>
                    <a:pt x="7309" y="1292"/>
                    <a:pt x="7305" y="1288"/>
                    <a:pt x="7305" y="1284"/>
                  </a:cubicBezTo>
                  <a:close/>
                  <a:moveTo>
                    <a:pt x="7305" y="1252"/>
                  </a:moveTo>
                  <a:lnTo>
                    <a:pt x="7305" y="1252"/>
                  </a:lnTo>
                  <a:cubicBezTo>
                    <a:pt x="7305" y="1247"/>
                    <a:pt x="7309" y="1244"/>
                    <a:pt x="7313" y="1244"/>
                  </a:cubicBezTo>
                  <a:cubicBezTo>
                    <a:pt x="7318" y="1244"/>
                    <a:pt x="7321" y="1247"/>
                    <a:pt x="7321" y="1252"/>
                  </a:cubicBezTo>
                  <a:lnTo>
                    <a:pt x="7321" y="1252"/>
                  </a:lnTo>
                  <a:cubicBezTo>
                    <a:pt x="7321" y="1256"/>
                    <a:pt x="7318" y="1260"/>
                    <a:pt x="7313" y="1260"/>
                  </a:cubicBezTo>
                  <a:cubicBezTo>
                    <a:pt x="7309" y="1260"/>
                    <a:pt x="7305" y="1256"/>
                    <a:pt x="7305" y="1252"/>
                  </a:cubicBezTo>
                  <a:close/>
                  <a:moveTo>
                    <a:pt x="7305" y="1220"/>
                  </a:moveTo>
                  <a:lnTo>
                    <a:pt x="7305" y="1220"/>
                  </a:lnTo>
                  <a:cubicBezTo>
                    <a:pt x="7305" y="1215"/>
                    <a:pt x="7309" y="1212"/>
                    <a:pt x="7313" y="1212"/>
                  </a:cubicBezTo>
                  <a:cubicBezTo>
                    <a:pt x="7318" y="1212"/>
                    <a:pt x="7321" y="1215"/>
                    <a:pt x="7321" y="1220"/>
                  </a:cubicBezTo>
                  <a:lnTo>
                    <a:pt x="7321" y="1220"/>
                  </a:lnTo>
                  <a:cubicBezTo>
                    <a:pt x="7321" y="1224"/>
                    <a:pt x="7318" y="1228"/>
                    <a:pt x="7313" y="1228"/>
                  </a:cubicBezTo>
                  <a:cubicBezTo>
                    <a:pt x="7309" y="1228"/>
                    <a:pt x="7305" y="1224"/>
                    <a:pt x="7305" y="1220"/>
                  </a:cubicBezTo>
                  <a:close/>
                  <a:moveTo>
                    <a:pt x="7305" y="1188"/>
                  </a:moveTo>
                  <a:lnTo>
                    <a:pt x="7305" y="1188"/>
                  </a:lnTo>
                  <a:cubicBezTo>
                    <a:pt x="7305" y="1183"/>
                    <a:pt x="7309" y="1180"/>
                    <a:pt x="7313" y="1180"/>
                  </a:cubicBezTo>
                  <a:cubicBezTo>
                    <a:pt x="7318" y="1180"/>
                    <a:pt x="7321" y="1183"/>
                    <a:pt x="7321" y="1188"/>
                  </a:cubicBezTo>
                  <a:lnTo>
                    <a:pt x="7321" y="1188"/>
                  </a:lnTo>
                  <a:cubicBezTo>
                    <a:pt x="7321" y="1192"/>
                    <a:pt x="7318" y="1196"/>
                    <a:pt x="7313" y="1196"/>
                  </a:cubicBezTo>
                  <a:cubicBezTo>
                    <a:pt x="7309" y="1196"/>
                    <a:pt x="7305" y="1192"/>
                    <a:pt x="7305" y="1188"/>
                  </a:cubicBezTo>
                  <a:close/>
                  <a:moveTo>
                    <a:pt x="7305" y="1156"/>
                  </a:moveTo>
                  <a:lnTo>
                    <a:pt x="7305" y="1156"/>
                  </a:lnTo>
                  <a:cubicBezTo>
                    <a:pt x="7305" y="1151"/>
                    <a:pt x="7309" y="1148"/>
                    <a:pt x="7313" y="1148"/>
                  </a:cubicBezTo>
                  <a:cubicBezTo>
                    <a:pt x="7318" y="1148"/>
                    <a:pt x="7321" y="1151"/>
                    <a:pt x="7321" y="1156"/>
                  </a:cubicBezTo>
                  <a:lnTo>
                    <a:pt x="7321" y="1156"/>
                  </a:lnTo>
                  <a:cubicBezTo>
                    <a:pt x="7321" y="1160"/>
                    <a:pt x="7318" y="1164"/>
                    <a:pt x="7313" y="1164"/>
                  </a:cubicBezTo>
                  <a:cubicBezTo>
                    <a:pt x="7309" y="1164"/>
                    <a:pt x="7305" y="1160"/>
                    <a:pt x="7305" y="1156"/>
                  </a:cubicBezTo>
                  <a:close/>
                  <a:moveTo>
                    <a:pt x="7305" y="1124"/>
                  </a:moveTo>
                  <a:lnTo>
                    <a:pt x="7305" y="1124"/>
                  </a:lnTo>
                  <a:cubicBezTo>
                    <a:pt x="7305" y="1119"/>
                    <a:pt x="7309" y="1116"/>
                    <a:pt x="7313" y="1116"/>
                  </a:cubicBezTo>
                  <a:cubicBezTo>
                    <a:pt x="7318" y="1116"/>
                    <a:pt x="7321" y="1119"/>
                    <a:pt x="7321" y="1124"/>
                  </a:cubicBezTo>
                  <a:lnTo>
                    <a:pt x="7321" y="1124"/>
                  </a:lnTo>
                  <a:cubicBezTo>
                    <a:pt x="7321" y="1128"/>
                    <a:pt x="7318" y="1132"/>
                    <a:pt x="7313" y="1132"/>
                  </a:cubicBezTo>
                  <a:cubicBezTo>
                    <a:pt x="7309" y="1132"/>
                    <a:pt x="7305" y="1128"/>
                    <a:pt x="7305" y="1124"/>
                  </a:cubicBezTo>
                  <a:close/>
                  <a:moveTo>
                    <a:pt x="7305" y="1092"/>
                  </a:moveTo>
                  <a:lnTo>
                    <a:pt x="7305" y="1092"/>
                  </a:lnTo>
                  <a:cubicBezTo>
                    <a:pt x="7305" y="1087"/>
                    <a:pt x="7309" y="1084"/>
                    <a:pt x="7313" y="1084"/>
                  </a:cubicBezTo>
                  <a:cubicBezTo>
                    <a:pt x="7318" y="1084"/>
                    <a:pt x="7321" y="1087"/>
                    <a:pt x="7321" y="1092"/>
                  </a:cubicBezTo>
                  <a:lnTo>
                    <a:pt x="7321" y="1092"/>
                  </a:lnTo>
                  <a:cubicBezTo>
                    <a:pt x="7321" y="1096"/>
                    <a:pt x="7318" y="1100"/>
                    <a:pt x="7313" y="1100"/>
                  </a:cubicBezTo>
                  <a:cubicBezTo>
                    <a:pt x="7309" y="1100"/>
                    <a:pt x="7305" y="1096"/>
                    <a:pt x="7305" y="1092"/>
                  </a:cubicBezTo>
                  <a:close/>
                  <a:moveTo>
                    <a:pt x="7305" y="1060"/>
                  </a:moveTo>
                  <a:lnTo>
                    <a:pt x="7305" y="1060"/>
                  </a:lnTo>
                  <a:cubicBezTo>
                    <a:pt x="7305" y="1055"/>
                    <a:pt x="7309" y="1052"/>
                    <a:pt x="7313" y="1052"/>
                  </a:cubicBezTo>
                  <a:cubicBezTo>
                    <a:pt x="7318" y="1052"/>
                    <a:pt x="7321" y="1055"/>
                    <a:pt x="7321" y="1060"/>
                  </a:cubicBezTo>
                  <a:lnTo>
                    <a:pt x="7321" y="1060"/>
                  </a:lnTo>
                  <a:cubicBezTo>
                    <a:pt x="7321" y="1064"/>
                    <a:pt x="7318" y="1068"/>
                    <a:pt x="7313" y="1068"/>
                  </a:cubicBezTo>
                  <a:cubicBezTo>
                    <a:pt x="7309" y="1068"/>
                    <a:pt x="7305" y="1064"/>
                    <a:pt x="7305" y="1060"/>
                  </a:cubicBezTo>
                  <a:close/>
                  <a:moveTo>
                    <a:pt x="7305" y="1028"/>
                  </a:moveTo>
                  <a:lnTo>
                    <a:pt x="7305" y="1028"/>
                  </a:lnTo>
                  <a:cubicBezTo>
                    <a:pt x="7305" y="1023"/>
                    <a:pt x="7309" y="1020"/>
                    <a:pt x="7313" y="1020"/>
                  </a:cubicBezTo>
                  <a:cubicBezTo>
                    <a:pt x="7318" y="1020"/>
                    <a:pt x="7321" y="1023"/>
                    <a:pt x="7321" y="1028"/>
                  </a:cubicBezTo>
                  <a:lnTo>
                    <a:pt x="7321" y="1028"/>
                  </a:lnTo>
                  <a:cubicBezTo>
                    <a:pt x="7321" y="1032"/>
                    <a:pt x="7318" y="1036"/>
                    <a:pt x="7313" y="1036"/>
                  </a:cubicBezTo>
                  <a:cubicBezTo>
                    <a:pt x="7309" y="1036"/>
                    <a:pt x="7305" y="1032"/>
                    <a:pt x="7305" y="1028"/>
                  </a:cubicBezTo>
                  <a:close/>
                  <a:moveTo>
                    <a:pt x="7305" y="996"/>
                  </a:moveTo>
                  <a:lnTo>
                    <a:pt x="7305" y="996"/>
                  </a:lnTo>
                  <a:cubicBezTo>
                    <a:pt x="7305" y="991"/>
                    <a:pt x="7309" y="988"/>
                    <a:pt x="7313" y="988"/>
                  </a:cubicBezTo>
                  <a:cubicBezTo>
                    <a:pt x="7318" y="988"/>
                    <a:pt x="7321" y="991"/>
                    <a:pt x="7321" y="996"/>
                  </a:cubicBezTo>
                  <a:lnTo>
                    <a:pt x="7321" y="996"/>
                  </a:lnTo>
                  <a:cubicBezTo>
                    <a:pt x="7321" y="1000"/>
                    <a:pt x="7318" y="1004"/>
                    <a:pt x="7313" y="1004"/>
                  </a:cubicBezTo>
                  <a:cubicBezTo>
                    <a:pt x="7309" y="1004"/>
                    <a:pt x="7305" y="1000"/>
                    <a:pt x="7305" y="996"/>
                  </a:cubicBezTo>
                  <a:close/>
                  <a:moveTo>
                    <a:pt x="7305" y="964"/>
                  </a:moveTo>
                  <a:lnTo>
                    <a:pt x="7305" y="964"/>
                  </a:lnTo>
                  <a:cubicBezTo>
                    <a:pt x="7305" y="959"/>
                    <a:pt x="7309" y="956"/>
                    <a:pt x="7313" y="956"/>
                  </a:cubicBezTo>
                  <a:cubicBezTo>
                    <a:pt x="7318" y="956"/>
                    <a:pt x="7321" y="959"/>
                    <a:pt x="7321" y="964"/>
                  </a:cubicBezTo>
                  <a:lnTo>
                    <a:pt x="7321" y="964"/>
                  </a:lnTo>
                  <a:cubicBezTo>
                    <a:pt x="7321" y="968"/>
                    <a:pt x="7318" y="972"/>
                    <a:pt x="7313" y="972"/>
                  </a:cubicBezTo>
                  <a:cubicBezTo>
                    <a:pt x="7309" y="972"/>
                    <a:pt x="7305" y="968"/>
                    <a:pt x="7305" y="964"/>
                  </a:cubicBezTo>
                  <a:close/>
                  <a:moveTo>
                    <a:pt x="7305" y="932"/>
                  </a:moveTo>
                  <a:lnTo>
                    <a:pt x="7305" y="932"/>
                  </a:lnTo>
                  <a:cubicBezTo>
                    <a:pt x="7305" y="927"/>
                    <a:pt x="7309" y="924"/>
                    <a:pt x="7313" y="924"/>
                  </a:cubicBezTo>
                  <a:cubicBezTo>
                    <a:pt x="7318" y="924"/>
                    <a:pt x="7321" y="927"/>
                    <a:pt x="7321" y="932"/>
                  </a:cubicBezTo>
                  <a:lnTo>
                    <a:pt x="7321" y="932"/>
                  </a:lnTo>
                  <a:cubicBezTo>
                    <a:pt x="7321" y="936"/>
                    <a:pt x="7318" y="940"/>
                    <a:pt x="7313" y="940"/>
                  </a:cubicBezTo>
                  <a:cubicBezTo>
                    <a:pt x="7309" y="940"/>
                    <a:pt x="7305" y="936"/>
                    <a:pt x="7305" y="932"/>
                  </a:cubicBezTo>
                  <a:close/>
                  <a:moveTo>
                    <a:pt x="7305" y="900"/>
                  </a:moveTo>
                  <a:lnTo>
                    <a:pt x="7305" y="900"/>
                  </a:lnTo>
                  <a:cubicBezTo>
                    <a:pt x="7305" y="895"/>
                    <a:pt x="7309" y="892"/>
                    <a:pt x="7313" y="892"/>
                  </a:cubicBezTo>
                  <a:cubicBezTo>
                    <a:pt x="7318" y="892"/>
                    <a:pt x="7321" y="895"/>
                    <a:pt x="7321" y="900"/>
                  </a:cubicBezTo>
                  <a:lnTo>
                    <a:pt x="7321" y="900"/>
                  </a:lnTo>
                  <a:cubicBezTo>
                    <a:pt x="7321" y="904"/>
                    <a:pt x="7318" y="908"/>
                    <a:pt x="7313" y="908"/>
                  </a:cubicBezTo>
                  <a:cubicBezTo>
                    <a:pt x="7309" y="908"/>
                    <a:pt x="7305" y="904"/>
                    <a:pt x="7305" y="900"/>
                  </a:cubicBezTo>
                  <a:close/>
                  <a:moveTo>
                    <a:pt x="7305" y="868"/>
                  </a:moveTo>
                  <a:lnTo>
                    <a:pt x="7305" y="868"/>
                  </a:lnTo>
                  <a:cubicBezTo>
                    <a:pt x="7305" y="863"/>
                    <a:pt x="7309" y="860"/>
                    <a:pt x="7313" y="860"/>
                  </a:cubicBezTo>
                  <a:cubicBezTo>
                    <a:pt x="7318" y="860"/>
                    <a:pt x="7321" y="863"/>
                    <a:pt x="7321" y="868"/>
                  </a:cubicBezTo>
                  <a:lnTo>
                    <a:pt x="7321" y="868"/>
                  </a:lnTo>
                  <a:cubicBezTo>
                    <a:pt x="7321" y="872"/>
                    <a:pt x="7318" y="876"/>
                    <a:pt x="7313" y="876"/>
                  </a:cubicBezTo>
                  <a:cubicBezTo>
                    <a:pt x="7309" y="876"/>
                    <a:pt x="7305" y="872"/>
                    <a:pt x="7305" y="868"/>
                  </a:cubicBezTo>
                  <a:close/>
                  <a:moveTo>
                    <a:pt x="7305" y="836"/>
                  </a:moveTo>
                  <a:lnTo>
                    <a:pt x="7305" y="836"/>
                  </a:lnTo>
                  <a:cubicBezTo>
                    <a:pt x="7305" y="831"/>
                    <a:pt x="7309" y="828"/>
                    <a:pt x="7313" y="828"/>
                  </a:cubicBezTo>
                  <a:cubicBezTo>
                    <a:pt x="7318" y="828"/>
                    <a:pt x="7321" y="831"/>
                    <a:pt x="7321" y="836"/>
                  </a:cubicBezTo>
                  <a:lnTo>
                    <a:pt x="7321" y="836"/>
                  </a:lnTo>
                  <a:cubicBezTo>
                    <a:pt x="7321" y="840"/>
                    <a:pt x="7318" y="844"/>
                    <a:pt x="7313" y="844"/>
                  </a:cubicBezTo>
                  <a:cubicBezTo>
                    <a:pt x="7309" y="844"/>
                    <a:pt x="7305" y="840"/>
                    <a:pt x="7305" y="836"/>
                  </a:cubicBezTo>
                  <a:close/>
                  <a:moveTo>
                    <a:pt x="7305" y="804"/>
                  </a:moveTo>
                  <a:lnTo>
                    <a:pt x="7305" y="804"/>
                  </a:lnTo>
                  <a:cubicBezTo>
                    <a:pt x="7305" y="799"/>
                    <a:pt x="7309" y="796"/>
                    <a:pt x="7313" y="796"/>
                  </a:cubicBezTo>
                  <a:cubicBezTo>
                    <a:pt x="7318" y="796"/>
                    <a:pt x="7321" y="799"/>
                    <a:pt x="7321" y="804"/>
                  </a:cubicBezTo>
                  <a:lnTo>
                    <a:pt x="7321" y="804"/>
                  </a:lnTo>
                  <a:cubicBezTo>
                    <a:pt x="7321" y="808"/>
                    <a:pt x="7318" y="812"/>
                    <a:pt x="7313" y="812"/>
                  </a:cubicBezTo>
                  <a:cubicBezTo>
                    <a:pt x="7309" y="812"/>
                    <a:pt x="7305" y="808"/>
                    <a:pt x="7305" y="804"/>
                  </a:cubicBezTo>
                  <a:close/>
                  <a:moveTo>
                    <a:pt x="7305" y="772"/>
                  </a:moveTo>
                  <a:lnTo>
                    <a:pt x="7305" y="772"/>
                  </a:lnTo>
                  <a:cubicBezTo>
                    <a:pt x="7305" y="767"/>
                    <a:pt x="7309" y="764"/>
                    <a:pt x="7313" y="764"/>
                  </a:cubicBezTo>
                  <a:cubicBezTo>
                    <a:pt x="7318" y="764"/>
                    <a:pt x="7321" y="767"/>
                    <a:pt x="7321" y="772"/>
                  </a:cubicBezTo>
                  <a:lnTo>
                    <a:pt x="7321" y="772"/>
                  </a:lnTo>
                  <a:cubicBezTo>
                    <a:pt x="7321" y="776"/>
                    <a:pt x="7318" y="780"/>
                    <a:pt x="7313" y="780"/>
                  </a:cubicBezTo>
                  <a:cubicBezTo>
                    <a:pt x="7309" y="780"/>
                    <a:pt x="7305" y="776"/>
                    <a:pt x="7305" y="772"/>
                  </a:cubicBezTo>
                  <a:close/>
                  <a:moveTo>
                    <a:pt x="7305" y="740"/>
                  </a:moveTo>
                  <a:lnTo>
                    <a:pt x="7305" y="740"/>
                  </a:lnTo>
                  <a:cubicBezTo>
                    <a:pt x="7305" y="735"/>
                    <a:pt x="7309" y="732"/>
                    <a:pt x="7313" y="732"/>
                  </a:cubicBezTo>
                  <a:cubicBezTo>
                    <a:pt x="7318" y="732"/>
                    <a:pt x="7321" y="735"/>
                    <a:pt x="7321" y="740"/>
                  </a:cubicBezTo>
                  <a:lnTo>
                    <a:pt x="7321" y="740"/>
                  </a:lnTo>
                  <a:cubicBezTo>
                    <a:pt x="7321" y="744"/>
                    <a:pt x="7318" y="748"/>
                    <a:pt x="7313" y="748"/>
                  </a:cubicBezTo>
                  <a:cubicBezTo>
                    <a:pt x="7309" y="748"/>
                    <a:pt x="7305" y="744"/>
                    <a:pt x="7305" y="740"/>
                  </a:cubicBezTo>
                  <a:close/>
                  <a:moveTo>
                    <a:pt x="7305" y="709"/>
                  </a:moveTo>
                  <a:lnTo>
                    <a:pt x="7305" y="709"/>
                  </a:lnTo>
                  <a:cubicBezTo>
                    <a:pt x="7304" y="704"/>
                    <a:pt x="7307" y="700"/>
                    <a:pt x="7312" y="700"/>
                  </a:cubicBezTo>
                  <a:cubicBezTo>
                    <a:pt x="7316" y="699"/>
                    <a:pt x="7320" y="702"/>
                    <a:pt x="7321" y="707"/>
                  </a:cubicBezTo>
                  <a:lnTo>
                    <a:pt x="7321" y="707"/>
                  </a:lnTo>
                  <a:cubicBezTo>
                    <a:pt x="7321" y="711"/>
                    <a:pt x="7318" y="715"/>
                    <a:pt x="7314" y="716"/>
                  </a:cubicBezTo>
                  <a:cubicBezTo>
                    <a:pt x="7309" y="716"/>
                    <a:pt x="7305" y="713"/>
                    <a:pt x="7305" y="709"/>
                  </a:cubicBezTo>
                  <a:close/>
                  <a:moveTo>
                    <a:pt x="7303" y="677"/>
                  </a:moveTo>
                  <a:lnTo>
                    <a:pt x="7303" y="677"/>
                  </a:lnTo>
                  <a:cubicBezTo>
                    <a:pt x="7302" y="672"/>
                    <a:pt x="7306" y="668"/>
                    <a:pt x="7310" y="668"/>
                  </a:cubicBezTo>
                  <a:cubicBezTo>
                    <a:pt x="7314" y="667"/>
                    <a:pt x="7318" y="670"/>
                    <a:pt x="7319" y="675"/>
                  </a:cubicBezTo>
                  <a:lnTo>
                    <a:pt x="7319" y="675"/>
                  </a:lnTo>
                  <a:cubicBezTo>
                    <a:pt x="7319" y="679"/>
                    <a:pt x="7316" y="683"/>
                    <a:pt x="7312" y="684"/>
                  </a:cubicBezTo>
                  <a:cubicBezTo>
                    <a:pt x="7307" y="684"/>
                    <a:pt x="7303" y="681"/>
                    <a:pt x="7303" y="677"/>
                  </a:cubicBezTo>
                  <a:close/>
                  <a:moveTo>
                    <a:pt x="7301" y="646"/>
                  </a:moveTo>
                  <a:lnTo>
                    <a:pt x="7301" y="646"/>
                  </a:lnTo>
                  <a:cubicBezTo>
                    <a:pt x="7300" y="641"/>
                    <a:pt x="7302" y="637"/>
                    <a:pt x="7307" y="636"/>
                  </a:cubicBezTo>
                  <a:cubicBezTo>
                    <a:pt x="7311" y="635"/>
                    <a:pt x="7315" y="638"/>
                    <a:pt x="7316" y="642"/>
                  </a:cubicBezTo>
                  <a:lnTo>
                    <a:pt x="7316" y="642"/>
                  </a:lnTo>
                  <a:cubicBezTo>
                    <a:pt x="7317" y="646"/>
                    <a:pt x="7315" y="651"/>
                    <a:pt x="7310" y="652"/>
                  </a:cubicBezTo>
                  <a:cubicBezTo>
                    <a:pt x="7306" y="653"/>
                    <a:pt x="7302" y="650"/>
                    <a:pt x="7301" y="646"/>
                  </a:cubicBezTo>
                  <a:close/>
                  <a:moveTo>
                    <a:pt x="7296" y="614"/>
                  </a:moveTo>
                  <a:lnTo>
                    <a:pt x="7296" y="614"/>
                  </a:lnTo>
                  <a:cubicBezTo>
                    <a:pt x="7295" y="610"/>
                    <a:pt x="7297" y="605"/>
                    <a:pt x="7302" y="604"/>
                  </a:cubicBezTo>
                  <a:cubicBezTo>
                    <a:pt x="7306" y="603"/>
                    <a:pt x="7310" y="606"/>
                    <a:pt x="7311" y="610"/>
                  </a:cubicBezTo>
                  <a:lnTo>
                    <a:pt x="7311" y="610"/>
                  </a:lnTo>
                  <a:cubicBezTo>
                    <a:pt x="7312" y="615"/>
                    <a:pt x="7310" y="619"/>
                    <a:pt x="7305" y="620"/>
                  </a:cubicBezTo>
                  <a:cubicBezTo>
                    <a:pt x="7301" y="621"/>
                    <a:pt x="7297" y="618"/>
                    <a:pt x="7296" y="614"/>
                  </a:cubicBezTo>
                  <a:close/>
                  <a:moveTo>
                    <a:pt x="7291" y="582"/>
                  </a:moveTo>
                  <a:lnTo>
                    <a:pt x="7291" y="582"/>
                  </a:lnTo>
                  <a:cubicBezTo>
                    <a:pt x="7290" y="578"/>
                    <a:pt x="7292" y="574"/>
                    <a:pt x="7297" y="573"/>
                  </a:cubicBezTo>
                  <a:cubicBezTo>
                    <a:pt x="7301" y="572"/>
                    <a:pt x="7305" y="574"/>
                    <a:pt x="7306" y="579"/>
                  </a:cubicBezTo>
                  <a:lnTo>
                    <a:pt x="7306" y="579"/>
                  </a:lnTo>
                  <a:cubicBezTo>
                    <a:pt x="7307" y="583"/>
                    <a:pt x="7305" y="587"/>
                    <a:pt x="7300" y="588"/>
                  </a:cubicBezTo>
                  <a:cubicBezTo>
                    <a:pt x="7296" y="589"/>
                    <a:pt x="7292" y="587"/>
                    <a:pt x="7291" y="582"/>
                  </a:cubicBezTo>
                  <a:close/>
                  <a:moveTo>
                    <a:pt x="7283" y="551"/>
                  </a:moveTo>
                  <a:lnTo>
                    <a:pt x="7283" y="551"/>
                  </a:lnTo>
                  <a:cubicBezTo>
                    <a:pt x="7282" y="547"/>
                    <a:pt x="7285" y="543"/>
                    <a:pt x="7289" y="542"/>
                  </a:cubicBezTo>
                  <a:cubicBezTo>
                    <a:pt x="7293" y="541"/>
                    <a:pt x="7298" y="543"/>
                    <a:pt x="7299" y="547"/>
                  </a:cubicBezTo>
                  <a:lnTo>
                    <a:pt x="7299" y="547"/>
                  </a:lnTo>
                  <a:cubicBezTo>
                    <a:pt x="7300" y="552"/>
                    <a:pt x="7297" y="556"/>
                    <a:pt x="7293" y="557"/>
                  </a:cubicBezTo>
                  <a:cubicBezTo>
                    <a:pt x="7289" y="558"/>
                    <a:pt x="7284" y="556"/>
                    <a:pt x="7283" y="551"/>
                  </a:cubicBezTo>
                  <a:close/>
                  <a:moveTo>
                    <a:pt x="7276" y="520"/>
                  </a:moveTo>
                  <a:lnTo>
                    <a:pt x="7276" y="520"/>
                  </a:lnTo>
                  <a:cubicBezTo>
                    <a:pt x="7275" y="516"/>
                    <a:pt x="7277" y="512"/>
                    <a:pt x="7281" y="510"/>
                  </a:cubicBezTo>
                  <a:cubicBezTo>
                    <a:pt x="7286" y="509"/>
                    <a:pt x="7290" y="512"/>
                    <a:pt x="7291" y="516"/>
                  </a:cubicBezTo>
                  <a:lnTo>
                    <a:pt x="7291" y="516"/>
                  </a:lnTo>
                  <a:cubicBezTo>
                    <a:pt x="7292" y="521"/>
                    <a:pt x="7290" y="525"/>
                    <a:pt x="7285" y="526"/>
                  </a:cubicBezTo>
                  <a:cubicBezTo>
                    <a:pt x="7281" y="527"/>
                    <a:pt x="7277" y="525"/>
                    <a:pt x="7276" y="520"/>
                  </a:cubicBezTo>
                  <a:close/>
                  <a:moveTo>
                    <a:pt x="7266" y="491"/>
                  </a:moveTo>
                  <a:lnTo>
                    <a:pt x="7266" y="491"/>
                  </a:lnTo>
                  <a:cubicBezTo>
                    <a:pt x="7264" y="487"/>
                    <a:pt x="7266" y="482"/>
                    <a:pt x="7270" y="480"/>
                  </a:cubicBezTo>
                  <a:cubicBezTo>
                    <a:pt x="7274" y="479"/>
                    <a:pt x="7279" y="481"/>
                    <a:pt x="7281" y="485"/>
                  </a:cubicBezTo>
                  <a:lnTo>
                    <a:pt x="7281" y="485"/>
                  </a:lnTo>
                  <a:cubicBezTo>
                    <a:pt x="7282" y="489"/>
                    <a:pt x="7280" y="494"/>
                    <a:pt x="7276" y="495"/>
                  </a:cubicBezTo>
                  <a:cubicBezTo>
                    <a:pt x="7272" y="497"/>
                    <a:pt x="7267" y="495"/>
                    <a:pt x="7266" y="491"/>
                  </a:cubicBezTo>
                  <a:close/>
                  <a:moveTo>
                    <a:pt x="7255" y="461"/>
                  </a:moveTo>
                  <a:lnTo>
                    <a:pt x="7255" y="461"/>
                  </a:lnTo>
                  <a:cubicBezTo>
                    <a:pt x="7253" y="457"/>
                    <a:pt x="7255" y="452"/>
                    <a:pt x="7259" y="450"/>
                  </a:cubicBezTo>
                  <a:cubicBezTo>
                    <a:pt x="7263" y="449"/>
                    <a:pt x="7268" y="451"/>
                    <a:pt x="7270" y="455"/>
                  </a:cubicBezTo>
                  <a:lnTo>
                    <a:pt x="7270" y="455"/>
                  </a:lnTo>
                  <a:cubicBezTo>
                    <a:pt x="7271" y="459"/>
                    <a:pt x="7269" y="464"/>
                    <a:pt x="7265" y="465"/>
                  </a:cubicBezTo>
                  <a:cubicBezTo>
                    <a:pt x="7261" y="467"/>
                    <a:pt x="7256" y="465"/>
                    <a:pt x="7255" y="461"/>
                  </a:cubicBezTo>
                  <a:close/>
                  <a:moveTo>
                    <a:pt x="7242" y="432"/>
                  </a:moveTo>
                  <a:lnTo>
                    <a:pt x="7242" y="432"/>
                  </a:lnTo>
                  <a:cubicBezTo>
                    <a:pt x="7240" y="428"/>
                    <a:pt x="7242" y="424"/>
                    <a:pt x="7246" y="421"/>
                  </a:cubicBezTo>
                  <a:cubicBezTo>
                    <a:pt x="7250" y="419"/>
                    <a:pt x="7254" y="421"/>
                    <a:pt x="7256" y="425"/>
                  </a:cubicBezTo>
                  <a:lnTo>
                    <a:pt x="7256" y="425"/>
                  </a:lnTo>
                  <a:cubicBezTo>
                    <a:pt x="7259" y="429"/>
                    <a:pt x="7257" y="434"/>
                    <a:pt x="7253" y="436"/>
                  </a:cubicBezTo>
                  <a:cubicBezTo>
                    <a:pt x="7249" y="438"/>
                    <a:pt x="7244" y="436"/>
                    <a:pt x="7242" y="432"/>
                  </a:cubicBezTo>
                  <a:close/>
                  <a:moveTo>
                    <a:pt x="7229" y="403"/>
                  </a:moveTo>
                  <a:lnTo>
                    <a:pt x="7229" y="403"/>
                  </a:lnTo>
                  <a:cubicBezTo>
                    <a:pt x="7227" y="400"/>
                    <a:pt x="7228" y="395"/>
                    <a:pt x="7232" y="393"/>
                  </a:cubicBezTo>
                  <a:cubicBezTo>
                    <a:pt x="7236" y="391"/>
                    <a:pt x="7241" y="392"/>
                    <a:pt x="7243" y="396"/>
                  </a:cubicBezTo>
                  <a:lnTo>
                    <a:pt x="7243" y="396"/>
                  </a:lnTo>
                  <a:cubicBezTo>
                    <a:pt x="7245" y="400"/>
                    <a:pt x="7243" y="405"/>
                    <a:pt x="7239" y="407"/>
                  </a:cubicBezTo>
                  <a:cubicBezTo>
                    <a:pt x="7236" y="409"/>
                    <a:pt x="7231" y="407"/>
                    <a:pt x="7229" y="403"/>
                  </a:cubicBezTo>
                  <a:close/>
                  <a:moveTo>
                    <a:pt x="7214" y="376"/>
                  </a:moveTo>
                  <a:lnTo>
                    <a:pt x="7214" y="376"/>
                  </a:lnTo>
                  <a:cubicBezTo>
                    <a:pt x="7212" y="372"/>
                    <a:pt x="7212" y="367"/>
                    <a:pt x="7216" y="365"/>
                  </a:cubicBezTo>
                  <a:cubicBezTo>
                    <a:pt x="7220" y="362"/>
                    <a:pt x="7225" y="363"/>
                    <a:pt x="7227" y="367"/>
                  </a:cubicBezTo>
                  <a:lnTo>
                    <a:pt x="7227" y="367"/>
                  </a:lnTo>
                  <a:cubicBezTo>
                    <a:pt x="7230" y="370"/>
                    <a:pt x="7229" y="375"/>
                    <a:pt x="7225" y="378"/>
                  </a:cubicBezTo>
                  <a:cubicBezTo>
                    <a:pt x="7222" y="380"/>
                    <a:pt x="7217" y="380"/>
                    <a:pt x="7214" y="376"/>
                  </a:cubicBezTo>
                  <a:close/>
                  <a:moveTo>
                    <a:pt x="7198" y="349"/>
                  </a:moveTo>
                  <a:lnTo>
                    <a:pt x="7198" y="349"/>
                  </a:lnTo>
                  <a:cubicBezTo>
                    <a:pt x="7195" y="345"/>
                    <a:pt x="7196" y="340"/>
                    <a:pt x="7199" y="338"/>
                  </a:cubicBezTo>
                  <a:cubicBezTo>
                    <a:pt x="7203" y="335"/>
                    <a:pt x="7208" y="336"/>
                    <a:pt x="7211" y="339"/>
                  </a:cubicBezTo>
                  <a:lnTo>
                    <a:pt x="7211" y="339"/>
                  </a:lnTo>
                  <a:cubicBezTo>
                    <a:pt x="7213" y="343"/>
                    <a:pt x="7212" y="348"/>
                    <a:pt x="7209" y="351"/>
                  </a:cubicBezTo>
                  <a:cubicBezTo>
                    <a:pt x="7205" y="353"/>
                    <a:pt x="7200" y="352"/>
                    <a:pt x="7198" y="349"/>
                  </a:cubicBezTo>
                  <a:close/>
                  <a:moveTo>
                    <a:pt x="7181" y="323"/>
                  </a:moveTo>
                  <a:lnTo>
                    <a:pt x="7181" y="323"/>
                  </a:lnTo>
                  <a:cubicBezTo>
                    <a:pt x="7178" y="320"/>
                    <a:pt x="7178" y="314"/>
                    <a:pt x="7181" y="311"/>
                  </a:cubicBezTo>
                  <a:cubicBezTo>
                    <a:pt x="7184" y="308"/>
                    <a:pt x="7189" y="309"/>
                    <a:pt x="7192" y="312"/>
                  </a:cubicBezTo>
                  <a:lnTo>
                    <a:pt x="7192" y="312"/>
                  </a:lnTo>
                  <a:cubicBezTo>
                    <a:pt x="7195" y="315"/>
                    <a:pt x="7195" y="320"/>
                    <a:pt x="7192" y="323"/>
                  </a:cubicBezTo>
                  <a:cubicBezTo>
                    <a:pt x="7189" y="326"/>
                    <a:pt x="7184" y="326"/>
                    <a:pt x="7181" y="323"/>
                  </a:cubicBezTo>
                  <a:close/>
                  <a:moveTo>
                    <a:pt x="7160" y="298"/>
                  </a:moveTo>
                  <a:lnTo>
                    <a:pt x="7160" y="298"/>
                  </a:lnTo>
                  <a:cubicBezTo>
                    <a:pt x="7157" y="295"/>
                    <a:pt x="7157" y="290"/>
                    <a:pt x="7161" y="287"/>
                  </a:cubicBezTo>
                  <a:cubicBezTo>
                    <a:pt x="7164" y="284"/>
                    <a:pt x="7169" y="284"/>
                    <a:pt x="7172" y="287"/>
                  </a:cubicBezTo>
                  <a:lnTo>
                    <a:pt x="7172" y="287"/>
                  </a:lnTo>
                  <a:cubicBezTo>
                    <a:pt x="7175" y="290"/>
                    <a:pt x="7175" y="296"/>
                    <a:pt x="7172" y="298"/>
                  </a:cubicBezTo>
                  <a:cubicBezTo>
                    <a:pt x="7168" y="301"/>
                    <a:pt x="7163" y="301"/>
                    <a:pt x="7160" y="298"/>
                  </a:cubicBezTo>
                  <a:close/>
                  <a:moveTo>
                    <a:pt x="7140" y="273"/>
                  </a:moveTo>
                  <a:lnTo>
                    <a:pt x="7140" y="273"/>
                  </a:lnTo>
                  <a:cubicBezTo>
                    <a:pt x="7137" y="270"/>
                    <a:pt x="7137" y="265"/>
                    <a:pt x="7140" y="262"/>
                  </a:cubicBezTo>
                  <a:cubicBezTo>
                    <a:pt x="7144" y="259"/>
                    <a:pt x="7149" y="259"/>
                    <a:pt x="7152" y="262"/>
                  </a:cubicBezTo>
                  <a:lnTo>
                    <a:pt x="7152" y="262"/>
                  </a:lnTo>
                  <a:cubicBezTo>
                    <a:pt x="7155" y="266"/>
                    <a:pt x="7155" y="271"/>
                    <a:pt x="7151" y="274"/>
                  </a:cubicBezTo>
                  <a:cubicBezTo>
                    <a:pt x="7148" y="277"/>
                    <a:pt x="7143" y="277"/>
                    <a:pt x="7140" y="273"/>
                  </a:cubicBezTo>
                  <a:close/>
                  <a:moveTo>
                    <a:pt x="7120" y="249"/>
                  </a:moveTo>
                  <a:lnTo>
                    <a:pt x="7120" y="249"/>
                  </a:lnTo>
                  <a:cubicBezTo>
                    <a:pt x="7117" y="245"/>
                    <a:pt x="7117" y="240"/>
                    <a:pt x="7120" y="237"/>
                  </a:cubicBezTo>
                  <a:cubicBezTo>
                    <a:pt x="7123" y="234"/>
                    <a:pt x="7128" y="234"/>
                    <a:pt x="7131" y="238"/>
                  </a:cubicBezTo>
                  <a:lnTo>
                    <a:pt x="7131" y="238"/>
                  </a:lnTo>
                  <a:cubicBezTo>
                    <a:pt x="7134" y="241"/>
                    <a:pt x="7134" y="246"/>
                    <a:pt x="7131" y="249"/>
                  </a:cubicBezTo>
                  <a:cubicBezTo>
                    <a:pt x="7128" y="252"/>
                    <a:pt x="7123" y="252"/>
                    <a:pt x="7120" y="249"/>
                  </a:cubicBezTo>
                  <a:close/>
                  <a:moveTo>
                    <a:pt x="7099" y="224"/>
                  </a:moveTo>
                  <a:lnTo>
                    <a:pt x="7099" y="224"/>
                  </a:lnTo>
                  <a:cubicBezTo>
                    <a:pt x="7096" y="221"/>
                    <a:pt x="7097" y="215"/>
                    <a:pt x="7100" y="212"/>
                  </a:cubicBezTo>
                  <a:cubicBezTo>
                    <a:pt x="7103" y="209"/>
                    <a:pt x="7108" y="210"/>
                    <a:pt x="7111" y="213"/>
                  </a:cubicBezTo>
                  <a:lnTo>
                    <a:pt x="7111" y="213"/>
                  </a:lnTo>
                  <a:cubicBezTo>
                    <a:pt x="7114" y="216"/>
                    <a:pt x="7114" y="221"/>
                    <a:pt x="7111" y="224"/>
                  </a:cubicBezTo>
                  <a:cubicBezTo>
                    <a:pt x="7107" y="227"/>
                    <a:pt x="7102" y="227"/>
                    <a:pt x="7099" y="224"/>
                  </a:cubicBezTo>
                  <a:close/>
                  <a:moveTo>
                    <a:pt x="7076" y="204"/>
                  </a:moveTo>
                  <a:lnTo>
                    <a:pt x="7076" y="204"/>
                  </a:lnTo>
                  <a:cubicBezTo>
                    <a:pt x="7072" y="201"/>
                    <a:pt x="7072" y="196"/>
                    <a:pt x="7074" y="193"/>
                  </a:cubicBezTo>
                  <a:cubicBezTo>
                    <a:pt x="7077" y="189"/>
                    <a:pt x="7082" y="189"/>
                    <a:pt x="7086" y="192"/>
                  </a:cubicBezTo>
                  <a:lnTo>
                    <a:pt x="7086" y="192"/>
                  </a:lnTo>
                  <a:cubicBezTo>
                    <a:pt x="7089" y="194"/>
                    <a:pt x="7090" y="199"/>
                    <a:pt x="7087" y="203"/>
                  </a:cubicBezTo>
                  <a:cubicBezTo>
                    <a:pt x="7084" y="206"/>
                    <a:pt x="7079" y="207"/>
                    <a:pt x="7076" y="204"/>
                  </a:cubicBezTo>
                  <a:close/>
                  <a:moveTo>
                    <a:pt x="7051" y="184"/>
                  </a:moveTo>
                  <a:lnTo>
                    <a:pt x="7051" y="184"/>
                  </a:lnTo>
                  <a:cubicBezTo>
                    <a:pt x="7047" y="181"/>
                    <a:pt x="7047" y="176"/>
                    <a:pt x="7050" y="173"/>
                  </a:cubicBezTo>
                  <a:cubicBezTo>
                    <a:pt x="7052" y="169"/>
                    <a:pt x="7057" y="169"/>
                    <a:pt x="7061" y="171"/>
                  </a:cubicBezTo>
                  <a:lnTo>
                    <a:pt x="7061" y="171"/>
                  </a:lnTo>
                  <a:cubicBezTo>
                    <a:pt x="7064" y="174"/>
                    <a:pt x="7065" y="179"/>
                    <a:pt x="7062" y="183"/>
                  </a:cubicBezTo>
                  <a:cubicBezTo>
                    <a:pt x="7059" y="186"/>
                    <a:pt x="7054" y="187"/>
                    <a:pt x="7051" y="184"/>
                  </a:cubicBezTo>
                  <a:close/>
                  <a:moveTo>
                    <a:pt x="7026" y="164"/>
                  </a:moveTo>
                  <a:lnTo>
                    <a:pt x="7026" y="164"/>
                  </a:lnTo>
                  <a:cubicBezTo>
                    <a:pt x="7023" y="161"/>
                    <a:pt x="7022" y="156"/>
                    <a:pt x="7025" y="152"/>
                  </a:cubicBezTo>
                  <a:cubicBezTo>
                    <a:pt x="7028" y="149"/>
                    <a:pt x="7033" y="148"/>
                    <a:pt x="7036" y="151"/>
                  </a:cubicBezTo>
                  <a:lnTo>
                    <a:pt x="7036" y="151"/>
                  </a:lnTo>
                  <a:cubicBezTo>
                    <a:pt x="7040" y="154"/>
                    <a:pt x="7040" y="159"/>
                    <a:pt x="7037" y="162"/>
                  </a:cubicBezTo>
                  <a:cubicBezTo>
                    <a:pt x="7035" y="166"/>
                    <a:pt x="7030" y="166"/>
                    <a:pt x="7026" y="164"/>
                  </a:cubicBezTo>
                  <a:close/>
                  <a:moveTo>
                    <a:pt x="7001" y="143"/>
                  </a:moveTo>
                  <a:lnTo>
                    <a:pt x="7001" y="143"/>
                  </a:lnTo>
                  <a:cubicBezTo>
                    <a:pt x="6998" y="141"/>
                    <a:pt x="6997" y="135"/>
                    <a:pt x="7000" y="132"/>
                  </a:cubicBezTo>
                  <a:cubicBezTo>
                    <a:pt x="7003" y="129"/>
                    <a:pt x="7008" y="128"/>
                    <a:pt x="7011" y="131"/>
                  </a:cubicBezTo>
                  <a:lnTo>
                    <a:pt x="7011" y="131"/>
                  </a:lnTo>
                  <a:cubicBezTo>
                    <a:pt x="7015" y="133"/>
                    <a:pt x="7015" y="138"/>
                    <a:pt x="7013" y="142"/>
                  </a:cubicBezTo>
                  <a:cubicBezTo>
                    <a:pt x="7010" y="145"/>
                    <a:pt x="7005" y="146"/>
                    <a:pt x="7001" y="143"/>
                  </a:cubicBezTo>
                  <a:close/>
                  <a:moveTo>
                    <a:pt x="6976" y="126"/>
                  </a:moveTo>
                  <a:lnTo>
                    <a:pt x="6976" y="126"/>
                  </a:lnTo>
                  <a:cubicBezTo>
                    <a:pt x="6972" y="123"/>
                    <a:pt x="6971" y="119"/>
                    <a:pt x="6973" y="115"/>
                  </a:cubicBezTo>
                  <a:cubicBezTo>
                    <a:pt x="6976" y="111"/>
                    <a:pt x="6980" y="110"/>
                    <a:pt x="6984" y="112"/>
                  </a:cubicBezTo>
                  <a:lnTo>
                    <a:pt x="6984" y="112"/>
                  </a:lnTo>
                  <a:cubicBezTo>
                    <a:pt x="6988" y="115"/>
                    <a:pt x="6989" y="120"/>
                    <a:pt x="6987" y="123"/>
                  </a:cubicBezTo>
                  <a:cubicBezTo>
                    <a:pt x="6984" y="127"/>
                    <a:pt x="6979" y="128"/>
                    <a:pt x="6976" y="126"/>
                  </a:cubicBezTo>
                  <a:close/>
                  <a:moveTo>
                    <a:pt x="6948" y="109"/>
                  </a:moveTo>
                  <a:lnTo>
                    <a:pt x="6948" y="109"/>
                  </a:lnTo>
                  <a:cubicBezTo>
                    <a:pt x="6944" y="107"/>
                    <a:pt x="6943" y="102"/>
                    <a:pt x="6946" y="98"/>
                  </a:cubicBezTo>
                  <a:cubicBezTo>
                    <a:pt x="6948" y="94"/>
                    <a:pt x="6953" y="93"/>
                    <a:pt x="6957" y="96"/>
                  </a:cubicBezTo>
                  <a:lnTo>
                    <a:pt x="6957" y="96"/>
                  </a:lnTo>
                  <a:cubicBezTo>
                    <a:pt x="6961" y="98"/>
                    <a:pt x="6962" y="103"/>
                    <a:pt x="6959" y="107"/>
                  </a:cubicBezTo>
                  <a:cubicBezTo>
                    <a:pt x="6957" y="110"/>
                    <a:pt x="6952" y="112"/>
                    <a:pt x="6948" y="109"/>
                  </a:cubicBezTo>
                  <a:close/>
                  <a:moveTo>
                    <a:pt x="6921" y="94"/>
                  </a:moveTo>
                  <a:lnTo>
                    <a:pt x="6921" y="94"/>
                  </a:lnTo>
                  <a:cubicBezTo>
                    <a:pt x="6917" y="92"/>
                    <a:pt x="6915" y="88"/>
                    <a:pt x="6917" y="84"/>
                  </a:cubicBezTo>
                  <a:cubicBezTo>
                    <a:pt x="6919" y="80"/>
                    <a:pt x="6924" y="78"/>
                    <a:pt x="6928" y="80"/>
                  </a:cubicBezTo>
                  <a:lnTo>
                    <a:pt x="6928" y="80"/>
                  </a:lnTo>
                  <a:cubicBezTo>
                    <a:pt x="6932" y="82"/>
                    <a:pt x="6934" y="87"/>
                    <a:pt x="6932" y="91"/>
                  </a:cubicBezTo>
                  <a:cubicBezTo>
                    <a:pt x="6930" y="95"/>
                    <a:pt x="6925" y="96"/>
                    <a:pt x="6921" y="94"/>
                  </a:cubicBezTo>
                  <a:close/>
                  <a:moveTo>
                    <a:pt x="6892" y="81"/>
                  </a:moveTo>
                  <a:lnTo>
                    <a:pt x="6892" y="81"/>
                  </a:lnTo>
                  <a:cubicBezTo>
                    <a:pt x="6888" y="79"/>
                    <a:pt x="6886" y="74"/>
                    <a:pt x="6888" y="70"/>
                  </a:cubicBezTo>
                  <a:cubicBezTo>
                    <a:pt x="6890" y="66"/>
                    <a:pt x="6895" y="64"/>
                    <a:pt x="6899" y="66"/>
                  </a:cubicBezTo>
                  <a:lnTo>
                    <a:pt x="6899" y="66"/>
                  </a:lnTo>
                  <a:cubicBezTo>
                    <a:pt x="6903" y="68"/>
                    <a:pt x="6905" y="73"/>
                    <a:pt x="6903" y="77"/>
                  </a:cubicBezTo>
                  <a:cubicBezTo>
                    <a:pt x="6901" y="81"/>
                    <a:pt x="6896" y="83"/>
                    <a:pt x="6892" y="81"/>
                  </a:cubicBezTo>
                  <a:close/>
                  <a:moveTo>
                    <a:pt x="6863" y="68"/>
                  </a:moveTo>
                  <a:lnTo>
                    <a:pt x="6863" y="68"/>
                  </a:lnTo>
                  <a:cubicBezTo>
                    <a:pt x="6859" y="67"/>
                    <a:pt x="6857" y="62"/>
                    <a:pt x="6859" y="58"/>
                  </a:cubicBezTo>
                  <a:cubicBezTo>
                    <a:pt x="6860" y="54"/>
                    <a:pt x="6865" y="52"/>
                    <a:pt x="6869" y="53"/>
                  </a:cubicBezTo>
                  <a:lnTo>
                    <a:pt x="6869" y="53"/>
                  </a:lnTo>
                  <a:cubicBezTo>
                    <a:pt x="6873" y="55"/>
                    <a:pt x="6875" y="59"/>
                    <a:pt x="6874" y="64"/>
                  </a:cubicBezTo>
                  <a:cubicBezTo>
                    <a:pt x="6872" y="68"/>
                    <a:pt x="6868" y="70"/>
                    <a:pt x="6863" y="68"/>
                  </a:cubicBezTo>
                  <a:close/>
                  <a:moveTo>
                    <a:pt x="6833" y="57"/>
                  </a:moveTo>
                  <a:lnTo>
                    <a:pt x="6833" y="57"/>
                  </a:lnTo>
                  <a:cubicBezTo>
                    <a:pt x="6829" y="56"/>
                    <a:pt x="6827" y="51"/>
                    <a:pt x="6829" y="47"/>
                  </a:cubicBezTo>
                  <a:cubicBezTo>
                    <a:pt x="6830" y="43"/>
                    <a:pt x="6835" y="41"/>
                    <a:pt x="6839" y="42"/>
                  </a:cubicBezTo>
                  <a:lnTo>
                    <a:pt x="6839" y="42"/>
                  </a:lnTo>
                  <a:cubicBezTo>
                    <a:pt x="6843" y="44"/>
                    <a:pt x="6845" y="48"/>
                    <a:pt x="6844" y="53"/>
                  </a:cubicBezTo>
                  <a:cubicBezTo>
                    <a:pt x="6842" y="57"/>
                    <a:pt x="6837" y="59"/>
                    <a:pt x="6833" y="57"/>
                  </a:cubicBezTo>
                  <a:close/>
                  <a:moveTo>
                    <a:pt x="6804" y="47"/>
                  </a:moveTo>
                  <a:lnTo>
                    <a:pt x="6804" y="47"/>
                  </a:lnTo>
                  <a:cubicBezTo>
                    <a:pt x="6800" y="46"/>
                    <a:pt x="6797" y="42"/>
                    <a:pt x="6798" y="37"/>
                  </a:cubicBezTo>
                  <a:cubicBezTo>
                    <a:pt x="6799" y="33"/>
                    <a:pt x="6803" y="30"/>
                    <a:pt x="6808" y="32"/>
                  </a:cubicBezTo>
                  <a:lnTo>
                    <a:pt x="6808" y="32"/>
                  </a:lnTo>
                  <a:cubicBezTo>
                    <a:pt x="6812" y="33"/>
                    <a:pt x="6815" y="37"/>
                    <a:pt x="6814" y="41"/>
                  </a:cubicBezTo>
                  <a:cubicBezTo>
                    <a:pt x="6813" y="46"/>
                    <a:pt x="6808" y="48"/>
                    <a:pt x="6804" y="47"/>
                  </a:cubicBezTo>
                  <a:close/>
                  <a:moveTo>
                    <a:pt x="6773" y="39"/>
                  </a:moveTo>
                  <a:lnTo>
                    <a:pt x="6773" y="39"/>
                  </a:lnTo>
                  <a:cubicBezTo>
                    <a:pt x="6769" y="38"/>
                    <a:pt x="6766" y="34"/>
                    <a:pt x="6767" y="30"/>
                  </a:cubicBezTo>
                  <a:cubicBezTo>
                    <a:pt x="6768" y="25"/>
                    <a:pt x="6772" y="23"/>
                    <a:pt x="6777" y="24"/>
                  </a:cubicBezTo>
                  <a:lnTo>
                    <a:pt x="6777" y="24"/>
                  </a:lnTo>
                  <a:cubicBezTo>
                    <a:pt x="6781" y="25"/>
                    <a:pt x="6784" y="29"/>
                    <a:pt x="6783" y="34"/>
                  </a:cubicBezTo>
                  <a:cubicBezTo>
                    <a:pt x="6781" y="38"/>
                    <a:pt x="6777" y="41"/>
                    <a:pt x="6773" y="39"/>
                  </a:cubicBezTo>
                  <a:close/>
                  <a:moveTo>
                    <a:pt x="6742" y="32"/>
                  </a:moveTo>
                  <a:lnTo>
                    <a:pt x="6742" y="32"/>
                  </a:lnTo>
                  <a:cubicBezTo>
                    <a:pt x="6737" y="31"/>
                    <a:pt x="6735" y="26"/>
                    <a:pt x="6736" y="22"/>
                  </a:cubicBezTo>
                  <a:cubicBezTo>
                    <a:pt x="6737" y="18"/>
                    <a:pt x="6741" y="15"/>
                    <a:pt x="6746" y="16"/>
                  </a:cubicBezTo>
                  <a:lnTo>
                    <a:pt x="6746" y="16"/>
                  </a:lnTo>
                  <a:cubicBezTo>
                    <a:pt x="6750" y="17"/>
                    <a:pt x="6753" y="22"/>
                    <a:pt x="6751" y="26"/>
                  </a:cubicBezTo>
                  <a:cubicBezTo>
                    <a:pt x="6750" y="30"/>
                    <a:pt x="6746" y="33"/>
                    <a:pt x="6742" y="32"/>
                  </a:cubicBezTo>
                  <a:close/>
                  <a:moveTo>
                    <a:pt x="6711" y="27"/>
                  </a:moveTo>
                  <a:lnTo>
                    <a:pt x="6711" y="27"/>
                  </a:lnTo>
                  <a:cubicBezTo>
                    <a:pt x="6706" y="26"/>
                    <a:pt x="6703" y="22"/>
                    <a:pt x="6704" y="18"/>
                  </a:cubicBezTo>
                  <a:cubicBezTo>
                    <a:pt x="6705" y="13"/>
                    <a:pt x="6709" y="10"/>
                    <a:pt x="6713" y="11"/>
                  </a:cubicBezTo>
                  <a:lnTo>
                    <a:pt x="6713" y="11"/>
                  </a:lnTo>
                  <a:cubicBezTo>
                    <a:pt x="6718" y="12"/>
                    <a:pt x="6721" y="16"/>
                    <a:pt x="6720" y="20"/>
                  </a:cubicBezTo>
                  <a:cubicBezTo>
                    <a:pt x="6719" y="25"/>
                    <a:pt x="6715" y="28"/>
                    <a:pt x="6711" y="27"/>
                  </a:cubicBezTo>
                  <a:close/>
                  <a:moveTo>
                    <a:pt x="6679" y="22"/>
                  </a:moveTo>
                  <a:lnTo>
                    <a:pt x="6679" y="22"/>
                  </a:lnTo>
                  <a:cubicBezTo>
                    <a:pt x="6675" y="21"/>
                    <a:pt x="6672" y="17"/>
                    <a:pt x="6673" y="13"/>
                  </a:cubicBezTo>
                  <a:cubicBezTo>
                    <a:pt x="6673" y="8"/>
                    <a:pt x="6677" y="5"/>
                    <a:pt x="6682" y="6"/>
                  </a:cubicBezTo>
                  <a:lnTo>
                    <a:pt x="6682" y="6"/>
                  </a:lnTo>
                  <a:cubicBezTo>
                    <a:pt x="6686" y="7"/>
                    <a:pt x="6689" y="11"/>
                    <a:pt x="6688" y="15"/>
                  </a:cubicBezTo>
                  <a:cubicBezTo>
                    <a:pt x="6688" y="20"/>
                    <a:pt x="6683" y="23"/>
                    <a:pt x="6679" y="22"/>
                  </a:cubicBezTo>
                  <a:close/>
                  <a:moveTo>
                    <a:pt x="6648" y="19"/>
                  </a:moveTo>
                  <a:lnTo>
                    <a:pt x="6648" y="19"/>
                  </a:lnTo>
                  <a:cubicBezTo>
                    <a:pt x="6644" y="19"/>
                    <a:pt x="6640" y="15"/>
                    <a:pt x="6641" y="11"/>
                  </a:cubicBezTo>
                  <a:cubicBezTo>
                    <a:pt x="6641" y="6"/>
                    <a:pt x="6645" y="3"/>
                    <a:pt x="6649" y="3"/>
                  </a:cubicBezTo>
                  <a:lnTo>
                    <a:pt x="6649" y="3"/>
                  </a:lnTo>
                  <a:cubicBezTo>
                    <a:pt x="6653" y="4"/>
                    <a:pt x="6657" y="7"/>
                    <a:pt x="6657" y="12"/>
                  </a:cubicBezTo>
                  <a:cubicBezTo>
                    <a:pt x="6656" y="16"/>
                    <a:pt x="6653" y="20"/>
                    <a:pt x="6648" y="19"/>
                  </a:cubicBezTo>
                  <a:close/>
                  <a:moveTo>
                    <a:pt x="6616" y="18"/>
                  </a:moveTo>
                  <a:lnTo>
                    <a:pt x="6616" y="18"/>
                  </a:lnTo>
                  <a:cubicBezTo>
                    <a:pt x="6612" y="17"/>
                    <a:pt x="6608" y="13"/>
                    <a:pt x="6609" y="9"/>
                  </a:cubicBezTo>
                  <a:cubicBezTo>
                    <a:pt x="6609" y="5"/>
                    <a:pt x="6613" y="1"/>
                    <a:pt x="6617" y="2"/>
                  </a:cubicBezTo>
                  <a:lnTo>
                    <a:pt x="6617" y="2"/>
                  </a:lnTo>
                  <a:cubicBezTo>
                    <a:pt x="6621" y="2"/>
                    <a:pt x="6625" y="6"/>
                    <a:pt x="6625" y="10"/>
                  </a:cubicBezTo>
                  <a:cubicBezTo>
                    <a:pt x="6624" y="14"/>
                    <a:pt x="6621" y="18"/>
                    <a:pt x="6616" y="18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40" name="Freeform 443">
              <a:extLst>
                <a:ext uri="{FF2B5EF4-FFF2-40B4-BE49-F238E27FC236}">
                  <a16:creationId xmlns:a16="http://schemas.microsoft.com/office/drawing/2014/main" id="{9D592CE4-9E6E-4730-ABA0-56DC3BFD15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855" y="488950"/>
              <a:ext cx="1297940" cy="1164590"/>
            </a:xfrm>
            <a:custGeom>
              <a:avLst/>
              <a:gdLst>
                <a:gd name="T0" fmla="*/ 5879 w 7322"/>
                <a:gd name="T1" fmla="*/ 0 h 6566"/>
                <a:gd name="T2" fmla="*/ 5455 w 7322"/>
                <a:gd name="T3" fmla="*/ 8 h 6566"/>
                <a:gd name="T4" fmla="*/ 5047 w 7322"/>
                <a:gd name="T5" fmla="*/ 16 h 6566"/>
                <a:gd name="T6" fmla="*/ 4671 w 7322"/>
                <a:gd name="T7" fmla="*/ 8 h 6566"/>
                <a:gd name="T8" fmla="*/ 4246 w 7322"/>
                <a:gd name="T9" fmla="*/ 0 h 6566"/>
                <a:gd name="T10" fmla="*/ 3830 w 7322"/>
                <a:gd name="T11" fmla="*/ 16 h 6566"/>
                <a:gd name="T12" fmla="*/ 3446 w 7322"/>
                <a:gd name="T13" fmla="*/ 16 h 6566"/>
                <a:gd name="T14" fmla="*/ 3030 w 7322"/>
                <a:gd name="T15" fmla="*/ 0 h 6566"/>
                <a:gd name="T16" fmla="*/ 2605 w 7322"/>
                <a:gd name="T17" fmla="*/ 8 h 6566"/>
                <a:gd name="T18" fmla="*/ 2197 w 7322"/>
                <a:gd name="T19" fmla="*/ 16 h 6566"/>
                <a:gd name="T20" fmla="*/ 1821 w 7322"/>
                <a:gd name="T21" fmla="*/ 8 h 6566"/>
                <a:gd name="T22" fmla="*/ 1397 w 7322"/>
                <a:gd name="T23" fmla="*/ 0 h 6566"/>
                <a:gd name="T24" fmla="*/ 981 w 7322"/>
                <a:gd name="T25" fmla="*/ 19 h 6566"/>
                <a:gd name="T26" fmla="*/ 614 w 7322"/>
                <a:gd name="T27" fmla="*/ 111 h 6566"/>
                <a:gd name="T28" fmla="*/ 272 w 7322"/>
                <a:gd name="T29" fmla="*/ 343 h 6566"/>
                <a:gd name="T30" fmla="*/ 63 w 7322"/>
                <a:gd name="T31" fmla="*/ 711 h 6566"/>
                <a:gd name="T32" fmla="*/ 16 w 7322"/>
                <a:gd name="T33" fmla="*/ 1113 h 6566"/>
                <a:gd name="T34" fmla="*/ 8 w 7322"/>
                <a:gd name="T35" fmla="*/ 1489 h 6566"/>
                <a:gd name="T36" fmla="*/ 0 w 7322"/>
                <a:gd name="T37" fmla="*/ 1913 h 6566"/>
                <a:gd name="T38" fmla="*/ 16 w 7322"/>
                <a:gd name="T39" fmla="*/ 2330 h 6566"/>
                <a:gd name="T40" fmla="*/ 16 w 7322"/>
                <a:gd name="T41" fmla="*/ 2714 h 6566"/>
                <a:gd name="T42" fmla="*/ 0 w 7322"/>
                <a:gd name="T43" fmla="*/ 3130 h 6566"/>
                <a:gd name="T44" fmla="*/ 8 w 7322"/>
                <a:gd name="T45" fmla="*/ 3554 h 6566"/>
                <a:gd name="T46" fmla="*/ 16 w 7322"/>
                <a:gd name="T47" fmla="*/ 3962 h 6566"/>
                <a:gd name="T48" fmla="*/ 8 w 7322"/>
                <a:gd name="T49" fmla="*/ 4339 h 6566"/>
                <a:gd name="T50" fmla="*/ 0 w 7322"/>
                <a:gd name="T51" fmla="*/ 4763 h 6566"/>
                <a:gd name="T52" fmla="*/ 16 w 7322"/>
                <a:gd name="T53" fmla="*/ 5179 h 6566"/>
                <a:gd name="T54" fmla="*/ 18 w 7322"/>
                <a:gd name="T55" fmla="*/ 5563 h 6566"/>
                <a:gd name="T56" fmla="*/ 101 w 7322"/>
                <a:gd name="T57" fmla="*/ 5968 h 6566"/>
                <a:gd name="T58" fmla="*/ 361 w 7322"/>
                <a:gd name="T59" fmla="*/ 6301 h 6566"/>
                <a:gd name="T60" fmla="*/ 715 w 7322"/>
                <a:gd name="T61" fmla="*/ 6496 h 6566"/>
                <a:gd name="T62" fmla="*/ 1082 w 7322"/>
                <a:gd name="T63" fmla="*/ 6558 h 6566"/>
                <a:gd name="T64" fmla="*/ 1507 w 7322"/>
                <a:gd name="T65" fmla="*/ 6566 h 6566"/>
                <a:gd name="T66" fmla="*/ 1923 w 7322"/>
                <a:gd name="T67" fmla="*/ 6550 h 6566"/>
                <a:gd name="T68" fmla="*/ 2307 w 7322"/>
                <a:gd name="T69" fmla="*/ 6550 h 6566"/>
                <a:gd name="T70" fmla="*/ 2723 w 7322"/>
                <a:gd name="T71" fmla="*/ 6566 h 6566"/>
                <a:gd name="T72" fmla="*/ 3147 w 7322"/>
                <a:gd name="T73" fmla="*/ 6558 h 6566"/>
                <a:gd name="T74" fmla="*/ 3555 w 7322"/>
                <a:gd name="T75" fmla="*/ 6550 h 6566"/>
                <a:gd name="T76" fmla="*/ 3932 w 7322"/>
                <a:gd name="T77" fmla="*/ 6558 h 6566"/>
                <a:gd name="T78" fmla="*/ 4356 w 7322"/>
                <a:gd name="T79" fmla="*/ 6566 h 6566"/>
                <a:gd name="T80" fmla="*/ 4772 w 7322"/>
                <a:gd name="T81" fmla="*/ 6550 h 6566"/>
                <a:gd name="T82" fmla="*/ 5156 w 7322"/>
                <a:gd name="T83" fmla="*/ 6550 h 6566"/>
                <a:gd name="T84" fmla="*/ 5572 w 7322"/>
                <a:gd name="T85" fmla="*/ 6566 h 6566"/>
                <a:gd name="T86" fmla="*/ 5997 w 7322"/>
                <a:gd name="T87" fmla="*/ 6558 h 6566"/>
                <a:gd name="T88" fmla="*/ 6403 w 7322"/>
                <a:gd name="T89" fmla="*/ 6543 h 6566"/>
                <a:gd name="T90" fmla="*/ 6762 w 7322"/>
                <a:gd name="T91" fmla="*/ 6439 h 6566"/>
                <a:gd name="T92" fmla="*/ 7093 w 7322"/>
                <a:gd name="T93" fmla="*/ 6174 h 6566"/>
                <a:gd name="T94" fmla="*/ 7267 w 7322"/>
                <a:gd name="T95" fmla="*/ 5801 h 6566"/>
                <a:gd name="T96" fmla="*/ 7305 w 7322"/>
                <a:gd name="T97" fmla="*/ 5422 h 6566"/>
                <a:gd name="T98" fmla="*/ 7321 w 7322"/>
                <a:gd name="T99" fmla="*/ 5006 h 6566"/>
                <a:gd name="T100" fmla="*/ 7313 w 7322"/>
                <a:gd name="T101" fmla="*/ 4582 h 6566"/>
                <a:gd name="T102" fmla="*/ 7305 w 7322"/>
                <a:gd name="T103" fmla="*/ 4173 h 6566"/>
                <a:gd name="T104" fmla="*/ 7313 w 7322"/>
                <a:gd name="T105" fmla="*/ 3797 h 6566"/>
                <a:gd name="T106" fmla="*/ 7321 w 7322"/>
                <a:gd name="T107" fmla="*/ 3373 h 6566"/>
                <a:gd name="T108" fmla="*/ 7305 w 7322"/>
                <a:gd name="T109" fmla="*/ 2957 h 6566"/>
                <a:gd name="T110" fmla="*/ 7305 w 7322"/>
                <a:gd name="T111" fmla="*/ 2573 h 6566"/>
                <a:gd name="T112" fmla="*/ 7321 w 7322"/>
                <a:gd name="T113" fmla="*/ 2156 h 6566"/>
                <a:gd name="T114" fmla="*/ 7313 w 7322"/>
                <a:gd name="T115" fmla="*/ 1732 h 6566"/>
                <a:gd name="T116" fmla="*/ 7305 w 7322"/>
                <a:gd name="T117" fmla="*/ 1324 h 6566"/>
                <a:gd name="T118" fmla="*/ 7310 w 7322"/>
                <a:gd name="T119" fmla="*/ 948 h 6566"/>
                <a:gd name="T120" fmla="*/ 7192 w 7322"/>
                <a:gd name="T121" fmla="*/ 540 h 6566"/>
                <a:gd name="T122" fmla="*/ 6913 w 7322"/>
                <a:gd name="T123" fmla="*/ 237 h 6566"/>
                <a:gd name="T124" fmla="*/ 6578 w 7322"/>
                <a:gd name="T125" fmla="*/ 61 h 6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322" h="6566">
                  <a:moveTo>
                    <a:pt x="6263" y="16"/>
                  </a:moveTo>
                  <a:lnTo>
                    <a:pt x="6263" y="16"/>
                  </a:lnTo>
                  <a:cubicBezTo>
                    <a:pt x="6259" y="16"/>
                    <a:pt x="6255" y="13"/>
                    <a:pt x="6255" y="8"/>
                  </a:cubicBezTo>
                  <a:cubicBezTo>
                    <a:pt x="6255" y="4"/>
                    <a:pt x="6259" y="0"/>
                    <a:pt x="6263" y="0"/>
                  </a:cubicBezTo>
                  <a:lnTo>
                    <a:pt x="6263" y="0"/>
                  </a:lnTo>
                  <a:cubicBezTo>
                    <a:pt x="6268" y="0"/>
                    <a:pt x="6271" y="4"/>
                    <a:pt x="6271" y="8"/>
                  </a:cubicBezTo>
                  <a:cubicBezTo>
                    <a:pt x="6271" y="13"/>
                    <a:pt x="6268" y="16"/>
                    <a:pt x="6263" y="16"/>
                  </a:cubicBezTo>
                  <a:close/>
                  <a:moveTo>
                    <a:pt x="6231" y="16"/>
                  </a:moveTo>
                  <a:lnTo>
                    <a:pt x="6231" y="16"/>
                  </a:lnTo>
                  <a:cubicBezTo>
                    <a:pt x="6227" y="16"/>
                    <a:pt x="6223" y="13"/>
                    <a:pt x="6223" y="8"/>
                  </a:cubicBezTo>
                  <a:cubicBezTo>
                    <a:pt x="6223" y="4"/>
                    <a:pt x="6227" y="0"/>
                    <a:pt x="6231" y="0"/>
                  </a:cubicBezTo>
                  <a:lnTo>
                    <a:pt x="6231" y="0"/>
                  </a:lnTo>
                  <a:cubicBezTo>
                    <a:pt x="6236" y="0"/>
                    <a:pt x="6239" y="4"/>
                    <a:pt x="6239" y="8"/>
                  </a:cubicBezTo>
                  <a:cubicBezTo>
                    <a:pt x="6239" y="13"/>
                    <a:pt x="6236" y="16"/>
                    <a:pt x="6231" y="16"/>
                  </a:cubicBezTo>
                  <a:close/>
                  <a:moveTo>
                    <a:pt x="6199" y="16"/>
                  </a:moveTo>
                  <a:lnTo>
                    <a:pt x="6199" y="16"/>
                  </a:lnTo>
                  <a:cubicBezTo>
                    <a:pt x="6195" y="16"/>
                    <a:pt x="6191" y="13"/>
                    <a:pt x="6191" y="8"/>
                  </a:cubicBezTo>
                  <a:cubicBezTo>
                    <a:pt x="6191" y="4"/>
                    <a:pt x="6195" y="0"/>
                    <a:pt x="6199" y="0"/>
                  </a:cubicBezTo>
                  <a:lnTo>
                    <a:pt x="6199" y="0"/>
                  </a:lnTo>
                  <a:cubicBezTo>
                    <a:pt x="6204" y="0"/>
                    <a:pt x="6207" y="4"/>
                    <a:pt x="6207" y="8"/>
                  </a:cubicBezTo>
                  <a:cubicBezTo>
                    <a:pt x="6207" y="13"/>
                    <a:pt x="6204" y="16"/>
                    <a:pt x="6199" y="16"/>
                  </a:cubicBezTo>
                  <a:close/>
                  <a:moveTo>
                    <a:pt x="6167" y="16"/>
                  </a:moveTo>
                  <a:lnTo>
                    <a:pt x="6167" y="16"/>
                  </a:lnTo>
                  <a:cubicBezTo>
                    <a:pt x="6163" y="16"/>
                    <a:pt x="6159" y="13"/>
                    <a:pt x="6159" y="8"/>
                  </a:cubicBezTo>
                  <a:cubicBezTo>
                    <a:pt x="6159" y="4"/>
                    <a:pt x="6163" y="0"/>
                    <a:pt x="6167" y="0"/>
                  </a:cubicBezTo>
                  <a:lnTo>
                    <a:pt x="6167" y="0"/>
                  </a:lnTo>
                  <a:cubicBezTo>
                    <a:pt x="6172" y="0"/>
                    <a:pt x="6175" y="4"/>
                    <a:pt x="6175" y="8"/>
                  </a:cubicBezTo>
                  <a:cubicBezTo>
                    <a:pt x="6175" y="13"/>
                    <a:pt x="6172" y="16"/>
                    <a:pt x="6167" y="16"/>
                  </a:cubicBezTo>
                  <a:close/>
                  <a:moveTo>
                    <a:pt x="6135" y="16"/>
                  </a:moveTo>
                  <a:lnTo>
                    <a:pt x="6135" y="16"/>
                  </a:lnTo>
                  <a:cubicBezTo>
                    <a:pt x="6131" y="16"/>
                    <a:pt x="6127" y="13"/>
                    <a:pt x="6127" y="8"/>
                  </a:cubicBezTo>
                  <a:cubicBezTo>
                    <a:pt x="6127" y="4"/>
                    <a:pt x="6131" y="0"/>
                    <a:pt x="6135" y="0"/>
                  </a:cubicBezTo>
                  <a:lnTo>
                    <a:pt x="6135" y="0"/>
                  </a:lnTo>
                  <a:cubicBezTo>
                    <a:pt x="6140" y="0"/>
                    <a:pt x="6143" y="4"/>
                    <a:pt x="6143" y="8"/>
                  </a:cubicBezTo>
                  <a:cubicBezTo>
                    <a:pt x="6143" y="13"/>
                    <a:pt x="6140" y="16"/>
                    <a:pt x="6135" y="16"/>
                  </a:cubicBezTo>
                  <a:close/>
                  <a:moveTo>
                    <a:pt x="6103" y="16"/>
                  </a:moveTo>
                  <a:lnTo>
                    <a:pt x="6103" y="16"/>
                  </a:lnTo>
                  <a:cubicBezTo>
                    <a:pt x="6099" y="16"/>
                    <a:pt x="6095" y="13"/>
                    <a:pt x="6095" y="8"/>
                  </a:cubicBezTo>
                  <a:cubicBezTo>
                    <a:pt x="6095" y="4"/>
                    <a:pt x="6099" y="0"/>
                    <a:pt x="6103" y="0"/>
                  </a:cubicBezTo>
                  <a:lnTo>
                    <a:pt x="6103" y="0"/>
                  </a:lnTo>
                  <a:cubicBezTo>
                    <a:pt x="6108" y="0"/>
                    <a:pt x="6111" y="4"/>
                    <a:pt x="6111" y="8"/>
                  </a:cubicBezTo>
                  <a:cubicBezTo>
                    <a:pt x="6111" y="13"/>
                    <a:pt x="6108" y="16"/>
                    <a:pt x="6103" y="16"/>
                  </a:cubicBezTo>
                  <a:close/>
                  <a:moveTo>
                    <a:pt x="6071" y="16"/>
                  </a:moveTo>
                  <a:lnTo>
                    <a:pt x="6071" y="16"/>
                  </a:lnTo>
                  <a:cubicBezTo>
                    <a:pt x="6067" y="16"/>
                    <a:pt x="6063" y="13"/>
                    <a:pt x="6063" y="8"/>
                  </a:cubicBezTo>
                  <a:cubicBezTo>
                    <a:pt x="6063" y="4"/>
                    <a:pt x="6067" y="0"/>
                    <a:pt x="6071" y="0"/>
                  </a:cubicBezTo>
                  <a:lnTo>
                    <a:pt x="6071" y="0"/>
                  </a:lnTo>
                  <a:cubicBezTo>
                    <a:pt x="6076" y="0"/>
                    <a:pt x="6079" y="4"/>
                    <a:pt x="6079" y="8"/>
                  </a:cubicBezTo>
                  <a:cubicBezTo>
                    <a:pt x="6079" y="13"/>
                    <a:pt x="6076" y="16"/>
                    <a:pt x="6071" y="16"/>
                  </a:cubicBezTo>
                  <a:close/>
                  <a:moveTo>
                    <a:pt x="6039" y="16"/>
                  </a:moveTo>
                  <a:lnTo>
                    <a:pt x="6039" y="16"/>
                  </a:lnTo>
                  <a:cubicBezTo>
                    <a:pt x="6035" y="16"/>
                    <a:pt x="6031" y="13"/>
                    <a:pt x="6031" y="8"/>
                  </a:cubicBezTo>
                  <a:cubicBezTo>
                    <a:pt x="6031" y="4"/>
                    <a:pt x="6035" y="0"/>
                    <a:pt x="6039" y="0"/>
                  </a:cubicBezTo>
                  <a:lnTo>
                    <a:pt x="6039" y="0"/>
                  </a:lnTo>
                  <a:cubicBezTo>
                    <a:pt x="6044" y="0"/>
                    <a:pt x="6047" y="4"/>
                    <a:pt x="6047" y="8"/>
                  </a:cubicBezTo>
                  <a:cubicBezTo>
                    <a:pt x="6047" y="13"/>
                    <a:pt x="6044" y="16"/>
                    <a:pt x="6039" y="16"/>
                  </a:cubicBezTo>
                  <a:close/>
                  <a:moveTo>
                    <a:pt x="6007" y="16"/>
                  </a:moveTo>
                  <a:lnTo>
                    <a:pt x="6007" y="16"/>
                  </a:lnTo>
                  <a:cubicBezTo>
                    <a:pt x="6003" y="16"/>
                    <a:pt x="5999" y="13"/>
                    <a:pt x="5999" y="8"/>
                  </a:cubicBezTo>
                  <a:cubicBezTo>
                    <a:pt x="5999" y="4"/>
                    <a:pt x="6003" y="0"/>
                    <a:pt x="6007" y="0"/>
                  </a:cubicBezTo>
                  <a:lnTo>
                    <a:pt x="6007" y="0"/>
                  </a:lnTo>
                  <a:cubicBezTo>
                    <a:pt x="6012" y="0"/>
                    <a:pt x="6015" y="4"/>
                    <a:pt x="6015" y="8"/>
                  </a:cubicBezTo>
                  <a:cubicBezTo>
                    <a:pt x="6015" y="13"/>
                    <a:pt x="6012" y="16"/>
                    <a:pt x="6007" y="16"/>
                  </a:cubicBezTo>
                  <a:close/>
                  <a:moveTo>
                    <a:pt x="5975" y="16"/>
                  </a:moveTo>
                  <a:lnTo>
                    <a:pt x="5975" y="16"/>
                  </a:lnTo>
                  <a:cubicBezTo>
                    <a:pt x="5971" y="16"/>
                    <a:pt x="5967" y="13"/>
                    <a:pt x="5967" y="8"/>
                  </a:cubicBezTo>
                  <a:cubicBezTo>
                    <a:pt x="5967" y="4"/>
                    <a:pt x="5971" y="0"/>
                    <a:pt x="5975" y="0"/>
                  </a:cubicBezTo>
                  <a:lnTo>
                    <a:pt x="5975" y="0"/>
                  </a:lnTo>
                  <a:cubicBezTo>
                    <a:pt x="5980" y="0"/>
                    <a:pt x="5983" y="4"/>
                    <a:pt x="5983" y="8"/>
                  </a:cubicBezTo>
                  <a:cubicBezTo>
                    <a:pt x="5983" y="13"/>
                    <a:pt x="5980" y="16"/>
                    <a:pt x="5975" y="16"/>
                  </a:cubicBezTo>
                  <a:close/>
                  <a:moveTo>
                    <a:pt x="5943" y="16"/>
                  </a:moveTo>
                  <a:lnTo>
                    <a:pt x="5943" y="16"/>
                  </a:lnTo>
                  <a:cubicBezTo>
                    <a:pt x="5939" y="16"/>
                    <a:pt x="5935" y="13"/>
                    <a:pt x="5935" y="8"/>
                  </a:cubicBezTo>
                  <a:cubicBezTo>
                    <a:pt x="5935" y="4"/>
                    <a:pt x="5939" y="0"/>
                    <a:pt x="5943" y="0"/>
                  </a:cubicBezTo>
                  <a:lnTo>
                    <a:pt x="5943" y="0"/>
                  </a:lnTo>
                  <a:cubicBezTo>
                    <a:pt x="5948" y="0"/>
                    <a:pt x="5951" y="4"/>
                    <a:pt x="5951" y="8"/>
                  </a:cubicBezTo>
                  <a:cubicBezTo>
                    <a:pt x="5951" y="13"/>
                    <a:pt x="5948" y="16"/>
                    <a:pt x="5943" y="16"/>
                  </a:cubicBezTo>
                  <a:close/>
                  <a:moveTo>
                    <a:pt x="5911" y="16"/>
                  </a:moveTo>
                  <a:lnTo>
                    <a:pt x="5911" y="16"/>
                  </a:lnTo>
                  <a:cubicBezTo>
                    <a:pt x="5907" y="16"/>
                    <a:pt x="5903" y="13"/>
                    <a:pt x="5903" y="8"/>
                  </a:cubicBezTo>
                  <a:cubicBezTo>
                    <a:pt x="5903" y="4"/>
                    <a:pt x="5907" y="0"/>
                    <a:pt x="5911" y="0"/>
                  </a:cubicBezTo>
                  <a:lnTo>
                    <a:pt x="5911" y="0"/>
                  </a:lnTo>
                  <a:cubicBezTo>
                    <a:pt x="5916" y="0"/>
                    <a:pt x="5919" y="4"/>
                    <a:pt x="5919" y="8"/>
                  </a:cubicBezTo>
                  <a:cubicBezTo>
                    <a:pt x="5919" y="13"/>
                    <a:pt x="5916" y="16"/>
                    <a:pt x="5911" y="16"/>
                  </a:cubicBezTo>
                  <a:close/>
                  <a:moveTo>
                    <a:pt x="5879" y="16"/>
                  </a:moveTo>
                  <a:lnTo>
                    <a:pt x="5879" y="16"/>
                  </a:lnTo>
                  <a:cubicBezTo>
                    <a:pt x="5875" y="16"/>
                    <a:pt x="5871" y="13"/>
                    <a:pt x="5871" y="8"/>
                  </a:cubicBezTo>
                  <a:cubicBezTo>
                    <a:pt x="5871" y="4"/>
                    <a:pt x="5875" y="0"/>
                    <a:pt x="5879" y="0"/>
                  </a:cubicBezTo>
                  <a:lnTo>
                    <a:pt x="5879" y="0"/>
                  </a:lnTo>
                  <a:cubicBezTo>
                    <a:pt x="5884" y="0"/>
                    <a:pt x="5887" y="4"/>
                    <a:pt x="5887" y="8"/>
                  </a:cubicBezTo>
                  <a:cubicBezTo>
                    <a:pt x="5887" y="13"/>
                    <a:pt x="5884" y="16"/>
                    <a:pt x="5879" y="16"/>
                  </a:cubicBezTo>
                  <a:close/>
                  <a:moveTo>
                    <a:pt x="5847" y="16"/>
                  </a:moveTo>
                  <a:lnTo>
                    <a:pt x="5847" y="16"/>
                  </a:lnTo>
                  <a:cubicBezTo>
                    <a:pt x="5843" y="16"/>
                    <a:pt x="5839" y="13"/>
                    <a:pt x="5839" y="8"/>
                  </a:cubicBezTo>
                  <a:cubicBezTo>
                    <a:pt x="5839" y="4"/>
                    <a:pt x="5843" y="0"/>
                    <a:pt x="5847" y="0"/>
                  </a:cubicBezTo>
                  <a:lnTo>
                    <a:pt x="5847" y="0"/>
                  </a:lnTo>
                  <a:cubicBezTo>
                    <a:pt x="5852" y="0"/>
                    <a:pt x="5855" y="4"/>
                    <a:pt x="5855" y="8"/>
                  </a:cubicBezTo>
                  <a:cubicBezTo>
                    <a:pt x="5855" y="13"/>
                    <a:pt x="5852" y="16"/>
                    <a:pt x="5847" y="16"/>
                  </a:cubicBezTo>
                  <a:close/>
                  <a:moveTo>
                    <a:pt x="5815" y="16"/>
                  </a:moveTo>
                  <a:lnTo>
                    <a:pt x="5815" y="16"/>
                  </a:lnTo>
                  <a:cubicBezTo>
                    <a:pt x="5811" y="16"/>
                    <a:pt x="5807" y="13"/>
                    <a:pt x="5807" y="8"/>
                  </a:cubicBezTo>
                  <a:cubicBezTo>
                    <a:pt x="5807" y="4"/>
                    <a:pt x="5811" y="0"/>
                    <a:pt x="5815" y="0"/>
                  </a:cubicBezTo>
                  <a:lnTo>
                    <a:pt x="5815" y="0"/>
                  </a:lnTo>
                  <a:cubicBezTo>
                    <a:pt x="5820" y="0"/>
                    <a:pt x="5823" y="4"/>
                    <a:pt x="5823" y="8"/>
                  </a:cubicBezTo>
                  <a:cubicBezTo>
                    <a:pt x="5823" y="13"/>
                    <a:pt x="5820" y="16"/>
                    <a:pt x="5815" y="16"/>
                  </a:cubicBezTo>
                  <a:close/>
                  <a:moveTo>
                    <a:pt x="5783" y="16"/>
                  </a:moveTo>
                  <a:lnTo>
                    <a:pt x="5783" y="16"/>
                  </a:lnTo>
                  <a:cubicBezTo>
                    <a:pt x="5779" y="16"/>
                    <a:pt x="5775" y="13"/>
                    <a:pt x="5775" y="8"/>
                  </a:cubicBezTo>
                  <a:cubicBezTo>
                    <a:pt x="5775" y="4"/>
                    <a:pt x="5779" y="0"/>
                    <a:pt x="5783" y="0"/>
                  </a:cubicBezTo>
                  <a:lnTo>
                    <a:pt x="5783" y="0"/>
                  </a:lnTo>
                  <a:cubicBezTo>
                    <a:pt x="5788" y="0"/>
                    <a:pt x="5791" y="4"/>
                    <a:pt x="5791" y="8"/>
                  </a:cubicBezTo>
                  <a:cubicBezTo>
                    <a:pt x="5791" y="13"/>
                    <a:pt x="5788" y="16"/>
                    <a:pt x="5783" y="16"/>
                  </a:cubicBezTo>
                  <a:close/>
                  <a:moveTo>
                    <a:pt x="5751" y="16"/>
                  </a:moveTo>
                  <a:lnTo>
                    <a:pt x="5751" y="16"/>
                  </a:lnTo>
                  <a:cubicBezTo>
                    <a:pt x="5747" y="16"/>
                    <a:pt x="5743" y="13"/>
                    <a:pt x="5743" y="8"/>
                  </a:cubicBezTo>
                  <a:cubicBezTo>
                    <a:pt x="5743" y="4"/>
                    <a:pt x="5747" y="0"/>
                    <a:pt x="5751" y="0"/>
                  </a:cubicBezTo>
                  <a:lnTo>
                    <a:pt x="5751" y="0"/>
                  </a:lnTo>
                  <a:cubicBezTo>
                    <a:pt x="5756" y="0"/>
                    <a:pt x="5759" y="4"/>
                    <a:pt x="5759" y="8"/>
                  </a:cubicBezTo>
                  <a:cubicBezTo>
                    <a:pt x="5759" y="13"/>
                    <a:pt x="5756" y="16"/>
                    <a:pt x="5751" y="16"/>
                  </a:cubicBezTo>
                  <a:close/>
                  <a:moveTo>
                    <a:pt x="5719" y="16"/>
                  </a:moveTo>
                  <a:lnTo>
                    <a:pt x="5719" y="16"/>
                  </a:lnTo>
                  <a:cubicBezTo>
                    <a:pt x="5715" y="16"/>
                    <a:pt x="5711" y="13"/>
                    <a:pt x="5711" y="8"/>
                  </a:cubicBezTo>
                  <a:cubicBezTo>
                    <a:pt x="5711" y="4"/>
                    <a:pt x="5715" y="0"/>
                    <a:pt x="5719" y="0"/>
                  </a:cubicBezTo>
                  <a:lnTo>
                    <a:pt x="5719" y="0"/>
                  </a:lnTo>
                  <a:cubicBezTo>
                    <a:pt x="5724" y="0"/>
                    <a:pt x="5727" y="4"/>
                    <a:pt x="5727" y="8"/>
                  </a:cubicBezTo>
                  <a:cubicBezTo>
                    <a:pt x="5727" y="13"/>
                    <a:pt x="5724" y="16"/>
                    <a:pt x="5719" y="16"/>
                  </a:cubicBezTo>
                  <a:close/>
                  <a:moveTo>
                    <a:pt x="5687" y="16"/>
                  </a:moveTo>
                  <a:lnTo>
                    <a:pt x="5687" y="16"/>
                  </a:lnTo>
                  <a:cubicBezTo>
                    <a:pt x="5683" y="16"/>
                    <a:pt x="5679" y="13"/>
                    <a:pt x="5679" y="8"/>
                  </a:cubicBezTo>
                  <a:cubicBezTo>
                    <a:pt x="5679" y="4"/>
                    <a:pt x="5683" y="0"/>
                    <a:pt x="5687" y="0"/>
                  </a:cubicBezTo>
                  <a:lnTo>
                    <a:pt x="5687" y="0"/>
                  </a:lnTo>
                  <a:cubicBezTo>
                    <a:pt x="5692" y="0"/>
                    <a:pt x="5695" y="4"/>
                    <a:pt x="5695" y="8"/>
                  </a:cubicBezTo>
                  <a:cubicBezTo>
                    <a:pt x="5695" y="13"/>
                    <a:pt x="5692" y="16"/>
                    <a:pt x="5687" y="16"/>
                  </a:cubicBezTo>
                  <a:close/>
                  <a:moveTo>
                    <a:pt x="5655" y="16"/>
                  </a:moveTo>
                  <a:lnTo>
                    <a:pt x="5655" y="16"/>
                  </a:lnTo>
                  <a:cubicBezTo>
                    <a:pt x="5651" y="16"/>
                    <a:pt x="5647" y="13"/>
                    <a:pt x="5647" y="8"/>
                  </a:cubicBezTo>
                  <a:cubicBezTo>
                    <a:pt x="5647" y="4"/>
                    <a:pt x="5651" y="0"/>
                    <a:pt x="5655" y="0"/>
                  </a:cubicBezTo>
                  <a:lnTo>
                    <a:pt x="5655" y="0"/>
                  </a:lnTo>
                  <a:cubicBezTo>
                    <a:pt x="5660" y="0"/>
                    <a:pt x="5663" y="4"/>
                    <a:pt x="5663" y="8"/>
                  </a:cubicBezTo>
                  <a:cubicBezTo>
                    <a:pt x="5663" y="13"/>
                    <a:pt x="5660" y="16"/>
                    <a:pt x="5655" y="16"/>
                  </a:cubicBezTo>
                  <a:close/>
                  <a:moveTo>
                    <a:pt x="5623" y="16"/>
                  </a:moveTo>
                  <a:lnTo>
                    <a:pt x="5623" y="16"/>
                  </a:lnTo>
                  <a:cubicBezTo>
                    <a:pt x="5619" y="16"/>
                    <a:pt x="5615" y="13"/>
                    <a:pt x="5615" y="8"/>
                  </a:cubicBezTo>
                  <a:cubicBezTo>
                    <a:pt x="5615" y="4"/>
                    <a:pt x="5619" y="0"/>
                    <a:pt x="5623" y="0"/>
                  </a:cubicBezTo>
                  <a:lnTo>
                    <a:pt x="5623" y="0"/>
                  </a:lnTo>
                  <a:cubicBezTo>
                    <a:pt x="5628" y="0"/>
                    <a:pt x="5631" y="4"/>
                    <a:pt x="5631" y="8"/>
                  </a:cubicBezTo>
                  <a:cubicBezTo>
                    <a:pt x="5631" y="13"/>
                    <a:pt x="5628" y="16"/>
                    <a:pt x="5623" y="16"/>
                  </a:cubicBezTo>
                  <a:close/>
                  <a:moveTo>
                    <a:pt x="5591" y="16"/>
                  </a:moveTo>
                  <a:lnTo>
                    <a:pt x="5591" y="16"/>
                  </a:lnTo>
                  <a:cubicBezTo>
                    <a:pt x="5587" y="16"/>
                    <a:pt x="5583" y="13"/>
                    <a:pt x="5583" y="8"/>
                  </a:cubicBezTo>
                  <a:cubicBezTo>
                    <a:pt x="5583" y="4"/>
                    <a:pt x="5587" y="0"/>
                    <a:pt x="5591" y="0"/>
                  </a:cubicBezTo>
                  <a:lnTo>
                    <a:pt x="5591" y="0"/>
                  </a:lnTo>
                  <a:cubicBezTo>
                    <a:pt x="5596" y="0"/>
                    <a:pt x="5599" y="4"/>
                    <a:pt x="5599" y="8"/>
                  </a:cubicBezTo>
                  <a:cubicBezTo>
                    <a:pt x="5599" y="13"/>
                    <a:pt x="5596" y="16"/>
                    <a:pt x="5591" y="16"/>
                  </a:cubicBezTo>
                  <a:close/>
                  <a:moveTo>
                    <a:pt x="5559" y="16"/>
                  </a:moveTo>
                  <a:lnTo>
                    <a:pt x="5559" y="16"/>
                  </a:lnTo>
                  <a:cubicBezTo>
                    <a:pt x="5555" y="16"/>
                    <a:pt x="5551" y="13"/>
                    <a:pt x="5551" y="8"/>
                  </a:cubicBezTo>
                  <a:cubicBezTo>
                    <a:pt x="5551" y="4"/>
                    <a:pt x="5555" y="0"/>
                    <a:pt x="5559" y="0"/>
                  </a:cubicBezTo>
                  <a:lnTo>
                    <a:pt x="5559" y="0"/>
                  </a:lnTo>
                  <a:cubicBezTo>
                    <a:pt x="5564" y="0"/>
                    <a:pt x="5567" y="4"/>
                    <a:pt x="5567" y="8"/>
                  </a:cubicBezTo>
                  <a:cubicBezTo>
                    <a:pt x="5567" y="13"/>
                    <a:pt x="5564" y="16"/>
                    <a:pt x="5559" y="16"/>
                  </a:cubicBezTo>
                  <a:close/>
                  <a:moveTo>
                    <a:pt x="5527" y="16"/>
                  </a:moveTo>
                  <a:lnTo>
                    <a:pt x="5527" y="16"/>
                  </a:lnTo>
                  <a:cubicBezTo>
                    <a:pt x="5523" y="16"/>
                    <a:pt x="5519" y="13"/>
                    <a:pt x="5519" y="8"/>
                  </a:cubicBezTo>
                  <a:cubicBezTo>
                    <a:pt x="5519" y="4"/>
                    <a:pt x="5523" y="0"/>
                    <a:pt x="5527" y="0"/>
                  </a:cubicBezTo>
                  <a:lnTo>
                    <a:pt x="5527" y="0"/>
                  </a:lnTo>
                  <a:cubicBezTo>
                    <a:pt x="5531" y="0"/>
                    <a:pt x="5535" y="4"/>
                    <a:pt x="5535" y="8"/>
                  </a:cubicBezTo>
                  <a:cubicBezTo>
                    <a:pt x="5535" y="13"/>
                    <a:pt x="5531" y="16"/>
                    <a:pt x="5527" y="16"/>
                  </a:cubicBezTo>
                  <a:close/>
                  <a:moveTo>
                    <a:pt x="5495" y="16"/>
                  </a:moveTo>
                  <a:lnTo>
                    <a:pt x="5495" y="16"/>
                  </a:lnTo>
                  <a:cubicBezTo>
                    <a:pt x="5491" y="16"/>
                    <a:pt x="5487" y="13"/>
                    <a:pt x="5487" y="8"/>
                  </a:cubicBezTo>
                  <a:cubicBezTo>
                    <a:pt x="5487" y="4"/>
                    <a:pt x="5491" y="0"/>
                    <a:pt x="5495" y="0"/>
                  </a:cubicBezTo>
                  <a:lnTo>
                    <a:pt x="5495" y="0"/>
                  </a:lnTo>
                  <a:cubicBezTo>
                    <a:pt x="5499" y="0"/>
                    <a:pt x="5503" y="4"/>
                    <a:pt x="5503" y="8"/>
                  </a:cubicBezTo>
                  <a:cubicBezTo>
                    <a:pt x="5503" y="13"/>
                    <a:pt x="5499" y="16"/>
                    <a:pt x="5495" y="16"/>
                  </a:cubicBezTo>
                  <a:close/>
                  <a:moveTo>
                    <a:pt x="5463" y="16"/>
                  </a:moveTo>
                  <a:lnTo>
                    <a:pt x="5463" y="16"/>
                  </a:lnTo>
                  <a:cubicBezTo>
                    <a:pt x="5459" y="16"/>
                    <a:pt x="5455" y="13"/>
                    <a:pt x="5455" y="8"/>
                  </a:cubicBezTo>
                  <a:cubicBezTo>
                    <a:pt x="5455" y="4"/>
                    <a:pt x="5459" y="0"/>
                    <a:pt x="5463" y="0"/>
                  </a:cubicBezTo>
                  <a:lnTo>
                    <a:pt x="5463" y="0"/>
                  </a:lnTo>
                  <a:cubicBezTo>
                    <a:pt x="5467" y="0"/>
                    <a:pt x="5471" y="4"/>
                    <a:pt x="5471" y="8"/>
                  </a:cubicBezTo>
                  <a:cubicBezTo>
                    <a:pt x="5471" y="13"/>
                    <a:pt x="5467" y="16"/>
                    <a:pt x="5463" y="16"/>
                  </a:cubicBezTo>
                  <a:close/>
                  <a:moveTo>
                    <a:pt x="5431" y="16"/>
                  </a:moveTo>
                  <a:lnTo>
                    <a:pt x="5431" y="16"/>
                  </a:lnTo>
                  <a:cubicBezTo>
                    <a:pt x="5427" y="16"/>
                    <a:pt x="5423" y="13"/>
                    <a:pt x="5423" y="8"/>
                  </a:cubicBezTo>
                  <a:cubicBezTo>
                    <a:pt x="5423" y="4"/>
                    <a:pt x="5427" y="0"/>
                    <a:pt x="5431" y="0"/>
                  </a:cubicBezTo>
                  <a:lnTo>
                    <a:pt x="5431" y="0"/>
                  </a:lnTo>
                  <a:cubicBezTo>
                    <a:pt x="5435" y="0"/>
                    <a:pt x="5439" y="4"/>
                    <a:pt x="5439" y="8"/>
                  </a:cubicBezTo>
                  <a:cubicBezTo>
                    <a:pt x="5439" y="13"/>
                    <a:pt x="5435" y="16"/>
                    <a:pt x="5431" y="16"/>
                  </a:cubicBezTo>
                  <a:close/>
                  <a:moveTo>
                    <a:pt x="5399" y="16"/>
                  </a:moveTo>
                  <a:lnTo>
                    <a:pt x="5399" y="16"/>
                  </a:lnTo>
                  <a:cubicBezTo>
                    <a:pt x="5395" y="16"/>
                    <a:pt x="5391" y="13"/>
                    <a:pt x="5391" y="8"/>
                  </a:cubicBezTo>
                  <a:cubicBezTo>
                    <a:pt x="5391" y="4"/>
                    <a:pt x="5395" y="0"/>
                    <a:pt x="5399" y="0"/>
                  </a:cubicBezTo>
                  <a:lnTo>
                    <a:pt x="5399" y="0"/>
                  </a:lnTo>
                  <a:cubicBezTo>
                    <a:pt x="5403" y="0"/>
                    <a:pt x="5407" y="4"/>
                    <a:pt x="5407" y="8"/>
                  </a:cubicBezTo>
                  <a:cubicBezTo>
                    <a:pt x="5407" y="13"/>
                    <a:pt x="5403" y="16"/>
                    <a:pt x="5399" y="16"/>
                  </a:cubicBezTo>
                  <a:close/>
                  <a:moveTo>
                    <a:pt x="5367" y="16"/>
                  </a:moveTo>
                  <a:lnTo>
                    <a:pt x="5367" y="16"/>
                  </a:lnTo>
                  <a:cubicBezTo>
                    <a:pt x="5363" y="16"/>
                    <a:pt x="5359" y="13"/>
                    <a:pt x="5359" y="8"/>
                  </a:cubicBezTo>
                  <a:cubicBezTo>
                    <a:pt x="5359" y="4"/>
                    <a:pt x="5363" y="0"/>
                    <a:pt x="5367" y="0"/>
                  </a:cubicBezTo>
                  <a:lnTo>
                    <a:pt x="5367" y="0"/>
                  </a:lnTo>
                  <a:cubicBezTo>
                    <a:pt x="5371" y="0"/>
                    <a:pt x="5375" y="4"/>
                    <a:pt x="5375" y="8"/>
                  </a:cubicBezTo>
                  <a:cubicBezTo>
                    <a:pt x="5375" y="13"/>
                    <a:pt x="5371" y="16"/>
                    <a:pt x="5367" y="16"/>
                  </a:cubicBezTo>
                  <a:close/>
                  <a:moveTo>
                    <a:pt x="5335" y="16"/>
                  </a:moveTo>
                  <a:lnTo>
                    <a:pt x="5335" y="16"/>
                  </a:lnTo>
                  <a:cubicBezTo>
                    <a:pt x="5331" y="16"/>
                    <a:pt x="5327" y="13"/>
                    <a:pt x="5327" y="8"/>
                  </a:cubicBezTo>
                  <a:cubicBezTo>
                    <a:pt x="5327" y="4"/>
                    <a:pt x="5331" y="0"/>
                    <a:pt x="5335" y="0"/>
                  </a:cubicBezTo>
                  <a:lnTo>
                    <a:pt x="5335" y="0"/>
                  </a:lnTo>
                  <a:cubicBezTo>
                    <a:pt x="5339" y="0"/>
                    <a:pt x="5343" y="4"/>
                    <a:pt x="5343" y="8"/>
                  </a:cubicBezTo>
                  <a:cubicBezTo>
                    <a:pt x="5343" y="13"/>
                    <a:pt x="5339" y="16"/>
                    <a:pt x="5335" y="16"/>
                  </a:cubicBezTo>
                  <a:close/>
                  <a:moveTo>
                    <a:pt x="5303" y="16"/>
                  </a:moveTo>
                  <a:lnTo>
                    <a:pt x="5303" y="16"/>
                  </a:lnTo>
                  <a:cubicBezTo>
                    <a:pt x="5299" y="16"/>
                    <a:pt x="5295" y="13"/>
                    <a:pt x="5295" y="8"/>
                  </a:cubicBezTo>
                  <a:cubicBezTo>
                    <a:pt x="5295" y="4"/>
                    <a:pt x="5299" y="0"/>
                    <a:pt x="5303" y="0"/>
                  </a:cubicBezTo>
                  <a:lnTo>
                    <a:pt x="5303" y="0"/>
                  </a:lnTo>
                  <a:cubicBezTo>
                    <a:pt x="5307" y="0"/>
                    <a:pt x="5311" y="4"/>
                    <a:pt x="5311" y="8"/>
                  </a:cubicBezTo>
                  <a:cubicBezTo>
                    <a:pt x="5311" y="13"/>
                    <a:pt x="5307" y="16"/>
                    <a:pt x="5303" y="16"/>
                  </a:cubicBezTo>
                  <a:close/>
                  <a:moveTo>
                    <a:pt x="5271" y="16"/>
                  </a:moveTo>
                  <a:lnTo>
                    <a:pt x="5271" y="16"/>
                  </a:lnTo>
                  <a:cubicBezTo>
                    <a:pt x="5266" y="16"/>
                    <a:pt x="5263" y="13"/>
                    <a:pt x="5263" y="8"/>
                  </a:cubicBezTo>
                  <a:cubicBezTo>
                    <a:pt x="5263" y="4"/>
                    <a:pt x="5266" y="0"/>
                    <a:pt x="5271" y="0"/>
                  </a:cubicBezTo>
                  <a:lnTo>
                    <a:pt x="5271" y="0"/>
                  </a:lnTo>
                  <a:cubicBezTo>
                    <a:pt x="5275" y="0"/>
                    <a:pt x="5279" y="4"/>
                    <a:pt x="5279" y="8"/>
                  </a:cubicBezTo>
                  <a:cubicBezTo>
                    <a:pt x="5279" y="13"/>
                    <a:pt x="5275" y="16"/>
                    <a:pt x="5271" y="16"/>
                  </a:cubicBezTo>
                  <a:close/>
                  <a:moveTo>
                    <a:pt x="5239" y="16"/>
                  </a:moveTo>
                  <a:lnTo>
                    <a:pt x="5239" y="16"/>
                  </a:lnTo>
                  <a:cubicBezTo>
                    <a:pt x="5234" y="16"/>
                    <a:pt x="5231" y="13"/>
                    <a:pt x="5231" y="8"/>
                  </a:cubicBezTo>
                  <a:cubicBezTo>
                    <a:pt x="5231" y="4"/>
                    <a:pt x="5234" y="0"/>
                    <a:pt x="5239" y="0"/>
                  </a:cubicBezTo>
                  <a:lnTo>
                    <a:pt x="5239" y="0"/>
                  </a:lnTo>
                  <a:cubicBezTo>
                    <a:pt x="5243" y="0"/>
                    <a:pt x="5247" y="4"/>
                    <a:pt x="5247" y="8"/>
                  </a:cubicBezTo>
                  <a:cubicBezTo>
                    <a:pt x="5247" y="13"/>
                    <a:pt x="5243" y="16"/>
                    <a:pt x="5239" y="16"/>
                  </a:cubicBezTo>
                  <a:close/>
                  <a:moveTo>
                    <a:pt x="5207" y="16"/>
                  </a:moveTo>
                  <a:lnTo>
                    <a:pt x="5207" y="16"/>
                  </a:lnTo>
                  <a:cubicBezTo>
                    <a:pt x="5202" y="16"/>
                    <a:pt x="5199" y="13"/>
                    <a:pt x="5199" y="8"/>
                  </a:cubicBezTo>
                  <a:cubicBezTo>
                    <a:pt x="5199" y="4"/>
                    <a:pt x="5202" y="0"/>
                    <a:pt x="5207" y="0"/>
                  </a:cubicBezTo>
                  <a:lnTo>
                    <a:pt x="5207" y="0"/>
                  </a:lnTo>
                  <a:cubicBezTo>
                    <a:pt x="5211" y="0"/>
                    <a:pt x="5215" y="4"/>
                    <a:pt x="5215" y="8"/>
                  </a:cubicBezTo>
                  <a:cubicBezTo>
                    <a:pt x="5215" y="13"/>
                    <a:pt x="5211" y="16"/>
                    <a:pt x="5207" y="16"/>
                  </a:cubicBezTo>
                  <a:close/>
                  <a:moveTo>
                    <a:pt x="5175" y="16"/>
                  </a:moveTo>
                  <a:lnTo>
                    <a:pt x="5175" y="16"/>
                  </a:lnTo>
                  <a:cubicBezTo>
                    <a:pt x="5170" y="16"/>
                    <a:pt x="5167" y="13"/>
                    <a:pt x="5167" y="8"/>
                  </a:cubicBezTo>
                  <a:cubicBezTo>
                    <a:pt x="5167" y="4"/>
                    <a:pt x="5170" y="0"/>
                    <a:pt x="5175" y="0"/>
                  </a:cubicBezTo>
                  <a:lnTo>
                    <a:pt x="5175" y="0"/>
                  </a:lnTo>
                  <a:cubicBezTo>
                    <a:pt x="5179" y="0"/>
                    <a:pt x="5183" y="4"/>
                    <a:pt x="5183" y="8"/>
                  </a:cubicBezTo>
                  <a:cubicBezTo>
                    <a:pt x="5183" y="13"/>
                    <a:pt x="5179" y="16"/>
                    <a:pt x="5175" y="16"/>
                  </a:cubicBezTo>
                  <a:close/>
                  <a:moveTo>
                    <a:pt x="5143" y="16"/>
                  </a:moveTo>
                  <a:lnTo>
                    <a:pt x="5143" y="16"/>
                  </a:lnTo>
                  <a:cubicBezTo>
                    <a:pt x="5138" y="16"/>
                    <a:pt x="5135" y="13"/>
                    <a:pt x="5135" y="8"/>
                  </a:cubicBezTo>
                  <a:cubicBezTo>
                    <a:pt x="5135" y="4"/>
                    <a:pt x="5138" y="0"/>
                    <a:pt x="5143" y="0"/>
                  </a:cubicBezTo>
                  <a:lnTo>
                    <a:pt x="5143" y="0"/>
                  </a:lnTo>
                  <a:cubicBezTo>
                    <a:pt x="5147" y="0"/>
                    <a:pt x="5151" y="4"/>
                    <a:pt x="5151" y="8"/>
                  </a:cubicBezTo>
                  <a:cubicBezTo>
                    <a:pt x="5151" y="13"/>
                    <a:pt x="5147" y="16"/>
                    <a:pt x="5143" y="16"/>
                  </a:cubicBezTo>
                  <a:close/>
                  <a:moveTo>
                    <a:pt x="5111" y="16"/>
                  </a:moveTo>
                  <a:lnTo>
                    <a:pt x="5111" y="16"/>
                  </a:lnTo>
                  <a:cubicBezTo>
                    <a:pt x="5106" y="16"/>
                    <a:pt x="5103" y="13"/>
                    <a:pt x="5103" y="8"/>
                  </a:cubicBezTo>
                  <a:cubicBezTo>
                    <a:pt x="5103" y="4"/>
                    <a:pt x="5106" y="0"/>
                    <a:pt x="5111" y="0"/>
                  </a:cubicBezTo>
                  <a:lnTo>
                    <a:pt x="5111" y="0"/>
                  </a:lnTo>
                  <a:cubicBezTo>
                    <a:pt x="5115" y="0"/>
                    <a:pt x="5119" y="4"/>
                    <a:pt x="5119" y="8"/>
                  </a:cubicBezTo>
                  <a:cubicBezTo>
                    <a:pt x="5119" y="13"/>
                    <a:pt x="5115" y="16"/>
                    <a:pt x="5111" y="16"/>
                  </a:cubicBezTo>
                  <a:close/>
                  <a:moveTo>
                    <a:pt x="5079" y="16"/>
                  </a:moveTo>
                  <a:lnTo>
                    <a:pt x="5079" y="16"/>
                  </a:lnTo>
                  <a:cubicBezTo>
                    <a:pt x="5074" y="16"/>
                    <a:pt x="5071" y="13"/>
                    <a:pt x="5071" y="8"/>
                  </a:cubicBezTo>
                  <a:cubicBezTo>
                    <a:pt x="5071" y="4"/>
                    <a:pt x="5074" y="0"/>
                    <a:pt x="5079" y="0"/>
                  </a:cubicBezTo>
                  <a:lnTo>
                    <a:pt x="5079" y="0"/>
                  </a:lnTo>
                  <a:cubicBezTo>
                    <a:pt x="5083" y="0"/>
                    <a:pt x="5087" y="4"/>
                    <a:pt x="5087" y="8"/>
                  </a:cubicBezTo>
                  <a:cubicBezTo>
                    <a:pt x="5087" y="13"/>
                    <a:pt x="5083" y="16"/>
                    <a:pt x="5079" y="16"/>
                  </a:cubicBezTo>
                  <a:close/>
                  <a:moveTo>
                    <a:pt x="5047" y="16"/>
                  </a:moveTo>
                  <a:lnTo>
                    <a:pt x="5047" y="16"/>
                  </a:lnTo>
                  <a:cubicBezTo>
                    <a:pt x="5042" y="16"/>
                    <a:pt x="5039" y="13"/>
                    <a:pt x="5039" y="8"/>
                  </a:cubicBezTo>
                  <a:cubicBezTo>
                    <a:pt x="5039" y="4"/>
                    <a:pt x="5042" y="0"/>
                    <a:pt x="5047" y="0"/>
                  </a:cubicBezTo>
                  <a:lnTo>
                    <a:pt x="5047" y="0"/>
                  </a:lnTo>
                  <a:cubicBezTo>
                    <a:pt x="5051" y="0"/>
                    <a:pt x="5055" y="4"/>
                    <a:pt x="5055" y="8"/>
                  </a:cubicBezTo>
                  <a:cubicBezTo>
                    <a:pt x="5055" y="13"/>
                    <a:pt x="5051" y="16"/>
                    <a:pt x="5047" y="16"/>
                  </a:cubicBezTo>
                  <a:close/>
                  <a:moveTo>
                    <a:pt x="5015" y="16"/>
                  </a:moveTo>
                  <a:lnTo>
                    <a:pt x="5015" y="16"/>
                  </a:lnTo>
                  <a:cubicBezTo>
                    <a:pt x="5010" y="16"/>
                    <a:pt x="5007" y="13"/>
                    <a:pt x="5007" y="8"/>
                  </a:cubicBezTo>
                  <a:cubicBezTo>
                    <a:pt x="5007" y="4"/>
                    <a:pt x="5010" y="0"/>
                    <a:pt x="5015" y="0"/>
                  </a:cubicBezTo>
                  <a:lnTo>
                    <a:pt x="5015" y="0"/>
                  </a:lnTo>
                  <a:cubicBezTo>
                    <a:pt x="5019" y="0"/>
                    <a:pt x="5023" y="4"/>
                    <a:pt x="5023" y="8"/>
                  </a:cubicBezTo>
                  <a:cubicBezTo>
                    <a:pt x="5023" y="13"/>
                    <a:pt x="5019" y="16"/>
                    <a:pt x="5015" y="16"/>
                  </a:cubicBezTo>
                  <a:close/>
                  <a:moveTo>
                    <a:pt x="4983" y="16"/>
                  </a:moveTo>
                  <a:lnTo>
                    <a:pt x="4983" y="16"/>
                  </a:lnTo>
                  <a:cubicBezTo>
                    <a:pt x="4978" y="16"/>
                    <a:pt x="4975" y="13"/>
                    <a:pt x="4975" y="8"/>
                  </a:cubicBezTo>
                  <a:cubicBezTo>
                    <a:pt x="4975" y="4"/>
                    <a:pt x="4978" y="0"/>
                    <a:pt x="4983" y="0"/>
                  </a:cubicBezTo>
                  <a:lnTo>
                    <a:pt x="4983" y="0"/>
                  </a:lnTo>
                  <a:cubicBezTo>
                    <a:pt x="4987" y="0"/>
                    <a:pt x="4991" y="4"/>
                    <a:pt x="4991" y="8"/>
                  </a:cubicBezTo>
                  <a:cubicBezTo>
                    <a:pt x="4991" y="13"/>
                    <a:pt x="4987" y="16"/>
                    <a:pt x="4983" y="16"/>
                  </a:cubicBezTo>
                  <a:close/>
                  <a:moveTo>
                    <a:pt x="4951" y="16"/>
                  </a:moveTo>
                  <a:lnTo>
                    <a:pt x="4951" y="16"/>
                  </a:lnTo>
                  <a:cubicBezTo>
                    <a:pt x="4946" y="16"/>
                    <a:pt x="4943" y="13"/>
                    <a:pt x="4943" y="8"/>
                  </a:cubicBezTo>
                  <a:cubicBezTo>
                    <a:pt x="4943" y="4"/>
                    <a:pt x="4946" y="0"/>
                    <a:pt x="4951" y="0"/>
                  </a:cubicBezTo>
                  <a:lnTo>
                    <a:pt x="4951" y="0"/>
                  </a:lnTo>
                  <a:cubicBezTo>
                    <a:pt x="4955" y="0"/>
                    <a:pt x="4959" y="4"/>
                    <a:pt x="4959" y="8"/>
                  </a:cubicBezTo>
                  <a:cubicBezTo>
                    <a:pt x="4959" y="13"/>
                    <a:pt x="4955" y="16"/>
                    <a:pt x="4951" y="16"/>
                  </a:cubicBezTo>
                  <a:close/>
                  <a:moveTo>
                    <a:pt x="4919" y="16"/>
                  </a:moveTo>
                  <a:lnTo>
                    <a:pt x="4919" y="16"/>
                  </a:lnTo>
                  <a:cubicBezTo>
                    <a:pt x="4914" y="16"/>
                    <a:pt x="4911" y="13"/>
                    <a:pt x="4911" y="8"/>
                  </a:cubicBezTo>
                  <a:cubicBezTo>
                    <a:pt x="4911" y="4"/>
                    <a:pt x="4914" y="0"/>
                    <a:pt x="4919" y="0"/>
                  </a:cubicBezTo>
                  <a:lnTo>
                    <a:pt x="4919" y="0"/>
                  </a:lnTo>
                  <a:cubicBezTo>
                    <a:pt x="4923" y="0"/>
                    <a:pt x="4927" y="4"/>
                    <a:pt x="4927" y="8"/>
                  </a:cubicBezTo>
                  <a:cubicBezTo>
                    <a:pt x="4927" y="13"/>
                    <a:pt x="4923" y="16"/>
                    <a:pt x="4919" y="16"/>
                  </a:cubicBezTo>
                  <a:close/>
                  <a:moveTo>
                    <a:pt x="4887" y="16"/>
                  </a:moveTo>
                  <a:lnTo>
                    <a:pt x="4887" y="16"/>
                  </a:lnTo>
                  <a:cubicBezTo>
                    <a:pt x="4882" y="16"/>
                    <a:pt x="4879" y="13"/>
                    <a:pt x="4879" y="8"/>
                  </a:cubicBezTo>
                  <a:cubicBezTo>
                    <a:pt x="4879" y="4"/>
                    <a:pt x="4882" y="0"/>
                    <a:pt x="4887" y="0"/>
                  </a:cubicBezTo>
                  <a:lnTo>
                    <a:pt x="4887" y="0"/>
                  </a:lnTo>
                  <a:cubicBezTo>
                    <a:pt x="4891" y="0"/>
                    <a:pt x="4895" y="4"/>
                    <a:pt x="4895" y="8"/>
                  </a:cubicBezTo>
                  <a:cubicBezTo>
                    <a:pt x="4895" y="13"/>
                    <a:pt x="4891" y="16"/>
                    <a:pt x="4887" y="16"/>
                  </a:cubicBezTo>
                  <a:close/>
                  <a:moveTo>
                    <a:pt x="4855" y="16"/>
                  </a:moveTo>
                  <a:lnTo>
                    <a:pt x="4855" y="16"/>
                  </a:lnTo>
                  <a:cubicBezTo>
                    <a:pt x="4850" y="16"/>
                    <a:pt x="4847" y="13"/>
                    <a:pt x="4847" y="8"/>
                  </a:cubicBezTo>
                  <a:cubicBezTo>
                    <a:pt x="4847" y="4"/>
                    <a:pt x="4850" y="0"/>
                    <a:pt x="4855" y="0"/>
                  </a:cubicBezTo>
                  <a:lnTo>
                    <a:pt x="4855" y="0"/>
                  </a:lnTo>
                  <a:cubicBezTo>
                    <a:pt x="4859" y="0"/>
                    <a:pt x="4863" y="4"/>
                    <a:pt x="4863" y="8"/>
                  </a:cubicBezTo>
                  <a:cubicBezTo>
                    <a:pt x="4863" y="13"/>
                    <a:pt x="4859" y="16"/>
                    <a:pt x="4855" y="16"/>
                  </a:cubicBezTo>
                  <a:close/>
                  <a:moveTo>
                    <a:pt x="4823" y="16"/>
                  </a:moveTo>
                  <a:lnTo>
                    <a:pt x="4823" y="16"/>
                  </a:lnTo>
                  <a:cubicBezTo>
                    <a:pt x="4818" y="16"/>
                    <a:pt x="4815" y="13"/>
                    <a:pt x="4815" y="8"/>
                  </a:cubicBezTo>
                  <a:cubicBezTo>
                    <a:pt x="4815" y="4"/>
                    <a:pt x="4818" y="0"/>
                    <a:pt x="4823" y="0"/>
                  </a:cubicBezTo>
                  <a:lnTo>
                    <a:pt x="4823" y="0"/>
                  </a:lnTo>
                  <a:cubicBezTo>
                    <a:pt x="4827" y="0"/>
                    <a:pt x="4831" y="4"/>
                    <a:pt x="4831" y="8"/>
                  </a:cubicBezTo>
                  <a:cubicBezTo>
                    <a:pt x="4831" y="13"/>
                    <a:pt x="4827" y="16"/>
                    <a:pt x="4823" y="16"/>
                  </a:cubicBezTo>
                  <a:close/>
                  <a:moveTo>
                    <a:pt x="4791" y="16"/>
                  </a:moveTo>
                  <a:lnTo>
                    <a:pt x="4791" y="16"/>
                  </a:lnTo>
                  <a:cubicBezTo>
                    <a:pt x="4786" y="16"/>
                    <a:pt x="4783" y="13"/>
                    <a:pt x="4783" y="8"/>
                  </a:cubicBezTo>
                  <a:cubicBezTo>
                    <a:pt x="4783" y="4"/>
                    <a:pt x="4786" y="0"/>
                    <a:pt x="4791" y="0"/>
                  </a:cubicBezTo>
                  <a:lnTo>
                    <a:pt x="4791" y="0"/>
                  </a:lnTo>
                  <a:cubicBezTo>
                    <a:pt x="4795" y="0"/>
                    <a:pt x="4799" y="4"/>
                    <a:pt x="4799" y="8"/>
                  </a:cubicBezTo>
                  <a:cubicBezTo>
                    <a:pt x="4799" y="13"/>
                    <a:pt x="4795" y="16"/>
                    <a:pt x="4791" y="16"/>
                  </a:cubicBezTo>
                  <a:close/>
                  <a:moveTo>
                    <a:pt x="4759" y="16"/>
                  </a:moveTo>
                  <a:lnTo>
                    <a:pt x="4759" y="16"/>
                  </a:lnTo>
                  <a:cubicBezTo>
                    <a:pt x="4754" y="16"/>
                    <a:pt x="4751" y="13"/>
                    <a:pt x="4751" y="8"/>
                  </a:cubicBezTo>
                  <a:cubicBezTo>
                    <a:pt x="4751" y="4"/>
                    <a:pt x="4754" y="0"/>
                    <a:pt x="4759" y="0"/>
                  </a:cubicBezTo>
                  <a:lnTo>
                    <a:pt x="4759" y="0"/>
                  </a:lnTo>
                  <a:cubicBezTo>
                    <a:pt x="4763" y="0"/>
                    <a:pt x="4767" y="4"/>
                    <a:pt x="4767" y="8"/>
                  </a:cubicBezTo>
                  <a:cubicBezTo>
                    <a:pt x="4767" y="13"/>
                    <a:pt x="4763" y="16"/>
                    <a:pt x="4759" y="16"/>
                  </a:cubicBezTo>
                  <a:close/>
                  <a:moveTo>
                    <a:pt x="4727" y="16"/>
                  </a:moveTo>
                  <a:lnTo>
                    <a:pt x="4727" y="16"/>
                  </a:lnTo>
                  <a:cubicBezTo>
                    <a:pt x="4722" y="16"/>
                    <a:pt x="4719" y="13"/>
                    <a:pt x="4719" y="8"/>
                  </a:cubicBezTo>
                  <a:cubicBezTo>
                    <a:pt x="4719" y="4"/>
                    <a:pt x="4722" y="0"/>
                    <a:pt x="4727" y="0"/>
                  </a:cubicBezTo>
                  <a:lnTo>
                    <a:pt x="4727" y="0"/>
                  </a:lnTo>
                  <a:cubicBezTo>
                    <a:pt x="4731" y="0"/>
                    <a:pt x="4735" y="4"/>
                    <a:pt x="4735" y="8"/>
                  </a:cubicBezTo>
                  <a:cubicBezTo>
                    <a:pt x="4735" y="13"/>
                    <a:pt x="4731" y="16"/>
                    <a:pt x="4727" y="16"/>
                  </a:cubicBezTo>
                  <a:close/>
                  <a:moveTo>
                    <a:pt x="4695" y="16"/>
                  </a:moveTo>
                  <a:lnTo>
                    <a:pt x="4695" y="16"/>
                  </a:lnTo>
                  <a:cubicBezTo>
                    <a:pt x="4690" y="16"/>
                    <a:pt x="4687" y="13"/>
                    <a:pt x="4687" y="8"/>
                  </a:cubicBezTo>
                  <a:cubicBezTo>
                    <a:pt x="4687" y="4"/>
                    <a:pt x="4690" y="0"/>
                    <a:pt x="4695" y="0"/>
                  </a:cubicBezTo>
                  <a:lnTo>
                    <a:pt x="4695" y="0"/>
                  </a:lnTo>
                  <a:cubicBezTo>
                    <a:pt x="4699" y="0"/>
                    <a:pt x="4703" y="4"/>
                    <a:pt x="4703" y="8"/>
                  </a:cubicBezTo>
                  <a:cubicBezTo>
                    <a:pt x="4703" y="13"/>
                    <a:pt x="4699" y="16"/>
                    <a:pt x="4695" y="16"/>
                  </a:cubicBezTo>
                  <a:close/>
                  <a:moveTo>
                    <a:pt x="4663" y="16"/>
                  </a:moveTo>
                  <a:lnTo>
                    <a:pt x="4663" y="16"/>
                  </a:lnTo>
                  <a:cubicBezTo>
                    <a:pt x="4658" y="16"/>
                    <a:pt x="4655" y="13"/>
                    <a:pt x="4655" y="8"/>
                  </a:cubicBezTo>
                  <a:cubicBezTo>
                    <a:pt x="4655" y="4"/>
                    <a:pt x="4658" y="0"/>
                    <a:pt x="4663" y="0"/>
                  </a:cubicBezTo>
                  <a:lnTo>
                    <a:pt x="4663" y="0"/>
                  </a:lnTo>
                  <a:cubicBezTo>
                    <a:pt x="4667" y="0"/>
                    <a:pt x="4671" y="4"/>
                    <a:pt x="4671" y="8"/>
                  </a:cubicBezTo>
                  <a:cubicBezTo>
                    <a:pt x="4671" y="13"/>
                    <a:pt x="4667" y="16"/>
                    <a:pt x="4663" y="16"/>
                  </a:cubicBezTo>
                  <a:close/>
                  <a:moveTo>
                    <a:pt x="4631" y="16"/>
                  </a:moveTo>
                  <a:lnTo>
                    <a:pt x="4631" y="16"/>
                  </a:lnTo>
                  <a:cubicBezTo>
                    <a:pt x="4626" y="16"/>
                    <a:pt x="4623" y="13"/>
                    <a:pt x="4623" y="8"/>
                  </a:cubicBezTo>
                  <a:cubicBezTo>
                    <a:pt x="4623" y="4"/>
                    <a:pt x="4626" y="0"/>
                    <a:pt x="4631" y="0"/>
                  </a:cubicBezTo>
                  <a:lnTo>
                    <a:pt x="4631" y="0"/>
                  </a:lnTo>
                  <a:cubicBezTo>
                    <a:pt x="4635" y="0"/>
                    <a:pt x="4639" y="4"/>
                    <a:pt x="4639" y="8"/>
                  </a:cubicBezTo>
                  <a:cubicBezTo>
                    <a:pt x="4639" y="13"/>
                    <a:pt x="4635" y="16"/>
                    <a:pt x="4631" y="16"/>
                  </a:cubicBezTo>
                  <a:close/>
                  <a:moveTo>
                    <a:pt x="4599" y="16"/>
                  </a:moveTo>
                  <a:lnTo>
                    <a:pt x="4599" y="16"/>
                  </a:lnTo>
                  <a:cubicBezTo>
                    <a:pt x="4594" y="16"/>
                    <a:pt x="4591" y="13"/>
                    <a:pt x="4591" y="8"/>
                  </a:cubicBezTo>
                  <a:cubicBezTo>
                    <a:pt x="4591" y="4"/>
                    <a:pt x="4594" y="0"/>
                    <a:pt x="4599" y="0"/>
                  </a:cubicBezTo>
                  <a:lnTo>
                    <a:pt x="4599" y="0"/>
                  </a:lnTo>
                  <a:cubicBezTo>
                    <a:pt x="4603" y="0"/>
                    <a:pt x="4607" y="4"/>
                    <a:pt x="4607" y="8"/>
                  </a:cubicBezTo>
                  <a:cubicBezTo>
                    <a:pt x="4607" y="13"/>
                    <a:pt x="4603" y="16"/>
                    <a:pt x="4599" y="16"/>
                  </a:cubicBezTo>
                  <a:close/>
                  <a:moveTo>
                    <a:pt x="4567" y="16"/>
                  </a:moveTo>
                  <a:lnTo>
                    <a:pt x="4567" y="16"/>
                  </a:lnTo>
                  <a:cubicBezTo>
                    <a:pt x="4562" y="16"/>
                    <a:pt x="4559" y="13"/>
                    <a:pt x="4559" y="8"/>
                  </a:cubicBezTo>
                  <a:cubicBezTo>
                    <a:pt x="4559" y="4"/>
                    <a:pt x="4562" y="0"/>
                    <a:pt x="4567" y="0"/>
                  </a:cubicBezTo>
                  <a:lnTo>
                    <a:pt x="4567" y="0"/>
                  </a:lnTo>
                  <a:cubicBezTo>
                    <a:pt x="4571" y="0"/>
                    <a:pt x="4575" y="4"/>
                    <a:pt x="4575" y="8"/>
                  </a:cubicBezTo>
                  <a:cubicBezTo>
                    <a:pt x="4575" y="13"/>
                    <a:pt x="4571" y="16"/>
                    <a:pt x="4567" y="16"/>
                  </a:cubicBezTo>
                  <a:close/>
                  <a:moveTo>
                    <a:pt x="4535" y="16"/>
                  </a:moveTo>
                  <a:lnTo>
                    <a:pt x="4535" y="16"/>
                  </a:lnTo>
                  <a:cubicBezTo>
                    <a:pt x="4530" y="16"/>
                    <a:pt x="4527" y="13"/>
                    <a:pt x="4527" y="8"/>
                  </a:cubicBezTo>
                  <a:cubicBezTo>
                    <a:pt x="4527" y="4"/>
                    <a:pt x="4530" y="0"/>
                    <a:pt x="4535" y="0"/>
                  </a:cubicBezTo>
                  <a:lnTo>
                    <a:pt x="4535" y="0"/>
                  </a:lnTo>
                  <a:cubicBezTo>
                    <a:pt x="4539" y="0"/>
                    <a:pt x="4543" y="4"/>
                    <a:pt x="4543" y="8"/>
                  </a:cubicBezTo>
                  <a:cubicBezTo>
                    <a:pt x="4543" y="13"/>
                    <a:pt x="4539" y="16"/>
                    <a:pt x="4535" y="16"/>
                  </a:cubicBezTo>
                  <a:close/>
                  <a:moveTo>
                    <a:pt x="4503" y="16"/>
                  </a:moveTo>
                  <a:lnTo>
                    <a:pt x="4502" y="16"/>
                  </a:lnTo>
                  <a:cubicBezTo>
                    <a:pt x="4498" y="16"/>
                    <a:pt x="4494" y="13"/>
                    <a:pt x="4494" y="8"/>
                  </a:cubicBezTo>
                  <a:cubicBezTo>
                    <a:pt x="4494" y="4"/>
                    <a:pt x="4498" y="0"/>
                    <a:pt x="4502" y="0"/>
                  </a:cubicBezTo>
                  <a:lnTo>
                    <a:pt x="4503" y="0"/>
                  </a:lnTo>
                  <a:cubicBezTo>
                    <a:pt x="4507" y="0"/>
                    <a:pt x="4511" y="4"/>
                    <a:pt x="4511" y="8"/>
                  </a:cubicBezTo>
                  <a:cubicBezTo>
                    <a:pt x="4511" y="13"/>
                    <a:pt x="4507" y="16"/>
                    <a:pt x="4503" y="16"/>
                  </a:cubicBezTo>
                  <a:close/>
                  <a:moveTo>
                    <a:pt x="4470" y="16"/>
                  </a:moveTo>
                  <a:lnTo>
                    <a:pt x="4470" y="16"/>
                  </a:lnTo>
                  <a:cubicBezTo>
                    <a:pt x="4466" y="16"/>
                    <a:pt x="4462" y="13"/>
                    <a:pt x="4462" y="8"/>
                  </a:cubicBezTo>
                  <a:cubicBezTo>
                    <a:pt x="4462" y="4"/>
                    <a:pt x="4466" y="0"/>
                    <a:pt x="4470" y="0"/>
                  </a:cubicBezTo>
                  <a:lnTo>
                    <a:pt x="4470" y="0"/>
                  </a:lnTo>
                  <a:cubicBezTo>
                    <a:pt x="4475" y="0"/>
                    <a:pt x="4478" y="4"/>
                    <a:pt x="4478" y="8"/>
                  </a:cubicBezTo>
                  <a:cubicBezTo>
                    <a:pt x="4478" y="13"/>
                    <a:pt x="4475" y="16"/>
                    <a:pt x="4470" y="16"/>
                  </a:cubicBezTo>
                  <a:close/>
                  <a:moveTo>
                    <a:pt x="4438" y="16"/>
                  </a:moveTo>
                  <a:lnTo>
                    <a:pt x="4438" y="16"/>
                  </a:lnTo>
                  <a:cubicBezTo>
                    <a:pt x="4434" y="16"/>
                    <a:pt x="4430" y="13"/>
                    <a:pt x="4430" y="8"/>
                  </a:cubicBezTo>
                  <a:cubicBezTo>
                    <a:pt x="4430" y="4"/>
                    <a:pt x="4434" y="0"/>
                    <a:pt x="4438" y="0"/>
                  </a:cubicBezTo>
                  <a:lnTo>
                    <a:pt x="4438" y="0"/>
                  </a:lnTo>
                  <a:cubicBezTo>
                    <a:pt x="4443" y="0"/>
                    <a:pt x="4446" y="4"/>
                    <a:pt x="4446" y="8"/>
                  </a:cubicBezTo>
                  <a:cubicBezTo>
                    <a:pt x="4446" y="13"/>
                    <a:pt x="4443" y="16"/>
                    <a:pt x="4438" y="16"/>
                  </a:cubicBezTo>
                  <a:close/>
                  <a:moveTo>
                    <a:pt x="4406" y="16"/>
                  </a:moveTo>
                  <a:lnTo>
                    <a:pt x="4406" y="16"/>
                  </a:lnTo>
                  <a:cubicBezTo>
                    <a:pt x="4402" y="16"/>
                    <a:pt x="4398" y="13"/>
                    <a:pt x="4398" y="8"/>
                  </a:cubicBezTo>
                  <a:cubicBezTo>
                    <a:pt x="4398" y="4"/>
                    <a:pt x="4402" y="0"/>
                    <a:pt x="4406" y="0"/>
                  </a:cubicBezTo>
                  <a:lnTo>
                    <a:pt x="4406" y="0"/>
                  </a:lnTo>
                  <a:cubicBezTo>
                    <a:pt x="4411" y="0"/>
                    <a:pt x="4414" y="4"/>
                    <a:pt x="4414" y="8"/>
                  </a:cubicBezTo>
                  <a:cubicBezTo>
                    <a:pt x="4414" y="13"/>
                    <a:pt x="4411" y="16"/>
                    <a:pt x="4406" y="16"/>
                  </a:cubicBezTo>
                  <a:close/>
                  <a:moveTo>
                    <a:pt x="4374" y="16"/>
                  </a:moveTo>
                  <a:lnTo>
                    <a:pt x="4374" y="16"/>
                  </a:lnTo>
                  <a:cubicBezTo>
                    <a:pt x="4370" y="16"/>
                    <a:pt x="4366" y="13"/>
                    <a:pt x="4366" y="8"/>
                  </a:cubicBezTo>
                  <a:cubicBezTo>
                    <a:pt x="4366" y="4"/>
                    <a:pt x="4370" y="0"/>
                    <a:pt x="4374" y="0"/>
                  </a:cubicBezTo>
                  <a:lnTo>
                    <a:pt x="4374" y="0"/>
                  </a:lnTo>
                  <a:cubicBezTo>
                    <a:pt x="4379" y="0"/>
                    <a:pt x="4382" y="4"/>
                    <a:pt x="4382" y="8"/>
                  </a:cubicBezTo>
                  <a:cubicBezTo>
                    <a:pt x="4382" y="13"/>
                    <a:pt x="4379" y="16"/>
                    <a:pt x="4374" y="16"/>
                  </a:cubicBezTo>
                  <a:close/>
                  <a:moveTo>
                    <a:pt x="4342" y="16"/>
                  </a:moveTo>
                  <a:lnTo>
                    <a:pt x="4342" y="16"/>
                  </a:lnTo>
                  <a:cubicBezTo>
                    <a:pt x="4338" y="16"/>
                    <a:pt x="4334" y="13"/>
                    <a:pt x="4334" y="8"/>
                  </a:cubicBezTo>
                  <a:cubicBezTo>
                    <a:pt x="4334" y="4"/>
                    <a:pt x="4338" y="0"/>
                    <a:pt x="4342" y="0"/>
                  </a:cubicBezTo>
                  <a:lnTo>
                    <a:pt x="4342" y="0"/>
                  </a:lnTo>
                  <a:cubicBezTo>
                    <a:pt x="4347" y="0"/>
                    <a:pt x="4350" y="4"/>
                    <a:pt x="4350" y="8"/>
                  </a:cubicBezTo>
                  <a:cubicBezTo>
                    <a:pt x="4350" y="13"/>
                    <a:pt x="4347" y="16"/>
                    <a:pt x="4342" y="16"/>
                  </a:cubicBezTo>
                  <a:close/>
                  <a:moveTo>
                    <a:pt x="4310" y="16"/>
                  </a:moveTo>
                  <a:lnTo>
                    <a:pt x="4310" y="16"/>
                  </a:lnTo>
                  <a:cubicBezTo>
                    <a:pt x="4306" y="16"/>
                    <a:pt x="4302" y="13"/>
                    <a:pt x="4302" y="8"/>
                  </a:cubicBezTo>
                  <a:cubicBezTo>
                    <a:pt x="4302" y="4"/>
                    <a:pt x="4306" y="0"/>
                    <a:pt x="4310" y="0"/>
                  </a:cubicBezTo>
                  <a:lnTo>
                    <a:pt x="4310" y="0"/>
                  </a:lnTo>
                  <a:cubicBezTo>
                    <a:pt x="4315" y="0"/>
                    <a:pt x="4318" y="4"/>
                    <a:pt x="4318" y="8"/>
                  </a:cubicBezTo>
                  <a:cubicBezTo>
                    <a:pt x="4318" y="13"/>
                    <a:pt x="4315" y="16"/>
                    <a:pt x="4310" y="16"/>
                  </a:cubicBezTo>
                  <a:close/>
                  <a:moveTo>
                    <a:pt x="4278" y="16"/>
                  </a:moveTo>
                  <a:lnTo>
                    <a:pt x="4278" y="16"/>
                  </a:lnTo>
                  <a:cubicBezTo>
                    <a:pt x="4274" y="16"/>
                    <a:pt x="4270" y="13"/>
                    <a:pt x="4270" y="8"/>
                  </a:cubicBezTo>
                  <a:cubicBezTo>
                    <a:pt x="4270" y="4"/>
                    <a:pt x="4274" y="0"/>
                    <a:pt x="4278" y="0"/>
                  </a:cubicBezTo>
                  <a:lnTo>
                    <a:pt x="4278" y="0"/>
                  </a:lnTo>
                  <a:cubicBezTo>
                    <a:pt x="4283" y="0"/>
                    <a:pt x="4286" y="4"/>
                    <a:pt x="4286" y="8"/>
                  </a:cubicBezTo>
                  <a:cubicBezTo>
                    <a:pt x="4286" y="13"/>
                    <a:pt x="4283" y="16"/>
                    <a:pt x="4278" y="16"/>
                  </a:cubicBezTo>
                  <a:close/>
                  <a:moveTo>
                    <a:pt x="4246" y="16"/>
                  </a:moveTo>
                  <a:lnTo>
                    <a:pt x="4246" y="16"/>
                  </a:lnTo>
                  <a:cubicBezTo>
                    <a:pt x="4242" y="16"/>
                    <a:pt x="4238" y="13"/>
                    <a:pt x="4238" y="8"/>
                  </a:cubicBezTo>
                  <a:cubicBezTo>
                    <a:pt x="4238" y="4"/>
                    <a:pt x="4242" y="0"/>
                    <a:pt x="4246" y="0"/>
                  </a:cubicBezTo>
                  <a:lnTo>
                    <a:pt x="4246" y="0"/>
                  </a:lnTo>
                  <a:cubicBezTo>
                    <a:pt x="4251" y="0"/>
                    <a:pt x="4254" y="4"/>
                    <a:pt x="4254" y="8"/>
                  </a:cubicBezTo>
                  <a:cubicBezTo>
                    <a:pt x="4254" y="13"/>
                    <a:pt x="4251" y="16"/>
                    <a:pt x="4246" y="16"/>
                  </a:cubicBezTo>
                  <a:close/>
                  <a:moveTo>
                    <a:pt x="4214" y="16"/>
                  </a:moveTo>
                  <a:lnTo>
                    <a:pt x="4214" y="16"/>
                  </a:lnTo>
                  <a:cubicBezTo>
                    <a:pt x="4210" y="16"/>
                    <a:pt x="4206" y="13"/>
                    <a:pt x="4206" y="8"/>
                  </a:cubicBezTo>
                  <a:cubicBezTo>
                    <a:pt x="4206" y="4"/>
                    <a:pt x="4210" y="0"/>
                    <a:pt x="4214" y="0"/>
                  </a:cubicBezTo>
                  <a:lnTo>
                    <a:pt x="4214" y="0"/>
                  </a:lnTo>
                  <a:cubicBezTo>
                    <a:pt x="4219" y="0"/>
                    <a:pt x="4222" y="4"/>
                    <a:pt x="4222" y="8"/>
                  </a:cubicBezTo>
                  <a:cubicBezTo>
                    <a:pt x="4222" y="13"/>
                    <a:pt x="4219" y="16"/>
                    <a:pt x="4214" y="16"/>
                  </a:cubicBezTo>
                  <a:close/>
                  <a:moveTo>
                    <a:pt x="4182" y="16"/>
                  </a:moveTo>
                  <a:lnTo>
                    <a:pt x="4182" y="16"/>
                  </a:lnTo>
                  <a:cubicBezTo>
                    <a:pt x="4178" y="16"/>
                    <a:pt x="4174" y="13"/>
                    <a:pt x="4174" y="8"/>
                  </a:cubicBezTo>
                  <a:cubicBezTo>
                    <a:pt x="4174" y="4"/>
                    <a:pt x="4178" y="0"/>
                    <a:pt x="4182" y="0"/>
                  </a:cubicBezTo>
                  <a:lnTo>
                    <a:pt x="4182" y="0"/>
                  </a:lnTo>
                  <a:cubicBezTo>
                    <a:pt x="4187" y="0"/>
                    <a:pt x="4190" y="4"/>
                    <a:pt x="4190" y="8"/>
                  </a:cubicBezTo>
                  <a:cubicBezTo>
                    <a:pt x="4190" y="13"/>
                    <a:pt x="4187" y="16"/>
                    <a:pt x="4182" y="16"/>
                  </a:cubicBezTo>
                  <a:close/>
                  <a:moveTo>
                    <a:pt x="4150" y="16"/>
                  </a:moveTo>
                  <a:lnTo>
                    <a:pt x="4150" y="16"/>
                  </a:lnTo>
                  <a:cubicBezTo>
                    <a:pt x="4146" y="16"/>
                    <a:pt x="4142" y="13"/>
                    <a:pt x="4142" y="8"/>
                  </a:cubicBezTo>
                  <a:cubicBezTo>
                    <a:pt x="4142" y="4"/>
                    <a:pt x="4146" y="0"/>
                    <a:pt x="4150" y="0"/>
                  </a:cubicBezTo>
                  <a:lnTo>
                    <a:pt x="4150" y="0"/>
                  </a:lnTo>
                  <a:cubicBezTo>
                    <a:pt x="4155" y="0"/>
                    <a:pt x="4158" y="4"/>
                    <a:pt x="4158" y="8"/>
                  </a:cubicBezTo>
                  <a:cubicBezTo>
                    <a:pt x="4158" y="13"/>
                    <a:pt x="4155" y="16"/>
                    <a:pt x="4150" y="16"/>
                  </a:cubicBezTo>
                  <a:close/>
                  <a:moveTo>
                    <a:pt x="4118" y="16"/>
                  </a:moveTo>
                  <a:lnTo>
                    <a:pt x="4118" y="16"/>
                  </a:lnTo>
                  <a:cubicBezTo>
                    <a:pt x="4114" y="16"/>
                    <a:pt x="4110" y="13"/>
                    <a:pt x="4110" y="8"/>
                  </a:cubicBezTo>
                  <a:cubicBezTo>
                    <a:pt x="4110" y="4"/>
                    <a:pt x="4114" y="0"/>
                    <a:pt x="4118" y="0"/>
                  </a:cubicBezTo>
                  <a:lnTo>
                    <a:pt x="4118" y="0"/>
                  </a:lnTo>
                  <a:cubicBezTo>
                    <a:pt x="4123" y="0"/>
                    <a:pt x="4126" y="4"/>
                    <a:pt x="4126" y="8"/>
                  </a:cubicBezTo>
                  <a:cubicBezTo>
                    <a:pt x="4126" y="13"/>
                    <a:pt x="4123" y="16"/>
                    <a:pt x="4118" y="16"/>
                  </a:cubicBezTo>
                  <a:close/>
                  <a:moveTo>
                    <a:pt x="4086" y="16"/>
                  </a:moveTo>
                  <a:lnTo>
                    <a:pt x="4086" y="16"/>
                  </a:lnTo>
                  <a:cubicBezTo>
                    <a:pt x="4082" y="16"/>
                    <a:pt x="4078" y="13"/>
                    <a:pt x="4078" y="8"/>
                  </a:cubicBezTo>
                  <a:cubicBezTo>
                    <a:pt x="4078" y="4"/>
                    <a:pt x="4082" y="0"/>
                    <a:pt x="4086" y="0"/>
                  </a:cubicBezTo>
                  <a:lnTo>
                    <a:pt x="4086" y="0"/>
                  </a:lnTo>
                  <a:cubicBezTo>
                    <a:pt x="4091" y="0"/>
                    <a:pt x="4094" y="4"/>
                    <a:pt x="4094" y="8"/>
                  </a:cubicBezTo>
                  <a:cubicBezTo>
                    <a:pt x="4094" y="13"/>
                    <a:pt x="4091" y="16"/>
                    <a:pt x="4086" y="16"/>
                  </a:cubicBezTo>
                  <a:close/>
                  <a:moveTo>
                    <a:pt x="4054" y="16"/>
                  </a:moveTo>
                  <a:lnTo>
                    <a:pt x="4054" y="16"/>
                  </a:lnTo>
                  <a:cubicBezTo>
                    <a:pt x="4050" y="16"/>
                    <a:pt x="4046" y="13"/>
                    <a:pt x="4046" y="8"/>
                  </a:cubicBezTo>
                  <a:cubicBezTo>
                    <a:pt x="4046" y="4"/>
                    <a:pt x="4050" y="0"/>
                    <a:pt x="4054" y="0"/>
                  </a:cubicBezTo>
                  <a:lnTo>
                    <a:pt x="4054" y="0"/>
                  </a:lnTo>
                  <a:cubicBezTo>
                    <a:pt x="4059" y="0"/>
                    <a:pt x="4062" y="4"/>
                    <a:pt x="4062" y="8"/>
                  </a:cubicBezTo>
                  <a:cubicBezTo>
                    <a:pt x="4062" y="13"/>
                    <a:pt x="4059" y="16"/>
                    <a:pt x="4054" y="16"/>
                  </a:cubicBezTo>
                  <a:close/>
                  <a:moveTo>
                    <a:pt x="4022" y="16"/>
                  </a:moveTo>
                  <a:lnTo>
                    <a:pt x="4022" y="16"/>
                  </a:lnTo>
                  <a:cubicBezTo>
                    <a:pt x="4018" y="16"/>
                    <a:pt x="4014" y="13"/>
                    <a:pt x="4014" y="8"/>
                  </a:cubicBezTo>
                  <a:cubicBezTo>
                    <a:pt x="4014" y="4"/>
                    <a:pt x="4018" y="0"/>
                    <a:pt x="4022" y="0"/>
                  </a:cubicBezTo>
                  <a:lnTo>
                    <a:pt x="4022" y="0"/>
                  </a:lnTo>
                  <a:cubicBezTo>
                    <a:pt x="4027" y="0"/>
                    <a:pt x="4030" y="4"/>
                    <a:pt x="4030" y="8"/>
                  </a:cubicBezTo>
                  <a:cubicBezTo>
                    <a:pt x="4030" y="13"/>
                    <a:pt x="4027" y="16"/>
                    <a:pt x="4022" y="16"/>
                  </a:cubicBezTo>
                  <a:close/>
                  <a:moveTo>
                    <a:pt x="3990" y="16"/>
                  </a:moveTo>
                  <a:lnTo>
                    <a:pt x="3990" y="16"/>
                  </a:lnTo>
                  <a:cubicBezTo>
                    <a:pt x="3986" y="16"/>
                    <a:pt x="3982" y="13"/>
                    <a:pt x="3982" y="8"/>
                  </a:cubicBezTo>
                  <a:cubicBezTo>
                    <a:pt x="3982" y="4"/>
                    <a:pt x="3986" y="0"/>
                    <a:pt x="3990" y="0"/>
                  </a:cubicBezTo>
                  <a:lnTo>
                    <a:pt x="3990" y="0"/>
                  </a:lnTo>
                  <a:cubicBezTo>
                    <a:pt x="3995" y="0"/>
                    <a:pt x="3998" y="4"/>
                    <a:pt x="3998" y="8"/>
                  </a:cubicBezTo>
                  <a:cubicBezTo>
                    <a:pt x="3998" y="13"/>
                    <a:pt x="3995" y="16"/>
                    <a:pt x="3990" y="16"/>
                  </a:cubicBezTo>
                  <a:close/>
                  <a:moveTo>
                    <a:pt x="3958" y="16"/>
                  </a:moveTo>
                  <a:lnTo>
                    <a:pt x="3958" y="16"/>
                  </a:lnTo>
                  <a:cubicBezTo>
                    <a:pt x="3954" y="16"/>
                    <a:pt x="3950" y="13"/>
                    <a:pt x="3950" y="8"/>
                  </a:cubicBezTo>
                  <a:cubicBezTo>
                    <a:pt x="3950" y="4"/>
                    <a:pt x="3954" y="0"/>
                    <a:pt x="3958" y="0"/>
                  </a:cubicBezTo>
                  <a:lnTo>
                    <a:pt x="3958" y="0"/>
                  </a:lnTo>
                  <a:cubicBezTo>
                    <a:pt x="3963" y="0"/>
                    <a:pt x="3966" y="4"/>
                    <a:pt x="3966" y="8"/>
                  </a:cubicBezTo>
                  <a:cubicBezTo>
                    <a:pt x="3966" y="13"/>
                    <a:pt x="3963" y="16"/>
                    <a:pt x="3958" y="16"/>
                  </a:cubicBezTo>
                  <a:close/>
                  <a:moveTo>
                    <a:pt x="3926" y="16"/>
                  </a:moveTo>
                  <a:lnTo>
                    <a:pt x="3926" y="16"/>
                  </a:lnTo>
                  <a:cubicBezTo>
                    <a:pt x="3922" y="16"/>
                    <a:pt x="3918" y="13"/>
                    <a:pt x="3918" y="8"/>
                  </a:cubicBezTo>
                  <a:cubicBezTo>
                    <a:pt x="3918" y="4"/>
                    <a:pt x="3922" y="0"/>
                    <a:pt x="3926" y="0"/>
                  </a:cubicBezTo>
                  <a:lnTo>
                    <a:pt x="3926" y="0"/>
                  </a:lnTo>
                  <a:cubicBezTo>
                    <a:pt x="3931" y="0"/>
                    <a:pt x="3934" y="4"/>
                    <a:pt x="3934" y="8"/>
                  </a:cubicBezTo>
                  <a:cubicBezTo>
                    <a:pt x="3934" y="13"/>
                    <a:pt x="3931" y="16"/>
                    <a:pt x="3926" y="16"/>
                  </a:cubicBezTo>
                  <a:close/>
                  <a:moveTo>
                    <a:pt x="3894" y="16"/>
                  </a:moveTo>
                  <a:lnTo>
                    <a:pt x="3894" y="16"/>
                  </a:lnTo>
                  <a:cubicBezTo>
                    <a:pt x="3890" y="16"/>
                    <a:pt x="3886" y="13"/>
                    <a:pt x="3886" y="8"/>
                  </a:cubicBezTo>
                  <a:cubicBezTo>
                    <a:pt x="3886" y="4"/>
                    <a:pt x="3890" y="0"/>
                    <a:pt x="3894" y="0"/>
                  </a:cubicBezTo>
                  <a:lnTo>
                    <a:pt x="3894" y="0"/>
                  </a:lnTo>
                  <a:cubicBezTo>
                    <a:pt x="3899" y="0"/>
                    <a:pt x="3902" y="4"/>
                    <a:pt x="3902" y="8"/>
                  </a:cubicBezTo>
                  <a:cubicBezTo>
                    <a:pt x="3902" y="13"/>
                    <a:pt x="3899" y="16"/>
                    <a:pt x="3894" y="16"/>
                  </a:cubicBezTo>
                  <a:close/>
                  <a:moveTo>
                    <a:pt x="3862" y="16"/>
                  </a:moveTo>
                  <a:lnTo>
                    <a:pt x="3862" y="16"/>
                  </a:lnTo>
                  <a:cubicBezTo>
                    <a:pt x="3858" y="16"/>
                    <a:pt x="3854" y="13"/>
                    <a:pt x="3854" y="8"/>
                  </a:cubicBezTo>
                  <a:cubicBezTo>
                    <a:pt x="3854" y="4"/>
                    <a:pt x="3858" y="0"/>
                    <a:pt x="3862" y="0"/>
                  </a:cubicBezTo>
                  <a:lnTo>
                    <a:pt x="3862" y="0"/>
                  </a:lnTo>
                  <a:cubicBezTo>
                    <a:pt x="3867" y="0"/>
                    <a:pt x="3870" y="4"/>
                    <a:pt x="3870" y="8"/>
                  </a:cubicBezTo>
                  <a:cubicBezTo>
                    <a:pt x="3870" y="13"/>
                    <a:pt x="3867" y="16"/>
                    <a:pt x="3862" y="16"/>
                  </a:cubicBezTo>
                  <a:close/>
                  <a:moveTo>
                    <a:pt x="3830" y="16"/>
                  </a:moveTo>
                  <a:lnTo>
                    <a:pt x="3830" y="16"/>
                  </a:lnTo>
                  <a:cubicBezTo>
                    <a:pt x="3826" y="16"/>
                    <a:pt x="3822" y="13"/>
                    <a:pt x="3822" y="8"/>
                  </a:cubicBezTo>
                  <a:cubicBezTo>
                    <a:pt x="3822" y="4"/>
                    <a:pt x="3826" y="0"/>
                    <a:pt x="3830" y="0"/>
                  </a:cubicBezTo>
                  <a:lnTo>
                    <a:pt x="3830" y="0"/>
                  </a:lnTo>
                  <a:cubicBezTo>
                    <a:pt x="3835" y="0"/>
                    <a:pt x="3838" y="4"/>
                    <a:pt x="3838" y="8"/>
                  </a:cubicBezTo>
                  <a:cubicBezTo>
                    <a:pt x="3838" y="13"/>
                    <a:pt x="3835" y="16"/>
                    <a:pt x="3830" y="16"/>
                  </a:cubicBezTo>
                  <a:close/>
                  <a:moveTo>
                    <a:pt x="3798" y="16"/>
                  </a:moveTo>
                  <a:lnTo>
                    <a:pt x="3798" y="16"/>
                  </a:lnTo>
                  <a:cubicBezTo>
                    <a:pt x="3794" y="16"/>
                    <a:pt x="3790" y="13"/>
                    <a:pt x="3790" y="8"/>
                  </a:cubicBezTo>
                  <a:cubicBezTo>
                    <a:pt x="3790" y="4"/>
                    <a:pt x="3794" y="0"/>
                    <a:pt x="3798" y="0"/>
                  </a:cubicBezTo>
                  <a:lnTo>
                    <a:pt x="3798" y="0"/>
                  </a:lnTo>
                  <a:cubicBezTo>
                    <a:pt x="3803" y="0"/>
                    <a:pt x="3806" y="4"/>
                    <a:pt x="3806" y="8"/>
                  </a:cubicBezTo>
                  <a:cubicBezTo>
                    <a:pt x="3806" y="13"/>
                    <a:pt x="3803" y="16"/>
                    <a:pt x="3798" y="16"/>
                  </a:cubicBezTo>
                  <a:close/>
                  <a:moveTo>
                    <a:pt x="3766" y="16"/>
                  </a:moveTo>
                  <a:lnTo>
                    <a:pt x="3766" y="16"/>
                  </a:lnTo>
                  <a:cubicBezTo>
                    <a:pt x="3762" y="16"/>
                    <a:pt x="3758" y="13"/>
                    <a:pt x="3758" y="8"/>
                  </a:cubicBezTo>
                  <a:cubicBezTo>
                    <a:pt x="3758" y="4"/>
                    <a:pt x="3762" y="0"/>
                    <a:pt x="3766" y="0"/>
                  </a:cubicBezTo>
                  <a:lnTo>
                    <a:pt x="3766" y="0"/>
                  </a:lnTo>
                  <a:cubicBezTo>
                    <a:pt x="3771" y="0"/>
                    <a:pt x="3774" y="4"/>
                    <a:pt x="3774" y="8"/>
                  </a:cubicBezTo>
                  <a:cubicBezTo>
                    <a:pt x="3774" y="13"/>
                    <a:pt x="3771" y="16"/>
                    <a:pt x="3766" y="16"/>
                  </a:cubicBezTo>
                  <a:close/>
                  <a:moveTo>
                    <a:pt x="3734" y="16"/>
                  </a:moveTo>
                  <a:lnTo>
                    <a:pt x="3734" y="16"/>
                  </a:lnTo>
                  <a:cubicBezTo>
                    <a:pt x="3730" y="16"/>
                    <a:pt x="3726" y="13"/>
                    <a:pt x="3726" y="8"/>
                  </a:cubicBezTo>
                  <a:cubicBezTo>
                    <a:pt x="3726" y="4"/>
                    <a:pt x="3730" y="0"/>
                    <a:pt x="3734" y="0"/>
                  </a:cubicBezTo>
                  <a:lnTo>
                    <a:pt x="3734" y="0"/>
                  </a:lnTo>
                  <a:cubicBezTo>
                    <a:pt x="3738" y="0"/>
                    <a:pt x="3742" y="4"/>
                    <a:pt x="3742" y="8"/>
                  </a:cubicBezTo>
                  <a:cubicBezTo>
                    <a:pt x="3742" y="13"/>
                    <a:pt x="3738" y="16"/>
                    <a:pt x="3734" y="16"/>
                  </a:cubicBezTo>
                  <a:close/>
                  <a:moveTo>
                    <a:pt x="3702" y="16"/>
                  </a:moveTo>
                  <a:lnTo>
                    <a:pt x="3702" y="16"/>
                  </a:lnTo>
                  <a:cubicBezTo>
                    <a:pt x="3698" y="16"/>
                    <a:pt x="3694" y="13"/>
                    <a:pt x="3694" y="8"/>
                  </a:cubicBezTo>
                  <a:cubicBezTo>
                    <a:pt x="3694" y="4"/>
                    <a:pt x="3698" y="0"/>
                    <a:pt x="3702" y="0"/>
                  </a:cubicBezTo>
                  <a:lnTo>
                    <a:pt x="3702" y="0"/>
                  </a:lnTo>
                  <a:cubicBezTo>
                    <a:pt x="3706" y="0"/>
                    <a:pt x="3710" y="4"/>
                    <a:pt x="3710" y="8"/>
                  </a:cubicBezTo>
                  <a:cubicBezTo>
                    <a:pt x="3710" y="13"/>
                    <a:pt x="3706" y="16"/>
                    <a:pt x="3702" y="16"/>
                  </a:cubicBezTo>
                  <a:close/>
                  <a:moveTo>
                    <a:pt x="3670" y="16"/>
                  </a:moveTo>
                  <a:lnTo>
                    <a:pt x="3670" y="16"/>
                  </a:lnTo>
                  <a:cubicBezTo>
                    <a:pt x="3666" y="16"/>
                    <a:pt x="3662" y="13"/>
                    <a:pt x="3662" y="8"/>
                  </a:cubicBezTo>
                  <a:cubicBezTo>
                    <a:pt x="3662" y="4"/>
                    <a:pt x="3666" y="0"/>
                    <a:pt x="3670" y="0"/>
                  </a:cubicBezTo>
                  <a:lnTo>
                    <a:pt x="3670" y="0"/>
                  </a:lnTo>
                  <a:cubicBezTo>
                    <a:pt x="3674" y="0"/>
                    <a:pt x="3678" y="4"/>
                    <a:pt x="3678" y="8"/>
                  </a:cubicBezTo>
                  <a:cubicBezTo>
                    <a:pt x="3678" y="13"/>
                    <a:pt x="3674" y="16"/>
                    <a:pt x="3670" y="16"/>
                  </a:cubicBezTo>
                  <a:close/>
                  <a:moveTo>
                    <a:pt x="3638" y="16"/>
                  </a:moveTo>
                  <a:lnTo>
                    <a:pt x="3638" y="16"/>
                  </a:lnTo>
                  <a:cubicBezTo>
                    <a:pt x="3634" y="16"/>
                    <a:pt x="3630" y="13"/>
                    <a:pt x="3630" y="8"/>
                  </a:cubicBezTo>
                  <a:cubicBezTo>
                    <a:pt x="3630" y="4"/>
                    <a:pt x="3634" y="0"/>
                    <a:pt x="3638" y="0"/>
                  </a:cubicBezTo>
                  <a:lnTo>
                    <a:pt x="3638" y="0"/>
                  </a:lnTo>
                  <a:cubicBezTo>
                    <a:pt x="3642" y="0"/>
                    <a:pt x="3646" y="4"/>
                    <a:pt x="3646" y="8"/>
                  </a:cubicBezTo>
                  <a:cubicBezTo>
                    <a:pt x="3646" y="13"/>
                    <a:pt x="3642" y="16"/>
                    <a:pt x="3638" y="16"/>
                  </a:cubicBezTo>
                  <a:close/>
                  <a:moveTo>
                    <a:pt x="3606" y="16"/>
                  </a:moveTo>
                  <a:lnTo>
                    <a:pt x="3606" y="16"/>
                  </a:lnTo>
                  <a:cubicBezTo>
                    <a:pt x="3602" y="16"/>
                    <a:pt x="3598" y="13"/>
                    <a:pt x="3598" y="8"/>
                  </a:cubicBezTo>
                  <a:cubicBezTo>
                    <a:pt x="3598" y="4"/>
                    <a:pt x="3602" y="0"/>
                    <a:pt x="3606" y="0"/>
                  </a:cubicBezTo>
                  <a:lnTo>
                    <a:pt x="3606" y="0"/>
                  </a:lnTo>
                  <a:cubicBezTo>
                    <a:pt x="3610" y="0"/>
                    <a:pt x="3614" y="4"/>
                    <a:pt x="3614" y="8"/>
                  </a:cubicBezTo>
                  <a:cubicBezTo>
                    <a:pt x="3614" y="13"/>
                    <a:pt x="3610" y="16"/>
                    <a:pt x="3606" y="16"/>
                  </a:cubicBezTo>
                  <a:close/>
                  <a:moveTo>
                    <a:pt x="3574" y="16"/>
                  </a:moveTo>
                  <a:lnTo>
                    <a:pt x="3574" y="16"/>
                  </a:lnTo>
                  <a:cubicBezTo>
                    <a:pt x="3570" y="16"/>
                    <a:pt x="3566" y="13"/>
                    <a:pt x="3566" y="8"/>
                  </a:cubicBezTo>
                  <a:cubicBezTo>
                    <a:pt x="3566" y="4"/>
                    <a:pt x="3570" y="0"/>
                    <a:pt x="3574" y="0"/>
                  </a:cubicBezTo>
                  <a:lnTo>
                    <a:pt x="3574" y="0"/>
                  </a:lnTo>
                  <a:cubicBezTo>
                    <a:pt x="3578" y="0"/>
                    <a:pt x="3582" y="4"/>
                    <a:pt x="3582" y="8"/>
                  </a:cubicBezTo>
                  <a:cubicBezTo>
                    <a:pt x="3582" y="13"/>
                    <a:pt x="3578" y="16"/>
                    <a:pt x="3574" y="16"/>
                  </a:cubicBezTo>
                  <a:close/>
                  <a:moveTo>
                    <a:pt x="3542" y="16"/>
                  </a:moveTo>
                  <a:lnTo>
                    <a:pt x="3542" y="16"/>
                  </a:lnTo>
                  <a:cubicBezTo>
                    <a:pt x="3538" y="16"/>
                    <a:pt x="3534" y="13"/>
                    <a:pt x="3534" y="8"/>
                  </a:cubicBezTo>
                  <a:cubicBezTo>
                    <a:pt x="3534" y="4"/>
                    <a:pt x="3538" y="0"/>
                    <a:pt x="3542" y="0"/>
                  </a:cubicBezTo>
                  <a:lnTo>
                    <a:pt x="3542" y="0"/>
                  </a:lnTo>
                  <a:cubicBezTo>
                    <a:pt x="3546" y="0"/>
                    <a:pt x="3550" y="4"/>
                    <a:pt x="3550" y="8"/>
                  </a:cubicBezTo>
                  <a:cubicBezTo>
                    <a:pt x="3550" y="13"/>
                    <a:pt x="3546" y="16"/>
                    <a:pt x="3542" y="16"/>
                  </a:cubicBezTo>
                  <a:close/>
                  <a:moveTo>
                    <a:pt x="3510" y="16"/>
                  </a:moveTo>
                  <a:lnTo>
                    <a:pt x="3510" y="16"/>
                  </a:lnTo>
                  <a:cubicBezTo>
                    <a:pt x="3506" y="16"/>
                    <a:pt x="3502" y="13"/>
                    <a:pt x="3502" y="8"/>
                  </a:cubicBezTo>
                  <a:cubicBezTo>
                    <a:pt x="3502" y="4"/>
                    <a:pt x="3506" y="0"/>
                    <a:pt x="3510" y="0"/>
                  </a:cubicBezTo>
                  <a:lnTo>
                    <a:pt x="3510" y="0"/>
                  </a:lnTo>
                  <a:cubicBezTo>
                    <a:pt x="3514" y="0"/>
                    <a:pt x="3518" y="4"/>
                    <a:pt x="3518" y="8"/>
                  </a:cubicBezTo>
                  <a:cubicBezTo>
                    <a:pt x="3518" y="13"/>
                    <a:pt x="3514" y="16"/>
                    <a:pt x="3510" y="16"/>
                  </a:cubicBezTo>
                  <a:close/>
                  <a:moveTo>
                    <a:pt x="3478" y="16"/>
                  </a:moveTo>
                  <a:lnTo>
                    <a:pt x="3478" y="16"/>
                  </a:lnTo>
                  <a:cubicBezTo>
                    <a:pt x="3474" y="16"/>
                    <a:pt x="3470" y="13"/>
                    <a:pt x="3470" y="8"/>
                  </a:cubicBezTo>
                  <a:cubicBezTo>
                    <a:pt x="3470" y="4"/>
                    <a:pt x="3474" y="0"/>
                    <a:pt x="3478" y="0"/>
                  </a:cubicBezTo>
                  <a:lnTo>
                    <a:pt x="3478" y="0"/>
                  </a:lnTo>
                  <a:cubicBezTo>
                    <a:pt x="3482" y="0"/>
                    <a:pt x="3486" y="4"/>
                    <a:pt x="3486" y="8"/>
                  </a:cubicBezTo>
                  <a:cubicBezTo>
                    <a:pt x="3486" y="13"/>
                    <a:pt x="3482" y="16"/>
                    <a:pt x="3478" y="16"/>
                  </a:cubicBezTo>
                  <a:close/>
                  <a:moveTo>
                    <a:pt x="3446" y="16"/>
                  </a:moveTo>
                  <a:lnTo>
                    <a:pt x="3446" y="16"/>
                  </a:lnTo>
                  <a:cubicBezTo>
                    <a:pt x="3441" y="16"/>
                    <a:pt x="3438" y="13"/>
                    <a:pt x="3438" y="8"/>
                  </a:cubicBezTo>
                  <a:cubicBezTo>
                    <a:pt x="3438" y="4"/>
                    <a:pt x="3441" y="0"/>
                    <a:pt x="3446" y="0"/>
                  </a:cubicBezTo>
                  <a:lnTo>
                    <a:pt x="3446" y="0"/>
                  </a:lnTo>
                  <a:cubicBezTo>
                    <a:pt x="3450" y="0"/>
                    <a:pt x="3454" y="4"/>
                    <a:pt x="3454" y="8"/>
                  </a:cubicBezTo>
                  <a:cubicBezTo>
                    <a:pt x="3454" y="13"/>
                    <a:pt x="3450" y="16"/>
                    <a:pt x="3446" y="16"/>
                  </a:cubicBezTo>
                  <a:close/>
                  <a:moveTo>
                    <a:pt x="3414" y="16"/>
                  </a:moveTo>
                  <a:lnTo>
                    <a:pt x="3414" y="16"/>
                  </a:lnTo>
                  <a:cubicBezTo>
                    <a:pt x="3409" y="16"/>
                    <a:pt x="3406" y="13"/>
                    <a:pt x="3406" y="8"/>
                  </a:cubicBezTo>
                  <a:cubicBezTo>
                    <a:pt x="3406" y="4"/>
                    <a:pt x="3409" y="0"/>
                    <a:pt x="3414" y="0"/>
                  </a:cubicBezTo>
                  <a:lnTo>
                    <a:pt x="3414" y="0"/>
                  </a:lnTo>
                  <a:cubicBezTo>
                    <a:pt x="3418" y="0"/>
                    <a:pt x="3422" y="4"/>
                    <a:pt x="3422" y="8"/>
                  </a:cubicBezTo>
                  <a:cubicBezTo>
                    <a:pt x="3422" y="13"/>
                    <a:pt x="3418" y="16"/>
                    <a:pt x="3414" y="16"/>
                  </a:cubicBezTo>
                  <a:close/>
                  <a:moveTo>
                    <a:pt x="3382" y="16"/>
                  </a:moveTo>
                  <a:lnTo>
                    <a:pt x="3382" y="16"/>
                  </a:lnTo>
                  <a:cubicBezTo>
                    <a:pt x="3377" y="16"/>
                    <a:pt x="3374" y="13"/>
                    <a:pt x="3374" y="8"/>
                  </a:cubicBezTo>
                  <a:cubicBezTo>
                    <a:pt x="3374" y="4"/>
                    <a:pt x="3377" y="0"/>
                    <a:pt x="3382" y="0"/>
                  </a:cubicBezTo>
                  <a:lnTo>
                    <a:pt x="3382" y="0"/>
                  </a:lnTo>
                  <a:cubicBezTo>
                    <a:pt x="3386" y="0"/>
                    <a:pt x="3390" y="4"/>
                    <a:pt x="3390" y="8"/>
                  </a:cubicBezTo>
                  <a:cubicBezTo>
                    <a:pt x="3390" y="13"/>
                    <a:pt x="3386" y="16"/>
                    <a:pt x="3382" y="16"/>
                  </a:cubicBezTo>
                  <a:close/>
                  <a:moveTo>
                    <a:pt x="3350" y="16"/>
                  </a:moveTo>
                  <a:lnTo>
                    <a:pt x="3350" y="16"/>
                  </a:lnTo>
                  <a:cubicBezTo>
                    <a:pt x="3345" y="16"/>
                    <a:pt x="3342" y="13"/>
                    <a:pt x="3342" y="8"/>
                  </a:cubicBezTo>
                  <a:cubicBezTo>
                    <a:pt x="3342" y="4"/>
                    <a:pt x="3345" y="0"/>
                    <a:pt x="3350" y="0"/>
                  </a:cubicBezTo>
                  <a:lnTo>
                    <a:pt x="3350" y="0"/>
                  </a:lnTo>
                  <a:cubicBezTo>
                    <a:pt x="3354" y="0"/>
                    <a:pt x="3358" y="4"/>
                    <a:pt x="3358" y="8"/>
                  </a:cubicBezTo>
                  <a:cubicBezTo>
                    <a:pt x="3358" y="13"/>
                    <a:pt x="3354" y="16"/>
                    <a:pt x="3350" y="16"/>
                  </a:cubicBezTo>
                  <a:close/>
                  <a:moveTo>
                    <a:pt x="3318" y="16"/>
                  </a:moveTo>
                  <a:lnTo>
                    <a:pt x="3318" y="16"/>
                  </a:lnTo>
                  <a:cubicBezTo>
                    <a:pt x="3313" y="16"/>
                    <a:pt x="3310" y="13"/>
                    <a:pt x="3310" y="8"/>
                  </a:cubicBezTo>
                  <a:cubicBezTo>
                    <a:pt x="3310" y="4"/>
                    <a:pt x="3313" y="0"/>
                    <a:pt x="3318" y="0"/>
                  </a:cubicBezTo>
                  <a:lnTo>
                    <a:pt x="3318" y="0"/>
                  </a:lnTo>
                  <a:cubicBezTo>
                    <a:pt x="3322" y="0"/>
                    <a:pt x="3326" y="4"/>
                    <a:pt x="3326" y="8"/>
                  </a:cubicBezTo>
                  <a:cubicBezTo>
                    <a:pt x="3326" y="13"/>
                    <a:pt x="3322" y="16"/>
                    <a:pt x="3318" y="16"/>
                  </a:cubicBezTo>
                  <a:close/>
                  <a:moveTo>
                    <a:pt x="3286" y="16"/>
                  </a:moveTo>
                  <a:lnTo>
                    <a:pt x="3286" y="16"/>
                  </a:lnTo>
                  <a:cubicBezTo>
                    <a:pt x="3281" y="16"/>
                    <a:pt x="3278" y="13"/>
                    <a:pt x="3278" y="8"/>
                  </a:cubicBezTo>
                  <a:cubicBezTo>
                    <a:pt x="3278" y="4"/>
                    <a:pt x="3281" y="0"/>
                    <a:pt x="3286" y="0"/>
                  </a:cubicBezTo>
                  <a:lnTo>
                    <a:pt x="3286" y="0"/>
                  </a:lnTo>
                  <a:cubicBezTo>
                    <a:pt x="3290" y="0"/>
                    <a:pt x="3294" y="4"/>
                    <a:pt x="3294" y="8"/>
                  </a:cubicBezTo>
                  <a:cubicBezTo>
                    <a:pt x="3294" y="13"/>
                    <a:pt x="3290" y="16"/>
                    <a:pt x="3286" y="16"/>
                  </a:cubicBezTo>
                  <a:close/>
                  <a:moveTo>
                    <a:pt x="3254" y="16"/>
                  </a:moveTo>
                  <a:lnTo>
                    <a:pt x="3254" y="16"/>
                  </a:lnTo>
                  <a:cubicBezTo>
                    <a:pt x="3249" y="16"/>
                    <a:pt x="3246" y="13"/>
                    <a:pt x="3246" y="8"/>
                  </a:cubicBezTo>
                  <a:cubicBezTo>
                    <a:pt x="3246" y="4"/>
                    <a:pt x="3249" y="0"/>
                    <a:pt x="3254" y="0"/>
                  </a:cubicBezTo>
                  <a:lnTo>
                    <a:pt x="3254" y="0"/>
                  </a:lnTo>
                  <a:cubicBezTo>
                    <a:pt x="3258" y="0"/>
                    <a:pt x="3262" y="4"/>
                    <a:pt x="3262" y="8"/>
                  </a:cubicBezTo>
                  <a:cubicBezTo>
                    <a:pt x="3262" y="13"/>
                    <a:pt x="3258" y="16"/>
                    <a:pt x="3254" y="16"/>
                  </a:cubicBezTo>
                  <a:close/>
                  <a:moveTo>
                    <a:pt x="3222" y="16"/>
                  </a:moveTo>
                  <a:lnTo>
                    <a:pt x="3222" y="16"/>
                  </a:lnTo>
                  <a:cubicBezTo>
                    <a:pt x="3217" y="16"/>
                    <a:pt x="3214" y="13"/>
                    <a:pt x="3214" y="8"/>
                  </a:cubicBezTo>
                  <a:cubicBezTo>
                    <a:pt x="3214" y="4"/>
                    <a:pt x="3217" y="0"/>
                    <a:pt x="3222" y="0"/>
                  </a:cubicBezTo>
                  <a:lnTo>
                    <a:pt x="3222" y="0"/>
                  </a:lnTo>
                  <a:cubicBezTo>
                    <a:pt x="3226" y="0"/>
                    <a:pt x="3230" y="4"/>
                    <a:pt x="3230" y="8"/>
                  </a:cubicBezTo>
                  <a:cubicBezTo>
                    <a:pt x="3230" y="13"/>
                    <a:pt x="3226" y="16"/>
                    <a:pt x="3222" y="16"/>
                  </a:cubicBezTo>
                  <a:close/>
                  <a:moveTo>
                    <a:pt x="3190" y="16"/>
                  </a:moveTo>
                  <a:lnTo>
                    <a:pt x="3190" y="16"/>
                  </a:lnTo>
                  <a:cubicBezTo>
                    <a:pt x="3185" y="16"/>
                    <a:pt x="3182" y="13"/>
                    <a:pt x="3182" y="8"/>
                  </a:cubicBezTo>
                  <a:cubicBezTo>
                    <a:pt x="3182" y="4"/>
                    <a:pt x="3185" y="0"/>
                    <a:pt x="3190" y="0"/>
                  </a:cubicBezTo>
                  <a:lnTo>
                    <a:pt x="3190" y="0"/>
                  </a:lnTo>
                  <a:cubicBezTo>
                    <a:pt x="3194" y="0"/>
                    <a:pt x="3198" y="4"/>
                    <a:pt x="3198" y="8"/>
                  </a:cubicBezTo>
                  <a:cubicBezTo>
                    <a:pt x="3198" y="13"/>
                    <a:pt x="3194" y="16"/>
                    <a:pt x="3190" y="16"/>
                  </a:cubicBezTo>
                  <a:close/>
                  <a:moveTo>
                    <a:pt x="3158" y="16"/>
                  </a:moveTo>
                  <a:lnTo>
                    <a:pt x="3158" y="16"/>
                  </a:lnTo>
                  <a:cubicBezTo>
                    <a:pt x="3153" y="16"/>
                    <a:pt x="3150" y="13"/>
                    <a:pt x="3150" y="8"/>
                  </a:cubicBezTo>
                  <a:cubicBezTo>
                    <a:pt x="3150" y="4"/>
                    <a:pt x="3153" y="0"/>
                    <a:pt x="3158" y="0"/>
                  </a:cubicBezTo>
                  <a:lnTo>
                    <a:pt x="3158" y="0"/>
                  </a:lnTo>
                  <a:cubicBezTo>
                    <a:pt x="3162" y="0"/>
                    <a:pt x="3166" y="4"/>
                    <a:pt x="3166" y="8"/>
                  </a:cubicBezTo>
                  <a:cubicBezTo>
                    <a:pt x="3166" y="13"/>
                    <a:pt x="3162" y="16"/>
                    <a:pt x="3158" y="16"/>
                  </a:cubicBezTo>
                  <a:close/>
                  <a:moveTo>
                    <a:pt x="3126" y="16"/>
                  </a:moveTo>
                  <a:lnTo>
                    <a:pt x="3126" y="16"/>
                  </a:lnTo>
                  <a:cubicBezTo>
                    <a:pt x="3121" y="16"/>
                    <a:pt x="3118" y="13"/>
                    <a:pt x="3118" y="8"/>
                  </a:cubicBezTo>
                  <a:cubicBezTo>
                    <a:pt x="3118" y="4"/>
                    <a:pt x="3121" y="0"/>
                    <a:pt x="3126" y="0"/>
                  </a:cubicBezTo>
                  <a:lnTo>
                    <a:pt x="3126" y="0"/>
                  </a:lnTo>
                  <a:cubicBezTo>
                    <a:pt x="3130" y="0"/>
                    <a:pt x="3134" y="4"/>
                    <a:pt x="3134" y="8"/>
                  </a:cubicBezTo>
                  <a:cubicBezTo>
                    <a:pt x="3134" y="13"/>
                    <a:pt x="3130" y="16"/>
                    <a:pt x="3126" y="16"/>
                  </a:cubicBezTo>
                  <a:close/>
                  <a:moveTo>
                    <a:pt x="3094" y="16"/>
                  </a:moveTo>
                  <a:lnTo>
                    <a:pt x="3094" y="16"/>
                  </a:lnTo>
                  <a:cubicBezTo>
                    <a:pt x="3089" y="16"/>
                    <a:pt x="3086" y="13"/>
                    <a:pt x="3086" y="8"/>
                  </a:cubicBezTo>
                  <a:cubicBezTo>
                    <a:pt x="3086" y="4"/>
                    <a:pt x="3089" y="0"/>
                    <a:pt x="3094" y="0"/>
                  </a:cubicBezTo>
                  <a:lnTo>
                    <a:pt x="3094" y="0"/>
                  </a:lnTo>
                  <a:cubicBezTo>
                    <a:pt x="3098" y="0"/>
                    <a:pt x="3102" y="4"/>
                    <a:pt x="3102" y="8"/>
                  </a:cubicBezTo>
                  <a:cubicBezTo>
                    <a:pt x="3102" y="13"/>
                    <a:pt x="3098" y="16"/>
                    <a:pt x="3094" y="16"/>
                  </a:cubicBezTo>
                  <a:close/>
                  <a:moveTo>
                    <a:pt x="3062" y="16"/>
                  </a:moveTo>
                  <a:lnTo>
                    <a:pt x="3062" y="16"/>
                  </a:lnTo>
                  <a:cubicBezTo>
                    <a:pt x="3057" y="16"/>
                    <a:pt x="3054" y="13"/>
                    <a:pt x="3054" y="8"/>
                  </a:cubicBezTo>
                  <a:cubicBezTo>
                    <a:pt x="3054" y="4"/>
                    <a:pt x="3057" y="0"/>
                    <a:pt x="3062" y="0"/>
                  </a:cubicBezTo>
                  <a:lnTo>
                    <a:pt x="3062" y="0"/>
                  </a:lnTo>
                  <a:cubicBezTo>
                    <a:pt x="3066" y="0"/>
                    <a:pt x="3070" y="4"/>
                    <a:pt x="3070" y="8"/>
                  </a:cubicBezTo>
                  <a:cubicBezTo>
                    <a:pt x="3070" y="13"/>
                    <a:pt x="3066" y="16"/>
                    <a:pt x="3062" y="16"/>
                  </a:cubicBezTo>
                  <a:close/>
                  <a:moveTo>
                    <a:pt x="3030" y="16"/>
                  </a:moveTo>
                  <a:lnTo>
                    <a:pt x="3030" y="16"/>
                  </a:lnTo>
                  <a:cubicBezTo>
                    <a:pt x="3025" y="16"/>
                    <a:pt x="3022" y="13"/>
                    <a:pt x="3022" y="8"/>
                  </a:cubicBezTo>
                  <a:cubicBezTo>
                    <a:pt x="3022" y="4"/>
                    <a:pt x="3025" y="0"/>
                    <a:pt x="3030" y="0"/>
                  </a:cubicBezTo>
                  <a:lnTo>
                    <a:pt x="3030" y="0"/>
                  </a:lnTo>
                  <a:cubicBezTo>
                    <a:pt x="3034" y="0"/>
                    <a:pt x="3038" y="4"/>
                    <a:pt x="3038" y="8"/>
                  </a:cubicBezTo>
                  <a:cubicBezTo>
                    <a:pt x="3038" y="13"/>
                    <a:pt x="3034" y="16"/>
                    <a:pt x="3030" y="16"/>
                  </a:cubicBezTo>
                  <a:close/>
                  <a:moveTo>
                    <a:pt x="2998" y="16"/>
                  </a:moveTo>
                  <a:lnTo>
                    <a:pt x="2998" y="16"/>
                  </a:lnTo>
                  <a:cubicBezTo>
                    <a:pt x="2993" y="16"/>
                    <a:pt x="2990" y="13"/>
                    <a:pt x="2990" y="8"/>
                  </a:cubicBezTo>
                  <a:cubicBezTo>
                    <a:pt x="2990" y="4"/>
                    <a:pt x="2993" y="0"/>
                    <a:pt x="2998" y="0"/>
                  </a:cubicBezTo>
                  <a:lnTo>
                    <a:pt x="2998" y="0"/>
                  </a:lnTo>
                  <a:cubicBezTo>
                    <a:pt x="3002" y="0"/>
                    <a:pt x="3006" y="4"/>
                    <a:pt x="3006" y="8"/>
                  </a:cubicBezTo>
                  <a:cubicBezTo>
                    <a:pt x="3006" y="13"/>
                    <a:pt x="3002" y="16"/>
                    <a:pt x="2998" y="16"/>
                  </a:cubicBezTo>
                  <a:close/>
                  <a:moveTo>
                    <a:pt x="2966" y="16"/>
                  </a:moveTo>
                  <a:lnTo>
                    <a:pt x="2966" y="16"/>
                  </a:lnTo>
                  <a:cubicBezTo>
                    <a:pt x="2961" y="16"/>
                    <a:pt x="2958" y="13"/>
                    <a:pt x="2958" y="8"/>
                  </a:cubicBezTo>
                  <a:cubicBezTo>
                    <a:pt x="2958" y="4"/>
                    <a:pt x="2961" y="0"/>
                    <a:pt x="2966" y="0"/>
                  </a:cubicBezTo>
                  <a:lnTo>
                    <a:pt x="2966" y="0"/>
                  </a:lnTo>
                  <a:cubicBezTo>
                    <a:pt x="2970" y="0"/>
                    <a:pt x="2974" y="4"/>
                    <a:pt x="2974" y="8"/>
                  </a:cubicBezTo>
                  <a:cubicBezTo>
                    <a:pt x="2974" y="13"/>
                    <a:pt x="2970" y="16"/>
                    <a:pt x="2966" y="16"/>
                  </a:cubicBezTo>
                  <a:close/>
                  <a:moveTo>
                    <a:pt x="2934" y="16"/>
                  </a:moveTo>
                  <a:lnTo>
                    <a:pt x="2934" y="16"/>
                  </a:lnTo>
                  <a:cubicBezTo>
                    <a:pt x="2929" y="16"/>
                    <a:pt x="2926" y="13"/>
                    <a:pt x="2926" y="8"/>
                  </a:cubicBezTo>
                  <a:cubicBezTo>
                    <a:pt x="2926" y="4"/>
                    <a:pt x="2929" y="0"/>
                    <a:pt x="2934" y="0"/>
                  </a:cubicBezTo>
                  <a:lnTo>
                    <a:pt x="2934" y="0"/>
                  </a:lnTo>
                  <a:cubicBezTo>
                    <a:pt x="2938" y="0"/>
                    <a:pt x="2942" y="4"/>
                    <a:pt x="2942" y="8"/>
                  </a:cubicBezTo>
                  <a:cubicBezTo>
                    <a:pt x="2942" y="13"/>
                    <a:pt x="2938" y="16"/>
                    <a:pt x="2934" y="16"/>
                  </a:cubicBezTo>
                  <a:close/>
                  <a:moveTo>
                    <a:pt x="2902" y="16"/>
                  </a:moveTo>
                  <a:lnTo>
                    <a:pt x="2902" y="16"/>
                  </a:lnTo>
                  <a:cubicBezTo>
                    <a:pt x="2897" y="16"/>
                    <a:pt x="2894" y="13"/>
                    <a:pt x="2894" y="8"/>
                  </a:cubicBezTo>
                  <a:cubicBezTo>
                    <a:pt x="2894" y="4"/>
                    <a:pt x="2897" y="0"/>
                    <a:pt x="2902" y="0"/>
                  </a:cubicBezTo>
                  <a:lnTo>
                    <a:pt x="2902" y="0"/>
                  </a:lnTo>
                  <a:cubicBezTo>
                    <a:pt x="2906" y="0"/>
                    <a:pt x="2910" y="4"/>
                    <a:pt x="2910" y="8"/>
                  </a:cubicBezTo>
                  <a:cubicBezTo>
                    <a:pt x="2910" y="13"/>
                    <a:pt x="2906" y="16"/>
                    <a:pt x="2902" y="16"/>
                  </a:cubicBezTo>
                  <a:close/>
                  <a:moveTo>
                    <a:pt x="2870" y="16"/>
                  </a:moveTo>
                  <a:lnTo>
                    <a:pt x="2870" y="16"/>
                  </a:lnTo>
                  <a:cubicBezTo>
                    <a:pt x="2865" y="16"/>
                    <a:pt x="2862" y="13"/>
                    <a:pt x="2862" y="8"/>
                  </a:cubicBezTo>
                  <a:cubicBezTo>
                    <a:pt x="2862" y="4"/>
                    <a:pt x="2865" y="0"/>
                    <a:pt x="2870" y="0"/>
                  </a:cubicBezTo>
                  <a:lnTo>
                    <a:pt x="2870" y="0"/>
                  </a:lnTo>
                  <a:cubicBezTo>
                    <a:pt x="2874" y="0"/>
                    <a:pt x="2878" y="4"/>
                    <a:pt x="2878" y="8"/>
                  </a:cubicBezTo>
                  <a:cubicBezTo>
                    <a:pt x="2878" y="13"/>
                    <a:pt x="2874" y="16"/>
                    <a:pt x="2870" y="16"/>
                  </a:cubicBezTo>
                  <a:close/>
                  <a:moveTo>
                    <a:pt x="2838" y="16"/>
                  </a:moveTo>
                  <a:lnTo>
                    <a:pt x="2838" y="16"/>
                  </a:lnTo>
                  <a:cubicBezTo>
                    <a:pt x="2833" y="16"/>
                    <a:pt x="2830" y="13"/>
                    <a:pt x="2830" y="8"/>
                  </a:cubicBezTo>
                  <a:cubicBezTo>
                    <a:pt x="2830" y="4"/>
                    <a:pt x="2833" y="0"/>
                    <a:pt x="2838" y="0"/>
                  </a:cubicBezTo>
                  <a:lnTo>
                    <a:pt x="2838" y="0"/>
                  </a:lnTo>
                  <a:cubicBezTo>
                    <a:pt x="2842" y="0"/>
                    <a:pt x="2846" y="4"/>
                    <a:pt x="2846" y="8"/>
                  </a:cubicBezTo>
                  <a:cubicBezTo>
                    <a:pt x="2846" y="13"/>
                    <a:pt x="2842" y="16"/>
                    <a:pt x="2838" y="16"/>
                  </a:cubicBezTo>
                  <a:close/>
                  <a:moveTo>
                    <a:pt x="2806" y="16"/>
                  </a:moveTo>
                  <a:lnTo>
                    <a:pt x="2806" y="16"/>
                  </a:lnTo>
                  <a:cubicBezTo>
                    <a:pt x="2801" y="16"/>
                    <a:pt x="2798" y="13"/>
                    <a:pt x="2798" y="8"/>
                  </a:cubicBezTo>
                  <a:cubicBezTo>
                    <a:pt x="2798" y="4"/>
                    <a:pt x="2801" y="0"/>
                    <a:pt x="2806" y="0"/>
                  </a:cubicBezTo>
                  <a:lnTo>
                    <a:pt x="2806" y="0"/>
                  </a:lnTo>
                  <a:cubicBezTo>
                    <a:pt x="2810" y="0"/>
                    <a:pt x="2814" y="4"/>
                    <a:pt x="2814" y="8"/>
                  </a:cubicBezTo>
                  <a:cubicBezTo>
                    <a:pt x="2814" y="13"/>
                    <a:pt x="2810" y="16"/>
                    <a:pt x="2806" y="16"/>
                  </a:cubicBezTo>
                  <a:close/>
                  <a:moveTo>
                    <a:pt x="2774" y="16"/>
                  </a:moveTo>
                  <a:lnTo>
                    <a:pt x="2774" y="16"/>
                  </a:lnTo>
                  <a:cubicBezTo>
                    <a:pt x="2769" y="16"/>
                    <a:pt x="2766" y="13"/>
                    <a:pt x="2766" y="8"/>
                  </a:cubicBezTo>
                  <a:cubicBezTo>
                    <a:pt x="2766" y="4"/>
                    <a:pt x="2769" y="0"/>
                    <a:pt x="2774" y="0"/>
                  </a:cubicBezTo>
                  <a:lnTo>
                    <a:pt x="2774" y="0"/>
                  </a:lnTo>
                  <a:cubicBezTo>
                    <a:pt x="2778" y="0"/>
                    <a:pt x="2782" y="4"/>
                    <a:pt x="2782" y="8"/>
                  </a:cubicBezTo>
                  <a:cubicBezTo>
                    <a:pt x="2782" y="13"/>
                    <a:pt x="2778" y="16"/>
                    <a:pt x="2774" y="16"/>
                  </a:cubicBezTo>
                  <a:close/>
                  <a:moveTo>
                    <a:pt x="2742" y="16"/>
                  </a:moveTo>
                  <a:lnTo>
                    <a:pt x="2742" y="16"/>
                  </a:lnTo>
                  <a:cubicBezTo>
                    <a:pt x="2737" y="16"/>
                    <a:pt x="2734" y="13"/>
                    <a:pt x="2734" y="8"/>
                  </a:cubicBezTo>
                  <a:cubicBezTo>
                    <a:pt x="2734" y="4"/>
                    <a:pt x="2737" y="0"/>
                    <a:pt x="2742" y="0"/>
                  </a:cubicBezTo>
                  <a:lnTo>
                    <a:pt x="2742" y="0"/>
                  </a:lnTo>
                  <a:cubicBezTo>
                    <a:pt x="2746" y="0"/>
                    <a:pt x="2750" y="4"/>
                    <a:pt x="2750" y="8"/>
                  </a:cubicBezTo>
                  <a:cubicBezTo>
                    <a:pt x="2750" y="13"/>
                    <a:pt x="2746" y="16"/>
                    <a:pt x="2742" y="16"/>
                  </a:cubicBezTo>
                  <a:close/>
                  <a:moveTo>
                    <a:pt x="2710" y="16"/>
                  </a:moveTo>
                  <a:lnTo>
                    <a:pt x="2710" y="16"/>
                  </a:lnTo>
                  <a:cubicBezTo>
                    <a:pt x="2705" y="16"/>
                    <a:pt x="2702" y="13"/>
                    <a:pt x="2702" y="8"/>
                  </a:cubicBezTo>
                  <a:cubicBezTo>
                    <a:pt x="2702" y="4"/>
                    <a:pt x="2705" y="0"/>
                    <a:pt x="2710" y="0"/>
                  </a:cubicBezTo>
                  <a:lnTo>
                    <a:pt x="2710" y="0"/>
                  </a:lnTo>
                  <a:cubicBezTo>
                    <a:pt x="2714" y="0"/>
                    <a:pt x="2718" y="4"/>
                    <a:pt x="2718" y="8"/>
                  </a:cubicBezTo>
                  <a:cubicBezTo>
                    <a:pt x="2718" y="13"/>
                    <a:pt x="2714" y="16"/>
                    <a:pt x="2710" y="16"/>
                  </a:cubicBezTo>
                  <a:close/>
                  <a:moveTo>
                    <a:pt x="2678" y="16"/>
                  </a:moveTo>
                  <a:lnTo>
                    <a:pt x="2678" y="16"/>
                  </a:lnTo>
                  <a:cubicBezTo>
                    <a:pt x="2673" y="16"/>
                    <a:pt x="2670" y="13"/>
                    <a:pt x="2670" y="8"/>
                  </a:cubicBezTo>
                  <a:cubicBezTo>
                    <a:pt x="2670" y="4"/>
                    <a:pt x="2673" y="0"/>
                    <a:pt x="2678" y="0"/>
                  </a:cubicBezTo>
                  <a:lnTo>
                    <a:pt x="2678" y="0"/>
                  </a:lnTo>
                  <a:cubicBezTo>
                    <a:pt x="2682" y="0"/>
                    <a:pt x="2686" y="4"/>
                    <a:pt x="2686" y="8"/>
                  </a:cubicBezTo>
                  <a:cubicBezTo>
                    <a:pt x="2686" y="13"/>
                    <a:pt x="2682" y="16"/>
                    <a:pt x="2678" y="16"/>
                  </a:cubicBezTo>
                  <a:close/>
                  <a:moveTo>
                    <a:pt x="2646" y="16"/>
                  </a:moveTo>
                  <a:lnTo>
                    <a:pt x="2646" y="16"/>
                  </a:lnTo>
                  <a:cubicBezTo>
                    <a:pt x="2641" y="16"/>
                    <a:pt x="2638" y="13"/>
                    <a:pt x="2638" y="8"/>
                  </a:cubicBezTo>
                  <a:cubicBezTo>
                    <a:pt x="2638" y="4"/>
                    <a:pt x="2641" y="0"/>
                    <a:pt x="2646" y="0"/>
                  </a:cubicBezTo>
                  <a:lnTo>
                    <a:pt x="2646" y="0"/>
                  </a:lnTo>
                  <a:cubicBezTo>
                    <a:pt x="2650" y="0"/>
                    <a:pt x="2654" y="4"/>
                    <a:pt x="2654" y="8"/>
                  </a:cubicBezTo>
                  <a:cubicBezTo>
                    <a:pt x="2654" y="13"/>
                    <a:pt x="2650" y="16"/>
                    <a:pt x="2646" y="16"/>
                  </a:cubicBezTo>
                  <a:close/>
                  <a:moveTo>
                    <a:pt x="2614" y="16"/>
                  </a:moveTo>
                  <a:lnTo>
                    <a:pt x="2613" y="16"/>
                  </a:lnTo>
                  <a:cubicBezTo>
                    <a:pt x="2609" y="16"/>
                    <a:pt x="2605" y="13"/>
                    <a:pt x="2605" y="8"/>
                  </a:cubicBezTo>
                  <a:cubicBezTo>
                    <a:pt x="2605" y="4"/>
                    <a:pt x="2609" y="0"/>
                    <a:pt x="2613" y="0"/>
                  </a:cubicBezTo>
                  <a:lnTo>
                    <a:pt x="2614" y="0"/>
                  </a:lnTo>
                  <a:cubicBezTo>
                    <a:pt x="2618" y="0"/>
                    <a:pt x="2622" y="4"/>
                    <a:pt x="2622" y="8"/>
                  </a:cubicBezTo>
                  <a:cubicBezTo>
                    <a:pt x="2622" y="13"/>
                    <a:pt x="2618" y="16"/>
                    <a:pt x="2614" y="16"/>
                  </a:cubicBezTo>
                  <a:close/>
                  <a:moveTo>
                    <a:pt x="2581" y="16"/>
                  </a:moveTo>
                  <a:lnTo>
                    <a:pt x="2581" y="16"/>
                  </a:lnTo>
                  <a:cubicBezTo>
                    <a:pt x="2577" y="16"/>
                    <a:pt x="2573" y="13"/>
                    <a:pt x="2573" y="8"/>
                  </a:cubicBezTo>
                  <a:cubicBezTo>
                    <a:pt x="2573" y="4"/>
                    <a:pt x="2577" y="0"/>
                    <a:pt x="2581" y="0"/>
                  </a:cubicBezTo>
                  <a:lnTo>
                    <a:pt x="2581" y="0"/>
                  </a:lnTo>
                  <a:cubicBezTo>
                    <a:pt x="2586" y="0"/>
                    <a:pt x="2589" y="4"/>
                    <a:pt x="2589" y="8"/>
                  </a:cubicBezTo>
                  <a:cubicBezTo>
                    <a:pt x="2589" y="13"/>
                    <a:pt x="2586" y="16"/>
                    <a:pt x="2581" y="16"/>
                  </a:cubicBezTo>
                  <a:close/>
                  <a:moveTo>
                    <a:pt x="2549" y="16"/>
                  </a:moveTo>
                  <a:lnTo>
                    <a:pt x="2549" y="16"/>
                  </a:lnTo>
                  <a:cubicBezTo>
                    <a:pt x="2545" y="16"/>
                    <a:pt x="2541" y="13"/>
                    <a:pt x="2541" y="8"/>
                  </a:cubicBezTo>
                  <a:cubicBezTo>
                    <a:pt x="2541" y="4"/>
                    <a:pt x="2545" y="0"/>
                    <a:pt x="2549" y="0"/>
                  </a:cubicBezTo>
                  <a:lnTo>
                    <a:pt x="2549" y="0"/>
                  </a:lnTo>
                  <a:cubicBezTo>
                    <a:pt x="2554" y="0"/>
                    <a:pt x="2557" y="4"/>
                    <a:pt x="2557" y="8"/>
                  </a:cubicBezTo>
                  <a:cubicBezTo>
                    <a:pt x="2557" y="13"/>
                    <a:pt x="2554" y="16"/>
                    <a:pt x="2549" y="16"/>
                  </a:cubicBezTo>
                  <a:close/>
                  <a:moveTo>
                    <a:pt x="2517" y="16"/>
                  </a:moveTo>
                  <a:lnTo>
                    <a:pt x="2517" y="16"/>
                  </a:lnTo>
                  <a:cubicBezTo>
                    <a:pt x="2513" y="16"/>
                    <a:pt x="2509" y="13"/>
                    <a:pt x="2509" y="8"/>
                  </a:cubicBezTo>
                  <a:cubicBezTo>
                    <a:pt x="2509" y="4"/>
                    <a:pt x="2513" y="0"/>
                    <a:pt x="2517" y="0"/>
                  </a:cubicBezTo>
                  <a:lnTo>
                    <a:pt x="2517" y="0"/>
                  </a:lnTo>
                  <a:cubicBezTo>
                    <a:pt x="2522" y="0"/>
                    <a:pt x="2525" y="4"/>
                    <a:pt x="2525" y="8"/>
                  </a:cubicBezTo>
                  <a:cubicBezTo>
                    <a:pt x="2525" y="13"/>
                    <a:pt x="2522" y="16"/>
                    <a:pt x="2517" y="16"/>
                  </a:cubicBezTo>
                  <a:close/>
                  <a:moveTo>
                    <a:pt x="2485" y="16"/>
                  </a:moveTo>
                  <a:lnTo>
                    <a:pt x="2485" y="16"/>
                  </a:lnTo>
                  <a:cubicBezTo>
                    <a:pt x="2481" y="16"/>
                    <a:pt x="2477" y="13"/>
                    <a:pt x="2477" y="8"/>
                  </a:cubicBezTo>
                  <a:cubicBezTo>
                    <a:pt x="2477" y="4"/>
                    <a:pt x="2481" y="0"/>
                    <a:pt x="2485" y="0"/>
                  </a:cubicBezTo>
                  <a:lnTo>
                    <a:pt x="2485" y="0"/>
                  </a:lnTo>
                  <a:cubicBezTo>
                    <a:pt x="2490" y="0"/>
                    <a:pt x="2493" y="4"/>
                    <a:pt x="2493" y="8"/>
                  </a:cubicBezTo>
                  <a:cubicBezTo>
                    <a:pt x="2493" y="13"/>
                    <a:pt x="2490" y="16"/>
                    <a:pt x="2485" y="16"/>
                  </a:cubicBezTo>
                  <a:close/>
                  <a:moveTo>
                    <a:pt x="2453" y="16"/>
                  </a:moveTo>
                  <a:lnTo>
                    <a:pt x="2453" y="16"/>
                  </a:lnTo>
                  <a:cubicBezTo>
                    <a:pt x="2449" y="16"/>
                    <a:pt x="2445" y="13"/>
                    <a:pt x="2445" y="8"/>
                  </a:cubicBezTo>
                  <a:cubicBezTo>
                    <a:pt x="2445" y="4"/>
                    <a:pt x="2449" y="0"/>
                    <a:pt x="2453" y="0"/>
                  </a:cubicBezTo>
                  <a:lnTo>
                    <a:pt x="2453" y="0"/>
                  </a:lnTo>
                  <a:cubicBezTo>
                    <a:pt x="2458" y="0"/>
                    <a:pt x="2461" y="4"/>
                    <a:pt x="2461" y="8"/>
                  </a:cubicBezTo>
                  <a:cubicBezTo>
                    <a:pt x="2461" y="13"/>
                    <a:pt x="2458" y="16"/>
                    <a:pt x="2453" y="16"/>
                  </a:cubicBezTo>
                  <a:close/>
                  <a:moveTo>
                    <a:pt x="2421" y="16"/>
                  </a:moveTo>
                  <a:lnTo>
                    <a:pt x="2421" y="16"/>
                  </a:lnTo>
                  <a:cubicBezTo>
                    <a:pt x="2417" y="16"/>
                    <a:pt x="2413" y="13"/>
                    <a:pt x="2413" y="8"/>
                  </a:cubicBezTo>
                  <a:cubicBezTo>
                    <a:pt x="2413" y="4"/>
                    <a:pt x="2417" y="0"/>
                    <a:pt x="2421" y="0"/>
                  </a:cubicBezTo>
                  <a:lnTo>
                    <a:pt x="2421" y="0"/>
                  </a:lnTo>
                  <a:cubicBezTo>
                    <a:pt x="2426" y="0"/>
                    <a:pt x="2429" y="4"/>
                    <a:pt x="2429" y="8"/>
                  </a:cubicBezTo>
                  <a:cubicBezTo>
                    <a:pt x="2429" y="13"/>
                    <a:pt x="2426" y="16"/>
                    <a:pt x="2421" y="16"/>
                  </a:cubicBezTo>
                  <a:close/>
                  <a:moveTo>
                    <a:pt x="2389" y="16"/>
                  </a:moveTo>
                  <a:lnTo>
                    <a:pt x="2389" y="16"/>
                  </a:lnTo>
                  <a:cubicBezTo>
                    <a:pt x="2385" y="16"/>
                    <a:pt x="2381" y="13"/>
                    <a:pt x="2381" y="8"/>
                  </a:cubicBezTo>
                  <a:cubicBezTo>
                    <a:pt x="2381" y="4"/>
                    <a:pt x="2385" y="0"/>
                    <a:pt x="2389" y="0"/>
                  </a:cubicBezTo>
                  <a:lnTo>
                    <a:pt x="2389" y="0"/>
                  </a:lnTo>
                  <a:cubicBezTo>
                    <a:pt x="2394" y="0"/>
                    <a:pt x="2397" y="4"/>
                    <a:pt x="2397" y="8"/>
                  </a:cubicBezTo>
                  <a:cubicBezTo>
                    <a:pt x="2397" y="13"/>
                    <a:pt x="2394" y="16"/>
                    <a:pt x="2389" y="16"/>
                  </a:cubicBezTo>
                  <a:close/>
                  <a:moveTo>
                    <a:pt x="2357" y="16"/>
                  </a:moveTo>
                  <a:lnTo>
                    <a:pt x="2357" y="16"/>
                  </a:lnTo>
                  <a:cubicBezTo>
                    <a:pt x="2353" y="16"/>
                    <a:pt x="2349" y="13"/>
                    <a:pt x="2349" y="8"/>
                  </a:cubicBezTo>
                  <a:cubicBezTo>
                    <a:pt x="2349" y="4"/>
                    <a:pt x="2353" y="0"/>
                    <a:pt x="2357" y="0"/>
                  </a:cubicBezTo>
                  <a:lnTo>
                    <a:pt x="2357" y="0"/>
                  </a:lnTo>
                  <a:cubicBezTo>
                    <a:pt x="2362" y="0"/>
                    <a:pt x="2365" y="4"/>
                    <a:pt x="2365" y="8"/>
                  </a:cubicBezTo>
                  <a:cubicBezTo>
                    <a:pt x="2365" y="13"/>
                    <a:pt x="2362" y="16"/>
                    <a:pt x="2357" y="16"/>
                  </a:cubicBezTo>
                  <a:close/>
                  <a:moveTo>
                    <a:pt x="2325" y="16"/>
                  </a:moveTo>
                  <a:lnTo>
                    <a:pt x="2325" y="16"/>
                  </a:lnTo>
                  <a:cubicBezTo>
                    <a:pt x="2321" y="16"/>
                    <a:pt x="2317" y="13"/>
                    <a:pt x="2317" y="8"/>
                  </a:cubicBezTo>
                  <a:cubicBezTo>
                    <a:pt x="2317" y="4"/>
                    <a:pt x="2321" y="0"/>
                    <a:pt x="2325" y="0"/>
                  </a:cubicBezTo>
                  <a:lnTo>
                    <a:pt x="2325" y="0"/>
                  </a:lnTo>
                  <a:cubicBezTo>
                    <a:pt x="2330" y="0"/>
                    <a:pt x="2333" y="4"/>
                    <a:pt x="2333" y="8"/>
                  </a:cubicBezTo>
                  <a:cubicBezTo>
                    <a:pt x="2333" y="13"/>
                    <a:pt x="2330" y="16"/>
                    <a:pt x="2325" y="16"/>
                  </a:cubicBezTo>
                  <a:close/>
                  <a:moveTo>
                    <a:pt x="2293" y="16"/>
                  </a:moveTo>
                  <a:lnTo>
                    <a:pt x="2293" y="16"/>
                  </a:lnTo>
                  <a:cubicBezTo>
                    <a:pt x="2289" y="16"/>
                    <a:pt x="2285" y="13"/>
                    <a:pt x="2285" y="8"/>
                  </a:cubicBezTo>
                  <a:cubicBezTo>
                    <a:pt x="2285" y="4"/>
                    <a:pt x="2289" y="0"/>
                    <a:pt x="2293" y="0"/>
                  </a:cubicBezTo>
                  <a:lnTo>
                    <a:pt x="2293" y="0"/>
                  </a:lnTo>
                  <a:cubicBezTo>
                    <a:pt x="2298" y="0"/>
                    <a:pt x="2301" y="4"/>
                    <a:pt x="2301" y="8"/>
                  </a:cubicBezTo>
                  <a:cubicBezTo>
                    <a:pt x="2301" y="13"/>
                    <a:pt x="2298" y="16"/>
                    <a:pt x="2293" y="16"/>
                  </a:cubicBezTo>
                  <a:close/>
                  <a:moveTo>
                    <a:pt x="2261" y="16"/>
                  </a:moveTo>
                  <a:lnTo>
                    <a:pt x="2261" y="16"/>
                  </a:lnTo>
                  <a:cubicBezTo>
                    <a:pt x="2257" y="16"/>
                    <a:pt x="2253" y="13"/>
                    <a:pt x="2253" y="8"/>
                  </a:cubicBezTo>
                  <a:cubicBezTo>
                    <a:pt x="2253" y="4"/>
                    <a:pt x="2257" y="0"/>
                    <a:pt x="2261" y="0"/>
                  </a:cubicBezTo>
                  <a:lnTo>
                    <a:pt x="2261" y="0"/>
                  </a:lnTo>
                  <a:cubicBezTo>
                    <a:pt x="2266" y="0"/>
                    <a:pt x="2269" y="4"/>
                    <a:pt x="2269" y="8"/>
                  </a:cubicBezTo>
                  <a:cubicBezTo>
                    <a:pt x="2269" y="13"/>
                    <a:pt x="2266" y="16"/>
                    <a:pt x="2261" y="16"/>
                  </a:cubicBezTo>
                  <a:close/>
                  <a:moveTo>
                    <a:pt x="2229" y="16"/>
                  </a:moveTo>
                  <a:lnTo>
                    <a:pt x="2229" y="16"/>
                  </a:lnTo>
                  <a:cubicBezTo>
                    <a:pt x="2225" y="16"/>
                    <a:pt x="2221" y="13"/>
                    <a:pt x="2221" y="8"/>
                  </a:cubicBezTo>
                  <a:cubicBezTo>
                    <a:pt x="2221" y="4"/>
                    <a:pt x="2225" y="0"/>
                    <a:pt x="2229" y="0"/>
                  </a:cubicBezTo>
                  <a:lnTo>
                    <a:pt x="2229" y="0"/>
                  </a:lnTo>
                  <a:cubicBezTo>
                    <a:pt x="2234" y="0"/>
                    <a:pt x="2237" y="4"/>
                    <a:pt x="2237" y="8"/>
                  </a:cubicBezTo>
                  <a:cubicBezTo>
                    <a:pt x="2237" y="13"/>
                    <a:pt x="2234" y="16"/>
                    <a:pt x="2229" y="16"/>
                  </a:cubicBezTo>
                  <a:close/>
                  <a:moveTo>
                    <a:pt x="2197" y="16"/>
                  </a:moveTo>
                  <a:lnTo>
                    <a:pt x="2197" y="16"/>
                  </a:lnTo>
                  <a:cubicBezTo>
                    <a:pt x="2193" y="16"/>
                    <a:pt x="2189" y="13"/>
                    <a:pt x="2189" y="8"/>
                  </a:cubicBezTo>
                  <a:cubicBezTo>
                    <a:pt x="2189" y="4"/>
                    <a:pt x="2193" y="0"/>
                    <a:pt x="2197" y="0"/>
                  </a:cubicBezTo>
                  <a:lnTo>
                    <a:pt x="2197" y="0"/>
                  </a:lnTo>
                  <a:cubicBezTo>
                    <a:pt x="2202" y="0"/>
                    <a:pt x="2205" y="4"/>
                    <a:pt x="2205" y="8"/>
                  </a:cubicBezTo>
                  <a:cubicBezTo>
                    <a:pt x="2205" y="13"/>
                    <a:pt x="2202" y="16"/>
                    <a:pt x="2197" y="16"/>
                  </a:cubicBezTo>
                  <a:close/>
                  <a:moveTo>
                    <a:pt x="2165" y="16"/>
                  </a:moveTo>
                  <a:lnTo>
                    <a:pt x="2165" y="16"/>
                  </a:lnTo>
                  <a:cubicBezTo>
                    <a:pt x="2161" y="16"/>
                    <a:pt x="2157" y="13"/>
                    <a:pt x="2157" y="8"/>
                  </a:cubicBezTo>
                  <a:cubicBezTo>
                    <a:pt x="2157" y="4"/>
                    <a:pt x="2161" y="0"/>
                    <a:pt x="2165" y="0"/>
                  </a:cubicBezTo>
                  <a:lnTo>
                    <a:pt x="2165" y="0"/>
                  </a:lnTo>
                  <a:cubicBezTo>
                    <a:pt x="2170" y="0"/>
                    <a:pt x="2173" y="4"/>
                    <a:pt x="2173" y="8"/>
                  </a:cubicBezTo>
                  <a:cubicBezTo>
                    <a:pt x="2173" y="13"/>
                    <a:pt x="2170" y="16"/>
                    <a:pt x="2165" y="16"/>
                  </a:cubicBezTo>
                  <a:close/>
                  <a:moveTo>
                    <a:pt x="2133" y="16"/>
                  </a:moveTo>
                  <a:lnTo>
                    <a:pt x="2133" y="16"/>
                  </a:lnTo>
                  <a:cubicBezTo>
                    <a:pt x="2129" y="16"/>
                    <a:pt x="2125" y="13"/>
                    <a:pt x="2125" y="8"/>
                  </a:cubicBezTo>
                  <a:cubicBezTo>
                    <a:pt x="2125" y="4"/>
                    <a:pt x="2129" y="0"/>
                    <a:pt x="2133" y="0"/>
                  </a:cubicBezTo>
                  <a:lnTo>
                    <a:pt x="2133" y="0"/>
                  </a:lnTo>
                  <a:cubicBezTo>
                    <a:pt x="2138" y="0"/>
                    <a:pt x="2141" y="4"/>
                    <a:pt x="2141" y="8"/>
                  </a:cubicBezTo>
                  <a:cubicBezTo>
                    <a:pt x="2141" y="13"/>
                    <a:pt x="2138" y="16"/>
                    <a:pt x="2133" y="16"/>
                  </a:cubicBezTo>
                  <a:close/>
                  <a:moveTo>
                    <a:pt x="2101" y="16"/>
                  </a:moveTo>
                  <a:lnTo>
                    <a:pt x="2101" y="16"/>
                  </a:lnTo>
                  <a:cubicBezTo>
                    <a:pt x="2097" y="16"/>
                    <a:pt x="2093" y="13"/>
                    <a:pt x="2093" y="8"/>
                  </a:cubicBezTo>
                  <a:cubicBezTo>
                    <a:pt x="2093" y="4"/>
                    <a:pt x="2097" y="0"/>
                    <a:pt x="2101" y="0"/>
                  </a:cubicBezTo>
                  <a:lnTo>
                    <a:pt x="2101" y="0"/>
                  </a:lnTo>
                  <a:cubicBezTo>
                    <a:pt x="2106" y="0"/>
                    <a:pt x="2109" y="4"/>
                    <a:pt x="2109" y="8"/>
                  </a:cubicBezTo>
                  <a:cubicBezTo>
                    <a:pt x="2109" y="13"/>
                    <a:pt x="2106" y="16"/>
                    <a:pt x="2101" y="16"/>
                  </a:cubicBezTo>
                  <a:close/>
                  <a:moveTo>
                    <a:pt x="2069" y="16"/>
                  </a:moveTo>
                  <a:lnTo>
                    <a:pt x="2069" y="16"/>
                  </a:lnTo>
                  <a:cubicBezTo>
                    <a:pt x="2065" y="16"/>
                    <a:pt x="2061" y="13"/>
                    <a:pt x="2061" y="8"/>
                  </a:cubicBezTo>
                  <a:cubicBezTo>
                    <a:pt x="2061" y="4"/>
                    <a:pt x="2065" y="0"/>
                    <a:pt x="2069" y="0"/>
                  </a:cubicBezTo>
                  <a:lnTo>
                    <a:pt x="2069" y="0"/>
                  </a:lnTo>
                  <a:cubicBezTo>
                    <a:pt x="2074" y="0"/>
                    <a:pt x="2077" y="4"/>
                    <a:pt x="2077" y="8"/>
                  </a:cubicBezTo>
                  <a:cubicBezTo>
                    <a:pt x="2077" y="13"/>
                    <a:pt x="2074" y="16"/>
                    <a:pt x="2069" y="16"/>
                  </a:cubicBezTo>
                  <a:close/>
                  <a:moveTo>
                    <a:pt x="2037" y="16"/>
                  </a:moveTo>
                  <a:lnTo>
                    <a:pt x="2037" y="16"/>
                  </a:lnTo>
                  <a:cubicBezTo>
                    <a:pt x="2033" y="16"/>
                    <a:pt x="2029" y="13"/>
                    <a:pt x="2029" y="8"/>
                  </a:cubicBezTo>
                  <a:cubicBezTo>
                    <a:pt x="2029" y="4"/>
                    <a:pt x="2033" y="0"/>
                    <a:pt x="2037" y="0"/>
                  </a:cubicBezTo>
                  <a:lnTo>
                    <a:pt x="2037" y="0"/>
                  </a:lnTo>
                  <a:cubicBezTo>
                    <a:pt x="2042" y="0"/>
                    <a:pt x="2045" y="4"/>
                    <a:pt x="2045" y="8"/>
                  </a:cubicBezTo>
                  <a:cubicBezTo>
                    <a:pt x="2045" y="13"/>
                    <a:pt x="2042" y="16"/>
                    <a:pt x="2037" y="16"/>
                  </a:cubicBezTo>
                  <a:close/>
                  <a:moveTo>
                    <a:pt x="2005" y="16"/>
                  </a:moveTo>
                  <a:lnTo>
                    <a:pt x="2005" y="16"/>
                  </a:lnTo>
                  <a:cubicBezTo>
                    <a:pt x="2001" y="16"/>
                    <a:pt x="1997" y="13"/>
                    <a:pt x="1997" y="8"/>
                  </a:cubicBezTo>
                  <a:cubicBezTo>
                    <a:pt x="1997" y="4"/>
                    <a:pt x="2001" y="0"/>
                    <a:pt x="2005" y="0"/>
                  </a:cubicBezTo>
                  <a:lnTo>
                    <a:pt x="2005" y="0"/>
                  </a:lnTo>
                  <a:cubicBezTo>
                    <a:pt x="2010" y="0"/>
                    <a:pt x="2013" y="4"/>
                    <a:pt x="2013" y="8"/>
                  </a:cubicBezTo>
                  <a:cubicBezTo>
                    <a:pt x="2013" y="13"/>
                    <a:pt x="2010" y="16"/>
                    <a:pt x="2005" y="16"/>
                  </a:cubicBezTo>
                  <a:close/>
                  <a:moveTo>
                    <a:pt x="1973" y="16"/>
                  </a:moveTo>
                  <a:lnTo>
                    <a:pt x="1973" y="16"/>
                  </a:lnTo>
                  <a:cubicBezTo>
                    <a:pt x="1969" y="16"/>
                    <a:pt x="1965" y="13"/>
                    <a:pt x="1965" y="8"/>
                  </a:cubicBezTo>
                  <a:cubicBezTo>
                    <a:pt x="1965" y="4"/>
                    <a:pt x="1969" y="0"/>
                    <a:pt x="1973" y="0"/>
                  </a:cubicBezTo>
                  <a:lnTo>
                    <a:pt x="1973" y="0"/>
                  </a:lnTo>
                  <a:cubicBezTo>
                    <a:pt x="1978" y="0"/>
                    <a:pt x="1981" y="4"/>
                    <a:pt x="1981" y="8"/>
                  </a:cubicBezTo>
                  <a:cubicBezTo>
                    <a:pt x="1981" y="13"/>
                    <a:pt x="1978" y="16"/>
                    <a:pt x="1973" y="16"/>
                  </a:cubicBezTo>
                  <a:close/>
                  <a:moveTo>
                    <a:pt x="1941" y="16"/>
                  </a:moveTo>
                  <a:lnTo>
                    <a:pt x="1941" y="16"/>
                  </a:lnTo>
                  <a:cubicBezTo>
                    <a:pt x="1937" y="16"/>
                    <a:pt x="1933" y="13"/>
                    <a:pt x="1933" y="8"/>
                  </a:cubicBezTo>
                  <a:cubicBezTo>
                    <a:pt x="1933" y="4"/>
                    <a:pt x="1937" y="0"/>
                    <a:pt x="1941" y="0"/>
                  </a:cubicBezTo>
                  <a:lnTo>
                    <a:pt x="1941" y="0"/>
                  </a:lnTo>
                  <a:cubicBezTo>
                    <a:pt x="1946" y="0"/>
                    <a:pt x="1949" y="4"/>
                    <a:pt x="1949" y="8"/>
                  </a:cubicBezTo>
                  <a:cubicBezTo>
                    <a:pt x="1949" y="13"/>
                    <a:pt x="1946" y="16"/>
                    <a:pt x="1941" y="16"/>
                  </a:cubicBezTo>
                  <a:close/>
                  <a:moveTo>
                    <a:pt x="1909" y="16"/>
                  </a:moveTo>
                  <a:lnTo>
                    <a:pt x="1909" y="16"/>
                  </a:lnTo>
                  <a:cubicBezTo>
                    <a:pt x="1905" y="16"/>
                    <a:pt x="1901" y="13"/>
                    <a:pt x="1901" y="8"/>
                  </a:cubicBezTo>
                  <a:cubicBezTo>
                    <a:pt x="1901" y="4"/>
                    <a:pt x="1905" y="0"/>
                    <a:pt x="1909" y="0"/>
                  </a:cubicBezTo>
                  <a:lnTo>
                    <a:pt x="1909" y="0"/>
                  </a:lnTo>
                  <a:cubicBezTo>
                    <a:pt x="1914" y="0"/>
                    <a:pt x="1917" y="4"/>
                    <a:pt x="1917" y="8"/>
                  </a:cubicBezTo>
                  <a:cubicBezTo>
                    <a:pt x="1917" y="13"/>
                    <a:pt x="1914" y="16"/>
                    <a:pt x="1909" y="16"/>
                  </a:cubicBezTo>
                  <a:close/>
                  <a:moveTo>
                    <a:pt x="1877" y="16"/>
                  </a:moveTo>
                  <a:lnTo>
                    <a:pt x="1877" y="16"/>
                  </a:lnTo>
                  <a:cubicBezTo>
                    <a:pt x="1873" y="16"/>
                    <a:pt x="1869" y="13"/>
                    <a:pt x="1869" y="8"/>
                  </a:cubicBezTo>
                  <a:cubicBezTo>
                    <a:pt x="1869" y="4"/>
                    <a:pt x="1873" y="0"/>
                    <a:pt x="1877" y="0"/>
                  </a:cubicBezTo>
                  <a:lnTo>
                    <a:pt x="1877" y="0"/>
                  </a:lnTo>
                  <a:cubicBezTo>
                    <a:pt x="1882" y="0"/>
                    <a:pt x="1885" y="4"/>
                    <a:pt x="1885" y="8"/>
                  </a:cubicBezTo>
                  <a:cubicBezTo>
                    <a:pt x="1885" y="13"/>
                    <a:pt x="1882" y="16"/>
                    <a:pt x="1877" y="16"/>
                  </a:cubicBezTo>
                  <a:close/>
                  <a:moveTo>
                    <a:pt x="1845" y="16"/>
                  </a:moveTo>
                  <a:lnTo>
                    <a:pt x="1845" y="16"/>
                  </a:lnTo>
                  <a:cubicBezTo>
                    <a:pt x="1841" y="16"/>
                    <a:pt x="1837" y="13"/>
                    <a:pt x="1837" y="8"/>
                  </a:cubicBezTo>
                  <a:cubicBezTo>
                    <a:pt x="1837" y="4"/>
                    <a:pt x="1841" y="0"/>
                    <a:pt x="1845" y="0"/>
                  </a:cubicBezTo>
                  <a:lnTo>
                    <a:pt x="1845" y="0"/>
                  </a:lnTo>
                  <a:cubicBezTo>
                    <a:pt x="1850" y="0"/>
                    <a:pt x="1853" y="4"/>
                    <a:pt x="1853" y="8"/>
                  </a:cubicBezTo>
                  <a:cubicBezTo>
                    <a:pt x="1853" y="13"/>
                    <a:pt x="1850" y="16"/>
                    <a:pt x="1845" y="16"/>
                  </a:cubicBezTo>
                  <a:close/>
                  <a:moveTo>
                    <a:pt x="1813" y="16"/>
                  </a:moveTo>
                  <a:lnTo>
                    <a:pt x="1813" y="16"/>
                  </a:lnTo>
                  <a:cubicBezTo>
                    <a:pt x="1809" y="16"/>
                    <a:pt x="1805" y="13"/>
                    <a:pt x="1805" y="8"/>
                  </a:cubicBezTo>
                  <a:cubicBezTo>
                    <a:pt x="1805" y="4"/>
                    <a:pt x="1809" y="0"/>
                    <a:pt x="1813" y="0"/>
                  </a:cubicBezTo>
                  <a:lnTo>
                    <a:pt x="1813" y="0"/>
                  </a:lnTo>
                  <a:cubicBezTo>
                    <a:pt x="1818" y="0"/>
                    <a:pt x="1821" y="4"/>
                    <a:pt x="1821" y="8"/>
                  </a:cubicBezTo>
                  <a:cubicBezTo>
                    <a:pt x="1821" y="13"/>
                    <a:pt x="1818" y="16"/>
                    <a:pt x="1813" y="16"/>
                  </a:cubicBezTo>
                  <a:close/>
                  <a:moveTo>
                    <a:pt x="1781" y="16"/>
                  </a:moveTo>
                  <a:lnTo>
                    <a:pt x="1781" y="16"/>
                  </a:lnTo>
                  <a:cubicBezTo>
                    <a:pt x="1777" y="16"/>
                    <a:pt x="1773" y="13"/>
                    <a:pt x="1773" y="8"/>
                  </a:cubicBezTo>
                  <a:cubicBezTo>
                    <a:pt x="1773" y="4"/>
                    <a:pt x="1777" y="0"/>
                    <a:pt x="1781" y="0"/>
                  </a:cubicBezTo>
                  <a:lnTo>
                    <a:pt x="1781" y="0"/>
                  </a:lnTo>
                  <a:cubicBezTo>
                    <a:pt x="1786" y="0"/>
                    <a:pt x="1789" y="4"/>
                    <a:pt x="1789" y="8"/>
                  </a:cubicBezTo>
                  <a:cubicBezTo>
                    <a:pt x="1789" y="13"/>
                    <a:pt x="1786" y="16"/>
                    <a:pt x="1781" y="16"/>
                  </a:cubicBezTo>
                  <a:close/>
                  <a:moveTo>
                    <a:pt x="1749" y="16"/>
                  </a:moveTo>
                  <a:lnTo>
                    <a:pt x="1749" y="16"/>
                  </a:lnTo>
                  <a:cubicBezTo>
                    <a:pt x="1745" y="16"/>
                    <a:pt x="1741" y="13"/>
                    <a:pt x="1741" y="8"/>
                  </a:cubicBezTo>
                  <a:cubicBezTo>
                    <a:pt x="1741" y="4"/>
                    <a:pt x="1745" y="0"/>
                    <a:pt x="1749" y="0"/>
                  </a:cubicBezTo>
                  <a:lnTo>
                    <a:pt x="1749" y="0"/>
                  </a:lnTo>
                  <a:cubicBezTo>
                    <a:pt x="1754" y="0"/>
                    <a:pt x="1757" y="4"/>
                    <a:pt x="1757" y="8"/>
                  </a:cubicBezTo>
                  <a:cubicBezTo>
                    <a:pt x="1757" y="13"/>
                    <a:pt x="1754" y="16"/>
                    <a:pt x="1749" y="16"/>
                  </a:cubicBezTo>
                  <a:close/>
                  <a:moveTo>
                    <a:pt x="1717" y="16"/>
                  </a:moveTo>
                  <a:lnTo>
                    <a:pt x="1717" y="16"/>
                  </a:lnTo>
                  <a:cubicBezTo>
                    <a:pt x="1713" y="16"/>
                    <a:pt x="1709" y="13"/>
                    <a:pt x="1709" y="8"/>
                  </a:cubicBezTo>
                  <a:cubicBezTo>
                    <a:pt x="1709" y="4"/>
                    <a:pt x="1713" y="0"/>
                    <a:pt x="1717" y="0"/>
                  </a:cubicBezTo>
                  <a:lnTo>
                    <a:pt x="1717" y="0"/>
                  </a:lnTo>
                  <a:cubicBezTo>
                    <a:pt x="1722" y="0"/>
                    <a:pt x="1725" y="4"/>
                    <a:pt x="1725" y="8"/>
                  </a:cubicBezTo>
                  <a:cubicBezTo>
                    <a:pt x="1725" y="13"/>
                    <a:pt x="1722" y="16"/>
                    <a:pt x="1717" y="16"/>
                  </a:cubicBezTo>
                  <a:close/>
                  <a:moveTo>
                    <a:pt x="1685" y="16"/>
                  </a:moveTo>
                  <a:lnTo>
                    <a:pt x="1685" y="16"/>
                  </a:lnTo>
                  <a:cubicBezTo>
                    <a:pt x="1681" y="16"/>
                    <a:pt x="1677" y="13"/>
                    <a:pt x="1677" y="8"/>
                  </a:cubicBezTo>
                  <a:cubicBezTo>
                    <a:pt x="1677" y="4"/>
                    <a:pt x="1681" y="0"/>
                    <a:pt x="1685" y="0"/>
                  </a:cubicBezTo>
                  <a:lnTo>
                    <a:pt x="1685" y="0"/>
                  </a:lnTo>
                  <a:cubicBezTo>
                    <a:pt x="1689" y="0"/>
                    <a:pt x="1693" y="4"/>
                    <a:pt x="1693" y="8"/>
                  </a:cubicBezTo>
                  <a:cubicBezTo>
                    <a:pt x="1693" y="13"/>
                    <a:pt x="1689" y="16"/>
                    <a:pt x="1685" y="16"/>
                  </a:cubicBezTo>
                  <a:close/>
                  <a:moveTo>
                    <a:pt x="1653" y="16"/>
                  </a:moveTo>
                  <a:lnTo>
                    <a:pt x="1653" y="16"/>
                  </a:lnTo>
                  <a:cubicBezTo>
                    <a:pt x="1649" y="16"/>
                    <a:pt x="1645" y="13"/>
                    <a:pt x="1645" y="8"/>
                  </a:cubicBezTo>
                  <a:cubicBezTo>
                    <a:pt x="1645" y="4"/>
                    <a:pt x="1649" y="0"/>
                    <a:pt x="1653" y="0"/>
                  </a:cubicBezTo>
                  <a:lnTo>
                    <a:pt x="1653" y="0"/>
                  </a:lnTo>
                  <a:cubicBezTo>
                    <a:pt x="1657" y="0"/>
                    <a:pt x="1661" y="4"/>
                    <a:pt x="1661" y="8"/>
                  </a:cubicBezTo>
                  <a:cubicBezTo>
                    <a:pt x="1661" y="13"/>
                    <a:pt x="1657" y="16"/>
                    <a:pt x="1653" y="16"/>
                  </a:cubicBezTo>
                  <a:close/>
                  <a:moveTo>
                    <a:pt x="1621" y="16"/>
                  </a:moveTo>
                  <a:lnTo>
                    <a:pt x="1621" y="16"/>
                  </a:lnTo>
                  <a:cubicBezTo>
                    <a:pt x="1617" y="16"/>
                    <a:pt x="1613" y="13"/>
                    <a:pt x="1613" y="8"/>
                  </a:cubicBezTo>
                  <a:cubicBezTo>
                    <a:pt x="1613" y="4"/>
                    <a:pt x="1617" y="0"/>
                    <a:pt x="1621" y="0"/>
                  </a:cubicBezTo>
                  <a:lnTo>
                    <a:pt x="1621" y="0"/>
                  </a:lnTo>
                  <a:cubicBezTo>
                    <a:pt x="1625" y="0"/>
                    <a:pt x="1629" y="4"/>
                    <a:pt x="1629" y="8"/>
                  </a:cubicBezTo>
                  <a:cubicBezTo>
                    <a:pt x="1629" y="13"/>
                    <a:pt x="1625" y="16"/>
                    <a:pt x="1621" y="16"/>
                  </a:cubicBezTo>
                  <a:close/>
                  <a:moveTo>
                    <a:pt x="1589" y="16"/>
                  </a:moveTo>
                  <a:lnTo>
                    <a:pt x="1589" y="16"/>
                  </a:lnTo>
                  <a:cubicBezTo>
                    <a:pt x="1585" y="16"/>
                    <a:pt x="1581" y="13"/>
                    <a:pt x="1581" y="8"/>
                  </a:cubicBezTo>
                  <a:cubicBezTo>
                    <a:pt x="1581" y="4"/>
                    <a:pt x="1585" y="0"/>
                    <a:pt x="1589" y="0"/>
                  </a:cubicBezTo>
                  <a:lnTo>
                    <a:pt x="1589" y="0"/>
                  </a:lnTo>
                  <a:cubicBezTo>
                    <a:pt x="1593" y="0"/>
                    <a:pt x="1597" y="4"/>
                    <a:pt x="1597" y="8"/>
                  </a:cubicBezTo>
                  <a:cubicBezTo>
                    <a:pt x="1597" y="13"/>
                    <a:pt x="1593" y="16"/>
                    <a:pt x="1589" y="16"/>
                  </a:cubicBezTo>
                  <a:close/>
                  <a:moveTo>
                    <a:pt x="1557" y="16"/>
                  </a:moveTo>
                  <a:lnTo>
                    <a:pt x="1557" y="16"/>
                  </a:lnTo>
                  <a:cubicBezTo>
                    <a:pt x="1553" y="16"/>
                    <a:pt x="1549" y="13"/>
                    <a:pt x="1549" y="8"/>
                  </a:cubicBezTo>
                  <a:cubicBezTo>
                    <a:pt x="1549" y="4"/>
                    <a:pt x="1553" y="0"/>
                    <a:pt x="1557" y="0"/>
                  </a:cubicBezTo>
                  <a:lnTo>
                    <a:pt x="1557" y="0"/>
                  </a:lnTo>
                  <a:cubicBezTo>
                    <a:pt x="1561" y="0"/>
                    <a:pt x="1565" y="4"/>
                    <a:pt x="1565" y="8"/>
                  </a:cubicBezTo>
                  <a:cubicBezTo>
                    <a:pt x="1565" y="13"/>
                    <a:pt x="1561" y="16"/>
                    <a:pt x="1557" y="16"/>
                  </a:cubicBezTo>
                  <a:close/>
                  <a:moveTo>
                    <a:pt x="1525" y="16"/>
                  </a:moveTo>
                  <a:lnTo>
                    <a:pt x="1525" y="16"/>
                  </a:lnTo>
                  <a:cubicBezTo>
                    <a:pt x="1521" y="16"/>
                    <a:pt x="1517" y="13"/>
                    <a:pt x="1517" y="8"/>
                  </a:cubicBezTo>
                  <a:cubicBezTo>
                    <a:pt x="1517" y="4"/>
                    <a:pt x="1521" y="0"/>
                    <a:pt x="1525" y="0"/>
                  </a:cubicBezTo>
                  <a:lnTo>
                    <a:pt x="1525" y="0"/>
                  </a:lnTo>
                  <a:cubicBezTo>
                    <a:pt x="1529" y="0"/>
                    <a:pt x="1533" y="4"/>
                    <a:pt x="1533" y="8"/>
                  </a:cubicBezTo>
                  <a:cubicBezTo>
                    <a:pt x="1533" y="13"/>
                    <a:pt x="1529" y="16"/>
                    <a:pt x="1525" y="16"/>
                  </a:cubicBezTo>
                  <a:close/>
                  <a:moveTo>
                    <a:pt x="1493" y="16"/>
                  </a:moveTo>
                  <a:lnTo>
                    <a:pt x="1493" y="16"/>
                  </a:lnTo>
                  <a:cubicBezTo>
                    <a:pt x="1489" y="16"/>
                    <a:pt x="1485" y="13"/>
                    <a:pt x="1485" y="8"/>
                  </a:cubicBezTo>
                  <a:cubicBezTo>
                    <a:pt x="1485" y="4"/>
                    <a:pt x="1489" y="0"/>
                    <a:pt x="1493" y="0"/>
                  </a:cubicBezTo>
                  <a:lnTo>
                    <a:pt x="1493" y="0"/>
                  </a:lnTo>
                  <a:cubicBezTo>
                    <a:pt x="1497" y="0"/>
                    <a:pt x="1501" y="4"/>
                    <a:pt x="1501" y="8"/>
                  </a:cubicBezTo>
                  <a:cubicBezTo>
                    <a:pt x="1501" y="13"/>
                    <a:pt x="1497" y="16"/>
                    <a:pt x="1493" y="16"/>
                  </a:cubicBezTo>
                  <a:close/>
                  <a:moveTo>
                    <a:pt x="1461" y="16"/>
                  </a:moveTo>
                  <a:lnTo>
                    <a:pt x="1461" y="16"/>
                  </a:lnTo>
                  <a:cubicBezTo>
                    <a:pt x="1457" y="16"/>
                    <a:pt x="1453" y="13"/>
                    <a:pt x="1453" y="8"/>
                  </a:cubicBezTo>
                  <a:cubicBezTo>
                    <a:pt x="1453" y="4"/>
                    <a:pt x="1457" y="0"/>
                    <a:pt x="1461" y="0"/>
                  </a:cubicBezTo>
                  <a:lnTo>
                    <a:pt x="1461" y="0"/>
                  </a:lnTo>
                  <a:cubicBezTo>
                    <a:pt x="1465" y="0"/>
                    <a:pt x="1469" y="4"/>
                    <a:pt x="1469" y="8"/>
                  </a:cubicBezTo>
                  <a:cubicBezTo>
                    <a:pt x="1469" y="13"/>
                    <a:pt x="1465" y="16"/>
                    <a:pt x="1461" y="16"/>
                  </a:cubicBezTo>
                  <a:close/>
                  <a:moveTo>
                    <a:pt x="1429" y="16"/>
                  </a:moveTo>
                  <a:lnTo>
                    <a:pt x="1429" y="16"/>
                  </a:lnTo>
                  <a:cubicBezTo>
                    <a:pt x="1425" y="16"/>
                    <a:pt x="1421" y="13"/>
                    <a:pt x="1421" y="8"/>
                  </a:cubicBezTo>
                  <a:cubicBezTo>
                    <a:pt x="1421" y="4"/>
                    <a:pt x="1425" y="0"/>
                    <a:pt x="1429" y="0"/>
                  </a:cubicBezTo>
                  <a:lnTo>
                    <a:pt x="1429" y="0"/>
                  </a:lnTo>
                  <a:cubicBezTo>
                    <a:pt x="1433" y="0"/>
                    <a:pt x="1437" y="4"/>
                    <a:pt x="1437" y="8"/>
                  </a:cubicBezTo>
                  <a:cubicBezTo>
                    <a:pt x="1437" y="13"/>
                    <a:pt x="1433" y="16"/>
                    <a:pt x="1429" y="16"/>
                  </a:cubicBezTo>
                  <a:close/>
                  <a:moveTo>
                    <a:pt x="1397" y="16"/>
                  </a:moveTo>
                  <a:lnTo>
                    <a:pt x="1397" y="16"/>
                  </a:lnTo>
                  <a:cubicBezTo>
                    <a:pt x="1393" y="16"/>
                    <a:pt x="1389" y="13"/>
                    <a:pt x="1389" y="8"/>
                  </a:cubicBezTo>
                  <a:cubicBezTo>
                    <a:pt x="1389" y="4"/>
                    <a:pt x="1393" y="0"/>
                    <a:pt x="1397" y="0"/>
                  </a:cubicBezTo>
                  <a:lnTo>
                    <a:pt x="1397" y="0"/>
                  </a:lnTo>
                  <a:cubicBezTo>
                    <a:pt x="1401" y="0"/>
                    <a:pt x="1405" y="4"/>
                    <a:pt x="1405" y="8"/>
                  </a:cubicBezTo>
                  <a:cubicBezTo>
                    <a:pt x="1405" y="13"/>
                    <a:pt x="1401" y="16"/>
                    <a:pt x="1397" y="16"/>
                  </a:cubicBezTo>
                  <a:close/>
                  <a:moveTo>
                    <a:pt x="1365" y="16"/>
                  </a:moveTo>
                  <a:lnTo>
                    <a:pt x="1365" y="16"/>
                  </a:lnTo>
                  <a:cubicBezTo>
                    <a:pt x="1361" y="16"/>
                    <a:pt x="1357" y="13"/>
                    <a:pt x="1357" y="8"/>
                  </a:cubicBezTo>
                  <a:cubicBezTo>
                    <a:pt x="1357" y="4"/>
                    <a:pt x="1361" y="0"/>
                    <a:pt x="1365" y="0"/>
                  </a:cubicBezTo>
                  <a:lnTo>
                    <a:pt x="1365" y="0"/>
                  </a:lnTo>
                  <a:cubicBezTo>
                    <a:pt x="1369" y="0"/>
                    <a:pt x="1373" y="4"/>
                    <a:pt x="1373" y="8"/>
                  </a:cubicBezTo>
                  <a:cubicBezTo>
                    <a:pt x="1373" y="13"/>
                    <a:pt x="1369" y="16"/>
                    <a:pt x="1365" y="16"/>
                  </a:cubicBezTo>
                  <a:close/>
                  <a:moveTo>
                    <a:pt x="1333" y="16"/>
                  </a:moveTo>
                  <a:lnTo>
                    <a:pt x="1333" y="16"/>
                  </a:lnTo>
                  <a:cubicBezTo>
                    <a:pt x="1328" y="16"/>
                    <a:pt x="1325" y="13"/>
                    <a:pt x="1325" y="8"/>
                  </a:cubicBezTo>
                  <a:cubicBezTo>
                    <a:pt x="1325" y="4"/>
                    <a:pt x="1328" y="0"/>
                    <a:pt x="1333" y="0"/>
                  </a:cubicBezTo>
                  <a:lnTo>
                    <a:pt x="1333" y="0"/>
                  </a:lnTo>
                  <a:cubicBezTo>
                    <a:pt x="1337" y="0"/>
                    <a:pt x="1341" y="4"/>
                    <a:pt x="1341" y="8"/>
                  </a:cubicBezTo>
                  <a:cubicBezTo>
                    <a:pt x="1341" y="13"/>
                    <a:pt x="1337" y="16"/>
                    <a:pt x="1333" y="16"/>
                  </a:cubicBezTo>
                  <a:close/>
                  <a:moveTo>
                    <a:pt x="1301" y="16"/>
                  </a:moveTo>
                  <a:lnTo>
                    <a:pt x="1301" y="16"/>
                  </a:lnTo>
                  <a:cubicBezTo>
                    <a:pt x="1296" y="16"/>
                    <a:pt x="1293" y="13"/>
                    <a:pt x="1293" y="8"/>
                  </a:cubicBezTo>
                  <a:cubicBezTo>
                    <a:pt x="1293" y="4"/>
                    <a:pt x="1296" y="0"/>
                    <a:pt x="1301" y="0"/>
                  </a:cubicBezTo>
                  <a:lnTo>
                    <a:pt x="1301" y="0"/>
                  </a:lnTo>
                  <a:cubicBezTo>
                    <a:pt x="1305" y="0"/>
                    <a:pt x="1309" y="4"/>
                    <a:pt x="1309" y="8"/>
                  </a:cubicBezTo>
                  <a:cubicBezTo>
                    <a:pt x="1309" y="13"/>
                    <a:pt x="1305" y="16"/>
                    <a:pt x="1301" y="16"/>
                  </a:cubicBezTo>
                  <a:close/>
                  <a:moveTo>
                    <a:pt x="1269" y="16"/>
                  </a:moveTo>
                  <a:lnTo>
                    <a:pt x="1269" y="16"/>
                  </a:lnTo>
                  <a:cubicBezTo>
                    <a:pt x="1264" y="16"/>
                    <a:pt x="1261" y="13"/>
                    <a:pt x="1261" y="8"/>
                  </a:cubicBezTo>
                  <a:cubicBezTo>
                    <a:pt x="1261" y="4"/>
                    <a:pt x="1264" y="0"/>
                    <a:pt x="1269" y="0"/>
                  </a:cubicBezTo>
                  <a:lnTo>
                    <a:pt x="1269" y="0"/>
                  </a:lnTo>
                  <a:cubicBezTo>
                    <a:pt x="1273" y="0"/>
                    <a:pt x="1277" y="4"/>
                    <a:pt x="1277" y="8"/>
                  </a:cubicBezTo>
                  <a:cubicBezTo>
                    <a:pt x="1277" y="13"/>
                    <a:pt x="1273" y="16"/>
                    <a:pt x="1269" y="16"/>
                  </a:cubicBezTo>
                  <a:close/>
                  <a:moveTo>
                    <a:pt x="1237" y="16"/>
                  </a:moveTo>
                  <a:lnTo>
                    <a:pt x="1237" y="16"/>
                  </a:lnTo>
                  <a:cubicBezTo>
                    <a:pt x="1232" y="16"/>
                    <a:pt x="1229" y="13"/>
                    <a:pt x="1229" y="8"/>
                  </a:cubicBezTo>
                  <a:cubicBezTo>
                    <a:pt x="1229" y="4"/>
                    <a:pt x="1232" y="0"/>
                    <a:pt x="1237" y="0"/>
                  </a:cubicBezTo>
                  <a:lnTo>
                    <a:pt x="1237" y="0"/>
                  </a:lnTo>
                  <a:cubicBezTo>
                    <a:pt x="1241" y="0"/>
                    <a:pt x="1245" y="4"/>
                    <a:pt x="1245" y="8"/>
                  </a:cubicBezTo>
                  <a:cubicBezTo>
                    <a:pt x="1245" y="13"/>
                    <a:pt x="1241" y="16"/>
                    <a:pt x="1237" y="16"/>
                  </a:cubicBezTo>
                  <a:close/>
                  <a:moveTo>
                    <a:pt x="1205" y="16"/>
                  </a:moveTo>
                  <a:lnTo>
                    <a:pt x="1205" y="16"/>
                  </a:lnTo>
                  <a:cubicBezTo>
                    <a:pt x="1200" y="16"/>
                    <a:pt x="1197" y="13"/>
                    <a:pt x="1197" y="8"/>
                  </a:cubicBezTo>
                  <a:cubicBezTo>
                    <a:pt x="1197" y="4"/>
                    <a:pt x="1200" y="0"/>
                    <a:pt x="1205" y="0"/>
                  </a:cubicBezTo>
                  <a:lnTo>
                    <a:pt x="1205" y="0"/>
                  </a:lnTo>
                  <a:cubicBezTo>
                    <a:pt x="1209" y="0"/>
                    <a:pt x="1213" y="4"/>
                    <a:pt x="1213" y="8"/>
                  </a:cubicBezTo>
                  <a:cubicBezTo>
                    <a:pt x="1213" y="13"/>
                    <a:pt x="1209" y="16"/>
                    <a:pt x="1205" y="16"/>
                  </a:cubicBezTo>
                  <a:close/>
                  <a:moveTo>
                    <a:pt x="1173" y="16"/>
                  </a:moveTo>
                  <a:lnTo>
                    <a:pt x="1173" y="16"/>
                  </a:lnTo>
                  <a:cubicBezTo>
                    <a:pt x="1168" y="16"/>
                    <a:pt x="1165" y="13"/>
                    <a:pt x="1165" y="8"/>
                  </a:cubicBezTo>
                  <a:cubicBezTo>
                    <a:pt x="1165" y="4"/>
                    <a:pt x="1168" y="0"/>
                    <a:pt x="1173" y="0"/>
                  </a:cubicBezTo>
                  <a:lnTo>
                    <a:pt x="1173" y="0"/>
                  </a:lnTo>
                  <a:cubicBezTo>
                    <a:pt x="1177" y="0"/>
                    <a:pt x="1181" y="4"/>
                    <a:pt x="1181" y="8"/>
                  </a:cubicBezTo>
                  <a:cubicBezTo>
                    <a:pt x="1181" y="13"/>
                    <a:pt x="1177" y="16"/>
                    <a:pt x="1173" y="16"/>
                  </a:cubicBezTo>
                  <a:close/>
                  <a:moveTo>
                    <a:pt x="1141" y="16"/>
                  </a:moveTo>
                  <a:lnTo>
                    <a:pt x="1141" y="16"/>
                  </a:lnTo>
                  <a:cubicBezTo>
                    <a:pt x="1136" y="16"/>
                    <a:pt x="1133" y="13"/>
                    <a:pt x="1133" y="8"/>
                  </a:cubicBezTo>
                  <a:cubicBezTo>
                    <a:pt x="1133" y="4"/>
                    <a:pt x="1136" y="0"/>
                    <a:pt x="1141" y="0"/>
                  </a:cubicBezTo>
                  <a:lnTo>
                    <a:pt x="1141" y="0"/>
                  </a:lnTo>
                  <a:cubicBezTo>
                    <a:pt x="1145" y="0"/>
                    <a:pt x="1149" y="4"/>
                    <a:pt x="1149" y="8"/>
                  </a:cubicBezTo>
                  <a:cubicBezTo>
                    <a:pt x="1149" y="13"/>
                    <a:pt x="1145" y="16"/>
                    <a:pt x="1141" y="16"/>
                  </a:cubicBezTo>
                  <a:close/>
                  <a:moveTo>
                    <a:pt x="1109" y="16"/>
                  </a:moveTo>
                  <a:lnTo>
                    <a:pt x="1109" y="16"/>
                  </a:lnTo>
                  <a:cubicBezTo>
                    <a:pt x="1104" y="16"/>
                    <a:pt x="1101" y="13"/>
                    <a:pt x="1101" y="8"/>
                  </a:cubicBezTo>
                  <a:cubicBezTo>
                    <a:pt x="1101" y="4"/>
                    <a:pt x="1104" y="0"/>
                    <a:pt x="1109" y="0"/>
                  </a:cubicBezTo>
                  <a:lnTo>
                    <a:pt x="1109" y="0"/>
                  </a:lnTo>
                  <a:cubicBezTo>
                    <a:pt x="1113" y="0"/>
                    <a:pt x="1117" y="4"/>
                    <a:pt x="1117" y="8"/>
                  </a:cubicBezTo>
                  <a:cubicBezTo>
                    <a:pt x="1117" y="13"/>
                    <a:pt x="1113" y="16"/>
                    <a:pt x="1109" y="16"/>
                  </a:cubicBezTo>
                  <a:close/>
                  <a:moveTo>
                    <a:pt x="1077" y="16"/>
                  </a:moveTo>
                  <a:lnTo>
                    <a:pt x="1077" y="16"/>
                  </a:lnTo>
                  <a:cubicBezTo>
                    <a:pt x="1072" y="16"/>
                    <a:pt x="1069" y="13"/>
                    <a:pt x="1069" y="8"/>
                  </a:cubicBezTo>
                  <a:cubicBezTo>
                    <a:pt x="1069" y="4"/>
                    <a:pt x="1072" y="0"/>
                    <a:pt x="1077" y="0"/>
                  </a:cubicBezTo>
                  <a:lnTo>
                    <a:pt x="1077" y="0"/>
                  </a:lnTo>
                  <a:cubicBezTo>
                    <a:pt x="1081" y="0"/>
                    <a:pt x="1085" y="4"/>
                    <a:pt x="1085" y="8"/>
                  </a:cubicBezTo>
                  <a:cubicBezTo>
                    <a:pt x="1085" y="13"/>
                    <a:pt x="1081" y="16"/>
                    <a:pt x="1077" y="16"/>
                  </a:cubicBezTo>
                  <a:close/>
                  <a:moveTo>
                    <a:pt x="1045" y="16"/>
                  </a:moveTo>
                  <a:lnTo>
                    <a:pt x="1045" y="16"/>
                  </a:lnTo>
                  <a:cubicBezTo>
                    <a:pt x="1040" y="16"/>
                    <a:pt x="1037" y="13"/>
                    <a:pt x="1037" y="8"/>
                  </a:cubicBezTo>
                  <a:cubicBezTo>
                    <a:pt x="1037" y="4"/>
                    <a:pt x="1040" y="0"/>
                    <a:pt x="1045" y="0"/>
                  </a:cubicBezTo>
                  <a:lnTo>
                    <a:pt x="1045" y="0"/>
                  </a:lnTo>
                  <a:cubicBezTo>
                    <a:pt x="1049" y="0"/>
                    <a:pt x="1053" y="4"/>
                    <a:pt x="1053" y="8"/>
                  </a:cubicBezTo>
                  <a:cubicBezTo>
                    <a:pt x="1053" y="13"/>
                    <a:pt x="1049" y="16"/>
                    <a:pt x="1045" y="16"/>
                  </a:cubicBezTo>
                  <a:close/>
                  <a:moveTo>
                    <a:pt x="1013" y="18"/>
                  </a:moveTo>
                  <a:lnTo>
                    <a:pt x="1013" y="18"/>
                  </a:lnTo>
                  <a:cubicBezTo>
                    <a:pt x="1009" y="18"/>
                    <a:pt x="1005" y="15"/>
                    <a:pt x="1005" y="10"/>
                  </a:cubicBezTo>
                  <a:cubicBezTo>
                    <a:pt x="1005" y="6"/>
                    <a:pt x="1008" y="2"/>
                    <a:pt x="1013" y="2"/>
                  </a:cubicBezTo>
                  <a:lnTo>
                    <a:pt x="1013" y="2"/>
                  </a:lnTo>
                  <a:cubicBezTo>
                    <a:pt x="1017" y="2"/>
                    <a:pt x="1021" y="5"/>
                    <a:pt x="1021" y="10"/>
                  </a:cubicBezTo>
                  <a:cubicBezTo>
                    <a:pt x="1021" y="14"/>
                    <a:pt x="1018" y="18"/>
                    <a:pt x="1013" y="18"/>
                  </a:cubicBezTo>
                  <a:close/>
                  <a:moveTo>
                    <a:pt x="981" y="19"/>
                  </a:moveTo>
                  <a:lnTo>
                    <a:pt x="981" y="19"/>
                  </a:lnTo>
                  <a:cubicBezTo>
                    <a:pt x="977" y="20"/>
                    <a:pt x="973" y="16"/>
                    <a:pt x="973" y="12"/>
                  </a:cubicBezTo>
                  <a:cubicBezTo>
                    <a:pt x="973" y="7"/>
                    <a:pt x="976" y="4"/>
                    <a:pt x="981" y="3"/>
                  </a:cubicBezTo>
                  <a:lnTo>
                    <a:pt x="981" y="3"/>
                  </a:lnTo>
                  <a:cubicBezTo>
                    <a:pt x="985" y="3"/>
                    <a:pt x="989" y="7"/>
                    <a:pt x="989" y="11"/>
                  </a:cubicBezTo>
                  <a:cubicBezTo>
                    <a:pt x="989" y="15"/>
                    <a:pt x="986" y="19"/>
                    <a:pt x="981" y="19"/>
                  </a:cubicBezTo>
                  <a:close/>
                  <a:moveTo>
                    <a:pt x="949" y="21"/>
                  </a:moveTo>
                  <a:lnTo>
                    <a:pt x="949" y="21"/>
                  </a:lnTo>
                  <a:cubicBezTo>
                    <a:pt x="945" y="21"/>
                    <a:pt x="941" y="18"/>
                    <a:pt x="941" y="13"/>
                  </a:cubicBezTo>
                  <a:cubicBezTo>
                    <a:pt x="941" y="9"/>
                    <a:pt x="944" y="5"/>
                    <a:pt x="949" y="5"/>
                  </a:cubicBezTo>
                  <a:lnTo>
                    <a:pt x="949" y="5"/>
                  </a:lnTo>
                  <a:cubicBezTo>
                    <a:pt x="953" y="5"/>
                    <a:pt x="957" y="8"/>
                    <a:pt x="957" y="13"/>
                  </a:cubicBezTo>
                  <a:cubicBezTo>
                    <a:pt x="957" y="17"/>
                    <a:pt x="954" y="21"/>
                    <a:pt x="949" y="21"/>
                  </a:cubicBezTo>
                  <a:close/>
                  <a:moveTo>
                    <a:pt x="918" y="24"/>
                  </a:moveTo>
                  <a:lnTo>
                    <a:pt x="918" y="24"/>
                  </a:lnTo>
                  <a:cubicBezTo>
                    <a:pt x="914" y="25"/>
                    <a:pt x="910" y="22"/>
                    <a:pt x="909" y="18"/>
                  </a:cubicBezTo>
                  <a:cubicBezTo>
                    <a:pt x="909" y="13"/>
                    <a:pt x="912" y="9"/>
                    <a:pt x="916" y="9"/>
                  </a:cubicBezTo>
                  <a:lnTo>
                    <a:pt x="916" y="9"/>
                  </a:lnTo>
                  <a:cubicBezTo>
                    <a:pt x="920" y="8"/>
                    <a:pt x="924" y="11"/>
                    <a:pt x="925" y="15"/>
                  </a:cubicBezTo>
                  <a:cubicBezTo>
                    <a:pt x="926" y="20"/>
                    <a:pt x="923" y="24"/>
                    <a:pt x="918" y="24"/>
                  </a:cubicBezTo>
                  <a:close/>
                  <a:moveTo>
                    <a:pt x="887" y="29"/>
                  </a:moveTo>
                  <a:lnTo>
                    <a:pt x="887" y="29"/>
                  </a:lnTo>
                  <a:cubicBezTo>
                    <a:pt x="882" y="30"/>
                    <a:pt x="878" y="27"/>
                    <a:pt x="878" y="23"/>
                  </a:cubicBezTo>
                  <a:cubicBezTo>
                    <a:pt x="877" y="18"/>
                    <a:pt x="880" y="14"/>
                    <a:pt x="884" y="14"/>
                  </a:cubicBezTo>
                  <a:lnTo>
                    <a:pt x="884" y="14"/>
                  </a:lnTo>
                  <a:cubicBezTo>
                    <a:pt x="889" y="13"/>
                    <a:pt x="893" y="16"/>
                    <a:pt x="893" y="20"/>
                  </a:cubicBezTo>
                  <a:cubicBezTo>
                    <a:pt x="894" y="25"/>
                    <a:pt x="891" y="29"/>
                    <a:pt x="887" y="29"/>
                  </a:cubicBezTo>
                  <a:close/>
                  <a:moveTo>
                    <a:pt x="855" y="34"/>
                  </a:moveTo>
                  <a:lnTo>
                    <a:pt x="855" y="34"/>
                  </a:lnTo>
                  <a:cubicBezTo>
                    <a:pt x="851" y="35"/>
                    <a:pt x="847" y="32"/>
                    <a:pt x="846" y="28"/>
                  </a:cubicBezTo>
                  <a:cubicBezTo>
                    <a:pt x="845" y="23"/>
                    <a:pt x="848" y="19"/>
                    <a:pt x="853" y="19"/>
                  </a:cubicBezTo>
                  <a:lnTo>
                    <a:pt x="853" y="19"/>
                  </a:lnTo>
                  <a:cubicBezTo>
                    <a:pt x="857" y="18"/>
                    <a:pt x="861" y="21"/>
                    <a:pt x="862" y="25"/>
                  </a:cubicBezTo>
                  <a:cubicBezTo>
                    <a:pt x="862" y="30"/>
                    <a:pt x="859" y="34"/>
                    <a:pt x="855" y="34"/>
                  </a:cubicBezTo>
                  <a:close/>
                  <a:moveTo>
                    <a:pt x="824" y="40"/>
                  </a:moveTo>
                  <a:lnTo>
                    <a:pt x="824" y="40"/>
                  </a:lnTo>
                  <a:cubicBezTo>
                    <a:pt x="820" y="41"/>
                    <a:pt x="816" y="39"/>
                    <a:pt x="815" y="34"/>
                  </a:cubicBezTo>
                  <a:cubicBezTo>
                    <a:pt x="814" y="30"/>
                    <a:pt x="816" y="26"/>
                    <a:pt x="821" y="25"/>
                  </a:cubicBezTo>
                  <a:lnTo>
                    <a:pt x="821" y="25"/>
                  </a:lnTo>
                  <a:cubicBezTo>
                    <a:pt x="825" y="24"/>
                    <a:pt x="829" y="26"/>
                    <a:pt x="830" y="31"/>
                  </a:cubicBezTo>
                  <a:cubicBezTo>
                    <a:pt x="831" y="35"/>
                    <a:pt x="829" y="39"/>
                    <a:pt x="824" y="40"/>
                  </a:cubicBezTo>
                  <a:close/>
                  <a:moveTo>
                    <a:pt x="793" y="48"/>
                  </a:moveTo>
                  <a:lnTo>
                    <a:pt x="793" y="48"/>
                  </a:lnTo>
                  <a:cubicBezTo>
                    <a:pt x="789" y="49"/>
                    <a:pt x="785" y="47"/>
                    <a:pt x="784" y="42"/>
                  </a:cubicBezTo>
                  <a:cubicBezTo>
                    <a:pt x="783" y="38"/>
                    <a:pt x="785" y="34"/>
                    <a:pt x="789" y="33"/>
                  </a:cubicBezTo>
                  <a:lnTo>
                    <a:pt x="789" y="33"/>
                  </a:lnTo>
                  <a:cubicBezTo>
                    <a:pt x="794" y="32"/>
                    <a:pt x="798" y="34"/>
                    <a:pt x="799" y="38"/>
                  </a:cubicBezTo>
                  <a:cubicBezTo>
                    <a:pt x="800" y="43"/>
                    <a:pt x="798" y="47"/>
                    <a:pt x="793" y="48"/>
                  </a:cubicBezTo>
                  <a:close/>
                  <a:moveTo>
                    <a:pt x="762" y="56"/>
                  </a:moveTo>
                  <a:lnTo>
                    <a:pt x="762" y="56"/>
                  </a:lnTo>
                  <a:cubicBezTo>
                    <a:pt x="758" y="57"/>
                    <a:pt x="754" y="54"/>
                    <a:pt x="753" y="50"/>
                  </a:cubicBezTo>
                  <a:cubicBezTo>
                    <a:pt x="752" y="46"/>
                    <a:pt x="754" y="41"/>
                    <a:pt x="758" y="40"/>
                  </a:cubicBezTo>
                  <a:lnTo>
                    <a:pt x="758" y="40"/>
                  </a:lnTo>
                  <a:cubicBezTo>
                    <a:pt x="763" y="39"/>
                    <a:pt x="767" y="42"/>
                    <a:pt x="768" y="46"/>
                  </a:cubicBezTo>
                  <a:cubicBezTo>
                    <a:pt x="769" y="51"/>
                    <a:pt x="767" y="55"/>
                    <a:pt x="762" y="56"/>
                  </a:cubicBezTo>
                  <a:close/>
                  <a:moveTo>
                    <a:pt x="732" y="64"/>
                  </a:moveTo>
                  <a:lnTo>
                    <a:pt x="732" y="64"/>
                  </a:lnTo>
                  <a:cubicBezTo>
                    <a:pt x="728" y="66"/>
                    <a:pt x="723" y="63"/>
                    <a:pt x="722" y="59"/>
                  </a:cubicBezTo>
                  <a:cubicBezTo>
                    <a:pt x="721" y="55"/>
                    <a:pt x="723" y="51"/>
                    <a:pt x="727" y="49"/>
                  </a:cubicBezTo>
                  <a:lnTo>
                    <a:pt x="727" y="49"/>
                  </a:lnTo>
                  <a:cubicBezTo>
                    <a:pt x="731" y="48"/>
                    <a:pt x="736" y="50"/>
                    <a:pt x="737" y="54"/>
                  </a:cubicBezTo>
                  <a:cubicBezTo>
                    <a:pt x="739" y="58"/>
                    <a:pt x="736" y="63"/>
                    <a:pt x="732" y="64"/>
                  </a:cubicBezTo>
                  <a:close/>
                  <a:moveTo>
                    <a:pt x="702" y="75"/>
                  </a:moveTo>
                  <a:lnTo>
                    <a:pt x="702" y="75"/>
                  </a:lnTo>
                  <a:cubicBezTo>
                    <a:pt x="698" y="77"/>
                    <a:pt x="693" y="75"/>
                    <a:pt x="692" y="70"/>
                  </a:cubicBezTo>
                  <a:cubicBezTo>
                    <a:pt x="690" y="66"/>
                    <a:pt x="693" y="62"/>
                    <a:pt x="697" y="60"/>
                  </a:cubicBezTo>
                  <a:lnTo>
                    <a:pt x="697" y="60"/>
                  </a:lnTo>
                  <a:cubicBezTo>
                    <a:pt x="701" y="59"/>
                    <a:pt x="706" y="61"/>
                    <a:pt x="707" y="65"/>
                  </a:cubicBezTo>
                  <a:cubicBezTo>
                    <a:pt x="709" y="69"/>
                    <a:pt x="706" y="74"/>
                    <a:pt x="702" y="75"/>
                  </a:cubicBezTo>
                  <a:close/>
                  <a:moveTo>
                    <a:pt x="672" y="86"/>
                  </a:moveTo>
                  <a:lnTo>
                    <a:pt x="672" y="86"/>
                  </a:lnTo>
                  <a:cubicBezTo>
                    <a:pt x="668" y="88"/>
                    <a:pt x="663" y="86"/>
                    <a:pt x="662" y="81"/>
                  </a:cubicBezTo>
                  <a:cubicBezTo>
                    <a:pt x="660" y="77"/>
                    <a:pt x="663" y="73"/>
                    <a:pt x="667" y="71"/>
                  </a:cubicBezTo>
                  <a:lnTo>
                    <a:pt x="667" y="71"/>
                  </a:lnTo>
                  <a:cubicBezTo>
                    <a:pt x="671" y="70"/>
                    <a:pt x="676" y="72"/>
                    <a:pt x="677" y="76"/>
                  </a:cubicBezTo>
                  <a:cubicBezTo>
                    <a:pt x="678" y="80"/>
                    <a:pt x="676" y="85"/>
                    <a:pt x="672" y="86"/>
                  </a:cubicBezTo>
                  <a:close/>
                  <a:moveTo>
                    <a:pt x="643" y="97"/>
                  </a:moveTo>
                  <a:lnTo>
                    <a:pt x="643" y="97"/>
                  </a:lnTo>
                  <a:cubicBezTo>
                    <a:pt x="639" y="99"/>
                    <a:pt x="634" y="97"/>
                    <a:pt x="632" y="93"/>
                  </a:cubicBezTo>
                  <a:cubicBezTo>
                    <a:pt x="630" y="89"/>
                    <a:pt x="632" y="84"/>
                    <a:pt x="636" y="83"/>
                  </a:cubicBezTo>
                  <a:lnTo>
                    <a:pt x="636" y="83"/>
                  </a:lnTo>
                  <a:cubicBezTo>
                    <a:pt x="640" y="81"/>
                    <a:pt x="645" y="83"/>
                    <a:pt x="647" y="87"/>
                  </a:cubicBezTo>
                  <a:cubicBezTo>
                    <a:pt x="649" y="91"/>
                    <a:pt x="647" y="96"/>
                    <a:pt x="643" y="97"/>
                  </a:cubicBezTo>
                  <a:close/>
                  <a:moveTo>
                    <a:pt x="614" y="111"/>
                  </a:moveTo>
                  <a:lnTo>
                    <a:pt x="614" y="111"/>
                  </a:lnTo>
                  <a:cubicBezTo>
                    <a:pt x="610" y="113"/>
                    <a:pt x="605" y="111"/>
                    <a:pt x="603" y="107"/>
                  </a:cubicBezTo>
                  <a:cubicBezTo>
                    <a:pt x="602" y="103"/>
                    <a:pt x="603" y="98"/>
                    <a:pt x="607" y="97"/>
                  </a:cubicBezTo>
                  <a:lnTo>
                    <a:pt x="607" y="97"/>
                  </a:lnTo>
                  <a:cubicBezTo>
                    <a:pt x="611" y="95"/>
                    <a:pt x="616" y="97"/>
                    <a:pt x="618" y="101"/>
                  </a:cubicBezTo>
                  <a:cubicBezTo>
                    <a:pt x="620" y="105"/>
                    <a:pt x="618" y="109"/>
                    <a:pt x="614" y="111"/>
                  </a:cubicBezTo>
                  <a:close/>
                  <a:moveTo>
                    <a:pt x="585" y="125"/>
                  </a:moveTo>
                  <a:lnTo>
                    <a:pt x="585" y="125"/>
                  </a:lnTo>
                  <a:cubicBezTo>
                    <a:pt x="581" y="127"/>
                    <a:pt x="576" y="125"/>
                    <a:pt x="574" y="121"/>
                  </a:cubicBezTo>
                  <a:cubicBezTo>
                    <a:pt x="573" y="117"/>
                    <a:pt x="575" y="112"/>
                    <a:pt x="579" y="111"/>
                  </a:cubicBezTo>
                  <a:lnTo>
                    <a:pt x="579" y="110"/>
                  </a:lnTo>
                  <a:cubicBezTo>
                    <a:pt x="583" y="109"/>
                    <a:pt x="587" y="111"/>
                    <a:pt x="589" y="115"/>
                  </a:cubicBezTo>
                  <a:cubicBezTo>
                    <a:pt x="591" y="119"/>
                    <a:pt x="589" y="123"/>
                    <a:pt x="585" y="125"/>
                  </a:cubicBezTo>
                  <a:close/>
                  <a:moveTo>
                    <a:pt x="556" y="139"/>
                  </a:moveTo>
                  <a:lnTo>
                    <a:pt x="556" y="139"/>
                  </a:lnTo>
                  <a:cubicBezTo>
                    <a:pt x="552" y="141"/>
                    <a:pt x="547" y="139"/>
                    <a:pt x="546" y="135"/>
                  </a:cubicBezTo>
                  <a:cubicBezTo>
                    <a:pt x="544" y="131"/>
                    <a:pt x="546" y="126"/>
                    <a:pt x="550" y="124"/>
                  </a:cubicBezTo>
                  <a:lnTo>
                    <a:pt x="550" y="124"/>
                  </a:lnTo>
                  <a:cubicBezTo>
                    <a:pt x="554" y="123"/>
                    <a:pt x="559" y="125"/>
                    <a:pt x="560" y="129"/>
                  </a:cubicBezTo>
                  <a:cubicBezTo>
                    <a:pt x="562" y="133"/>
                    <a:pt x="560" y="137"/>
                    <a:pt x="556" y="139"/>
                  </a:cubicBezTo>
                  <a:close/>
                  <a:moveTo>
                    <a:pt x="530" y="155"/>
                  </a:moveTo>
                  <a:lnTo>
                    <a:pt x="530" y="155"/>
                  </a:lnTo>
                  <a:cubicBezTo>
                    <a:pt x="526" y="157"/>
                    <a:pt x="521" y="156"/>
                    <a:pt x="519" y="152"/>
                  </a:cubicBezTo>
                  <a:cubicBezTo>
                    <a:pt x="516" y="149"/>
                    <a:pt x="518" y="144"/>
                    <a:pt x="521" y="141"/>
                  </a:cubicBezTo>
                  <a:lnTo>
                    <a:pt x="521" y="141"/>
                  </a:lnTo>
                  <a:cubicBezTo>
                    <a:pt x="525" y="139"/>
                    <a:pt x="530" y="140"/>
                    <a:pt x="532" y="144"/>
                  </a:cubicBezTo>
                  <a:cubicBezTo>
                    <a:pt x="535" y="148"/>
                    <a:pt x="533" y="153"/>
                    <a:pt x="530" y="155"/>
                  </a:cubicBezTo>
                  <a:close/>
                  <a:moveTo>
                    <a:pt x="502" y="172"/>
                  </a:moveTo>
                  <a:lnTo>
                    <a:pt x="502" y="172"/>
                  </a:lnTo>
                  <a:cubicBezTo>
                    <a:pt x="499" y="174"/>
                    <a:pt x="494" y="173"/>
                    <a:pt x="491" y="169"/>
                  </a:cubicBezTo>
                  <a:cubicBezTo>
                    <a:pt x="489" y="165"/>
                    <a:pt x="490" y="160"/>
                    <a:pt x="494" y="158"/>
                  </a:cubicBezTo>
                  <a:lnTo>
                    <a:pt x="494" y="158"/>
                  </a:lnTo>
                  <a:cubicBezTo>
                    <a:pt x="498" y="156"/>
                    <a:pt x="503" y="157"/>
                    <a:pt x="505" y="161"/>
                  </a:cubicBezTo>
                  <a:cubicBezTo>
                    <a:pt x="507" y="164"/>
                    <a:pt x="506" y="169"/>
                    <a:pt x="502" y="172"/>
                  </a:cubicBezTo>
                  <a:close/>
                  <a:moveTo>
                    <a:pt x="475" y="188"/>
                  </a:moveTo>
                  <a:lnTo>
                    <a:pt x="475" y="188"/>
                  </a:lnTo>
                  <a:cubicBezTo>
                    <a:pt x="471" y="191"/>
                    <a:pt x="466" y="189"/>
                    <a:pt x="464" y="186"/>
                  </a:cubicBezTo>
                  <a:cubicBezTo>
                    <a:pt x="462" y="182"/>
                    <a:pt x="463" y="177"/>
                    <a:pt x="467" y="175"/>
                  </a:cubicBezTo>
                  <a:lnTo>
                    <a:pt x="467" y="175"/>
                  </a:lnTo>
                  <a:cubicBezTo>
                    <a:pt x="470" y="172"/>
                    <a:pt x="475" y="174"/>
                    <a:pt x="478" y="177"/>
                  </a:cubicBezTo>
                  <a:cubicBezTo>
                    <a:pt x="480" y="181"/>
                    <a:pt x="479" y="186"/>
                    <a:pt x="475" y="188"/>
                  </a:cubicBezTo>
                  <a:close/>
                  <a:moveTo>
                    <a:pt x="449" y="207"/>
                  </a:moveTo>
                  <a:lnTo>
                    <a:pt x="449" y="207"/>
                  </a:lnTo>
                  <a:cubicBezTo>
                    <a:pt x="446" y="209"/>
                    <a:pt x="441" y="208"/>
                    <a:pt x="438" y="205"/>
                  </a:cubicBezTo>
                  <a:cubicBezTo>
                    <a:pt x="436" y="201"/>
                    <a:pt x="437" y="196"/>
                    <a:pt x="440" y="193"/>
                  </a:cubicBezTo>
                  <a:lnTo>
                    <a:pt x="440" y="193"/>
                  </a:lnTo>
                  <a:cubicBezTo>
                    <a:pt x="444" y="191"/>
                    <a:pt x="449" y="192"/>
                    <a:pt x="451" y="196"/>
                  </a:cubicBezTo>
                  <a:cubicBezTo>
                    <a:pt x="454" y="199"/>
                    <a:pt x="453" y="204"/>
                    <a:pt x="449" y="207"/>
                  </a:cubicBezTo>
                  <a:close/>
                  <a:moveTo>
                    <a:pt x="423" y="226"/>
                  </a:moveTo>
                  <a:lnTo>
                    <a:pt x="423" y="226"/>
                  </a:lnTo>
                  <a:cubicBezTo>
                    <a:pt x="420" y="228"/>
                    <a:pt x="415" y="227"/>
                    <a:pt x="412" y="224"/>
                  </a:cubicBezTo>
                  <a:cubicBezTo>
                    <a:pt x="410" y="220"/>
                    <a:pt x="411" y="215"/>
                    <a:pt x="414" y="212"/>
                  </a:cubicBezTo>
                  <a:lnTo>
                    <a:pt x="414" y="212"/>
                  </a:lnTo>
                  <a:cubicBezTo>
                    <a:pt x="418" y="210"/>
                    <a:pt x="423" y="211"/>
                    <a:pt x="426" y="215"/>
                  </a:cubicBezTo>
                  <a:cubicBezTo>
                    <a:pt x="428" y="218"/>
                    <a:pt x="427" y="223"/>
                    <a:pt x="423" y="226"/>
                  </a:cubicBezTo>
                  <a:close/>
                  <a:moveTo>
                    <a:pt x="398" y="245"/>
                  </a:moveTo>
                  <a:lnTo>
                    <a:pt x="398" y="245"/>
                  </a:lnTo>
                  <a:cubicBezTo>
                    <a:pt x="394" y="247"/>
                    <a:pt x="389" y="246"/>
                    <a:pt x="387" y="243"/>
                  </a:cubicBezTo>
                  <a:cubicBezTo>
                    <a:pt x="384" y="239"/>
                    <a:pt x="385" y="234"/>
                    <a:pt x="389" y="231"/>
                  </a:cubicBezTo>
                  <a:lnTo>
                    <a:pt x="389" y="231"/>
                  </a:lnTo>
                  <a:cubicBezTo>
                    <a:pt x="392" y="229"/>
                    <a:pt x="397" y="230"/>
                    <a:pt x="400" y="234"/>
                  </a:cubicBezTo>
                  <a:cubicBezTo>
                    <a:pt x="402" y="237"/>
                    <a:pt x="401" y="242"/>
                    <a:pt x="398" y="245"/>
                  </a:cubicBezTo>
                  <a:close/>
                  <a:moveTo>
                    <a:pt x="374" y="265"/>
                  </a:moveTo>
                  <a:lnTo>
                    <a:pt x="374" y="265"/>
                  </a:lnTo>
                  <a:cubicBezTo>
                    <a:pt x="370" y="268"/>
                    <a:pt x="365" y="267"/>
                    <a:pt x="363" y="264"/>
                  </a:cubicBezTo>
                  <a:cubicBezTo>
                    <a:pt x="360" y="260"/>
                    <a:pt x="360" y="255"/>
                    <a:pt x="364" y="252"/>
                  </a:cubicBezTo>
                  <a:lnTo>
                    <a:pt x="364" y="252"/>
                  </a:lnTo>
                  <a:cubicBezTo>
                    <a:pt x="367" y="250"/>
                    <a:pt x="372" y="250"/>
                    <a:pt x="375" y="254"/>
                  </a:cubicBezTo>
                  <a:cubicBezTo>
                    <a:pt x="378" y="257"/>
                    <a:pt x="377" y="262"/>
                    <a:pt x="374" y="265"/>
                  </a:cubicBezTo>
                  <a:close/>
                  <a:moveTo>
                    <a:pt x="350" y="287"/>
                  </a:moveTo>
                  <a:lnTo>
                    <a:pt x="350" y="287"/>
                  </a:lnTo>
                  <a:cubicBezTo>
                    <a:pt x="347" y="289"/>
                    <a:pt x="342" y="289"/>
                    <a:pt x="339" y="285"/>
                  </a:cubicBezTo>
                  <a:cubicBezTo>
                    <a:pt x="336" y="282"/>
                    <a:pt x="337" y="277"/>
                    <a:pt x="340" y="274"/>
                  </a:cubicBezTo>
                  <a:lnTo>
                    <a:pt x="340" y="274"/>
                  </a:lnTo>
                  <a:cubicBezTo>
                    <a:pt x="344" y="271"/>
                    <a:pt x="349" y="272"/>
                    <a:pt x="352" y="275"/>
                  </a:cubicBezTo>
                  <a:cubicBezTo>
                    <a:pt x="354" y="279"/>
                    <a:pt x="354" y="284"/>
                    <a:pt x="350" y="287"/>
                  </a:cubicBezTo>
                  <a:close/>
                  <a:moveTo>
                    <a:pt x="327" y="308"/>
                  </a:moveTo>
                  <a:lnTo>
                    <a:pt x="327" y="308"/>
                  </a:lnTo>
                  <a:cubicBezTo>
                    <a:pt x="323" y="311"/>
                    <a:pt x="318" y="310"/>
                    <a:pt x="315" y="307"/>
                  </a:cubicBezTo>
                  <a:cubicBezTo>
                    <a:pt x="313" y="304"/>
                    <a:pt x="313" y="299"/>
                    <a:pt x="317" y="296"/>
                  </a:cubicBezTo>
                  <a:lnTo>
                    <a:pt x="317" y="296"/>
                  </a:lnTo>
                  <a:cubicBezTo>
                    <a:pt x="320" y="293"/>
                    <a:pt x="325" y="294"/>
                    <a:pt x="328" y="297"/>
                  </a:cubicBezTo>
                  <a:cubicBezTo>
                    <a:pt x="331" y="301"/>
                    <a:pt x="330" y="306"/>
                    <a:pt x="327" y="308"/>
                  </a:cubicBezTo>
                  <a:close/>
                  <a:moveTo>
                    <a:pt x="305" y="330"/>
                  </a:moveTo>
                  <a:lnTo>
                    <a:pt x="305" y="330"/>
                  </a:lnTo>
                  <a:cubicBezTo>
                    <a:pt x="302" y="334"/>
                    <a:pt x="297" y="334"/>
                    <a:pt x="294" y="330"/>
                  </a:cubicBezTo>
                  <a:cubicBezTo>
                    <a:pt x="290" y="327"/>
                    <a:pt x="290" y="322"/>
                    <a:pt x="294" y="319"/>
                  </a:cubicBezTo>
                  <a:lnTo>
                    <a:pt x="294" y="319"/>
                  </a:lnTo>
                  <a:cubicBezTo>
                    <a:pt x="297" y="316"/>
                    <a:pt x="302" y="316"/>
                    <a:pt x="305" y="319"/>
                  </a:cubicBezTo>
                  <a:cubicBezTo>
                    <a:pt x="308" y="322"/>
                    <a:pt x="308" y="327"/>
                    <a:pt x="305" y="330"/>
                  </a:cubicBezTo>
                  <a:close/>
                  <a:moveTo>
                    <a:pt x="283" y="354"/>
                  </a:moveTo>
                  <a:lnTo>
                    <a:pt x="283" y="354"/>
                  </a:lnTo>
                  <a:cubicBezTo>
                    <a:pt x="280" y="357"/>
                    <a:pt x="275" y="357"/>
                    <a:pt x="272" y="354"/>
                  </a:cubicBezTo>
                  <a:cubicBezTo>
                    <a:pt x="269" y="351"/>
                    <a:pt x="269" y="346"/>
                    <a:pt x="272" y="343"/>
                  </a:cubicBezTo>
                  <a:lnTo>
                    <a:pt x="272" y="343"/>
                  </a:lnTo>
                  <a:cubicBezTo>
                    <a:pt x="275" y="340"/>
                    <a:pt x="280" y="340"/>
                    <a:pt x="283" y="343"/>
                  </a:cubicBezTo>
                  <a:cubicBezTo>
                    <a:pt x="286" y="346"/>
                    <a:pt x="286" y="351"/>
                    <a:pt x="283" y="354"/>
                  </a:cubicBezTo>
                  <a:close/>
                  <a:moveTo>
                    <a:pt x="262" y="378"/>
                  </a:moveTo>
                  <a:lnTo>
                    <a:pt x="262" y="378"/>
                  </a:lnTo>
                  <a:cubicBezTo>
                    <a:pt x="258" y="381"/>
                    <a:pt x="253" y="381"/>
                    <a:pt x="250" y="378"/>
                  </a:cubicBezTo>
                  <a:cubicBezTo>
                    <a:pt x="247" y="375"/>
                    <a:pt x="247" y="369"/>
                    <a:pt x="250" y="366"/>
                  </a:cubicBezTo>
                  <a:lnTo>
                    <a:pt x="250" y="366"/>
                  </a:lnTo>
                  <a:cubicBezTo>
                    <a:pt x="253" y="363"/>
                    <a:pt x="258" y="363"/>
                    <a:pt x="262" y="366"/>
                  </a:cubicBezTo>
                  <a:cubicBezTo>
                    <a:pt x="265" y="369"/>
                    <a:pt x="265" y="375"/>
                    <a:pt x="262" y="378"/>
                  </a:cubicBezTo>
                  <a:close/>
                  <a:moveTo>
                    <a:pt x="242" y="401"/>
                  </a:moveTo>
                  <a:lnTo>
                    <a:pt x="242" y="401"/>
                  </a:lnTo>
                  <a:cubicBezTo>
                    <a:pt x="239" y="405"/>
                    <a:pt x="234" y="406"/>
                    <a:pt x="231" y="403"/>
                  </a:cubicBezTo>
                  <a:cubicBezTo>
                    <a:pt x="227" y="400"/>
                    <a:pt x="226" y="395"/>
                    <a:pt x="229" y="392"/>
                  </a:cubicBezTo>
                  <a:lnTo>
                    <a:pt x="229" y="392"/>
                  </a:lnTo>
                  <a:cubicBezTo>
                    <a:pt x="232" y="388"/>
                    <a:pt x="237" y="388"/>
                    <a:pt x="240" y="390"/>
                  </a:cubicBezTo>
                  <a:cubicBezTo>
                    <a:pt x="244" y="393"/>
                    <a:pt x="245" y="398"/>
                    <a:pt x="242" y="401"/>
                  </a:cubicBezTo>
                  <a:close/>
                  <a:moveTo>
                    <a:pt x="223" y="427"/>
                  </a:moveTo>
                  <a:lnTo>
                    <a:pt x="223" y="427"/>
                  </a:lnTo>
                  <a:cubicBezTo>
                    <a:pt x="220" y="431"/>
                    <a:pt x="215" y="431"/>
                    <a:pt x="212" y="429"/>
                  </a:cubicBezTo>
                  <a:cubicBezTo>
                    <a:pt x="208" y="426"/>
                    <a:pt x="207" y="421"/>
                    <a:pt x="210" y="418"/>
                  </a:cubicBezTo>
                  <a:lnTo>
                    <a:pt x="210" y="417"/>
                  </a:lnTo>
                  <a:cubicBezTo>
                    <a:pt x="213" y="414"/>
                    <a:pt x="218" y="413"/>
                    <a:pt x="221" y="416"/>
                  </a:cubicBezTo>
                  <a:cubicBezTo>
                    <a:pt x="225" y="419"/>
                    <a:pt x="226" y="424"/>
                    <a:pt x="223" y="427"/>
                  </a:cubicBezTo>
                  <a:close/>
                  <a:moveTo>
                    <a:pt x="204" y="453"/>
                  </a:moveTo>
                  <a:lnTo>
                    <a:pt x="204" y="453"/>
                  </a:lnTo>
                  <a:cubicBezTo>
                    <a:pt x="201" y="457"/>
                    <a:pt x="196" y="457"/>
                    <a:pt x="193" y="454"/>
                  </a:cubicBezTo>
                  <a:cubicBezTo>
                    <a:pt x="189" y="452"/>
                    <a:pt x="188" y="447"/>
                    <a:pt x="191" y="443"/>
                  </a:cubicBezTo>
                  <a:lnTo>
                    <a:pt x="191" y="443"/>
                  </a:lnTo>
                  <a:cubicBezTo>
                    <a:pt x="194" y="440"/>
                    <a:pt x="199" y="439"/>
                    <a:pt x="202" y="442"/>
                  </a:cubicBezTo>
                  <a:cubicBezTo>
                    <a:pt x="206" y="444"/>
                    <a:pt x="207" y="450"/>
                    <a:pt x="204" y="453"/>
                  </a:cubicBezTo>
                  <a:close/>
                  <a:moveTo>
                    <a:pt x="186" y="479"/>
                  </a:moveTo>
                  <a:lnTo>
                    <a:pt x="186" y="479"/>
                  </a:lnTo>
                  <a:cubicBezTo>
                    <a:pt x="183" y="483"/>
                    <a:pt x="178" y="484"/>
                    <a:pt x="175" y="481"/>
                  </a:cubicBezTo>
                  <a:cubicBezTo>
                    <a:pt x="171" y="478"/>
                    <a:pt x="170" y="473"/>
                    <a:pt x="173" y="470"/>
                  </a:cubicBezTo>
                  <a:lnTo>
                    <a:pt x="173" y="470"/>
                  </a:lnTo>
                  <a:cubicBezTo>
                    <a:pt x="176" y="466"/>
                    <a:pt x="181" y="465"/>
                    <a:pt x="184" y="468"/>
                  </a:cubicBezTo>
                  <a:cubicBezTo>
                    <a:pt x="188" y="471"/>
                    <a:pt x="188" y="476"/>
                    <a:pt x="186" y="479"/>
                  </a:cubicBezTo>
                  <a:close/>
                  <a:moveTo>
                    <a:pt x="169" y="507"/>
                  </a:moveTo>
                  <a:lnTo>
                    <a:pt x="169" y="507"/>
                  </a:lnTo>
                  <a:cubicBezTo>
                    <a:pt x="166" y="510"/>
                    <a:pt x="161" y="511"/>
                    <a:pt x="158" y="508"/>
                  </a:cubicBezTo>
                  <a:cubicBezTo>
                    <a:pt x="154" y="506"/>
                    <a:pt x="154" y="501"/>
                    <a:pt x="156" y="497"/>
                  </a:cubicBezTo>
                  <a:lnTo>
                    <a:pt x="156" y="497"/>
                  </a:lnTo>
                  <a:cubicBezTo>
                    <a:pt x="159" y="493"/>
                    <a:pt x="164" y="493"/>
                    <a:pt x="167" y="495"/>
                  </a:cubicBezTo>
                  <a:cubicBezTo>
                    <a:pt x="171" y="498"/>
                    <a:pt x="172" y="503"/>
                    <a:pt x="169" y="507"/>
                  </a:cubicBezTo>
                  <a:close/>
                  <a:moveTo>
                    <a:pt x="152" y="534"/>
                  </a:moveTo>
                  <a:lnTo>
                    <a:pt x="152" y="534"/>
                  </a:lnTo>
                  <a:cubicBezTo>
                    <a:pt x="150" y="537"/>
                    <a:pt x="145" y="538"/>
                    <a:pt x="141" y="536"/>
                  </a:cubicBezTo>
                  <a:cubicBezTo>
                    <a:pt x="138" y="533"/>
                    <a:pt x="137" y="528"/>
                    <a:pt x="139" y="524"/>
                  </a:cubicBezTo>
                  <a:lnTo>
                    <a:pt x="140" y="524"/>
                  </a:lnTo>
                  <a:cubicBezTo>
                    <a:pt x="142" y="521"/>
                    <a:pt x="147" y="520"/>
                    <a:pt x="151" y="523"/>
                  </a:cubicBezTo>
                  <a:cubicBezTo>
                    <a:pt x="154" y="525"/>
                    <a:pt x="155" y="530"/>
                    <a:pt x="152" y="534"/>
                  </a:cubicBezTo>
                  <a:close/>
                  <a:moveTo>
                    <a:pt x="137" y="561"/>
                  </a:moveTo>
                  <a:lnTo>
                    <a:pt x="137" y="561"/>
                  </a:lnTo>
                  <a:cubicBezTo>
                    <a:pt x="135" y="565"/>
                    <a:pt x="130" y="566"/>
                    <a:pt x="126" y="564"/>
                  </a:cubicBezTo>
                  <a:cubicBezTo>
                    <a:pt x="122" y="562"/>
                    <a:pt x="121" y="557"/>
                    <a:pt x="123" y="553"/>
                  </a:cubicBezTo>
                  <a:lnTo>
                    <a:pt x="123" y="553"/>
                  </a:lnTo>
                  <a:cubicBezTo>
                    <a:pt x="125" y="549"/>
                    <a:pt x="130" y="548"/>
                    <a:pt x="134" y="550"/>
                  </a:cubicBezTo>
                  <a:cubicBezTo>
                    <a:pt x="138" y="552"/>
                    <a:pt x="139" y="557"/>
                    <a:pt x="137" y="561"/>
                  </a:cubicBezTo>
                  <a:close/>
                  <a:moveTo>
                    <a:pt x="123" y="589"/>
                  </a:moveTo>
                  <a:lnTo>
                    <a:pt x="123" y="589"/>
                  </a:lnTo>
                  <a:cubicBezTo>
                    <a:pt x="121" y="593"/>
                    <a:pt x="116" y="595"/>
                    <a:pt x="112" y="593"/>
                  </a:cubicBezTo>
                  <a:cubicBezTo>
                    <a:pt x="108" y="590"/>
                    <a:pt x="107" y="586"/>
                    <a:pt x="109" y="582"/>
                  </a:cubicBezTo>
                  <a:lnTo>
                    <a:pt x="109" y="582"/>
                  </a:lnTo>
                  <a:cubicBezTo>
                    <a:pt x="111" y="578"/>
                    <a:pt x="116" y="576"/>
                    <a:pt x="120" y="579"/>
                  </a:cubicBezTo>
                  <a:cubicBezTo>
                    <a:pt x="124" y="581"/>
                    <a:pt x="125" y="586"/>
                    <a:pt x="123" y="589"/>
                  </a:cubicBezTo>
                  <a:close/>
                  <a:moveTo>
                    <a:pt x="109" y="618"/>
                  </a:moveTo>
                  <a:lnTo>
                    <a:pt x="109" y="618"/>
                  </a:lnTo>
                  <a:cubicBezTo>
                    <a:pt x="107" y="622"/>
                    <a:pt x="102" y="624"/>
                    <a:pt x="98" y="621"/>
                  </a:cubicBezTo>
                  <a:cubicBezTo>
                    <a:pt x="94" y="619"/>
                    <a:pt x="93" y="614"/>
                    <a:pt x="95" y="611"/>
                  </a:cubicBezTo>
                  <a:lnTo>
                    <a:pt x="95" y="611"/>
                  </a:lnTo>
                  <a:cubicBezTo>
                    <a:pt x="97" y="607"/>
                    <a:pt x="102" y="605"/>
                    <a:pt x="106" y="607"/>
                  </a:cubicBezTo>
                  <a:cubicBezTo>
                    <a:pt x="110" y="610"/>
                    <a:pt x="111" y="614"/>
                    <a:pt x="109" y="618"/>
                  </a:cubicBezTo>
                  <a:close/>
                  <a:moveTo>
                    <a:pt x="96" y="646"/>
                  </a:moveTo>
                  <a:lnTo>
                    <a:pt x="96" y="646"/>
                  </a:lnTo>
                  <a:cubicBezTo>
                    <a:pt x="94" y="650"/>
                    <a:pt x="90" y="652"/>
                    <a:pt x="85" y="651"/>
                  </a:cubicBezTo>
                  <a:cubicBezTo>
                    <a:pt x="81" y="649"/>
                    <a:pt x="79" y="645"/>
                    <a:pt x="81" y="640"/>
                  </a:cubicBezTo>
                  <a:lnTo>
                    <a:pt x="81" y="640"/>
                  </a:lnTo>
                  <a:cubicBezTo>
                    <a:pt x="83" y="636"/>
                    <a:pt x="87" y="634"/>
                    <a:pt x="91" y="636"/>
                  </a:cubicBezTo>
                  <a:cubicBezTo>
                    <a:pt x="95" y="638"/>
                    <a:pt x="97" y="642"/>
                    <a:pt x="96" y="646"/>
                  </a:cubicBezTo>
                  <a:close/>
                  <a:moveTo>
                    <a:pt x="85" y="676"/>
                  </a:moveTo>
                  <a:lnTo>
                    <a:pt x="85" y="676"/>
                  </a:lnTo>
                  <a:cubicBezTo>
                    <a:pt x="83" y="680"/>
                    <a:pt x="78" y="682"/>
                    <a:pt x="74" y="681"/>
                  </a:cubicBezTo>
                  <a:cubicBezTo>
                    <a:pt x="70" y="679"/>
                    <a:pt x="68" y="675"/>
                    <a:pt x="70" y="670"/>
                  </a:cubicBezTo>
                  <a:lnTo>
                    <a:pt x="70" y="670"/>
                  </a:lnTo>
                  <a:cubicBezTo>
                    <a:pt x="72" y="666"/>
                    <a:pt x="76" y="664"/>
                    <a:pt x="80" y="666"/>
                  </a:cubicBezTo>
                  <a:cubicBezTo>
                    <a:pt x="84" y="668"/>
                    <a:pt x="86" y="672"/>
                    <a:pt x="85" y="676"/>
                  </a:cubicBezTo>
                  <a:close/>
                  <a:moveTo>
                    <a:pt x="74" y="706"/>
                  </a:moveTo>
                  <a:lnTo>
                    <a:pt x="74" y="706"/>
                  </a:lnTo>
                  <a:cubicBezTo>
                    <a:pt x="72" y="711"/>
                    <a:pt x="67" y="713"/>
                    <a:pt x="63" y="711"/>
                  </a:cubicBezTo>
                  <a:cubicBezTo>
                    <a:pt x="59" y="709"/>
                    <a:pt x="57" y="705"/>
                    <a:pt x="59" y="700"/>
                  </a:cubicBezTo>
                  <a:lnTo>
                    <a:pt x="59" y="700"/>
                  </a:lnTo>
                  <a:cubicBezTo>
                    <a:pt x="60" y="696"/>
                    <a:pt x="65" y="694"/>
                    <a:pt x="69" y="696"/>
                  </a:cubicBezTo>
                  <a:cubicBezTo>
                    <a:pt x="73" y="698"/>
                    <a:pt x="75" y="702"/>
                    <a:pt x="74" y="706"/>
                  </a:cubicBezTo>
                  <a:close/>
                  <a:moveTo>
                    <a:pt x="63" y="736"/>
                  </a:moveTo>
                  <a:lnTo>
                    <a:pt x="63" y="736"/>
                  </a:lnTo>
                  <a:cubicBezTo>
                    <a:pt x="61" y="741"/>
                    <a:pt x="56" y="743"/>
                    <a:pt x="52" y="741"/>
                  </a:cubicBezTo>
                  <a:cubicBezTo>
                    <a:pt x="48" y="739"/>
                    <a:pt x="46" y="735"/>
                    <a:pt x="48" y="731"/>
                  </a:cubicBezTo>
                  <a:lnTo>
                    <a:pt x="48" y="731"/>
                  </a:lnTo>
                  <a:cubicBezTo>
                    <a:pt x="49" y="726"/>
                    <a:pt x="54" y="724"/>
                    <a:pt x="58" y="726"/>
                  </a:cubicBezTo>
                  <a:cubicBezTo>
                    <a:pt x="62" y="728"/>
                    <a:pt x="64" y="732"/>
                    <a:pt x="63" y="736"/>
                  </a:cubicBezTo>
                  <a:close/>
                  <a:moveTo>
                    <a:pt x="55" y="767"/>
                  </a:moveTo>
                  <a:lnTo>
                    <a:pt x="55" y="767"/>
                  </a:lnTo>
                  <a:cubicBezTo>
                    <a:pt x="53" y="771"/>
                    <a:pt x="48" y="774"/>
                    <a:pt x="44" y="772"/>
                  </a:cubicBezTo>
                  <a:cubicBezTo>
                    <a:pt x="40" y="770"/>
                    <a:pt x="38" y="766"/>
                    <a:pt x="40" y="762"/>
                  </a:cubicBezTo>
                  <a:lnTo>
                    <a:pt x="40" y="762"/>
                  </a:lnTo>
                  <a:cubicBezTo>
                    <a:pt x="41" y="757"/>
                    <a:pt x="46" y="755"/>
                    <a:pt x="50" y="757"/>
                  </a:cubicBezTo>
                  <a:cubicBezTo>
                    <a:pt x="54" y="759"/>
                    <a:pt x="56" y="763"/>
                    <a:pt x="55" y="767"/>
                  </a:cubicBezTo>
                  <a:close/>
                  <a:moveTo>
                    <a:pt x="47" y="798"/>
                  </a:moveTo>
                  <a:lnTo>
                    <a:pt x="47" y="798"/>
                  </a:lnTo>
                  <a:cubicBezTo>
                    <a:pt x="45" y="803"/>
                    <a:pt x="41" y="805"/>
                    <a:pt x="36" y="803"/>
                  </a:cubicBezTo>
                  <a:cubicBezTo>
                    <a:pt x="32" y="801"/>
                    <a:pt x="30" y="797"/>
                    <a:pt x="32" y="793"/>
                  </a:cubicBezTo>
                  <a:lnTo>
                    <a:pt x="32" y="793"/>
                  </a:lnTo>
                  <a:cubicBezTo>
                    <a:pt x="33" y="789"/>
                    <a:pt x="38" y="786"/>
                    <a:pt x="42" y="788"/>
                  </a:cubicBezTo>
                  <a:cubicBezTo>
                    <a:pt x="46" y="790"/>
                    <a:pt x="48" y="794"/>
                    <a:pt x="47" y="798"/>
                  </a:cubicBezTo>
                  <a:close/>
                  <a:moveTo>
                    <a:pt x="39" y="829"/>
                  </a:moveTo>
                  <a:lnTo>
                    <a:pt x="39" y="829"/>
                  </a:lnTo>
                  <a:cubicBezTo>
                    <a:pt x="37" y="834"/>
                    <a:pt x="33" y="836"/>
                    <a:pt x="29" y="834"/>
                  </a:cubicBezTo>
                  <a:cubicBezTo>
                    <a:pt x="24" y="832"/>
                    <a:pt x="22" y="828"/>
                    <a:pt x="24" y="824"/>
                  </a:cubicBezTo>
                  <a:lnTo>
                    <a:pt x="24" y="824"/>
                  </a:lnTo>
                  <a:cubicBezTo>
                    <a:pt x="26" y="820"/>
                    <a:pt x="30" y="817"/>
                    <a:pt x="34" y="819"/>
                  </a:cubicBezTo>
                  <a:cubicBezTo>
                    <a:pt x="38" y="821"/>
                    <a:pt x="41" y="825"/>
                    <a:pt x="39" y="829"/>
                  </a:cubicBezTo>
                  <a:close/>
                  <a:moveTo>
                    <a:pt x="34" y="860"/>
                  </a:moveTo>
                  <a:lnTo>
                    <a:pt x="34" y="860"/>
                  </a:lnTo>
                  <a:cubicBezTo>
                    <a:pt x="32" y="864"/>
                    <a:pt x="28" y="867"/>
                    <a:pt x="24" y="866"/>
                  </a:cubicBezTo>
                  <a:cubicBezTo>
                    <a:pt x="20" y="865"/>
                    <a:pt x="17" y="860"/>
                    <a:pt x="18" y="856"/>
                  </a:cubicBezTo>
                  <a:lnTo>
                    <a:pt x="18" y="856"/>
                  </a:lnTo>
                  <a:cubicBezTo>
                    <a:pt x="19" y="852"/>
                    <a:pt x="23" y="849"/>
                    <a:pt x="28" y="850"/>
                  </a:cubicBezTo>
                  <a:cubicBezTo>
                    <a:pt x="32" y="851"/>
                    <a:pt x="35" y="856"/>
                    <a:pt x="34" y="860"/>
                  </a:cubicBezTo>
                  <a:close/>
                  <a:moveTo>
                    <a:pt x="29" y="892"/>
                  </a:moveTo>
                  <a:lnTo>
                    <a:pt x="29" y="892"/>
                  </a:lnTo>
                  <a:cubicBezTo>
                    <a:pt x="27" y="896"/>
                    <a:pt x="23" y="899"/>
                    <a:pt x="19" y="897"/>
                  </a:cubicBezTo>
                  <a:cubicBezTo>
                    <a:pt x="15" y="896"/>
                    <a:pt x="12" y="892"/>
                    <a:pt x="13" y="888"/>
                  </a:cubicBezTo>
                  <a:lnTo>
                    <a:pt x="13" y="888"/>
                  </a:lnTo>
                  <a:cubicBezTo>
                    <a:pt x="14" y="883"/>
                    <a:pt x="18" y="881"/>
                    <a:pt x="23" y="882"/>
                  </a:cubicBezTo>
                  <a:cubicBezTo>
                    <a:pt x="27" y="883"/>
                    <a:pt x="30" y="887"/>
                    <a:pt x="29" y="892"/>
                  </a:cubicBezTo>
                  <a:close/>
                  <a:moveTo>
                    <a:pt x="24" y="923"/>
                  </a:moveTo>
                  <a:lnTo>
                    <a:pt x="24" y="923"/>
                  </a:lnTo>
                  <a:cubicBezTo>
                    <a:pt x="23" y="928"/>
                    <a:pt x="18" y="930"/>
                    <a:pt x="14" y="929"/>
                  </a:cubicBezTo>
                  <a:cubicBezTo>
                    <a:pt x="10" y="928"/>
                    <a:pt x="7" y="924"/>
                    <a:pt x="8" y="919"/>
                  </a:cubicBezTo>
                  <a:lnTo>
                    <a:pt x="8" y="919"/>
                  </a:lnTo>
                  <a:cubicBezTo>
                    <a:pt x="9" y="915"/>
                    <a:pt x="14" y="912"/>
                    <a:pt x="18" y="914"/>
                  </a:cubicBezTo>
                  <a:cubicBezTo>
                    <a:pt x="22" y="915"/>
                    <a:pt x="25" y="919"/>
                    <a:pt x="24" y="923"/>
                  </a:cubicBezTo>
                  <a:close/>
                  <a:moveTo>
                    <a:pt x="21" y="954"/>
                  </a:moveTo>
                  <a:lnTo>
                    <a:pt x="21" y="954"/>
                  </a:lnTo>
                  <a:cubicBezTo>
                    <a:pt x="20" y="958"/>
                    <a:pt x="16" y="962"/>
                    <a:pt x="12" y="961"/>
                  </a:cubicBezTo>
                  <a:cubicBezTo>
                    <a:pt x="7" y="961"/>
                    <a:pt x="4" y="957"/>
                    <a:pt x="5" y="952"/>
                  </a:cubicBezTo>
                  <a:lnTo>
                    <a:pt x="5" y="952"/>
                  </a:lnTo>
                  <a:cubicBezTo>
                    <a:pt x="5" y="948"/>
                    <a:pt x="9" y="945"/>
                    <a:pt x="14" y="945"/>
                  </a:cubicBezTo>
                  <a:cubicBezTo>
                    <a:pt x="18" y="946"/>
                    <a:pt x="21" y="950"/>
                    <a:pt x="21" y="954"/>
                  </a:cubicBezTo>
                  <a:close/>
                  <a:moveTo>
                    <a:pt x="19" y="986"/>
                  </a:moveTo>
                  <a:lnTo>
                    <a:pt x="19" y="986"/>
                  </a:lnTo>
                  <a:cubicBezTo>
                    <a:pt x="19" y="990"/>
                    <a:pt x="15" y="994"/>
                    <a:pt x="10" y="993"/>
                  </a:cubicBezTo>
                  <a:cubicBezTo>
                    <a:pt x="6" y="992"/>
                    <a:pt x="3" y="988"/>
                    <a:pt x="3" y="984"/>
                  </a:cubicBezTo>
                  <a:lnTo>
                    <a:pt x="3" y="984"/>
                  </a:lnTo>
                  <a:cubicBezTo>
                    <a:pt x="4" y="980"/>
                    <a:pt x="8" y="977"/>
                    <a:pt x="12" y="977"/>
                  </a:cubicBezTo>
                  <a:cubicBezTo>
                    <a:pt x="17" y="978"/>
                    <a:pt x="20" y="982"/>
                    <a:pt x="19" y="986"/>
                  </a:cubicBezTo>
                  <a:close/>
                  <a:moveTo>
                    <a:pt x="18" y="1018"/>
                  </a:moveTo>
                  <a:lnTo>
                    <a:pt x="18" y="1018"/>
                  </a:lnTo>
                  <a:cubicBezTo>
                    <a:pt x="17" y="1022"/>
                    <a:pt x="13" y="1026"/>
                    <a:pt x="9" y="1025"/>
                  </a:cubicBezTo>
                  <a:cubicBezTo>
                    <a:pt x="4" y="1024"/>
                    <a:pt x="1" y="1020"/>
                    <a:pt x="2" y="1016"/>
                  </a:cubicBezTo>
                  <a:lnTo>
                    <a:pt x="2" y="1016"/>
                  </a:lnTo>
                  <a:cubicBezTo>
                    <a:pt x="2" y="1012"/>
                    <a:pt x="6" y="1009"/>
                    <a:pt x="11" y="1009"/>
                  </a:cubicBezTo>
                  <a:cubicBezTo>
                    <a:pt x="15" y="1010"/>
                    <a:pt x="18" y="1014"/>
                    <a:pt x="18" y="1018"/>
                  </a:cubicBezTo>
                  <a:close/>
                  <a:moveTo>
                    <a:pt x="16" y="1049"/>
                  </a:moveTo>
                  <a:lnTo>
                    <a:pt x="16" y="1049"/>
                  </a:lnTo>
                  <a:cubicBezTo>
                    <a:pt x="16" y="1053"/>
                    <a:pt x="13" y="1057"/>
                    <a:pt x="8" y="1057"/>
                  </a:cubicBezTo>
                  <a:cubicBezTo>
                    <a:pt x="4" y="1057"/>
                    <a:pt x="0" y="1053"/>
                    <a:pt x="0" y="1049"/>
                  </a:cubicBezTo>
                  <a:lnTo>
                    <a:pt x="0" y="1049"/>
                  </a:lnTo>
                  <a:cubicBezTo>
                    <a:pt x="0" y="1045"/>
                    <a:pt x="4" y="1041"/>
                    <a:pt x="8" y="1041"/>
                  </a:cubicBezTo>
                  <a:cubicBezTo>
                    <a:pt x="13" y="1041"/>
                    <a:pt x="16" y="1045"/>
                    <a:pt x="16" y="1049"/>
                  </a:cubicBezTo>
                  <a:close/>
                  <a:moveTo>
                    <a:pt x="16" y="1081"/>
                  </a:moveTo>
                  <a:lnTo>
                    <a:pt x="16" y="1081"/>
                  </a:lnTo>
                  <a:cubicBezTo>
                    <a:pt x="16" y="1086"/>
                    <a:pt x="13" y="1089"/>
                    <a:pt x="8" y="1089"/>
                  </a:cubicBezTo>
                  <a:cubicBezTo>
                    <a:pt x="4" y="1089"/>
                    <a:pt x="0" y="1086"/>
                    <a:pt x="0" y="1081"/>
                  </a:cubicBezTo>
                  <a:lnTo>
                    <a:pt x="0" y="1081"/>
                  </a:lnTo>
                  <a:cubicBezTo>
                    <a:pt x="0" y="1077"/>
                    <a:pt x="4" y="1073"/>
                    <a:pt x="8" y="1073"/>
                  </a:cubicBezTo>
                  <a:cubicBezTo>
                    <a:pt x="13" y="1073"/>
                    <a:pt x="16" y="1077"/>
                    <a:pt x="16" y="1081"/>
                  </a:cubicBezTo>
                  <a:close/>
                  <a:moveTo>
                    <a:pt x="16" y="1113"/>
                  </a:moveTo>
                  <a:lnTo>
                    <a:pt x="16" y="1113"/>
                  </a:lnTo>
                  <a:cubicBezTo>
                    <a:pt x="16" y="1118"/>
                    <a:pt x="13" y="1121"/>
                    <a:pt x="8" y="1121"/>
                  </a:cubicBezTo>
                  <a:cubicBezTo>
                    <a:pt x="4" y="1121"/>
                    <a:pt x="0" y="1118"/>
                    <a:pt x="0" y="1113"/>
                  </a:cubicBezTo>
                  <a:lnTo>
                    <a:pt x="0" y="1113"/>
                  </a:lnTo>
                  <a:cubicBezTo>
                    <a:pt x="0" y="1109"/>
                    <a:pt x="4" y="1105"/>
                    <a:pt x="8" y="1105"/>
                  </a:cubicBezTo>
                  <a:cubicBezTo>
                    <a:pt x="13" y="1105"/>
                    <a:pt x="16" y="1109"/>
                    <a:pt x="16" y="1113"/>
                  </a:cubicBezTo>
                  <a:close/>
                  <a:moveTo>
                    <a:pt x="16" y="1145"/>
                  </a:moveTo>
                  <a:lnTo>
                    <a:pt x="16" y="1145"/>
                  </a:lnTo>
                  <a:cubicBezTo>
                    <a:pt x="16" y="1150"/>
                    <a:pt x="13" y="1153"/>
                    <a:pt x="8" y="1153"/>
                  </a:cubicBezTo>
                  <a:cubicBezTo>
                    <a:pt x="4" y="1153"/>
                    <a:pt x="0" y="1150"/>
                    <a:pt x="0" y="1145"/>
                  </a:cubicBezTo>
                  <a:lnTo>
                    <a:pt x="0" y="1145"/>
                  </a:lnTo>
                  <a:cubicBezTo>
                    <a:pt x="0" y="1141"/>
                    <a:pt x="4" y="1137"/>
                    <a:pt x="8" y="1137"/>
                  </a:cubicBezTo>
                  <a:cubicBezTo>
                    <a:pt x="13" y="1137"/>
                    <a:pt x="16" y="1141"/>
                    <a:pt x="16" y="1145"/>
                  </a:cubicBezTo>
                  <a:close/>
                  <a:moveTo>
                    <a:pt x="16" y="1177"/>
                  </a:moveTo>
                  <a:lnTo>
                    <a:pt x="16" y="1177"/>
                  </a:lnTo>
                  <a:cubicBezTo>
                    <a:pt x="16" y="1182"/>
                    <a:pt x="13" y="1185"/>
                    <a:pt x="8" y="1185"/>
                  </a:cubicBezTo>
                  <a:cubicBezTo>
                    <a:pt x="4" y="1185"/>
                    <a:pt x="0" y="1182"/>
                    <a:pt x="0" y="1177"/>
                  </a:cubicBezTo>
                  <a:lnTo>
                    <a:pt x="0" y="1177"/>
                  </a:lnTo>
                  <a:cubicBezTo>
                    <a:pt x="0" y="1173"/>
                    <a:pt x="4" y="1169"/>
                    <a:pt x="8" y="1169"/>
                  </a:cubicBezTo>
                  <a:cubicBezTo>
                    <a:pt x="13" y="1169"/>
                    <a:pt x="16" y="1173"/>
                    <a:pt x="16" y="1177"/>
                  </a:cubicBezTo>
                  <a:close/>
                  <a:moveTo>
                    <a:pt x="16" y="1209"/>
                  </a:moveTo>
                  <a:lnTo>
                    <a:pt x="16" y="1209"/>
                  </a:lnTo>
                  <a:cubicBezTo>
                    <a:pt x="16" y="1214"/>
                    <a:pt x="13" y="1217"/>
                    <a:pt x="8" y="1217"/>
                  </a:cubicBezTo>
                  <a:cubicBezTo>
                    <a:pt x="4" y="1217"/>
                    <a:pt x="0" y="1214"/>
                    <a:pt x="0" y="1209"/>
                  </a:cubicBezTo>
                  <a:lnTo>
                    <a:pt x="0" y="1209"/>
                  </a:lnTo>
                  <a:cubicBezTo>
                    <a:pt x="0" y="1205"/>
                    <a:pt x="4" y="1201"/>
                    <a:pt x="8" y="1201"/>
                  </a:cubicBezTo>
                  <a:cubicBezTo>
                    <a:pt x="13" y="1201"/>
                    <a:pt x="16" y="1205"/>
                    <a:pt x="16" y="1209"/>
                  </a:cubicBezTo>
                  <a:close/>
                  <a:moveTo>
                    <a:pt x="16" y="1241"/>
                  </a:moveTo>
                  <a:lnTo>
                    <a:pt x="16" y="1241"/>
                  </a:lnTo>
                  <a:cubicBezTo>
                    <a:pt x="16" y="1246"/>
                    <a:pt x="13" y="1249"/>
                    <a:pt x="8" y="1249"/>
                  </a:cubicBezTo>
                  <a:cubicBezTo>
                    <a:pt x="4" y="1249"/>
                    <a:pt x="0" y="1246"/>
                    <a:pt x="0" y="1241"/>
                  </a:cubicBezTo>
                  <a:lnTo>
                    <a:pt x="0" y="1241"/>
                  </a:lnTo>
                  <a:cubicBezTo>
                    <a:pt x="0" y="1237"/>
                    <a:pt x="4" y="1233"/>
                    <a:pt x="8" y="1233"/>
                  </a:cubicBezTo>
                  <a:cubicBezTo>
                    <a:pt x="13" y="1233"/>
                    <a:pt x="16" y="1237"/>
                    <a:pt x="16" y="1241"/>
                  </a:cubicBezTo>
                  <a:close/>
                  <a:moveTo>
                    <a:pt x="16" y="1273"/>
                  </a:moveTo>
                  <a:lnTo>
                    <a:pt x="16" y="1273"/>
                  </a:lnTo>
                  <a:cubicBezTo>
                    <a:pt x="16" y="1278"/>
                    <a:pt x="13" y="1281"/>
                    <a:pt x="8" y="1281"/>
                  </a:cubicBezTo>
                  <a:cubicBezTo>
                    <a:pt x="4" y="1281"/>
                    <a:pt x="0" y="1278"/>
                    <a:pt x="0" y="1273"/>
                  </a:cubicBezTo>
                  <a:lnTo>
                    <a:pt x="0" y="1273"/>
                  </a:lnTo>
                  <a:cubicBezTo>
                    <a:pt x="0" y="1269"/>
                    <a:pt x="4" y="1265"/>
                    <a:pt x="8" y="1265"/>
                  </a:cubicBezTo>
                  <a:cubicBezTo>
                    <a:pt x="13" y="1265"/>
                    <a:pt x="16" y="1269"/>
                    <a:pt x="16" y="1273"/>
                  </a:cubicBezTo>
                  <a:close/>
                  <a:moveTo>
                    <a:pt x="16" y="1305"/>
                  </a:moveTo>
                  <a:lnTo>
                    <a:pt x="16" y="1305"/>
                  </a:lnTo>
                  <a:cubicBezTo>
                    <a:pt x="16" y="1310"/>
                    <a:pt x="13" y="1313"/>
                    <a:pt x="8" y="1313"/>
                  </a:cubicBezTo>
                  <a:cubicBezTo>
                    <a:pt x="4" y="1313"/>
                    <a:pt x="0" y="1310"/>
                    <a:pt x="0" y="1305"/>
                  </a:cubicBezTo>
                  <a:lnTo>
                    <a:pt x="0" y="1305"/>
                  </a:lnTo>
                  <a:cubicBezTo>
                    <a:pt x="0" y="1301"/>
                    <a:pt x="4" y="1297"/>
                    <a:pt x="8" y="1297"/>
                  </a:cubicBezTo>
                  <a:cubicBezTo>
                    <a:pt x="13" y="1297"/>
                    <a:pt x="16" y="1301"/>
                    <a:pt x="16" y="1305"/>
                  </a:cubicBezTo>
                  <a:close/>
                  <a:moveTo>
                    <a:pt x="16" y="1337"/>
                  </a:moveTo>
                  <a:lnTo>
                    <a:pt x="16" y="1337"/>
                  </a:lnTo>
                  <a:cubicBezTo>
                    <a:pt x="16" y="1342"/>
                    <a:pt x="13" y="1345"/>
                    <a:pt x="8" y="1345"/>
                  </a:cubicBezTo>
                  <a:cubicBezTo>
                    <a:pt x="4" y="1345"/>
                    <a:pt x="0" y="1342"/>
                    <a:pt x="0" y="1337"/>
                  </a:cubicBezTo>
                  <a:lnTo>
                    <a:pt x="0" y="1337"/>
                  </a:lnTo>
                  <a:cubicBezTo>
                    <a:pt x="0" y="1333"/>
                    <a:pt x="4" y="1329"/>
                    <a:pt x="8" y="1329"/>
                  </a:cubicBezTo>
                  <a:cubicBezTo>
                    <a:pt x="13" y="1329"/>
                    <a:pt x="16" y="1333"/>
                    <a:pt x="16" y="1337"/>
                  </a:cubicBezTo>
                  <a:close/>
                  <a:moveTo>
                    <a:pt x="16" y="1369"/>
                  </a:moveTo>
                  <a:lnTo>
                    <a:pt x="16" y="1369"/>
                  </a:lnTo>
                  <a:cubicBezTo>
                    <a:pt x="16" y="1374"/>
                    <a:pt x="13" y="1377"/>
                    <a:pt x="8" y="1377"/>
                  </a:cubicBezTo>
                  <a:cubicBezTo>
                    <a:pt x="4" y="1377"/>
                    <a:pt x="0" y="1374"/>
                    <a:pt x="0" y="1369"/>
                  </a:cubicBezTo>
                  <a:lnTo>
                    <a:pt x="0" y="1369"/>
                  </a:lnTo>
                  <a:cubicBezTo>
                    <a:pt x="0" y="1365"/>
                    <a:pt x="4" y="1361"/>
                    <a:pt x="8" y="1361"/>
                  </a:cubicBezTo>
                  <a:cubicBezTo>
                    <a:pt x="13" y="1361"/>
                    <a:pt x="16" y="1365"/>
                    <a:pt x="16" y="1369"/>
                  </a:cubicBezTo>
                  <a:close/>
                  <a:moveTo>
                    <a:pt x="16" y="1401"/>
                  </a:moveTo>
                  <a:lnTo>
                    <a:pt x="16" y="1401"/>
                  </a:lnTo>
                  <a:cubicBezTo>
                    <a:pt x="16" y="1406"/>
                    <a:pt x="13" y="1409"/>
                    <a:pt x="8" y="1409"/>
                  </a:cubicBezTo>
                  <a:cubicBezTo>
                    <a:pt x="4" y="1409"/>
                    <a:pt x="0" y="1406"/>
                    <a:pt x="0" y="1401"/>
                  </a:cubicBezTo>
                  <a:lnTo>
                    <a:pt x="0" y="1401"/>
                  </a:lnTo>
                  <a:cubicBezTo>
                    <a:pt x="0" y="1397"/>
                    <a:pt x="4" y="1393"/>
                    <a:pt x="8" y="1393"/>
                  </a:cubicBezTo>
                  <a:cubicBezTo>
                    <a:pt x="13" y="1393"/>
                    <a:pt x="16" y="1397"/>
                    <a:pt x="16" y="1401"/>
                  </a:cubicBezTo>
                  <a:close/>
                  <a:moveTo>
                    <a:pt x="16" y="1433"/>
                  </a:moveTo>
                  <a:lnTo>
                    <a:pt x="16" y="1433"/>
                  </a:lnTo>
                  <a:cubicBezTo>
                    <a:pt x="16" y="1438"/>
                    <a:pt x="13" y="1441"/>
                    <a:pt x="8" y="1441"/>
                  </a:cubicBezTo>
                  <a:cubicBezTo>
                    <a:pt x="4" y="1441"/>
                    <a:pt x="0" y="1438"/>
                    <a:pt x="0" y="1433"/>
                  </a:cubicBezTo>
                  <a:lnTo>
                    <a:pt x="0" y="1433"/>
                  </a:lnTo>
                  <a:cubicBezTo>
                    <a:pt x="0" y="1429"/>
                    <a:pt x="4" y="1425"/>
                    <a:pt x="8" y="1425"/>
                  </a:cubicBezTo>
                  <a:cubicBezTo>
                    <a:pt x="13" y="1425"/>
                    <a:pt x="16" y="1429"/>
                    <a:pt x="16" y="1433"/>
                  </a:cubicBezTo>
                  <a:close/>
                  <a:moveTo>
                    <a:pt x="16" y="1465"/>
                  </a:moveTo>
                  <a:lnTo>
                    <a:pt x="16" y="1465"/>
                  </a:lnTo>
                  <a:cubicBezTo>
                    <a:pt x="16" y="1470"/>
                    <a:pt x="13" y="1473"/>
                    <a:pt x="8" y="1473"/>
                  </a:cubicBezTo>
                  <a:cubicBezTo>
                    <a:pt x="4" y="1473"/>
                    <a:pt x="0" y="1470"/>
                    <a:pt x="0" y="1465"/>
                  </a:cubicBezTo>
                  <a:lnTo>
                    <a:pt x="0" y="1465"/>
                  </a:lnTo>
                  <a:cubicBezTo>
                    <a:pt x="0" y="1461"/>
                    <a:pt x="4" y="1457"/>
                    <a:pt x="8" y="1457"/>
                  </a:cubicBezTo>
                  <a:cubicBezTo>
                    <a:pt x="13" y="1457"/>
                    <a:pt x="16" y="1461"/>
                    <a:pt x="16" y="1465"/>
                  </a:cubicBezTo>
                  <a:close/>
                  <a:moveTo>
                    <a:pt x="16" y="1497"/>
                  </a:moveTo>
                  <a:lnTo>
                    <a:pt x="16" y="1497"/>
                  </a:lnTo>
                  <a:cubicBezTo>
                    <a:pt x="16" y="1502"/>
                    <a:pt x="13" y="1505"/>
                    <a:pt x="8" y="1505"/>
                  </a:cubicBezTo>
                  <a:cubicBezTo>
                    <a:pt x="4" y="1505"/>
                    <a:pt x="0" y="1502"/>
                    <a:pt x="0" y="1497"/>
                  </a:cubicBezTo>
                  <a:lnTo>
                    <a:pt x="0" y="1497"/>
                  </a:lnTo>
                  <a:cubicBezTo>
                    <a:pt x="0" y="1493"/>
                    <a:pt x="4" y="1489"/>
                    <a:pt x="8" y="1489"/>
                  </a:cubicBezTo>
                  <a:cubicBezTo>
                    <a:pt x="13" y="1489"/>
                    <a:pt x="16" y="1493"/>
                    <a:pt x="16" y="1497"/>
                  </a:cubicBezTo>
                  <a:close/>
                  <a:moveTo>
                    <a:pt x="16" y="1529"/>
                  </a:moveTo>
                  <a:lnTo>
                    <a:pt x="16" y="1529"/>
                  </a:lnTo>
                  <a:cubicBezTo>
                    <a:pt x="16" y="1534"/>
                    <a:pt x="13" y="1537"/>
                    <a:pt x="8" y="1537"/>
                  </a:cubicBezTo>
                  <a:cubicBezTo>
                    <a:pt x="4" y="1537"/>
                    <a:pt x="0" y="1534"/>
                    <a:pt x="0" y="1529"/>
                  </a:cubicBezTo>
                  <a:lnTo>
                    <a:pt x="0" y="1529"/>
                  </a:lnTo>
                  <a:cubicBezTo>
                    <a:pt x="0" y="1525"/>
                    <a:pt x="4" y="1521"/>
                    <a:pt x="8" y="1521"/>
                  </a:cubicBezTo>
                  <a:cubicBezTo>
                    <a:pt x="13" y="1521"/>
                    <a:pt x="16" y="1525"/>
                    <a:pt x="16" y="1529"/>
                  </a:cubicBezTo>
                  <a:close/>
                  <a:moveTo>
                    <a:pt x="16" y="1561"/>
                  </a:moveTo>
                  <a:lnTo>
                    <a:pt x="16" y="1561"/>
                  </a:lnTo>
                  <a:cubicBezTo>
                    <a:pt x="16" y="1566"/>
                    <a:pt x="13" y="1569"/>
                    <a:pt x="8" y="1569"/>
                  </a:cubicBezTo>
                  <a:cubicBezTo>
                    <a:pt x="4" y="1569"/>
                    <a:pt x="0" y="1566"/>
                    <a:pt x="0" y="1561"/>
                  </a:cubicBezTo>
                  <a:lnTo>
                    <a:pt x="0" y="1561"/>
                  </a:lnTo>
                  <a:cubicBezTo>
                    <a:pt x="0" y="1557"/>
                    <a:pt x="4" y="1553"/>
                    <a:pt x="8" y="1553"/>
                  </a:cubicBezTo>
                  <a:cubicBezTo>
                    <a:pt x="13" y="1553"/>
                    <a:pt x="16" y="1557"/>
                    <a:pt x="16" y="1561"/>
                  </a:cubicBezTo>
                  <a:close/>
                  <a:moveTo>
                    <a:pt x="16" y="1593"/>
                  </a:moveTo>
                  <a:lnTo>
                    <a:pt x="16" y="1593"/>
                  </a:lnTo>
                  <a:cubicBezTo>
                    <a:pt x="16" y="1598"/>
                    <a:pt x="13" y="1601"/>
                    <a:pt x="8" y="1601"/>
                  </a:cubicBezTo>
                  <a:cubicBezTo>
                    <a:pt x="4" y="1601"/>
                    <a:pt x="0" y="1598"/>
                    <a:pt x="0" y="1593"/>
                  </a:cubicBezTo>
                  <a:lnTo>
                    <a:pt x="0" y="1593"/>
                  </a:lnTo>
                  <a:cubicBezTo>
                    <a:pt x="0" y="1589"/>
                    <a:pt x="4" y="1585"/>
                    <a:pt x="8" y="1585"/>
                  </a:cubicBezTo>
                  <a:cubicBezTo>
                    <a:pt x="13" y="1585"/>
                    <a:pt x="16" y="1589"/>
                    <a:pt x="16" y="1593"/>
                  </a:cubicBezTo>
                  <a:close/>
                  <a:moveTo>
                    <a:pt x="16" y="1625"/>
                  </a:moveTo>
                  <a:lnTo>
                    <a:pt x="16" y="1625"/>
                  </a:lnTo>
                  <a:cubicBezTo>
                    <a:pt x="16" y="1630"/>
                    <a:pt x="13" y="1633"/>
                    <a:pt x="8" y="1633"/>
                  </a:cubicBezTo>
                  <a:cubicBezTo>
                    <a:pt x="4" y="1633"/>
                    <a:pt x="0" y="1630"/>
                    <a:pt x="0" y="1625"/>
                  </a:cubicBezTo>
                  <a:lnTo>
                    <a:pt x="0" y="1625"/>
                  </a:lnTo>
                  <a:cubicBezTo>
                    <a:pt x="0" y="1621"/>
                    <a:pt x="4" y="1617"/>
                    <a:pt x="8" y="1617"/>
                  </a:cubicBezTo>
                  <a:cubicBezTo>
                    <a:pt x="13" y="1617"/>
                    <a:pt x="16" y="1621"/>
                    <a:pt x="16" y="1625"/>
                  </a:cubicBezTo>
                  <a:close/>
                  <a:moveTo>
                    <a:pt x="16" y="1657"/>
                  </a:moveTo>
                  <a:lnTo>
                    <a:pt x="16" y="1657"/>
                  </a:lnTo>
                  <a:cubicBezTo>
                    <a:pt x="16" y="1662"/>
                    <a:pt x="13" y="1665"/>
                    <a:pt x="8" y="1665"/>
                  </a:cubicBezTo>
                  <a:cubicBezTo>
                    <a:pt x="4" y="1665"/>
                    <a:pt x="0" y="1662"/>
                    <a:pt x="0" y="1657"/>
                  </a:cubicBezTo>
                  <a:lnTo>
                    <a:pt x="0" y="1657"/>
                  </a:lnTo>
                  <a:cubicBezTo>
                    <a:pt x="0" y="1653"/>
                    <a:pt x="4" y="1649"/>
                    <a:pt x="8" y="1649"/>
                  </a:cubicBezTo>
                  <a:cubicBezTo>
                    <a:pt x="13" y="1649"/>
                    <a:pt x="16" y="1653"/>
                    <a:pt x="16" y="1657"/>
                  </a:cubicBezTo>
                  <a:close/>
                  <a:moveTo>
                    <a:pt x="16" y="1689"/>
                  </a:moveTo>
                  <a:lnTo>
                    <a:pt x="16" y="1689"/>
                  </a:lnTo>
                  <a:cubicBezTo>
                    <a:pt x="16" y="1694"/>
                    <a:pt x="13" y="1697"/>
                    <a:pt x="8" y="1697"/>
                  </a:cubicBezTo>
                  <a:cubicBezTo>
                    <a:pt x="4" y="1697"/>
                    <a:pt x="0" y="1694"/>
                    <a:pt x="0" y="1689"/>
                  </a:cubicBezTo>
                  <a:lnTo>
                    <a:pt x="0" y="1689"/>
                  </a:lnTo>
                  <a:cubicBezTo>
                    <a:pt x="0" y="1685"/>
                    <a:pt x="4" y="1681"/>
                    <a:pt x="8" y="1681"/>
                  </a:cubicBezTo>
                  <a:cubicBezTo>
                    <a:pt x="13" y="1681"/>
                    <a:pt x="16" y="1685"/>
                    <a:pt x="16" y="1689"/>
                  </a:cubicBezTo>
                  <a:close/>
                  <a:moveTo>
                    <a:pt x="16" y="1721"/>
                  </a:moveTo>
                  <a:lnTo>
                    <a:pt x="16" y="1721"/>
                  </a:lnTo>
                  <a:cubicBezTo>
                    <a:pt x="16" y="1726"/>
                    <a:pt x="13" y="1729"/>
                    <a:pt x="8" y="1729"/>
                  </a:cubicBezTo>
                  <a:cubicBezTo>
                    <a:pt x="4" y="1729"/>
                    <a:pt x="0" y="1726"/>
                    <a:pt x="0" y="1721"/>
                  </a:cubicBezTo>
                  <a:lnTo>
                    <a:pt x="0" y="1721"/>
                  </a:lnTo>
                  <a:cubicBezTo>
                    <a:pt x="0" y="1717"/>
                    <a:pt x="4" y="1713"/>
                    <a:pt x="8" y="1713"/>
                  </a:cubicBezTo>
                  <a:cubicBezTo>
                    <a:pt x="13" y="1713"/>
                    <a:pt x="16" y="1717"/>
                    <a:pt x="16" y="1721"/>
                  </a:cubicBezTo>
                  <a:close/>
                  <a:moveTo>
                    <a:pt x="16" y="1753"/>
                  </a:moveTo>
                  <a:lnTo>
                    <a:pt x="16" y="1753"/>
                  </a:lnTo>
                  <a:cubicBezTo>
                    <a:pt x="16" y="1758"/>
                    <a:pt x="13" y="1761"/>
                    <a:pt x="8" y="1761"/>
                  </a:cubicBezTo>
                  <a:cubicBezTo>
                    <a:pt x="4" y="1761"/>
                    <a:pt x="0" y="1758"/>
                    <a:pt x="0" y="1753"/>
                  </a:cubicBezTo>
                  <a:lnTo>
                    <a:pt x="0" y="1753"/>
                  </a:lnTo>
                  <a:cubicBezTo>
                    <a:pt x="0" y="1749"/>
                    <a:pt x="4" y="1745"/>
                    <a:pt x="8" y="1745"/>
                  </a:cubicBezTo>
                  <a:cubicBezTo>
                    <a:pt x="13" y="1745"/>
                    <a:pt x="16" y="1749"/>
                    <a:pt x="16" y="1753"/>
                  </a:cubicBezTo>
                  <a:close/>
                  <a:moveTo>
                    <a:pt x="16" y="1785"/>
                  </a:moveTo>
                  <a:lnTo>
                    <a:pt x="16" y="1785"/>
                  </a:lnTo>
                  <a:cubicBezTo>
                    <a:pt x="16" y="1790"/>
                    <a:pt x="13" y="1793"/>
                    <a:pt x="8" y="1793"/>
                  </a:cubicBezTo>
                  <a:cubicBezTo>
                    <a:pt x="4" y="1793"/>
                    <a:pt x="0" y="1790"/>
                    <a:pt x="0" y="1785"/>
                  </a:cubicBezTo>
                  <a:lnTo>
                    <a:pt x="0" y="1785"/>
                  </a:lnTo>
                  <a:cubicBezTo>
                    <a:pt x="0" y="1781"/>
                    <a:pt x="4" y="1777"/>
                    <a:pt x="8" y="1777"/>
                  </a:cubicBezTo>
                  <a:cubicBezTo>
                    <a:pt x="13" y="1777"/>
                    <a:pt x="16" y="1781"/>
                    <a:pt x="16" y="1785"/>
                  </a:cubicBezTo>
                  <a:close/>
                  <a:moveTo>
                    <a:pt x="16" y="1817"/>
                  </a:moveTo>
                  <a:lnTo>
                    <a:pt x="16" y="1817"/>
                  </a:lnTo>
                  <a:cubicBezTo>
                    <a:pt x="16" y="1822"/>
                    <a:pt x="13" y="1825"/>
                    <a:pt x="8" y="1825"/>
                  </a:cubicBezTo>
                  <a:cubicBezTo>
                    <a:pt x="4" y="1825"/>
                    <a:pt x="0" y="1822"/>
                    <a:pt x="0" y="1817"/>
                  </a:cubicBezTo>
                  <a:lnTo>
                    <a:pt x="0" y="1817"/>
                  </a:lnTo>
                  <a:cubicBezTo>
                    <a:pt x="0" y="1813"/>
                    <a:pt x="4" y="1809"/>
                    <a:pt x="8" y="1809"/>
                  </a:cubicBezTo>
                  <a:cubicBezTo>
                    <a:pt x="13" y="1809"/>
                    <a:pt x="16" y="1813"/>
                    <a:pt x="16" y="1817"/>
                  </a:cubicBezTo>
                  <a:close/>
                  <a:moveTo>
                    <a:pt x="16" y="1849"/>
                  </a:moveTo>
                  <a:lnTo>
                    <a:pt x="16" y="1849"/>
                  </a:lnTo>
                  <a:cubicBezTo>
                    <a:pt x="16" y="1854"/>
                    <a:pt x="13" y="1857"/>
                    <a:pt x="8" y="1857"/>
                  </a:cubicBezTo>
                  <a:cubicBezTo>
                    <a:pt x="4" y="1857"/>
                    <a:pt x="0" y="1854"/>
                    <a:pt x="0" y="1849"/>
                  </a:cubicBezTo>
                  <a:lnTo>
                    <a:pt x="0" y="1849"/>
                  </a:lnTo>
                  <a:cubicBezTo>
                    <a:pt x="0" y="1845"/>
                    <a:pt x="4" y="1841"/>
                    <a:pt x="8" y="1841"/>
                  </a:cubicBezTo>
                  <a:cubicBezTo>
                    <a:pt x="13" y="1841"/>
                    <a:pt x="16" y="1845"/>
                    <a:pt x="16" y="1849"/>
                  </a:cubicBezTo>
                  <a:close/>
                  <a:moveTo>
                    <a:pt x="16" y="1881"/>
                  </a:moveTo>
                  <a:lnTo>
                    <a:pt x="16" y="1881"/>
                  </a:lnTo>
                  <a:cubicBezTo>
                    <a:pt x="16" y="1886"/>
                    <a:pt x="13" y="1889"/>
                    <a:pt x="8" y="1889"/>
                  </a:cubicBezTo>
                  <a:cubicBezTo>
                    <a:pt x="4" y="1889"/>
                    <a:pt x="0" y="1886"/>
                    <a:pt x="0" y="1881"/>
                  </a:cubicBezTo>
                  <a:lnTo>
                    <a:pt x="0" y="1881"/>
                  </a:lnTo>
                  <a:cubicBezTo>
                    <a:pt x="0" y="1877"/>
                    <a:pt x="4" y="1873"/>
                    <a:pt x="8" y="1873"/>
                  </a:cubicBezTo>
                  <a:cubicBezTo>
                    <a:pt x="13" y="1873"/>
                    <a:pt x="16" y="1877"/>
                    <a:pt x="16" y="1881"/>
                  </a:cubicBezTo>
                  <a:close/>
                  <a:moveTo>
                    <a:pt x="16" y="1913"/>
                  </a:moveTo>
                  <a:lnTo>
                    <a:pt x="16" y="1913"/>
                  </a:lnTo>
                  <a:cubicBezTo>
                    <a:pt x="16" y="1918"/>
                    <a:pt x="13" y="1921"/>
                    <a:pt x="8" y="1921"/>
                  </a:cubicBezTo>
                  <a:cubicBezTo>
                    <a:pt x="4" y="1921"/>
                    <a:pt x="0" y="1918"/>
                    <a:pt x="0" y="1913"/>
                  </a:cubicBezTo>
                  <a:lnTo>
                    <a:pt x="0" y="1913"/>
                  </a:lnTo>
                  <a:cubicBezTo>
                    <a:pt x="0" y="1909"/>
                    <a:pt x="4" y="1905"/>
                    <a:pt x="8" y="1905"/>
                  </a:cubicBezTo>
                  <a:cubicBezTo>
                    <a:pt x="13" y="1905"/>
                    <a:pt x="16" y="1909"/>
                    <a:pt x="16" y="1913"/>
                  </a:cubicBezTo>
                  <a:close/>
                  <a:moveTo>
                    <a:pt x="16" y="1945"/>
                  </a:moveTo>
                  <a:lnTo>
                    <a:pt x="16" y="1946"/>
                  </a:lnTo>
                  <a:cubicBezTo>
                    <a:pt x="16" y="1950"/>
                    <a:pt x="13" y="1954"/>
                    <a:pt x="8" y="1954"/>
                  </a:cubicBezTo>
                  <a:cubicBezTo>
                    <a:pt x="4" y="1954"/>
                    <a:pt x="0" y="1950"/>
                    <a:pt x="0" y="1946"/>
                  </a:cubicBezTo>
                  <a:lnTo>
                    <a:pt x="0" y="1945"/>
                  </a:lnTo>
                  <a:cubicBezTo>
                    <a:pt x="0" y="1941"/>
                    <a:pt x="4" y="1937"/>
                    <a:pt x="8" y="1937"/>
                  </a:cubicBezTo>
                  <a:cubicBezTo>
                    <a:pt x="13" y="1937"/>
                    <a:pt x="16" y="1941"/>
                    <a:pt x="16" y="1945"/>
                  </a:cubicBezTo>
                  <a:close/>
                  <a:moveTo>
                    <a:pt x="16" y="1978"/>
                  </a:moveTo>
                  <a:lnTo>
                    <a:pt x="16" y="1978"/>
                  </a:lnTo>
                  <a:cubicBezTo>
                    <a:pt x="16" y="1982"/>
                    <a:pt x="13" y="1986"/>
                    <a:pt x="8" y="1986"/>
                  </a:cubicBezTo>
                  <a:cubicBezTo>
                    <a:pt x="4" y="1986"/>
                    <a:pt x="0" y="1982"/>
                    <a:pt x="0" y="1978"/>
                  </a:cubicBezTo>
                  <a:lnTo>
                    <a:pt x="0" y="1978"/>
                  </a:lnTo>
                  <a:cubicBezTo>
                    <a:pt x="0" y="1973"/>
                    <a:pt x="4" y="1970"/>
                    <a:pt x="8" y="1970"/>
                  </a:cubicBezTo>
                  <a:cubicBezTo>
                    <a:pt x="13" y="1970"/>
                    <a:pt x="16" y="1973"/>
                    <a:pt x="16" y="1978"/>
                  </a:cubicBezTo>
                  <a:close/>
                  <a:moveTo>
                    <a:pt x="16" y="2010"/>
                  </a:moveTo>
                  <a:lnTo>
                    <a:pt x="16" y="2010"/>
                  </a:lnTo>
                  <a:cubicBezTo>
                    <a:pt x="16" y="2014"/>
                    <a:pt x="13" y="2018"/>
                    <a:pt x="8" y="2018"/>
                  </a:cubicBezTo>
                  <a:cubicBezTo>
                    <a:pt x="4" y="2018"/>
                    <a:pt x="0" y="2014"/>
                    <a:pt x="0" y="2010"/>
                  </a:cubicBezTo>
                  <a:lnTo>
                    <a:pt x="0" y="2010"/>
                  </a:lnTo>
                  <a:cubicBezTo>
                    <a:pt x="0" y="2005"/>
                    <a:pt x="4" y="2002"/>
                    <a:pt x="8" y="2002"/>
                  </a:cubicBezTo>
                  <a:cubicBezTo>
                    <a:pt x="13" y="2002"/>
                    <a:pt x="16" y="2005"/>
                    <a:pt x="16" y="2010"/>
                  </a:cubicBezTo>
                  <a:close/>
                  <a:moveTo>
                    <a:pt x="16" y="2042"/>
                  </a:moveTo>
                  <a:lnTo>
                    <a:pt x="16" y="2042"/>
                  </a:lnTo>
                  <a:cubicBezTo>
                    <a:pt x="16" y="2046"/>
                    <a:pt x="13" y="2050"/>
                    <a:pt x="8" y="2050"/>
                  </a:cubicBezTo>
                  <a:cubicBezTo>
                    <a:pt x="4" y="2050"/>
                    <a:pt x="0" y="2046"/>
                    <a:pt x="0" y="2042"/>
                  </a:cubicBezTo>
                  <a:lnTo>
                    <a:pt x="0" y="2042"/>
                  </a:lnTo>
                  <a:cubicBezTo>
                    <a:pt x="0" y="2037"/>
                    <a:pt x="4" y="2034"/>
                    <a:pt x="8" y="2034"/>
                  </a:cubicBezTo>
                  <a:cubicBezTo>
                    <a:pt x="13" y="2034"/>
                    <a:pt x="16" y="2037"/>
                    <a:pt x="16" y="2042"/>
                  </a:cubicBezTo>
                  <a:close/>
                  <a:moveTo>
                    <a:pt x="16" y="2074"/>
                  </a:moveTo>
                  <a:lnTo>
                    <a:pt x="16" y="2074"/>
                  </a:lnTo>
                  <a:cubicBezTo>
                    <a:pt x="16" y="2078"/>
                    <a:pt x="13" y="2082"/>
                    <a:pt x="8" y="2082"/>
                  </a:cubicBezTo>
                  <a:cubicBezTo>
                    <a:pt x="4" y="2082"/>
                    <a:pt x="0" y="2078"/>
                    <a:pt x="0" y="2074"/>
                  </a:cubicBezTo>
                  <a:lnTo>
                    <a:pt x="0" y="2074"/>
                  </a:lnTo>
                  <a:cubicBezTo>
                    <a:pt x="0" y="2069"/>
                    <a:pt x="4" y="2066"/>
                    <a:pt x="8" y="2066"/>
                  </a:cubicBezTo>
                  <a:cubicBezTo>
                    <a:pt x="13" y="2066"/>
                    <a:pt x="16" y="2069"/>
                    <a:pt x="16" y="2074"/>
                  </a:cubicBezTo>
                  <a:close/>
                  <a:moveTo>
                    <a:pt x="16" y="2106"/>
                  </a:moveTo>
                  <a:lnTo>
                    <a:pt x="16" y="2106"/>
                  </a:lnTo>
                  <a:cubicBezTo>
                    <a:pt x="16" y="2110"/>
                    <a:pt x="13" y="2114"/>
                    <a:pt x="8" y="2114"/>
                  </a:cubicBezTo>
                  <a:cubicBezTo>
                    <a:pt x="4" y="2114"/>
                    <a:pt x="0" y="2110"/>
                    <a:pt x="0" y="2106"/>
                  </a:cubicBezTo>
                  <a:lnTo>
                    <a:pt x="0" y="2106"/>
                  </a:lnTo>
                  <a:cubicBezTo>
                    <a:pt x="0" y="2101"/>
                    <a:pt x="4" y="2098"/>
                    <a:pt x="8" y="2098"/>
                  </a:cubicBezTo>
                  <a:cubicBezTo>
                    <a:pt x="13" y="2098"/>
                    <a:pt x="16" y="2101"/>
                    <a:pt x="16" y="2106"/>
                  </a:cubicBezTo>
                  <a:close/>
                  <a:moveTo>
                    <a:pt x="16" y="2138"/>
                  </a:moveTo>
                  <a:lnTo>
                    <a:pt x="16" y="2138"/>
                  </a:lnTo>
                  <a:cubicBezTo>
                    <a:pt x="16" y="2142"/>
                    <a:pt x="13" y="2146"/>
                    <a:pt x="8" y="2146"/>
                  </a:cubicBezTo>
                  <a:cubicBezTo>
                    <a:pt x="4" y="2146"/>
                    <a:pt x="0" y="2142"/>
                    <a:pt x="0" y="2138"/>
                  </a:cubicBezTo>
                  <a:lnTo>
                    <a:pt x="0" y="2138"/>
                  </a:lnTo>
                  <a:cubicBezTo>
                    <a:pt x="0" y="2133"/>
                    <a:pt x="4" y="2130"/>
                    <a:pt x="8" y="2130"/>
                  </a:cubicBezTo>
                  <a:cubicBezTo>
                    <a:pt x="13" y="2130"/>
                    <a:pt x="16" y="2133"/>
                    <a:pt x="16" y="2138"/>
                  </a:cubicBezTo>
                  <a:close/>
                  <a:moveTo>
                    <a:pt x="16" y="2170"/>
                  </a:moveTo>
                  <a:lnTo>
                    <a:pt x="16" y="2170"/>
                  </a:lnTo>
                  <a:cubicBezTo>
                    <a:pt x="16" y="2174"/>
                    <a:pt x="13" y="2178"/>
                    <a:pt x="8" y="2178"/>
                  </a:cubicBezTo>
                  <a:cubicBezTo>
                    <a:pt x="4" y="2178"/>
                    <a:pt x="0" y="2174"/>
                    <a:pt x="0" y="2170"/>
                  </a:cubicBezTo>
                  <a:lnTo>
                    <a:pt x="0" y="2170"/>
                  </a:lnTo>
                  <a:cubicBezTo>
                    <a:pt x="0" y="2165"/>
                    <a:pt x="4" y="2162"/>
                    <a:pt x="8" y="2162"/>
                  </a:cubicBezTo>
                  <a:cubicBezTo>
                    <a:pt x="13" y="2162"/>
                    <a:pt x="16" y="2165"/>
                    <a:pt x="16" y="2170"/>
                  </a:cubicBezTo>
                  <a:close/>
                  <a:moveTo>
                    <a:pt x="16" y="2202"/>
                  </a:moveTo>
                  <a:lnTo>
                    <a:pt x="16" y="2202"/>
                  </a:lnTo>
                  <a:cubicBezTo>
                    <a:pt x="16" y="2206"/>
                    <a:pt x="13" y="2210"/>
                    <a:pt x="8" y="2210"/>
                  </a:cubicBezTo>
                  <a:cubicBezTo>
                    <a:pt x="4" y="2210"/>
                    <a:pt x="0" y="2206"/>
                    <a:pt x="0" y="2202"/>
                  </a:cubicBezTo>
                  <a:lnTo>
                    <a:pt x="0" y="2202"/>
                  </a:lnTo>
                  <a:cubicBezTo>
                    <a:pt x="0" y="2197"/>
                    <a:pt x="4" y="2194"/>
                    <a:pt x="8" y="2194"/>
                  </a:cubicBezTo>
                  <a:cubicBezTo>
                    <a:pt x="13" y="2194"/>
                    <a:pt x="16" y="2197"/>
                    <a:pt x="16" y="2202"/>
                  </a:cubicBezTo>
                  <a:close/>
                  <a:moveTo>
                    <a:pt x="16" y="2234"/>
                  </a:moveTo>
                  <a:lnTo>
                    <a:pt x="16" y="2234"/>
                  </a:lnTo>
                  <a:cubicBezTo>
                    <a:pt x="16" y="2238"/>
                    <a:pt x="13" y="2242"/>
                    <a:pt x="8" y="2242"/>
                  </a:cubicBezTo>
                  <a:cubicBezTo>
                    <a:pt x="4" y="2242"/>
                    <a:pt x="0" y="2238"/>
                    <a:pt x="0" y="2234"/>
                  </a:cubicBezTo>
                  <a:lnTo>
                    <a:pt x="0" y="2234"/>
                  </a:lnTo>
                  <a:cubicBezTo>
                    <a:pt x="0" y="2229"/>
                    <a:pt x="4" y="2226"/>
                    <a:pt x="8" y="2226"/>
                  </a:cubicBezTo>
                  <a:cubicBezTo>
                    <a:pt x="13" y="2226"/>
                    <a:pt x="16" y="2229"/>
                    <a:pt x="16" y="2234"/>
                  </a:cubicBezTo>
                  <a:close/>
                  <a:moveTo>
                    <a:pt x="16" y="2266"/>
                  </a:moveTo>
                  <a:lnTo>
                    <a:pt x="16" y="2266"/>
                  </a:lnTo>
                  <a:cubicBezTo>
                    <a:pt x="16" y="2270"/>
                    <a:pt x="13" y="2274"/>
                    <a:pt x="8" y="2274"/>
                  </a:cubicBezTo>
                  <a:cubicBezTo>
                    <a:pt x="4" y="2274"/>
                    <a:pt x="0" y="2270"/>
                    <a:pt x="0" y="2266"/>
                  </a:cubicBezTo>
                  <a:lnTo>
                    <a:pt x="0" y="2266"/>
                  </a:lnTo>
                  <a:cubicBezTo>
                    <a:pt x="0" y="2261"/>
                    <a:pt x="4" y="2258"/>
                    <a:pt x="8" y="2258"/>
                  </a:cubicBezTo>
                  <a:cubicBezTo>
                    <a:pt x="13" y="2258"/>
                    <a:pt x="16" y="2261"/>
                    <a:pt x="16" y="2266"/>
                  </a:cubicBezTo>
                  <a:close/>
                  <a:moveTo>
                    <a:pt x="16" y="2298"/>
                  </a:moveTo>
                  <a:lnTo>
                    <a:pt x="16" y="2298"/>
                  </a:lnTo>
                  <a:cubicBezTo>
                    <a:pt x="16" y="2302"/>
                    <a:pt x="13" y="2306"/>
                    <a:pt x="8" y="2306"/>
                  </a:cubicBezTo>
                  <a:cubicBezTo>
                    <a:pt x="4" y="2306"/>
                    <a:pt x="0" y="2302"/>
                    <a:pt x="0" y="2298"/>
                  </a:cubicBezTo>
                  <a:lnTo>
                    <a:pt x="0" y="2298"/>
                  </a:lnTo>
                  <a:cubicBezTo>
                    <a:pt x="0" y="2293"/>
                    <a:pt x="4" y="2290"/>
                    <a:pt x="8" y="2290"/>
                  </a:cubicBezTo>
                  <a:cubicBezTo>
                    <a:pt x="13" y="2290"/>
                    <a:pt x="16" y="2293"/>
                    <a:pt x="16" y="2298"/>
                  </a:cubicBezTo>
                  <a:close/>
                  <a:moveTo>
                    <a:pt x="16" y="2330"/>
                  </a:moveTo>
                  <a:lnTo>
                    <a:pt x="16" y="2330"/>
                  </a:lnTo>
                  <a:cubicBezTo>
                    <a:pt x="16" y="2334"/>
                    <a:pt x="13" y="2338"/>
                    <a:pt x="8" y="2338"/>
                  </a:cubicBezTo>
                  <a:cubicBezTo>
                    <a:pt x="4" y="2338"/>
                    <a:pt x="0" y="2334"/>
                    <a:pt x="0" y="2330"/>
                  </a:cubicBezTo>
                  <a:lnTo>
                    <a:pt x="0" y="2330"/>
                  </a:lnTo>
                  <a:cubicBezTo>
                    <a:pt x="0" y="2325"/>
                    <a:pt x="4" y="2322"/>
                    <a:pt x="8" y="2322"/>
                  </a:cubicBezTo>
                  <a:cubicBezTo>
                    <a:pt x="13" y="2322"/>
                    <a:pt x="16" y="2325"/>
                    <a:pt x="16" y="2330"/>
                  </a:cubicBezTo>
                  <a:close/>
                  <a:moveTo>
                    <a:pt x="16" y="2362"/>
                  </a:moveTo>
                  <a:lnTo>
                    <a:pt x="16" y="2362"/>
                  </a:lnTo>
                  <a:cubicBezTo>
                    <a:pt x="16" y="2366"/>
                    <a:pt x="13" y="2370"/>
                    <a:pt x="8" y="2370"/>
                  </a:cubicBezTo>
                  <a:cubicBezTo>
                    <a:pt x="4" y="2370"/>
                    <a:pt x="0" y="2366"/>
                    <a:pt x="0" y="2362"/>
                  </a:cubicBezTo>
                  <a:lnTo>
                    <a:pt x="0" y="2362"/>
                  </a:lnTo>
                  <a:cubicBezTo>
                    <a:pt x="0" y="2357"/>
                    <a:pt x="4" y="2354"/>
                    <a:pt x="8" y="2354"/>
                  </a:cubicBezTo>
                  <a:cubicBezTo>
                    <a:pt x="13" y="2354"/>
                    <a:pt x="16" y="2357"/>
                    <a:pt x="16" y="2362"/>
                  </a:cubicBezTo>
                  <a:close/>
                  <a:moveTo>
                    <a:pt x="16" y="2394"/>
                  </a:moveTo>
                  <a:lnTo>
                    <a:pt x="16" y="2394"/>
                  </a:lnTo>
                  <a:cubicBezTo>
                    <a:pt x="16" y="2398"/>
                    <a:pt x="13" y="2402"/>
                    <a:pt x="8" y="2402"/>
                  </a:cubicBezTo>
                  <a:cubicBezTo>
                    <a:pt x="4" y="2402"/>
                    <a:pt x="0" y="2398"/>
                    <a:pt x="0" y="2394"/>
                  </a:cubicBezTo>
                  <a:lnTo>
                    <a:pt x="0" y="2394"/>
                  </a:lnTo>
                  <a:cubicBezTo>
                    <a:pt x="0" y="2389"/>
                    <a:pt x="4" y="2386"/>
                    <a:pt x="8" y="2386"/>
                  </a:cubicBezTo>
                  <a:cubicBezTo>
                    <a:pt x="13" y="2386"/>
                    <a:pt x="16" y="2389"/>
                    <a:pt x="16" y="2394"/>
                  </a:cubicBezTo>
                  <a:close/>
                  <a:moveTo>
                    <a:pt x="16" y="2426"/>
                  </a:moveTo>
                  <a:lnTo>
                    <a:pt x="16" y="2426"/>
                  </a:lnTo>
                  <a:cubicBezTo>
                    <a:pt x="16" y="2430"/>
                    <a:pt x="13" y="2434"/>
                    <a:pt x="8" y="2434"/>
                  </a:cubicBezTo>
                  <a:cubicBezTo>
                    <a:pt x="4" y="2434"/>
                    <a:pt x="0" y="2430"/>
                    <a:pt x="0" y="2426"/>
                  </a:cubicBezTo>
                  <a:lnTo>
                    <a:pt x="0" y="2426"/>
                  </a:lnTo>
                  <a:cubicBezTo>
                    <a:pt x="0" y="2421"/>
                    <a:pt x="4" y="2418"/>
                    <a:pt x="8" y="2418"/>
                  </a:cubicBezTo>
                  <a:cubicBezTo>
                    <a:pt x="13" y="2418"/>
                    <a:pt x="16" y="2421"/>
                    <a:pt x="16" y="2426"/>
                  </a:cubicBezTo>
                  <a:close/>
                  <a:moveTo>
                    <a:pt x="16" y="2458"/>
                  </a:moveTo>
                  <a:lnTo>
                    <a:pt x="16" y="2458"/>
                  </a:lnTo>
                  <a:cubicBezTo>
                    <a:pt x="16" y="2462"/>
                    <a:pt x="13" y="2466"/>
                    <a:pt x="8" y="2466"/>
                  </a:cubicBezTo>
                  <a:cubicBezTo>
                    <a:pt x="4" y="2466"/>
                    <a:pt x="0" y="2462"/>
                    <a:pt x="0" y="2458"/>
                  </a:cubicBezTo>
                  <a:lnTo>
                    <a:pt x="0" y="2458"/>
                  </a:lnTo>
                  <a:cubicBezTo>
                    <a:pt x="0" y="2453"/>
                    <a:pt x="4" y="2450"/>
                    <a:pt x="8" y="2450"/>
                  </a:cubicBezTo>
                  <a:cubicBezTo>
                    <a:pt x="13" y="2450"/>
                    <a:pt x="16" y="2453"/>
                    <a:pt x="16" y="2458"/>
                  </a:cubicBezTo>
                  <a:close/>
                  <a:moveTo>
                    <a:pt x="16" y="2490"/>
                  </a:moveTo>
                  <a:lnTo>
                    <a:pt x="16" y="2490"/>
                  </a:lnTo>
                  <a:cubicBezTo>
                    <a:pt x="16" y="2494"/>
                    <a:pt x="13" y="2498"/>
                    <a:pt x="8" y="2498"/>
                  </a:cubicBezTo>
                  <a:cubicBezTo>
                    <a:pt x="4" y="2498"/>
                    <a:pt x="0" y="2494"/>
                    <a:pt x="0" y="2490"/>
                  </a:cubicBezTo>
                  <a:lnTo>
                    <a:pt x="0" y="2490"/>
                  </a:lnTo>
                  <a:cubicBezTo>
                    <a:pt x="0" y="2485"/>
                    <a:pt x="4" y="2482"/>
                    <a:pt x="8" y="2482"/>
                  </a:cubicBezTo>
                  <a:cubicBezTo>
                    <a:pt x="13" y="2482"/>
                    <a:pt x="16" y="2485"/>
                    <a:pt x="16" y="2490"/>
                  </a:cubicBezTo>
                  <a:close/>
                  <a:moveTo>
                    <a:pt x="16" y="2522"/>
                  </a:moveTo>
                  <a:lnTo>
                    <a:pt x="16" y="2522"/>
                  </a:lnTo>
                  <a:cubicBezTo>
                    <a:pt x="16" y="2526"/>
                    <a:pt x="13" y="2530"/>
                    <a:pt x="8" y="2530"/>
                  </a:cubicBezTo>
                  <a:cubicBezTo>
                    <a:pt x="4" y="2530"/>
                    <a:pt x="0" y="2526"/>
                    <a:pt x="0" y="2522"/>
                  </a:cubicBezTo>
                  <a:lnTo>
                    <a:pt x="0" y="2522"/>
                  </a:lnTo>
                  <a:cubicBezTo>
                    <a:pt x="0" y="2517"/>
                    <a:pt x="4" y="2514"/>
                    <a:pt x="8" y="2514"/>
                  </a:cubicBezTo>
                  <a:cubicBezTo>
                    <a:pt x="13" y="2514"/>
                    <a:pt x="16" y="2517"/>
                    <a:pt x="16" y="2522"/>
                  </a:cubicBezTo>
                  <a:close/>
                  <a:moveTo>
                    <a:pt x="16" y="2554"/>
                  </a:moveTo>
                  <a:lnTo>
                    <a:pt x="16" y="2554"/>
                  </a:lnTo>
                  <a:cubicBezTo>
                    <a:pt x="16" y="2558"/>
                    <a:pt x="13" y="2562"/>
                    <a:pt x="8" y="2562"/>
                  </a:cubicBezTo>
                  <a:cubicBezTo>
                    <a:pt x="4" y="2562"/>
                    <a:pt x="0" y="2558"/>
                    <a:pt x="0" y="2554"/>
                  </a:cubicBezTo>
                  <a:lnTo>
                    <a:pt x="0" y="2554"/>
                  </a:lnTo>
                  <a:cubicBezTo>
                    <a:pt x="0" y="2549"/>
                    <a:pt x="4" y="2546"/>
                    <a:pt x="8" y="2546"/>
                  </a:cubicBezTo>
                  <a:cubicBezTo>
                    <a:pt x="13" y="2546"/>
                    <a:pt x="16" y="2549"/>
                    <a:pt x="16" y="2554"/>
                  </a:cubicBezTo>
                  <a:close/>
                  <a:moveTo>
                    <a:pt x="16" y="2586"/>
                  </a:moveTo>
                  <a:lnTo>
                    <a:pt x="16" y="2586"/>
                  </a:lnTo>
                  <a:cubicBezTo>
                    <a:pt x="16" y="2590"/>
                    <a:pt x="13" y="2594"/>
                    <a:pt x="8" y="2594"/>
                  </a:cubicBezTo>
                  <a:cubicBezTo>
                    <a:pt x="4" y="2594"/>
                    <a:pt x="0" y="2590"/>
                    <a:pt x="0" y="2586"/>
                  </a:cubicBezTo>
                  <a:lnTo>
                    <a:pt x="0" y="2586"/>
                  </a:lnTo>
                  <a:cubicBezTo>
                    <a:pt x="0" y="2581"/>
                    <a:pt x="4" y="2578"/>
                    <a:pt x="8" y="2578"/>
                  </a:cubicBezTo>
                  <a:cubicBezTo>
                    <a:pt x="13" y="2578"/>
                    <a:pt x="16" y="2581"/>
                    <a:pt x="16" y="2586"/>
                  </a:cubicBezTo>
                  <a:close/>
                  <a:moveTo>
                    <a:pt x="16" y="2618"/>
                  </a:moveTo>
                  <a:lnTo>
                    <a:pt x="16" y="2618"/>
                  </a:lnTo>
                  <a:cubicBezTo>
                    <a:pt x="16" y="2622"/>
                    <a:pt x="13" y="2626"/>
                    <a:pt x="8" y="2626"/>
                  </a:cubicBezTo>
                  <a:cubicBezTo>
                    <a:pt x="4" y="2626"/>
                    <a:pt x="0" y="2622"/>
                    <a:pt x="0" y="2618"/>
                  </a:cubicBezTo>
                  <a:lnTo>
                    <a:pt x="0" y="2618"/>
                  </a:lnTo>
                  <a:cubicBezTo>
                    <a:pt x="0" y="2613"/>
                    <a:pt x="4" y="2610"/>
                    <a:pt x="8" y="2610"/>
                  </a:cubicBezTo>
                  <a:cubicBezTo>
                    <a:pt x="13" y="2610"/>
                    <a:pt x="16" y="2613"/>
                    <a:pt x="16" y="2618"/>
                  </a:cubicBezTo>
                  <a:close/>
                  <a:moveTo>
                    <a:pt x="16" y="2650"/>
                  </a:moveTo>
                  <a:lnTo>
                    <a:pt x="16" y="2650"/>
                  </a:lnTo>
                  <a:cubicBezTo>
                    <a:pt x="16" y="2654"/>
                    <a:pt x="13" y="2658"/>
                    <a:pt x="8" y="2658"/>
                  </a:cubicBezTo>
                  <a:cubicBezTo>
                    <a:pt x="4" y="2658"/>
                    <a:pt x="0" y="2654"/>
                    <a:pt x="0" y="2650"/>
                  </a:cubicBezTo>
                  <a:lnTo>
                    <a:pt x="0" y="2650"/>
                  </a:lnTo>
                  <a:cubicBezTo>
                    <a:pt x="0" y="2645"/>
                    <a:pt x="4" y="2642"/>
                    <a:pt x="8" y="2642"/>
                  </a:cubicBezTo>
                  <a:cubicBezTo>
                    <a:pt x="13" y="2642"/>
                    <a:pt x="16" y="2645"/>
                    <a:pt x="16" y="2650"/>
                  </a:cubicBezTo>
                  <a:close/>
                  <a:moveTo>
                    <a:pt x="16" y="2682"/>
                  </a:moveTo>
                  <a:lnTo>
                    <a:pt x="16" y="2682"/>
                  </a:lnTo>
                  <a:cubicBezTo>
                    <a:pt x="16" y="2686"/>
                    <a:pt x="13" y="2690"/>
                    <a:pt x="8" y="2690"/>
                  </a:cubicBezTo>
                  <a:cubicBezTo>
                    <a:pt x="4" y="2690"/>
                    <a:pt x="0" y="2686"/>
                    <a:pt x="0" y="2682"/>
                  </a:cubicBezTo>
                  <a:lnTo>
                    <a:pt x="0" y="2682"/>
                  </a:lnTo>
                  <a:cubicBezTo>
                    <a:pt x="0" y="2677"/>
                    <a:pt x="4" y="2674"/>
                    <a:pt x="8" y="2674"/>
                  </a:cubicBezTo>
                  <a:cubicBezTo>
                    <a:pt x="13" y="2674"/>
                    <a:pt x="16" y="2677"/>
                    <a:pt x="16" y="2682"/>
                  </a:cubicBezTo>
                  <a:close/>
                  <a:moveTo>
                    <a:pt x="16" y="2714"/>
                  </a:moveTo>
                  <a:lnTo>
                    <a:pt x="16" y="2714"/>
                  </a:lnTo>
                  <a:cubicBezTo>
                    <a:pt x="16" y="2718"/>
                    <a:pt x="13" y="2722"/>
                    <a:pt x="8" y="2722"/>
                  </a:cubicBezTo>
                  <a:cubicBezTo>
                    <a:pt x="4" y="2722"/>
                    <a:pt x="0" y="2718"/>
                    <a:pt x="0" y="2714"/>
                  </a:cubicBezTo>
                  <a:lnTo>
                    <a:pt x="0" y="2714"/>
                  </a:lnTo>
                  <a:cubicBezTo>
                    <a:pt x="0" y="2709"/>
                    <a:pt x="4" y="2706"/>
                    <a:pt x="8" y="2706"/>
                  </a:cubicBezTo>
                  <a:cubicBezTo>
                    <a:pt x="13" y="2706"/>
                    <a:pt x="16" y="2709"/>
                    <a:pt x="16" y="2714"/>
                  </a:cubicBezTo>
                  <a:close/>
                  <a:moveTo>
                    <a:pt x="16" y="2746"/>
                  </a:moveTo>
                  <a:lnTo>
                    <a:pt x="16" y="2746"/>
                  </a:lnTo>
                  <a:cubicBezTo>
                    <a:pt x="16" y="2750"/>
                    <a:pt x="13" y="2754"/>
                    <a:pt x="8" y="2754"/>
                  </a:cubicBezTo>
                  <a:cubicBezTo>
                    <a:pt x="4" y="2754"/>
                    <a:pt x="0" y="2750"/>
                    <a:pt x="0" y="2746"/>
                  </a:cubicBezTo>
                  <a:lnTo>
                    <a:pt x="0" y="2746"/>
                  </a:lnTo>
                  <a:cubicBezTo>
                    <a:pt x="0" y="2741"/>
                    <a:pt x="4" y="2738"/>
                    <a:pt x="8" y="2738"/>
                  </a:cubicBezTo>
                  <a:cubicBezTo>
                    <a:pt x="13" y="2738"/>
                    <a:pt x="16" y="2741"/>
                    <a:pt x="16" y="2746"/>
                  </a:cubicBezTo>
                  <a:close/>
                  <a:moveTo>
                    <a:pt x="16" y="2778"/>
                  </a:moveTo>
                  <a:lnTo>
                    <a:pt x="16" y="2778"/>
                  </a:lnTo>
                  <a:cubicBezTo>
                    <a:pt x="16" y="2782"/>
                    <a:pt x="13" y="2786"/>
                    <a:pt x="8" y="2786"/>
                  </a:cubicBezTo>
                  <a:cubicBezTo>
                    <a:pt x="4" y="2786"/>
                    <a:pt x="0" y="2782"/>
                    <a:pt x="0" y="2778"/>
                  </a:cubicBezTo>
                  <a:lnTo>
                    <a:pt x="0" y="2778"/>
                  </a:lnTo>
                  <a:cubicBezTo>
                    <a:pt x="0" y="2773"/>
                    <a:pt x="4" y="2770"/>
                    <a:pt x="8" y="2770"/>
                  </a:cubicBezTo>
                  <a:cubicBezTo>
                    <a:pt x="13" y="2770"/>
                    <a:pt x="16" y="2773"/>
                    <a:pt x="16" y="2778"/>
                  </a:cubicBezTo>
                  <a:close/>
                  <a:moveTo>
                    <a:pt x="16" y="2810"/>
                  </a:moveTo>
                  <a:lnTo>
                    <a:pt x="16" y="2810"/>
                  </a:lnTo>
                  <a:cubicBezTo>
                    <a:pt x="16" y="2814"/>
                    <a:pt x="13" y="2818"/>
                    <a:pt x="8" y="2818"/>
                  </a:cubicBezTo>
                  <a:cubicBezTo>
                    <a:pt x="4" y="2818"/>
                    <a:pt x="0" y="2814"/>
                    <a:pt x="0" y="2810"/>
                  </a:cubicBezTo>
                  <a:lnTo>
                    <a:pt x="0" y="2810"/>
                  </a:lnTo>
                  <a:cubicBezTo>
                    <a:pt x="0" y="2805"/>
                    <a:pt x="4" y="2802"/>
                    <a:pt x="8" y="2802"/>
                  </a:cubicBezTo>
                  <a:cubicBezTo>
                    <a:pt x="13" y="2802"/>
                    <a:pt x="16" y="2805"/>
                    <a:pt x="16" y="2810"/>
                  </a:cubicBezTo>
                  <a:close/>
                  <a:moveTo>
                    <a:pt x="16" y="2842"/>
                  </a:moveTo>
                  <a:lnTo>
                    <a:pt x="16" y="2842"/>
                  </a:lnTo>
                  <a:cubicBezTo>
                    <a:pt x="16" y="2846"/>
                    <a:pt x="13" y="2850"/>
                    <a:pt x="8" y="2850"/>
                  </a:cubicBezTo>
                  <a:cubicBezTo>
                    <a:pt x="4" y="2850"/>
                    <a:pt x="0" y="2846"/>
                    <a:pt x="0" y="2842"/>
                  </a:cubicBezTo>
                  <a:lnTo>
                    <a:pt x="0" y="2842"/>
                  </a:lnTo>
                  <a:cubicBezTo>
                    <a:pt x="0" y="2838"/>
                    <a:pt x="4" y="2834"/>
                    <a:pt x="8" y="2834"/>
                  </a:cubicBezTo>
                  <a:cubicBezTo>
                    <a:pt x="13" y="2834"/>
                    <a:pt x="16" y="2838"/>
                    <a:pt x="16" y="2842"/>
                  </a:cubicBezTo>
                  <a:close/>
                  <a:moveTo>
                    <a:pt x="16" y="2874"/>
                  </a:moveTo>
                  <a:lnTo>
                    <a:pt x="16" y="2874"/>
                  </a:lnTo>
                  <a:cubicBezTo>
                    <a:pt x="16" y="2878"/>
                    <a:pt x="13" y="2882"/>
                    <a:pt x="8" y="2882"/>
                  </a:cubicBezTo>
                  <a:cubicBezTo>
                    <a:pt x="4" y="2882"/>
                    <a:pt x="0" y="2878"/>
                    <a:pt x="0" y="2874"/>
                  </a:cubicBezTo>
                  <a:lnTo>
                    <a:pt x="0" y="2874"/>
                  </a:lnTo>
                  <a:cubicBezTo>
                    <a:pt x="0" y="2870"/>
                    <a:pt x="4" y="2866"/>
                    <a:pt x="8" y="2866"/>
                  </a:cubicBezTo>
                  <a:cubicBezTo>
                    <a:pt x="13" y="2866"/>
                    <a:pt x="16" y="2870"/>
                    <a:pt x="16" y="2874"/>
                  </a:cubicBezTo>
                  <a:close/>
                  <a:moveTo>
                    <a:pt x="16" y="2906"/>
                  </a:moveTo>
                  <a:lnTo>
                    <a:pt x="16" y="2906"/>
                  </a:lnTo>
                  <a:cubicBezTo>
                    <a:pt x="16" y="2910"/>
                    <a:pt x="13" y="2914"/>
                    <a:pt x="8" y="2914"/>
                  </a:cubicBezTo>
                  <a:cubicBezTo>
                    <a:pt x="4" y="2914"/>
                    <a:pt x="0" y="2910"/>
                    <a:pt x="0" y="2906"/>
                  </a:cubicBezTo>
                  <a:lnTo>
                    <a:pt x="0" y="2906"/>
                  </a:lnTo>
                  <a:cubicBezTo>
                    <a:pt x="0" y="2902"/>
                    <a:pt x="4" y="2898"/>
                    <a:pt x="8" y="2898"/>
                  </a:cubicBezTo>
                  <a:cubicBezTo>
                    <a:pt x="13" y="2898"/>
                    <a:pt x="16" y="2902"/>
                    <a:pt x="16" y="2906"/>
                  </a:cubicBezTo>
                  <a:close/>
                  <a:moveTo>
                    <a:pt x="16" y="2938"/>
                  </a:moveTo>
                  <a:lnTo>
                    <a:pt x="16" y="2938"/>
                  </a:lnTo>
                  <a:cubicBezTo>
                    <a:pt x="16" y="2942"/>
                    <a:pt x="13" y="2946"/>
                    <a:pt x="8" y="2946"/>
                  </a:cubicBezTo>
                  <a:cubicBezTo>
                    <a:pt x="4" y="2946"/>
                    <a:pt x="0" y="2942"/>
                    <a:pt x="0" y="2938"/>
                  </a:cubicBezTo>
                  <a:lnTo>
                    <a:pt x="0" y="2938"/>
                  </a:lnTo>
                  <a:cubicBezTo>
                    <a:pt x="0" y="2934"/>
                    <a:pt x="4" y="2930"/>
                    <a:pt x="8" y="2930"/>
                  </a:cubicBezTo>
                  <a:cubicBezTo>
                    <a:pt x="13" y="2930"/>
                    <a:pt x="16" y="2934"/>
                    <a:pt x="16" y="2938"/>
                  </a:cubicBezTo>
                  <a:close/>
                  <a:moveTo>
                    <a:pt x="16" y="2970"/>
                  </a:moveTo>
                  <a:lnTo>
                    <a:pt x="16" y="2970"/>
                  </a:lnTo>
                  <a:cubicBezTo>
                    <a:pt x="16" y="2974"/>
                    <a:pt x="13" y="2978"/>
                    <a:pt x="8" y="2978"/>
                  </a:cubicBezTo>
                  <a:cubicBezTo>
                    <a:pt x="4" y="2978"/>
                    <a:pt x="0" y="2974"/>
                    <a:pt x="0" y="2970"/>
                  </a:cubicBezTo>
                  <a:lnTo>
                    <a:pt x="0" y="2970"/>
                  </a:lnTo>
                  <a:cubicBezTo>
                    <a:pt x="0" y="2966"/>
                    <a:pt x="4" y="2962"/>
                    <a:pt x="8" y="2962"/>
                  </a:cubicBezTo>
                  <a:cubicBezTo>
                    <a:pt x="13" y="2962"/>
                    <a:pt x="16" y="2966"/>
                    <a:pt x="16" y="2970"/>
                  </a:cubicBezTo>
                  <a:close/>
                  <a:moveTo>
                    <a:pt x="16" y="3002"/>
                  </a:moveTo>
                  <a:lnTo>
                    <a:pt x="16" y="3002"/>
                  </a:lnTo>
                  <a:cubicBezTo>
                    <a:pt x="16" y="3006"/>
                    <a:pt x="13" y="3010"/>
                    <a:pt x="8" y="3010"/>
                  </a:cubicBezTo>
                  <a:cubicBezTo>
                    <a:pt x="4" y="3010"/>
                    <a:pt x="0" y="3006"/>
                    <a:pt x="0" y="3002"/>
                  </a:cubicBezTo>
                  <a:lnTo>
                    <a:pt x="0" y="3002"/>
                  </a:lnTo>
                  <a:cubicBezTo>
                    <a:pt x="0" y="2998"/>
                    <a:pt x="4" y="2994"/>
                    <a:pt x="8" y="2994"/>
                  </a:cubicBezTo>
                  <a:cubicBezTo>
                    <a:pt x="13" y="2994"/>
                    <a:pt x="16" y="2998"/>
                    <a:pt x="16" y="3002"/>
                  </a:cubicBezTo>
                  <a:close/>
                  <a:moveTo>
                    <a:pt x="16" y="3034"/>
                  </a:moveTo>
                  <a:lnTo>
                    <a:pt x="16" y="3034"/>
                  </a:lnTo>
                  <a:cubicBezTo>
                    <a:pt x="16" y="3038"/>
                    <a:pt x="13" y="3042"/>
                    <a:pt x="8" y="3042"/>
                  </a:cubicBezTo>
                  <a:cubicBezTo>
                    <a:pt x="4" y="3042"/>
                    <a:pt x="0" y="3038"/>
                    <a:pt x="0" y="3034"/>
                  </a:cubicBezTo>
                  <a:lnTo>
                    <a:pt x="0" y="3034"/>
                  </a:lnTo>
                  <a:cubicBezTo>
                    <a:pt x="0" y="3030"/>
                    <a:pt x="4" y="3026"/>
                    <a:pt x="8" y="3026"/>
                  </a:cubicBezTo>
                  <a:cubicBezTo>
                    <a:pt x="13" y="3026"/>
                    <a:pt x="16" y="3030"/>
                    <a:pt x="16" y="3034"/>
                  </a:cubicBezTo>
                  <a:close/>
                  <a:moveTo>
                    <a:pt x="16" y="3066"/>
                  </a:moveTo>
                  <a:lnTo>
                    <a:pt x="16" y="3066"/>
                  </a:lnTo>
                  <a:cubicBezTo>
                    <a:pt x="16" y="3070"/>
                    <a:pt x="13" y="3074"/>
                    <a:pt x="8" y="3074"/>
                  </a:cubicBezTo>
                  <a:cubicBezTo>
                    <a:pt x="4" y="3074"/>
                    <a:pt x="0" y="3070"/>
                    <a:pt x="0" y="3066"/>
                  </a:cubicBezTo>
                  <a:lnTo>
                    <a:pt x="0" y="3066"/>
                  </a:lnTo>
                  <a:cubicBezTo>
                    <a:pt x="0" y="3062"/>
                    <a:pt x="4" y="3058"/>
                    <a:pt x="8" y="3058"/>
                  </a:cubicBezTo>
                  <a:cubicBezTo>
                    <a:pt x="13" y="3058"/>
                    <a:pt x="16" y="3062"/>
                    <a:pt x="16" y="3066"/>
                  </a:cubicBezTo>
                  <a:close/>
                  <a:moveTo>
                    <a:pt x="16" y="3098"/>
                  </a:moveTo>
                  <a:lnTo>
                    <a:pt x="16" y="3098"/>
                  </a:lnTo>
                  <a:cubicBezTo>
                    <a:pt x="16" y="3102"/>
                    <a:pt x="13" y="3106"/>
                    <a:pt x="8" y="3106"/>
                  </a:cubicBezTo>
                  <a:cubicBezTo>
                    <a:pt x="4" y="3106"/>
                    <a:pt x="0" y="3102"/>
                    <a:pt x="0" y="3098"/>
                  </a:cubicBezTo>
                  <a:lnTo>
                    <a:pt x="0" y="3098"/>
                  </a:lnTo>
                  <a:cubicBezTo>
                    <a:pt x="0" y="3094"/>
                    <a:pt x="4" y="3090"/>
                    <a:pt x="8" y="3090"/>
                  </a:cubicBezTo>
                  <a:cubicBezTo>
                    <a:pt x="13" y="3090"/>
                    <a:pt x="16" y="3094"/>
                    <a:pt x="16" y="3098"/>
                  </a:cubicBezTo>
                  <a:close/>
                  <a:moveTo>
                    <a:pt x="16" y="3130"/>
                  </a:moveTo>
                  <a:lnTo>
                    <a:pt x="16" y="3130"/>
                  </a:lnTo>
                  <a:cubicBezTo>
                    <a:pt x="16" y="3135"/>
                    <a:pt x="13" y="3138"/>
                    <a:pt x="8" y="3138"/>
                  </a:cubicBezTo>
                  <a:cubicBezTo>
                    <a:pt x="4" y="3138"/>
                    <a:pt x="0" y="3135"/>
                    <a:pt x="0" y="3130"/>
                  </a:cubicBezTo>
                  <a:lnTo>
                    <a:pt x="0" y="3130"/>
                  </a:lnTo>
                  <a:cubicBezTo>
                    <a:pt x="0" y="3126"/>
                    <a:pt x="4" y="3122"/>
                    <a:pt x="8" y="3122"/>
                  </a:cubicBezTo>
                  <a:cubicBezTo>
                    <a:pt x="13" y="3122"/>
                    <a:pt x="16" y="3126"/>
                    <a:pt x="16" y="3130"/>
                  </a:cubicBezTo>
                  <a:close/>
                  <a:moveTo>
                    <a:pt x="16" y="3162"/>
                  </a:moveTo>
                  <a:lnTo>
                    <a:pt x="16" y="3162"/>
                  </a:lnTo>
                  <a:cubicBezTo>
                    <a:pt x="16" y="3167"/>
                    <a:pt x="13" y="3170"/>
                    <a:pt x="8" y="3170"/>
                  </a:cubicBezTo>
                  <a:cubicBezTo>
                    <a:pt x="4" y="3170"/>
                    <a:pt x="0" y="3167"/>
                    <a:pt x="0" y="3162"/>
                  </a:cubicBezTo>
                  <a:lnTo>
                    <a:pt x="0" y="3162"/>
                  </a:lnTo>
                  <a:cubicBezTo>
                    <a:pt x="0" y="3158"/>
                    <a:pt x="4" y="3154"/>
                    <a:pt x="8" y="3154"/>
                  </a:cubicBezTo>
                  <a:cubicBezTo>
                    <a:pt x="13" y="3154"/>
                    <a:pt x="16" y="3158"/>
                    <a:pt x="16" y="3162"/>
                  </a:cubicBezTo>
                  <a:close/>
                  <a:moveTo>
                    <a:pt x="16" y="3194"/>
                  </a:moveTo>
                  <a:lnTo>
                    <a:pt x="16" y="3194"/>
                  </a:lnTo>
                  <a:cubicBezTo>
                    <a:pt x="16" y="3199"/>
                    <a:pt x="13" y="3202"/>
                    <a:pt x="8" y="3202"/>
                  </a:cubicBezTo>
                  <a:cubicBezTo>
                    <a:pt x="4" y="3202"/>
                    <a:pt x="0" y="3199"/>
                    <a:pt x="0" y="3194"/>
                  </a:cubicBezTo>
                  <a:lnTo>
                    <a:pt x="0" y="3194"/>
                  </a:lnTo>
                  <a:cubicBezTo>
                    <a:pt x="0" y="3190"/>
                    <a:pt x="4" y="3186"/>
                    <a:pt x="8" y="3186"/>
                  </a:cubicBezTo>
                  <a:cubicBezTo>
                    <a:pt x="13" y="3186"/>
                    <a:pt x="16" y="3190"/>
                    <a:pt x="16" y="3194"/>
                  </a:cubicBezTo>
                  <a:close/>
                  <a:moveTo>
                    <a:pt x="16" y="3226"/>
                  </a:moveTo>
                  <a:lnTo>
                    <a:pt x="16" y="3226"/>
                  </a:lnTo>
                  <a:cubicBezTo>
                    <a:pt x="16" y="3231"/>
                    <a:pt x="13" y="3234"/>
                    <a:pt x="8" y="3234"/>
                  </a:cubicBezTo>
                  <a:cubicBezTo>
                    <a:pt x="4" y="3234"/>
                    <a:pt x="0" y="3231"/>
                    <a:pt x="0" y="3226"/>
                  </a:cubicBezTo>
                  <a:lnTo>
                    <a:pt x="0" y="3226"/>
                  </a:lnTo>
                  <a:cubicBezTo>
                    <a:pt x="0" y="3222"/>
                    <a:pt x="4" y="3218"/>
                    <a:pt x="8" y="3218"/>
                  </a:cubicBezTo>
                  <a:cubicBezTo>
                    <a:pt x="13" y="3218"/>
                    <a:pt x="16" y="3222"/>
                    <a:pt x="16" y="3226"/>
                  </a:cubicBezTo>
                  <a:close/>
                  <a:moveTo>
                    <a:pt x="16" y="3258"/>
                  </a:moveTo>
                  <a:lnTo>
                    <a:pt x="16" y="3258"/>
                  </a:lnTo>
                  <a:cubicBezTo>
                    <a:pt x="16" y="3263"/>
                    <a:pt x="13" y="3266"/>
                    <a:pt x="8" y="3266"/>
                  </a:cubicBezTo>
                  <a:cubicBezTo>
                    <a:pt x="4" y="3266"/>
                    <a:pt x="0" y="3263"/>
                    <a:pt x="0" y="3258"/>
                  </a:cubicBezTo>
                  <a:lnTo>
                    <a:pt x="0" y="3258"/>
                  </a:lnTo>
                  <a:cubicBezTo>
                    <a:pt x="0" y="3254"/>
                    <a:pt x="4" y="3250"/>
                    <a:pt x="8" y="3250"/>
                  </a:cubicBezTo>
                  <a:cubicBezTo>
                    <a:pt x="13" y="3250"/>
                    <a:pt x="16" y="3254"/>
                    <a:pt x="16" y="3258"/>
                  </a:cubicBezTo>
                  <a:close/>
                  <a:moveTo>
                    <a:pt x="16" y="3290"/>
                  </a:moveTo>
                  <a:lnTo>
                    <a:pt x="16" y="3290"/>
                  </a:lnTo>
                  <a:cubicBezTo>
                    <a:pt x="16" y="3295"/>
                    <a:pt x="13" y="3298"/>
                    <a:pt x="8" y="3298"/>
                  </a:cubicBezTo>
                  <a:cubicBezTo>
                    <a:pt x="4" y="3298"/>
                    <a:pt x="0" y="3295"/>
                    <a:pt x="0" y="3290"/>
                  </a:cubicBezTo>
                  <a:lnTo>
                    <a:pt x="0" y="3290"/>
                  </a:lnTo>
                  <a:cubicBezTo>
                    <a:pt x="0" y="3286"/>
                    <a:pt x="4" y="3282"/>
                    <a:pt x="8" y="3282"/>
                  </a:cubicBezTo>
                  <a:cubicBezTo>
                    <a:pt x="13" y="3282"/>
                    <a:pt x="16" y="3286"/>
                    <a:pt x="16" y="3290"/>
                  </a:cubicBezTo>
                  <a:close/>
                  <a:moveTo>
                    <a:pt x="16" y="3322"/>
                  </a:moveTo>
                  <a:lnTo>
                    <a:pt x="16" y="3322"/>
                  </a:lnTo>
                  <a:cubicBezTo>
                    <a:pt x="16" y="3327"/>
                    <a:pt x="13" y="3330"/>
                    <a:pt x="8" y="3330"/>
                  </a:cubicBezTo>
                  <a:cubicBezTo>
                    <a:pt x="4" y="3330"/>
                    <a:pt x="0" y="3327"/>
                    <a:pt x="0" y="3322"/>
                  </a:cubicBezTo>
                  <a:lnTo>
                    <a:pt x="0" y="3322"/>
                  </a:lnTo>
                  <a:cubicBezTo>
                    <a:pt x="0" y="3318"/>
                    <a:pt x="4" y="3314"/>
                    <a:pt x="8" y="3314"/>
                  </a:cubicBezTo>
                  <a:cubicBezTo>
                    <a:pt x="13" y="3314"/>
                    <a:pt x="16" y="3318"/>
                    <a:pt x="16" y="3322"/>
                  </a:cubicBezTo>
                  <a:close/>
                  <a:moveTo>
                    <a:pt x="16" y="3354"/>
                  </a:moveTo>
                  <a:lnTo>
                    <a:pt x="16" y="3354"/>
                  </a:lnTo>
                  <a:cubicBezTo>
                    <a:pt x="16" y="3359"/>
                    <a:pt x="13" y="3362"/>
                    <a:pt x="8" y="3362"/>
                  </a:cubicBezTo>
                  <a:cubicBezTo>
                    <a:pt x="4" y="3362"/>
                    <a:pt x="0" y="3359"/>
                    <a:pt x="0" y="3354"/>
                  </a:cubicBezTo>
                  <a:lnTo>
                    <a:pt x="0" y="3354"/>
                  </a:lnTo>
                  <a:cubicBezTo>
                    <a:pt x="0" y="3350"/>
                    <a:pt x="4" y="3346"/>
                    <a:pt x="8" y="3346"/>
                  </a:cubicBezTo>
                  <a:cubicBezTo>
                    <a:pt x="13" y="3346"/>
                    <a:pt x="16" y="3350"/>
                    <a:pt x="16" y="3354"/>
                  </a:cubicBezTo>
                  <a:close/>
                  <a:moveTo>
                    <a:pt x="16" y="3386"/>
                  </a:moveTo>
                  <a:lnTo>
                    <a:pt x="16" y="3386"/>
                  </a:lnTo>
                  <a:cubicBezTo>
                    <a:pt x="16" y="3391"/>
                    <a:pt x="13" y="3394"/>
                    <a:pt x="8" y="3394"/>
                  </a:cubicBezTo>
                  <a:cubicBezTo>
                    <a:pt x="4" y="3394"/>
                    <a:pt x="0" y="3391"/>
                    <a:pt x="0" y="3386"/>
                  </a:cubicBezTo>
                  <a:lnTo>
                    <a:pt x="0" y="3386"/>
                  </a:lnTo>
                  <a:cubicBezTo>
                    <a:pt x="0" y="3382"/>
                    <a:pt x="4" y="3378"/>
                    <a:pt x="8" y="3378"/>
                  </a:cubicBezTo>
                  <a:cubicBezTo>
                    <a:pt x="13" y="3378"/>
                    <a:pt x="16" y="3382"/>
                    <a:pt x="16" y="3386"/>
                  </a:cubicBezTo>
                  <a:close/>
                  <a:moveTo>
                    <a:pt x="16" y="3418"/>
                  </a:moveTo>
                  <a:lnTo>
                    <a:pt x="16" y="3418"/>
                  </a:lnTo>
                  <a:cubicBezTo>
                    <a:pt x="16" y="3423"/>
                    <a:pt x="13" y="3426"/>
                    <a:pt x="8" y="3426"/>
                  </a:cubicBezTo>
                  <a:cubicBezTo>
                    <a:pt x="4" y="3426"/>
                    <a:pt x="0" y="3423"/>
                    <a:pt x="0" y="3418"/>
                  </a:cubicBezTo>
                  <a:lnTo>
                    <a:pt x="0" y="3418"/>
                  </a:lnTo>
                  <a:cubicBezTo>
                    <a:pt x="0" y="3414"/>
                    <a:pt x="4" y="3410"/>
                    <a:pt x="8" y="3410"/>
                  </a:cubicBezTo>
                  <a:cubicBezTo>
                    <a:pt x="13" y="3410"/>
                    <a:pt x="16" y="3414"/>
                    <a:pt x="16" y="3418"/>
                  </a:cubicBezTo>
                  <a:close/>
                  <a:moveTo>
                    <a:pt x="16" y="3450"/>
                  </a:moveTo>
                  <a:lnTo>
                    <a:pt x="16" y="3450"/>
                  </a:lnTo>
                  <a:cubicBezTo>
                    <a:pt x="16" y="3455"/>
                    <a:pt x="13" y="3458"/>
                    <a:pt x="8" y="3458"/>
                  </a:cubicBezTo>
                  <a:cubicBezTo>
                    <a:pt x="4" y="3458"/>
                    <a:pt x="0" y="3455"/>
                    <a:pt x="0" y="3450"/>
                  </a:cubicBezTo>
                  <a:lnTo>
                    <a:pt x="0" y="3450"/>
                  </a:lnTo>
                  <a:cubicBezTo>
                    <a:pt x="0" y="3446"/>
                    <a:pt x="4" y="3442"/>
                    <a:pt x="8" y="3442"/>
                  </a:cubicBezTo>
                  <a:cubicBezTo>
                    <a:pt x="13" y="3442"/>
                    <a:pt x="16" y="3446"/>
                    <a:pt x="16" y="3450"/>
                  </a:cubicBezTo>
                  <a:close/>
                  <a:moveTo>
                    <a:pt x="16" y="3482"/>
                  </a:moveTo>
                  <a:lnTo>
                    <a:pt x="16" y="3482"/>
                  </a:lnTo>
                  <a:cubicBezTo>
                    <a:pt x="16" y="3487"/>
                    <a:pt x="13" y="3490"/>
                    <a:pt x="8" y="3490"/>
                  </a:cubicBezTo>
                  <a:cubicBezTo>
                    <a:pt x="4" y="3490"/>
                    <a:pt x="0" y="3487"/>
                    <a:pt x="0" y="3482"/>
                  </a:cubicBezTo>
                  <a:lnTo>
                    <a:pt x="0" y="3482"/>
                  </a:lnTo>
                  <a:cubicBezTo>
                    <a:pt x="0" y="3478"/>
                    <a:pt x="4" y="3474"/>
                    <a:pt x="8" y="3474"/>
                  </a:cubicBezTo>
                  <a:cubicBezTo>
                    <a:pt x="13" y="3474"/>
                    <a:pt x="16" y="3478"/>
                    <a:pt x="16" y="3482"/>
                  </a:cubicBezTo>
                  <a:close/>
                  <a:moveTo>
                    <a:pt x="16" y="3514"/>
                  </a:moveTo>
                  <a:lnTo>
                    <a:pt x="16" y="3514"/>
                  </a:lnTo>
                  <a:cubicBezTo>
                    <a:pt x="16" y="3519"/>
                    <a:pt x="13" y="3522"/>
                    <a:pt x="8" y="3522"/>
                  </a:cubicBezTo>
                  <a:cubicBezTo>
                    <a:pt x="4" y="3522"/>
                    <a:pt x="0" y="3519"/>
                    <a:pt x="0" y="3514"/>
                  </a:cubicBezTo>
                  <a:lnTo>
                    <a:pt x="0" y="3514"/>
                  </a:lnTo>
                  <a:cubicBezTo>
                    <a:pt x="0" y="3510"/>
                    <a:pt x="4" y="3506"/>
                    <a:pt x="8" y="3506"/>
                  </a:cubicBezTo>
                  <a:cubicBezTo>
                    <a:pt x="13" y="3506"/>
                    <a:pt x="16" y="3510"/>
                    <a:pt x="16" y="3514"/>
                  </a:cubicBezTo>
                  <a:close/>
                  <a:moveTo>
                    <a:pt x="16" y="3546"/>
                  </a:moveTo>
                  <a:lnTo>
                    <a:pt x="16" y="3546"/>
                  </a:lnTo>
                  <a:cubicBezTo>
                    <a:pt x="16" y="3551"/>
                    <a:pt x="13" y="3554"/>
                    <a:pt x="8" y="3554"/>
                  </a:cubicBezTo>
                  <a:cubicBezTo>
                    <a:pt x="4" y="3554"/>
                    <a:pt x="0" y="3551"/>
                    <a:pt x="0" y="3546"/>
                  </a:cubicBezTo>
                  <a:lnTo>
                    <a:pt x="0" y="3546"/>
                  </a:lnTo>
                  <a:cubicBezTo>
                    <a:pt x="0" y="3542"/>
                    <a:pt x="4" y="3538"/>
                    <a:pt x="8" y="3538"/>
                  </a:cubicBezTo>
                  <a:cubicBezTo>
                    <a:pt x="13" y="3538"/>
                    <a:pt x="16" y="3542"/>
                    <a:pt x="16" y="3546"/>
                  </a:cubicBezTo>
                  <a:close/>
                  <a:moveTo>
                    <a:pt x="16" y="3578"/>
                  </a:moveTo>
                  <a:lnTo>
                    <a:pt x="16" y="3578"/>
                  </a:lnTo>
                  <a:cubicBezTo>
                    <a:pt x="16" y="3583"/>
                    <a:pt x="13" y="3586"/>
                    <a:pt x="8" y="3586"/>
                  </a:cubicBezTo>
                  <a:cubicBezTo>
                    <a:pt x="4" y="3586"/>
                    <a:pt x="0" y="3583"/>
                    <a:pt x="0" y="3578"/>
                  </a:cubicBezTo>
                  <a:lnTo>
                    <a:pt x="0" y="3578"/>
                  </a:lnTo>
                  <a:cubicBezTo>
                    <a:pt x="0" y="3574"/>
                    <a:pt x="4" y="3570"/>
                    <a:pt x="8" y="3570"/>
                  </a:cubicBezTo>
                  <a:cubicBezTo>
                    <a:pt x="13" y="3570"/>
                    <a:pt x="16" y="3574"/>
                    <a:pt x="16" y="3578"/>
                  </a:cubicBezTo>
                  <a:close/>
                  <a:moveTo>
                    <a:pt x="16" y="3610"/>
                  </a:moveTo>
                  <a:lnTo>
                    <a:pt x="16" y="3610"/>
                  </a:lnTo>
                  <a:cubicBezTo>
                    <a:pt x="16" y="3615"/>
                    <a:pt x="13" y="3618"/>
                    <a:pt x="8" y="3618"/>
                  </a:cubicBezTo>
                  <a:cubicBezTo>
                    <a:pt x="4" y="3618"/>
                    <a:pt x="0" y="3615"/>
                    <a:pt x="0" y="3610"/>
                  </a:cubicBezTo>
                  <a:lnTo>
                    <a:pt x="0" y="3610"/>
                  </a:lnTo>
                  <a:cubicBezTo>
                    <a:pt x="0" y="3606"/>
                    <a:pt x="4" y="3602"/>
                    <a:pt x="8" y="3602"/>
                  </a:cubicBezTo>
                  <a:cubicBezTo>
                    <a:pt x="13" y="3602"/>
                    <a:pt x="16" y="3606"/>
                    <a:pt x="16" y="3610"/>
                  </a:cubicBezTo>
                  <a:close/>
                  <a:moveTo>
                    <a:pt x="16" y="3642"/>
                  </a:moveTo>
                  <a:lnTo>
                    <a:pt x="16" y="3642"/>
                  </a:lnTo>
                  <a:cubicBezTo>
                    <a:pt x="16" y="3647"/>
                    <a:pt x="13" y="3650"/>
                    <a:pt x="8" y="3650"/>
                  </a:cubicBezTo>
                  <a:cubicBezTo>
                    <a:pt x="4" y="3650"/>
                    <a:pt x="0" y="3647"/>
                    <a:pt x="0" y="3642"/>
                  </a:cubicBezTo>
                  <a:lnTo>
                    <a:pt x="0" y="3642"/>
                  </a:lnTo>
                  <a:cubicBezTo>
                    <a:pt x="0" y="3638"/>
                    <a:pt x="4" y="3634"/>
                    <a:pt x="8" y="3634"/>
                  </a:cubicBezTo>
                  <a:cubicBezTo>
                    <a:pt x="13" y="3634"/>
                    <a:pt x="16" y="3638"/>
                    <a:pt x="16" y="3642"/>
                  </a:cubicBezTo>
                  <a:close/>
                  <a:moveTo>
                    <a:pt x="16" y="3674"/>
                  </a:moveTo>
                  <a:lnTo>
                    <a:pt x="16" y="3674"/>
                  </a:lnTo>
                  <a:cubicBezTo>
                    <a:pt x="16" y="3679"/>
                    <a:pt x="13" y="3682"/>
                    <a:pt x="8" y="3682"/>
                  </a:cubicBezTo>
                  <a:cubicBezTo>
                    <a:pt x="4" y="3682"/>
                    <a:pt x="0" y="3679"/>
                    <a:pt x="0" y="3674"/>
                  </a:cubicBezTo>
                  <a:lnTo>
                    <a:pt x="0" y="3674"/>
                  </a:lnTo>
                  <a:cubicBezTo>
                    <a:pt x="0" y="3670"/>
                    <a:pt x="4" y="3666"/>
                    <a:pt x="8" y="3666"/>
                  </a:cubicBezTo>
                  <a:cubicBezTo>
                    <a:pt x="13" y="3666"/>
                    <a:pt x="16" y="3670"/>
                    <a:pt x="16" y="3674"/>
                  </a:cubicBezTo>
                  <a:close/>
                  <a:moveTo>
                    <a:pt x="16" y="3706"/>
                  </a:moveTo>
                  <a:lnTo>
                    <a:pt x="16" y="3706"/>
                  </a:lnTo>
                  <a:cubicBezTo>
                    <a:pt x="16" y="3711"/>
                    <a:pt x="13" y="3714"/>
                    <a:pt x="8" y="3714"/>
                  </a:cubicBezTo>
                  <a:cubicBezTo>
                    <a:pt x="4" y="3714"/>
                    <a:pt x="0" y="3711"/>
                    <a:pt x="0" y="3706"/>
                  </a:cubicBezTo>
                  <a:lnTo>
                    <a:pt x="0" y="3706"/>
                  </a:lnTo>
                  <a:cubicBezTo>
                    <a:pt x="0" y="3702"/>
                    <a:pt x="4" y="3698"/>
                    <a:pt x="8" y="3698"/>
                  </a:cubicBezTo>
                  <a:cubicBezTo>
                    <a:pt x="13" y="3698"/>
                    <a:pt x="16" y="3702"/>
                    <a:pt x="16" y="3706"/>
                  </a:cubicBezTo>
                  <a:close/>
                  <a:moveTo>
                    <a:pt x="16" y="3738"/>
                  </a:moveTo>
                  <a:lnTo>
                    <a:pt x="16" y="3738"/>
                  </a:lnTo>
                  <a:cubicBezTo>
                    <a:pt x="16" y="3743"/>
                    <a:pt x="13" y="3746"/>
                    <a:pt x="8" y="3746"/>
                  </a:cubicBezTo>
                  <a:cubicBezTo>
                    <a:pt x="4" y="3746"/>
                    <a:pt x="0" y="3743"/>
                    <a:pt x="0" y="3738"/>
                  </a:cubicBezTo>
                  <a:lnTo>
                    <a:pt x="0" y="3738"/>
                  </a:lnTo>
                  <a:cubicBezTo>
                    <a:pt x="0" y="3734"/>
                    <a:pt x="4" y="3730"/>
                    <a:pt x="8" y="3730"/>
                  </a:cubicBezTo>
                  <a:cubicBezTo>
                    <a:pt x="13" y="3730"/>
                    <a:pt x="16" y="3734"/>
                    <a:pt x="16" y="3738"/>
                  </a:cubicBezTo>
                  <a:close/>
                  <a:moveTo>
                    <a:pt x="16" y="3770"/>
                  </a:moveTo>
                  <a:lnTo>
                    <a:pt x="16" y="3770"/>
                  </a:lnTo>
                  <a:cubicBezTo>
                    <a:pt x="16" y="3775"/>
                    <a:pt x="13" y="3778"/>
                    <a:pt x="8" y="3778"/>
                  </a:cubicBezTo>
                  <a:cubicBezTo>
                    <a:pt x="4" y="3778"/>
                    <a:pt x="0" y="3775"/>
                    <a:pt x="0" y="3770"/>
                  </a:cubicBezTo>
                  <a:lnTo>
                    <a:pt x="0" y="3770"/>
                  </a:lnTo>
                  <a:cubicBezTo>
                    <a:pt x="0" y="3766"/>
                    <a:pt x="4" y="3762"/>
                    <a:pt x="8" y="3762"/>
                  </a:cubicBezTo>
                  <a:cubicBezTo>
                    <a:pt x="13" y="3762"/>
                    <a:pt x="16" y="3766"/>
                    <a:pt x="16" y="3770"/>
                  </a:cubicBezTo>
                  <a:close/>
                  <a:moveTo>
                    <a:pt x="16" y="3802"/>
                  </a:moveTo>
                  <a:lnTo>
                    <a:pt x="16" y="3802"/>
                  </a:lnTo>
                  <a:cubicBezTo>
                    <a:pt x="16" y="3807"/>
                    <a:pt x="13" y="3810"/>
                    <a:pt x="8" y="3810"/>
                  </a:cubicBezTo>
                  <a:cubicBezTo>
                    <a:pt x="4" y="3810"/>
                    <a:pt x="0" y="3807"/>
                    <a:pt x="0" y="3802"/>
                  </a:cubicBezTo>
                  <a:lnTo>
                    <a:pt x="0" y="3802"/>
                  </a:lnTo>
                  <a:cubicBezTo>
                    <a:pt x="0" y="3798"/>
                    <a:pt x="4" y="3794"/>
                    <a:pt x="8" y="3794"/>
                  </a:cubicBezTo>
                  <a:cubicBezTo>
                    <a:pt x="13" y="3794"/>
                    <a:pt x="16" y="3798"/>
                    <a:pt x="16" y="3802"/>
                  </a:cubicBezTo>
                  <a:close/>
                  <a:moveTo>
                    <a:pt x="16" y="3834"/>
                  </a:moveTo>
                  <a:lnTo>
                    <a:pt x="16" y="3834"/>
                  </a:lnTo>
                  <a:cubicBezTo>
                    <a:pt x="16" y="3839"/>
                    <a:pt x="13" y="3842"/>
                    <a:pt x="8" y="3842"/>
                  </a:cubicBezTo>
                  <a:cubicBezTo>
                    <a:pt x="4" y="3842"/>
                    <a:pt x="0" y="3839"/>
                    <a:pt x="0" y="3834"/>
                  </a:cubicBezTo>
                  <a:lnTo>
                    <a:pt x="0" y="3834"/>
                  </a:lnTo>
                  <a:cubicBezTo>
                    <a:pt x="0" y="3830"/>
                    <a:pt x="4" y="3826"/>
                    <a:pt x="8" y="3826"/>
                  </a:cubicBezTo>
                  <a:cubicBezTo>
                    <a:pt x="13" y="3826"/>
                    <a:pt x="16" y="3830"/>
                    <a:pt x="16" y="3834"/>
                  </a:cubicBezTo>
                  <a:close/>
                  <a:moveTo>
                    <a:pt x="16" y="3866"/>
                  </a:moveTo>
                  <a:lnTo>
                    <a:pt x="16" y="3866"/>
                  </a:lnTo>
                  <a:cubicBezTo>
                    <a:pt x="16" y="3871"/>
                    <a:pt x="13" y="3874"/>
                    <a:pt x="8" y="3874"/>
                  </a:cubicBezTo>
                  <a:cubicBezTo>
                    <a:pt x="4" y="3874"/>
                    <a:pt x="0" y="3871"/>
                    <a:pt x="0" y="3866"/>
                  </a:cubicBezTo>
                  <a:lnTo>
                    <a:pt x="0" y="3866"/>
                  </a:lnTo>
                  <a:cubicBezTo>
                    <a:pt x="0" y="3862"/>
                    <a:pt x="4" y="3858"/>
                    <a:pt x="8" y="3858"/>
                  </a:cubicBezTo>
                  <a:cubicBezTo>
                    <a:pt x="13" y="3858"/>
                    <a:pt x="16" y="3862"/>
                    <a:pt x="16" y="3866"/>
                  </a:cubicBezTo>
                  <a:close/>
                  <a:moveTo>
                    <a:pt x="16" y="3898"/>
                  </a:moveTo>
                  <a:lnTo>
                    <a:pt x="16" y="3898"/>
                  </a:lnTo>
                  <a:cubicBezTo>
                    <a:pt x="16" y="3903"/>
                    <a:pt x="13" y="3906"/>
                    <a:pt x="8" y="3906"/>
                  </a:cubicBezTo>
                  <a:cubicBezTo>
                    <a:pt x="4" y="3906"/>
                    <a:pt x="0" y="3903"/>
                    <a:pt x="0" y="3898"/>
                  </a:cubicBezTo>
                  <a:lnTo>
                    <a:pt x="0" y="3898"/>
                  </a:lnTo>
                  <a:cubicBezTo>
                    <a:pt x="0" y="3894"/>
                    <a:pt x="4" y="3890"/>
                    <a:pt x="8" y="3890"/>
                  </a:cubicBezTo>
                  <a:cubicBezTo>
                    <a:pt x="13" y="3890"/>
                    <a:pt x="16" y="3894"/>
                    <a:pt x="16" y="3898"/>
                  </a:cubicBezTo>
                  <a:close/>
                  <a:moveTo>
                    <a:pt x="16" y="3930"/>
                  </a:moveTo>
                  <a:lnTo>
                    <a:pt x="16" y="3930"/>
                  </a:lnTo>
                  <a:cubicBezTo>
                    <a:pt x="16" y="3935"/>
                    <a:pt x="13" y="3938"/>
                    <a:pt x="8" y="3938"/>
                  </a:cubicBezTo>
                  <a:cubicBezTo>
                    <a:pt x="4" y="3938"/>
                    <a:pt x="0" y="3935"/>
                    <a:pt x="0" y="3930"/>
                  </a:cubicBezTo>
                  <a:lnTo>
                    <a:pt x="0" y="3930"/>
                  </a:lnTo>
                  <a:cubicBezTo>
                    <a:pt x="0" y="3926"/>
                    <a:pt x="4" y="3922"/>
                    <a:pt x="8" y="3922"/>
                  </a:cubicBezTo>
                  <a:cubicBezTo>
                    <a:pt x="13" y="3922"/>
                    <a:pt x="16" y="3926"/>
                    <a:pt x="16" y="3930"/>
                  </a:cubicBezTo>
                  <a:close/>
                  <a:moveTo>
                    <a:pt x="16" y="3962"/>
                  </a:moveTo>
                  <a:lnTo>
                    <a:pt x="16" y="3963"/>
                  </a:lnTo>
                  <a:cubicBezTo>
                    <a:pt x="16" y="3967"/>
                    <a:pt x="13" y="3971"/>
                    <a:pt x="8" y="3971"/>
                  </a:cubicBezTo>
                  <a:cubicBezTo>
                    <a:pt x="4" y="3971"/>
                    <a:pt x="0" y="3967"/>
                    <a:pt x="0" y="3963"/>
                  </a:cubicBezTo>
                  <a:lnTo>
                    <a:pt x="0" y="3962"/>
                  </a:lnTo>
                  <a:cubicBezTo>
                    <a:pt x="0" y="3958"/>
                    <a:pt x="4" y="3954"/>
                    <a:pt x="8" y="3954"/>
                  </a:cubicBezTo>
                  <a:cubicBezTo>
                    <a:pt x="13" y="3954"/>
                    <a:pt x="16" y="3958"/>
                    <a:pt x="16" y="3962"/>
                  </a:cubicBezTo>
                  <a:close/>
                  <a:moveTo>
                    <a:pt x="16" y="3995"/>
                  </a:moveTo>
                  <a:lnTo>
                    <a:pt x="16" y="3995"/>
                  </a:lnTo>
                  <a:cubicBezTo>
                    <a:pt x="16" y="3999"/>
                    <a:pt x="13" y="4003"/>
                    <a:pt x="8" y="4003"/>
                  </a:cubicBezTo>
                  <a:cubicBezTo>
                    <a:pt x="4" y="4003"/>
                    <a:pt x="0" y="3999"/>
                    <a:pt x="0" y="3995"/>
                  </a:cubicBezTo>
                  <a:lnTo>
                    <a:pt x="0" y="3995"/>
                  </a:lnTo>
                  <a:cubicBezTo>
                    <a:pt x="0" y="3990"/>
                    <a:pt x="4" y="3987"/>
                    <a:pt x="8" y="3987"/>
                  </a:cubicBezTo>
                  <a:cubicBezTo>
                    <a:pt x="13" y="3987"/>
                    <a:pt x="16" y="3990"/>
                    <a:pt x="16" y="3995"/>
                  </a:cubicBezTo>
                  <a:close/>
                  <a:moveTo>
                    <a:pt x="16" y="4027"/>
                  </a:moveTo>
                  <a:lnTo>
                    <a:pt x="16" y="4027"/>
                  </a:lnTo>
                  <a:cubicBezTo>
                    <a:pt x="16" y="4031"/>
                    <a:pt x="13" y="4035"/>
                    <a:pt x="8" y="4035"/>
                  </a:cubicBezTo>
                  <a:cubicBezTo>
                    <a:pt x="4" y="4035"/>
                    <a:pt x="0" y="4031"/>
                    <a:pt x="0" y="4027"/>
                  </a:cubicBezTo>
                  <a:lnTo>
                    <a:pt x="0" y="4027"/>
                  </a:lnTo>
                  <a:cubicBezTo>
                    <a:pt x="0" y="4022"/>
                    <a:pt x="4" y="4019"/>
                    <a:pt x="8" y="4019"/>
                  </a:cubicBezTo>
                  <a:cubicBezTo>
                    <a:pt x="13" y="4019"/>
                    <a:pt x="16" y="4022"/>
                    <a:pt x="16" y="4027"/>
                  </a:cubicBezTo>
                  <a:close/>
                  <a:moveTo>
                    <a:pt x="16" y="4059"/>
                  </a:moveTo>
                  <a:lnTo>
                    <a:pt x="16" y="4059"/>
                  </a:lnTo>
                  <a:cubicBezTo>
                    <a:pt x="16" y="4063"/>
                    <a:pt x="13" y="4067"/>
                    <a:pt x="8" y="4067"/>
                  </a:cubicBezTo>
                  <a:cubicBezTo>
                    <a:pt x="4" y="4067"/>
                    <a:pt x="0" y="4063"/>
                    <a:pt x="0" y="4059"/>
                  </a:cubicBezTo>
                  <a:lnTo>
                    <a:pt x="0" y="4059"/>
                  </a:lnTo>
                  <a:cubicBezTo>
                    <a:pt x="0" y="4054"/>
                    <a:pt x="4" y="4051"/>
                    <a:pt x="8" y="4051"/>
                  </a:cubicBezTo>
                  <a:cubicBezTo>
                    <a:pt x="13" y="4051"/>
                    <a:pt x="16" y="4054"/>
                    <a:pt x="16" y="4059"/>
                  </a:cubicBezTo>
                  <a:close/>
                  <a:moveTo>
                    <a:pt x="16" y="4091"/>
                  </a:moveTo>
                  <a:lnTo>
                    <a:pt x="16" y="4091"/>
                  </a:lnTo>
                  <a:cubicBezTo>
                    <a:pt x="16" y="4095"/>
                    <a:pt x="13" y="4099"/>
                    <a:pt x="8" y="4099"/>
                  </a:cubicBezTo>
                  <a:cubicBezTo>
                    <a:pt x="4" y="4099"/>
                    <a:pt x="0" y="4095"/>
                    <a:pt x="0" y="4091"/>
                  </a:cubicBezTo>
                  <a:lnTo>
                    <a:pt x="0" y="4091"/>
                  </a:lnTo>
                  <a:cubicBezTo>
                    <a:pt x="0" y="4086"/>
                    <a:pt x="4" y="4083"/>
                    <a:pt x="8" y="4083"/>
                  </a:cubicBezTo>
                  <a:cubicBezTo>
                    <a:pt x="13" y="4083"/>
                    <a:pt x="16" y="4086"/>
                    <a:pt x="16" y="4091"/>
                  </a:cubicBezTo>
                  <a:close/>
                  <a:moveTo>
                    <a:pt x="16" y="4123"/>
                  </a:moveTo>
                  <a:lnTo>
                    <a:pt x="16" y="4123"/>
                  </a:lnTo>
                  <a:cubicBezTo>
                    <a:pt x="16" y="4127"/>
                    <a:pt x="13" y="4131"/>
                    <a:pt x="8" y="4131"/>
                  </a:cubicBezTo>
                  <a:cubicBezTo>
                    <a:pt x="4" y="4131"/>
                    <a:pt x="0" y="4127"/>
                    <a:pt x="0" y="4123"/>
                  </a:cubicBezTo>
                  <a:lnTo>
                    <a:pt x="0" y="4123"/>
                  </a:lnTo>
                  <a:cubicBezTo>
                    <a:pt x="0" y="4118"/>
                    <a:pt x="4" y="4115"/>
                    <a:pt x="8" y="4115"/>
                  </a:cubicBezTo>
                  <a:cubicBezTo>
                    <a:pt x="13" y="4115"/>
                    <a:pt x="16" y="4118"/>
                    <a:pt x="16" y="4123"/>
                  </a:cubicBezTo>
                  <a:close/>
                  <a:moveTo>
                    <a:pt x="16" y="4155"/>
                  </a:moveTo>
                  <a:lnTo>
                    <a:pt x="16" y="4155"/>
                  </a:lnTo>
                  <a:cubicBezTo>
                    <a:pt x="16" y="4159"/>
                    <a:pt x="13" y="4163"/>
                    <a:pt x="8" y="4163"/>
                  </a:cubicBezTo>
                  <a:cubicBezTo>
                    <a:pt x="4" y="4163"/>
                    <a:pt x="0" y="4159"/>
                    <a:pt x="0" y="4155"/>
                  </a:cubicBezTo>
                  <a:lnTo>
                    <a:pt x="0" y="4155"/>
                  </a:lnTo>
                  <a:cubicBezTo>
                    <a:pt x="0" y="4150"/>
                    <a:pt x="4" y="4147"/>
                    <a:pt x="8" y="4147"/>
                  </a:cubicBezTo>
                  <a:cubicBezTo>
                    <a:pt x="13" y="4147"/>
                    <a:pt x="16" y="4150"/>
                    <a:pt x="16" y="4155"/>
                  </a:cubicBezTo>
                  <a:close/>
                  <a:moveTo>
                    <a:pt x="16" y="4187"/>
                  </a:moveTo>
                  <a:lnTo>
                    <a:pt x="16" y="4187"/>
                  </a:lnTo>
                  <a:cubicBezTo>
                    <a:pt x="16" y="4191"/>
                    <a:pt x="13" y="4195"/>
                    <a:pt x="8" y="4195"/>
                  </a:cubicBezTo>
                  <a:cubicBezTo>
                    <a:pt x="4" y="4195"/>
                    <a:pt x="0" y="4191"/>
                    <a:pt x="0" y="4187"/>
                  </a:cubicBezTo>
                  <a:lnTo>
                    <a:pt x="0" y="4187"/>
                  </a:lnTo>
                  <a:cubicBezTo>
                    <a:pt x="0" y="4182"/>
                    <a:pt x="4" y="4179"/>
                    <a:pt x="8" y="4179"/>
                  </a:cubicBezTo>
                  <a:cubicBezTo>
                    <a:pt x="13" y="4179"/>
                    <a:pt x="16" y="4182"/>
                    <a:pt x="16" y="4187"/>
                  </a:cubicBezTo>
                  <a:close/>
                  <a:moveTo>
                    <a:pt x="16" y="4219"/>
                  </a:moveTo>
                  <a:lnTo>
                    <a:pt x="16" y="4219"/>
                  </a:lnTo>
                  <a:cubicBezTo>
                    <a:pt x="16" y="4223"/>
                    <a:pt x="13" y="4227"/>
                    <a:pt x="8" y="4227"/>
                  </a:cubicBezTo>
                  <a:cubicBezTo>
                    <a:pt x="4" y="4227"/>
                    <a:pt x="0" y="4223"/>
                    <a:pt x="0" y="4219"/>
                  </a:cubicBezTo>
                  <a:lnTo>
                    <a:pt x="0" y="4219"/>
                  </a:lnTo>
                  <a:cubicBezTo>
                    <a:pt x="0" y="4214"/>
                    <a:pt x="4" y="4211"/>
                    <a:pt x="8" y="4211"/>
                  </a:cubicBezTo>
                  <a:cubicBezTo>
                    <a:pt x="13" y="4211"/>
                    <a:pt x="16" y="4214"/>
                    <a:pt x="16" y="4219"/>
                  </a:cubicBezTo>
                  <a:close/>
                  <a:moveTo>
                    <a:pt x="16" y="4251"/>
                  </a:moveTo>
                  <a:lnTo>
                    <a:pt x="16" y="4251"/>
                  </a:lnTo>
                  <a:cubicBezTo>
                    <a:pt x="16" y="4255"/>
                    <a:pt x="13" y="4259"/>
                    <a:pt x="8" y="4259"/>
                  </a:cubicBezTo>
                  <a:cubicBezTo>
                    <a:pt x="4" y="4259"/>
                    <a:pt x="0" y="4255"/>
                    <a:pt x="0" y="4251"/>
                  </a:cubicBezTo>
                  <a:lnTo>
                    <a:pt x="0" y="4251"/>
                  </a:lnTo>
                  <a:cubicBezTo>
                    <a:pt x="0" y="4246"/>
                    <a:pt x="4" y="4243"/>
                    <a:pt x="8" y="4243"/>
                  </a:cubicBezTo>
                  <a:cubicBezTo>
                    <a:pt x="13" y="4243"/>
                    <a:pt x="16" y="4246"/>
                    <a:pt x="16" y="4251"/>
                  </a:cubicBezTo>
                  <a:close/>
                  <a:moveTo>
                    <a:pt x="16" y="4283"/>
                  </a:moveTo>
                  <a:lnTo>
                    <a:pt x="16" y="4283"/>
                  </a:lnTo>
                  <a:cubicBezTo>
                    <a:pt x="16" y="4287"/>
                    <a:pt x="13" y="4291"/>
                    <a:pt x="8" y="4291"/>
                  </a:cubicBezTo>
                  <a:cubicBezTo>
                    <a:pt x="4" y="4291"/>
                    <a:pt x="0" y="4287"/>
                    <a:pt x="0" y="4283"/>
                  </a:cubicBezTo>
                  <a:lnTo>
                    <a:pt x="0" y="4283"/>
                  </a:lnTo>
                  <a:cubicBezTo>
                    <a:pt x="0" y="4278"/>
                    <a:pt x="4" y="4275"/>
                    <a:pt x="8" y="4275"/>
                  </a:cubicBezTo>
                  <a:cubicBezTo>
                    <a:pt x="13" y="4275"/>
                    <a:pt x="16" y="4278"/>
                    <a:pt x="16" y="4283"/>
                  </a:cubicBezTo>
                  <a:close/>
                  <a:moveTo>
                    <a:pt x="16" y="4315"/>
                  </a:moveTo>
                  <a:lnTo>
                    <a:pt x="16" y="4315"/>
                  </a:lnTo>
                  <a:cubicBezTo>
                    <a:pt x="16" y="4319"/>
                    <a:pt x="13" y="4323"/>
                    <a:pt x="8" y="4323"/>
                  </a:cubicBezTo>
                  <a:cubicBezTo>
                    <a:pt x="4" y="4323"/>
                    <a:pt x="0" y="4319"/>
                    <a:pt x="0" y="4315"/>
                  </a:cubicBezTo>
                  <a:lnTo>
                    <a:pt x="0" y="4315"/>
                  </a:lnTo>
                  <a:cubicBezTo>
                    <a:pt x="0" y="4310"/>
                    <a:pt x="4" y="4307"/>
                    <a:pt x="8" y="4307"/>
                  </a:cubicBezTo>
                  <a:cubicBezTo>
                    <a:pt x="13" y="4307"/>
                    <a:pt x="16" y="4310"/>
                    <a:pt x="16" y="4315"/>
                  </a:cubicBezTo>
                  <a:close/>
                  <a:moveTo>
                    <a:pt x="16" y="4347"/>
                  </a:moveTo>
                  <a:lnTo>
                    <a:pt x="16" y="4347"/>
                  </a:lnTo>
                  <a:cubicBezTo>
                    <a:pt x="16" y="4351"/>
                    <a:pt x="13" y="4355"/>
                    <a:pt x="8" y="4355"/>
                  </a:cubicBezTo>
                  <a:cubicBezTo>
                    <a:pt x="4" y="4355"/>
                    <a:pt x="0" y="4351"/>
                    <a:pt x="0" y="4347"/>
                  </a:cubicBezTo>
                  <a:lnTo>
                    <a:pt x="0" y="4347"/>
                  </a:lnTo>
                  <a:cubicBezTo>
                    <a:pt x="0" y="4342"/>
                    <a:pt x="4" y="4339"/>
                    <a:pt x="8" y="4339"/>
                  </a:cubicBezTo>
                  <a:cubicBezTo>
                    <a:pt x="13" y="4339"/>
                    <a:pt x="16" y="4342"/>
                    <a:pt x="16" y="4347"/>
                  </a:cubicBezTo>
                  <a:close/>
                  <a:moveTo>
                    <a:pt x="16" y="4379"/>
                  </a:moveTo>
                  <a:lnTo>
                    <a:pt x="16" y="4379"/>
                  </a:lnTo>
                  <a:cubicBezTo>
                    <a:pt x="16" y="4383"/>
                    <a:pt x="13" y="4387"/>
                    <a:pt x="8" y="4387"/>
                  </a:cubicBezTo>
                  <a:cubicBezTo>
                    <a:pt x="4" y="4387"/>
                    <a:pt x="0" y="4383"/>
                    <a:pt x="0" y="4379"/>
                  </a:cubicBezTo>
                  <a:lnTo>
                    <a:pt x="0" y="4379"/>
                  </a:lnTo>
                  <a:cubicBezTo>
                    <a:pt x="0" y="4374"/>
                    <a:pt x="4" y="4371"/>
                    <a:pt x="8" y="4371"/>
                  </a:cubicBezTo>
                  <a:cubicBezTo>
                    <a:pt x="13" y="4371"/>
                    <a:pt x="16" y="4374"/>
                    <a:pt x="16" y="4379"/>
                  </a:cubicBezTo>
                  <a:close/>
                  <a:moveTo>
                    <a:pt x="16" y="4411"/>
                  </a:moveTo>
                  <a:lnTo>
                    <a:pt x="16" y="4411"/>
                  </a:lnTo>
                  <a:cubicBezTo>
                    <a:pt x="16" y="4415"/>
                    <a:pt x="13" y="4419"/>
                    <a:pt x="8" y="4419"/>
                  </a:cubicBezTo>
                  <a:cubicBezTo>
                    <a:pt x="4" y="4419"/>
                    <a:pt x="0" y="4415"/>
                    <a:pt x="0" y="4411"/>
                  </a:cubicBezTo>
                  <a:lnTo>
                    <a:pt x="0" y="4411"/>
                  </a:lnTo>
                  <a:cubicBezTo>
                    <a:pt x="0" y="4406"/>
                    <a:pt x="4" y="4403"/>
                    <a:pt x="8" y="4403"/>
                  </a:cubicBezTo>
                  <a:cubicBezTo>
                    <a:pt x="13" y="4403"/>
                    <a:pt x="16" y="4406"/>
                    <a:pt x="16" y="4411"/>
                  </a:cubicBezTo>
                  <a:close/>
                  <a:moveTo>
                    <a:pt x="16" y="4443"/>
                  </a:moveTo>
                  <a:lnTo>
                    <a:pt x="16" y="4443"/>
                  </a:lnTo>
                  <a:cubicBezTo>
                    <a:pt x="16" y="4447"/>
                    <a:pt x="13" y="4451"/>
                    <a:pt x="8" y="4451"/>
                  </a:cubicBezTo>
                  <a:cubicBezTo>
                    <a:pt x="4" y="4451"/>
                    <a:pt x="0" y="4447"/>
                    <a:pt x="0" y="4443"/>
                  </a:cubicBezTo>
                  <a:lnTo>
                    <a:pt x="0" y="4443"/>
                  </a:lnTo>
                  <a:cubicBezTo>
                    <a:pt x="0" y="4438"/>
                    <a:pt x="4" y="4435"/>
                    <a:pt x="8" y="4435"/>
                  </a:cubicBezTo>
                  <a:cubicBezTo>
                    <a:pt x="13" y="4435"/>
                    <a:pt x="16" y="4438"/>
                    <a:pt x="16" y="4443"/>
                  </a:cubicBezTo>
                  <a:close/>
                  <a:moveTo>
                    <a:pt x="16" y="4475"/>
                  </a:moveTo>
                  <a:lnTo>
                    <a:pt x="16" y="4475"/>
                  </a:lnTo>
                  <a:cubicBezTo>
                    <a:pt x="16" y="4479"/>
                    <a:pt x="13" y="4483"/>
                    <a:pt x="8" y="4483"/>
                  </a:cubicBezTo>
                  <a:cubicBezTo>
                    <a:pt x="4" y="4483"/>
                    <a:pt x="0" y="4479"/>
                    <a:pt x="0" y="4475"/>
                  </a:cubicBezTo>
                  <a:lnTo>
                    <a:pt x="0" y="4475"/>
                  </a:lnTo>
                  <a:cubicBezTo>
                    <a:pt x="0" y="4470"/>
                    <a:pt x="4" y="4467"/>
                    <a:pt x="8" y="4467"/>
                  </a:cubicBezTo>
                  <a:cubicBezTo>
                    <a:pt x="13" y="4467"/>
                    <a:pt x="16" y="4470"/>
                    <a:pt x="16" y="4475"/>
                  </a:cubicBezTo>
                  <a:close/>
                  <a:moveTo>
                    <a:pt x="16" y="4507"/>
                  </a:moveTo>
                  <a:lnTo>
                    <a:pt x="16" y="4507"/>
                  </a:lnTo>
                  <a:cubicBezTo>
                    <a:pt x="16" y="4511"/>
                    <a:pt x="13" y="4515"/>
                    <a:pt x="8" y="4515"/>
                  </a:cubicBezTo>
                  <a:cubicBezTo>
                    <a:pt x="4" y="4515"/>
                    <a:pt x="0" y="4511"/>
                    <a:pt x="0" y="4507"/>
                  </a:cubicBezTo>
                  <a:lnTo>
                    <a:pt x="0" y="4507"/>
                  </a:lnTo>
                  <a:cubicBezTo>
                    <a:pt x="0" y="4502"/>
                    <a:pt x="4" y="4499"/>
                    <a:pt x="8" y="4499"/>
                  </a:cubicBezTo>
                  <a:cubicBezTo>
                    <a:pt x="13" y="4499"/>
                    <a:pt x="16" y="4502"/>
                    <a:pt x="16" y="4507"/>
                  </a:cubicBezTo>
                  <a:close/>
                  <a:moveTo>
                    <a:pt x="16" y="4539"/>
                  </a:moveTo>
                  <a:lnTo>
                    <a:pt x="16" y="4539"/>
                  </a:lnTo>
                  <a:cubicBezTo>
                    <a:pt x="16" y="4543"/>
                    <a:pt x="13" y="4547"/>
                    <a:pt x="8" y="4547"/>
                  </a:cubicBezTo>
                  <a:cubicBezTo>
                    <a:pt x="4" y="4547"/>
                    <a:pt x="0" y="4543"/>
                    <a:pt x="0" y="4539"/>
                  </a:cubicBezTo>
                  <a:lnTo>
                    <a:pt x="0" y="4539"/>
                  </a:lnTo>
                  <a:cubicBezTo>
                    <a:pt x="0" y="4534"/>
                    <a:pt x="4" y="4531"/>
                    <a:pt x="8" y="4531"/>
                  </a:cubicBezTo>
                  <a:cubicBezTo>
                    <a:pt x="13" y="4531"/>
                    <a:pt x="16" y="4534"/>
                    <a:pt x="16" y="4539"/>
                  </a:cubicBezTo>
                  <a:close/>
                  <a:moveTo>
                    <a:pt x="16" y="4571"/>
                  </a:moveTo>
                  <a:lnTo>
                    <a:pt x="16" y="4571"/>
                  </a:lnTo>
                  <a:cubicBezTo>
                    <a:pt x="16" y="4575"/>
                    <a:pt x="13" y="4579"/>
                    <a:pt x="8" y="4579"/>
                  </a:cubicBezTo>
                  <a:cubicBezTo>
                    <a:pt x="4" y="4579"/>
                    <a:pt x="0" y="4575"/>
                    <a:pt x="0" y="4571"/>
                  </a:cubicBezTo>
                  <a:lnTo>
                    <a:pt x="0" y="4571"/>
                  </a:lnTo>
                  <a:cubicBezTo>
                    <a:pt x="0" y="4566"/>
                    <a:pt x="4" y="4563"/>
                    <a:pt x="8" y="4563"/>
                  </a:cubicBezTo>
                  <a:cubicBezTo>
                    <a:pt x="13" y="4563"/>
                    <a:pt x="16" y="4566"/>
                    <a:pt x="16" y="4571"/>
                  </a:cubicBezTo>
                  <a:close/>
                  <a:moveTo>
                    <a:pt x="16" y="4603"/>
                  </a:moveTo>
                  <a:lnTo>
                    <a:pt x="16" y="4603"/>
                  </a:lnTo>
                  <a:cubicBezTo>
                    <a:pt x="16" y="4607"/>
                    <a:pt x="13" y="4611"/>
                    <a:pt x="8" y="4611"/>
                  </a:cubicBezTo>
                  <a:cubicBezTo>
                    <a:pt x="4" y="4611"/>
                    <a:pt x="0" y="4607"/>
                    <a:pt x="0" y="4603"/>
                  </a:cubicBezTo>
                  <a:lnTo>
                    <a:pt x="0" y="4603"/>
                  </a:lnTo>
                  <a:cubicBezTo>
                    <a:pt x="0" y="4598"/>
                    <a:pt x="4" y="4595"/>
                    <a:pt x="8" y="4595"/>
                  </a:cubicBezTo>
                  <a:cubicBezTo>
                    <a:pt x="13" y="4595"/>
                    <a:pt x="16" y="4598"/>
                    <a:pt x="16" y="4603"/>
                  </a:cubicBezTo>
                  <a:close/>
                  <a:moveTo>
                    <a:pt x="16" y="4635"/>
                  </a:moveTo>
                  <a:lnTo>
                    <a:pt x="16" y="4635"/>
                  </a:lnTo>
                  <a:cubicBezTo>
                    <a:pt x="16" y="4639"/>
                    <a:pt x="13" y="4643"/>
                    <a:pt x="8" y="4643"/>
                  </a:cubicBezTo>
                  <a:cubicBezTo>
                    <a:pt x="4" y="4643"/>
                    <a:pt x="0" y="4639"/>
                    <a:pt x="0" y="4635"/>
                  </a:cubicBezTo>
                  <a:lnTo>
                    <a:pt x="0" y="4635"/>
                  </a:lnTo>
                  <a:cubicBezTo>
                    <a:pt x="0" y="4630"/>
                    <a:pt x="4" y="4627"/>
                    <a:pt x="8" y="4627"/>
                  </a:cubicBezTo>
                  <a:cubicBezTo>
                    <a:pt x="13" y="4627"/>
                    <a:pt x="16" y="4630"/>
                    <a:pt x="16" y="4635"/>
                  </a:cubicBezTo>
                  <a:close/>
                  <a:moveTo>
                    <a:pt x="16" y="4667"/>
                  </a:moveTo>
                  <a:lnTo>
                    <a:pt x="16" y="4667"/>
                  </a:lnTo>
                  <a:cubicBezTo>
                    <a:pt x="16" y="4671"/>
                    <a:pt x="13" y="4675"/>
                    <a:pt x="8" y="4675"/>
                  </a:cubicBezTo>
                  <a:cubicBezTo>
                    <a:pt x="4" y="4675"/>
                    <a:pt x="0" y="4671"/>
                    <a:pt x="0" y="4667"/>
                  </a:cubicBezTo>
                  <a:lnTo>
                    <a:pt x="0" y="4667"/>
                  </a:lnTo>
                  <a:cubicBezTo>
                    <a:pt x="0" y="4662"/>
                    <a:pt x="4" y="4659"/>
                    <a:pt x="8" y="4659"/>
                  </a:cubicBezTo>
                  <a:cubicBezTo>
                    <a:pt x="13" y="4659"/>
                    <a:pt x="16" y="4662"/>
                    <a:pt x="16" y="4667"/>
                  </a:cubicBezTo>
                  <a:close/>
                  <a:moveTo>
                    <a:pt x="16" y="4699"/>
                  </a:moveTo>
                  <a:lnTo>
                    <a:pt x="16" y="4699"/>
                  </a:lnTo>
                  <a:cubicBezTo>
                    <a:pt x="16" y="4703"/>
                    <a:pt x="13" y="4707"/>
                    <a:pt x="8" y="4707"/>
                  </a:cubicBezTo>
                  <a:cubicBezTo>
                    <a:pt x="4" y="4707"/>
                    <a:pt x="0" y="4703"/>
                    <a:pt x="0" y="4699"/>
                  </a:cubicBezTo>
                  <a:lnTo>
                    <a:pt x="0" y="4699"/>
                  </a:lnTo>
                  <a:cubicBezTo>
                    <a:pt x="0" y="4694"/>
                    <a:pt x="4" y="4691"/>
                    <a:pt x="8" y="4691"/>
                  </a:cubicBezTo>
                  <a:cubicBezTo>
                    <a:pt x="13" y="4691"/>
                    <a:pt x="16" y="4694"/>
                    <a:pt x="16" y="4699"/>
                  </a:cubicBezTo>
                  <a:close/>
                  <a:moveTo>
                    <a:pt x="16" y="4731"/>
                  </a:moveTo>
                  <a:lnTo>
                    <a:pt x="16" y="4731"/>
                  </a:lnTo>
                  <a:cubicBezTo>
                    <a:pt x="16" y="4735"/>
                    <a:pt x="13" y="4739"/>
                    <a:pt x="8" y="4739"/>
                  </a:cubicBezTo>
                  <a:cubicBezTo>
                    <a:pt x="4" y="4739"/>
                    <a:pt x="0" y="4735"/>
                    <a:pt x="0" y="4731"/>
                  </a:cubicBezTo>
                  <a:lnTo>
                    <a:pt x="0" y="4731"/>
                  </a:lnTo>
                  <a:cubicBezTo>
                    <a:pt x="0" y="4726"/>
                    <a:pt x="4" y="4723"/>
                    <a:pt x="8" y="4723"/>
                  </a:cubicBezTo>
                  <a:cubicBezTo>
                    <a:pt x="13" y="4723"/>
                    <a:pt x="16" y="4726"/>
                    <a:pt x="16" y="4731"/>
                  </a:cubicBezTo>
                  <a:close/>
                  <a:moveTo>
                    <a:pt x="16" y="4763"/>
                  </a:moveTo>
                  <a:lnTo>
                    <a:pt x="16" y="4763"/>
                  </a:lnTo>
                  <a:cubicBezTo>
                    <a:pt x="16" y="4767"/>
                    <a:pt x="13" y="4771"/>
                    <a:pt x="8" y="4771"/>
                  </a:cubicBezTo>
                  <a:cubicBezTo>
                    <a:pt x="4" y="4771"/>
                    <a:pt x="0" y="4767"/>
                    <a:pt x="0" y="4763"/>
                  </a:cubicBezTo>
                  <a:lnTo>
                    <a:pt x="0" y="4763"/>
                  </a:lnTo>
                  <a:cubicBezTo>
                    <a:pt x="0" y="4758"/>
                    <a:pt x="4" y="4755"/>
                    <a:pt x="8" y="4755"/>
                  </a:cubicBezTo>
                  <a:cubicBezTo>
                    <a:pt x="13" y="4755"/>
                    <a:pt x="16" y="4758"/>
                    <a:pt x="16" y="4763"/>
                  </a:cubicBezTo>
                  <a:close/>
                  <a:moveTo>
                    <a:pt x="16" y="4795"/>
                  </a:moveTo>
                  <a:lnTo>
                    <a:pt x="16" y="4795"/>
                  </a:lnTo>
                  <a:cubicBezTo>
                    <a:pt x="16" y="4799"/>
                    <a:pt x="13" y="4803"/>
                    <a:pt x="8" y="4803"/>
                  </a:cubicBezTo>
                  <a:cubicBezTo>
                    <a:pt x="4" y="4803"/>
                    <a:pt x="0" y="4799"/>
                    <a:pt x="0" y="4795"/>
                  </a:cubicBezTo>
                  <a:lnTo>
                    <a:pt x="0" y="4795"/>
                  </a:lnTo>
                  <a:cubicBezTo>
                    <a:pt x="0" y="4790"/>
                    <a:pt x="4" y="4787"/>
                    <a:pt x="8" y="4787"/>
                  </a:cubicBezTo>
                  <a:cubicBezTo>
                    <a:pt x="13" y="4787"/>
                    <a:pt x="16" y="4790"/>
                    <a:pt x="16" y="4795"/>
                  </a:cubicBezTo>
                  <a:close/>
                  <a:moveTo>
                    <a:pt x="16" y="4827"/>
                  </a:moveTo>
                  <a:lnTo>
                    <a:pt x="16" y="4827"/>
                  </a:lnTo>
                  <a:cubicBezTo>
                    <a:pt x="16" y="4831"/>
                    <a:pt x="13" y="4835"/>
                    <a:pt x="8" y="4835"/>
                  </a:cubicBezTo>
                  <a:cubicBezTo>
                    <a:pt x="4" y="4835"/>
                    <a:pt x="0" y="4831"/>
                    <a:pt x="0" y="4827"/>
                  </a:cubicBezTo>
                  <a:lnTo>
                    <a:pt x="0" y="4827"/>
                  </a:lnTo>
                  <a:cubicBezTo>
                    <a:pt x="0" y="4823"/>
                    <a:pt x="4" y="4819"/>
                    <a:pt x="8" y="4819"/>
                  </a:cubicBezTo>
                  <a:cubicBezTo>
                    <a:pt x="13" y="4819"/>
                    <a:pt x="16" y="4823"/>
                    <a:pt x="16" y="4827"/>
                  </a:cubicBezTo>
                  <a:close/>
                  <a:moveTo>
                    <a:pt x="16" y="4859"/>
                  </a:moveTo>
                  <a:lnTo>
                    <a:pt x="16" y="4859"/>
                  </a:lnTo>
                  <a:cubicBezTo>
                    <a:pt x="16" y="4863"/>
                    <a:pt x="13" y="4867"/>
                    <a:pt x="8" y="4867"/>
                  </a:cubicBezTo>
                  <a:cubicBezTo>
                    <a:pt x="4" y="4867"/>
                    <a:pt x="0" y="4863"/>
                    <a:pt x="0" y="4859"/>
                  </a:cubicBezTo>
                  <a:lnTo>
                    <a:pt x="0" y="4859"/>
                  </a:lnTo>
                  <a:cubicBezTo>
                    <a:pt x="0" y="4855"/>
                    <a:pt x="4" y="4851"/>
                    <a:pt x="8" y="4851"/>
                  </a:cubicBezTo>
                  <a:cubicBezTo>
                    <a:pt x="13" y="4851"/>
                    <a:pt x="16" y="4855"/>
                    <a:pt x="16" y="4859"/>
                  </a:cubicBezTo>
                  <a:close/>
                  <a:moveTo>
                    <a:pt x="16" y="4891"/>
                  </a:moveTo>
                  <a:lnTo>
                    <a:pt x="16" y="4891"/>
                  </a:lnTo>
                  <a:cubicBezTo>
                    <a:pt x="16" y="4895"/>
                    <a:pt x="13" y="4899"/>
                    <a:pt x="8" y="4899"/>
                  </a:cubicBezTo>
                  <a:cubicBezTo>
                    <a:pt x="4" y="4899"/>
                    <a:pt x="0" y="4895"/>
                    <a:pt x="0" y="4891"/>
                  </a:cubicBezTo>
                  <a:lnTo>
                    <a:pt x="0" y="4891"/>
                  </a:lnTo>
                  <a:cubicBezTo>
                    <a:pt x="0" y="4887"/>
                    <a:pt x="4" y="4883"/>
                    <a:pt x="8" y="4883"/>
                  </a:cubicBezTo>
                  <a:cubicBezTo>
                    <a:pt x="13" y="4883"/>
                    <a:pt x="16" y="4887"/>
                    <a:pt x="16" y="4891"/>
                  </a:cubicBezTo>
                  <a:close/>
                  <a:moveTo>
                    <a:pt x="16" y="4923"/>
                  </a:moveTo>
                  <a:lnTo>
                    <a:pt x="16" y="4923"/>
                  </a:lnTo>
                  <a:cubicBezTo>
                    <a:pt x="16" y="4927"/>
                    <a:pt x="13" y="4931"/>
                    <a:pt x="8" y="4931"/>
                  </a:cubicBezTo>
                  <a:cubicBezTo>
                    <a:pt x="4" y="4931"/>
                    <a:pt x="0" y="4927"/>
                    <a:pt x="0" y="4923"/>
                  </a:cubicBezTo>
                  <a:lnTo>
                    <a:pt x="0" y="4923"/>
                  </a:lnTo>
                  <a:cubicBezTo>
                    <a:pt x="0" y="4919"/>
                    <a:pt x="4" y="4915"/>
                    <a:pt x="8" y="4915"/>
                  </a:cubicBezTo>
                  <a:cubicBezTo>
                    <a:pt x="13" y="4915"/>
                    <a:pt x="16" y="4919"/>
                    <a:pt x="16" y="4923"/>
                  </a:cubicBezTo>
                  <a:close/>
                  <a:moveTo>
                    <a:pt x="16" y="4955"/>
                  </a:moveTo>
                  <a:lnTo>
                    <a:pt x="16" y="4955"/>
                  </a:lnTo>
                  <a:cubicBezTo>
                    <a:pt x="16" y="4959"/>
                    <a:pt x="13" y="4963"/>
                    <a:pt x="8" y="4963"/>
                  </a:cubicBezTo>
                  <a:cubicBezTo>
                    <a:pt x="4" y="4963"/>
                    <a:pt x="0" y="4959"/>
                    <a:pt x="0" y="4955"/>
                  </a:cubicBezTo>
                  <a:lnTo>
                    <a:pt x="0" y="4955"/>
                  </a:lnTo>
                  <a:cubicBezTo>
                    <a:pt x="0" y="4951"/>
                    <a:pt x="4" y="4947"/>
                    <a:pt x="8" y="4947"/>
                  </a:cubicBezTo>
                  <a:cubicBezTo>
                    <a:pt x="13" y="4947"/>
                    <a:pt x="16" y="4951"/>
                    <a:pt x="16" y="4955"/>
                  </a:cubicBezTo>
                  <a:close/>
                  <a:moveTo>
                    <a:pt x="16" y="4987"/>
                  </a:moveTo>
                  <a:lnTo>
                    <a:pt x="16" y="4987"/>
                  </a:lnTo>
                  <a:cubicBezTo>
                    <a:pt x="16" y="4991"/>
                    <a:pt x="13" y="4995"/>
                    <a:pt x="8" y="4995"/>
                  </a:cubicBezTo>
                  <a:cubicBezTo>
                    <a:pt x="4" y="4995"/>
                    <a:pt x="0" y="4991"/>
                    <a:pt x="0" y="4987"/>
                  </a:cubicBezTo>
                  <a:lnTo>
                    <a:pt x="0" y="4987"/>
                  </a:lnTo>
                  <a:cubicBezTo>
                    <a:pt x="0" y="4983"/>
                    <a:pt x="4" y="4979"/>
                    <a:pt x="8" y="4979"/>
                  </a:cubicBezTo>
                  <a:cubicBezTo>
                    <a:pt x="13" y="4979"/>
                    <a:pt x="16" y="4983"/>
                    <a:pt x="16" y="4987"/>
                  </a:cubicBezTo>
                  <a:close/>
                  <a:moveTo>
                    <a:pt x="16" y="5019"/>
                  </a:moveTo>
                  <a:lnTo>
                    <a:pt x="16" y="5019"/>
                  </a:lnTo>
                  <a:cubicBezTo>
                    <a:pt x="16" y="5023"/>
                    <a:pt x="13" y="5027"/>
                    <a:pt x="8" y="5027"/>
                  </a:cubicBezTo>
                  <a:cubicBezTo>
                    <a:pt x="4" y="5027"/>
                    <a:pt x="0" y="5023"/>
                    <a:pt x="0" y="5019"/>
                  </a:cubicBezTo>
                  <a:lnTo>
                    <a:pt x="0" y="5019"/>
                  </a:lnTo>
                  <a:cubicBezTo>
                    <a:pt x="0" y="5015"/>
                    <a:pt x="4" y="5011"/>
                    <a:pt x="8" y="5011"/>
                  </a:cubicBezTo>
                  <a:cubicBezTo>
                    <a:pt x="13" y="5011"/>
                    <a:pt x="16" y="5015"/>
                    <a:pt x="16" y="5019"/>
                  </a:cubicBezTo>
                  <a:close/>
                  <a:moveTo>
                    <a:pt x="16" y="5051"/>
                  </a:moveTo>
                  <a:lnTo>
                    <a:pt x="16" y="5051"/>
                  </a:lnTo>
                  <a:cubicBezTo>
                    <a:pt x="16" y="5055"/>
                    <a:pt x="13" y="5059"/>
                    <a:pt x="8" y="5059"/>
                  </a:cubicBezTo>
                  <a:cubicBezTo>
                    <a:pt x="4" y="5059"/>
                    <a:pt x="0" y="5055"/>
                    <a:pt x="0" y="5051"/>
                  </a:cubicBezTo>
                  <a:lnTo>
                    <a:pt x="0" y="5051"/>
                  </a:lnTo>
                  <a:cubicBezTo>
                    <a:pt x="0" y="5047"/>
                    <a:pt x="4" y="5043"/>
                    <a:pt x="8" y="5043"/>
                  </a:cubicBezTo>
                  <a:cubicBezTo>
                    <a:pt x="13" y="5043"/>
                    <a:pt x="16" y="5047"/>
                    <a:pt x="16" y="5051"/>
                  </a:cubicBezTo>
                  <a:close/>
                  <a:moveTo>
                    <a:pt x="16" y="5083"/>
                  </a:moveTo>
                  <a:lnTo>
                    <a:pt x="16" y="5083"/>
                  </a:lnTo>
                  <a:cubicBezTo>
                    <a:pt x="16" y="5087"/>
                    <a:pt x="13" y="5091"/>
                    <a:pt x="8" y="5091"/>
                  </a:cubicBezTo>
                  <a:cubicBezTo>
                    <a:pt x="4" y="5091"/>
                    <a:pt x="0" y="5087"/>
                    <a:pt x="0" y="5083"/>
                  </a:cubicBezTo>
                  <a:lnTo>
                    <a:pt x="0" y="5083"/>
                  </a:lnTo>
                  <a:cubicBezTo>
                    <a:pt x="0" y="5079"/>
                    <a:pt x="4" y="5075"/>
                    <a:pt x="8" y="5075"/>
                  </a:cubicBezTo>
                  <a:cubicBezTo>
                    <a:pt x="13" y="5075"/>
                    <a:pt x="16" y="5079"/>
                    <a:pt x="16" y="5083"/>
                  </a:cubicBezTo>
                  <a:close/>
                  <a:moveTo>
                    <a:pt x="16" y="5115"/>
                  </a:moveTo>
                  <a:lnTo>
                    <a:pt x="16" y="5115"/>
                  </a:lnTo>
                  <a:cubicBezTo>
                    <a:pt x="16" y="5120"/>
                    <a:pt x="13" y="5123"/>
                    <a:pt x="8" y="5123"/>
                  </a:cubicBezTo>
                  <a:cubicBezTo>
                    <a:pt x="4" y="5123"/>
                    <a:pt x="0" y="5120"/>
                    <a:pt x="0" y="5115"/>
                  </a:cubicBezTo>
                  <a:lnTo>
                    <a:pt x="0" y="5115"/>
                  </a:lnTo>
                  <a:cubicBezTo>
                    <a:pt x="0" y="5111"/>
                    <a:pt x="4" y="5107"/>
                    <a:pt x="8" y="5107"/>
                  </a:cubicBezTo>
                  <a:cubicBezTo>
                    <a:pt x="13" y="5107"/>
                    <a:pt x="16" y="5111"/>
                    <a:pt x="16" y="5115"/>
                  </a:cubicBezTo>
                  <a:close/>
                  <a:moveTo>
                    <a:pt x="16" y="5147"/>
                  </a:moveTo>
                  <a:lnTo>
                    <a:pt x="16" y="5147"/>
                  </a:lnTo>
                  <a:cubicBezTo>
                    <a:pt x="16" y="5152"/>
                    <a:pt x="13" y="5155"/>
                    <a:pt x="8" y="5155"/>
                  </a:cubicBezTo>
                  <a:cubicBezTo>
                    <a:pt x="4" y="5155"/>
                    <a:pt x="0" y="5152"/>
                    <a:pt x="0" y="5147"/>
                  </a:cubicBezTo>
                  <a:lnTo>
                    <a:pt x="0" y="5147"/>
                  </a:lnTo>
                  <a:cubicBezTo>
                    <a:pt x="0" y="5143"/>
                    <a:pt x="4" y="5139"/>
                    <a:pt x="8" y="5139"/>
                  </a:cubicBezTo>
                  <a:cubicBezTo>
                    <a:pt x="13" y="5139"/>
                    <a:pt x="16" y="5143"/>
                    <a:pt x="16" y="5147"/>
                  </a:cubicBezTo>
                  <a:close/>
                  <a:moveTo>
                    <a:pt x="16" y="5179"/>
                  </a:moveTo>
                  <a:lnTo>
                    <a:pt x="16" y="5179"/>
                  </a:lnTo>
                  <a:cubicBezTo>
                    <a:pt x="16" y="5184"/>
                    <a:pt x="13" y="5187"/>
                    <a:pt x="8" y="5187"/>
                  </a:cubicBezTo>
                  <a:cubicBezTo>
                    <a:pt x="4" y="5187"/>
                    <a:pt x="0" y="5184"/>
                    <a:pt x="0" y="5179"/>
                  </a:cubicBezTo>
                  <a:lnTo>
                    <a:pt x="0" y="5179"/>
                  </a:lnTo>
                  <a:cubicBezTo>
                    <a:pt x="0" y="5175"/>
                    <a:pt x="4" y="5171"/>
                    <a:pt x="8" y="5171"/>
                  </a:cubicBezTo>
                  <a:cubicBezTo>
                    <a:pt x="13" y="5171"/>
                    <a:pt x="16" y="5175"/>
                    <a:pt x="16" y="5179"/>
                  </a:cubicBezTo>
                  <a:close/>
                  <a:moveTo>
                    <a:pt x="16" y="5211"/>
                  </a:moveTo>
                  <a:lnTo>
                    <a:pt x="16" y="5211"/>
                  </a:lnTo>
                  <a:cubicBezTo>
                    <a:pt x="16" y="5216"/>
                    <a:pt x="13" y="5219"/>
                    <a:pt x="8" y="5219"/>
                  </a:cubicBezTo>
                  <a:cubicBezTo>
                    <a:pt x="4" y="5219"/>
                    <a:pt x="0" y="5216"/>
                    <a:pt x="0" y="5211"/>
                  </a:cubicBezTo>
                  <a:lnTo>
                    <a:pt x="0" y="5211"/>
                  </a:lnTo>
                  <a:cubicBezTo>
                    <a:pt x="0" y="5207"/>
                    <a:pt x="4" y="5203"/>
                    <a:pt x="8" y="5203"/>
                  </a:cubicBezTo>
                  <a:cubicBezTo>
                    <a:pt x="13" y="5203"/>
                    <a:pt x="16" y="5207"/>
                    <a:pt x="16" y="5211"/>
                  </a:cubicBezTo>
                  <a:close/>
                  <a:moveTo>
                    <a:pt x="16" y="5243"/>
                  </a:moveTo>
                  <a:lnTo>
                    <a:pt x="16" y="5243"/>
                  </a:lnTo>
                  <a:cubicBezTo>
                    <a:pt x="16" y="5248"/>
                    <a:pt x="13" y="5251"/>
                    <a:pt x="8" y="5251"/>
                  </a:cubicBezTo>
                  <a:cubicBezTo>
                    <a:pt x="4" y="5251"/>
                    <a:pt x="0" y="5248"/>
                    <a:pt x="0" y="5243"/>
                  </a:cubicBezTo>
                  <a:lnTo>
                    <a:pt x="0" y="5243"/>
                  </a:lnTo>
                  <a:cubicBezTo>
                    <a:pt x="0" y="5239"/>
                    <a:pt x="4" y="5235"/>
                    <a:pt x="8" y="5235"/>
                  </a:cubicBezTo>
                  <a:cubicBezTo>
                    <a:pt x="13" y="5235"/>
                    <a:pt x="16" y="5239"/>
                    <a:pt x="16" y="5243"/>
                  </a:cubicBezTo>
                  <a:close/>
                  <a:moveTo>
                    <a:pt x="16" y="5275"/>
                  </a:moveTo>
                  <a:lnTo>
                    <a:pt x="16" y="5275"/>
                  </a:lnTo>
                  <a:cubicBezTo>
                    <a:pt x="16" y="5280"/>
                    <a:pt x="13" y="5283"/>
                    <a:pt x="8" y="5283"/>
                  </a:cubicBezTo>
                  <a:cubicBezTo>
                    <a:pt x="4" y="5283"/>
                    <a:pt x="0" y="5280"/>
                    <a:pt x="0" y="5275"/>
                  </a:cubicBezTo>
                  <a:lnTo>
                    <a:pt x="0" y="5275"/>
                  </a:lnTo>
                  <a:cubicBezTo>
                    <a:pt x="0" y="5271"/>
                    <a:pt x="4" y="5267"/>
                    <a:pt x="8" y="5267"/>
                  </a:cubicBezTo>
                  <a:cubicBezTo>
                    <a:pt x="13" y="5267"/>
                    <a:pt x="16" y="5271"/>
                    <a:pt x="16" y="5275"/>
                  </a:cubicBezTo>
                  <a:close/>
                  <a:moveTo>
                    <a:pt x="16" y="5307"/>
                  </a:moveTo>
                  <a:lnTo>
                    <a:pt x="16" y="5307"/>
                  </a:lnTo>
                  <a:cubicBezTo>
                    <a:pt x="16" y="5312"/>
                    <a:pt x="13" y="5315"/>
                    <a:pt x="8" y="5315"/>
                  </a:cubicBezTo>
                  <a:cubicBezTo>
                    <a:pt x="4" y="5315"/>
                    <a:pt x="0" y="5312"/>
                    <a:pt x="0" y="5307"/>
                  </a:cubicBezTo>
                  <a:lnTo>
                    <a:pt x="0" y="5307"/>
                  </a:lnTo>
                  <a:cubicBezTo>
                    <a:pt x="0" y="5303"/>
                    <a:pt x="4" y="5299"/>
                    <a:pt x="8" y="5299"/>
                  </a:cubicBezTo>
                  <a:cubicBezTo>
                    <a:pt x="13" y="5299"/>
                    <a:pt x="16" y="5303"/>
                    <a:pt x="16" y="5307"/>
                  </a:cubicBezTo>
                  <a:close/>
                  <a:moveTo>
                    <a:pt x="16" y="5339"/>
                  </a:moveTo>
                  <a:lnTo>
                    <a:pt x="16" y="5339"/>
                  </a:lnTo>
                  <a:cubicBezTo>
                    <a:pt x="16" y="5344"/>
                    <a:pt x="13" y="5347"/>
                    <a:pt x="8" y="5347"/>
                  </a:cubicBezTo>
                  <a:cubicBezTo>
                    <a:pt x="4" y="5347"/>
                    <a:pt x="0" y="5344"/>
                    <a:pt x="0" y="5339"/>
                  </a:cubicBezTo>
                  <a:lnTo>
                    <a:pt x="0" y="5339"/>
                  </a:lnTo>
                  <a:cubicBezTo>
                    <a:pt x="0" y="5335"/>
                    <a:pt x="4" y="5331"/>
                    <a:pt x="8" y="5331"/>
                  </a:cubicBezTo>
                  <a:cubicBezTo>
                    <a:pt x="13" y="5331"/>
                    <a:pt x="16" y="5335"/>
                    <a:pt x="16" y="5339"/>
                  </a:cubicBezTo>
                  <a:close/>
                  <a:moveTo>
                    <a:pt x="16" y="5371"/>
                  </a:moveTo>
                  <a:lnTo>
                    <a:pt x="16" y="5371"/>
                  </a:lnTo>
                  <a:cubicBezTo>
                    <a:pt x="16" y="5376"/>
                    <a:pt x="13" y="5379"/>
                    <a:pt x="8" y="5379"/>
                  </a:cubicBezTo>
                  <a:cubicBezTo>
                    <a:pt x="4" y="5379"/>
                    <a:pt x="0" y="5376"/>
                    <a:pt x="0" y="5371"/>
                  </a:cubicBezTo>
                  <a:lnTo>
                    <a:pt x="0" y="5371"/>
                  </a:lnTo>
                  <a:cubicBezTo>
                    <a:pt x="0" y="5367"/>
                    <a:pt x="4" y="5363"/>
                    <a:pt x="8" y="5363"/>
                  </a:cubicBezTo>
                  <a:cubicBezTo>
                    <a:pt x="13" y="5363"/>
                    <a:pt x="16" y="5367"/>
                    <a:pt x="16" y="5371"/>
                  </a:cubicBezTo>
                  <a:close/>
                  <a:moveTo>
                    <a:pt x="16" y="5403"/>
                  </a:moveTo>
                  <a:lnTo>
                    <a:pt x="16" y="5403"/>
                  </a:lnTo>
                  <a:cubicBezTo>
                    <a:pt x="16" y="5408"/>
                    <a:pt x="13" y="5411"/>
                    <a:pt x="8" y="5411"/>
                  </a:cubicBezTo>
                  <a:cubicBezTo>
                    <a:pt x="4" y="5411"/>
                    <a:pt x="0" y="5408"/>
                    <a:pt x="0" y="5403"/>
                  </a:cubicBezTo>
                  <a:lnTo>
                    <a:pt x="0" y="5403"/>
                  </a:lnTo>
                  <a:cubicBezTo>
                    <a:pt x="0" y="5399"/>
                    <a:pt x="4" y="5395"/>
                    <a:pt x="8" y="5395"/>
                  </a:cubicBezTo>
                  <a:cubicBezTo>
                    <a:pt x="13" y="5395"/>
                    <a:pt x="16" y="5399"/>
                    <a:pt x="16" y="5403"/>
                  </a:cubicBezTo>
                  <a:close/>
                  <a:moveTo>
                    <a:pt x="16" y="5435"/>
                  </a:moveTo>
                  <a:lnTo>
                    <a:pt x="16" y="5435"/>
                  </a:lnTo>
                  <a:cubicBezTo>
                    <a:pt x="16" y="5440"/>
                    <a:pt x="13" y="5443"/>
                    <a:pt x="8" y="5443"/>
                  </a:cubicBezTo>
                  <a:cubicBezTo>
                    <a:pt x="4" y="5443"/>
                    <a:pt x="0" y="5440"/>
                    <a:pt x="0" y="5435"/>
                  </a:cubicBezTo>
                  <a:lnTo>
                    <a:pt x="0" y="5435"/>
                  </a:lnTo>
                  <a:cubicBezTo>
                    <a:pt x="0" y="5431"/>
                    <a:pt x="4" y="5427"/>
                    <a:pt x="8" y="5427"/>
                  </a:cubicBezTo>
                  <a:cubicBezTo>
                    <a:pt x="13" y="5427"/>
                    <a:pt x="16" y="5431"/>
                    <a:pt x="16" y="5435"/>
                  </a:cubicBezTo>
                  <a:close/>
                  <a:moveTo>
                    <a:pt x="16" y="5467"/>
                  </a:moveTo>
                  <a:lnTo>
                    <a:pt x="16" y="5467"/>
                  </a:lnTo>
                  <a:cubicBezTo>
                    <a:pt x="16" y="5472"/>
                    <a:pt x="13" y="5475"/>
                    <a:pt x="8" y="5475"/>
                  </a:cubicBezTo>
                  <a:cubicBezTo>
                    <a:pt x="4" y="5475"/>
                    <a:pt x="0" y="5472"/>
                    <a:pt x="0" y="5467"/>
                  </a:cubicBezTo>
                  <a:lnTo>
                    <a:pt x="0" y="5467"/>
                  </a:lnTo>
                  <a:cubicBezTo>
                    <a:pt x="0" y="5463"/>
                    <a:pt x="4" y="5459"/>
                    <a:pt x="8" y="5459"/>
                  </a:cubicBezTo>
                  <a:cubicBezTo>
                    <a:pt x="13" y="5459"/>
                    <a:pt x="16" y="5463"/>
                    <a:pt x="16" y="5467"/>
                  </a:cubicBezTo>
                  <a:close/>
                  <a:moveTo>
                    <a:pt x="16" y="5499"/>
                  </a:moveTo>
                  <a:lnTo>
                    <a:pt x="16" y="5499"/>
                  </a:lnTo>
                  <a:cubicBezTo>
                    <a:pt x="16" y="5504"/>
                    <a:pt x="13" y="5507"/>
                    <a:pt x="8" y="5507"/>
                  </a:cubicBezTo>
                  <a:cubicBezTo>
                    <a:pt x="4" y="5507"/>
                    <a:pt x="0" y="5504"/>
                    <a:pt x="0" y="5499"/>
                  </a:cubicBezTo>
                  <a:lnTo>
                    <a:pt x="0" y="5499"/>
                  </a:lnTo>
                  <a:cubicBezTo>
                    <a:pt x="0" y="5495"/>
                    <a:pt x="4" y="5491"/>
                    <a:pt x="8" y="5491"/>
                  </a:cubicBezTo>
                  <a:cubicBezTo>
                    <a:pt x="13" y="5491"/>
                    <a:pt x="16" y="5495"/>
                    <a:pt x="16" y="5499"/>
                  </a:cubicBezTo>
                  <a:close/>
                  <a:moveTo>
                    <a:pt x="17" y="5531"/>
                  </a:moveTo>
                  <a:lnTo>
                    <a:pt x="17" y="5531"/>
                  </a:lnTo>
                  <a:cubicBezTo>
                    <a:pt x="17" y="5536"/>
                    <a:pt x="13" y="5539"/>
                    <a:pt x="9" y="5539"/>
                  </a:cubicBezTo>
                  <a:cubicBezTo>
                    <a:pt x="4" y="5539"/>
                    <a:pt x="1" y="5536"/>
                    <a:pt x="1" y="5531"/>
                  </a:cubicBezTo>
                  <a:lnTo>
                    <a:pt x="1" y="5531"/>
                  </a:lnTo>
                  <a:cubicBezTo>
                    <a:pt x="1" y="5527"/>
                    <a:pt x="4" y="5523"/>
                    <a:pt x="9" y="5523"/>
                  </a:cubicBezTo>
                  <a:cubicBezTo>
                    <a:pt x="13" y="5523"/>
                    <a:pt x="17" y="5527"/>
                    <a:pt x="17" y="5531"/>
                  </a:cubicBezTo>
                  <a:close/>
                  <a:moveTo>
                    <a:pt x="18" y="5563"/>
                  </a:moveTo>
                  <a:lnTo>
                    <a:pt x="18" y="5563"/>
                  </a:lnTo>
                  <a:cubicBezTo>
                    <a:pt x="18" y="5568"/>
                    <a:pt x="15" y="5571"/>
                    <a:pt x="10" y="5571"/>
                  </a:cubicBezTo>
                  <a:cubicBezTo>
                    <a:pt x="6" y="5571"/>
                    <a:pt x="2" y="5568"/>
                    <a:pt x="2" y="5563"/>
                  </a:cubicBezTo>
                  <a:lnTo>
                    <a:pt x="2" y="5563"/>
                  </a:lnTo>
                  <a:cubicBezTo>
                    <a:pt x="2" y="5559"/>
                    <a:pt x="6" y="5555"/>
                    <a:pt x="10" y="5555"/>
                  </a:cubicBezTo>
                  <a:cubicBezTo>
                    <a:pt x="15" y="5555"/>
                    <a:pt x="18" y="5559"/>
                    <a:pt x="18" y="5563"/>
                  </a:cubicBezTo>
                  <a:close/>
                  <a:moveTo>
                    <a:pt x="20" y="5595"/>
                  </a:moveTo>
                  <a:lnTo>
                    <a:pt x="20" y="5595"/>
                  </a:lnTo>
                  <a:cubicBezTo>
                    <a:pt x="20" y="5600"/>
                    <a:pt x="16" y="5603"/>
                    <a:pt x="12" y="5603"/>
                  </a:cubicBezTo>
                  <a:cubicBezTo>
                    <a:pt x="7" y="5603"/>
                    <a:pt x="4" y="5600"/>
                    <a:pt x="4" y="5595"/>
                  </a:cubicBezTo>
                  <a:lnTo>
                    <a:pt x="4" y="5595"/>
                  </a:lnTo>
                  <a:cubicBezTo>
                    <a:pt x="4" y="5591"/>
                    <a:pt x="7" y="5587"/>
                    <a:pt x="12" y="5587"/>
                  </a:cubicBezTo>
                  <a:cubicBezTo>
                    <a:pt x="16" y="5587"/>
                    <a:pt x="20" y="5591"/>
                    <a:pt x="20" y="5595"/>
                  </a:cubicBezTo>
                  <a:close/>
                  <a:moveTo>
                    <a:pt x="21" y="5627"/>
                  </a:moveTo>
                  <a:lnTo>
                    <a:pt x="21" y="5627"/>
                  </a:lnTo>
                  <a:cubicBezTo>
                    <a:pt x="21" y="5632"/>
                    <a:pt x="18" y="5635"/>
                    <a:pt x="13" y="5635"/>
                  </a:cubicBezTo>
                  <a:cubicBezTo>
                    <a:pt x="9" y="5635"/>
                    <a:pt x="5" y="5632"/>
                    <a:pt x="5" y="5627"/>
                  </a:cubicBezTo>
                  <a:lnTo>
                    <a:pt x="5" y="5627"/>
                  </a:lnTo>
                  <a:cubicBezTo>
                    <a:pt x="5" y="5623"/>
                    <a:pt x="9" y="5619"/>
                    <a:pt x="13" y="5619"/>
                  </a:cubicBezTo>
                  <a:cubicBezTo>
                    <a:pt x="18" y="5619"/>
                    <a:pt x="21" y="5623"/>
                    <a:pt x="21" y="5627"/>
                  </a:cubicBezTo>
                  <a:close/>
                  <a:moveTo>
                    <a:pt x="26" y="5658"/>
                  </a:moveTo>
                  <a:lnTo>
                    <a:pt x="26" y="5658"/>
                  </a:lnTo>
                  <a:cubicBezTo>
                    <a:pt x="26" y="5662"/>
                    <a:pt x="23" y="5666"/>
                    <a:pt x="19" y="5667"/>
                  </a:cubicBezTo>
                  <a:cubicBezTo>
                    <a:pt x="15" y="5667"/>
                    <a:pt x="11" y="5664"/>
                    <a:pt x="10" y="5660"/>
                  </a:cubicBezTo>
                  <a:lnTo>
                    <a:pt x="10" y="5660"/>
                  </a:lnTo>
                  <a:cubicBezTo>
                    <a:pt x="9" y="5656"/>
                    <a:pt x="13" y="5652"/>
                    <a:pt x="17" y="5651"/>
                  </a:cubicBezTo>
                  <a:cubicBezTo>
                    <a:pt x="21" y="5650"/>
                    <a:pt x="25" y="5654"/>
                    <a:pt x="26" y="5658"/>
                  </a:cubicBezTo>
                  <a:close/>
                  <a:moveTo>
                    <a:pt x="31" y="5690"/>
                  </a:moveTo>
                  <a:lnTo>
                    <a:pt x="31" y="5690"/>
                  </a:lnTo>
                  <a:cubicBezTo>
                    <a:pt x="31" y="5694"/>
                    <a:pt x="28" y="5698"/>
                    <a:pt x="24" y="5698"/>
                  </a:cubicBezTo>
                  <a:cubicBezTo>
                    <a:pt x="19" y="5699"/>
                    <a:pt x="16" y="5696"/>
                    <a:pt x="15" y="5692"/>
                  </a:cubicBezTo>
                  <a:lnTo>
                    <a:pt x="15" y="5692"/>
                  </a:lnTo>
                  <a:cubicBezTo>
                    <a:pt x="14" y="5687"/>
                    <a:pt x="18" y="5683"/>
                    <a:pt x="22" y="5683"/>
                  </a:cubicBezTo>
                  <a:cubicBezTo>
                    <a:pt x="26" y="5682"/>
                    <a:pt x="30" y="5685"/>
                    <a:pt x="31" y="5690"/>
                  </a:cubicBezTo>
                  <a:close/>
                  <a:moveTo>
                    <a:pt x="36" y="5721"/>
                  </a:moveTo>
                  <a:lnTo>
                    <a:pt x="36" y="5721"/>
                  </a:lnTo>
                  <a:cubicBezTo>
                    <a:pt x="36" y="5726"/>
                    <a:pt x="33" y="5730"/>
                    <a:pt x="29" y="5730"/>
                  </a:cubicBezTo>
                  <a:cubicBezTo>
                    <a:pt x="24" y="5731"/>
                    <a:pt x="20" y="5728"/>
                    <a:pt x="20" y="5723"/>
                  </a:cubicBezTo>
                  <a:lnTo>
                    <a:pt x="20" y="5723"/>
                  </a:lnTo>
                  <a:cubicBezTo>
                    <a:pt x="19" y="5719"/>
                    <a:pt x="22" y="5715"/>
                    <a:pt x="27" y="5714"/>
                  </a:cubicBezTo>
                  <a:cubicBezTo>
                    <a:pt x="31" y="5714"/>
                    <a:pt x="35" y="5717"/>
                    <a:pt x="36" y="5721"/>
                  </a:cubicBezTo>
                  <a:close/>
                  <a:moveTo>
                    <a:pt x="42" y="5751"/>
                  </a:moveTo>
                  <a:lnTo>
                    <a:pt x="42" y="5751"/>
                  </a:lnTo>
                  <a:cubicBezTo>
                    <a:pt x="44" y="5756"/>
                    <a:pt x="41" y="5760"/>
                    <a:pt x="37" y="5761"/>
                  </a:cubicBezTo>
                  <a:cubicBezTo>
                    <a:pt x="33" y="5762"/>
                    <a:pt x="28" y="5760"/>
                    <a:pt x="27" y="5755"/>
                  </a:cubicBezTo>
                  <a:lnTo>
                    <a:pt x="27" y="5755"/>
                  </a:lnTo>
                  <a:cubicBezTo>
                    <a:pt x="26" y="5751"/>
                    <a:pt x="28" y="5747"/>
                    <a:pt x="33" y="5746"/>
                  </a:cubicBezTo>
                  <a:cubicBezTo>
                    <a:pt x="37" y="5745"/>
                    <a:pt x="41" y="5747"/>
                    <a:pt x="42" y="5751"/>
                  </a:cubicBezTo>
                  <a:close/>
                  <a:moveTo>
                    <a:pt x="50" y="5782"/>
                  </a:moveTo>
                  <a:lnTo>
                    <a:pt x="50" y="5782"/>
                  </a:lnTo>
                  <a:cubicBezTo>
                    <a:pt x="51" y="5787"/>
                    <a:pt x="49" y="5791"/>
                    <a:pt x="45" y="5792"/>
                  </a:cubicBezTo>
                  <a:cubicBezTo>
                    <a:pt x="40" y="5793"/>
                    <a:pt x="36" y="5791"/>
                    <a:pt x="35" y="5787"/>
                  </a:cubicBezTo>
                  <a:lnTo>
                    <a:pt x="35" y="5786"/>
                  </a:lnTo>
                  <a:cubicBezTo>
                    <a:pt x="34" y="5782"/>
                    <a:pt x="36" y="5778"/>
                    <a:pt x="41" y="5777"/>
                  </a:cubicBezTo>
                  <a:cubicBezTo>
                    <a:pt x="45" y="5776"/>
                    <a:pt x="49" y="5778"/>
                    <a:pt x="50" y="5782"/>
                  </a:cubicBezTo>
                  <a:close/>
                  <a:moveTo>
                    <a:pt x="58" y="5813"/>
                  </a:moveTo>
                  <a:lnTo>
                    <a:pt x="58" y="5813"/>
                  </a:lnTo>
                  <a:cubicBezTo>
                    <a:pt x="59" y="5818"/>
                    <a:pt x="57" y="5822"/>
                    <a:pt x="52" y="5823"/>
                  </a:cubicBezTo>
                  <a:cubicBezTo>
                    <a:pt x="48" y="5824"/>
                    <a:pt x="44" y="5822"/>
                    <a:pt x="43" y="5818"/>
                  </a:cubicBezTo>
                  <a:lnTo>
                    <a:pt x="43" y="5818"/>
                  </a:lnTo>
                  <a:cubicBezTo>
                    <a:pt x="42" y="5813"/>
                    <a:pt x="44" y="5809"/>
                    <a:pt x="48" y="5808"/>
                  </a:cubicBezTo>
                  <a:cubicBezTo>
                    <a:pt x="53" y="5807"/>
                    <a:pt x="57" y="5809"/>
                    <a:pt x="58" y="5813"/>
                  </a:cubicBezTo>
                  <a:close/>
                  <a:moveTo>
                    <a:pt x="68" y="5844"/>
                  </a:moveTo>
                  <a:lnTo>
                    <a:pt x="68" y="5844"/>
                  </a:lnTo>
                  <a:cubicBezTo>
                    <a:pt x="69" y="5848"/>
                    <a:pt x="66" y="5853"/>
                    <a:pt x="62" y="5854"/>
                  </a:cubicBezTo>
                  <a:cubicBezTo>
                    <a:pt x="58" y="5855"/>
                    <a:pt x="53" y="5852"/>
                    <a:pt x="52" y="5848"/>
                  </a:cubicBezTo>
                  <a:lnTo>
                    <a:pt x="52" y="5848"/>
                  </a:lnTo>
                  <a:cubicBezTo>
                    <a:pt x="51" y="5844"/>
                    <a:pt x="54" y="5839"/>
                    <a:pt x="58" y="5838"/>
                  </a:cubicBezTo>
                  <a:cubicBezTo>
                    <a:pt x="62" y="5837"/>
                    <a:pt x="66" y="5840"/>
                    <a:pt x="68" y="5844"/>
                  </a:cubicBezTo>
                  <a:close/>
                  <a:moveTo>
                    <a:pt x="79" y="5874"/>
                  </a:moveTo>
                  <a:lnTo>
                    <a:pt x="79" y="5874"/>
                  </a:lnTo>
                  <a:cubicBezTo>
                    <a:pt x="80" y="5878"/>
                    <a:pt x="77" y="5883"/>
                    <a:pt x="73" y="5884"/>
                  </a:cubicBezTo>
                  <a:cubicBezTo>
                    <a:pt x="69" y="5885"/>
                    <a:pt x="64" y="5882"/>
                    <a:pt x="63" y="5878"/>
                  </a:cubicBezTo>
                  <a:lnTo>
                    <a:pt x="63" y="5878"/>
                  </a:lnTo>
                  <a:cubicBezTo>
                    <a:pt x="62" y="5874"/>
                    <a:pt x="65" y="5869"/>
                    <a:pt x="69" y="5868"/>
                  </a:cubicBezTo>
                  <a:cubicBezTo>
                    <a:pt x="73" y="5867"/>
                    <a:pt x="77" y="5870"/>
                    <a:pt x="79" y="5874"/>
                  </a:cubicBezTo>
                  <a:close/>
                  <a:moveTo>
                    <a:pt x="90" y="5904"/>
                  </a:moveTo>
                  <a:lnTo>
                    <a:pt x="90" y="5904"/>
                  </a:lnTo>
                  <a:cubicBezTo>
                    <a:pt x="91" y="5908"/>
                    <a:pt x="88" y="5913"/>
                    <a:pt x="84" y="5914"/>
                  </a:cubicBezTo>
                  <a:cubicBezTo>
                    <a:pt x="80" y="5915"/>
                    <a:pt x="75" y="5912"/>
                    <a:pt x="74" y="5908"/>
                  </a:cubicBezTo>
                  <a:lnTo>
                    <a:pt x="74" y="5908"/>
                  </a:lnTo>
                  <a:cubicBezTo>
                    <a:pt x="73" y="5904"/>
                    <a:pt x="76" y="5900"/>
                    <a:pt x="80" y="5898"/>
                  </a:cubicBezTo>
                  <a:cubicBezTo>
                    <a:pt x="84" y="5897"/>
                    <a:pt x="89" y="5900"/>
                    <a:pt x="90" y="5904"/>
                  </a:cubicBezTo>
                  <a:close/>
                  <a:moveTo>
                    <a:pt x="101" y="5933"/>
                  </a:moveTo>
                  <a:lnTo>
                    <a:pt x="101" y="5933"/>
                  </a:lnTo>
                  <a:cubicBezTo>
                    <a:pt x="103" y="5937"/>
                    <a:pt x="101" y="5941"/>
                    <a:pt x="97" y="5943"/>
                  </a:cubicBezTo>
                  <a:cubicBezTo>
                    <a:pt x="93" y="5945"/>
                    <a:pt x="88" y="5943"/>
                    <a:pt x="87" y="5939"/>
                  </a:cubicBezTo>
                  <a:lnTo>
                    <a:pt x="87" y="5939"/>
                  </a:lnTo>
                  <a:cubicBezTo>
                    <a:pt x="85" y="5935"/>
                    <a:pt x="87" y="5930"/>
                    <a:pt x="91" y="5928"/>
                  </a:cubicBezTo>
                  <a:cubicBezTo>
                    <a:pt x="95" y="5927"/>
                    <a:pt x="100" y="5929"/>
                    <a:pt x="101" y="5933"/>
                  </a:cubicBezTo>
                  <a:close/>
                  <a:moveTo>
                    <a:pt x="115" y="5961"/>
                  </a:moveTo>
                  <a:lnTo>
                    <a:pt x="115" y="5961"/>
                  </a:lnTo>
                  <a:cubicBezTo>
                    <a:pt x="117" y="5966"/>
                    <a:pt x="115" y="5970"/>
                    <a:pt x="111" y="5972"/>
                  </a:cubicBezTo>
                  <a:cubicBezTo>
                    <a:pt x="107" y="5974"/>
                    <a:pt x="102" y="5972"/>
                    <a:pt x="101" y="5968"/>
                  </a:cubicBezTo>
                  <a:lnTo>
                    <a:pt x="101" y="5968"/>
                  </a:lnTo>
                  <a:cubicBezTo>
                    <a:pt x="99" y="5964"/>
                    <a:pt x="101" y="5959"/>
                    <a:pt x="105" y="5957"/>
                  </a:cubicBezTo>
                  <a:cubicBezTo>
                    <a:pt x="109" y="5955"/>
                    <a:pt x="114" y="5957"/>
                    <a:pt x="115" y="5961"/>
                  </a:cubicBezTo>
                  <a:close/>
                  <a:moveTo>
                    <a:pt x="129" y="5990"/>
                  </a:moveTo>
                  <a:lnTo>
                    <a:pt x="129" y="5990"/>
                  </a:lnTo>
                  <a:cubicBezTo>
                    <a:pt x="131" y="5994"/>
                    <a:pt x="129" y="5999"/>
                    <a:pt x="125" y="6001"/>
                  </a:cubicBezTo>
                  <a:cubicBezTo>
                    <a:pt x="121" y="6003"/>
                    <a:pt x="116" y="6001"/>
                    <a:pt x="114" y="5997"/>
                  </a:cubicBezTo>
                  <a:lnTo>
                    <a:pt x="114" y="5997"/>
                  </a:lnTo>
                  <a:cubicBezTo>
                    <a:pt x="113" y="5993"/>
                    <a:pt x="115" y="5988"/>
                    <a:pt x="119" y="5986"/>
                  </a:cubicBezTo>
                  <a:cubicBezTo>
                    <a:pt x="123" y="5984"/>
                    <a:pt x="127" y="5986"/>
                    <a:pt x="129" y="5990"/>
                  </a:cubicBezTo>
                  <a:close/>
                  <a:moveTo>
                    <a:pt x="143" y="6018"/>
                  </a:moveTo>
                  <a:lnTo>
                    <a:pt x="143" y="6018"/>
                  </a:lnTo>
                  <a:cubicBezTo>
                    <a:pt x="145" y="6022"/>
                    <a:pt x="144" y="6026"/>
                    <a:pt x="140" y="6029"/>
                  </a:cubicBezTo>
                  <a:cubicBezTo>
                    <a:pt x="137" y="6031"/>
                    <a:pt x="132" y="6030"/>
                    <a:pt x="129" y="6026"/>
                  </a:cubicBezTo>
                  <a:lnTo>
                    <a:pt x="129" y="6026"/>
                  </a:lnTo>
                  <a:cubicBezTo>
                    <a:pt x="127" y="6022"/>
                    <a:pt x="128" y="6017"/>
                    <a:pt x="132" y="6015"/>
                  </a:cubicBezTo>
                  <a:cubicBezTo>
                    <a:pt x="136" y="6013"/>
                    <a:pt x="141" y="6014"/>
                    <a:pt x="143" y="6018"/>
                  </a:cubicBezTo>
                  <a:close/>
                  <a:moveTo>
                    <a:pt x="160" y="6045"/>
                  </a:moveTo>
                  <a:lnTo>
                    <a:pt x="160" y="6045"/>
                  </a:lnTo>
                  <a:cubicBezTo>
                    <a:pt x="162" y="6049"/>
                    <a:pt x="161" y="6054"/>
                    <a:pt x="157" y="6056"/>
                  </a:cubicBezTo>
                  <a:cubicBezTo>
                    <a:pt x="153" y="6058"/>
                    <a:pt x="148" y="6057"/>
                    <a:pt x="146" y="6054"/>
                  </a:cubicBezTo>
                  <a:lnTo>
                    <a:pt x="146" y="6053"/>
                  </a:lnTo>
                  <a:cubicBezTo>
                    <a:pt x="144" y="6050"/>
                    <a:pt x="145" y="6045"/>
                    <a:pt x="149" y="6042"/>
                  </a:cubicBezTo>
                  <a:cubicBezTo>
                    <a:pt x="153" y="6040"/>
                    <a:pt x="157" y="6041"/>
                    <a:pt x="160" y="6045"/>
                  </a:cubicBezTo>
                  <a:close/>
                  <a:moveTo>
                    <a:pt x="176" y="6072"/>
                  </a:moveTo>
                  <a:lnTo>
                    <a:pt x="176" y="6072"/>
                  </a:lnTo>
                  <a:cubicBezTo>
                    <a:pt x="179" y="6076"/>
                    <a:pt x="178" y="6081"/>
                    <a:pt x="174" y="6083"/>
                  </a:cubicBezTo>
                  <a:cubicBezTo>
                    <a:pt x="170" y="6086"/>
                    <a:pt x="165" y="6085"/>
                    <a:pt x="163" y="6081"/>
                  </a:cubicBezTo>
                  <a:lnTo>
                    <a:pt x="163" y="6081"/>
                  </a:lnTo>
                  <a:cubicBezTo>
                    <a:pt x="161" y="6077"/>
                    <a:pt x="162" y="6072"/>
                    <a:pt x="165" y="6070"/>
                  </a:cubicBezTo>
                  <a:cubicBezTo>
                    <a:pt x="169" y="6067"/>
                    <a:pt x="174" y="6069"/>
                    <a:pt x="176" y="6072"/>
                  </a:cubicBezTo>
                  <a:close/>
                  <a:moveTo>
                    <a:pt x="193" y="6100"/>
                  </a:moveTo>
                  <a:lnTo>
                    <a:pt x="193" y="6100"/>
                  </a:lnTo>
                  <a:cubicBezTo>
                    <a:pt x="196" y="6103"/>
                    <a:pt x="194" y="6108"/>
                    <a:pt x="191" y="6111"/>
                  </a:cubicBezTo>
                  <a:cubicBezTo>
                    <a:pt x="187" y="6113"/>
                    <a:pt x="182" y="6112"/>
                    <a:pt x="180" y="6108"/>
                  </a:cubicBezTo>
                  <a:lnTo>
                    <a:pt x="180" y="6108"/>
                  </a:lnTo>
                  <a:cubicBezTo>
                    <a:pt x="177" y="6104"/>
                    <a:pt x="179" y="6099"/>
                    <a:pt x="182" y="6097"/>
                  </a:cubicBezTo>
                  <a:cubicBezTo>
                    <a:pt x="186" y="6095"/>
                    <a:pt x="191" y="6096"/>
                    <a:pt x="193" y="6100"/>
                  </a:cubicBezTo>
                  <a:close/>
                  <a:moveTo>
                    <a:pt x="212" y="6125"/>
                  </a:moveTo>
                  <a:lnTo>
                    <a:pt x="212" y="6125"/>
                  </a:lnTo>
                  <a:cubicBezTo>
                    <a:pt x="215" y="6129"/>
                    <a:pt x="213" y="6134"/>
                    <a:pt x="210" y="6136"/>
                  </a:cubicBezTo>
                  <a:cubicBezTo>
                    <a:pt x="206" y="6139"/>
                    <a:pt x="201" y="6138"/>
                    <a:pt x="199" y="6134"/>
                  </a:cubicBezTo>
                  <a:lnTo>
                    <a:pt x="199" y="6134"/>
                  </a:lnTo>
                  <a:cubicBezTo>
                    <a:pt x="196" y="6130"/>
                    <a:pt x="198" y="6125"/>
                    <a:pt x="201" y="6123"/>
                  </a:cubicBezTo>
                  <a:cubicBezTo>
                    <a:pt x="205" y="6120"/>
                    <a:pt x="210" y="6122"/>
                    <a:pt x="212" y="6125"/>
                  </a:cubicBezTo>
                  <a:close/>
                  <a:moveTo>
                    <a:pt x="231" y="6151"/>
                  </a:moveTo>
                  <a:lnTo>
                    <a:pt x="231" y="6151"/>
                  </a:lnTo>
                  <a:cubicBezTo>
                    <a:pt x="234" y="6155"/>
                    <a:pt x="232" y="6160"/>
                    <a:pt x="229" y="6162"/>
                  </a:cubicBezTo>
                  <a:cubicBezTo>
                    <a:pt x="225" y="6165"/>
                    <a:pt x="220" y="6163"/>
                    <a:pt x="218" y="6160"/>
                  </a:cubicBezTo>
                  <a:lnTo>
                    <a:pt x="218" y="6160"/>
                  </a:lnTo>
                  <a:cubicBezTo>
                    <a:pt x="215" y="6156"/>
                    <a:pt x="217" y="6151"/>
                    <a:pt x="220" y="6149"/>
                  </a:cubicBezTo>
                  <a:cubicBezTo>
                    <a:pt x="224" y="6146"/>
                    <a:pt x="229" y="6147"/>
                    <a:pt x="231" y="6151"/>
                  </a:cubicBezTo>
                  <a:close/>
                  <a:moveTo>
                    <a:pt x="250" y="6177"/>
                  </a:moveTo>
                  <a:lnTo>
                    <a:pt x="250" y="6177"/>
                  </a:lnTo>
                  <a:cubicBezTo>
                    <a:pt x="253" y="6181"/>
                    <a:pt x="251" y="6186"/>
                    <a:pt x="248" y="6188"/>
                  </a:cubicBezTo>
                  <a:cubicBezTo>
                    <a:pt x="244" y="6190"/>
                    <a:pt x="239" y="6189"/>
                    <a:pt x="237" y="6185"/>
                  </a:cubicBezTo>
                  <a:lnTo>
                    <a:pt x="237" y="6185"/>
                  </a:lnTo>
                  <a:cubicBezTo>
                    <a:pt x="234" y="6182"/>
                    <a:pt x="236" y="6177"/>
                    <a:pt x="239" y="6174"/>
                  </a:cubicBezTo>
                  <a:cubicBezTo>
                    <a:pt x="243" y="6172"/>
                    <a:pt x="248" y="6173"/>
                    <a:pt x="250" y="6177"/>
                  </a:cubicBezTo>
                  <a:close/>
                  <a:moveTo>
                    <a:pt x="271" y="6200"/>
                  </a:moveTo>
                  <a:lnTo>
                    <a:pt x="271" y="6200"/>
                  </a:lnTo>
                  <a:cubicBezTo>
                    <a:pt x="274" y="6203"/>
                    <a:pt x="274" y="6208"/>
                    <a:pt x="270" y="6211"/>
                  </a:cubicBezTo>
                  <a:cubicBezTo>
                    <a:pt x="267" y="6214"/>
                    <a:pt x="262" y="6213"/>
                    <a:pt x="259" y="6210"/>
                  </a:cubicBezTo>
                  <a:lnTo>
                    <a:pt x="259" y="6210"/>
                  </a:lnTo>
                  <a:cubicBezTo>
                    <a:pt x="256" y="6207"/>
                    <a:pt x="256" y="6202"/>
                    <a:pt x="260" y="6199"/>
                  </a:cubicBezTo>
                  <a:cubicBezTo>
                    <a:pt x="263" y="6196"/>
                    <a:pt x="268" y="6196"/>
                    <a:pt x="271" y="6200"/>
                  </a:cubicBezTo>
                  <a:close/>
                  <a:moveTo>
                    <a:pt x="293" y="6223"/>
                  </a:moveTo>
                  <a:lnTo>
                    <a:pt x="293" y="6223"/>
                  </a:lnTo>
                  <a:cubicBezTo>
                    <a:pt x="296" y="6227"/>
                    <a:pt x="295" y="6232"/>
                    <a:pt x="292" y="6235"/>
                  </a:cubicBezTo>
                  <a:cubicBezTo>
                    <a:pt x="288" y="6237"/>
                    <a:pt x="283" y="6237"/>
                    <a:pt x="281" y="6234"/>
                  </a:cubicBezTo>
                  <a:lnTo>
                    <a:pt x="281" y="6234"/>
                  </a:lnTo>
                  <a:cubicBezTo>
                    <a:pt x="278" y="6230"/>
                    <a:pt x="278" y="6225"/>
                    <a:pt x="282" y="6222"/>
                  </a:cubicBezTo>
                  <a:cubicBezTo>
                    <a:pt x="285" y="6219"/>
                    <a:pt x="290" y="6220"/>
                    <a:pt x="293" y="6223"/>
                  </a:cubicBezTo>
                  <a:close/>
                  <a:moveTo>
                    <a:pt x="314" y="6247"/>
                  </a:moveTo>
                  <a:lnTo>
                    <a:pt x="314" y="6247"/>
                  </a:lnTo>
                  <a:cubicBezTo>
                    <a:pt x="317" y="6250"/>
                    <a:pt x="317" y="6255"/>
                    <a:pt x="313" y="6258"/>
                  </a:cubicBezTo>
                  <a:cubicBezTo>
                    <a:pt x="310" y="6261"/>
                    <a:pt x="305" y="6261"/>
                    <a:pt x="302" y="6257"/>
                  </a:cubicBezTo>
                  <a:lnTo>
                    <a:pt x="302" y="6257"/>
                  </a:lnTo>
                  <a:cubicBezTo>
                    <a:pt x="299" y="6254"/>
                    <a:pt x="300" y="6249"/>
                    <a:pt x="303" y="6246"/>
                  </a:cubicBezTo>
                  <a:cubicBezTo>
                    <a:pt x="307" y="6243"/>
                    <a:pt x="312" y="6243"/>
                    <a:pt x="314" y="6247"/>
                  </a:cubicBezTo>
                  <a:close/>
                  <a:moveTo>
                    <a:pt x="337" y="6268"/>
                  </a:moveTo>
                  <a:lnTo>
                    <a:pt x="337" y="6268"/>
                  </a:lnTo>
                  <a:cubicBezTo>
                    <a:pt x="340" y="6271"/>
                    <a:pt x="340" y="6276"/>
                    <a:pt x="338" y="6279"/>
                  </a:cubicBezTo>
                  <a:cubicBezTo>
                    <a:pt x="335" y="6283"/>
                    <a:pt x="329" y="6283"/>
                    <a:pt x="326" y="6280"/>
                  </a:cubicBezTo>
                  <a:lnTo>
                    <a:pt x="326" y="6280"/>
                  </a:lnTo>
                  <a:cubicBezTo>
                    <a:pt x="323" y="6277"/>
                    <a:pt x="323" y="6272"/>
                    <a:pt x="326" y="6269"/>
                  </a:cubicBezTo>
                  <a:cubicBezTo>
                    <a:pt x="329" y="6265"/>
                    <a:pt x="334" y="6265"/>
                    <a:pt x="337" y="6268"/>
                  </a:cubicBezTo>
                  <a:close/>
                  <a:moveTo>
                    <a:pt x="361" y="6290"/>
                  </a:moveTo>
                  <a:lnTo>
                    <a:pt x="361" y="6290"/>
                  </a:lnTo>
                  <a:cubicBezTo>
                    <a:pt x="364" y="6293"/>
                    <a:pt x="364" y="6298"/>
                    <a:pt x="361" y="6301"/>
                  </a:cubicBezTo>
                  <a:cubicBezTo>
                    <a:pt x="358" y="6304"/>
                    <a:pt x="353" y="6304"/>
                    <a:pt x="350" y="6302"/>
                  </a:cubicBezTo>
                  <a:lnTo>
                    <a:pt x="350" y="6301"/>
                  </a:lnTo>
                  <a:cubicBezTo>
                    <a:pt x="347" y="6299"/>
                    <a:pt x="346" y="6293"/>
                    <a:pt x="349" y="6290"/>
                  </a:cubicBezTo>
                  <a:cubicBezTo>
                    <a:pt x="352" y="6287"/>
                    <a:pt x="357" y="6287"/>
                    <a:pt x="361" y="6290"/>
                  </a:cubicBezTo>
                  <a:close/>
                  <a:moveTo>
                    <a:pt x="384" y="6311"/>
                  </a:moveTo>
                  <a:lnTo>
                    <a:pt x="384" y="6311"/>
                  </a:lnTo>
                  <a:cubicBezTo>
                    <a:pt x="387" y="6314"/>
                    <a:pt x="388" y="6319"/>
                    <a:pt x="385" y="6323"/>
                  </a:cubicBezTo>
                  <a:cubicBezTo>
                    <a:pt x="382" y="6326"/>
                    <a:pt x="377" y="6326"/>
                    <a:pt x="373" y="6323"/>
                  </a:cubicBezTo>
                  <a:lnTo>
                    <a:pt x="373" y="6323"/>
                  </a:lnTo>
                  <a:cubicBezTo>
                    <a:pt x="370" y="6320"/>
                    <a:pt x="370" y="6315"/>
                    <a:pt x="373" y="6312"/>
                  </a:cubicBezTo>
                  <a:cubicBezTo>
                    <a:pt x="376" y="6309"/>
                    <a:pt x="381" y="6308"/>
                    <a:pt x="384" y="6311"/>
                  </a:cubicBezTo>
                  <a:close/>
                  <a:moveTo>
                    <a:pt x="409" y="6330"/>
                  </a:moveTo>
                  <a:lnTo>
                    <a:pt x="409" y="6330"/>
                  </a:lnTo>
                  <a:cubicBezTo>
                    <a:pt x="412" y="6333"/>
                    <a:pt x="413" y="6338"/>
                    <a:pt x="410" y="6342"/>
                  </a:cubicBezTo>
                  <a:cubicBezTo>
                    <a:pt x="408" y="6345"/>
                    <a:pt x="403" y="6346"/>
                    <a:pt x="399" y="6343"/>
                  </a:cubicBezTo>
                  <a:lnTo>
                    <a:pt x="399" y="6343"/>
                  </a:lnTo>
                  <a:cubicBezTo>
                    <a:pt x="396" y="6341"/>
                    <a:pt x="395" y="6336"/>
                    <a:pt x="398" y="6332"/>
                  </a:cubicBezTo>
                  <a:cubicBezTo>
                    <a:pt x="400" y="6329"/>
                    <a:pt x="405" y="6328"/>
                    <a:pt x="409" y="6330"/>
                  </a:cubicBezTo>
                  <a:close/>
                  <a:moveTo>
                    <a:pt x="435" y="6349"/>
                  </a:moveTo>
                  <a:lnTo>
                    <a:pt x="435" y="6349"/>
                  </a:lnTo>
                  <a:cubicBezTo>
                    <a:pt x="438" y="6352"/>
                    <a:pt x="439" y="6357"/>
                    <a:pt x="436" y="6361"/>
                  </a:cubicBezTo>
                  <a:cubicBezTo>
                    <a:pt x="434" y="6364"/>
                    <a:pt x="429" y="6365"/>
                    <a:pt x="425" y="6362"/>
                  </a:cubicBezTo>
                  <a:lnTo>
                    <a:pt x="425" y="6362"/>
                  </a:lnTo>
                  <a:cubicBezTo>
                    <a:pt x="421" y="6360"/>
                    <a:pt x="421" y="6355"/>
                    <a:pt x="423" y="6351"/>
                  </a:cubicBezTo>
                  <a:cubicBezTo>
                    <a:pt x="426" y="6348"/>
                    <a:pt x="431" y="6347"/>
                    <a:pt x="435" y="6349"/>
                  </a:cubicBezTo>
                  <a:close/>
                  <a:moveTo>
                    <a:pt x="460" y="6368"/>
                  </a:moveTo>
                  <a:lnTo>
                    <a:pt x="460" y="6368"/>
                  </a:lnTo>
                  <a:cubicBezTo>
                    <a:pt x="464" y="6371"/>
                    <a:pt x="465" y="6376"/>
                    <a:pt x="462" y="6380"/>
                  </a:cubicBezTo>
                  <a:cubicBezTo>
                    <a:pt x="459" y="6383"/>
                    <a:pt x="454" y="6384"/>
                    <a:pt x="451" y="6381"/>
                  </a:cubicBezTo>
                  <a:lnTo>
                    <a:pt x="451" y="6381"/>
                  </a:lnTo>
                  <a:cubicBezTo>
                    <a:pt x="447" y="6379"/>
                    <a:pt x="446" y="6374"/>
                    <a:pt x="449" y="6370"/>
                  </a:cubicBezTo>
                  <a:cubicBezTo>
                    <a:pt x="452" y="6367"/>
                    <a:pt x="457" y="6366"/>
                    <a:pt x="460" y="6368"/>
                  </a:cubicBezTo>
                  <a:close/>
                  <a:moveTo>
                    <a:pt x="487" y="6386"/>
                  </a:moveTo>
                  <a:lnTo>
                    <a:pt x="487" y="6386"/>
                  </a:lnTo>
                  <a:cubicBezTo>
                    <a:pt x="490" y="6388"/>
                    <a:pt x="491" y="6393"/>
                    <a:pt x="489" y="6397"/>
                  </a:cubicBezTo>
                  <a:cubicBezTo>
                    <a:pt x="487" y="6401"/>
                    <a:pt x="482" y="6402"/>
                    <a:pt x="478" y="6399"/>
                  </a:cubicBezTo>
                  <a:lnTo>
                    <a:pt x="478" y="6399"/>
                  </a:lnTo>
                  <a:cubicBezTo>
                    <a:pt x="474" y="6397"/>
                    <a:pt x="473" y="6392"/>
                    <a:pt x="476" y="6388"/>
                  </a:cubicBezTo>
                  <a:cubicBezTo>
                    <a:pt x="478" y="6384"/>
                    <a:pt x="483" y="6383"/>
                    <a:pt x="487" y="6386"/>
                  </a:cubicBezTo>
                  <a:close/>
                  <a:moveTo>
                    <a:pt x="514" y="6402"/>
                  </a:moveTo>
                  <a:lnTo>
                    <a:pt x="514" y="6402"/>
                  </a:lnTo>
                  <a:cubicBezTo>
                    <a:pt x="518" y="6405"/>
                    <a:pt x="519" y="6410"/>
                    <a:pt x="516" y="6414"/>
                  </a:cubicBezTo>
                  <a:cubicBezTo>
                    <a:pt x="514" y="6417"/>
                    <a:pt x="509" y="6418"/>
                    <a:pt x="505" y="6416"/>
                  </a:cubicBezTo>
                  <a:lnTo>
                    <a:pt x="505" y="6416"/>
                  </a:lnTo>
                  <a:cubicBezTo>
                    <a:pt x="502" y="6413"/>
                    <a:pt x="501" y="6408"/>
                    <a:pt x="503" y="6405"/>
                  </a:cubicBezTo>
                  <a:cubicBezTo>
                    <a:pt x="505" y="6401"/>
                    <a:pt x="510" y="6400"/>
                    <a:pt x="514" y="6402"/>
                  </a:cubicBezTo>
                  <a:close/>
                  <a:moveTo>
                    <a:pt x="541" y="6419"/>
                  </a:moveTo>
                  <a:lnTo>
                    <a:pt x="541" y="6419"/>
                  </a:lnTo>
                  <a:cubicBezTo>
                    <a:pt x="545" y="6422"/>
                    <a:pt x="546" y="6427"/>
                    <a:pt x="544" y="6430"/>
                  </a:cubicBezTo>
                  <a:cubicBezTo>
                    <a:pt x="541" y="6434"/>
                    <a:pt x="536" y="6435"/>
                    <a:pt x="533" y="6432"/>
                  </a:cubicBezTo>
                  <a:lnTo>
                    <a:pt x="533" y="6432"/>
                  </a:lnTo>
                  <a:cubicBezTo>
                    <a:pt x="529" y="6430"/>
                    <a:pt x="528" y="6425"/>
                    <a:pt x="530" y="6421"/>
                  </a:cubicBezTo>
                  <a:cubicBezTo>
                    <a:pt x="533" y="6418"/>
                    <a:pt x="538" y="6417"/>
                    <a:pt x="541" y="6419"/>
                  </a:cubicBezTo>
                  <a:close/>
                  <a:moveTo>
                    <a:pt x="569" y="6434"/>
                  </a:moveTo>
                  <a:lnTo>
                    <a:pt x="569" y="6434"/>
                  </a:lnTo>
                  <a:cubicBezTo>
                    <a:pt x="573" y="6436"/>
                    <a:pt x="574" y="6441"/>
                    <a:pt x="572" y="6445"/>
                  </a:cubicBezTo>
                  <a:cubicBezTo>
                    <a:pt x="570" y="6449"/>
                    <a:pt x="565" y="6450"/>
                    <a:pt x="562" y="6448"/>
                  </a:cubicBezTo>
                  <a:lnTo>
                    <a:pt x="561" y="6448"/>
                  </a:lnTo>
                  <a:cubicBezTo>
                    <a:pt x="558" y="6446"/>
                    <a:pt x="556" y="6441"/>
                    <a:pt x="558" y="6437"/>
                  </a:cubicBezTo>
                  <a:cubicBezTo>
                    <a:pt x="560" y="6433"/>
                    <a:pt x="565" y="6432"/>
                    <a:pt x="569" y="6434"/>
                  </a:cubicBezTo>
                  <a:close/>
                  <a:moveTo>
                    <a:pt x="597" y="6448"/>
                  </a:moveTo>
                  <a:lnTo>
                    <a:pt x="597" y="6448"/>
                  </a:lnTo>
                  <a:cubicBezTo>
                    <a:pt x="601" y="6450"/>
                    <a:pt x="603" y="6455"/>
                    <a:pt x="601" y="6459"/>
                  </a:cubicBezTo>
                  <a:cubicBezTo>
                    <a:pt x="599" y="6462"/>
                    <a:pt x="594" y="6464"/>
                    <a:pt x="590" y="6462"/>
                  </a:cubicBezTo>
                  <a:lnTo>
                    <a:pt x="590" y="6462"/>
                  </a:lnTo>
                  <a:cubicBezTo>
                    <a:pt x="586" y="6460"/>
                    <a:pt x="585" y="6455"/>
                    <a:pt x="587" y="6451"/>
                  </a:cubicBezTo>
                  <a:cubicBezTo>
                    <a:pt x="589" y="6447"/>
                    <a:pt x="594" y="6446"/>
                    <a:pt x="597" y="6448"/>
                  </a:cubicBezTo>
                  <a:close/>
                  <a:moveTo>
                    <a:pt x="626" y="6462"/>
                  </a:moveTo>
                  <a:lnTo>
                    <a:pt x="626" y="6462"/>
                  </a:lnTo>
                  <a:cubicBezTo>
                    <a:pt x="630" y="6464"/>
                    <a:pt x="632" y="6469"/>
                    <a:pt x="630" y="6472"/>
                  </a:cubicBezTo>
                  <a:cubicBezTo>
                    <a:pt x="628" y="6476"/>
                    <a:pt x="623" y="6478"/>
                    <a:pt x="619" y="6476"/>
                  </a:cubicBezTo>
                  <a:lnTo>
                    <a:pt x="619" y="6476"/>
                  </a:lnTo>
                  <a:cubicBezTo>
                    <a:pt x="615" y="6474"/>
                    <a:pt x="614" y="6469"/>
                    <a:pt x="616" y="6465"/>
                  </a:cubicBezTo>
                  <a:cubicBezTo>
                    <a:pt x="618" y="6461"/>
                    <a:pt x="622" y="6460"/>
                    <a:pt x="626" y="6462"/>
                  </a:cubicBezTo>
                  <a:close/>
                  <a:moveTo>
                    <a:pt x="655" y="6474"/>
                  </a:moveTo>
                  <a:lnTo>
                    <a:pt x="655" y="6474"/>
                  </a:lnTo>
                  <a:cubicBezTo>
                    <a:pt x="659" y="6476"/>
                    <a:pt x="661" y="6480"/>
                    <a:pt x="660" y="6484"/>
                  </a:cubicBezTo>
                  <a:cubicBezTo>
                    <a:pt x="658" y="6489"/>
                    <a:pt x="653" y="6491"/>
                    <a:pt x="649" y="6489"/>
                  </a:cubicBezTo>
                  <a:lnTo>
                    <a:pt x="649" y="6489"/>
                  </a:lnTo>
                  <a:cubicBezTo>
                    <a:pt x="645" y="6488"/>
                    <a:pt x="643" y="6483"/>
                    <a:pt x="644" y="6479"/>
                  </a:cubicBezTo>
                  <a:cubicBezTo>
                    <a:pt x="646" y="6475"/>
                    <a:pt x="651" y="6473"/>
                    <a:pt x="655" y="6474"/>
                  </a:cubicBezTo>
                  <a:close/>
                  <a:moveTo>
                    <a:pt x="685" y="6485"/>
                  </a:moveTo>
                  <a:lnTo>
                    <a:pt x="685" y="6485"/>
                  </a:lnTo>
                  <a:cubicBezTo>
                    <a:pt x="689" y="6487"/>
                    <a:pt x="691" y="6491"/>
                    <a:pt x="690" y="6495"/>
                  </a:cubicBezTo>
                  <a:cubicBezTo>
                    <a:pt x="688" y="6500"/>
                    <a:pt x="684" y="6502"/>
                    <a:pt x="679" y="6500"/>
                  </a:cubicBezTo>
                  <a:lnTo>
                    <a:pt x="679" y="6500"/>
                  </a:lnTo>
                  <a:cubicBezTo>
                    <a:pt x="675" y="6499"/>
                    <a:pt x="673" y="6494"/>
                    <a:pt x="675" y="6490"/>
                  </a:cubicBezTo>
                  <a:cubicBezTo>
                    <a:pt x="676" y="6486"/>
                    <a:pt x="681" y="6484"/>
                    <a:pt x="685" y="6485"/>
                  </a:cubicBezTo>
                  <a:close/>
                  <a:moveTo>
                    <a:pt x="715" y="6496"/>
                  </a:moveTo>
                  <a:lnTo>
                    <a:pt x="715" y="6496"/>
                  </a:lnTo>
                  <a:cubicBezTo>
                    <a:pt x="719" y="6498"/>
                    <a:pt x="721" y="6502"/>
                    <a:pt x="720" y="6507"/>
                  </a:cubicBezTo>
                  <a:cubicBezTo>
                    <a:pt x="718" y="6511"/>
                    <a:pt x="714" y="6513"/>
                    <a:pt x="709" y="6511"/>
                  </a:cubicBezTo>
                  <a:lnTo>
                    <a:pt x="709" y="6511"/>
                  </a:lnTo>
                  <a:cubicBezTo>
                    <a:pt x="705" y="6510"/>
                    <a:pt x="703" y="6505"/>
                    <a:pt x="705" y="6501"/>
                  </a:cubicBezTo>
                  <a:cubicBezTo>
                    <a:pt x="706" y="6497"/>
                    <a:pt x="711" y="6495"/>
                    <a:pt x="715" y="6496"/>
                  </a:cubicBezTo>
                  <a:close/>
                  <a:moveTo>
                    <a:pt x="745" y="6507"/>
                  </a:moveTo>
                  <a:lnTo>
                    <a:pt x="745" y="6507"/>
                  </a:lnTo>
                  <a:cubicBezTo>
                    <a:pt x="749" y="6508"/>
                    <a:pt x="751" y="6512"/>
                    <a:pt x="750" y="6516"/>
                  </a:cubicBezTo>
                  <a:cubicBezTo>
                    <a:pt x="749" y="6521"/>
                    <a:pt x="744" y="6523"/>
                    <a:pt x="740" y="6522"/>
                  </a:cubicBezTo>
                  <a:lnTo>
                    <a:pt x="740" y="6522"/>
                  </a:lnTo>
                  <a:cubicBezTo>
                    <a:pt x="736" y="6521"/>
                    <a:pt x="733" y="6516"/>
                    <a:pt x="735" y="6512"/>
                  </a:cubicBezTo>
                  <a:cubicBezTo>
                    <a:pt x="736" y="6508"/>
                    <a:pt x="740" y="6505"/>
                    <a:pt x="745" y="6507"/>
                  </a:cubicBezTo>
                  <a:close/>
                  <a:moveTo>
                    <a:pt x="776" y="6514"/>
                  </a:moveTo>
                  <a:lnTo>
                    <a:pt x="776" y="6514"/>
                  </a:lnTo>
                  <a:cubicBezTo>
                    <a:pt x="780" y="6516"/>
                    <a:pt x="782" y="6520"/>
                    <a:pt x="781" y="6524"/>
                  </a:cubicBezTo>
                  <a:cubicBezTo>
                    <a:pt x="780" y="6528"/>
                    <a:pt x="775" y="6531"/>
                    <a:pt x="771" y="6530"/>
                  </a:cubicBezTo>
                  <a:lnTo>
                    <a:pt x="771" y="6530"/>
                  </a:lnTo>
                  <a:cubicBezTo>
                    <a:pt x="767" y="6529"/>
                    <a:pt x="764" y="6524"/>
                    <a:pt x="766" y="6520"/>
                  </a:cubicBezTo>
                  <a:cubicBezTo>
                    <a:pt x="767" y="6516"/>
                    <a:pt x="771" y="6513"/>
                    <a:pt x="776" y="6514"/>
                  </a:cubicBezTo>
                  <a:close/>
                  <a:moveTo>
                    <a:pt x="807" y="6522"/>
                  </a:moveTo>
                  <a:lnTo>
                    <a:pt x="807" y="6522"/>
                  </a:lnTo>
                  <a:cubicBezTo>
                    <a:pt x="811" y="6523"/>
                    <a:pt x="813" y="6528"/>
                    <a:pt x="812" y="6532"/>
                  </a:cubicBezTo>
                  <a:cubicBezTo>
                    <a:pt x="811" y="6536"/>
                    <a:pt x="807" y="6539"/>
                    <a:pt x="802" y="6538"/>
                  </a:cubicBezTo>
                  <a:lnTo>
                    <a:pt x="802" y="6538"/>
                  </a:lnTo>
                  <a:cubicBezTo>
                    <a:pt x="798" y="6536"/>
                    <a:pt x="796" y="6532"/>
                    <a:pt x="797" y="6528"/>
                  </a:cubicBezTo>
                  <a:cubicBezTo>
                    <a:pt x="798" y="6523"/>
                    <a:pt x="802" y="6521"/>
                    <a:pt x="807" y="6522"/>
                  </a:cubicBezTo>
                  <a:close/>
                  <a:moveTo>
                    <a:pt x="837" y="6530"/>
                  </a:moveTo>
                  <a:lnTo>
                    <a:pt x="837" y="6530"/>
                  </a:lnTo>
                  <a:cubicBezTo>
                    <a:pt x="841" y="6530"/>
                    <a:pt x="844" y="6534"/>
                    <a:pt x="843" y="6539"/>
                  </a:cubicBezTo>
                  <a:cubicBezTo>
                    <a:pt x="843" y="6543"/>
                    <a:pt x="839" y="6546"/>
                    <a:pt x="835" y="6546"/>
                  </a:cubicBezTo>
                  <a:lnTo>
                    <a:pt x="835" y="6546"/>
                  </a:lnTo>
                  <a:cubicBezTo>
                    <a:pt x="830" y="6545"/>
                    <a:pt x="827" y="6541"/>
                    <a:pt x="828" y="6537"/>
                  </a:cubicBezTo>
                  <a:cubicBezTo>
                    <a:pt x="828" y="6532"/>
                    <a:pt x="832" y="6529"/>
                    <a:pt x="837" y="6530"/>
                  </a:cubicBezTo>
                  <a:close/>
                  <a:moveTo>
                    <a:pt x="868" y="6535"/>
                  </a:moveTo>
                  <a:lnTo>
                    <a:pt x="868" y="6535"/>
                  </a:lnTo>
                  <a:cubicBezTo>
                    <a:pt x="873" y="6535"/>
                    <a:pt x="876" y="6539"/>
                    <a:pt x="875" y="6544"/>
                  </a:cubicBezTo>
                  <a:cubicBezTo>
                    <a:pt x="875" y="6548"/>
                    <a:pt x="871" y="6551"/>
                    <a:pt x="866" y="6551"/>
                  </a:cubicBezTo>
                  <a:lnTo>
                    <a:pt x="866" y="6551"/>
                  </a:lnTo>
                  <a:cubicBezTo>
                    <a:pt x="862" y="6550"/>
                    <a:pt x="859" y="6546"/>
                    <a:pt x="859" y="6542"/>
                  </a:cubicBezTo>
                  <a:cubicBezTo>
                    <a:pt x="860" y="6537"/>
                    <a:pt x="864" y="6534"/>
                    <a:pt x="868" y="6535"/>
                  </a:cubicBezTo>
                  <a:close/>
                  <a:moveTo>
                    <a:pt x="900" y="6540"/>
                  </a:moveTo>
                  <a:lnTo>
                    <a:pt x="900" y="6540"/>
                  </a:lnTo>
                  <a:cubicBezTo>
                    <a:pt x="904" y="6540"/>
                    <a:pt x="907" y="6544"/>
                    <a:pt x="907" y="6549"/>
                  </a:cubicBezTo>
                  <a:cubicBezTo>
                    <a:pt x="906" y="6553"/>
                    <a:pt x="902" y="6556"/>
                    <a:pt x="898" y="6555"/>
                  </a:cubicBezTo>
                  <a:lnTo>
                    <a:pt x="898" y="6555"/>
                  </a:lnTo>
                  <a:cubicBezTo>
                    <a:pt x="893" y="6555"/>
                    <a:pt x="890" y="6551"/>
                    <a:pt x="891" y="6547"/>
                  </a:cubicBezTo>
                  <a:cubicBezTo>
                    <a:pt x="891" y="6542"/>
                    <a:pt x="895" y="6539"/>
                    <a:pt x="900" y="6540"/>
                  </a:cubicBezTo>
                  <a:close/>
                  <a:moveTo>
                    <a:pt x="931" y="6545"/>
                  </a:moveTo>
                  <a:lnTo>
                    <a:pt x="931" y="6545"/>
                  </a:lnTo>
                  <a:cubicBezTo>
                    <a:pt x="936" y="6545"/>
                    <a:pt x="939" y="6549"/>
                    <a:pt x="938" y="6554"/>
                  </a:cubicBezTo>
                  <a:cubicBezTo>
                    <a:pt x="938" y="6558"/>
                    <a:pt x="934" y="6561"/>
                    <a:pt x="929" y="6560"/>
                  </a:cubicBezTo>
                  <a:lnTo>
                    <a:pt x="929" y="6560"/>
                  </a:lnTo>
                  <a:cubicBezTo>
                    <a:pt x="925" y="6560"/>
                    <a:pt x="922" y="6556"/>
                    <a:pt x="922" y="6552"/>
                  </a:cubicBezTo>
                  <a:cubicBezTo>
                    <a:pt x="923" y="6547"/>
                    <a:pt x="927" y="6544"/>
                    <a:pt x="931" y="6545"/>
                  </a:cubicBezTo>
                  <a:close/>
                  <a:moveTo>
                    <a:pt x="962" y="6547"/>
                  </a:moveTo>
                  <a:lnTo>
                    <a:pt x="962" y="6547"/>
                  </a:lnTo>
                  <a:cubicBezTo>
                    <a:pt x="967" y="6547"/>
                    <a:pt x="970" y="6550"/>
                    <a:pt x="970" y="6555"/>
                  </a:cubicBezTo>
                  <a:cubicBezTo>
                    <a:pt x="970" y="6559"/>
                    <a:pt x="967" y="6563"/>
                    <a:pt x="962" y="6563"/>
                  </a:cubicBezTo>
                  <a:lnTo>
                    <a:pt x="962" y="6563"/>
                  </a:lnTo>
                  <a:cubicBezTo>
                    <a:pt x="958" y="6563"/>
                    <a:pt x="954" y="6559"/>
                    <a:pt x="954" y="6555"/>
                  </a:cubicBezTo>
                  <a:cubicBezTo>
                    <a:pt x="954" y="6550"/>
                    <a:pt x="958" y="6547"/>
                    <a:pt x="962" y="6547"/>
                  </a:cubicBezTo>
                  <a:close/>
                  <a:moveTo>
                    <a:pt x="994" y="6548"/>
                  </a:moveTo>
                  <a:lnTo>
                    <a:pt x="994" y="6548"/>
                  </a:lnTo>
                  <a:cubicBezTo>
                    <a:pt x="999" y="6548"/>
                    <a:pt x="1002" y="6552"/>
                    <a:pt x="1002" y="6556"/>
                  </a:cubicBezTo>
                  <a:cubicBezTo>
                    <a:pt x="1002" y="6561"/>
                    <a:pt x="999" y="6564"/>
                    <a:pt x="994" y="6564"/>
                  </a:cubicBezTo>
                  <a:lnTo>
                    <a:pt x="994" y="6564"/>
                  </a:lnTo>
                  <a:cubicBezTo>
                    <a:pt x="990" y="6564"/>
                    <a:pt x="986" y="6561"/>
                    <a:pt x="986" y="6556"/>
                  </a:cubicBezTo>
                  <a:cubicBezTo>
                    <a:pt x="986" y="6552"/>
                    <a:pt x="990" y="6548"/>
                    <a:pt x="994" y="6548"/>
                  </a:cubicBezTo>
                  <a:close/>
                  <a:moveTo>
                    <a:pt x="1026" y="6550"/>
                  </a:moveTo>
                  <a:lnTo>
                    <a:pt x="1026" y="6550"/>
                  </a:lnTo>
                  <a:cubicBezTo>
                    <a:pt x="1031" y="6550"/>
                    <a:pt x="1034" y="6553"/>
                    <a:pt x="1034" y="6558"/>
                  </a:cubicBezTo>
                  <a:cubicBezTo>
                    <a:pt x="1034" y="6562"/>
                    <a:pt x="1031" y="6566"/>
                    <a:pt x="1026" y="6566"/>
                  </a:cubicBezTo>
                  <a:lnTo>
                    <a:pt x="1026" y="6566"/>
                  </a:lnTo>
                  <a:cubicBezTo>
                    <a:pt x="1022" y="6566"/>
                    <a:pt x="1018" y="6562"/>
                    <a:pt x="1018" y="6558"/>
                  </a:cubicBezTo>
                  <a:cubicBezTo>
                    <a:pt x="1018" y="6553"/>
                    <a:pt x="1022" y="6550"/>
                    <a:pt x="1026" y="6550"/>
                  </a:cubicBezTo>
                  <a:close/>
                  <a:moveTo>
                    <a:pt x="1058" y="6550"/>
                  </a:moveTo>
                  <a:lnTo>
                    <a:pt x="1058" y="6550"/>
                  </a:lnTo>
                  <a:cubicBezTo>
                    <a:pt x="1063" y="6550"/>
                    <a:pt x="1066" y="6554"/>
                    <a:pt x="1066" y="6558"/>
                  </a:cubicBezTo>
                  <a:cubicBezTo>
                    <a:pt x="1066" y="6563"/>
                    <a:pt x="1063" y="6566"/>
                    <a:pt x="1058" y="6566"/>
                  </a:cubicBezTo>
                  <a:lnTo>
                    <a:pt x="1058" y="6566"/>
                  </a:lnTo>
                  <a:cubicBezTo>
                    <a:pt x="1054" y="6566"/>
                    <a:pt x="1050" y="6563"/>
                    <a:pt x="1050" y="6558"/>
                  </a:cubicBezTo>
                  <a:cubicBezTo>
                    <a:pt x="1050" y="6554"/>
                    <a:pt x="1054" y="6550"/>
                    <a:pt x="1058" y="6550"/>
                  </a:cubicBezTo>
                  <a:close/>
                  <a:moveTo>
                    <a:pt x="1090" y="6550"/>
                  </a:moveTo>
                  <a:lnTo>
                    <a:pt x="1090" y="6550"/>
                  </a:lnTo>
                  <a:cubicBezTo>
                    <a:pt x="1095" y="6550"/>
                    <a:pt x="1098" y="6554"/>
                    <a:pt x="1098" y="6558"/>
                  </a:cubicBezTo>
                  <a:cubicBezTo>
                    <a:pt x="1098" y="6563"/>
                    <a:pt x="1095" y="6566"/>
                    <a:pt x="1090" y="6566"/>
                  </a:cubicBezTo>
                  <a:lnTo>
                    <a:pt x="1090" y="6566"/>
                  </a:lnTo>
                  <a:cubicBezTo>
                    <a:pt x="1086" y="6566"/>
                    <a:pt x="1082" y="6563"/>
                    <a:pt x="1082" y="6558"/>
                  </a:cubicBezTo>
                  <a:cubicBezTo>
                    <a:pt x="1082" y="6554"/>
                    <a:pt x="1086" y="6550"/>
                    <a:pt x="1090" y="6550"/>
                  </a:cubicBezTo>
                  <a:close/>
                  <a:moveTo>
                    <a:pt x="1122" y="6550"/>
                  </a:moveTo>
                  <a:lnTo>
                    <a:pt x="1122" y="6550"/>
                  </a:lnTo>
                  <a:cubicBezTo>
                    <a:pt x="1127" y="6550"/>
                    <a:pt x="1130" y="6554"/>
                    <a:pt x="1130" y="6558"/>
                  </a:cubicBezTo>
                  <a:cubicBezTo>
                    <a:pt x="1130" y="6563"/>
                    <a:pt x="1127" y="6566"/>
                    <a:pt x="1122" y="6566"/>
                  </a:cubicBezTo>
                  <a:lnTo>
                    <a:pt x="1122" y="6566"/>
                  </a:lnTo>
                  <a:cubicBezTo>
                    <a:pt x="1118" y="6566"/>
                    <a:pt x="1114" y="6563"/>
                    <a:pt x="1114" y="6558"/>
                  </a:cubicBezTo>
                  <a:cubicBezTo>
                    <a:pt x="1114" y="6554"/>
                    <a:pt x="1118" y="6550"/>
                    <a:pt x="1122" y="6550"/>
                  </a:cubicBezTo>
                  <a:close/>
                  <a:moveTo>
                    <a:pt x="1154" y="6550"/>
                  </a:moveTo>
                  <a:lnTo>
                    <a:pt x="1154" y="6550"/>
                  </a:lnTo>
                  <a:cubicBezTo>
                    <a:pt x="1159" y="6550"/>
                    <a:pt x="1162" y="6554"/>
                    <a:pt x="1162" y="6558"/>
                  </a:cubicBezTo>
                  <a:cubicBezTo>
                    <a:pt x="1162" y="6563"/>
                    <a:pt x="1159" y="6566"/>
                    <a:pt x="1154" y="6566"/>
                  </a:cubicBezTo>
                  <a:lnTo>
                    <a:pt x="1154" y="6566"/>
                  </a:lnTo>
                  <a:cubicBezTo>
                    <a:pt x="1150" y="6566"/>
                    <a:pt x="1146" y="6563"/>
                    <a:pt x="1146" y="6558"/>
                  </a:cubicBezTo>
                  <a:cubicBezTo>
                    <a:pt x="1146" y="6554"/>
                    <a:pt x="1150" y="6550"/>
                    <a:pt x="1154" y="6550"/>
                  </a:cubicBezTo>
                  <a:close/>
                  <a:moveTo>
                    <a:pt x="1186" y="6550"/>
                  </a:moveTo>
                  <a:lnTo>
                    <a:pt x="1186" y="6550"/>
                  </a:lnTo>
                  <a:cubicBezTo>
                    <a:pt x="1191" y="6550"/>
                    <a:pt x="1194" y="6554"/>
                    <a:pt x="1194" y="6558"/>
                  </a:cubicBezTo>
                  <a:cubicBezTo>
                    <a:pt x="1194" y="6563"/>
                    <a:pt x="1191" y="6566"/>
                    <a:pt x="1186" y="6566"/>
                  </a:cubicBezTo>
                  <a:lnTo>
                    <a:pt x="1186" y="6566"/>
                  </a:lnTo>
                  <a:cubicBezTo>
                    <a:pt x="1182" y="6566"/>
                    <a:pt x="1178" y="6563"/>
                    <a:pt x="1178" y="6558"/>
                  </a:cubicBezTo>
                  <a:cubicBezTo>
                    <a:pt x="1178" y="6554"/>
                    <a:pt x="1182" y="6550"/>
                    <a:pt x="1186" y="6550"/>
                  </a:cubicBezTo>
                  <a:close/>
                  <a:moveTo>
                    <a:pt x="1218" y="6550"/>
                  </a:moveTo>
                  <a:lnTo>
                    <a:pt x="1218" y="6550"/>
                  </a:lnTo>
                  <a:cubicBezTo>
                    <a:pt x="1223" y="6550"/>
                    <a:pt x="1226" y="6554"/>
                    <a:pt x="1226" y="6558"/>
                  </a:cubicBezTo>
                  <a:cubicBezTo>
                    <a:pt x="1226" y="6563"/>
                    <a:pt x="1223" y="6566"/>
                    <a:pt x="1218" y="6566"/>
                  </a:cubicBezTo>
                  <a:lnTo>
                    <a:pt x="1218" y="6566"/>
                  </a:lnTo>
                  <a:cubicBezTo>
                    <a:pt x="1214" y="6566"/>
                    <a:pt x="1210" y="6563"/>
                    <a:pt x="1210" y="6558"/>
                  </a:cubicBezTo>
                  <a:cubicBezTo>
                    <a:pt x="1210" y="6554"/>
                    <a:pt x="1214" y="6550"/>
                    <a:pt x="1218" y="6550"/>
                  </a:cubicBezTo>
                  <a:close/>
                  <a:moveTo>
                    <a:pt x="1250" y="6550"/>
                  </a:moveTo>
                  <a:lnTo>
                    <a:pt x="1250" y="6550"/>
                  </a:lnTo>
                  <a:cubicBezTo>
                    <a:pt x="1255" y="6550"/>
                    <a:pt x="1258" y="6554"/>
                    <a:pt x="1258" y="6558"/>
                  </a:cubicBezTo>
                  <a:cubicBezTo>
                    <a:pt x="1258" y="6563"/>
                    <a:pt x="1255" y="6566"/>
                    <a:pt x="1250" y="6566"/>
                  </a:cubicBezTo>
                  <a:lnTo>
                    <a:pt x="1250" y="6566"/>
                  </a:lnTo>
                  <a:cubicBezTo>
                    <a:pt x="1246" y="6566"/>
                    <a:pt x="1242" y="6563"/>
                    <a:pt x="1242" y="6558"/>
                  </a:cubicBezTo>
                  <a:cubicBezTo>
                    <a:pt x="1242" y="6554"/>
                    <a:pt x="1246" y="6550"/>
                    <a:pt x="1250" y="6550"/>
                  </a:cubicBezTo>
                  <a:close/>
                  <a:moveTo>
                    <a:pt x="1282" y="6550"/>
                  </a:moveTo>
                  <a:lnTo>
                    <a:pt x="1282" y="6550"/>
                  </a:lnTo>
                  <a:cubicBezTo>
                    <a:pt x="1287" y="6550"/>
                    <a:pt x="1290" y="6554"/>
                    <a:pt x="1290" y="6558"/>
                  </a:cubicBezTo>
                  <a:cubicBezTo>
                    <a:pt x="1290" y="6563"/>
                    <a:pt x="1287" y="6566"/>
                    <a:pt x="1282" y="6566"/>
                  </a:cubicBezTo>
                  <a:lnTo>
                    <a:pt x="1282" y="6566"/>
                  </a:lnTo>
                  <a:cubicBezTo>
                    <a:pt x="1278" y="6566"/>
                    <a:pt x="1274" y="6563"/>
                    <a:pt x="1274" y="6558"/>
                  </a:cubicBezTo>
                  <a:cubicBezTo>
                    <a:pt x="1274" y="6554"/>
                    <a:pt x="1278" y="6550"/>
                    <a:pt x="1282" y="6550"/>
                  </a:cubicBezTo>
                  <a:close/>
                  <a:moveTo>
                    <a:pt x="1314" y="6550"/>
                  </a:moveTo>
                  <a:lnTo>
                    <a:pt x="1314" y="6550"/>
                  </a:lnTo>
                  <a:cubicBezTo>
                    <a:pt x="1319" y="6550"/>
                    <a:pt x="1322" y="6554"/>
                    <a:pt x="1322" y="6558"/>
                  </a:cubicBezTo>
                  <a:cubicBezTo>
                    <a:pt x="1322" y="6563"/>
                    <a:pt x="1319" y="6566"/>
                    <a:pt x="1314" y="6566"/>
                  </a:cubicBezTo>
                  <a:lnTo>
                    <a:pt x="1314" y="6566"/>
                  </a:lnTo>
                  <a:cubicBezTo>
                    <a:pt x="1310" y="6566"/>
                    <a:pt x="1306" y="6563"/>
                    <a:pt x="1306" y="6558"/>
                  </a:cubicBezTo>
                  <a:cubicBezTo>
                    <a:pt x="1306" y="6554"/>
                    <a:pt x="1310" y="6550"/>
                    <a:pt x="1314" y="6550"/>
                  </a:cubicBezTo>
                  <a:close/>
                  <a:moveTo>
                    <a:pt x="1346" y="6550"/>
                  </a:moveTo>
                  <a:lnTo>
                    <a:pt x="1346" y="6550"/>
                  </a:lnTo>
                  <a:cubicBezTo>
                    <a:pt x="1351" y="6550"/>
                    <a:pt x="1354" y="6554"/>
                    <a:pt x="1354" y="6558"/>
                  </a:cubicBezTo>
                  <a:cubicBezTo>
                    <a:pt x="1354" y="6563"/>
                    <a:pt x="1351" y="6566"/>
                    <a:pt x="1346" y="6566"/>
                  </a:cubicBezTo>
                  <a:lnTo>
                    <a:pt x="1346" y="6566"/>
                  </a:lnTo>
                  <a:cubicBezTo>
                    <a:pt x="1342" y="6566"/>
                    <a:pt x="1338" y="6563"/>
                    <a:pt x="1338" y="6558"/>
                  </a:cubicBezTo>
                  <a:cubicBezTo>
                    <a:pt x="1338" y="6554"/>
                    <a:pt x="1342" y="6550"/>
                    <a:pt x="1346" y="6550"/>
                  </a:cubicBezTo>
                  <a:close/>
                  <a:moveTo>
                    <a:pt x="1378" y="6550"/>
                  </a:moveTo>
                  <a:lnTo>
                    <a:pt x="1378" y="6550"/>
                  </a:lnTo>
                  <a:cubicBezTo>
                    <a:pt x="1383" y="6550"/>
                    <a:pt x="1386" y="6554"/>
                    <a:pt x="1386" y="6558"/>
                  </a:cubicBezTo>
                  <a:cubicBezTo>
                    <a:pt x="1386" y="6563"/>
                    <a:pt x="1383" y="6566"/>
                    <a:pt x="1378" y="6566"/>
                  </a:cubicBezTo>
                  <a:lnTo>
                    <a:pt x="1378" y="6566"/>
                  </a:lnTo>
                  <a:cubicBezTo>
                    <a:pt x="1374" y="6566"/>
                    <a:pt x="1370" y="6563"/>
                    <a:pt x="1370" y="6558"/>
                  </a:cubicBezTo>
                  <a:cubicBezTo>
                    <a:pt x="1370" y="6554"/>
                    <a:pt x="1374" y="6550"/>
                    <a:pt x="1378" y="6550"/>
                  </a:cubicBezTo>
                  <a:close/>
                  <a:moveTo>
                    <a:pt x="1410" y="6550"/>
                  </a:moveTo>
                  <a:lnTo>
                    <a:pt x="1410" y="6550"/>
                  </a:lnTo>
                  <a:cubicBezTo>
                    <a:pt x="1415" y="6550"/>
                    <a:pt x="1418" y="6554"/>
                    <a:pt x="1418" y="6558"/>
                  </a:cubicBezTo>
                  <a:cubicBezTo>
                    <a:pt x="1418" y="6563"/>
                    <a:pt x="1415" y="6566"/>
                    <a:pt x="1410" y="6566"/>
                  </a:cubicBezTo>
                  <a:lnTo>
                    <a:pt x="1410" y="6566"/>
                  </a:lnTo>
                  <a:cubicBezTo>
                    <a:pt x="1406" y="6566"/>
                    <a:pt x="1402" y="6563"/>
                    <a:pt x="1402" y="6558"/>
                  </a:cubicBezTo>
                  <a:cubicBezTo>
                    <a:pt x="1402" y="6554"/>
                    <a:pt x="1406" y="6550"/>
                    <a:pt x="1410" y="6550"/>
                  </a:cubicBezTo>
                  <a:close/>
                  <a:moveTo>
                    <a:pt x="1442" y="6550"/>
                  </a:moveTo>
                  <a:lnTo>
                    <a:pt x="1442" y="6550"/>
                  </a:lnTo>
                  <a:cubicBezTo>
                    <a:pt x="1447" y="6550"/>
                    <a:pt x="1450" y="6554"/>
                    <a:pt x="1450" y="6558"/>
                  </a:cubicBezTo>
                  <a:cubicBezTo>
                    <a:pt x="1450" y="6563"/>
                    <a:pt x="1447" y="6566"/>
                    <a:pt x="1442" y="6566"/>
                  </a:cubicBezTo>
                  <a:lnTo>
                    <a:pt x="1442" y="6566"/>
                  </a:lnTo>
                  <a:cubicBezTo>
                    <a:pt x="1438" y="6566"/>
                    <a:pt x="1434" y="6563"/>
                    <a:pt x="1434" y="6558"/>
                  </a:cubicBezTo>
                  <a:cubicBezTo>
                    <a:pt x="1434" y="6554"/>
                    <a:pt x="1438" y="6550"/>
                    <a:pt x="1442" y="6550"/>
                  </a:cubicBezTo>
                  <a:close/>
                  <a:moveTo>
                    <a:pt x="1474" y="6550"/>
                  </a:moveTo>
                  <a:lnTo>
                    <a:pt x="1474" y="6550"/>
                  </a:lnTo>
                  <a:cubicBezTo>
                    <a:pt x="1479" y="6550"/>
                    <a:pt x="1482" y="6554"/>
                    <a:pt x="1482" y="6558"/>
                  </a:cubicBezTo>
                  <a:cubicBezTo>
                    <a:pt x="1482" y="6563"/>
                    <a:pt x="1479" y="6566"/>
                    <a:pt x="1474" y="6566"/>
                  </a:cubicBezTo>
                  <a:lnTo>
                    <a:pt x="1474" y="6566"/>
                  </a:lnTo>
                  <a:cubicBezTo>
                    <a:pt x="1470" y="6566"/>
                    <a:pt x="1466" y="6563"/>
                    <a:pt x="1466" y="6558"/>
                  </a:cubicBezTo>
                  <a:cubicBezTo>
                    <a:pt x="1466" y="6554"/>
                    <a:pt x="1470" y="6550"/>
                    <a:pt x="1474" y="6550"/>
                  </a:cubicBezTo>
                  <a:close/>
                  <a:moveTo>
                    <a:pt x="1506" y="6550"/>
                  </a:moveTo>
                  <a:lnTo>
                    <a:pt x="1507" y="6550"/>
                  </a:lnTo>
                  <a:cubicBezTo>
                    <a:pt x="1511" y="6550"/>
                    <a:pt x="1515" y="6554"/>
                    <a:pt x="1515" y="6558"/>
                  </a:cubicBezTo>
                  <a:cubicBezTo>
                    <a:pt x="1515" y="6563"/>
                    <a:pt x="1511" y="6566"/>
                    <a:pt x="1507" y="6566"/>
                  </a:cubicBezTo>
                  <a:lnTo>
                    <a:pt x="1506" y="6566"/>
                  </a:lnTo>
                  <a:cubicBezTo>
                    <a:pt x="1502" y="6566"/>
                    <a:pt x="1498" y="6563"/>
                    <a:pt x="1498" y="6558"/>
                  </a:cubicBezTo>
                  <a:cubicBezTo>
                    <a:pt x="1498" y="6554"/>
                    <a:pt x="1502" y="6550"/>
                    <a:pt x="1506" y="6550"/>
                  </a:cubicBezTo>
                  <a:close/>
                  <a:moveTo>
                    <a:pt x="1539" y="6550"/>
                  </a:moveTo>
                  <a:lnTo>
                    <a:pt x="1539" y="6550"/>
                  </a:lnTo>
                  <a:cubicBezTo>
                    <a:pt x="1543" y="6550"/>
                    <a:pt x="1547" y="6554"/>
                    <a:pt x="1547" y="6558"/>
                  </a:cubicBezTo>
                  <a:cubicBezTo>
                    <a:pt x="1547" y="6563"/>
                    <a:pt x="1543" y="6566"/>
                    <a:pt x="1539" y="6566"/>
                  </a:cubicBezTo>
                  <a:lnTo>
                    <a:pt x="1539" y="6566"/>
                  </a:lnTo>
                  <a:cubicBezTo>
                    <a:pt x="1534" y="6566"/>
                    <a:pt x="1531" y="6563"/>
                    <a:pt x="1531" y="6558"/>
                  </a:cubicBezTo>
                  <a:cubicBezTo>
                    <a:pt x="1531" y="6554"/>
                    <a:pt x="1534" y="6550"/>
                    <a:pt x="1539" y="6550"/>
                  </a:cubicBezTo>
                  <a:close/>
                  <a:moveTo>
                    <a:pt x="1571" y="6550"/>
                  </a:moveTo>
                  <a:lnTo>
                    <a:pt x="1571" y="6550"/>
                  </a:lnTo>
                  <a:cubicBezTo>
                    <a:pt x="1575" y="6550"/>
                    <a:pt x="1579" y="6554"/>
                    <a:pt x="1579" y="6558"/>
                  </a:cubicBezTo>
                  <a:cubicBezTo>
                    <a:pt x="1579" y="6563"/>
                    <a:pt x="1575" y="6566"/>
                    <a:pt x="1571" y="6566"/>
                  </a:cubicBezTo>
                  <a:lnTo>
                    <a:pt x="1571" y="6566"/>
                  </a:lnTo>
                  <a:cubicBezTo>
                    <a:pt x="1566" y="6566"/>
                    <a:pt x="1563" y="6563"/>
                    <a:pt x="1563" y="6558"/>
                  </a:cubicBezTo>
                  <a:cubicBezTo>
                    <a:pt x="1563" y="6554"/>
                    <a:pt x="1566" y="6550"/>
                    <a:pt x="1571" y="6550"/>
                  </a:cubicBezTo>
                  <a:close/>
                  <a:moveTo>
                    <a:pt x="1603" y="6550"/>
                  </a:moveTo>
                  <a:lnTo>
                    <a:pt x="1603" y="6550"/>
                  </a:lnTo>
                  <a:cubicBezTo>
                    <a:pt x="1607" y="6550"/>
                    <a:pt x="1611" y="6554"/>
                    <a:pt x="1611" y="6558"/>
                  </a:cubicBezTo>
                  <a:cubicBezTo>
                    <a:pt x="1611" y="6563"/>
                    <a:pt x="1607" y="6566"/>
                    <a:pt x="1603" y="6566"/>
                  </a:cubicBezTo>
                  <a:lnTo>
                    <a:pt x="1603" y="6566"/>
                  </a:lnTo>
                  <a:cubicBezTo>
                    <a:pt x="1598" y="6566"/>
                    <a:pt x="1595" y="6563"/>
                    <a:pt x="1595" y="6558"/>
                  </a:cubicBezTo>
                  <a:cubicBezTo>
                    <a:pt x="1595" y="6554"/>
                    <a:pt x="1598" y="6550"/>
                    <a:pt x="1603" y="6550"/>
                  </a:cubicBezTo>
                  <a:close/>
                  <a:moveTo>
                    <a:pt x="1635" y="6550"/>
                  </a:moveTo>
                  <a:lnTo>
                    <a:pt x="1635" y="6550"/>
                  </a:lnTo>
                  <a:cubicBezTo>
                    <a:pt x="1639" y="6550"/>
                    <a:pt x="1643" y="6554"/>
                    <a:pt x="1643" y="6558"/>
                  </a:cubicBezTo>
                  <a:cubicBezTo>
                    <a:pt x="1643" y="6563"/>
                    <a:pt x="1639" y="6566"/>
                    <a:pt x="1635" y="6566"/>
                  </a:cubicBezTo>
                  <a:lnTo>
                    <a:pt x="1635" y="6566"/>
                  </a:lnTo>
                  <a:cubicBezTo>
                    <a:pt x="1630" y="6566"/>
                    <a:pt x="1627" y="6563"/>
                    <a:pt x="1627" y="6558"/>
                  </a:cubicBezTo>
                  <a:cubicBezTo>
                    <a:pt x="1627" y="6554"/>
                    <a:pt x="1630" y="6550"/>
                    <a:pt x="1635" y="6550"/>
                  </a:cubicBezTo>
                  <a:close/>
                  <a:moveTo>
                    <a:pt x="1667" y="6550"/>
                  </a:moveTo>
                  <a:lnTo>
                    <a:pt x="1667" y="6550"/>
                  </a:lnTo>
                  <a:cubicBezTo>
                    <a:pt x="1671" y="6550"/>
                    <a:pt x="1675" y="6554"/>
                    <a:pt x="1675" y="6558"/>
                  </a:cubicBezTo>
                  <a:cubicBezTo>
                    <a:pt x="1675" y="6563"/>
                    <a:pt x="1671" y="6566"/>
                    <a:pt x="1667" y="6566"/>
                  </a:cubicBezTo>
                  <a:lnTo>
                    <a:pt x="1667" y="6566"/>
                  </a:lnTo>
                  <a:cubicBezTo>
                    <a:pt x="1662" y="6566"/>
                    <a:pt x="1659" y="6563"/>
                    <a:pt x="1659" y="6558"/>
                  </a:cubicBezTo>
                  <a:cubicBezTo>
                    <a:pt x="1659" y="6554"/>
                    <a:pt x="1662" y="6550"/>
                    <a:pt x="1667" y="6550"/>
                  </a:cubicBezTo>
                  <a:close/>
                  <a:moveTo>
                    <a:pt x="1699" y="6550"/>
                  </a:moveTo>
                  <a:lnTo>
                    <a:pt x="1699" y="6550"/>
                  </a:lnTo>
                  <a:cubicBezTo>
                    <a:pt x="1703" y="6550"/>
                    <a:pt x="1707" y="6554"/>
                    <a:pt x="1707" y="6558"/>
                  </a:cubicBezTo>
                  <a:cubicBezTo>
                    <a:pt x="1707" y="6563"/>
                    <a:pt x="1703" y="6566"/>
                    <a:pt x="1699" y="6566"/>
                  </a:cubicBezTo>
                  <a:lnTo>
                    <a:pt x="1699" y="6566"/>
                  </a:lnTo>
                  <a:cubicBezTo>
                    <a:pt x="1694" y="6566"/>
                    <a:pt x="1691" y="6563"/>
                    <a:pt x="1691" y="6558"/>
                  </a:cubicBezTo>
                  <a:cubicBezTo>
                    <a:pt x="1691" y="6554"/>
                    <a:pt x="1694" y="6550"/>
                    <a:pt x="1699" y="6550"/>
                  </a:cubicBezTo>
                  <a:close/>
                  <a:moveTo>
                    <a:pt x="1731" y="6550"/>
                  </a:moveTo>
                  <a:lnTo>
                    <a:pt x="1731" y="6550"/>
                  </a:lnTo>
                  <a:cubicBezTo>
                    <a:pt x="1735" y="6550"/>
                    <a:pt x="1739" y="6554"/>
                    <a:pt x="1739" y="6558"/>
                  </a:cubicBezTo>
                  <a:cubicBezTo>
                    <a:pt x="1739" y="6563"/>
                    <a:pt x="1735" y="6566"/>
                    <a:pt x="1731" y="6566"/>
                  </a:cubicBezTo>
                  <a:lnTo>
                    <a:pt x="1731" y="6566"/>
                  </a:lnTo>
                  <a:cubicBezTo>
                    <a:pt x="1726" y="6566"/>
                    <a:pt x="1723" y="6563"/>
                    <a:pt x="1723" y="6558"/>
                  </a:cubicBezTo>
                  <a:cubicBezTo>
                    <a:pt x="1723" y="6554"/>
                    <a:pt x="1726" y="6550"/>
                    <a:pt x="1731" y="6550"/>
                  </a:cubicBezTo>
                  <a:close/>
                  <a:moveTo>
                    <a:pt x="1763" y="6550"/>
                  </a:moveTo>
                  <a:lnTo>
                    <a:pt x="1763" y="6550"/>
                  </a:lnTo>
                  <a:cubicBezTo>
                    <a:pt x="1767" y="6550"/>
                    <a:pt x="1771" y="6554"/>
                    <a:pt x="1771" y="6558"/>
                  </a:cubicBezTo>
                  <a:cubicBezTo>
                    <a:pt x="1771" y="6563"/>
                    <a:pt x="1767" y="6566"/>
                    <a:pt x="1763" y="6566"/>
                  </a:cubicBezTo>
                  <a:lnTo>
                    <a:pt x="1763" y="6566"/>
                  </a:lnTo>
                  <a:cubicBezTo>
                    <a:pt x="1758" y="6566"/>
                    <a:pt x="1755" y="6563"/>
                    <a:pt x="1755" y="6558"/>
                  </a:cubicBezTo>
                  <a:cubicBezTo>
                    <a:pt x="1755" y="6554"/>
                    <a:pt x="1758" y="6550"/>
                    <a:pt x="1763" y="6550"/>
                  </a:cubicBezTo>
                  <a:close/>
                  <a:moveTo>
                    <a:pt x="1795" y="6550"/>
                  </a:moveTo>
                  <a:lnTo>
                    <a:pt x="1795" y="6550"/>
                  </a:lnTo>
                  <a:cubicBezTo>
                    <a:pt x="1799" y="6550"/>
                    <a:pt x="1803" y="6554"/>
                    <a:pt x="1803" y="6558"/>
                  </a:cubicBezTo>
                  <a:cubicBezTo>
                    <a:pt x="1803" y="6563"/>
                    <a:pt x="1799" y="6566"/>
                    <a:pt x="1795" y="6566"/>
                  </a:cubicBezTo>
                  <a:lnTo>
                    <a:pt x="1795" y="6566"/>
                  </a:lnTo>
                  <a:cubicBezTo>
                    <a:pt x="1790" y="6566"/>
                    <a:pt x="1787" y="6563"/>
                    <a:pt x="1787" y="6558"/>
                  </a:cubicBezTo>
                  <a:cubicBezTo>
                    <a:pt x="1787" y="6554"/>
                    <a:pt x="1790" y="6550"/>
                    <a:pt x="1795" y="6550"/>
                  </a:cubicBezTo>
                  <a:close/>
                  <a:moveTo>
                    <a:pt x="1827" y="6550"/>
                  </a:moveTo>
                  <a:lnTo>
                    <a:pt x="1827" y="6550"/>
                  </a:lnTo>
                  <a:cubicBezTo>
                    <a:pt x="1831" y="6550"/>
                    <a:pt x="1835" y="6554"/>
                    <a:pt x="1835" y="6558"/>
                  </a:cubicBezTo>
                  <a:cubicBezTo>
                    <a:pt x="1835" y="6563"/>
                    <a:pt x="1831" y="6566"/>
                    <a:pt x="1827" y="6566"/>
                  </a:cubicBezTo>
                  <a:lnTo>
                    <a:pt x="1827" y="6566"/>
                  </a:lnTo>
                  <a:cubicBezTo>
                    <a:pt x="1822" y="6566"/>
                    <a:pt x="1819" y="6563"/>
                    <a:pt x="1819" y="6558"/>
                  </a:cubicBezTo>
                  <a:cubicBezTo>
                    <a:pt x="1819" y="6554"/>
                    <a:pt x="1822" y="6550"/>
                    <a:pt x="1827" y="6550"/>
                  </a:cubicBezTo>
                  <a:close/>
                  <a:moveTo>
                    <a:pt x="1859" y="6550"/>
                  </a:moveTo>
                  <a:lnTo>
                    <a:pt x="1859" y="6550"/>
                  </a:lnTo>
                  <a:cubicBezTo>
                    <a:pt x="1863" y="6550"/>
                    <a:pt x="1867" y="6554"/>
                    <a:pt x="1867" y="6558"/>
                  </a:cubicBezTo>
                  <a:cubicBezTo>
                    <a:pt x="1867" y="6563"/>
                    <a:pt x="1863" y="6566"/>
                    <a:pt x="1859" y="6566"/>
                  </a:cubicBezTo>
                  <a:lnTo>
                    <a:pt x="1859" y="6566"/>
                  </a:lnTo>
                  <a:cubicBezTo>
                    <a:pt x="1854" y="6566"/>
                    <a:pt x="1851" y="6563"/>
                    <a:pt x="1851" y="6558"/>
                  </a:cubicBezTo>
                  <a:cubicBezTo>
                    <a:pt x="1851" y="6554"/>
                    <a:pt x="1854" y="6550"/>
                    <a:pt x="1859" y="6550"/>
                  </a:cubicBezTo>
                  <a:close/>
                  <a:moveTo>
                    <a:pt x="1891" y="6550"/>
                  </a:moveTo>
                  <a:lnTo>
                    <a:pt x="1891" y="6550"/>
                  </a:lnTo>
                  <a:cubicBezTo>
                    <a:pt x="1895" y="6550"/>
                    <a:pt x="1899" y="6554"/>
                    <a:pt x="1899" y="6558"/>
                  </a:cubicBezTo>
                  <a:cubicBezTo>
                    <a:pt x="1899" y="6563"/>
                    <a:pt x="1895" y="6566"/>
                    <a:pt x="1891" y="6566"/>
                  </a:cubicBezTo>
                  <a:lnTo>
                    <a:pt x="1891" y="6566"/>
                  </a:lnTo>
                  <a:cubicBezTo>
                    <a:pt x="1886" y="6566"/>
                    <a:pt x="1883" y="6563"/>
                    <a:pt x="1883" y="6558"/>
                  </a:cubicBezTo>
                  <a:cubicBezTo>
                    <a:pt x="1883" y="6554"/>
                    <a:pt x="1886" y="6550"/>
                    <a:pt x="1891" y="6550"/>
                  </a:cubicBezTo>
                  <a:close/>
                  <a:moveTo>
                    <a:pt x="1923" y="6550"/>
                  </a:moveTo>
                  <a:lnTo>
                    <a:pt x="1923" y="6550"/>
                  </a:lnTo>
                  <a:cubicBezTo>
                    <a:pt x="1927" y="6550"/>
                    <a:pt x="1931" y="6554"/>
                    <a:pt x="1931" y="6558"/>
                  </a:cubicBezTo>
                  <a:cubicBezTo>
                    <a:pt x="1931" y="6563"/>
                    <a:pt x="1927" y="6566"/>
                    <a:pt x="1923" y="6566"/>
                  </a:cubicBezTo>
                  <a:lnTo>
                    <a:pt x="1923" y="6566"/>
                  </a:lnTo>
                  <a:cubicBezTo>
                    <a:pt x="1918" y="6566"/>
                    <a:pt x="1915" y="6563"/>
                    <a:pt x="1915" y="6558"/>
                  </a:cubicBezTo>
                  <a:cubicBezTo>
                    <a:pt x="1915" y="6554"/>
                    <a:pt x="1918" y="6550"/>
                    <a:pt x="1923" y="6550"/>
                  </a:cubicBezTo>
                  <a:close/>
                  <a:moveTo>
                    <a:pt x="1955" y="6550"/>
                  </a:moveTo>
                  <a:lnTo>
                    <a:pt x="1955" y="6550"/>
                  </a:lnTo>
                  <a:cubicBezTo>
                    <a:pt x="1959" y="6550"/>
                    <a:pt x="1963" y="6554"/>
                    <a:pt x="1963" y="6558"/>
                  </a:cubicBezTo>
                  <a:cubicBezTo>
                    <a:pt x="1963" y="6563"/>
                    <a:pt x="1959" y="6566"/>
                    <a:pt x="1955" y="6566"/>
                  </a:cubicBezTo>
                  <a:lnTo>
                    <a:pt x="1955" y="6566"/>
                  </a:lnTo>
                  <a:cubicBezTo>
                    <a:pt x="1950" y="6566"/>
                    <a:pt x="1947" y="6563"/>
                    <a:pt x="1947" y="6558"/>
                  </a:cubicBezTo>
                  <a:cubicBezTo>
                    <a:pt x="1947" y="6554"/>
                    <a:pt x="1950" y="6550"/>
                    <a:pt x="1955" y="6550"/>
                  </a:cubicBezTo>
                  <a:close/>
                  <a:moveTo>
                    <a:pt x="1987" y="6550"/>
                  </a:moveTo>
                  <a:lnTo>
                    <a:pt x="1987" y="6550"/>
                  </a:lnTo>
                  <a:cubicBezTo>
                    <a:pt x="1991" y="6550"/>
                    <a:pt x="1995" y="6554"/>
                    <a:pt x="1995" y="6558"/>
                  </a:cubicBezTo>
                  <a:cubicBezTo>
                    <a:pt x="1995" y="6563"/>
                    <a:pt x="1991" y="6566"/>
                    <a:pt x="1987" y="6566"/>
                  </a:cubicBezTo>
                  <a:lnTo>
                    <a:pt x="1987" y="6566"/>
                  </a:lnTo>
                  <a:cubicBezTo>
                    <a:pt x="1982" y="6566"/>
                    <a:pt x="1979" y="6563"/>
                    <a:pt x="1979" y="6558"/>
                  </a:cubicBezTo>
                  <a:cubicBezTo>
                    <a:pt x="1979" y="6554"/>
                    <a:pt x="1982" y="6550"/>
                    <a:pt x="1987" y="6550"/>
                  </a:cubicBezTo>
                  <a:close/>
                  <a:moveTo>
                    <a:pt x="2019" y="6550"/>
                  </a:moveTo>
                  <a:lnTo>
                    <a:pt x="2019" y="6550"/>
                  </a:lnTo>
                  <a:cubicBezTo>
                    <a:pt x="2023" y="6550"/>
                    <a:pt x="2027" y="6554"/>
                    <a:pt x="2027" y="6558"/>
                  </a:cubicBezTo>
                  <a:cubicBezTo>
                    <a:pt x="2027" y="6563"/>
                    <a:pt x="2023" y="6566"/>
                    <a:pt x="2019" y="6566"/>
                  </a:cubicBezTo>
                  <a:lnTo>
                    <a:pt x="2019" y="6566"/>
                  </a:lnTo>
                  <a:cubicBezTo>
                    <a:pt x="2014" y="6566"/>
                    <a:pt x="2011" y="6563"/>
                    <a:pt x="2011" y="6558"/>
                  </a:cubicBezTo>
                  <a:cubicBezTo>
                    <a:pt x="2011" y="6554"/>
                    <a:pt x="2014" y="6550"/>
                    <a:pt x="2019" y="6550"/>
                  </a:cubicBezTo>
                  <a:close/>
                  <a:moveTo>
                    <a:pt x="2051" y="6550"/>
                  </a:moveTo>
                  <a:lnTo>
                    <a:pt x="2051" y="6550"/>
                  </a:lnTo>
                  <a:cubicBezTo>
                    <a:pt x="2055" y="6550"/>
                    <a:pt x="2059" y="6554"/>
                    <a:pt x="2059" y="6558"/>
                  </a:cubicBezTo>
                  <a:cubicBezTo>
                    <a:pt x="2059" y="6563"/>
                    <a:pt x="2055" y="6566"/>
                    <a:pt x="2051" y="6566"/>
                  </a:cubicBezTo>
                  <a:lnTo>
                    <a:pt x="2051" y="6566"/>
                  </a:lnTo>
                  <a:cubicBezTo>
                    <a:pt x="2046" y="6566"/>
                    <a:pt x="2043" y="6563"/>
                    <a:pt x="2043" y="6558"/>
                  </a:cubicBezTo>
                  <a:cubicBezTo>
                    <a:pt x="2043" y="6554"/>
                    <a:pt x="2046" y="6550"/>
                    <a:pt x="2051" y="6550"/>
                  </a:cubicBezTo>
                  <a:close/>
                  <a:moveTo>
                    <a:pt x="2083" y="6550"/>
                  </a:moveTo>
                  <a:lnTo>
                    <a:pt x="2083" y="6550"/>
                  </a:lnTo>
                  <a:cubicBezTo>
                    <a:pt x="2087" y="6550"/>
                    <a:pt x="2091" y="6554"/>
                    <a:pt x="2091" y="6558"/>
                  </a:cubicBezTo>
                  <a:cubicBezTo>
                    <a:pt x="2091" y="6563"/>
                    <a:pt x="2087" y="6566"/>
                    <a:pt x="2083" y="6566"/>
                  </a:cubicBezTo>
                  <a:lnTo>
                    <a:pt x="2083" y="6566"/>
                  </a:lnTo>
                  <a:cubicBezTo>
                    <a:pt x="2078" y="6566"/>
                    <a:pt x="2075" y="6563"/>
                    <a:pt x="2075" y="6558"/>
                  </a:cubicBezTo>
                  <a:cubicBezTo>
                    <a:pt x="2075" y="6554"/>
                    <a:pt x="2078" y="6550"/>
                    <a:pt x="2083" y="6550"/>
                  </a:cubicBezTo>
                  <a:close/>
                  <a:moveTo>
                    <a:pt x="2115" y="6550"/>
                  </a:moveTo>
                  <a:lnTo>
                    <a:pt x="2115" y="6550"/>
                  </a:lnTo>
                  <a:cubicBezTo>
                    <a:pt x="2119" y="6550"/>
                    <a:pt x="2123" y="6554"/>
                    <a:pt x="2123" y="6558"/>
                  </a:cubicBezTo>
                  <a:cubicBezTo>
                    <a:pt x="2123" y="6563"/>
                    <a:pt x="2119" y="6566"/>
                    <a:pt x="2115" y="6566"/>
                  </a:cubicBezTo>
                  <a:lnTo>
                    <a:pt x="2115" y="6566"/>
                  </a:lnTo>
                  <a:cubicBezTo>
                    <a:pt x="2110" y="6566"/>
                    <a:pt x="2107" y="6563"/>
                    <a:pt x="2107" y="6558"/>
                  </a:cubicBezTo>
                  <a:cubicBezTo>
                    <a:pt x="2107" y="6554"/>
                    <a:pt x="2110" y="6550"/>
                    <a:pt x="2115" y="6550"/>
                  </a:cubicBezTo>
                  <a:close/>
                  <a:moveTo>
                    <a:pt x="2147" y="6550"/>
                  </a:moveTo>
                  <a:lnTo>
                    <a:pt x="2147" y="6550"/>
                  </a:lnTo>
                  <a:cubicBezTo>
                    <a:pt x="2151" y="6550"/>
                    <a:pt x="2155" y="6554"/>
                    <a:pt x="2155" y="6558"/>
                  </a:cubicBezTo>
                  <a:cubicBezTo>
                    <a:pt x="2155" y="6563"/>
                    <a:pt x="2151" y="6566"/>
                    <a:pt x="2147" y="6566"/>
                  </a:cubicBezTo>
                  <a:lnTo>
                    <a:pt x="2147" y="6566"/>
                  </a:lnTo>
                  <a:cubicBezTo>
                    <a:pt x="2142" y="6566"/>
                    <a:pt x="2139" y="6563"/>
                    <a:pt x="2139" y="6558"/>
                  </a:cubicBezTo>
                  <a:cubicBezTo>
                    <a:pt x="2139" y="6554"/>
                    <a:pt x="2142" y="6550"/>
                    <a:pt x="2147" y="6550"/>
                  </a:cubicBezTo>
                  <a:close/>
                  <a:moveTo>
                    <a:pt x="2179" y="6550"/>
                  </a:moveTo>
                  <a:lnTo>
                    <a:pt x="2179" y="6550"/>
                  </a:lnTo>
                  <a:cubicBezTo>
                    <a:pt x="2183" y="6550"/>
                    <a:pt x="2187" y="6554"/>
                    <a:pt x="2187" y="6558"/>
                  </a:cubicBezTo>
                  <a:cubicBezTo>
                    <a:pt x="2187" y="6563"/>
                    <a:pt x="2183" y="6566"/>
                    <a:pt x="2179" y="6566"/>
                  </a:cubicBezTo>
                  <a:lnTo>
                    <a:pt x="2179" y="6566"/>
                  </a:lnTo>
                  <a:cubicBezTo>
                    <a:pt x="2174" y="6566"/>
                    <a:pt x="2171" y="6563"/>
                    <a:pt x="2171" y="6558"/>
                  </a:cubicBezTo>
                  <a:cubicBezTo>
                    <a:pt x="2171" y="6554"/>
                    <a:pt x="2174" y="6550"/>
                    <a:pt x="2179" y="6550"/>
                  </a:cubicBezTo>
                  <a:close/>
                  <a:moveTo>
                    <a:pt x="2211" y="6550"/>
                  </a:moveTo>
                  <a:lnTo>
                    <a:pt x="2211" y="6550"/>
                  </a:lnTo>
                  <a:cubicBezTo>
                    <a:pt x="2215" y="6550"/>
                    <a:pt x="2219" y="6554"/>
                    <a:pt x="2219" y="6558"/>
                  </a:cubicBezTo>
                  <a:cubicBezTo>
                    <a:pt x="2219" y="6563"/>
                    <a:pt x="2215" y="6566"/>
                    <a:pt x="2211" y="6566"/>
                  </a:cubicBezTo>
                  <a:lnTo>
                    <a:pt x="2211" y="6566"/>
                  </a:lnTo>
                  <a:cubicBezTo>
                    <a:pt x="2206" y="6566"/>
                    <a:pt x="2203" y="6563"/>
                    <a:pt x="2203" y="6558"/>
                  </a:cubicBezTo>
                  <a:cubicBezTo>
                    <a:pt x="2203" y="6554"/>
                    <a:pt x="2206" y="6550"/>
                    <a:pt x="2211" y="6550"/>
                  </a:cubicBezTo>
                  <a:close/>
                  <a:moveTo>
                    <a:pt x="2243" y="6550"/>
                  </a:moveTo>
                  <a:lnTo>
                    <a:pt x="2243" y="6550"/>
                  </a:lnTo>
                  <a:cubicBezTo>
                    <a:pt x="2247" y="6550"/>
                    <a:pt x="2251" y="6554"/>
                    <a:pt x="2251" y="6558"/>
                  </a:cubicBezTo>
                  <a:cubicBezTo>
                    <a:pt x="2251" y="6563"/>
                    <a:pt x="2247" y="6566"/>
                    <a:pt x="2243" y="6566"/>
                  </a:cubicBezTo>
                  <a:lnTo>
                    <a:pt x="2243" y="6566"/>
                  </a:lnTo>
                  <a:cubicBezTo>
                    <a:pt x="2238" y="6566"/>
                    <a:pt x="2235" y="6563"/>
                    <a:pt x="2235" y="6558"/>
                  </a:cubicBezTo>
                  <a:cubicBezTo>
                    <a:pt x="2235" y="6554"/>
                    <a:pt x="2238" y="6550"/>
                    <a:pt x="2243" y="6550"/>
                  </a:cubicBezTo>
                  <a:close/>
                  <a:moveTo>
                    <a:pt x="2275" y="6550"/>
                  </a:moveTo>
                  <a:lnTo>
                    <a:pt x="2275" y="6550"/>
                  </a:lnTo>
                  <a:cubicBezTo>
                    <a:pt x="2279" y="6550"/>
                    <a:pt x="2283" y="6554"/>
                    <a:pt x="2283" y="6558"/>
                  </a:cubicBezTo>
                  <a:cubicBezTo>
                    <a:pt x="2283" y="6563"/>
                    <a:pt x="2279" y="6566"/>
                    <a:pt x="2275" y="6566"/>
                  </a:cubicBezTo>
                  <a:lnTo>
                    <a:pt x="2275" y="6566"/>
                  </a:lnTo>
                  <a:cubicBezTo>
                    <a:pt x="2270" y="6566"/>
                    <a:pt x="2267" y="6563"/>
                    <a:pt x="2267" y="6558"/>
                  </a:cubicBezTo>
                  <a:cubicBezTo>
                    <a:pt x="2267" y="6554"/>
                    <a:pt x="2270" y="6550"/>
                    <a:pt x="2275" y="6550"/>
                  </a:cubicBezTo>
                  <a:close/>
                  <a:moveTo>
                    <a:pt x="2307" y="6550"/>
                  </a:moveTo>
                  <a:lnTo>
                    <a:pt x="2307" y="6550"/>
                  </a:lnTo>
                  <a:cubicBezTo>
                    <a:pt x="2311" y="6550"/>
                    <a:pt x="2315" y="6554"/>
                    <a:pt x="2315" y="6558"/>
                  </a:cubicBezTo>
                  <a:cubicBezTo>
                    <a:pt x="2315" y="6563"/>
                    <a:pt x="2311" y="6566"/>
                    <a:pt x="2307" y="6566"/>
                  </a:cubicBezTo>
                  <a:lnTo>
                    <a:pt x="2307" y="6566"/>
                  </a:lnTo>
                  <a:cubicBezTo>
                    <a:pt x="2302" y="6566"/>
                    <a:pt x="2299" y="6563"/>
                    <a:pt x="2299" y="6558"/>
                  </a:cubicBezTo>
                  <a:cubicBezTo>
                    <a:pt x="2299" y="6554"/>
                    <a:pt x="2302" y="6550"/>
                    <a:pt x="2307" y="6550"/>
                  </a:cubicBezTo>
                  <a:close/>
                  <a:moveTo>
                    <a:pt x="2339" y="6550"/>
                  </a:moveTo>
                  <a:lnTo>
                    <a:pt x="2339" y="6550"/>
                  </a:lnTo>
                  <a:cubicBezTo>
                    <a:pt x="2343" y="6550"/>
                    <a:pt x="2347" y="6554"/>
                    <a:pt x="2347" y="6558"/>
                  </a:cubicBezTo>
                  <a:cubicBezTo>
                    <a:pt x="2347" y="6563"/>
                    <a:pt x="2343" y="6566"/>
                    <a:pt x="2339" y="6566"/>
                  </a:cubicBezTo>
                  <a:lnTo>
                    <a:pt x="2339" y="6566"/>
                  </a:lnTo>
                  <a:cubicBezTo>
                    <a:pt x="2334" y="6566"/>
                    <a:pt x="2331" y="6563"/>
                    <a:pt x="2331" y="6558"/>
                  </a:cubicBezTo>
                  <a:cubicBezTo>
                    <a:pt x="2331" y="6554"/>
                    <a:pt x="2334" y="6550"/>
                    <a:pt x="2339" y="6550"/>
                  </a:cubicBezTo>
                  <a:close/>
                  <a:moveTo>
                    <a:pt x="2371" y="6550"/>
                  </a:moveTo>
                  <a:lnTo>
                    <a:pt x="2371" y="6550"/>
                  </a:lnTo>
                  <a:cubicBezTo>
                    <a:pt x="2375" y="6550"/>
                    <a:pt x="2379" y="6554"/>
                    <a:pt x="2379" y="6558"/>
                  </a:cubicBezTo>
                  <a:cubicBezTo>
                    <a:pt x="2379" y="6563"/>
                    <a:pt x="2375" y="6566"/>
                    <a:pt x="2371" y="6566"/>
                  </a:cubicBezTo>
                  <a:lnTo>
                    <a:pt x="2371" y="6566"/>
                  </a:lnTo>
                  <a:cubicBezTo>
                    <a:pt x="2366" y="6566"/>
                    <a:pt x="2363" y="6563"/>
                    <a:pt x="2363" y="6558"/>
                  </a:cubicBezTo>
                  <a:cubicBezTo>
                    <a:pt x="2363" y="6554"/>
                    <a:pt x="2366" y="6550"/>
                    <a:pt x="2371" y="6550"/>
                  </a:cubicBezTo>
                  <a:close/>
                  <a:moveTo>
                    <a:pt x="2403" y="6550"/>
                  </a:moveTo>
                  <a:lnTo>
                    <a:pt x="2403" y="6550"/>
                  </a:lnTo>
                  <a:cubicBezTo>
                    <a:pt x="2407" y="6550"/>
                    <a:pt x="2411" y="6554"/>
                    <a:pt x="2411" y="6558"/>
                  </a:cubicBezTo>
                  <a:cubicBezTo>
                    <a:pt x="2411" y="6563"/>
                    <a:pt x="2407" y="6566"/>
                    <a:pt x="2403" y="6566"/>
                  </a:cubicBezTo>
                  <a:lnTo>
                    <a:pt x="2403" y="6566"/>
                  </a:lnTo>
                  <a:cubicBezTo>
                    <a:pt x="2399" y="6566"/>
                    <a:pt x="2395" y="6563"/>
                    <a:pt x="2395" y="6558"/>
                  </a:cubicBezTo>
                  <a:cubicBezTo>
                    <a:pt x="2395" y="6554"/>
                    <a:pt x="2399" y="6550"/>
                    <a:pt x="2403" y="6550"/>
                  </a:cubicBezTo>
                  <a:close/>
                  <a:moveTo>
                    <a:pt x="2435" y="6550"/>
                  </a:moveTo>
                  <a:lnTo>
                    <a:pt x="2435" y="6550"/>
                  </a:lnTo>
                  <a:cubicBezTo>
                    <a:pt x="2439" y="6550"/>
                    <a:pt x="2443" y="6554"/>
                    <a:pt x="2443" y="6558"/>
                  </a:cubicBezTo>
                  <a:cubicBezTo>
                    <a:pt x="2443" y="6563"/>
                    <a:pt x="2439" y="6566"/>
                    <a:pt x="2435" y="6566"/>
                  </a:cubicBezTo>
                  <a:lnTo>
                    <a:pt x="2435" y="6566"/>
                  </a:lnTo>
                  <a:cubicBezTo>
                    <a:pt x="2431" y="6566"/>
                    <a:pt x="2427" y="6563"/>
                    <a:pt x="2427" y="6558"/>
                  </a:cubicBezTo>
                  <a:cubicBezTo>
                    <a:pt x="2427" y="6554"/>
                    <a:pt x="2431" y="6550"/>
                    <a:pt x="2435" y="6550"/>
                  </a:cubicBezTo>
                  <a:close/>
                  <a:moveTo>
                    <a:pt x="2467" y="6550"/>
                  </a:moveTo>
                  <a:lnTo>
                    <a:pt x="2467" y="6550"/>
                  </a:lnTo>
                  <a:cubicBezTo>
                    <a:pt x="2471" y="6550"/>
                    <a:pt x="2475" y="6554"/>
                    <a:pt x="2475" y="6558"/>
                  </a:cubicBezTo>
                  <a:cubicBezTo>
                    <a:pt x="2475" y="6563"/>
                    <a:pt x="2471" y="6566"/>
                    <a:pt x="2467" y="6566"/>
                  </a:cubicBezTo>
                  <a:lnTo>
                    <a:pt x="2467" y="6566"/>
                  </a:lnTo>
                  <a:cubicBezTo>
                    <a:pt x="2463" y="6566"/>
                    <a:pt x="2459" y="6563"/>
                    <a:pt x="2459" y="6558"/>
                  </a:cubicBezTo>
                  <a:cubicBezTo>
                    <a:pt x="2459" y="6554"/>
                    <a:pt x="2463" y="6550"/>
                    <a:pt x="2467" y="6550"/>
                  </a:cubicBezTo>
                  <a:close/>
                  <a:moveTo>
                    <a:pt x="2499" y="6550"/>
                  </a:moveTo>
                  <a:lnTo>
                    <a:pt x="2499" y="6550"/>
                  </a:lnTo>
                  <a:cubicBezTo>
                    <a:pt x="2503" y="6550"/>
                    <a:pt x="2507" y="6554"/>
                    <a:pt x="2507" y="6558"/>
                  </a:cubicBezTo>
                  <a:cubicBezTo>
                    <a:pt x="2507" y="6563"/>
                    <a:pt x="2503" y="6566"/>
                    <a:pt x="2499" y="6566"/>
                  </a:cubicBezTo>
                  <a:lnTo>
                    <a:pt x="2499" y="6566"/>
                  </a:lnTo>
                  <a:cubicBezTo>
                    <a:pt x="2495" y="6566"/>
                    <a:pt x="2491" y="6563"/>
                    <a:pt x="2491" y="6558"/>
                  </a:cubicBezTo>
                  <a:cubicBezTo>
                    <a:pt x="2491" y="6554"/>
                    <a:pt x="2495" y="6550"/>
                    <a:pt x="2499" y="6550"/>
                  </a:cubicBezTo>
                  <a:close/>
                  <a:moveTo>
                    <a:pt x="2531" y="6550"/>
                  </a:moveTo>
                  <a:lnTo>
                    <a:pt x="2531" y="6550"/>
                  </a:lnTo>
                  <a:cubicBezTo>
                    <a:pt x="2535" y="6550"/>
                    <a:pt x="2539" y="6554"/>
                    <a:pt x="2539" y="6558"/>
                  </a:cubicBezTo>
                  <a:cubicBezTo>
                    <a:pt x="2539" y="6563"/>
                    <a:pt x="2535" y="6566"/>
                    <a:pt x="2531" y="6566"/>
                  </a:cubicBezTo>
                  <a:lnTo>
                    <a:pt x="2531" y="6566"/>
                  </a:lnTo>
                  <a:cubicBezTo>
                    <a:pt x="2527" y="6566"/>
                    <a:pt x="2523" y="6563"/>
                    <a:pt x="2523" y="6558"/>
                  </a:cubicBezTo>
                  <a:cubicBezTo>
                    <a:pt x="2523" y="6554"/>
                    <a:pt x="2527" y="6550"/>
                    <a:pt x="2531" y="6550"/>
                  </a:cubicBezTo>
                  <a:close/>
                  <a:moveTo>
                    <a:pt x="2563" y="6550"/>
                  </a:moveTo>
                  <a:lnTo>
                    <a:pt x="2563" y="6550"/>
                  </a:lnTo>
                  <a:cubicBezTo>
                    <a:pt x="2567" y="6550"/>
                    <a:pt x="2571" y="6554"/>
                    <a:pt x="2571" y="6558"/>
                  </a:cubicBezTo>
                  <a:cubicBezTo>
                    <a:pt x="2571" y="6563"/>
                    <a:pt x="2567" y="6566"/>
                    <a:pt x="2563" y="6566"/>
                  </a:cubicBezTo>
                  <a:lnTo>
                    <a:pt x="2563" y="6566"/>
                  </a:lnTo>
                  <a:cubicBezTo>
                    <a:pt x="2559" y="6566"/>
                    <a:pt x="2555" y="6563"/>
                    <a:pt x="2555" y="6558"/>
                  </a:cubicBezTo>
                  <a:cubicBezTo>
                    <a:pt x="2555" y="6554"/>
                    <a:pt x="2559" y="6550"/>
                    <a:pt x="2563" y="6550"/>
                  </a:cubicBezTo>
                  <a:close/>
                  <a:moveTo>
                    <a:pt x="2595" y="6550"/>
                  </a:moveTo>
                  <a:lnTo>
                    <a:pt x="2595" y="6550"/>
                  </a:lnTo>
                  <a:cubicBezTo>
                    <a:pt x="2599" y="6550"/>
                    <a:pt x="2603" y="6554"/>
                    <a:pt x="2603" y="6558"/>
                  </a:cubicBezTo>
                  <a:cubicBezTo>
                    <a:pt x="2603" y="6563"/>
                    <a:pt x="2599" y="6566"/>
                    <a:pt x="2595" y="6566"/>
                  </a:cubicBezTo>
                  <a:lnTo>
                    <a:pt x="2595" y="6566"/>
                  </a:lnTo>
                  <a:cubicBezTo>
                    <a:pt x="2591" y="6566"/>
                    <a:pt x="2587" y="6563"/>
                    <a:pt x="2587" y="6558"/>
                  </a:cubicBezTo>
                  <a:cubicBezTo>
                    <a:pt x="2587" y="6554"/>
                    <a:pt x="2591" y="6550"/>
                    <a:pt x="2595" y="6550"/>
                  </a:cubicBezTo>
                  <a:close/>
                  <a:moveTo>
                    <a:pt x="2627" y="6550"/>
                  </a:moveTo>
                  <a:lnTo>
                    <a:pt x="2627" y="6550"/>
                  </a:lnTo>
                  <a:cubicBezTo>
                    <a:pt x="2631" y="6550"/>
                    <a:pt x="2635" y="6554"/>
                    <a:pt x="2635" y="6558"/>
                  </a:cubicBezTo>
                  <a:cubicBezTo>
                    <a:pt x="2635" y="6563"/>
                    <a:pt x="2631" y="6566"/>
                    <a:pt x="2627" y="6566"/>
                  </a:cubicBezTo>
                  <a:lnTo>
                    <a:pt x="2627" y="6566"/>
                  </a:lnTo>
                  <a:cubicBezTo>
                    <a:pt x="2623" y="6566"/>
                    <a:pt x="2619" y="6563"/>
                    <a:pt x="2619" y="6558"/>
                  </a:cubicBezTo>
                  <a:cubicBezTo>
                    <a:pt x="2619" y="6554"/>
                    <a:pt x="2623" y="6550"/>
                    <a:pt x="2627" y="6550"/>
                  </a:cubicBezTo>
                  <a:close/>
                  <a:moveTo>
                    <a:pt x="2659" y="6550"/>
                  </a:moveTo>
                  <a:lnTo>
                    <a:pt x="2659" y="6550"/>
                  </a:lnTo>
                  <a:cubicBezTo>
                    <a:pt x="2663" y="6550"/>
                    <a:pt x="2667" y="6554"/>
                    <a:pt x="2667" y="6558"/>
                  </a:cubicBezTo>
                  <a:cubicBezTo>
                    <a:pt x="2667" y="6563"/>
                    <a:pt x="2663" y="6566"/>
                    <a:pt x="2659" y="6566"/>
                  </a:cubicBezTo>
                  <a:lnTo>
                    <a:pt x="2659" y="6566"/>
                  </a:lnTo>
                  <a:cubicBezTo>
                    <a:pt x="2655" y="6566"/>
                    <a:pt x="2651" y="6563"/>
                    <a:pt x="2651" y="6558"/>
                  </a:cubicBezTo>
                  <a:cubicBezTo>
                    <a:pt x="2651" y="6554"/>
                    <a:pt x="2655" y="6550"/>
                    <a:pt x="2659" y="6550"/>
                  </a:cubicBezTo>
                  <a:close/>
                  <a:moveTo>
                    <a:pt x="2691" y="6550"/>
                  </a:moveTo>
                  <a:lnTo>
                    <a:pt x="2691" y="6550"/>
                  </a:lnTo>
                  <a:cubicBezTo>
                    <a:pt x="2695" y="6550"/>
                    <a:pt x="2699" y="6554"/>
                    <a:pt x="2699" y="6558"/>
                  </a:cubicBezTo>
                  <a:cubicBezTo>
                    <a:pt x="2699" y="6563"/>
                    <a:pt x="2695" y="6566"/>
                    <a:pt x="2691" y="6566"/>
                  </a:cubicBezTo>
                  <a:lnTo>
                    <a:pt x="2691" y="6566"/>
                  </a:lnTo>
                  <a:cubicBezTo>
                    <a:pt x="2687" y="6566"/>
                    <a:pt x="2683" y="6563"/>
                    <a:pt x="2683" y="6558"/>
                  </a:cubicBezTo>
                  <a:cubicBezTo>
                    <a:pt x="2683" y="6554"/>
                    <a:pt x="2687" y="6550"/>
                    <a:pt x="2691" y="6550"/>
                  </a:cubicBezTo>
                  <a:close/>
                  <a:moveTo>
                    <a:pt x="2723" y="6550"/>
                  </a:moveTo>
                  <a:lnTo>
                    <a:pt x="2723" y="6550"/>
                  </a:lnTo>
                  <a:cubicBezTo>
                    <a:pt x="2728" y="6550"/>
                    <a:pt x="2731" y="6554"/>
                    <a:pt x="2731" y="6558"/>
                  </a:cubicBezTo>
                  <a:cubicBezTo>
                    <a:pt x="2731" y="6563"/>
                    <a:pt x="2728" y="6566"/>
                    <a:pt x="2723" y="6566"/>
                  </a:cubicBezTo>
                  <a:lnTo>
                    <a:pt x="2723" y="6566"/>
                  </a:lnTo>
                  <a:cubicBezTo>
                    <a:pt x="2719" y="6566"/>
                    <a:pt x="2715" y="6563"/>
                    <a:pt x="2715" y="6558"/>
                  </a:cubicBezTo>
                  <a:cubicBezTo>
                    <a:pt x="2715" y="6554"/>
                    <a:pt x="2719" y="6550"/>
                    <a:pt x="2723" y="6550"/>
                  </a:cubicBezTo>
                  <a:close/>
                  <a:moveTo>
                    <a:pt x="2755" y="6550"/>
                  </a:moveTo>
                  <a:lnTo>
                    <a:pt x="2755" y="6550"/>
                  </a:lnTo>
                  <a:cubicBezTo>
                    <a:pt x="2760" y="6550"/>
                    <a:pt x="2763" y="6554"/>
                    <a:pt x="2763" y="6558"/>
                  </a:cubicBezTo>
                  <a:cubicBezTo>
                    <a:pt x="2763" y="6563"/>
                    <a:pt x="2760" y="6566"/>
                    <a:pt x="2755" y="6566"/>
                  </a:cubicBezTo>
                  <a:lnTo>
                    <a:pt x="2755" y="6566"/>
                  </a:lnTo>
                  <a:cubicBezTo>
                    <a:pt x="2751" y="6566"/>
                    <a:pt x="2747" y="6563"/>
                    <a:pt x="2747" y="6558"/>
                  </a:cubicBezTo>
                  <a:cubicBezTo>
                    <a:pt x="2747" y="6554"/>
                    <a:pt x="2751" y="6550"/>
                    <a:pt x="2755" y="6550"/>
                  </a:cubicBezTo>
                  <a:close/>
                  <a:moveTo>
                    <a:pt x="2787" y="6550"/>
                  </a:moveTo>
                  <a:lnTo>
                    <a:pt x="2787" y="6550"/>
                  </a:lnTo>
                  <a:cubicBezTo>
                    <a:pt x="2792" y="6550"/>
                    <a:pt x="2795" y="6554"/>
                    <a:pt x="2795" y="6558"/>
                  </a:cubicBezTo>
                  <a:cubicBezTo>
                    <a:pt x="2795" y="6563"/>
                    <a:pt x="2792" y="6566"/>
                    <a:pt x="2787" y="6566"/>
                  </a:cubicBezTo>
                  <a:lnTo>
                    <a:pt x="2787" y="6566"/>
                  </a:lnTo>
                  <a:cubicBezTo>
                    <a:pt x="2783" y="6566"/>
                    <a:pt x="2779" y="6563"/>
                    <a:pt x="2779" y="6558"/>
                  </a:cubicBezTo>
                  <a:cubicBezTo>
                    <a:pt x="2779" y="6554"/>
                    <a:pt x="2783" y="6550"/>
                    <a:pt x="2787" y="6550"/>
                  </a:cubicBezTo>
                  <a:close/>
                  <a:moveTo>
                    <a:pt x="2819" y="6550"/>
                  </a:moveTo>
                  <a:lnTo>
                    <a:pt x="2819" y="6550"/>
                  </a:lnTo>
                  <a:cubicBezTo>
                    <a:pt x="2824" y="6550"/>
                    <a:pt x="2827" y="6554"/>
                    <a:pt x="2827" y="6558"/>
                  </a:cubicBezTo>
                  <a:cubicBezTo>
                    <a:pt x="2827" y="6563"/>
                    <a:pt x="2824" y="6566"/>
                    <a:pt x="2819" y="6566"/>
                  </a:cubicBezTo>
                  <a:lnTo>
                    <a:pt x="2819" y="6566"/>
                  </a:lnTo>
                  <a:cubicBezTo>
                    <a:pt x="2815" y="6566"/>
                    <a:pt x="2811" y="6563"/>
                    <a:pt x="2811" y="6558"/>
                  </a:cubicBezTo>
                  <a:cubicBezTo>
                    <a:pt x="2811" y="6554"/>
                    <a:pt x="2815" y="6550"/>
                    <a:pt x="2819" y="6550"/>
                  </a:cubicBezTo>
                  <a:close/>
                  <a:moveTo>
                    <a:pt x="2851" y="6550"/>
                  </a:moveTo>
                  <a:lnTo>
                    <a:pt x="2851" y="6550"/>
                  </a:lnTo>
                  <a:cubicBezTo>
                    <a:pt x="2856" y="6550"/>
                    <a:pt x="2859" y="6554"/>
                    <a:pt x="2859" y="6558"/>
                  </a:cubicBezTo>
                  <a:cubicBezTo>
                    <a:pt x="2859" y="6563"/>
                    <a:pt x="2856" y="6566"/>
                    <a:pt x="2851" y="6566"/>
                  </a:cubicBezTo>
                  <a:lnTo>
                    <a:pt x="2851" y="6566"/>
                  </a:lnTo>
                  <a:cubicBezTo>
                    <a:pt x="2847" y="6566"/>
                    <a:pt x="2843" y="6563"/>
                    <a:pt x="2843" y="6558"/>
                  </a:cubicBezTo>
                  <a:cubicBezTo>
                    <a:pt x="2843" y="6554"/>
                    <a:pt x="2847" y="6550"/>
                    <a:pt x="2851" y="6550"/>
                  </a:cubicBezTo>
                  <a:close/>
                  <a:moveTo>
                    <a:pt x="2883" y="6550"/>
                  </a:moveTo>
                  <a:lnTo>
                    <a:pt x="2883" y="6550"/>
                  </a:lnTo>
                  <a:cubicBezTo>
                    <a:pt x="2888" y="6550"/>
                    <a:pt x="2891" y="6554"/>
                    <a:pt x="2891" y="6558"/>
                  </a:cubicBezTo>
                  <a:cubicBezTo>
                    <a:pt x="2891" y="6563"/>
                    <a:pt x="2888" y="6566"/>
                    <a:pt x="2883" y="6566"/>
                  </a:cubicBezTo>
                  <a:lnTo>
                    <a:pt x="2883" y="6566"/>
                  </a:lnTo>
                  <a:cubicBezTo>
                    <a:pt x="2879" y="6566"/>
                    <a:pt x="2875" y="6563"/>
                    <a:pt x="2875" y="6558"/>
                  </a:cubicBezTo>
                  <a:cubicBezTo>
                    <a:pt x="2875" y="6554"/>
                    <a:pt x="2879" y="6550"/>
                    <a:pt x="2883" y="6550"/>
                  </a:cubicBezTo>
                  <a:close/>
                  <a:moveTo>
                    <a:pt x="2915" y="6550"/>
                  </a:moveTo>
                  <a:lnTo>
                    <a:pt x="2915" y="6550"/>
                  </a:lnTo>
                  <a:cubicBezTo>
                    <a:pt x="2920" y="6550"/>
                    <a:pt x="2923" y="6554"/>
                    <a:pt x="2923" y="6558"/>
                  </a:cubicBezTo>
                  <a:cubicBezTo>
                    <a:pt x="2923" y="6563"/>
                    <a:pt x="2920" y="6566"/>
                    <a:pt x="2915" y="6566"/>
                  </a:cubicBezTo>
                  <a:lnTo>
                    <a:pt x="2915" y="6566"/>
                  </a:lnTo>
                  <a:cubicBezTo>
                    <a:pt x="2911" y="6566"/>
                    <a:pt x="2907" y="6563"/>
                    <a:pt x="2907" y="6558"/>
                  </a:cubicBezTo>
                  <a:cubicBezTo>
                    <a:pt x="2907" y="6554"/>
                    <a:pt x="2911" y="6550"/>
                    <a:pt x="2915" y="6550"/>
                  </a:cubicBezTo>
                  <a:close/>
                  <a:moveTo>
                    <a:pt x="2947" y="6550"/>
                  </a:moveTo>
                  <a:lnTo>
                    <a:pt x="2947" y="6550"/>
                  </a:lnTo>
                  <a:cubicBezTo>
                    <a:pt x="2952" y="6550"/>
                    <a:pt x="2955" y="6554"/>
                    <a:pt x="2955" y="6558"/>
                  </a:cubicBezTo>
                  <a:cubicBezTo>
                    <a:pt x="2955" y="6563"/>
                    <a:pt x="2952" y="6566"/>
                    <a:pt x="2947" y="6566"/>
                  </a:cubicBezTo>
                  <a:lnTo>
                    <a:pt x="2947" y="6566"/>
                  </a:lnTo>
                  <a:cubicBezTo>
                    <a:pt x="2943" y="6566"/>
                    <a:pt x="2939" y="6563"/>
                    <a:pt x="2939" y="6558"/>
                  </a:cubicBezTo>
                  <a:cubicBezTo>
                    <a:pt x="2939" y="6554"/>
                    <a:pt x="2943" y="6550"/>
                    <a:pt x="2947" y="6550"/>
                  </a:cubicBezTo>
                  <a:close/>
                  <a:moveTo>
                    <a:pt x="2979" y="6550"/>
                  </a:moveTo>
                  <a:lnTo>
                    <a:pt x="2979" y="6550"/>
                  </a:lnTo>
                  <a:cubicBezTo>
                    <a:pt x="2984" y="6550"/>
                    <a:pt x="2987" y="6554"/>
                    <a:pt x="2987" y="6558"/>
                  </a:cubicBezTo>
                  <a:cubicBezTo>
                    <a:pt x="2987" y="6563"/>
                    <a:pt x="2984" y="6566"/>
                    <a:pt x="2979" y="6566"/>
                  </a:cubicBezTo>
                  <a:lnTo>
                    <a:pt x="2979" y="6566"/>
                  </a:lnTo>
                  <a:cubicBezTo>
                    <a:pt x="2975" y="6566"/>
                    <a:pt x="2971" y="6563"/>
                    <a:pt x="2971" y="6558"/>
                  </a:cubicBezTo>
                  <a:cubicBezTo>
                    <a:pt x="2971" y="6554"/>
                    <a:pt x="2975" y="6550"/>
                    <a:pt x="2979" y="6550"/>
                  </a:cubicBezTo>
                  <a:close/>
                  <a:moveTo>
                    <a:pt x="3011" y="6550"/>
                  </a:moveTo>
                  <a:lnTo>
                    <a:pt x="3011" y="6550"/>
                  </a:lnTo>
                  <a:cubicBezTo>
                    <a:pt x="3016" y="6550"/>
                    <a:pt x="3019" y="6554"/>
                    <a:pt x="3019" y="6558"/>
                  </a:cubicBezTo>
                  <a:cubicBezTo>
                    <a:pt x="3019" y="6563"/>
                    <a:pt x="3016" y="6566"/>
                    <a:pt x="3011" y="6566"/>
                  </a:cubicBezTo>
                  <a:lnTo>
                    <a:pt x="3011" y="6566"/>
                  </a:lnTo>
                  <a:cubicBezTo>
                    <a:pt x="3007" y="6566"/>
                    <a:pt x="3003" y="6563"/>
                    <a:pt x="3003" y="6558"/>
                  </a:cubicBezTo>
                  <a:cubicBezTo>
                    <a:pt x="3003" y="6554"/>
                    <a:pt x="3007" y="6550"/>
                    <a:pt x="3011" y="6550"/>
                  </a:cubicBezTo>
                  <a:close/>
                  <a:moveTo>
                    <a:pt x="3043" y="6550"/>
                  </a:moveTo>
                  <a:lnTo>
                    <a:pt x="3043" y="6550"/>
                  </a:lnTo>
                  <a:cubicBezTo>
                    <a:pt x="3048" y="6550"/>
                    <a:pt x="3051" y="6554"/>
                    <a:pt x="3051" y="6558"/>
                  </a:cubicBezTo>
                  <a:cubicBezTo>
                    <a:pt x="3051" y="6563"/>
                    <a:pt x="3048" y="6566"/>
                    <a:pt x="3043" y="6566"/>
                  </a:cubicBezTo>
                  <a:lnTo>
                    <a:pt x="3043" y="6566"/>
                  </a:lnTo>
                  <a:cubicBezTo>
                    <a:pt x="3039" y="6566"/>
                    <a:pt x="3035" y="6563"/>
                    <a:pt x="3035" y="6558"/>
                  </a:cubicBezTo>
                  <a:cubicBezTo>
                    <a:pt x="3035" y="6554"/>
                    <a:pt x="3039" y="6550"/>
                    <a:pt x="3043" y="6550"/>
                  </a:cubicBezTo>
                  <a:close/>
                  <a:moveTo>
                    <a:pt x="3075" y="6550"/>
                  </a:moveTo>
                  <a:lnTo>
                    <a:pt x="3075" y="6550"/>
                  </a:lnTo>
                  <a:cubicBezTo>
                    <a:pt x="3080" y="6550"/>
                    <a:pt x="3083" y="6554"/>
                    <a:pt x="3083" y="6558"/>
                  </a:cubicBezTo>
                  <a:cubicBezTo>
                    <a:pt x="3083" y="6563"/>
                    <a:pt x="3080" y="6566"/>
                    <a:pt x="3075" y="6566"/>
                  </a:cubicBezTo>
                  <a:lnTo>
                    <a:pt x="3075" y="6566"/>
                  </a:lnTo>
                  <a:cubicBezTo>
                    <a:pt x="3071" y="6566"/>
                    <a:pt x="3067" y="6563"/>
                    <a:pt x="3067" y="6558"/>
                  </a:cubicBezTo>
                  <a:cubicBezTo>
                    <a:pt x="3067" y="6554"/>
                    <a:pt x="3071" y="6550"/>
                    <a:pt x="3075" y="6550"/>
                  </a:cubicBezTo>
                  <a:close/>
                  <a:moveTo>
                    <a:pt x="3107" y="6550"/>
                  </a:moveTo>
                  <a:lnTo>
                    <a:pt x="3107" y="6550"/>
                  </a:lnTo>
                  <a:cubicBezTo>
                    <a:pt x="3112" y="6550"/>
                    <a:pt x="3115" y="6554"/>
                    <a:pt x="3115" y="6558"/>
                  </a:cubicBezTo>
                  <a:cubicBezTo>
                    <a:pt x="3115" y="6563"/>
                    <a:pt x="3112" y="6566"/>
                    <a:pt x="3107" y="6566"/>
                  </a:cubicBezTo>
                  <a:lnTo>
                    <a:pt x="3107" y="6566"/>
                  </a:lnTo>
                  <a:cubicBezTo>
                    <a:pt x="3103" y="6566"/>
                    <a:pt x="3099" y="6563"/>
                    <a:pt x="3099" y="6558"/>
                  </a:cubicBezTo>
                  <a:cubicBezTo>
                    <a:pt x="3099" y="6554"/>
                    <a:pt x="3103" y="6550"/>
                    <a:pt x="3107" y="6550"/>
                  </a:cubicBezTo>
                  <a:close/>
                  <a:moveTo>
                    <a:pt x="3139" y="6550"/>
                  </a:moveTo>
                  <a:lnTo>
                    <a:pt x="3139" y="6550"/>
                  </a:lnTo>
                  <a:cubicBezTo>
                    <a:pt x="3144" y="6550"/>
                    <a:pt x="3147" y="6554"/>
                    <a:pt x="3147" y="6558"/>
                  </a:cubicBezTo>
                  <a:cubicBezTo>
                    <a:pt x="3147" y="6563"/>
                    <a:pt x="3144" y="6566"/>
                    <a:pt x="3139" y="6566"/>
                  </a:cubicBezTo>
                  <a:lnTo>
                    <a:pt x="3139" y="6566"/>
                  </a:lnTo>
                  <a:cubicBezTo>
                    <a:pt x="3135" y="6566"/>
                    <a:pt x="3131" y="6563"/>
                    <a:pt x="3131" y="6558"/>
                  </a:cubicBezTo>
                  <a:cubicBezTo>
                    <a:pt x="3131" y="6554"/>
                    <a:pt x="3135" y="6550"/>
                    <a:pt x="3139" y="6550"/>
                  </a:cubicBezTo>
                  <a:close/>
                  <a:moveTo>
                    <a:pt x="3171" y="6550"/>
                  </a:moveTo>
                  <a:lnTo>
                    <a:pt x="3171" y="6550"/>
                  </a:lnTo>
                  <a:cubicBezTo>
                    <a:pt x="3176" y="6550"/>
                    <a:pt x="3179" y="6554"/>
                    <a:pt x="3179" y="6558"/>
                  </a:cubicBezTo>
                  <a:cubicBezTo>
                    <a:pt x="3179" y="6563"/>
                    <a:pt x="3176" y="6566"/>
                    <a:pt x="3171" y="6566"/>
                  </a:cubicBezTo>
                  <a:lnTo>
                    <a:pt x="3171" y="6566"/>
                  </a:lnTo>
                  <a:cubicBezTo>
                    <a:pt x="3167" y="6566"/>
                    <a:pt x="3163" y="6563"/>
                    <a:pt x="3163" y="6558"/>
                  </a:cubicBezTo>
                  <a:cubicBezTo>
                    <a:pt x="3163" y="6554"/>
                    <a:pt x="3167" y="6550"/>
                    <a:pt x="3171" y="6550"/>
                  </a:cubicBezTo>
                  <a:close/>
                  <a:moveTo>
                    <a:pt x="3203" y="6550"/>
                  </a:moveTo>
                  <a:lnTo>
                    <a:pt x="3203" y="6550"/>
                  </a:lnTo>
                  <a:cubicBezTo>
                    <a:pt x="3208" y="6550"/>
                    <a:pt x="3211" y="6554"/>
                    <a:pt x="3211" y="6558"/>
                  </a:cubicBezTo>
                  <a:cubicBezTo>
                    <a:pt x="3211" y="6563"/>
                    <a:pt x="3208" y="6566"/>
                    <a:pt x="3203" y="6566"/>
                  </a:cubicBezTo>
                  <a:lnTo>
                    <a:pt x="3203" y="6566"/>
                  </a:lnTo>
                  <a:cubicBezTo>
                    <a:pt x="3199" y="6566"/>
                    <a:pt x="3195" y="6563"/>
                    <a:pt x="3195" y="6558"/>
                  </a:cubicBezTo>
                  <a:cubicBezTo>
                    <a:pt x="3195" y="6554"/>
                    <a:pt x="3199" y="6550"/>
                    <a:pt x="3203" y="6550"/>
                  </a:cubicBezTo>
                  <a:close/>
                  <a:moveTo>
                    <a:pt x="3235" y="6550"/>
                  </a:moveTo>
                  <a:lnTo>
                    <a:pt x="3235" y="6550"/>
                  </a:lnTo>
                  <a:cubicBezTo>
                    <a:pt x="3240" y="6550"/>
                    <a:pt x="3243" y="6554"/>
                    <a:pt x="3243" y="6558"/>
                  </a:cubicBezTo>
                  <a:cubicBezTo>
                    <a:pt x="3243" y="6563"/>
                    <a:pt x="3240" y="6566"/>
                    <a:pt x="3235" y="6566"/>
                  </a:cubicBezTo>
                  <a:lnTo>
                    <a:pt x="3235" y="6566"/>
                  </a:lnTo>
                  <a:cubicBezTo>
                    <a:pt x="3231" y="6566"/>
                    <a:pt x="3227" y="6563"/>
                    <a:pt x="3227" y="6558"/>
                  </a:cubicBezTo>
                  <a:cubicBezTo>
                    <a:pt x="3227" y="6554"/>
                    <a:pt x="3231" y="6550"/>
                    <a:pt x="3235" y="6550"/>
                  </a:cubicBezTo>
                  <a:close/>
                  <a:moveTo>
                    <a:pt x="3267" y="6550"/>
                  </a:moveTo>
                  <a:lnTo>
                    <a:pt x="3267" y="6550"/>
                  </a:lnTo>
                  <a:cubicBezTo>
                    <a:pt x="3272" y="6550"/>
                    <a:pt x="3275" y="6554"/>
                    <a:pt x="3275" y="6558"/>
                  </a:cubicBezTo>
                  <a:cubicBezTo>
                    <a:pt x="3275" y="6563"/>
                    <a:pt x="3272" y="6566"/>
                    <a:pt x="3267" y="6566"/>
                  </a:cubicBezTo>
                  <a:lnTo>
                    <a:pt x="3267" y="6566"/>
                  </a:lnTo>
                  <a:cubicBezTo>
                    <a:pt x="3263" y="6566"/>
                    <a:pt x="3259" y="6563"/>
                    <a:pt x="3259" y="6558"/>
                  </a:cubicBezTo>
                  <a:cubicBezTo>
                    <a:pt x="3259" y="6554"/>
                    <a:pt x="3263" y="6550"/>
                    <a:pt x="3267" y="6550"/>
                  </a:cubicBezTo>
                  <a:close/>
                  <a:moveTo>
                    <a:pt x="3299" y="6550"/>
                  </a:moveTo>
                  <a:lnTo>
                    <a:pt x="3299" y="6550"/>
                  </a:lnTo>
                  <a:cubicBezTo>
                    <a:pt x="3304" y="6550"/>
                    <a:pt x="3307" y="6554"/>
                    <a:pt x="3307" y="6558"/>
                  </a:cubicBezTo>
                  <a:cubicBezTo>
                    <a:pt x="3307" y="6563"/>
                    <a:pt x="3304" y="6566"/>
                    <a:pt x="3299" y="6566"/>
                  </a:cubicBezTo>
                  <a:lnTo>
                    <a:pt x="3299" y="6566"/>
                  </a:lnTo>
                  <a:cubicBezTo>
                    <a:pt x="3295" y="6566"/>
                    <a:pt x="3291" y="6563"/>
                    <a:pt x="3291" y="6558"/>
                  </a:cubicBezTo>
                  <a:cubicBezTo>
                    <a:pt x="3291" y="6554"/>
                    <a:pt x="3295" y="6550"/>
                    <a:pt x="3299" y="6550"/>
                  </a:cubicBezTo>
                  <a:close/>
                  <a:moveTo>
                    <a:pt x="3331" y="6550"/>
                  </a:moveTo>
                  <a:lnTo>
                    <a:pt x="3331" y="6550"/>
                  </a:lnTo>
                  <a:cubicBezTo>
                    <a:pt x="3336" y="6550"/>
                    <a:pt x="3339" y="6554"/>
                    <a:pt x="3339" y="6558"/>
                  </a:cubicBezTo>
                  <a:cubicBezTo>
                    <a:pt x="3339" y="6563"/>
                    <a:pt x="3336" y="6566"/>
                    <a:pt x="3331" y="6566"/>
                  </a:cubicBezTo>
                  <a:lnTo>
                    <a:pt x="3331" y="6566"/>
                  </a:lnTo>
                  <a:cubicBezTo>
                    <a:pt x="3327" y="6566"/>
                    <a:pt x="3323" y="6563"/>
                    <a:pt x="3323" y="6558"/>
                  </a:cubicBezTo>
                  <a:cubicBezTo>
                    <a:pt x="3323" y="6554"/>
                    <a:pt x="3327" y="6550"/>
                    <a:pt x="3331" y="6550"/>
                  </a:cubicBezTo>
                  <a:close/>
                  <a:moveTo>
                    <a:pt x="3363" y="6550"/>
                  </a:moveTo>
                  <a:lnTo>
                    <a:pt x="3363" y="6550"/>
                  </a:lnTo>
                  <a:cubicBezTo>
                    <a:pt x="3368" y="6550"/>
                    <a:pt x="3371" y="6554"/>
                    <a:pt x="3371" y="6558"/>
                  </a:cubicBezTo>
                  <a:cubicBezTo>
                    <a:pt x="3371" y="6563"/>
                    <a:pt x="3368" y="6566"/>
                    <a:pt x="3363" y="6566"/>
                  </a:cubicBezTo>
                  <a:lnTo>
                    <a:pt x="3363" y="6566"/>
                  </a:lnTo>
                  <a:cubicBezTo>
                    <a:pt x="3359" y="6566"/>
                    <a:pt x="3355" y="6563"/>
                    <a:pt x="3355" y="6558"/>
                  </a:cubicBezTo>
                  <a:cubicBezTo>
                    <a:pt x="3355" y="6554"/>
                    <a:pt x="3359" y="6550"/>
                    <a:pt x="3363" y="6550"/>
                  </a:cubicBezTo>
                  <a:close/>
                  <a:moveTo>
                    <a:pt x="3395" y="6550"/>
                  </a:moveTo>
                  <a:lnTo>
                    <a:pt x="3395" y="6550"/>
                  </a:lnTo>
                  <a:cubicBezTo>
                    <a:pt x="3400" y="6550"/>
                    <a:pt x="3403" y="6554"/>
                    <a:pt x="3403" y="6558"/>
                  </a:cubicBezTo>
                  <a:cubicBezTo>
                    <a:pt x="3403" y="6563"/>
                    <a:pt x="3400" y="6566"/>
                    <a:pt x="3395" y="6566"/>
                  </a:cubicBezTo>
                  <a:lnTo>
                    <a:pt x="3395" y="6566"/>
                  </a:lnTo>
                  <a:cubicBezTo>
                    <a:pt x="3391" y="6566"/>
                    <a:pt x="3387" y="6563"/>
                    <a:pt x="3387" y="6558"/>
                  </a:cubicBezTo>
                  <a:cubicBezTo>
                    <a:pt x="3387" y="6554"/>
                    <a:pt x="3391" y="6550"/>
                    <a:pt x="3395" y="6550"/>
                  </a:cubicBezTo>
                  <a:close/>
                  <a:moveTo>
                    <a:pt x="3427" y="6550"/>
                  </a:moveTo>
                  <a:lnTo>
                    <a:pt x="3427" y="6550"/>
                  </a:lnTo>
                  <a:cubicBezTo>
                    <a:pt x="3432" y="6550"/>
                    <a:pt x="3435" y="6554"/>
                    <a:pt x="3435" y="6558"/>
                  </a:cubicBezTo>
                  <a:cubicBezTo>
                    <a:pt x="3435" y="6563"/>
                    <a:pt x="3432" y="6566"/>
                    <a:pt x="3427" y="6566"/>
                  </a:cubicBezTo>
                  <a:lnTo>
                    <a:pt x="3427" y="6566"/>
                  </a:lnTo>
                  <a:cubicBezTo>
                    <a:pt x="3423" y="6566"/>
                    <a:pt x="3419" y="6563"/>
                    <a:pt x="3419" y="6558"/>
                  </a:cubicBezTo>
                  <a:cubicBezTo>
                    <a:pt x="3419" y="6554"/>
                    <a:pt x="3423" y="6550"/>
                    <a:pt x="3427" y="6550"/>
                  </a:cubicBezTo>
                  <a:close/>
                  <a:moveTo>
                    <a:pt x="3459" y="6550"/>
                  </a:moveTo>
                  <a:lnTo>
                    <a:pt x="3459" y="6550"/>
                  </a:lnTo>
                  <a:cubicBezTo>
                    <a:pt x="3464" y="6550"/>
                    <a:pt x="3467" y="6554"/>
                    <a:pt x="3467" y="6558"/>
                  </a:cubicBezTo>
                  <a:cubicBezTo>
                    <a:pt x="3467" y="6563"/>
                    <a:pt x="3464" y="6566"/>
                    <a:pt x="3459" y="6566"/>
                  </a:cubicBezTo>
                  <a:lnTo>
                    <a:pt x="3459" y="6566"/>
                  </a:lnTo>
                  <a:cubicBezTo>
                    <a:pt x="3455" y="6566"/>
                    <a:pt x="3451" y="6563"/>
                    <a:pt x="3451" y="6558"/>
                  </a:cubicBezTo>
                  <a:cubicBezTo>
                    <a:pt x="3451" y="6554"/>
                    <a:pt x="3455" y="6550"/>
                    <a:pt x="3459" y="6550"/>
                  </a:cubicBezTo>
                  <a:close/>
                  <a:moveTo>
                    <a:pt x="3491" y="6550"/>
                  </a:moveTo>
                  <a:lnTo>
                    <a:pt x="3491" y="6550"/>
                  </a:lnTo>
                  <a:cubicBezTo>
                    <a:pt x="3496" y="6550"/>
                    <a:pt x="3499" y="6554"/>
                    <a:pt x="3499" y="6558"/>
                  </a:cubicBezTo>
                  <a:cubicBezTo>
                    <a:pt x="3499" y="6563"/>
                    <a:pt x="3496" y="6566"/>
                    <a:pt x="3491" y="6566"/>
                  </a:cubicBezTo>
                  <a:lnTo>
                    <a:pt x="3491" y="6566"/>
                  </a:lnTo>
                  <a:cubicBezTo>
                    <a:pt x="3487" y="6566"/>
                    <a:pt x="3483" y="6563"/>
                    <a:pt x="3483" y="6558"/>
                  </a:cubicBezTo>
                  <a:cubicBezTo>
                    <a:pt x="3483" y="6554"/>
                    <a:pt x="3487" y="6550"/>
                    <a:pt x="3491" y="6550"/>
                  </a:cubicBezTo>
                  <a:close/>
                  <a:moveTo>
                    <a:pt x="3523" y="6550"/>
                  </a:moveTo>
                  <a:lnTo>
                    <a:pt x="3523" y="6550"/>
                  </a:lnTo>
                  <a:cubicBezTo>
                    <a:pt x="3528" y="6550"/>
                    <a:pt x="3531" y="6554"/>
                    <a:pt x="3531" y="6558"/>
                  </a:cubicBezTo>
                  <a:cubicBezTo>
                    <a:pt x="3531" y="6563"/>
                    <a:pt x="3528" y="6566"/>
                    <a:pt x="3523" y="6566"/>
                  </a:cubicBezTo>
                  <a:lnTo>
                    <a:pt x="3523" y="6566"/>
                  </a:lnTo>
                  <a:cubicBezTo>
                    <a:pt x="3519" y="6566"/>
                    <a:pt x="3515" y="6563"/>
                    <a:pt x="3515" y="6558"/>
                  </a:cubicBezTo>
                  <a:cubicBezTo>
                    <a:pt x="3515" y="6554"/>
                    <a:pt x="3519" y="6550"/>
                    <a:pt x="3523" y="6550"/>
                  </a:cubicBezTo>
                  <a:close/>
                  <a:moveTo>
                    <a:pt x="3555" y="6550"/>
                  </a:moveTo>
                  <a:lnTo>
                    <a:pt x="3556" y="6550"/>
                  </a:lnTo>
                  <a:cubicBezTo>
                    <a:pt x="3560" y="6550"/>
                    <a:pt x="3564" y="6554"/>
                    <a:pt x="3564" y="6558"/>
                  </a:cubicBezTo>
                  <a:cubicBezTo>
                    <a:pt x="3564" y="6563"/>
                    <a:pt x="3560" y="6566"/>
                    <a:pt x="3556" y="6566"/>
                  </a:cubicBezTo>
                  <a:lnTo>
                    <a:pt x="3555" y="6566"/>
                  </a:lnTo>
                  <a:cubicBezTo>
                    <a:pt x="3551" y="6566"/>
                    <a:pt x="3547" y="6563"/>
                    <a:pt x="3547" y="6558"/>
                  </a:cubicBezTo>
                  <a:cubicBezTo>
                    <a:pt x="3547" y="6554"/>
                    <a:pt x="3551" y="6550"/>
                    <a:pt x="3555" y="6550"/>
                  </a:cubicBezTo>
                  <a:close/>
                  <a:moveTo>
                    <a:pt x="3588" y="6550"/>
                  </a:moveTo>
                  <a:lnTo>
                    <a:pt x="3588" y="6550"/>
                  </a:lnTo>
                  <a:cubicBezTo>
                    <a:pt x="3592" y="6550"/>
                    <a:pt x="3596" y="6554"/>
                    <a:pt x="3596" y="6558"/>
                  </a:cubicBezTo>
                  <a:cubicBezTo>
                    <a:pt x="3596" y="6563"/>
                    <a:pt x="3592" y="6566"/>
                    <a:pt x="3588" y="6566"/>
                  </a:cubicBezTo>
                  <a:lnTo>
                    <a:pt x="3588" y="6566"/>
                  </a:lnTo>
                  <a:cubicBezTo>
                    <a:pt x="3583" y="6566"/>
                    <a:pt x="3580" y="6563"/>
                    <a:pt x="3580" y="6558"/>
                  </a:cubicBezTo>
                  <a:cubicBezTo>
                    <a:pt x="3580" y="6554"/>
                    <a:pt x="3583" y="6550"/>
                    <a:pt x="3588" y="6550"/>
                  </a:cubicBezTo>
                  <a:close/>
                  <a:moveTo>
                    <a:pt x="3620" y="6550"/>
                  </a:moveTo>
                  <a:lnTo>
                    <a:pt x="3620" y="6550"/>
                  </a:lnTo>
                  <a:cubicBezTo>
                    <a:pt x="3624" y="6550"/>
                    <a:pt x="3628" y="6554"/>
                    <a:pt x="3628" y="6558"/>
                  </a:cubicBezTo>
                  <a:cubicBezTo>
                    <a:pt x="3628" y="6563"/>
                    <a:pt x="3624" y="6566"/>
                    <a:pt x="3620" y="6566"/>
                  </a:cubicBezTo>
                  <a:lnTo>
                    <a:pt x="3620" y="6566"/>
                  </a:lnTo>
                  <a:cubicBezTo>
                    <a:pt x="3615" y="6566"/>
                    <a:pt x="3612" y="6563"/>
                    <a:pt x="3612" y="6558"/>
                  </a:cubicBezTo>
                  <a:cubicBezTo>
                    <a:pt x="3612" y="6554"/>
                    <a:pt x="3615" y="6550"/>
                    <a:pt x="3620" y="6550"/>
                  </a:cubicBezTo>
                  <a:close/>
                  <a:moveTo>
                    <a:pt x="3652" y="6550"/>
                  </a:moveTo>
                  <a:lnTo>
                    <a:pt x="3652" y="6550"/>
                  </a:lnTo>
                  <a:cubicBezTo>
                    <a:pt x="3656" y="6550"/>
                    <a:pt x="3660" y="6554"/>
                    <a:pt x="3660" y="6558"/>
                  </a:cubicBezTo>
                  <a:cubicBezTo>
                    <a:pt x="3660" y="6563"/>
                    <a:pt x="3656" y="6566"/>
                    <a:pt x="3652" y="6566"/>
                  </a:cubicBezTo>
                  <a:lnTo>
                    <a:pt x="3652" y="6566"/>
                  </a:lnTo>
                  <a:cubicBezTo>
                    <a:pt x="3647" y="6566"/>
                    <a:pt x="3644" y="6563"/>
                    <a:pt x="3644" y="6558"/>
                  </a:cubicBezTo>
                  <a:cubicBezTo>
                    <a:pt x="3644" y="6554"/>
                    <a:pt x="3647" y="6550"/>
                    <a:pt x="3652" y="6550"/>
                  </a:cubicBezTo>
                  <a:close/>
                  <a:moveTo>
                    <a:pt x="3684" y="6550"/>
                  </a:moveTo>
                  <a:lnTo>
                    <a:pt x="3684" y="6550"/>
                  </a:lnTo>
                  <a:cubicBezTo>
                    <a:pt x="3688" y="6550"/>
                    <a:pt x="3692" y="6554"/>
                    <a:pt x="3692" y="6558"/>
                  </a:cubicBezTo>
                  <a:cubicBezTo>
                    <a:pt x="3692" y="6563"/>
                    <a:pt x="3688" y="6566"/>
                    <a:pt x="3684" y="6566"/>
                  </a:cubicBezTo>
                  <a:lnTo>
                    <a:pt x="3684" y="6566"/>
                  </a:lnTo>
                  <a:cubicBezTo>
                    <a:pt x="3679" y="6566"/>
                    <a:pt x="3676" y="6563"/>
                    <a:pt x="3676" y="6558"/>
                  </a:cubicBezTo>
                  <a:cubicBezTo>
                    <a:pt x="3676" y="6554"/>
                    <a:pt x="3679" y="6550"/>
                    <a:pt x="3684" y="6550"/>
                  </a:cubicBezTo>
                  <a:close/>
                  <a:moveTo>
                    <a:pt x="3716" y="6550"/>
                  </a:moveTo>
                  <a:lnTo>
                    <a:pt x="3716" y="6550"/>
                  </a:lnTo>
                  <a:cubicBezTo>
                    <a:pt x="3720" y="6550"/>
                    <a:pt x="3724" y="6554"/>
                    <a:pt x="3724" y="6558"/>
                  </a:cubicBezTo>
                  <a:cubicBezTo>
                    <a:pt x="3724" y="6563"/>
                    <a:pt x="3720" y="6566"/>
                    <a:pt x="3716" y="6566"/>
                  </a:cubicBezTo>
                  <a:lnTo>
                    <a:pt x="3716" y="6566"/>
                  </a:lnTo>
                  <a:cubicBezTo>
                    <a:pt x="3711" y="6566"/>
                    <a:pt x="3708" y="6563"/>
                    <a:pt x="3708" y="6558"/>
                  </a:cubicBezTo>
                  <a:cubicBezTo>
                    <a:pt x="3708" y="6554"/>
                    <a:pt x="3711" y="6550"/>
                    <a:pt x="3716" y="6550"/>
                  </a:cubicBezTo>
                  <a:close/>
                  <a:moveTo>
                    <a:pt x="3748" y="6550"/>
                  </a:moveTo>
                  <a:lnTo>
                    <a:pt x="3748" y="6550"/>
                  </a:lnTo>
                  <a:cubicBezTo>
                    <a:pt x="3752" y="6550"/>
                    <a:pt x="3756" y="6554"/>
                    <a:pt x="3756" y="6558"/>
                  </a:cubicBezTo>
                  <a:cubicBezTo>
                    <a:pt x="3756" y="6563"/>
                    <a:pt x="3752" y="6566"/>
                    <a:pt x="3748" y="6566"/>
                  </a:cubicBezTo>
                  <a:lnTo>
                    <a:pt x="3748" y="6566"/>
                  </a:lnTo>
                  <a:cubicBezTo>
                    <a:pt x="3743" y="6566"/>
                    <a:pt x="3740" y="6563"/>
                    <a:pt x="3740" y="6558"/>
                  </a:cubicBezTo>
                  <a:cubicBezTo>
                    <a:pt x="3740" y="6554"/>
                    <a:pt x="3743" y="6550"/>
                    <a:pt x="3748" y="6550"/>
                  </a:cubicBezTo>
                  <a:close/>
                  <a:moveTo>
                    <a:pt x="3780" y="6550"/>
                  </a:moveTo>
                  <a:lnTo>
                    <a:pt x="3780" y="6550"/>
                  </a:lnTo>
                  <a:cubicBezTo>
                    <a:pt x="3784" y="6550"/>
                    <a:pt x="3788" y="6554"/>
                    <a:pt x="3788" y="6558"/>
                  </a:cubicBezTo>
                  <a:cubicBezTo>
                    <a:pt x="3788" y="6563"/>
                    <a:pt x="3784" y="6566"/>
                    <a:pt x="3780" y="6566"/>
                  </a:cubicBezTo>
                  <a:lnTo>
                    <a:pt x="3780" y="6566"/>
                  </a:lnTo>
                  <a:cubicBezTo>
                    <a:pt x="3775" y="6566"/>
                    <a:pt x="3772" y="6563"/>
                    <a:pt x="3772" y="6558"/>
                  </a:cubicBezTo>
                  <a:cubicBezTo>
                    <a:pt x="3772" y="6554"/>
                    <a:pt x="3775" y="6550"/>
                    <a:pt x="3780" y="6550"/>
                  </a:cubicBezTo>
                  <a:close/>
                  <a:moveTo>
                    <a:pt x="3812" y="6550"/>
                  </a:moveTo>
                  <a:lnTo>
                    <a:pt x="3812" y="6550"/>
                  </a:lnTo>
                  <a:cubicBezTo>
                    <a:pt x="3816" y="6550"/>
                    <a:pt x="3820" y="6554"/>
                    <a:pt x="3820" y="6558"/>
                  </a:cubicBezTo>
                  <a:cubicBezTo>
                    <a:pt x="3820" y="6563"/>
                    <a:pt x="3816" y="6566"/>
                    <a:pt x="3812" y="6566"/>
                  </a:cubicBezTo>
                  <a:lnTo>
                    <a:pt x="3812" y="6566"/>
                  </a:lnTo>
                  <a:cubicBezTo>
                    <a:pt x="3807" y="6566"/>
                    <a:pt x="3804" y="6563"/>
                    <a:pt x="3804" y="6558"/>
                  </a:cubicBezTo>
                  <a:cubicBezTo>
                    <a:pt x="3804" y="6554"/>
                    <a:pt x="3807" y="6550"/>
                    <a:pt x="3812" y="6550"/>
                  </a:cubicBezTo>
                  <a:close/>
                  <a:moveTo>
                    <a:pt x="3844" y="6550"/>
                  </a:moveTo>
                  <a:lnTo>
                    <a:pt x="3844" y="6550"/>
                  </a:lnTo>
                  <a:cubicBezTo>
                    <a:pt x="3848" y="6550"/>
                    <a:pt x="3852" y="6554"/>
                    <a:pt x="3852" y="6558"/>
                  </a:cubicBezTo>
                  <a:cubicBezTo>
                    <a:pt x="3852" y="6563"/>
                    <a:pt x="3848" y="6566"/>
                    <a:pt x="3844" y="6566"/>
                  </a:cubicBezTo>
                  <a:lnTo>
                    <a:pt x="3844" y="6566"/>
                  </a:lnTo>
                  <a:cubicBezTo>
                    <a:pt x="3839" y="6566"/>
                    <a:pt x="3836" y="6563"/>
                    <a:pt x="3836" y="6558"/>
                  </a:cubicBezTo>
                  <a:cubicBezTo>
                    <a:pt x="3836" y="6554"/>
                    <a:pt x="3839" y="6550"/>
                    <a:pt x="3844" y="6550"/>
                  </a:cubicBezTo>
                  <a:close/>
                  <a:moveTo>
                    <a:pt x="3876" y="6550"/>
                  </a:moveTo>
                  <a:lnTo>
                    <a:pt x="3876" y="6550"/>
                  </a:lnTo>
                  <a:cubicBezTo>
                    <a:pt x="3880" y="6550"/>
                    <a:pt x="3884" y="6554"/>
                    <a:pt x="3884" y="6558"/>
                  </a:cubicBezTo>
                  <a:cubicBezTo>
                    <a:pt x="3884" y="6563"/>
                    <a:pt x="3880" y="6566"/>
                    <a:pt x="3876" y="6566"/>
                  </a:cubicBezTo>
                  <a:lnTo>
                    <a:pt x="3876" y="6566"/>
                  </a:lnTo>
                  <a:cubicBezTo>
                    <a:pt x="3871" y="6566"/>
                    <a:pt x="3868" y="6563"/>
                    <a:pt x="3868" y="6558"/>
                  </a:cubicBezTo>
                  <a:cubicBezTo>
                    <a:pt x="3868" y="6554"/>
                    <a:pt x="3871" y="6550"/>
                    <a:pt x="3876" y="6550"/>
                  </a:cubicBezTo>
                  <a:close/>
                  <a:moveTo>
                    <a:pt x="3908" y="6550"/>
                  </a:moveTo>
                  <a:lnTo>
                    <a:pt x="3908" y="6550"/>
                  </a:lnTo>
                  <a:cubicBezTo>
                    <a:pt x="3912" y="6550"/>
                    <a:pt x="3916" y="6554"/>
                    <a:pt x="3916" y="6558"/>
                  </a:cubicBezTo>
                  <a:cubicBezTo>
                    <a:pt x="3916" y="6563"/>
                    <a:pt x="3912" y="6566"/>
                    <a:pt x="3908" y="6566"/>
                  </a:cubicBezTo>
                  <a:lnTo>
                    <a:pt x="3908" y="6566"/>
                  </a:lnTo>
                  <a:cubicBezTo>
                    <a:pt x="3903" y="6566"/>
                    <a:pt x="3900" y="6563"/>
                    <a:pt x="3900" y="6558"/>
                  </a:cubicBezTo>
                  <a:cubicBezTo>
                    <a:pt x="3900" y="6554"/>
                    <a:pt x="3903" y="6550"/>
                    <a:pt x="3908" y="6550"/>
                  </a:cubicBezTo>
                  <a:close/>
                  <a:moveTo>
                    <a:pt x="3940" y="6550"/>
                  </a:moveTo>
                  <a:lnTo>
                    <a:pt x="3940" y="6550"/>
                  </a:lnTo>
                  <a:cubicBezTo>
                    <a:pt x="3944" y="6550"/>
                    <a:pt x="3948" y="6554"/>
                    <a:pt x="3948" y="6558"/>
                  </a:cubicBezTo>
                  <a:cubicBezTo>
                    <a:pt x="3948" y="6563"/>
                    <a:pt x="3944" y="6566"/>
                    <a:pt x="3940" y="6566"/>
                  </a:cubicBezTo>
                  <a:lnTo>
                    <a:pt x="3940" y="6566"/>
                  </a:lnTo>
                  <a:cubicBezTo>
                    <a:pt x="3935" y="6566"/>
                    <a:pt x="3932" y="6563"/>
                    <a:pt x="3932" y="6558"/>
                  </a:cubicBezTo>
                  <a:cubicBezTo>
                    <a:pt x="3932" y="6554"/>
                    <a:pt x="3935" y="6550"/>
                    <a:pt x="3940" y="6550"/>
                  </a:cubicBezTo>
                  <a:close/>
                  <a:moveTo>
                    <a:pt x="3972" y="6550"/>
                  </a:moveTo>
                  <a:lnTo>
                    <a:pt x="3972" y="6550"/>
                  </a:lnTo>
                  <a:cubicBezTo>
                    <a:pt x="3976" y="6550"/>
                    <a:pt x="3980" y="6554"/>
                    <a:pt x="3980" y="6558"/>
                  </a:cubicBezTo>
                  <a:cubicBezTo>
                    <a:pt x="3980" y="6563"/>
                    <a:pt x="3976" y="6566"/>
                    <a:pt x="3972" y="6566"/>
                  </a:cubicBezTo>
                  <a:lnTo>
                    <a:pt x="3972" y="6566"/>
                  </a:lnTo>
                  <a:cubicBezTo>
                    <a:pt x="3967" y="6566"/>
                    <a:pt x="3964" y="6563"/>
                    <a:pt x="3964" y="6558"/>
                  </a:cubicBezTo>
                  <a:cubicBezTo>
                    <a:pt x="3964" y="6554"/>
                    <a:pt x="3967" y="6550"/>
                    <a:pt x="3972" y="6550"/>
                  </a:cubicBezTo>
                  <a:close/>
                  <a:moveTo>
                    <a:pt x="4004" y="6550"/>
                  </a:moveTo>
                  <a:lnTo>
                    <a:pt x="4004" y="6550"/>
                  </a:lnTo>
                  <a:cubicBezTo>
                    <a:pt x="4008" y="6550"/>
                    <a:pt x="4012" y="6554"/>
                    <a:pt x="4012" y="6558"/>
                  </a:cubicBezTo>
                  <a:cubicBezTo>
                    <a:pt x="4012" y="6563"/>
                    <a:pt x="4008" y="6566"/>
                    <a:pt x="4004" y="6566"/>
                  </a:cubicBezTo>
                  <a:lnTo>
                    <a:pt x="4004" y="6566"/>
                  </a:lnTo>
                  <a:cubicBezTo>
                    <a:pt x="3999" y="6566"/>
                    <a:pt x="3996" y="6563"/>
                    <a:pt x="3996" y="6558"/>
                  </a:cubicBezTo>
                  <a:cubicBezTo>
                    <a:pt x="3996" y="6554"/>
                    <a:pt x="3999" y="6550"/>
                    <a:pt x="4004" y="6550"/>
                  </a:cubicBezTo>
                  <a:close/>
                  <a:moveTo>
                    <a:pt x="4036" y="6550"/>
                  </a:moveTo>
                  <a:lnTo>
                    <a:pt x="4036" y="6550"/>
                  </a:lnTo>
                  <a:cubicBezTo>
                    <a:pt x="4040" y="6550"/>
                    <a:pt x="4044" y="6554"/>
                    <a:pt x="4044" y="6558"/>
                  </a:cubicBezTo>
                  <a:cubicBezTo>
                    <a:pt x="4044" y="6563"/>
                    <a:pt x="4040" y="6566"/>
                    <a:pt x="4036" y="6566"/>
                  </a:cubicBezTo>
                  <a:lnTo>
                    <a:pt x="4036" y="6566"/>
                  </a:lnTo>
                  <a:cubicBezTo>
                    <a:pt x="4031" y="6566"/>
                    <a:pt x="4028" y="6563"/>
                    <a:pt x="4028" y="6558"/>
                  </a:cubicBezTo>
                  <a:cubicBezTo>
                    <a:pt x="4028" y="6554"/>
                    <a:pt x="4031" y="6550"/>
                    <a:pt x="4036" y="6550"/>
                  </a:cubicBezTo>
                  <a:close/>
                  <a:moveTo>
                    <a:pt x="4068" y="6550"/>
                  </a:moveTo>
                  <a:lnTo>
                    <a:pt x="4068" y="6550"/>
                  </a:lnTo>
                  <a:cubicBezTo>
                    <a:pt x="4072" y="6550"/>
                    <a:pt x="4076" y="6554"/>
                    <a:pt x="4076" y="6558"/>
                  </a:cubicBezTo>
                  <a:cubicBezTo>
                    <a:pt x="4076" y="6563"/>
                    <a:pt x="4072" y="6566"/>
                    <a:pt x="4068" y="6566"/>
                  </a:cubicBezTo>
                  <a:lnTo>
                    <a:pt x="4068" y="6566"/>
                  </a:lnTo>
                  <a:cubicBezTo>
                    <a:pt x="4063" y="6566"/>
                    <a:pt x="4060" y="6563"/>
                    <a:pt x="4060" y="6558"/>
                  </a:cubicBezTo>
                  <a:cubicBezTo>
                    <a:pt x="4060" y="6554"/>
                    <a:pt x="4063" y="6550"/>
                    <a:pt x="4068" y="6550"/>
                  </a:cubicBezTo>
                  <a:close/>
                  <a:moveTo>
                    <a:pt x="4100" y="6550"/>
                  </a:moveTo>
                  <a:lnTo>
                    <a:pt x="4100" y="6550"/>
                  </a:lnTo>
                  <a:cubicBezTo>
                    <a:pt x="4104" y="6550"/>
                    <a:pt x="4108" y="6554"/>
                    <a:pt x="4108" y="6558"/>
                  </a:cubicBezTo>
                  <a:cubicBezTo>
                    <a:pt x="4108" y="6563"/>
                    <a:pt x="4104" y="6566"/>
                    <a:pt x="4100" y="6566"/>
                  </a:cubicBezTo>
                  <a:lnTo>
                    <a:pt x="4100" y="6566"/>
                  </a:lnTo>
                  <a:cubicBezTo>
                    <a:pt x="4095" y="6566"/>
                    <a:pt x="4092" y="6563"/>
                    <a:pt x="4092" y="6558"/>
                  </a:cubicBezTo>
                  <a:cubicBezTo>
                    <a:pt x="4092" y="6554"/>
                    <a:pt x="4095" y="6550"/>
                    <a:pt x="4100" y="6550"/>
                  </a:cubicBezTo>
                  <a:close/>
                  <a:moveTo>
                    <a:pt x="4132" y="6550"/>
                  </a:moveTo>
                  <a:lnTo>
                    <a:pt x="4132" y="6550"/>
                  </a:lnTo>
                  <a:cubicBezTo>
                    <a:pt x="4136" y="6550"/>
                    <a:pt x="4140" y="6554"/>
                    <a:pt x="4140" y="6558"/>
                  </a:cubicBezTo>
                  <a:cubicBezTo>
                    <a:pt x="4140" y="6563"/>
                    <a:pt x="4136" y="6566"/>
                    <a:pt x="4132" y="6566"/>
                  </a:cubicBezTo>
                  <a:lnTo>
                    <a:pt x="4132" y="6566"/>
                  </a:lnTo>
                  <a:cubicBezTo>
                    <a:pt x="4127" y="6566"/>
                    <a:pt x="4124" y="6563"/>
                    <a:pt x="4124" y="6558"/>
                  </a:cubicBezTo>
                  <a:cubicBezTo>
                    <a:pt x="4124" y="6554"/>
                    <a:pt x="4127" y="6550"/>
                    <a:pt x="4132" y="6550"/>
                  </a:cubicBezTo>
                  <a:close/>
                  <a:moveTo>
                    <a:pt x="4164" y="6550"/>
                  </a:moveTo>
                  <a:lnTo>
                    <a:pt x="4164" y="6550"/>
                  </a:lnTo>
                  <a:cubicBezTo>
                    <a:pt x="4168" y="6550"/>
                    <a:pt x="4172" y="6554"/>
                    <a:pt x="4172" y="6558"/>
                  </a:cubicBezTo>
                  <a:cubicBezTo>
                    <a:pt x="4172" y="6563"/>
                    <a:pt x="4168" y="6566"/>
                    <a:pt x="4164" y="6566"/>
                  </a:cubicBezTo>
                  <a:lnTo>
                    <a:pt x="4164" y="6566"/>
                  </a:lnTo>
                  <a:cubicBezTo>
                    <a:pt x="4159" y="6566"/>
                    <a:pt x="4156" y="6563"/>
                    <a:pt x="4156" y="6558"/>
                  </a:cubicBezTo>
                  <a:cubicBezTo>
                    <a:pt x="4156" y="6554"/>
                    <a:pt x="4159" y="6550"/>
                    <a:pt x="4164" y="6550"/>
                  </a:cubicBezTo>
                  <a:close/>
                  <a:moveTo>
                    <a:pt x="4196" y="6550"/>
                  </a:moveTo>
                  <a:lnTo>
                    <a:pt x="4196" y="6550"/>
                  </a:lnTo>
                  <a:cubicBezTo>
                    <a:pt x="4200" y="6550"/>
                    <a:pt x="4204" y="6554"/>
                    <a:pt x="4204" y="6558"/>
                  </a:cubicBezTo>
                  <a:cubicBezTo>
                    <a:pt x="4204" y="6563"/>
                    <a:pt x="4200" y="6566"/>
                    <a:pt x="4196" y="6566"/>
                  </a:cubicBezTo>
                  <a:lnTo>
                    <a:pt x="4196" y="6566"/>
                  </a:lnTo>
                  <a:cubicBezTo>
                    <a:pt x="4191" y="6566"/>
                    <a:pt x="4188" y="6563"/>
                    <a:pt x="4188" y="6558"/>
                  </a:cubicBezTo>
                  <a:cubicBezTo>
                    <a:pt x="4188" y="6554"/>
                    <a:pt x="4191" y="6550"/>
                    <a:pt x="4196" y="6550"/>
                  </a:cubicBezTo>
                  <a:close/>
                  <a:moveTo>
                    <a:pt x="4228" y="6550"/>
                  </a:moveTo>
                  <a:lnTo>
                    <a:pt x="4228" y="6550"/>
                  </a:lnTo>
                  <a:cubicBezTo>
                    <a:pt x="4232" y="6550"/>
                    <a:pt x="4236" y="6554"/>
                    <a:pt x="4236" y="6558"/>
                  </a:cubicBezTo>
                  <a:cubicBezTo>
                    <a:pt x="4236" y="6563"/>
                    <a:pt x="4232" y="6566"/>
                    <a:pt x="4228" y="6566"/>
                  </a:cubicBezTo>
                  <a:lnTo>
                    <a:pt x="4228" y="6566"/>
                  </a:lnTo>
                  <a:cubicBezTo>
                    <a:pt x="4223" y="6566"/>
                    <a:pt x="4220" y="6563"/>
                    <a:pt x="4220" y="6558"/>
                  </a:cubicBezTo>
                  <a:cubicBezTo>
                    <a:pt x="4220" y="6554"/>
                    <a:pt x="4223" y="6550"/>
                    <a:pt x="4228" y="6550"/>
                  </a:cubicBezTo>
                  <a:close/>
                  <a:moveTo>
                    <a:pt x="4260" y="6550"/>
                  </a:moveTo>
                  <a:lnTo>
                    <a:pt x="4260" y="6550"/>
                  </a:lnTo>
                  <a:cubicBezTo>
                    <a:pt x="4264" y="6550"/>
                    <a:pt x="4268" y="6554"/>
                    <a:pt x="4268" y="6558"/>
                  </a:cubicBezTo>
                  <a:cubicBezTo>
                    <a:pt x="4268" y="6563"/>
                    <a:pt x="4264" y="6566"/>
                    <a:pt x="4260" y="6566"/>
                  </a:cubicBezTo>
                  <a:lnTo>
                    <a:pt x="4260" y="6566"/>
                  </a:lnTo>
                  <a:cubicBezTo>
                    <a:pt x="4255" y="6566"/>
                    <a:pt x="4252" y="6563"/>
                    <a:pt x="4252" y="6558"/>
                  </a:cubicBezTo>
                  <a:cubicBezTo>
                    <a:pt x="4252" y="6554"/>
                    <a:pt x="4255" y="6550"/>
                    <a:pt x="4260" y="6550"/>
                  </a:cubicBezTo>
                  <a:close/>
                  <a:moveTo>
                    <a:pt x="4292" y="6550"/>
                  </a:moveTo>
                  <a:lnTo>
                    <a:pt x="4292" y="6550"/>
                  </a:lnTo>
                  <a:cubicBezTo>
                    <a:pt x="4296" y="6550"/>
                    <a:pt x="4300" y="6554"/>
                    <a:pt x="4300" y="6558"/>
                  </a:cubicBezTo>
                  <a:cubicBezTo>
                    <a:pt x="4300" y="6563"/>
                    <a:pt x="4296" y="6566"/>
                    <a:pt x="4292" y="6566"/>
                  </a:cubicBezTo>
                  <a:lnTo>
                    <a:pt x="4292" y="6566"/>
                  </a:lnTo>
                  <a:cubicBezTo>
                    <a:pt x="4287" y="6566"/>
                    <a:pt x="4284" y="6563"/>
                    <a:pt x="4284" y="6558"/>
                  </a:cubicBezTo>
                  <a:cubicBezTo>
                    <a:pt x="4284" y="6554"/>
                    <a:pt x="4287" y="6550"/>
                    <a:pt x="4292" y="6550"/>
                  </a:cubicBezTo>
                  <a:close/>
                  <a:moveTo>
                    <a:pt x="4324" y="6550"/>
                  </a:moveTo>
                  <a:lnTo>
                    <a:pt x="4324" y="6550"/>
                  </a:lnTo>
                  <a:cubicBezTo>
                    <a:pt x="4328" y="6550"/>
                    <a:pt x="4332" y="6554"/>
                    <a:pt x="4332" y="6558"/>
                  </a:cubicBezTo>
                  <a:cubicBezTo>
                    <a:pt x="4332" y="6563"/>
                    <a:pt x="4328" y="6566"/>
                    <a:pt x="4324" y="6566"/>
                  </a:cubicBezTo>
                  <a:lnTo>
                    <a:pt x="4324" y="6566"/>
                  </a:lnTo>
                  <a:cubicBezTo>
                    <a:pt x="4319" y="6566"/>
                    <a:pt x="4316" y="6563"/>
                    <a:pt x="4316" y="6558"/>
                  </a:cubicBezTo>
                  <a:cubicBezTo>
                    <a:pt x="4316" y="6554"/>
                    <a:pt x="4319" y="6550"/>
                    <a:pt x="4324" y="6550"/>
                  </a:cubicBezTo>
                  <a:close/>
                  <a:moveTo>
                    <a:pt x="4356" y="6550"/>
                  </a:moveTo>
                  <a:lnTo>
                    <a:pt x="4356" y="6550"/>
                  </a:lnTo>
                  <a:cubicBezTo>
                    <a:pt x="4360" y="6550"/>
                    <a:pt x="4364" y="6554"/>
                    <a:pt x="4364" y="6558"/>
                  </a:cubicBezTo>
                  <a:cubicBezTo>
                    <a:pt x="4364" y="6563"/>
                    <a:pt x="4360" y="6566"/>
                    <a:pt x="4356" y="6566"/>
                  </a:cubicBezTo>
                  <a:lnTo>
                    <a:pt x="4356" y="6566"/>
                  </a:lnTo>
                  <a:cubicBezTo>
                    <a:pt x="4351" y="6566"/>
                    <a:pt x="4348" y="6563"/>
                    <a:pt x="4348" y="6558"/>
                  </a:cubicBezTo>
                  <a:cubicBezTo>
                    <a:pt x="4348" y="6554"/>
                    <a:pt x="4351" y="6550"/>
                    <a:pt x="4356" y="6550"/>
                  </a:cubicBezTo>
                  <a:close/>
                  <a:moveTo>
                    <a:pt x="4388" y="6550"/>
                  </a:moveTo>
                  <a:lnTo>
                    <a:pt x="4388" y="6550"/>
                  </a:lnTo>
                  <a:cubicBezTo>
                    <a:pt x="4392" y="6550"/>
                    <a:pt x="4396" y="6554"/>
                    <a:pt x="4396" y="6558"/>
                  </a:cubicBezTo>
                  <a:cubicBezTo>
                    <a:pt x="4396" y="6563"/>
                    <a:pt x="4392" y="6566"/>
                    <a:pt x="4388" y="6566"/>
                  </a:cubicBezTo>
                  <a:lnTo>
                    <a:pt x="4388" y="6566"/>
                  </a:lnTo>
                  <a:cubicBezTo>
                    <a:pt x="4383" y="6566"/>
                    <a:pt x="4380" y="6563"/>
                    <a:pt x="4380" y="6558"/>
                  </a:cubicBezTo>
                  <a:cubicBezTo>
                    <a:pt x="4380" y="6554"/>
                    <a:pt x="4383" y="6550"/>
                    <a:pt x="4388" y="6550"/>
                  </a:cubicBezTo>
                  <a:close/>
                  <a:moveTo>
                    <a:pt x="4420" y="6550"/>
                  </a:moveTo>
                  <a:lnTo>
                    <a:pt x="4420" y="6550"/>
                  </a:lnTo>
                  <a:cubicBezTo>
                    <a:pt x="4424" y="6550"/>
                    <a:pt x="4428" y="6554"/>
                    <a:pt x="4428" y="6558"/>
                  </a:cubicBezTo>
                  <a:cubicBezTo>
                    <a:pt x="4428" y="6563"/>
                    <a:pt x="4424" y="6566"/>
                    <a:pt x="4420" y="6566"/>
                  </a:cubicBezTo>
                  <a:lnTo>
                    <a:pt x="4420" y="6566"/>
                  </a:lnTo>
                  <a:cubicBezTo>
                    <a:pt x="4415" y="6566"/>
                    <a:pt x="4412" y="6563"/>
                    <a:pt x="4412" y="6558"/>
                  </a:cubicBezTo>
                  <a:cubicBezTo>
                    <a:pt x="4412" y="6554"/>
                    <a:pt x="4415" y="6550"/>
                    <a:pt x="4420" y="6550"/>
                  </a:cubicBezTo>
                  <a:close/>
                  <a:moveTo>
                    <a:pt x="4452" y="6550"/>
                  </a:moveTo>
                  <a:lnTo>
                    <a:pt x="4452" y="6550"/>
                  </a:lnTo>
                  <a:cubicBezTo>
                    <a:pt x="4456" y="6550"/>
                    <a:pt x="4460" y="6554"/>
                    <a:pt x="4460" y="6558"/>
                  </a:cubicBezTo>
                  <a:cubicBezTo>
                    <a:pt x="4460" y="6563"/>
                    <a:pt x="4456" y="6566"/>
                    <a:pt x="4452" y="6566"/>
                  </a:cubicBezTo>
                  <a:lnTo>
                    <a:pt x="4452" y="6566"/>
                  </a:lnTo>
                  <a:cubicBezTo>
                    <a:pt x="4448" y="6566"/>
                    <a:pt x="4444" y="6563"/>
                    <a:pt x="4444" y="6558"/>
                  </a:cubicBezTo>
                  <a:cubicBezTo>
                    <a:pt x="4444" y="6554"/>
                    <a:pt x="4448" y="6550"/>
                    <a:pt x="4452" y="6550"/>
                  </a:cubicBezTo>
                  <a:close/>
                  <a:moveTo>
                    <a:pt x="4484" y="6550"/>
                  </a:moveTo>
                  <a:lnTo>
                    <a:pt x="4484" y="6550"/>
                  </a:lnTo>
                  <a:cubicBezTo>
                    <a:pt x="4488" y="6550"/>
                    <a:pt x="4492" y="6554"/>
                    <a:pt x="4492" y="6558"/>
                  </a:cubicBezTo>
                  <a:cubicBezTo>
                    <a:pt x="4492" y="6563"/>
                    <a:pt x="4488" y="6566"/>
                    <a:pt x="4484" y="6566"/>
                  </a:cubicBezTo>
                  <a:lnTo>
                    <a:pt x="4484" y="6566"/>
                  </a:lnTo>
                  <a:cubicBezTo>
                    <a:pt x="4480" y="6566"/>
                    <a:pt x="4476" y="6563"/>
                    <a:pt x="4476" y="6558"/>
                  </a:cubicBezTo>
                  <a:cubicBezTo>
                    <a:pt x="4476" y="6554"/>
                    <a:pt x="4480" y="6550"/>
                    <a:pt x="4484" y="6550"/>
                  </a:cubicBezTo>
                  <a:close/>
                  <a:moveTo>
                    <a:pt x="4516" y="6550"/>
                  </a:moveTo>
                  <a:lnTo>
                    <a:pt x="4516" y="6550"/>
                  </a:lnTo>
                  <a:cubicBezTo>
                    <a:pt x="4520" y="6550"/>
                    <a:pt x="4524" y="6554"/>
                    <a:pt x="4524" y="6558"/>
                  </a:cubicBezTo>
                  <a:cubicBezTo>
                    <a:pt x="4524" y="6563"/>
                    <a:pt x="4520" y="6566"/>
                    <a:pt x="4516" y="6566"/>
                  </a:cubicBezTo>
                  <a:lnTo>
                    <a:pt x="4516" y="6566"/>
                  </a:lnTo>
                  <a:cubicBezTo>
                    <a:pt x="4512" y="6566"/>
                    <a:pt x="4508" y="6563"/>
                    <a:pt x="4508" y="6558"/>
                  </a:cubicBezTo>
                  <a:cubicBezTo>
                    <a:pt x="4508" y="6554"/>
                    <a:pt x="4512" y="6550"/>
                    <a:pt x="4516" y="6550"/>
                  </a:cubicBezTo>
                  <a:close/>
                  <a:moveTo>
                    <a:pt x="4548" y="6550"/>
                  </a:moveTo>
                  <a:lnTo>
                    <a:pt x="4548" y="6550"/>
                  </a:lnTo>
                  <a:cubicBezTo>
                    <a:pt x="4552" y="6550"/>
                    <a:pt x="4556" y="6554"/>
                    <a:pt x="4556" y="6558"/>
                  </a:cubicBezTo>
                  <a:cubicBezTo>
                    <a:pt x="4556" y="6563"/>
                    <a:pt x="4552" y="6566"/>
                    <a:pt x="4548" y="6566"/>
                  </a:cubicBezTo>
                  <a:lnTo>
                    <a:pt x="4548" y="6566"/>
                  </a:lnTo>
                  <a:cubicBezTo>
                    <a:pt x="4544" y="6566"/>
                    <a:pt x="4540" y="6563"/>
                    <a:pt x="4540" y="6558"/>
                  </a:cubicBezTo>
                  <a:cubicBezTo>
                    <a:pt x="4540" y="6554"/>
                    <a:pt x="4544" y="6550"/>
                    <a:pt x="4548" y="6550"/>
                  </a:cubicBezTo>
                  <a:close/>
                  <a:moveTo>
                    <a:pt x="4580" y="6550"/>
                  </a:moveTo>
                  <a:lnTo>
                    <a:pt x="4580" y="6550"/>
                  </a:lnTo>
                  <a:cubicBezTo>
                    <a:pt x="4584" y="6550"/>
                    <a:pt x="4588" y="6554"/>
                    <a:pt x="4588" y="6558"/>
                  </a:cubicBezTo>
                  <a:cubicBezTo>
                    <a:pt x="4588" y="6563"/>
                    <a:pt x="4584" y="6566"/>
                    <a:pt x="4580" y="6566"/>
                  </a:cubicBezTo>
                  <a:lnTo>
                    <a:pt x="4580" y="6566"/>
                  </a:lnTo>
                  <a:cubicBezTo>
                    <a:pt x="4576" y="6566"/>
                    <a:pt x="4572" y="6563"/>
                    <a:pt x="4572" y="6558"/>
                  </a:cubicBezTo>
                  <a:cubicBezTo>
                    <a:pt x="4572" y="6554"/>
                    <a:pt x="4576" y="6550"/>
                    <a:pt x="4580" y="6550"/>
                  </a:cubicBezTo>
                  <a:close/>
                  <a:moveTo>
                    <a:pt x="4612" y="6550"/>
                  </a:moveTo>
                  <a:lnTo>
                    <a:pt x="4612" y="6550"/>
                  </a:lnTo>
                  <a:cubicBezTo>
                    <a:pt x="4616" y="6550"/>
                    <a:pt x="4620" y="6554"/>
                    <a:pt x="4620" y="6558"/>
                  </a:cubicBezTo>
                  <a:cubicBezTo>
                    <a:pt x="4620" y="6563"/>
                    <a:pt x="4616" y="6566"/>
                    <a:pt x="4612" y="6566"/>
                  </a:cubicBezTo>
                  <a:lnTo>
                    <a:pt x="4612" y="6566"/>
                  </a:lnTo>
                  <a:cubicBezTo>
                    <a:pt x="4608" y="6566"/>
                    <a:pt x="4604" y="6563"/>
                    <a:pt x="4604" y="6558"/>
                  </a:cubicBezTo>
                  <a:cubicBezTo>
                    <a:pt x="4604" y="6554"/>
                    <a:pt x="4608" y="6550"/>
                    <a:pt x="4612" y="6550"/>
                  </a:cubicBezTo>
                  <a:close/>
                  <a:moveTo>
                    <a:pt x="4644" y="6550"/>
                  </a:moveTo>
                  <a:lnTo>
                    <a:pt x="4644" y="6550"/>
                  </a:lnTo>
                  <a:cubicBezTo>
                    <a:pt x="4648" y="6550"/>
                    <a:pt x="4652" y="6554"/>
                    <a:pt x="4652" y="6558"/>
                  </a:cubicBezTo>
                  <a:cubicBezTo>
                    <a:pt x="4652" y="6563"/>
                    <a:pt x="4648" y="6566"/>
                    <a:pt x="4644" y="6566"/>
                  </a:cubicBezTo>
                  <a:lnTo>
                    <a:pt x="4644" y="6566"/>
                  </a:lnTo>
                  <a:cubicBezTo>
                    <a:pt x="4640" y="6566"/>
                    <a:pt x="4636" y="6563"/>
                    <a:pt x="4636" y="6558"/>
                  </a:cubicBezTo>
                  <a:cubicBezTo>
                    <a:pt x="4636" y="6554"/>
                    <a:pt x="4640" y="6550"/>
                    <a:pt x="4644" y="6550"/>
                  </a:cubicBezTo>
                  <a:close/>
                  <a:moveTo>
                    <a:pt x="4676" y="6550"/>
                  </a:moveTo>
                  <a:lnTo>
                    <a:pt x="4676" y="6550"/>
                  </a:lnTo>
                  <a:cubicBezTo>
                    <a:pt x="4680" y="6550"/>
                    <a:pt x="4684" y="6554"/>
                    <a:pt x="4684" y="6558"/>
                  </a:cubicBezTo>
                  <a:cubicBezTo>
                    <a:pt x="4684" y="6563"/>
                    <a:pt x="4680" y="6566"/>
                    <a:pt x="4676" y="6566"/>
                  </a:cubicBezTo>
                  <a:lnTo>
                    <a:pt x="4676" y="6566"/>
                  </a:lnTo>
                  <a:cubicBezTo>
                    <a:pt x="4672" y="6566"/>
                    <a:pt x="4668" y="6563"/>
                    <a:pt x="4668" y="6558"/>
                  </a:cubicBezTo>
                  <a:cubicBezTo>
                    <a:pt x="4668" y="6554"/>
                    <a:pt x="4672" y="6550"/>
                    <a:pt x="4676" y="6550"/>
                  </a:cubicBezTo>
                  <a:close/>
                  <a:moveTo>
                    <a:pt x="4708" y="6550"/>
                  </a:moveTo>
                  <a:lnTo>
                    <a:pt x="4708" y="6550"/>
                  </a:lnTo>
                  <a:cubicBezTo>
                    <a:pt x="4712" y="6550"/>
                    <a:pt x="4716" y="6554"/>
                    <a:pt x="4716" y="6558"/>
                  </a:cubicBezTo>
                  <a:cubicBezTo>
                    <a:pt x="4716" y="6563"/>
                    <a:pt x="4712" y="6566"/>
                    <a:pt x="4708" y="6566"/>
                  </a:cubicBezTo>
                  <a:lnTo>
                    <a:pt x="4708" y="6566"/>
                  </a:lnTo>
                  <a:cubicBezTo>
                    <a:pt x="4704" y="6566"/>
                    <a:pt x="4700" y="6563"/>
                    <a:pt x="4700" y="6558"/>
                  </a:cubicBezTo>
                  <a:cubicBezTo>
                    <a:pt x="4700" y="6554"/>
                    <a:pt x="4704" y="6550"/>
                    <a:pt x="4708" y="6550"/>
                  </a:cubicBezTo>
                  <a:close/>
                  <a:moveTo>
                    <a:pt x="4740" y="6550"/>
                  </a:moveTo>
                  <a:lnTo>
                    <a:pt x="4740" y="6550"/>
                  </a:lnTo>
                  <a:cubicBezTo>
                    <a:pt x="4744" y="6550"/>
                    <a:pt x="4748" y="6554"/>
                    <a:pt x="4748" y="6558"/>
                  </a:cubicBezTo>
                  <a:cubicBezTo>
                    <a:pt x="4748" y="6563"/>
                    <a:pt x="4744" y="6566"/>
                    <a:pt x="4740" y="6566"/>
                  </a:cubicBezTo>
                  <a:lnTo>
                    <a:pt x="4740" y="6566"/>
                  </a:lnTo>
                  <a:cubicBezTo>
                    <a:pt x="4736" y="6566"/>
                    <a:pt x="4732" y="6563"/>
                    <a:pt x="4732" y="6558"/>
                  </a:cubicBezTo>
                  <a:cubicBezTo>
                    <a:pt x="4732" y="6554"/>
                    <a:pt x="4736" y="6550"/>
                    <a:pt x="4740" y="6550"/>
                  </a:cubicBezTo>
                  <a:close/>
                  <a:moveTo>
                    <a:pt x="4772" y="6550"/>
                  </a:moveTo>
                  <a:lnTo>
                    <a:pt x="4772" y="6550"/>
                  </a:lnTo>
                  <a:cubicBezTo>
                    <a:pt x="4777" y="6550"/>
                    <a:pt x="4780" y="6554"/>
                    <a:pt x="4780" y="6558"/>
                  </a:cubicBezTo>
                  <a:cubicBezTo>
                    <a:pt x="4780" y="6563"/>
                    <a:pt x="4777" y="6566"/>
                    <a:pt x="4772" y="6566"/>
                  </a:cubicBezTo>
                  <a:lnTo>
                    <a:pt x="4772" y="6566"/>
                  </a:lnTo>
                  <a:cubicBezTo>
                    <a:pt x="4768" y="6566"/>
                    <a:pt x="4764" y="6563"/>
                    <a:pt x="4764" y="6558"/>
                  </a:cubicBezTo>
                  <a:cubicBezTo>
                    <a:pt x="4764" y="6554"/>
                    <a:pt x="4768" y="6550"/>
                    <a:pt x="4772" y="6550"/>
                  </a:cubicBezTo>
                  <a:close/>
                  <a:moveTo>
                    <a:pt x="4804" y="6550"/>
                  </a:moveTo>
                  <a:lnTo>
                    <a:pt x="4804" y="6550"/>
                  </a:lnTo>
                  <a:cubicBezTo>
                    <a:pt x="4809" y="6550"/>
                    <a:pt x="4812" y="6554"/>
                    <a:pt x="4812" y="6558"/>
                  </a:cubicBezTo>
                  <a:cubicBezTo>
                    <a:pt x="4812" y="6563"/>
                    <a:pt x="4809" y="6566"/>
                    <a:pt x="4804" y="6566"/>
                  </a:cubicBezTo>
                  <a:lnTo>
                    <a:pt x="4804" y="6566"/>
                  </a:lnTo>
                  <a:cubicBezTo>
                    <a:pt x="4800" y="6566"/>
                    <a:pt x="4796" y="6563"/>
                    <a:pt x="4796" y="6558"/>
                  </a:cubicBezTo>
                  <a:cubicBezTo>
                    <a:pt x="4796" y="6554"/>
                    <a:pt x="4800" y="6550"/>
                    <a:pt x="4804" y="6550"/>
                  </a:cubicBezTo>
                  <a:close/>
                  <a:moveTo>
                    <a:pt x="4836" y="6550"/>
                  </a:moveTo>
                  <a:lnTo>
                    <a:pt x="4836" y="6550"/>
                  </a:lnTo>
                  <a:cubicBezTo>
                    <a:pt x="4841" y="6550"/>
                    <a:pt x="4844" y="6554"/>
                    <a:pt x="4844" y="6558"/>
                  </a:cubicBezTo>
                  <a:cubicBezTo>
                    <a:pt x="4844" y="6563"/>
                    <a:pt x="4841" y="6566"/>
                    <a:pt x="4836" y="6566"/>
                  </a:cubicBezTo>
                  <a:lnTo>
                    <a:pt x="4836" y="6566"/>
                  </a:lnTo>
                  <a:cubicBezTo>
                    <a:pt x="4832" y="6566"/>
                    <a:pt x="4828" y="6563"/>
                    <a:pt x="4828" y="6558"/>
                  </a:cubicBezTo>
                  <a:cubicBezTo>
                    <a:pt x="4828" y="6554"/>
                    <a:pt x="4832" y="6550"/>
                    <a:pt x="4836" y="6550"/>
                  </a:cubicBezTo>
                  <a:close/>
                  <a:moveTo>
                    <a:pt x="4868" y="6550"/>
                  </a:moveTo>
                  <a:lnTo>
                    <a:pt x="4868" y="6550"/>
                  </a:lnTo>
                  <a:cubicBezTo>
                    <a:pt x="4873" y="6550"/>
                    <a:pt x="4876" y="6554"/>
                    <a:pt x="4876" y="6558"/>
                  </a:cubicBezTo>
                  <a:cubicBezTo>
                    <a:pt x="4876" y="6563"/>
                    <a:pt x="4873" y="6566"/>
                    <a:pt x="4868" y="6566"/>
                  </a:cubicBezTo>
                  <a:lnTo>
                    <a:pt x="4868" y="6566"/>
                  </a:lnTo>
                  <a:cubicBezTo>
                    <a:pt x="4864" y="6566"/>
                    <a:pt x="4860" y="6563"/>
                    <a:pt x="4860" y="6558"/>
                  </a:cubicBezTo>
                  <a:cubicBezTo>
                    <a:pt x="4860" y="6554"/>
                    <a:pt x="4864" y="6550"/>
                    <a:pt x="4868" y="6550"/>
                  </a:cubicBezTo>
                  <a:close/>
                  <a:moveTo>
                    <a:pt x="4900" y="6550"/>
                  </a:moveTo>
                  <a:lnTo>
                    <a:pt x="4900" y="6550"/>
                  </a:lnTo>
                  <a:cubicBezTo>
                    <a:pt x="4905" y="6550"/>
                    <a:pt x="4908" y="6554"/>
                    <a:pt x="4908" y="6558"/>
                  </a:cubicBezTo>
                  <a:cubicBezTo>
                    <a:pt x="4908" y="6563"/>
                    <a:pt x="4905" y="6566"/>
                    <a:pt x="4900" y="6566"/>
                  </a:cubicBezTo>
                  <a:lnTo>
                    <a:pt x="4900" y="6566"/>
                  </a:lnTo>
                  <a:cubicBezTo>
                    <a:pt x="4896" y="6566"/>
                    <a:pt x="4892" y="6563"/>
                    <a:pt x="4892" y="6558"/>
                  </a:cubicBezTo>
                  <a:cubicBezTo>
                    <a:pt x="4892" y="6554"/>
                    <a:pt x="4896" y="6550"/>
                    <a:pt x="4900" y="6550"/>
                  </a:cubicBezTo>
                  <a:close/>
                  <a:moveTo>
                    <a:pt x="4932" y="6550"/>
                  </a:moveTo>
                  <a:lnTo>
                    <a:pt x="4932" y="6550"/>
                  </a:lnTo>
                  <a:cubicBezTo>
                    <a:pt x="4937" y="6550"/>
                    <a:pt x="4940" y="6554"/>
                    <a:pt x="4940" y="6558"/>
                  </a:cubicBezTo>
                  <a:cubicBezTo>
                    <a:pt x="4940" y="6563"/>
                    <a:pt x="4937" y="6566"/>
                    <a:pt x="4932" y="6566"/>
                  </a:cubicBezTo>
                  <a:lnTo>
                    <a:pt x="4932" y="6566"/>
                  </a:lnTo>
                  <a:cubicBezTo>
                    <a:pt x="4928" y="6566"/>
                    <a:pt x="4924" y="6563"/>
                    <a:pt x="4924" y="6558"/>
                  </a:cubicBezTo>
                  <a:cubicBezTo>
                    <a:pt x="4924" y="6554"/>
                    <a:pt x="4928" y="6550"/>
                    <a:pt x="4932" y="6550"/>
                  </a:cubicBezTo>
                  <a:close/>
                  <a:moveTo>
                    <a:pt x="4964" y="6550"/>
                  </a:moveTo>
                  <a:lnTo>
                    <a:pt x="4964" y="6550"/>
                  </a:lnTo>
                  <a:cubicBezTo>
                    <a:pt x="4969" y="6550"/>
                    <a:pt x="4972" y="6554"/>
                    <a:pt x="4972" y="6558"/>
                  </a:cubicBezTo>
                  <a:cubicBezTo>
                    <a:pt x="4972" y="6563"/>
                    <a:pt x="4969" y="6566"/>
                    <a:pt x="4964" y="6566"/>
                  </a:cubicBezTo>
                  <a:lnTo>
                    <a:pt x="4964" y="6566"/>
                  </a:lnTo>
                  <a:cubicBezTo>
                    <a:pt x="4960" y="6566"/>
                    <a:pt x="4956" y="6563"/>
                    <a:pt x="4956" y="6558"/>
                  </a:cubicBezTo>
                  <a:cubicBezTo>
                    <a:pt x="4956" y="6554"/>
                    <a:pt x="4960" y="6550"/>
                    <a:pt x="4964" y="6550"/>
                  </a:cubicBezTo>
                  <a:close/>
                  <a:moveTo>
                    <a:pt x="4996" y="6550"/>
                  </a:moveTo>
                  <a:lnTo>
                    <a:pt x="4996" y="6550"/>
                  </a:lnTo>
                  <a:cubicBezTo>
                    <a:pt x="5001" y="6550"/>
                    <a:pt x="5004" y="6554"/>
                    <a:pt x="5004" y="6558"/>
                  </a:cubicBezTo>
                  <a:cubicBezTo>
                    <a:pt x="5004" y="6563"/>
                    <a:pt x="5001" y="6566"/>
                    <a:pt x="4996" y="6566"/>
                  </a:cubicBezTo>
                  <a:lnTo>
                    <a:pt x="4996" y="6566"/>
                  </a:lnTo>
                  <a:cubicBezTo>
                    <a:pt x="4992" y="6566"/>
                    <a:pt x="4988" y="6563"/>
                    <a:pt x="4988" y="6558"/>
                  </a:cubicBezTo>
                  <a:cubicBezTo>
                    <a:pt x="4988" y="6554"/>
                    <a:pt x="4992" y="6550"/>
                    <a:pt x="4996" y="6550"/>
                  </a:cubicBezTo>
                  <a:close/>
                  <a:moveTo>
                    <a:pt x="5028" y="6550"/>
                  </a:moveTo>
                  <a:lnTo>
                    <a:pt x="5028" y="6550"/>
                  </a:lnTo>
                  <a:cubicBezTo>
                    <a:pt x="5033" y="6550"/>
                    <a:pt x="5036" y="6554"/>
                    <a:pt x="5036" y="6558"/>
                  </a:cubicBezTo>
                  <a:cubicBezTo>
                    <a:pt x="5036" y="6563"/>
                    <a:pt x="5033" y="6566"/>
                    <a:pt x="5028" y="6566"/>
                  </a:cubicBezTo>
                  <a:lnTo>
                    <a:pt x="5028" y="6566"/>
                  </a:lnTo>
                  <a:cubicBezTo>
                    <a:pt x="5024" y="6566"/>
                    <a:pt x="5020" y="6563"/>
                    <a:pt x="5020" y="6558"/>
                  </a:cubicBezTo>
                  <a:cubicBezTo>
                    <a:pt x="5020" y="6554"/>
                    <a:pt x="5024" y="6550"/>
                    <a:pt x="5028" y="6550"/>
                  </a:cubicBezTo>
                  <a:close/>
                  <a:moveTo>
                    <a:pt x="5060" y="6550"/>
                  </a:moveTo>
                  <a:lnTo>
                    <a:pt x="5060" y="6550"/>
                  </a:lnTo>
                  <a:cubicBezTo>
                    <a:pt x="5065" y="6550"/>
                    <a:pt x="5068" y="6554"/>
                    <a:pt x="5068" y="6558"/>
                  </a:cubicBezTo>
                  <a:cubicBezTo>
                    <a:pt x="5068" y="6563"/>
                    <a:pt x="5065" y="6566"/>
                    <a:pt x="5060" y="6566"/>
                  </a:cubicBezTo>
                  <a:lnTo>
                    <a:pt x="5060" y="6566"/>
                  </a:lnTo>
                  <a:cubicBezTo>
                    <a:pt x="5056" y="6566"/>
                    <a:pt x="5052" y="6563"/>
                    <a:pt x="5052" y="6558"/>
                  </a:cubicBezTo>
                  <a:cubicBezTo>
                    <a:pt x="5052" y="6554"/>
                    <a:pt x="5056" y="6550"/>
                    <a:pt x="5060" y="6550"/>
                  </a:cubicBezTo>
                  <a:close/>
                  <a:moveTo>
                    <a:pt x="5092" y="6550"/>
                  </a:moveTo>
                  <a:lnTo>
                    <a:pt x="5092" y="6550"/>
                  </a:lnTo>
                  <a:cubicBezTo>
                    <a:pt x="5097" y="6550"/>
                    <a:pt x="5100" y="6554"/>
                    <a:pt x="5100" y="6558"/>
                  </a:cubicBezTo>
                  <a:cubicBezTo>
                    <a:pt x="5100" y="6563"/>
                    <a:pt x="5097" y="6566"/>
                    <a:pt x="5092" y="6566"/>
                  </a:cubicBezTo>
                  <a:lnTo>
                    <a:pt x="5092" y="6566"/>
                  </a:lnTo>
                  <a:cubicBezTo>
                    <a:pt x="5088" y="6566"/>
                    <a:pt x="5084" y="6563"/>
                    <a:pt x="5084" y="6558"/>
                  </a:cubicBezTo>
                  <a:cubicBezTo>
                    <a:pt x="5084" y="6554"/>
                    <a:pt x="5088" y="6550"/>
                    <a:pt x="5092" y="6550"/>
                  </a:cubicBezTo>
                  <a:close/>
                  <a:moveTo>
                    <a:pt x="5124" y="6550"/>
                  </a:moveTo>
                  <a:lnTo>
                    <a:pt x="5124" y="6550"/>
                  </a:lnTo>
                  <a:cubicBezTo>
                    <a:pt x="5129" y="6550"/>
                    <a:pt x="5132" y="6554"/>
                    <a:pt x="5132" y="6558"/>
                  </a:cubicBezTo>
                  <a:cubicBezTo>
                    <a:pt x="5132" y="6563"/>
                    <a:pt x="5129" y="6566"/>
                    <a:pt x="5124" y="6566"/>
                  </a:cubicBezTo>
                  <a:lnTo>
                    <a:pt x="5124" y="6566"/>
                  </a:lnTo>
                  <a:cubicBezTo>
                    <a:pt x="5120" y="6566"/>
                    <a:pt x="5116" y="6563"/>
                    <a:pt x="5116" y="6558"/>
                  </a:cubicBezTo>
                  <a:cubicBezTo>
                    <a:pt x="5116" y="6554"/>
                    <a:pt x="5120" y="6550"/>
                    <a:pt x="5124" y="6550"/>
                  </a:cubicBezTo>
                  <a:close/>
                  <a:moveTo>
                    <a:pt x="5156" y="6550"/>
                  </a:moveTo>
                  <a:lnTo>
                    <a:pt x="5156" y="6550"/>
                  </a:lnTo>
                  <a:cubicBezTo>
                    <a:pt x="5161" y="6550"/>
                    <a:pt x="5164" y="6554"/>
                    <a:pt x="5164" y="6558"/>
                  </a:cubicBezTo>
                  <a:cubicBezTo>
                    <a:pt x="5164" y="6563"/>
                    <a:pt x="5161" y="6566"/>
                    <a:pt x="5156" y="6566"/>
                  </a:cubicBezTo>
                  <a:lnTo>
                    <a:pt x="5156" y="6566"/>
                  </a:lnTo>
                  <a:cubicBezTo>
                    <a:pt x="5152" y="6566"/>
                    <a:pt x="5148" y="6563"/>
                    <a:pt x="5148" y="6558"/>
                  </a:cubicBezTo>
                  <a:cubicBezTo>
                    <a:pt x="5148" y="6554"/>
                    <a:pt x="5152" y="6550"/>
                    <a:pt x="5156" y="6550"/>
                  </a:cubicBezTo>
                  <a:close/>
                  <a:moveTo>
                    <a:pt x="5188" y="6550"/>
                  </a:moveTo>
                  <a:lnTo>
                    <a:pt x="5188" y="6550"/>
                  </a:lnTo>
                  <a:cubicBezTo>
                    <a:pt x="5193" y="6550"/>
                    <a:pt x="5196" y="6554"/>
                    <a:pt x="5196" y="6558"/>
                  </a:cubicBezTo>
                  <a:cubicBezTo>
                    <a:pt x="5196" y="6563"/>
                    <a:pt x="5193" y="6566"/>
                    <a:pt x="5188" y="6566"/>
                  </a:cubicBezTo>
                  <a:lnTo>
                    <a:pt x="5188" y="6566"/>
                  </a:lnTo>
                  <a:cubicBezTo>
                    <a:pt x="5184" y="6566"/>
                    <a:pt x="5180" y="6563"/>
                    <a:pt x="5180" y="6558"/>
                  </a:cubicBezTo>
                  <a:cubicBezTo>
                    <a:pt x="5180" y="6554"/>
                    <a:pt x="5184" y="6550"/>
                    <a:pt x="5188" y="6550"/>
                  </a:cubicBezTo>
                  <a:close/>
                  <a:moveTo>
                    <a:pt x="5220" y="6550"/>
                  </a:moveTo>
                  <a:lnTo>
                    <a:pt x="5220" y="6550"/>
                  </a:lnTo>
                  <a:cubicBezTo>
                    <a:pt x="5225" y="6550"/>
                    <a:pt x="5228" y="6554"/>
                    <a:pt x="5228" y="6558"/>
                  </a:cubicBezTo>
                  <a:cubicBezTo>
                    <a:pt x="5228" y="6563"/>
                    <a:pt x="5225" y="6566"/>
                    <a:pt x="5220" y="6566"/>
                  </a:cubicBezTo>
                  <a:lnTo>
                    <a:pt x="5220" y="6566"/>
                  </a:lnTo>
                  <a:cubicBezTo>
                    <a:pt x="5216" y="6566"/>
                    <a:pt x="5212" y="6563"/>
                    <a:pt x="5212" y="6558"/>
                  </a:cubicBezTo>
                  <a:cubicBezTo>
                    <a:pt x="5212" y="6554"/>
                    <a:pt x="5216" y="6550"/>
                    <a:pt x="5220" y="6550"/>
                  </a:cubicBezTo>
                  <a:close/>
                  <a:moveTo>
                    <a:pt x="5252" y="6550"/>
                  </a:moveTo>
                  <a:lnTo>
                    <a:pt x="5252" y="6550"/>
                  </a:lnTo>
                  <a:cubicBezTo>
                    <a:pt x="5257" y="6550"/>
                    <a:pt x="5260" y="6554"/>
                    <a:pt x="5260" y="6558"/>
                  </a:cubicBezTo>
                  <a:cubicBezTo>
                    <a:pt x="5260" y="6563"/>
                    <a:pt x="5257" y="6566"/>
                    <a:pt x="5252" y="6566"/>
                  </a:cubicBezTo>
                  <a:lnTo>
                    <a:pt x="5252" y="6566"/>
                  </a:lnTo>
                  <a:cubicBezTo>
                    <a:pt x="5248" y="6566"/>
                    <a:pt x="5244" y="6563"/>
                    <a:pt x="5244" y="6558"/>
                  </a:cubicBezTo>
                  <a:cubicBezTo>
                    <a:pt x="5244" y="6554"/>
                    <a:pt x="5248" y="6550"/>
                    <a:pt x="5252" y="6550"/>
                  </a:cubicBezTo>
                  <a:close/>
                  <a:moveTo>
                    <a:pt x="5284" y="6550"/>
                  </a:moveTo>
                  <a:lnTo>
                    <a:pt x="5284" y="6550"/>
                  </a:lnTo>
                  <a:cubicBezTo>
                    <a:pt x="5289" y="6550"/>
                    <a:pt x="5292" y="6554"/>
                    <a:pt x="5292" y="6558"/>
                  </a:cubicBezTo>
                  <a:cubicBezTo>
                    <a:pt x="5292" y="6563"/>
                    <a:pt x="5289" y="6566"/>
                    <a:pt x="5284" y="6566"/>
                  </a:cubicBezTo>
                  <a:lnTo>
                    <a:pt x="5284" y="6566"/>
                  </a:lnTo>
                  <a:cubicBezTo>
                    <a:pt x="5280" y="6566"/>
                    <a:pt x="5276" y="6563"/>
                    <a:pt x="5276" y="6558"/>
                  </a:cubicBezTo>
                  <a:cubicBezTo>
                    <a:pt x="5276" y="6554"/>
                    <a:pt x="5280" y="6550"/>
                    <a:pt x="5284" y="6550"/>
                  </a:cubicBezTo>
                  <a:close/>
                  <a:moveTo>
                    <a:pt x="5316" y="6550"/>
                  </a:moveTo>
                  <a:lnTo>
                    <a:pt x="5316" y="6550"/>
                  </a:lnTo>
                  <a:cubicBezTo>
                    <a:pt x="5321" y="6550"/>
                    <a:pt x="5324" y="6554"/>
                    <a:pt x="5324" y="6558"/>
                  </a:cubicBezTo>
                  <a:cubicBezTo>
                    <a:pt x="5324" y="6563"/>
                    <a:pt x="5321" y="6566"/>
                    <a:pt x="5316" y="6566"/>
                  </a:cubicBezTo>
                  <a:lnTo>
                    <a:pt x="5316" y="6566"/>
                  </a:lnTo>
                  <a:cubicBezTo>
                    <a:pt x="5312" y="6566"/>
                    <a:pt x="5308" y="6563"/>
                    <a:pt x="5308" y="6558"/>
                  </a:cubicBezTo>
                  <a:cubicBezTo>
                    <a:pt x="5308" y="6554"/>
                    <a:pt x="5312" y="6550"/>
                    <a:pt x="5316" y="6550"/>
                  </a:cubicBezTo>
                  <a:close/>
                  <a:moveTo>
                    <a:pt x="5348" y="6550"/>
                  </a:moveTo>
                  <a:lnTo>
                    <a:pt x="5348" y="6550"/>
                  </a:lnTo>
                  <a:cubicBezTo>
                    <a:pt x="5353" y="6550"/>
                    <a:pt x="5356" y="6554"/>
                    <a:pt x="5356" y="6558"/>
                  </a:cubicBezTo>
                  <a:cubicBezTo>
                    <a:pt x="5356" y="6563"/>
                    <a:pt x="5353" y="6566"/>
                    <a:pt x="5348" y="6566"/>
                  </a:cubicBezTo>
                  <a:lnTo>
                    <a:pt x="5348" y="6566"/>
                  </a:lnTo>
                  <a:cubicBezTo>
                    <a:pt x="5344" y="6566"/>
                    <a:pt x="5340" y="6563"/>
                    <a:pt x="5340" y="6558"/>
                  </a:cubicBezTo>
                  <a:cubicBezTo>
                    <a:pt x="5340" y="6554"/>
                    <a:pt x="5344" y="6550"/>
                    <a:pt x="5348" y="6550"/>
                  </a:cubicBezTo>
                  <a:close/>
                  <a:moveTo>
                    <a:pt x="5380" y="6550"/>
                  </a:moveTo>
                  <a:lnTo>
                    <a:pt x="5380" y="6550"/>
                  </a:lnTo>
                  <a:cubicBezTo>
                    <a:pt x="5385" y="6550"/>
                    <a:pt x="5388" y="6554"/>
                    <a:pt x="5388" y="6558"/>
                  </a:cubicBezTo>
                  <a:cubicBezTo>
                    <a:pt x="5388" y="6563"/>
                    <a:pt x="5385" y="6566"/>
                    <a:pt x="5380" y="6566"/>
                  </a:cubicBezTo>
                  <a:lnTo>
                    <a:pt x="5380" y="6566"/>
                  </a:lnTo>
                  <a:cubicBezTo>
                    <a:pt x="5376" y="6566"/>
                    <a:pt x="5372" y="6563"/>
                    <a:pt x="5372" y="6558"/>
                  </a:cubicBezTo>
                  <a:cubicBezTo>
                    <a:pt x="5372" y="6554"/>
                    <a:pt x="5376" y="6550"/>
                    <a:pt x="5380" y="6550"/>
                  </a:cubicBezTo>
                  <a:close/>
                  <a:moveTo>
                    <a:pt x="5412" y="6550"/>
                  </a:moveTo>
                  <a:lnTo>
                    <a:pt x="5412" y="6550"/>
                  </a:lnTo>
                  <a:cubicBezTo>
                    <a:pt x="5417" y="6550"/>
                    <a:pt x="5420" y="6554"/>
                    <a:pt x="5420" y="6558"/>
                  </a:cubicBezTo>
                  <a:cubicBezTo>
                    <a:pt x="5420" y="6563"/>
                    <a:pt x="5417" y="6566"/>
                    <a:pt x="5412" y="6566"/>
                  </a:cubicBezTo>
                  <a:lnTo>
                    <a:pt x="5412" y="6566"/>
                  </a:lnTo>
                  <a:cubicBezTo>
                    <a:pt x="5408" y="6566"/>
                    <a:pt x="5404" y="6563"/>
                    <a:pt x="5404" y="6558"/>
                  </a:cubicBezTo>
                  <a:cubicBezTo>
                    <a:pt x="5404" y="6554"/>
                    <a:pt x="5408" y="6550"/>
                    <a:pt x="5412" y="6550"/>
                  </a:cubicBezTo>
                  <a:close/>
                  <a:moveTo>
                    <a:pt x="5444" y="6550"/>
                  </a:moveTo>
                  <a:lnTo>
                    <a:pt x="5444" y="6550"/>
                  </a:lnTo>
                  <a:cubicBezTo>
                    <a:pt x="5449" y="6550"/>
                    <a:pt x="5452" y="6554"/>
                    <a:pt x="5452" y="6558"/>
                  </a:cubicBezTo>
                  <a:cubicBezTo>
                    <a:pt x="5452" y="6563"/>
                    <a:pt x="5449" y="6566"/>
                    <a:pt x="5444" y="6566"/>
                  </a:cubicBezTo>
                  <a:lnTo>
                    <a:pt x="5444" y="6566"/>
                  </a:lnTo>
                  <a:cubicBezTo>
                    <a:pt x="5440" y="6566"/>
                    <a:pt x="5436" y="6563"/>
                    <a:pt x="5436" y="6558"/>
                  </a:cubicBezTo>
                  <a:cubicBezTo>
                    <a:pt x="5436" y="6554"/>
                    <a:pt x="5440" y="6550"/>
                    <a:pt x="5444" y="6550"/>
                  </a:cubicBezTo>
                  <a:close/>
                  <a:moveTo>
                    <a:pt x="5476" y="6550"/>
                  </a:moveTo>
                  <a:lnTo>
                    <a:pt x="5476" y="6550"/>
                  </a:lnTo>
                  <a:cubicBezTo>
                    <a:pt x="5481" y="6550"/>
                    <a:pt x="5484" y="6554"/>
                    <a:pt x="5484" y="6558"/>
                  </a:cubicBezTo>
                  <a:cubicBezTo>
                    <a:pt x="5484" y="6563"/>
                    <a:pt x="5481" y="6566"/>
                    <a:pt x="5476" y="6566"/>
                  </a:cubicBezTo>
                  <a:lnTo>
                    <a:pt x="5476" y="6566"/>
                  </a:lnTo>
                  <a:cubicBezTo>
                    <a:pt x="5472" y="6566"/>
                    <a:pt x="5468" y="6563"/>
                    <a:pt x="5468" y="6558"/>
                  </a:cubicBezTo>
                  <a:cubicBezTo>
                    <a:pt x="5468" y="6554"/>
                    <a:pt x="5472" y="6550"/>
                    <a:pt x="5476" y="6550"/>
                  </a:cubicBezTo>
                  <a:close/>
                  <a:moveTo>
                    <a:pt x="5508" y="6550"/>
                  </a:moveTo>
                  <a:lnTo>
                    <a:pt x="5508" y="6550"/>
                  </a:lnTo>
                  <a:cubicBezTo>
                    <a:pt x="5513" y="6550"/>
                    <a:pt x="5516" y="6554"/>
                    <a:pt x="5516" y="6558"/>
                  </a:cubicBezTo>
                  <a:cubicBezTo>
                    <a:pt x="5516" y="6563"/>
                    <a:pt x="5513" y="6566"/>
                    <a:pt x="5508" y="6566"/>
                  </a:cubicBezTo>
                  <a:lnTo>
                    <a:pt x="5508" y="6566"/>
                  </a:lnTo>
                  <a:cubicBezTo>
                    <a:pt x="5504" y="6566"/>
                    <a:pt x="5500" y="6563"/>
                    <a:pt x="5500" y="6558"/>
                  </a:cubicBezTo>
                  <a:cubicBezTo>
                    <a:pt x="5500" y="6554"/>
                    <a:pt x="5504" y="6550"/>
                    <a:pt x="5508" y="6550"/>
                  </a:cubicBezTo>
                  <a:close/>
                  <a:moveTo>
                    <a:pt x="5540" y="6550"/>
                  </a:moveTo>
                  <a:lnTo>
                    <a:pt x="5540" y="6550"/>
                  </a:lnTo>
                  <a:cubicBezTo>
                    <a:pt x="5545" y="6550"/>
                    <a:pt x="5548" y="6554"/>
                    <a:pt x="5548" y="6558"/>
                  </a:cubicBezTo>
                  <a:cubicBezTo>
                    <a:pt x="5548" y="6563"/>
                    <a:pt x="5545" y="6566"/>
                    <a:pt x="5540" y="6566"/>
                  </a:cubicBezTo>
                  <a:lnTo>
                    <a:pt x="5540" y="6566"/>
                  </a:lnTo>
                  <a:cubicBezTo>
                    <a:pt x="5536" y="6566"/>
                    <a:pt x="5532" y="6563"/>
                    <a:pt x="5532" y="6558"/>
                  </a:cubicBezTo>
                  <a:cubicBezTo>
                    <a:pt x="5532" y="6554"/>
                    <a:pt x="5536" y="6550"/>
                    <a:pt x="5540" y="6550"/>
                  </a:cubicBezTo>
                  <a:close/>
                  <a:moveTo>
                    <a:pt x="5572" y="6550"/>
                  </a:moveTo>
                  <a:lnTo>
                    <a:pt x="5573" y="6550"/>
                  </a:lnTo>
                  <a:cubicBezTo>
                    <a:pt x="5577" y="6550"/>
                    <a:pt x="5581" y="6554"/>
                    <a:pt x="5581" y="6558"/>
                  </a:cubicBezTo>
                  <a:cubicBezTo>
                    <a:pt x="5581" y="6563"/>
                    <a:pt x="5577" y="6566"/>
                    <a:pt x="5573" y="6566"/>
                  </a:cubicBezTo>
                  <a:lnTo>
                    <a:pt x="5572" y="6566"/>
                  </a:lnTo>
                  <a:cubicBezTo>
                    <a:pt x="5568" y="6566"/>
                    <a:pt x="5564" y="6563"/>
                    <a:pt x="5564" y="6558"/>
                  </a:cubicBezTo>
                  <a:cubicBezTo>
                    <a:pt x="5564" y="6554"/>
                    <a:pt x="5568" y="6550"/>
                    <a:pt x="5572" y="6550"/>
                  </a:cubicBezTo>
                  <a:close/>
                  <a:moveTo>
                    <a:pt x="5605" y="6550"/>
                  </a:moveTo>
                  <a:lnTo>
                    <a:pt x="5605" y="6550"/>
                  </a:lnTo>
                  <a:cubicBezTo>
                    <a:pt x="5609" y="6550"/>
                    <a:pt x="5613" y="6554"/>
                    <a:pt x="5613" y="6558"/>
                  </a:cubicBezTo>
                  <a:cubicBezTo>
                    <a:pt x="5613" y="6563"/>
                    <a:pt x="5609" y="6566"/>
                    <a:pt x="5605" y="6566"/>
                  </a:cubicBezTo>
                  <a:lnTo>
                    <a:pt x="5605" y="6566"/>
                  </a:lnTo>
                  <a:cubicBezTo>
                    <a:pt x="5600" y="6566"/>
                    <a:pt x="5597" y="6563"/>
                    <a:pt x="5597" y="6558"/>
                  </a:cubicBezTo>
                  <a:cubicBezTo>
                    <a:pt x="5597" y="6554"/>
                    <a:pt x="5600" y="6550"/>
                    <a:pt x="5605" y="6550"/>
                  </a:cubicBezTo>
                  <a:close/>
                  <a:moveTo>
                    <a:pt x="5637" y="6550"/>
                  </a:moveTo>
                  <a:lnTo>
                    <a:pt x="5637" y="6550"/>
                  </a:lnTo>
                  <a:cubicBezTo>
                    <a:pt x="5641" y="6550"/>
                    <a:pt x="5645" y="6554"/>
                    <a:pt x="5645" y="6558"/>
                  </a:cubicBezTo>
                  <a:cubicBezTo>
                    <a:pt x="5645" y="6563"/>
                    <a:pt x="5641" y="6566"/>
                    <a:pt x="5637" y="6566"/>
                  </a:cubicBezTo>
                  <a:lnTo>
                    <a:pt x="5637" y="6566"/>
                  </a:lnTo>
                  <a:cubicBezTo>
                    <a:pt x="5632" y="6566"/>
                    <a:pt x="5629" y="6563"/>
                    <a:pt x="5629" y="6558"/>
                  </a:cubicBezTo>
                  <a:cubicBezTo>
                    <a:pt x="5629" y="6554"/>
                    <a:pt x="5632" y="6550"/>
                    <a:pt x="5637" y="6550"/>
                  </a:cubicBezTo>
                  <a:close/>
                  <a:moveTo>
                    <a:pt x="5669" y="6550"/>
                  </a:moveTo>
                  <a:lnTo>
                    <a:pt x="5669" y="6550"/>
                  </a:lnTo>
                  <a:cubicBezTo>
                    <a:pt x="5673" y="6550"/>
                    <a:pt x="5677" y="6554"/>
                    <a:pt x="5677" y="6558"/>
                  </a:cubicBezTo>
                  <a:cubicBezTo>
                    <a:pt x="5677" y="6563"/>
                    <a:pt x="5673" y="6566"/>
                    <a:pt x="5669" y="6566"/>
                  </a:cubicBezTo>
                  <a:lnTo>
                    <a:pt x="5669" y="6566"/>
                  </a:lnTo>
                  <a:cubicBezTo>
                    <a:pt x="5664" y="6566"/>
                    <a:pt x="5661" y="6563"/>
                    <a:pt x="5661" y="6558"/>
                  </a:cubicBezTo>
                  <a:cubicBezTo>
                    <a:pt x="5661" y="6554"/>
                    <a:pt x="5664" y="6550"/>
                    <a:pt x="5669" y="6550"/>
                  </a:cubicBezTo>
                  <a:close/>
                  <a:moveTo>
                    <a:pt x="5701" y="6550"/>
                  </a:moveTo>
                  <a:lnTo>
                    <a:pt x="5701" y="6550"/>
                  </a:lnTo>
                  <a:cubicBezTo>
                    <a:pt x="5705" y="6550"/>
                    <a:pt x="5709" y="6554"/>
                    <a:pt x="5709" y="6558"/>
                  </a:cubicBezTo>
                  <a:cubicBezTo>
                    <a:pt x="5709" y="6563"/>
                    <a:pt x="5705" y="6566"/>
                    <a:pt x="5701" y="6566"/>
                  </a:cubicBezTo>
                  <a:lnTo>
                    <a:pt x="5701" y="6566"/>
                  </a:lnTo>
                  <a:cubicBezTo>
                    <a:pt x="5696" y="6566"/>
                    <a:pt x="5693" y="6563"/>
                    <a:pt x="5693" y="6558"/>
                  </a:cubicBezTo>
                  <a:cubicBezTo>
                    <a:pt x="5693" y="6554"/>
                    <a:pt x="5696" y="6550"/>
                    <a:pt x="5701" y="6550"/>
                  </a:cubicBezTo>
                  <a:close/>
                  <a:moveTo>
                    <a:pt x="5733" y="6550"/>
                  </a:moveTo>
                  <a:lnTo>
                    <a:pt x="5733" y="6550"/>
                  </a:lnTo>
                  <a:cubicBezTo>
                    <a:pt x="5737" y="6550"/>
                    <a:pt x="5741" y="6554"/>
                    <a:pt x="5741" y="6558"/>
                  </a:cubicBezTo>
                  <a:cubicBezTo>
                    <a:pt x="5741" y="6563"/>
                    <a:pt x="5737" y="6566"/>
                    <a:pt x="5733" y="6566"/>
                  </a:cubicBezTo>
                  <a:lnTo>
                    <a:pt x="5733" y="6566"/>
                  </a:lnTo>
                  <a:cubicBezTo>
                    <a:pt x="5728" y="6566"/>
                    <a:pt x="5725" y="6563"/>
                    <a:pt x="5725" y="6558"/>
                  </a:cubicBezTo>
                  <a:cubicBezTo>
                    <a:pt x="5725" y="6554"/>
                    <a:pt x="5728" y="6550"/>
                    <a:pt x="5733" y="6550"/>
                  </a:cubicBezTo>
                  <a:close/>
                  <a:moveTo>
                    <a:pt x="5765" y="6550"/>
                  </a:moveTo>
                  <a:lnTo>
                    <a:pt x="5765" y="6550"/>
                  </a:lnTo>
                  <a:cubicBezTo>
                    <a:pt x="5769" y="6550"/>
                    <a:pt x="5773" y="6554"/>
                    <a:pt x="5773" y="6558"/>
                  </a:cubicBezTo>
                  <a:cubicBezTo>
                    <a:pt x="5773" y="6563"/>
                    <a:pt x="5769" y="6566"/>
                    <a:pt x="5765" y="6566"/>
                  </a:cubicBezTo>
                  <a:lnTo>
                    <a:pt x="5765" y="6566"/>
                  </a:lnTo>
                  <a:cubicBezTo>
                    <a:pt x="5760" y="6566"/>
                    <a:pt x="5757" y="6563"/>
                    <a:pt x="5757" y="6558"/>
                  </a:cubicBezTo>
                  <a:cubicBezTo>
                    <a:pt x="5757" y="6554"/>
                    <a:pt x="5760" y="6550"/>
                    <a:pt x="5765" y="6550"/>
                  </a:cubicBezTo>
                  <a:close/>
                  <a:moveTo>
                    <a:pt x="5797" y="6550"/>
                  </a:moveTo>
                  <a:lnTo>
                    <a:pt x="5797" y="6550"/>
                  </a:lnTo>
                  <a:cubicBezTo>
                    <a:pt x="5801" y="6550"/>
                    <a:pt x="5805" y="6554"/>
                    <a:pt x="5805" y="6558"/>
                  </a:cubicBezTo>
                  <a:cubicBezTo>
                    <a:pt x="5805" y="6563"/>
                    <a:pt x="5801" y="6566"/>
                    <a:pt x="5797" y="6566"/>
                  </a:cubicBezTo>
                  <a:lnTo>
                    <a:pt x="5797" y="6566"/>
                  </a:lnTo>
                  <a:cubicBezTo>
                    <a:pt x="5792" y="6566"/>
                    <a:pt x="5789" y="6563"/>
                    <a:pt x="5789" y="6558"/>
                  </a:cubicBezTo>
                  <a:cubicBezTo>
                    <a:pt x="5789" y="6554"/>
                    <a:pt x="5792" y="6550"/>
                    <a:pt x="5797" y="6550"/>
                  </a:cubicBezTo>
                  <a:close/>
                  <a:moveTo>
                    <a:pt x="5829" y="6550"/>
                  </a:moveTo>
                  <a:lnTo>
                    <a:pt x="5829" y="6550"/>
                  </a:lnTo>
                  <a:cubicBezTo>
                    <a:pt x="5833" y="6550"/>
                    <a:pt x="5837" y="6554"/>
                    <a:pt x="5837" y="6558"/>
                  </a:cubicBezTo>
                  <a:cubicBezTo>
                    <a:pt x="5837" y="6563"/>
                    <a:pt x="5833" y="6566"/>
                    <a:pt x="5829" y="6566"/>
                  </a:cubicBezTo>
                  <a:lnTo>
                    <a:pt x="5829" y="6566"/>
                  </a:lnTo>
                  <a:cubicBezTo>
                    <a:pt x="5824" y="6566"/>
                    <a:pt x="5821" y="6563"/>
                    <a:pt x="5821" y="6558"/>
                  </a:cubicBezTo>
                  <a:cubicBezTo>
                    <a:pt x="5821" y="6554"/>
                    <a:pt x="5824" y="6550"/>
                    <a:pt x="5829" y="6550"/>
                  </a:cubicBezTo>
                  <a:close/>
                  <a:moveTo>
                    <a:pt x="5861" y="6550"/>
                  </a:moveTo>
                  <a:lnTo>
                    <a:pt x="5861" y="6550"/>
                  </a:lnTo>
                  <a:cubicBezTo>
                    <a:pt x="5865" y="6550"/>
                    <a:pt x="5869" y="6554"/>
                    <a:pt x="5869" y="6558"/>
                  </a:cubicBezTo>
                  <a:cubicBezTo>
                    <a:pt x="5869" y="6563"/>
                    <a:pt x="5865" y="6566"/>
                    <a:pt x="5861" y="6566"/>
                  </a:cubicBezTo>
                  <a:lnTo>
                    <a:pt x="5861" y="6566"/>
                  </a:lnTo>
                  <a:cubicBezTo>
                    <a:pt x="5856" y="6566"/>
                    <a:pt x="5853" y="6563"/>
                    <a:pt x="5853" y="6558"/>
                  </a:cubicBezTo>
                  <a:cubicBezTo>
                    <a:pt x="5853" y="6554"/>
                    <a:pt x="5856" y="6550"/>
                    <a:pt x="5861" y="6550"/>
                  </a:cubicBezTo>
                  <a:close/>
                  <a:moveTo>
                    <a:pt x="5893" y="6550"/>
                  </a:moveTo>
                  <a:lnTo>
                    <a:pt x="5893" y="6550"/>
                  </a:lnTo>
                  <a:cubicBezTo>
                    <a:pt x="5897" y="6550"/>
                    <a:pt x="5901" y="6554"/>
                    <a:pt x="5901" y="6558"/>
                  </a:cubicBezTo>
                  <a:cubicBezTo>
                    <a:pt x="5901" y="6563"/>
                    <a:pt x="5897" y="6566"/>
                    <a:pt x="5893" y="6566"/>
                  </a:cubicBezTo>
                  <a:lnTo>
                    <a:pt x="5893" y="6566"/>
                  </a:lnTo>
                  <a:cubicBezTo>
                    <a:pt x="5888" y="6566"/>
                    <a:pt x="5885" y="6563"/>
                    <a:pt x="5885" y="6558"/>
                  </a:cubicBezTo>
                  <a:cubicBezTo>
                    <a:pt x="5885" y="6554"/>
                    <a:pt x="5888" y="6550"/>
                    <a:pt x="5893" y="6550"/>
                  </a:cubicBezTo>
                  <a:close/>
                  <a:moveTo>
                    <a:pt x="5925" y="6550"/>
                  </a:moveTo>
                  <a:lnTo>
                    <a:pt x="5925" y="6550"/>
                  </a:lnTo>
                  <a:cubicBezTo>
                    <a:pt x="5929" y="6550"/>
                    <a:pt x="5933" y="6554"/>
                    <a:pt x="5933" y="6558"/>
                  </a:cubicBezTo>
                  <a:cubicBezTo>
                    <a:pt x="5933" y="6563"/>
                    <a:pt x="5929" y="6566"/>
                    <a:pt x="5925" y="6566"/>
                  </a:cubicBezTo>
                  <a:lnTo>
                    <a:pt x="5925" y="6566"/>
                  </a:lnTo>
                  <a:cubicBezTo>
                    <a:pt x="5920" y="6566"/>
                    <a:pt x="5917" y="6563"/>
                    <a:pt x="5917" y="6558"/>
                  </a:cubicBezTo>
                  <a:cubicBezTo>
                    <a:pt x="5917" y="6554"/>
                    <a:pt x="5920" y="6550"/>
                    <a:pt x="5925" y="6550"/>
                  </a:cubicBezTo>
                  <a:close/>
                  <a:moveTo>
                    <a:pt x="5957" y="6550"/>
                  </a:moveTo>
                  <a:lnTo>
                    <a:pt x="5957" y="6550"/>
                  </a:lnTo>
                  <a:cubicBezTo>
                    <a:pt x="5961" y="6550"/>
                    <a:pt x="5965" y="6554"/>
                    <a:pt x="5965" y="6558"/>
                  </a:cubicBezTo>
                  <a:cubicBezTo>
                    <a:pt x="5965" y="6563"/>
                    <a:pt x="5961" y="6566"/>
                    <a:pt x="5957" y="6566"/>
                  </a:cubicBezTo>
                  <a:lnTo>
                    <a:pt x="5957" y="6566"/>
                  </a:lnTo>
                  <a:cubicBezTo>
                    <a:pt x="5952" y="6566"/>
                    <a:pt x="5949" y="6563"/>
                    <a:pt x="5949" y="6558"/>
                  </a:cubicBezTo>
                  <a:cubicBezTo>
                    <a:pt x="5949" y="6554"/>
                    <a:pt x="5952" y="6550"/>
                    <a:pt x="5957" y="6550"/>
                  </a:cubicBezTo>
                  <a:close/>
                  <a:moveTo>
                    <a:pt x="5989" y="6550"/>
                  </a:moveTo>
                  <a:lnTo>
                    <a:pt x="5989" y="6550"/>
                  </a:lnTo>
                  <a:cubicBezTo>
                    <a:pt x="5993" y="6550"/>
                    <a:pt x="5997" y="6554"/>
                    <a:pt x="5997" y="6558"/>
                  </a:cubicBezTo>
                  <a:cubicBezTo>
                    <a:pt x="5997" y="6563"/>
                    <a:pt x="5993" y="6566"/>
                    <a:pt x="5989" y="6566"/>
                  </a:cubicBezTo>
                  <a:lnTo>
                    <a:pt x="5989" y="6566"/>
                  </a:lnTo>
                  <a:cubicBezTo>
                    <a:pt x="5984" y="6566"/>
                    <a:pt x="5981" y="6563"/>
                    <a:pt x="5981" y="6558"/>
                  </a:cubicBezTo>
                  <a:cubicBezTo>
                    <a:pt x="5981" y="6554"/>
                    <a:pt x="5984" y="6550"/>
                    <a:pt x="5989" y="6550"/>
                  </a:cubicBezTo>
                  <a:close/>
                  <a:moveTo>
                    <a:pt x="6021" y="6550"/>
                  </a:moveTo>
                  <a:lnTo>
                    <a:pt x="6021" y="6550"/>
                  </a:lnTo>
                  <a:cubicBezTo>
                    <a:pt x="6025" y="6550"/>
                    <a:pt x="6029" y="6554"/>
                    <a:pt x="6029" y="6558"/>
                  </a:cubicBezTo>
                  <a:cubicBezTo>
                    <a:pt x="6029" y="6563"/>
                    <a:pt x="6025" y="6566"/>
                    <a:pt x="6021" y="6566"/>
                  </a:cubicBezTo>
                  <a:lnTo>
                    <a:pt x="6021" y="6566"/>
                  </a:lnTo>
                  <a:cubicBezTo>
                    <a:pt x="6016" y="6566"/>
                    <a:pt x="6013" y="6563"/>
                    <a:pt x="6013" y="6558"/>
                  </a:cubicBezTo>
                  <a:cubicBezTo>
                    <a:pt x="6013" y="6554"/>
                    <a:pt x="6016" y="6550"/>
                    <a:pt x="6021" y="6550"/>
                  </a:cubicBezTo>
                  <a:close/>
                  <a:moveTo>
                    <a:pt x="6053" y="6550"/>
                  </a:moveTo>
                  <a:lnTo>
                    <a:pt x="6053" y="6550"/>
                  </a:lnTo>
                  <a:cubicBezTo>
                    <a:pt x="6057" y="6550"/>
                    <a:pt x="6061" y="6554"/>
                    <a:pt x="6061" y="6558"/>
                  </a:cubicBezTo>
                  <a:cubicBezTo>
                    <a:pt x="6061" y="6563"/>
                    <a:pt x="6057" y="6566"/>
                    <a:pt x="6053" y="6566"/>
                  </a:cubicBezTo>
                  <a:lnTo>
                    <a:pt x="6053" y="6566"/>
                  </a:lnTo>
                  <a:cubicBezTo>
                    <a:pt x="6048" y="6566"/>
                    <a:pt x="6045" y="6563"/>
                    <a:pt x="6045" y="6558"/>
                  </a:cubicBezTo>
                  <a:cubicBezTo>
                    <a:pt x="6045" y="6554"/>
                    <a:pt x="6048" y="6550"/>
                    <a:pt x="6053" y="6550"/>
                  </a:cubicBezTo>
                  <a:close/>
                  <a:moveTo>
                    <a:pt x="6085" y="6550"/>
                  </a:moveTo>
                  <a:lnTo>
                    <a:pt x="6085" y="6550"/>
                  </a:lnTo>
                  <a:cubicBezTo>
                    <a:pt x="6089" y="6550"/>
                    <a:pt x="6093" y="6554"/>
                    <a:pt x="6093" y="6558"/>
                  </a:cubicBezTo>
                  <a:cubicBezTo>
                    <a:pt x="6093" y="6563"/>
                    <a:pt x="6089" y="6566"/>
                    <a:pt x="6085" y="6566"/>
                  </a:cubicBezTo>
                  <a:lnTo>
                    <a:pt x="6085" y="6566"/>
                  </a:lnTo>
                  <a:cubicBezTo>
                    <a:pt x="6080" y="6566"/>
                    <a:pt x="6077" y="6563"/>
                    <a:pt x="6077" y="6558"/>
                  </a:cubicBezTo>
                  <a:cubicBezTo>
                    <a:pt x="6077" y="6554"/>
                    <a:pt x="6080" y="6550"/>
                    <a:pt x="6085" y="6550"/>
                  </a:cubicBezTo>
                  <a:close/>
                  <a:moveTo>
                    <a:pt x="6117" y="6550"/>
                  </a:moveTo>
                  <a:lnTo>
                    <a:pt x="6117" y="6550"/>
                  </a:lnTo>
                  <a:cubicBezTo>
                    <a:pt x="6121" y="6550"/>
                    <a:pt x="6125" y="6554"/>
                    <a:pt x="6125" y="6558"/>
                  </a:cubicBezTo>
                  <a:cubicBezTo>
                    <a:pt x="6125" y="6563"/>
                    <a:pt x="6121" y="6566"/>
                    <a:pt x="6117" y="6566"/>
                  </a:cubicBezTo>
                  <a:lnTo>
                    <a:pt x="6117" y="6566"/>
                  </a:lnTo>
                  <a:cubicBezTo>
                    <a:pt x="6112" y="6566"/>
                    <a:pt x="6109" y="6563"/>
                    <a:pt x="6109" y="6558"/>
                  </a:cubicBezTo>
                  <a:cubicBezTo>
                    <a:pt x="6109" y="6554"/>
                    <a:pt x="6112" y="6550"/>
                    <a:pt x="6117" y="6550"/>
                  </a:cubicBezTo>
                  <a:close/>
                  <a:moveTo>
                    <a:pt x="6149" y="6550"/>
                  </a:moveTo>
                  <a:lnTo>
                    <a:pt x="6149" y="6550"/>
                  </a:lnTo>
                  <a:cubicBezTo>
                    <a:pt x="6153" y="6550"/>
                    <a:pt x="6157" y="6554"/>
                    <a:pt x="6157" y="6558"/>
                  </a:cubicBezTo>
                  <a:cubicBezTo>
                    <a:pt x="6157" y="6563"/>
                    <a:pt x="6153" y="6566"/>
                    <a:pt x="6149" y="6566"/>
                  </a:cubicBezTo>
                  <a:lnTo>
                    <a:pt x="6149" y="6566"/>
                  </a:lnTo>
                  <a:cubicBezTo>
                    <a:pt x="6144" y="6566"/>
                    <a:pt x="6141" y="6563"/>
                    <a:pt x="6141" y="6558"/>
                  </a:cubicBezTo>
                  <a:cubicBezTo>
                    <a:pt x="6141" y="6554"/>
                    <a:pt x="6144" y="6550"/>
                    <a:pt x="6149" y="6550"/>
                  </a:cubicBezTo>
                  <a:close/>
                  <a:moveTo>
                    <a:pt x="6181" y="6550"/>
                  </a:moveTo>
                  <a:lnTo>
                    <a:pt x="6181" y="6550"/>
                  </a:lnTo>
                  <a:cubicBezTo>
                    <a:pt x="6185" y="6550"/>
                    <a:pt x="6189" y="6554"/>
                    <a:pt x="6189" y="6558"/>
                  </a:cubicBezTo>
                  <a:cubicBezTo>
                    <a:pt x="6189" y="6563"/>
                    <a:pt x="6185" y="6566"/>
                    <a:pt x="6181" y="6566"/>
                  </a:cubicBezTo>
                  <a:lnTo>
                    <a:pt x="6181" y="6566"/>
                  </a:lnTo>
                  <a:cubicBezTo>
                    <a:pt x="6176" y="6566"/>
                    <a:pt x="6173" y="6563"/>
                    <a:pt x="6173" y="6558"/>
                  </a:cubicBezTo>
                  <a:cubicBezTo>
                    <a:pt x="6173" y="6554"/>
                    <a:pt x="6176" y="6550"/>
                    <a:pt x="6181" y="6550"/>
                  </a:cubicBezTo>
                  <a:close/>
                  <a:moveTo>
                    <a:pt x="6213" y="6550"/>
                  </a:moveTo>
                  <a:lnTo>
                    <a:pt x="6213" y="6550"/>
                  </a:lnTo>
                  <a:cubicBezTo>
                    <a:pt x="6217" y="6550"/>
                    <a:pt x="6221" y="6554"/>
                    <a:pt x="6221" y="6558"/>
                  </a:cubicBezTo>
                  <a:cubicBezTo>
                    <a:pt x="6221" y="6563"/>
                    <a:pt x="6217" y="6566"/>
                    <a:pt x="6213" y="6566"/>
                  </a:cubicBezTo>
                  <a:lnTo>
                    <a:pt x="6213" y="6566"/>
                  </a:lnTo>
                  <a:cubicBezTo>
                    <a:pt x="6208" y="6566"/>
                    <a:pt x="6205" y="6563"/>
                    <a:pt x="6205" y="6558"/>
                  </a:cubicBezTo>
                  <a:cubicBezTo>
                    <a:pt x="6205" y="6554"/>
                    <a:pt x="6208" y="6550"/>
                    <a:pt x="6213" y="6550"/>
                  </a:cubicBezTo>
                  <a:close/>
                  <a:moveTo>
                    <a:pt x="6245" y="6550"/>
                  </a:moveTo>
                  <a:lnTo>
                    <a:pt x="6245" y="6550"/>
                  </a:lnTo>
                  <a:cubicBezTo>
                    <a:pt x="6249" y="6550"/>
                    <a:pt x="6253" y="6554"/>
                    <a:pt x="6253" y="6558"/>
                  </a:cubicBezTo>
                  <a:cubicBezTo>
                    <a:pt x="6253" y="6563"/>
                    <a:pt x="6249" y="6566"/>
                    <a:pt x="6245" y="6566"/>
                  </a:cubicBezTo>
                  <a:lnTo>
                    <a:pt x="6245" y="6566"/>
                  </a:lnTo>
                  <a:cubicBezTo>
                    <a:pt x="6240" y="6566"/>
                    <a:pt x="6237" y="6563"/>
                    <a:pt x="6237" y="6558"/>
                  </a:cubicBezTo>
                  <a:cubicBezTo>
                    <a:pt x="6237" y="6554"/>
                    <a:pt x="6240" y="6550"/>
                    <a:pt x="6245" y="6550"/>
                  </a:cubicBezTo>
                  <a:close/>
                  <a:moveTo>
                    <a:pt x="6277" y="6550"/>
                  </a:moveTo>
                  <a:lnTo>
                    <a:pt x="6277" y="6550"/>
                  </a:lnTo>
                  <a:cubicBezTo>
                    <a:pt x="6281" y="6550"/>
                    <a:pt x="6285" y="6554"/>
                    <a:pt x="6285" y="6558"/>
                  </a:cubicBezTo>
                  <a:cubicBezTo>
                    <a:pt x="6285" y="6563"/>
                    <a:pt x="6281" y="6566"/>
                    <a:pt x="6277" y="6566"/>
                  </a:cubicBezTo>
                  <a:lnTo>
                    <a:pt x="6277" y="6566"/>
                  </a:lnTo>
                  <a:cubicBezTo>
                    <a:pt x="6272" y="6566"/>
                    <a:pt x="6269" y="6563"/>
                    <a:pt x="6269" y="6558"/>
                  </a:cubicBezTo>
                  <a:cubicBezTo>
                    <a:pt x="6269" y="6554"/>
                    <a:pt x="6272" y="6550"/>
                    <a:pt x="6277" y="6550"/>
                  </a:cubicBezTo>
                  <a:close/>
                  <a:moveTo>
                    <a:pt x="6308" y="6549"/>
                  </a:moveTo>
                  <a:lnTo>
                    <a:pt x="6308" y="6549"/>
                  </a:lnTo>
                  <a:cubicBezTo>
                    <a:pt x="6313" y="6549"/>
                    <a:pt x="6317" y="6552"/>
                    <a:pt x="6317" y="6557"/>
                  </a:cubicBezTo>
                  <a:cubicBezTo>
                    <a:pt x="6317" y="6561"/>
                    <a:pt x="6314" y="6565"/>
                    <a:pt x="6309" y="6565"/>
                  </a:cubicBezTo>
                  <a:lnTo>
                    <a:pt x="6309" y="6565"/>
                  </a:lnTo>
                  <a:cubicBezTo>
                    <a:pt x="6305" y="6565"/>
                    <a:pt x="6301" y="6562"/>
                    <a:pt x="6301" y="6558"/>
                  </a:cubicBezTo>
                  <a:cubicBezTo>
                    <a:pt x="6301" y="6553"/>
                    <a:pt x="6304" y="6549"/>
                    <a:pt x="6308" y="6549"/>
                  </a:cubicBezTo>
                  <a:close/>
                  <a:moveTo>
                    <a:pt x="6340" y="6548"/>
                  </a:moveTo>
                  <a:lnTo>
                    <a:pt x="6340" y="6548"/>
                  </a:lnTo>
                  <a:cubicBezTo>
                    <a:pt x="6345" y="6547"/>
                    <a:pt x="6349" y="6551"/>
                    <a:pt x="6349" y="6555"/>
                  </a:cubicBezTo>
                  <a:cubicBezTo>
                    <a:pt x="6349" y="6559"/>
                    <a:pt x="6346" y="6563"/>
                    <a:pt x="6341" y="6564"/>
                  </a:cubicBezTo>
                  <a:lnTo>
                    <a:pt x="6341" y="6564"/>
                  </a:lnTo>
                  <a:cubicBezTo>
                    <a:pt x="6337" y="6564"/>
                    <a:pt x="6333" y="6560"/>
                    <a:pt x="6333" y="6556"/>
                  </a:cubicBezTo>
                  <a:cubicBezTo>
                    <a:pt x="6333" y="6552"/>
                    <a:pt x="6336" y="6548"/>
                    <a:pt x="6340" y="6548"/>
                  </a:cubicBezTo>
                  <a:close/>
                  <a:moveTo>
                    <a:pt x="6372" y="6546"/>
                  </a:moveTo>
                  <a:lnTo>
                    <a:pt x="6372" y="6546"/>
                  </a:lnTo>
                  <a:cubicBezTo>
                    <a:pt x="6377" y="6546"/>
                    <a:pt x="6381" y="6549"/>
                    <a:pt x="6381" y="6554"/>
                  </a:cubicBezTo>
                  <a:cubicBezTo>
                    <a:pt x="6381" y="6558"/>
                    <a:pt x="6378" y="6562"/>
                    <a:pt x="6373" y="6562"/>
                  </a:cubicBezTo>
                  <a:lnTo>
                    <a:pt x="6373" y="6562"/>
                  </a:lnTo>
                  <a:cubicBezTo>
                    <a:pt x="6369" y="6562"/>
                    <a:pt x="6365" y="6559"/>
                    <a:pt x="6365" y="6555"/>
                  </a:cubicBezTo>
                  <a:cubicBezTo>
                    <a:pt x="6365" y="6550"/>
                    <a:pt x="6368" y="6546"/>
                    <a:pt x="6372" y="6546"/>
                  </a:cubicBezTo>
                  <a:close/>
                  <a:moveTo>
                    <a:pt x="6403" y="6543"/>
                  </a:moveTo>
                  <a:lnTo>
                    <a:pt x="6403" y="6543"/>
                  </a:lnTo>
                  <a:cubicBezTo>
                    <a:pt x="6407" y="6542"/>
                    <a:pt x="6412" y="6545"/>
                    <a:pt x="6412" y="6549"/>
                  </a:cubicBezTo>
                  <a:cubicBezTo>
                    <a:pt x="6413" y="6553"/>
                    <a:pt x="6410" y="6558"/>
                    <a:pt x="6406" y="6558"/>
                  </a:cubicBezTo>
                  <a:lnTo>
                    <a:pt x="6406" y="6558"/>
                  </a:lnTo>
                  <a:cubicBezTo>
                    <a:pt x="6402" y="6559"/>
                    <a:pt x="6398" y="6556"/>
                    <a:pt x="6397" y="6552"/>
                  </a:cubicBezTo>
                  <a:cubicBezTo>
                    <a:pt x="6396" y="6548"/>
                    <a:pt x="6399" y="6543"/>
                    <a:pt x="6403" y="6543"/>
                  </a:cubicBezTo>
                  <a:close/>
                  <a:moveTo>
                    <a:pt x="6435" y="6538"/>
                  </a:moveTo>
                  <a:lnTo>
                    <a:pt x="6435" y="6538"/>
                  </a:lnTo>
                  <a:cubicBezTo>
                    <a:pt x="6439" y="6537"/>
                    <a:pt x="6443" y="6540"/>
                    <a:pt x="6444" y="6544"/>
                  </a:cubicBezTo>
                  <a:cubicBezTo>
                    <a:pt x="6445" y="6548"/>
                    <a:pt x="6442" y="6553"/>
                    <a:pt x="6438" y="6553"/>
                  </a:cubicBezTo>
                  <a:lnTo>
                    <a:pt x="6438" y="6553"/>
                  </a:lnTo>
                  <a:cubicBezTo>
                    <a:pt x="6433" y="6554"/>
                    <a:pt x="6429" y="6551"/>
                    <a:pt x="6428" y="6547"/>
                  </a:cubicBezTo>
                  <a:cubicBezTo>
                    <a:pt x="6428" y="6543"/>
                    <a:pt x="6430" y="6538"/>
                    <a:pt x="6435" y="6538"/>
                  </a:cubicBezTo>
                  <a:close/>
                  <a:moveTo>
                    <a:pt x="6466" y="6533"/>
                  </a:moveTo>
                  <a:lnTo>
                    <a:pt x="6466" y="6533"/>
                  </a:lnTo>
                  <a:cubicBezTo>
                    <a:pt x="6471" y="6532"/>
                    <a:pt x="6475" y="6535"/>
                    <a:pt x="6476" y="6539"/>
                  </a:cubicBezTo>
                  <a:cubicBezTo>
                    <a:pt x="6477" y="6543"/>
                    <a:pt x="6474" y="6548"/>
                    <a:pt x="6469" y="6548"/>
                  </a:cubicBezTo>
                  <a:lnTo>
                    <a:pt x="6469" y="6548"/>
                  </a:lnTo>
                  <a:cubicBezTo>
                    <a:pt x="6465" y="6549"/>
                    <a:pt x="6461" y="6546"/>
                    <a:pt x="6460" y="6542"/>
                  </a:cubicBezTo>
                  <a:cubicBezTo>
                    <a:pt x="6459" y="6538"/>
                    <a:pt x="6462" y="6533"/>
                    <a:pt x="6466" y="6533"/>
                  </a:cubicBezTo>
                  <a:close/>
                  <a:moveTo>
                    <a:pt x="6497" y="6527"/>
                  </a:moveTo>
                  <a:lnTo>
                    <a:pt x="6497" y="6527"/>
                  </a:lnTo>
                  <a:cubicBezTo>
                    <a:pt x="6501" y="6525"/>
                    <a:pt x="6505" y="6528"/>
                    <a:pt x="6507" y="6532"/>
                  </a:cubicBezTo>
                  <a:cubicBezTo>
                    <a:pt x="6508" y="6536"/>
                    <a:pt x="6506" y="6541"/>
                    <a:pt x="6502" y="6542"/>
                  </a:cubicBezTo>
                  <a:lnTo>
                    <a:pt x="6502" y="6542"/>
                  </a:lnTo>
                  <a:cubicBezTo>
                    <a:pt x="6498" y="6544"/>
                    <a:pt x="6493" y="6541"/>
                    <a:pt x="6492" y="6537"/>
                  </a:cubicBezTo>
                  <a:cubicBezTo>
                    <a:pt x="6490" y="6533"/>
                    <a:pt x="6492" y="6528"/>
                    <a:pt x="6497" y="6527"/>
                  </a:cubicBezTo>
                  <a:close/>
                  <a:moveTo>
                    <a:pt x="6528" y="6519"/>
                  </a:moveTo>
                  <a:lnTo>
                    <a:pt x="6528" y="6519"/>
                  </a:lnTo>
                  <a:cubicBezTo>
                    <a:pt x="6532" y="6518"/>
                    <a:pt x="6536" y="6520"/>
                    <a:pt x="6538" y="6524"/>
                  </a:cubicBezTo>
                  <a:cubicBezTo>
                    <a:pt x="6539" y="6528"/>
                    <a:pt x="6537" y="6533"/>
                    <a:pt x="6533" y="6534"/>
                  </a:cubicBezTo>
                  <a:lnTo>
                    <a:pt x="6533" y="6534"/>
                  </a:lnTo>
                  <a:cubicBezTo>
                    <a:pt x="6529" y="6536"/>
                    <a:pt x="6524" y="6534"/>
                    <a:pt x="6523" y="6529"/>
                  </a:cubicBezTo>
                  <a:cubicBezTo>
                    <a:pt x="6521" y="6525"/>
                    <a:pt x="6523" y="6521"/>
                    <a:pt x="6528" y="6519"/>
                  </a:cubicBezTo>
                  <a:close/>
                  <a:moveTo>
                    <a:pt x="6559" y="6511"/>
                  </a:moveTo>
                  <a:lnTo>
                    <a:pt x="6559" y="6511"/>
                  </a:lnTo>
                  <a:cubicBezTo>
                    <a:pt x="6563" y="6510"/>
                    <a:pt x="6567" y="6512"/>
                    <a:pt x="6569" y="6516"/>
                  </a:cubicBezTo>
                  <a:cubicBezTo>
                    <a:pt x="6570" y="6520"/>
                    <a:pt x="6568" y="6525"/>
                    <a:pt x="6564" y="6526"/>
                  </a:cubicBezTo>
                  <a:lnTo>
                    <a:pt x="6564" y="6526"/>
                  </a:lnTo>
                  <a:cubicBezTo>
                    <a:pt x="6560" y="6528"/>
                    <a:pt x="6555" y="6526"/>
                    <a:pt x="6554" y="6522"/>
                  </a:cubicBezTo>
                  <a:cubicBezTo>
                    <a:pt x="6552" y="6517"/>
                    <a:pt x="6554" y="6513"/>
                    <a:pt x="6559" y="6511"/>
                  </a:cubicBezTo>
                  <a:close/>
                  <a:moveTo>
                    <a:pt x="6589" y="6503"/>
                  </a:moveTo>
                  <a:lnTo>
                    <a:pt x="6589" y="6503"/>
                  </a:lnTo>
                  <a:cubicBezTo>
                    <a:pt x="6593" y="6501"/>
                    <a:pt x="6598" y="6503"/>
                    <a:pt x="6600" y="6507"/>
                  </a:cubicBezTo>
                  <a:cubicBezTo>
                    <a:pt x="6601" y="6511"/>
                    <a:pt x="6599" y="6516"/>
                    <a:pt x="6595" y="6518"/>
                  </a:cubicBezTo>
                  <a:lnTo>
                    <a:pt x="6595" y="6518"/>
                  </a:lnTo>
                  <a:cubicBezTo>
                    <a:pt x="6591" y="6519"/>
                    <a:pt x="6587" y="6518"/>
                    <a:pt x="6585" y="6514"/>
                  </a:cubicBezTo>
                  <a:cubicBezTo>
                    <a:pt x="6583" y="6509"/>
                    <a:pt x="6585" y="6505"/>
                    <a:pt x="6589" y="6503"/>
                  </a:cubicBezTo>
                  <a:close/>
                  <a:moveTo>
                    <a:pt x="6619" y="6492"/>
                  </a:moveTo>
                  <a:lnTo>
                    <a:pt x="6619" y="6492"/>
                  </a:lnTo>
                  <a:cubicBezTo>
                    <a:pt x="6623" y="6490"/>
                    <a:pt x="6628" y="6492"/>
                    <a:pt x="6630" y="6496"/>
                  </a:cubicBezTo>
                  <a:cubicBezTo>
                    <a:pt x="6631" y="6500"/>
                    <a:pt x="6629" y="6505"/>
                    <a:pt x="6625" y="6507"/>
                  </a:cubicBezTo>
                  <a:lnTo>
                    <a:pt x="6625" y="6507"/>
                  </a:lnTo>
                  <a:cubicBezTo>
                    <a:pt x="6621" y="6508"/>
                    <a:pt x="6617" y="6506"/>
                    <a:pt x="6615" y="6502"/>
                  </a:cubicBezTo>
                  <a:cubicBezTo>
                    <a:pt x="6613" y="6498"/>
                    <a:pt x="6615" y="6494"/>
                    <a:pt x="6619" y="6492"/>
                  </a:cubicBezTo>
                  <a:close/>
                  <a:moveTo>
                    <a:pt x="6649" y="6481"/>
                  </a:moveTo>
                  <a:lnTo>
                    <a:pt x="6649" y="6481"/>
                  </a:lnTo>
                  <a:cubicBezTo>
                    <a:pt x="6653" y="6479"/>
                    <a:pt x="6658" y="6481"/>
                    <a:pt x="6660" y="6485"/>
                  </a:cubicBezTo>
                  <a:cubicBezTo>
                    <a:pt x="6661" y="6489"/>
                    <a:pt x="6660" y="6494"/>
                    <a:pt x="6655" y="6496"/>
                  </a:cubicBezTo>
                  <a:lnTo>
                    <a:pt x="6655" y="6496"/>
                  </a:lnTo>
                  <a:cubicBezTo>
                    <a:pt x="6651" y="6497"/>
                    <a:pt x="6647" y="6495"/>
                    <a:pt x="6645" y="6491"/>
                  </a:cubicBezTo>
                  <a:cubicBezTo>
                    <a:pt x="6643" y="6487"/>
                    <a:pt x="6645" y="6483"/>
                    <a:pt x="6649" y="6481"/>
                  </a:cubicBezTo>
                  <a:close/>
                  <a:moveTo>
                    <a:pt x="6678" y="6470"/>
                  </a:moveTo>
                  <a:lnTo>
                    <a:pt x="6678" y="6470"/>
                  </a:lnTo>
                  <a:cubicBezTo>
                    <a:pt x="6682" y="6468"/>
                    <a:pt x="6687" y="6469"/>
                    <a:pt x="6689" y="6473"/>
                  </a:cubicBezTo>
                  <a:cubicBezTo>
                    <a:pt x="6691" y="6477"/>
                    <a:pt x="6690" y="6482"/>
                    <a:pt x="6686" y="6484"/>
                  </a:cubicBezTo>
                  <a:lnTo>
                    <a:pt x="6686" y="6484"/>
                  </a:lnTo>
                  <a:cubicBezTo>
                    <a:pt x="6682" y="6486"/>
                    <a:pt x="6678" y="6485"/>
                    <a:pt x="6675" y="6481"/>
                  </a:cubicBezTo>
                  <a:cubicBezTo>
                    <a:pt x="6673" y="6477"/>
                    <a:pt x="6674" y="6472"/>
                    <a:pt x="6678" y="6470"/>
                  </a:cubicBezTo>
                  <a:close/>
                  <a:moveTo>
                    <a:pt x="6707" y="6456"/>
                  </a:moveTo>
                  <a:lnTo>
                    <a:pt x="6707" y="6456"/>
                  </a:lnTo>
                  <a:cubicBezTo>
                    <a:pt x="6711" y="6454"/>
                    <a:pt x="6716" y="6455"/>
                    <a:pt x="6718" y="6459"/>
                  </a:cubicBezTo>
                  <a:cubicBezTo>
                    <a:pt x="6720" y="6463"/>
                    <a:pt x="6719" y="6468"/>
                    <a:pt x="6715" y="6470"/>
                  </a:cubicBezTo>
                  <a:lnTo>
                    <a:pt x="6715" y="6470"/>
                  </a:lnTo>
                  <a:cubicBezTo>
                    <a:pt x="6711" y="6472"/>
                    <a:pt x="6706" y="6471"/>
                    <a:pt x="6704" y="6467"/>
                  </a:cubicBezTo>
                  <a:cubicBezTo>
                    <a:pt x="6702" y="6463"/>
                    <a:pt x="6703" y="6458"/>
                    <a:pt x="6707" y="6456"/>
                  </a:cubicBezTo>
                  <a:close/>
                  <a:moveTo>
                    <a:pt x="6736" y="6442"/>
                  </a:moveTo>
                  <a:lnTo>
                    <a:pt x="6736" y="6442"/>
                  </a:lnTo>
                  <a:cubicBezTo>
                    <a:pt x="6740" y="6440"/>
                    <a:pt x="6745" y="6441"/>
                    <a:pt x="6747" y="6445"/>
                  </a:cubicBezTo>
                  <a:cubicBezTo>
                    <a:pt x="6749" y="6449"/>
                    <a:pt x="6748" y="6454"/>
                    <a:pt x="6744" y="6456"/>
                  </a:cubicBezTo>
                  <a:lnTo>
                    <a:pt x="6744" y="6456"/>
                  </a:lnTo>
                  <a:cubicBezTo>
                    <a:pt x="6740" y="6458"/>
                    <a:pt x="6735" y="6457"/>
                    <a:pt x="6733" y="6453"/>
                  </a:cubicBezTo>
                  <a:cubicBezTo>
                    <a:pt x="6731" y="6449"/>
                    <a:pt x="6732" y="6444"/>
                    <a:pt x="6736" y="6442"/>
                  </a:cubicBezTo>
                  <a:close/>
                  <a:moveTo>
                    <a:pt x="6765" y="6428"/>
                  </a:moveTo>
                  <a:lnTo>
                    <a:pt x="6765" y="6428"/>
                  </a:lnTo>
                  <a:cubicBezTo>
                    <a:pt x="6769" y="6426"/>
                    <a:pt x="6774" y="6427"/>
                    <a:pt x="6776" y="6431"/>
                  </a:cubicBezTo>
                  <a:cubicBezTo>
                    <a:pt x="6778" y="6435"/>
                    <a:pt x="6777" y="6440"/>
                    <a:pt x="6773" y="6442"/>
                  </a:cubicBezTo>
                  <a:lnTo>
                    <a:pt x="6773" y="6442"/>
                  </a:lnTo>
                  <a:cubicBezTo>
                    <a:pt x="6769" y="6444"/>
                    <a:pt x="6764" y="6443"/>
                    <a:pt x="6762" y="6439"/>
                  </a:cubicBezTo>
                  <a:cubicBezTo>
                    <a:pt x="6760" y="6435"/>
                    <a:pt x="6761" y="6431"/>
                    <a:pt x="6765" y="6428"/>
                  </a:cubicBezTo>
                  <a:close/>
                  <a:moveTo>
                    <a:pt x="6791" y="6413"/>
                  </a:moveTo>
                  <a:lnTo>
                    <a:pt x="6791" y="6412"/>
                  </a:lnTo>
                  <a:cubicBezTo>
                    <a:pt x="6795" y="6410"/>
                    <a:pt x="6800" y="6411"/>
                    <a:pt x="6803" y="6414"/>
                  </a:cubicBezTo>
                  <a:cubicBezTo>
                    <a:pt x="6805" y="6418"/>
                    <a:pt x="6805" y="6423"/>
                    <a:pt x="6801" y="6425"/>
                  </a:cubicBezTo>
                  <a:lnTo>
                    <a:pt x="6801" y="6425"/>
                  </a:lnTo>
                  <a:cubicBezTo>
                    <a:pt x="6798" y="6428"/>
                    <a:pt x="6793" y="6427"/>
                    <a:pt x="6790" y="6424"/>
                  </a:cubicBezTo>
                  <a:cubicBezTo>
                    <a:pt x="6787" y="6420"/>
                    <a:pt x="6788" y="6415"/>
                    <a:pt x="6791" y="6413"/>
                  </a:cubicBezTo>
                  <a:close/>
                  <a:moveTo>
                    <a:pt x="6819" y="6396"/>
                  </a:moveTo>
                  <a:lnTo>
                    <a:pt x="6819" y="6396"/>
                  </a:lnTo>
                  <a:cubicBezTo>
                    <a:pt x="6822" y="6393"/>
                    <a:pt x="6827" y="6394"/>
                    <a:pt x="6830" y="6397"/>
                  </a:cubicBezTo>
                  <a:cubicBezTo>
                    <a:pt x="6833" y="6401"/>
                    <a:pt x="6832" y="6406"/>
                    <a:pt x="6828" y="6409"/>
                  </a:cubicBezTo>
                  <a:lnTo>
                    <a:pt x="6828" y="6409"/>
                  </a:lnTo>
                  <a:cubicBezTo>
                    <a:pt x="6825" y="6411"/>
                    <a:pt x="6820" y="6411"/>
                    <a:pt x="6817" y="6407"/>
                  </a:cubicBezTo>
                  <a:cubicBezTo>
                    <a:pt x="6815" y="6403"/>
                    <a:pt x="6815" y="6398"/>
                    <a:pt x="6819" y="6396"/>
                  </a:cubicBezTo>
                  <a:close/>
                  <a:moveTo>
                    <a:pt x="6846" y="6379"/>
                  </a:moveTo>
                  <a:lnTo>
                    <a:pt x="6846" y="6379"/>
                  </a:lnTo>
                  <a:cubicBezTo>
                    <a:pt x="6850" y="6376"/>
                    <a:pt x="6855" y="6377"/>
                    <a:pt x="6857" y="6381"/>
                  </a:cubicBezTo>
                  <a:cubicBezTo>
                    <a:pt x="6860" y="6384"/>
                    <a:pt x="6859" y="6389"/>
                    <a:pt x="6856" y="6392"/>
                  </a:cubicBezTo>
                  <a:lnTo>
                    <a:pt x="6856" y="6392"/>
                  </a:lnTo>
                  <a:cubicBezTo>
                    <a:pt x="6852" y="6395"/>
                    <a:pt x="6847" y="6394"/>
                    <a:pt x="6844" y="6390"/>
                  </a:cubicBezTo>
                  <a:cubicBezTo>
                    <a:pt x="6842" y="6387"/>
                    <a:pt x="6843" y="6382"/>
                    <a:pt x="6846" y="6379"/>
                  </a:cubicBezTo>
                  <a:close/>
                  <a:moveTo>
                    <a:pt x="6872" y="6361"/>
                  </a:moveTo>
                  <a:lnTo>
                    <a:pt x="6872" y="6361"/>
                  </a:lnTo>
                  <a:cubicBezTo>
                    <a:pt x="6875" y="6358"/>
                    <a:pt x="6880" y="6359"/>
                    <a:pt x="6883" y="6362"/>
                  </a:cubicBezTo>
                  <a:cubicBezTo>
                    <a:pt x="6886" y="6365"/>
                    <a:pt x="6886" y="6370"/>
                    <a:pt x="6882" y="6373"/>
                  </a:cubicBezTo>
                  <a:lnTo>
                    <a:pt x="6882" y="6373"/>
                  </a:lnTo>
                  <a:cubicBezTo>
                    <a:pt x="6879" y="6376"/>
                    <a:pt x="6874" y="6376"/>
                    <a:pt x="6871" y="6372"/>
                  </a:cubicBezTo>
                  <a:cubicBezTo>
                    <a:pt x="6868" y="6369"/>
                    <a:pt x="6869" y="6364"/>
                    <a:pt x="6872" y="6361"/>
                  </a:cubicBezTo>
                  <a:close/>
                  <a:moveTo>
                    <a:pt x="6898" y="6342"/>
                  </a:moveTo>
                  <a:lnTo>
                    <a:pt x="6898" y="6342"/>
                  </a:lnTo>
                  <a:cubicBezTo>
                    <a:pt x="6901" y="6339"/>
                    <a:pt x="6906" y="6340"/>
                    <a:pt x="6909" y="6343"/>
                  </a:cubicBezTo>
                  <a:cubicBezTo>
                    <a:pt x="6912" y="6346"/>
                    <a:pt x="6911" y="6351"/>
                    <a:pt x="6908" y="6354"/>
                  </a:cubicBezTo>
                  <a:lnTo>
                    <a:pt x="6908" y="6354"/>
                  </a:lnTo>
                  <a:cubicBezTo>
                    <a:pt x="6905" y="6357"/>
                    <a:pt x="6899" y="6357"/>
                    <a:pt x="6897" y="6353"/>
                  </a:cubicBezTo>
                  <a:cubicBezTo>
                    <a:pt x="6894" y="6350"/>
                    <a:pt x="6894" y="6345"/>
                    <a:pt x="6898" y="6342"/>
                  </a:cubicBezTo>
                  <a:close/>
                  <a:moveTo>
                    <a:pt x="6923" y="6323"/>
                  </a:moveTo>
                  <a:lnTo>
                    <a:pt x="6923" y="6323"/>
                  </a:lnTo>
                  <a:cubicBezTo>
                    <a:pt x="6927" y="6320"/>
                    <a:pt x="6932" y="6321"/>
                    <a:pt x="6935" y="6324"/>
                  </a:cubicBezTo>
                  <a:cubicBezTo>
                    <a:pt x="6938" y="6327"/>
                    <a:pt x="6937" y="6332"/>
                    <a:pt x="6934" y="6335"/>
                  </a:cubicBezTo>
                  <a:lnTo>
                    <a:pt x="6934" y="6335"/>
                  </a:lnTo>
                  <a:cubicBezTo>
                    <a:pt x="6930" y="6338"/>
                    <a:pt x="6925" y="6338"/>
                    <a:pt x="6922" y="6334"/>
                  </a:cubicBezTo>
                  <a:cubicBezTo>
                    <a:pt x="6920" y="6331"/>
                    <a:pt x="6920" y="6326"/>
                    <a:pt x="6923" y="6323"/>
                  </a:cubicBezTo>
                  <a:close/>
                  <a:moveTo>
                    <a:pt x="6947" y="6303"/>
                  </a:moveTo>
                  <a:lnTo>
                    <a:pt x="6947" y="6303"/>
                  </a:lnTo>
                  <a:cubicBezTo>
                    <a:pt x="6950" y="6300"/>
                    <a:pt x="6955" y="6300"/>
                    <a:pt x="6959" y="6303"/>
                  </a:cubicBezTo>
                  <a:cubicBezTo>
                    <a:pt x="6962" y="6306"/>
                    <a:pt x="6962" y="6311"/>
                    <a:pt x="6959" y="6314"/>
                  </a:cubicBezTo>
                  <a:lnTo>
                    <a:pt x="6959" y="6314"/>
                  </a:lnTo>
                  <a:cubicBezTo>
                    <a:pt x="6955" y="6317"/>
                    <a:pt x="6950" y="6317"/>
                    <a:pt x="6947" y="6314"/>
                  </a:cubicBezTo>
                  <a:cubicBezTo>
                    <a:pt x="6944" y="6311"/>
                    <a:pt x="6944" y="6306"/>
                    <a:pt x="6947" y="6303"/>
                  </a:cubicBezTo>
                  <a:close/>
                  <a:moveTo>
                    <a:pt x="6971" y="6281"/>
                  </a:moveTo>
                  <a:lnTo>
                    <a:pt x="6971" y="6281"/>
                  </a:lnTo>
                  <a:cubicBezTo>
                    <a:pt x="6974" y="6278"/>
                    <a:pt x="6979" y="6278"/>
                    <a:pt x="6982" y="6281"/>
                  </a:cubicBezTo>
                  <a:cubicBezTo>
                    <a:pt x="6985" y="6284"/>
                    <a:pt x="6985" y="6289"/>
                    <a:pt x="6982" y="6292"/>
                  </a:cubicBezTo>
                  <a:lnTo>
                    <a:pt x="6982" y="6292"/>
                  </a:lnTo>
                  <a:cubicBezTo>
                    <a:pt x="6979" y="6295"/>
                    <a:pt x="6974" y="6295"/>
                    <a:pt x="6971" y="6292"/>
                  </a:cubicBezTo>
                  <a:cubicBezTo>
                    <a:pt x="6968" y="6289"/>
                    <a:pt x="6968" y="6284"/>
                    <a:pt x="6971" y="6281"/>
                  </a:cubicBezTo>
                  <a:close/>
                  <a:moveTo>
                    <a:pt x="6994" y="6259"/>
                  </a:moveTo>
                  <a:lnTo>
                    <a:pt x="6994" y="6259"/>
                  </a:lnTo>
                  <a:cubicBezTo>
                    <a:pt x="6998" y="6256"/>
                    <a:pt x="7003" y="6256"/>
                    <a:pt x="7006" y="6259"/>
                  </a:cubicBezTo>
                  <a:cubicBezTo>
                    <a:pt x="7009" y="6262"/>
                    <a:pt x="7009" y="6268"/>
                    <a:pt x="7006" y="6271"/>
                  </a:cubicBezTo>
                  <a:lnTo>
                    <a:pt x="7006" y="6271"/>
                  </a:lnTo>
                  <a:cubicBezTo>
                    <a:pt x="7003" y="6274"/>
                    <a:pt x="6998" y="6274"/>
                    <a:pt x="6994" y="6271"/>
                  </a:cubicBezTo>
                  <a:cubicBezTo>
                    <a:pt x="6991" y="6268"/>
                    <a:pt x="6991" y="6262"/>
                    <a:pt x="6994" y="6259"/>
                  </a:cubicBezTo>
                  <a:close/>
                  <a:moveTo>
                    <a:pt x="7016" y="6237"/>
                  </a:moveTo>
                  <a:lnTo>
                    <a:pt x="7016" y="6237"/>
                  </a:lnTo>
                  <a:cubicBezTo>
                    <a:pt x="7019" y="6234"/>
                    <a:pt x="7024" y="6233"/>
                    <a:pt x="7027" y="6236"/>
                  </a:cubicBezTo>
                  <a:cubicBezTo>
                    <a:pt x="7031" y="6239"/>
                    <a:pt x="7032" y="6244"/>
                    <a:pt x="7029" y="6247"/>
                  </a:cubicBezTo>
                  <a:lnTo>
                    <a:pt x="7029" y="6247"/>
                  </a:lnTo>
                  <a:cubicBezTo>
                    <a:pt x="7026" y="6251"/>
                    <a:pt x="7021" y="6251"/>
                    <a:pt x="7018" y="6249"/>
                  </a:cubicBezTo>
                  <a:cubicBezTo>
                    <a:pt x="7014" y="6246"/>
                    <a:pt x="7014" y="6241"/>
                    <a:pt x="7016" y="6237"/>
                  </a:cubicBezTo>
                  <a:close/>
                  <a:moveTo>
                    <a:pt x="7038" y="6214"/>
                  </a:moveTo>
                  <a:lnTo>
                    <a:pt x="7038" y="6214"/>
                  </a:lnTo>
                  <a:cubicBezTo>
                    <a:pt x="7041" y="6210"/>
                    <a:pt x="7046" y="6210"/>
                    <a:pt x="7049" y="6212"/>
                  </a:cubicBezTo>
                  <a:cubicBezTo>
                    <a:pt x="7053" y="6215"/>
                    <a:pt x="7053" y="6220"/>
                    <a:pt x="7051" y="6224"/>
                  </a:cubicBezTo>
                  <a:lnTo>
                    <a:pt x="7051" y="6224"/>
                  </a:lnTo>
                  <a:cubicBezTo>
                    <a:pt x="7048" y="6227"/>
                    <a:pt x="7043" y="6228"/>
                    <a:pt x="7039" y="6225"/>
                  </a:cubicBezTo>
                  <a:cubicBezTo>
                    <a:pt x="7036" y="6222"/>
                    <a:pt x="7035" y="6217"/>
                    <a:pt x="7038" y="6214"/>
                  </a:cubicBezTo>
                  <a:close/>
                  <a:moveTo>
                    <a:pt x="7060" y="6190"/>
                  </a:moveTo>
                  <a:lnTo>
                    <a:pt x="7060" y="6190"/>
                  </a:lnTo>
                  <a:cubicBezTo>
                    <a:pt x="7062" y="6187"/>
                    <a:pt x="7067" y="6186"/>
                    <a:pt x="7071" y="6189"/>
                  </a:cubicBezTo>
                  <a:cubicBezTo>
                    <a:pt x="7074" y="6191"/>
                    <a:pt x="7075" y="6196"/>
                    <a:pt x="7072" y="6200"/>
                  </a:cubicBezTo>
                  <a:lnTo>
                    <a:pt x="7072" y="6200"/>
                  </a:lnTo>
                  <a:cubicBezTo>
                    <a:pt x="7070" y="6203"/>
                    <a:pt x="7064" y="6204"/>
                    <a:pt x="7061" y="6201"/>
                  </a:cubicBezTo>
                  <a:cubicBezTo>
                    <a:pt x="7057" y="6199"/>
                    <a:pt x="7057" y="6194"/>
                    <a:pt x="7060" y="6190"/>
                  </a:cubicBezTo>
                  <a:close/>
                  <a:moveTo>
                    <a:pt x="7079" y="6167"/>
                  </a:moveTo>
                  <a:lnTo>
                    <a:pt x="7079" y="6167"/>
                  </a:lnTo>
                  <a:cubicBezTo>
                    <a:pt x="7082" y="6163"/>
                    <a:pt x="7086" y="6161"/>
                    <a:pt x="7090" y="6164"/>
                  </a:cubicBezTo>
                  <a:cubicBezTo>
                    <a:pt x="7094" y="6166"/>
                    <a:pt x="7095" y="6171"/>
                    <a:pt x="7093" y="6174"/>
                  </a:cubicBezTo>
                  <a:lnTo>
                    <a:pt x="7093" y="6174"/>
                  </a:lnTo>
                  <a:cubicBezTo>
                    <a:pt x="7091" y="6178"/>
                    <a:pt x="7086" y="6180"/>
                    <a:pt x="7082" y="6177"/>
                  </a:cubicBezTo>
                  <a:cubicBezTo>
                    <a:pt x="7078" y="6175"/>
                    <a:pt x="7077" y="6170"/>
                    <a:pt x="7079" y="6167"/>
                  </a:cubicBezTo>
                  <a:close/>
                  <a:moveTo>
                    <a:pt x="7098" y="6141"/>
                  </a:moveTo>
                  <a:lnTo>
                    <a:pt x="7098" y="6141"/>
                  </a:lnTo>
                  <a:cubicBezTo>
                    <a:pt x="7101" y="6137"/>
                    <a:pt x="7105" y="6136"/>
                    <a:pt x="7109" y="6138"/>
                  </a:cubicBezTo>
                  <a:cubicBezTo>
                    <a:pt x="7113" y="6140"/>
                    <a:pt x="7114" y="6145"/>
                    <a:pt x="7112" y="6149"/>
                  </a:cubicBezTo>
                  <a:lnTo>
                    <a:pt x="7112" y="6149"/>
                  </a:lnTo>
                  <a:cubicBezTo>
                    <a:pt x="7110" y="6153"/>
                    <a:pt x="7105" y="6154"/>
                    <a:pt x="7101" y="6152"/>
                  </a:cubicBezTo>
                  <a:cubicBezTo>
                    <a:pt x="7097" y="6149"/>
                    <a:pt x="7096" y="6145"/>
                    <a:pt x="7098" y="6141"/>
                  </a:cubicBezTo>
                  <a:close/>
                  <a:moveTo>
                    <a:pt x="7117" y="6115"/>
                  </a:moveTo>
                  <a:lnTo>
                    <a:pt x="7117" y="6115"/>
                  </a:lnTo>
                  <a:cubicBezTo>
                    <a:pt x="7120" y="6111"/>
                    <a:pt x="7124" y="6110"/>
                    <a:pt x="7128" y="6112"/>
                  </a:cubicBezTo>
                  <a:cubicBezTo>
                    <a:pt x="7132" y="6114"/>
                    <a:pt x="7133" y="6119"/>
                    <a:pt x="7131" y="6123"/>
                  </a:cubicBezTo>
                  <a:lnTo>
                    <a:pt x="7131" y="6123"/>
                  </a:lnTo>
                  <a:cubicBezTo>
                    <a:pt x="7129" y="6127"/>
                    <a:pt x="7124" y="6128"/>
                    <a:pt x="7120" y="6126"/>
                  </a:cubicBezTo>
                  <a:cubicBezTo>
                    <a:pt x="7116" y="6124"/>
                    <a:pt x="7115" y="6119"/>
                    <a:pt x="7117" y="6115"/>
                  </a:cubicBezTo>
                  <a:close/>
                  <a:moveTo>
                    <a:pt x="7136" y="6089"/>
                  </a:moveTo>
                  <a:lnTo>
                    <a:pt x="7136" y="6089"/>
                  </a:lnTo>
                  <a:cubicBezTo>
                    <a:pt x="7138" y="6085"/>
                    <a:pt x="7143" y="6083"/>
                    <a:pt x="7146" y="6086"/>
                  </a:cubicBezTo>
                  <a:cubicBezTo>
                    <a:pt x="7150" y="6088"/>
                    <a:pt x="7152" y="6093"/>
                    <a:pt x="7149" y="6097"/>
                  </a:cubicBezTo>
                  <a:lnTo>
                    <a:pt x="7149" y="6097"/>
                  </a:lnTo>
                  <a:cubicBezTo>
                    <a:pt x="7147" y="6100"/>
                    <a:pt x="7142" y="6102"/>
                    <a:pt x="7139" y="6100"/>
                  </a:cubicBezTo>
                  <a:cubicBezTo>
                    <a:pt x="7135" y="6097"/>
                    <a:pt x="7133" y="6093"/>
                    <a:pt x="7136" y="6089"/>
                  </a:cubicBezTo>
                  <a:close/>
                  <a:moveTo>
                    <a:pt x="7152" y="6061"/>
                  </a:moveTo>
                  <a:lnTo>
                    <a:pt x="7152" y="6061"/>
                  </a:lnTo>
                  <a:cubicBezTo>
                    <a:pt x="7154" y="6058"/>
                    <a:pt x="7159" y="6056"/>
                    <a:pt x="7163" y="6058"/>
                  </a:cubicBezTo>
                  <a:cubicBezTo>
                    <a:pt x="7167" y="6061"/>
                    <a:pt x="7168" y="6065"/>
                    <a:pt x="7166" y="6069"/>
                  </a:cubicBezTo>
                  <a:lnTo>
                    <a:pt x="7166" y="6069"/>
                  </a:lnTo>
                  <a:cubicBezTo>
                    <a:pt x="7164" y="6073"/>
                    <a:pt x="7159" y="6074"/>
                    <a:pt x="7155" y="6072"/>
                  </a:cubicBezTo>
                  <a:cubicBezTo>
                    <a:pt x="7151" y="6070"/>
                    <a:pt x="7150" y="6065"/>
                    <a:pt x="7152" y="6061"/>
                  </a:cubicBezTo>
                  <a:close/>
                  <a:moveTo>
                    <a:pt x="7169" y="6034"/>
                  </a:moveTo>
                  <a:lnTo>
                    <a:pt x="7169" y="6034"/>
                  </a:lnTo>
                  <a:cubicBezTo>
                    <a:pt x="7171" y="6030"/>
                    <a:pt x="7176" y="6029"/>
                    <a:pt x="7180" y="6031"/>
                  </a:cubicBezTo>
                  <a:cubicBezTo>
                    <a:pt x="7184" y="6033"/>
                    <a:pt x="7185" y="6038"/>
                    <a:pt x="7183" y="6042"/>
                  </a:cubicBezTo>
                  <a:lnTo>
                    <a:pt x="7183" y="6042"/>
                  </a:lnTo>
                  <a:cubicBezTo>
                    <a:pt x="7181" y="6046"/>
                    <a:pt x="7176" y="6047"/>
                    <a:pt x="7172" y="6045"/>
                  </a:cubicBezTo>
                  <a:cubicBezTo>
                    <a:pt x="7168" y="6043"/>
                    <a:pt x="7167" y="6038"/>
                    <a:pt x="7169" y="6034"/>
                  </a:cubicBezTo>
                  <a:close/>
                  <a:moveTo>
                    <a:pt x="7184" y="6007"/>
                  </a:moveTo>
                  <a:lnTo>
                    <a:pt x="7184" y="6007"/>
                  </a:lnTo>
                  <a:cubicBezTo>
                    <a:pt x="7186" y="6003"/>
                    <a:pt x="7191" y="6001"/>
                    <a:pt x="7195" y="6003"/>
                  </a:cubicBezTo>
                  <a:cubicBezTo>
                    <a:pt x="7199" y="6005"/>
                    <a:pt x="7201" y="6009"/>
                    <a:pt x="7199" y="6013"/>
                  </a:cubicBezTo>
                  <a:lnTo>
                    <a:pt x="7199" y="6013"/>
                  </a:lnTo>
                  <a:cubicBezTo>
                    <a:pt x="7198" y="6017"/>
                    <a:pt x="7193" y="6019"/>
                    <a:pt x="7189" y="6018"/>
                  </a:cubicBezTo>
                  <a:cubicBezTo>
                    <a:pt x="7185" y="6016"/>
                    <a:pt x="7183" y="6011"/>
                    <a:pt x="7184" y="6007"/>
                  </a:cubicBezTo>
                  <a:close/>
                  <a:moveTo>
                    <a:pt x="7198" y="5979"/>
                  </a:moveTo>
                  <a:lnTo>
                    <a:pt x="7198" y="5979"/>
                  </a:lnTo>
                  <a:cubicBezTo>
                    <a:pt x="7200" y="5974"/>
                    <a:pt x="7205" y="5972"/>
                    <a:pt x="7209" y="5974"/>
                  </a:cubicBezTo>
                  <a:cubicBezTo>
                    <a:pt x="7213" y="5976"/>
                    <a:pt x="7215" y="5980"/>
                    <a:pt x="7213" y="5984"/>
                  </a:cubicBezTo>
                  <a:lnTo>
                    <a:pt x="7213" y="5984"/>
                  </a:lnTo>
                  <a:cubicBezTo>
                    <a:pt x="7212" y="5989"/>
                    <a:pt x="7207" y="5991"/>
                    <a:pt x="7203" y="5989"/>
                  </a:cubicBezTo>
                  <a:cubicBezTo>
                    <a:pt x="7199" y="5987"/>
                    <a:pt x="7197" y="5983"/>
                    <a:pt x="7198" y="5979"/>
                  </a:cubicBezTo>
                  <a:close/>
                  <a:moveTo>
                    <a:pt x="7212" y="5950"/>
                  </a:moveTo>
                  <a:lnTo>
                    <a:pt x="7212" y="5950"/>
                  </a:lnTo>
                  <a:cubicBezTo>
                    <a:pt x="7214" y="5946"/>
                    <a:pt x="7219" y="5944"/>
                    <a:pt x="7223" y="5945"/>
                  </a:cubicBezTo>
                  <a:cubicBezTo>
                    <a:pt x="7227" y="5947"/>
                    <a:pt x="7229" y="5952"/>
                    <a:pt x="7227" y="5956"/>
                  </a:cubicBezTo>
                  <a:lnTo>
                    <a:pt x="7227" y="5956"/>
                  </a:lnTo>
                  <a:cubicBezTo>
                    <a:pt x="7226" y="5960"/>
                    <a:pt x="7221" y="5962"/>
                    <a:pt x="7217" y="5960"/>
                  </a:cubicBezTo>
                  <a:cubicBezTo>
                    <a:pt x="7213" y="5958"/>
                    <a:pt x="7211" y="5954"/>
                    <a:pt x="7212" y="5950"/>
                  </a:cubicBezTo>
                  <a:close/>
                  <a:moveTo>
                    <a:pt x="7226" y="5922"/>
                  </a:moveTo>
                  <a:lnTo>
                    <a:pt x="7226" y="5922"/>
                  </a:lnTo>
                  <a:cubicBezTo>
                    <a:pt x="7227" y="5918"/>
                    <a:pt x="7231" y="5915"/>
                    <a:pt x="7235" y="5916"/>
                  </a:cubicBezTo>
                  <a:cubicBezTo>
                    <a:pt x="7240" y="5917"/>
                    <a:pt x="7242" y="5921"/>
                    <a:pt x="7241" y="5926"/>
                  </a:cubicBezTo>
                  <a:lnTo>
                    <a:pt x="7241" y="5926"/>
                  </a:lnTo>
                  <a:cubicBezTo>
                    <a:pt x="7240" y="5930"/>
                    <a:pt x="7236" y="5933"/>
                    <a:pt x="7232" y="5932"/>
                  </a:cubicBezTo>
                  <a:cubicBezTo>
                    <a:pt x="7227" y="5930"/>
                    <a:pt x="7225" y="5926"/>
                    <a:pt x="7226" y="5922"/>
                  </a:cubicBezTo>
                  <a:close/>
                  <a:moveTo>
                    <a:pt x="7237" y="5892"/>
                  </a:moveTo>
                  <a:lnTo>
                    <a:pt x="7237" y="5892"/>
                  </a:lnTo>
                  <a:cubicBezTo>
                    <a:pt x="7238" y="5887"/>
                    <a:pt x="7242" y="5885"/>
                    <a:pt x="7246" y="5886"/>
                  </a:cubicBezTo>
                  <a:cubicBezTo>
                    <a:pt x="7251" y="5887"/>
                    <a:pt x="7253" y="5891"/>
                    <a:pt x="7252" y="5896"/>
                  </a:cubicBezTo>
                  <a:lnTo>
                    <a:pt x="7252" y="5896"/>
                  </a:lnTo>
                  <a:cubicBezTo>
                    <a:pt x="7251" y="5900"/>
                    <a:pt x="7247" y="5903"/>
                    <a:pt x="7243" y="5901"/>
                  </a:cubicBezTo>
                  <a:cubicBezTo>
                    <a:pt x="7238" y="5900"/>
                    <a:pt x="7236" y="5896"/>
                    <a:pt x="7237" y="5892"/>
                  </a:cubicBezTo>
                  <a:close/>
                  <a:moveTo>
                    <a:pt x="7248" y="5862"/>
                  </a:moveTo>
                  <a:lnTo>
                    <a:pt x="7248" y="5862"/>
                  </a:lnTo>
                  <a:cubicBezTo>
                    <a:pt x="7249" y="5857"/>
                    <a:pt x="7253" y="5855"/>
                    <a:pt x="7258" y="5856"/>
                  </a:cubicBezTo>
                  <a:cubicBezTo>
                    <a:pt x="7262" y="5857"/>
                    <a:pt x="7264" y="5861"/>
                    <a:pt x="7263" y="5866"/>
                  </a:cubicBezTo>
                  <a:lnTo>
                    <a:pt x="7263" y="5866"/>
                  </a:lnTo>
                  <a:cubicBezTo>
                    <a:pt x="7262" y="5870"/>
                    <a:pt x="7258" y="5873"/>
                    <a:pt x="7254" y="5871"/>
                  </a:cubicBezTo>
                  <a:cubicBezTo>
                    <a:pt x="7249" y="5870"/>
                    <a:pt x="7247" y="5866"/>
                    <a:pt x="7248" y="5862"/>
                  </a:cubicBezTo>
                  <a:close/>
                  <a:moveTo>
                    <a:pt x="7259" y="5832"/>
                  </a:moveTo>
                  <a:lnTo>
                    <a:pt x="7259" y="5832"/>
                  </a:lnTo>
                  <a:cubicBezTo>
                    <a:pt x="7260" y="5827"/>
                    <a:pt x="7264" y="5825"/>
                    <a:pt x="7269" y="5826"/>
                  </a:cubicBezTo>
                  <a:cubicBezTo>
                    <a:pt x="7273" y="5827"/>
                    <a:pt x="7276" y="5831"/>
                    <a:pt x="7274" y="5836"/>
                  </a:cubicBezTo>
                  <a:lnTo>
                    <a:pt x="7274" y="5836"/>
                  </a:lnTo>
                  <a:cubicBezTo>
                    <a:pt x="7273" y="5840"/>
                    <a:pt x="7269" y="5842"/>
                    <a:pt x="7265" y="5841"/>
                  </a:cubicBezTo>
                  <a:cubicBezTo>
                    <a:pt x="7260" y="5840"/>
                    <a:pt x="7258" y="5836"/>
                    <a:pt x="7259" y="5832"/>
                  </a:cubicBezTo>
                  <a:close/>
                  <a:moveTo>
                    <a:pt x="7267" y="5801"/>
                  </a:moveTo>
                  <a:lnTo>
                    <a:pt x="7267" y="5801"/>
                  </a:lnTo>
                  <a:cubicBezTo>
                    <a:pt x="7268" y="5796"/>
                    <a:pt x="7272" y="5794"/>
                    <a:pt x="7277" y="5795"/>
                  </a:cubicBezTo>
                  <a:cubicBezTo>
                    <a:pt x="7281" y="5796"/>
                    <a:pt x="7284" y="5800"/>
                    <a:pt x="7283" y="5805"/>
                  </a:cubicBezTo>
                  <a:lnTo>
                    <a:pt x="7283" y="5805"/>
                  </a:lnTo>
                  <a:cubicBezTo>
                    <a:pt x="7281" y="5809"/>
                    <a:pt x="7277" y="5811"/>
                    <a:pt x="7273" y="5810"/>
                  </a:cubicBezTo>
                  <a:cubicBezTo>
                    <a:pt x="7269" y="5809"/>
                    <a:pt x="7266" y="5805"/>
                    <a:pt x="7267" y="5801"/>
                  </a:cubicBezTo>
                  <a:close/>
                  <a:moveTo>
                    <a:pt x="7275" y="5770"/>
                  </a:moveTo>
                  <a:lnTo>
                    <a:pt x="7275" y="5770"/>
                  </a:lnTo>
                  <a:cubicBezTo>
                    <a:pt x="7276" y="5765"/>
                    <a:pt x="7280" y="5763"/>
                    <a:pt x="7285" y="5764"/>
                  </a:cubicBezTo>
                  <a:cubicBezTo>
                    <a:pt x="7289" y="5765"/>
                    <a:pt x="7291" y="5769"/>
                    <a:pt x="7290" y="5774"/>
                  </a:cubicBezTo>
                  <a:lnTo>
                    <a:pt x="7290" y="5774"/>
                  </a:lnTo>
                  <a:cubicBezTo>
                    <a:pt x="7289" y="5778"/>
                    <a:pt x="7285" y="5780"/>
                    <a:pt x="7281" y="5779"/>
                  </a:cubicBezTo>
                  <a:cubicBezTo>
                    <a:pt x="7276" y="5778"/>
                    <a:pt x="7274" y="5774"/>
                    <a:pt x="7275" y="5770"/>
                  </a:cubicBezTo>
                  <a:close/>
                  <a:moveTo>
                    <a:pt x="7283" y="5739"/>
                  </a:moveTo>
                  <a:lnTo>
                    <a:pt x="7283" y="5739"/>
                  </a:lnTo>
                  <a:cubicBezTo>
                    <a:pt x="7284" y="5734"/>
                    <a:pt x="7288" y="5732"/>
                    <a:pt x="7292" y="5733"/>
                  </a:cubicBezTo>
                  <a:cubicBezTo>
                    <a:pt x="7297" y="5734"/>
                    <a:pt x="7299" y="5738"/>
                    <a:pt x="7298" y="5743"/>
                  </a:cubicBezTo>
                  <a:lnTo>
                    <a:pt x="7298" y="5743"/>
                  </a:lnTo>
                  <a:cubicBezTo>
                    <a:pt x="7297" y="5747"/>
                    <a:pt x="7293" y="5749"/>
                    <a:pt x="7288" y="5748"/>
                  </a:cubicBezTo>
                  <a:cubicBezTo>
                    <a:pt x="7284" y="5747"/>
                    <a:pt x="7282" y="5743"/>
                    <a:pt x="7283" y="5739"/>
                  </a:cubicBezTo>
                  <a:close/>
                  <a:moveTo>
                    <a:pt x="7288" y="5708"/>
                  </a:moveTo>
                  <a:lnTo>
                    <a:pt x="7288" y="5708"/>
                  </a:lnTo>
                  <a:cubicBezTo>
                    <a:pt x="7289" y="5704"/>
                    <a:pt x="7293" y="5701"/>
                    <a:pt x="7297" y="5701"/>
                  </a:cubicBezTo>
                  <a:cubicBezTo>
                    <a:pt x="7301" y="5702"/>
                    <a:pt x="7305" y="5706"/>
                    <a:pt x="7304" y="5710"/>
                  </a:cubicBezTo>
                  <a:lnTo>
                    <a:pt x="7304" y="5710"/>
                  </a:lnTo>
                  <a:cubicBezTo>
                    <a:pt x="7304" y="5714"/>
                    <a:pt x="7300" y="5718"/>
                    <a:pt x="7295" y="5717"/>
                  </a:cubicBezTo>
                  <a:cubicBezTo>
                    <a:pt x="7291" y="5717"/>
                    <a:pt x="7288" y="5713"/>
                    <a:pt x="7288" y="5708"/>
                  </a:cubicBezTo>
                  <a:close/>
                  <a:moveTo>
                    <a:pt x="7293" y="5677"/>
                  </a:moveTo>
                  <a:lnTo>
                    <a:pt x="7293" y="5677"/>
                  </a:lnTo>
                  <a:cubicBezTo>
                    <a:pt x="7294" y="5672"/>
                    <a:pt x="7298" y="5669"/>
                    <a:pt x="7302" y="5670"/>
                  </a:cubicBezTo>
                  <a:cubicBezTo>
                    <a:pt x="7306" y="5670"/>
                    <a:pt x="7310" y="5674"/>
                    <a:pt x="7309" y="5678"/>
                  </a:cubicBezTo>
                  <a:lnTo>
                    <a:pt x="7309" y="5678"/>
                  </a:lnTo>
                  <a:cubicBezTo>
                    <a:pt x="7309" y="5683"/>
                    <a:pt x="7305" y="5686"/>
                    <a:pt x="7300" y="5685"/>
                  </a:cubicBezTo>
                  <a:cubicBezTo>
                    <a:pt x="7296" y="5685"/>
                    <a:pt x="7293" y="5681"/>
                    <a:pt x="7293" y="5677"/>
                  </a:cubicBezTo>
                  <a:close/>
                  <a:moveTo>
                    <a:pt x="7298" y="5645"/>
                  </a:moveTo>
                  <a:lnTo>
                    <a:pt x="7298" y="5645"/>
                  </a:lnTo>
                  <a:cubicBezTo>
                    <a:pt x="7299" y="5641"/>
                    <a:pt x="7303" y="5637"/>
                    <a:pt x="7307" y="5638"/>
                  </a:cubicBezTo>
                  <a:cubicBezTo>
                    <a:pt x="7311" y="5638"/>
                    <a:pt x="7315" y="5642"/>
                    <a:pt x="7314" y="5647"/>
                  </a:cubicBezTo>
                  <a:lnTo>
                    <a:pt x="7314" y="5647"/>
                  </a:lnTo>
                  <a:cubicBezTo>
                    <a:pt x="7313" y="5651"/>
                    <a:pt x="7310" y="5654"/>
                    <a:pt x="7305" y="5654"/>
                  </a:cubicBezTo>
                  <a:cubicBezTo>
                    <a:pt x="7301" y="5653"/>
                    <a:pt x="7298" y="5649"/>
                    <a:pt x="7298" y="5645"/>
                  </a:cubicBezTo>
                  <a:close/>
                  <a:moveTo>
                    <a:pt x="7301" y="5614"/>
                  </a:moveTo>
                  <a:lnTo>
                    <a:pt x="7301" y="5614"/>
                  </a:lnTo>
                  <a:cubicBezTo>
                    <a:pt x="7301" y="5610"/>
                    <a:pt x="7305" y="5606"/>
                    <a:pt x="7309" y="5606"/>
                  </a:cubicBezTo>
                  <a:cubicBezTo>
                    <a:pt x="7314" y="5606"/>
                    <a:pt x="7317" y="5610"/>
                    <a:pt x="7317" y="5614"/>
                  </a:cubicBezTo>
                  <a:lnTo>
                    <a:pt x="7317" y="5614"/>
                  </a:lnTo>
                  <a:cubicBezTo>
                    <a:pt x="7317" y="5618"/>
                    <a:pt x="7314" y="5622"/>
                    <a:pt x="7309" y="5622"/>
                  </a:cubicBezTo>
                  <a:cubicBezTo>
                    <a:pt x="7305" y="5622"/>
                    <a:pt x="7301" y="5618"/>
                    <a:pt x="7301" y="5614"/>
                  </a:cubicBezTo>
                  <a:close/>
                  <a:moveTo>
                    <a:pt x="7303" y="5582"/>
                  </a:moveTo>
                  <a:lnTo>
                    <a:pt x="7303" y="5582"/>
                  </a:lnTo>
                  <a:cubicBezTo>
                    <a:pt x="7303" y="5578"/>
                    <a:pt x="7306" y="5574"/>
                    <a:pt x="7311" y="5574"/>
                  </a:cubicBezTo>
                  <a:cubicBezTo>
                    <a:pt x="7315" y="5574"/>
                    <a:pt x="7319" y="5578"/>
                    <a:pt x="7319" y="5582"/>
                  </a:cubicBezTo>
                  <a:lnTo>
                    <a:pt x="7319" y="5582"/>
                  </a:lnTo>
                  <a:cubicBezTo>
                    <a:pt x="7319" y="5586"/>
                    <a:pt x="7315" y="5590"/>
                    <a:pt x="7311" y="5590"/>
                  </a:cubicBezTo>
                  <a:cubicBezTo>
                    <a:pt x="7306" y="5590"/>
                    <a:pt x="7303" y="5586"/>
                    <a:pt x="7303" y="5582"/>
                  </a:cubicBezTo>
                  <a:close/>
                  <a:moveTo>
                    <a:pt x="7304" y="5550"/>
                  </a:moveTo>
                  <a:lnTo>
                    <a:pt x="7304" y="5550"/>
                  </a:lnTo>
                  <a:cubicBezTo>
                    <a:pt x="7304" y="5546"/>
                    <a:pt x="7308" y="5542"/>
                    <a:pt x="7312" y="5542"/>
                  </a:cubicBezTo>
                  <a:cubicBezTo>
                    <a:pt x="7317" y="5542"/>
                    <a:pt x="7320" y="5546"/>
                    <a:pt x="7320" y="5550"/>
                  </a:cubicBezTo>
                  <a:lnTo>
                    <a:pt x="7320" y="5550"/>
                  </a:lnTo>
                  <a:cubicBezTo>
                    <a:pt x="7320" y="5554"/>
                    <a:pt x="7317" y="5558"/>
                    <a:pt x="7312" y="5558"/>
                  </a:cubicBezTo>
                  <a:cubicBezTo>
                    <a:pt x="7308" y="5558"/>
                    <a:pt x="7304" y="5554"/>
                    <a:pt x="7304" y="5550"/>
                  </a:cubicBezTo>
                  <a:close/>
                  <a:moveTo>
                    <a:pt x="7305" y="5518"/>
                  </a:moveTo>
                  <a:lnTo>
                    <a:pt x="7305" y="5518"/>
                  </a:lnTo>
                  <a:cubicBezTo>
                    <a:pt x="7305" y="5514"/>
                    <a:pt x="7309" y="5510"/>
                    <a:pt x="7313" y="5510"/>
                  </a:cubicBezTo>
                  <a:cubicBezTo>
                    <a:pt x="7318" y="5510"/>
                    <a:pt x="7321" y="5514"/>
                    <a:pt x="7321" y="5518"/>
                  </a:cubicBezTo>
                  <a:lnTo>
                    <a:pt x="7321" y="5518"/>
                  </a:lnTo>
                  <a:cubicBezTo>
                    <a:pt x="7321" y="5523"/>
                    <a:pt x="7318" y="5526"/>
                    <a:pt x="7313" y="5526"/>
                  </a:cubicBezTo>
                  <a:cubicBezTo>
                    <a:pt x="7309" y="5526"/>
                    <a:pt x="7305" y="5523"/>
                    <a:pt x="7305" y="5518"/>
                  </a:cubicBezTo>
                  <a:close/>
                  <a:moveTo>
                    <a:pt x="7305" y="5486"/>
                  </a:moveTo>
                  <a:lnTo>
                    <a:pt x="7305" y="5486"/>
                  </a:lnTo>
                  <a:cubicBezTo>
                    <a:pt x="7305" y="5482"/>
                    <a:pt x="7309" y="5478"/>
                    <a:pt x="7313" y="5478"/>
                  </a:cubicBezTo>
                  <a:cubicBezTo>
                    <a:pt x="7318" y="5478"/>
                    <a:pt x="7321" y="5482"/>
                    <a:pt x="7321" y="5486"/>
                  </a:cubicBezTo>
                  <a:lnTo>
                    <a:pt x="7321" y="5486"/>
                  </a:lnTo>
                  <a:cubicBezTo>
                    <a:pt x="7321" y="5490"/>
                    <a:pt x="7318" y="5494"/>
                    <a:pt x="7313" y="5494"/>
                  </a:cubicBezTo>
                  <a:cubicBezTo>
                    <a:pt x="7309" y="5494"/>
                    <a:pt x="7305" y="5490"/>
                    <a:pt x="7305" y="5486"/>
                  </a:cubicBezTo>
                  <a:close/>
                  <a:moveTo>
                    <a:pt x="7305" y="5454"/>
                  </a:moveTo>
                  <a:lnTo>
                    <a:pt x="7305" y="5454"/>
                  </a:lnTo>
                  <a:cubicBezTo>
                    <a:pt x="7305" y="5450"/>
                    <a:pt x="7309" y="5446"/>
                    <a:pt x="7313" y="5446"/>
                  </a:cubicBezTo>
                  <a:cubicBezTo>
                    <a:pt x="7318" y="5446"/>
                    <a:pt x="7321" y="5450"/>
                    <a:pt x="7321" y="5454"/>
                  </a:cubicBezTo>
                  <a:lnTo>
                    <a:pt x="7321" y="5454"/>
                  </a:lnTo>
                  <a:cubicBezTo>
                    <a:pt x="7321" y="5458"/>
                    <a:pt x="7318" y="5462"/>
                    <a:pt x="7313" y="5462"/>
                  </a:cubicBezTo>
                  <a:cubicBezTo>
                    <a:pt x="7309" y="5462"/>
                    <a:pt x="7305" y="5458"/>
                    <a:pt x="7305" y="5454"/>
                  </a:cubicBezTo>
                  <a:close/>
                  <a:moveTo>
                    <a:pt x="7305" y="5422"/>
                  </a:moveTo>
                  <a:lnTo>
                    <a:pt x="7305" y="5422"/>
                  </a:lnTo>
                  <a:cubicBezTo>
                    <a:pt x="7305" y="5418"/>
                    <a:pt x="7309" y="5414"/>
                    <a:pt x="7313" y="5414"/>
                  </a:cubicBezTo>
                  <a:cubicBezTo>
                    <a:pt x="7318" y="5414"/>
                    <a:pt x="7321" y="5418"/>
                    <a:pt x="7321" y="5422"/>
                  </a:cubicBezTo>
                  <a:lnTo>
                    <a:pt x="7321" y="5422"/>
                  </a:lnTo>
                  <a:cubicBezTo>
                    <a:pt x="7321" y="5426"/>
                    <a:pt x="7318" y="5430"/>
                    <a:pt x="7313" y="5430"/>
                  </a:cubicBezTo>
                  <a:cubicBezTo>
                    <a:pt x="7309" y="5430"/>
                    <a:pt x="7305" y="5426"/>
                    <a:pt x="7305" y="5422"/>
                  </a:cubicBezTo>
                  <a:close/>
                  <a:moveTo>
                    <a:pt x="7305" y="5390"/>
                  </a:moveTo>
                  <a:lnTo>
                    <a:pt x="7305" y="5390"/>
                  </a:lnTo>
                  <a:cubicBezTo>
                    <a:pt x="7305" y="5386"/>
                    <a:pt x="7309" y="5382"/>
                    <a:pt x="7313" y="5382"/>
                  </a:cubicBezTo>
                  <a:cubicBezTo>
                    <a:pt x="7318" y="5382"/>
                    <a:pt x="7321" y="5386"/>
                    <a:pt x="7321" y="5390"/>
                  </a:cubicBezTo>
                  <a:lnTo>
                    <a:pt x="7321" y="5390"/>
                  </a:lnTo>
                  <a:cubicBezTo>
                    <a:pt x="7321" y="5394"/>
                    <a:pt x="7318" y="5398"/>
                    <a:pt x="7313" y="5398"/>
                  </a:cubicBezTo>
                  <a:cubicBezTo>
                    <a:pt x="7309" y="5398"/>
                    <a:pt x="7305" y="5394"/>
                    <a:pt x="7305" y="5390"/>
                  </a:cubicBezTo>
                  <a:close/>
                  <a:moveTo>
                    <a:pt x="7305" y="5358"/>
                  </a:moveTo>
                  <a:lnTo>
                    <a:pt x="7305" y="5358"/>
                  </a:lnTo>
                  <a:cubicBezTo>
                    <a:pt x="7305" y="5354"/>
                    <a:pt x="7309" y="5350"/>
                    <a:pt x="7313" y="5350"/>
                  </a:cubicBezTo>
                  <a:cubicBezTo>
                    <a:pt x="7318" y="5350"/>
                    <a:pt x="7321" y="5354"/>
                    <a:pt x="7321" y="5358"/>
                  </a:cubicBezTo>
                  <a:lnTo>
                    <a:pt x="7321" y="5358"/>
                  </a:lnTo>
                  <a:cubicBezTo>
                    <a:pt x="7321" y="5362"/>
                    <a:pt x="7318" y="5366"/>
                    <a:pt x="7313" y="5366"/>
                  </a:cubicBezTo>
                  <a:cubicBezTo>
                    <a:pt x="7309" y="5366"/>
                    <a:pt x="7305" y="5362"/>
                    <a:pt x="7305" y="5358"/>
                  </a:cubicBezTo>
                  <a:close/>
                  <a:moveTo>
                    <a:pt x="7305" y="5326"/>
                  </a:moveTo>
                  <a:lnTo>
                    <a:pt x="7305" y="5326"/>
                  </a:lnTo>
                  <a:cubicBezTo>
                    <a:pt x="7305" y="5322"/>
                    <a:pt x="7309" y="5318"/>
                    <a:pt x="7313" y="5318"/>
                  </a:cubicBezTo>
                  <a:cubicBezTo>
                    <a:pt x="7318" y="5318"/>
                    <a:pt x="7321" y="5322"/>
                    <a:pt x="7321" y="5326"/>
                  </a:cubicBezTo>
                  <a:lnTo>
                    <a:pt x="7321" y="5326"/>
                  </a:lnTo>
                  <a:cubicBezTo>
                    <a:pt x="7321" y="5330"/>
                    <a:pt x="7318" y="5334"/>
                    <a:pt x="7313" y="5334"/>
                  </a:cubicBezTo>
                  <a:cubicBezTo>
                    <a:pt x="7309" y="5334"/>
                    <a:pt x="7305" y="5330"/>
                    <a:pt x="7305" y="5326"/>
                  </a:cubicBezTo>
                  <a:close/>
                  <a:moveTo>
                    <a:pt x="7305" y="5294"/>
                  </a:moveTo>
                  <a:lnTo>
                    <a:pt x="7305" y="5294"/>
                  </a:lnTo>
                  <a:cubicBezTo>
                    <a:pt x="7305" y="5290"/>
                    <a:pt x="7309" y="5286"/>
                    <a:pt x="7313" y="5286"/>
                  </a:cubicBezTo>
                  <a:cubicBezTo>
                    <a:pt x="7318" y="5286"/>
                    <a:pt x="7321" y="5290"/>
                    <a:pt x="7321" y="5294"/>
                  </a:cubicBezTo>
                  <a:lnTo>
                    <a:pt x="7321" y="5294"/>
                  </a:lnTo>
                  <a:cubicBezTo>
                    <a:pt x="7321" y="5298"/>
                    <a:pt x="7318" y="5302"/>
                    <a:pt x="7313" y="5302"/>
                  </a:cubicBezTo>
                  <a:cubicBezTo>
                    <a:pt x="7309" y="5302"/>
                    <a:pt x="7305" y="5298"/>
                    <a:pt x="7305" y="5294"/>
                  </a:cubicBezTo>
                  <a:close/>
                  <a:moveTo>
                    <a:pt x="7305" y="5262"/>
                  </a:moveTo>
                  <a:lnTo>
                    <a:pt x="7305" y="5262"/>
                  </a:lnTo>
                  <a:cubicBezTo>
                    <a:pt x="7305" y="5258"/>
                    <a:pt x="7309" y="5254"/>
                    <a:pt x="7313" y="5254"/>
                  </a:cubicBezTo>
                  <a:cubicBezTo>
                    <a:pt x="7318" y="5254"/>
                    <a:pt x="7321" y="5258"/>
                    <a:pt x="7321" y="5262"/>
                  </a:cubicBezTo>
                  <a:lnTo>
                    <a:pt x="7321" y="5262"/>
                  </a:lnTo>
                  <a:cubicBezTo>
                    <a:pt x="7321" y="5266"/>
                    <a:pt x="7318" y="5270"/>
                    <a:pt x="7313" y="5270"/>
                  </a:cubicBezTo>
                  <a:cubicBezTo>
                    <a:pt x="7309" y="5270"/>
                    <a:pt x="7305" y="5266"/>
                    <a:pt x="7305" y="5262"/>
                  </a:cubicBezTo>
                  <a:close/>
                  <a:moveTo>
                    <a:pt x="7305" y="5230"/>
                  </a:moveTo>
                  <a:lnTo>
                    <a:pt x="7305" y="5230"/>
                  </a:lnTo>
                  <a:cubicBezTo>
                    <a:pt x="7305" y="5225"/>
                    <a:pt x="7309" y="5222"/>
                    <a:pt x="7313" y="5222"/>
                  </a:cubicBezTo>
                  <a:cubicBezTo>
                    <a:pt x="7318" y="5222"/>
                    <a:pt x="7321" y="5225"/>
                    <a:pt x="7321" y="5230"/>
                  </a:cubicBezTo>
                  <a:lnTo>
                    <a:pt x="7321" y="5230"/>
                  </a:lnTo>
                  <a:cubicBezTo>
                    <a:pt x="7321" y="5234"/>
                    <a:pt x="7318" y="5238"/>
                    <a:pt x="7313" y="5238"/>
                  </a:cubicBezTo>
                  <a:cubicBezTo>
                    <a:pt x="7309" y="5238"/>
                    <a:pt x="7305" y="5234"/>
                    <a:pt x="7305" y="5230"/>
                  </a:cubicBezTo>
                  <a:close/>
                  <a:moveTo>
                    <a:pt x="7305" y="5198"/>
                  </a:moveTo>
                  <a:lnTo>
                    <a:pt x="7305" y="5198"/>
                  </a:lnTo>
                  <a:cubicBezTo>
                    <a:pt x="7305" y="5193"/>
                    <a:pt x="7309" y="5190"/>
                    <a:pt x="7313" y="5190"/>
                  </a:cubicBezTo>
                  <a:cubicBezTo>
                    <a:pt x="7318" y="5190"/>
                    <a:pt x="7321" y="5193"/>
                    <a:pt x="7321" y="5198"/>
                  </a:cubicBezTo>
                  <a:lnTo>
                    <a:pt x="7321" y="5198"/>
                  </a:lnTo>
                  <a:cubicBezTo>
                    <a:pt x="7321" y="5202"/>
                    <a:pt x="7318" y="5206"/>
                    <a:pt x="7313" y="5206"/>
                  </a:cubicBezTo>
                  <a:cubicBezTo>
                    <a:pt x="7309" y="5206"/>
                    <a:pt x="7305" y="5202"/>
                    <a:pt x="7305" y="5198"/>
                  </a:cubicBezTo>
                  <a:close/>
                  <a:moveTo>
                    <a:pt x="7305" y="5166"/>
                  </a:moveTo>
                  <a:lnTo>
                    <a:pt x="7305" y="5166"/>
                  </a:lnTo>
                  <a:cubicBezTo>
                    <a:pt x="7305" y="5161"/>
                    <a:pt x="7309" y="5158"/>
                    <a:pt x="7313" y="5158"/>
                  </a:cubicBezTo>
                  <a:cubicBezTo>
                    <a:pt x="7318" y="5158"/>
                    <a:pt x="7321" y="5161"/>
                    <a:pt x="7321" y="5166"/>
                  </a:cubicBezTo>
                  <a:lnTo>
                    <a:pt x="7321" y="5166"/>
                  </a:lnTo>
                  <a:cubicBezTo>
                    <a:pt x="7321" y="5170"/>
                    <a:pt x="7318" y="5174"/>
                    <a:pt x="7313" y="5174"/>
                  </a:cubicBezTo>
                  <a:cubicBezTo>
                    <a:pt x="7309" y="5174"/>
                    <a:pt x="7305" y="5170"/>
                    <a:pt x="7305" y="5166"/>
                  </a:cubicBezTo>
                  <a:close/>
                  <a:moveTo>
                    <a:pt x="7305" y="5134"/>
                  </a:moveTo>
                  <a:lnTo>
                    <a:pt x="7305" y="5134"/>
                  </a:lnTo>
                  <a:cubicBezTo>
                    <a:pt x="7305" y="5129"/>
                    <a:pt x="7309" y="5126"/>
                    <a:pt x="7313" y="5126"/>
                  </a:cubicBezTo>
                  <a:cubicBezTo>
                    <a:pt x="7318" y="5126"/>
                    <a:pt x="7321" y="5129"/>
                    <a:pt x="7321" y="5134"/>
                  </a:cubicBezTo>
                  <a:lnTo>
                    <a:pt x="7321" y="5134"/>
                  </a:lnTo>
                  <a:cubicBezTo>
                    <a:pt x="7321" y="5138"/>
                    <a:pt x="7318" y="5142"/>
                    <a:pt x="7313" y="5142"/>
                  </a:cubicBezTo>
                  <a:cubicBezTo>
                    <a:pt x="7309" y="5142"/>
                    <a:pt x="7305" y="5138"/>
                    <a:pt x="7305" y="5134"/>
                  </a:cubicBezTo>
                  <a:close/>
                  <a:moveTo>
                    <a:pt x="7305" y="5102"/>
                  </a:moveTo>
                  <a:lnTo>
                    <a:pt x="7305" y="5102"/>
                  </a:lnTo>
                  <a:cubicBezTo>
                    <a:pt x="7305" y="5097"/>
                    <a:pt x="7309" y="5094"/>
                    <a:pt x="7313" y="5094"/>
                  </a:cubicBezTo>
                  <a:cubicBezTo>
                    <a:pt x="7318" y="5094"/>
                    <a:pt x="7321" y="5097"/>
                    <a:pt x="7321" y="5102"/>
                  </a:cubicBezTo>
                  <a:lnTo>
                    <a:pt x="7321" y="5102"/>
                  </a:lnTo>
                  <a:cubicBezTo>
                    <a:pt x="7321" y="5106"/>
                    <a:pt x="7318" y="5110"/>
                    <a:pt x="7313" y="5110"/>
                  </a:cubicBezTo>
                  <a:cubicBezTo>
                    <a:pt x="7309" y="5110"/>
                    <a:pt x="7305" y="5106"/>
                    <a:pt x="7305" y="5102"/>
                  </a:cubicBezTo>
                  <a:close/>
                  <a:moveTo>
                    <a:pt x="7305" y="5070"/>
                  </a:moveTo>
                  <a:lnTo>
                    <a:pt x="7305" y="5070"/>
                  </a:lnTo>
                  <a:cubicBezTo>
                    <a:pt x="7305" y="5065"/>
                    <a:pt x="7309" y="5062"/>
                    <a:pt x="7313" y="5062"/>
                  </a:cubicBezTo>
                  <a:cubicBezTo>
                    <a:pt x="7318" y="5062"/>
                    <a:pt x="7321" y="5065"/>
                    <a:pt x="7321" y="5070"/>
                  </a:cubicBezTo>
                  <a:lnTo>
                    <a:pt x="7321" y="5070"/>
                  </a:lnTo>
                  <a:cubicBezTo>
                    <a:pt x="7321" y="5074"/>
                    <a:pt x="7318" y="5078"/>
                    <a:pt x="7313" y="5078"/>
                  </a:cubicBezTo>
                  <a:cubicBezTo>
                    <a:pt x="7309" y="5078"/>
                    <a:pt x="7305" y="5074"/>
                    <a:pt x="7305" y="5070"/>
                  </a:cubicBezTo>
                  <a:close/>
                  <a:moveTo>
                    <a:pt x="7305" y="5038"/>
                  </a:moveTo>
                  <a:lnTo>
                    <a:pt x="7305" y="5038"/>
                  </a:lnTo>
                  <a:cubicBezTo>
                    <a:pt x="7305" y="5033"/>
                    <a:pt x="7309" y="5030"/>
                    <a:pt x="7313" y="5030"/>
                  </a:cubicBezTo>
                  <a:cubicBezTo>
                    <a:pt x="7318" y="5030"/>
                    <a:pt x="7321" y="5033"/>
                    <a:pt x="7321" y="5038"/>
                  </a:cubicBezTo>
                  <a:lnTo>
                    <a:pt x="7321" y="5038"/>
                  </a:lnTo>
                  <a:cubicBezTo>
                    <a:pt x="7321" y="5042"/>
                    <a:pt x="7318" y="5046"/>
                    <a:pt x="7313" y="5046"/>
                  </a:cubicBezTo>
                  <a:cubicBezTo>
                    <a:pt x="7309" y="5046"/>
                    <a:pt x="7305" y="5042"/>
                    <a:pt x="7305" y="5038"/>
                  </a:cubicBezTo>
                  <a:close/>
                  <a:moveTo>
                    <a:pt x="7305" y="5006"/>
                  </a:moveTo>
                  <a:lnTo>
                    <a:pt x="7305" y="5006"/>
                  </a:lnTo>
                  <a:cubicBezTo>
                    <a:pt x="7305" y="5001"/>
                    <a:pt x="7309" y="4998"/>
                    <a:pt x="7313" y="4998"/>
                  </a:cubicBezTo>
                  <a:cubicBezTo>
                    <a:pt x="7318" y="4998"/>
                    <a:pt x="7321" y="5001"/>
                    <a:pt x="7321" y="5006"/>
                  </a:cubicBezTo>
                  <a:lnTo>
                    <a:pt x="7321" y="5006"/>
                  </a:lnTo>
                  <a:cubicBezTo>
                    <a:pt x="7321" y="5010"/>
                    <a:pt x="7318" y="5014"/>
                    <a:pt x="7313" y="5014"/>
                  </a:cubicBezTo>
                  <a:cubicBezTo>
                    <a:pt x="7309" y="5014"/>
                    <a:pt x="7305" y="5010"/>
                    <a:pt x="7305" y="5006"/>
                  </a:cubicBezTo>
                  <a:close/>
                  <a:moveTo>
                    <a:pt x="7305" y="4974"/>
                  </a:moveTo>
                  <a:lnTo>
                    <a:pt x="7305" y="4974"/>
                  </a:lnTo>
                  <a:cubicBezTo>
                    <a:pt x="7305" y="4969"/>
                    <a:pt x="7309" y="4966"/>
                    <a:pt x="7313" y="4966"/>
                  </a:cubicBezTo>
                  <a:cubicBezTo>
                    <a:pt x="7318" y="4966"/>
                    <a:pt x="7321" y="4969"/>
                    <a:pt x="7321" y="4974"/>
                  </a:cubicBezTo>
                  <a:lnTo>
                    <a:pt x="7321" y="4974"/>
                  </a:lnTo>
                  <a:cubicBezTo>
                    <a:pt x="7321" y="4978"/>
                    <a:pt x="7318" y="4982"/>
                    <a:pt x="7313" y="4982"/>
                  </a:cubicBezTo>
                  <a:cubicBezTo>
                    <a:pt x="7309" y="4982"/>
                    <a:pt x="7305" y="4978"/>
                    <a:pt x="7305" y="4974"/>
                  </a:cubicBezTo>
                  <a:close/>
                  <a:moveTo>
                    <a:pt x="7305" y="4942"/>
                  </a:moveTo>
                  <a:lnTo>
                    <a:pt x="7305" y="4942"/>
                  </a:lnTo>
                  <a:cubicBezTo>
                    <a:pt x="7305" y="4937"/>
                    <a:pt x="7309" y="4934"/>
                    <a:pt x="7313" y="4934"/>
                  </a:cubicBezTo>
                  <a:cubicBezTo>
                    <a:pt x="7318" y="4934"/>
                    <a:pt x="7321" y="4937"/>
                    <a:pt x="7321" y="4942"/>
                  </a:cubicBezTo>
                  <a:lnTo>
                    <a:pt x="7321" y="4942"/>
                  </a:lnTo>
                  <a:cubicBezTo>
                    <a:pt x="7321" y="4946"/>
                    <a:pt x="7318" y="4950"/>
                    <a:pt x="7313" y="4950"/>
                  </a:cubicBezTo>
                  <a:cubicBezTo>
                    <a:pt x="7309" y="4950"/>
                    <a:pt x="7305" y="4946"/>
                    <a:pt x="7305" y="4942"/>
                  </a:cubicBezTo>
                  <a:close/>
                  <a:moveTo>
                    <a:pt x="7305" y="4910"/>
                  </a:moveTo>
                  <a:lnTo>
                    <a:pt x="7305" y="4910"/>
                  </a:lnTo>
                  <a:cubicBezTo>
                    <a:pt x="7305" y="4905"/>
                    <a:pt x="7309" y="4902"/>
                    <a:pt x="7313" y="4902"/>
                  </a:cubicBezTo>
                  <a:cubicBezTo>
                    <a:pt x="7318" y="4902"/>
                    <a:pt x="7321" y="4905"/>
                    <a:pt x="7321" y="4910"/>
                  </a:cubicBezTo>
                  <a:lnTo>
                    <a:pt x="7321" y="4910"/>
                  </a:lnTo>
                  <a:cubicBezTo>
                    <a:pt x="7321" y="4914"/>
                    <a:pt x="7318" y="4918"/>
                    <a:pt x="7313" y="4918"/>
                  </a:cubicBezTo>
                  <a:cubicBezTo>
                    <a:pt x="7309" y="4918"/>
                    <a:pt x="7305" y="4914"/>
                    <a:pt x="7305" y="4910"/>
                  </a:cubicBezTo>
                  <a:close/>
                  <a:moveTo>
                    <a:pt x="7305" y="4878"/>
                  </a:moveTo>
                  <a:lnTo>
                    <a:pt x="7305" y="4878"/>
                  </a:lnTo>
                  <a:cubicBezTo>
                    <a:pt x="7305" y="4873"/>
                    <a:pt x="7309" y="4870"/>
                    <a:pt x="7313" y="4870"/>
                  </a:cubicBezTo>
                  <a:cubicBezTo>
                    <a:pt x="7318" y="4870"/>
                    <a:pt x="7321" y="4873"/>
                    <a:pt x="7321" y="4878"/>
                  </a:cubicBezTo>
                  <a:lnTo>
                    <a:pt x="7321" y="4878"/>
                  </a:lnTo>
                  <a:cubicBezTo>
                    <a:pt x="7321" y="4882"/>
                    <a:pt x="7318" y="4886"/>
                    <a:pt x="7313" y="4886"/>
                  </a:cubicBezTo>
                  <a:cubicBezTo>
                    <a:pt x="7309" y="4886"/>
                    <a:pt x="7305" y="4882"/>
                    <a:pt x="7305" y="4878"/>
                  </a:cubicBezTo>
                  <a:close/>
                  <a:moveTo>
                    <a:pt x="7305" y="4846"/>
                  </a:moveTo>
                  <a:lnTo>
                    <a:pt x="7305" y="4846"/>
                  </a:lnTo>
                  <a:cubicBezTo>
                    <a:pt x="7305" y="4841"/>
                    <a:pt x="7309" y="4838"/>
                    <a:pt x="7313" y="4838"/>
                  </a:cubicBezTo>
                  <a:cubicBezTo>
                    <a:pt x="7318" y="4838"/>
                    <a:pt x="7321" y="4841"/>
                    <a:pt x="7321" y="4846"/>
                  </a:cubicBezTo>
                  <a:lnTo>
                    <a:pt x="7321" y="4846"/>
                  </a:lnTo>
                  <a:cubicBezTo>
                    <a:pt x="7321" y="4850"/>
                    <a:pt x="7318" y="4854"/>
                    <a:pt x="7313" y="4854"/>
                  </a:cubicBezTo>
                  <a:cubicBezTo>
                    <a:pt x="7309" y="4854"/>
                    <a:pt x="7305" y="4850"/>
                    <a:pt x="7305" y="4846"/>
                  </a:cubicBezTo>
                  <a:close/>
                  <a:moveTo>
                    <a:pt x="7305" y="4814"/>
                  </a:moveTo>
                  <a:lnTo>
                    <a:pt x="7305" y="4814"/>
                  </a:lnTo>
                  <a:cubicBezTo>
                    <a:pt x="7305" y="4809"/>
                    <a:pt x="7309" y="4806"/>
                    <a:pt x="7313" y="4806"/>
                  </a:cubicBezTo>
                  <a:cubicBezTo>
                    <a:pt x="7318" y="4806"/>
                    <a:pt x="7321" y="4809"/>
                    <a:pt x="7321" y="4814"/>
                  </a:cubicBezTo>
                  <a:lnTo>
                    <a:pt x="7321" y="4814"/>
                  </a:lnTo>
                  <a:cubicBezTo>
                    <a:pt x="7321" y="4818"/>
                    <a:pt x="7318" y="4822"/>
                    <a:pt x="7313" y="4822"/>
                  </a:cubicBezTo>
                  <a:cubicBezTo>
                    <a:pt x="7309" y="4822"/>
                    <a:pt x="7305" y="4818"/>
                    <a:pt x="7305" y="4814"/>
                  </a:cubicBezTo>
                  <a:close/>
                  <a:moveTo>
                    <a:pt x="7305" y="4782"/>
                  </a:moveTo>
                  <a:lnTo>
                    <a:pt x="7305" y="4782"/>
                  </a:lnTo>
                  <a:cubicBezTo>
                    <a:pt x="7305" y="4777"/>
                    <a:pt x="7309" y="4774"/>
                    <a:pt x="7313" y="4774"/>
                  </a:cubicBezTo>
                  <a:cubicBezTo>
                    <a:pt x="7318" y="4774"/>
                    <a:pt x="7321" y="4777"/>
                    <a:pt x="7321" y="4782"/>
                  </a:cubicBezTo>
                  <a:lnTo>
                    <a:pt x="7321" y="4782"/>
                  </a:lnTo>
                  <a:cubicBezTo>
                    <a:pt x="7321" y="4786"/>
                    <a:pt x="7318" y="4790"/>
                    <a:pt x="7313" y="4790"/>
                  </a:cubicBezTo>
                  <a:cubicBezTo>
                    <a:pt x="7309" y="4790"/>
                    <a:pt x="7305" y="4786"/>
                    <a:pt x="7305" y="4782"/>
                  </a:cubicBezTo>
                  <a:close/>
                  <a:moveTo>
                    <a:pt x="7305" y="4750"/>
                  </a:moveTo>
                  <a:lnTo>
                    <a:pt x="7305" y="4750"/>
                  </a:lnTo>
                  <a:cubicBezTo>
                    <a:pt x="7305" y="4745"/>
                    <a:pt x="7309" y="4742"/>
                    <a:pt x="7313" y="4742"/>
                  </a:cubicBezTo>
                  <a:cubicBezTo>
                    <a:pt x="7318" y="4742"/>
                    <a:pt x="7321" y="4745"/>
                    <a:pt x="7321" y="4750"/>
                  </a:cubicBezTo>
                  <a:lnTo>
                    <a:pt x="7321" y="4750"/>
                  </a:lnTo>
                  <a:cubicBezTo>
                    <a:pt x="7321" y="4754"/>
                    <a:pt x="7318" y="4758"/>
                    <a:pt x="7313" y="4758"/>
                  </a:cubicBezTo>
                  <a:cubicBezTo>
                    <a:pt x="7309" y="4758"/>
                    <a:pt x="7305" y="4754"/>
                    <a:pt x="7305" y="4750"/>
                  </a:cubicBezTo>
                  <a:close/>
                  <a:moveTo>
                    <a:pt x="7305" y="4718"/>
                  </a:moveTo>
                  <a:lnTo>
                    <a:pt x="7305" y="4718"/>
                  </a:lnTo>
                  <a:cubicBezTo>
                    <a:pt x="7305" y="4713"/>
                    <a:pt x="7309" y="4710"/>
                    <a:pt x="7313" y="4710"/>
                  </a:cubicBezTo>
                  <a:cubicBezTo>
                    <a:pt x="7318" y="4710"/>
                    <a:pt x="7321" y="4713"/>
                    <a:pt x="7321" y="4718"/>
                  </a:cubicBezTo>
                  <a:lnTo>
                    <a:pt x="7321" y="4718"/>
                  </a:lnTo>
                  <a:cubicBezTo>
                    <a:pt x="7321" y="4722"/>
                    <a:pt x="7318" y="4726"/>
                    <a:pt x="7313" y="4726"/>
                  </a:cubicBezTo>
                  <a:cubicBezTo>
                    <a:pt x="7309" y="4726"/>
                    <a:pt x="7305" y="4722"/>
                    <a:pt x="7305" y="4718"/>
                  </a:cubicBezTo>
                  <a:close/>
                  <a:moveTo>
                    <a:pt x="7305" y="4686"/>
                  </a:moveTo>
                  <a:lnTo>
                    <a:pt x="7305" y="4686"/>
                  </a:lnTo>
                  <a:cubicBezTo>
                    <a:pt x="7305" y="4681"/>
                    <a:pt x="7309" y="4678"/>
                    <a:pt x="7313" y="4678"/>
                  </a:cubicBezTo>
                  <a:cubicBezTo>
                    <a:pt x="7318" y="4678"/>
                    <a:pt x="7321" y="4681"/>
                    <a:pt x="7321" y="4686"/>
                  </a:cubicBezTo>
                  <a:lnTo>
                    <a:pt x="7321" y="4686"/>
                  </a:lnTo>
                  <a:cubicBezTo>
                    <a:pt x="7321" y="4690"/>
                    <a:pt x="7318" y="4694"/>
                    <a:pt x="7313" y="4694"/>
                  </a:cubicBezTo>
                  <a:cubicBezTo>
                    <a:pt x="7309" y="4694"/>
                    <a:pt x="7305" y="4690"/>
                    <a:pt x="7305" y="4686"/>
                  </a:cubicBezTo>
                  <a:close/>
                  <a:moveTo>
                    <a:pt x="7305" y="4654"/>
                  </a:moveTo>
                  <a:lnTo>
                    <a:pt x="7305" y="4654"/>
                  </a:lnTo>
                  <a:cubicBezTo>
                    <a:pt x="7305" y="4649"/>
                    <a:pt x="7309" y="4646"/>
                    <a:pt x="7313" y="4646"/>
                  </a:cubicBezTo>
                  <a:cubicBezTo>
                    <a:pt x="7318" y="4646"/>
                    <a:pt x="7321" y="4649"/>
                    <a:pt x="7321" y="4654"/>
                  </a:cubicBezTo>
                  <a:lnTo>
                    <a:pt x="7321" y="4654"/>
                  </a:lnTo>
                  <a:cubicBezTo>
                    <a:pt x="7321" y="4658"/>
                    <a:pt x="7318" y="4662"/>
                    <a:pt x="7313" y="4662"/>
                  </a:cubicBezTo>
                  <a:cubicBezTo>
                    <a:pt x="7309" y="4662"/>
                    <a:pt x="7305" y="4658"/>
                    <a:pt x="7305" y="4654"/>
                  </a:cubicBezTo>
                  <a:close/>
                  <a:moveTo>
                    <a:pt x="7305" y="4622"/>
                  </a:moveTo>
                  <a:lnTo>
                    <a:pt x="7305" y="4622"/>
                  </a:lnTo>
                  <a:cubicBezTo>
                    <a:pt x="7305" y="4617"/>
                    <a:pt x="7309" y="4614"/>
                    <a:pt x="7313" y="4614"/>
                  </a:cubicBezTo>
                  <a:cubicBezTo>
                    <a:pt x="7318" y="4614"/>
                    <a:pt x="7321" y="4617"/>
                    <a:pt x="7321" y="4622"/>
                  </a:cubicBezTo>
                  <a:lnTo>
                    <a:pt x="7321" y="4622"/>
                  </a:lnTo>
                  <a:cubicBezTo>
                    <a:pt x="7321" y="4626"/>
                    <a:pt x="7318" y="4630"/>
                    <a:pt x="7313" y="4630"/>
                  </a:cubicBezTo>
                  <a:cubicBezTo>
                    <a:pt x="7309" y="4630"/>
                    <a:pt x="7305" y="4626"/>
                    <a:pt x="7305" y="4622"/>
                  </a:cubicBezTo>
                  <a:close/>
                  <a:moveTo>
                    <a:pt x="7305" y="4590"/>
                  </a:moveTo>
                  <a:lnTo>
                    <a:pt x="7305" y="4590"/>
                  </a:lnTo>
                  <a:cubicBezTo>
                    <a:pt x="7305" y="4585"/>
                    <a:pt x="7309" y="4582"/>
                    <a:pt x="7313" y="4582"/>
                  </a:cubicBezTo>
                  <a:cubicBezTo>
                    <a:pt x="7318" y="4582"/>
                    <a:pt x="7321" y="4585"/>
                    <a:pt x="7321" y="4590"/>
                  </a:cubicBezTo>
                  <a:lnTo>
                    <a:pt x="7321" y="4590"/>
                  </a:lnTo>
                  <a:cubicBezTo>
                    <a:pt x="7321" y="4594"/>
                    <a:pt x="7318" y="4598"/>
                    <a:pt x="7313" y="4598"/>
                  </a:cubicBezTo>
                  <a:cubicBezTo>
                    <a:pt x="7309" y="4598"/>
                    <a:pt x="7305" y="4594"/>
                    <a:pt x="7305" y="4590"/>
                  </a:cubicBezTo>
                  <a:close/>
                  <a:moveTo>
                    <a:pt x="7305" y="4558"/>
                  </a:moveTo>
                  <a:lnTo>
                    <a:pt x="7305" y="4558"/>
                  </a:lnTo>
                  <a:cubicBezTo>
                    <a:pt x="7305" y="4553"/>
                    <a:pt x="7309" y="4550"/>
                    <a:pt x="7313" y="4550"/>
                  </a:cubicBezTo>
                  <a:cubicBezTo>
                    <a:pt x="7318" y="4550"/>
                    <a:pt x="7321" y="4553"/>
                    <a:pt x="7321" y="4558"/>
                  </a:cubicBezTo>
                  <a:lnTo>
                    <a:pt x="7321" y="4558"/>
                  </a:lnTo>
                  <a:cubicBezTo>
                    <a:pt x="7321" y="4562"/>
                    <a:pt x="7318" y="4566"/>
                    <a:pt x="7313" y="4566"/>
                  </a:cubicBezTo>
                  <a:cubicBezTo>
                    <a:pt x="7309" y="4566"/>
                    <a:pt x="7305" y="4562"/>
                    <a:pt x="7305" y="4558"/>
                  </a:cubicBezTo>
                  <a:close/>
                  <a:moveTo>
                    <a:pt x="7305" y="4526"/>
                  </a:moveTo>
                  <a:lnTo>
                    <a:pt x="7305" y="4526"/>
                  </a:lnTo>
                  <a:cubicBezTo>
                    <a:pt x="7305" y="4521"/>
                    <a:pt x="7309" y="4518"/>
                    <a:pt x="7313" y="4518"/>
                  </a:cubicBezTo>
                  <a:cubicBezTo>
                    <a:pt x="7318" y="4518"/>
                    <a:pt x="7321" y="4521"/>
                    <a:pt x="7321" y="4526"/>
                  </a:cubicBezTo>
                  <a:lnTo>
                    <a:pt x="7321" y="4526"/>
                  </a:lnTo>
                  <a:cubicBezTo>
                    <a:pt x="7321" y="4530"/>
                    <a:pt x="7318" y="4534"/>
                    <a:pt x="7313" y="4534"/>
                  </a:cubicBezTo>
                  <a:cubicBezTo>
                    <a:pt x="7309" y="4534"/>
                    <a:pt x="7305" y="4530"/>
                    <a:pt x="7305" y="4526"/>
                  </a:cubicBezTo>
                  <a:close/>
                  <a:moveTo>
                    <a:pt x="7305" y="4494"/>
                  </a:moveTo>
                  <a:lnTo>
                    <a:pt x="7305" y="4494"/>
                  </a:lnTo>
                  <a:cubicBezTo>
                    <a:pt x="7305" y="4489"/>
                    <a:pt x="7309" y="4486"/>
                    <a:pt x="7313" y="4486"/>
                  </a:cubicBezTo>
                  <a:cubicBezTo>
                    <a:pt x="7318" y="4486"/>
                    <a:pt x="7321" y="4489"/>
                    <a:pt x="7321" y="4494"/>
                  </a:cubicBezTo>
                  <a:lnTo>
                    <a:pt x="7321" y="4494"/>
                  </a:lnTo>
                  <a:cubicBezTo>
                    <a:pt x="7321" y="4498"/>
                    <a:pt x="7318" y="4502"/>
                    <a:pt x="7313" y="4502"/>
                  </a:cubicBezTo>
                  <a:cubicBezTo>
                    <a:pt x="7309" y="4502"/>
                    <a:pt x="7305" y="4498"/>
                    <a:pt x="7305" y="4494"/>
                  </a:cubicBezTo>
                  <a:close/>
                  <a:moveTo>
                    <a:pt x="7305" y="4462"/>
                  </a:moveTo>
                  <a:lnTo>
                    <a:pt x="7305" y="4462"/>
                  </a:lnTo>
                  <a:cubicBezTo>
                    <a:pt x="7305" y="4457"/>
                    <a:pt x="7309" y="4454"/>
                    <a:pt x="7313" y="4454"/>
                  </a:cubicBezTo>
                  <a:cubicBezTo>
                    <a:pt x="7318" y="4454"/>
                    <a:pt x="7321" y="4457"/>
                    <a:pt x="7321" y="4462"/>
                  </a:cubicBezTo>
                  <a:lnTo>
                    <a:pt x="7321" y="4462"/>
                  </a:lnTo>
                  <a:cubicBezTo>
                    <a:pt x="7321" y="4466"/>
                    <a:pt x="7318" y="4470"/>
                    <a:pt x="7313" y="4470"/>
                  </a:cubicBezTo>
                  <a:cubicBezTo>
                    <a:pt x="7309" y="4470"/>
                    <a:pt x="7305" y="4466"/>
                    <a:pt x="7305" y="4462"/>
                  </a:cubicBezTo>
                  <a:close/>
                  <a:moveTo>
                    <a:pt x="7305" y="4430"/>
                  </a:moveTo>
                  <a:lnTo>
                    <a:pt x="7305" y="4430"/>
                  </a:lnTo>
                  <a:cubicBezTo>
                    <a:pt x="7305" y="4425"/>
                    <a:pt x="7309" y="4422"/>
                    <a:pt x="7313" y="4422"/>
                  </a:cubicBezTo>
                  <a:cubicBezTo>
                    <a:pt x="7318" y="4422"/>
                    <a:pt x="7321" y="4425"/>
                    <a:pt x="7321" y="4430"/>
                  </a:cubicBezTo>
                  <a:lnTo>
                    <a:pt x="7321" y="4430"/>
                  </a:lnTo>
                  <a:cubicBezTo>
                    <a:pt x="7321" y="4434"/>
                    <a:pt x="7318" y="4438"/>
                    <a:pt x="7313" y="4438"/>
                  </a:cubicBezTo>
                  <a:cubicBezTo>
                    <a:pt x="7309" y="4438"/>
                    <a:pt x="7305" y="4434"/>
                    <a:pt x="7305" y="4430"/>
                  </a:cubicBezTo>
                  <a:close/>
                  <a:moveTo>
                    <a:pt x="7305" y="4398"/>
                  </a:moveTo>
                  <a:lnTo>
                    <a:pt x="7305" y="4397"/>
                  </a:lnTo>
                  <a:cubicBezTo>
                    <a:pt x="7305" y="4393"/>
                    <a:pt x="7309" y="4389"/>
                    <a:pt x="7313" y="4389"/>
                  </a:cubicBezTo>
                  <a:cubicBezTo>
                    <a:pt x="7318" y="4389"/>
                    <a:pt x="7321" y="4393"/>
                    <a:pt x="7321" y="4397"/>
                  </a:cubicBezTo>
                  <a:lnTo>
                    <a:pt x="7321" y="4398"/>
                  </a:lnTo>
                  <a:cubicBezTo>
                    <a:pt x="7321" y="4402"/>
                    <a:pt x="7318" y="4406"/>
                    <a:pt x="7313" y="4406"/>
                  </a:cubicBezTo>
                  <a:cubicBezTo>
                    <a:pt x="7309" y="4406"/>
                    <a:pt x="7305" y="4402"/>
                    <a:pt x="7305" y="4398"/>
                  </a:cubicBezTo>
                  <a:close/>
                  <a:moveTo>
                    <a:pt x="7305" y="4365"/>
                  </a:moveTo>
                  <a:lnTo>
                    <a:pt x="7305" y="4365"/>
                  </a:lnTo>
                  <a:cubicBezTo>
                    <a:pt x="7305" y="4361"/>
                    <a:pt x="7309" y="4357"/>
                    <a:pt x="7313" y="4357"/>
                  </a:cubicBezTo>
                  <a:cubicBezTo>
                    <a:pt x="7318" y="4357"/>
                    <a:pt x="7321" y="4361"/>
                    <a:pt x="7321" y="4365"/>
                  </a:cubicBezTo>
                  <a:lnTo>
                    <a:pt x="7321" y="4365"/>
                  </a:lnTo>
                  <a:cubicBezTo>
                    <a:pt x="7321" y="4370"/>
                    <a:pt x="7318" y="4373"/>
                    <a:pt x="7313" y="4373"/>
                  </a:cubicBezTo>
                  <a:cubicBezTo>
                    <a:pt x="7309" y="4373"/>
                    <a:pt x="7305" y="4370"/>
                    <a:pt x="7305" y="4365"/>
                  </a:cubicBezTo>
                  <a:close/>
                  <a:moveTo>
                    <a:pt x="7305" y="4333"/>
                  </a:moveTo>
                  <a:lnTo>
                    <a:pt x="7305" y="4333"/>
                  </a:lnTo>
                  <a:cubicBezTo>
                    <a:pt x="7305" y="4329"/>
                    <a:pt x="7309" y="4325"/>
                    <a:pt x="7313" y="4325"/>
                  </a:cubicBezTo>
                  <a:cubicBezTo>
                    <a:pt x="7318" y="4325"/>
                    <a:pt x="7321" y="4329"/>
                    <a:pt x="7321" y="4333"/>
                  </a:cubicBezTo>
                  <a:lnTo>
                    <a:pt x="7321" y="4333"/>
                  </a:lnTo>
                  <a:cubicBezTo>
                    <a:pt x="7321" y="4338"/>
                    <a:pt x="7318" y="4341"/>
                    <a:pt x="7313" y="4341"/>
                  </a:cubicBezTo>
                  <a:cubicBezTo>
                    <a:pt x="7309" y="4341"/>
                    <a:pt x="7305" y="4338"/>
                    <a:pt x="7305" y="4333"/>
                  </a:cubicBezTo>
                  <a:close/>
                  <a:moveTo>
                    <a:pt x="7305" y="4301"/>
                  </a:moveTo>
                  <a:lnTo>
                    <a:pt x="7305" y="4301"/>
                  </a:lnTo>
                  <a:cubicBezTo>
                    <a:pt x="7305" y="4297"/>
                    <a:pt x="7309" y="4293"/>
                    <a:pt x="7313" y="4293"/>
                  </a:cubicBezTo>
                  <a:cubicBezTo>
                    <a:pt x="7318" y="4293"/>
                    <a:pt x="7321" y="4297"/>
                    <a:pt x="7321" y="4301"/>
                  </a:cubicBezTo>
                  <a:lnTo>
                    <a:pt x="7321" y="4301"/>
                  </a:lnTo>
                  <a:cubicBezTo>
                    <a:pt x="7321" y="4306"/>
                    <a:pt x="7318" y="4309"/>
                    <a:pt x="7313" y="4309"/>
                  </a:cubicBezTo>
                  <a:cubicBezTo>
                    <a:pt x="7309" y="4309"/>
                    <a:pt x="7305" y="4306"/>
                    <a:pt x="7305" y="4301"/>
                  </a:cubicBezTo>
                  <a:close/>
                  <a:moveTo>
                    <a:pt x="7305" y="4269"/>
                  </a:moveTo>
                  <a:lnTo>
                    <a:pt x="7305" y="4269"/>
                  </a:lnTo>
                  <a:cubicBezTo>
                    <a:pt x="7305" y="4265"/>
                    <a:pt x="7309" y="4261"/>
                    <a:pt x="7313" y="4261"/>
                  </a:cubicBezTo>
                  <a:cubicBezTo>
                    <a:pt x="7318" y="4261"/>
                    <a:pt x="7321" y="4265"/>
                    <a:pt x="7321" y="4269"/>
                  </a:cubicBezTo>
                  <a:lnTo>
                    <a:pt x="7321" y="4269"/>
                  </a:lnTo>
                  <a:cubicBezTo>
                    <a:pt x="7321" y="4274"/>
                    <a:pt x="7318" y="4277"/>
                    <a:pt x="7313" y="4277"/>
                  </a:cubicBezTo>
                  <a:cubicBezTo>
                    <a:pt x="7309" y="4277"/>
                    <a:pt x="7305" y="4274"/>
                    <a:pt x="7305" y="4269"/>
                  </a:cubicBezTo>
                  <a:close/>
                  <a:moveTo>
                    <a:pt x="7305" y="4237"/>
                  </a:moveTo>
                  <a:lnTo>
                    <a:pt x="7305" y="4237"/>
                  </a:lnTo>
                  <a:cubicBezTo>
                    <a:pt x="7305" y="4233"/>
                    <a:pt x="7309" y="4229"/>
                    <a:pt x="7313" y="4229"/>
                  </a:cubicBezTo>
                  <a:cubicBezTo>
                    <a:pt x="7318" y="4229"/>
                    <a:pt x="7321" y="4233"/>
                    <a:pt x="7321" y="4237"/>
                  </a:cubicBezTo>
                  <a:lnTo>
                    <a:pt x="7321" y="4237"/>
                  </a:lnTo>
                  <a:cubicBezTo>
                    <a:pt x="7321" y="4242"/>
                    <a:pt x="7318" y="4245"/>
                    <a:pt x="7313" y="4245"/>
                  </a:cubicBezTo>
                  <a:cubicBezTo>
                    <a:pt x="7309" y="4245"/>
                    <a:pt x="7305" y="4242"/>
                    <a:pt x="7305" y="4237"/>
                  </a:cubicBezTo>
                  <a:close/>
                  <a:moveTo>
                    <a:pt x="7305" y="4205"/>
                  </a:moveTo>
                  <a:lnTo>
                    <a:pt x="7305" y="4205"/>
                  </a:lnTo>
                  <a:cubicBezTo>
                    <a:pt x="7305" y="4201"/>
                    <a:pt x="7309" y="4197"/>
                    <a:pt x="7313" y="4197"/>
                  </a:cubicBezTo>
                  <a:cubicBezTo>
                    <a:pt x="7318" y="4197"/>
                    <a:pt x="7321" y="4201"/>
                    <a:pt x="7321" y="4205"/>
                  </a:cubicBezTo>
                  <a:lnTo>
                    <a:pt x="7321" y="4205"/>
                  </a:lnTo>
                  <a:cubicBezTo>
                    <a:pt x="7321" y="4210"/>
                    <a:pt x="7318" y="4213"/>
                    <a:pt x="7313" y="4213"/>
                  </a:cubicBezTo>
                  <a:cubicBezTo>
                    <a:pt x="7309" y="4213"/>
                    <a:pt x="7305" y="4210"/>
                    <a:pt x="7305" y="4205"/>
                  </a:cubicBezTo>
                  <a:close/>
                  <a:moveTo>
                    <a:pt x="7305" y="4173"/>
                  </a:moveTo>
                  <a:lnTo>
                    <a:pt x="7305" y="4173"/>
                  </a:lnTo>
                  <a:cubicBezTo>
                    <a:pt x="7305" y="4169"/>
                    <a:pt x="7309" y="4165"/>
                    <a:pt x="7313" y="4165"/>
                  </a:cubicBezTo>
                  <a:cubicBezTo>
                    <a:pt x="7318" y="4165"/>
                    <a:pt x="7321" y="4169"/>
                    <a:pt x="7321" y="4173"/>
                  </a:cubicBezTo>
                  <a:lnTo>
                    <a:pt x="7321" y="4173"/>
                  </a:lnTo>
                  <a:cubicBezTo>
                    <a:pt x="7321" y="4178"/>
                    <a:pt x="7318" y="4181"/>
                    <a:pt x="7313" y="4181"/>
                  </a:cubicBezTo>
                  <a:cubicBezTo>
                    <a:pt x="7309" y="4181"/>
                    <a:pt x="7305" y="4178"/>
                    <a:pt x="7305" y="4173"/>
                  </a:cubicBezTo>
                  <a:close/>
                  <a:moveTo>
                    <a:pt x="7305" y="4141"/>
                  </a:moveTo>
                  <a:lnTo>
                    <a:pt x="7305" y="4141"/>
                  </a:lnTo>
                  <a:cubicBezTo>
                    <a:pt x="7305" y="4137"/>
                    <a:pt x="7309" y="4133"/>
                    <a:pt x="7313" y="4133"/>
                  </a:cubicBezTo>
                  <a:cubicBezTo>
                    <a:pt x="7318" y="4133"/>
                    <a:pt x="7321" y="4137"/>
                    <a:pt x="7321" y="4141"/>
                  </a:cubicBezTo>
                  <a:lnTo>
                    <a:pt x="7321" y="4141"/>
                  </a:lnTo>
                  <a:cubicBezTo>
                    <a:pt x="7321" y="4146"/>
                    <a:pt x="7318" y="4149"/>
                    <a:pt x="7313" y="4149"/>
                  </a:cubicBezTo>
                  <a:cubicBezTo>
                    <a:pt x="7309" y="4149"/>
                    <a:pt x="7305" y="4146"/>
                    <a:pt x="7305" y="4141"/>
                  </a:cubicBezTo>
                  <a:close/>
                  <a:moveTo>
                    <a:pt x="7305" y="4109"/>
                  </a:moveTo>
                  <a:lnTo>
                    <a:pt x="7305" y="4109"/>
                  </a:lnTo>
                  <a:cubicBezTo>
                    <a:pt x="7305" y="4105"/>
                    <a:pt x="7309" y="4101"/>
                    <a:pt x="7313" y="4101"/>
                  </a:cubicBezTo>
                  <a:cubicBezTo>
                    <a:pt x="7318" y="4101"/>
                    <a:pt x="7321" y="4105"/>
                    <a:pt x="7321" y="4109"/>
                  </a:cubicBezTo>
                  <a:lnTo>
                    <a:pt x="7321" y="4109"/>
                  </a:lnTo>
                  <a:cubicBezTo>
                    <a:pt x="7321" y="4114"/>
                    <a:pt x="7318" y="4117"/>
                    <a:pt x="7313" y="4117"/>
                  </a:cubicBezTo>
                  <a:cubicBezTo>
                    <a:pt x="7309" y="4117"/>
                    <a:pt x="7305" y="4114"/>
                    <a:pt x="7305" y="4109"/>
                  </a:cubicBezTo>
                  <a:close/>
                  <a:moveTo>
                    <a:pt x="7305" y="4077"/>
                  </a:moveTo>
                  <a:lnTo>
                    <a:pt x="7305" y="4077"/>
                  </a:lnTo>
                  <a:cubicBezTo>
                    <a:pt x="7305" y="4073"/>
                    <a:pt x="7309" y="4069"/>
                    <a:pt x="7313" y="4069"/>
                  </a:cubicBezTo>
                  <a:cubicBezTo>
                    <a:pt x="7318" y="4069"/>
                    <a:pt x="7321" y="4073"/>
                    <a:pt x="7321" y="4077"/>
                  </a:cubicBezTo>
                  <a:lnTo>
                    <a:pt x="7321" y="4077"/>
                  </a:lnTo>
                  <a:cubicBezTo>
                    <a:pt x="7321" y="4082"/>
                    <a:pt x="7318" y="4085"/>
                    <a:pt x="7313" y="4085"/>
                  </a:cubicBezTo>
                  <a:cubicBezTo>
                    <a:pt x="7309" y="4085"/>
                    <a:pt x="7305" y="4082"/>
                    <a:pt x="7305" y="4077"/>
                  </a:cubicBezTo>
                  <a:close/>
                  <a:moveTo>
                    <a:pt x="7305" y="4045"/>
                  </a:moveTo>
                  <a:lnTo>
                    <a:pt x="7305" y="4045"/>
                  </a:lnTo>
                  <a:cubicBezTo>
                    <a:pt x="7305" y="4041"/>
                    <a:pt x="7309" y="4037"/>
                    <a:pt x="7313" y="4037"/>
                  </a:cubicBezTo>
                  <a:cubicBezTo>
                    <a:pt x="7318" y="4037"/>
                    <a:pt x="7321" y="4041"/>
                    <a:pt x="7321" y="4045"/>
                  </a:cubicBezTo>
                  <a:lnTo>
                    <a:pt x="7321" y="4045"/>
                  </a:lnTo>
                  <a:cubicBezTo>
                    <a:pt x="7321" y="4050"/>
                    <a:pt x="7318" y="4053"/>
                    <a:pt x="7313" y="4053"/>
                  </a:cubicBezTo>
                  <a:cubicBezTo>
                    <a:pt x="7309" y="4053"/>
                    <a:pt x="7305" y="4050"/>
                    <a:pt x="7305" y="4045"/>
                  </a:cubicBezTo>
                  <a:close/>
                  <a:moveTo>
                    <a:pt x="7305" y="4013"/>
                  </a:moveTo>
                  <a:lnTo>
                    <a:pt x="7305" y="4013"/>
                  </a:lnTo>
                  <a:cubicBezTo>
                    <a:pt x="7305" y="4009"/>
                    <a:pt x="7309" y="4005"/>
                    <a:pt x="7313" y="4005"/>
                  </a:cubicBezTo>
                  <a:cubicBezTo>
                    <a:pt x="7318" y="4005"/>
                    <a:pt x="7321" y="4009"/>
                    <a:pt x="7321" y="4013"/>
                  </a:cubicBezTo>
                  <a:lnTo>
                    <a:pt x="7321" y="4013"/>
                  </a:lnTo>
                  <a:cubicBezTo>
                    <a:pt x="7321" y="4018"/>
                    <a:pt x="7318" y="4021"/>
                    <a:pt x="7313" y="4021"/>
                  </a:cubicBezTo>
                  <a:cubicBezTo>
                    <a:pt x="7309" y="4021"/>
                    <a:pt x="7305" y="4018"/>
                    <a:pt x="7305" y="4013"/>
                  </a:cubicBezTo>
                  <a:close/>
                  <a:moveTo>
                    <a:pt x="7305" y="3981"/>
                  </a:moveTo>
                  <a:lnTo>
                    <a:pt x="7305" y="3981"/>
                  </a:lnTo>
                  <a:cubicBezTo>
                    <a:pt x="7305" y="3977"/>
                    <a:pt x="7309" y="3973"/>
                    <a:pt x="7313" y="3973"/>
                  </a:cubicBezTo>
                  <a:cubicBezTo>
                    <a:pt x="7318" y="3973"/>
                    <a:pt x="7321" y="3977"/>
                    <a:pt x="7321" y="3981"/>
                  </a:cubicBezTo>
                  <a:lnTo>
                    <a:pt x="7321" y="3981"/>
                  </a:lnTo>
                  <a:cubicBezTo>
                    <a:pt x="7321" y="3986"/>
                    <a:pt x="7318" y="3989"/>
                    <a:pt x="7313" y="3989"/>
                  </a:cubicBezTo>
                  <a:cubicBezTo>
                    <a:pt x="7309" y="3989"/>
                    <a:pt x="7305" y="3986"/>
                    <a:pt x="7305" y="3981"/>
                  </a:cubicBezTo>
                  <a:close/>
                  <a:moveTo>
                    <a:pt x="7305" y="3949"/>
                  </a:moveTo>
                  <a:lnTo>
                    <a:pt x="7305" y="3949"/>
                  </a:lnTo>
                  <a:cubicBezTo>
                    <a:pt x="7305" y="3945"/>
                    <a:pt x="7309" y="3941"/>
                    <a:pt x="7313" y="3941"/>
                  </a:cubicBezTo>
                  <a:cubicBezTo>
                    <a:pt x="7318" y="3941"/>
                    <a:pt x="7321" y="3945"/>
                    <a:pt x="7321" y="3949"/>
                  </a:cubicBezTo>
                  <a:lnTo>
                    <a:pt x="7321" y="3949"/>
                  </a:lnTo>
                  <a:cubicBezTo>
                    <a:pt x="7321" y="3954"/>
                    <a:pt x="7318" y="3957"/>
                    <a:pt x="7313" y="3957"/>
                  </a:cubicBezTo>
                  <a:cubicBezTo>
                    <a:pt x="7309" y="3957"/>
                    <a:pt x="7305" y="3954"/>
                    <a:pt x="7305" y="3949"/>
                  </a:cubicBezTo>
                  <a:close/>
                  <a:moveTo>
                    <a:pt x="7305" y="3917"/>
                  </a:moveTo>
                  <a:lnTo>
                    <a:pt x="7305" y="3917"/>
                  </a:lnTo>
                  <a:cubicBezTo>
                    <a:pt x="7305" y="3913"/>
                    <a:pt x="7309" y="3909"/>
                    <a:pt x="7313" y="3909"/>
                  </a:cubicBezTo>
                  <a:cubicBezTo>
                    <a:pt x="7318" y="3909"/>
                    <a:pt x="7321" y="3913"/>
                    <a:pt x="7321" y="3917"/>
                  </a:cubicBezTo>
                  <a:lnTo>
                    <a:pt x="7321" y="3917"/>
                  </a:lnTo>
                  <a:cubicBezTo>
                    <a:pt x="7321" y="3922"/>
                    <a:pt x="7318" y="3925"/>
                    <a:pt x="7313" y="3925"/>
                  </a:cubicBezTo>
                  <a:cubicBezTo>
                    <a:pt x="7309" y="3925"/>
                    <a:pt x="7305" y="3922"/>
                    <a:pt x="7305" y="3917"/>
                  </a:cubicBezTo>
                  <a:close/>
                  <a:moveTo>
                    <a:pt x="7305" y="3885"/>
                  </a:moveTo>
                  <a:lnTo>
                    <a:pt x="7305" y="3885"/>
                  </a:lnTo>
                  <a:cubicBezTo>
                    <a:pt x="7305" y="3881"/>
                    <a:pt x="7309" y="3877"/>
                    <a:pt x="7313" y="3877"/>
                  </a:cubicBezTo>
                  <a:cubicBezTo>
                    <a:pt x="7318" y="3877"/>
                    <a:pt x="7321" y="3881"/>
                    <a:pt x="7321" y="3885"/>
                  </a:cubicBezTo>
                  <a:lnTo>
                    <a:pt x="7321" y="3885"/>
                  </a:lnTo>
                  <a:cubicBezTo>
                    <a:pt x="7321" y="3890"/>
                    <a:pt x="7318" y="3893"/>
                    <a:pt x="7313" y="3893"/>
                  </a:cubicBezTo>
                  <a:cubicBezTo>
                    <a:pt x="7309" y="3893"/>
                    <a:pt x="7305" y="3890"/>
                    <a:pt x="7305" y="3885"/>
                  </a:cubicBezTo>
                  <a:close/>
                  <a:moveTo>
                    <a:pt x="7305" y="3853"/>
                  </a:moveTo>
                  <a:lnTo>
                    <a:pt x="7305" y="3853"/>
                  </a:lnTo>
                  <a:cubicBezTo>
                    <a:pt x="7305" y="3849"/>
                    <a:pt x="7309" y="3845"/>
                    <a:pt x="7313" y="3845"/>
                  </a:cubicBezTo>
                  <a:cubicBezTo>
                    <a:pt x="7318" y="3845"/>
                    <a:pt x="7321" y="3849"/>
                    <a:pt x="7321" y="3853"/>
                  </a:cubicBezTo>
                  <a:lnTo>
                    <a:pt x="7321" y="3853"/>
                  </a:lnTo>
                  <a:cubicBezTo>
                    <a:pt x="7321" y="3858"/>
                    <a:pt x="7318" y="3861"/>
                    <a:pt x="7313" y="3861"/>
                  </a:cubicBezTo>
                  <a:cubicBezTo>
                    <a:pt x="7309" y="3861"/>
                    <a:pt x="7305" y="3858"/>
                    <a:pt x="7305" y="3853"/>
                  </a:cubicBezTo>
                  <a:close/>
                  <a:moveTo>
                    <a:pt x="7305" y="3821"/>
                  </a:moveTo>
                  <a:lnTo>
                    <a:pt x="7305" y="3821"/>
                  </a:lnTo>
                  <a:cubicBezTo>
                    <a:pt x="7305" y="3817"/>
                    <a:pt x="7309" y="3813"/>
                    <a:pt x="7313" y="3813"/>
                  </a:cubicBezTo>
                  <a:cubicBezTo>
                    <a:pt x="7318" y="3813"/>
                    <a:pt x="7321" y="3817"/>
                    <a:pt x="7321" y="3821"/>
                  </a:cubicBezTo>
                  <a:lnTo>
                    <a:pt x="7321" y="3821"/>
                  </a:lnTo>
                  <a:cubicBezTo>
                    <a:pt x="7321" y="3826"/>
                    <a:pt x="7318" y="3829"/>
                    <a:pt x="7313" y="3829"/>
                  </a:cubicBezTo>
                  <a:cubicBezTo>
                    <a:pt x="7309" y="3829"/>
                    <a:pt x="7305" y="3826"/>
                    <a:pt x="7305" y="3821"/>
                  </a:cubicBezTo>
                  <a:close/>
                  <a:moveTo>
                    <a:pt x="7305" y="3789"/>
                  </a:moveTo>
                  <a:lnTo>
                    <a:pt x="7305" y="3789"/>
                  </a:lnTo>
                  <a:cubicBezTo>
                    <a:pt x="7305" y="3785"/>
                    <a:pt x="7309" y="3781"/>
                    <a:pt x="7313" y="3781"/>
                  </a:cubicBezTo>
                  <a:cubicBezTo>
                    <a:pt x="7318" y="3781"/>
                    <a:pt x="7321" y="3785"/>
                    <a:pt x="7321" y="3789"/>
                  </a:cubicBezTo>
                  <a:lnTo>
                    <a:pt x="7321" y="3789"/>
                  </a:lnTo>
                  <a:cubicBezTo>
                    <a:pt x="7321" y="3794"/>
                    <a:pt x="7318" y="3797"/>
                    <a:pt x="7313" y="3797"/>
                  </a:cubicBezTo>
                  <a:cubicBezTo>
                    <a:pt x="7309" y="3797"/>
                    <a:pt x="7305" y="3794"/>
                    <a:pt x="7305" y="3789"/>
                  </a:cubicBezTo>
                  <a:close/>
                  <a:moveTo>
                    <a:pt x="7305" y="3757"/>
                  </a:moveTo>
                  <a:lnTo>
                    <a:pt x="7305" y="3757"/>
                  </a:lnTo>
                  <a:cubicBezTo>
                    <a:pt x="7305" y="3753"/>
                    <a:pt x="7309" y="3749"/>
                    <a:pt x="7313" y="3749"/>
                  </a:cubicBezTo>
                  <a:cubicBezTo>
                    <a:pt x="7318" y="3749"/>
                    <a:pt x="7321" y="3753"/>
                    <a:pt x="7321" y="3757"/>
                  </a:cubicBezTo>
                  <a:lnTo>
                    <a:pt x="7321" y="3757"/>
                  </a:lnTo>
                  <a:cubicBezTo>
                    <a:pt x="7321" y="3762"/>
                    <a:pt x="7318" y="3765"/>
                    <a:pt x="7313" y="3765"/>
                  </a:cubicBezTo>
                  <a:cubicBezTo>
                    <a:pt x="7309" y="3765"/>
                    <a:pt x="7305" y="3762"/>
                    <a:pt x="7305" y="3757"/>
                  </a:cubicBezTo>
                  <a:close/>
                  <a:moveTo>
                    <a:pt x="7305" y="3725"/>
                  </a:moveTo>
                  <a:lnTo>
                    <a:pt x="7305" y="3725"/>
                  </a:lnTo>
                  <a:cubicBezTo>
                    <a:pt x="7305" y="3721"/>
                    <a:pt x="7309" y="3717"/>
                    <a:pt x="7313" y="3717"/>
                  </a:cubicBezTo>
                  <a:cubicBezTo>
                    <a:pt x="7318" y="3717"/>
                    <a:pt x="7321" y="3721"/>
                    <a:pt x="7321" y="3725"/>
                  </a:cubicBezTo>
                  <a:lnTo>
                    <a:pt x="7321" y="3725"/>
                  </a:lnTo>
                  <a:cubicBezTo>
                    <a:pt x="7321" y="3730"/>
                    <a:pt x="7318" y="3733"/>
                    <a:pt x="7313" y="3733"/>
                  </a:cubicBezTo>
                  <a:cubicBezTo>
                    <a:pt x="7309" y="3733"/>
                    <a:pt x="7305" y="3730"/>
                    <a:pt x="7305" y="3725"/>
                  </a:cubicBezTo>
                  <a:close/>
                  <a:moveTo>
                    <a:pt x="7305" y="3693"/>
                  </a:moveTo>
                  <a:lnTo>
                    <a:pt x="7305" y="3693"/>
                  </a:lnTo>
                  <a:cubicBezTo>
                    <a:pt x="7305" y="3689"/>
                    <a:pt x="7309" y="3685"/>
                    <a:pt x="7313" y="3685"/>
                  </a:cubicBezTo>
                  <a:cubicBezTo>
                    <a:pt x="7318" y="3685"/>
                    <a:pt x="7321" y="3689"/>
                    <a:pt x="7321" y="3693"/>
                  </a:cubicBezTo>
                  <a:lnTo>
                    <a:pt x="7321" y="3693"/>
                  </a:lnTo>
                  <a:cubicBezTo>
                    <a:pt x="7321" y="3698"/>
                    <a:pt x="7318" y="3701"/>
                    <a:pt x="7313" y="3701"/>
                  </a:cubicBezTo>
                  <a:cubicBezTo>
                    <a:pt x="7309" y="3701"/>
                    <a:pt x="7305" y="3698"/>
                    <a:pt x="7305" y="3693"/>
                  </a:cubicBezTo>
                  <a:close/>
                  <a:moveTo>
                    <a:pt x="7305" y="3661"/>
                  </a:moveTo>
                  <a:lnTo>
                    <a:pt x="7305" y="3661"/>
                  </a:lnTo>
                  <a:cubicBezTo>
                    <a:pt x="7305" y="3657"/>
                    <a:pt x="7309" y="3653"/>
                    <a:pt x="7313" y="3653"/>
                  </a:cubicBezTo>
                  <a:cubicBezTo>
                    <a:pt x="7318" y="3653"/>
                    <a:pt x="7321" y="3657"/>
                    <a:pt x="7321" y="3661"/>
                  </a:cubicBezTo>
                  <a:lnTo>
                    <a:pt x="7321" y="3661"/>
                  </a:lnTo>
                  <a:cubicBezTo>
                    <a:pt x="7321" y="3666"/>
                    <a:pt x="7318" y="3669"/>
                    <a:pt x="7313" y="3669"/>
                  </a:cubicBezTo>
                  <a:cubicBezTo>
                    <a:pt x="7309" y="3669"/>
                    <a:pt x="7305" y="3666"/>
                    <a:pt x="7305" y="3661"/>
                  </a:cubicBezTo>
                  <a:close/>
                  <a:moveTo>
                    <a:pt x="7305" y="3629"/>
                  </a:moveTo>
                  <a:lnTo>
                    <a:pt x="7305" y="3629"/>
                  </a:lnTo>
                  <a:cubicBezTo>
                    <a:pt x="7305" y="3625"/>
                    <a:pt x="7309" y="3621"/>
                    <a:pt x="7313" y="3621"/>
                  </a:cubicBezTo>
                  <a:cubicBezTo>
                    <a:pt x="7318" y="3621"/>
                    <a:pt x="7321" y="3625"/>
                    <a:pt x="7321" y="3629"/>
                  </a:cubicBezTo>
                  <a:lnTo>
                    <a:pt x="7321" y="3629"/>
                  </a:lnTo>
                  <a:cubicBezTo>
                    <a:pt x="7321" y="3634"/>
                    <a:pt x="7318" y="3637"/>
                    <a:pt x="7313" y="3637"/>
                  </a:cubicBezTo>
                  <a:cubicBezTo>
                    <a:pt x="7309" y="3637"/>
                    <a:pt x="7305" y="3634"/>
                    <a:pt x="7305" y="3629"/>
                  </a:cubicBezTo>
                  <a:close/>
                  <a:moveTo>
                    <a:pt x="7305" y="3597"/>
                  </a:moveTo>
                  <a:lnTo>
                    <a:pt x="7305" y="3597"/>
                  </a:lnTo>
                  <a:cubicBezTo>
                    <a:pt x="7305" y="3593"/>
                    <a:pt x="7309" y="3589"/>
                    <a:pt x="7313" y="3589"/>
                  </a:cubicBezTo>
                  <a:cubicBezTo>
                    <a:pt x="7318" y="3589"/>
                    <a:pt x="7321" y="3593"/>
                    <a:pt x="7321" y="3597"/>
                  </a:cubicBezTo>
                  <a:lnTo>
                    <a:pt x="7321" y="3597"/>
                  </a:lnTo>
                  <a:cubicBezTo>
                    <a:pt x="7321" y="3602"/>
                    <a:pt x="7318" y="3605"/>
                    <a:pt x="7313" y="3605"/>
                  </a:cubicBezTo>
                  <a:cubicBezTo>
                    <a:pt x="7309" y="3605"/>
                    <a:pt x="7305" y="3602"/>
                    <a:pt x="7305" y="3597"/>
                  </a:cubicBezTo>
                  <a:close/>
                  <a:moveTo>
                    <a:pt x="7305" y="3565"/>
                  </a:moveTo>
                  <a:lnTo>
                    <a:pt x="7305" y="3565"/>
                  </a:lnTo>
                  <a:cubicBezTo>
                    <a:pt x="7305" y="3561"/>
                    <a:pt x="7309" y="3557"/>
                    <a:pt x="7313" y="3557"/>
                  </a:cubicBezTo>
                  <a:cubicBezTo>
                    <a:pt x="7318" y="3557"/>
                    <a:pt x="7321" y="3561"/>
                    <a:pt x="7321" y="3565"/>
                  </a:cubicBezTo>
                  <a:lnTo>
                    <a:pt x="7321" y="3565"/>
                  </a:lnTo>
                  <a:cubicBezTo>
                    <a:pt x="7321" y="3570"/>
                    <a:pt x="7318" y="3573"/>
                    <a:pt x="7313" y="3573"/>
                  </a:cubicBezTo>
                  <a:cubicBezTo>
                    <a:pt x="7309" y="3573"/>
                    <a:pt x="7305" y="3570"/>
                    <a:pt x="7305" y="3565"/>
                  </a:cubicBezTo>
                  <a:close/>
                  <a:moveTo>
                    <a:pt x="7305" y="3533"/>
                  </a:moveTo>
                  <a:lnTo>
                    <a:pt x="7305" y="3533"/>
                  </a:lnTo>
                  <a:cubicBezTo>
                    <a:pt x="7305" y="3529"/>
                    <a:pt x="7309" y="3525"/>
                    <a:pt x="7313" y="3525"/>
                  </a:cubicBezTo>
                  <a:cubicBezTo>
                    <a:pt x="7318" y="3525"/>
                    <a:pt x="7321" y="3529"/>
                    <a:pt x="7321" y="3533"/>
                  </a:cubicBezTo>
                  <a:lnTo>
                    <a:pt x="7321" y="3533"/>
                  </a:lnTo>
                  <a:cubicBezTo>
                    <a:pt x="7321" y="3537"/>
                    <a:pt x="7318" y="3541"/>
                    <a:pt x="7313" y="3541"/>
                  </a:cubicBezTo>
                  <a:cubicBezTo>
                    <a:pt x="7309" y="3541"/>
                    <a:pt x="7305" y="3537"/>
                    <a:pt x="7305" y="3533"/>
                  </a:cubicBezTo>
                  <a:close/>
                  <a:moveTo>
                    <a:pt x="7305" y="3501"/>
                  </a:moveTo>
                  <a:lnTo>
                    <a:pt x="7305" y="3501"/>
                  </a:lnTo>
                  <a:cubicBezTo>
                    <a:pt x="7305" y="3497"/>
                    <a:pt x="7309" y="3493"/>
                    <a:pt x="7313" y="3493"/>
                  </a:cubicBezTo>
                  <a:cubicBezTo>
                    <a:pt x="7318" y="3493"/>
                    <a:pt x="7321" y="3497"/>
                    <a:pt x="7321" y="3501"/>
                  </a:cubicBezTo>
                  <a:lnTo>
                    <a:pt x="7321" y="3501"/>
                  </a:lnTo>
                  <a:cubicBezTo>
                    <a:pt x="7321" y="3505"/>
                    <a:pt x="7318" y="3509"/>
                    <a:pt x="7313" y="3509"/>
                  </a:cubicBezTo>
                  <a:cubicBezTo>
                    <a:pt x="7309" y="3509"/>
                    <a:pt x="7305" y="3505"/>
                    <a:pt x="7305" y="3501"/>
                  </a:cubicBezTo>
                  <a:close/>
                  <a:moveTo>
                    <a:pt x="7305" y="3469"/>
                  </a:moveTo>
                  <a:lnTo>
                    <a:pt x="7305" y="3469"/>
                  </a:lnTo>
                  <a:cubicBezTo>
                    <a:pt x="7305" y="3465"/>
                    <a:pt x="7309" y="3461"/>
                    <a:pt x="7313" y="3461"/>
                  </a:cubicBezTo>
                  <a:cubicBezTo>
                    <a:pt x="7318" y="3461"/>
                    <a:pt x="7321" y="3465"/>
                    <a:pt x="7321" y="3469"/>
                  </a:cubicBezTo>
                  <a:lnTo>
                    <a:pt x="7321" y="3469"/>
                  </a:lnTo>
                  <a:cubicBezTo>
                    <a:pt x="7321" y="3473"/>
                    <a:pt x="7318" y="3477"/>
                    <a:pt x="7313" y="3477"/>
                  </a:cubicBezTo>
                  <a:cubicBezTo>
                    <a:pt x="7309" y="3477"/>
                    <a:pt x="7305" y="3473"/>
                    <a:pt x="7305" y="3469"/>
                  </a:cubicBezTo>
                  <a:close/>
                  <a:moveTo>
                    <a:pt x="7305" y="3437"/>
                  </a:moveTo>
                  <a:lnTo>
                    <a:pt x="7305" y="3437"/>
                  </a:lnTo>
                  <a:cubicBezTo>
                    <a:pt x="7305" y="3433"/>
                    <a:pt x="7309" y="3429"/>
                    <a:pt x="7313" y="3429"/>
                  </a:cubicBezTo>
                  <a:cubicBezTo>
                    <a:pt x="7318" y="3429"/>
                    <a:pt x="7321" y="3433"/>
                    <a:pt x="7321" y="3437"/>
                  </a:cubicBezTo>
                  <a:lnTo>
                    <a:pt x="7321" y="3437"/>
                  </a:lnTo>
                  <a:cubicBezTo>
                    <a:pt x="7321" y="3441"/>
                    <a:pt x="7318" y="3445"/>
                    <a:pt x="7313" y="3445"/>
                  </a:cubicBezTo>
                  <a:cubicBezTo>
                    <a:pt x="7309" y="3445"/>
                    <a:pt x="7305" y="3441"/>
                    <a:pt x="7305" y="3437"/>
                  </a:cubicBezTo>
                  <a:close/>
                  <a:moveTo>
                    <a:pt x="7305" y="3405"/>
                  </a:moveTo>
                  <a:lnTo>
                    <a:pt x="7305" y="3405"/>
                  </a:lnTo>
                  <a:cubicBezTo>
                    <a:pt x="7305" y="3401"/>
                    <a:pt x="7309" y="3397"/>
                    <a:pt x="7313" y="3397"/>
                  </a:cubicBezTo>
                  <a:cubicBezTo>
                    <a:pt x="7318" y="3397"/>
                    <a:pt x="7321" y="3401"/>
                    <a:pt x="7321" y="3405"/>
                  </a:cubicBezTo>
                  <a:lnTo>
                    <a:pt x="7321" y="3405"/>
                  </a:lnTo>
                  <a:cubicBezTo>
                    <a:pt x="7321" y="3409"/>
                    <a:pt x="7318" y="3413"/>
                    <a:pt x="7313" y="3413"/>
                  </a:cubicBezTo>
                  <a:cubicBezTo>
                    <a:pt x="7309" y="3413"/>
                    <a:pt x="7305" y="3409"/>
                    <a:pt x="7305" y="3405"/>
                  </a:cubicBezTo>
                  <a:close/>
                  <a:moveTo>
                    <a:pt x="7305" y="3373"/>
                  </a:moveTo>
                  <a:lnTo>
                    <a:pt x="7305" y="3373"/>
                  </a:lnTo>
                  <a:cubicBezTo>
                    <a:pt x="7305" y="3369"/>
                    <a:pt x="7309" y="3365"/>
                    <a:pt x="7313" y="3365"/>
                  </a:cubicBezTo>
                  <a:cubicBezTo>
                    <a:pt x="7318" y="3365"/>
                    <a:pt x="7321" y="3369"/>
                    <a:pt x="7321" y="3373"/>
                  </a:cubicBezTo>
                  <a:lnTo>
                    <a:pt x="7321" y="3373"/>
                  </a:lnTo>
                  <a:cubicBezTo>
                    <a:pt x="7321" y="3377"/>
                    <a:pt x="7318" y="3381"/>
                    <a:pt x="7313" y="3381"/>
                  </a:cubicBezTo>
                  <a:cubicBezTo>
                    <a:pt x="7309" y="3381"/>
                    <a:pt x="7305" y="3377"/>
                    <a:pt x="7305" y="3373"/>
                  </a:cubicBezTo>
                  <a:close/>
                  <a:moveTo>
                    <a:pt x="7305" y="3341"/>
                  </a:moveTo>
                  <a:lnTo>
                    <a:pt x="7305" y="3341"/>
                  </a:lnTo>
                  <a:cubicBezTo>
                    <a:pt x="7305" y="3337"/>
                    <a:pt x="7309" y="3333"/>
                    <a:pt x="7313" y="3333"/>
                  </a:cubicBezTo>
                  <a:cubicBezTo>
                    <a:pt x="7318" y="3333"/>
                    <a:pt x="7321" y="3337"/>
                    <a:pt x="7321" y="3341"/>
                  </a:cubicBezTo>
                  <a:lnTo>
                    <a:pt x="7321" y="3341"/>
                  </a:lnTo>
                  <a:cubicBezTo>
                    <a:pt x="7321" y="3345"/>
                    <a:pt x="7318" y="3349"/>
                    <a:pt x="7313" y="3349"/>
                  </a:cubicBezTo>
                  <a:cubicBezTo>
                    <a:pt x="7309" y="3349"/>
                    <a:pt x="7305" y="3345"/>
                    <a:pt x="7305" y="3341"/>
                  </a:cubicBezTo>
                  <a:close/>
                  <a:moveTo>
                    <a:pt x="7305" y="3309"/>
                  </a:moveTo>
                  <a:lnTo>
                    <a:pt x="7305" y="3309"/>
                  </a:lnTo>
                  <a:cubicBezTo>
                    <a:pt x="7305" y="3305"/>
                    <a:pt x="7309" y="3301"/>
                    <a:pt x="7313" y="3301"/>
                  </a:cubicBezTo>
                  <a:cubicBezTo>
                    <a:pt x="7318" y="3301"/>
                    <a:pt x="7321" y="3305"/>
                    <a:pt x="7321" y="3309"/>
                  </a:cubicBezTo>
                  <a:lnTo>
                    <a:pt x="7321" y="3309"/>
                  </a:lnTo>
                  <a:cubicBezTo>
                    <a:pt x="7321" y="3313"/>
                    <a:pt x="7318" y="3317"/>
                    <a:pt x="7313" y="3317"/>
                  </a:cubicBezTo>
                  <a:cubicBezTo>
                    <a:pt x="7309" y="3317"/>
                    <a:pt x="7305" y="3313"/>
                    <a:pt x="7305" y="3309"/>
                  </a:cubicBezTo>
                  <a:close/>
                  <a:moveTo>
                    <a:pt x="7305" y="3277"/>
                  </a:moveTo>
                  <a:lnTo>
                    <a:pt x="7305" y="3277"/>
                  </a:lnTo>
                  <a:cubicBezTo>
                    <a:pt x="7305" y="3273"/>
                    <a:pt x="7309" y="3269"/>
                    <a:pt x="7313" y="3269"/>
                  </a:cubicBezTo>
                  <a:cubicBezTo>
                    <a:pt x="7318" y="3269"/>
                    <a:pt x="7321" y="3273"/>
                    <a:pt x="7321" y="3277"/>
                  </a:cubicBezTo>
                  <a:lnTo>
                    <a:pt x="7321" y="3277"/>
                  </a:lnTo>
                  <a:cubicBezTo>
                    <a:pt x="7321" y="3281"/>
                    <a:pt x="7318" y="3285"/>
                    <a:pt x="7313" y="3285"/>
                  </a:cubicBezTo>
                  <a:cubicBezTo>
                    <a:pt x="7309" y="3285"/>
                    <a:pt x="7305" y="3281"/>
                    <a:pt x="7305" y="3277"/>
                  </a:cubicBezTo>
                  <a:close/>
                  <a:moveTo>
                    <a:pt x="7305" y="3245"/>
                  </a:moveTo>
                  <a:lnTo>
                    <a:pt x="7305" y="3245"/>
                  </a:lnTo>
                  <a:cubicBezTo>
                    <a:pt x="7305" y="3240"/>
                    <a:pt x="7309" y="3237"/>
                    <a:pt x="7313" y="3237"/>
                  </a:cubicBezTo>
                  <a:cubicBezTo>
                    <a:pt x="7318" y="3237"/>
                    <a:pt x="7321" y="3240"/>
                    <a:pt x="7321" y="3245"/>
                  </a:cubicBezTo>
                  <a:lnTo>
                    <a:pt x="7321" y="3245"/>
                  </a:lnTo>
                  <a:cubicBezTo>
                    <a:pt x="7321" y="3249"/>
                    <a:pt x="7318" y="3253"/>
                    <a:pt x="7313" y="3253"/>
                  </a:cubicBezTo>
                  <a:cubicBezTo>
                    <a:pt x="7309" y="3253"/>
                    <a:pt x="7305" y="3249"/>
                    <a:pt x="7305" y="3245"/>
                  </a:cubicBezTo>
                  <a:close/>
                  <a:moveTo>
                    <a:pt x="7305" y="3213"/>
                  </a:moveTo>
                  <a:lnTo>
                    <a:pt x="7305" y="3213"/>
                  </a:lnTo>
                  <a:cubicBezTo>
                    <a:pt x="7305" y="3208"/>
                    <a:pt x="7309" y="3205"/>
                    <a:pt x="7313" y="3205"/>
                  </a:cubicBezTo>
                  <a:cubicBezTo>
                    <a:pt x="7318" y="3205"/>
                    <a:pt x="7321" y="3208"/>
                    <a:pt x="7321" y="3213"/>
                  </a:cubicBezTo>
                  <a:lnTo>
                    <a:pt x="7321" y="3213"/>
                  </a:lnTo>
                  <a:cubicBezTo>
                    <a:pt x="7321" y="3217"/>
                    <a:pt x="7318" y="3221"/>
                    <a:pt x="7313" y="3221"/>
                  </a:cubicBezTo>
                  <a:cubicBezTo>
                    <a:pt x="7309" y="3221"/>
                    <a:pt x="7305" y="3217"/>
                    <a:pt x="7305" y="3213"/>
                  </a:cubicBezTo>
                  <a:close/>
                  <a:moveTo>
                    <a:pt x="7305" y="3181"/>
                  </a:moveTo>
                  <a:lnTo>
                    <a:pt x="7305" y="3181"/>
                  </a:lnTo>
                  <a:cubicBezTo>
                    <a:pt x="7305" y="3176"/>
                    <a:pt x="7309" y="3173"/>
                    <a:pt x="7313" y="3173"/>
                  </a:cubicBezTo>
                  <a:cubicBezTo>
                    <a:pt x="7318" y="3173"/>
                    <a:pt x="7321" y="3176"/>
                    <a:pt x="7321" y="3181"/>
                  </a:cubicBezTo>
                  <a:lnTo>
                    <a:pt x="7321" y="3181"/>
                  </a:lnTo>
                  <a:cubicBezTo>
                    <a:pt x="7321" y="3185"/>
                    <a:pt x="7318" y="3189"/>
                    <a:pt x="7313" y="3189"/>
                  </a:cubicBezTo>
                  <a:cubicBezTo>
                    <a:pt x="7309" y="3189"/>
                    <a:pt x="7305" y="3185"/>
                    <a:pt x="7305" y="3181"/>
                  </a:cubicBezTo>
                  <a:close/>
                  <a:moveTo>
                    <a:pt x="7305" y="3149"/>
                  </a:moveTo>
                  <a:lnTo>
                    <a:pt x="7305" y="3149"/>
                  </a:lnTo>
                  <a:cubicBezTo>
                    <a:pt x="7305" y="3144"/>
                    <a:pt x="7309" y="3141"/>
                    <a:pt x="7313" y="3141"/>
                  </a:cubicBezTo>
                  <a:cubicBezTo>
                    <a:pt x="7318" y="3141"/>
                    <a:pt x="7321" y="3144"/>
                    <a:pt x="7321" y="3149"/>
                  </a:cubicBezTo>
                  <a:lnTo>
                    <a:pt x="7321" y="3149"/>
                  </a:lnTo>
                  <a:cubicBezTo>
                    <a:pt x="7321" y="3153"/>
                    <a:pt x="7318" y="3157"/>
                    <a:pt x="7313" y="3157"/>
                  </a:cubicBezTo>
                  <a:cubicBezTo>
                    <a:pt x="7309" y="3157"/>
                    <a:pt x="7305" y="3153"/>
                    <a:pt x="7305" y="3149"/>
                  </a:cubicBezTo>
                  <a:close/>
                  <a:moveTo>
                    <a:pt x="7305" y="3117"/>
                  </a:moveTo>
                  <a:lnTo>
                    <a:pt x="7305" y="3117"/>
                  </a:lnTo>
                  <a:cubicBezTo>
                    <a:pt x="7305" y="3112"/>
                    <a:pt x="7309" y="3109"/>
                    <a:pt x="7313" y="3109"/>
                  </a:cubicBezTo>
                  <a:cubicBezTo>
                    <a:pt x="7318" y="3109"/>
                    <a:pt x="7321" y="3112"/>
                    <a:pt x="7321" y="3117"/>
                  </a:cubicBezTo>
                  <a:lnTo>
                    <a:pt x="7321" y="3117"/>
                  </a:lnTo>
                  <a:cubicBezTo>
                    <a:pt x="7321" y="3121"/>
                    <a:pt x="7318" y="3125"/>
                    <a:pt x="7313" y="3125"/>
                  </a:cubicBezTo>
                  <a:cubicBezTo>
                    <a:pt x="7309" y="3125"/>
                    <a:pt x="7305" y="3121"/>
                    <a:pt x="7305" y="3117"/>
                  </a:cubicBezTo>
                  <a:close/>
                  <a:moveTo>
                    <a:pt x="7305" y="3085"/>
                  </a:moveTo>
                  <a:lnTo>
                    <a:pt x="7305" y="3085"/>
                  </a:lnTo>
                  <a:cubicBezTo>
                    <a:pt x="7305" y="3080"/>
                    <a:pt x="7309" y="3077"/>
                    <a:pt x="7313" y="3077"/>
                  </a:cubicBezTo>
                  <a:cubicBezTo>
                    <a:pt x="7318" y="3077"/>
                    <a:pt x="7321" y="3080"/>
                    <a:pt x="7321" y="3085"/>
                  </a:cubicBezTo>
                  <a:lnTo>
                    <a:pt x="7321" y="3085"/>
                  </a:lnTo>
                  <a:cubicBezTo>
                    <a:pt x="7321" y="3089"/>
                    <a:pt x="7318" y="3093"/>
                    <a:pt x="7313" y="3093"/>
                  </a:cubicBezTo>
                  <a:cubicBezTo>
                    <a:pt x="7309" y="3093"/>
                    <a:pt x="7305" y="3089"/>
                    <a:pt x="7305" y="3085"/>
                  </a:cubicBezTo>
                  <a:close/>
                  <a:moveTo>
                    <a:pt x="7305" y="3053"/>
                  </a:moveTo>
                  <a:lnTo>
                    <a:pt x="7305" y="3053"/>
                  </a:lnTo>
                  <a:cubicBezTo>
                    <a:pt x="7305" y="3048"/>
                    <a:pt x="7309" y="3045"/>
                    <a:pt x="7313" y="3045"/>
                  </a:cubicBezTo>
                  <a:cubicBezTo>
                    <a:pt x="7318" y="3045"/>
                    <a:pt x="7321" y="3048"/>
                    <a:pt x="7321" y="3053"/>
                  </a:cubicBezTo>
                  <a:lnTo>
                    <a:pt x="7321" y="3053"/>
                  </a:lnTo>
                  <a:cubicBezTo>
                    <a:pt x="7321" y="3057"/>
                    <a:pt x="7318" y="3061"/>
                    <a:pt x="7313" y="3061"/>
                  </a:cubicBezTo>
                  <a:cubicBezTo>
                    <a:pt x="7309" y="3061"/>
                    <a:pt x="7305" y="3057"/>
                    <a:pt x="7305" y="3053"/>
                  </a:cubicBezTo>
                  <a:close/>
                  <a:moveTo>
                    <a:pt x="7305" y="3021"/>
                  </a:moveTo>
                  <a:lnTo>
                    <a:pt x="7305" y="3021"/>
                  </a:lnTo>
                  <a:cubicBezTo>
                    <a:pt x="7305" y="3016"/>
                    <a:pt x="7309" y="3013"/>
                    <a:pt x="7313" y="3013"/>
                  </a:cubicBezTo>
                  <a:cubicBezTo>
                    <a:pt x="7318" y="3013"/>
                    <a:pt x="7321" y="3016"/>
                    <a:pt x="7321" y="3021"/>
                  </a:cubicBezTo>
                  <a:lnTo>
                    <a:pt x="7321" y="3021"/>
                  </a:lnTo>
                  <a:cubicBezTo>
                    <a:pt x="7321" y="3025"/>
                    <a:pt x="7318" y="3029"/>
                    <a:pt x="7313" y="3029"/>
                  </a:cubicBezTo>
                  <a:cubicBezTo>
                    <a:pt x="7309" y="3029"/>
                    <a:pt x="7305" y="3025"/>
                    <a:pt x="7305" y="3021"/>
                  </a:cubicBezTo>
                  <a:close/>
                  <a:moveTo>
                    <a:pt x="7305" y="2989"/>
                  </a:moveTo>
                  <a:lnTo>
                    <a:pt x="7305" y="2989"/>
                  </a:lnTo>
                  <a:cubicBezTo>
                    <a:pt x="7305" y="2984"/>
                    <a:pt x="7309" y="2981"/>
                    <a:pt x="7313" y="2981"/>
                  </a:cubicBezTo>
                  <a:cubicBezTo>
                    <a:pt x="7318" y="2981"/>
                    <a:pt x="7321" y="2984"/>
                    <a:pt x="7321" y="2989"/>
                  </a:cubicBezTo>
                  <a:lnTo>
                    <a:pt x="7321" y="2989"/>
                  </a:lnTo>
                  <a:cubicBezTo>
                    <a:pt x="7321" y="2993"/>
                    <a:pt x="7318" y="2997"/>
                    <a:pt x="7313" y="2997"/>
                  </a:cubicBezTo>
                  <a:cubicBezTo>
                    <a:pt x="7309" y="2997"/>
                    <a:pt x="7305" y="2993"/>
                    <a:pt x="7305" y="2989"/>
                  </a:cubicBezTo>
                  <a:close/>
                  <a:moveTo>
                    <a:pt x="7305" y="2957"/>
                  </a:moveTo>
                  <a:lnTo>
                    <a:pt x="7305" y="2957"/>
                  </a:lnTo>
                  <a:cubicBezTo>
                    <a:pt x="7305" y="2952"/>
                    <a:pt x="7309" y="2949"/>
                    <a:pt x="7313" y="2949"/>
                  </a:cubicBezTo>
                  <a:cubicBezTo>
                    <a:pt x="7318" y="2949"/>
                    <a:pt x="7321" y="2952"/>
                    <a:pt x="7321" y="2957"/>
                  </a:cubicBezTo>
                  <a:lnTo>
                    <a:pt x="7321" y="2957"/>
                  </a:lnTo>
                  <a:cubicBezTo>
                    <a:pt x="7321" y="2961"/>
                    <a:pt x="7318" y="2965"/>
                    <a:pt x="7313" y="2965"/>
                  </a:cubicBezTo>
                  <a:cubicBezTo>
                    <a:pt x="7309" y="2965"/>
                    <a:pt x="7305" y="2961"/>
                    <a:pt x="7305" y="2957"/>
                  </a:cubicBezTo>
                  <a:close/>
                  <a:moveTo>
                    <a:pt x="7305" y="2925"/>
                  </a:moveTo>
                  <a:lnTo>
                    <a:pt x="7305" y="2925"/>
                  </a:lnTo>
                  <a:cubicBezTo>
                    <a:pt x="7305" y="2920"/>
                    <a:pt x="7309" y="2917"/>
                    <a:pt x="7313" y="2917"/>
                  </a:cubicBezTo>
                  <a:cubicBezTo>
                    <a:pt x="7318" y="2917"/>
                    <a:pt x="7321" y="2920"/>
                    <a:pt x="7321" y="2925"/>
                  </a:cubicBezTo>
                  <a:lnTo>
                    <a:pt x="7321" y="2925"/>
                  </a:lnTo>
                  <a:cubicBezTo>
                    <a:pt x="7321" y="2929"/>
                    <a:pt x="7318" y="2933"/>
                    <a:pt x="7313" y="2933"/>
                  </a:cubicBezTo>
                  <a:cubicBezTo>
                    <a:pt x="7309" y="2933"/>
                    <a:pt x="7305" y="2929"/>
                    <a:pt x="7305" y="2925"/>
                  </a:cubicBezTo>
                  <a:close/>
                  <a:moveTo>
                    <a:pt x="7305" y="2893"/>
                  </a:moveTo>
                  <a:lnTo>
                    <a:pt x="7305" y="2893"/>
                  </a:lnTo>
                  <a:cubicBezTo>
                    <a:pt x="7305" y="2888"/>
                    <a:pt x="7309" y="2885"/>
                    <a:pt x="7313" y="2885"/>
                  </a:cubicBezTo>
                  <a:cubicBezTo>
                    <a:pt x="7318" y="2885"/>
                    <a:pt x="7321" y="2888"/>
                    <a:pt x="7321" y="2893"/>
                  </a:cubicBezTo>
                  <a:lnTo>
                    <a:pt x="7321" y="2893"/>
                  </a:lnTo>
                  <a:cubicBezTo>
                    <a:pt x="7321" y="2897"/>
                    <a:pt x="7318" y="2901"/>
                    <a:pt x="7313" y="2901"/>
                  </a:cubicBezTo>
                  <a:cubicBezTo>
                    <a:pt x="7309" y="2901"/>
                    <a:pt x="7305" y="2897"/>
                    <a:pt x="7305" y="2893"/>
                  </a:cubicBezTo>
                  <a:close/>
                  <a:moveTo>
                    <a:pt x="7305" y="2861"/>
                  </a:moveTo>
                  <a:lnTo>
                    <a:pt x="7305" y="2861"/>
                  </a:lnTo>
                  <a:cubicBezTo>
                    <a:pt x="7305" y="2856"/>
                    <a:pt x="7309" y="2853"/>
                    <a:pt x="7313" y="2853"/>
                  </a:cubicBezTo>
                  <a:cubicBezTo>
                    <a:pt x="7318" y="2853"/>
                    <a:pt x="7321" y="2856"/>
                    <a:pt x="7321" y="2861"/>
                  </a:cubicBezTo>
                  <a:lnTo>
                    <a:pt x="7321" y="2861"/>
                  </a:lnTo>
                  <a:cubicBezTo>
                    <a:pt x="7321" y="2865"/>
                    <a:pt x="7318" y="2869"/>
                    <a:pt x="7313" y="2869"/>
                  </a:cubicBezTo>
                  <a:cubicBezTo>
                    <a:pt x="7309" y="2869"/>
                    <a:pt x="7305" y="2865"/>
                    <a:pt x="7305" y="2861"/>
                  </a:cubicBezTo>
                  <a:close/>
                  <a:moveTo>
                    <a:pt x="7305" y="2829"/>
                  </a:moveTo>
                  <a:lnTo>
                    <a:pt x="7305" y="2829"/>
                  </a:lnTo>
                  <a:cubicBezTo>
                    <a:pt x="7305" y="2824"/>
                    <a:pt x="7309" y="2821"/>
                    <a:pt x="7313" y="2821"/>
                  </a:cubicBezTo>
                  <a:cubicBezTo>
                    <a:pt x="7318" y="2821"/>
                    <a:pt x="7321" y="2824"/>
                    <a:pt x="7321" y="2829"/>
                  </a:cubicBezTo>
                  <a:lnTo>
                    <a:pt x="7321" y="2829"/>
                  </a:lnTo>
                  <a:cubicBezTo>
                    <a:pt x="7321" y="2833"/>
                    <a:pt x="7318" y="2837"/>
                    <a:pt x="7313" y="2837"/>
                  </a:cubicBezTo>
                  <a:cubicBezTo>
                    <a:pt x="7309" y="2837"/>
                    <a:pt x="7305" y="2833"/>
                    <a:pt x="7305" y="2829"/>
                  </a:cubicBezTo>
                  <a:close/>
                  <a:moveTo>
                    <a:pt x="7305" y="2797"/>
                  </a:moveTo>
                  <a:lnTo>
                    <a:pt x="7305" y="2797"/>
                  </a:lnTo>
                  <a:cubicBezTo>
                    <a:pt x="7305" y="2792"/>
                    <a:pt x="7309" y="2789"/>
                    <a:pt x="7313" y="2789"/>
                  </a:cubicBezTo>
                  <a:cubicBezTo>
                    <a:pt x="7318" y="2789"/>
                    <a:pt x="7321" y="2792"/>
                    <a:pt x="7321" y="2797"/>
                  </a:cubicBezTo>
                  <a:lnTo>
                    <a:pt x="7321" y="2797"/>
                  </a:lnTo>
                  <a:cubicBezTo>
                    <a:pt x="7321" y="2801"/>
                    <a:pt x="7318" y="2805"/>
                    <a:pt x="7313" y="2805"/>
                  </a:cubicBezTo>
                  <a:cubicBezTo>
                    <a:pt x="7309" y="2805"/>
                    <a:pt x="7305" y="2801"/>
                    <a:pt x="7305" y="2797"/>
                  </a:cubicBezTo>
                  <a:close/>
                  <a:moveTo>
                    <a:pt x="7305" y="2765"/>
                  </a:moveTo>
                  <a:lnTo>
                    <a:pt x="7305" y="2765"/>
                  </a:lnTo>
                  <a:cubicBezTo>
                    <a:pt x="7305" y="2760"/>
                    <a:pt x="7309" y="2757"/>
                    <a:pt x="7313" y="2757"/>
                  </a:cubicBezTo>
                  <a:cubicBezTo>
                    <a:pt x="7318" y="2757"/>
                    <a:pt x="7321" y="2760"/>
                    <a:pt x="7321" y="2765"/>
                  </a:cubicBezTo>
                  <a:lnTo>
                    <a:pt x="7321" y="2765"/>
                  </a:lnTo>
                  <a:cubicBezTo>
                    <a:pt x="7321" y="2769"/>
                    <a:pt x="7318" y="2773"/>
                    <a:pt x="7313" y="2773"/>
                  </a:cubicBezTo>
                  <a:cubicBezTo>
                    <a:pt x="7309" y="2773"/>
                    <a:pt x="7305" y="2769"/>
                    <a:pt x="7305" y="2765"/>
                  </a:cubicBezTo>
                  <a:close/>
                  <a:moveTo>
                    <a:pt x="7305" y="2733"/>
                  </a:moveTo>
                  <a:lnTo>
                    <a:pt x="7305" y="2733"/>
                  </a:lnTo>
                  <a:cubicBezTo>
                    <a:pt x="7305" y="2728"/>
                    <a:pt x="7309" y="2725"/>
                    <a:pt x="7313" y="2725"/>
                  </a:cubicBezTo>
                  <a:cubicBezTo>
                    <a:pt x="7318" y="2725"/>
                    <a:pt x="7321" y="2728"/>
                    <a:pt x="7321" y="2733"/>
                  </a:cubicBezTo>
                  <a:lnTo>
                    <a:pt x="7321" y="2733"/>
                  </a:lnTo>
                  <a:cubicBezTo>
                    <a:pt x="7321" y="2737"/>
                    <a:pt x="7318" y="2741"/>
                    <a:pt x="7313" y="2741"/>
                  </a:cubicBezTo>
                  <a:cubicBezTo>
                    <a:pt x="7309" y="2741"/>
                    <a:pt x="7305" y="2737"/>
                    <a:pt x="7305" y="2733"/>
                  </a:cubicBezTo>
                  <a:close/>
                  <a:moveTo>
                    <a:pt x="7305" y="2701"/>
                  </a:moveTo>
                  <a:lnTo>
                    <a:pt x="7305" y="2701"/>
                  </a:lnTo>
                  <a:cubicBezTo>
                    <a:pt x="7305" y="2696"/>
                    <a:pt x="7309" y="2693"/>
                    <a:pt x="7313" y="2693"/>
                  </a:cubicBezTo>
                  <a:cubicBezTo>
                    <a:pt x="7318" y="2693"/>
                    <a:pt x="7321" y="2696"/>
                    <a:pt x="7321" y="2701"/>
                  </a:cubicBezTo>
                  <a:lnTo>
                    <a:pt x="7321" y="2701"/>
                  </a:lnTo>
                  <a:cubicBezTo>
                    <a:pt x="7321" y="2705"/>
                    <a:pt x="7318" y="2709"/>
                    <a:pt x="7313" y="2709"/>
                  </a:cubicBezTo>
                  <a:cubicBezTo>
                    <a:pt x="7309" y="2709"/>
                    <a:pt x="7305" y="2705"/>
                    <a:pt x="7305" y="2701"/>
                  </a:cubicBezTo>
                  <a:close/>
                  <a:moveTo>
                    <a:pt x="7305" y="2669"/>
                  </a:moveTo>
                  <a:lnTo>
                    <a:pt x="7305" y="2669"/>
                  </a:lnTo>
                  <a:cubicBezTo>
                    <a:pt x="7305" y="2664"/>
                    <a:pt x="7309" y="2661"/>
                    <a:pt x="7313" y="2661"/>
                  </a:cubicBezTo>
                  <a:cubicBezTo>
                    <a:pt x="7318" y="2661"/>
                    <a:pt x="7321" y="2664"/>
                    <a:pt x="7321" y="2669"/>
                  </a:cubicBezTo>
                  <a:lnTo>
                    <a:pt x="7321" y="2669"/>
                  </a:lnTo>
                  <a:cubicBezTo>
                    <a:pt x="7321" y="2673"/>
                    <a:pt x="7318" y="2677"/>
                    <a:pt x="7313" y="2677"/>
                  </a:cubicBezTo>
                  <a:cubicBezTo>
                    <a:pt x="7309" y="2677"/>
                    <a:pt x="7305" y="2673"/>
                    <a:pt x="7305" y="2669"/>
                  </a:cubicBezTo>
                  <a:close/>
                  <a:moveTo>
                    <a:pt x="7305" y="2637"/>
                  </a:moveTo>
                  <a:lnTo>
                    <a:pt x="7305" y="2637"/>
                  </a:lnTo>
                  <a:cubicBezTo>
                    <a:pt x="7305" y="2632"/>
                    <a:pt x="7309" y="2629"/>
                    <a:pt x="7313" y="2629"/>
                  </a:cubicBezTo>
                  <a:cubicBezTo>
                    <a:pt x="7318" y="2629"/>
                    <a:pt x="7321" y="2632"/>
                    <a:pt x="7321" y="2637"/>
                  </a:cubicBezTo>
                  <a:lnTo>
                    <a:pt x="7321" y="2637"/>
                  </a:lnTo>
                  <a:cubicBezTo>
                    <a:pt x="7321" y="2641"/>
                    <a:pt x="7318" y="2645"/>
                    <a:pt x="7313" y="2645"/>
                  </a:cubicBezTo>
                  <a:cubicBezTo>
                    <a:pt x="7309" y="2645"/>
                    <a:pt x="7305" y="2641"/>
                    <a:pt x="7305" y="2637"/>
                  </a:cubicBezTo>
                  <a:close/>
                  <a:moveTo>
                    <a:pt x="7305" y="2605"/>
                  </a:moveTo>
                  <a:lnTo>
                    <a:pt x="7305" y="2605"/>
                  </a:lnTo>
                  <a:cubicBezTo>
                    <a:pt x="7305" y="2600"/>
                    <a:pt x="7309" y="2597"/>
                    <a:pt x="7313" y="2597"/>
                  </a:cubicBezTo>
                  <a:cubicBezTo>
                    <a:pt x="7318" y="2597"/>
                    <a:pt x="7321" y="2600"/>
                    <a:pt x="7321" y="2605"/>
                  </a:cubicBezTo>
                  <a:lnTo>
                    <a:pt x="7321" y="2605"/>
                  </a:lnTo>
                  <a:cubicBezTo>
                    <a:pt x="7321" y="2609"/>
                    <a:pt x="7318" y="2613"/>
                    <a:pt x="7313" y="2613"/>
                  </a:cubicBezTo>
                  <a:cubicBezTo>
                    <a:pt x="7309" y="2613"/>
                    <a:pt x="7305" y="2609"/>
                    <a:pt x="7305" y="2605"/>
                  </a:cubicBezTo>
                  <a:close/>
                  <a:moveTo>
                    <a:pt x="7305" y="2573"/>
                  </a:moveTo>
                  <a:lnTo>
                    <a:pt x="7305" y="2573"/>
                  </a:lnTo>
                  <a:cubicBezTo>
                    <a:pt x="7305" y="2568"/>
                    <a:pt x="7309" y="2565"/>
                    <a:pt x="7313" y="2565"/>
                  </a:cubicBezTo>
                  <a:cubicBezTo>
                    <a:pt x="7318" y="2565"/>
                    <a:pt x="7321" y="2568"/>
                    <a:pt x="7321" y="2573"/>
                  </a:cubicBezTo>
                  <a:lnTo>
                    <a:pt x="7321" y="2573"/>
                  </a:lnTo>
                  <a:cubicBezTo>
                    <a:pt x="7321" y="2577"/>
                    <a:pt x="7318" y="2581"/>
                    <a:pt x="7313" y="2581"/>
                  </a:cubicBezTo>
                  <a:cubicBezTo>
                    <a:pt x="7309" y="2581"/>
                    <a:pt x="7305" y="2577"/>
                    <a:pt x="7305" y="2573"/>
                  </a:cubicBezTo>
                  <a:close/>
                  <a:moveTo>
                    <a:pt x="7305" y="2541"/>
                  </a:moveTo>
                  <a:lnTo>
                    <a:pt x="7305" y="2541"/>
                  </a:lnTo>
                  <a:cubicBezTo>
                    <a:pt x="7305" y="2536"/>
                    <a:pt x="7309" y="2533"/>
                    <a:pt x="7313" y="2533"/>
                  </a:cubicBezTo>
                  <a:cubicBezTo>
                    <a:pt x="7318" y="2533"/>
                    <a:pt x="7321" y="2536"/>
                    <a:pt x="7321" y="2541"/>
                  </a:cubicBezTo>
                  <a:lnTo>
                    <a:pt x="7321" y="2541"/>
                  </a:lnTo>
                  <a:cubicBezTo>
                    <a:pt x="7321" y="2545"/>
                    <a:pt x="7318" y="2549"/>
                    <a:pt x="7313" y="2549"/>
                  </a:cubicBezTo>
                  <a:cubicBezTo>
                    <a:pt x="7309" y="2549"/>
                    <a:pt x="7305" y="2545"/>
                    <a:pt x="7305" y="2541"/>
                  </a:cubicBezTo>
                  <a:close/>
                  <a:moveTo>
                    <a:pt x="7305" y="2509"/>
                  </a:moveTo>
                  <a:lnTo>
                    <a:pt x="7305" y="2509"/>
                  </a:lnTo>
                  <a:cubicBezTo>
                    <a:pt x="7305" y="2504"/>
                    <a:pt x="7309" y="2501"/>
                    <a:pt x="7313" y="2501"/>
                  </a:cubicBezTo>
                  <a:cubicBezTo>
                    <a:pt x="7318" y="2501"/>
                    <a:pt x="7321" y="2504"/>
                    <a:pt x="7321" y="2509"/>
                  </a:cubicBezTo>
                  <a:lnTo>
                    <a:pt x="7321" y="2509"/>
                  </a:lnTo>
                  <a:cubicBezTo>
                    <a:pt x="7321" y="2513"/>
                    <a:pt x="7318" y="2517"/>
                    <a:pt x="7313" y="2517"/>
                  </a:cubicBezTo>
                  <a:cubicBezTo>
                    <a:pt x="7309" y="2517"/>
                    <a:pt x="7305" y="2513"/>
                    <a:pt x="7305" y="2509"/>
                  </a:cubicBezTo>
                  <a:close/>
                  <a:moveTo>
                    <a:pt x="7305" y="2477"/>
                  </a:moveTo>
                  <a:lnTo>
                    <a:pt x="7305" y="2477"/>
                  </a:lnTo>
                  <a:cubicBezTo>
                    <a:pt x="7305" y="2472"/>
                    <a:pt x="7309" y="2469"/>
                    <a:pt x="7313" y="2469"/>
                  </a:cubicBezTo>
                  <a:cubicBezTo>
                    <a:pt x="7318" y="2469"/>
                    <a:pt x="7321" y="2472"/>
                    <a:pt x="7321" y="2477"/>
                  </a:cubicBezTo>
                  <a:lnTo>
                    <a:pt x="7321" y="2477"/>
                  </a:lnTo>
                  <a:cubicBezTo>
                    <a:pt x="7321" y="2481"/>
                    <a:pt x="7318" y="2485"/>
                    <a:pt x="7313" y="2485"/>
                  </a:cubicBezTo>
                  <a:cubicBezTo>
                    <a:pt x="7309" y="2485"/>
                    <a:pt x="7305" y="2481"/>
                    <a:pt x="7305" y="2477"/>
                  </a:cubicBezTo>
                  <a:close/>
                  <a:moveTo>
                    <a:pt x="7305" y="2445"/>
                  </a:moveTo>
                  <a:lnTo>
                    <a:pt x="7305" y="2445"/>
                  </a:lnTo>
                  <a:cubicBezTo>
                    <a:pt x="7305" y="2440"/>
                    <a:pt x="7309" y="2437"/>
                    <a:pt x="7313" y="2437"/>
                  </a:cubicBezTo>
                  <a:cubicBezTo>
                    <a:pt x="7318" y="2437"/>
                    <a:pt x="7321" y="2440"/>
                    <a:pt x="7321" y="2445"/>
                  </a:cubicBezTo>
                  <a:lnTo>
                    <a:pt x="7321" y="2445"/>
                  </a:lnTo>
                  <a:cubicBezTo>
                    <a:pt x="7321" y="2449"/>
                    <a:pt x="7318" y="2453"/>
                    <a:pt x="7313" y="2453"/>
                  </a:cubicBezTo>
                  <a:cubicBezTo>
                    <a:pt x="7309" y="2453"/>
                    <a:pt x="7305" y="2449"/>
                    <a:pt x="7305" y="2445"/>
                  </a:cubicBezTo>
                  <a:close/>
                  <a:moveTo>
                    <a:pt x="7305" y="2413"/>
                  </a:moveTo>
                  <a:lnTo>
                    <a:pt x="7305" y="2412"/>
                  </a:lnTo>
                  <a:cubicBezTo>
                    <a:pt x="7305" y="2408"/>
                    <a:pt x="7309" y="2404"/>
                    <a:pt x="7313" y="2404"/>
                  </a:cubicBezTo>
                  <a:cubicBezTo>
                    <a:pt x="7318" y="2404"/>
                    <a:pt x="7321" y="2408"/>
                    <a:pt x="7321" y="2412"/>
                  </a:cubicBezTo>
                  <a:lnTo>
                    <a:pt x="7321" y="2413"/>
                  </a:lnTo>
                  <a:cubicBezTo>
                    <a:pt x="7321" y="2417"/>
                    <a:pt x="7318" y="2421"/>
                    <a:pt x="7313" y="2421"/>
                  </a:cubicBezTo>
                  <a:cubicBezTo>
                    <a:pt x="7309" y="2421"/>
                    <a:pt x="7305" y="2417"/>
                    <a:pt x="7305" y="2413"/>
                  </a:cubicBezTo>
                  <a:close/>
                  <a:moveTo>
                    <a:pt x="7305" y="2380"/>
                  </a:moveTo>
                  <a:lnTo>
                    <a:pt x="7305" y="2380"/>
                  </a:lnTo>
                  <a:cubicBezTo>
                    <a:pt x="7305" y="2376"/>
                    <a:pt x="7309" y="2372"/>
                    <a:pt x="7313" y="2372"/>
                  </a:cubicBezTo>
                  <a:cubicBezTo>
                    <a:pt x="7318" y="2372"/>
                    <a:pt x="7321" y="2376"/>
                    <a:pt x="7321" y="2380"/>
                  </a:cubicBezTo>
                  <a:lnTo>
                    <a:pt x="7321" y="2380"/>
                  </a:lnTo>
                  <a:cubicBezTo>
                    <a:pt x="7321" y="2385"/>
                    <a:pt x="7318" y="2388"/>
                    <a:pt x="7313" y="2388"/>
                  </a:cubicBezTo>
                  <a:cubicBezTo>
                    <a:pt x="7309" y="2388"/>
                    <a:pt x="7305" y="2385"/>
                    <a:pt x="7305" y="2380"/>
                  </a:cubicBezTo>
                  <a:close/>
                  <a:moveTo>
                    <a:pt x="7305" y="2348"/>
                  </a:moveTo>
                  <a:lnTo>
                    <a:pt x="7305" y="2348"/>
                  </a:lnTo>
                  <a:cubicBezTo>
                    <a:pt x="7305" y="2344"/>
                    <a:pt x="7309" y="2340"/>
                    <a:pt x="7313" y="2340"/>
                  </a:cubicBezTo>
                  <a:cubicBezTo>
                    <a:pt x="7318" y="2340"/>
                    <a:pt x="7321" y="2344"/>
                    <a:pt x="7321" y="2348"/>
                  </a:cubicBezTo>
                  <a:lnTo>
                    <a:pt x="7321" y="2348"/>
                  </a:lnTo>
                  <a:cubicBezTo>
                    <a:pt x="7321" y="2353"/>
                    <a:pt x="7318" y="2356"/>
                    <a:pt x="7313" y="2356"/>
                  </a:cubicBezTo>
                  <a:cubicBezTo>
                    <a:pt x="7309" y="2356"/>
                    <a:pt x="7305" y="2353"/>
                    <a:pt x="7305" y="2348"/>
                  </a:cubicBezTo>
                  <a:close/>
                  <a:moveTo>
                    <a:pt x="7305" y="2316"/>
                  </a:moveTo>
                  <a:lnTo>
                    <a:pt x="7305" y="2316"/>
                  </a:lnTo>
                  <a:cubicBezTo>
                    <a:pt x="7305" y="2312"/>
                    <a:pt x="7309" y="2308"/>
                    <a:pt x="7313" y="2308"/>
                  </a:cubicBezTo>
                  <a:cubicBezTo>
                    <a:pt x="7318" y="2308"/>
                    <a:pt x="7321" y="2312"/>
                    <a:pt x="7321" y="2316"/>
                  </a:cubicBezTo>
                  <a:lnTo>
                    <a:pt x="7321" y="2316"/>
                  </a:lnTo>
                  <a:cubicBezTo>
                    <a:pt x="7321" y="2321"/>
                    <a:pt x="7318" y="2324"/>
                    <a:pt x="7313" y="2324"/>
                  </a:cubicBezTo>
                  <a:cubicBezTo>
                    <a:pt x="7309" y="2324"/>
                    <a:pt x="7305" y="2321"/>
                    <a:pt x="7305" y="2316"/>
                  </a:cubicBezTo>
                  <a:close/>
                  <a:moveTo>
                    <a:pt x="7305" y="2284"/>
                  </a:moveTo>
                  <a:lnTo>
                    <a:pt x="7305" y="2284"/>
                  </a:lnTo>
                  <a:cubicBezTo>
                    <a:pt x="7305" y="2280"/>
                    <a:pt x="7309" y="2276"/>
                    <a:pt x="7313" y="2276"/>
                  </a:cubicBezTo>
                  <a:cubicBezTo>
                    <a:pt x="7318" y="2276"/>
                    <a:pt x="7321" y="2280"/>
                    <a:pt x="7321" y="2284"/>
                  </a:cubicBezTo>
                  <a:lnTo>
                    <a:pt x="7321" y="2284"/>
                  </a:lnTo>
                  <a:cubicBezTo>
                    <a:pt x="7321" y="2289"/>
                    <a:pt x="7318" y="2292"/>
                    <a:pt x="7313" y="2292"/>
                  </a:cubicBezTo>
                  <a:cubicBezTo>
                    <a:pt x="7309" y="2292"/>
                    <a:pt x="7305" y="2289"/>
                    <a:pt x="7305" y="2284"/>
                  </a:cubicBezTo>
                  <a:close/>
                  <a:moveTo>
                    <a:pt x="7305" y="2252"/>
                  </a:moveTo>
                  <a:lnTo>
                    <a:pt x="7305" y="2252"/>
                  </a:lnTo>
                  <a:cubicBezTo>
                    <a:pt x="7305" y="2248"/>
                    <a:pt x="7309" y="2244"/>
                    <a:pt x="7313" y="2244"/>
                  </a:cubicBezTo>
                  <a:cubicBezTo>
                    <a:pt x="7318" y="2244"/>
                    <a:pt x="7321" y="2248"/>
                    <a:pt x="7321" y="2252"/>
                  </a:cubicBezTo>
                  <a:lnTo>
                    <a:pt x="7321" y="2252"/>
                  </a:lnTo>
                  <a:cubicBezTo>
                    <a:pt x="7321" y="2257"/>
                    <a:pt x="7318" y="2260"/>
                    <a:pt x="7313" y="2260"/>
                  </a:cubicBezTo>
                  <a:cubicBezTo>
                    <a:pt x="7309" y="2260"/>
                    <a:pt x="7305" y="2257"/>
                    <a:pt x="7305" y="2252"/>
                  </a:cubicBezTo>
                  <a:close/>
                  <a:moveTo>
                    <a:pt x="7305" y="2220"/>
                  </a:moveTo>
                  <a:lnTo>
                    <a:pt x="7305" y="2220"/>
                  </a:lnTo>
                  <a:cubicBezTo>
                    <a:pt x="7305" y="2216"/>
                    <a:pt x="7309" y="2212"/>
                    <a:pt x="7313" y="2212"/>
                  </a:cubicBezTo>
                  <a:cubicBezTo>
                    <a:pt x="7318" y="2212"/>
                    <a:pt x="7321" y="2216"/>
                    <a:pt x="7321" y="2220"/>
                  </a:cubicBezTo>
                  <a:lnTo>
                    <a:pt x="7321" y="2220"/>
                  </a:lnTo>
                  <a:cubicBezTo>
                    <a:pt x="7321" y="2225"/>
                    <a:pt x="7318" y="2228"/>
                    <a:pt x="7313" y="2228"/>
                  </a:cubicBezTo>
                  <a:cubicBezTo>
                    <a:pt x="7309" y="2228"/>
                    <a:pt x="7305" y="2225"/>
                    <a:pt x="7305" y="2220"/>
                  </a:cubicBezTo>
                  <a:close/>
                  <a:moveTo>
                    <a:pt x="7305" y="2188"/>
                  </a:moveTo>
                  <a:lnTo>
                    <a:pt x="7305" y="2188"/>
                  </a:lnTo>
                  <a:cubicBezTo>
                    <a:pt x="7305" y="2184"/>
                    <a:pt x="7309" y="2180"/>
                    <a:pt x="7313" y="2180"/>
                  </a:cubicBezTo>
                  <a:cubicBezTo>
                    <a:pt x="7318" y="2180"/>
                    <a:pt x="7321" y="2184"/>
                    <a:pt x="7321" y="2188"/>
                  </a:cubicBezTo>
                  <a:lnTo>
                    <a:pt x="7321" y="2188"/>
                  </a:lnTo>
                  <a:cubicBezTo>
                    <a:pt x="7321" y="2193"/>
                    <a:pt x="7318" y="2196"/>
                    <a:pt x="7313" y="2196"/>
                  </a:cubicBezTo>
                  <a:cubicBezTo>
                    <a:pt x="7309" y="2196"/>
                    <a:pt x="7305" y="2193"/>
                    <a:pt x="7305" y="2188"/>
                  </a:cubicBezTo>
                  <a:close/>
                  <a:moveTo>
                    <a:pt x="7305" y="2156"/>
                  </a:moveTo>
                  <a:lnTo>
                    <a:pt x="7305" y="2156"/>
                  </a:lnTo>
                  <a:cubicBezTo>
                    <a:pt x="7305" y="2152"/>
                    <a:pt x="7309" y="2148"/>
                    <a:pt x="7313" y="2148"/>
                  </a:cubicBezTo>
                  <a:cubicBezTo>
                    <a:pt x="7318" y="2148"/>
                    <a:pt x="7321" y="2152"/>
                    <a:pt x="7321" y="2156"/>
                  </a:cubicBezTo>
                  <a:lnTo>
                    <a:pt x="7321" y="2156"/>
                  </a:lnTo>
                  <a:cubicBezTo>
                    <a:pt x="7321" y="2161"/>
                    <a:pt x="7318" y="2164"/>
                    <a:pt x="7313" y="2164"/>
                  </a:cubicBezTo>
                  <a:cubicBezTo>
                    <a:pt x="7309" y="2164"/>
                    <a:pt x="7305" y="2161"/>
                    <a:pt x="7305" y="2156"/>
                  </a:cubicBezTo>
                  <a:close/>
                  <a:moveTo>
                    <a:pt x="7305" y="2124"/>
                  </a:moveTo>
                  <a:lnTo>
                    <a:pt x="7305" y="2124"/>
                  </a:lnTo>
                  <a:cubicBezTo>
                    <a:pt x="7305" y="2120"/>
                    <a:pt x="7309" y="2116"/>
                    <a:pt x="7313" y="2116"/>
                  </a:cubicBezTo>
                  <a:cubicBezTo>
                    <a:pt x="7318" y="2116"/>
                    <a:pt x="7321" y="2120"/>
                    <a:pt x="7321" y="2124"/>
                  </a:cubicBezTo>
                  <a:lnTo>
                    <a:pt x="7321" y="2124"/>
                  </a:lnTo>
                  <a:cubicBezTo>
                    <a:pt x="7321" y="2129"/>
                    <a:pt x="7318" y="2132"/>
                    <a:pt x="7313" y="2132"/>
                  </a:cubicBezTo>
                  <a:cubicBezTo>
                    <a:pt x="7309" y="2132"/>
                    <a:pt x="7305" y="2129"/>
                    <a:pt x="7305" y="2124"/>
                  </a:cubicBezTo>
                  <a:close/>
                  <a:moveTo>
                    <a:pt x="7305" y="2092"/>
                  </a:moveTo>
                  <a:lnTo>
                    <a:pt x="7305" y="2092"/>
                  </a:lnTo>
                  <a:cubicBezTo>
                    <a:pt x="7305" y="2088"/>
                    <a:pt x="7309" y="2084"/>
                    <a:pt x="7313" y="2084"/>
                  </a:cubicBezTo>
                  <a:cubicBezTo>
                    <a:pt x="7318" y="2084"/>
                    <a:pt x="7321" y="2088"/>
                    <a:pt x="7321" y="2092"/>
                  </a:cubicBezTo>
                  <a:lnTo>
                    <a:pt x="7321" y="2092"/>
                  </a:lnTo>
                  <a:cubicBezTo>
                    <a:pt x="7321" y="2097"/>
                    <a:pt x="7318" y="2100"/>
                    <a:pt x="7313" y="2100"/>
                  </a:cubicBezTo>
                  <a:cubicBezTo>
                    <a:pt x="7309" y="2100"/>
                    <a:pt x="7305" y="2097"/>
                    <a:pt x="7305" y="2092"/>
                  </a:cubicBezTo>
                  <a:close/>
                  <a:moveTo>
                    <a:pt x="7305" y="2060"/>
                  </a:moveTo>
                  <a:lnTo>
                    <a:pt x="7305" y="2060"/>
                  </a:lnTo>
                  <a:cubicBezTo>
                    <a:pt x="7305" y="2056"/>
                    <a:pt x="7309" y="2052"/>
                    <a:pt x="7313" y="2052"/>
                  </a:cubicBezTo>
                  <a:cubicBezTo>
                    <a:pt x="7318" y="2052"/>
                    <a:pt x="7321" y="2056"/>
                    <a:pt x="7321" y="2060"/>
                  </a:cubicBezTo>
                  <a:lnTo>
                    <a:pt x="7321" y="2060"/>
                  </a:lnTo>
                  <a:cubicBezTo>
                    <a:pt x="7321" y="2065"/>
                    <a:pt x="7318" y="2068"/>
                    <a:pt x="7313" y="2068"/>
                  </a:cubicBezTo>
                  <a:cubicBezTo>
                    <a:pt x="7309" y="2068"/>
                    <a:pt x="7305" y="2065"/>
                    <a:pt x="7305" y="2060"/>
                  </a:cubicBezTo>
                  <a:close/>
                  <a:moveTo>
                    <a:pt x="7305" y="2028"/>
                  </a:moveTo>
                  <a:lnTo>
                    <a:pt x="7305" y="2028"/>
                  </a:lnTo>
                  <a:cubicBezTo>
                    <a:pt x="7305" y="2024"/>
                    <a:pt x="7309" y="2020"/>
                    <a:pt x="7313" y="2020"/>
                  </a:cubicBezTo>
                  <a:cubicBezTo>
                    <a:pt x="7318" y="2020"/>
                    <a:pt x="7321" y="2024"/>
                    <a:pt x="7321" y="2028"/>
                  </a:cubicBezTo>
                  <a:lnTo>
                    <a:pt x="7321" y="2028"/>
                  </a:lnTo>
                  <a:cubicBezTo>
                    <a:pt x="7321" y="2033"/>
                    <a:pt x="7318" y="2036"/>
                    <a:pt x="7313" y="2036"/>
                  </a:cubicBezTo>
                  <a:cubicBezTo>
                    <a:pt x="7309" y="2036"/>
                    <a:pt x="7305" y="2033"/>
                    <a:pt x="7305" y="2028"/>
                  </a:cubicBezTo>
                  <a:close/>
                  <a:moveTo>
                    <a:pt x="7305" y="1996"/>
                  </a:moveTo>
                  <a:lnTo>
                    <a:pt x="7305" y="1996"/>
                  </a:lnTo>
                  <a:cubicBezTo>
                    <a:pt x="7305" y="1992"/>
                    <a:pt x="7309" y="1988"/>
                    <a:pt x="7313" y="1988"/>
                  </a:cubicBezTo>
                  <a:cubicBezTo>
                    <a:pt x="7318" y="1988"/>
                    <a:pt x="7321" y="1992"/>
                    <a:pt x="7321" y="1996"/>
                  </a:cubicBezTo>
                  <a:lnTo>
                    <a:pt x="7321" y="1996"/>
                  </a:lnTo>
                  <a:cubicBezTo>
                    <a:pt x="7321" y="2001"/>
                    <a:pt x="7318" y="2004"/>
                    <a:pt x="7313" y="2004"/>
                  </a:cubicBezTo>
                  <a:cubicBezTo>
                    <a:pt x="7309" y="2004"/>
                    <a:pt x="7305" y="2001"/>
                    <a:pt x="7305" y="1996"/>
                  </a:cubicBezTo>
                  <a:close/>
                  <a:moveTo>
                    <a:pt x="7305" y="1964"/>
                  </a:moveTo>
                  <a:lnTo>
                    <a:pt x="7305" y="1964"/>
                  </a:lnTo>
                  <a:cubicBezTo>
                    <a:pt x="7305" y="1960"/>
                    <a:pt x="7309" y="1956"/>
                    <a:pt x="7313" y="1956"/>
                  </a:cubicBezTo>
                  <a:cubicBezTo>
                    <a:pt x="7318" y="1956"/>
                    <a:pt x="7321" y="1960"/>
                    <a:pt x="7321" y="1964"/>
                  </a:cubicBezTo>
                  <a:lnTo>
                    <a:pt x="7321" y="1964"/>
                  </a:lnTo>
                  <a:cubicBezTo>
                    <a:pt x="7321" y="1969"/>
                    <a:pt x="7318" y="1972"/>
                    <a:pt x="7313" y="1972"/>
                  </a:cubicBezTo>
                  <a:cubicBezTo>
                    <a:pt x="7309" y="1972"/>
                    <a:pt x="7305" y="1969"/>
                    <a:pt x="7305" y="1964"/>
                  </a:cubicBezTo>
                  <a:close/>
                  <a:moveTo>
                    <a:pt x="7305" y="1932"/>
                  </a:moveTo>
                  <a:lnTo>
                    <a:pt x="7305" y="1932"/>
                  </a:lnTo>
                  <a:cubicBezTo>
                    <a:pt x="7305" y="1928"/>
                    <a:pt x="7309" y="1924"/>
                    <a:pt x="7313" y="1924"/>
                  </a:cubicBezTo>
                  <a:cubicBezTo>
                    <a:pt x="7318" y="1924"/>
                    <a:pt x="7321" y="1928"/>
                    <a:pt x="7321" y="1932"/>
                  </a:cubicBezTo>
                  <a:lnTo>
                    <a:pt x="7321" y="1932"/>
                  </a:lnTo>
                  <a:cubicBezTo>
                    <a:pt x="7321" y="1937"/>
                    <a:pt x="7318" y="1940"/>
                    <a:pt x="7313" y="1940"/>
                  </a:cubicBezTo>
                  <a:cubicBezTo>
                    <a:pt x="7309" y="1940"/>
                    <a:pt x="7305" y="1937"/>
                    <a:pt x="7305" y="1932"/>
                  </a:cubicBezTo>
                  <a:close/>
                  <a:moveTo>
                    <a:pt x="7305" y="1900"/>
                  </a:moveTo>
                  <a:lnTo>
                    <a:pt x="7305" y="1900"/>
                  </a:lnTo>
                  <a:cubicBezTo>
                    <a:pt x="7305" y="1896"/>
                    <a:pt x="7309" y="1892"/>
                    <a:pt x="7313" y="1892"/>
                  </a:cubicBezTo>
                  <a:cubicBezTo>
                    <a:pt x="7318" y="1892"/>
                    <a:pt x="7321" y="1896"/>
                    <a:pt x="7321" y="1900"/>
                  </a:cubicBezTo>
                  <a:lnTo>
                    <a:pt x="7321" y="1900"/>
                  </a:lnTo>
                  <a:cubicBezTo>
                    <a:pt x="7321" y="1905"/>
                    <a:pt x="7318" y="1908"/>
                    <a:pt x="7313" y="1908"/>
                  </a:cubicBezTo>
                  <a:cubicBezTo>
                    <a:pt x="7309" y="1908"/>
                    <a:pt x="7305" y="1905"/>
                    <a:pt x="7305" y="1900"/>
                  </a:cubicBezTo>
                  <a:close/>
                  <a:moveTo>
                    <a:pt x="7305" y="1868"/>
                  </a:moveTo>
                  <a:lnTo>
                    <a:pt x="7305" y="1868"/>
                  </a:lnTo>
                  <a:cubicBezTo>
                    <a:pt x="7305" y="1864"/>
                    <a:pt x="7309" y="1860"/>
                    <a:pt x="7313" y="1860"/>
                  </a:cubicBezTo>
                  <a:cubicBezTo>
                    <a:pt x="7318" y="1860"/>
                    <a:pt x="7321" y="1864"/>
                    <a:pt x="7321" y="1868"/>
                  </a:cubicBezTo>
                  <a:lnTo>
                    <a:pt x="7321" y="1868"/>
                  </a:lnTo>
                  <a:cubicBezTo>
                    <a:pt x="7321" y="1873"/>
                    <a:pt x="7318" y="1876"/>
                    <a:pt x="7313" y="1876"/>
                  </a:cubicBezTo>
                  <a:cubicBezTo>
                    <a:pt x="7309" y="1876"/>
                    <a:pt x="7305" y="1873"/>
                    <a:pt x="7305" y="1868"/>
                  </a:cubicBezTo>
                  <a:close/>
                  <a:moveTo>
                    <a:pt x="7305" y="1836"/>
                  </a:moveTo>
                  <a:lnTo>
                    <a:pt x="7305" y="1836"/>
                  </a:lnTo>
                  <a:cubicBezTo>
                    <a:pt x="7305" y="1832"/>
                    <a:pt x="7309" y="1828"/>
                    <a:pt x="7313" y="1828"/>
                  </a:cubicBezTo>
                  <a:cubicBezTo>
                    <a:pt x="7318" y="1828"/>
                    <a:pt x="7321" y="1832"/>
                    <a:pt x="7321" y="1836"/>
                  </a:cubicBezTo>
                  <a:lnTo>
                    <a:pt x="7321" y="1836"/>
                  </a:lnTo>
                  <a:cubicBezTo>
                    <a:pt x="7321" y="1841"/>
                    <a:pt x="7318" y="1844"/>
                    <a:pt x="7313" y="1844"/>
                  </a:cubicBezTo>
                  <a:cubicBezTo>
                    <a:pt x="7309" y="1844"/>
                    <a:pt x="7305" y="1841"/>
                    <a:pt x="7305" y="1836"/>
                  </a:cubicBezTo>
                  <a:close/>
                  <a:moveTo>
                    <a:pt x="7305" y="1804"/>
                  </a:moveTo>
                  <a:lnTo>
                    <a:pt x="7305" y="1804"/>
                  </a:lnTo>
                  <a:cubicBezTo>
                    <a:pt x="7305" y="1800"/>
                    <a:pt x="7309" y="1796"/>
                    <a:pt x="7313" y="1796"/>
                  </a:cubicBezTo>
                  <a:cubicBezTo>
                    <a:pt x="7318" y="1796"/>
                    <a:pt x="7321" y="1800"/>
                    <a:pt x="7321" y="1804"/>
                  </a:cubicBezTo>
                  <a:lnTo>
                    <a:pt x="7321" y="1804"/>
                  </a:lnTo>
                  <a:cubicBezTo>
                    <a:pt x="7321" y="1809"/>
                    <a:pt x="7318" y="1812"/>
                    <a:pt x="7313" y="1812"/>
                  </a:cubicBezTo>
                  <a:cubicBezTo>
                    <a:pt x="7309" y="1812"/>
                    <a:pt x="7305" y="1809"/>
                    <a:pt x="7305" y="1804"/>
                  </a:cubicBezTo>
                  <a:close/>
                  <a:moveTo>
                    <a:pt x="7305" y="1772"/>
                  </a:moveTo>
                  <a:lnTo>
                    <a:pt x="7305" y="1772"/>
                  </a:lnTo>
                  <a:cubicBezTo>
                    <a:pt x="7305" y="1768"/>
                    <a:pt x="7309" y="1764"/>
                    <a:pt x="7313" y="1764"/>
                  </a:cubicBezTo>
                  <a:cubicBezTo>
                    <a:pt x="7318" y="1764"/>
                    <a:pt x="7321" y="1768"/>
                    <a:pt x="7321" y="1772"/>
                  </a:cubicBezTo>
                  <a:lnTo>
                    <a:pt x="7321" y="1772"/>
                  </a:lnTo>
                  <a:cubicBezTo>
                    <a:pt x="7321" y="1777"/>
                    <a:pt x="7318" y="1780"/>
                    <a:pt x="7313" y="1780"/>
                  </a:cubicBezTo>
                  <a:cubicBezTo>
                    <a:pt x="7309" y="1780"/>
                    <a:pt x="7305" y="1777"/>
                    <a:pt x="7305" y="1772"/>
                  </a:cubicBezTo>
                  <a:close/>
                  <a:moveTo>
                    <a:pt x="7305" y="1740"/>
                  </a:moveTo>
                  <a:lnTo>
                    <a:pt x="7305" y="1740"/>
                  </a:lnTo>
                  <a:cubicBezTo>
                    <a:pt x="7305" y="1736"/>
                    <a:pt x="7309" y="1732"/>
                    <a:pt x="7313" y="1732"/>
                  </a:cubicBezTo>
                  <a:cubicBezTo>
                    <a:pt x="7318" y="1732"/>
                    <a:pt x="7321" y="1736"/>
                    <a:pt x="7321" y="1740"/>
                  </a:cubicBezTo>
                  <a:lnTo>
                    <a:pt x="7321" y="1740"/>
                  </a:lnTo>
                  <a:cubicBezTo>
                    <a:pt x="7321" y="1745"/>
                    <a:pt x="7318" y="1748"/>
                    <a:pt x="7313" y="1748"/>
                  </a:cubicBezTo>
                  <a:cubicBezTo>
                    <a:pt x="7309" y="1748"/>
                    <a:pt x="7305" y="1745"/>
                    <a:pt x="7305" y="1740"/>
                  </a:cubicBezTo>
                  <a:close/>
                  <a:moveTo>
                    <a:pt x="7305" y="1708"/>
                  </a:moveTo>
                  <a:lnTo>
                    <a:pt x="7305" y="1708"/>
                  </a:lnTo>
                  <a:cubicBezTo>
                    <a:pt x="7305" y="1704"/>
                    <a:pt x="7309" y="1700"/>
                    <a:pt x="7313" y="1700"/>
                  </a:cubicBezTo>
                  <a:cubicBezTo>
                    <a:pt x="7318" y="1700"/>
                    <a:pt x="7321" y="1704"/>
                    <a:pt x="7321" y="1708"/>
                  </a:cubicBezTo>
                  <a:lnTo>
                    <a:pt x="7321" y="1708"/>
                  </a:lnTo>
                  <a:cubicBezTo>
                    <a:pt x="7321" y="1713"/>
                    <a:pt x="7318" y="1716"/>
                    <a:pt x="7313" y="1716"/>
                  </a:cubicBezTo>
                  <a:cubicBezTo>
                    <a:pt x="7309" y="1716"/>
                    <a:pt x="7305" y="1713"/>
                    <a:pt x="7305" y="1708"/>
                  </a:cubicBezTo>
                  <a:close/>
                  <a:moveTo>
                    <a:pt x="7305" y="1676"/>
                  </a:moveTo>
                  <a:lnTo>
                    <a:pt x="7305" y="1676"/>
                  </a:lnTo>
                  <a:cubicBezTo>
                    <a:pt x="7305" y="1672"/>
                    <a:pt x="7309" y="1668"/>
                    <a:pt x="7313" y="1668"/>
                  </a:cubicBezTo>
                  <a:cubicBezTo>
                    <a:pt x="7318" y="1668"/>
                    <a:pt x="7321" y="1672"/>
                    <a:pt x="7321" y="1676"/>
                  </a:cubicBezTo>
                  <a:lnTo>
                    <a:pt x="7321" y="1676"/>
                  </a:lnTo>
                  <a:cubicBezTo>
                    <a:pt x="7321" y="1681"/>
                    <a:pt x="7318" y="1684"/>
                    <a:pt x="7313" y="1684"/>
                  </a:cubicBezTo>
                  <a:cubicBezTo>
                    <a:pt x="7309" y="1684"/>
                    <a:pt x="7305" y="1681"/>
                    <a:pt x="7305" y="1676"/>
                  </a:cubicBezTo>
                  <a:close/>
                  <a:moveTo>
                    <a:pt x="7305" y="1644"/>
                  </a:moveTo>
                  <a:lnTo>
                    <a:pt x="7305" y="1644"/>
                  </a:lnTo>
                  <a:cubicBezTo>
                    <a:pt x="7305" y="1640"/>
                    <a:pt x="7309" y="1636"/>
                    <a:pt x="7313" y="1636"/>
                  </a:cubicBezTo>
                  <a:cubicBezTo>
                    <a:pt x="7318" y="1636"/>
                    <a:pt x="7321" y="1640"/>
                    <a:pt x="7321" y="1644"/>
                  </a:cubicBezTo>
                  <a:lnTo>
                    <a:pt x="7321" y="1644"/>
                  </a:lnTo>
                  <a:cubicBezTo>
                    <a:pt x="7321" y="1649"/>
                    <a:pt x="7318" y="1652"/>
                    <a:pt x="7313" y="1652"/>
                  </a:cubicBezTo>
                  <a:cubicBezTo>
                    <a:pt x="7309" y="1652"/>
                    <a:pt x="7305" y="1649"/>
                    <a:pt x="7305" y="1644"/>
                  </a:cubicBezTo>
                  <a:close/>
                  <a:moveTo>
                    <a:pt x="7305" y="1612"/>
                  </a:moveTo>
                  <a:lnTo>
                    <a:pt x="7305" y="1612"/>
                  </a:lnTo>
                  <a:cubicBezTo>
                    <a:pt x="7305" y="1608"/>
                    <a:pt x="7309" y="1604"/>
                    <a:pt x="7313" y="1604"/>
                  </a:cubicBezTo>
                  <a:cubicBezTo>
                    <a:pt x="7318" y="1604"/>
                    <a:pt x="7321" y="1608"/>
                    <a:pt x="7321" y="1612"/>
                  </a:cubicBezTo>
                  <a:lnTo>
                    <a:pt x="7321" y="1612"/>
                  </a:lnTo>
                  <a:cubicBezTo>
                    <a:pt x="7321" y="1617"/>
                    <a:pt x="7318" y="1620"/>
                    <a:pt x="7313" y="1620"/>
                  </a:cubicBezTo>
                  <a:cubicBezTo>
                    <a:pt x="7309" y="1620"/>
                    <a:pt x="7305" y="1617"/>
                    <a:pt x="7305" y="1612"/>
                  </a:cubicBezTo>
                  <a:close/>
                  <a:moveTo>
                    <a:pt x="7305" y="1580"/>
                  </a:moveTo>
                  <a:lnTo>
                    <a:pt x="7305" y="1580"/>
                  </a:lnTo>
                  <a:cubicBezTo>
                    <a:pt x="7305" y="1576"/>
                    <a:pt x="7309" y="1572"/>
                    <a:pt x="7313" y="1572"/>
                  </a:cubicBezTo>
                  <a:cubicBezTo>
                    <a:pt x="7318" y="1572"/>
                    <a:pt x="7321" y="1576"/>
                    <a:pt x="7321" y="1580"/>
                  </a:cubicBezTo>
                  <a:lnTo>
                    <a:pt x="7321" y="1580"/>
                  </a:lnTo>
                  <a:cubicBezTo>
                    <a:pt x="7321" y="1585"/>
                    <a:pt x="7318" y="1588"/>
                    <a:pt x="7313" y="1588"/>
                  </a:cubicBezTo>
                  <a:cubicBezTo>
                    <a:pt x="7309" y="1588"/>
                    <a:pt x="7305" y="1585"/>
                    <a:pt x="7305" y="1580"/>
                  </a:cubicBezTo>
                  <a:close/>
                  <a:moveTo>
                    <a:pt x="7305" y="1548"/>
                  </a:moveTo>
                  <a:lnTo>
                    <a:pt x="7305" y="1548"/>
                  </a:lnTo>
                  <a:cubicBezTo>
                    <a:pt x="7305" y="1544"/>
                    <a:pt x="7309" y="1540"/>
                    <a:pt x="7313" y="1540"/>
                  </a:cubicBezTo>
                  <a:cubicBezTo>
                    <a:pt x="7318" y="1540"/>
                    <a:pt x="7321" y="1544"/>
                    <a:pt x="7321" y="1548"/>
                  </a:cubicBezTo>
                  <a:lnTo>
                    <a:pt x="7321" y="1548"/>
                  </a:lnTo>
                  <a:cubicBezTo>
                    <a:pt x="7321" y="1552"/>
                    <a:pt x="7318" y="1556"/>
                    <a:pt x="7313" y="1556"/>
                  </a:cubicBezTo>
                  <a:cubicBezTo>
                    <a:pt x="7309" y="1556"/>
                    <a:pt x="7305" y="1552"/>
                    <a:pt x="7305" y="1548"/>
                  </a:cubicBezTo>
                  <a:close/>
                  <a:moveTo>
                    <a:pt x="7305" y="1516"/>
                  </a:moveTo>
                  <a:lnTo>
                    <a:pt x="7305" y="1516"/>
                  </a:lnTo>
                  <a:cubicBezTo>
                    <a:pt x="7305" y="1512"/>
                    <a:pt x="7309" y="1508"/>
                    <a:pt x="7313" y="1508"/>
                  </a:cubicBezTo>
                  <a:cubicBezTo>
                    <a:pt x="7318" y="1508"/>
                    <a:pt x="7321" y="1512"/>
                    <a:pt x="7321" y="1516"/>
                  </a:cubicBezTo>
                  <a:lnTo>
                    <a:pt x="7321" y="1516"/>
                  </a:lnTo>
                  <a:cubicBezTo>
                    <a:pt x="7321" y="1520"/>
                    <a:pt x="7318" y="1524"/>
                    <a:pt x="7313" y="1524"/>
                  </a:cubicBezTo>
                  <a:cubicBezTo>
                    <a:pt x="7309" y="1524"/>
                    <a:pt x="7305" y="1520"/>
                    <a:pt x="7305" y="1516"/>
                  </a:cubicBezTo>
                  <a:close/>
                  <a:moveTo>
                    <a:pt x="7305" y="1484"/>
                  </a:moveTo>
                  <a:lnTo>
                    <a:pt x="7305" y="1484"/>
                  </a:lnTo>
                  <a:cubicBezTo>
                    <a:pt x="7305" y="1480"/>
                    <a:pt x="7309" y="1476"/>
                    <a:pt x="7313" y="1476"/>
                  </a:cubicBezTo>
                  <a:cubicBezTo>
                    <a:pt x="7318" y="1476"/>
                    <a:pt x="7321" y="1480"/>
                    <a:pt x="7321" y="1484"/>
                  </a:cubicBezTo>
                  <a:lnTo>
                    <a:pt x="7321" y="1484"/>
                  </a:lnTo>
                  <a:cubicBezTo>
                    <a:pt x="7321" y="1488"/>
                    <a:pt x="7318" y="1492"/>
                    <a:pt x="7313" y="1492"/>
                  </a:cubicBezTo>
                  <a:cubicBezTo>
                    <a:pt x="7309" y="1492"/>
                    <a:pt x="7305" y="1488"/>
                    <a:pt x="7305" y="1484"/>
                  </a:cubicBezTo>
                  <a:close/>
                  <a:moveTo>
                    <a:pt x="7305" y="1452"/>
                  </a:moveTo>
                  <a:lnTo>
                    <a:pt x="7305" y="1452"/>
                  </a:lnTo>
                  <a:cubicBezTo>
                    <a:pt x="7305" y="1448"/>
                    <a:pt x="7309" y="1444"/>
                    <a:pt x="7313" y="1444"/>
                  </a:cubicBezTo>
                  <a:cubicBezTo>
                    <a:pt x="7318" y="1444"/>
                    <a:pt x="7321" y="1448"/>
                    <a:pt x="7321" y="1452"/>
                  </a:cubicBezTo>
                  <a:lnTo>
                    <a:pt x="7321" y="1452"/>
                  </a:lnTo>
                  <a:cubicBezTo>
                    <a:pt x="7321" y="1456"/>
                    <a:pt x="7318" y="1460"/>
                    <a:pt x="7313" y="1460"/>
                  </a:cubicBezTo>
                  <a:cubicBezTo>
                    <a:pt x="7309" y="1460"/>
                    <a:pt x="7305" y="1456"/>
                    <a:pt x="7305" y="1452"/>
                  </a:cubicBezTo>
                  <a:close/>
                  <a:moveTo>
                    <a:pt x="7305" y="1420"/>
                  </a:moveTo>
                  <a:lnTo>
                    <a:pt x="7305" y="1420"/>
                  </a:lnTo>
                  <a:cubicBezTo>
                    <a:pt x="7305" y="1416"/>
                    <a:pt x="7309" y="1412"/>
                    <a:pt x="7313" y="1412"/>
                  </a:cubicBezTo>
                  <a:cubicBezTo>
                    <a:pt x="7318" y="1412"/>
                    <a:pt x="7321" y="1416"/>
                    <a:pt x="7321" y="1420"/>
                  </a:cubicBezTo>
                  <a:lnTo>
                    <a:pt x="7321" y="1420"/>
                  </a:lnTo>
                  <a:cubicBezTo>
                    <a:pt x="7321" y="1424"/>
                    <a:pt x="7318" y="1428"/>
                    <a:pt x="7313" y="1428"/>
                  </a:cubicBezTo>
                  <a:cubicBezTo>
                    <a:pt x="7309" y="1428"/>
                    <a:pt x="7305" y="1424"/>
                    <a:pt x="7305" y="1420"/>
                  </a:cubicBezTo>
                  <a:close/>
                  <a:moveTo>
                    <a:pt x="7305" y="1388"/>
                  </a:moveTo>
                  <a:lnTo>
                    <a:pt x="7305" y="1388"/>
                  </a:lnTo>
                  <a:cubicBezTo>
                    <a:pt x="7305" y="1384"/>
                    <a:pt x="7309" y="1380"/>
                    <a:pt x="7313" y="1380"/>
                  </a:cubicBezTo>
                  <a:cubicBezTo>
                    <a:pt x="7318" y="1380"/>
                    <a:pt x="7321" y="1384"/>
                    <a:pt x="7321" y="1388"/>
                  </a:cubicBezTo>
                  <a:lnTo>
                    <a:pt x="7321" y="1388"/>
                  </a:lnTo>
                  <a:cubicBezTo>
                    <a:pt x="7321" y="1392"/>
                    <a:pt x="7318" y="1396"/>
                    <a:pt x="7313" y="1396"/>
                  </a:cubicBezTo>
                  <a:cubicBezTo>
                    <a:pt x="7309" y="1396"/>
                    <a:pt x="7305" y="1392"/>
                    <a:pt x="7305" y="1388"/>
                  </a:cubicBezTo>
                  <a:close/>
                  <a:moveTo>
                    <a:pt x="7305" y="1356"/>
                  </a:moveTo>
                  <a:lnTo>
                    <a:pt x="7305" y="1356"/>
                  </a:lnTo>
                  <a:cubicBezTo>
                    <a:pt x="7305" y="1352"/>
                    <a:pt x="7309" y="1348"/>
                    <a:pt x="7313" y="1348"/>
                  </a:cubicBezTo>
                  <a:cubicBezTo>
                    <a:pt x="7318" y="1348"/>
                    <a:pt x="7321" y="1352"/>
                    <a:pt x="7321" y="1356"/>
                  </a:cubicBezTo>
                  <a:lnTo>
                    <a:pt x="7321" y="1356"/>
                  </a:lnTo>
                  <a:cubicBezTo>
                    <a:pt x="7321" y="1360"/>
                    <a:pt x="7318" y="1364"/>
                    <a:pt x="7313" y="1364"/>
                  </a:cubicBezTo>
                  <a:cubicBezTo>
                    <a:pt x="7309" y="1364"/>
                    <a:pt x="7305" y="1360"/>
                    <a:pt x="7305" y="1356"/>
                  </a:cubicBezTo>
                  <a:close/>
                  <a:moveTo>
                    <a:pt x="7305" y="1324"/>
                  </a:moveTo>
                  <a:lnTo>
                    <a:pt x="7305" y="1324"/>
                  </a:lnTo>
                  <a:cubicBezTo>
                    <a:pt x="7305" y="1320"/>
                    <a:pt x="7309" y="1316"/>
                    <a:pt x="7313" y="1316"/>
                  </a:cubicBezTo>
                  <a:cubicBezTo>
                    <a:pt x="7318" y="1316"/>
                    <a:pt x="7321" y="1320"/>
                    <a:pt x="7321" y="1324"/>
                  </a:cubicBezTo>
                  <a:lnTo>
                    <a:pt x="7321" y="1324"/>
                  </a:lnTo>
                  <a:cubicBezTo>
                    <a:pt x="7321" y="1328"/>
                    <a:pt x="7318" y="1332"/>
                    <a:pt x="7313" y="1332"/>
                  </a:cubicBezTo>
                  <a:cubicBezTo>
                    <a:pt x="7309" y="1332"/>
                    <a:pt x="7305" y="1328"/>
                    <a:pt x="7305" y="1324"/>
                  </a:cubicBezTo>
                  <a:close/>
                  <a:moveTo>
                    <a:pt x="7305" y="1292"/>
                  </a:moveTo>
                  <a:lnTo>
                    <a:pt x="7305" y="1292"/>
                  </a:lnTo>
                  <a:cubicBezTo>
                    <a:pt x="7305" y="1288"/>
                    <a:pt x="7309" y="1284"/>
                    <a:pt x="7313" y="1284"/>
                  </a:cubicBezTo>
                  <a:cubicBezTo>
                    <a:pt x="7318" y="1284"/>
                    <a:pt x="7321" y="1288"/>
                    <a:pt x="7321" y="1292"/>
                  </a:cubicBezTo>
                  <a:lnTo>
                    <a:pt x="7321" y="1292"/>
                  </a:lnTo>
                  <a:cubicBezTo>
                    <a:pt x="7321" y="1296"/>
                    <a:pt x="7318" y="1300"/>
                    <a:pt x="7313" y="1300"/>
                  </a:cubicBezTo>
                  <a:cubicBezTo>
                    <a:pt x="7309" y="1300"/>
                    <a:pt x="7305" y="1296"/>
                    <a:pt x="7305" y="1292"/>
                  </a:cubicBezTo>
                  <a:close/>
                  <a:moveTo>
                    <a:pt x="7305" y="1260"/>
                  </a:moveTo>
                  <a:lnTo>
                    <a:pt x="7305" y="1260"/>
                  </a:lnTo>
                  <a:cubicBezTo>
                    <a:pt x="7305" y="1256"/>
                    <a:pt x="7309" y="1252"/>
                    <a:pt x="7313" y="1252"/>
                  </a:cubicBezTo>
                  <a:cubicBezTo>
                    <a:pt x="7318" y="1252"/>
                    <a:pt x="7321" y="1256"/>
                    <a:pt x="7321" y="1260"/>
                  </a:cubicBezTo>
                  <a:lnTo>
                    <a:pt x="7321" y="1260"/>
                  </a:lnTo>
                  <a:cubicBezTo>
                    <a:pt x="7321" y="1264"/>
                    <a:pt x="7318" y="1268"/>
                    <a:pt x="7313" y="1268"/>
                  </a:cubicBezTo>
                  <a:cubicBezTo>
                    <a:pt x="7309" y="1268"/>
                    <a:pt x="7305" y="1264"/>
                    <a:pt x="7305" y="1260"/>
                  </a:cubicBezTo>
                  <a:close/>
                  <a:moveTo>
                    <a:pt x="7305" y="1228"/>
                  </a:moveTo>
                  <a:lnTo>
                    <a:pt x="7305" y="1228"/>
                  </a:lnTo>
                  <a:cubicBezTo>
                    <a:pt x="7305" y="1223"/>
                    <a:pt x="7309" y="1220"/>
                    <a:pt x="7313" y="1220"/>
                  </a:cubicBezTo>
                  <a:cubicBezTo>
                    <a:pt x="7318" y="1220"/>
                    <a:pt x="7321" y="1223"/>
                    <a:pt x="7321" y="1228"/>
                  </a:cubicBezTo>
                  <a:lnTo>
                    <a:pt x="7321" y="1228"/>
                  </a:lnTo>
                  <a:cubicBezTo>
                    <a:pt x="7321" y="1232"/>
                    <a:pt x="7318" y="1236"/>
                    <a:pt x="7313" y="1236"/>
                  </a:cubicBezTo>
                  <a:cubicBezTo>
                    <a:pt x="7309" y="1236"/>
                    <a:pt x="7305" y="1232"/>
                    <a:pt x="7305" y="1228"/>
                  </a:cubicBezTo>
                  <a:close/>
                  <a:moveTo>
                    <a:pt x="7305" y="1196"/>
                  </a:moveTo>
                  <a:lnTo>
                    <a:pt x="7305" y="1196"/>
                  </a:lnTo>
                  <a:cubicBezTo>
                    <a:pt x="7305" y="1191"/>
                    <a:pt x="7309" y="1188"/>
                    <a:pt x="7313" y="1188"/>
                  </a:cubicBezTo>
                  <a:cubicBezTo>
                    <a:pt x="7318" y="1188"/>
                    <a:pt x="7321" y="1191"/>
                    <a:pt x="7321" y="1196"/>
                  </a:cubicBezTo>
                  <a:lnTo>
                    <a:pt x="7321" y="1196"/>
                  </a:lnTo>
                  <a:cubicBezTo>
                    <a:pt x="7321" y="1200"/>
                    <a:pt x="7318" y="1204"/>
                    <a:pt x="7313" y="1204"/>
                  </a:cubicBezTo>
                  <a:cubicBezTo>
                    <a:pt x="7309" y="1204"/>
                    <a:pt x="7305" y="1200"/>
                    <a:pt x="7305" y="1196"/>
                  </a:cubicBezTo>
                  <a:close/>
                  <a:moveTo>
                    <a:pt x="7305" y="1164"/>
                  </a:moveTo>
                  <a:lnTo>
                    <a:pt x="7305" y="1164"/>
                  </a:lnTo>
                  <a:cubicBezTo>
                    <a:pt x="7305" y="1159"/>
                    <a:pt x="7309" y="1156"/>
                    <a:pt x="7313" y="1156"/>
                  </a:cubicBezTo>
                  <a:cubicBezTo>
                    <a:pt x="7318" y="1156"/>
                    <a:pt x="7321" y="1159"/>
                    <a:pt x="7321" y="1164"/>
                  </a:cubicBezTo>
                  <a:lnTo>
                    <a:pt x="7321" y="1164"/>
                  </a:lnTo>
                  <a:cubicBezTo>
                    <a:pt x="7321" y="1168"/>
                    <a:pt x="7318" y="1172"/>
                    <a:pt x="7313" y="1172"/>
                  </a:cubicBezTo>
                  <a:cubicBezTo>
                    <a:pt x="7309" y="1172"/>
                    <a:pt x="7305" y="1168"/>
                    <a:pt x="7305" y="1164"/>
                  </a:cubicBezTo>
                  <a:close/>
                  <a:moveTo>
                    <a:pt x="7305" y="1132"/>
                  </a:moveTo>
                  <a:lnTo>
                    <a:pt x="7305" y="1132"/>
                  </a:lnTo>
                  <a:cubicBezTo>
                    <a:pt x="7305" y="1127"/>
                    <a:pt x="7309" y="1124"/>
                    <a:pt x="7313" y="1124"/>
                  </a:cubicBezTo>
                  <a:cubicBezTo>
                    <a:pt x="7318" y="1124"/>
                    <a:pt x="7321" y="1127"/>
                    <a:pt x="7321" y="1132"/>
                  </a:cubicBezTo>
                  <a:lnTo>
                    <a:pt x="7321" y="1132"/>
                  </a:lnTo>
                  <a:cubicBezTo>
                    <a:pt x="7321" y="1136"/>
                    <a:pt x="7318" y="1140"/>
                    <a:pt x="7313" y="1140"/>
                  </a:cubicBezTo>
                  <a:cubicBezTo>
                    <a:pt x="7309" y="1140"/>
                    <a:pt x="7305" y="1136"/>
                    <a:pt x="7305" y="1132"/>
                  </a:cubicBezTo>
                  <a:close/>
                  <a:moveTo>
                    <a:pt x="7305" y="1100"/>
                  </a:moveTo>
                  <a:lnTo>
                    <a:pt x="7305" y="1100"/>
                  </a:lnTo>
                  <a:cubicBezTo>
                    <a:pt x="7305" y="1095"/>
                    <a:pt x="7309" y="1092"/>
                    <a:pt x="7313" y="1092"/>
                  </a:cubicBezTo>
                  <a:cubicBezTo>
                    <a:pt x="7318" y="1092"/>
                    <a:pt x="7321" y="1095"/>
                    <a:pt x="7321" y="1100"/>
                  </a:cubicBezTo>
                  <a:lnTo>
                    <a:pt x="7321" y="1100"/>
                  </a:lnTo>
                  <a:cubicBezTo>
                    <a:pt x="7321" y="1104"/>
                    <a:pt x="7318" y="1108"/>
                    <a:pt x="7313" y="1108"/>
                  </a:cubicBezTo>
                  <a:cubicBezTo>
                    <a:pt x="7309" y="1108"/>
                    <a:pt x="7305" y="1104"/>
                    <a:pt x="7305" y="1100"/>
                  </a:cubicBezTo>
                  <a:close/>
                  <a:moveTo>
                    <a:pt x="7305" y="1068"/>
                  </a:moveTo>
                  <a:lnTo>
                    <a:pt x="7305" y="1068"/>
                  </a:lnTo>
                  <a:cubicBezTo>
                    <a:pt x="7305" y="1063"/>
                    <a:pt x="7309" y="1060"/>
                    <a:pt x="7313" y="1060"/>
                  </a:cubicBezTo>
                  <a:cubicBezTo>
                    <a:pt x="7318" y="1060"/>
                    <a:pt x="7321" y="1063"/>
                    <a:pt x="7321" y="1068"/>
                  </a:cubicBezTo>
                  <a:lnTo>
                    <a:pt x="7321" y="1068"/>
                  </a:lnTo>
                  <a:cubicBezTo>
                    <a:pt x="7321" y="1072"/>
                    <a:pt x="7318" y="1076"/>
                    <a:pt x="7313" y="1076"/>
                  </a:cubicBezTo>
                  <a:cubicBezTo>
                    <a:pt x="7309" y="1076"/>
                    <a:pt x="7305" y="1072"/>
                    <a:pt x="7305" y="1068"/>
                  </a:cubicBezTo>
                  <a:close/>
                  <a:moveTo>
                    <a:pt x="7305" y="1037"/>
                  </a:moveTo>
                  <a:lnTo>
                    <a:pt x="7305" y="1037"/>
                  </a:lnTo>
                  <a:cubicBezTo>
                    <a:pt x="7305" y="1032"/>
                    <a:pt x="7308" y="1028"/>
                    <a:pt x="7312" y="1028"/>
                  </a:cubicBezTo>
                  <a:cubicBezTo>
                    <a:pt x="7317" y="1027"/>
                    <a:pt x="7321" y="1030"/>
                    <a:pt x="7321" y="1035"/>
                  </a:cubicBezTo>
                  <a:lnTo>
                    <a:pt x="7321" y="1035"/>
                  </a:lnTo>
                  <a:cubicBezTo>
                    <a:pt x="7322" y="1039"/>
                    <a:pt x="7319" y="1043"/>
                    <a:pt x="7314" y="1044"/>
                  </a:cubicBezTo>
                  <a:cubicBezTo>
                    <a:pt x="7310" y="1044"/>
                    <a:pt x="7306" y="1041"/>
                    <a:pt x="7305" y="1037"/>
                  </a:cubicBezTo>
                  <a:close/>
                  <a:moveTo>
                    <a:pt x="7304" y="1005"/>
                  </a:moveTo>
                  <a:lnTo>
                    <a:pt x="7304" y="1005"/>
                  </a:lnTo>
                  <a:cubicBezTo>
                    <a:pt x="7303" y="1000"/>
                    <a:pt x="7306" y="996"/>
                    <a:pt x="7311" y="996"/>
                  </a:cubicBezTo>
                  <a:cubicBezTo>
                    <a:pt x="7315" y="995"/>
                    <a:pt x="7319" y="998"/>
                    <a:pt x="7320" y="1003"/>
                  </a:cubicBezTo>
                  <a:lnTo>
                    <a:pt x="7320" y="1003"/>
                  </a:lnTo>
                  <a:cubicBezTo>
                    <a:pt x="7320" y="1007"/>
                    <a:pt x="7317" y="1011"/>
                    <a:pt x="7313" y="1012"/>
                  </a:cubicBezTo>
                  <a:cubicBezTo>
                    <a:pt x="7308" y="1012"/>
                    <a:pt x="7304" y="1009"/>
                    <a:pt x="7304" y="1005"/>
                  </a:cubicBezTo>
                  <a:close/>
                  <a:moveTo>
                    <a:pt x="7302" y="973"/>
                  </a:moveTo>
                  <a:lnTo>
                    <a:pt x="7302" y="973"/>
                  </a:lnTo>
                  <a:cubicBezTo>
                    <a:pt x="7302" y="968"/>
                    <a:pt x="7305" y="964"/>
                    <a:pt x="7309" y="964"/>
                  </a:cubicBezTo>
                  <a:cubicBezTo>
                    <a:pt x="7314" y="963"/>
                    <a:pt x="7318" y="967"/>
                    <a:pt x="7318" y="971"/>
                  </a:cubicBezTo>
                  <a:lnTo>
                    <a:pt x="7318" y="971"/>
                  </a:lnTo>
                  <a:cubicBezTo>
                    <a:pt x="7319" y="975"/>
                    <a:pt x="7315" y="979"/>
                    <a:pt x="7311" y="980"/>
                  </a:cubicBezTo>
                  <a:cubicBezTo>
                    <a:pt x="7307" y="980"/>
                    <a:pt x="7303" y="977"/>
                    <a:pt x="7302" y="973"/>
                  </a:cubicBezTo>
                  <a:close/>
                  <a:moveTo>
                    <a:pt x="7301" y="941"/>
                  </a:moveTo>
                  <a:lnTo>
                    <a:pt x="7301" y="941"/>
                  </a:lnTo>
                  <a:cubicBezTo>
                    <a:pt x="7300" y="936"/>
                    <a:pt x="7303" y="932"/>
                    <a:pt x="7308" y="932"/>
                  </a:cubicBezTo>
                  <a:cubicBezTo>
                    <a:pt x="7312" y="931"/>
                    <a:pt x="7316" y="935"/>
                    <a:pt x="7317" y="939"/>
                  </a:cubicBezTo>
                  <a:lnTo>
                    <a:pt x="7317" y="939"/>
                  </a:lnTo>
                  <a:cubicBezTo>
                    <a:pt x="7317" y="943"/>
                    <a:pt x="7314" y="947"/>
                    <a:pt x="7310" y="948"/>
                  </a:cubicBezTo>
                  <a:cubicBezTo>
                    <a:pt x="7305" y="948"/>
                    <a:pt x="7301" y="945"/>
                    <a:pt x="7301" y="941"/>
                  </a:cubicBezTo>
                  <a:close/>
                  <a:moveTo>
                    <a:pt x="7296" y="910"/>
                  </a:moveTo>
                  <a:lnTo>
                    <a:pt x="7296" y="910"/>
                  </a:lnTo>
                  <a:cubicBezTo>
                    <a:pt x="7295" y="906"/>
                    <a:pt x="7298" y="901"/>
                    <a:pt x="7302" y="900"/>
                  </a:cubicBezTo>
                  <a:cubicBezTo>
                    <a:pt x="7306" y="899"/>
                    <a:pt x="7311" y="902"/>
                    <a:pt x="7312" y="906"/>
                  </a:cubicBezTo>
                  <a:lnTo>
                    <a:pt x="7312" y="906"/>
                  </a:lnTo>
                  <a:cubicBezTo>
                    <a:pt x="7313" y="911"/>
                    <a:pt x="7310" y="915"/>
                    <a:pt x="7306" y="916"/>
                  </a:cubicBezTo>
                  <a:cubicBezTo>
                    <a:pt x="7302" y="917"/>
                    <a:pt x="7297" y="914"/>
                    <a:pt x="7296" y="910"/>
                  </a:cubicBezTo>
                  <a:close/>
                  <a:moveTo>
                    <a:pt x="7291" y="878"/>
                  </a:moveTo>
                  <a:lnTo>
                    <a:pt x="7291" y="878"/>
                  </a:lnTo>
                  <a:cubicBezTo>
                    <a:pt x="7290" y="874"/>
                    <a:pt x="7293" y="870"/>
                    <a:pt x="7297" y="869"/>
                  </a:cubicBezTo>
                  <a:cubicBezTo>
                    <a:pt x="7301" y="868"/>
                    <a:pt x="7306" y="870"/>
                    <a:pt x="7307" y="875"/>
                  </a:cubicBezTo>
                  <a:lnTo>
                    <a:pt x="7307" y="875"/>
                  </a:lnTo>
                  <a:cubicBezTo>
                    <a:pt x="7308" y="879"/>
                    <a:pt x="7305" y="883"/>
                    <a:pt x="7301" y="884"/>
                  </a:cubicBezTo>
                  <a:cubicBezTo>
                    <a:pt x="7297" y="885"/>
                    <a:pt x="7292" y="883"/>
                    <a:pt x="7291" y="878"/>
                  </a:cubicBezTo>
                  <a:close/>
                  <a:moveTo>
                    <a:pt x="7286" y="847"/>
                  </a:moveTo>
                  <a:lnTo>
                    <a:pt x="7286" y="847"/>
                  </a:lnTo>
                  <a:cubicBezTo>
                    <a:pt x="7285" y="843"/>
                    <a:pt x="7288" y="838"/>
                    <a:pt x="7292" y="837"/>
                  </a:cubicBezTo>
                  <a:cubicBezTo>
                    <a:pt x="7297" y="836"/>
                    <a:pt x="7301" y="839"/>
                    <a:pt x="7302" y="843"/>
                  </a:cubicBezTo>
                  <a:lnTo>
                    <a:pt x="7302" y="843"/>
                  </a:lnTo>
                  <a:cubicBezTo>
                    <a:pt x="7303" y="847"/>
                    <a:pt x="7300" y="852"/>
                    <a:pt x="7296" y="853"/>
                  </a:cubicBezTo>
                  <a:cubicBezTo>
                    <a:pt x="7292" y="854"/>
                    <a:pt x="7287" y="851"/>
                    <a:pt x="7286" y="847"/>
                  </a:cubicBezTo>
                  <a:close/>
                  <a:moveTo>
                    <a:pt x="7280" y="817"/>
                  </a:moveTo>
                  <a:lnTo>
                    <a:pt x="7280" y="817"/>
                  </a:lnTo>
                  <a:cubicBezTo>
                    <a:pt x="7278" y="812"/>
                    <a:pt x="7280" y="808"/>
                    <a:pt x="7284" y="806"/>
                  </a:cubicBezTo>
                  <a:cubicBezTo>
                    <a:pt x="7289" y="805"/>
                    <a:pt x="7293" y="807"/>
                    <a:pt x="7295" y="811"/>
                  </a:cubicBezTo>
                  <a:lnTo>
                    <a:pt x="7295" y="811"/>
                  </a:lnTo>
                  <a:cubicBezTo>
                    <a:pt x="7296" y="815"/>
                    <a:pt x="7294" y="820"/>
                    <a:pt x="7290" y="821"/>
                  </a:cubicBezTo>
                  <a:cubicBezTo>
                    <a:pt x="7286" y="823"/>
                    <a:pt x="7281" y="821"/>
                    <a:pt x="7280" y="817"/>
                  </a:cubicBezTo>
                  <a:close/>
                  <a:moveTo>
                    <a:pt x="7272" y="786"/>
                  </a:moveTo>
                  <a:lnTo>
                    <a:pt x="7272" y="785"/>
                  </a:lnTo>
                  <a:cubicBezTo>
                    <a:pt x="7270" y="781"/>
                    <a:pt x="7272" y="777"/>
                    <a:pt x="7277" y="775"/>
                  </a:cubicBezTo>
                  <a:cubicBezTo>
                    <a:pt x="7281" y="774"/>
                    <a:pt x="7285" y="776"/>
                    <a:pt x="7287" y="780"/>
                  </a:cubicBezTo>
                  <a:lnTo>
                    <a:pt x="7287" y="780"/>
                  </a:lnTo>
                  <a:cubicBezTo>
                    <a:pt x="7288" y="784"/>
                    <a:pt x="7286" y="789"/>
                    <a:pt x="7282" y="790"/>
                  </a:cubicBezTo>
                  <a:cubicBezTo>
                    <a:pt x="7278" y="792"/>
                    <a:pt x="7273" y="790"/>
                    <a:pt x="7272" y="786"/>
                  </a:cubicBezTo>
                  <a:close/>
                  <a:moveTo>
                    <a:pt x="7264" y="754"/>
                  </a:moveTo>
                  <a:lnTo>
                    <a:pt x="7264" y="754"/>
                  </a:lnTo>
                  <a:cubicBezTo>
                    <a:pt x="7263" y="750"/>
                    <a:pt x="7265" y="746"/>
                    <a:pt x="7269" y="744"/>
                  </a:cubicBezTo>
                  <a:cubicBezTo>
                    <a:pt x="7273" y="743"/>
                    <a:pt x="7277" y="745"/>
                    <a:pt x="7279" y="749"/>
                  </a:cubicBezTo>
                  <a:lnTo>
                    <a:pt x="7279" y="749"/>
                  </a:lnTo>
                  <a:cubicBezTo>
                    <a:pt x="7281" y="753"/>
                    <a:pt x="7278" y="758"/>
                    <a:pt x="7274" y="759"/>
                  </a:cubicBezTo>
                  <a:cubicBezTo>
                    <a:pt x="7270" y="761"/>
                    <a:pt x="7266" y="759"/>
                    <a:pt x="7264" y="754"/>
                  </a:cubicBezTo>
                  <a:close/>
                  <a:moveTo>
                    <a:pt x="7255" y="724"/>
                  </a:moveTo>
                  <a:lnTo>
                    <a:pt x="7255" y="724"/>
                  </a:lnTo>
                  <a:cubicBezTo>
                    <a:pt x="7253" y="720"/>
                    <a:pt x="7255" y="715"/>
                    <a:pt x="7259" y="714"/>
                  </a:cubicBezTo>
                  <a:cubicBezTo>
                    <a:pt x="7263" y="712"/>
                    <a:pt x="7268" y="714"/>
                    <a:pt x="7270" y="718"/>
                  </a:cubicBezTo>
                  <a:lnTo>
                    <a:pt x="7270" y="718"/>
                  </a:lnTo>
                  <a:cubicBezTo>
                    <a:pt x="7271" y="722"/>
                    <a:pt x="7269" y="727"/>
                    <a:pt x="7265" y="729"/>
                  </a:cubicBezTo>
                  <a:cubicBezTo>
                    <a:pt x="7261" y="730"/>
                    <a:pt x="7256" y="728"/>
                    <a:pt x="7255" y="724"/>
                  </a:cubicBezTo>
                  <a:close/>
                  <a:moveTo>
                    <a:pt x="7244" y="694"/>
                  </a:moveTo>
                  <a:lnTo>
                    <a:pt x="7244" y="694"/>
                  </a:lnTo>
                  <a:cubicBezTo>
                    <a:pt x="7242" y="690"/>
                    <a:pt x="7244" y="685"/>
                    <a:pt x="7248" y="684"/>
                  </a:cubicBezTo>
                  <a:cubicBezTo>
                    <a:pt x="7252" y="682"/>
                    <a:pt x="7257" y="684"/>
                    <a:pt x="7259" y="688"/>
                  </a:cubicBezTo>
                  <a:lnTo>
                    <a:pt x="7259" y="688"/>
                  </a:lnTo>
                  <a:cubicBezTo>
                    <a:pt x="7260" y="692"/>
                    <a:pt x="7258" y="697"/>
                    <a:pt x="7254" y="699"/>
                  </a:cubicBezTo>
                  <a:cubicBezTo>
                    <a:pt x="7250" y="700"/>
                    <a:pt x="7245" y="698"/>
                    <a:pt x="7244" y="694"/>
                  </a:cubicBezTo>
                  <a:close/>
                  <a:moveTo>
                    <a:pt x="7233" y="664"/>
                  </a:moveTo>
                  <a:lnTo>
                    <a:pt x="7233" y="664"/>
                  </a:lnTo>
                  <a:cubicBezTo>
                    <a:pt x="7231" y="660"/>
                    <a:pt x="7233" y="655"/>
                    <a:pt x="7237" y="654"/>
                  </a:cubicBezTo>
                  <a:cubicBezTo>
                    <a:pt x="7241" y="652"/>
                    <a:pt x="7246" y="654"/>
                    <a:pt x="7247" y="658"/>
                  </a:cubicBezTo>
                  <a:lnTo>
                    <a:pt x="7247" y="658"/>
                  </a:lnTo>
                  <a:cubicBezTo>
                    <a:pt x="7249" y="662"/>
                    <a:pt x="7247" y="667"/>
                    <a:pt x="7243" y="668"/>
                  </a:cubicBezTo>
                  <a:cubicBezTo>
                    <a:pt x="7239" y="670"/>
                    <a:pt x="7234" y="668"/>
                    <a:pt x="7233" y="664"/>
                  </a:cubicBezTo>
                  <a:close/>
                  <a:moveTo>
                    <a:pt x="7221" y="635"/>
                  </a:moveTo>
                  <a:lnTo>
                    <a:pt x="7221" y="635"/>
                  </a:lnTo>
                  <a:cubicBezTo>
                    <a:pt x="7219" y="631"/>
                    <a:pt x="7220" y="626"/>
                    <a:pt x="7224" y="624"/>
                  </a:cubicBezTo>
                  <a:cubicBezTo>
                    <a:pt x="7228" y="622"/>
                    <a:pt x="7233" y="624"/>
                    <a:pt x="7235" y="628"/>
                  </a:cubicBezTo>
                  <a:lnTo>
                    <a:pt x="7235" y="628"/>
                  </a:lnTo>
                  <a:cubicBezTo>
                    <a:pt x="7237" y="631"/>
                    <a:pt x="7236" y="636"/>
                    <a:pt x="7232" y="638"/>
                  </a:cubicBezTo>
                  <a:cubicBezTo>
                    <a:pt x="7228" y="640"/>
                    <a:pt x="7223" y="639"/>
                    <a:pt x="7221" y="635"/>
                  </a:cubicBezTo>
                  <a:close/>
                  <a:moveTo>
                    <a:pt x="7207" y="606"/>
                  </a:moveTo>
                  <a:lnTo>
                    <a:pt x="7207" y="606"/>
                  </a:lnTo>
                  <a:cubicBezTo>
                    <a:pt x="7205" y="602"/>
                    <a:pt x="7206" y="598"/>
                    <a:pt x="7210" y="595"/>
                  </a:cubicBezTo>
                  <a:cubicBezTo>
                    <a:pt x="7214" y="593"/>
                    <a:pt x="7219" y="595"/>
                    <a:pt x="7221" y="599"/>
                  </a:cubicBezTo>
                  <a:lnTo>
                    <a:pt x="7221" y="599"/>
                  </a:lnTo>
                  <a:cubicBezTo>
                    <a:pt x="7223" y="603"/>
                    <a:pt x="7222" y="608"/>
                    <a:pt x="7218" y="610"/>
                  </a:cubicBezTo>
                  <a:cubicBezTo>
                    <a:pt x="7214" y="612"/>
                    <a:pt x="7209" y="610"/>
                    <a:pt x="7207" y="606"/>
                  </a:cubicBezTo>
                  <a:close/>
                  <a:moveTo>
                    <a:pt x="7193" y="577"/>
                  </a:moveTo>
                  <a:lnTo>
                    <a:pt x="7193" y="577"/>
                  </a:lnTo>
                  <a:cubicBezTo>
                    <a:pt x="7191" y="574"/>
                    <a:pt x="7193" y="569"/>
                    <a:pt x="7196" y="567"/>
                  </a:cubicBezTo>
                  <a:cubicBezTo>
                    <a:pt x="7200" y="565"/>
                    <a:pt x="7205" y="566"/>
                    <a:pt x="7207" y="570"/>
                  </a:cubicBezTo>
                  <a:lnTo>
                    <a:pt x="7207" y="570"/>
                  </a:lnTo>
                  <a:cubicBezTo>
                    <a:pt x="7209" y="574"/>
                    <a:pt x="7208" y="579"/>
                    <a:pt x="7204" y="581"/>
                  </a:cubicBezTo>
                  <a:cubicBezTo>
                    <a:pt x="7200" y="583"/>
                    <a:pt x="7195" y="581"/>
                    <a:pt x="7193" y="577"/>
                  </a:cubicBezTo>
                  <a:close/>
                  <a:moveTo>
                    <a:pt x="7179" y="550"/>
                  </a:moveTo>
                  <a:lnTo>
                    <a:pt x="7179" y="550"/>
                  </a:lnTo>
                  <a:cubicBezTo>
                    <a:pt x="7177" y="546"/>
                    <a:pt x="7178" y="541"/>
                    <a:pt x="7181" y="539"/>
                  </a:cubicBezTo>
                  <a:cubicBezTo>
                    <a:pt x="7185" y="536"/>
                    <a:pt x="7190" y="537"/>
                    <a:pt x="7192" y="540"/>
                  </a:cubicBezTo>
                  <a:lnTo>
                    <a:pt x="7192" y="540"/>
                  </a:lnTo>
                  <a:cubicBezTo>
                    <a:pt x="7195" y="544"/>
                    <a:pt x="7194" y="549"/>
                    <a:pt x="7190" y="552"/>
                  </a:cubicBezTo>
                  <a:cubicBezTo>
                    <a:pt x="7187" y="554"/>
                    <a:pt x="7182" y="553"/>
                    <a:pt x="7179" y="550"/>
                  </a:cubicBezTo>
                  <a:close/>
                  <a:moveTo>
                    <a:pt x="7163" y="522"/>
                  </a:moveTo>
                  <a:lnTo>
                    <a:pt x="7163" y="522"/>
                  </a:lnTo>
                  <a:cubicBezTo>
                    <a:pt x="7160" y="519"/>
                    <a:pt x="7161" y="514"/>
                    <a:pt x="7164" y="511"/>
                  </a:cubicBezTo>
                  <a:cubicBezTo>
                    <a:pt x="7168" y="509"/>
                    <a:pt x="7173" y="510"/>
                    <a:pt x="7176" y="513"/>
                  </a:cubicBezTo>
                  <a:lnTo>
                    <a:pt x="7176" y="513"/>
                  </a:lnTo>
                  <a:cubicBezTo>
                    <a:pt x="7178" y="517"/>
                    <a:pt x="7177" y="522"/>
                    <a:pt x="7174" y="524"/>
                  </a:cubicBezTo>
                  <a:cubicBezTo>
                    <a:pt x="7170" y="527"/>
                    <a:pt x="7165" y="526"/>
                    <a:pt x="7163" y="522"/>
                  </a:cubicBezTo>
                  <a:close/>
                  <a:moveTo>
                    <a:pt x="7146" y="495"/>
                  </a:moveTo>
                  <a:lnTo>
                    <a:pt x="7146" y="495"/>
                  </a:lnTo>
                  <a:cubicBezTo>
                    <a:pt x="7143" y="492"/>
                    <a:pt x="7144" y="487"/>
                    <a:pt x="7148" y="484"/>
                  </a:cubicBezTo>
                  <a:cubicBezTo>
                    <a:pt x="7151" y="481"/>
                    <a:pt x="7156" y="482"/>
                    <a:pt x="7159" y="486"/>
                  </a:cubicBezTo>
                  <a:lnTo>
                    <a:pt x="7159" y="486"/>
                  </a:lnTo>
                  <a:cubicBezTo>
                    <a:pt x="7161" y="489"/>
                    <a:pt x="7161" y="494"/>
                    <a:pt x="7157" y="497"/>
                  </a:cubicBezTo>
                  <a:cubicBezTo>
                    <a:pt x="7153" y="500"/>
                    <a:pt x="7148" y="499"/>
                    <a:pt x="7146" y="495"/>
                  </a:cubicBezTo>
                  <a:close/>
                  <a:moveTo>
                    <a:pt x="7129" y="468"/>
                  </a:moveTo>
                  <a:lnTo>
                    <a:pt x="7129" y="468"/>
                  </a:lnTo>
                  <a:cubicBezTo>
                    <a:pt x="7127" y="464"/>
                    <a:pt x="7127" y="459"/>
                    <a:pt x="7131" y="457"/>
                  </a:cubicBezTo>
                  <a:cubicBezTo>
                    <a:pt x="7134" y="454"/>
                    <a:pt x="7139" y="455"/>
                    <a:pt x="7142" y="458"/>
                  </a:cubicBezTo>
                  <a:lnTo>
                    <a:pt x="7142" y="458"/>
                  </a:lnTo>
                  <a:cubicBezTo>
                    <a:pt x="7145" y="462"/>
                    <a:pt x="7144" y="467"/>
                    <a:pt x="7140" y="470"/>
                  </a:cubicBezTo>
                  <a:cubicBezTo>
                    <a:pt x="7137" y="472"/>
                    <a:pt x="7132" y="472"/>
                    <a:pt x="7129" y="468"/>
                  </a:cubicBezTo>
                  <a:close/>
                  <a:moveTo>
                    <a:pt x="7110" y="442"/>
                  </a:moveTo>
                  <a:lnTo>
                    <a:pt x="7110" y="442"/>
                  </a:lnTo>
                  <a:cubicBezTo>
                    <a:pt x="7108" y="439"/>
                    <a:pt x="7108" y="434"/>
                    <a:pt x="7112" y="431"/>
                  </a:cubicBezTo>
                  <a:cubicBezTo>
                    <a:pt x="7115" y="428"/>
                    <a:pt x="7120" y="429"/>
                    <a:pt x="7123" y="433"/>
                  </a:cubicBezTo>
                  <a:lnTo>
                    <a:pt x="7123" y="433"/>
                  </a:lnTo>
                  <a:cubicBezTo>
                    <a:pt x="7126" y="436"/>
                    <a:pt x="7125" y="441"/>
                    <a:pt x="7121" y="444"/>
                  </a:cubicBezTo>
                  <a:cubicBezTo>
                    <a:pt x="7118" y="447"/>
                    <a:pt x="7113" y="446"/>
                    <a:pt x="7110" y="442"/>
                  </a:cubicBezTo>
                  <a:close/>
                  <a:moveTo>
                    <a:pt x="7091" y="417"/>
                  </a:moveTo>
                  <a:lnTo>
                    <a:pt x="7091" y="417"/>
                  </a:lnTo>
                  <a:cubicBezTo>
                    <a:pt x="7089" y="413"/>
                    <a:pt x="7089" y="408"/>
                    <a:pt x="7093" y="405"/>
                  </a:cubicBezTo>
                  <a:cubicBezTo>
                    <a:pt x="7096" y="403"/>
                    <a:pt x="7101" y="403"/>
                    <a:pt x="7104" y="407"/>
                  </a:cubicBezTo>
                  <a:lnTo>
                    <a:pt x="7104" y="407"/>
                  </a:lnTo>
                  <a:cubicBezTo>
                    <a:pt x="7107" y="410"/>
                    <a:pt x="7106" y="415"/>
                    <a:pt x="7102" y="418"/>
                  </a:cubicBezTo>
                  <a:cubicBezTo>
                    <a:pt x="7099" y="421"/>
                    <a:pt x="7094" y="420"/>
                    <a:pt x="7091" y="417"/>
                  </a:cubicBezTo>
                  <a:close/>
                  <a:moveTo>
                    <a:pt x="7072" y="391"/>
                  </a:moveTo>
                  <a:lnTo>
                    <a:pt x="7072" y="391"/>
                  </a:lnTo>
                  <a:cubicBezTo>
                    <a:pt x="7070" y="387"/>
                    <a:pt x="7070" y="382"/>
                    <a:pt x="7074" y="380"/>
                  </a:cubicBezTo>
                  <a:cubicBezTo>
                    <a:pt x="7077" y="377"/>
                    <a:pt x="7082" y="378"/>
                    <a:pt x="7085" y="381"/>
                  </a:cubicBezTo>
                  <a:lnTo>
                    <a:pt x="7085" y="381"/>
                  </a:lnTo>
                  <a:cubicBezTo>
                    <a:pt x="7088" y="385"/>
                    <a:pt x="7087" y="390"/>
                    <a:pt x="7083" y="392"/>
                  </a:cubicBezTo>
                  <a:cubicBezTo>
                    <a:pt x="7080" y="395"/>
                    <a:pt x="7075" y="394"/>
                    <a:pt x="7072" y="391"/>
                  </a:cubicBezTo>
                  <a:close/>
                  <a:moveTo>
                    <a:pt x="7051" y="368"/>
                  </a:moveTo>
                  <a:lnTo>
                    <a:pt x="7051" y="368"/>
                  </a:lnTo>
                  <a:cubicBezTo>
                    <a:pt x="7048" y="365"/>
                    <a:pt x="7048" y="360"/>
                    <a:pt x="7051" y="357"/>
                  </a:cubicBezTo>
                  <a:cubicBezTo>
                    <a:pt x="7055" y="353"/>
                    <a:pt x="7060" y="353"/>
                    <a:pt x="7063" y="357"/>
                  </a:cubicBezTo>
                  <a:lnTo>
                    <a:pt x="7063" y="357"/>
                  </a:lnTo>
                  <a:cubicBezTo>
                    <a:pt x="7066" y="360"/>
                    <a:pt x="7066" y="365"/>
                    <a:pt x="7063" y="368"/>
                  </a:cubicBezTo>
                  <a:cubicBezTo>
                    <a:pt x="7060" y="371"/>
                    <a:pt x="7054" y="371"/>
                    <a:pt x="7051" y="368"/>
                  </a:cubicBezTo>
                  <a:close/>
                  <a:moveTo>
                    <a:pt x="7030" y="344"/>
                  </a:moveTo>
                  <a:lnTo>
                    <a:pt x="7030" y="344"/>
                  </a:lnTo>
                  <a:cubicBezTo>
                    <a:pt x="7027" y="341"/>
                    <a:pt x="7027" y="336"/>
                    <a:pt x="7030" y="333"/>
                  </a:cubicBezTo>
                  <a:cubicBezTo>
                    <a:pt x="7033" y="330"/>
                    <a:pt x="7038" y="330"/>
                    <a:pt x="7041" y="333"/>
                  </a:cubicBezTo>
                  <a:lnTo>
                    <a:pt x="7041" y="333"/>
                  </a:lnTo>
                  <a:cubicBezTo>
                    <a:pt x="7044" y="336"/>
                    <a:pt x="7044" y="341"/>
                    <a:pt x="7041" y="344"/>
                  </a:cubicBezTo>
                  <a:cubicBezTo>
                    <a:pt x="7038" y="347"/>
                    <a:pt x="7033" y="347"/>
                    <a:pt x="7030" y="344"/>
                  </a:cubicBezTo>
                  <a:close/>
                  <a:moveTo>
                    <a:pt x="7008" y="321"/>
                  </a:moveTo>
                  <a:lnTo>
                    <a:pt x="7008" y="321"/>
                  </a:lnTo>
                  <a:cubicBezTo>
                    <a:pt x="7005" y="318"/>
                    <a:pt x="7005" y="312"/>
                    <a:pt x="7008" y="309"/>
                  </a:cubicBezTo>
                  <a:cubicBezTo>
                    <a:pt x="7011" y="306"/>
                    <a:pt x="7016" y="306"/>
                    <a:pt x="7019" y="309"/>
                  </a:cubicBezTo>
                  <a:lnTo>
                    <a:pt x="7019" y="309"/>
                  </a:lnTo>
                  <a:cubicBezTo>
                    <a:pt x="7023" y="313"/>
                    <a:pt x="7023" y="318"/>
                    <a:pt x="7019" y="321"/>
                  </a:cubicBezTo>
                  <a:cubicBezTo>
                    <a:pt x="7016" y="324"/>
                    <a:pt x="7011" y="324"/>
                    <a:pt x="7008" y="321"/>
                  </a:cubicBezTo>
                  <a:close/>
                  <a:moveTo>
                    <a:pt x="6985" y="299"/>
                  </a:moveTo>
                  <a:lnTo>
                    <a:pt x="6985" y="299"/>
                  </a:lnTo>
                  <a:cubicBezTo>
                    <a:pt x="6982" y="297"/>
                    <a:pt x="6981" y="292"/>
                    <a:pt x="6984" y="288"/>
                  </a:cubicBezTo>
                  <a:cubicBezTo>
                    <a:pt x="6987" y="285"/>
                    <a:pt x="6992" y="284"/>
                    <a:pt x="6995" y="287"/>
                  </a:cubicBezTo>
                  <a:lnTo>
                    <a:pt x="6995" y="287"/>
                  </a:lnTo>
                  <a:cubicBezTo>
                    <a:pt x="6999" y="290"/>
                    <a:pt x="6999" y="295"/>
                    <a:pt x="6997" y="298"/>
                  </a:cubicBezTo>
                  <a:cubicBezTo>
                    <a:pt x="6994" y="302"/>
                    <a:pt x="6989" y="302"/>
                    <a:pt x="6985" y="299"/>
                  </a:cubicBezTo>
                  <a:close/>
                  <a:moveTo>
                    <a:pt x="6962" y="278"/>
                  </a:moveTo>
                  <a:lnTo>
                    <a:pt x="6962" y="278"/>
                  </a:lnTo>
                  <a:cubicBezTo>
                    <a:pt x="6958" y="275"/>
                    <a:pt x="6958" y="270"/>
                    <a:pt x="6961" y="266"/>
                  </a:cubicBezTo>
                  <a:cubicBezTo>
                    <a:pt x="6963" y="263"/>
                    <a:pt x="6968" y="262"/>
                    <a:pt x="6972" y="265"/>
                  </a:cubicBezTo>
                  <a:lnTo>
                    <a:pt x="6972" y="265"/>
                  </a:lnTo>
                  <a:cubicBezTo>
                    <a:pt x="6975" y="268"/>
                    <a:pt x="6976" y="273"/>
                    <a:pt x="6973" y="276"/>
                  </a:cubicBezTo>
                  <a:cubicBezTo>
                    <a:pt x="6970" y="280"/>
                    <a:pt x="6965" y="280"/>
                    <a:pt x="6962" y="278"/>
                  </a:cubicBezTo>
                  <a:close/>
                  <a:moveTo>
                    <a:pt x="6938" y="256"/>
                  </a:moveTo>
                  <a:lnTo>
                    <a:pt x="6938" y="256"/>
                  </a:lnTo>
                  <a:cubicBezTo>
                    <a:pt x="6935" y="253"/>
                    <a:pt x="6934" y="248"/>
                    <a:pt x="6937" y="245"/>
                  </a:cubicBezTo>
                  <a:cubicBezTo>
                    <a:pt x="6940" y="241"/>
                    <a:pt x="6945" y="241"/>
                    <a:pt x="6948" y="244"/>
                  </a:cubicBezTo>
                  <a:lnTo>
                    <a:pt x="6948" y="244"/>
                  </a:lnTo>
                  <a:cubicBezTo>
                    <a:pt x="6952" y="246"/>
                    <a:pt x="6952" y="251"/>
                    <a:pt x="6950" y="255"/>
                  </a:cubicBezTo>
                  <a:cubicBezTo>
                    <a:pt x="6947" y="258"/>
                    <a:pt x="6942" y="259"/>
                    <a:pt x="6938" y="256"/>
                  </a:cubicBezTo>
                  <a:close/>
                  <a:moveTo>
                    <a:pt x="6914" y="237"/>
                  </a:moveTo>
                  <a:lnTo>
                    <a:pt x="6913" y="237"/>
                  </a:lnTo>
                  <a:cubicBezTo>
                    <a:pt x="6910" y="234"/>
                    <a:pt x="6909" y="229"/>
                    <a:pt x="6912" y="226"/>
                  </a:cubicBezTo>
                  <a:cubicBezTo>
                    <a:pt x="6914" y="222"/>
                    <a:pt x="6919" y="221"/>
                    <a:pt x="6923" y="224"/>
                  </a:cubicBezTo>
                  <a:lnTo>
                    <a:pt x="6923" y="224"/>
                  </a:lnTo>
                  <a:cubicBezTo>
                    <a:pt x="6926" y="226"/>
                    <a:pt x="6927" y="231"/>
                    <a:pt x="6925" y="235"/>
                  </a:cubicBezTo>
                  <a:cubicBezTo>
                    <a:pt x="6922" y="238"/>
                    <a:pt x="6917" y="239"/>
                    <a:pt x="6914" y="237"/>
                  </a:cubicBezTo>
                  <a:close/>
                  <a:moveTo>
                    <a:pt x="6888" y="218"/>
                  </a:moveTo>
                  <a:lnTo>
                    <a:pt x="6888" y="218"/>
                  </a:lnTo>
                  <a:cubicBezTo>
                    <a:pt x="6884" y="215"/>
                    <a:pt x="6883" y="210"/>
                    <a:pt x="6886" y="207"/>
                  </a:cubicBezTo>
                  <a:cubicBezTo>
                    <a:pt x="6888" y="203"/>
                    <a:pt x="6893" y="202"/>
                    <a:pt x="6897" y="205"/>
                  </a:cubicBezTo>
                  <a:lnTo>
                    <a:pt x="6897" y="205"/>
                  </a:lnTo>
                  <a:cubicBezTo>
                    <a:pt x="6901" y="207"/>
                    <a:pt x="6901" y="212"/>
                    <a:pt x="6899" y="216"/>
                  </a:cubicBezTo>
                  <a:cubicBezTo>
                    <a:pt x="6896" y="219"/>
                    <a:pt x="6891" y="220"/>
                    <a:pt x="6888" y="218"/>
                  </a:cubicBezTo>
                  <a:close/>
                  <a:moveTo>
                    <a:pt x="6862" y="199"/>
                  </a:moveTo>
                  <a:lnTo>
                    <a:pt x="6862" y="199"/>
                  </a:lnTo>
                  <a:cubicBezTo>
                    <a:pt x="6858" y="196"/>
                    <a:pt x="6857" y="191"/>
                    <a:pt x="6860" y="188"/>
                  </a:cubicBezTo>
                  <a:cubicBezTo>
                    <a:pt x="6862" y="184"/>
                    <a:pt x="6867" y="183"/>
                    <a:pt x="6871" y="186"/>
                  </a:cubicBezTo>
                  <a:lnTo>
                    <a:pt x="6871" y="186"/>
                  </a:lnTo>
                  <a:cubicBezTo>
                    <a:pt x="6875" y="188"/>
                    <a:pt x="6876" y="193"/>
                    <a:pt x="6873" y="197"/>
                  </a:cubicBezTo>
                  <a:cubicBezTo>
                    <a:pt x="6871" y="200"/>
                    <a:pt x="6866" y="201"/>
                    <a:pt x="6862" y="199"/>
                  </a:cubicBezTo>
                  <a:close/>
                  <a:moveTo>
                    <a:pt x="6836" y="181"/>
                  </a:moveTo>
                  <a:lnTo>
                    <a:pt x="6836" y="181"/>
                  </a:lnTo>
                  <a:cubicBezTo>
                    <a:pt x="6832" y="179"/>
                    <a:pt x="6831" y="174"/>
                    <a:pt x="6833" y="170"/>
                  </a:cubicBezTo>
                  <a:cubicBezTo>
                    <a:pt x="6835" y="167"/>
                    <a:pt x="6840" y="166"/>
                    <a:pt x="6844" y="168"/>
                  </a:cubicBezTo>
                  <a:lnTo>
                    <a:pt x="6844" y="168"/>
                  </a:lnTo>
                  <a:cubicBezTo>
                    <a:pt x="6848" y="170"/>
                    <a:pt x="6849" y="175"/>
                    <a:pt x="6847" y="179"/>
                  </a:cubicBezTo>
                  <a:cubicBezTo>
                    <a:pt x="6844" y="183"/>
                    <a:pt x="6839" y="184"/>
                    <a:pt x="6836" y="181"/>
                  </a:cubicBezTo>
                  <a:close/>
                  <a:moveTo>
                    <a:pt x="6808" y="165"/>
                  </a:moveTo>
                  <a:lnTo>
                    <a:pt x="6808" y="165"/>
                  </a:lnTo>
                  <a:cubicBezTo>
                    <a:pt x="6804" y="162"/>
                    <a:pt x="6803" y="157"/>
                    <a:pt x="6806" y="154"/>
                  </a:cubicBezTo>
                  <a:cubicBezTo>
                    <a:pt x="6808" y="150"/>
                    <a:pt x="6813" y="149"/>
                    <a:pt x="6817" y="151"/>
                  </a:cubicBezTo>
                  <a:lnTo>
                    <a:pt x="6817" y="151"/>
                  </a:lnTo>
                  <a:cubicBezTo>
                    <a:pt x="6820" y="153"/>
                    <a:pt x="6822" y="158"/>
                    <a:pt x="6819" y="162"/>
                  </a:cubicBezTo>
                  <a:cubicBezTo>
                    <a:pt x="6817" y="166"/>
                    <a:pt x="6812" y="167"/>
                    <a:pt x="6808" y="165"/>
                  </a:cubicBezTo>
                  <a:close/>
                  <a:moveTo>
                    <a:pt x="6781" y="148"/>
                  </a:moveTo>
                  <a:lnTo>
                    <a:pt x="6781" y="148"/>
                  </a:lnTo>
                  <a:cubicBezTo>
                    <a:pt x="6777" y="146"/>
                    <a:pt x="6776" y="141"/>
                    <a:pt x="6778" y="137"/>
                  </a:cubicBezTo>
                  <a:cubicBezTo>
                    <a:pt x="6781" y="133"/>
                    <a:pt x="6786" y="132"/>
                    <a:pt x="6789" y="134"/>
                  </a:cubicBezTo>
                  <a:lnTo>
                    <a:pt x="6789" y="134"/>
                  </a:lnTo>
                  <a:cubicBezTo>
                    <a:pt x="6793" y="137"/>
                    <a:pt x="6794" y="142"/>
                    <a:pt x="6792" y="145"/>
                  </a:cubicBezTo>
                  <a:cubicBezTo>
                    <a:pt x="6790" y="149"/>
                    <a:pt x="6785" y="150"/>
                    <a:pt x="6781" y="148"/>
                  </a:cubicBezTo>
                  <a:close/>
                  <a:moveTo>
                    <a:pt x="6754" y="133"/>
                  </a:moveTo>
                  <a:lnTo>
                    <a:pt x="6754" y="133"/>
                  </a:lnTo>
                  <a:cubicBezTo>
                    <a:pt x="6750" y="131"/>
                    <a:pt x="6748" y="127"/>
                    <a:pt x="6750" y="123"/>
                  </a:cubicBezTo>
                  <a:cubicBezTo>
                    <a:pt x="6752" y="119"/>
                    <a:pt x="6756" y="117"/>
                    <a:pt x="6760" y="119"/>
                  </a:cubicBezTo>
                  <a:lnTo>
                    <a:pt x="6760" y="119"/>
                  </a:lnTo>
                  <a:cubicBezTo>
                    <a:pt x="6764" y="121"/>
                    <a:pt x="6766" y="125"/>
                    <a:pt x="6764" y="129"/>
                  </a:cubicBezTo>
                  <a:cubicBezTo>
                    <a:pt x="6763" y="133"/>
                    <a:pt x="6758" y="135"/>
                    <a:pt x="6754" y="133"/>
                  </a:cubicBezTo>
                  <a:close/>
                  <a:moveTo>
                    <a:pt x="6725" y="119"/>
                  </a:moveTo>
                  <a:lnTo>
                    <a:pt x="6725" y="119"/>
                  </a:lnTo>
                  <a:cubicBezTo>
                    <a:pt x="6721" y="118"/>
                    <a:pt x="6719" y="113"/>
                    <a:pt x="6721" y="109"/>
                  </a:cubicBezTo>
                  <a:cubicBezTo>
                    <a:pt x="6723" y="105"/>
                    <a:pt x="6727" y="103"/>
                    <a:pt x="6732" y="105"/>
                  </a:cubicBezTo>
                  <a:lnTo>
                    <a:pt x="6732" y="105"/>
                  </a:lnTo>
                  <a:cubicBezTo>
                    <a:pt x="6736" y="107"/>
                    <a:pt x="6737" y="111"/>
                    <a:pt x="6736" y="115"/>
                  </a:cubicBezTo>
                  <a:cubicBezTo>
                    <a:pt x="6734" y="119"/>
                    <a:pt x="6729" y="121"/>
                    <a:pt x="6725" y="119"/>
                  </a:cubicBezTo>
                  <a:close/>
                  <a:moveTo>
                    <a:pt x="6696" y="105"/>
                  </a:moveTo>
                  <a:lnTo>
                    <a:pt x="6696" y="105"/>
                  </a:lnTo>
                  <a:cubicBezTo>
                    <a:pt x="6692" y="104"/>
                    <a:pt x="6690" y="99"/>
                    <a:pt x="6692" y="95"/>
                  </a:cubicBezTo>
                  <a:cubicBezTo>
                    <a:pt x="6694" y="91"/>
                    <a:pt x="6699" y="89"/>
                    <a:pt x="6703" y="91"/>
                  </a:cubicBezTo>
                  <a:lnTo>
                    <a:pt x="6703" y="91"/>
                  </a:lnTo>
                  <a:cubicBezTo>
                    <a:pt x="6707" y="93"/>
                    <a:pt x="6709" y="97"/>
                    <a:pt x="6707" y="101"/>
                  </a:cubicBezTo>
                  <a:cubicBezTo>
                    <a:pt x="6705" y="105"/>
                    <a:pt x="6700" y="107"/>
                    <a:pt x="6696" y="105"/>
                  </a:cubicBezTo>
                  <a:close/>
                  <a:moveTo>
                    <a:pt x="6667" y="93"/>
                  </a:moveTo>
                  <a:lnTo>
                    <a:pt x="6667" y="93"/>
                  </a:lnTo>
                  <a:cubicBezTo>
                    <a:pt x="6663" y="91"/>
                    <a:pt x="6661" y="87"/>
                    <a:pt x="6663" y="83"/>
                  </a:cubicBezTo>
                  <a:cubicBezTo>
                    <a:pt x="6664" y="78"/>
                    <a:pt x="6669" y="76"/>
                    <a:pt x="6673" y="78"/>
                  </a:cubicBezTo>
                  <a:lnTo>
                    <a:pt x="6673" y="78"/>
                  </a:lnTo>
                  <a:cubicBezTo>
                    <a:pt x="6677" y="79"/>
                    <a:pt x="6679" y="84"/>
                    <a:pt x="6678" y="88"/>
                  </a:cubicBezTo>
                  <a:cubicBezTo>
                    <a:pt x="6676" y="92"/>
                    <a:pt x="6672" y="94"/>
                    <a:pt x="6667" y="93"/>
                  </a:cubicBezTo>
                  <a:close/>
                  <a:moveTo>
                    <a:pt x="6637" y="82"/>
                  </a:moveTo>
                  <a:lnTo>
                    <a:pt x="6637" y="82"/>
                  </a:lnTo>
                  <a:cubicBezTo>
                    <a:pt x="6633" y="80"/>
                    <a:pt x="6631" y="76"/>
                    <a:pt x="6633" y="72"/>
                  </a:cubicBezTo>
                  <a:cubicBezTo>
                    <a:pt x="6634" y="67"/>
                    <a:pt x="6639" y="65"/>
                    <a:pt x="6643" y="67"/>
                  </a:cubicBezTo>
                  <a:lnTo>
                    <a:pt x="6643" y="67"/>
                  </a:lnTo>
                  <a:cubicBezTo>
                    <a:pt x="6647" y="68"/>
                    <a:pt x="6649" y="73"/>
                    <a:pt x="6648" y="77"/>
                  </a:cubicBezTo>
                  <a:cubicBezTo>
                    <a:pt x="6646" y="81"/>
                    <a:pt x="6642" y="83"/>
                    <a:pt x="6637" y="82"/>
                  </a:cubicBezTo>
                  <a:close/>
                  <a:moveTo>
                    <a:pt x="6607" y="71"/>
                  </a:moveTo>
                  <a:lnTo>
                    <a:pt x="6607" y="71"/>
                  </a:lnTo>
                  <a:cubicBezTo>
                    <a:pt x="6603" y="69"/>
                    <a:pt x="6601" y="65"/>
                    <a:pt x="6602" y="60"/>
                  </a:cubicBezTo>
                  <a:cubicBezTo>
                    <a:pt x="6604" y="56"/>
                    <a:pt x="6609" y="54"/>
                    <a:pt x="6613" y="56"/>
                  </a:cubicBezTo>
                  <a:lnTo>
                    <a:pt x="6613" y="56"/>
                  </a:lnTo>
                  <a:cubicBezTo>
                    <a:pt x="6617" y="57"/>
                    <a:pt x="6619" y="62"/>
                    <a:pt x="6618" y="66"/>
                  </a:cubicBezTo>
                  <a:cubicBezTo>
                    <a:pt x="6616" y="70"/>
                    <a:pt x="6611" y="72"/>
                    <a:pt x="6607" y="71"/>
                  </a:cubicBezTo>
                  <a:close/>
                  <a:moveTo>
                    <a:pt x="6578" y="61"/>
                  </a:moveTo>
                  <a:lnTo>
                    <a:pt x="6578" y="61"/>
                  </a:lnTo>
                  <a:cubicBezTo>
                    <a:pt x="6573" y="59"/>
                    <a:pt x="6571" y="55"/>
                    <a:pt x="6572" y="51"/>
                  </a:cubicBezTo>
                  <a:cubicBezTo>
                    <a:pt x="6573" y="46"/>
                    <a:pt x="6578" y="44"/>
                    <a:pt x="6582" y="45"/>
                  </a:cubicBezTo>
                  <a:lnTo>
                    <a:pt x="6582" y="45"/>
                  </a:lnTo>
                  <a:cubicBezTo>
                    <a:pt x="6586" y="46"/>
                    <a:pt x="6589" y="51"/>
                    <a:pt x="6587" y="55"/>
                  </a:cubicBezTo>
                  <a:cubicBezTo>
                    <a:pt x="6586" y="59"/>
                    <a:pt x="6582" y="62"/>
                    <a:pt x="6578" y="61"/>
                  </a:cubicBezTo>
                  <a:close/>
                  <a:moveTo>
                    <a:pt x="6547" y="53"/>
                  </a:moveTo>
                  <a:lnTo>
                    <a:pt x="6547" y="53"/>
                  </a:lnTo>
                  <a:cubicBezTo>
                    <a:pt x="6542" y="52"/>
                    <a:pt x="6540" y="47"/>
                    <a:pt x="6541" y="43"/>
                  </a:cubicBezTo>
                  <a:cubicBezTo>
                    <a:pt x="6542" y="39"/>
                    <a:pt x="6546" y="36"/>
                    <a:pt x="6551" y="37"/>
                  </a:cubicBezTo>
                  <a:lnTo>
                    <a:pt x="6551" y="37"/>
                  </a:lnTo>
                  <a:cubicBezTo>
                    <a:pt x="6555" y="38"/>
                    <a:pt x="6558" y="43"/>
                    <a:pt x="6556" y="47"/>
                  </a:cubicBezTo>
                  <a:cubicBezTo>
                    <a:pt x="6555" y="51"/>
                    <a:pt x="6551" y="54"/>
                    <a:pt x="6547" y="53"/>
                  </a:cubicBezTo>
                  <a:close/>
                  <a:moveTo>
                    <a:pt x="6516" y="45"/>
                  </a:moveTo>
                  <a:lnTo>
                    <a:pt x="6516" y="45"/>
                  </a:lnTo>
                  <a:cubicBezTo>
                    <a:pt x="6511" y="44"/>
                    <a:pt x="6509" y="39"/>
                    <a:pt x="6510" y="35"/>
                  </a:cubicBezTo>
                  <a:cubicBezTo>
                    <a:pt x="6511" y="31"/>
                    <a:pt x="6515" y="28"/>
                    <a:pt x="6520" y="29"/>
                  </a:cubicBezTo>
                  <a:lnTo>
                    <a:pt x="6520" y="29"/>
                  </a:lnTo>
                  <a:cubicBezTo>
                    <a:pt x="6524" y="31"/>
                    <a:pt x="6527" y="35"/>
                    <a:pt x="6525" y="39"/>
                  </a:cubicBezTo>
                  <a:cubicBezTo>
                    <a:pt x="6524" y="43"/>
                    <a:pt x="6520" y="46"/>
                    <a:pt x="6516" y="45"/>
                  </a:cubicBezTo>
                  <a:close/>
                  <a:moveTo>
                    <a:pt x="6485" y="37"/>
                  </a:moveTo>
                  <a:lnTo>
                    <a:pt x="6485" y="37"/>
                  </a:lnTo>
                  <a:cubicBezTo>
                    <a:pt x="6481" y="37"/>
                    <a:pt x="6478" y="32"/>
                    <a:pt x="6479" y="28"/>
                  </a:cubicBezTo>
                  <a:cubicBezTo>
                    <a:pt x="6479" y="24"/>
                    <a:pt x="6483" y="21"/>
                    <a:pt x="6488" y="21"/>
                  </a:cubicBezTo>
                  <a:lnTo>
                    <a:pt x="6488" y="21"/>
                  </a:lnTo>
                  <a:cubicBezTo>
                    <a:pt x="6492" y="22"/>
                    <a:pt x="6495" y="26"/>
                    <a:pt x="6495" y="31"/>
                  </a:cubicBezTo>
                  <a:cubicBezTo>
                    <a:pt x="6494" y="35"/>
                    <a:pt x="6490" y="38"/>
                    <a:pt x="6485" y="37"/>
                  </a:cubicBezTo>
                  <a:close/>
                  <a:moveTo>
                    <a:pt x="6454" y="32"/>
                  </a:moveTo>
                  <a:lnTo>
                    <a:pt x="6454" y="32"/>
                  </a:lnTo>
                  <a:cubicBezTo>
                    <a:pt x="6449" y="32"/>
                    <a:pt x="6446" y="28"/>
                    <a:pt x="6447" y="23"/>
                  </a:cubicBezTo>
                  <a:cubicBezTo>
                    <a:pt x="6448" y="19"/>
                    <a:pt x="6452" y="16"/>
                    <a:pt x="6456" y="16"/>
                  </a:cubicBezTo>
                  <a:lnTo>
                    <a:pt x="6456" y="16"/>
                  </a:lnTo>
                  <a:cubicBezTo>
                    <a:pt x="6461" y="17"/>
                    <a:pt x="6464" y="21"/>
                    <a:pt x="6463" y="26"/>
                  </a:cubicBezTo>
                  <a:cubicBezTo>
                    <a:pt x="6462" y="30"/>
                    <a:pt x="6458" y="33"/>
                    <a:pt x="6454" y="32"/>
                  </a:cubicBezTo>
                  <a:close/>
                  <a:moveTo>
                    <a:pt x="6422" y="27"/>
                  </a:moveTo>
                  <a:lnTo>
                    <a:pt x="6422" y="27"/>
                  </a:lnTo>
                  <a:cubicBezTo>
                    <a:pt x="6418" y="27"/>
                    <a:pt x="6415" y="23"/>
                    <a:pt x="6415" y="18"/>
                  </a:cubicBezTo>
                  <a:cubicBezTo>
                    <a:pt x="6416" y="14"/>
                    <a:pt x="6420" y="11"/>
                    <a:pt x="6425" y="12"/>
                  </a:cubicBezTo>
                  <a:lnTo>
                    <a:pt x="6425" y="12"/>
                  </a:lnTo>
                  <a:cubicBezTo>
                    <a:pt x="6429" y="12"/>
                    <a:pt x="6432" y="16"/>
                    <a:pt x="6431" y="21"/>
                  </a:cubicBezTo>
                  <a:cubicBezTo>
                    <a:pt x="6431" y="25"/>
                    <a:pt x="6427" y="28"/>
                    <a:pt x="6422" y="27"/>
                  </a:cubicBezTo>
                  <a:close/>
                  <a:moveTo>
                    <a:pt x="6391" y="22"/>
                  </a:moveTo>
                  <a:lnTo>
                    <a:pt x="6391" y="22"/>
                  </a:lnTo>
                  <a:cubicBezTo>
                    <a:pt x="6386" y="22"/>
                    <a:pt x="6383" y="18"/>
                    <a:pt x="6384" y="13"/>
                  </a:cubicBezTo>
                  <a:cubicBezTo>
                    <a:pt x="6384" y="9"/>
                    <a:pt x="6389" y="6"/>
                    <a:pt x="6393" y="7"/>
                  </a:cubicBezTo>
                  <a:lnTo>
                    <a:pt x="6393" y="7"/>
                  </a:lnTo>
                  <a:cubicBezTo>
                    <a:pt x="6397" y="7"/>
                    <a:pt x="6400" y="11"/>
                    <a:pt x="6400" y="16"/>
                  </a:cubicBezTo>
                  <a:cubicBezTo>
                    <a:pt x="6399" y="20"/>
                    <a:pt x="6395" y="23"/>
                    <a:pt x="6391" y="22"/>
                  </a:cubicBezTo>
                  <a:close/>
                  <a:moveTo>
                    <a:pt x="6359" y="20"/>
                  </a:moveTo>
                  <a:lnTo>
                    <a:pt x="6359" y="20"/>
                  </a:lnTo>
                  <a:cubicBezTo>
                    <a:pt x="6355" y="20"/>
                    <a:pt x="6352" y="16"/>
                    <a:pt x="6352" y="12"/>
                  </a:cubicBezTo>
                  <a:cubicBezTo>
                    <a:pt x="6352" y="7"/>
                    <a:pt x="6356" y="4"/>
                    <a:pt x="6360" y="4"/>
                  </a:cubicBezTo>
                  <a:lnTo>
                    <a:pt x="6360" y="4"/>
                  </a:lnTo>
                  <a:cubicBezTo>
                    <a:pt x="6365" y="5"/>
                    <a:pt x="6368" y="8"/>
                    <a:pt x="6368" y="13"/>
                  </a:cubicBezTo>
                  <a:cubicBezTo>
                    <a:pt x="6368" y="17"/>
                    <a:pt x="6364" y="20"/>
                    <a:pt x="6359" y="20"/>
                  </a:cubicBezTo>
                  <a:close/>
                  <a:moveTo>
                    <a:pt x="6327" y="19"/>
                  </a:moveTo>
                  <a:lnTo>
                    <a:pt x="6327" y="19"/>
                  </a:lnTo>
                  <a:cubicBezTo>
                    <a:pt x="6323" y="18"/>
                    <a:pt x="6320" y="15"/>
                    <a:pt x="6320" y="10"/>
                  </a:cubicBezTo>
                  <a:cubicBezTo>
                    <a:pt x="6320" y="6"/>
                    <a:pt x="6324" y="3"/>
                    <a:pt x="6328" y="3"/>
                  </a:cubicBezTo>
                  <a:lnTo>
                    <a:pt x="6328" y="3"/>
                  </a:lnTo>
                  <a:cubicBezTo>
                    <a:pt x="6333" y="3"/>
                    <a:pt x="6336" y="7"/>
                    <a:pt x="6336" y="11"/>
                  </a:cubicBezTo>
                  <a:cubicBezTo>
                    <a:pt x="6336" y="16"/>
                    <a:pt x="6332" y="19"/>
                    <a:pt x="6327" y="19"/>
                  </a:cubicBezTo>
                  <a:close/>
                  <a:moveTo>
                    <a:pt x="6295" y="17"/>
                  </a:moveTo>
                  <a:lnTo>
                    <a:pt x="6295" y="17"/>
                  </a:lnTo>
                  <a:cubicBezTo>
                    <a:pt x="6291" y="17"/>
                    <a:pt x="6288" y="13"/>
                    <a:pt x="6288" y="9"/>
                  </a:cubicBezTo>
                  <a:cubicBezTo>
                    <a:pt x="6288" y="4"/>
                    <a:pt x="6292" y="1"/>
                    <a:pt x="6296" y="1"/>
                  </a:cubicBezTo>
                  <a:lnTo>
                    <a:pt x="6296" y="1"/>
                  </a:lnTo>
                  <a:cubicBezTo>
                    <a:pt x="6301" y="1"/>
                    <a:pt x="6304" y="5"/>
                    <a:pt x="6304" y="10"/>
                  </a:cubicBezTo>
                  <a:cubicBezTo>
                    <a:pt x="6304" y="14"/>
                    <a:pt x="6300" y="17"/>
                    <a:pt x="6295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41" name="Freeform 444">
              <a:extLst>
                <a:ext uri="{FF2B5EF4-FFF2-40B4-BE49-F238E27FC236}">
                  <a16:creationId xmlns:a16="http://schemas.microsoft.com/office/drawing/2014/main" id="{B90D7A17-7D6A-4AE5-B58D-D06C77E0C8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5940" y="488950"/>
              <a:ext cx="2370455" cy="3399155"/>
            </a:xfrm>
            <a:custGeom>
              <a:avLst/>
              <a:gdLst>
                <a:gd name="T0" fmla="*/ 11404 w 13372"/>
                <a:gd name="T1" fmla="*/ 16 h 19166"/>
                <a:gd name="T2" fmla="*/ 10411 w 13372"/>
                <a:gd name="T3" fmla="*/ 16 h 19166"/>
                <a:gd name="T4" fmla="*/ 9419 w 13372"/>
                <a:gd name="T5" fmla="*/ 16 h 19166"/>
                <a:gd name="T6" fmla="*/ 8426 w 13372"/>
                <a:gd name="T7" fmla="*/ 16 h 19166"/>
                <a:gd name="T8" fmla="*/ 7434 w 13372"/>
                <a:gd name="T9" fmla="*/ 16 h 19166"/>
                <a:gd name="T10" fmla="*/ 6441 w 13372"/>
                <a:gd name="T11" fmla="*/ 16 h 19166"/>
                <a:gd name="T12" fmla="*/ 5449 w 13372"/>
                <a:gd name="T13" fmla="*/ 16 h 19166"/>
                <a:gd name="T14" fmla="*/ 4456 w 13372"/>
                <a:gd name="T15" fmla="*/ 16 h 19166"/>
                <a:gd name="T16" fmla="*/ 3464 w 13372"/>
                <a:gd name="T17" fmla="*/ 16 h 19166"/>
                <a:gd name="T18" fmla="*/ 2471 w 13372"/>
                <a:gd name="T19" fmla="*/ 16 h 19166"/>
                <a:gd name="T20" fmla="*/ 1479 w 13372"/>
                <a:gd name="T21" fmla="*/ 16 h 19166"/>
                <a:gd name="T22" fmla="*/ 512 w 13372"/>
                <a:gd name="T23" fmla="*/ 143 h 19166"/>
                <a:gd name="T24" fmla="*/ 19 w 13372"/>
                <a:gd name="T25" fmla="*/ 946 h 19166"/>
                <a:gd name="T26" fmla="*/ 16 w 13372"/>
                <a:gd name="T27" fmla="*/ 1938 h 19166"/>
                <a:gd name="T28" fmla="*/ 16 w 13372"/>
                <a:gd name="T29" fmla="*/ 2930 h 19166"/>
                <a:gd name="T30" fmla="*/ 16 w 13372"/>
                <a:gd name="T31" fmla="*/ 3923 h 19166"/>
                <a:gd name="T32" fmla="*/ 16 w 13372"/>
                <a:gd name="T33" fmla="*/ 4915 h 19166"/>
                <a:gd name="T34" fmla="*/ 16 w 13372"/>
                <a:gd name="T35" fmla="*/ 5908 h 19166"/>
                <a:gd name="T36" fmla="*/ 16 w 13372"/>
                <a:gd name="T37" fmla="*/ 6900 h 19166"/>
                <a:gd name="T38" fmla="*/ 16 w 13372"/>
                <a:gd name="T39" fmla="*/ 7893 h 19166"/>
                <a:gd name="T40" fmla="*/ 16 w 13372"/>
                <a:gd name="T41" fmla="*/ 8885 h 19166"/>
                <a:gd name="T42" fmla="*/ 16 w 13372"/>
                <a:gd name="T43" fmla="*/ 9878 h 19166"/>
                <a:gd name="T44" fmla="*/ 16 w 13372"/>
                <a:gd name="T45" fmla="*/ 10870 h 19166"/>
                <a:gd name="T46" fmla="*/ 16 w 13372"/>
                <a:gd name="T47" fmla="*/ 11863 h 19166"/>
                <a:gd name="T48" fmla="*/ 16 w 13372"/>
                <a:gd name="T49" fmla="*/ 12855 h 19166"/>
                <a:gd name="T50" fmla="*/ 16 w 13372"/>
                <a:gd name="T51" fmla="*/ 13848 h 19166"/>
                <a:gd name="T52" fmla="*/ 16 w 13372"/>
                <a:gd name="T53" fmla="*/ 14840 h 19166"/>
                <a:gd name="T54" fmla="*/ 16 w 13372"/>
                <a:gd name="T55" fmla="*/ 15833 h 19166"/>
                <a:gd name="T56" fmla="*/ 16 w 13372"/>
                <a:gd name="T57" fmla="*/ 16825 h 19166"/>
                <a:gd name="T58" fmla="*/ 16 w 13372"/>
                <a:gd name="T59" fmla="*/ 17818 h 19166"/>
                <a:gd name="T60" fmla="*/ 214 w 13372"/>
                <a:gd name="T61" fmla="*/ 18762 h 19166"/>
                <a:gd name="T62" fmla="*/ 1075 w 13372"/>
                <a:gd name="T63" fmla="*/ 19150 h 19166"/>
                <a:gd name="T64" fmla="*/ 2067 w 13372"/>
                <a:gd name="T65" fmla="*/ 19150 h 19166"/>
                <a:gd name="T66" fmla="*/ 3060 w 13372"/>
                <a:gd name="T67" fmla="*/ 19150 h 19166"/>
                <a:gd name="T68" fmla="*/ 4052 w 13372"/>
                <a:gd name="T69" fmla="*/ 19150 h 19166"/>
                <a:gd name="T70" fmla="*/ 5045 w 13372"/>
                <a:gd name="T71" fmla="*/ 19150 h 19166"/>
                <a:gd name="T72" fmla="*/ 6037 w 13372"/>
                <a:gd name="T73" fmla="*/ 19150 h 19166"/>
                <a:gd name="T74" fmla="*/ 7030 w 13372"/>
                <a:gd name="T75" fmla="*/ 19150 h 19166"/>
                <a:gd name="T76" fmla="*/ 8022 w 13372"/>
                <a:gd name="T77" fmla="*/ 19150 h 19166"/>
                <a:gd name="T78" fmla="*/ 9015 w 13372"/>
                <a:gd name="T79" fmla="*/ 19150 h 19166"/>
                <a:gd name="T80" fmla="*/ 10007 w 13372"/>
                <a:gd name="T81" fmla="*/ 19150 h 19166"/>
                <a:gd name="T82" fmla="*/ 11000 w 13372"/>
                <a:gd name="T83" fmla="*/ 19150 h 19166"/>
                <a:gd name="T84" fmla="*/ 11992 w 13372"/>
                <a:gd name="T85" fmla="*/ 19150 h 19166"/>
                <a:gd name="T86" fmla="*/ 12942 w 13372"/>
                <a:gd name="T87" fmla="*/ 18972 h 19166"/>
                <a:gd name="T88" fmla="*/ 13356 w 13372"/>
                <a:gd name="T89" fmla="*/ 18123 h 19166"/>
                <a:gd name="T90" fmla="*/ 13356 w 13372"/>
                <a:gd name="T91" fmla="*/ 17130 h 19166"/>
                <a:gd name="T92" fmla="*/ 13356 w 13372"/>
                <a:gd name="T93" fmla="*/ 16138 h 19166"/>
                <a:gd name="T94" fmla="*/ 13356 w 13372"/>
                <a:gd name="T95" fmla="*/ 15145 h 19166"/>
                <a:gd name="T96" fmla="*/ 13356 w 13372"/>
                <a:gd name="T97" fmla="*/ 14153 h 19166"/>
                <a:gd name="T98" fmla="*/ 13356 w 13372"/>
                <a:gd name="T99" fmla="*/ 13160 h 19166"/>
                <a:gd name="T100" fmla="*/ 13356 w 13372"/>
                <a:gd name="T101" fmla="*/ 12168 h 19166"/>
                <a:gd name="T102" fmla="*/ 13356 w 13372"/>
                <a:gd name="T103" fmla="*/ 11175 h 19166"/>
                <a:gd name="T104" fmla="*/ 13356 w 13372"/>
                <a:gd name="T105" fmla="*/ 10183 h 19166"/>
                <a:gd name="T106" fmla="*/ 13356 w 13372"/>
                <a:gd name="T107" fmla="*/ 9190 h 19166"/>
                <a:gd name="T108" fmla="*/ 13356 w 13372"/>
                <a:gd name="T109" fmla="*/ 8198 h 19166"/>
                <a:gd name="T110" fmla="*/ 13356 w 13372"/>
                <a:gd name="T111" fmla="*/ 7205 h 19166"/>
                <a:gd name="T112" fmla="*/ 13356 w 13372"/>
                <a:gd name="T113" fmla="*/ 6213 h 19166"/>
                <a:gd name="T114" fmla="*/ 13356 w 13372"/>
                <a:gd name="T115" fmla="*/ 5220 h 19166"/>
                <a:gd name="T116" fmla="*/ 13356 w 13372"/>
                <a:gd name="T117" fmla="*/ 4228 h 19166"/>
                <a:gd name="T118" fmla="*/ 13356 w 13372"/>
                <a:gd name="T119" fmla="*/ 3235 h 19166"/>
                <a:gd name="T120" fmla="*/ 13356 w 13372"/>
                <a:gd name="T121" fmla="*/ 2243 h 19166"/>
                <a:gd name="T122" fmla="*/ 13356 w 13372"/>
                <a:gd name="T123" fmla="*/ 1250 h 19166"/>
                <a:gd name="T124" fmla="*/ 13096 w 13372"/>
                <a:gd name="T125" fmla="*/ 330 h 19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372" h="19166">
                  <a:moveTo>
                    <a:pt x="12364" y="16"/>
                  </a:moveTo>
                  <a:lnTo>
                    <a:pt x="12364" y="16"/>
                  </a:lnTo>
                  <a:cubicBezTo>
                    <a:pt x="12360" y="16"/>
                    <a:pt x="12356" y="13"/>
                    <a:pt x="12356" y="8"/>
                  </a:cubicBezTo>
                  <a:cubicBezTo>
                    <a:pt x="12356" y="4"/>
                    <a:pt x="12360" y="0"/>
                    <a:pt x="12364" y="0"/>
                  </a:cubicBezTo>
                  <a:lnTo>
                    <a:pt x="12364" y="0"/>
                  </a:lnTo>
                  <a:cubicBezTo>
                    <a:pt x="12369" y="0"/>
                    <a:pt x="12372" y="4"/>
                    <a:pt x="12372" y="8"/>
                  </a:cubicBezTo>
                  <a:cubicBezTo>
                    <a:pt x="12372" y="13"/>
                    <a:pt x="12369" y="16"/>
                    <a:pt x="12364" y="16"/>
                  </a:cubicBezTo>
                  <a:close/>
                  <a:moveTo>
                    <a:pt x="12332" y="16"/>
                  </a:moveTo>
                  <a:lnTo>
                    <a:pt x="12332" y="16"/>
                  </a:lnTo>
                  <a:cubicBezTo>
                    <a:pt x="12328" y="16"/>
                    <a:pt x="12324" y="13"/>
                    <a:pt x="12324" y="8"/>
                  </a:cubicBezTo>
                  <a:cubicBezTo>
                    <a:pt x="12324" y="4"/>
                    <a:pt x="12328" y="0"/>
                    <a:pt x="12332" y="0"/>
                  </a:cubicBezTo>
                  <a:lnTo>
                    <a:pt x="12332" y="0"/>
                  </a:lnTo>
                  <a:cubicBezTo>
                    <a:pt x="12337" y="0"/>
                    <a:pt x="12340" y="4"/>
                    <a:pt x="12340" y="8"/>
                  </a:cubicBezTo>
                  <a:cubicBezTo>
                    <a:pt x="12340" y="13"/>
                    <a:pt x="12337" y="16"/>
                    <a:pt x="12332" y="16"/>
                  </a:cubicBezTo>
                  <a:close/>
                  <a:moveTo>
                    <a:pt x="12300" y="16"/>
                  </a:moveTo>
                  <a:lnTo>
                    <a:pt x="12300" y="16"/>
                  </a:lnTo>
                  <a:cubicBezTo>
                    <a:pt x="12296" y="16"/>
                    <a:pt x="12292" y="13"/>
                    <a:pt x="12292" y="8"/>
                  </a:cubicBezTo>
                  <a:cubicBezTo>
                    <a:pt x="12292" y="4"/>
                    <a:pt x="12296" y="0"/>
                    <a:pt x="12300" y="0"/>
                  </a:cubicBezTo>
                  <a:lnTo>
                    <a:pt x="12300" y="0"/>
                  </a:lnTo>
                  <a:cubicBezTo>
                    <a:pt x="12305" y="0"/>
                    <a:pt x="12308" y="4"/>
                    <a:pt x="12308" y="8"/>
                  </a:cubicBezTo>
                  <a:cubicBezTo>
                    <a:pt x="12308" y="13"/>
                    <a:pt x="12305" y="16"/>
                    <a:pt x="12300" y="16"/>
                  </a:cubicBezTo>
                  <a:close/>
                  <a:moveTo>
                    <a:pt x="12268" y="16"/>
                  </a:moveTo>
                  <a:lnTo>
                    <a:pt x="12268" y="16"/>
                  </a:lnTo>
                  <a:cubicBezTo>
                    <a:pt x="12264" y="16"/>
                    <a:pt x="12260" y="13"/>
                    <a:pt x="12260" y="8"/>
                  </a:cubicBezTo>
                  <a:cubicBezTo>
                    <a:pt x="12260" y="4"/>
                    <a:pt x="12264" y="0"/>
                    <a:pt x="12268" y="0"/>
                  </a:cubicBezTo>
                  <a:lnTo>
                    <a:pt x="12268" y="0"/>
                  </a:lnTo>
                  <a:cubicBezTo>
                    <a:pt x="12273" y="0"/>
                    <a:pt x="12276" y="4"/>
                    <a:pt x="12276" y="8"/>
                  </a:cubicBezTo>
                  <a:cubicBezTo>
                    <a:pt x="12276" y="13"/>
                    <a:pt x="12273" y="16"/>
                    <a:pt x="12268" y="16"/>
                  </a:cubicBezTo>
                  <a:close/>
                  <a:moveTo>
                    <a:pt x="12236" y="16"/>
                  </a:moveTo>
                  <a:lnTo>
                    <a:pt x="12236" y="16"/>
                  </a:lnTo>
                  <a:cubicBezTo>
                    <a:pt x="12232" y="16"/>
                    <a:pt x="12228" y="13"/>
                    <a:pt x="12228" y="8"/>
                  </a:cubicBezTo>
                  <a:cubicBezTo>
                    <a:pt x="12228" y="4"/>
                    <a:pt x="12232" y="0"/>
                    <a:pt x="12236" y="0"/>
                  </a:cubicBezTo>
                  <a:lnTo>
                    <a:pt x="12236" y="0"/>
                  </a:lnTo>
                  <a:cubicBezTo>
                    <a:pt x="12241" y="0"/>
                    <a:pt x="12244" y="4"/>
                    <a:pt x="12244" y="8"/>
                  </a:cubicBezTo>
                  <a:cubicBezTo>
                    <a:pt x="12244" y="13"/>
                    <a:pt x="12241" y="16"/>
                    <a:pt x="12236" y="16"/>
                  </a:cubicBezTo>
                  <a:close/>
                  <a:moveTo>
                    <a:pt x="12204" y="16"/>
                  </a:moveTo>
                  <a:lnTo>
                    <a:pt x="12204" y="16"/>
                  </a:lnTo>
                  <a:cubicBezTo>
                    <a:pt x="12200" y="16"/>
                    <a:pt x="12196" y="13"/>
                    <a:pt x="12196" y="8"/>
                  </a:cubicBezTo>
                  <a:cubicBezTo>
                    <a:pt x="12196" y="4"/>
                    <a:pt x="12200" y="0"/>
                    <a:pt x="12204" y="0"/>
                  </a:cubicBezTo>
                  <a:lnTo>
                    <a:pt x="12204" y="0"/>
                  </a:lnTo>
                  <a:cubicBezTo>
                    <a:pt x="12209" y="0"/>
                    <a:pt x="12212" y="4"/>
                    <a:pt x="12212" y="8"/>
                  </a:cubicBezTo>
                  <a:cubicBezTo>
                    <a:pt x="12212" y="13"/>
                    <a:pt x="12209" y="16"/>
                    <a:pt x="12204" y="16"/>
                  </a:cubicBezTo>
                  <a:close/>
                  <a:moveTo>
                    <a:pt x="12172" y="16"/>
                  </a:moveTo>
                  <a:lnTo>
                    <a:pt x="12172" y="16"/>
                  </a:lnTo>
                  <a:cubicBezTo>
                    <a:pt x="12168" y="16"/>
                    <a:pt x="12164" y="13"/>
                    <a:pt x="12164" y="8"/>
                  </a:cubicBezTo>
                  <a:cubicBezTo>
                    <a:pt x="12164" y="4"/>
                    <a:pt x="12168" y="0"/>
                    <a:pt x="12172" y="0"/>
                  </a:cubicBezTo>
                  <a:lnTo>
                    <a:pt x="12172" y="0"/>
                  </a:lnTo>
                  <a:cubicBezTo>
                    <a:pt x="12177" y="0"/>
                    <a:pt x="12180" y="4"/>
                    <a:pt x="12180" y="8"/>
                  </a:cubicBezTo>
                  <a:cubicBezTo>
                    <a:pt x="12180" y="13"/>
                    <a:pt x="12177" y="16"/>
                    <a:pt x="12172" y="16"/>
                  </a:cubicBezTo>
                  <a:close/>
                  <a:moveTo>
                    <a:pt x="12140" y="16"/>
                  </a:moveTo>
                  <a:lnTo>
                    <a:pt x="12140" y="16"/>
                  </a:lnTo>
                  <a:cubicBezTo>
                    <a:pt x="12136" y="16"/>
                    <a:pt x="12132" y="13"/>
                    <a:pt x="12132" y="8"/>
                  </a:cubicBezTo>
                  <a:cubicBezTo>
                    <a:pt x="12132" y="4"/>
                    <a:pt x="12136" y="0"/>
                    <a:pt x="12140" y="0"/>
                  </a:cubicBezTo>
                  <a:lnTo>
                    <a:pt x="12140" y="0"/>
                  </a:lnTo>
                  <a:cubicBezTo>
                    <a:pt x="12145" y="0"/>
                    <a:pt x="12148" y="4"/>
                    <a:pt x="12148" y="8"/>
                  </a:cubicBezTo>
                  <a:cubicBezTo>
                    <a:pt x="12148" y="13"/>
                    <a:pt x="12145" y="16"/>
                    <a:pt x="12140" y="16"/>
                  </a:cubicBezTo>
                  <a:close/>
                  <a:moveTo>
                    <a:pt x="12108" y="16"/>
                  </a:moveTo>
                  <a:lnTo>
                    <a:pt x="12108" y="16"/>
                  </a:lnTo>
                  <a:cubicBezTo>
                    <a:pt x="12104" y="16"/>
                    <a:pt x="12100" y="13"/>
                    <a:pt x="12100" y="8"/>
                  </a:cubicBezTo>
                  <a:cubicBezTo>
                    <a:pt x="12100" y="4"/>
                    <a:pt x="12104" y="0"/>
                    <a:pt x="12108" y="0"/>
                  </a:cubicBezTo>
                  <a:lnTo>
                    <a:pt x="12108" y="0"/>
                  </a:lnTo>
                  <a:cubicBezTo>
                    <a:pt x="12113" y="0"/>
                    <a:pt x="12116" y="4"/>
                    <a:pt x="12116" y="8"/>
                  </a:cubicBezTo>
                  <a:cubicBezTo>
                    <a:pt x="12116" y="13"/>
                    <a:pt x="12113" y="16"/>
                    <a:pt x="12108" y="16"/>
                  </a:cubicBezTo>
                  <a:close/>
                  <a:moveTo>
                    <a:pt x="12076" y="16"/>
                  </a:moveTo>
                  <a:lnTo>
                    <a:pt x="12076" y="16"/>
                  </a:lnTo>
                  <a:cubicBezTo>
                    <a:pt x="12072" y="16"/>
                    <a:pt x="12068" y="13"/>
                    <a:pt x="12068" y="8"/>
                  </a:cubicBezTo>
                  <a:cubicBezTo>
                    <a:pt x="12068" y="4"/>
                    <a:pt x="12072" y="0"/>
                    <a:pt x="12076" y="0"/>
                  </a:cubicBezTo>
                  <a:lnTo>
                    <a:pt x="12076" y="0"/>
                  </a:lnTo>
                  <a:cubicBezTo>
                    <a:pt x="12081" y="0"/>
                    <a:pt x="12084" y="4"/>
                    <a:pt x="12084" y="8"/>
                  </a:cubicBezTo>
                  <a:cubicBezTo>
                    <a:pt x="12084" y="13"/>
                    <a:pt x="12081" y="16"/>
                    <a:pt x="12076" y="16"/>
                  </a:cubicBezTo>
                  <a:close/>
                  <a:moveTo>
                    <a:pt x="12044" y="16"/>
                  </a:moveTo>
                  <a:lnTo>
                    <a:pt x="12044" y="16"/>
                  </a:lnTo>
                  <a:cubicBezTo>
                    <a:pt x="12040" y="16"/>
                    <a:pt x="12036" y="13"/>
                    <a:pt x="12036" y="8"/>
                  </a:cubicBezTo>
                  <a:cubicBezTo>
                    <a:pt x="12036" y="4"/>
                    <a:pt x="12040" y="0"/>
                    <a:pt x="12044" y="0"/>
                  </a:cubicBezTo>
                  <a:lnTo>
                    <a:pt x="12044" y="0"/>
                  </a:lnTo>
                  <a:cubicBezTo>
                    <a:pt x="12049" y="0"/>
                    <a:pt x="12052" y="4"/>
                    <a:pt x="12052" y="8"/>
                  </a:cubicBezTo>
                  <a:cubicBezTo>
                    <a:pt x="12052" y="13"/>
                    <a:pt x="12049" y="16"/>
                    <a:pt x="12044" y="16"/>
                  </a:cubicBezTo>
                  <a:close/>
                  <a:moveTo>
                    <a:pt x="12012" y="16"/>
                  </a:moveTo>
                  <a:lnTo>
                    <a:pt x="12012" y="16"/>
                  </a:lnTo>
                  <a:cubicBezTo>
                    <a:pt x="12008" y="16"/>
                    <a:pt x="12004" y="13"/>
                    <a:pt x="12004" y="8"/>
                  </a:cubicBezTo>
                  <a:cubicBezTo>
                    <a:pt x="12004" y="4"/>
                    <a:pt x="12008" y="0"/>
                    <a:pt x="12012" y="0"/>
                  </a:cubicBezTo>
                  <a:lnTo>
                    <a:pt x="12012" y="0"/>
                  </a:lnTo>
                  <a:cubicBezTo>
                    <a:pt x="12017" y="0"/>
                    <a:pt x="12020" y="4"/>
                    <a:pt x="12020" y="8"/>
                  </a:cubicBezTo>
                  <a:cubicBezTo>
                    <a:pt x="12020" y="13"/>
                    <a:pt x="12017" y="16"/>
                    <a:pt x="12012" y="16"/>
                  </a:cubicBezTo>
                  <a:close/>
                  <a:moveTo>
                    <a:pt x="11980" y="16"/>
                  </a:moveTo>
                  <a:lnTo>
                    <a:pt x="11980" y="16"/>
                  </a:lnTo>
                  <a:cubicBezTo>
                    <a:pt x="11976" y="16"/>
                    <a:pt x="11972" y="13"/>
                    <a:pt x="11972" y="8"/>
                  </a:cubicBezTo>
                  <a:cubicBezTo>
                    <a:pt x="11972" y="4"/>
                    <a:pt x="11976" y="0"/>
                    <a:pt x="11980" y="0"/>
                  </a:cubicBezTo>
                  <a:lnTo>
                    <a:pt x="11980" y="0"/>
                  </a:lnTo>
                  <a:cubicBezTo>
                    <a:pt x="11985" y="0"/>
                    <a:pt x="11988" y="4"/>
                    <a:pt x="11988" y="8"/>
                  </a:cubicBezTo>
                  <a:cubicBezTo>
                    <a:pt x="11988" y="13"/>
                    <a:pt x="11985" y="16"/>
                    <a:pt x="11980" y="16"/>
                  </a:cubicBezTo>
                  <a:close/>
                  <a:moveTo>
                    <a:pt x="11948" y="16"/>
                  </a:moveTo>
                  <a:lnTo>
                    <a:pt x="11948" y="16"/>
                  </a:lnTo>
                  <a:cubicBezTo>
                    <a:pt x="11944" y="16"/>
                    <a:pt x="11940" y="13"/>
                    <a:pt x="11940" y="8"/>
                  </a:cubicBezTo>
                  <a:cubicBezTo>
                    <a:pt x="11940" y="4"/>
                    <a:pt x="11944" y="0"/>
                    <a:pt x="11948" y="0"/>
                  </a:cubicBezTo>
                  <a:lnTo>
                    <a:pt x="11948" y="0"/>
                  </a:lnTo>
                  <a:cubicBezTo>
                    <a:pt x="11953" y="0"/>
                    <a:pt x="11956" y="4"/>
                    <a:pt x="11956" y="8"/>
                  </a:cubicBezTo>
                  <a:cubicBezTo>
                    <a:pt x="11956" y="13"/>
                    <a:pt x="11953" y="16"/>
                    <a:pt x="11948" y="16"/>
                  </a:cubicBezTo>
                  <a:close/>
                  <a:moveTo>
                    <a:pt x="11916" y="16"/>
                  </a:moveTo>
                  <a:lnTo>
                    <a:pt x="11916" y="16"/>
                  </a:lnTo>
                  <a:cubicBezTo>
                    <a:pt x="11912" y="16"/>
                    <a:pt x="11908" y="13"/>
                    <a:pt x="11908" y="8"/>
                  </a:cubicBezTo>
                  <a:cubicBezTo>
                    <a:pt x="11908" y="4"/>
                    <a:pt x="11912" y="0"/>
                    <a:pt x="11916" y="0"/>
                  </a:cubicBezTo>
                  <a:lnTo>
                    <a:pt x="11916" y="0"/>
                  </a:lnTo>
                  <a:cubicBezTo>
                    <a:pt x="11921" y="0"/>
                    <a:pt x="11924" y="4"/>
                    <a:pt x="11924" y="8"/>
                  </a:cubicBezTo>
                  <a:cubicBezTo>
                    <a:pt x="11924" y="13"/>
                    <a:pt x="11921" y="16"/>
                    <a:pt x="11916" y="16"/>
                  </a:cubicBezTo>
                  <a:close/>
                  <a:moveTo>
                    <a:pt x="11884" y="16"/>
                  </a:moveTo>
                  <a:lnTo>
                    <a:pt x="11884" y="16"/>
                  </a:lnTo>
                  <a:cubicBezTo>
                    <a:pt x="11880" y="16"/>
                    <a:pt x="11876" y="13"/>
                    <a:pt x="11876" y="8"/>
                  </a:cubicBezTo>
                  <a:cubicBezTo>
                    <a:pt x="11876" y="4"/>
                    <a:pt x="11880" y="0"/>
                    <a:pt x="11884" y="0"/>
                  </a:cubicBezTo>
                  <a:lnTo>
                    <a:pt x="11884" y="0"/>
                  </a:lnTo>
                  <a:cubicBezTo>
                    <a:pt x="11889" y="0"/>
                    <a:pt x="11892" y="4"/>
                    <a:pt x="11892" y="8"/>
                  </a:cubicBezTo>
                  <a:cubicBezTo>
                    <a:pt x="11892" y="13"/>
                    <a:pt x="11889" y="16"/>
                    <a:pt x="11884" y="16"/>
                  </a:cubicBezTo>
                  <a:close/>
                  <a:moveTo>
                    <a:pt x="11852" y="16"/>
                  </a:moveTo>
                  <a:lnTo>
                    <a:pt x="11852" y="16"/>
                  </a:lnTo>
                  <a:cubicBezTo>
                    <a:pt x="11848" y="16"/>
                    <a:pt x="11844" y="13"/>
                    <a:pt x="11844" y="8"/>
                  </a:cubicBezTo>
                  <a:cubicBezTo>
                    <a:pt x="11844" y="4"/>
                    <a:pt x="11848" y="0"/>
                    <a:pt x="11852" y="0"/>
                  </a:cubicBezTo>
                  <a:lnTo>
                    <a:pt x="11852" y="0"/>
                  </a:lnTo>
                  <a:cubicBezTo>
                    <a:pt x="11857" y="0"/>
                    <a:pt x="11860" y="4"/>
                    <a:pt x="11860" y="8"/>
                  </a:cubicBezTo>
                  <a:cubicBezTo>
                    <a:pt x="11860" y="13"/>
                    <a:pt x="11857" y="16"/>
                    <a:pt x="11852" y="16"/>
                  </a:cubicBezTo>
                  <a:close/>
                  <a:moveTo>
                    <a:pt x="11820" y="16"/>
                  </a:moveTo>
                  <a:lnTo>
                    <a:pt x="11820" y="16"/>
                  </a:lnTo>
                  <a:cubicBezTo>
                    <a:pt x="11816" y="16"/>
                    <a:pt x="11812" y="13"/>
                    <a:pt x="11812" y="8"/>
                  </a:cubicBezTo>
                  <a:cubicBezTo>
                    <a:pt x="11812" y="4"/>
                    <a:pt x="11816" y="0"/>
                    <a:pt x="11820" y="0"/>
                  </a:cubicBezTo>
                  <a:lnTo>
                    <a:pt x="11820" y="0"/>
                  </a:lnTo>
                  <a:cubicBezTo>
                    <a:pt x="11825" y="0"/>
                    <a:pt x="11828" y="4"/>
                    <a:pt x="11828" y="8"/>
                  </a:cubicBezTo>
                  <a:cubicBezTo>
                    <a:pt x="11828" y="13"/>
                    <a:pt x="11825" y="16"/>
                    <a:pt x="11820" y="16"/>
                  </a:cubicBezTo>
                  <a:close/>
                  <a:moveTo>
                    <a:pt x="11788" y="16"/>
                  </a:moveTo>
                  <a:lnTo>
                    <a:pt x="11788" y="16"/>
                  </a:lnTo>
                  <a:cubicBezTo>
                    <a:pt x="11784" y="16"/>
                    <a:pt x="11780" y="13"/>
                    <a:pt x="11780" y="8"/>
                  </a:cubicBezTo>
                  <a:cubicBezTo>
                    <a:pt x="11780" y="4"/>
                    <a:pt x="11784" y="0"/>
                    <a:pt x="11788" y="0"/>
                  </a:cubicBezTo>
                  <a:lnTo>
                    <a:pt x="11788" y="0"/>
                  </a:lnTo>
                  <a:cubicBezTo>
                    <a:pt x="11793" y="0"/>
                    <a:pt x="11796" y="4"/>
                    <a:pt x="11796" y="8"/>
                  </a:cubicBezTo>
                  <a:cubicBezTo>
                    <a:pt x="11796" y="13"/>
                    <a:pt x="11793" y="16"/>
                    <a:pt x="11788" y="16"/>
                  </a:cubicBezTo>
                  <a:close/>
                  <a:moveTo>
                    <a:pt x="11756" y="16"/>
                  </a:moveTo>
                  <a:lnTo>
                    <a:pt x="11756" y="16"/>
                  </a:lnTo>
                  <a:cubicBezTo>
                    <a:pt x="11752" y="16"/>
                    <a:pt x="11748" y="13"/>
                    <a:pt x="11748" y="8"/>
                  </a:cubicBezTo>
                  <a:cubicBezTo>
                    <a:pt x="11748" y="4"/>
                    <a:pt x="11752" y="0"/>
                    <a:pt x="11756" y="0"/>
                  </a:cubicBezTo>
                  <a:lnTo>
                    <a:pt x="11756" y="0"/>
                  </a:lnTo>
                  <a:cubicBezTo>
                    <a:pt x="11761" y="0"/>
                    <a:pt x="11764" y="4"/>
                    <a:pt x="11764" y="8"/>
                  </a:cubicBezTo>
                  <a:cubicBezTo>
                    <a:pt x="11764" y="13"/>
                    <a:pt x="11761" y="16"/>
                    <a:pt x="11756" y="16"/>
                  </a:cubicBezTo>
                  <a:close/>
                  <a:moveTo>
                    <a:pt x="11724" y="16"/>
                  </a:moveTo>
                  <a:lnTo>
                    <a:pt x="11724" y="16"/>
                  </a:lnTo>
                  <a:cubicBezTo>
                    <a:pt x="11720" y="16"/>
                    <a:pt x="11716" y="13"/>
                    <a:pt x="11716" y="8"/>
                  </a:cubicBezTo>
                  <a:cubicBezTo>
                    <a:pt x="11716" y="4"/>
                    <a:pt x="11720" y="0"/>
                    <a:pt x="11724" y="0"/>
                  </a:cubicBezTo>
                  <a:lnTo>
                    <a:pt x="11724" y="0"/>
                  </a:lnTo>
                  <a:cubicBezTo>
                    <a:pt x="11729" y="0"/>
                    <a:pt x="11732" y="4"/>
                    <a:pt x="11732" y="8"/>
                  </a:cubicBezTo>
                  <a:cubicBezTo>
                    <a:pt x="11732" y="13"/>
                    <a:pt x="11729" y="16"/>
                    <a:pt x="11724" y="16"/>
                  </a:cubicBezTo>
                  <a:close/>
                  <a:moveTo>
                    <a:pt x="11692" y="16"/>
                  </a:moveTo>
                  <a:lnTo>
                    <a:pt x="11692" y="16"/>
                  </a:lnTo>
                  <a:cubicBezTo>
                    <a:pt x="11688" y="16"/>
                    <a:pt x="11684" y="13"/>
                    <a:pt x="11684" y="8"/>
                  </a:cubicBezTo>
                  <a:cubicBezTo>
                    <a:pt x="11684" y="4"/>
                    <a:pt x="11688" y="0"/>
                    <a:pt x="11692" y="0"/>
                  </a:cubicBezTo>
                  <a:lnTo>
                    <a:pt x="11692" y="0"/>
                  </a:lnTo>
                  <a:cubicBezTo>
                    <a:pt x="11697" y="0"/>
                    <a:pt x="11700" y="4"/>
                    <a:pt x="11700" y="8"/>
                  </a:cubicBezTo>
                  <a:cubicBezTo>
                    <a:pt x="11700" y="13"/>
                    <a:pt x="11697" y="16"/>
                    <a:pt x="11692" y="16"/>
                  </a:cubicBezTo>
                  <a:close/>
                  <a:moveTo>
                    <a:pt x="11660" y="16"/>
                  </a:moveTo>
                  <a:lnTo>
                    <a:pt x="11660" y="16"/>
                  </a:lnTo>
                  <a:cubicBezTo>
                    <a:pt x="11656" y="16"/>
                    <a:pt x="11652" y="13"/>
                    <a:pt x="11652" y="8"/>
                  </a:cubicBezTo>
                  <a:cubicBezTo>
                    <a:pt x="11652" y="4"/>
                    <a:pt x="11656" y="0"/>
                    <a:pt x="11660" y="0"/>
                  </a:cubicBezTo>
                  <a:lnTo>
                    <a:pt x="11660" y="0"/>
                  </a:lnTo>
                  <a:cubicBezTo>
                    <a:pt x="11665" y="0"/>
                    <a:pt x="11668" y="4"/>
                    <a:pt x="11668" y="8"/>
                  </a:cubicBezTo>
                  <a:cubicBezTo>
                    <a:pt x="11668" y="13"/>
                    <a:pt x="11665" y="16"/>
                    <a:pt x="11660" y="16"/>
                  </a:cubicBezTo>
                  <a:close/>
                  <a:moveTo>
                    <a:pt x="11628" y="16"/>
                  </a:moveTo>
                  <a:lnTo>
                    <a:pt x="11628" y="16"/>
                  </a:lnTo>
                  <a:cubicBezTo>
                    <a:pt x="11624" y="16"/>
                    <a:pt x="11620" y="13"/>
                    <a:pt x="11620" y="8"/>
                  </a:cubicBezTo>
                  <a:cubicBezTo>
                    <a:pt x="11620" y="4"/>
                    <a:pt x="11624" y="0"/>
                    <a:pt x="11628" y="0"/>
                  </a:cubicBezTo>
                  <a:lnTo>
                    <a:pt x="11628" y="0"/>
                  </a:lnTo>
                  <a:cubicBezTo>
                    <a:pt x="11632" y="0"/>
                    <a:pt x="11636" y="4"/>
                    <a:pt x="11636" y="8"/>
                  </a:cubicBezTo>
                  <a:cubicBezTo>
                    <a:pt x="11636" y="13"/>
                    <a:pt x="11632" y="16"/>
                    <a:pt x="11628" y="16"/>
                  </a:cubicBezTo>
                  <a:close/>
                  <a:moveTo>
                    <a:pt x="11596" y="16"/>
                  </a:moveTo>
                  <a:lnTo>
                    <a:pt x="11596" y="16"/>
                  </a:lnTo>
                  <a:cubicBezTo>
                    <a:pt x="11592" y="16"/>
                    <a:pt x="11588" y="13"/>
                    <a:pt x="11588" y="8"/>
                  </a:cubicBezTo>
                  <a:cubicBezTo>
                    <a:pt x="11588" y="4"/>
                    <a:pt x="11592" y="0"/>
                    <a:pt x="11596" y="0"/>
                  </a:cubicBezTo>
                  <a:lnTo>
                    <a:pt x="11596" y="0"/>
                  </a:lnTo>
                  <a:cubicBezTo>
                    <a:pt x="11600" y="0"/>
                    <a:pt x="11604" y="4"/>
                    <a:pt x="11604" y="8"/>
                  </a:cubicBezTo>
                  <a:cubicBezTo>
                    <a:pt x="11604" y="13"/>
                    <a:pt x="11600" y="16"/>
                    <a:pt x="11596" y="16"/>
                  </a:cubicBezTo>
                  <a:close/>
                  <a:moveTo>
                    <a:pt x="11564" y="16"/>
                  </a:moveTo>
                  <a:lnTo>
                    <a:pt x="11564" y="16"/>
                  </a:lnTo>
                  <a:cubicBezTo>
                    <a:pt x="11560" y="16"/>
                    <a:pt x="11556" y="13"/>
                    <a:pt x="11556" y="8"/>
                  </a:cubicBezTo>
                  <a:cubicBezTo>
                    <a:pt x="11556" y="4"/>
                    <a:pt x="11560" y="0"/>
                    <a:pt x="11564" y="0"/>
                  </a:cubicBezTo>
                  <a:lnTo>
                    <a:pt x="11564" y="0"/>
                  </a:lnTo>
                  <a:cubicBezTo>
                    <a:pt x="11568" y="0"/>
                    <a:pt x="11572" y="4"/>
                    <a:pt x="11572" y="8"/>
                  </a:cubicBezTo>
                  <a:cubicBezTo>
                    <a:pt x="11572" y="13"/>
                    <a:pt x="11568" y="16"/>
                    <a:pt x="11564" y="16"/>
                  </a:cubicBezTo>
                  <a:close/>
                  <a:moveTo>
                    <a:pt x="11532" y="16"/>
                  </a:moveTo>
                  <a:lnTo>
                    <a:pt x="11532" y="16"/>
                  </a:lnTo>
                  <a:cubicBezTo>
                    <a:pt x="11528" y="16"/>
                    <a:pt x="11524" y="13"/>
                    <a:pt x="11524" y="8"/>
                  </a:cubicBezTo>
                  <a:cubicBezTo>
                    <a:pt x="11524" y="4"/>
                    <a:pt x="11528" y="0"/>
                    <a:pt x="11532" y="0"/>
                  </a:cubicBezTo>
                  <a:lnTo>
                    <a:pt x="11532" y="0"/>
                  </a:lnTo>
                  <a:cubicBezTo>
                    <a:pt x="11536" y="0"/>
                    <a:pt x="11540" y="4"/>
                    <a:pt x="11540" y="8"/>
                  </a:cubicBezTo>
                  <a:cubicBezTo>
                    <a:pt x="11540" y="13"/>
                    <a:pt x="11536" y="16"/>
                    <a:pt x="11532" y="16"/>
                  </a:cubicBezTo>
                  <a:close/>
                  <a:moveTo>
                    <a:pt x="11500" y="16"/>
                  </a:moveTo>
                  <a:lnTo>
                    <a:pt x="11500" y="16"/>
                  </a:lnTo>
                  <a:cubicBezTo>
                    <a:pt x="11496" y="16"/>
                    <a:pt x="11492" y="13"/>
                    <a:pt x="11492" y="8"/>
                  </a:cubicBezTo>
                  <a:cubicBezTo>
                    <a:pt x="11492" y="4"/>
                    <a:pt x="11496" y="0"/>
                    <a:pt x="11500" y="0"/>
                  </a:cubicBezTo>
                  <a:lnTo>
                    <a:pt x="11500" y="0"/>
                  </a:lnTo>
                  <a:cubicBezTo>
                    <a:pt x="11504" y="0"/>
                    <a:pt x="11508" y="4"/>
                    <a:pt x="11508" y="8"/>
                  </a:cubicBezTo>
                  <a:cubicBezTo>
                    <a:pt x="11508" y="13"/>
                    <a:pt x="11504" y="16"/>
                    <a:pt x="11500" y="16"/>
                  </a:cubicBezTo>
                  <a:close/>
                  <a:moveTo>
                    <a:pt x="11468" y="16"/>
                  </a:moveTo>
                  <a:lnTo>
                    <a:pt x="11468" y="16"/>
                  </a:lnTo>
                  <a:cubicBezTo>
                    <a:pt x="11464" y="16"/>
                    <a:pt x="11460" y="13"/>
                    <a:pt x="11460" y="8"/>
                  </a:cubicBezTo>
                  <a:cubicBezTo>
                    <a:pt x="11460" y="4"/>
                    <a:pt x="11464" y="0"/>
                    <a:pt x="11468" y="0"/>
                  </a:cubicBezTo>
                  <a:lnTo>
                    <a:pt x="11468" y="0"/>
                  </a:lnTo>
                  <a:cubicBezTo>
                    <a:pt x="11472" y="0"/>
                    <a:pt x="11476" y="4"/>
                    <a:pt x="11476" y="8"/>
                  </a:cubicBezTo>
                  <a:cubicBezTo>
                    <a:pt x="11476" y="13"/>
                    <a:pt x="11472" y="16"/>
                    <a:pt x="11468" y="16"/>
                  </a:cubicBezTo>
                  <a:close/>
                  <a:moveTo>
                    <a:pt x="11436" y="16"/>
                  </a:moveTo>
                  <a:lnTo>
                    <a:pt x="11436" y="16"/>
                  </a:lnTo>
                  <a:cubicBezTo>
                    <a:pt x="11432" y="16"/>
                    <a:pt x="11428" y="13"/>
                    <a:pt x="11428" y="8"/>
                  </a:cubicBezTo>
                  <a:cubicBezTo>
                    <a:pt x="11428" y="4"/>
                    <a:pt x="11432" y="0"/>
                    <a:pt x="11436" y="0"/>
                  </a:cubicBezTo>
                  <a:lnTo>
                    <a:pt x="11436" y="0"/>
                  </a:lnTo>
                  <a:cubicBezTo>
                    <a:pt x="11440" y="0"/>
                    <a:pt x="11444" y="4"/>
                    <a:pt x="11444" y="8"/>
                  </a:cubicBezTo>
                  <a:cubicBezTo>
                    <a:pt x="11444" y="13"/>
                    <a:pt x="11440" y="16"/>
                    <a:pt x="11436" y="16"/>
                  </a:cubicBezTo>
                  <a:close/>
                  <a:moveTo>
                    <a:pt x="11404" y="16"/>
                  </a:moveTo>
                  <a:lnTo>
                    <a:pt x="11404" y="16"/>
                  </a:lnTo>
                  <a:cubicBezTo>
                    <a:pt x="11400" y="16"/>
                    <a:pt x="11396" y="13"/>
                    <a:pt x="11396" y="8"/>
                  </a:cubicBezTo>
                  <a:cubicBezTo>
                    <a:pt x="11396" y="4"/>
                    <a:pt x="11400" y="0"/>
                    <a:pt x="11404" y="0"/>
                  </a:cubicBezTo>
                  <a:lnTo>
                    <a:pt x="11404" y="0"/>
                  </a:lnTo>
                  <a:cubicBezTo>
                    <a:pt x="11408" y="0"/>
                    <a:pt x="11412" y="4"/>
                    <a:pt x="11412" y="8"/>
                  </a:cubicBezTo>
                  <a:cubicBezTo>
                    <a:pt x="11412" y="13"/>
                    <a:pt x="11408" y="16"/>
                    <a:pt x="11404" y="16"/>
                  </a:cubicBezTo>
                  <a:close/>
                  <a:moveTo>
                    <a:pt x="11372" y="16"/>
                  </a:moveTo>
                  <a:lnTo>
                    <a:pt x="11372" y="16"/>
                  </a:lnTo>
                  <a:cubicBezTo>
                    <a:pt x="11367" y="16"/>
                    <a:pt x="11364" y="13"/>
                    <a:pt x="11364" y="8"/>
                  </a:cubicBezTo>
                  <a:cubicBezTo>
                    <a:pt x="11364" y="4"/>
                    <a:pt x="11367" y="0"/>
                    <a:pt x="11372" y="0"/>
                  </a:cubicBezTo>
                  <a:lnTo>
                    <a:pt x="11372" y="0"/>
                  </a:lnTo>
                  <a:cubicBezTo>
                    <a:pt x="11376" y="0"/>
                    <a:pt x="11380" y="4"/>
                    <a:pt x="11380" y="8"/>
                  </a:cubicBezTo>
                  <a:cubicBezTo>
                    <a:pt x="11380" y="13"/>
                    <a:pt x="11376" y="16"/>
                    <a:pt x="11372" y="16"/>
                  </a:cubicBezTo>
                  <a:close/>
                  <a:moveTo>
                    <a:pt x="11340" y="16"/>
                  </a:moveTo>
                  <a:lnTo>
                    <a:pt x="11340" y="16"/>
                  </a:lnTo>
                  <a:cubicBezTo>
                    <a:pt x="11335" y="16"/>
                    <a:pt x="11332" y="13"/>
                    <a:pt x="11332" y="8"/>
                  </a:cubicBezTo>
                  <a:cubicBezTo>
                    <a:pt x="11332" y="4"/>
                    <a:pt x="11335" y="0"/>
                    <a:pt x="11340" y="0"/>
                  </a:cubicBezTo>
                  <a:lnTo>
                    <a:pt x="11340" y="0"/>
                  </a:lnTo>
                  <a:cubicBezTo>
                    <a:pt x="11344" y="0"/>
                    <a:pt x="11348" y="4"/>
                    <a:pt x="11348" y="8"/>
                  </a:cubicBezTo>
                  <a:cubicBezTo>
                    <a:pt x="11348" y="13"/>
                    <a:pt x="11344" y="16"/>
                    <a:pt x="11340" y="16"/>
                  </a:cubicBezTo>
                  <a:close/>
                  <a:moveTo>
                    <a:pt x="11308" y="16"/>
                  </a:moveTo>
                  <a:lnTo>
                    <a:pt x="11308" y="16"/>
                  </a:lnTo>
                  <a:cubicBezTo>
                    <a:pt x="11303" y="16"/>
                    <a:pt x="11300" y="13"/>
                    <a:pt x="11300" y="8"/>
                  </a:cubicBezTo>
                  <a:cubicBezTo>
                    <a:pt x="11300" y="4"/>
                    <a:pt x="11303" y="0"/>
                    <a:pt x="11308" y="0"/>
                  </a:cubicBezTo>
                  <a:lnTo>
                    <a:pt x="11308" y="0"/>
                  </a:lnTo>
                  <a:cubicBezTo>
                    <a:pt x="11312" y="0"/>
                    <a:pt x="11316" y="4"/>
                    <a:pt x="11316" y="8"/>
                  </a:cubicBezTo>
                  <a:cubicBezTo>
                    <a:pt x="11316" y="13"/>
                    <a:pt x="11312" y="16"/>
                    <a:pt x="11308" y="16"/>
                  </a:cubicBezTo>
                  <a:close/>
                  <a:moveTo>
                    <a:pt x="11276" y="16"/>
                  </a:moveTo>
                  <a:lnTo>
                    <a:pt x="11276" y="16"/>
                  </a:lnTo>
                  <a:cubicBezTo>
                    <a:pt x="11271" y="16"/>
                    <a:pt x="11268" y="13"/>
                    <a:pt x="11268" y="8"/>
                  </a:cubicBezTo>
                  <a:cubicBezTo>
                    <a:pt x="11268" y="4"/>
                    <a:pt x="11271" y="0"/>
                    <a:pt x="11276" y="0"/>
                  </a:cubicBezTo>
                  <a:lnTo>
                    <a:pt x="11276" y="0"/>
                  </a:lnTo>
                  <a:cubicBezTo>
                    <a:pt x="11280" y="0"/>
                    <a:pt x="11284" y="4"/>
                    <a:pt x="11284" y="8"/>
                  </a:cubicBezTo>
                  <a:cubicBezTo>
                    <a:pt x="11284" y="13"/>
                    <a:pt x="11280" y="16"/>
                    <a:pt x="11276" y="16"/>
                  </a:cubicBezTo>
                  <a:close/>
                  <a:moveTo>
                    <a:pt x="11244" y="16"/>
                  </a:moveTo>
                  <a:lnTo>
                    <a:pt x="11244" y="16"/>
                  </a:lnTo>
                  <a:cubicBezTo>
                    <a:pt x="11239" y="16"/>
                    <a:pt x="11236" y="13"/>
                    <a:pt x="11236" y="8"/>
                  </a:cubicBezTo>
                  <a:cubicBezTo>
                    <a:pt x="11236" y="4"/>
                    <a:pt x="11239" y="0"/>
                    <a:pt x="11244" y="0"/>
                  </a:cubicBezTo>
                  <a:lnTo>
                    <a:pt x="11244" y="0"/>
                  </a:lnTo>
                  <a:cubicBezTo>
                    <a:pt x="11248" y="0"/>
                    <a:pt x="11252" y="4"/>
                    <a:pt x="11252" y="8"/>
                  </a:cubicBezTo>
                  <a:cubicBezTo>
                    <a:pt x="11252" y="13"/>
                    <a:pt x="11248" y="16"/>
                    <a:pt x="11244" y="16"/>
                  </a:cubicBezTo>
                  <a:close/>
                  <a:moveTo>
                    <a:pt x="11212" y="16"/>
                  </a:moveTo>
                  <a:lnTo>
                    <a:pt x="11212" y="16"/>
                  </a:lnTo>
                  <a:cubicBezTo>
                    <a:pt x="11207" y="16"/>
                    <a:pt x="11204" y="13"/>
                    <a:pt x="11204" y="8"/>
                  </a:cubicBezTo>
                  <a:cubicBezTo>
                    <a:pt x="11204" y="4"/>
                    <a:pt x="11207" y="0"/>
                    <a:pt x="11212" y="0"/>
                  </a:cubicBezTo>
                  <a:lnTo>
                    <a:pt x="11212" y="0"/>
                  </a:lnTo>
                  <a:cubicBezTo>
                    <a:pt x="11216" y="0"/>
                    <a:pt x="11220" y="4"/>
                    <a:pt x="11220" y="8"/>
                  </a:cubicBezTo>
                  <a:cubicBezTo>
                    <a:pt x="11220" y="13"/>
                    <a:pt x="11216" y="16"/>
                    <a:pt x="11212" y="16"/>
                  </a:cubicBezTo>
                  <a:close/>
                  <a:moveTo>
                    <a:pt x="11180" y="16"/>
                  </a:moveTo>
                  <a:lnTo>
                    <a:pt x="11180" y="16"/>
                  </a:lnTo>
                  <a:cubicBezTo>
                    <a:pt x="11175" y="16"/>
                    <a:pt x="11172" y="13"/>
                    <a:pt x="11172" y="8"/>
                  </a:cubicBezTo>
                  <a:cubicBezTo>
                    <a:pt x="11172" y="4"/>
                    <a:pt x="11175" y="0"/>
                    <a:pt x="11180" y="0"/>
                  </a:cubicBezTo>
                  <a:lnTo>
                    <a:pt x="11180" y="0"/>
                  </a:lnTo>
                  <a:cubicBezTo>
                    <a:pt x="11184" y="0"/>
                    <a:pt x="11188" y="4"/>
                    <a:pt x="11188" y="8"/>
                  </a:cubicBezTo>
                  <a:cubicBezTo>
                    <a:pt x="11188" y="13"/>
                    <a:pt x="11184" y="16"/>
                    <a:pt x="11180" y="16"/>
                  </a:cubicBezTo>
                  <a:close/>
                  <a:moveTo>
                    <a:pt x="11148" y="16"/>
                  </a:moveTo>
                  <a:lnTo>
                    <a:pt x="11148" y="16"/>
                  </a:lnTo>
                  <a:cubicBezTo>
                    <a:pt x="11143" y="16"/>
                    <a:pt x="11140" y="13"/>
                    <a:pt x="11140" y="8"/>
                  </a:cubicBezTo>
                  <a:cubicBezTo>
                    <a:pt x="11140" y="4"/>
                    <a:pt x="11143" y="0"/>
                    <a:pt x="11148" y="0"/>
                  </a:cubicBezTo>
                  <a:lnTo>
                    <a:pt x="11148" y="0"/>
                  </a:lnTo>
                  <a:cubicBezTo>
                    <a:pt x="11152" y="0"/>
                    <a:pt x="11156" y="4"/>
                    <a:pt x="11156" y="8"/>
                  </a:cubicBezTo>
                  <a:cubicBezTo>
                    <a:pt x="11156" y="13"/>
                    <a:pt x="11152" y="16"/>
                    <a:pt x="11148" y="16"/>
                  </a:cubicBezTo>
                  <a:close/>
                  <a:moveTo>
                    <a:pt x="11116" y="16"/>
                  </a:moveTo>
                  <a:lnTo>
                    <a:pt x="11116" y="16"/>
                  </a:lnTo>
                  <a:cubicBezTo>
                    <a:pt x="11111" y="16"/>
                    <a:pt x="11108" y="13"/>
                    <a:pt x="11108" y="8"/>
                  </a:cubicBezTo>
                  <a:cubicBezTo>
                    <a:pt x="11108" y="4"/>
                    <a:pt x="11111" y="0"/>
                    <a:pt x="11116" y="0"/>
                  </a:cubicBezTo>
                  <a:lnTo>
                    <a:pt x="11116" y="0"/>
                  </a:lnTo>
                  <a:cubicBezTo>
                    <a:pt x="11120" y="0"/>
                    <a:pt x="11124" y="4"/>
                    <a:pt x="11124" y="8"/>
                  </a:cubicBezTo>
                  <a:cubicBezTo>
                    <a:pt x="11124" y="13"/>
                    <a:pt x="11120" y="16"/>
                    <a:pt x="11116" y="16"/>
                  </a:cubicBezTo>
                  <a:close/>
                  <a:moveTo>
                    <a:pt x="11084" y="16"/>
                  </a:moveTo>
                  <a:lnTo>
                    <a:pt x="11084" y="16"/>
                  </a:lnTo>
                  <a:cubicBezTo>
                    <a:pt x="11079" y="16"/>
                    <a:pt x="11076" y="13"/>
                    <a:pt x="11076" y="8"/>
                  </a:cubicBezTo>
                  <a:cubicBezTo>
                    <a:pt x="11076" y="4"/>
                    <a:pt x="11079" y="0"/>
                    <a:pt x="11084" y="0"/>
                  </a:cubicBezTo>
                  <a:lnTo>
                    <a:pt x="11084" y="0"/>
                  </a:lnTo>
                  <a:cubicBezTo>
                    <a:pt x="11088" y="0"/>
                    <a:pt x="11092" y="4"/>
                    <a:pt x="11092" y="8"/>
                  </a:cubicBezTo>
                  <a:cubicBezTo>
                    <a:pt x="11092" y="13"/>
                    <a:pt x="11088" y="16"/>
                    <a:pt x="11084" y="16"/>
                  </a:cubicBezTo>
                  <a:close/>
                  <a:moveTo>
                    <a:pt x="11052" y="16"/>
                  </a:moveTo>
                  <a:lnTo>
                    <a:pt x="11052" y="16"/>
                  </a:lnTo>
                  <a:cubicBezTo>
                    <a:pt x="11047" y="16"/>
                    <a:pt x="11044" y="13"/>
                    <a:pt x="11044" y="8"/>
                  </a:cubicBezTo>
                  <a:cubicBezTo>
                    <a:pt x="11044" y="4"/>
                    <a:pt x="11047" y="0"/>
                    <a:pt x="11052" y="0"/>
                  </a:cubicBezTo>
                  <a:lnTo>
                    <a:pt x="11052" y="0"/>
                  </a:lnTo>
                  <a:cubicBezTo>
                    <a:pt x="11056" y="0"/>
                    <a:pt x="11060" y="4"/>
                    <a:pt x="11060" y="8"/>
                  </a:cubicBezTo>
                  <a:cubicBezTo>
                    <a:pt x="11060" y="13"/>
                    <a:pt x="11056" y="16"/>
                    <a:pt x="11052" y="16"/>
                  </a:cubicBezTo>
                  <a:close/>
                  <a:moveTo>
                    <a:pt x="11020" y="16"/>
                  </a:moveTo>
                  <a:lnTo>
                    <a:pt x="11020" y="16"/>
                  </a:lnTo>
                  <a:cubicBezTo>
                    <a:pt x="11015" y="16"/>
                    <a:pt x="11012" y="13"/>
                    <a:pt x="11012" y="8"/>
                  </a:cubicBezTo>
                  <a:cubicBezTo>
                    <a:pt x="11012" y="4"/>
                    <a:pt x="11015" y="0"/>
                    <a:pt x="11020" y="0"/>
                  </a:cubicBezTo>
                  <a:lnTo>
                    <a:pt x="11020" y="0"/>
                  </a:lnTo>
                  <a:cubicBezTo>
                    <a:pt x="11024" y="0"/>
                    <a:pt x="11028" y="4"/>
                    <a:pt x="11028" y="8"/>
                  </a:cubicBezTo>
                  <a:cubicBezTo>
                    <a:pt x="11028" y="13"/>
                    <a:pt x="11024" y="16"/>
                    <a:pt x="11020" y="16"/>
                  </a:cubicBezTo>
                  <a:close/>
                  <a:moveTo>
                    <a:pt x="10988" y="16"/>
                  </a:moveTo>
                  <a:lnTo>
                    <a:pt x="10988" y="16"/>
                  </a:lnTo>
                  <a:cubicBezTo>
                    <a:pt x="10983" y="16"/>
                    <a:pt x="10980" y="13"/>
                    <a:pt x="10980" y="8"/>
                  </a:cubicBezTo>
                  <a:cubicBezTo>
                    <a:pt x="10980" y="4"/>
                    <a:pt x="10983" y="0"/>
                    <a:pt x="10988" y="0"/>
                  </a:cubicBezTo>
                  <a:lnTo>
                    <a:pt x="10988" y="0"/>
                  </a:lnTo>
                  <a:cubicBezTo>
                    <a:pt x="10992" y="0"/>
                    <a:pt x="10996" y="4"/>
                    <a:pt x="10996" y="8"/>
                  </a:cubicBezTo>
                  <a:cubicBezTo>
                    <a:pt x="10996" y="13"/>
                    <a:pt x="10992" y="16"/>
                    <a:pt x="10988" y="16"/>
                  </a:cubicBezTo>
                  <a:close/>
                  <a:moveTo>
                    <a:pt x="10956" y="16"/>
                  </a:moveTo>
                  <a:lnTo>
                    <a:pt x="10956" y="16"/>
                  </a:lnTo>
                  <a:cubicBezTo>
                    <a:pt x="10951" y="16"/>
                    <a:pt x="10948" y="13"/>
                    <a:pt x="10948" y="8"/>
                  </a:cubicBezTo>
                  <a:cubicBezTo>
                    <a:pt x="10948" y="4"/>
                    <a:pt x="10951" y="0"/>
                    <a:pt x="10956" y="0"/>
                  </a:cubicBezTo>
                  <a:lnTo>
                    <a:pt x="10956" y="0"/>
                  </a:lnTo>
                  <a:cubicBezTo>
                    <a:pt x="10960" y="0"/>
                    <a:pt x="10964" y="4"/>
                    <a:pt x="10964" y="8"/>
                  </a:cubicBezTo>
                  <a:cubicBezTo>
                    <a:pt x="10964" y="13"/>
                    <a:pt x="10960" y="16"/>
                    <a:pt x="10956" y="16"/>
                  </a:cubicBezTo>
                  <a:close/>
                  <a:moveTo>
                    <a:pt x="10924" y="16"/>
                  </a:moveTo>
                  <a:lnTo>
                    <a:pt x="10924" y="16"/>
                  </a:lnTo>
                  <a:cubicBezTo>
                    <a:pt x="10919" y="16"/>
                    <a:pt x="10916" y="13"/>
                    <a:pt x="10916" y="8"/>
                  </a:cubicBezTo>
                  <a:cubicBezTo>
                    <a:pt x="10916" y="4"/>
                    <a:pt x="10919" y="0"/>
                    <a:pt x="10924" y="0"/>
                  </a:cubicBezTo>
                  <a:lnTo>
                    <a:pt x="10924" y="0"/>
                  </a:lnTo>
                  <a:cubicBezTo>
                    <a:pt x="10928" y="0"/>
                    <a:pt x="10932" y="4"/>
                    <a:pt x="10932" y="8"/>
                  </a:cubicBezTo>
                  <a:cubicBezTo>
                    <a:pt x="10932" y="13"/>
                    <a:pt x="10928" y="16"/>
                    <a:pt x="10924" y="16"/>
                  </a:cubicBezTo>
                  <a:close/>
                  <a:moveTo>
                    <a:pt x="10892" y="16"/>
                  </a:moveTo>
                  <a:lnTo>
                    <a:pt x="10892" y="16"/>
                  </a:lnTo>
                  <a:cubicBezTo>
                    <a:pt x="10887" y="16"/>
                    <a:pt x="10884" y="13"/>
                    <a:pt x="10884" y="8"/>
                  </a:cubicBezTo>
                  <a:cubicBezTo>
                    <a:pt x="10884" y="4"/>
                    <a:pt x="10887" y="0"/>
                    <a:pt x="10892" y="0"/>
                  </a:cubicBezTo>
                  <a:lnTo>
                    <a:pt x="10892" y="0"/>
                  </a:lnTo>
                  <a:cubicBezTo>
                    <a:pt x="10896" y="0"/>
                    <a:pt x="10900" y="4"/>
                    <a:pt x="10900" y="8"/>
                  </a:cubicBezTo>
                  <a:cubicBezTo>
                    <a:pt x="10900" y="13"/>
                    <a:pt x="10896" y="16"/>
                    <a:pt x="10892" y="16"/>
                  </a:cubicBezTo>
                  <a:close/>
                  <a:moveTo>
                    <a:pt x="10860" y="16"/>
                  </a:moveTo>
                  <a:lnTo>
                    <a:pt x="10860" y="16"/>
                  </a:lnTo>
                  <a:cubicBezTo>
                    <a:pt x="10855" y="16"/>
                    <a:pt x="10852" y="13"/>
                    <a:pt x="10852" y="8"/>
                  </a:cubicBezTo>
                  <a:cubicBezTo>
                    <a:pt x="10852" y="4"/>
                    <a:pt x="10855" y="0"/>
                    <a:pt x="10860" y="0"/>
                  </a:cubicBezTo>
                  <a:lnTo>
                    <a:pt x="10860" y="0"/>
                  </a:lnTo>
                  <a:cubicBezTo>
                    <a:pt x="10864" y="0"/>
                    <a:pt x="10868" y="4"/>
                    <a:pt x="10868" y="8"/>
                  </a:cubicBezTo>
                  <a:cubicBezTo>
                    <a:pt x="10868" y="13"/>
                    <a:pt x="10864" y="16"/>
                    <a:pt x="10860" y="16"/>
                  </a:cubicBezTo>
                  <a:close/>
                  <a:moveTo>
                    <a:pt x="10828" y="16"/>
                  </a:moveTo>
                  <a:lnTo>
                    <a:pt x="10828" y="16"/>
                  </a:lnTo>
                  <a:cubicBezTo>
                    <a:pt x="10823" y="16"/>
                    <a:pt x="10820" y="13"/>
                    <a:pt x="10820" y="8"/>
                  </a:cubicBezTo>
                  <a:cubicBezTo>
                    <a:pt x="10820" y="4"/>
                    <a:pt x="10823" y="0"/>
                    <a:pt x="10828" y="0"/>
                  </a:cubicBezTo>
                  <a:lnTo>
                    <a:pt x="10828" y="0"/>
                  </a:lnTo>
                  <a:cubicBezTo>
                    <a:pt x="10832" y="0"/>
                    <a:pt x="10836" y="4"/>
                    <a:pt x="10836" y="8"/>
                  </a:cubicBezTo>
                  <a:cubicBezTo>
                    <a:pt x="10836" y="13"/>
                    <a:pt x="10832" y="16"/>
                    <a:pt x="10828" y="16"/>
                  </a:cubicBezTo>
                  <a:close/>
                  <a:moveTo>
                    <a:pt x="10796" y="16"/>
                  </a:moveTo>
                  <a:lnTo>
                    <a:pt x="10796" y="16"/>
                  </a:lnTo>
                  <a:cubicBezTo>
                    <a:pt x="10791" y="16"/>
                    <a:pt x="10788" y="13"/>
                    <a:pt x="10788" y="8"/>
                  </a:cubicBezTo>
                  <a:cubicBezTo>
                    <a:pt x="10788" y="4"/>
                    <a:pt x="10791" y="0"/>
                    <a:pt x="10796" y="0"/>
                  </a:cubicBezTo>
                  <a:lnTo>
                    <a:pt x="10796" y="0"/>
                  </a:lnTo>
                  <a:cubicBezTo>
                    <a:pt x="10800" y="0"/>
                    <a:pt x="10804" y="4"/>
                    <a:pt x="10804" y="8"/>
                  </a:cubicBezTo>
                  <a:cubicBezTo>
                    <a:pt x="10804" y="13"/>
                    <a:pt x="10800" y="16"/>
                    <a:pt x="10796" y="16"/>
                  </a:cubicBezTo>
                  <a:close/>
                  <a:moveTo>
                    <a:pt x="10764" y="16"/>
                  </a:moveTo>
                  <a:lnTo>
                    <a:pt x="10764" y="16"/>
                  </a:lnTo>
                  <a:cubicBezTo>
                    <a:pt x="10759" y="16"/>
                    <a:pt x="10756" y="13"/>
                    <a:pt x="10756" y="8"/>
                  </a:cubicBezTo>
                  <a:cubicBezTo>
                    <a:pt x="10756" y="4"/>
                    <a:pt x="10759" y="0"/>
                    <a:pt x="10764" y="0"/>
                  </a:cubicBezTo>
                  <a:lnTo>
                    <a:pt x="10764" y="0"/>
                  </a:lnTo>
                  <a:cubicBezTo>
                    <a:pt x="10768" y="0"/>
                    <a:pt x="10772" y="4"/>
                    <a:pt x="10772" y="8"/>
                  </a:cubicBezTo>
                  <a:cubicBezTo>
                    <a:pt x="10772" y="13"/>
                    <a:pt x="10768" y="16"/>
                    <a:pt x="10764" y="16"/>
                  </a:cubicBezTo>
                  <a:close/>
                  <a:moveTo>
                    <a:pt x="10732" y="16"/>
                  </a:moveTo>
                  <a:lnTo>
                    <a:pt x="10732" y="16"/>
                  </a:lnTo>
                  <a:cubicBezTo>
                    <a:pt x="10727" y="16"/>
                    <a:pt x="10724" y="13"/>
                    <a:pt x="10724" y="8"/>
                  </a:cubicBezTo>
                  <a:cubicBezTo>
                    <a:pt x="10724" y="4"/>
                    <a:pt x="10727" y="0"/>
                    <a:pt x="10732" y="0"/>
                  </a:cubicBezTo>
                  <a:lnTo>
                    <a:pt x="10732" y="0"/>
                  </a:lnTo>
                  <a:cubicBezTo>
                    <a:pt x="10736" y="0"/>
                    <a:pt x="10740" y="4"/>
                    <a:pt x="10740" y="8"/>
                  </a:cubicBezTo>
                  <a:cubicBezTo>
                    <a:pt x="10740" y="13"/>
                    <a:pt x="10736" y="16"/>
                    <a:pt x="10732" y="16"/>
                  </a:cubicBezTo>
                  <a:close/>
                  <a:moveTo>
                    <a:pt x="10700" y="16"/>
                  </a:moveTo>
                  <a:lnTo>
                    <a:pt x="10700" y="16"/>
                  </a:lnTo>
                  <a:cubicBezTo>
                    <a:pt x="10695" y="16"/>
                    <a:pt x="10692" y="13"/>
                    <a:pt x="10692" y="8"/>
                  </a:cubicBezTo>
                  <a:cubicBezTo>
                    <a:pt x="10692" y="4"/>
                    <a:pt x="10695" y="0"/>
                    <a:pt x="10700" y="0"/>
                  </a:cubicBezTo>
                  <a:lnTo>
                    <a:pt x="10700" y="0"/>
                  </a:lnTo>
                  <a:cubicBezTo>
                    <a:pt x="10704" y="0"/>
                    <a:pt x="10708" y="4"/>
                    <a:pt x="10708" y="8"/>
                  </a:cubicBezTo>
                  <a:cubicBezTo>
                    <a:pt x="10708" y="13"/>
                    <a:pt x="10704" y="16"/>
                    <a:pt x="10700" y="16"/>
                  </a:cubicBezTo>
                  <a:close/>
                  <a:moveTo>
                    <a:pt x="10668" y="16"/>
                  </a:moveTo>
                  <a:lnTo>
                    <a:pt x="10668" y="16"/>
                  </a:lnTo>
                  <a:cubicBezTo>
                    <a:pt x="10663" y="16"/>
                    <a:pt x="10660" y="13"/>
                    <a:pt x="10660" y="8"/>
                  </a:cubicBezTo>
                  <a:cubicBezTo>
                    <a:pt x="10660" y="4"/>
                    <a:pt x="10663" y="0"/>
                    <a:pt x="10668" y="0"/>
                  </a:cubicBezTo>
                  <a:lnTo>
                    <a:pt x="10668" y="0"/>
                  </a:lnTo>
                  <a:cubicBezTo>
                    <a:pt x="10672" y="0"/>
                    <a:pt x="10676" y="4"/>
                    <a:pt x="10676" y="8"/>
                  </a:cubicBezTo>
                  <a:cubicBezTo>
                    <a:pt x="10676" y="13"/>
                    <a:pt x="10672" y="16"/>
                    <a:pt x="10668" y="16"/>
                  </a:cubicBezTo>
                  <a:close/>
                  <a:moveTo>
                    <a:pt x="10636" y="16"/>
                  </a:moveTo>
                  <a:lnTo>
                    <a:pt x="10636" y="16"/>
                  </a:lnTo>
                  <a:cubicBezTo>
                    <a:pt x="10631" y="16"/>
                    <a:pt x="10628" y="13"/>
                    <a:pt x="10628" y="8"/>
                  </a:cubicBezTo>
                  <a:cubicBezTo>
                    <a:pt x="10628" y="4"/>
                    <a:pt x="10631" y="0"/>
                    <a:pt x="10636" y="0"/>
                  </a:cubicBezTo>
                  <a:lnTo>
                    <a:pt x="10636" y="0"/>
                  </a:lnTo>
                  <a:cubicBezTo>
                    <a:pt x="10640" y="0"/>
                    <a:pt x="10644" y="4"/>
                    <a:pt x="10644" y="8"/>
                  </a:cubicBezTo>
                  <a:cubicBezTo>
                    <a:pt x="10644" y="13"/>
                    <a:pt x="10640" y="16"/>
                    <a:pt x="10636" y="16"/>
                  </a:cubicBezTo>
                  <a:close/>
                  <a:moveTo>
                    <a:pt x="10604" y="16"/>
                  </a:moveTo>
                  <a:lnTo>
                    <a:pt x="10603" y="16"/>
                  </a:lnTo>
                  <a:cubicBezTo>
                    <a:pt x="10599" y="16"/>
                    <a:pt x="10595" y="13"/>
                    <a:pt x="10595" y="8"/>
                  </a:cubicBezTo>
                  <a:cubicBezTo>
                    <a:pt x="10595" y="4"/>
                    <a:pt x="10599" y="0"/>
                    <a:pt x="10603" y="0"/>
                  </a:cubicBezTo>
                  <a:lnTo>
                    <a:pt x="10604" y="0"/>
                  </a:lnTo>
                  <a:cubicBezTo>
                    <a:pt x="10608" y="0"/>
                    <a:pt x="10612" y="4"/>
                    <a:pt x="10612" y="8"/>
                  </a:cubicBezTo>
                  <a:cubicBezTo>
                    <a:pt x="10612" y="13"/>
                    <a:pt x="10608" y="16"/>
                    <a:pt x="10604" y="16"/>
                  </a:cubicBezTo>
                  <a:close/>
                  <a:moveTo>
                    <a:pt x="10571" y="16"/>
                  </a:moveTo>
                  <a:lnTo>
                    <a:pt x="10571" y="16"/>
                  </a:lnTo>
                  <a:cubicBezTo>
                    <a:pt x="10567" y="16"/>
                    <a:pt x="10563" y="13"/>
                    <a:pt x="10563" y="8"/>
                  </a:cubicBezTo>
                  <a:cubicBezTo>
                    <a:pt x="10563" y="4"/>
                    <a:pt x="10567" y="0"/>
                    <a:pt x="10571" y="0"/>
                  </a:cubicBezTo>
                  <a:lnTo>
                    <a:pt x="10571" y="0"/>
                  </a:lnTo>
                  <a:cubicBezTo>
                    <a:pt x="10576" y="0"/>
                    <a:pt x="10579" y="4"/>
                    <a:pt x="10579" y="8"/>
                  </a:cubicBezTo>
                  <a:cubicBezTo>
                    <a:pt x="10579" y="13"/>
                    <a:pt x="10576" y="16"/>
                    <a:pt x="10571" y="16"/>
                  </a:cubicBezTo>
                  <a:close/>
                  <a:moveTo>
                    <a:pt x="10539" y="16"/>
                  </a:moveTo>
                  <a:lnTo>
                    <a:pt x="10539" y="16"/>
                  </a:lnTo>
                  <a:cubicBezTo>
                    <a:pt x="10535" y="16"/>
                    <a:pt x="10531" y="13"/>
                    <a:pt x="10531" y="8"/>
                  </a:cubicBezTo>
                  <a:cubicBezTo>
                    <a:pt x="10531" y="4"/>
                    <a:pt x="10535" y="0"/>
                    <a:pt x="10539" y="0"/>
                  </a:cubicBezTo>
                  <a:lnTo>
                    <a:pt x="10539" y="0"/>
                  </a:lnTo>
                  <a:cubicBezTo>
                    <a:pt x="10544" y="0"/>
                    <a:pt x="10547" y="4"/>
                    <a:pt x="10547" y="8"/>
                  </a:cubicBezTo>
                  <a:cubicBezTo>
                    <a:pt x="10547" y="13"/>
                    <a:pt x="10544" y="16"/>
                    <a:pt x="10539" y="16"/>
                  </a:cubicBezTo>
                  <a:close/>
                  <a:moveTo>
                    <a:pt x="10507" y="16"/>
                  </a:moveTo>
                  <a:lnTo>
                    <a:pt x="10507" y="16"/>
                  </a:lnTo>
                  <a:cubicBezTo>
                    <a:pt x="10503" y="16"/>
                    <a:pt x="10499" y="13"/>
                    <a:pt x="10499" y="8"/>
                  </a:cubicBezTo>
                  <a:cubicBezTo>
                    <a:pt x="10499" y="4"/>
                    <a:pt x="10503" y="0"/>
                    <a:pt x="10507" y="0"/>
                  </a:cubicBezTo>
                  <a:lnTo>
                    <a:pt x="10507" y="0"/>
                  </a:lnTo>
                  <a:cubicBezTo>
                    <a:pt x="10512" y="0"/>
                    <a:pt x="10515" y="4"/>
                    <a:pt x="10515" y="8"/>
                  </a:cubicBezTo>
                  <a:cubicBezTo>
                    <a:pt x="10515" y="13"/>
                    <a:pt x="10512" y="16"/>
                    <a:pt x="10507" y="16"/>
                  </a:cubicBezTo>
                  <a:close/>
                  <a:moveTo>
                    <a:pt x="10475" y="16"/>
                  </a:moveTo>
                  <a:lnTo>
                    <a:pt x="10475" y="16"/>
                  </a:lnTo>
                  <a:cubicBezTo>
                    <a:pt x="10471" y="16"/>
                    <a:pt x="10467" y="13"/>
                    <a:pt x="10467" y="8"/>
                  </a:cubicBezTo>
                  <a:cubicBezTo>
                    <a:pt x="10467" y="4"/>
                    <a:pt x="10471" y="0"/>
                    <a:pt x="10475" y="0"/>
                  </a:cubicBezTo>
                  <a:lnTo>
                    <a:pt x="10475" y="0"/>
                  </a:lnTo>
                  <a:cubicBezTo>
                    <a:pt x="10480" y="0"/>
                    <a:pt x="10483" y="4"/>
                    <a:pt x="10483" y="8"/>
                  </a:cubicBezTo>
                  <a:cubicBezTo>
                    <a:pt x="10483" y="13"/>
                    <a:pt x="10480" y="16"/>
                    <a:pt x="10475" y="16"/>
                  </a:cubicBezTo>
                  <a:close/>
                  <a:moveTo>
                    <a:pt x="10443" y="16"/>
                  </a:moveTo>
                  <a:lnTo>
                    <a:pt x="10443" y="16"/>
                  </a:lnTo>
                  <a:cubicBezTo>
                    <a:pt x="10439" y="16"/>
                    <a:pt x="10435" y="13"/>
                    <a:pt x="10435" y="8"/>
                  </a:cubicBezTo>
                  <a:cubicBezTo>
                    <a:pt x="10435" y="4"/>
                    <a:pt x="10439" y="0"/>
                    <a:pt x="10443" y="0"/>
                  </a:cubicBezTo>
                  <a:lnTo>
                    <a:pt x="10443" y="0"/>
                  </a:lnTo>
                  <a:cubicBezTo>
                    <a:pt x="10448" y="0"/>
                    <a:pt x="10451" y="4"/>
                    <a:pt x="10451" y="8"/>
                  </a:cubicBezTo>
                  <a:cubicBezTo>
                    <a:pt x="10451" y="13"/>
                    <a:pt x="10448" y="16"/>
                    <a:pt x="10443" y="16"/>
                  </a:cubicBezTo>
                  <a:close/>
                  <a:moveTo>
                    <a:pt x="10411" y="16"/>
                  </a:moveTo>
                  <a:lnTo>
                    <a:pt x="10411" y="16"/>
                  </a:lnTo>
                  <a:cubicBezTo>
                    <a:pt x="10407" y="16"/>
                    <a:pt x="10403" y="13"/>
                    <a:pt x="10403" y="8"/>
                  </a:cubicBezTo>
                  <a:cubicBezTo>
                    <a:pt x="10403" y="4"/>
                    <a:pt x="10407" y="0"/>
                    <a:pt x="10411" y="0"/>
                  </a:cubicBezTo>
                  <a:lnTo>
                    <a:pt x="10411" y="0"/>
                  </a:lnTo>
                  <a:cubicBezTo>
                    <a:pt x="10416" y="0"/>
                    <a:pt x="10419" y="4"/>
                    <a:pt x="10419" y="8"/>
                  </a:cubicBezTo>
                  <a:cubicBezTo>
                    <a:pt x="10419" y="13"/>
                    <a:pt x="10416" y="16"/>
                    <a:pt x="10411" y="16"/>
                  </a:cubicBezTo>
                  <a:close/>
                  <a:moveTo>
                    <a:pt x="10379" y="16"/>
                  </a:moveTo>
                  <a:lnTo>
                    <a:pt x="10379" y="16"/>
                  </a:lnTo>
                  <a:cubicBezTo>
                    <a:pt x="10375" y="16"/>
                    <a:pt x="10371" y="13"/>
                    <a:pt x="10371" y="8"/>
                  </a:cubicBezTo>
                  <a:cubicBezTo>
                    <a:pt x="10371" y="4"/>
                    <a:pt x="10375" y="0"/>
                    <a:pt x="10379" y="0"/>
                  </a:cubicBezTo>
                  <a:lnTo>
                    <a:pt x="10379" y="0"/>
                  </a:lnTo>
                  <a:cubicBezTo>
                    <a:pt x="10384" y="0"/>
                    <a:pt x="10387" y="4"/>
                    <a:pt x="10387" y="8"/>
                  </a:cubicBezTo>
                  <a:cubicBezTo>
                    <a:pt x="10387" y="13"/>
                    <a:pt x="10384" y="16"/>
                    <a:pt x="10379" y="16"/>
                  </a:cubicBezTo>
                  <a:close/>
                  <a:moveTo>
                    <a:pt x="10347" y="16"/>
                  </a:moveTo>
                  <a:lnTo>
                    <a:pt x="10347" y="16"/>
                  </a:lnTo>
                  <a:cubicBezTo>
                    <a:pt x="10343" y="16"/>
                    <a:pt x="10339" y="13"/>
                    <a:pt x="10339" y="8"/>
                  </a:cubicBezTo>
                  <a:cubicBezTo>
                    <a:pt x="10339" y="4"/>
                    <a:pt x="10343" y="0"/>
                    <a:pt x="10347" y="0"/>
                  </a:cubicBezTo>
                  <a:lnTo>
                    <a:pt x="10347" y="0"/>
                  </a:lnTo>
                  <a:cubicBezTo>
                    <a:pt x="10352" y="0"/>
                    <a:pt x="10355" y="4"/>
                    <a:pt x="10355" y="8"/>
                  </a:cubicBezTo>
                  <a:cubicBezTo>
                    <a:pt x="10355" y="13"/>
                    <a:pt x="10352" y="16"/>
                    <a:pt x="10347" y="16"/>
                  </a:cubicBezTo>
                  <a:close/>
                  <a:moveTo>
                    <a:pt x="10315" y="16"/>
                  </a:moveTo>
                  <a:lnTo>
                    <a:pt x="10315" y="16"/>
                  </a:lnTo>
                  <a:cubicBezTo>
                    <a:pt x="10311" y="16"/>
                    <a:pt x="10307" y="13"/>
                    <a:pt x="10307" y="8"/>
                  </a:cubicBezTo>
                  <a:cubicBezTo>
                    <a:pt x="10307" y="4"/>
                    <a:pt x="10311" y="0"/>
                    <a:pt x="10315" y="0"/>
                  </a:cubicBezTo>
                  <a:lnTo>
                    <a:pt x="10315" y="0"/>
                  </a:lnTo>
                  <a:cubicBezTo>
                    <a:pt x="10320" y="0"/>
                    <a:pt x="10323" y="4"/>
                    <a:pt x="10323" y="8"/>
                  </a:cubicBezTo>
                  <a:cubicBezTo>
                    <a:pt x="10323" y="13"/>
                    <a:pt x="10320" y="16"/>
                    <a:pt x="10315" y="16"/>
                  </a:cubicBezTo>
                  <a:close/>
                  <a:moveTo>
                    <a:pt x="10283" y="16"/>
                  </a:moveTo>
                  <a:lnTo>
                    <a:pt x="10283" y="16"/>
                  </a:lnTo>
                  <a:cubicBezTo>
                    <a:pt x="10279" y="16"/>
                    <a:pt x="10275" y="13"/>
                    <a:pt x="10275" y="8"/>
                  </a:cubicBezTo>
                  <a:cubicBezTo>
                    <a:pt x="10275" y="4"/>
                    <a:pt x="10279" y="0"/>
                    <a:pt x="10283" y="0"/>
                  </a:cubicBezTo>
                  <a:lnTo>
                    <a:pt x="10283" y="0"/>
                  </a:lnTo>
                  <a:cubicBezTo>
                    <a:pt x="10288" y="0"/>
                    <a:pt x="10291" y="4"/>
                    <a:pt x="10291" y="8"/>
                  </a:cubicBezTo>
                  <a:cubicBezTo>
                    <a:pt x="10291" y="13"/>
                    <a:pt x="10288" y="16"/>
                    <a:pt x="10283" y="16"/>
                  </a:cubicBezTo>
                  <a:close/>
                  <a:moveTo>
                    <a:pt x="10251" y="16"/>
                  </a:moveTo>
                  <a:lnTo>
                    <a:pt x="10251" y="16"/>
                  </a:lnTo>
                  <a:cubicBezTo>
                    <a:pt x="10247" y="16"/>
                    <a:pt x="10243" y="13"/>
                    <a:pt x="10243" y="8"/>
                  </a:cubicBezTo>
                  <a:cubicBezTo>
                    <a:pt x="10243" y="4"/>
                    <a:pt x="10247" y="0"/>
                    <a:pt x="10251" y="0"/>
                  </a:cubicBezTo>
                  <a:lnTo>
                    <a:pt x="10251" y="0"/>
                  </a:lnTo>
                  <a:cubicBezTo>
                    <a:pt x="10256" y="0"/>
                    <a:pt x="10259" y="4"/>
                    <a:pt x="10259" y="8"/>
                  </a:cubicBezTo>
                  <a:cubicBezTo>
                    <a:pt x="10259" y="13"/>
                    <a:pt x="10256" y="16"/>
                    <a:pt x="10251" y="16"/>
                  </a:cubicBezTo>
                  <a:close/>
                  <a:moveTo>
                    <a:pt x="10219" y="16"/>
                  </a:moveTo>
                  <a:lnTo>
                    <a:pt x="10219" y="16"/>
                  </a:lnTo>
                  <a:cubicBezTo>
                    <a:pt x="10215" y="16"/>
                    <a:pt x="10211" y="13"/>
                    <a:pt x="10211" y="8"/>
                  </a:cubicBezTo>
                  <a:cubicBezTo>
                    <a:pt x="10211" y="4"/>
                    <a:pt x="10215" y="0"/>
                    <a:pt x="10219" y="0"/>
                  </a:cubicBezTo>
                  <a:lnTo>
                    <a:pt x="10219" y="0"/>
                  </a:lnTo>
                  <a:cubicBezTo>
                    <a:pt x="10224" y="0"/>
                    <a:pt x="10227" y="4"/>
                    <a:pt x="10227" y="8"/>
                  </a:cubicBezTo>
                  <a:cubicBezTo>
                    <a:pt x="10227" y="13"/>
                    <a:pt x="10224" y="16"/>
                    <a:pt x="10219" y="16"/>
                  </a:cubicBezTo>
                  <a:close/>
                  <a:moveTo>
                    <a:pt x="10187" y="16"/>
                  </a:moveTo>
                  <a:lnTo>
                    <a:pt x="10187" y="16"/>
                  </a:lnTo>
                  <a:cubicBezTo>
                    <a:pt x="10183" y="16"/>
                    <a:pt x="10179" y="13"/>
                    <a:pt x="10179" y="8"/>
                  </a:cubicBezTo>
                  <a:cubicBezTo>
                    <a:pt x="10179" y="4"/>
                    <a:pt x="10183" y="0"/>
                    <a:pt x="10187" y="0"/>
                  </a:cubicBezTo>
                  <a:lnTo>
                    <a:pt x="10187" y="0"/>
                  </a:lnTo>
                  <a:cubicBezTo>
                    <a:pt x="10192" y="0"/>
                    <a:pt x="10195" y="4"/>
                    <a:pt x="10195" y="8"/>
                  </a:cubicBezTo>
                  <a:cubicBezTo>
                    <a:pt x="10195" y="13"/>
                    <a:pt x="10192" y="16"/>
                    <a:pt x="10187" y="16"/>
                  </a:cubicBezTo>
                  <a:close/>
                  <a:moveTo>
                    <a:pt x="10155" y="16"/>
                  </a:moveTo>
                  <a:lnTo>
                    <a:pt x="10155" y="16"/>
                  </a:lnTo>
                  <a:cubicBezTo>
                    <a:pt x="10151" y="16"/>
                    <a:pt x="10147" y="13"/>
                    <a:pt x="10147" y="8"/>
                  </a:cubicBezTo>
                  <a:cubicBezTo>
                    <a:pt x="10147" y="4"/>
                    <a:pt x="10151" y="0"/>
                    <a:pt x="10155" y="0"/>
                  </a:cubicBezTo>
                  <a:lnTo>
                    <a:pt x="10155" y="0"/>
                  </a:lnTo>
                  <a:cubicBezTo>
                    <a:pt x="10160" y="0"/>
                    <a:pt x="10163" y="4"/>
                    <a:pt x="10163" y="8"/>
                  </a:cubicBezTo>
                  <a:cubicBezTo>
                    <a:pt x="10163" y="13"/>
                    <a:pt x="10160" y="16"/>
                    <a:pt x="10155" y="16"/>
                  </a:cubicBezTo>
                  <a:close/>
                  <a:moveTo>
                    <a:pt x="10123" y="16"/>
                  </a:moveTo>
                  <a:lnTo>
                    <a:pt x="10123" y="16"/>
                  </a:lnTo>
                  <a:cubicBezTo>
                    <a:pt x="10119" y="16"/>
                    <a:pt x="10115" y="13"/>
                    <a:pt x="10115" y="8"/>
                  </a:cubicBezTo>
                  <a:cubicBezTo>
                    <a:pt x="10115" y="4"/>
                    <a:pt x="10119" y="0"/>
                    <a:pt x="10123" y="0"/>
                  </a:cubicBezTo>
                  <a:lnTo>
                    <a:pt x="10123" y="0"/>
                  </a:lnTo>
                  <a:cubicBezTo>
                    <a:pt x="10128" y="0"/>
                    <a:pt x="10131" y="4"/>
                    <a:pt x="10131" y="8"/>
                  </a:cubicBezTo>
                  <a:cubicBezTo>
                    <a:pt x="10131" y="13"/>
                    <a:pt x="10128" y="16"/>
                    <a:pt x="10123" y="16"/>
                  </a:cubicBezTo>
                  <a:close/>
                  <a:moveTo>
                    <a:pt x="10091" y="16"/>
                  </a:moveTo>
                  <a:lnTo>
                    <a:pt x="10091" y="16"/>
                  </a:lnTo>
                  <a:cubicBezTo>
                    <a:pt x="10087" y="16"/>
                    <a:pt x="10083" y="13"/>
                    <a:pt x="10083" y="8"/>
                  </a:cubicBezTo>
                  <a:cubicBezTo>
                    <a:pt x="10083" y="4"/>
                    <a:pt x="10087" y="0"/>
                    <a:pt x="10091" y="0"/>
                  </a:cubicBezTo>
                  <a:lnTo>
                    <a:pt x="10091" y="0"/>
                  </a:lnTo>
                  <a:cubicBezTo>
                    <a:pt x="10096" y="0"/>
                    <a:pt x="10099" y="4"/>
                    <a:pt x="10099" y="8"/>
                  </a:cubicBezTo>
                  <a:cubicBezTo>
                    <a:pt x="10099" y="13"/>
                    <a:pt x="10096" y="16"/>
                    <a:pt x="10091" y="16"/>
                  </a:cubicBezTo>
                  <a:close/>
                  <a:moveTo>
                    <a:pt x="10059" y="16"/>
                  </a:moveTo>
                  <a:lnTo>
                    <a:pt x="10059" y="16"/>
                  </a:lnTo>
                  <a:cubicBezTo>
                    <a:pt x="10055" y="16"/>
                    <a:pt x="10051" y="13"/>
                    <a:pt x="10051" y="8"/>
                  </a:cubicBezTo>
                  <a:cubicBezTo>
                    <a:pt x="10051" y="4"/>
                    <a:pt x="10055" y="0"/>
                    <a:pt x="10059" y="0"/>
                  </a:cubicBezTo>
                  <a:lnTo>
                    <a:pt x="10059" y="0"/>
                  </a:lnTo>
                  <a:cubicBezTo>
                    <a:pt x="10064" y="0"/>
                    <a:pt x="10067" y="4"/>
                    <a:pt x="10067" y="8"/>
                  </a:cubicBezTo>
                  <a:cubicBezTo>
                    <a:pt x="10067" y="13"/>
                    <a:pt x="10064" y="16"/>
                    <a:pt x="10059" y="16"/>
                  </a:cubicBezTo>
                  <a:close/>
                  <a:moveTo>
                    <a:pt x="10027" y="16"/>
                  </a:moveTo>
                  <a:lnTo>
                    <a:pt x="10027" y="16"/>
                  </a:lnTo>
                  <a:cubicBezTo>
                    <a:pt x="10023" y="16"/>
                    <a:pt x="10019" y="13"/>
                    <a:pt x="10019" y="8"/>
                  </a:cubicBezTo>
                  <a:cubicBezTo>
                    <a:pt x="10019" y="4"/>
                    <a:pt x="10023" y="0"/>
                    <a:pt x="10027" y="0"/>
                  </a:cubicBezTo>
                  <a:lnTo>
                    <a:pt x="10027" y="0"/>
                  </a:lnTo>
                  <a:cubicBezTo>
                    <a:pt x="10032" y="0"/>
                    <a:pt x="10035" y="4"/>
                    <a:pt x="10035" y="8"/>
                  </a:cubicBezTo>
                  <a:cubicBezTo>
                    <a:pt x="10035" y="13"/>
                    <a:pt x="10032" y="16"/>
                    <a:pt x="10027" y="16"/>
                  </a:cubicBezTo>
                  <a:close/>
                  <a:moveTo>
                    <a:pt x="9995" y="16"/>
                  </a:moveTo>
                  <a:lnTo>
                    <a:pt x="9995" y="16"/>
                  </a:lnTo>
                  <a:cubicBezTo>
                    <a:pt x="9991" y="16"/>
                    <a:pt x="9987" y="13"/>
                    <a:pt x="9987" y="8"/>
                  </a:cubicBezTo>
                  <a:cubicBezTo>
                    <a:pt x="9987" y="4"/>
                    <a:pt x="9991" y="0"/>
                    <a:pt x="9995" y="0"/>
                  </a:cubicBezTo>
                  <a:lnTo>
                    <a:pt x="9995" y="0"/>
                  </a:lnTo>
                  <a:cubicBezTo>
                    <a:pt x="10000" y="0"/>
                    <a:pt x="10003" y="4"/>
                    <a:pt x="10003" y="8"/>
                  </a:cubicBezTo>
                  <a:cubicBezTo>
                    <a:pt x="10003" y="13"/>
                    <a:pt x="10000" y="16"/>
                    <a:pt x="9995" y="16"/>
                  </a:cubicBezTo>
                  <a:close/>
                  <a:moveTo>
                    <a:pt x="9963" y="16"/>
                  </a:moveTo>
                  <a:lnTo>
                    <a:pt x="9963" y="16"/>
                  </a:lnTo>
                  <a:cubicBezTo>
                    <a:pt x="9959" y="16"/>
                    <a:pt x="9955" y="13"/>
                    <a:pt x="9955" y="8"/>
                  </a:cubicBezTo>
                  <a:cubicBezTo>
                    <a:pt x="9955" y="4"/>
                    <a:pt x="9959" y="0"/>
                    <a:pt x="9963" y="0"/>
                  </a:cubicBezTo>
                  <a:lnTo>
                    <a:pt x="9963" y="0"/>
                  </a:lnTo>
                  <a:cubicBezTo>
                    <a:pt x="9968" y="0"/>
                    <a:pt x="9971" y="4"/>
                    <a:pt x="9971" y="8"/>
                  </a:cubicBezTo>
                  <a:cubicBezTo>
                    <a:pt x="9971" y="13"/>
                    <a:pt x="9968" y="16"/>
                    <a:pt x="9963" y="16"/>
                  </a:cubicBezTo>
                  <a:close/>
                  <a:moveTo>
                    <a:pt x="9931" y="16"/>
                  </a:moveTo>
                  <a:lnTo>
                    <a:pt x="9931" y="16"/>
                  </a:lnTo>
                  <a:cubicBezTo>
                    <a:pt x="9927" y="16"/>
                    <a:pt x="9923" y="13"/>
                    <a:pt x="9923" y="8"/>
                  </a:cubicBezTo>
                  <a:cubicBezTo>
                    <a:pt x="9923" y="4"/>
                    <a:pt x="9927" y="0"/>
                    <a:pt x="9931" y="0"/>
                  </a:cubicBezTo>
                  <a:lnTo>
                    <a:pt x="9931" y="0"/>
                  </a:lnTo>
                  <a:cubicBezTo>
                    <a:pt x="9936" y="0"/>
                    <a:pt x="9939" y="4"/>
                    <a:pt x="9939" y="8"/>
                  </a:cubicBezTo>
                  <a:cubicBezTo>
                    <a:pt x="9939" y="13"/>
                    <a:pt x="9936" y="16"/>
                    <a:pt x="9931" y="16"/>
                  </a:cubicBezTo>
                  <a:close/>
                  <a:moveTo>
                    <a:pt x="9899" y="16"/>
                  </a:moveTo>
                  <a:lnTo>
                    <a:pt x="9899" y="16"/>
                  </a:lnTo>
                  <a:cubicBezTo>
                    <a:pt x="9895" y="16"/>
                    <a:pt x="9891" y="13"/>
                    <a:pt x="9891" y="8"/>
                  </a:cubicBezTo>
                  <a:cubicBezTo>
                    <a:pt x="9891" y="4"/>
                    <a:pt x="9895" y="0"/>
                    <a:pt x="9899" y="0"/>
                  </a:cubicBezTo>
                  <a:lnTo>
                    <a:pt x="9899" y="0"/>
                  </a:lnTo>
                  <a:cubicBezTo>
                    <a:pt x="9904" y="0"/>
                    <a:pt x="9907" y="4"/>
                    <a:pt x="9907" y="8"/>
                  </a:cubicBezTo>
                  <a:cubicBezTo>
                    <a:pt x="9907" y="13"/>
                    <a:pt x="9904" y="16"/>
                    <a:pt x="9899" y="16"/>
                  </a:cubicBezTo>
                  <a:close/>
                  <a:moveTo>
                    <a:pt x="9867" y="16"/>
                  </a:moveTo>
                  <a:lnTo>
                    <a:pt x="9867" y="16"/>
                  </a:lnTo>
                  <a:cubicBezTo>
                    <a:pt x="9863" y="16"/>
                    <a:pt x="9859" y="13"/>
                    <a:pt x="9859" y="8"/>
                  </a:cubicBezTo>
                  <a:cubicBezTo>
                    <a:pt x="9859" y="4"/>
                    <a:pt x="9863" y="0"/>
                    <a:pt x="9867" y="0"/>
                  </a:cubicBezTo>
                  <a:lnTo>
                    <a:pt x="9867" y="0"/>
                  </a:lnTo>
                  <a:cubicBezTo>
                    <a:pt x="9872" y="0"/>
                    <a:pt x="9875" y="4"/>
                    <a:pt x="9875" y="8"/>
                  </a:cubicBezTo>
                  <a:cubicBezTo>
                    <a:pt x="9875" y="13"/>
                    <a:pt x="9872" y="16"/>
                    <a:pt x="9867" y="16"/>
                  </a:cubicBezTo>
                  <a:close/>
                  <a:moveTo>
                    <a:pt x="9835" y="16"/>
                  </a:moveTo>
                  <a:lnTo>
                    <a:pt x="9835" y="16"/>
                  </a:lnTo>
                  <a:cubicBezTo>
                    <a:pt x="9831" y="16"/>
                    <a:pt x="9827" y="13"/>
                    <a:pt x="9827" y="8"/>
                  </a:cubicBezTo>
                  <a:cubicBezTo>
                    <a:pt x="9827" y="4"/>
                    <a:pt x="9831" y="0"/>
                    <a:pt x="9835" y="0"/>
                  </a:cubicBezTo>
                  <a:lnTo>
                    <a:pt x="9835" y="0"/>
                  </a:lnTo>
                  <a:cubicBezTo>
                    <a:pt x="9839" y="0"/>
                    <a:pt x="9843" y="4"/>
                    <a:pt x="9843" y="8"/>
                  </a:cubicBezTo>
                  <a:cubicBezTo>
                    <a:pt x="9843" y="13"/>
                    <a:pt x="9839" y="16"/>
                    <a:pt x="9835" y="16"/>
                  </a:cubicBezTo>
                  <a:close/>
                  <a:moveTo>
                    <a:pt x="9803" y="16"/>
                  </a:moveTo>
                  <a:lnTo>
                    <a:pt x="9803" y="16"/>
                  </a:lnTo>
                  <a:cubicBezTo>
                    <a:pt x="9799" y="16"/>
                    <a:pt x="9795" y="13"/>
                    <a:pt x="9795" y="8"/>
                  </a:cubicBezTo>
                  <a:cubicBezTo>
                    <a:pt x="9795" y="4"/>
                    <a:pt x="9799" y="0"/>
                    <a:pt x="9803" y="0"/>
                  </a:cubicBezTo>
                  <a:lnTo>
                    <a:pt x="9803" y="0"/>
                  </a:lnTo>
                  <a:cubicBezTo>
                    <a:pt x="9807" y="0"/>
                    <a:pt x="9811" y="4"/>
                    <a:pt x="9811" y="8"/>
                  </a:cubicBezTo>
                  <a:cubicBezTo>
                    <a:pt x="9811" y="13"/>
                    <a:pt x="9807" y="16"/>
                    <a:pt x="9803" y="16"/>
                  </a:cubicBezTo>
                  <a:close/>
                  <a:moveTo>
                    <a:pt x="9771" y="16"/>
                  </a:moveTo>
                  <a:lnTo>
                    <a:pt x="9771" y="16"/>
                  </a:lnTo>
                  <a:cubicBezTo>
                    <a:pt x="9767" y="16"/>
                    <a:pt x="9763" y="13"/>
                    <a:pt x="9763" y="8"/>
                  </a:cubicBezTo>
                  <a:cubicBezTo>
                    <a:pt x="9763" y="4"/>
                    <a:pt x="9767" y="0"/>
                    <a:pt x="9771" y="0"/>
                  </a:cubicBezTo>
                  <a:lnTo>
                    <a:pt x="9771" y="0"/>
                  </a:lnTo>
                  <a:cubicBezTo>
                    <a:pt x="9775" y="0"/>
                    <a:pt x="9779" y="4"/>
                    <a:pt x="9779" y="8"/>
                  </a:cubicBezTo>
                  <a:cubicBezTo>
                    <a:pt x="9779" y="13"/>
                    <a:pt x="9775" y="16"/>
                    <a:pt x="9771" y="16"/>
                  </a:cubicBezTo>
                  <a:close/>
                  <a:moveTo>
                    <a:pt x="9739" y="16"/>
                  </a:moveTo>
                  <a:lnTo>
                    <a:pt x="9739" y="16"/>
                  </a:lnTo>
                  <a:cubicBezTo>
                    <a:pt x="9735" y="16"/>
                    <a:pt x="9731" y="13"/>
                    <a:pt x="9731" y="8"/>
                  </a:cubicBezTo>
                  <a:cubicBezTo>
                    <a:pt x="9731" y="4"/>
                    <a:pt x="9735" y="0"/>
                    <a:pt x="9739" y="0"/>
                  </a:cubicBezTo>
                  <a:lnTo>
                    <a:pt x="9739" y="0"/>
                  </a:lnTo>
                  <a:cubicBezTo>
                    <a:pt x="9743" y="0"/>
                    <a:pt x="9747" y="4"/>
                    <a:pt x="9747" y="8"/>
                  </a:cubicBezTo>
                  <a:cubicBezTo>
                    <a:pt x="9747" y="13"/>
                    <a:pt x="9743" y="16"/>
                    <a:pt x="9739" y="16"/>
                  </a:cubicBezTo>
                  <a:close/>
                  <a:moveTo>
                    <a:pt x="9707" y="16"/>
                  </a:moveTo>
                  <a:lnTo>
                    <a:pt x="9707" y="16"/>
                  </a:lnTo>
                  <a:cubicBezTo>
                    <a:pt x="9703" y="16"/>
                    <a:pt x="9699" y="13"/>
                    <a:pt x="9699" y="8"/>
                  </a:cubicBezTo>
                  <a:cubicBezTo>
                    <a:pt x="9699" y="4"/>
                    <a:pt x="9703" y="0"/>
                    <a:pt x="9707" y="0"/>
                  </a:cubicBezTo>
                  <a:lnTo>
                    <a:pt x="9707" y="0"/>
                  </a:lnTo>
                  <a:cubicBezTo>
                    <a:pt x="9711" y="0"/>
                    <a:pt x="9715" y="4"/>
                    <a:pt x="9715" y="8"/>
                  </a:cubicBezTo>
                  <a:cubicBezTo>
                    <a:pt x="9715" y="13"/>
                    <a:pt x="9711" y="16"/>
                    <a:pt x="9707" y="16"/>
                  </a:cubicBezTo>
                  <a:close/>
                  <a:moveTo>
                    <a:pt x="9675" y="16"/>
                  </a:moveTo>
                  <a:lnTo>
                    <a:pt x="9675" y="16"/>
                  </a:lnTo>
                  <a:cubicBezTo>
                    <a:pt x="9671" y="16"/>
                    <a:pt x="9667" y="13"/>
                    <a:pt x="9667" y="8"/>
                  </a:cubicBezTo>
                  <a:cubicBezTo>
                    <a:pt x="9667" y="4"/>
                    <a:pt x="9671" y="0"/>
                    <a:pt x="9675" y="0"/>
                  </a:cubicBezTo>
                  <a:lnTo>
                    <a:pt x="9675" y="0"/>
                  </a:lnTo>
                  <a:cubicBezTo>
                    <a:pt x="9679" y="0"/>
                    <a:pt x="9683" y="4"/>
                    <a:pt x="9683" y="8"/>
                  </a:cubicBezTo>
                  <a:cubicBezTo>
                    <a:pt x="9683" y="13"/>
                    <a:pt x="9679" y="16"/>
                    <a:pt x="9675" y="16"/>
                  </a:cubicBezTo>
                  <a:close/>
                  <a:moveTo>
                    <a:pt x="9643" y="16"/>
                  </a:moveTo>
                  <a:lnTo>
                    <a:pt x="9643" y="16"/>
                  </a:lnTo>
                  <a:cubicBezTo>
                    <a:pt x="9639" y="16"/>
                    <a:pt x="9635" y="13"/>
                    <a:pt x="9635" y="8"/>
                  </a:cubicBezTo>
                  <a:cubicBezTo>
                    <a:pt x="9635" y="4"/>
                    <a:pt x="9639" y="0"/>
                    <a:pt x="9643" y="0"/>
                  </a:cubicBezTo>
                  <a:lnTo>
                    <a:pt x="9643" y="0"/>
                  </a:lnTo>
                  <a:cubicBezTo>
                    <a:pt x="9647" y="0"/>
                    <a:pt x="9651" y="4"/>
                    <a:pt x="9651" y="8"/>
                  </a:cubicBezTo>
                  <a:cubicBezTo>
                    <a:pt x="9651" y="13"/>
                    <a:pt x="9647" y="16"/>
                    <a:pt x="9643" y="16"/>
                  </a:cubicBezTo>
                  <a:close/>
                  <a:moveTo>
                    <a:pt x="9611" y="16"/>
                  </a:moveTo>
                  <a:lnTo>
                    <a:pt x="9611" y="16"/>
                  </a:lnTo>
                  <a:cubicBezTo>
                    <a:pt x="9607" y="16"/>
                    <a:pt x="9603" y="13"/>
                    <a:pt x="9603" y="8"/>
                  </a:cubicBezTo>
                  <a:cubicBezTo>
                    <a:pt x="9603" y="4"/>
                    <a:pt x="9607" y="0"/>
                    <a:pt x="9611" y="0"/>
                  </a:cubicBezTo>
                  <a:lnTo>
                    <a:pt x="9611" y="0"/>
                  </a:lnTo>
                  <a:cubicBezTo>
                    <a:pt x="9615" y="0"/>
                    <a:pt x="9619" y="4"/>
                    <a:pt x="9619" y="8"/>
                  </a:cubicBezTo>
                  <a:cubicBezTo>
                    <a:pt x="9619" y="13"/>
                    <a:pt x="9615" y="16"/>
                    <a:pt x="9611" y="16"/>
                  </a:cubicBezTo>
                  <a:close/>
                  <a:moveTo>
                    <a:pt x="9579" y="16"/>
                  </a:moveTo>
                  <a:lnTo>
                    <a:pt x="9579" y="16"/>
                  </a:lnTo>
                  <a:cubicBezTo>
                    <a:pt x="9575" y="16"/>
                    <a:pt x="9571" y="13"/>
                    <a:pt x="9571" y="8"/>
                  </a:cubicBezTo>
                  <a:cubicBezTo>
                    <a:pt x="9571" y="4"/>
                    <a:pt x="9575" y="0"/>
                    <a:pt x="9579" y="0"/>
                  </a:cubicBezTo>
                  <a:lnTo>
                    <a:pt x="9579" y="0"/>
                  </a:lnTo>
                  <a:cubicBezTo>
                    <a:pt x="9583" y="0"/>
                    <a:pt x="9587" y="4"/>
                    <a:pt x="9587" y="8"/>
                  </a:cubicBezTo>
                  <a:cubicBezTo>
                    <a:pt x="9587" y="13"/>
                    <a:pt x="9583" y="16"/>
                    <a:pt x="9579" y="16"/>
                  </a:cubicBezTo>
                  <a:close/>
                  <a:moveTo>
                    <a:pt x="9547" y="16"/>
                  </a:moveTo>
                  <a:lnTo>
                    <a:pt x="9547" y="16"/>
                  </a:lnTo>
                  <a:cubicBezTo>
                    <a:pt x="9542" y="16"/>
                    <a:pt x="9539" y="13"/>
                    <a:pt x="9539" y="8"/>
                  </a:cubicBezTo>
                  <a:cubicBezTo>
                    <a:pt x="9539" y="4"/>
                    <a:pt x="9542" y="0"/>
                    <a:pt x="9547" y="0"/>
                  </a:cubicBezTo>
                  <a:lnTo>
                    <a:pt x="9547" y="0"/>
                  </a:lnTo>
                  <a:cubicBezTo>
                    <a:pt x="9551" y="0"/>
                    <a:pt x="9555" y="4"/>
                    <a:pt x="9555" y="8"/>
                  </a:cubicBezTo>
                  <a:cubicBezTo>
                    <a:pt x="9555" y="13"/>
                    <a:pt x="9551" y="16"/>
                    <a:pt x="9547" y="16"/>
                  </a:cubicBezTo>
                  <a:close/>
                  <a:moveTo>
                    <a:pt x="9515" y="16"/>
                  </a:moveTo>
                  <a:lnTo>
                    <a:pt x="9515" y="16"/>
                  </a:lnTo>
                  <a:cubicBezTo>
                    <a:pt x="9510" y="16"/>
                    <a:pt x="9507" y="13"/>
                    <a:pt x="9507" y="8"/>
                  </a:cubicBezTo>
                  <a:cubicBezTo>
                    <a:pt x="9507" y="4"/>
                    <a:pt x="9510" y="0"/>
                    <a:pt x="9515" y="0"/>
                  </a:cubicBezTo>
                  <a:lnTo>
                    <a:pt x="9515" y="0"/>
                  </a:lnTo>
                  <a:cubicBezTo>
                    <a:pt x="9519" y="0"/>
                    <a:pt x="9523" y="4"/>
                    <a:pt x="9523" y="8"/>
                  </a:cubicBezTo>
                  <a:cubicBezTo>
                    <a:pt x="9523" y="13"/>
                    <a:pt x="9519" y="16"/>
                    <a:pt x="9515" y="16"/>
                  </a:cubicBezTo>
                  <a:close/>
                  <a:moveTo>
                    <a:pt x="9483" y="16"/>
                  </a:moveTo>
                  <a:lnTo>
                    <a:pt x="9483" y="16"/>
                  </a:lnTo>
                  <a:cubicBezTo>
                    <a:pt x="9478" y="16"/>
                    <a:pt x="9475" y="13"/>
                    <a:pt x="9475" y="8"/>
                  </a:cubicBezTo>
                  <a:cubicBezTo>
                    <a:pt x="9475" y="4"/>
                    <a:pt x="9478" y="0"/>
                    <a:pt x="9483" y="0"/>
                  </a:cubicBezTo>
                  <a:lnTo>
                    <a:pt x="9483" y="0"/>
                  </a:lnTo>
                  <a:cubicBezTo>
                    <a:pt x="9487" y="0"/>
                    <a:pt x="9491" y="4"/>
                    <a:pt x="9491" y="8"/>
                  </a:cubicBezTo>
                  <a:cubicBezTo>
                    <a:pt x="9491" y="13"/>
                    <a:pt x="9487" y="16"/>
                    <a:pt x="9483" y="16"/>
                  </a:cubicBezTo>
                  <a:close/>
                  <a:moveTo>
                    <a:pt x="9451" y="16"/>
                  </a:moveTo>
                  <a:lnTo>
                    <a:pt x="9451" y="16"/>
                  </a:lnTo>
                  <a:cubicBezTo>
                    <a:pt x="9446" y="16"/>
                    <a:pt x="9443" y="13"/>
                    <a:pt x="9443" y="8"/>
                  </a:cubicBezTo>
                  <a:cubicBezTo>
                    <a:pt x="9443" y="4"/>
                    <a:pt x="9446" y="0"/>
                    <a:pt x="9451" y="0"/>
                  </a:cubicBezTo>
                  <a:lnTo>
                    <a:pt x="9451" y="0"/>
                  </a:lnTo>
                  <a:cubicBezTo>
                    <a:pt x="9455" y="0"/>
                    <a:pt x="9459" y="4"/>
                    <a:pt x="9459" y="8"/>
                  </a:cubicBezTo>
                  <a:cubicBezTo>
                    <a:pt x="9459" y="13"/>
                    <a:pt x="9455" y="16"/>
                    <a:pt x="9451" y="16"/>
                  </a:cubicBezTo>
                  <a:close/>
                  <a:moveTo>
                    <a:pt x="9419" y="16"/>
                  </a:moveTo>
                  <a:lnTo>
                    <a:pt x="9419" y="16"/>
                  </a:lnTo>
                  <a:cubicBezTo>
                    <a:pt x="9414" y="16"/>
                    <a:pt x="9411" y="13"/>
                    <a:pt x="9411" y="8"/>
                  </a:cubicBezTo>
                  <a:cubicBezTo>
                    <a:pt x="9411" y="4"/>
                    <a:pt x="9414" y="0"/>
                    <a:pt x="9419" y="0"/>
                  </a:cubicBezTo>
                  <a:lnTo>
                    <a:pt x="9419" y="0"/>
                  </a:lnTo>
                  <a:cubicBezTo>
                    <a:pt x="9423" y="0"/>
                    <a:pt x="9427" y="4"/>
                    <a:pt x="9427" y="8"/>
                  </a:cubicBezTo>
                  <a:cubicBezTo>
                    <a:pt x="9427" y="13"/>
                    <a:pt x="9423" y="16"/>
                    <a:pt x="9419" y="16"/>
                  </a:cubicBezTo>
                  <a:close/>
                  <a:moveTo>
                    <a:pt x="9387" y="16"/>
                  </a:moveTo>
                  <a:lnTo>
                    <a:pt x="9387" y="16"/>
                  </a:lnTo>
                  <a:cubicBezTo>
                    <a:pt x="9382" y="16"/>
                    <a:pt x="9379" y="13"/>
                    <a:pt x="9379" y="8"/>
                  </a:cubicBezTo>
                  <a:cubicBezTo>
                    <a:pt x="9379" y="4"/>
                    <a:pt x="9382" y="0"/>
                    <a:pt x="9387" y="0"/>
                  </a:cubicBezTo>
                  <a:lnTo>
                    <a:pt x="9387" y="0"/>
                  </a:lnTo>
                  <a:cubicBezTo>
                    <a:pt x="9391" y="0"/>
                    <a:pt x="9395" y="4"/>
                    <a:pt x="9395" y="8"/>
                  </a:cubicBezTo>
                  <a:cubicBezTo>
                    <a:pt x="9395" y="13"/>
                    <a:pt x="9391" y="16"/>
                    <a:pt x="9387" y="16"/>
                  </a:cubicBezTo>
                  <a:close/>
                  <a:moveTo>
                    <a:pt x="9355" y="16"/>
                  </a:moveTo>
                  <a:lnTo>
                    <a:pt x="9355" y="16"/>
                  </a:lnTo>
                  <a:cubicBezTo>
                    <a:pt x="9350" y="16"/>
                    <a:pt x="9347" y="13"/>
                    <a:pt x="9347" y="8"/>
                  </a:cubicBezTo>
                  <a:cubicBezTo>
                    <a:pt x="9347" y="4"/>
                    <a:pt x="9350" y="0"/>
                    <a:pt x="9355" y="0"/>
                  </a:cubicBezTo>
                  <a:lnTo>
                    <a:pt x="9355" y="0"/>
                  </a:lnTo>
                  <a:cubicBezTo>
                    <a:pt x="9359" y="0"/>
                    <a:pt x="9363" y="4"/>
                    <a:pt x="9363" y="8"/>
                  </a:cubicBezTo>
                  <a:cubicBezTo>
                    <a:pt x="9363" y="13"/>
                    <a:pt x="9359" y="16"/>
                    <a:pt x="9355" y="16"/>
                  </a:cubicBezTo>
                  <a:close/>
                  <a:moveTo>
                    <a:pt x="9323" y="16"/>
                  </a:moveTo>
                  <a:lnTo>
                    <a:pt x="9323" y="16"/>
                  </a:lnTo>
                  <a:cubicBezTo>
                    <a:pt x="9318" y="16"/>
                    <a:pt x="9315" y="13"/>
                    <a:pt x="9315" y="8"/>
                  </a:cubicBezTo>
                  <a:cubicBezTo>
                    <a:pt x="9315" y="4"/>
                    <a:pt x="9318" y="0"/>
                    <a:pt x="9323" y="0"/>
                  </a:cubicBezTo>
                  <a:lnTo>
                    <a:pt x="9323" y="0"/>
                  </a:lnTo>
                  <a:cubicBezTo>
                    <a:pt x="9327" y="0"/>
                    <a:pt x="9331" y="4"/>
                    <a:pt x="9331" y="8"/>
                  </a:cubicBezTo>
                  <a:cubicBezTo>
                    <a:pt x="9331" y="13"/>
                    <a:pt x="9327" y="16"/>
                    <a:pt x="9323" y="16"/>
                  </a:cubicBezTo>
                  <a:close/>
                  <a:moveTo>
                    <a:pt x="9291" y="16"/>
                  </a:moveTo>
                  <a:lnTo>
                    <a:pt x="9291" y="16"/>
                  </a:lnTo>
                  <a:cubicBezTo>
                    <a:pt x="9286" y="16"/>
                    <a:pt x="9283" y="13"/>
                    <a:pt x="9283" y="8"/>
                  </a:cubicBezTo>
                  <a:cubicBezTo>
                    <a:pt x="9283" y="4"/>
                    <a:pt x="9286" y="0"/>
                    <a:pt x="9291" y="0"/>
                  </a:cubicBezTo>
                  <a:lnTo>
                    <a:pt x="9291" y="0"/>
                  </a:lnTo>
                  <a:cubicBezTo>
                    <a:pt x="9295" y="0"/>
                    <a:pt x="9299" y="4"/>
                    <a:pt x="9299" y="8"/>
                  </a:cubicBezTo>
                  <a:cubicBezTo>
                    <a:pt x="9299" y="13"/>
                    <a:pt x="9295" y="16"/>
                    <a:pt x="9291" y="16"/>
                  </a:cubicBezTo>
                  <a:close/>
                  <a:moveTo>
                    <a:pt x="9259" y="16"/>
                  </a:moveTo>
                  <a:lnTo>
                    <a:pt x="9259" y="16"/>
                  </a:lnTo>
                  <a:cubicBezTo>
                    <a:pt x="9254" y="16"/>
                    <a:pt x="9251" y="13"/>
                    <a:pt x="9251" y="8"/>
                  </a:cubicBezTo>
                  <a:cubicBezTo>
                    <a:pt x="9251" y="4"/>
                    <a:pt x="9254" y="0"/>
                    <a:pt x="9259" y="0"/>
                  </a:cubicBezTo>
                  <a:lnTo>
                    <a:pt x="9259" y="0"/>
                  </a:lnTo>
                  <a:cubicBezTo>
                    <a:pt x="9263" y="0"/>
                    <a:pt x="9267" y="4"/>
                    <a:pt x="9267" y="8"/>
                  </a:cubicBezTo>
                  <a:cubicBezTo>
                    <a:pt x="9267" y="13"/>
                    <a:pt x="9263" y="16"/>
                    <a:pt x="9259" y="16"/>
                  </a:cubicBezTo>
                  <a:close/>
                  <a:moveTo>
                    <a:pt x="9227" y="16"/>
                  </a:moveTo>
                  <a:lnTo>
                    <a:pt x="9227" y="16"/>
                  </a:lnTo>
                  <a:cubicBezTo>
                    <a:pt x="9222" y="16"/>
                    <a:pt x="9219" y="13"/>
                    <a:pt x="9219" y="8"/>
                  </a:cubicBezTo>
                  <a:cubicBezTo>
                    <a:pt x="9219" y="4"/>
                    <a:pt x="9222" y="0"/>
                    <a:pt x="9227" y="0"/>
                  </a:cubicBezTo>
                  <a:lnTo>
                    <a:pt x="9227" y="0"/>
                  </a:lnTo>
                  <a:cubicBezTo>
                    <a:pt x="9231" y="0"/>
                    <a:pt x="9235" y="4"/>
                    <a:pt x="9235" y="8"/>
                  </a:cubicBezTo>
                  <a:cubicBezTo>
                    <a:pt x="9235" y="13"/>
                    <a:pt x="9231" y="16"/>
                    <a:pt x="9227" y="16"/>
                  </a:cubicBezTo>
                  <a:close/>
                  <a:moveTo>
                    <a:pt x="9195" y="16"/>
                  </a:moveTo>
                  <a:lnTo>
                    <a:pt x="9195" y="16"/>
                  </a:lnTo>
                  <a:cubicBezTo>
                    <a:pt x="9190" y="16"/>
                    <a:pt x="9187" y="13"/>
                    <a:pt x="9187" y="8"/>
                  </a:cubicBezTo>
                  <a:cubicBezTo>
                    <a:pt x="9187" y="4"/>
                    <a:pt x="9190" y="0"/>
                    <a:pt x="9195" y="0"/>
                  </a:cubicBezTo>
                  <a:lnTo>
                    <a:pt x="9195" y="0"/>
                  </a:lnTo>
                  <a:cubicBezTo>
                    <a:pt x="9199" y="0"/>
                    <a:pt x="9203" y="4"/>
                    <a:pt x="9203" y="8"/>
                  </a:cubicBezTo>
                  <a:cubicBezTo>
                    <a:pt x="9203" y="13"/>
                    <a:pt x="9199" y="16"/>
                    <a:pt x="9195" y="16"/>
                  </a:cubicBezTo>
                  <a:close/>
                  <a:moveTo>
                    <a:pt x="9163" y="16"/>
                  </a:moveTo>
                  <a:lnTo>
                    <a:pt x="9163" y="16"/>
                  </a:lnTo>
                  <a:cubicBezTo>
                    <a:pt x="9158" y="16"/>
                    <a:pt x="9155" y="13"/>
                    <a:pt x="9155" y="8"/>
                  </a:cubicBezTo>
                  <a:cubicBezTo>
                    <a:pt x="9155" y="4"/>
                    <a:pt x="9158" y="0"/>
                    <a:pt x="9163" y="0"/>
                  </a:cubicBezTo>
                  <a:lnTo>
                    <a:pt x="9163" y="0"/>
                  </a:lnTo>
                  <a:cubicBezTo>
                    <a:pt x="9167" y="0"/>
                    <a:pt x="9171" y="4"/>
                    <a:pt x="9171" y="8"/>
                  </a:cubicBezTo>
                  <a:cubicBezTo>
                    <a:pt x="9171" y="13"/>
                    <a:pt x="9167" y="16"/>
                    <a:pt x="9163" y="16"/>
                  </a:cubicBezTo>
                  <a:close/>
                  <a:moveTo>
                    <a:pt x="9131" y="16"/>
                  </a:moveTo>
                  <a:lnTo>
                    <a:pt x="9131" y="16"/>
                  </a:lnTo>
                  <a:cubicBezTo>
                    <a:pt x="9126" y="16"/>
                    <a:pt x="9123" y="13"/>
                    <a:pt x="9123" y="8"/>
                  </a:cubicBezTo>
                  <a:cubicBezTo>
                    <a:pt x="9123" y="4"/>
                    <a:pt x="9126" y="0"/>
                    <a:pt x="9131" y="0"/>
                  </a:cubicBezTo>
                  <a:lnTo>
                    <a:pt x="9131" y="0"/>
                  </a:lnTo>
                  <a:cubicBezTo>
                    <a:pt x="9135" y="0"/>
                    <a:pt x="9139" y="4"/>
                    <a:pt x="9139" y="8"/>
                  </a:cubicBezTo>
                  <a:cubicBezTo>
                    <a:pt x="9139" y="13"/>
                    <a:pt x="9135" y="16"/>
                    <a:pt x="9131" y="16"/>
                  </a:cubicBezTo>
                  <a:close/>
                  <a:moveTo>
                    <a:pt x="9099" y="16"/>
                  </a:moveTo>
                  <a:lnTo>
                    <a:pt x="9099" y="16"/>
                  </a:lnTo>
                  <a:cubicBezTo>
                    <a:pt x="9094" y="16"/>
                    <a:pt x="9091" y="13"/>
                    <a:pt x="9091" y="8"/>
                  </a:cubicBezTo>
                  <a:cubicBezTo>
                    <a:pt x="9091" y="4"/>
                    <a:pt x="9094" y="0"/>
                    <a:pt x="9099" y="0"/>
                  </a:cubicBezTo>
                  <a:lnTo>
                    <a:pt x="9099" y="0"/>
                  </a:lnTo>
                  <a:cubicBezTo>
                    <a:pt x="9103" y="0"/>
                    <a:pt x="9107" y="4"/>
                    <a:pt x="9107" y="8"/>
                  </a:cubicBezTo>
                  <a:cubicBezTo>
                    <a:pt x="9107" y="13"/>
                    <a:pt x="9103" y="16"/>
                    <a:pt x="9099" y="16"/>
                  </a:cubicBezTo>
                  <a:close/>
                  <a:moveTo>
                    <a:pt x="9067" y="16"/>
                  </a:moveTo>
                  <a:lnTo>
                    <a:pt x="9067" y="16"/>
                  </a:lnTo>
                  <a:cubicBezTo>
                    <a:pt x="9062" y="16"/>
                    <a:pt x="9059" y="13"/>
                    <a:pt x="9059" y="8"/>
                  </a:cubicBezTo>
                  <a:cubicBezTo>
                    <a:pt x="9059" y="4"/>
                    <a:pt x="9062" y="0"/>
                    <a:pt x="9067" y="0"/>
                  </a:cubicBezTo>
                  <a:lnTo>
                    <a:pt x="9067" y="0"/>
                  </a:lnTo>
                  <a:cubicBezTo>
                    <a:pt x="9071" y="0"/>
                    <a:pt x="9075" y="4"/>
                    <a:pt x="9075" y="8"/>
                  </a:cubicBezTo>
                  <a:cubicBezTo>
                    <a:pt x="9075" y="13"/>
                    <a:pt x="9071" y="16"/>
                    <a:pt x="9067" y="16"/>
                  </a:cubicBezTo>
                  <a:close/>
                  <a:moveTo>
                    <a:pt x="9035" y="16"/>
                  </a:moveTo>
                  <a:lnTo>
                    <a:pt x="9035" y="16"/>
                  </a:lnTo>
                  <a:cubicBezTo>
                    <a:pt x="9030" y="16"/>
                    <a:pt x="9027" y="13"/>
                    <a:pt x="9027" y="8"/>
                  </a:cubicBezTo>
                  <a:cubicBezTo>
                    <a:pt x="9027" y="4"/>
                    <a:pt x="9030" y="0"/>
                    <a:pt x="9035" y="0"/>
                  </a:cubicBezTo>
                  <a:lnTo>
                    <a:pt x="9035" y="0"/>
                  </a:lnTo>
                  <a:cubicBezTo>
                    <a:pt x="9039" y="0"/>
                    <a:pt x="9043" y="4"/>
                    <a:pt x="9043" y="8"/>
                  </a:cubicBezTo>
                  <a:cubicBezTo>
                    <a:pt x="9043" y="13"/>
                    <a:pt x="9039" y="16"/>
                    <a:pt x="9035" y="16"/>
                  </a:cubicBezTo>
                  <a:close/>
                  <a:moveTo>
                    <a:pt x="9003" y="16"/>
                  </a:moveTo>
                  <a:lnTo>
                    <a:pt x="9003" y="16"/>
                  </a:lnTo>
                  <a:cubicBezTo>
                    <a:pt x="8998" y="16"/>
                    <a:pt x="8995" y="13"/>
                    <a:pt x="8995" y="8"/>
                  </a:cubicBezTo>
                  <a:cubicBezTo>
                    <a:pt x="8995" y="4"/>
                    <a:pt x="8998" y="0"/>
                    <a:pt x="9003" y="0"/>
                  </a:cubicBezTo>
                  <a:lnTo>
                    <a:pt x="9003" y="0"/>
                  </a:lnTo>
                  <a:cubicBezTo>
                    <a:pt x="9007" y="0"/>
                    <a:pt x="9011" y="4"/>
                    <a:pt x="9011" y="8"/>
                  </a:cubicBezTo>
                  <a:cubicBezTo>
                    <a:pt x="9011" y="13"/>
                    <a:pt x="9007" y="16"/>
                    <a:pt x="9003" y="16"/>
                  </a:cubicBezTo>
                  <a:close/>
                  <a:moveTo>
                    <a:pt x="8971" y="16"/>
                  </a:moveTo>
                  <a:lnTo>
                    <a:pt x="8971" y="16"/>
                  </a:lnTo>
                  <a:cubicBezTo>
                    <a:pt x="8966" y="16"/>
                    <a:pt x="8963" y="13"/>
                    <a:pt x="8963" y="8"/>
                  </a:cubicBezTo>
                  <a:cubicBezTo>
                    <a:pt x="8963" y="4"/>
                    <a:pt x="8966" y="0"/>
                    <a:pt x="8971" y="0"/>
                  </a:cubicBezTo>
                  <a:lnTo>
                    <a:pt x="8971" y="0"/>
                  </a:lnTo>
                  <a:cubicBezTo>
                    <a:pt x="8975" y="0"/>
                    <a:pt x="8979" y="4"/>
                    <a:pt x="8979" y="8"/>
                  </a:cubicBezTo>
                  <a:cubicBezTo>
                    <a:pt x="8979" y="13"/>
                    <a:pt x="8975" y="16"/>
                    <a:pt x="8971" y="16"/>
                  </a:cubicBezTo>
                  <a:close/>
                  <a:moveTo>
                    <a:pt x="8939" y="16"/>
                  </a:moveTo>
                  <a:lnTo>
                    <a:pt x="8939" y="16"/>
                  </a:lnTo>
                  <a:cubicBezTo>
                    <a:pt x="8934" y="16"/>
                    <a:pt x="8931" y="13"/>
                    <a:pt x="8931" y="8"/>
                  </a:cubicBezTo>
                  <a:cubicBezTo>
                    <a:pt x="8931" y="4"/>
                    <a:pt x="8934" y="0"/>
                    <a:pt x="8939" y="0"/>
                  </a:cubicBezTo>
                  <a:lnTo>
                    <a:pt x="8939" y="0"/>
                  </a:lnTo>
                  <a:cubicBezTo>
                    <a:pt x="8943" y="0"/>
                    <a:pt x="8947" y="4"/>
                    <a:pt x="8947" y="8"/>
                  </a:cubicBezTo>
                  <a:cubicBezTo>
                    <a:pt x="8947" y="13"/>
                    <a:pt x="8943" y="16"/>
                    <a:pt x="8939" y="16"/>
                  </a:cubicBezTo>
                  <a:close/>
                  <a:moveTo>
                    <a:pt x="8907" y="16"/>
                  </a:moveTo>
                  <a:lnTo>
                    <a:pt x="8907" y="16"/>
                  </a:lnTo>
                  <a:cubicBezTo>
                    <a:pt x="8902" y="16"/>
                    <a:pt x="8899" y="13"/>
                    <a:pt x="8899" y="8"/>
                  </a:cubicBezTo>
                  <a:cubicBezTo>
                    <a:pt x="8899" y="4"/>
                    <a:pt x="8902" y="0"/>
                    <a:pt x="8907" y="0"/>
                  </a:cubicBezTo>
                  <a:lnTo>
                    <a:pt x="8907" y="0"/>
                  </a:lnTo>
                  <a:cubicBezTo>
                    <a:pt x="8911" y="0"/>
                    <a:pt x="8915" y="4"/>
                    <a:pt x="8915" y="8"/>
                  </a:cubicBezTo>
                  <a:cubicBezTo>
                    <a:pt x="8915" y="13"/>
                    <a:pt x="8911" y="16"/>
                    <a:pt x="8907" y="16"/>
                  </a:cubicBezTo>
                  <a:close/>
                  <a:moveTo>
                    <a:pt x="8875" y="16"/>
                  </a:moveTo>
                  <a:lnTo>
                    <a:pt x="8875" y="16"/>
                  </a:lnTo>
                  <a:cubicBezTo>
                    <a:pt x="8870" y="16"/>
                    <a:pt x="8867" y="13"/>
                    <a:pt x="8867" y="8"/>
                  </a:cubicBezTo>
                  <a:cubicBezTo>
                    <a:pt x="8867" y="4"/>
                    <a:pt x="8870" y="0"/>
                    <a:pt x="8875" y="0"/>
                  </a:cubicBezTo>
                  <a:lnTo>
                    <a:pt x="8875" y="0"/>
                  </a:lnTo>
                  <a:cubicBezTo>
                    <a:pt x="8879" y="0"/>
                    <a:pt x="8883" y="4"/>
                    <a:pt x="8883" y="8"/>
                  </a:cubicBezTo>
                  <a:cubicBezTo>
                    <a:pt x="8883" y="13"/>
                    <a:pt x="8879" y="16"/>
                    <a:pt x="8875" y="16"/>
                  </a:cubicBezTo>
                  <a:close/>
                  <a:moveTo>
                    <a:pt x="8843" y="16"/>
                  </a:moveTo>
                  <a:lnTo>
                    <a:pt x="8843" y="16"/>
                  </a:lnTo>
                  <a:cubicBezTo>
                    <a:pt x="8838" y="16"/>
                    <a:pt x="8835" y="13"/>
                    <a:pt x="8835" y="8"/>
                  </a:cubicBezTo>
                  <a:cubicBezTo>
                    <a:pt x="8835" y="4"/>
                    <a:pt x="8838" y="0"/>
                    <a:pt x="8843" y="0"/>
                  </a:cubicBezTo>
                  <a:lnTo>
                    <a:pt x="8843" y="0"/>
                  </a:lnTo>
                  <a:cubicBezTo>
                    <a:pt x="8847" y="0"/>
                    <a:pt x="8851" y="4"/>
                    <a:pt x="8851" y="8"/>
                  </a:cubicBezTo>
                  <a:cubicBezTo>
                    <a:pt x="8851" y="13"/>
                    <a:pt x="8847" y="16"/>
                    <a:pt x="8843" y="16"/>
                  </a:cubicBezTo>
                  <a:close/>
                  <a:moveTo>
                    <a:pt x="8811" y="16"/>
                  </a:moveTo>
                  <a:lnTo>
                    <a:pt x="8811" y="16"/>
                  </a:lnTo>
                  <a:cubicBezTo>
                    <a:pt x="8806" y="16"/>
                    <a:pt x="8802" y="13"/>
                    <a:pt x="8802" y="8"/>
                  </a:cubicBezTo>
                  <a:cubicBezTo>
                    <a:pt x="8802" y="4"/>
                    <a:pt x="8806" y="0"/>
                    <a:pt x="8811" y="0"/>
                  </a:cubicBezTo>
                  <a:lnTo>
                    <a:pt x="8811" y="0"/>
                  </a:lnTo>
                  <a:cubicBezTo>
                    <a:pt x="8815" y="0"/>
                    <a:pt x="8819" y="4"/>
                    <a:pt x="8819" y="8"/>
                  </a:cubicBezTo>
                  <a:cubicBezTo>
                    <a:pt x="8819" y="13"/>
                    <a:pt x="8815" y="16"/>
                    <a:pt x="8811" y="16"/>
                  </a:cubicBezTo>
                  <a:close/>
                  <a:moveTo>
                    <a:pt x="8779" y="16"/>
                  </a:moveTo>
                  <a:lnTo>
                    <a:pt x="8778" y="16"/>
                  </a:lnTo>
                  <a:cubicBezTo>
                    <a:pt x="8774" y="16"/>
                    <a:pt x="8770" y="13"/>
                    <a:pt x="8770" y="8"/>
                  </a:cubicBezTo>
                  <a:cubicBezTo>
                    <a:pt x="8770" y="4"/>
                    <a:pt x="8774" y="0"/>
                    <a:pt x="8778" y="0"/>
                  </a:cubicBezTo>
                  <a:lnTo>
                    <a:pt x="8779" y="0"/>
                  </a:lnTo>
                  <a:cubicBezTo>
                    <a:pt x="8783" y="0"/>
                    <a:pt x="8787" y="4"/>
                    <a:pt x="8787" y="8"/>
                  </a:cubicBezTo>
                  <a:cubicBezTo>
                    <a:pt x="8787" y="13"/>
                    <a:pt x="8783" y="16"/>
                    <a:pt x="8779" y="16"/>
                  </a:cubicBezTo>
                  <a:close/>
                  <a:moveTo>
                    <a:pt x="8746" y="16"/>
                  </a:moveTo>
                  <a:lnTo>
                    <a:pt x="8746" y="16"/>
                  </a:lnTo>
                  <a:cubicBezTo>
                    <a:pt x="8742" y="16"/>
                    <a:pt x="8738" y="13"/>
                    <a:pt x="8738" y="8"/>
                  </a:cubicBezTo>
                  <a:cubicBezTo>
                    <a:pt x="8738" y="4"/>
                    <a:pt x="8742" y="0"/>
                    <a:pt x="8746" y="0"/>
                  </a:cubicBezTo>
                  <a:lnTo>
                    <a:pt x="8746" y="0"/>
                  </a:lnTo>
                  <a:cubicBezTo>
                    <a:pt x="8751" y="0"/>
                    <a:pt x="8754" y="4"/>
                    <a:pt x="8754" y="8"/>
                  </a:cubicBezTo>
                  <a:cubicBezTo>
                    <a:pt x="8754" y="13"/>
                    <a:pt x="8751" y="16"/>
                    <a:pt x="8746" y="16"/>
                  </a:cubicBezTo>
                  <a:close/>
                  <a:moveTo>
                    <a:pt x="8714" y="16"/>
                  </a:moveTo>
                  <a:lnTo>
                    <a:pt x="8714" y="16"/>
                  </a:lnTo>
                  <a:cubicBezTo>
                    <a:pt x="8710" y="16"/>
                    <a:pt x="8706" y="13"/>
                    <a:pt x="8706" y="8"/>
                  </a:cubicBezTo>
                  <a:cubicBezTo>
                    <a:pt x="8706" y="4"/>
                    <a:pt x="8710" y="0"/>
                    <a:pt x="8714" y="0"/>
                  </a:cubicBezTo>
                  <a:lnTo>
                    <a:pt x="8714" y="0"/>
                  </a:lnTo>
                  <a:cubicBezTo>
                    <a:pt x="8719" y="0"/>
                    <a:pt x="8722" y="4"/>
                    <a:pt x="8722" y="8"/>
                  </a:cubicBezTo>
                  <a:cubicBezTo>
                    <a:pt x="8722" y="13"/>
                    <a:pt x="8719" y="16"/>
                    <a:pt x="8714" y="16"/>
                  </a:cubicBezTo>
                  <a:close/>
                  <a:moveTo>
                    <a:pt x="8682" y="16"/>
                  </a:moveTo>
                  <a:lnTo>
                    <a:pt x="8682" y="16"/>
                  </a:lnTo>
                  <a:cubicBezTo>
                    <a:pt x="8678" y="16"/>
                    <a:pt x="8674" y="13"/>
                    <a:pt x="8674" y="8"/>
                  </a:cubicBezTo>
                  <a:cubicBezTo>
                    <a:pt x="8674" y="4"/>
                    <a:pt x="8678" y="0"/>
                    <a:pt x="8682" y="0"/>
                  </a:cubicBezTo>
                  <a:lnTo>
                    <a:pt x="8682" y="0"/>
                  </a:lnTo>
                  <a:cubicBezTo>
                    <a:pt x="8687" y="0"/>
                    <a:pt x="8690" y="4"/>
                    <a:pt x="8690" y="8"/>
                  </a:cubicBezTo>
                  <a:cubicBezTo>
                    <a:pt x="8690" y="13"/>
                    <a:pt x="8687" y="16"/>
                    <a:pt x="8682" y="16"/>
                  </a:cubicBezTo>
                  <a:close/>
                  <a:moveTo>
                    <a:pt x="8650" y="16"/>
                  </a:moveTo>
                  <a:lnTo>
                    <a:pt x="8650" y="16"/>
                  </a:lnTo>
                  <a:cubicBezTo>
                    <a:pt x="8646" y="16"/>
                    <a:pt x="8642" y="13"/>
                    <a:pt x="8642" y="8"/>
                  </a:cubicBezTo>
                  <a:cubicBezTo>
                    <a:pt x="8642" y="4"/>
                    <a:pt x="8646" y="0"/>
                    <a:pt x="8650" y="0"/>
                  </a:cubicBezTo>
                  <a:lnTo>
                    <a:pt x="8650" y="0"/>
                  </a:lnTo>
                  <a:cubicBezTo>
                    <a:pt x="8655" y="0"/>
                    <a:pt x="8658" y="4"/>
                    <a:pt x="8658" y="8"/>
                  </a:cubicBezTo>
                  <a:cubicBezTo>
                    <a:pt x="8658" y="13"/>
                    <a:pt x="8655" y="16"/>
                    <a:pt x="8650" y="16"/>
                  </a:cubicBezTo>
                  <a:close/>
                  <a:moveTo>
                    <a:pt x="8618" y="16"/>
                  </a:moveTo>
                  <a:lnTo>
                    <a:pt x="8618" y="16"/>
                  </a:lnTo>
                  <a:cubicBezTo>
                    <a:pt x="8614" y="16"/>
                    <a:pt x="8610" y="13"/>
                    <a:pt x="8610" y="8"/>
                  </a:cubicBezTo>
                  <a:cubicBezTo>
                    <a:pt x="8610" y="4"/>
                    <a:pt x="8614" y="0"/>
                    <a:pt x="8618" y="0"/>
                  </a:cubicBezTo>
                  <a:lnTo>
                    <a:pt x="8618" y="0"/>
                  </a:lnTo>
                  <a:cubicBezTo>
                    <a:pt x="8623" y="0"/>
                    <a:pt x="8626" y="4"/>
                    <a:pt x="8626" y="8"/>
                  </a:cubicBezTo>
                  <a:cubicBezTo>
                    <a:pt x="8626" y="13"/>
                    <a:pt x="8623" y="16"/>
                    <a:pt x="8618" y="16"/>
                  </a:cubicBezTo>
                  <a:close/>
                  <a:moveTo>
                    <a:pt x="8586" y="16"/>
                  </a:moveTo>
                  <a:lnTo>
                    <a:pt x="8586" y="16"/>
                  </a:lnTo>
                  <a:cubicBezTo>
                    <a:pt x="8582" y="16"/>
                    <a:pt x="8578" y="13"/>
                    <a:pt x="8578" y="8"/>
                  </a:cubicBezTo>
                  <a:cubicBezTo>
                    <a:pt x="8578" y="4"/>
                    <a:pt x="8582" y="0"/>
                    <a:pt x="8586" y="0"/>
                  </a:cubicBezTo>
                  <a:lnTo>
                    <a:pt x="8586" y="0"/>
                  </a:lnTo>
                  <a:cubicBezTo>
                    <a:pt x="8591" y="0"/>
                    <a:pt x="8594" y="4"/>
                    <a:pt x="8594" y="8"/>
                  </a:cubicBezTo>
                  <a:cubicBezTo>
                    <a:pt x="8594" y="13"/>
                    <a:pt x="8591" y="16"/>
                    <a:pt x="8586" y="16"/>
                  </a:cubicBezTo>
                  <a:close/>
                  <a:moveTo>
                    <a:pt x="8554" y="16"/>
                  </a:moveTo>
                  <a:lnTo>
                    <a:pt x="8554" y="16"/>
                  </a:lnTo>
                  <a:cubicBezTo>
                    <a:pt x="8550" y="16"/>
                    <a:pt x="8546" y="13"/>
                    <a:pt x="8546" y="8"/>
                  </a:cubicBezTo>
                  <a:cubicBezTo>
                    <a:pt x="8546" y="4"/>
                    <a:pt x="8550" y="0"/>
                    <a:pt x="8554" y="0"/>
                  </a:cubicBezTo>
                  <a:lnTo>
                    <a:pt x="8554" y="0"/>
                  </a:lnTo>
                  <a:cubicBezTo>
                    <a:pt x="8559" y="0"/>
                    <a:pt x="8562" y="4"/>
                    <a:pt x="8562" y="8"/>
                  </a:cubicBezTo>
                  <a:cubicBezTo>
                    <a:pt x="8562" y="13"/>
                    <a:pt x="8559" y="16"/>
                    <a:pt x="8554" y="16"/>
                  </a:cubicBezTo>
                  <a:close/>
                  <a:moveTo>
                    <a:pt x="8522" y="16"/>
                  </a:moveTo>
                  <a:lnTo>
                    <a:pt x="8522" y="16"/>
                  </a:lnTo>
                  <a:cubicBezTo>
                    <a:pt x="8518" y="16"/>
                    <a:pt x="8514" y="13"/>
                    <a:pt x="8514" y="8"/>
                  </a:cubicBezTo>
                  <a:cubicBezTo>
                    <a:pt x="8514" y="4"/>
                    <a:pt x="8518" y="0"/>
                    <a:pt x="8522" y="0"/>
                  </a:cubicBezTo>
                  <a:lnTo>
                    <a:pt x="8522" y="0"/>
                  </a:lnTo>
                  <a:cubicBezTo>
                    <a:pt x="8527" y="0"/>
                    <a:pt x="8530" y="4"/>
                    <a:pt x="8530" y="8"/>
                  </a:cubicBezTo>
                  <a:cubicBezTo>
                    <a:pt x="8530" y="13"/>
                    <a:pt x="8527" y="16"/>
                    <a:pt x="8522" y="16"/>
                  </a:cubicBezTo>
                  <a:close/>
                  <a:moveTo>
                    <a:pt x="8490" y="16"/>
                  </a:moveTo>
                  <a:lnTo>
                    <a:pt x="8490" y="16"/>
                  </a:lnTo>
                  <a:cubicBezTo>
                    <a:pt x="8486" y="16"/>
                    <a:pt x="8482" y="13"/>
                    <a:pt x="8482" y="8"/>
                  </a:cubicBezTo>
                  <a:cubicBezTo>
                    <a:pt x="8482" y="4"/>
                    <a:pt x="8486" y="0"/>
                    <a:pt x="8490" y="0"/>
                  </a:cubicBezTo>
                  <a:lnTo>
                    <a:pt x="8490" y="0"/>
                  </a:lnTo>
                  <a:cubicBezTo>
                    <a:pt x="8495" y="0"/>
                    <a:pt x="8498" y="4"/>
                    <a:pt x="8498" y="8"/>
                  </a:cubicBezTo>
                  <a:cubicBezTo>
                    <a:pt x="8498" y="13"/>
                    <a:pt x="8495" y="16"/>
                    <a:pt x="8490" y="16"/>
                  </a:cubicBezTo>
                  <a:close/>
                  <a:moveTo>
                    <a:pt x="8458" y="16"/>
                  </a:moveTo>
                  <a:lnTo>
                    <a:pt x="8458" y="16"/>
                  </a:lnTo>
                  <a:cubicBezTo>
                    <a:pt x="8454" y="16"/>
                    <a:pt x="8450" y="13"/>
                    <a:pt x="8450" y="8"/>
                  </a:cubicBezTo>
                  <a:cubicBezTo>
                    <a:pt x="8450" y="4"/>
                    <a:pt x="8454" y="0"/>
                    <a:pt x="8458" y="0"/>
                  </a:cubicBezTo>
                  <a:lnTo>
                    <a:pt x="8458" y="0"/>
                  </a:lnTo>
                  <a:cubicBezTo>
                    <a:pt x="8463" y="0"/>
                    <a:pt x="8466" y="4"/>
                    <a:pt x="8466" y="8"/>
                  </a:cubicBezTo>
                  <a:cubicBezTo>
                    <a:pt x="8466" y="13"/>
                    <a:pt x="8463" y="16"/>
                    <a:pt x="8458" y="16"/>
                  </a:cubicBezTo>
                  <a:close/>
                  <a:moveTo>
                    <a:pt x="8426" y="16"/>
                  </a:moveTo>
                  <a:lnTo>
                    <a:pt x="8426" y="16"/>
                  </a:lnTo>
                  <a:cubicBezTo>
                    <a:pt x="8422" y="16"/>
                    <a:pt x="8418" y="13"/>
                    <a:pt x="8418" y="8"/>
                  </a:cubicBezTo>
                  <a:cubicBezTo>
                    <a:pt x="8418" y="4"/>
                    <a:pt x="8422" y="0"/>
                    <a:pt x="8426" y="0"/>
                  </a:cubicBezTo>
                  <a:lnTo>
                    <a:pt x="8426" y="0"/>
                  </a:lnTo>
                  <a:cubicBezTo>
                    <a:pt x="8431" y="0"/>
                    <a:pt x="8434" y="4"/>
                    <a:pt x="8434" y="8"/>
                  </a:cubicBezTo>
                  <a:cubicBezTo>
                    <a:pt x="8434" y="13"/>
                    <a:pt x="8431" y="16"/>
                    <a:pt x="8426" y="16"/>
                  </a:cubicBezTo>
                  <a:close/>
                  <a:moveTo>
                    <a:pt x="8394" y="16"/>
                  </a:moveTo>
                  <a:lnTo>
                    <a:pt x="8394" y="16"/>
                  </a:lnTo>
                  <a:cubicBezTo>
                    <a:pt x="8390" y="16"/>
                    <a:pt x="8386" y="13"/>
                    <a:pt x="8386" y="8"/>
                  </a:cubicBezTo>
                  <a:cubicBezTo>
                    <a:pt x="8386" y="4"/>
                    <a:pt x="8390" y="0"/>
                    <a:pt x="8394" y="0"/>
                  </a:cubicBezTo>
                  <a:lnTo>
                    <a:pt x="8394" y="0"/>
                  </a:lnTo>
                  <a:cubicBezTo>
                    <a:pt x="8399" y="0"/>
                    <a:pt x="8402" y="4"/>
                    <a:pt x="8402" y="8"/>
                  </a:cubicBezTo>
                  <a:cubicBezTo>
                    <a:pt x="8402" y="13"/>
                    <a:pt x="8399" y="16"/>
                    <a:pt x="8394" y="16"/>
                  </a:cubicBezTo>
                  <a:close/>
                  <a:moveTo>
                    <a:pt x="8362" y="16"/>
                  </a:moveTo>
                  <a:lnTo>
                    <a:pt x="8362" y="16"/>
                  </a:lnTo>
                  <a:cubicBezTo>
                    <a:pt x="8358" y="16"/>
                    <a:pt x="8354" y="13"/>
                    <a:pt x="8354" y="8"/>
                  </a:cubicBezTo>
                  <a:cubicBezTo>
                    <a:pt x="8354" y="4"/>
                    <a:pt x="8358" y="0"/>
                    <a:pt x="8362" y="0"/>
                  </a:cubicBezTo>
                  <a:lnTo>
                    <a:pt x="8362" y="0"/>
                  </a:lnTo>
                  <a:cubicBezTo>
                    <a:pt x="8367" y="0"/>
                    <a:pt x="8370" y="4"/>
                    <a:pt x="8370" y="8"/>
                  </a:cubicBezTo>
                  <a:cubicBezTo>
                    <a:pt x="8370" y="13"/>
                    <a:pt x="8367" y="16"/>
                    <a:pt x="8362" y="16"/>
                  </a:cubicBezTo>
                  <a:close/>
                  <a:moveTo>
                    <a:pt x="8330" y="16"/>
                  </a:moveTo>
                  <a:lnTo>
                    <a:pt x="8330" y="16"/>
                  </a:lnTo>
                  <a:cubicBezTo>
                    <a:pt x="8326" y="16"/>
                    <a:pt x="8322" y="13"/>
                    <a:pt x="8322" y="8"/>
                  </a:cubicBezTo>
                  <a:cubicBezTo>
                    <a:pt x="8322" y="4"/>
                    <a:pt x="8326" y="0"/>
                    <a:pt x="8330" y="0"/>
                  </a:cubicBezTo>
                  <a:lnTo>
                    <a:pt x="8330" y="0"/>
                  </a:lnTo>
                  <a:cubicBezTo>
                    <a:pt x="8335" y="0"/>
                    <a:pt x="8338" y="4"/>
                    <a:pt x="8338" y="8"/>
                  </a:cubicBezTo>
                  <a:cubicBezTo>
                    <a:pt x="8338" y="13"/>
                    <a:pt x="8335" y="16"/>
                    <a:pt x="8330" y="16"/>
                  </a:cubicBezTo>
                  <a:close/>
                  <a:moveTo>
                    <a:pt x="8298" y="16"/>
                  </a:moveTo>
                  <a:lnTo>
                    <a:pt x="8298" y="16"/>
                  </a:lnTo>
                  <a:cubicBezTo>
                    <a:pt x="8294" y="16"/>
                    <a:pt x="8290" y="13"/>
                    <a:pt x="8290" y="8"/>
                  </a:cubicBezTo>
                  <a:cubicBezTo>
                    <a:pt x="8290" y="4"/>
                    <a:pt x="8294" y="0"/>
                    <a:pt x="8298" y="0"/>
                  </a:cubicBezTo>
                  <a:lnTo>
                    <a:pt x="8298" y="0"/>
                  </a:lnTo>
                  <a:cubicBezTo>
                    <a:pt x="8303" y="0"/>
                    <a:pt x="8306" y="4"/>
                    <a:pt x="8306" y="8"/>
                  </a:cubicBezTo>
                  <a:cubicBezTo>
                    <a:pt x="8306" y="13"/>
                    <a:pt x="8303" y="16"/>
                    <a:pt x="8298" y="16"/>
                  </a:cubicBezTo>
                  <a:close/>
                  <a:moveTo>
                    <a:pt x="8266" y="16"/>
                  </a:moveTo>
                  <a:lnTo>
                    <a:pt x="8266" y="16"/>
                  </a:lnTo>
                  <a:cubicBezTo>
                    <a:pt x="8262" y="16"/>
                    <a:pt x="8258" y="13"/>
                    <a:pt x="8258" y="8"/>
                  </a:cubicBezTo>
                  <a:cubicBezTo>
                    <a:pt x="8258" y="4"/>
                    <a:pt x="8262" y="0"/>
                    <a:pt x="8266" y="0"/>
                  </a:cubicBezTo>
                  <a:lnTo>
                    <a:pt x="8266" y="0"/>
                  </a:lnTo>
                  <a:cubicBezTo>
                    <a:pt x="8271" y="0"/>
                    <a:pt x="8274" y="4"/>
                    <a:pt x="8274" y="8"/>
                  </a:cubicBezTo>
                  <a:cubicBezTo>
                    <a:pt x="8274" y="13"/>
                    <a:pt x="8271" y="16"/>
                    <a:pt x="8266" y="16"/>
                  </a:cubicBezTo>
                  <a:close/>
                  <a:moveTo>
                    <a:pt x="8234" y="16"/>
                  </a:moveTo>
                  <a:lnTo>
                    <a:pt x="8234" y="16"/>
                  </a:lnTo>
                  <a:cubicBezTo>
                    <a:pt x="8230" y="16"/>
                    <a:pt x="8226" y="13"/>
                    <a:pt x="8226" y="8"/>
                  </a:cubicBezTo>
                  <a:cubicBezTo>
                    <a:pt x="8226" y="4"/>
                    <a:pt x="8230" y="0"/>
                    <a:pt x="8234" y="0"/>
                  </a:cubicBezTo>
                  <a:lnTo>
                    <a:pt x="8234" y="0"/>
                  </a:lnTo>
                  <a:cubicBezTo>
                    <a:pt x="8239" y="0"/>
                    <a:pt x="8242" y="4"/>
                    <a:pt x="8242" y="8"/>
                  </a:cubicBezTo>
                  <a:cubicBezTo>
                    <a:pt x="8242" y="13"/>
                    <a:pt x="8239" y="16"/>
                    <a:pt x="8234" y="16"/>
                  </a:cubicBezTo>
                  <a:close/>
                  <a:moveTo>
                    <a:pt x="8202" y="16"/>
                  </a:moveTo>
                  <a:lnTo>
                    <a:pt x="8202" y="16"/>
                  </a:lnTo>
                  <a:cubicBezTo>
                    <a:pt x="8198" y="16"/>
                    <a:pt x="8194" y="13"/>
                    <a:pt x="8194" y="8"/>
                  </a:cubicBezTo>
                  <a:cubicBezTo>
                    <a:pt x="8194" y="4"/>
                    <a:pt x="8198" y="0"/>
                    <a:pt x="8202" y="0"/>
                  </a:cubicBezTo>
                  <a:lnTo>
                    <a:pt x="8202" y="0"/>
                  </a:lnTo>
                  <a:cubicBezTo>
                    <a:pt x="8207" y="0"/>
                    <a:pt x="8210" y="4"/>
                    <a:pt x="8210" y="8"/>
                  </a:cubicBezTo>
                  <a:cubicBezTo>
                    <a:pt x="8210" y="13"/>
                    <a:pt x="8207" y="16"/>
                    <a:pt x="8202" y="16"/>
                  </a:cubicBezTo>
                  <a:close/>
                  <a:moveTo>
                    <a:pt x="8170" y="16"/>
                  </a:moveTo>
                  <a:lnTo>
                    <a:pt x="8170" y="16"/>
                  </a:lnTo>
                  <a:cubicBezTo>
                    <a:pt x="8166" y="16"/>
                    <a:pt x="8162" y="13"/>
                    <a:pt x="8162" y="8"/>
                  </a:cubicBezTo>
                  <a:cubicBezTo>
                    <a:pt x="8162" y="4"/>
                    <a:pt x="8166" y="0"/>
                    <a:pt x="8170" y="0"/>
                  </a:cubicBezTo>
                  <a:lnTo>
                    <a:pt x="8170" y="0"/>
                  </a:lnTo>
                  <a:cubicBezTo>
                    <a:pt x="8175" y="0"/>
                    <a:pt x="8178" y="4"/>
                    <a:pt x="8178" y="8"/>
                  </a:cubicBezTo>
                  <a:cubicBezTo>
                    <a:pt x="8178" y="13"/>
                    <a:pt x="8175" y="16"/>
                    <a:pt x="8170" y="16"/>
                  </a:cubicBezTo>
                  <a:close/>
                  <a:moveTo>
                    <a:pt x="8138" y="16"/>
                  </a:moveTo>
                  <a:lnTo>
                    <a:pt x="8138" y="16"/>
                  </a:lnTo>
                  <a:cubicBezTo>
                    <a:pt x="8134" y="16"/>
                    <a:pt x="8130" y="13"/>
                    <a:pt x="8130" y="8"/>
                  </a:cubicBezTo>
                  <a:cubicBezTo>
                    <a:pt x="8130" y="4"/>
                    <a:pt x="8134" y="0"/>
                    <a:pt x="8138" y="0"/>
                  </a:cubicBezTo>
                  <a:lnTo>
                    <a:pt x="8138" y="0"/>
                  </a:lnTo>
                  <a:cubicBezTo>
                    <a:pt x="8143" y="0"/>
                    <a:pt x="8146" y="4"/>
                    <a:pt x="8146" y="8"/>
                  </a:cubicBezTo>
                  <a:cubicBezTo>
                    <a:pt x="8146" y="13"/>
                    <a:pt x="8143" y="16"/>
                    <a:pt x="8138" y="16"/>
                  </a:cubicBezTo>
                  <a:close/>
                  <a:moveTo>
                    <a:pt x="8106" y="16"/>
                  </a:moveTo>
                  <a:lnTo>
                    <a:pt x="8106" y="16"/>
                  </a:lnTo>
                  <a:cubicBezTo>
                    <a:pt x="8102" y="16"/>
                    <a:pt x="8098" y="13"/>
                    <a:pt x="8098" y="8"/>
                  </a:cubicBezTo>
                  <a:cubicBezTo>
                    <a:pt x="8098" y="4"/>
                    <a:pt x="8102" y="0"/>
                    <a:pt x="8106" y="0"/>
                  </a:cubicBezTo>
                  <a:lnTo>
                    <a:pt x="8106" y="0"/>
                  </a:lnTo>
                  <a:cubicBezTo>
                    <a:pt x="8111" y="0"/>
                    <a:pt x="8114" y="4"/>
                    <a:pt x="8114" y="8"/>
                  </a:cubicBezTo>
                  <a:cubicBezTo>
                    <a:pt x="8114" y="13"/>
                    <a:pt x="8111" y="16"/>
                    <a:pt x="8106" y="16"/>
                  </a:cubicBezTo>
                  <a:close/>
                  <a:moveTo>
                    <a:pt x="8074" y="16"/>
                  </a:moveTo>
                  <a:lnTo>
                    <a:pt x="8074" y="16"/>
                  </a:lnTo>
                  <a:cubicBezTo>
                    <a:pt x="8070" y="16"/>
                    <a:pt x="8066" y="13"/>
                    <a:pt x="8066" y="8"/>
                  </a:cubicBezTo>
                  <a:cubicBezTo>
                    <a:pt x="8066" y="4"/>
                    <a:pt x="8070" y="0"/>
                    <a:pt x="8074" y="0"/>
                  </a:cubicBezTo>
                  <a:lnTo>
                    <a:pt x="8074" y="0"/>
                  </a:lnTo>
                  <a:cubicBezTo>
                    <a:pt x="8079" y="0"/>
                    <a:pt x="8082" y="4"/>
                    <a:pt x="8082" y="8"/>
                  </a:cubicBezTo>
                  <a:cubicBezTo>
                    <a:pt x="8082" y="13"/>
                    <a:pt x="8079" y="16"/>
                    <a:pt x="8074" y="16"/>
                  </a:cubicBezTo>
                  <a:close/>
                  <a:moveTo>
                    <a:pt x="8042" y="16"/>
                  </a:moveTo>
                  <a:lnTo>
                    <a:pt x="8042" y="16"/>
                  </a:lnTo>
                  <a:cubicBezTo>
                    <a:pt x="8038" y="16"/>
                    <a:pt x="8034" y="13"/>
                    <a:pt x="8034" y="8"/>
                  </a:cubicBezTo>
                  <a:cubicBezTo>
                    <a:pt x="8034" y="4"/>
                    <a:pt x="8038" y="0"/>
                    <a:pt x="8042" y="0"/>
                  </a:cubicBezTo>
                  <a:lnTo>
                    <a:pt x="8042" y="0"/>
                  </a:lnTo>
                  <a:cubicBezTo>
                    <a:pt x="8047" y="0"/>
                    <a:pt x="8050" y="4"/>
                    <a:pt x="8050" y="8"/>
                  </a:cubicBezTo>
                  <a:cubicBezTo>
                    <a:pt x="8050" y="13"/>
                    <a:pt x="8047" y="16"/>
                    <a:pt x="8042" y="16"/>
                  </a:cubicBezTo>
                  <a:close/>
                  <a:moveTo>
                    <a:pt x="8010" y="16"/>
                  </a:moveTo>
                  <a:lnTo>
                    <a:pt x="8010" y="16"/>
                  </a:lnTo>
                  <a:cubicBezTo>
                    <a:pt x="8006" y="16"/>
                    <a:pt x="8002" y="13"/>
                    <a:pt x="8002" y="8"/>
                  </a:cubicBezTo>
                  <a:cubicBezTo>
                    <a:pt x="8002" y="4"/>
                    <a:pt x="8006" y="0"/>
                    <a:pt x="8010" y="0"/>
                  </a:cubicBezTo>
                  <a:lnTo>
                    <a:pt x="8010" y="0"/>
                  </a:lnTo>
                  <a:cubicBezTo>
                    <a:pt x="8014" y="0"/>
                    <a:pt x="8018" y="4"/>
                    <a:pt x="8018" y="8"/>
                  </a:cubicBezTo>
                  <a:cubicBezTo>
                    <a:pt x="8018" y="13"/>
                    <a:pt x="8014" y="16"/>
                    <a:pt x="8010" y="16"/>
                  </a:cubicBezTo>
                  <a:close/>
                  <a:moveTo>
                    <a:pt x="7978" y="16"/>
                  </a:moveTo>
                  <a:lnTo>
                    <a:pt x="7978" y="16"/>
                  </a:lnTo>
                  <a:cubicBezTo>
                    <a:pt x="7974" y="16"/>
                    <a:pt x="7970" y="13"/>
                    <a:pt x="7970" y="8"/>
                  </a:cubicBezTo>
                  <a:cubicBezTo>
                    <a:pt x="7970" y="4"/>
                    <a:pt x="7974" y="0"/>
                    <a:pt x="7978" y="0"/>
                  </a:cubicBezTo>
                  <a:lnTo>
                    <a:pt x="7978" y="0"/>
                  </a:lnTo>
                  <a:cubicBezTo>
                    <a:pt x="7982" y="0"/>
                    <a:pt x="7986" y="4"/>
                    <a:pt x="7986" y="8"/>
                  </a:cubicBezTo>
                  <a:cubicBezTo>
                    <a:pt x="7986" y="13"/>
                    <a:pt x="7982" y="16"/>
                    <a:pt x="7978" y="16"/>
                  </a:cubicBezTo>
                  <a:close/>
                  <a:moveTo>
                    <a:pt x="7946" y="16"/>
                  </a:moveTo>
                  <a:lnTo>
                    <a:pt x="7946" y="16"/>
                  </a:lnTo>
                  <a:cubicBezTo>
                    <a:pt x="7942" y="16"/>
                    <a:pt x="7938" y="13"/>
                    <a:pt x="7938" y="8"/>
                  </a:cubicBezTo>
                  <a:cubicBezTo>
                    <a:pt x="7938" y="4"/>
                    <a:pt x="7942" y="0"/>
                    <a:pt x="7946" y="0"/>
                  </a:cubicBezTo>
                  <a:lnTo>
                    <a:pt x="7946" y="0"/>
                  </a:lnTo>
                  <a:cubicBezTo>
                    <a:pt x="7950" y="0"/>
                    <a:pt x="7954" y="4"/>
                    <a:pt x="7954" y="8"/>
                  </a:cubicBezTo>
                  <a:cubicBezTo>
                    <a:pt x="7954" y="13"/>
                    <a:pt x="7950" y="16"/>
                    <a:pt x="7946" y="16"/>
                  </a:cubicBezTo>
                  <a:close/>
                  <a:moveTo>
                    <a:pt x="7914" y="16"/>
                  </a:moveTo>
                  <a:lnTo>
                    <a:pt x="7914" y="16"/>
                  </a:lnTo>
                  <a:cubicBezTo>
                    <a:pt x="7910" y="16"/>
                    <a:pt x="7906" y="13"/>
                    <a:pt x="7906" y="8"/>
                  </a:cubicBezTo>
                  <a:cubicBezTo>
                    <a:pt x="7906" y="4"/>
                    <a:pt x="7910" y="0"/>
                    <a:pt x="7914" y="0"/>
                  </a:cubicBezTo>
                  <a:lnTo>
                    <a:pt x="7914" y="0"/>
                  </a:lnTo>
                  <a:cubicBezTo>
                    <a:pt x="7918" y="0"/>
                    <a:pt x="7922" y="4"/>
                    <a:pt x="7922" y="8"/>
                  </a:cubicBezTo>
                  <a:cubicBezTo>
                    <a:pt x="7922" y="13"/>
                    <a:pt x="7918" y="16"/>
                    <a:pt x="7914" y="16"/>
                  </a:cubicBezTo>
                  <a:close/>
                  <a:moveTo>
                    <a:pt x="7882" y="16"/>
                  </a:moveTo>
                  <a:lnTo>
                    <a:pt x="7882" y="16"/>
                  </a:lnTo>
                  <a:cubicBezTo>
                    <a:pt x="7878" y="16"/>
                    <a:pt x="7874" y="13"/>
                    <a:pt x="7874" y="8"/>
                  </a:cubicBezTo>
                  <a:cubicBezTo>
                    <a:pt x="7874" y="4"/>
                    <a:pt x="7878" y="0"/>
                    <a:pt x="7882" y="0"/>
                  </a:cubicBezTo>
                  <a:lnTo>
                    <a:pt x="7882" y="0"/>
                  </a:lnTo>
                  <a:cubicBezTo>
                    <a:pt x="7886" y="0"/>
                    <a:pt x="7890" y="4"/>
                    <a:pt x="7890" y="8"/>
                  </a:cubicBezTo>
                  <a:cubicBezTo>
                    <a:pt x="7890" y="13"/>
                    <a:pt x="7886" y="16"/>
                    <a:pt x="7882" y="16"/>
                  </a:cubicBezTo>
                  <a:close/>
                  <a:moveTo>
                    <a:pt x="7850" y="16"/>
                  </a:moveTo>
                  <a:lnTo>
                    <a:pt x="7850" y="16"/>
                  </a:lnTo>
                  <a:cubicBezTo>
                    <a:pt x="7846" y="16"/>
                    <a:pt x="7842" y="13"/>
                    <a:pt x="7842" y="8"/>
                  </a:cubicBezTo>
                  <a:cubicBezTo>
                    <a:pt x="7842" y="4"/>
                    <a:pt x="7846" y="0"/>
                    <a:pt x="7850" y="0"/>
                  </a:cubicBezTo>
                  <a:lnTo>
                    <a:pt x="7850" y="0"/>
                  </a:lnTo>
                  <a:cubicBezTo>
                    <a:pt x="7854" y="0"/>
                    <a:pt x="7858" y="4"/>
                    <a:pt x="7858" y="8"/>
                  </a:cubicBezTo>
                  <a:cubicBezTo>
                    <a:pt x="7858" y="13"/>
                    <a:pt x="7854" y="16"/>
                    <a:pt x="7850" y="16"/>
                  </a:cubicBezTo>
                  <a:close/>
                  <a:moveTo>
                    <a:pt x="7818" y="16"/>
                  </a:moveTo>
                  <a:lnTo>
                    <a:pt x="7818" y="16"/>
                  </a:lnTo>
                  <a:cubicBezTo>
                    <a:pt x="7814" y="16"/>
                    <a:pt x="7810" y="13"/>
                    <a:pt x="7810" y="8"/>
                  </a:cubicBezTo>
                  <a:cubicBezTo>
                    <a:pt x="7810" y="4"/>
                    <a:pt x="7814" y="0"/>
                    <a:pt x="7818" y="0"/>
                  </a:cubicBezTo>
                  <a:lnTo>
                    <a:pt x="7818" y="0"/>
                  </a:lnTo>
                  <a:cubicBezTo>
                    <a:pt x="7822" y="0"/>
                    <a:pt x="7826" y="4"/>
                    <a:pt x="7826" y="8"/>
                  </a:cubicBezTo>
                  <a:cubicBezTo>
                    <a:pt x="7826" y="13"/>
                    <a:pt x="7822" y="16"/>
                    <a:pt x="7818" y="16"/>
                  </a:cubicBezTo>
                  <a:close/>
                  <a:moveTo>
                    <a:pt x="7786" y="16"/>
                  </a:moveTo>
                  <a:lnTo>
                    <a:pt x="7786" y="16"/>
                  </a:lnTo>
                  <a:cubicBezTo>
                    <a:pt x="7782" y="16"/>
                    <a:pt x="7778" y="13"/>
                    <a:pt x="7778" y="8"/>
                  </a:cubicBezTo>
                  <a:cubicBezTo>
                    <a:pt x="7778" y="4"/>
                    <a:pt x="7782" y="0"/>
                    <a:pt x="7786" y="0"/>
                  </a:cubicBezTo>
                  <a:lnTo>
                    <a:pt x="7786" y="0"/>
                  </a:lnTo>
                  <a:cubicBezTo>
                    <a:pt x="7790" y="0"/>
                    <a:pt x="7794" y="4"/>
                    <a:pt x="7794" y="8"/>
                  </a:cubicBezTo>
                  <a:cubicBezTo>
                    <a:pt x="7794" y="13"/>
                    <a:pt x="7790" y="16"/>
                    <a:pt x="7786" y="16"/>
                  </a:cubicBezTo>
                  <a:close/>
                  <a:moveTo>
                    <a:pt x="7754" y="16"/>
                  </a:moveTo>
                  <a:lnTo>
                    <a:pt x="7754" y="16"/>
                  </a:lnTo>
                  <a:cubicBezTo>
                    <a:pt x="7750" y="16"/>
                    <a:pt x="7746" y="13"/>
                    <a:pt x="7746" y="8"/>
                  </a:cubicBezTo>
                  <a:cubicBezTo>
                    <a:pt x="7746" y="4"/>
                    <a:pt x="7750" y="0"/>
                    <a:pt x="7754" y="0"/>
                  </a:cubicBezTo>
                  <a:lnTo>
                    <a:pt x="7754" y="0"/>
                  </a:lnTo>
                  <a:cubicBezTo>
                    <a:pt x="7758" y="0"/>
                    <a:pt x="7762" y="4"/>
                    <a:pt x="7762" y="8"/>
                  </a:cubicBezTo>
                  <a:cubicBezTo>
                    <a:pt x="7762" y="13"/>
                    <a:pt x="7758" y="16"/>
                    <a:pt x="7754" y="16"/>
                  </a:cubicBezTo>
                  <a:close/>
                  <a:moveTo>
                    <a:pt x="7722" y="16"/>
                  </a:moveTo>
                  <a:lnTo>
                    <a:pt x="7722" y="16"/>
                  </a:lnTo>
                  <a:cubicBezTo>
                    <a:pt x="7717" y="16"/>
                    <a:pt x="7714" y="13"/>
                    <a:pt x="7714" y="8"/>
                  </a:cubicBezTo>
                  <a:cubicBezTo>
                    <a:pt x="7714" y="4"/>
                    <a:pt x="7717" y="0"/>
                    <a:pt x="7722" y="0"/>
                  </a:cubicBezTo>
                  <a:lnTo>
                    <a:pt x="7722" y="0"/>
                  </a:lnTo>
                  <a:cubicBezTo>
                    <a:pt x="7726" y="0"/>
                    <a:pt x="7730" y="4"/>
                    <a:pt x="7730" y="8"/>
                  </a:cubicBezTo>
                  <a:cubicBezTo>
                    <a:pt x="7730" y="13"/>
                    <a:pt x="7726" y="16"/>
                    <a:pt x="7722" y="16"/>
                  </a:cubicBezTo>
                  <a:close/>
                  <a:moveTo>
                    <a:pt x="7690" y="16"/>
                  </a:moveTo>
                  <a:lnTo>
                    <a:pt x="7690" y="16"/>
                  </a:lnTo>
                  <a:cubicBezTo>
                    <a:pt x="7685" y="16"/>
                    <a:pt x="7682" y="13"/>
                    <a:pt x="7682" y="8"/>
                  </a:cubicBezTo>
                  <a:cubicBezTo>
                    <a:pt x="7682" y="4"/>
                    <a:pt x="7685" y="0"/>
                    <a:pt x="7690" y="0"/>
                  </a:cubicBezTo>
                  <a:lnTo>
                    <a:pt x="7690" y="0"/>
                  </a:lnTo>
                  <a:cubicBezTo>
                    <a:pt x="7694" y="0"/>
                    <a:pt x="7698" y="4"/>
                    <a:pt x="7698" y="8"/>
                  </a:cubicBezTo>
                  <a:cubicBezTo>
                    <a:pt x="7698" y="13"/>
                    <a:pt x="7694" y="16"/>
                    <a:pt x="7690" y="16"/>
                  </a:cubicBezTo>
                  <a:close/>
                  <a:moveTo>
                    <a:pt x="7658" y="16"/>
                  </a:moveTo>
                  <a:lnTo>
                    <a:pt x="7658" y="16"/>
                  </a:lnTo>
                  <a:cubicBezTo>
                    <a:pt x="7653" y="16"/>
                    <a:pt x="7650" y="13"/>
                    <a:pt x="7650" y="8"/>
                  </a:cubicBezTo>
                  <a:cubicBezTo>
                    <a:pt x="7650" y="4"/>
                    <a:pt x="7653" y="0"/>
                    <a:pt x="7658" y="0"/>
                  </a:cubicBezTo>
                  <a:lnTo>
                    <a:pt x="7658" y="0"/>
                  </a:lnTo>
                  <a:cubicBezTo>
                    <a:pt x="7662" y="0"/>
                    <a:pt x="7666" y="4"/>
                    <a:pt x="7666" y="8"/>
                  </a:cubicBezTo>
                  <a:cubicBezTo>
                    <a:pt x="7666" y="13"/>
                    <a:pt x="7662" y="16"/>
                    <a:pt x="7658" y="16"/>
                  </a:cubicBezTo>
                  <a:close/>
                  <a:moveTo>
                    <a:pt x="7626" y="16"/>
                  </a:moveTo>
                  <a:lnTo>
                    <a:pt x="7626" y="16"/>
                  </a:lnTo>
                  <a:cubicBezTo>
                    <a:pt x="7621" y="16"/>
                    <a:pt x="7618" y="13"/>
                    <a:pt x="7618" y="8"/>
                  </a:cubicBezTo>
                  <a:cubicBezTo>
                    <a:pt x="7618" y="4"/>
                    <a:pt x="7621" y="0"/>
                    <a:pt x="7626" y="0"/>
                  </a:cubicBezTo>
                  <a:lnTo>
                    <a:pt x="7626" y="0"/>
                  </a:lnTo>
                  <a:cubicBezTo>
                    <a:pt x="7630" y="0"/>
                    <a:pt x="7634" y="4"/>
                    <a:pt x="7634" y="8"/>
                  </a:cubicBezTo>
                  <a:cubicBezTo>
                    <a:pt x="7634" y="13"/>
                    <a:pt x="7630" y="16"/>
                    <a:pt x="7626" y="16"/>
                  </a:cubicBezTo>
                  <a:close/>
                  <a:moveTo>
                    <a:pt x="7594" y="16"/>
                  </a:moveTo>
                  <a:lnTo>
                    <a:pt x="7594" y="16"/>
                  </a:lnTo>
                  <a:cubicBezTo>
                    <a:pt x="7589" y="16"/>
                    <a:pt x="7586" y="13"/>
                    <a:pt x="7586" y="8"/>
                  </a:cubicBezTo>
                  <a:cubicBezTo>
                    <a:pt x="7586" y="4"/>
                    <a:pt x="7589" y="0"/>
                    <a:pt x="7594" y="0"/>
                  </a:cubicBezTo>
                  <a:lnTo>
                    <a:pt x="7594" y="0"/>
                  </a:lnTo>
                  <a:cubicBezTo>
                    <a:pt x="7598" y="0"/>
                    <a:pt x="7602" y="4"/>
                    <a:pt x="7602" y="8"/>
                  </a:cubicBezTo>
                  <a:cubicBezTo>
                    <a:pt x="7602" y="13"/>
                    <a:pt x="7598" y="16"/>
                    <a:pt x="7594" y="16"/>
                  </a:cubicBezTo>
                  <a:close/>
                  <a:moveTo>
                    <a:pt x="7562" y="16"/>
                  </a:moveTo>
                  <a:lnTo>
                    <a:pt x="7562" y="16"/>
                  </a:lnTo>
                  <a:cubicBezTo>
                    <a:pt x="7557" y="16"/>
                    <a:pt x="7554" y="13"/>
                    <a:pt x="7554" y="8"/>
                  </a:cubicBezTo>
                  <a:cubicBezTo>
                    <a:pt x="7554" y="4"/>
                    <a:pt x="7557" y="0"/>
                    <a:pt x="7562" y="0"/>
                  </a:cubicBezTo>
                  <a:lnTo>
                    <a:pt x="7562" y="0"/>
                  </a:lnTo>
                  <a:cubicBezTo>
                    <a:pt x="7566" y="0"/>
                    <a:pt x="7570" y="4"/>
                    <a:pt x="7570" y="8"/>
                  </a:cubicBezTo>
                  <a:cubicBezTo>
                    <a:pt x="7570" y="13"/>
                    <a:pt x="7566" y="16"/>
                    <a:pt x="7562" y="16"/>
                  </a:cubicBezTo>
                  <a:close/>
                  <a:moveTo>
                    <a:pt x="7530" y="16"/>
                  </a:moveTo>
                  <a:lnTo>
                    <a:pt x="7530" y="16"/>
                  </a:lnTo>
                  <a:cubicBezTo>
                    <a:pt x="7525" y="16"/>
                    <a:pt x="7522" y="13"/>
                    <a:pt x="7522" y="8"/>
                  </a:cubicBezTo>
                  <a:cubicBezTo>
                    <a:pt x="7522" y="4"/>
                    <a:pt x="7525" y="0"/>
                    <a:pt x="7530" y="0"/>
                  </a:cubicBezTo>
                  <a:lnTo>
                    <a:pt x="7530" y="0"/>
                  </a:lnTo>
                  <a:cubicBezTo>
                    <a:pt x="7534" y="0"/>
                    <a:pt x="7538" y="4"/>
                    <a:pt x="7538" y="8"/>
                  </a:cubicBezTo>
                  <a:cubicBezTo>
                    <a:pt x="7538" y="13"/>
                    <a:pt x="7534" y="16"/>
                    <a:pt x="7530" y="16"/>
                  </a:cubicBezTo>
                  <a:close/>
                  <a:moveTo>
                    <a:pt x="7498" y="16"/>
                  </a:moveTo>
                  <a:lnTo>
                    <a:pt x="7498" y="16"/>
                  </a:lnTo>
                  <a:cubicBezTo>
                    <a:pt x="7493" y="16"/>
                    <a:pt x="7490" y="13"/>
                    <a:pt x="7490" y="8"/>
                  </a:cubicBezTo>
                  <a:cubicBezTo>
                    <a:pt x="7490" y="4"/>
                    <a:pt x="7493" y="0"/>
                    <a:pt x="7498" y="0"/>
                  </a:cubicBezTo>
                  <a:lnTo>
                    <a:pt x="7498" y="0"/>
                  </a:lnTo>
                  <a:cubicBezTo>
                    <a:pt x="7502" y="0"/>
                    <a:pt x="7506" y="4"/>
                    <a:pt x="7506" y="8"/>
                  </a:cubicBezTo>
                  <a:cubicBezTo>
                    <a:pt x="7506" y="13"/>
                    <a:pt x="7502" y="16"/>
                    <a:pt x="7498" y="16"/>
                  </a:cubicBezTo>
                  <a:close/>
                  <a:moveTo>
                    <a:pt x="7466" y="16"/>
                  </a:moveTo>
                  <a:lnTo>
                    <a:pt x="7466" y="16"/>
                  </a:lnTo>
                  <a:cubicBezTo>
                    <a:pt x="7461" y="16"/>
                    <a:pt x="7458" y="13"/>
                    <a:pt x="7458" y="8"/>
                  </a:cubicBezTo>
                  <a:cubicBezTo>
                    <a:pt x="7458" y="4"/>
                    <a:pt x="7461" y="0"/>
                    <a:pt x="7466" y="0"/>
                  </a:cubicBezTo>
                  <a:lnTo>
                    <a:pt x="7466" y="0"/>
                  </a:lnTo>
                  <a:cubicBezTo>
                    <a:pt x="7470" y="0"/>
                    <a:pt x="7474" y="4"/>
                    <a:pt x="7474" y="8"/>
                  </a:cubicBezTo>
                  <a:cubicBezTo>
                    <a:pt x="7474" y="13"/>
                    <a:pt x="7470" y="16"/>
                    <a:pt x="7466" y="16"/>
                  </a:cubicBezTo>
                  <a:close/>
                  <a:moveTo>
                    <a:pt x="7434" y="16"/>
                  </a:moveTo>
                  <a:lnTo>
                    <a:pt x="7434" y="16"/>
                  </a:lnTo>
                  <a:cubicBezTo>
                    <a:pt x="7429" y="16"/>
                    <a:pt x="7426" y="13"/>
                    <a:pt x="7426" y="8"/>
                  </a:cubicBezTo>
                  <a:cubicBezTo>
                    <a:pt x="7426" y="4"/>
                    <a:pt x="7429" y="0"/>
                    <a:pt x="7434" y="0"/>
                  </a:cubicBezTo>
                  <a:lnTo>
                    <a:pt x="7434" y="0"/>
                  </a:lnTo>
                  <a:cubicBezTo>
                    <a:pt x="7438" y="0"/>
                    <a:pt x="7442" y="4"/>
                    <a:pt x="7442" y="8"/>
                  </a:cubicBezTo>
                  <a:cubicBezTo>
                    <a:pt x="7442" y="13"/>
                    <a:pt x="7438" y="16"/>
                    <a:pt x="7434" y="16"/>
                  </a:cubicBezTo>
                  <a:close/>
                  <a:moveTo>
                    <a:pt x="7402" y="16"/>
                  </a:moveTo>
                  <a:lnTo>
                    <a:pt x="7402" y="16"/>
                  </a:lnTo>
                  <a:cubicBezTo>
                    <a:pt x="7397" y="16"/>
                    <a:pt x="7394" y="13"/>
                    <a:pt x="7394" y="8"/>
                  </a:cubicBezTo>
                  <a:cubicBezTo>
                    <a:pt x="7394" y="4"/>
                    <a:pt x="7397" y="0"/>
                    <a:pt x="7402" y="0"/>
                  </a:cubicBezTo>
                  <a:lnTo>
                    <a:pt x="7402" y="0"/>
                  </a:lnTo>
                  <a:cubicBezTo>
                    <a:pt x="7406" y="0"/>
                    <a:pt x="7410" y="4"/>
                    <a:pt x="7410" y="8"/>
                  </a:cubicBezTo>
                  <a:cubicBezTo>
                    <a:pt x="7410" y="13"/>
                    <a:pt x="7406" y="16"/>
                    <a:pt x="7402" y="16"/>
                  </a:cubicBezTo>
                  <a:close/>
                  <a:moveTo>
                    <a:pt x="7370" y="16"/>
                  </a:moveTo>
                  <a:lnTo>
                    <a:pt x="7370" y="16"/>
                  </a:lnTo>
                  <a:cubicBezTo>
                    <a:pt x="7365" y="16"/>
                    <a:pt x="7362" y="13"/>
                    <a:pt x="7362" y="8"/>
                  </a:cubicBezTo>
                  <a:cubicBezTo>
                    <a:pt x="7362" y="4"/>
                    <a:pt x="7365" y="0"/>
                    <a:pt x="7370" y="0"/>
                  </a:cubicBezTo>
                  <a:lnTo>
                    <a:pt x="7370" y="0"/>
                  </a:lnTo>
                  <a:cubicBezTo>
                    <a:pt x="7374" y="0"/>
                    <a:pt x="7378" y="4"/>
                    <a:pt x="7378" y="8"/>
                  </a:cubicBezTo>
                  <a:cubicBezTo>
                    <a:pt x="7378" y="13"/>
                    <a:pt x="7374" y="16"/>
                    <a:pt x="7370" y="16"/>
                  </a:cubicBezTo>
                  <a:close/>
                  <a:moveTo>
                    <a:pt x="7338" y="16"/>
                  </a:moveTo>
                  <a:lnTo>
                    <a:pt x="7338" y="16"/>
                  </a:lnTo>
                  <a:cubicBezTo>
                    <a:pt x="7333" y="16"/>
                    <a:pt x="7330" y="13"/>
                    <a:pt x="7330" y="8"/>
                  </a:cubicBezTo>
                  <a:cubicBezTo>
                    <a:pt x="7330" y="4"/>
                    <a:pt x="7333" y="0"/>
                    <a:pt x="7338" y="0"/>
                  </a:cubicBezTo>
                  <a:lnTo>
                    <a:pt x="7338" y="0"/>
                  </a:lnTo>
                  <a:cubicBezTo>
                    <a:pt x="7342" y="0"/>
                    <a:pt x="7346" y="4"/>
                    <a:pt x="7346" y="8"/>
                  </a:cubicBezTo>
                  <a:cubicBezTo>
                    <a:pt x="7346" y="13"/>
                    <a:pt x="7342" y="16"/>
                    <a:pt x="7338" y="16"/>
                  </a:cubicBezTo>
                  <a:close/>
                  <a:moveTo>
                    <a:pt x="7306" y="16"/>
                  </a:moveTo>
                  <a:lnTo>
                    <a:pt x="7306" y="16"/>
                  </a:lnTo>
                  <a:cubicBezTo>
                    <a:pt x="7301" y="16"/>
                    <a:pt x="7298" y="13"/>
                    <a:pt x="7298" y="8"/>
                  </a:cubicBezTo>
                  <a:cubicBezTo>
                    <a:pt x="7298" y="4"/>
                    <a:pt x="7301" y="0"/>
                    <a:pt x="7306" y="0"/>
                  </a:cubicBezTo>
                  <a:lnTo>
                    <a:pt x="7306" y="0"/>
                  </a:lnTo>
                  <a:cubicBezTo>
                    <a:pt x="7310" y="0"/>
                    <a:pt x="7314" y="4"/>
                    <a:pt x="7314" y="8"/>
                  </a:cubicBezTo>
                  <a:cubicBezTo>
                    <a:pt x="7314" y="13"/>
                    <a:pt x="7310" y="16"/>
                    <a:pt x="7306" y="16"/>
                  </a:cubicBezTo>
                  <a:close/>
                  <a:moveTo>
                    <a:pt x="7274" y="16"/>
                  </a:moveTo>
                  <a:lnTo>
                    <a:pt x="7274" y="16"/>
                  </a:lnTo>
                  <a:cubicBezTo>
                    <a:pt x="7269" y="16"/>
                    <a:pt x="7266" y="13"/>
                    <a:pt x="7266" y="8"/>
                  </a:cubicBezTo>
                  <a:cubicBezTo>
                    <a:pt x="7266" y="4"/>
                    <a:pt x="7269" y="0"/>
                    <a:pt x="7274" y="0"/>
                  </a:cubicBezTo>
                  <a:lnTo>
                    <a:pt x="7274" y="0"/>
                  </a:lnTo>
                  <a:cubicBezTo>
                    <a:pt x="7278" y="0"/>
                    <a:pt x="7282" y="4"/>
                    <a:pt x="7282" y="8"/>
                  </a:cubicBezTo>
                  <a:cubicBezTo>
                    <a:pt x="7282" y="13"/>
                    <a:pt x="7278" y="16"/>
                    <a:pt x="7274" y="16"/>
                  </a:cubicBezTo>
                  <a:close/>
                  <a:moveTo>
                    <a:pt x="7242" y="16"/>
                  </a:moveTo>
                  <a:lnTo>
                    <a:pt x="7242" y="16"/>
                  </a:lnTo>
                  <a:cubicBezTo>
                    <a:pt x="7237" y="16"/>
                    <a:pt x="7234" y="13"/>
                    <a:pt x="7234" y="8"/>
                  </a:cubicBezTo>
                  <a:cubicBezTo>
                    <a:pt x="7234" y="4"/>
                    <a:pt x="7237" y="0"/>
                    <a:pt x="7242" y="0"/>
                  </a:cubicBezTo>
                  <a:lnTo>
                    <a:pt x="7242" y="0"/>
                  </a:lnTo>
                  <a:cubicBezTo>
                    <a:pt x="7246" y="0"/>
                    <a:pt x="7250" y="4"/>
                    <a:pt x="7250" y="8"/>
                  </a:cubicBezTo>
                  <a:cubicBezTo>
                    <a:pt x="7250" y="13"/>
                    <a:pt x="7246" y="16"/>
                    <a:pt x="7242" y="16"/>
                  </a:cubicBezTo>
                  <a:close/>
                  <a:moveTo>
                    <a:pt x="7210" y="16"/>
                  </a:moveTo>
                  <a:lnTo>
                    <a:pt x="7210" y="16"/>
                  </a:lnTo>
                  <a:cubicBezTo>
                    <a:pt x="7205" y="16"/>
                    <a:pt x="7202" y="13"/>
                    <a:pt x="7202" y="8"/>
                  </a:cubicBezTo>
                  <a:cubicBezTo>
                    <a:pt x="7202" y="4"/>
                    <a:pt x="7205" y="0"/>
                    <a:pt x="7210" y="0"/>
                  </a:cubicBezTo>
                  <a:lnTo>
                    <a:pt x="7210" y="0"/>
                  </a:lnTo>
                  <a:cubicBezTo>
                    <a:pt x="7214" y="0"/>
                    <a:pt x="7218" y="4"/>
                    <a:pt x="7218" y="8"/>
                  </a:cubicBezTo>
                  <a:cubicBezTo>
                    <a:pt x="7218" y="13"/>
                    <a:pt x="7214" y="16"/>
                    <a:pt x="7210" y="16"/>
                  </a:cubicBezTo>
                  <a:close/>
                  <a:moveTo>
                    <a:pt x="7178" y="16"/>
                  </a:moveTo>
                  <a:lnTo>
                    <a:pt x="7178" y="16"/>
                  </a:lnTo>
                  <a:cubicBezTo>
                    <a:pt x="7173" y="16"/>
                    <a:pt x="7170" y="13"/>
                    <a:pt x="7170" y="8"/>
                  </a:cubicBezTo>
                  <a:cubicBezTo>
                    <a:pt x="7170" y="4"/>
                    <a:pt x="7173" y="0"/>
                    <a:pt x="7178" y="0"/>
                  </a:cubicBezTo>
                  <a:lnTo>
                    <a:pt x="7178" y="0"/>
                  </a:lnTo>
                  <a:cubicBezTo>
                    <a:pt x="7182" y="0"/>
                    <a:pt x="7186" y="4"/>
                    <a:pt x="7186" y="8"/>
                  </a:cubicBezTo>
                  <a:cubicBezTo>
                    <a:pt x="7186" y="13"/>
                    <a:pt x="7182" y="16"/>
                    <a:pt x="7178" y="16"/>
                  </a:cubicBezTo>
                  <a:close/>
                  <a:moveTo>
                    <a:pt x="7146" y="16"/>
                  </a:moveTo>
                  <a:lnTo>
                    <a:pt x="7146" y="16"/>
                  </a:lnTo>
                  <a:cubicBezTo>
                    <a:pt x="7141" y="16"/>
                    <a:pt x="7138" y="13"/>
                    <a:pt x="7138" y="8"/>
                  </a:cubicBezTo>
                  <a:cubicBezTo>
                    <a:pt x="7138" y="4"/>
                    <a:pt x="7141" y="0"/>
                    <a:pt x="7146" y="0"/>
                  </a:cubicBezTo>
                  <a:lnTo>
                    <a:pt x="7146" y="0"/>
                  </a:lnTo>
                  <a:cubicBezTo>
                    <a:pt x="7150" y="0"/>
                    <a:pt x="7154" y="4"/>
                    <a:pt x="7154" y="8"/>
                  </a:cubicBezTo>
                  <a:cubicBezTo>
                    <a:pt x="7154" y="13"/>
                    <a:pt x="7150" y="16"/>
                    <a:pt x="7146" y="16"/>
                  </a:cubicBezTo>
                  <a:close/>
                  <a:moveTo>
                    <a:pt x="7114" y="16"/>
                  </a:moveTo>
                  <a:lnTo>
                    <a:pt x="7114" y="16"/>
                  </a:lnTo>
                  <a:cubicBezTo>
                    <a:pt x="7109" y="16"/>
                    <a:pt x="7106" y="13"/>
                    <a:pt x="7106" y="8"/>
                  </a:cubicBezTo>
                  <a:cubicBezTo>
                    <a:pt x="7106" y="4"/>
                    <a:pt x="7109" y="0"/>
                    <a:pt x="7114" y="0"/>
                  </a:cubicBezTo>
                  <a:lnTo>
                    <a:pt x="7114" y="0"/>
                  </a:lnTo>
                  <a:cubicBezTo>
                    <a:pt x="7118" y="0"/>
                    <a:pt x="7122" y="4"/>
                    <a:pt x="7122" y="8"/>
                  </a:cubicBezTo>
                  <a:cubicBezTo>
                    <a:pt x="7122" y="13"/>
                    <a:pt x="7118" y="16"/>
                    <a:pt x="7114" y="16"/>
                  </a:cubicBezTo>
                  <a:close/>
                  <a:moveTo>
                    <a:pt x="7082" y="16"/>
                  </a:moveTo>
                  <a:lnTo>
                    <a:pt x="7082" y="16"/>
                  </a:lnTo>
                  <a:cubicBezTo>
                    <a:pt x="7077" y="16"/>
                    <a:pt x="7074" y="13"/>
                    <a:pt x="7074" y="8"/>
                  </a:cubicBezTo>
                  <a:cubicBezTo>
                    <a:pt x="7074" y="4"/>
                    <a:pt x="7077" y="0"/>
                    <a:pt x="7082" y="0"/>
                  </a:cubicBezTo>
                  <a:lnTo>
                    <a:pt x="7082" y="0"/>
                  </a:lnTo>
                  <a:cubicBezTo>
                    <a:pt x="7086" y="0"/>
                    <a:pt x="7090" y="4"/>
                    <a:pt x="7090" y="8"/>
                  </a:cubicBezTo>
                  <a:cubicBezTo>
                    <a:pt x="7090" y="13"/>
                    <a:pt x="7086" y="16"/>
                    <a:pt x="7082" y="16"/>
                  </a:cubicBezTo>
                  <a:close/>
                  <a:moveTo>
                    <a:pt x="7050" y="16"/>
                  </a:moveTo>
                  <a:lnTo>
                    <a:pt x="7050" y="16"/>
                  </a:lnTo>
                  <a:cubicBezTo>
                    <a:pt x="7045" y="16"/>
                    <a:pt x="7042" y="13"/>
                    <a:pt x="7042" y="8"/>
                  </a:cubicBezTo>
                  <a:cubicBezTo>
                    <a:pt x="7042" y="4"/>
                    <a:pt x="7045" y="0"/>
                    <a:pt x="7050" y="0"/>
                  </a:cubicBezTo>
                  <a:lnTo>
                    <a:pt x="7050" y="0"/>
                  </a:lnTo>
                  <a:cubicBezTo>
                    <a:pt x="7054" y="0"/>
                    <a:pt x="7058" y="4"/>
                    <a:pt x="7058" y="8"/>
                  </a:cubicBezTo>
                  <a:cubicBezTo>
                    <a:pt x="7058" y="13"/>
                    <a:pt x="7054" y="16"/>
                    <a:pt x="7050" y="16"/>
                  </a:cubicBezTo>
                  <a:close/>
                  <a:moveTo>
                    <a:pt x="7018" y="16"/>
                  </a:moveTo>
                  <a:lnTo>
                    <a:pt x="7018" y="16"/>
                  </a:lnTo>
                  <a:cubicBezTo>
                    <a:pt x="7013" y="16"/>
                    <a:pt x="7010" y="13"/>
                    <a:pt x="7010" y="8"/>
                  </a:cubicBezTo>
                  <a:cubicBezTo>
                    <a:pt x="7010" y="4"/>
                    <a:pt x="7013" y="0"/>
                    <a:pt x="7018" y="0"/>
                  </a:cubicBezTo>
                  <a:lnTo>
                    <a:pt x="7018" y="0"/>
                  </a:lnTo>
                  <a:cubicBezTo>
                    <a:pt x="7022" y="0"/>
                    <a:pt x="7026" y="4"/>
                    <a:pt x="7026" y="8"/>
                  </a:cubicBezTo>
                  <a:cubicBezTo>
                    <a:pt x="7026" y="13"/>
                    <a:pt x="7022" y="16"/>
                    <a:pt x="7018" y="16"/>
                  </a:cubicBezTo>
                  <a:close/>
                  <a:moveTo>
                    <a:pt x="6986" y="16"/>
                  </a:moveTo>
                  <a:lnTo>
                    <a:pt x="6985" y="16"/>
                  </a:lnTo>
                  <a:cubicBezTo>
                    <a:pt x="6981" y="16"/>
                    <a:pt x="6977" y="13"/>
                    <a:pt x="6977" y="8"/>
                  </a:cubicBezTo>
                  <a:cubicBezTo>
                    <a:pt x="6977" y="4"/>
                    <a:pt x="6981" y="0"/>
                    <a:pt x="6985" y="0"/>
                  </a:cubicBezTo>
                  <a:lnTo>
                    <a:pt x="6986" y="0"/>
                  </a:lnTo>
                  <a:cubicBezTo>
                    <a:pt x="6990" y="0"/>
                    <a:pt x="6994" y="4"/>
                    <a:pt x="6994" y="8"/>
                  </a:cubicBezTo>
                  <a:cubicBezTo>
                    <a:pt x="6994" y="13"/>
                    <a:pt x="6990" y="16"/>
                    <a:pt x="6986" y="16"/>
                  </a:cubicBezTo>
                  <a:close/>
                  <a:moveTo>
                    <a:pt x="6953" y="16"/>
                  </a:moveTo>
                  <a:lnTo>
                    <a:pt x="6953" y="16"/>
                  </a:lnTo>
                  <a:cubicBezTo>
                    <a:pt x="6949" y="16"/>
                    <a:pt x="6945" y="13"/>
                    <a:pt x="6945" y="8"/>
                  </a:cubicBezTo>
                  <a:cubicBezTo>
                    <a:pt x="6945" y="4"/>
                    <a:pt x="6949" y="0"/>
                    <a:pt x="6953" y="0"/>
                  </a:cubicBezTo>
                  <a:lnTo>
                    <a:pt x="6953" y="0"/>
                  </a:lnTo>
                  <a:cubicBezTo>
                    <a:pt x="6958" y="0"/>
                    <a:pt x="6961" y="4"/>
                    <a:pt x="6961" y="8"/>
                  </a:cubicBezTo>
                  <a:cubicBezTo>
                    <a:pt x="6961" y="13"/>
                    <a:pt x="6958" y="16"/>
                    <a:pt x="6953" y="16"/>
                  </a:cubicBezTo>
                  <a:close/>
                  <a:moveTo>
                    <a:pt x="6921" y="16"/>
                  </a:moveTo>
                  <a:lnTo>
                    <a:pt x="6921" y="16"/>
                  </a:lnTo>
                  <a:cubicBezTo>
                    <a:pt x="6917" y="16"/>
                    <a:pt x="6913" y="13"/>
                    <a:pt x="6913" y="8"/>
                  </a:cubicBezTo>
                  <a:cubicBezTo>
                    <a:pt x="6913" y="4"/>
                    <a:pt x="6917" y="0"/>
                    <a:pt x="6921" y="0"/>
                  </a:cubicBezTo>
                  <a:lnTo>
                    <a:pt x="6921" y="0"/>
                  </a:lnTo>
                  <a:cubicBezTo>
                    <a:pt x="6926" y="0"/>
                    <a:pt x="6929" y="4"/>
                    <a:pt x="6929" y="8"/>
                  </a:cubicBezTo>
                  <a:cubicBezTo>
                    <a:pt x="6929" y="13"/>
                    <a:pt x="6926" y="16"/>
                    <a:pt x="6921" y="16"/>
                  </a:cubicBezTo>
                  <a:close/>
                  <a:moveTo>
                    <a:pt x="6889" y="16"/>
                  </a:moveTo>
                  <a:lnTo>
                    <a:pt x="6889" y="16"/>
                  </a:lnTo>
                  <a:cubicBezTo>
                    <a:pt x="6885" y="16"/>
                    <a:pt x="6881" y="13"/>
                    <a:pt x="6881" y="8"/>
                  </a:cubicBezTo>
                  <a:cubicBezTo>
                    <a:pt x="6881" y="4"/>
                    <a:pt x="6885" y="0"/>
                    <a:pt x="6889" y="0"/>
                  </a:cubicBezTo>
                  <a:lnTo>
                    <a:pt x="6889" y="0"/>
                  </a:lnTo>
                  <a:cubicBezTo>
                    <a:pt x="6894" y="0"/>
                    <a:pt x="6897" y="4"/>
                    <a:pt x="6897" y="8"/>
                  </a:cubicBezTo>
                  <a:cubicBezTo>
                    <a:pt x="6897" y="13"/>
                    <a:pt x="6894" y="16"/>
                    <a:pt x="6889" y="16"/>
                  </a:cubicBezTo>
                  <a:close/>
                  <a:moveTo>
                    <a:pt x="6857" y="16"/>
                  </a:moveTo>
                  <a:lnTo>
                    <a:pt x="6857" y="16"/>
                  </a:lnTo>
                  <a:cubicBezTo>
                    <a:pt x="6853" y="16"/>
                    <a:pt x="6849" y="13"/>
                    <a:pt x="6849" y="8"/>
                  </a:cubicBezTo>
                  <a:cubicBezTo>
                    <a:pt x="6849" y="4"/>
                    <a:pt x="6853" y="0"/>
                    <a:pt x="6857" y="0"/>
                  </a:cubicBezTo>
                  <a:lnTo>
                    <a:pt x="6857" y="0"/>
                  </a:lnTo>
                  <a:cubicBezTo>
                    <a:pt x="6862" y="0"/>
                    <a:pt x="6865" y="4"/>
                    <a:pt x="6865" y="8"/>
                  </a:cubicBezTo>
                  <a:cubicBezTo>
                    <a:pt x="6865" y="13"/>
                    <a:pt x="6862" y="16"/>
                    <a:pt x="6857" y="16"/>
                  </a:cubicBezTo>
                  <a:close/>
                  <a:moveTo>
                    <a:pt x="6825" y="16"/>
                  </a:moveTo>
                  <a:lnTo>
                    <a:pt x="6825" y="16"/>
                  </a:lnTo>
                  <a:cubicBezTo>
                    <a:pt x="6821" y="16"/>
                    <a:pt x="6817" y="13"/>
                    <a:pt x="6817" y="8"/>
                  </a:cubicBezTo>
                  <a:cubicBezTo>
                    <a:pt x="6817" y="4"/>
                    <a:pt x="6821" y="0"/>
                    <a:pt x="6825" y="0"/>
                  </a:cubicBezTo>
                  <a:lnTo>
                    <a:pt x="6825" y="0"/>
                  </a:lnTo>
                  <a:cubicBezTo>
                    <a:pt x="6830" y="0"/>
                    <a:pt x="6833" y="4"/>
                    <a:pt x="6833" y="8"/>
                  </a:cubicBezTo>
                  <a:cubicBezTo>
                    <a:pt x="6833" y="13"/>
                    <a:pt x="6830" y="16"/>
                    <a:pt x="6825" y="16"/>
                  </a:cubicBezTo>
                  <a:close/>
                  <a:moveTo>
                    <a:pt x="6793" y="16"/>
                  </a:moveTo>
                  <a:lnTo>
                    <a:pt x="6793" y="16"/>
                  </a:lnTo>
                  <a:cubicBezTo>
                    <a:pt x="6789" y="16"/>
                    <a:pt x="6785" y="13"/>
                    <a:pt x="6785" y="8"/>
                  </a:cubicBezTo>
                  <a:cubicBezTo>
                    <a:pt x="6785" y="4"/>
                    <a:pt x="6789" y="0"/>
                    <a:pt x="6793" y="0"/>
                  </a:cubicBezTo>
                  <a:lnTo>
                    <a:pt x="6793" y="0"/>
                  </a:lnTo>
                  <a:cubicBezTo>
                    <a:pt x="6798" y="0"/>
                    <a:pt x="6801" y="4"/>
                    <a:pt x="6801" y="8"/>
                  </a:cubicBezTo>
                  <a:cubicBezTo>
                    <a:pt x="6801" y="13"/>
                    <a:pt x="6798" y="16"/>
                    <a:pt x="6793" y="16"/>
                  </a:cubicBezTo>
                  <a:close/>
                  <a:moveTo>
                    <a:pt x="6761" y="16"/>
                  </a:moveTo>
                  <a:lnTo>
                    <a:pt x="6761" y="16"/>
                  </a:lnTo>
                  <a:cubicBezTo>
                    <a:pt x="6757" y="16"/>
                    <a:pt x="6753" y="13"/>
                    <a:pt x="6753" y="8"/>
                  </a:cubicBezTo>
                  <a:cubicBezTo>
                    <a:pt x="6753" y="4"/>
                    <a:pt x="6757" y="0"/>
                    <a:pt x="6761" y="0"/>
                  </a:cubicBezTo>
                  <a:lnTo>
                    <a:pt x="6761" y="0"/>
                  </a:lnTo>
                  <a:cubicBezTo>
                    <a:pt x="6766" y="0"/>
                    <a:pt x="6769" y="4"/>
                    <a:pt x="6769" y="8"/>
                  </a:cubicBezTo>
                  <a:cubicBezTo>
                    <a:pt x="6769" y="13"/>
                    <a:pt x="6766" y="16"/>
                    <a:pt x="6761" y="16"/>
                  </a:cubicBezTo>
                  <a:close/>
                  <a:moveTo>
                    <a:pt x="6729" y="16"/>
                  </a:moveTo>
                  <a:lnTo>
                    <a:pt x="6729" y="16"/>
                  </a:lnTo>
                  <a:cubicBezTo>
                    <a:pt x="6725" y="16"/>
                    <a:pt x="6721" y="13"/>
                    <a:pt x="6721" y="8"/>
                  </a:cubicBezTo>
                  <a:cubicBezTo>
                    <a:pt x="6721" y="4"/>
                    <a:pt x="6725" y="0"/>
                    <a:pt x="6729" y="0"/>
                  </a:cubicBezTo>
                  <a:lnTo>
                    <a:pt x="6729" y="0"/>
                  </a:lnTo>
                  <a:cubicBezTo>
                    <a:pt x="6734" y="0"/>
                    <a:pt x="6737" y="4"/>
                    <a:pt x="6737" y="8"/>
                  </a:cubicBezTo>
                  <a:cubicBezTo>
                    <a:pt x="6737" y="13"/>
                    <a:pt x="6734" y="16"/>
                    <a:pt x="6729" y="16"/>
                  </a:cubicBezTo>
                  <a:close/>
                  <a:moveTo>
                    <a:pt x="6697" y="16"/>
                  </a:moveTo>
                  <a:lnTo>
                    <a:pt x="6697" y="16"/>
                  </a:lnTo>
                  <a:cubicBezTo>
                    <a:pt x="6693" y="16"/>
                    <a:pt x="6689" y="13"/>
                    <a:pt x="6689" y="8"/>
                  </a:cubicBezTo>
                  <a:cubicBezTo>
                    <a:pt x="6689" y="4"/>
                    <a:pt x="6693" y="0"/>
                    <a:pt x="6697" y="0"/>
                  </a:cubicBezTo>
                  <a:lnTo>
                    <a:pt x="6697" y="0"/>
                  </a:lnTo>
                  <a:cubicBezTo>
                    <a:pt x="6702" y="0"/>
                    <a:pt x="6705" y="4"/>
                    <a:pt x="6705" y="8"/>
                  </a:cubicBezTo>
                  <a:cubicBezTo>
                    <a:pt x="6705" y="13"/>
                    <a:pt x="6702" y="16"/>
                    <a:pt x="6697" y="16"/>
                  </a:cubicBezTo>
                  <a:close/>
                  <a:moveTo>
                    <a:pt x="6665" y="16"/>
                  </a:moveTo>
                  <a:lnTo>
                    <a:pt x="6665" y="16"/>
                  </a:lnTo>
                  <a:cubicBezTo>
                    <a:pt x="6661" y="16"/>
                    <a:pt x="6657" y="13"/>
                    <a:pt x="6657" y="8"/>
                  </a:cubicBezTo>
                  <a:cubicBezTo>
                    <a:pt x="6657" y="4"/>
                    <a:pt x="6661" y="0"/>
                    <a:pt x="6665" y="0"/>
                  </a:cubicBezTo>
                  <a:lnTo>
                    <a:pt x="6665" y="0"/>
                  </a:lnTo>
                  <a:cubicBezTo>
                    <a:pt x="6670" y="0"/>
                    <a:pt x="6673" y="4"/>
                    <a:pt x="6673" y="8"/>
                  </a:cubicBezTo>
                  <a:cubicBezTo>
                    <a:pt x="6673" y="13"/>
                    <a:pt x="6670" y="16"/>
                    <a:pt x="6665" y="16"/>
                  </a:cubicBezTo>
                  <a:close/>
                  <a:moveTo>
                    <a:pt x="6633" y="16"/>
                  </a:moveTo>
                  <a:lnTo>
                    <a:pt x="6633" y="16"/>
                  </a:lnTo>
                  <a:cubicBezTo>
                    <a:pt x="6629" y="16"/>
                    <a:pt x="6625" y="13"/>
                    <a:pt x="6625" y="8"/>
                  </a:cubicBezTo>
                  <a:cubicBezTo>
                    <a:pt x="6625" y="4"/>
                    <a:pt x="6629" y="0"/>
                    <a:pt x="6633" y="0"/>
                  </a:cubicBezTo>
                  <a:lnTo>
                    <a:pt x="6633" y="0"/>
                  </a:lnTo>
                  <a:cubicBezTo>
                    <a:pt x="6638" y="0"/>
                    <a:pt x="6641" y="4"/>
                    <a:pt x="6641" y="8"/>
                  </a:cubicBezTo>
                  <a:cubicBezTo>
                    <a:pt x="6641" y="13"/>
                    <a:pt x="6638" y="16"/>
                    <a:pt x="6633" y="16"/>
                  </a:cubicBezTo>
                  <a:close/>
                  <a:moveTo>
                    <a:pt x="6601" y="16"/>
                  </a:moveTo>
                  <a:lnTo>
                    <a:pt x="6601" y="16"/>
                  </a:lnTo>
                  <a:cubicBezTo>
                    <a:pt x="6597" y="16"/>
                    <a:pt x="6593" y="13"/>
                    <a:pt x="6593" y="8"/>
                  </a:cubicBezTo>
                  <a:cubicBezTo>
                    <a:pt x="6593" y="4"/>
                    <a:pt x="6597" y="0"/>
                    <a:pt x="6601" y="0"/>
                  </a:cubicBezTo>
                  <a:lnTo>
                    <a:pt x="6601" y="0"/>
                  </a:lnTo>
                  <a:cubicBezTo>
                    <a:pt x="6606" y="0"/>
                    <a:pt x="6609" y="4"/>
                    <a:pt x="6609" y="8"/>
                  </a:cubicBezTo>
                  <a:cubicBezTo>
                    <a:pt x="6609" y="13"/>
                    <a:pt x="6606" y="16"/>
                    <a:pt x="6601" y="16"/>
                  </a:cubicBezTo>
                  <a:close/>
                  <a:moveTo>
                    <a:pt x="6569" y="16"/>
                  </a:moveTo>
                  <a:lnTo>
                    <a:pt x="6569" y="16"/>
                  </a:lnTo>
                  <a:cubicBezTo>
                    <a:pt x="6565" y="16"/>
                    <a:pt x="6561" y="13"/>
                    <a:pt x="6561" y="8"/>
                  </a:cubicBezTo>
                  <a:cubicBezTo>
                    <a:pt x="6561" y="4"/>
                    <a:pt x="6565" y="0"/>
                    <a:pt x="6569" y="0"/>
                  </a:cubicBezTo>
                  <a:lnTo>
                    <a:pt x="6569" y="0"/>
                  </a:lnTo>
                  <a:cubicBezTo>
                    <a:pt x="6574" y="0"/>
                    <a:pt x="6577" y="4"/>
                    <a:pt x="6577" y="8"/>
                  </a:cubicBezTo>
                  <a:cubicBezTo>
                    <a:pt x="6577" y="13"/>
                    <a:pt x="6574" y="16"/>
                    <a:pt x="6569" y="16"/>
                  </a:cubicBezTo>
                  <a:close/>
                  <a:moveTo>
                    <a:pt x="6537" y="16"/>
                  </a:moveTo>
                  <a:lnTo>
                    <a:pt x="6537" y="16"/>
                  </a:lnTo>
                  <a:cubicBezTo>
                    <a:pt x="6533" y="16"/>
                    <a:pt x="6529" y="13"/>
                    <a:pt x="6529" y="8"/>
                  </a:cubicBezTo>
                  <a:cubicBezTo>
                    <a:pt x="6529" y="4"/>
                    <a:pt x="6533" y="0"/>
                    <a:pt x="6537" y="0"/>
                  </a:cubicBezTo>
                  <a:lnTo>
                    <a:pt x="6537" y="0"/>
                  </a:lnTo>
                  <a:cubicBezTo>
                    <a:pt x="6542" y="0"/>
                    <a:pt x="6545" y="4"/>
                    <a:pt x="6545" y="8"/>
                  </a:cubicBezTo>
                  <a:cubicBezTo>
                    <a:pt x="6545" y="13"/>
                    <a:pt x="6542" y="16"/>
                    <a:pt x="6537" y="16"/>
                  </a:cubicBezTo>
                  <a:close/>
                  <a:moveTo>
                    <a:pt x="6505" y="16"/>
                  </a:moveTo>
                  <a:lnTo>
                    <a:pt x="6505" y="16"/>
                  </a:lnTo>
                  <a:cubicBezTo>
                    <a:pt x="6501" y="16"/>
                    <a:pt x="6497" y="13"/>
                    <a:pt x="6497" y="8"/>
                  </a:cubicBezTo>
                  <a:cubicBezTo>
                    <a:pt x="6497" y="4"/>
                    <a:pt x="6501" y="0"/>
                    <a:pt x="6505" y="0"/>
                  </a:cubicBezTo>
                  <a:lnTo>
                    <a:pt x="6505" y="0"/>
                  </a:lnTo>
                  <a:cubicBezTo>
                    <a:pt x="6510" y="0"/>
                    <a:pt x="6513" y="4"/>
                    <a:pt x="6513" y="8"/>
                  </a:cubicBezTo>
                  <a:cubicBezTo>
                    <a:pt x="6513" y="13"/>
                    <a:pt x="6510" y="16"/>
                    <a:pt x="6505" y="16"/>
                  </a:cubicBezTo>
                  <a:close/>
                  <a:moveTo>
                    <a:pt x="6473" y="16"/>
                  </a:moveTo>
                  <a:lnTo>
                    <a:pt x="6473" y="16"/>
                  </a:lnTo>
                  <a:cubicBezTo>
                    <a:pt x="6469" y="16"/>
                    <a:pt x="6465" y="13"/>
                    <a:pt x="6465" y="8"/>
                  </a:cubicBezTo>
                  <a:cubicBezTo>
                    <a:pt x="6465" y="4"/>
                    <a:pt x="6469" y="0"/>
                    <a:pt x="6473" y="0"/>
                  </a:cubicBezTo>
                  <a:lnTo>
                    <a:pt x="6473" y="0"/>
                  </a:lnTo>
                  <a:cubicBezTo>
                    <a:pt x="6478" y="0"/>
                    <a:pt x="6481" y="4"/>
                    <a:pt x="6481" y="8"/>
                  </a:cubicBezTo>
                  <a:cubicBezTo>
                    <a:pt x="6481" y="13"/>
                    <a:pt x="6478" y="16"/>
                    <a:pt x="6473" y="16"/>
                  </a:cubicBezTo>
                  <a:close/>
                  <a:moveTo>
                    <a:pt x="6441" y="16"/>
                  </a:moveTo>
                  <a:lnTo>
                    <a:pt x="6441" y="16"/>
                  </a:lnTo>
                  <a:cubicBezTo>
                    <a:pt x="6437" y="16"/>
                    <a:pt x="6433" y="13"/>
                    <a:pt x="6433" y="8"/>
                  </a:cubicBezTo>
                  <a:cubicBezTo>
                    <a:pt x="6433" y="4"/>
                    <a:pt x="6437" y="0"/>
                    <a:pt x="6441" y="0"/>
                  </a:cubicBezTo>
                  <a:lnTo>
                    <a:pt x="6441" y="0"/>
                  </a:lnTo>
                  <a:cubicBezTo>
                    <a:pt x="6446" y="0"/>
                    <a:pt x="6449" y="4"/>
                    <a:pt x="6449" y="8"/>
                  </a:cubicBezTo>
                  <a:cubicBezTo>
                    <a:pt x="6449" y="13"/>
                    <a:pt x="6446" y="16"/>
                    <a:pt x="6441" y="16"/>
                  </a:cubicBezTo>
                  <a:close/>
                  <a:moveTo>
                    <a:pt x="6409" y="16"/>
                  </a:moveTo>
                  <a:lnTo>
                    <a:pt x="6409" y="16"/>
                  </a:lnTo>
                  <a:cubicBezTo>
                    <a:pt x="6405" y="16"/>
                    <a:pt x="6401" y="13"/>
                    <a:pt x="6401" y="8"/>
                  </a:cubicBezTo>
                  <a:cubicBezTo>
                    <a:pt x="6401" y="4"/>
                    <a:pt x="6405" y="0"/>
                    <a:pt x="6409" y="0"/>
                  </a:cubicBezTo>
                  <a:lnTo>
                    <a:pt x="6409" y="0"/>
                  </a:lnTo>
                  <a:cubicBezTo>
                    <a:pt x="6414" y="0"/>
                    <a:pt x="6417" y="4"/>
                    <a:pt x="6417" y="8"/>
                  </a:cubicBezTo>
                  <a:cubicBezTo>
                    <a:pt x="6417" y="13"/>
                    <a:pt x="6414" y="16"/>
                    <a:pt x="6409" y="16"/>
                  </a:cubicBezTo>
                  <a:close/>
                  <a:moveTo>
                    <a:pt x="6377" y="16"/>
                  </a:moveTo>
                  <a:lnTo>
                    <a:pt x="6377" y="16"/>
                  </a:lnTo>
                  <a:cubicBezTo>
                    <a:pt x="6373" y="16"/>
                    <a:pt x="6369" y="13"/>
                    <a:pt x="6369" y="8"/>
                  </a:cubicBezTo>
                  <a:cubicBezTo>
                    <a:pt x="6369" y="4"/>
                    <a:pt x="6373" y="0"/>
                    <a:pt x="6377" y="0"/>
                  </a:cubicBezTo>
                  <a:lnTo>
                    <a:pt x="6377" y="0"/>
                  </a:lnTo>
                  <a:cubicBezTo>
                    <a:pt x="6382" y="0"/>
                    <a:pt x="6385" y="4"/>
                    <a:pt x="6385" y="8"/>
                  </a:cubicBezTo>
                  <a:cubicBezTo>
                    <a:pt x="6385" y="13"/>
                    <a:pt x="6382" y="16"/>
                    <a:pt x="6377" y="16"/>
                  </a:cubicBezTo>
                  <a:close/>
                  <a:moveTo>
                    <a:pt x="6345" y="16"/>
                  </a:moveTo>
                  <a:lnTo>
                    <a:pt x="6345" y="16"/>
                  </a:lnTo>
                  <a:cubicBezTo>
                    <a:pt x="6341" y="16"/>
                    <a:pt x="6337" y="13"/>
                    <a:pt x="6337" y="8"/>
                  </a:cubicBezTo>
                  <a:cubicBezTo>
                    <a:pt x="6337" y="4"/>
                    <a:pt x="6341" y="0"/>
                    <a:pt x="6345" y="0"/>
                  </a:cubicBezTo>
                  <a:lnTo>
                    <a:pt x="6345" y="0"/>
                  </a:lnTo>
                  <a:cubicBezTo>
                    <a:pt x="6350" y="0"/>
                    <a:pt x="6353" y="4"/>
                    <a:pt x="6353" y="8"/>
                  </a:cubicBezTo>
                  <a:cubicBezTo>
                    <a:pt x="6353" y="13"/>
                    <a:pt x="6350" y="16"/>
                    <a:pt x="6345" y="16"/>
                  </a:cubicBezTo>
                  <a:close/>
                  <a:moveTo>
                    <a:pt x="6313" y="16"/>
                  </a:moveTo>
                  <a:lnTo>
                    <a:pt x="6313" y="16"/>
                  </a:lnTo>
                  <a:cubicBezTo>
                    <a:pt x="6309" y="16"/>
                    <a:pt x="6305" y="13"/>
                    <a:pt x="6305" y="8"/>
                  </a:cubicBezTo>
                  <a:cubicBezTo>
                    <a:pt x="6305" y="4"/>
                    <a:pt x="6309" y="0"/>
                    <a:pt x="6313" y="0"/>
                  </a:cubicBezTo>
                  <a:lnTo>
                    <a:pt x="6313" y="0"/>
                  </a:lnTo>
                  <a:cubicBezTo>
                    <a:pt x="6318" y="0"/>
                    <a:pt x="6321" y="4"/>
                    <a:pt x="6321" y="8"/>
                  </a:cubicBezTo>
                  <a:cubicBezTo>
                    <a:pt x="6321" y="13"/>
                    <a:pt x="6318" y="16"/>
                    <a:pt x="6313" y="16"/>
                  </a:cubicBezTo>
                  <a:close/>
                  <a:moveTo>
                    <a:pt x="6281" y="16"/>
                  </a:moveTo>
                  <a:lnTo>
                    <a:pt x="6281" y="16"/>
                  </a:lnTo>
                  <a:cubicBezTo>
                    <a:pt x="6277" y="16"/>
                    <a:pt x="6273" y="13"/>
                    <a:pt x="6273" y="8"/>
                  </a:cubicBezTo>
                  <a:cubicBezTo>
                    <a:pt x="6273" y="4"/>
                    <a:pt x="6277" y="0"/>
                    <a:pt x="6281" y="0"/>
                  </a:cubicBezTo>
                  <a:lnTo>
                    <a:pt x="6281" y="0"/>
                  </a:lnTo>
                  <a:cubicBezTo>
                    <a:pt x="6286" y="0"/>
                    <a:pt x="6289" y="4"/>
                    <a:pt x="6289" y="8"/>
                  </a:cubicBezTo>
                  <a:cubicBezTo>
                    <a:pt x="6289" y="13"/>
                    <a:pt x="6286" y="16"/>
                    <a:pt x="6281" y="16"/>
                  </a:cubicBezTo>
                  <a:close/>
                  <a:moveTo>
                    <a:pt x="6249" y="16"/>
                  </a:moveTo>
                  <a:lnTo>
                    <a:pt x="6249" y="16"/>
                  </a:lnTo>
                  <a:cubicBezTo>
                    <a:pt x="6245" y="16"/>
                    <a:pt x="6241" y="13"/>
                    <a:pt x="6241" y="8"/>
                  </a:cubicBezTo>
                  <a:cubicBezTo>
                    <a:pt x="6241" y="4"/>
                    <a:pt x="6245" y="0"/>
                    <a:pt x="6249" y="0"/>
                  </a:cubicBezTo>
                  <a:lnTo>
                    <a:pt x="6249" y="0"/>
                  </a:lnTo>
                  <a:cubicBezTo>
                    <a:pt x="6254" y="0"/>
                    <a:pt x="6257" y="4"/>
                    <a:pt x="6257" y="8"/>
                  </a:cubicBezTo>
                  <a:cubicBezTo>
                    <a:pt x="6257" y="13"/>
                    <a:pt x="6254" y="16"/>
                    <a:pt x="6249" y="16"/>
                  </a:cubicBezTo>
                  <a:close/>
                  <a:moveTo>
                    <a:pt x="6217" y="16"/>
                  </a:moveTo>
                  <a:lnTo>
                    <a:pt x="6217" y="16"/>
                  </a:lnTo>
                  <a:cubicBezTo>
                    <a:pt x="6213" y="16"/>
                    <a:pt x="6209" y="13"/>
                    <a:pt x="6209" y="8"/>
                  </a:cubicBezTo>
                  <a:cubicBezTo>
                    <a:pt x="6209" y="4"/>
                    <a:pt x="6213" y="0"/>
                    <a:pt x="6217" y="0"/>
                  </a:cubicBezTo>
                  <a:lnTo>
                    <a:pt x="6217" y="0"/>
                  </a:lnTo>
                  <a:cubicBezTo>
                    <a:pt x="6222" y="0"/>
                    <a:pt x="6225" y="4"/>
                    <a:pt x="6225" y="8"/>
                  </a:cubicBezTo>
                  <a:cubicBezTo>
                    <a:pt x="6225" y="13"/>
                    <a:pt x="6222" y="16"/>
                    <a:pt x="6217" y="16"/>
                  </a:cubicBezTo>
                  <a:close/>
                  <a:moveTo>
                    <a:pt x="6185" y="16"/>
                  </a:moveTo>
                  <a:lnTo>
                    <a:pt x="6185" y="16"/>
                  </a:lnTo>
                  <a:cubicBezTo>
                    <a:pt x="6181" y="16"/>
                    <a:pt x="6177" y="13"/>
                    <a:pt x="6177" y="8"/>
                  </a:cubicBezTo>
                  <a:cubicBezTo>
                    <a:pt x="6177" y="4"/>
                    <a:pt x="6181" y="0"/>
                    <a:pt x="6185" y="0"/>
                  </a:cubicBezTo>
                  <a:lnTo>
                    <a:pt x="6185" y="0"/>
                  </a:lnTo>
                  <a:cubicBezTo>
                    <a:pt x="6189" y="0"/>
                    <a:pt x="6193" y="4"/>
                    <a:pt x="6193" y="8"/>
                  </a:cubicBezTo>
                  <a:cubicBezTo>
                    <a:pt x="6193" y="13"/>
                    <a:pt x="6189" y="16"/>
                    <a:pt x="6185" y="16"/>
                  </a:cubicBezTo>
                  <a:close/>
                  <a:moveTo>
                    <a:pt x="6153" y="16"/>
                  </a:moveTo>
                  <a:lnTo>
                    <a:pt x="6153" y="16"/>
                  </a:lnTo>
                  <a:cubicBezTo>
                    <a:pt x="6149" y="16"/>
                    <a:pt x="6145" y="13"/>
                    <a:pt x="6145" y="8"/>
                  </a:cubicBezTo>
                  <a:cubicBezTo>
                    <a:pt x="6145" y="4"/>
                    <a:pt x="6149" y="0"/>
                    <a:pt x="6153" y="0"/>
                  </a:cubicBezTo>
                  <a:lnTo>
                    <a:pt x="6153" y="0"/>
                  </a:lnTo>
                  <a:cubicBezTo>
                    <a:pt x="6157" y="0"/>
                    <a:pt x="6161" y="4"/>
                    <a:pt x="6161" y="8"/>
                  </a:cubicBezTo>
                  <a:cubicBezTo>
                    <a:pt x="6161" y="13"/>
                    <a:pt x="6157" y="16"/>
                    <a:pt x="6153" y="16"/>
                  </a:cubicBezTo>
                  <a:close/>
                  <a:moveTo>
                    <a:pt x="6121" y="16"/>
                  </a:moveTo>
                  <a:lnTo>
                    <a:pt x="6121" y="16"/>
                  </a:lnTo>
                  <a:cubicBezTo>
                    <a:pt x="6117" y="16"/>
                    <a:pt x="6113" y="13"/>
                    <a:pt x="6113" y="8"/>
                  </a:cubicBezTo>
                  <a:cubicBezTo>
                    <a:pt x="6113" y="4"/>
                    <a:pt x="6117" y="0"/>
                    <a:pt x="6121" y="0"/>
                  </a:cubicBezTo>
                  <a:lnTo>
                    <a:pt x="6121" y="0"/>
                  </a:lnTo>
                  <a:cubicBezTo>
                    <a:pt x="6125" y="0"/>
                    <a:pt x="6129" y="4"/>
                    <a:pt x="6129" y="8"/>
                  </a:cubicBezTo>
                  <a:cubicBezTo>
                    <a:pt x="6129" y="13"/>
                    <a:pt x="6125" y="16"/>
                    <a:pt x="6121" y="16"/>
                  </a:cubicBezTo>
                  <a:close/>
                  <a:moveTo>
                    <a:pt x="6089" y="16"/>
                  </a:moveTo>
                  <a:lnTo>
                    <a:pt x="6089" y="16"/>
                  </a:lnTo>
                  <a:cubicBezTo>
                    <a:pt x="6085" y="16"/>
                    <a:pt x="6081" y="13"/>
                    <a:pt x="6081" y="8"/>
                  </a:cubicBezTo>
                  <a:cubicBezTo>
                    <a:pt x="6081" y="4"/>
                    <a:pt x="6085" y="0"/>
                    <a:pt x="6089" y="0"/>
                  </a:cubicBezTo>
                  <a:lnTo>
                    <a:pt x="6089" y="0"/>
                  </a:lnTo>
                  <a:cubicBezTo>
                    <a:pt x="6093" y="0"/>
                    <a:pt x="6097" y="4"/>
                    <a:pt x="6097" y="8"/>
                  </a:cubicBezTo>
                  <a:cubicBezTo>
                    <a:pt x="6097" y="13"/>
                    <a:pt x="6093" y="16"/>
                    <a:pt x="6089" y="16"/>
                  </a:cubicBezTo>
                  <a:close/>
                  <a:moveTo>
                    <a:pt x="6057" y="16"/>
                  </a:moveTo>
                  <a:lnTo>
                    <a:pt x="6057" y="16"/>
                  </a:lnTo>
                  <a:cubicBezTo>
                    <a:pt x="6053" y="16"/>
                    <a:pt x="6049" y="13"/>
                    <a:pt x="6049" y="8"/>
                  </a:cubicBezTo>
                  <a:cubicBezTo>
                    <a:pt x="6049" y="4"/>
                    <a:pt x="6053" y="0"/>
                    <a:pt x="6057" y="0"/>
                  </a:cubicBezTo>
                  <a:lnTo>
                    <a:pt x="6057" y="0"/>
                  </a:lnTo>
                  <a:cubicBezTo>
                    <a:pt x="6061" y="0"/>
                    <a:pt x="6065" y="4"/>
                    <a:pt x="6065" y="8"/>
                  </a:cubicBezTo>
                  <a:cubicBezTo>
                    <a:pt x="6065" y="13"/>
                    <a:pt x="6061" y="16"/>
                    <a:pt x="6057" y="16"/>
                  </a:cubicBezTo>
                  <a:close/>
                  <a:moveTo>
                    <a:pt x="6025" y="16"/>
                  </a:moveTo>
                  <a:lnTo>
                    <a:pt x="6025" y="16"/>
                  </a:lnTo>
                  <a:cubicBezTo>
                    <a:pt x="6021" y="16"/>
                    <a:pt x="6017" y="13"/>
                    <a:pt x="6017" y="8"/>
                  </a:cubicBezTo>
                  <a:cubicBezTo>
                    <a:pt x="6017" y="4"/>
                    <a:pt x="6021" y="0"/>
                    <a:pt x="6025" y="0"/>
                  </a:cubicBezTo>
                  <a:lnTo>
                    <a:pt x="6025" y="0"/>
                  </a:lnTo>
                  <a:cubicBezTo>
                    <a:pt x="6029" y="0"/>
                    <a:pt x="6033" y="4"/>
                    <a:pt x="6033" y="8"/>
                  </a:cubicBezTo>
                  <a:cubicBezTo>
                    <a:pt x="6033" y="13"/>
                    <a:pt x="6029" y="16"/>
                    <a:pt x="6025" y="16"/>
                  </a:cubicBezTo>
                  <a:close/>
                  <a:moveTo>
                    <a:pt x="5993" y="16"/>
                  </a:moveTo>
                  <a:lnTo>
                    <a:pt x="5993" y="16"/>
                  </a:lnTo>
                  <a:cubicBezTo>
                    <a:pt x="5989" y="16"/>
                    <a:pt x="5985" y="13"/>
                    <a:pt x="5985" y="8"/>
                  </a:cubicBezTo>
                  <a:cubicBezTo>
                    <a:pt x="5985" y="4"/>
                    <a:pt x="5989" y="0"/>
                    <a:pt x="5993" y="0"/>
                  </a:cubicBezTo>
                  <a:lnTo>
                    <a:pt x="5993" y="0"/>
                  </a:lnTo>
                  <a:cubicBezTo>
                    <a:pt x="5997" y="0"/>
                    <a:pt x="6001" y="4"/>
                    <a:pt x="6001" y="8"/>
                  </a:cubicBezTo>
                  <a:cubicBezTo>
                    <a:pt x="6001" y="13"/>
                    <a:pt x="5997" y="16"/>
                    <a:pt x="5993" y="16"/>
                  </a:cubicBezTo>
                  <a:close/>
                  <a:moveTo>
                    <a:pt x="5961" y="16"/>
                  </a:moveTo>
                  <a:lnTo>
                    <a:pt x="5961" y="16"/>
                  </a:lnTo>
                  <a:cubicBezTo>
                    <a:pt x="5957" y="16"/>
                    <a:pt x="5953" y="13"/>
                    <a:pt x="5953" y="8"/>
                  </a:cubicBezTo>
                  <a:cubicBezTo>
                    <a:pt x="5953" y="4"/>
                    <a:pt x="5957" y="0"/>
                    <a:pt x="5961" y="0"/>
                  </a:cubicBezTo>
                  <a:lnTo>
                    <a:pt x="5961" y="0"/>
                  </a:lnTo>
                  <a:cubicBezTo>
                    <a:pt x="5965" y="0"/>
                    <a:pt x="5969" y="4"/>
                    <a:pt x="5969" y="8"/>
                  </a:cubicBezTo>
                  <a:cubicBezTo>
                    <a:pt x="5969" y="13"/>
                    <a:pt x="5965" y="16"/>
                    <a:pt x="5961" y="16"/>
                  </a:cubicBezTo>
                  <a:close/>
                  <a:moveTo>
                    <a:pt x="5929" y="16"/>
                  </a:moveTo>
                  <a:lnTo>
                    <a:pt x="5929" y="16"/>
                  </a:lnTo>
                  <a:cubicBezTo>
                    <a:pt x="5925" y="16"/>
                    <a:pt x="5921" y="13"/>
                    <a:pt x="5921" y="8"/>
                  </a:cubicBezTo>
                  <a:cubicBezTo>
                    <a:pt x="5921" y="4"/>
                    <a:pt x="5925" y="0"/>
                    <a:pt x="5929" y="0"/>
                  </a:cubicBezTo>
                  <a:lnTo>
                    <a:pt x="5929" y="0"/>
                  </a:lnTo>
                  <a:cubicBezTo>
                    <a:pt x="5933" y="0"/>
                    <a:pt x="5937" y="4"/>
                    <a:pt x="5937" y="8"/>
                  </a:cubicBezTo>
                  <a:cubicBezTo>
                    <a:pt x="5937" y="13"/>
                    <a:pt x="5933" y="16"/>
                    <a:pt x="5929" y="16"/>
                  </a:cubicBezTo>
                  <a:close/>
                  <a:moveTo>
                    <a:pt x="5897" y="16"/>
                  </a:moveTo>
                  <a:lnTo>
                    <a:pt x="5897" y="16"/>
                  </a:lnTo>
                  <a:cubicBezTo>
                    <a:pt x="5893" y="16"/>
                    <a:pt x="5889" y="13"/>
                    <a:pt x="5889" y="8"/>
                  </a:cubicBezTo>
                  <a:cubicBezTo>
                    <a:pt x="5889" y="4"/>
                    <a:pt x="5893" y="0"/>
                    <a:pt x="5897" y="0"/>
                  </a:cubicBezTo>
                  <a:lnTo>
                    <a:pt x="5897" y="0"/>
                  </a:lnTo>
                  <a:cubicBezTo>
                    <a:pt x="5901" y="0"/>
                    <a:pt x="5905" y="4"/>
                    <a:pt x="5905" y="8"/>
                  </a:cubicBezTo>
                  <a:cubicBezTo>
                    <a:pt x="5905" y="13"/>
                    <a:pt x="5901" y="16"/>
                    <a:pt x="5897" y="16"/>
                  </a:cubicBezTo>
                  <a:close/>
                  <a:moveTo>
                    <a:pt x="5865" y="16"/>
                  </a:moveTo>
                  <a:lnTo>
                    <a:pt x="5865" y="16"/>
                  </a:lnTo>
                  <a:cubicBezTo>
                    <a:pt x="5860" y="16"/>
                    <a:pt x="5857" y="13"/>
                    <a:pt x="5857" y="8"/>
                  </a:cubicBezTo>
                  <a:cubicBezTo>
                    <a:pt x="5857" y="4"/>
                    <a:pt x="5860" y="0"/>
                    <a:pt x="5865" y="0"/>
                  </a:cubicBezTo>
                  <a:lnTo>
                    <a:pt x="5865" y="0"/>
                  </a:lnTo>
                  <a:cubicBezTo>
                    <a:pt x="5869" y="0"/>
                    <a:pt x="5873" y="4"/>
                    <a:pt x="5873" y="8"/>
                  </a:cubicBezTo>
                  <a:cubicBezTo>
                    <a:pt x="5873" y="13"/>
                    <a:pt x="5869" y="16"/>
                    <a:pt x="5865" y="16"/>
                  </a:cubicBezTo>
                  <a:close/>
                  <a:moveTo>
                    <a:pt x="5833" y="16"/>
                  </a:moveTo>
                  <a:lnTo>
                    <a:pt x="5833" y="16"/>
                  </a:lnTo>
                  <a:cubicBezTo>
                    <a:pt x="5828" y="16"/>
                    <a:pt x="5825" y="13"/>
                    <a:pt x="5825" y="8"/>
                  </a:cubicBezTo>
                  <a:cubicBezTo>
                    <a:pt x="5825" y="4"/>
                    <a:pt x="5828" y="0"/>
                    <a:pt x="5833" y="0"/>
                  </a:cubicBezTo>
                  <a:lnTo>
                    <a:pt x="5833" y="0"/>
                  </a:lnTo>
                  <a:cubicBezTo>
                    <a:pt x="5837" y="0"/>
                    <a:pt x="5841" y="4"/>
                    <a:pt x="5841" y="8"/>
                  </a:cubicBezTo>
                  <a:cubicBezTo>
                    <a:pt x="5841" y="13"/>
                    <a:pt x="5837" y="16"/>
                    <a:pt x="5833" y="16"/>
                  </a:cubicBezTo>
                  <a:close/>
                  <a:moveTo>
                    <a:pt x="5801" y="16"/>
                  </a:moveTo>
                  <a:lnTo>
                    <a:pt x="5801" y="16"/>
                  </a:lnTo>
                  <a:cubicBezTo>
                    <a:pt x="5796" y="16"/>
                    <a:pt x="5793" y="13"/>
                    <a:pt x="5793" y="8"/>
                  </a:cubicBezTo>
                  <a:cubicBezTo>
                    <a:pt x="5793" y="4"/>
                    <a:pt x="5796" y="0"/>
                    <a:pt x="5801" y="0"/>
                  </a:cubicBezTo>
                  <a:lnTo>
                    <a:pt x="5801" y="0"/>
                  </a:lnTo>
                  <a:cubicBezTo>
                    <a:pt x="5805" y="0"/>
                    <a:pt x="5809" y="4"/>
                    <a:pt x="5809" y="8"/>
                  </a:cubicBezTo>
                  <a:cubicBezTo>
                    <a:pt x="5809" y="13"/>
                    <a:pt x="5805" y="16"/>
                    <a:pt x="5801" y="16"/>
                  </a:cubicBezTo>
                  <a:close/>
                  <a:moveTo>
                    <a:pt x="5769" y="16"/>
                  </a:moveTo>
                  <a:lnTo>
                    <a:pt x="5769" y="16"/>
                  </a:lnTo>
                  <a:cubicBezTo>
                    <a:pt x="5764" y="16"/>
                    <a:pt x="5761" y="13"/>
                    <a:pt x="5761" y="8"/>
                  </a:cubicBezTo>
                  <a:cubicBezTo>
                    <a:pt x="5761" y="4"/>
                    <a:pt x="5764" y="0"/>
                    <a:pt x="5769" y="0"/>
                  </a:cubicBezTo>
                  <a:lnTo>
                    <a:pt x="5769" y="0"/>
                  </a:lnTo>
                  <a:cubicBezTo>
                    <a:pt x="5773" y="0"/>
                    <a:pt x="5777" y="4"/>
                    <a:pt x="5777" y="8"/>
                  </a:cubicBezTo>
                  <a:cubicBezTo>
                    <a:pt x="5777" y="13"/>
                    <a:pt x="5773" y="16"/>
                    <a:pt x="5769" y="16"/>
                  </a:cubicBezTo>
                  <a:close/>
                  <a:moveTo>
                    <a:pt x="5737" y="16"/>
                  </a:moveTo>
                  <a:lnTo>
                    <a:pt x="5737" y="16"/>
                  </a:lnTo>
                  <a:cubicBezTo>
                    <a:pt x="5732" y="16"/>
                    <a:pt x="5729" y="13"/>
                    <a:pt x="5729" y="8"/>
                  </a:cubicBezTo>
                  <a:cubicBezTo>
                    <a:pt x="5729" y="4"/>
                    <a:pt x="5732" y="0"/>
                    <a:pt x="5737" y="0"/>
                  </a:cubicBezTo>
                  <a:lnTo>
                    <a:pt x="5737" y="0"/>
                  </a:lnTo>
                  <a:cubicBezTo>
                    <a:pt x="5741" y="0"/>
                    <a:pt x="5745" y="4"/>
                    <a:pt x="5745" y="8"/>
                  </a:cubicBezTo>
                  <a:cubicBezTo>
                    <a:pt x="5745" y="13"/>
                    <a:pt x="5741" y="16"/>
                    <a:pt x="5737" y="16"/>
                  </a:cubicBezTo>
                  <a:close/>
                  <a:moveTo>
                    <a:pt x="5705" y="16"/>
                  </a:moveTo>
                  <a:lnTo>
                    <a:pt x="5705" y="16"/>
                  </a:lnTo>
                  <a:cubicBezTo>
                    <a:pt x="5700" y="16"/>
                    <a:pt x="5697" y="13"/>
                    <a:pt x="5697" y="8"/>
                  </a:cubicBezTo>
                  <a:cubicBezTo>
                    <a:pt x="5697" y="4"/>
                    <a:pt x="5700" y="0"/>
                    <a:pt x="5705" y="0"/>
                  </a:cubicBezTo>
                  <a:lnTo>
                    <a:pt x="5705" y="0"/>
                  </a:lnTo>
                  <a:cubicBezTo>
                    <a:pt x="5709" y="0"/>
                    <a:pt x="5713" y="4"/>
                    <a:pt x="5713" y="8"/>
                  </a:cubicBezTo>
                  <a:cubicBezTo>
                    <a:pt x="5713" y="13"/>
                    <a:pt x="5709" y="16"/>
                    <a:pt x="5705" y="16"/>
                  </a:cubicBezTo>
                  <a:close/>
                  <a:moveTo>
                    <a:pt x="5673" y="16"/>
                  </a:moveTo>
                  <a:lnTo>
                    <a:pt x="5673" y="16"/>
                  </a:lnTo>
                  <a:cubicBezTo>
                    <a:pt x="5668" y="16"/>
                    <a:pt x="5665" y="13"/>
                    <a:pt x="5665" y="8"/>
                  </a:cubicBezTo>
                  <a:cubicBezTo>
                    <a:pt x="5665" y="4"/>
                    <a:pt x="5668" y="0"/>
                    <a:pt x="5673" y="0"/>
                  </a:cubicBezTo>
                  <a:lnTo>
                    <a:pt x="5673" y="0"/>
                  </a:lnTo>
                  <a:cubicBezTo>
                    <a:pt x="5677" y="0"/>
                    <a:pt x="5681" y="4"/>
                    <a:pt x="5681" y="8"/>
                  </a:cubicBezTo>
                  <a:cubicBezTo>
                    <a:pt x="5681" y="13"/>
                    <a:pt x="5677" y="16"/>
                    <a:pt x="5673" y="16"/>
                  </a:cubicBezTo>
                  <a:close/>
                  <a:moveTo>
                    <a:pt x="5641" y="16"/>
                  </a:moveTo>
                  <a:lnTo>
                    <a:pt x="5641" y="16"/>
                  </a:lnTo>
                  <a:cubicBezTo>
                    <a:pt x="5636" y="16"/>
                    <a:pt x="5633" y="13"/>
                    <a:pt x="5633" y="8"/>
                  </a:cubicBezTo>
                  <a:cubicBezTo>
                    <a:pt x="5633" y="4"/>
                    <a:pt x="5636" y="0"/>
                    <a:pt x="5641" y="0"/>
                  </a:cubicBezTo>
                  <a:lnTo>
                    <a:pt x="5641" y="0"/>
                  </a:lnTo>
                  <a:cubicBezTo>
                    <a:pt x="5645" y="0"/>
                    <a:pt x="5649" y="4"/>
                    <a:pt x="5649" y="8"/>
                  </a:cubicBezTo>
                  <a:cubicBezTo>
                    <a:pt x="5649" y="13"/>
                    <a:pt x="5645" y="16"/>
                    <a:pt x="5641" y="16"/>
                  </a:cubicBezTo>
                  <a:close/>
                  <a:moveTo>
                    <a:pt x="5609" y="16"/>
                  </a:moveTo>
                  <a:lnTo>
                    <a:pt x="5609" y="16"/>
                  </a:lnTo>
                  <a:cubicBezTo>
                    <a:pt x="5604" y="16"/>
                    <a:pt x="5601" y="13"/>
                    <a:pt x="5601" y="8"/>
                  </a:cubicBezTo>
                  <a:cubicBezTo>
                    <a:pt x="5601" y="4"/>
                    <a:pt x="5604" y="0"/>
                    <a:pt x="5609" y="0"/>
                  </a:cubicBezTo>
                  <a:lnTo>
                    <a:pt x="5609" y="0"/>
                  </a:lnTo>
                  <a:cubicBezTo>
                    <a:pt x="5613" y="0"/>
                    <a:pt x="5617" y="4"/>
                    <a:pt x="5617" y="8"/>
                  </a:cubicBezTo>
                  <a:cubicBezTo>
                    <a:pt x="5617" y="13"/>
                    <a:pt x="5613" y="16"/>
                    <a:pt x="5609" y="16"/>
                  </a:cubicBezTo>
                  <a:close/>
                  <a:moveTo>
                    <a:pt x="5577" y="16"/>
                  </a:moveTo>
                  <a:lnTo>
                    <a:pt x="5577" y="16"/>
                  </a:lnTo>
                  <a:cubicBezTo>
                    <a:pt x="5572" y="16"/>
                    <a:pt x="5569" y="13"/>
                    <a:pt x="5569" y="8"/>
                  </a:cubicBezTo>
                  <a:cubicBezTo>
                    <a:pt x="5569" y="4"/>
                    <a:pt x="5572" y="0"/>
                    <a:pt x="5577" y="0"/>
                  </a:cubicBezTo>
                  <a:lnTo>
                    <a:pt x="5577" y="0"/>
                  </a:lnTo>
                  <a:cubicBezTo>
                    <a:pt x="5581" y="0"/>
                    <a:pt x="5585" y="4"/>
                    <a:pt x="5585" y="8"/>
                  </a:cubicBezTo>
                  <a:cubicBezTo>
                    <a:pt x="5585" y="13"/>
                    <a:pt x="5581" y="16"/>
                    <a:pt x="5577" y="16"/>
                  </a:cubicBezTo>
                  <a:close/>
                  <a:moveTo>
                    <a:pt x="5545" y="16"/>
                  </a:moveTo>
                  <a:lnTo>
                    <a:pt x="5545" y="16"/>
                  </a:lnTo>
                  <a:cubicBezTo>
                    <a:pt x="5540" y="16"/>
                    <a:pt x="5537" y="13"/>
                    <a:pt x="5537" y="8"/>
                  </a:cubicBezTo>
                  <a:cubicBezTo>
                    <a:pt x="5537" y="4"/>
                    <a:pt x="5540" y="0"/>
                    <a:pt x="5545" y="0"/>
                  </a:cubicBezTo>
                  <a:lnTo>
                    <a:pt x="5545" y="0"/>
                  </a:lnTo>
                  <a:cubicBezTo>
                    <a:pt x="5549" y="0"/>
                    <a:pt x="5553" y="4"/>
                    <a:pt x="5553" y="8"/>
                  </a:cubicBezTo>
                  <a:cubicBezTo>
                    <a:pt x="5553" y="13"/>
                    <a:pt x="5549" y="16"/>
                    <a:pt x="5545" y="16"/>
                  </a:cubicBezTo>
                  <a:close/>
                  <a:moveTo>
                    <a:pt x="5513" y="16"/>
                  </a:moveTo>
                  <a:lnTo>
                    <a:pt x="5513" y="16"/>
                  </a:lnTo>
                  <a:cubicBezTo>
                    <a:pt x="5508" y="16"/>
                    <a:pt x="5505" y="13"/>
                    <a:pt x="5505" y="8"/>
                  </a:cubicBezTo>
                  <a:cubicBezTo>
                    <a:pt x="5505" y="4"/>
                    <a:pt x="5508" y="0"/>
                    <a:pt x="5513" y="0"/>
                  </a:cubicBezTo>
                  <a:lnTo>
                    <a:pt x="5513" y="0"/>
                  </a:lnTo>
                  <a:cubicBezTo>
                    <a:pt x="5517" y="0"/>
                    <a:pt x="5521" y="4"/>
                    <a:pt x="5521" y="8"/>
                  </a:cubicBezTo>
                  <a:cubicBezTo>
                    <a:pt x="5521" y="13"/>
                    <a:pt x="5517" y="16"/>
                    <a:pt x="5513" y="16"/>
                  </a:cubicBezTo>
                  <a:close/>
                  <a:moveTo>
                    <a:pt x="5481" y="16"/>
                  </a:moveTo>
                  <a:lnTo>
                    <a:pt x="5481" y="16"/>
                  </a:lnTo>
                  <a:cubicBezTo>
                    <a:pt x="5476" y="16"/>
                    <a:pt x="5473" y="13"/>
                    <a:pt x="5473" y="8"/>
                  </a:cubicBezTo>
                  <a:cubicBezTo>
                    <a:pt x="5473" y="4"/>
                    <a:pt x="5476" y="0"/>
                    <a:pt x="5481" y="0"/>
                  </a:cubicBezTo>
                  <a:lnTo>
                    <a:pt x="5481" y="0"/>
                  </a:lnTo>
                  <a:cubicBezTo>
                    <a:pt x="5485" y="0"/>
                    <a:pt x="5489" y="4"/>
                    <a:pt x="5489" y="8"/>
                  </a:cubicBezTo>
                  <a:cubicBezTo>
                    <a:pt x="5489" y="13"/>
                    <a:pt x="5485" y="16"/>
                    <a:pt x="5481" y="16"/>
                  </a:cubicBezTo>
                  <a:close/>
                  <a:moveTo>
                    <a:pt x="5449" y="16"/>
                  </a:moveTo>
                  <a:lnTo>
                    <a:pt x="5449" y="16"/>
                  </a:lnTo>
                  <a:cubicBezTo>
                    <a:pt x="5444" y="16"/>
                    <a:pt x="5441" y="13"/>
                    <a:pt x="5441" y="8"/>
                  </a:cubicBezTo>
                  <a:cubicBezTo>
                    <a:pt x="5441" y="4"/>
                    <a:pt x="5444" y="0"/>
                    <a:pt x="5449" y="0"/>
                  </a:cubicBezTo>
                  <a:lnTo>
                    <a:pt x="5449" y="0"/>
                  </a:lnTo>
                  <a:cubicBezTo>
                    <a:pt x="5453" y="0"/>
                    <a:pt x="5457" y="4"/>
                    <a:pt x="5457" y="8"/>
                  </a:cubicBezTo>
                  <a:cubicBezTo>
                    <a:pt x="5457" y="13"/>
                    <a:pt x="5453" y="16"/>
                    <a:pt x="5449" y="16"/>
                  </a:cubicBezTo>
                  <a:close/>
                  <a:moveTo>
                    <a:pt x="5417" y="16"/>
                  </a:moveTo>
                  <a:lnTo>
                    <a:pt x="5417" y="16"/>
                  </a:lnTo>
                  <a:cubicBezTo>
                    <a:pt x="5412" y="16"/>
                    <a:pt x="5409" y="13"/>
                    <a:pt x="5409" y="8"/>
                  </a:cubicBezTo>
                  <a:cubicBezTo>
                    <a:pt x="5409" y="4"/>
                    <a:pt x="5412" y="0"/>
                    <a:pt x="5417" y="0"/>
                  </a:cubicBezTo>
                  <a:lnTo>
                    <a:pt x="5417" y="0"/>
                  </a:lnTo>
                  <a:cubicBezTo>
                    <a:pt x="5421" y="0"/>
                    <a:pt x="5425" y="4"/>
                    <a:pt x="5425" y="8"/>
                  </a:cubicBezTo>
                  <a:cubicBezTo>
                    <a:pt x="5425" y="13"/>
                    <a:pt x="5421" y="16"/>
                    <a:pt x="5417" y="16"/>
                  </a:cubicBezTo>
                  <a:close/>
                  <a:moveTo>
                    <a:pt x="5385" y="16"/>
                  </a:moveTo>
                  <a:lnTo>
                    <a:pt x="5385" y="16"/>
                  </a:lnTo>
                  <a:cubicBezTo>
                    <a:pt x="5380" y="16"/>
                    <a:pt x="5377" y="13"/>
                    <a:pt x="5377" y="8"/>
                  </a:cubicBezTo>
                  <a:cubicBezTo>
                    <a:pt x="5377" y="4"/>
                    <a:pt x="5380" y="0"/>
                    <a:pt x="5385" y="0"/>
                  </a:cubicBezTo>
                  <a:lnTo>
                    <a:pt x="5385" y="0"/>
                  </a:lnTo>
                  <a:cubicBezTo>
                    <a:pt x="5389" y="0"/>
                    <a:pt x="5393" y="4"/>
                    <a:pt x="5393" y="8"/>
                  </a:cubicBezTo>
                  <a:cubicBezTo>
                    <a:pt x="5393" y="13"/>
                    <a:pt x="5389" y="16"/>
                    <a:pt x="5385" y="16"/>
                  </a:cubicBezTo>
                  <a:close/>
                  <a:moveTo>
                    <a:pt x="5353" y="16"/>
                  </a:moveTo>
                  <a:lnTo>
                    <a:pt x="5353" y="16"/>
                  </a:lnTo>
                  <a:cubicBezTo>
                    <a:pt x="5348" y="16"/>
                    <a:pt x="5345" y="13"/>
                    <a:pt x="5345" y="8"/>
                  </a:cubicBezTo>
                  <a:cubicBezTo>
                    <a:pt x="5345" y="4"/>
                    <a:pt x="5348" y="0"/>
                    <a:pt x="5353" y="0"/>
                  </a:cubicBezTo>
                  <a:lnTo>
                    <a:pt x="5353" y="0"/>
                  </a:lnTo>
                  <a:cubicBezTo>
                    <a:pt x="5357" y="0"/>
                    <a:pt x="5361" y="4"/>
                    <a:pt x="5361" y="8"/>
                  </a:cubicBezTo>
                  <a:cubicBezTo>
                    <a:pt x="5361" y="13"/>
                    <a:pt x="5357" y="16"/>
                    <a:pt x="5353" y="16"/>
                  </a:cubicBezTo>
                  <a:close/>
                  <a:moveTo>
                    <a:pt x="5321" y="16"/>
                  </a:moveTo>
                  <a:lnTo>
                    <a:pt x="5321" y="16"/>
                  </a:lnTo>
                  <a:cubicBezTo>
                    <a:pt x="5316" y="16"/>
                    <a:pt x="5313" y="13"/>
                    <a:pt x="5313" y="8"/>
                  </a:cubicBezTo>
                  <a:cubicBezTo>
                    <a:pt x="5313" y="4"/>
                    <a:pt x="5316" y="0"/>
                    <a:pt x="5321" y="0"/>
                  </a:cubicBezTo>
                  <a:lnTo>
                    <a:pt x="5321" y="0"/>
                  </a:lnTo>
                  <a:cubicBezTo>
                    <a:pt x="5325" y="0"/>
                    <a:pt x="5329" y="4"/>
                    <a:pt x="5329" y="8"/>
                  </a:cubicBezTo>
                  <a:cubicBezTo>
                    <a:pt x="5329" y="13"/>
                    <a:pt x="5325" y="16"/>
                    <a:pt x="5321" y="16"/>
                  </a:cubicBezTo>
                  <a:close/>
                  <a:moveTo>
                    <a:pt x="5289" y="16"/>
                  </a:moveTo>
                  <a:lnTo>
                    <a:pt x="5289" y="16"/>
                  </a:lnTo>
                  <a:cubicBezTo>
                    <a:pt x="5284" y="16"/>
                    <a:pt x="5281" y="13"/>
                    <a:pt x="5281" y="8"/>
                  </a:cubicBezTo>
                  <a:cubicBezTo>
                    <a:pt x="5281" y="4"/>
                    <a:pt x="5284" y="0"/>
                    <a:pt x="5289" y="0"/>
                  </a:cubicBezTo>
                  <a:lnTo>
                    <a:pt x="5289" y="0"/>
                  </a:lnTo>
                  <a:cubicBezTo>
                    <a:pt x="5293" y="0"/>
                    <a:pt x="5297" y="4"/>
                    <a:pt x="5297" y="8"/>
                  </a:cubicBezTo>
                  <a:cubicBezTo>
                    <a:pt x="5297" y="13"/>
                    <a:pt x="5293" y="16"/>
                    <a:pt x="5289" y="16"/>
                  </a:cubicBezTo>
                  <a:close/>
                  <a:moveTo>
                    <a:pt x="5257" y="16"/>
                  </a:moveTo>
                  <a:lnTo>
                    <a:pt x="5257" y="16"/>
                  </a:lnTo>
                  <a:cubicBezTo>
                    <a:pt x="5252" y="16"/>
                    <a:pt x="5249" y="13"/>
                    <a:pt x="5249" y="8"/>
                  </a:cubicBezTo>
                  <a:cubicBezTo>
                    <a:pt x="5249" y="4"/>
                    <a:pt x="5252" y="0"/>
                    <a:pt x="5257" y="0"/>
                  </a:cubicBezTo>
                  <a:lnTo>
                    <a:pt x="5257" y="0"/>
                  </a:lnTo>
                  <a:cubicBezTo>
                    <a:pt x="5261" y="0"/>
                    <a:pt x="5265" y="4"/>
                    <a:pt x="5265" y="8"/>
                  </a:cubicBezTo>
                  <a:cubicBezTo>
                    <a:pt x="5265" y="13"/>
                    <a:pt x="5261" y="16"/>
                    <a:pt x="5257" y="16"/>
                  </a:cubicBezTo>
                  <a:close/>
                  <a:moveTo>
                    <a:pt x="5225" y="16"/>
                  </a:moveTo>
                  <a:lnTo>
                    <a:pt x="5225" y="16"/>
                  </a:lnTo>
                  <a:cubicBezTo>
                    <a:pt x="5220" y="16"/>
                    <a:pt x="5217" y="13"/>
                    <a:pt x="5217" y="8"/>
                  </a:cubicBezTo>
                  <a:cubicBezTo>
                    <a:pt x="5217" y="4"/>
                    <a:pt x="5220" y="0"/>
                    <a:pt x="5225" y="0"/>
                  </a:cubicBezTo>
                  <a:lnTo>
                    <a:pt x="5225" y="0"/>
                  </a:lnTo>
                  <a:cubicBezTo>
                    <a:pt x="5229" y="0"/>
                    <a:pt x="5233" y="4"/>
                    <a:pt x="5233" y="8"/>
                  </a:cubicBezTo>
                  <a:cubicBezTo>
                    <a:pt x="5233" y="13"/>
                    <a:pt x="5229" y="16"/>
                    <a:pt x="5225" y="16"/>
                  </a:cubicBezTo>
                  <a:close/>
                  <a:moveTo>
                    <a:pt x="5193" y="16"/>
                  </a:moveTo>
                  <a:lnTo>
                    <a:pt x="5193" y="16"/>
                  </a:lnTo>
                  <a:cubicBezTo>
                    <a:pt x="5188" y="16"/>
                    <a:pt x="5185" y="13"/>
                    <a:pt x="5185" y="8"/>
                  </a:cubicBezTo>
                  <a:cubicBezTo>
                    <a:pt x="5185" y="4"/>
                    <a:pt x="5188" y="0"/>
                    <a:pt x="5193" y="0"/>
                  </a:cubicBezTo>
                  <a:lnTo>
                    <a:pt x="5193" y="0"/>
                  </a:lnTo>
                  <a:cubicBezTo>
                    <a:pt x="5197" y="0"/>
                    <a:pt x="5201" y="4"/>
                    <a:pt x="5201" y="8"/>
                  </a:cubicBezTo>
                  <a:cubicBezTo>
                    <a:pt x="5201" y="13"/>
                    <a:pt x="5197" y="16"/>
                    <a:pt x="5193" y="16"/>
                  </a:cubicBezTo>
                  <a:close/>
                  <a:moveTo>
                    <a:pt x="5161" y="16"/>
                  </a:moveTo>
                  <a:lnTo>
                    <a:pt x="5161" y="16"/>
                  </a:lnTo>
                  <a:cubicBezTo>
                    <a:pt x="5156" y="16"/>
                    <a:pt x="5153" y="13"/>
                    <a:pt x="5153" y="8"/>
                  </a:cubicBezTo>
                  <a:cubicBezTo>
                    <a:pt x="5153" y="4"/>
                    <a:pt x="5156" y="0"/>
                    <a:pt x="5161" y="0"/>
                  </a:cubicBezTo>
                  <a:lnTo>
                    <a:pt x="5161" y="0"/>
                  </a:lnTo>
                  <a:cubicBezTo>
                    <a:pt x="5165" y="0"/>
                    <a:pt x="5169" y="4"/>
                    <a:pt x="5169" y="8"/>
                  </a:cubicBezTo>
                  <a:cubicBezTo>
                    <a:pt x="5169" y="13"/>
                    <a:pt x="5165" y="16"/>
                    <a:pt x="5161" y="16"/>
                  </a:cubicBezTo>
                  <a:close/>
                  <a:moveTo>
                    <a:pt x="5129" y="16"/>
                  </a:moveTo>
                  <a:lnTo>
                    <a:pt x="5129" y="16"/>
                  </a:lnTo>
                  <a:cubicBezTo>
                    <a:pt x="5124" y="16"/>
                    <a:pt x="5121" y="13"/>
                    <a:pt x="5121" y="8"/>
                  </a:cubicBezTo>
                  <a:cubicBezTo>
                    <a:pt x="5121" y="4"/>
                    <a:pt x="5124" y="0"/>
                    <a:pt x="5129" y="0"/>
                  </a:cubicBezTo>
                  <a:lnTo>
                    <a:pt x="5129" y="0"/>
                  </a:lnTo>
                  <a:cubicBezTo>
                    <a:pt x="5133" y="0"/>
                    <a:pt x="5137" y="4"/>
                    <a:pt x="5137" y="8"/>
                  </a:cubicBezTo>
                  <a:cubicBezTo>
                    <a:pt x="5137" y="13"/>
                    <a:pt x="5133" y="16"/>
                    <a:pt x="5129" y="16"/>
                  </a:cubicBezTo>
                  <a:close/>
                  <a:moveTo>
                    <a:pt x="5097" y="16"/>
                  </a:moveTo>
                  <a:lnTo>
                    <a:pt x="5097" y="16"/>
                  </a:lnTo>
                  <a:cubicBezTo>
                    <a:pt x="5092" y="16"/>
                    <a:pt x="5089" y="13"/>
                    <a:pt x="5089" y="8"/>
                  </a:cubicBezTo>
                  <a:cubicBezTo>
                    <a:pt x="5089" y="4"/>
                    <a:pt x="5092" y="0"/>
                    <a:pt x="5097" y="0"/>
                  </a:cubicBezTo>
                  <a:lnTo>
                    <a:pt x="5097" y="0"/>
                  </a:lnTo>
                  <a:cubicBezTo>
                    <a:pt x="5101" y="0"/>
                    <a:pt x="5105" y="4"/>
                    <a:pt x="5105" y="8"/>
                  </a:cubicBezTo>
                  <a:cubicBezTo>
                    <a:pt x="5105" y="13"/>
                    <a:pt x="5101" y="16"/>
                    <a:pt x="5097" y="16"/>
                  </a:cubicBezTo>
                  <a:close/>
                  <a:moveTo>
                    <a:pt x="5065" y="16"/>
                  </a:moveTo>
                  <a:lnTo>
                    <a:pt x="5065" y="16"/>
                  </a:lnTo>
                  <a:cubicBezTo>
                    <a:pt x="5060" y="16"/>
                    <a:pt x="5057" y="13"/>
                    <a:pt x="5057" y="8"/>
                  </a:cubicBezTo>
                  <a:cubicBezTo>
                    <a:pt x="5057" y="4"/>
                    <a:pt x="5060" y="0"/>
                    <a:pt x="5065" y="0"/>
                  </a:cubicBezTo>
                  <a:lnTo>
                    <a:pt x="5065" y="0"/>
                  </a:lnTo>
                  <a:cubicBezTo>
                    <a:pt x="5069" y="0"/>
                    <a:pt x="5073" y="4"/>
                    <a:pt x="5073" y="8"/>
                  </a:cubicBezTo>
                  <a:cubicBezTo>
                    <a:pt x="5073" y="13"/>
                    <a:pt x="5069" y="16"/>
                    <a:pt x="5065" y="16"/>
                  </a:cubicBezTo>
                  <a:close/>
                  <a:moveTo>
                    <a:pt x="5033" y="16"/>
                  </a:moveTo>
                  <a:lnTo>
                    <a:pt x="5032" y="16"/>
                  </a:lnTo>
                  <a:cubicBezTo>
                    <a:pt x="5028" y="16"/>
                    <a:pt x="5024" y="13"/>
                    <a:pt x="5024" y="8"/>
                  </a:cubicBezTo>
                  <a:cubicBezTo>
                    <a:pt x="5024" y="4"/>
                    <a:pt x="5028" y="0"/>
                    <a:pt x="5032" y="0"/>
                  </a:cubicBezTo>
                  <a:lnTo>
                    <a:pt x="5033" y="0"/>
                  </a:lnTo>
                  <a:cubicBezTo>
                    <a:pt x="5037" y="0"/>
                    <a:pt x="5041" y="4"/>
                    <a:pt x="5041" y="8"/>
                  </a:cubicBezTo>
                  <a:cubicBezTo>
                    <a:pt x="5041" y="13"/>
                    <a:pt x="5037" y="16"/>
                    <a:pt x="5033" y="16"/>
                  </a:cubicBezTo>
                  <a:close/>
                  <a:moveTo>
                    <a:pt x="5000" y="16"/>
                  </a:moveTo>
                  <a:lnTo>
                    <a:pt x="5000" y="16"/>
                  </a:lnTo>
                  <a:cubicBezTo>
                    <a:pt x="4996" y="16"/>
                    <a:pt x="4992" y="13"/>
                    <a:pt x="4992" y="8"/>
                  </a:cubicBezTo>
                  <a:cubicBezTo>
                    <a:pt x="4992" y="4"/>
                    <a:pt x="4996" y="0"/>
                    <a:pt x="5000" y="0"/>
                  </a:cubicBezTo>
                  <a:lnTo>
                    <a:pt x="5000" y="0"/>
                  </a:lnTo>
                  <a:cubicBezTo>
                    <a:pt x="5005" y="0"/>
                    <a:pt x="5008" y="4"/>
                    <a:pt x="5008" y="8"/>
                  </a:cubicBezTo>
                  <a:cubicBezTo>
                    <a:pt x="5008" y="13"/>
                    <a:pt x="5005" y="16"/>
                    <a:pt x="5000" y="16"/>
                  </a:cubicBezTo>
                  <a:close/>
                  <a:moveTo>
                    <a:pt x="4968" y="16"/>
                  </a:moveTo>
                  <a:lnTo>
                    <a:pt x="4968" y="16"/>
                  </a:lnTo>
                  <a:cubicBezTo>
                    <a:pt x="4964" y="16"/>
                    <a:pt x="4960" y="13"/>
                    <a:pt x="4960" y="8"/>
                  </a:cubicBezTo>
                  <a:cubicBezTo>
                    <a:pt x="4960" y="4"/>
                    <a:pt x="4964" y="0"/>
                    <a:pt x="4968" y="0"/>
                  </a:cubicBezTo>
                  <a:lnTo>
                    <a:pt x="4968" y="0"/>
                  </a:lnTo>
                  <a:cubicBezTo>
                    <a:pt x="4973" y="0"/>
                    <a:pt x="4976" y="4"/>
                    <a:pt x="4976" y="8"/>
                  </a:cubicBezTo>
                  <a:cubicBezTo>
                    <a:pt x="4976" y="13"/>
                    <a:pt x="4973" y="16"/>
                    <a:pt x="4968" y="16"/>
                  </a:cubicBezTo>
                  <a:close/>
                  <a:moveTo>
                    <a:pt x="4936" y="16"/>
                  </a:moveTo>
                  <a:lnTo>
                    <a:pt x="4936" y="16"/>
                  </a:lnTo>
                  <a:cubicBezTo>
                    <a:pt x="4932" y="16"/>
                    <a:pt x="4928" y="13"/>
                    <a:pt x="4928" y="8"/>
                  </a:cubicBezTo>
                  <a:cubicBezTo>
                    <a:pt x="4928" y="4"/>
                    <a:pt x="4932" y="0"/>
                    <a:pt x="4936" y="0"/>
                  </a:cubicBezTo>
                  <a:lnTo>
                    <a:pt x="4936" y="0"/>
                  </a:lnTo>
                  <a:cubicBezTo>
                    <a:pt x="4941" y="0"/>
                    <a:pt x="4944" y="4"/>
                    <a:pt x="4944" y="8"/>
                  </a:cubicBezTo>
                  <a:cubicBezTo>
                    <a:pt x="4944" y="13"/>
                    <a:pt x="4941" y="16"/>
                    <a:pt x="4936" y="16"/>
                  </a:cubicBezTo>
                  <a:close/>
                  <a:moveTo>
                    <a:pt x="4904" y="16"/>
                  </a:moveTo>
                  <a:lnTo>
                    <a:pt x="4904" y="16"/>
                  </a:lnTo>
                  <a:cubicBezTo>
                    <a:pt x="4900" y="16"/>
                    <a:pt x="4896" y="13"/>
                    <a:pt x="4896" y="8"/>
                  </a:cubicBezTo>
                  <a:cubicBezTo>
                    <a:pt x="4896" y="4"/>
                    <a:pt x="4900" y="0"/>
                    <a:pt x="4904" y="0"/>
                  </a:cubicBezTo>
                  <a:lnTo>
                    <a:pt x="4904" y="0"/>
                  </a:lnTo>
                  <a:cubicBezTo>
                    <a:pt x="4909" y="0"/>
                    <a:pt x="4912" y="4"/>
                    <a:pt x="4912" y="8"/>
                  </a:cubicBezTo>
                  <a:cubicBezTo>
                    <a:pt x="4912" y="13"/>
                    <a:pt x="4909" y="16"/>
                    <a:pt x="4904" y="16"/>
                  </a:cubicBezTo>
                  <a:close/>
                  <a:moveTo>
                    <a:pt x="4872" y="16"/>
                  </a:moveTo>
                  <a:lnTo>
                    <a:pt x="4872" y="16"/>
                  </a:lnTo>
                  <a:cubicBezTo>
                    <a:pt x="4868" y="16"/>
                    <a:pt x="4864" y="13"/>
                    <a:pt x="4864" y="8"/>
                  </a:cubicBezTo>
                  <a:cubicBezTo>
                    <a:pt x="4864" y="4"/>
                    <a:pt x="4868" y="0"/>
                    <a:pt x="4872" y="0"/>
                  </a:cubicBezTo>
                  <a:lnTo>
                    <a:pt x="4872" y="0"/>
                  </a:lnTo>
                  <a:cubicBezTo>
                    <a:pt x="4877" y="0"/>
                    <a:pt x="4880" y="4"/>
                    <a:pt x="4880" y="8"/>
                  </a:cubicBezTo>
                  <a:cubicBezTo>
                    <a:pt x="4880" y="13"/>
                    <a:pt x="4877" y="16"/>
                    <a:pt x="4872" y="16"/>
                  </a:cubicBezTo>
                  <a:close/>
                  <a:moveTo>
                    <a:pt x="4840" y="16"/>
                  </a:moveTo>
                  <a:lnTo>
                    <a:pt x="4840" y="16"/>
                  </a:lnTo>
                  <a:cubicBezTo>
                    <a:pt x="4836" y="16"/>
                    <a:pt x="4832" y="13"/>
                    <a:pt x="4832" y="8"/>
                  </a:cubicBezTo>
                  <a:cubicBezTo>
                    <a:pt x="4832" y="4"/>
                    <a:pt x="4836" y="0"/>
                    <a:pt x="4840" y="0"/>
                  </a:cubicBezTo>
                  <a:lnTo>
                    <a:pt x="4840" y="0"/>
                  </a:lnTo>
                  <a:cubicBezTo>
                    <a:pt x="4845" y="0"/>
                    <a:pt x="4848" y="4"/>
                    <a:pt x="4848" y="8"/>
                  </a:cubicBezTo>
                  <a:cubicBezTo>
                    <a:pt x="4848" y="13"/>
                    <a:pt x="4845" y="16"/>
                    <a:pt x="4840" y="16"/>
                  </a:cubicBezTo>
                  <a:close/>
                  <a:moveTo>
                    <a:pt x="4808" y="16"/>
                  </a:moveTo>
                  <a:lnTo>
                    <a:pt x="4808" y="16"/>
                  </a:lnTo>
                  <a:cubicBezTo>
                    <a:pt x="4804" y="16"/>
                    <a:pt x="4800" y="13"/>
                    <a:pt x="4800" y="8"/>
                  </a:cubicBezTo>
                  <a:cubicBezTo>
                    <a:pt x="4800" y="4"/>
                    <a:pt x="4804" y="0"/>
                    <a:pt x="4808" y="0"/>
                  </a:cubicBezTo>
                  <a:lnTo>
                    <a:pt x="4808" y="0"/>
                  </a:lnTo>
                  <a:cubicBezTo>
                    <a:pt x="4813" y="0"/>
                    <a:pt x="4816" y="4"/>
                    <a:pt x="4816" y="8"/>
                  </a:cubicBezTo>
                  <a:cubicBezTo>
                    <a:pt x="4816" y="13"/>
                    <a:pt x="4813" y="16"/>
                    <a:pt x="4808" y="16"/>
                  </a:cubicBezTo>
                  <a:close/>
                  <a:moveTo>
                    <a:pt x="4776" y="16"/>
                  </a:moveTo>
                  <a:lnTo>
                    <a:pt x="4776" y="16"/>
                  </a:lnTo>
                  <a:cubicBezTo>
                    <a:pt x="4772" y="16"/>
                    <a:pt x="4768" y="13"/>
                    <a:pt x="4768" y="8"/>
                  </a:cubicBezTo>
                  <a:cubicBezTo>
                    <a:pt x="4768" y="4"/>
                    <a:pt x="4772" y="0"/>
                    <a:pt x="4776" y="0"/>
                  </a:cubicBezTo>
                  <a:lnTo>
                    <a:pt x="4776" y="0"/>
                  </a:lnTo>
                  <a:cubicBezTo>
                    <a:pt x="4781" y="0"/>
                    <a:pt x="4784" y="4"/>
                    <a:pt x="4784" y="8"/>
                  </a:cubicBezTo>
                  <a:cubicBezTo>
                    <a:pt x="4784" y="13"/>
                    <a:pt x="4781" y="16"/>
                    <a:pt x="4776" y="16"/>
                  </a:cubicBezTo>
                  <a:close/>
                  <a:moveTo>
                    <a:pt x="4744" y="16"/>
                  </a:moveTo>
                  <a:lnTo>
                    <a:pt x="4744" y="16"/>
                  </a:lnTo>
                  <a:cubicBezTo>
                    <a:pt x="4740" y="16"/>
                    <a:pt x="4736" y="13"/>
                    <a:pt x="4736" y="8"/>
                  </a:cubicBezTo>
                  <a:cubicBezTo>
                    <a:pt x="4736" y="4"/>
                    <a:pt x="4740" y="0"/>
                    <a:pt x="4744" y="0"/>
                  </a:cubicBezTo>
                  <a:lnTo>
                    <a:pt x="4744" y="0"/>
                  </a:lnTo>
                  <a:cubicBezTo>
                    <a:pt x="4749" y="0"/>
                    <a:pt x="4752" y="4"/>
                    <a:pt x="4752" y="8"/>
                  </a:cubicBezTo>
                  <a:cubicBezTo>
                    <a:pt x="4752" y="13"/>
                    <a:pt x="4749" y="16"/>
                    <a:pt x="4744" y="16"/>
                  </a:cubicBezTo>
                  <a:close/>
                  <a:moveTo>
                    <a:pt x="4712" y="16"/>
                  </a:moveTo>
                  <a:lnTo>
                    <a:pt x="4712" y="16"/>
                  </a:lnTo>
                  <a:cubicBezTo>
                    <a:pt x="4708" y="16"/>
                    <a:pt x="4704" y="13"/>
                    <a:pt x="4704" y="8"/>
                  </a:cubicBezTo>
                  <a:cubicBezTo>
                    <a:pt x="4704" y="4"/>
                    <a:pt x="4708" y="0"/>
                    <a:pt x="4712" y="0"/>
                  </a:cubicBezTo>
                  <a:lnTo>
                    <a:pt x="4712" y="0"/>
                  </a:lnTo>
                  <a:cubicBezTo>
                    <a:pt x="4717" y="0"/>
                    <a:pt x="4720" y="4"/>
                    <a:pt x="4720" y="8"/>
                  </a:cubicBezTo>
                  <a:cubicBezTo>
                    <a:pt x="4720" y="13"/>
                    <a:pt x="4717" y="16"/>
                    <a:pt x="4712" y="16"/>
                  </a:cubicBezTo>
                  <a:close/>
                  <a:moveTo>
                    <a:pt x="4680" y="16"/>
                  </a:moveTo>
                  <a:lnTo>
                    <a:pt x="4680" y="16"/>
                  </a:lnTo>
                  <a:cubicBezTo>
                    <a:pt x="4676" y="16"/>
                    <a:pt x="4672" y="13"/>
                    <a:pt x="4672" y="8"/>
                  </a:cubicBezTo>
                  <a:cubicBezTo>
                    <a:pt x="4672" y="4"/>
                    <a:pt x="4676" y="0"/>
                    <a:pt x="4680" y="0"/>
                  </a:cubicBezTo>
                  <a:lnTo>
                    <a:pt x="4680" y="0"/>
                  </a:lnTo>
                  <a:cubicBezTo>
                    <a:pt x="4685" y="0"/>
                    <a:pt x="4688" y="4"/>
                    <a:pt x="4688" y="8"/>
                  </a:cubicBezTo>
                  <a:cubicBezTo>
                    <a:pt x="4688" y="13"/>
                    <a:pt x="4685" y="16"/>
                    <a:pt x="4680" y="16"/>
                  </a:cubicBezTo>
                  <a:close/>
                  <a:moveTo>
                    <a:pt x="4648" y="16"/>
                  </a:moveTo>
                  <a:lnTo>
                    <a:pt x="4648" y="16"/>
                  </a:lnTo>
                  <a:cubicBezTo>
                    <a:pt x="4644" y="16"/>
                    <a:pt x="4640" y="13"/>
                    <a:pt x="4640" y="8"/>
                  </a:cubicBezTo>
                  <a:cubicBezTo>
                    <a:pt x="4640" y="4"/>
                    <a:pt x="4644" y="0"/>
                    <a:pt x="4648" y="0"/>
                  </a:cubicBezTo>
                  <a:lnTo>
                    <a:pt x="4648" y="0"/>
                  </a:lnTo>
                  <a:cubicBezTo>
                    <a:pt x="4653" y="0"/>
                    <a:pt x="4656" y="4"/>
                    <a:pt x="4656" y="8"/>
                  </a:cubicBezTo>
                  <a:cubicBezTo>
                    <a:pt x="4656" y="13"/>
                    <a:pt x="4653" y="16"/>
                    <a:pt x="4648" y="16"/>
                  </a:cubicBezTo>
                  <a:close/>
                  <a:moveTo>
                    <a:pt x="4616" y="16"/>
                  </a:moveTo>
                  <a:lnTo>
                    <a:pt x="4616" y="16"/>
                  </a:lnTo>
                  <a:cubicBezTo>
                    <a:pt x="4612" y="16"/>
                    <a:pt x="4608" y="13"/>
                    <a:pt x="4608" y="8"/>
                  </a:cubicBezTo>
                  <a:cubicBezTo>
                    <a:pt x="4608" y="4"/>
                    <a:pt x="4612" y="0"/>
                    <a:pt x="4616" y="0"/>
                  </a:cubicBezTo>
                  <a:lnTo>
                    <a:pt x="4616" y="0"/>
                  </a:lnTo>
                  <a:cubicBezTo>
                    <a:pt x="4621" y="0"/>
                    <a:pt x="4624" y="4"/>
                    <a:pt x="4624" y="8"/>
                  </a:cubicBezTo>
                  <a:cubicBezTo>
                    <a:pt x="4624" y="13"/>
                    <a:pt x="4621" y="16"/>
                    <a:pt x="4616" y="16"/>
                  </a:cubicBezTo>
                  <a:close/>
                  <a:moveTo>
                    <a:pt x="4584" y="16"/>
                  </a:moveTo>
                  <a:lnTo>
                    <a:pt x="4584" y="16"/>
                  </a:lnTo>
                  <a:cubicBezTo>
                    <a:pt x="4580" y="16"/>
                    <a:pt x="4576" y="13"/>
                    <a:pt x="4576" y="8"/>
                  </a:cubicBezTo>
                  <a:cubicBezTo>
                    <a:pt x="4576" y="4"/>
                    <a:pt x="4580" y="0"/>
                    <a:pt x="4584" y="0"/>
                  </a:cubicBezTo>
                  <a:lnTo>
                    <a:pt x="4584" y="0"/>
                  </a:lnTo>
                  <a:cubicBezTo>
                    <a:pt x="4589" y="0"/>
                    <a:pt x="4592" y="4"/>
                    <a:pt x="4592" y="8"/>
                  </a:cubicBezTo>
                  <a:cubicBezTo>
                    <a:pt x="4592" y="13"/>
                    <a:pt x="4589" y="16"/>
                    <a:pt x="4584" y="16"/>
                  </a:cubicBezTo>
                  <a:close/>
                  <a:moveTo>
                    <a:pt x="4552" y="16"/>
                  </a:moveTo>
                  <a:lnTo>
                    <a:pt x="4552" y="16"/>
                  </a:lnTo>
                  <a:cubicBezTo>
                    <a:pt x="4548" y="16"/>
                    <a:pt x="4544" y="13"/>
                    <a:pt x="4544" y="8"/>
                  </a:cubicBezTo>
                  <a:cubicBezTo>
                    <a:pt x="4544" y="4"/>
                    <a:pt x="4548" y="0"/>
                    <a:pt x="4552" y="0"/>
                  </a:cubicBezTo>
                  <a:lnTo>
                    <a:pt x="4552" y="0"/>
                  </a:lnTo>
                  <a:cubicBezTo>
                    <a:pt x="4557" y="0"/>
                    <a:pt x="4560" y="4"/>
                    <a:pt x="4560" y="8"/>
                  </a:cubicBezTo>
                  <a:cubicBezTo>
                    <a:pt x="4560" y="13"/>
                    <a:pt x="4557" y="16"/>
                    <a:pt x="4552" y="16"/>
                  </a:cubicBezTo>
                  <a:close/>
                  <a:moveTo>
                    <a:pt x="4520" y="16"/>
                  </a:moveTo>
                  <a:lnTo>
                    <a:pt x="4520" y="16"/>
                  </a:lnTo>
                  <a:cubicBezTo>
                    <a:pt x="4516" y="16"/>
                    <a:pt x="4512" y="13"/>
                    <a:pt x="4512" y="8"/>
                  </a:cubicBezTo>
                  <a:cubicBezTo>
                    <a:pt x="4512" y="4"/>
                    <a:pt x="4516" y="0"/>
                    <a:pt x="4520" y="0"/>
                  </a:cubicBezTo>
                  <a:lnTo>
                    <a:pt x="4520" y="0"/>
                  </a:lnTo>
                  <a:cubicBezTo>
                    <a:pt x="4525" y="0"/>
                    <a:pt x="4528" y="4"/>
                    <a:pt x="4528" y="8"/>
                  </a:cubicBezTo>
                  <a:cubicBezTo>
                    <a:pt x="4528" y="13"/>
                    <a:pt x="4525" y="16"/>
                    <a:pt x="4520" y="16"/>
                  </a:cubicBezTo>
                  <a:close/>
                  <a:moveTo>
                    <a:pt x="4488" y="16"/>
                  </a:moveTo>
                  <a:lnTo>
                    <a:pt x="4488" y="16"/>
                  </a:lnTo>
                  <a:cubicBezTo>
                    <a:pt x="4484" y="16"/>
                    <a:pt x="4480" y="13"/>
                    <a:pt x="4480" y="8"/>
                  </a:cubicBezTo>
                  <a:cubicBezTo>
                    <a:pt x="4480" y="4"/>
                    <a:pt x="4484" y="0"/>
                    <a:pt x="4488" y="0"/>
                  </a:cubicBezTo>
                  <a:lnTo>
                    <a:pt x="4488" y="0"/>
                  </a:lnTo>
                  <a:cubicBezTo>
                    <a:pt x="4493" y="0"/>
                    <a:pt x="4496" y="4"/>
                    <a:pt x="4496" y="8"/>
                  </a:cubicBezTo>
                  <a:cubicBezTo>
                    <a:pt x="4496" y="13"/>
                    <a:pt x="4493" y="16"/>
                    <a:pt x="4488" y="16"/>
                  </a:cubicBezTo>
                  <a:close/>
                  <a:moveTo>
                    <a:pt x="4456" y="16"/>
                  </a:moveTo>
                  <a:lnTo>
                    <a:pt x="4456" y="16"/>
                  </a:lnTo>
                  <a:cubicBezTo>
                    <a:pt x="4452" y="16"/>
                    <a:pt x="4448" y="13"/>
                    <a:pt x="4448" y="8"/>
                  </a:cubicBezTo>
                  <a:cubicBezTo>
                    <a:pt x="4448" y="4"/>
                    <a:pt x="4452" y="0"/>
                    <a:pt x="4456" y="0"/>
                  </a:cubicBezTo>
                  <a:lnTo>
                    <a:pt x="4456" y="0"/>
                  </a:lnTo>
                  <a:cubicBezTo>
                    <a:pt x="4461" y="0"/>
                    <a:pt x="4464" y="4"/>
                    <a:pt x="4464" y="8"/>
                  </a:cubicBezTo>
                  <a:cubicBezTo>
                    <a:pt x="4464" y="13"/>
                    <a:pt x="4461" y="16"/>
                    <a:pt x="4456" y="16"/>
                  </a:cubicBezTo>
                  <a:close/>
                  <a:moveTo>
                    <a:pt x="4424" y="16"/>
                  </a:moveTo>
                  <a:lnTo>
                    <a:pt x="4424" y="16"/>
                  </a:lnTo>
                  <a:cubicBezTo>
                    <a:pt x="4420" y="16"/>
                    <a:pt x="4416" y="13"/>
                    <a:pt x="4416" y="8"/>
                  </a:cubicBezTo>
                  <a:cubicBezTo>
                    <a:pt x="4416" y="4"/>
                    <a:pt x="4420" y="0"/>
                    <a:pt x="4424" y="0"/>
                  </a:cubicBezTo>
                  <a:lnTo>
                    <a:pt x="4424" y="0"/>
                  </a:lnTo>
                  <a:cubicBezTo>
                    <a:pt x="4429" y="0"/>
                    <a:pt x="4432" y="4"/>
                    <a:pt x="4432" y="8"/>
                  </a:cubicBezTo>
                  <a:cubicBezTo>
                    <a:pt x="4432" y="13"/>
                    <a:pt x="4429" y="16"/>
                    <a:pt x="4424" y="16"/>
                  </a:cubicBezTo>
                  <a:close/>
                  <a:moveTo>
                    <a:pt x="4392" y="16"/>
                  </a:moveTo>
                  <a:lnTo>
                    <a:pt x="4392" y="16"/>
                  </a:lnTo>
                  <a:cubicBezTo>
                    <a:pt x="4388" y="16"/>
                    <a:pt x="4384" y="13"/>
                    <a:pt x="4384" y="8"/>
                  </a:cubicBezTo>
                  <a:cubicBezTo>
                    <a:pt x="4384" y="4"/>
                    <a:pt x="4388" y="0"/>
                    <a:pt x="4392" y="0"/>
                  </a:cubicBezTo>
                  <a:lnTo>
                    <a:pt x="4392" y="0"/>
                  </a:lnTo>
                  <a:cubicBezTo>
                    <a:pt x="4397" y="0"/>
                    <a:pt x="4400" y="4"/>
                    <a:pt x="4400" y="8"/>
                  </a:cubicBezTo>
                  <a:cubicBezTo>
                    <a:pt x="4400" y="13"/>
                    <a:pt x="4397" y="16"/>
                    <a:pt x="4392" y="16"/>
                  </a:cubicBezTo>
                  <a:close/>
                  <a:moveTo>
                    <a:pt x="4360" y="16"/>
                  </a:moveTo>
                  <a:lnTo>
                    <a:pt x="4360" y="16"/>
                  </a:lnTo>
                  <a:cubicBezTo>
                    <a:pt x="4356" y="16"/>
                    <a:pt x="4352" y="13"/>
                    <a:pt x="4352" y="8"/>
                  </a:cubicBezTo>
                  <a:cubicBezTo>
                    <a:pt x="4352" y="4"/>
                    <a:pt x="4356" y="0"/>
                    <a:pt x="4360" y="0"/>
                  </a:cubicBezTo>
                  <a:lnTo>
                    <a:pt x="4360" y="0"/>
                  </a:lnTo>
                  <a:cubicBezTo>
                    <a:pt x="4365" y="0"/>
                    <a:pt x="4368" y="4"/>
                    <a:pt x="4368" y="8"/>
                  </a:cubicBezTo>
                  <a:cubicBezTo>
                    <a:pt x="4368" y="13"/>
                    <a:pt x="4365" y="16"/>
                    <a:pt x="4360" y="16"/>
                  </a:cubicBezTo>
                  <a:close/>
                  <a:moveTo>
                    <a:pt x="4328" y="16"/>
                  </a:moveTo>
                  <a:lnTo>
                    <a:pt x="4328" y="16"/>
                  </a:lnTo>
                  <a:cubicBezTo>
                    <a:pt x="4324" y="16"/>
                    <a:pt x="4320" y="13"/>
                    <a:pt x="4320" y="8"/>
                  </a:cubicBezTo>
                  <a:cubicBezTo>
                    <a:pt x="4320" y="4"/>
                    <a:pt x="4324" y="0"/>
                    <a:pt x="4328" y="0"/>
                  </a:cubicBezTo>
                  <a:lnTo>
                    <a:pt x="4328" y="0"/>
                  </a:lnTo>
                  <a:cubicBezTo>
                    <a:pt x="4333" y="0"/>
                    <a:pt x="4336" y="4"/>
                    <a:pt x="4336" y="8"/>
                  </a:cubicBezTo>
                  <a:cubicBezTo>
                    <a:pt x="4336" y="13"/>
                    <a:pt x="4333" y="16"/>
                    <a:pt x="4328" y="16"/>
                  </a:cubicBezTo>
                  <a:close/>
                  <a:moveTo>
                    <a:pt x="4296" y="16"/>
                  </a:moveTo>
                  <a:lnTo>
                    <a:pt x="4296" y="16"/>
                  </a:lnTo>
                  <a:cubicBezTo>
                    <a:pt x="4292" y="16"/>
                    <a:pt x="4288" y="13"/>
                    <a:pt x="4288" y="8"/>
                  </a:cubicBezTo>
                  <a:cubicBezTo>
                    <a:pt x="4288" y="4"/>
                    <a:pt x="4292" y="0"/>
                    <a:pt x="4296" y="0"/>
                  </a:cubicBezTo>
                  <a:lnTo>
                    <a:pt x="4296" y="0"/>
                  </a:lnTo>
                  <a:cubicBezTo>
                    <a:pt x="4301" y="0"/>
                    <a:pt x="4304" y="4"/>
                    <a:pt x="4304" y="8"/>
                  </a:cubicBezTo>
                  <a:cubicBezTo>
                    <a:pt x="4304" y="13"/>
                    <a:pt x="4301" y="16"/>
                    <a:pt x="4296" y="16"/>
                  </a:cubicBezTo>
                  <a:close/>
                  <a:moveTo>
                    <a:pt x="4264" y="16"/>
                  </a:moveTo>
                  <a:lnTo>
                    <a:pt x="4264" y="16"/>
                  </a:lnTo>
                  <a:cubicBezTo>
                    <a:pt x="4260" y="16"/>
                    <a:pt x="4256" y="13"/>
                    <a:pt x="4256" y="8"/>
                  </a:cubicBezTo>
                  <a:cubicBezTo>
                    <a:pt x="4256" y="4"/>
                    <a:pt x="4260" y="0"/>
                    <a:pt x="4264" y="0"/>
                  </a:cubicBezTo>
                  <a:lnTo>
                    <a:pt x="4264" y="0"/>
                  </a:lnTo>
                  <a:cubicBezTo>
                    <a:pt x="4269" y="0"/>
                    <a:pt x="4272" y="4"/>
                    <a:pt x="4272" y="8"/>
                  </a:cubicBezTo>
                  <a:cubicBezTo>
                    <a:pt x="4272" y="13"/>
                    <a:pt x="4269" y="16"/>
                    <a:pt x="4264" y="16"/>
                  </a:cubicBezTo>
                  <a:close/>
                  <a:moveTo>
                    <a:pt x="4232" y="16"/>
                  </a:moveTo>
                  <a:lnTo>
                    <a:pt x="4232" y="16"/>
                  </a:lnTo>
                  <a:cubicBezTo>
                    <a:pt x="4228" y="16"/>
                    <a:pt x="4224" y="13"/>
                    <a:pt x="4224" y="8"/>
                  </a:cubicBezTo>
                  <a:cubicBezTo>
                    <a:pt x="4224" y="4"/>
                    <a:pt x="4228" y="0"/>
                    <a:pt x="4232" y="0"/>
                  </a:cubicBezTo>
                  <a:lnTo>
                    <a:pt x="4232" y="0"/>
                  </a:lnTo>
                  <a:cubicBezTo>
                    <a:pt x="4237" y="0"/>
                    <a:pt x="4240" y="4"/>
                    <a:pt x="4240" y="8"/>
                  </a:cubicBezTo>
                  <a:cubicBezTo>
                    <a:pt x="4240" y="13"/>
                    <a:pt x="4237" y="16"/>
                    <a:pt x="4232" y="16"/>
                  </a:cubicBezTo>
                  <a:close/>
                  <a:moveTo>
                    <a:pt x="4200" y="16"/>
                  </a:moveTo>
                  <a:lnTo>
                    <a:pt x="4200" y="16"/>
                  </a:lnTo>
                  <a:cubicBezTo>
                    <a:pt x="4196" y="16"/>
                    <a:pt x="4192" y="13"/>
                    <a:pt x="4192" y="8"/>
                  </a:cubicBezTo>
                  <a:cubicBezTo>
                    <a:pt x="4192" y="4"/>
                    <a:pt x="4196" y="0"/>
                    <a:pt x="4200" y="0"/>
                  </a:cubicBezTo>
                  <a:lnTo>
                    <a:pt x="4200" y="0"/>
                  </a:lnTo>
                  <a:cubicBezTo>
                    <a:pt x="4205" y="0"/>
                    <a:pt x="4208" y="4"/>
                    <a:pt x="4208" y="8"/>
                  </a:cubicBezTo>
                  <a:cubicBezTo>
                    <a:pt x="4208" y="13"/>
                    <a:pt x="4205" y="16"/>
                    <a:pt x="4200" y="16"/>
                  </a:cubicBezTo>
                  <a:close/>
                  <a:moveTo>
                    <a:pt x="4168" y="16"/>
                  </a:moveTo>
                  <a:lnTo>
                    <a:pt x="4168" y="16"/>
                  </a:lnTo>
                  <a:cubicBezTo>
                    <a:pt x="4164" y="16"/>
                    <a:pt x="4160" y="13"/>
                    <a:pt x="4160" y="8"/>
                  </a:cubicBezTo>
                  <a:cubicBezTo>
                    <a:pt x="4160" y="4"/>
                    <a:pt x="4164" y="0"/>
                    <a:pt x="4168" y="0"/>
                  </a:cubicBezTo>
                  <a:lnTo>
                    <a:pt x="4168" y="0"/>
                  </a:lnTo>
                  <a:cubicBezTo>
                    <a:pt x="4173" y="0"/>
                    <a:pt x="4176" y="4"/>
                    <a:pt x="4176" y="8"/>
                  </a:cubicBezTo>
                  <a:cubicBezTo>
                    <a:pt x="4176" y="13"/>
                    <a:pt x="4173" y="16"/>
                    <a:pt x="4168" y="16"/>
                  </a:cubicBezTo>
                  <a:close/>
                  <a:moveTo>
                    <a:pt x="4136" y="16"/>
                  </a:moveTo>
                  <a:lnTo>
                    <a:pt x="4136" y="16"/>
                  </a:lnTo>
                  <a:cubicBezTo>
                    <a:pt x="4132" y="16"/>
                    <a:pt x="4128" y="13"/>
                    <a:pt x="4128" y="8"/>
                  </a:cubicBezTo>
                  <a:cubicBezTo>
                    <a:pt x="4128" y="4"/>
                    <a:pt x="4132" y="0"/>
                    <a:pt x="4136" y="0"/>
                  </a:cubicBezTo>
                  <a:lnTo>
                    <a:pt x="4136" y="0"/>
                  </a:lnTo>
                  <a:cubicBezTo>
                    <a:pt x="4141" y="0"/>
                    <a:pt x="4144" y="4"/>
                    <a:pt x="4144" y="8"/>
                  </a:cubicBezTo>
                  <a:cubicBezTo>
                    <a:pt x="4144" y="13"/>
                    <a:pt x="4141" y="16"/>
                    <a:pt x="4136" y="16"/>
                  </a:cubicBezTo>
                  <a:close/>
                  <a:moveTo>
                    <a:pt x="4104" y="16"/>
                  </a:moveTo>
                  <a:lnTo>
                    <a:pt x="4104" y="16"/>
                  </a:lnTo>
                  <a:cubicBezTo>
                    <a:pt x="4100" y="16"/>
                    <a:pt x="4096" y="13"/>
                    <a:pt x="4096" y="8"/>
                  </a:cubicBezTo>
                  <a:cubicBezTo>
                    <a:pt x="4096" y="4"/>
                    <a:pt x="4100" y="0"/>
                    <a:pt x="4104" y="0"/>
                  </a:cubicBezTo>
                  <a:lnTo>
                    <a:pt x="4104" y="0"/>
                  </a:lnTo>
                  <a:cubicBezTo>
                    <a:pt x="4108" y="0"/>
                    <a:pt x="4112" y="4"/>
                    <a:pt x="4112" y="8"/>
                  </a:cubicBezTo>
                  <a:cubicBezTo>
                    <a:pt x="4112" y="13"/>
                    <a:pt x="4108" y="16"/>
                    <a:pt x="4104" y="16"/>
                  </a:cubicBezTo>
                  <a:close/>
                  <a:moveTo>
                    <a:pt x="4072" y="16"/>
                  </a:moveTo>
                  <a:lnTo>
                    <a:pt x="4072" y="16"/>
                  </a:lnTo>
                  <a:cubicBezTo>
                    <a:pt x="4068" y="16"/>
                    <a:pt x="4064" y="13"/>
                    <a:pt x="4064" y="8"/>
                  </a:cubicBezTo>
                  <a:cubicBezTo>
                    <a:pt x="4064" y="4"/>
                    <a:pt x="4068" y="0"/>
                    <a:pt x="4072" y="0"/>
                  </a:cubicBezTo>
                  <a:lnTo>
                    <a:pt x="4072" y="0"/>
                  </a:lnTo>
                  <a:cubicBezTo>
                    <a:pt x="4076" y="0"/>
                    <a:pt x="4080" y="4"/>
                    <a:pt x="4080" y="8"/>
                  </a:cubicBezTo>
                  <a:cubicBezTo>
                    <a:pt x="4080" y="13"/>
                    <a:pt x="4076" y="16"/>
                    <a:pt x="4072" y="16"/>
                  </a:cubicBezTo>
                  <a:close/>
                  <a:moveTo>
                    <a:pt x="4040" y="16"/>
                  </a:moveTo>
                  <a:lnTo>
                    <a:pt x="4040" y="16"/>
                  </a:lnTo>
                  <a:cubicBezTo>
                    <a:pt x="4036" y="16"/>
                    <a:pt x="4032" y="13"/>
                    <a:pt x="4032" y="8"/>
                  </a:cubicBezTo>
                  <a:cubicBezTo>
                    <a:pt x="4032" y="4"/>
                    <a:pt x="4036" y="0"/>
                    <a:pt x="4040" y="0"/>
                  </a:cubicBezTo>
                  <a:lnTo>
                    <a:pt x="4040" y="0"/>
                  </a:lnTo>
                  <a:cubicBezTo>
                    <a:pt x="4044" y="0"/>
                    <a:pt x="4048" y="4"/>
                    <a:pt x="4048" y="8"/>
                  </a:cubicBezTo>
                  <a:cubicBezTo>
                    <a:pt x="4048" y="13"/>
                    <a:pt x="4044" y="16"/>
                    <a:pt x="4040" y="16"/>
                  </a:cubicBezTo>
                  <a:close/>
                  <a:moveTo>
                    <a:pt x="4008" y="16"/>
                  </a:moveTo>
                  <a:lnTo>
                    <a:pt x="4008" y="16"/>
                  </a:lnTo>
                  <a:cubicBezTo>
                    <a:pt x="4004" y="16"/>
                    <a:pt x="4000" y="13"/>
                    <a:pt x="4000" y="8"/>
                  </a:cubicBezTo>
                  <a:cubicBezTo>
                    <a:pt x="4000" y="4"/>
                    <a:pt x="4004" y="0"/>
                    <a:pt x="4008" y="0"/>
                  </a:cubicBezTo>
                  <a:lnTo>
                    <a:pt x="4008" y="0"/>
                  </a:lnTo>
                  <a:cubicBezTo>
                    <a:pt x="4012" y="0"/>
                    <a:pt x="4016" y="4"/>
                    <a:pt x="4016" y="8"/>
                  </a:cubicBezTo>
                  <a:cubicBezTo>
                    <a:pt x="4016" y="13"/>
                    <a:pt x="4012" y="16"/>
                    <a:pt x="4008" y="16"/>
                  </a:cubicBezTo>
                  <a:close/>
                  <a:moveTo>
                    <a:pt x="3976" y="16"/>
                  </a:moveTo>
                  <a:lnTo>
                    <a:pt x="3976" y="16"/>
                  </a:lnTo>
                  <a:cubicBezTo>
                    <a:pt x="3972" y="16"/>
                    <a:pt x="3968" y="13"/>
                    <a:pt x="3968" y="8"/>
                  </a:cubicBezTo>
                  <a:cubicBezTo>
                    <a:pt x="3968" y="4"/>
                    <a:pt x="3972" y="0"/>
                    <a:pt x="3976" y="0"/>
                  </a:cubicBezTo>
                  <a:lnTo>
                    <a:pt x="3976" y="0"/>
                  </a:lnTo>
                  <a:cubicBezTo>
                    <a:pt x="3980" y="0"/>
                    <a:pt x="3984" y="4"/>
                    <a:pt x="3984" y="8"/>
                  </a:cubicBezTo>
                  <a:cubicBezTo>
                    <a:pt x="3984" y="13"/>
                    <a:pt x="3980" y="16"/>
                    <a:pt x="3976" y="16"/>
                  </a:cubicBezTo>
                  <a:close/>
                  <a:moveTo>
                    <a:pt x="3944" y="16"/>
                  </a:moveTo>
                  <a:lnTo>
                    <a:pt x="3944" y="16"/>
                  </a:lnTo>
                  <a:cubicBezTo>
                    <a:pt x="3940" y="16"/>
                    <a:pt x="3936" y="13"/>
                    <a:pt x="3936" y="8"/>
                  </a:cubicBezTo>
                  <a:cubicBezTo>
                    <a:pt x="3936" y="4"/>
                    <a:pt x="3940" y="0"/>
                    <a:pt x="3944" y="0"/>
                  </a:cubicBezTo>
                  <a:lnTo>
                    <a:pt x="3944" y="0"/>
                  </a:lnTo>
                  <a:cubicBezTo>
                    <a:pt x="3948" y="0"/>
                    <a:pt x="3952" y="4"/>
                    <a:pt x="3952" y="8"/>
                  </a:cubicBezTo>
                  <a:cubicBezTo>
                    <a:pt x="3952" y="13"/>
                    <a:pt x="3948" y="16"/>
                    <a:pt x="3944" y="16"/>
                  </a:cubicBezTo>
                  <a:close/>
                  <a:moveTo>
                    <a:pt x="3912" y="16"/>
                  </a:moveTo>
                  <a:lnTo>
                    <a:pt x="3912" y="16"/>
                  </a:lnTo>
                  <a:cubicBezTo>
                    <a:pt x="3908" y="16"/>
                    <a:pt x="3904" y="13"/>
                    <a:pt x="3904" y="8"/>
                  </a:cubicBezTo>
                  <a:cubicBezTo>
                    <a:pt x="3904" y="4"/>
                    <a:pt x="3908" y="0"/>
                    <a:pt x="3912" y="0"/>
                  </a:cubicBezTo>
                  <a:lnTo>
                    <a:pt x="3912" y="0"/>
                  </a:lnTo>
                  <a:cubicBezTo>
                    <a:pt x="3916" y="0"/>
                    <a:pt x="3920" y="4"/>
                    <a:pt x="3920" y="8"/>
                  </a:cubicBezTo>
                  <a:cubicBezTo>
                    <a:pt x="3920" y="13"/>
                    <a:pt x="3916" y="16"/>
                    <a:pt x="3912" y="16"/>
                  </a:cubicBezTo>
                  <a:close/>
                  <a:moveTo>
                    <a:pt x="3880" y="16"/>
                  </a:moveTo>
                  <a:lnTo>
                    <a:pt x="3880" y="16"/>
                  </a:lnTo>
                  <a:cubicBezTo>
                    <a:pt x="3876" y="16"/>
                    <a:pt x="3872" y="13"/>
                    <a:pt x="3872" y="8"/>
                  </a:cubicBezTo>
                  <a:cubicBezTo>
                    <a:pt x="3872" y="4"/>
                    <a:pt x="3876" y="0"/>
                    <a:pt x="3880" y="0"/>
                  </a:cubicBezTo>
                  <a:lnTo>
                    <a:pt x="3880" y="0"/>
                  </a:lnTo>
                  <a:cubicBezTo>
                    <a:pt x="3884" y="0"/>
                    <a:pt x="3888" y="4"/>
                    <a:pt x="3888" y="8"/>
                  </a:cubicBezTo>
                  <a:cubicBezTo>
                    <a:pt x="3888" y="13"/>
                    <a:pt x="3884" y="16"/>
                    <a:pt x="3880" y="16"/>
                  </a:cubicBezTo>
                  <a:close/>
                  <a:moveTo>
                    <a:pt x="3848" y="16"/>
                  </a:moveTo>
                  <a:lnTo>
                    <a:pt x="3848" y="16"/>
                  </a:lnTo>
                  <a:cubicBezTo>
                    <a:pt x="3844" y="16"/>
                    <a:pt x="3840" y="13"/>
                    <a:pt x="3840" y="8"/>
                  </a:cubicBezTo>
                  <a:cubicBezTo>
                    <a:pt x="3840" y="4"/>
                    <a:pt x="3844" y="0"/>
                    <a:pt x="3848" y="0"/>
                  </a:cubicBezTo>
                  <a:lnTo>
                    <a:pt x="3848" y="0"/>
                  </a:lnTo>
                  <a:cubicBezTo>
                    <a:pt x="3852" y="0"/>
                    <a:pt x="3856" y="4"/>
                    <a:pt x="3856" y="8"/>
                  </a:cubicBezTo>
                  <a:cubicBezTo>
                    <a:pt x="3856" y="13"/>
                    <a:pt x="3852" y="16"/>
                    <a:pt x="3848" y="16"/>
                  </a:cubicBezTo>
                  <a:close/>
                  <a:moveTo>
                    <a:pt x="3816" y="16"/>
                  </a:moveTo>
                  <a:lnTo>
                    <a:pt x="3816" y="16"/>
                  </a:lnTo>
                  <a:cubicBezTo>
                    <a:pt x="3812" y="16"/>
                    <a:pt x="3808" y="13"/>
                    <a:pt x="3808" y="8"/>
                  </a:cubicBezTo>
                  <a:cubicBezTo>
                    <a:pt x="3808" y="4"/>
                    <a:pt x="3812" y="0"/>
                    <a:pt x="3816" y="0"/>
                  </a:cubicBezTo>
                  <a:lnTo>
                    <a:pt x="3816" y="0"/>
                  </a:lnTo>
                  <a:cubicBezTo>
                    <a:pt x="3820" y="0"/>
                    <a:pt x="3824" y="4"/>
                    <a:pt x="3824" y="8"/>
                  </a:cubicBezTo>
                  <a:cubicBezTo>
                    <a:pt x="3824" y="13"/>
                    <a:pt x="3820" y="16"/>
                    <a:pt x="3816" y="16"/>
                  </a:cubicBezTo>
                  <a:close/>
                  <a:moveTo>
                    <a:pt x="3784" y="16"/>
                  </a:moveTo>
                  <a:lnTo>
                    <a:pt x="3784" y="16"/>
                  </a:lnTo>
                  <a:cubicBezTo>
                    <a:pt x="3779" y="16"/>
                    <a:pt x="3776" y="13"/>
                    <a:pt x="3776" y="8"/>
                  </a:cubicBezTo>
                  <a:cubicBezTo>
                    <a:pt x="3776" y="4"/>
                    <a:pt x="3779" y="0"/>
                    <a:pt x="3784" y="0"/>
                  </a:cubicBezTo>
                  <a:lnTo>
                    <a:pt x="3784" y="0"/>
                  </a:lnTo>
                  <a:cubicBezTo>
                    <a:pt x="3788" y="0"/>
                    <a:pt x="3792" y="4"/>
                    <a:pt x="3792" y="8"/>
                  </a:cubicBezTo>
                  <a:cubicBezTo>
                    <a:pt x="3792" y="13"/>
                    <a:pt x="3788" y="16"/>
                    <a:pt x="3784" y="16"/>
                  </a:cubicBezTo>
                  <a:close/>
                  <a:moveTo>
                    <a:pt x="3752" y="16"/>
                  </a:moveTo>
                  <a:lnTo>
                    <a:pt x="3752" y="16"/>
                  </a:lnTo>
                  <a:cubicBezTo>
                    <a:pt x="3747" y="16"/>
                    <a:pt x="3744" y="13"/>
                    <a:pt x="3744" y="8"/>
                  </a:cubicBezTo>
                  <a:cubicBezTo>
                    <a:pt x="3744" y="4"/>
                    <a:pt x="3747" y="0"/>
                    <a:pt x="3752" y="0"/>
                  </a:cubicBezTo>
                  <a:lnTo>
                    <a:pt x="3752" y="0"/>
                  </a:lnTo>
                  <a:cubicBezTo>
                    <a:pt x="3756" y="0"/>
                    <a:pt x="3760" y="4"/>
                    <a:pt x="3760" y="8"/>
                  </a:cubicBezTo>
                  <a:cubicBezTo>
                    <a:pt x="3760" y="13"/>
                    <a:pt x="3756" y="16"/>
                    <a:pt x="3752" y="16"/>
                  </a:cubicBezTo>
                  <a:close/>
                  <a:moveTo>
                    <a:pt x="3720" y="16"/>
                  </a:moveTo>
                  <a:lnTo>
                    <a:pt x="3720" y="16"/>
                  </a:lnTo>
                  <a:cubicBezTo>
                    <a:pt x="3715" y="16"/>
                    <a:pt x="3712" y="13"/>
                    <a:pt x="3712" y="8"/>
                  </a:cubicBezTo>
                  <a:cubicBezTo>
                    <a:pt x="3712" y="4"/>
                    <a:pt x="3715" y="0"/>
                    <a:pt x="3720" y="0"/>
                  </a:cubicBezTo>
                  <a:lnTo>
                    <a:pt x="3720" y="0"/>
                  </a:lnTo>
                  <a:cubicBezTo>
                    <a:pt x="3724" y="0"/>
                    <a:pt x="3728" y="4"/>
                    <a:pt x="3728" y="8"/>
                  </a:cubicBezTo>
                  <a:cubicBezTo>
                    <a:pt x="3728" y="13"/>
                    <a:pt x="3724" y="16"/>
                    <a:pt x="3720" y="16"/>
                  </a:cubicBezTo>
                  <a:close/>
                  <a:moveTo>
                    <a:pt x="3688" y="16"/>
                  </a:moveTo>
                  <a:lnTo>
                    <a:pt x="3688" y="16"/>
                  </a:lnTo>
                  <a:cubicBezTo>
                    <a:pt x="3683" y="16"/>
                    <a:pt x="3680" y="13"/>
                    <a:pt x="3680" y="8"/>
                  </a:cubicBezTo>
                  <a:cubicBezTo>
                    <a:pt x="3680" y="4"/>
                    <a:pt x="3683" y="0"/>
                    <a:pt x="3688" y="0"/>
                  </a:cubicBezTo>
                  <a:lnTo>
                    <a:pt x="3688" y="0"/>
                  </a:lnTo>
                  <a:cubicBezTo>
                    <a:pt x="3692" y="0"/>
                    <a:pt x="3696" y="4"/>
                    <a:pt x="3696" y="8"/>
                  </a:cubicBezTo>
                  <a:cubicBezTo>
                    <a:pt x="3696" y="13"/>
                    <a:pt x="3692" y="16"/>
                    <a:pt x="3688" y="16"/>
                  </a:cubicBezTo>
                  <a:close/>
                  <a:moveTo>
                    <a:pt x="3656" y="16"/>
                  </a:moveTo>
                  <a:lnTo>
                    <a:pt x="3656" y="16"/>
                  </a:lnTo>
                  <a:cubicBezTo>
                    <a:pt x="3651" y="16"/>
                    <a:pt x="3648" y="13"/>
                    <a:pt x="3648" y="8"/>
                  </a:cubicBezTo>
                  <a:cubicBezTo>
                    <a:pt x="3648" y="4"/>
                    <a:pt x="3651" y="0"/>
                    <a:pt x="3656" y="0"/>
                  </a:cubicBezTo>
                  <a:lnTo>
                    <a:pt x="3656" y="0"/>
                  </a:lnTo>
                  <a:cubicBezTo>
                    <a:pt x="3660" y="0"/>
                    <a:pt x="3664" y="4"/>
                    <a:pt x="3664" y="8"/>
                  </a:cubicBezTo>
                  <a:cubicBezTo>
                    <a:pt x="3664" y="13"/>
                    <a:pt x="3660" y="16"/>
                    <a:pt x="3656" y="16"/>
                  </a:cubicBezTo>
                  <a:close/>
                  <a:moveTo>
                    <a:pt x="3624" y="16"/>
                  </a:moveTo>
                  <a:lnTo>
                    <a:pt x="3624" y="16"/>
                  </a:lnTo>
                  <a:cubicBezTo>
                    <a:pt x="3619" y="16"/>
                    <a:pt x="3616" y="13"/>
                    <a:pt x="3616" y="8"/>
                  </a:cubicBezTo>
                  <a:cubicBezTo>
                    <a:pt x="3616" y="4"/>
                    <a:pt x="3619" y="0"/>
                    <a:pt x="3624" y="0"/>
                  </a:cubicBezTo>
                  <a:lnTo>
                    <a:pt x="3624" y="0"/>
                  </a:lnTo>
                  <a:cubicBezTo>
                    <a:pt x="3628" y="0"/>
                    <a:pt x="3632" y="4"/>
                    <a:pt x="3632" y="8"/>
                  </a:cubicBezTo>
                  <a:cubicBezTo>
                    <a:pt x="3632" y="13"/>
                    <a:pt x="3628" y="16"/>
                    <a:pt x="3624" y="16"/>
                  </a:cubicBezTo>
                  <a:close/>
                  <a:moveTo>
                    <a:pt x="3592" y="16"/>
                  </a:moveTo>
                  <a:lnTo>
                    <a:pt x="3592" y="16"/>
                  </a:lnTo>
                  <a:cubicBezTo>
                    <a:pt x="3587" y="16"/>
                    <a:pt x="3584" y="13"/>
                    <a:pt x="3584" y="8"/>
                  </a:cubicBezTo>
                  <a:cubicBezTo>
                    <a:pt x="3584" y="4"/>
                    <a:pt x="3587" y="0"/>
                    <a:pt x="3592" y="0"/>
                  </a:cubicBezTo>
                  <a:lnTo>
                    <a:pt x="3592" y="0"/>
                  </a:lnTo>
                  <a:cubicBezTo>
                    <a:pt x="3596" y="0"/>
                    <a:pt x="3600" y="4"/>
                    <a:pt x="3600" y="8"/>
                  </a:cubicBezTo>
                  <a:cubicBezTo>
                    <a:pt x="3600" y="13"/>
                    <a:pt x="3596" y="16"/>
                    <a:pt x="3592" y="16"/>
                  </a:cubicBezTo>
                  <a:close/>
                  <a:moveTo>
                    <a:pt x="3560" y="16"/>
                  </a:moveTo>
                  <a:lnTo>
                    <a:pt x="3560" y="16"/>
                  </a:lnTo>
                  <a:cubicBezTo>
                    <a:pt x="3555" y="16"/>
                    <a:pt x="3552" y="13"/>
                    <a:pt x="3552" y="8"/>
                  </a:cubicBezTo>
                  <a:cubicBezTo>
                    <a:pt x="3552" y="4"/>
                    <a:pt x="3555" y="0"/>
                    <a:pt x="3560" y="0"/>
                  </a:cubicBezTo>
                  <a:lnTo>
                    <a:pt x="3560" y="0"/>
                  </a:lnTo>
                  <a:cubicBezTo>
                    <a:pt x="3564" y="0"/>
                    <a:pt x="3568" y="4"/>
                    <a:pt x="3568" y="8"/>
                  </a:cubicBezTo>
                  <a:cubicBezTo>
                    <a:pt x="3568" y="13"/>
                    <a:pt x="3564" y="16"/>
                    <a:pt x="3560" y="16"/>
                  </a:cubicBezTo>
                  <a:close/>
                  <a:moveTo>
                    <a:pt x="3528" y="16"/>
                  </a:moveTo>
                  <a:lnTo>
                    <a:pt x="3528" y="16"/>
                  </a:lnTo>
                  <a:cubicBezTo>
                    <a:pt x="3523" y="16"/>
                    <a:pt x="3520" y="13"/>
                    <a:pt x="3520" y="8"/>
                  </a:cubicBezTo>
                  <a:cubicBezTo>
                    <a:pt x="3520" y="4"/>
                    <a:pt x="3523" y="0"/>
                    <a:pt x="3528" y="0"/>
                  </a:cubicBezTo>
                  <a:lnTo>
                    <a:pt x="3528" y="0"/>
                  </a:lnTo>
                  <a:cubicBezTo>
                    <a:pt x="3532" y="0"/>
                    <a:pt x="3536" y="4"/>
                    <a:pt x="3536" y="8"/>
                  </a:cubicBezTo>
                  <a:cubicBezTo>
                    <a:pt x="3536" y="13"/>
                    <a:pt x="3532" y="16"/>
                    <a:pt x="3528" y="16"/>
                  </a:cubicBezTo>
                  <a:close/>
                  <a:moveTo>
                    <a:pt x="3496" y="16"/>
                  </a:moveTo>
                  <a:lnTo>
                    <a:pt x="3496" y="16"/>
                  </a:lnTo>
                  <a:cubicBezTo>
                    <a:pt x="3491" y="16"/>
                    <a:pt x="3488" y="13"/>
                    <a:pt x="3488" y="8"/>
                  </a:cubicBezTo>
                  <a:cubicBezTo>
                    <a:pt x="3488" y="4"/>
                    <a:pt x="3491" y="0"/>
                    <a:pt x="3496" y="0"/>
                  </a:cubicBezTo>
                  <a:lnTo>
                    <a:pt x="3496" y="0"/>
                  </a:lnTo>
                  <a:cubicBezTo>
                    <a:pt x="3500" y="0"/>
                    <a:pt x="3504" y="4"/>
                    <a:pt x="3504" y="8"/>
                  </a:cubicBezTo>
                  <a:cubicBezTo>
                    <a:pt x="3504" y="13"/>
                    <a:pt x="3500" y="16"/>
                    <a:pt x="3496" y="16"/>
                  </a:cubicBezTo>
                  <a:close/>
                  <a:moveTo>
                    <a:pt x="3464" y="16"/>
                  </a:moveTo>
                  <a:lnTo>
                    <a:pt x="3464" y="16"/>
                  </a:lnTo>
                  <a:cubicBezTo>
                    <a:pt x="3459" y="16"/>
                    <a:pt x="3456" y="13"/>
                    <a:pt x="3456" y="8"/>
                  </a:cubicBezTo>
                  <a:cubicBezTo>
                    <a:pt x="3456" y="4"/>
                    <a:pt x="3459" y="0"/>
                    <a:pt x="3464" y="0"/>
                  </a:cubicBezTo>
                  <a:lnTo>
                    <a:pt x="3464" y="0"/>
                  </a:lnTo>
                  <a:cubicBezTo>
                    <a:pt x="3468" y="0"/>
                    <a:pt x="3472" y="4"/>
                    <a:pt x="3472" y="8"/>
                  </a:cubicBezTo>
                  <a:cubicBezTo>
                    <a:pt x="3472" y="13"/>
                    <a:pt x="3468" y="16"/>
                    <a:pt x="3464" y="16"/>
                  </a:cubicBezTo>
                  <a:close/>
                  <a:moveTo>
                    <a:pt x="3432" y="16"/>
                  </a:moveTo>
                  <a:lnTo>
                    <a:pt x="3432" y="16"/>
                  </a:lnTo>
                  <a:cubicBezTo>
                    <a:pt x="3427" y="16"/>
                    <a:pt x="3424" y="13"/>
                    <a:pt x="3424" y="8"/>
                  </a:cubicBezTo>
                  <a:cubicBezTo>
                    <a:pt x="3424" y="4"/>
                    <a:pt x="3427" y="0"/>
                    <a:pt x="3432" y="0"/>
                  </a:cubicBezTo>
                  <a:lnTo>
                    <a:pt x="3432" y="0"/>
                  </a:lnTo>
                  <a:cubicBezTo>
                    <a:pt x="3436" y="0"/>
                    <a:pt x="3440" y="4"/>
                    <a:pt x="3440" y="8"/>
                  </a:cubicBezTo>
                  <a:cubicBezTo>
                    <a:pt x="3440" y="13"/>
                    <a:pt x="3436" y="16"/>
                    <a:pt x="3432" y="16"/>
                  </a:cubicBezTo>
                  <a:close/>
                  <a:moveTo>
                    <a:pt x="3400" y="16"/>
                  </a:moveTo>
                  <a:lnTo>
                    <a:pt x="3400" y="16"/>
                  </a:lnTo>
                  <a:cubicBezTo>
                    <a:pt x="3395" y="16"/>
                    <a:pt x="3392" y="13"/>
                    <a:pt x="3392" y="8"/>
                  </a:cubicBezTo>
                  <a:cubicBezTo>
                    <a:pt x="3392" y="4"/>
                    <a:pt x="3395" y="0"/>
                    <a:pt x="3400" y="0"/>
                  </a:cubicBezTo>
                  <a:lnTo>
                    <a:pt x="3400" y="0"/>
                  </a:lnTo>
                  <a:cubicBezTo>
                    <a:pt x="3404" y="0"/>
                    <a:pt x="3408" y="4"/>
                    <a:pt x="3408" y="8"/>
                  </a:cubicBezTo>
                  <a:cubicBezTo>
                    <a:pt x="3408" y="13"/>
                    <a:pt x="3404" y="16"/>
                    <a:pt x="3400" y="16"/>
                  </a:cubicBezTo>
                  <a:close/>
                  <a:moveTo>
                    <a:pt x="3368" y="16"/>
                  </a:moveTo>
                  <a:lnTo>
                    <a:pt x="3368" y="16"/>
                  </a:lnTo>
                  <a:cubicBezTo>
                    <a:pt x="3363" y="16"/>
                    <a:pt x="3360" y="13"/>
                    <a:pt x="3360" y="8"/>
                  </a:cubicBezTo>
                  <a:cubicBezTo>
                    <a:pt x="3360" y="4"/>
                    <a:pt x="3363" y="0"/>
                    <a:pt x="3368" y="0"/>
                  </a:cubicBezTo>
                  <a:lnTo>
                    <a:pt x="3368" y="0"/>
                  </a:lnTo>
                  <a:cubicBezTo>
                    <a:pt x="3372" y="0"/>
                    <a:pt x="3376" y="4"/>
                    <a:pt x="3376" y="8"/>
                  </a:cubicBezTo>
                  <a:cubicBezTo>
                    <a:pt x="3376" y="13"/>
                    <a:pt x="3372" y="16"/>
                    <a:pt x="3368" y="16"/>
                  </a:cubicBezTo>
                  <a:close/>
                  <a:moveTo>
                    <a:pt x="3336" y="16"/>
                  </a:moveTo>
                  <a:lnTo>
                    <a:pt x="3336" y="16"/>
                  </a:lnTo>
                  <a:cubicBezTo>
                    <a:pt x="3331" y="16"/>
                    <a:pt x="3328" y="13"/>
                    <a:pt x="3328" y="8"/>
                  </a:cubicBezTo>
                  <a:cubicBezTo>
                    <a:pt x="3328" y="4"/>
                    <a:pt x="3331" y="0"/>
                    <a:pt x="3336" y="0"/>
                  </a:cubicBezTo>
                  <a:lnTo>
                    <a:pt x="3336" y="0"/>
                  </a:lnTo>
                  <a:cubicBezTo>
                    <a:pt x="3340" y="0"/>
                    <a:pt x="3344" y="4"/>
                    <a:pt x="3344" y="8"/>
                  </a:cubicBezTo>
                  <a:cubicBezTo>
                    <a:pt x="3344" y="13"/>
                    <a:pt x="3340" y="16"/>
                    <a:pt x="3336" y="16"/>
                  </a:cubicBezTo>
                  <a:close/>
                  <a:moveTo>
                    <a:pt x="3304" y="16"/>
                  </a:moveTo>
                  <a:lnTo>
                    <a:pt x="3304" y="16"/>
                  </a:lnTo>
                  <a:cubicBezTo>
                    <a:pt x="3299" y="16"/>
                    <a:pt x="3296" y="13"/>
                    <a:pt x="3296" y="8"/>
                  </a:cubicBezTo>
                  <a:cubicBezTo>
                    <a:pt x="3296" y="4"/>
                    <a:pt x="3299" y="0"/>
                    <a:pt x="3304" y="0"/>
                  </a:cubicBezTo>
                  <a:lnTo>
                    <a:pt x="3304" y="0"/>
                  </a:lnTo>
                  <a:cubicBezTo>
                    <a:pt x="3308" y="0"/>
                    <a:pt x="3312" y="4"/>
                    <a:pt x="3312" y="8"/>
                  </a:cubicBezTo>
                  <a:cubicBezTo>
                    <a:pt x="3312" y="13"/>
                    <a:pt x="3308" y="16"/>
                    <a:pt x="3304" y="16"/>
                  </a:cubicBezTo>
                  <a:close/>
                  <a:moveTo>
                    <a:pt x="3272" y="16"/>
                  </a:moveTo>
                  <a:lnTo>
                    <a:pt x="3272" y="16"/>
                  </a:lnTo>
                  <a:cubicBezTo>
                    <a:pt x="3267" y="16"/>
                    <a:pt x="3264" y="13"/>
                    <a:pt x="3264" y="8"/>
                  </a:cubicBezTo>
                  <a:cubicBezTo>
                    <a:pt x="3264" y="4"/>
                    <a:pt x="3267" y="0"/>
                    <a:pt x="3272" y="0"/>
                  </a:cubicBezTo>
                  <a:lnTo>
                    <a:pt x="3272" y="0"/>
                  </a:lnTo>
                  <a:cubicBezTo>
                    <a:pt x="3276" y="0"/>
                    <a:pt x="3280" y="4"/>
                    <a:pt x="3280" y="8"/>
                  </a:cubicBezTo>
                  <a:cubicBezTo>
                    <a:pt x="3280" y="13"/>
                    <a:pt x="3276" y="16"/>
                    <a:pt x="3272" y="16"/>
                  </a:cubicBezTo>
                  <a:close/>
                  <a:moveTo>
                    <a:pt x="3240" y="16"/>
                  </a:moveTo>
                  <a:lnTo>
                    <a:pt x="3240" y="16"/>
                  </a:lnTo>
                  <a:cubicBezTo>
                    <a:pt x="3235" y="16"/>
                    <a:pt x="3232" y="13"/>
                    <a:pt x="3232" y="8"/>
                  </a:cubicBezTo>
                  <a:cubicBezTo>
                    <a:pt x="3232" y="4"/>
                    <a:pt x="3235" y="0"/>
                    <a:pt x="3240" y="0"/>
                  </a:cubicBezTo>
                  <a:lnTo>
                    <a:pt x="3240" y="0"/>
                  </a:lnTo>
                  <a:cubicBezTo>
                    <a:pt x="3244" y="0"/>
                    <a:pt x="3248" y="4"/>
                    <a:pt x="3248" y="8"/>
                  </a:cubicBezTo>
                  <a:cubicBezTo>
                    <a:pt x="3248" y="13"/>
                    <a:pt x="3244" y="16"/>
                    <a:pt x="3240" y="16"/>
                  </a:cubicBezTo>
                  <a:close/>
                  <a:moveTo>
                    <a:pt x="3208" y="16"/>
                  </a:moveTo>
                  <a:lnTo>
                    <a:pt x="3208" y="16"/>
                  </a:lnTo>
                  <a:cubicBezTo>
                    <a:pt x="3203" y="16"/>
                    <a:pt x="3200" y="13"/>
                    <a:pt x="3200" y="8"/>
                  </a:cubicBezTo>
                  <a:cubicBezTo>
                    <a:pt x="3200" y="4"/>
                    <a:pt x="3203" y="0"/>
                    <a:pt x="3208" y="0"/>
                  </a:cubicBezTo>
                  <a:lnTo>
                    <a:pt x="3208" y="0"/>
                  </a:lnTo>
                  <a:cubicBezTo>
                    <a:pt x="3212" y="0"/>
                    <a:pt x="3216" y="4"/>
                    <a:pt x="3216" y="8"/>
                  </a:cubicBezTo>
                  <a:cubicBezTo>
                    <a:pt x="3216" y="13"/>
                    <a:pt x="3212" y="16"/>
                    <a:pt x="3208" y="16"/>
                  </a:cubicBezTo>
                  <a:close/>
                  <a:moveTo>
                    <a:pt x="3176" y="16"/>
                  </a:moveTo>
                  <a:lnTo>
                    <a:pt x="3176" y="16"/>
                  </a:lnTo>
                  <a:cubicBezTo>
                    <a:pt x="3171" y="16"/>
                    <a:pt x="3168" y="13"/>
                    <a:pt x="3168" y="8"/>
                  </a:cubicBezTo>
                  <a:cubicBezTo>
                    <a:pt x="3168" y="4"/>
                    <a:pt x="3171" y="0"/>
                    <a:pt x="3176" y="0"/>
                  </a:cubicBezTo>
                  <a:lnTo>
                    <a:pt x="3176" y="0"/>
                  </a:lnTo>
                  <a:cubicBezTo>
                    <a:pt x="3180" y="0"/>
                    <a:pt x="3184" y="4"/>
                    <a:pt x="3184" y="8"/>
                  </a:cubicBezTo>
                  <a:cubicBezTo>
                    <a:pt x="3184" y="13"/>
                    <a:pt x="3180" y="16"/>
                    <a:pt x="3176" y="16"/>
                  </a:cubicBezTo>
                  <a:close/>
                  <a:moveTo>
                    <a:pt x="3144" y="16"/>
                  </a:moveTo>
                  <a:lnTo>
                    <a:pt x="3144" y="16"/>
                  </a:lnTo>
                  <a:cubicBezTo>
                    <a:pt x="3139" y="16"/>
                    <a:pt x="3136" y="13"/>
                    <a:pt x="3136" y="8"/>
                  </a:cubicBezTo>
                  <a:cubicBezTo>
                    <a:pt x="3136" y="4"/>
                    <a:pt x="3139" y="0"/>
                    <a:pt x="3144" y="0"/>
                  </a:cubicBezTo>
                  <a:lnTo>
                    <a:pt x="3144" y="0"/>
                  </a:lnTo>
                  <a:cubicBezTo>
                    <a:pt x="3148" y="0"/>
                    <a:pt x="3152" y="4"/>
                    <a:pt x="3152" y="8"/>
                  </a:cubicBezTo>
                  <a:cubicBezTo>
                    <a:pt x="3152" y="13"/>
                    <a:pt x="3148" y="16"/>
                    <a:pt x="3144" y="16"/>
                  </a:cubicBezTo>
                  <a:close/>
                  <a:moveTo>
                    <a:pt x="3112" y="16"/>
                  </a:moveTo>
                  <a:lnTo>
                    <a:pt x="3112" y="16"/>
                  </a:lnTo>
                  <a:cubicBezTo>
                    <a:pt x="3107" y="16"/>
                    <a:pt x="3104" y="13"/>
                    <a:pt x="3104" y="8"/>
                  </a:cubicBezTo>
                  <a:cubicBezTo>
                    <a:pt x="3104" y="4"/>
                    <a:pt x="3107" y="0"/>
                    <a:pt x="3112" y="0"/>
                  </a:cubicBezTo>
                  <a:lnTo>
                    <a:pt x="3112" y="0"/>
                  </a:lnTo>
                  <a:cubicBezTo>
                    <a:pt x="3116" y="0"/>
                    <a:pt x="3120" y="4"/>
                    <a:pt x="3120" y="8"/>
                  </a:cubicBezTo>
                  <a:cubicBezTo>
                    <a:pt x="3120" y="13"/>
                    <a:pt x="3116" y="16"/>
                    <a:pt x="3112" y="16"/>
                  </a:cubicBezTo>
                  <a:close/>
                  <a:moveTo>
                    <a:pt x="3080" y="16"/>
                  </a:moveTo>
                  <a:lnTo>
                    <a:pt x="3080" y="16"/>
                  </a:lnTo>
                  <a:cubicBezTo>
                    <a:pt x="3075" y="16"/>
                    <a:pt x="3072" y="13"/>
                    <a:pt x="3072" y="8"/>
                  </a:cubicBezTo>
                  <a:cubicBezTo>
                    <a:pt x="3072" y="4"/>
                    <a:pt x="3075" y="0"/>
                    <a:pt x="3080" y="0"/>
                  </a:cubicBezTo>
                  <a:lnTo>
                    <a:pt x="3080" y="0"/>
                  </a:lnTo>
                  <a:cubicBezTo>
                    <a:pt x="3084" y="0"/>
                    <a:pt x="3088" y="4"/>
                    <a:pt x="3088" y="8"/>
                  </a:cubicBezTo>
                  <a:cubicBezTo>
                    <a:pt x="3088" y="13"/>
                    <a:pt x="3084" y="16"/>
                    <a:pt x="3080" y="16"/>
                  </a:cubicBezTo>
                  <a:close/>
                  <a:moveTo>
                    <a:pt x="3048" y="16"/>
                  </a:moveTo>
                  <a:lnTo>
                    <a:pt x="3048" y="16"/>
                  </a:lnTo>
                  <a:cubicBezTo>
                    <a:pt x="3043" y="16"/>
                    <a:pt x="3040" y="13"/>
                    <a:pt x="3040" y="8"/>
                  </a:cubicBezTo>
                  <a:cubicBezTo>
                    <a:pt x="3040" y="4"/>
                    <a:pt x="3043" y="0"/>
                    <a:pt x="3048" y="0"/>
                  </a:cubicBezTo>
                  <a:lnTo>
                    <a:pt x="3048" y="0"/>
                  </a:lnTo>
                  <a:cubicBezTo>
                    <a:pt x="3052" y="0"/>
                    <a:pt x="3056" y="4"/>
                    <a:pt x="3056" y="8"/>
                  </a:cubicBezTo>
                  <a:cubicBezTo>
                    <a:pt x="3056" y="13"/>
                    <a:pt x="3052" y="16"/>
                    <a:pt x="3048" y="16"/>
                  </a:cubicBezTo>
                  <a:close/>
                  <a:moveTo>
                    <a:pt x="3016" y="16"/>
                  </a:moveTo>
                  <a:lnTo>
                    <a:pt x="3016" y="16"/>
                  </a:lnTo>
                  <a:cubicBezTo>
                    <a:pt x="3011" y="16"/>
                    <a:pt x="3008" y="13"/>
                    <a:pt x="3008" y="8"/>
                  </a:cubicBezTo>
                  <a:cubicBezTo>
                    <a:pt x="3008" y="4"/>
                    <a:pt x="3011" y="0"/>
                    <a:pt x="3016" y="0"/>
                  </a:cubicBezTo>
                  <a:lnTo>
                    <a:pt x="3016" y="0"/>
                  </a:lnTo>
                  <a:cubicBezTo>
                    <a:pt x="3020" y="0"/>
                    <a:pt x="3024" y="4"/>
                    <a:pt x="3024" y="8"/>
                  </a:cubicBezTo>
                  <a:cubicBezTo>
                    <a:pt x="3024" y="13"/>
                    <a:pt x="3020" y="16"/>
                    <a:pt x="3016" y="16"/>
                  </a:cubicBezTo>
                  <a:close/>
                  <a:moveTo>
                    <a:pt x="2984" y="16"/>
                  </a:moveTo>
                  <a:lnTo>
                    <a:pt x="2984" y="16"/>
                  </a:lnTo>
                  <a:cubicBezTo>
                    <a:pt x="2979" y="16"/>
                    <a:pt x="2976" y="13"/>
                    <a:pt x="2976" y="8"/>
                  </a:cubicBezTo>
                  <a:cubicBezTo>
                    <a:pt x="2976" y="4"/>
                    <a:pt x="2979" y="0"/>
                    <a:pt x="2984" y="0"/>
                  </a:cubicBezTo>
                  <a:lnTo>
                    <a:pt x="2984" y="0"/>
                  </a:lnTo>
                  <a:cubicBezTo>
                    <a:pt x="2988" y="0"/>
                    <a:pt x="2992" y="4"/>
                    <a:pt x="2992" y="8"/>
                  </a:cubicBezTo>
                  <a:cubicBezTo>
                    <a:pt x="2992" y="13"/>
                    <a:pt x="2988" y="16"/>
                    <a:pt x="2984" y="16"/>
                  </a:cubicBezTo>
                  <a:close/>
                  <a:moveTo>
                    <a:pt x="2952" y="16"/>
                  </a:moveTo>
                  <a:lnTo>
                    <a:pt x="2952" y="16"/>
                  </a:lnTo>
                  <a:cubicBezTo>
                    <a:pt x="2947" y="16"/>
                    <a:pt x="2944" y="13"/>
                    <a:pt x="2944" y="8"/>
                  </a:cubicBezTo>
                  <a:cubicBezTo>
                    <a:pt x="2944" y="4"/>
                    <a:pt x="2947" y="0"/>
                    <a:pt x="2952" y="0"/>
                  </a:cubicBezTo>
                  <a:lnTo>
                    <a:pt x="2952" y="0"/>
                  </a:lnTo>
                  <a:cubicBezTo>
                    <a:pt x="2956" y="0"/>
                    <a:pt x="2960" y="4"/>
                    <a:pt x="2960" y="8"/>
                  </a:cubicBezTo>
                  <a:cubicBezTo>
                    <a:pt x="2960" y="13"/>
                    <a:pt x="2956" y="16"/>
                    <a:pt x="2952" y="16"/>
                  </a:cubicBezTo>
                  <a:close/>
                  <a:moveTo>
                    <a:pt x="2920" y="16"/>
                  </a:moveTo>
                  <a:lnTo>
                    <a:pt x="2920" y="16"/>
                  </a:lnTo>
                  <a:cubicBezTo>
                    <a:pt x="2915" y="16"/>
                    <a:pt x="2912" y="13"/>
                    <a:pt x="2912" y="8"/>
                  </a:cubicBezTo>
                  <a:cubicBezTo>
                    <a:pt x="2912" y="4"/>
                    <a:pt x="2915" y="0"/>
                    <a:pt x="2920" y="0"/>
                  </a:cubicBezTo>
                  <a:lnTo>
                    <a:pt x="2920" y="0"/>
                  </a:lnTo>
                  <a:cubicBezTo>
                    <a:pt x="2924" y="0"/>
                    <a:pt x="2928" y="4"/>
                    <a:pt x="2928" y="8"/>
                  </a:cubicBezTo>
                  <a:cubicBezTo>
                    <a:pt x="2928" y="13"/>
                    <a:pt x="2924" y="16"/>
                    <a:pt x="2920" y="16"/>
                  </a:cubicBezTo>
                  <a:close/>
                  <a:moveTo>
                    <a:pt x="2888" y="16"/>
                  </a:moveTo>
                  <a:lnTo>
                    <a:pt x="2887" y="16"/>
                  </a:lnTo>
                  <a:cubicBezTo>
                    <a:pt x="2883" y="16"/>
                    <a:pt x="2879" y="13"/>
                    <a:pt x="2879" y="8"/>
                  </a:cubicBezTo>
                  <a:cubicBezTo>
                    <a:pt x="2879" y="4"/>
                    <a:pt x="2883" y="0"/>
                    <a:pt x="2887" y="0"/>
                  </a:cubicBezTo>
                  <a:lnTo>
                    <a:pt x="2888" y="0"/>
                  </a:lnTo>
                  <a:cubicBezTo>
                    <a:pt x="2892" y="0"/>
                    <a:pt x="2896" y="4"/>
                    <a:pt x="2896" y="8"/>
                  </a:cubicBezTo>
                  <a:cubicBezTo>
                    <a:pt x="2896" y="13"/>
                    <a:pt x="2892" y="16"/>
                    <a:pt x="2888" y="16"/>
                  </a:cubicBezTo>
                  <a:close/>
                  <a:moveTo>
                    <a:pt x="2855" y="16"/>
                  </a:moveTo>
                  <a:lnTo>
                    <a:pt x="2855" y="16"/>
                  </a:lnTo>
                  <a:cubicBezTo>
                    <a:pt x="2851" y="16"/>
                    <a:pt x="2847" y="13"/>
                    <a:pt x="2847" y="8"/>
                  </a:cubicBezTo>
                  <a:cubicBezTo>
                    <a:pt x="2847" y="4"/>
                    <a:pt x="2851" y="0"/>
                    <a:pt x="2855" y="0"/>
                  </a:cubicBezTo>
                  <a:lnTo>
                    <a:pt x="2855" y="0"/>
                  </a:lnTo>
                  <a:cubicBezTo>
                    <a:pt x="2860" y="0"/>
                    <a:pt x="2863" y="4"/>
                    <a:pt x="2863" y="8"/>
                  </a:cubicBezTo>
                  <a:cubicBezTo>
                    <a:pt x="2863" y="13"/>
                    <a:pt x="2860" y="16"/>
                    <a:pt x="2855" y="16"/>
                  </a:cubicBezTo>
                  <a:close/>
                  <a:moveTo>
                    <a:pt x="2823" y="16"/>
                  </a:moveTo>
                  <a:lnTo>
                    <a:pt x="2823" y="16"/>
                  </a:lnTo>
                  <a:cubicBezTo>
                    <a:pt x="2819" y="16"/>
                    <a:pt x="2815" y="13"/>
                    <a:pt x="2815" y="8"/>
                  </a:cubicBezTo>
                  <a:cubicBezTo>
                    <a:pt x="2815" y="4"/>
                    <a:pt x="2819" y="0"/>
                    <a:pt x="2823" y="0"/>
                  </a:cubicBezTo>
                  <a:lnTo>
                    <a:pt x="2823" y="0"/>
                  </a:lnTo>
                  <a:cubicBezTo>
                    <a:pt x="2828" y="0"/>
                    <a:pt x="2831" y="4"/>
                    <a:pt x="2831" y="8"/>
                  </a:cubicBezTo>
                  <a:cubicBezTo>
                    <a:pt x="2831" y="13"/>
                    <a:pt x="2828" y="16"/>
                    <a:pt x="2823" y="16"/>
                  </a:cubicBezTo>
                  <a:close/>
                  <a:moveTo>
                    <a:pt x="2791" y="16"/>
                  </a:moveTo>
                  <a:lnTo>
                    <a:pt x="2791" y="16"/>
                  </a:lnTo>
                  <a:cubicBezTo>
                    <a:pt x="2787" y="16"/>
                    <a:pt x="2783" y="13"/>
                    <a:pt x="2783" y="8"/>
                  </a:cubicBezTo>
                  <a:cubicBezTo>
                    <a:pt x="2783" y="4"/>
                    <a:pt x="2787" y="0"/>
                    <a:pt x="2791" y="0"/>
                  </a:cubicBezTo>
                  <a:lnTo>
                    <a:pt x="2791" y="0"/>
                  </a:lnTo>
                  <a:cubicBezTo>
                    <a:pt x="2796" y="0"/>
                    <a:pt x="2799" y="4"/>
                    <a:pt x="2799" y="8"/>
                  </a:cubicBezTo>
                  <a:cubicBezTo>
                    <a:pt x="2799" y="13"/>
                    <a:pt x="2796" y="16"/>
                    <a:pt x="2791" y="16"/>
                  </a:cubicBezTo>
                  <a:close/>
                  <a:moveTo>
                    <a:pt x="2759" y="16"/>
                  </a:moveTo>
                  <a:lnTo>
                    <a:pt x="2759" y="16"/>
                  </a:lnTo>
                  <a:cubicBezTo>
                    <a:pt x="2755" y="16"/>
                    <a:pt x="2751" y="13"/>
                    <a:pt x="2751" y="8"/>
                  </a:cubicBezTo>
                  <a:cubicBezTo>
                    <a:pt x="2751" y="4"/>
                    <a:pt x="2755" y="0"/>
                    <a:pt x="2759" y="0"/>
                  </a:cubicBezTo>
                  <a:lnTo>
                    <a:pt x="2759" y="0"/>
                  </a:lnTo>
                  <a:cubicBezTo>
                    <a:pt x="2764" y="0"/>
                    <a:pt x="2767" y="4"/>
                    <a:pt x="2767" y="8"/>
                  </a:cubicBezTo>
                  <a:cubicBezTo>
                    <a:pt x="2767" y="13"/>
                    <a:pt x="2764" y="16"/>
                    <a:pt x="2759" y="16"/>
                  </a:cubicBezTo>
                  <a:close/>
                  <a:moveTo>
                    <a:pt x="2727" y="16"/>
                  </a:moveTo>
                  <a:lnTo>
                    <a:pt x="2727" y="16"/>
                  </a:lnTo>
                  <a:cubicBezTo>
                    <a:pt x="2723" y="16"/>
                    <a:pt x="2719" y="13"/>
                    <a:pt x="2719" y="8"/>
                  </a:cubicBezTo>
                  <a:cubicBezTo>
                    <a:pt x="2719" y="4"/>
                    <a:pt x="2723" y="0"/>
                    <a:pt x="2727" y="0"/>
                  </a:cubicBezTo>
                  <a:lnTo>
                    <a:pt x="2727" y="0"/>
                  </a:lnTo>
                  <a:cubicBezTo>
                    <a:pt x="2732" y="0"/>
                    <a:pt x="2735" y="4"/>
                    <a:pt x="2735" y="8"/>
                  </a:cubicBezTo>
                  <a:cubicBezTo>
                    <a:pt x="2735" y="13"/>
                    <a:pt x="2732" y="16"/>
                    <a:pt x="2727" y="16"/>
                  </a:cubicBezTo>
                  <a:close/>
                  <a:moveTo>
                    <a:pt x="2695" y="16"/>
                  </a:moveTo>
                  <a:lnTo>
                    <a:pt x="2695" y="16"/>
                  </a:lnTo>
                  <a:cubicBezTo>
                    <a:pt x="2691" y="16"/>
                    <a:pt x="2687" y="13"/>
                    <a:pt x="2687" y="8"/>
                  </a:cubicBezTo>
                  <a:cubicBezTo>
                    <a:pt x="2687" y="4"/>
                    <a:pt x="2691" y="0"/>
                    <a:pt x="2695" y="0"/>
                  </a:cubicBezTo>
                  <a:lnTo>
                    <a:pt x="2695" y="0"/>
                  </a:lnTo>
                  <a:cubicBezTo>
                    <a:pt x="2700" y="0"/>
                    <a:pt x="2703" y="4"/>
                    <a:pt x="2703" y="8"/>
                  </a:cubicBezTo>
                  <a:cubicBezTo>
                    <a:pt x="2703" y="13"/>
                    <a:pt x="2700" y="16"/>
                    <a:pt x="2695" y="16"/>
                  </a:cubicBezTo>
                  <a:close/>
                  <a:moveTo>
                    <a:pt x="2663" y="16"/>
                  </a:moveTo>
                  <a:lnTo>
                    <a:pt x="2663" y="16"/>
                  </a:lnTo>
                  <a:cubicBezTo>
                    <a:pt x="2659" y="16"/>
                    <a:pt x="2655" y="13"/>
                    <a:pt x="2655" y="8"/>
                  </a:cubicBezTo>
                  <a:cubicBezTo>
                    <a:pt x="2655" y="4"/>
                    <a:pt x="2659" y="0"/>
                    <a:pt x="2663" y="0"/>
                  </a:cubicBezTo>
                  <a:lnTo>
                    <a:pt x="2663" y="0"/>
                  </a:lnTo>
                  <a:cubicBezTo>
                    <a:pt x="2668" y="0"/>
                    <a:pt x="2671" y="4"/>
                    <a:pt x="2671" y="8"/>
                  </a:cubicBezTo>
                  <a:cubicBezTo>
                    <a:pt x="2671" y="13"/>
                    <a:pt x="2668" y="16"/>
                    <a:pt x="2663" y="16"/>
                  </a:cubicBezTo>
                  <a:close/>
                  <a:moveTo>
                    <a:pt x="2631" y="16"/>
                  </a:moveTo>
                  <a:lnTo>
                    <a:pt x="2631" y="16"/>
                  </a:lnTo>
                  <a:cubicBezTo>
                    <a:pt x="2627" y="16"/>
                    <a:pt x="2623" y="13"/>
                    <a:pt x="2623" y="8"/>
                  </a:cubicBezTo>
                  <a:cubicBezTo>
                    <a:pt x="2623" y="4"/>
                    <a:pt x="2627" y="0"/>
                    <a:pt x="2631" y="0"/>
                  </a:cubicBezTo>
                  <a:lnTo>
                    <a:pt x="2631" y="0"/>
                  </a:lnTo>
                  <a:cubicBezTo>
                    <a:pt x="2636" y="0"/>
                    <a:pt x="2639" y="4"/>
                    <a:pt x="2639" y="8"/>
                  </a:cubicBezTo>
                  <a:cubicBezTo>
                    <a:pt x="2639" y="13"/>
                    <a:pt x="2636" y="16"/>
                    <a:pt x="2631" y="16"/>
                  </a:cubicBezTo>
                  <a:close/>
                  <a:moveTo>
                    <a:pt x="2599" y="16"/>
                  </a:moveTo>
                  <a:lnTo>
                    <a:pt x="2599" y="16"/>
                  </a:lnTo>
                  <a:cubicBezTo>
                    <a:pt x="2595" y="16"/>
                    <a:pt x="2591" y="13"/>
                    <a:pt x="2591" y="8"/>
                  </a:cubicBezTo>
                  <a:cubicBezTo>
                    <a:pt x="2591" y="4"/>
                    <a:pt x="2595" y="0"/>
                    <a:pt x="2599" y="0"/>
                  </a:cubicBezTo>
                  <a:lnTo>
                    <a:pt x="2599" y="0"/>
                  </a:lnTo>
                  <a:cubicBezTo>
                    <a:pt x="2604" y="0"/>
                    <a:pt x="2607" y="4"/>
                    <a:pt x="2607" y="8"/>
                  </a:cubicBezTo>
                  <a:cubicBezTo>
                    <a:pt x="2607" y="13"/>
                    <a:pt x="2604" y="16"/>
                    <a:pt x="2599" y="16"/>
                  </a:cubicBezTo>
                  <a:close/>
                  <a:moveTo>
                    <a:pt x="2567" y="16"/>
                  </a:moveTo>
                  <a:lnTo>
                    <a:pt x="2567" y="16"/>
                  </a:lnTo>
                  <a:cubicBezTo>
                    <a:pt x="2563" y="16"/>
                    <a:pt x="2559" y="13"/>
                    <a:pt x="2559" y="8"/>
                  </a:cubicBezTo>
                  <a:cubicBezTo>
                    <a:pt x="2559" y="4"/>
                    <a:pt x="2563" y="0"/>
                    <a:pt x="2567" y="0"/>
                  </a:cubicBezTo>
                  <a:lnTo>
                    <a:pt x="2567" y="0"/>
                  </a:lnTo>
                  <a:cubicBezTo>
                    <a:pt x="2572" y="0"/>
                    <a:pt x="2575" y="4"/>
                    <a:pt x="2575" y="8"/>
                  </a:cubicBezTo>
                  <a:cubicBezTo>
                    <a:pt x="2575" y="13"/>
                    <a:pt x="2572" y="16"/>
                    <a:pt x="2567" y="16"/>
                  </a:cubicBezTo>
                  <a:close/>
                  <a:moveTo>
                    <a:pt x="2535" y="16"/>
                  </a:moveTo>
                  <a:lnTo>
                    <a:pt x="2535" y="16"/>
                  </a:lnTo>
                  <a:cubicBezTo>
                    <a:pt x="2531" y="16"/>
                    <a:pt x="2527" y="13"/>
                    <a:pt x="2527" y="8"/>
                  </a:cubicBezTo>
                  <a:cubicBezTo>
                    <a:pt x="2527" y="4"/>
                    <a:pt x="2531" y="0"/>
                    <a:pt x="2535" y="0"/>
                  </a:cubicBezTo>
                  <a:lnTo>
                    <a:pt x="2535" y="0"/>
                  </a:lnTo>
                  <a:cubicBezTo>
                    <a:pt x="2540" y="0"/>
                    <a:pt x="2543" y="4"/>
                    <a:pt x="2543" y="8"/>
                  </a:cubicBezTo>
                  <a:cubicBezTo>
                    <a:pt x="2543" y="13"/>
                    <a:pt x="2540" y="16"/>
                    <a:pt x="2535" y="16"/>
                  </a:cubicBezTo>
                  <a:close/>
                  <a:moveTo>
                    <a:pt x="2503" y="16"/>
                  </a:moveTo>
                  <a:lnTo>
                    <a:pt x="2503" y="16"/>
                  </a:lnTo>
                  <a:cubicBezTo>
                    <a:pt x="2499" y="16"/>
                    <a:pt x="2495" y="13"/>
                    <a:pt x="2495" y="8"/>
                  </a:cubicBezTo>
                  <a:cubicBezTo>
                    <a:pt x="2495" y="4"/>
                    <a:pt x="2499" y="0"/>
                    <a:pt x="2503" y="0"/>
                  </a:cubicBezTo>
                  <a:lnTo>
                    <a:pt x="2503" y="0"/>
                  </a:lnTo>
                  <a:cubicBezTo>
                    <a:pt x="2508" y="0"/>
                    <a:pt x="2511" y="4"/>
                    <a:pt x="2511" y="8"/>
                  </a:cubicBezTo>
                  <a:cubicBezTo>
                    <a:pt x="2511" y="13"/>
                    <a:pt x="2508" y="16"/>
                    <a:pt x="2503" y="16"/>
                  </a:cubicBezTo>
                  <a:close/>
                  <a:moveTo>
                    <a:pt x="2471" y="16"/>
                  </a:moveTo>
                  <a:lnTo>
                    <a:pt x="2471" y="16"/>
                  </a:lnTo>
                  <a:cubicBezTo>
                    <a:pt x="2467" y="16"/>
                    <a:pt x="2463" y="13"/>
                    <a:pt x="2463" y="8"/>
                  </a:cubicBezTo>
                  <a:cubicBezTo>
                    <a:pt x="2463" y="4"/>
                    <a:pt x="2467" y="0"/>
                    <a:pt x="2471" y="0"/>
                  </a:cubicBezTo>
                  <a:lnTo>
                    <a:pt x="2471" y="0"/>
                  </a:lnTo>
                  <a:cubicBezTo>
                    <a:pt x="2476" y="0"/>
                    <a:pt x="2479" y="4"/>
                    <a:pt x="2479" y="8"/>
                  </a:cubicBezTo>
                  <a:cubicBezTo>
                    <a:pt x="2479" y="13"/>
                    <a:pt x="2476" y="16"/>
                    <a:pt x="2471" y="16"/>
                  </a:cubicBezTo>
                  <a:close/>
                  <a:moveTo>
                    <a:pt x="2439" y="16"/>
                  </a:moveTo>
                  <a:lnTo>
                    <a:pt x="2439" y="16"/>
                  </a:lnTo>
                  <a:cubicBezTo>
                    <a:pt x="2435" y="16"/>
                    <a:pt x="2431" y="13"/>
                    <a:pt x="2431" y="8"/>
                  </a:cubicBezTo>
                  <a:cubicBezTo>
                    <a:pt x="2431" y="4"/>
                    <a:pt x="2435" y="0"/>
                    <a:pt x="2439" y="0"/>
                  </a:cubicBezTo>
                  <a:lnTo>
                    <a:pt x="2439" y="0"/>
                  </a:lnTo>
                  <a:cubicBezTo>
                    <a:pt x="2444" y="0"/>
                    <a:pt x="2447" y="4"/>
                    <a:pt x="2447" y="8"/>
                  </a:cubicBezTo>
                  <a:cubicBezTo>
                    <a:pt x="2447" y="13"/>
                    <a:pt x="2444" y="16"/>
                    <a:pt x="2439" y="16"/>
                  </a:cubicBezTo>
                  <a:close/>
                  <a:moveTo>
                    <a:pt x="2407" y="16"/>
                  </a:moveTo>
                  <a:lnTo>
                    <a:pt x="2407" y="16"/>
                  </a:lnTo>
                  <a:cubicBezTo>
                    <a:pt x="2403" y="16"/>
                    <a:pt x="2399" y="13"/>
                    <a:pt x="2399" y="8"/>
                  </a:cubicBezTo>
                  <a:cubicBezTo>
                    <a:pt x="2399" y="4"/>
                    <a:pt x="2403" y="0"/>
                    <a:pt x="2407" y="0"/>
                  </a:cubicBezTo>
                  <a:lnTo>
                    <a:pt x="2407" y="0"/>
                  </a:lnTo>
                  <a:cubicBezTo>
                    <a:pt x="2412" y="0"/>
                    <a:pt x="2415" y="4"/>
                    <a:pt x="2415" y="8"/>
                  </a:cubicBezTo>
                  <a:cubicBezTo>
                    <a:pt x="2415" y="13"/>
                    <a:pt x="2412" y="16"/>
                    <a:pt x="2407" y="16"/>
                  </a:cubicBezTo>
                  <a:close/>
                  <a:moveTo>
                    <a:pt x="2375" y="16"/>
                  </a:moveTo>
                  <a:lnTo>
                    <a:pt x="2375" y="16"/>
                  </a:lnTo>
                  <a:cubicBezTo>
                    <a:pt x="2371" y="16"/>
                    <a:pt x="2367" y="13"/>
                    <a:pt x="2367" y="8"/>
                  </a:cubicBezTo>
                  <a:cubicBezTo>
                    <a:pt x="2367" y="4"/>
                    <a:pt x="2371" y="0"/>
                    <a:pt x="2375" y="0"/>
                  </a:cubicBezTo>
                  <a:lnTo>
                    <a:pt x="2375" y="0"/>
                  </a:lnTo>
                  <a:cubicBezTo>
                    <a:pt x="2380" y="0"/>
                    <a:pt x="2383" y="4"/>
                    <a:pt x="2383" y="8"/>
                  </a:cubicBezTo>
                  <a:cubicBezTo>
                    <a:pt x="2383" y="13"/>
                    <a:pt x="2380" y="16"/>
                    <a:pt x="2375" y="16"/>
                  </a:cubicBezTo>
                  <a:close/>
                  <a:moveTo>
                    <a:pt x="2343" y="16"/>
                  </a:moveTo>
                  <a:lnTo>
                    <a:pt x="2343" y="16"/>
                  </a:lnTo>
                  <a:cubicBezTo>
                    <a:pt x="2339" y="16"/>
                    <a:pt x="2335" y="13"/>
                    <a:pt x="2335" y="8"/>
                  </a:cubicBezTo>
                  <a:cubicBezTo>
                    <a:pt x="2335" y="4"/>
                    <a:pt x="2339" y="0"/>
                    <a:pt x="2343" y="0"/>
                  </a:cubicBezTo>
                  <a:lnTo>
                    <a:pt x="2343" y="0"/>
                  </a:lnTo>
                  <a:cubicBezTo>
                    <a:pt x="2348" y="0"/>
                    <a:pt x="2351" y="4"/>
                    <a:pt x="2351" y="8"/>
                  </a:cubicBezTo>
                  <a:cubicBezTo>
                    <a:pt x="2351" y="13"/>
                    <a:pt x="2348" y="16"/>
                    <a:pt x="2343" y="16"/>
                  </a:cubicBezTo>
                  <a:close/>
                  <a:moveTo>
                    <a:pt x="2311" y="16"/>
                  </a:moveTo>
                  <a:lnTo>
                    <a:pt x="2311" y="16"/>
                  </a:lnTo>
                  <a:cubicBezTo>
                    <a:pt x="2307" y="16"/>
                    <a:pt x="2303" y="13"/>
                    <a:pt x="2303" y="8"/>
                  </a:cubicBezTo>
                  <a:cubicBezTo>
                    <a:pt x="2303" y="4"/>
                    <a:pt x="2307" y="0"/>
                    <a:pt x="2311" y="0"/>
                  </a:cubicBezTo>
                  <a:lnTo>
                    <a:pt x="2311" y="0"/>
                  </a:lnTo>
                  <a:cubicBezTo>
                    <a:pt x="2316" y="0"/>
                    <a:pt x="2319" y="4"/>
                    <a:pt x="2319" y="8"/>
                  </a:cubicBezTo>
                  <a:cubicBezTo>
                    <a:pt x="2319" y="13"/>
                    <a:pt x="2316" y="16"/>
                    <a:pt x="2311" y="16"/>
                  </a:cubicBezTo>
                  <a:close/>
                  <a:moveTo>
                    <a:pt x="2279" y="16"/>
                  </a:moveTo>
                  <a:lnTo>
                    <a:pt x="2279" y="16"/>
                  </a:lnTo>
                  <a:cubicBezTo>
                    <a:pt x="2275" y="16"/>
                    <a:pt x="2271" y="13"/>
                    <a:pt x="2271" y="8"/>
                  </a:cubicBezTo>
                  <a:cubicBezTo>
                    <a:pt x="2271" y="4"/>
                    <a:pt x="2275" y="0"/>
                    <a:pt x="2279" y="0"/>
                  </a:cubicBezTo>
                  <a:lnTo>
                    <a:pt x="2279" y="0"/>
                  </a:lnTo>
                  <a:cubicBezTo>
                    <a:pt x="2284" y="0"/>
                    <a:pt x="2287" y="4"/>
                    <a:pt x="2287" y="8"/>
                  </a:cubicBezTo>
                  <a:cubicBezTo>
                    <a:pt x="2287" y="13"/>
                    <a:pt x="2284" y="16"/>
                    <a:pt x="2279" y="16"/>
                  </a:cubicBezTo>
                  <a:close/>
                  <a:moveTo>
                    <a:pt x="2247" y="16"/>
                  </a:moveTo>
                  <a:lnTo>
                    <a:pt x="2247" y="16"/>
                  </a:lnTo>
                  <a:cubicBezTo>
                    <a:pt x="2243" y="16"/>
                    <a:pt x="2239" y="13"/>
                    <a:pt x="2239" y="8"/>
                  </a:cubicBezTo>
                  <a:cubicBezTo>
                    <a:pt x="2239" y="4"/>
                    <a:pt x="2243" y="0"/>
                    <a:pt x="2247" y="0"/>
                  </a:cubicBezTo>
                  <a:lnTo>
                    <a:pt x="2247" y="0"/>
                  </a:lnTo>
                  <a:cubicBezTo>
                    <a:pt x="2252" y="0"/>
                    <a:pt x="2255" y="4"/>
                    <a:pt x="2255" y="8"/>
                  </a:cubicBezTo>
                  <a:cubicBezTo>
                    <a:pt x="2255" y="13"/>
                    <a:pt x="2252" y="16"/>
                    <a:pt x="2247" y="16"/>
                  </a:cubicBezTo>
                  <a:close/>
                  <a:moveTo>
                    <a:pt x="2215" y="16"/>
                  </a:moveTo>
                  <a:lnTo>
                    <a:pt x="2215" y="16"/>
                  </a:lnTo>
                  <a:cubicBezTo>
                    <a:pt x="2211" y="16"/>
                    <a:pt x="2207" y="13"/>
                    <a:pt x="2207" y="8"/>
                  </a:cubicBezTo>
                  <a:cubicBezTo>
                    <a:pt x="2207" y="4"/>
                    <a:pt x="2211" y="0"/>
                    <a:pt x="2215" y="0"/>
                  </a:cubicBezTo>
                  <a:lnTo>
                    <a:pt x="2215" y="0"/>
                  </a:lnTo>
                  <a:cubicBezTo>
                    <a:pt x="2220" y="0"/>
                    <a:pt x="2223" y="4"/>
                    <a:pt x="2223" y="8"/>
                  </a:cubicBezTo>
                  <a:cubicBezTo>
                    <a:pt x="2223" y="13"/>
                    <a:pt x="2220" y="16"/>
                    <a:pt x="2215" y="16"/>
                  </a:cubicBezTo>
                  <a:close/>
                  <a:moveTo>
                    <a:pt x="2183" y="16"/>
                  </a:moveTo>
                  <a:lnTo>
                    <a:pt x="2183" y="16"/>
                  </a:lnTo>
                  <a:cubicBezTo>
                    <a:pt x="2179" y="16"/>
                    <a:pt x="2175" y="13"/>
                    <a:pt x="2175" y="8"/>
                  </a:cubicBezTo>
                  <a:cubicBezTo>
                    <a:pt x="2175" y="4"/>
                    <a:pt x="2179" y="0"/>
                    <a:pt x="2183" y="0"/>
                  </a:cubicBezTo>
                  <a:lnTo>
                    <a:pt x="2183" y="0"/>
                  </a:lnTo>
                  <a:cubicBezTo>
                    <a:pt x="2188" y="0"/>
                    <a:pt x="2191" y="4"/>
                    <a:pt x="2191" y="8"/>
                  </a:cubicBezTo>
                  <a:cubicBezTo>
                    <a:pt x="2191" y="13"/>
                    <a:pt x="2188" y="16"/>
                    <a:pt x="2183" y="16"/>
                  </a:cubicBezTo>
                  <a:close/>
                  <a:moveTo>
                    <a:pt x="2151" y="16"/>
                  </a:moveTo>
                  <a:lnTo>
                    <a:pt x="2151" y="16"/>
                  </a:lnTo>
                  <a:cubicBezTo>
                    <a:pt x="2147" y="16"/>
                    <a:pt x="2143" y="13"/>
                    <a:pt x="2143" y="8"/>
                  </a:cubicBezTo>
                  <a:cubicBezTo>
                    <a:pt x="2143" y="4"/>
                    <a:pt x="2147" y="0"/>
                    <a:pt x="2151" y="0"/>
                  </a:cubicBezTo>
                  <a:lnTo>
                    <a:pt x="2151" y="0"/>
                  </a:lnTo>
                  <a:cubicBezTo>
                    <a:pt x="2156" y="0"/>
                    <a:pt x="2159" y="4"/>
                    <a:pt x="2159" y="8"/>
                  </a:cubicBezTo>
                  <a:cubicBezTo>
                    <a:pt x="2159" y="13"/>
                    <a:pt x="2156" y="16"/>
                    <a:pt x="2151" y="16"/>
                  </a:cubicBezTo>
                  <a:close/>
                  <a:moveTo>
                    <a:pt x="2119" y="16"/>
                  </a:moveTo>
                  <a:lnTo>
                    <a:pt x="2119" y="16"/>
                  </a:lnTo>
                  <a:cubicBezTo>
                    <a:pt x="2115" y="16"/>
                    <a:pt x="2111" y="13"/>
                    <a:pt x="2111" y="8"/>
                  </a:cubicBezTo>
                  <a:cubicBezTo>
                    <a:pt x="2111" y="4"/>
                    <a:pt x="2115" y="0"/>
                    <a:pt x="2119" y="0"/>
                  </a:cubicBezTo>
                  <a:lnTo>
                    <a:pt x="2119" y="0"/>
                  </a:lnTo>
                  <a:cubicBezTo>
                    <a:pt x="2124" y="0"/>
                    <a:pt x="2127" y="4"/>
                    <a:pt x="2127" y="8"/>
                  </a:cubicBezTo>
                  <a:cubicBezTo>
                    <a:pt x="2127" y="13"/>
                    <a:pt x="2124" y="16"/>
                    <a:pt x="2119" y="16"/>
                  </a:cubicBezTo>
                  <a:close/>
                  <a:moveTo>
                    <a:pt x="2087" y="16"/>
                  </a:moveTo>
                  <a:lnTo>
                    <a:pt x="2087" y="16"/>
                  </a:lnTo>
                  <a:cubicBezTo>
                    <a:pt x="2083" y="16"/>
                    <a:pt x="2079" y="13"/>
                    <a:pt x="2079" y="8"/>
                  </a:cubicBezTo>
                  <a:cubicBezTo>
                    <a:pt x="2079" y="4"/>
                    <a:pt x="2083" y="0"/>
                    <a:pt x="2087" y="0"/>
                  </a:cubicBezTo>
                  <a:lnTo>
                    <a:pt x="2087" y="0"/>
                  </a:lnTo>
                  <a:cubicBezTo>
                    <a:pt x="2092" y="0"/>
                    <a:pt x="2095" y="4"/>
                    <a:pt x="2095" y="8"/>
                  </a:cubicBezTo>
                  <a:cubicBezTo>
                    <a:pt x="2095" y="13"/>
                    <a:pt x="2092" y="16"/>
                    <a:pt x="2087" y="16"/>
                  </a:cubicBezTo>
                  <a:close/>
                  <a:moveTo>
                    <a:pt x="2055" y="16"/>
                  </a:moveTo>
                  <a:lnTo>
                    <a:pt x="2055" y="16"/>
                  </a:lnTo>
                  <a:cubicBezTo>
                    <a:pt x="2051" y="16"/>
                    <a:pt x="2047" y="13"/>
                    <a:pt x="2047" y="8"/>
                  </a:cubicBezTo>
                  <a:cubicBezTo>
                    <a:pt x="2047" y="4"/>
                    <a:pt x="2051" y="0"/>
                    <a:pt x="2055" y="0"/>
                  </a:cubicBezTo>
                  <a:lnTo>
                    <a:pt x="2055" y="0"/>
                  </a:lnTo>
                  <a:cubicBezTo>
                    <a:pt x="2060" y="0"/>
                    <a:pt x="2063" y="4"/>
                    <a:pt x="2063" y="8"/>
                  </a:cubicBezTo>
                  <a:cubicBezTo>
                    <a:pt x="2063" y="13"/>
                    <a:pt x="2060" y="16"/>
                    <a:pt x="2055" y="16"/>
                  </a:cubicBezTo>
                  <a:close/>
                  <a:moveTo>
                    <a:pt x="2023" y="16"/>
                  </a:moveTo>
                  <a:lnTo>
                    <a:pt x="2023" y="16"/>
                  </a:lnTo>
                  <a:cubicBezTo>
                    <a:pt x="2019" y="16"/>
                    <a:pt x="2015" y="13"/>
                    <a:pt x="2015" y="8"/>
                  </a:cubicBezTo>
                  <a:cubicBezTo>
                    <a:pt x="2015" y="4"/>
                    <a:pt x="2019" y="0"/>
                    <a:pt x="2023" y="0"/>
                  </a:cubicBezTo>
                  <a:lnTo>
                    <a:pt x="2023" y="0"/>
                  </a:lnTo>
                  <a:cubicBezTo>
                    <a:pt x="2028" y="0"/>
                    <a:pt x="2031" y="4"/>
                    <a:pt x="2031" y="8"/>
                  </a:cubicBezTo>
                  <a:cubicBezTo>
                    <a:pt x="2031" y="13"/>
                    <a:pt x="2028" y="16"/>
                    <a:pt x="2023" y="16"/>
                  </a:cubicBezTo>
                  <a:close/>
                  <a:moveTo>
                    <a:pt x="1991" y="16"/>
                  </a:moveTo>
                  <a:lnTo>
                    <a:pt x="1991" y="16"/>
                  </a:lnTo>
                  <a:cubicBezTo>
                    <a:pt x="1987" y="16"/>
                    <a:pt x="1983" y="13"/>
                    <a:pt x="1983" y="8"/>
                  </a:cubicBezTo>
                  <a:cubicBezTo>
                    <a:pt x="1983" y="4"/>
                    <a:pt x="1987" y="0"/>
                    <a:pt x="1991" y="0"/>
                  </a:cubicBezTo>
                  <a:lnTo>
                    <a:pt x="1991" y="0"/>
                  </a:lnTo>
                  <a:cubicBezTo>
                    <a:pt x="1996" y="0"/>
                    <a:pt x="1999" y="4"/>
                    <a:pt x="1999" y="8"/>
                  </a:cubicBezTo>
                  <a:cubicBezTo>
                    <a:pt x="1999" y="13"/>
                    <a:pt x="1996" y="16"/>
                    <a:pt x="1991" y="16"/>
                  </a:cubicBezTo>
                  <a:close/>
                  <a:moveTo>
                    <a:pt x="1959" y="16"/>
                  </a:moveTo>
                  <a:lnTo>
                    <a:pt x="1959" y="16"/>
                  </a:lnTo>
                  <a:cubicBezTo>
                    <a:pt x="1955" y="16"/>
                    <a:pt x="1951" y="13"/>
                    <a:pt x="1951" y="8"/>
                  </a:cubicBezTo>
                  <a:cubicBezTo>
                    <a:pt x="1951" y="4"/>
                    <a:pt x="1955" y="0"/>
                    <a:pt x="1959" y="0"/>
                  </a:cubicBezTo>
                  <a:lnTo>
                    <a:pt x="1959" y="0"/>
                  </a:lnTo>
                  <a:cubicBezTo>
                    <a:pt x="1964" y="0"/>
                    <a:pt x="1967" y="4"/>
                    <a:pt x="1967" y="8"/>
                  </a:cubicBezTo>
                  <a:cubicBezTo>
                    <a:pt x="1967" y="13"/>
                    <a:pt x="1964" y="16"/>
                    <a:pt x="1959" y="16"/>
                  </a:cubicBezTo>
                  <a:close/>
                  <a:moveTo>
                    <a:pt x="1927" y="16"/>
                  </a:moveTo>
                  <a:lnTo>
                    <a:pt x="1927" y="16"/>
                  </a:lnTo>
                  <a:cubicBezTo>
                    <a:pt x="1923" y="16"/>
                    <a:pt x="1919" y="13"/>
                    <a:pt x="1919" y="8"/>
                  </a:cubicBezTo>
                  <a:cubicBezTo>
                    <a:pt x="1919" y="4"/>
                    <a:pt x="1923" y="0"/>
                    <a:pt x="1927" y="0"/>
                  </a:cubicBezTo>
                  <a:lnTo>
                    <a:pt x="1927" y="0"/>
                  </a:lnTo>
                  <a:cubicBezTo>
                    <a:pt x="1931" y="0"/>
                    <a:pt x="1935" y="4"/>
                    <a:pt x="1935" y="8"/>
                  </a:cubicBezTo>
                  <a:cubicBezTo>
                    <a:pt x="1935" y="13"/>
                    <a:pt x="1931" y="16"/>
                    <a:pt x="1927" y="16"/>
                  </a:cubicBezTo>
                  <a:close/>
                  <a:moveTo>
                    <a:pt x="1895" y="16"/>
                  </a:moveTo>
                  <a:lnTo>
                    <a:pt x="1895" y="16"/>
                  </a:lnTo>
                  <a:cubicBezTo>
                    <a:pt x="1891" y="16"/>
                    <a:pt x="1887" y="13"/>
                    <a:pt x="1887" y="8"/>
                  </a:cubicBezTo>
                  <a:cubicBezTo>
                    <a:pt x="1887" y="4"/>
                    <a:pt x="1891" y="0"/>
                    <a:pt x="1895" y="0"/>
                  </a:cubicBezTo>
                  <a:lnTo>
                    <a:pt x="1895" y="0"/>
                  </a:lnTo>
                  <a:cubicBezTo>
                    <a:pt x="1899" y="0"/>
                    <a:pt x="1903" y="4"/>
                    <a:pt x="1903" y="8"/>
                  </a:cubicBezTo>
                  <a:cubicBezTo>
                    <a:pt x="1903" y="13"/>
                    <a:pt x="1899" y="16"/>
                    <a:pt x="1895" y="16"/>
                  </a:cubicBezTo>
                  <a:close/>
                  <a:moveTo>
                    <a:pt x="1863" y="16"/>
                  </a:moveTo>
                  <a:lnTo>
                    <a:pt x="1863" y="16"/>
                  </a:lnTo>
                  <a:cubicBezTo>
                    <a:pt x="1859" y="16"/>
                    <a:pt x="1855" y="13"/>
                    <a:pt x="1855" y="8"/>
                  </a:cubicBezTo>
                  <a:cubicBezTo>
                    <a:pt x="1855" y="4"/>
                    <a:pt x="1859" y="0"/>
                    <a:pt x="1863" y="0"/>
                  </a:cubicBezTo>
                  <a:lnTo>
                    <a:pt x="1863" y="0"/>
                  </a:lnTo>
                  <a:cubicBezTo>
                    <a:pt x="1867" y="0"/>
                    <a:pt x="1871" y="4"/>
                    <a:pt x="1871" y="8"/>
                  </a:cubicBezTo>
                  <a:cubicBezTo>
                    <a:pt x="1871" y="13"/>
                    <a:pt x="1867" y="16"/>
                    <a:pt x="1863" y="16"/>
                  </a:cubicBezTo>
                  <a:close/>
                  <a:moveTo>
                    <a:pt x="1831" y="16"/>
                  </a:moveTo>
                  <a:lnTo>
                    <a:pt x="1831" y="16"/>
                  </a:lnTo>
                  <a:cubicBezTo>
                    <a:pt x="1827" y="16"/>
                    <a:pt x="1823" y="13"/>
                    <a:pt x="1823" y="8"/>
                  </a:cubicBezTo>
                  <a:cubicBezTo>
                    <a:pt x="1823" y="4"/>
                    <a:pt x="1827" y="0"/>
                    <a:pt x="1831" y="0"/>
                  </a:cubicBezTo>
                  <a:lnTo>
                    <a:pt x="1831" y="0"/>
                  </a:lnTo>
                  <a:cubicBezTo>
                    <a:pt x="1835" y="0"/>
                    <a:pt x="1839" y="4"/>
                    <a:pt x="1839" y="8"/>
                  </a:cubicBezTo>
                  <a:cubicBezTo>
                    <a:pt x="1839" y="13"/>
                    <a:pt x="1835" y="16"/>
                    <a:pt x="1831" y="16"/>
                  </a:cubicBezTo>
                  <a:close/>
                  <a:moveTo>
                    <a:pt x="1799" y="16"/>
                  </a:moveTo>
                  <a:lnTo>
                    <a:pt x="1799" y="16"/>
                  </a:lnTo>
                  <a:cubicBezTo>
                    <a:pt x="1795" y="16"/>
                    <a:pt x="1791" y="13"/>
                    <a:pt x="1791" y="8"/>
                  </a:cubicBezTo>
                  <a:cubicBezTo>
                    <a:pt x="1791" y="4"/>
                    <a:pt x="1795" y="0"/>
                    <a:pt x="1799" y="0"/>
                  </a:cubicBezTo>
                  <a:lnTo>
                    <a:pt x="1799" y="0"/>
                  </a:lnTo>
                  <a:cubicBezTo>
                    <a:pt x="1803" y="0"/>
                    <a:pt x="1807" y="4"/>
                    <a:pt x="1807" y="8"/>
                  </a:cubicBezTo>
                  <a:cubicBezTo>
                    <a:pt x="1807" y="13"/>
                    <a:pt x="1803" y="16"/>
                    <a:pt x="1799" y="16"/>
                  </a:cubicBezTo>
                  <a:close/>
                  <a:moveTo>
                    <a:pt x="1767" y="16"/>
                  </a:moveTo>
                  <a:lnTo>
                    <a:pt x="1767" y="16"/>
                  </a:lnTo>
                  <a:cubicBezTo>
                    <a:pt x="1763" y="16"/>
                    <a:pt x="1759" y="13"/>
                    <a:pt x="1759" y="8"/>
                  </a:cubicBezTo>
                  <a:cubicBezTo>
                    <a:pt x="1759" y="4"/>
                    <a:pt x="1763" y="0"/>
                    <a:pt x="1767" y="0"/>
                  </a:cubicBezTo>
                  <a:lnTo>
                    <a:pt x="1767" y="0"/>
                  </a:lnTo>
                  <a:cubicBezTo>
                    <a:pt x="1771" y="0"/>
                    <a:pt x="1775" y="4"/>
                    <a:pt x="1775" y="8"/>
                  </a:cubicBezTo>
                  <a:cubicBezTo>
                    <a:pt x="1775" y="13"/>
                    <a:pt x="1771" y="16"/>
                    <a:pt x="1767" y="16"/>
                  </a:cubicBezTo>
                  <a:close/>
                  <a:moveTo>
                    <a:pt x="1735" y="16"/>
                  </a:moveTo>
                  <a:lnTo>
                    <a:pt x="1735" y="16"/>
                  </a:lnTo>
                  <a:cubicBezTo>
                    <a:pt x="1731" y="16"/>
                    <a:pt x="1727" y="13"/>
                    <a:pt x="1727" y="8"/>
                  </a:cubicBezTo>
                  <a:cubicBezTo>
                    <a:pt x="1727" y="4"/>
                    <a:pt x="1731" y="0"/>
                    <a:pt x="1735" y="0"/>
                  </a:cubicBezTo>
                  <a:lnTo>
                    <a:pt x="1735" y="0"/>
                  </a:lnTo>
                  <a:cubicBezTo>
                    <a:pt x="1739" y="0"/>
                    <a:pt x="1743" y="4"/>
                    <a:pt x="1743" y="8"/>
                  </a:cubicBezTo>
                  <a:cubicBezTo>
                    <a:pt x="1743" y="13"/>
                    <a:pt x="1739" y="16"/>
                    <a:pt x="1735" y="16"/>
                  </a:cubicBezTo>
                  <a:close/>
                  <a:moveTo>
                    <a:pt x="1703" y="16"/>
                  </a:moveTo>
                  <a:lnTo>
                    <a:pt x="1703" y="16"/>
                  </a:lnTo>
                  <a:cubicBezTo>
                    <a:pt x="1699" y="16"/>
                    <a:pt x="1695" y="13"/>
                    <a:pt x="1695" y="8"/>
                  </a:cubicBezTo>
                  <a:cubicBezTo>
                    <a:pt x="1695" y="4"/>
                    <a:pt x="1699" y="0"/>
                    <a:pt x="1703" y="0"/>
                  </a:cubicBezTo>
                  <a:lnTo>
                    <a:pt x="1703" y="0"/>
                  </a:lnTo>
                  <a:cubicBezTo>
                    <a:pt x="1707" y="0"/>
                    <a:pt x="1711" y="4"/>
                    <a:pt x="1711" y="8"/>
                  </a:cubicBezTo>
                  <a:cubicBezTo>
                    <a:pt x="1711" y="13"/>
                    <a:pt x="1707" y="16"/>
                    <a:pt x="1703" y="16"/>
                  </a:cubicBezTo>
                  <a:close/>
                  <a:moveTo>
                    <a:pt x="1671" y="16"/>
                  </a:moveTo>
                  <a:lnTo>
                    <a:pt x="1671" y="16"/>
                  </a:lnTo>
                  <a:cubicBezTo>
                    <a:pt x="1667" y="16"/>
                    <a:pt x="1663" y="13"/>
                    <a:pt x="1663" y="8"/>
                  </a:cubicBezTo>
                  <a:cubicBezTo>
                    <a:pt x="1663" y="4"/>
                    <a:pt x="1667" y="0"/>
                    <a:pt x="1671" y="0"/>
                  </a:cubicBezTo>
                  <a:lnTo>
                    <a:pt x="1671" y="0"/>
                  </a:lnTo>
                  <a:cubicBezTo>
                    <a:pt x="1675" y="0"/>
                    <a:pt x="1679" y="4"/>
                    <a:pt x="1679" y="8"/>
                  </a:cubicBezTo>
                  <a:cubicBezTo>
                    <a:pt x="1679" y="13"/>
                    <a:pt x="1675" y="16"/>
                    <a:pt x="1671" y="16"/>
                  </a:cubicBezTo>
                  <a:close/>
                  <a:moveTo>
                    <a:pt x="1639" y="16"/>
                  </a:moveTo>
                  <a:lnTo>
                    <a:pt x="1639" y="16"/>
                  </a:lnTo>
                  <a:cubicBezTo>
                    <a:pt x="1635" y="16"/>
                    <a:pt x="1631" y="13"/>
                    <a:pt x="1631" y="8"/>
                  </a:cubicBezTo>
                  <a:cubicBezTo>
                    <a:pt x="1631" y="4"/>
                    <a:pt x="1635" y="0"/>
                    <a:pt x="1639" y="0"/>
                  </a:cubicBezTo>
                  <a:lnTo>
                    <a:pt x="1639" y="0"/>
                  </a:lnTo>
                  <a:cubicBezTo>
                    <a:pt x="1643" y="0"/>
                    <a:pt x="1647" y="4"/>
                    <a:pt x="1647" y="8"/>
                  </a:cubicBezTo>
                  <a:cubicBezTo>
                    <a:pt x="1647" y="13"/>
                    <a:pt x="1643" y="16"/>
                    <a:pt x="1639" y="16"/>
                  </a:cubicBezTo>
                  <a:close/>
                  <a:moveTo>
                    <a:pt x="1607" y="16"/>
                  </a:moveTo>
                  <a:lnTo>
                    <a:pt x="1607" y="16"/>
                  </a:lnTo>
                  <a:cubicBezTo>
                    <a:pt x="1603" y="16"/>
                    <a:pt x="1599" y="13"/>
                    <a:pt x="1599" y="8"/>
                  </a:cubicBezTo>
                  <a:cubicBezTo>
                    <a:pt x="1599" y="4"/>
                    <a:pt x="1603" y="0"/>
                    <a:pt x="1607" y="0"/>
                  </a:cubicBezTo>
                  <a:lnTo>
                    <a:pt x="1607" y="0"/>
                  </a:lnTo>
                  <a:cubicBezTo>
                    <a:pt x="1611" y="0"/>
                    <a:pt x="1615" y="4"/>
                    <a:pt x="1615" y="8"/>
                  </a:cubicBezTo>
                  <a:cubicBezTo>
                    <a:pt x="1615" y="13"/>
                    <a:pt x="1611" y="16"/>
                    <a:pt x="1607" y="16"/>
                  </a:cubicBezTo>
                  <a:close/>
                  <a:moveTo>
                    <a:pt x="1575" y="16"/>
                  </a:moveTo>
                  <a:lnTo>
                    <a:pt x="1575" y="16"/>
                  </a:lnTo>
                  <a:cubicBezTo>
                    <a:pt x="1570" y="16"/>
                    <a:pt x="1567" y="13"/>
                    <a:pt x="1567" y="8"/>
                  </a:cubicBezTo>
                  <a:cubicBezTo>
                    <a:pt x="1567" y="4"/>
                    <a:pt x="1570" y="0"/>
                    <a:pt x="1575" y="0"/>
                  </a:cubicBezTo>
                  <a:lnTo>
                    <a:pt x="1575" y="0"/>
                  </a:lnTo>
                  <a:cubicBezTo>
                    <a:pt x="1579" y="0"/>
                    <a:pt x="1583" y="4"/>
                    <a:pt x="1583" y="8"/>
                  </a:cubicBezTo>
                  <a:cubicBezTo>
                    <a:pt x="1583" y="13"/>
                    <a:pt x="1579" y="16"/>
                    <a:pt x="1575" y="16"/>
                  </a:cubicBezTo>
                  <a:close/>
                  <a:moveTo>
                    <a:pt x="1543" y="16"/>
                  </a:moveTo>
                  <a:lnTo>
                    <a:pt x="1543" y="16"/>
                  </a:lnTo>
                  <a:cubicBezTo>
                    <a:pt x="1538" y="16"/>
                    <a:pt x="1535" y="13"/>
                    <a:pt x="1535" y="8"/>
                  </a:cubicBezTo>
                  <a:cubicBezTo>
                    <a:pt x="1535" y="4"/>
                    <a:pt x="1538" y="0"/>
                    <a:pt x="1543" y="0"/>
                  </a:cubicBezTo>
                  <a:lnTo>
                    <a:pt x="1543" y="0"/>
                  </a:lnTo>
                  <a:cubicBezTo>
                    <a:pt x="1547" y="0"/>
                    <a:pt x="1551" y="4"/>
                    <a:pt x="1551" y="8"/>
                  </a:cubicBezTo>
                  <a:cubicBezTo>
                    <a:pt x="1551" y="13"/>
                    <a:pt x="1547" y="16"/>
                    <a:pt x="1543" y="16"/>
                  </a:cubicBezTo>
                  <a:close/>
                  <a:moveTo>
                    <a:pt x="1511" y="16"/>
                  </a:moveTo>
                  <a:lnTo>
                    <a:pt x="1511" y="16"/>
                  </a:lnTo>
                  <a:cubicBezTo>
                    <a:pt x="1506" y="16"/>
                    <a:pt x="1503" y="13"/>
                    <a:pt x="1503" y="8"/>
                  </a:cubicBezTo>
                  <a:cubicBezTo>
                    <a:pt x="1503" y="4"/>
                    <a:pt x="1506" y="0"/>
                    <a:pt x="1511" y="0"/>
                  </a:cubicBezTo>
                  <a:lnTo>
                    <a:pt x="1511" y="0"/>
                  </a:lnTo>
                  <a:cubicBezTo>
                    <a:pt x="1515" y="0"/>
                    <a:pt x="1519" y="4"/>
                    <a:pt x="1519" y="8"/>
                  </a:cubicBezTo>
                  <a:cubicBezTo>
                    <a:pt x="1519" y="13"/>
                    <a:pt x="1515" y="16"/>
                    <a:pt x="1511" y="16"/>
                  </a:cubicBezTo>
                  <a:close/>
                  <a:moveTo>
                    <a:pt x="1479" y="16"/>
                  </a:moveTo>
                  <a:lnTo>
                    <a:pt x="1479" y="16"/>
                  </a:lnTo>
                  <a:cubicBezTo>
                    <a:pt x="1474" y="16"/>
                    <a:pt x="1471" y="13"/>
                    <a:pt x="1471" y="8"/>
                  </a:cubicBezTo>
                  <a:cubicBezTo>
                    <a:pt x="1471" y="4"/>
                    <a:pt x="1474" y="0"/>
                    <a:pt x="1479" y="0"/>
                  </a:cubicBezTo>
                  <a:lnTo>
                    <a:pt x="1479" y="0"/>
                  </a:lnTo>
                  <a:cubicBezTo>
                    <a:pt x="1483" y="0"/>
                    <a:pt x="1487" y="4"/>
                    <a:pt x="1487" y="8"/>
                  </a:cubicBezTo>
                  <a:cubicBezTo>
                    <a:pt x="1487" y="13"/>
                    <a:pt x="1483" y="16"/>
                    <a:pt x="1479" y="16"/>
                  </a:cubicBezTo>
                  <a:close/>
                  <a:moveTo>
                    <a:pt x="1447" y="16"/>
                  </a:moveTo>
                  <a:lnTo>
                    <a:pt x="1447" y="16"/>
                  </a:lnTo>
                  <a:cubicBezTo>
                    <a:pt x="1442" y="16"/>
                    <a:pt x="1439" y="13"/>
                    <a:pt x="1439" y="8"/>
                  </a:cubicBezTo>
                  <a:cubicBezTo>
                    <a:pt x="1439" y="4"/>
                    <a:pt x="1442" y="0"/>
                    <a:pt x="1447" y="0"/>
                  </a:cubicBezTo>
                  <a:lnTo>
                    <a:pt x="1447" y="0"/>
                  </a:lnTo>
                  <a:cubicBezTo>
                    <a:pt x="1451" y="0"/>
                    <a:pt x="1455" y="4"/>
                    <a:pt x="1455" y="8"/>
                  </a:cubicBezTo>
                  <a:cubicBezTo>
                    <a:pt x="1455" y="13"/>
                    <a:pt x="1451" y="16"/>
                    <a:pt x="1447" y="16"/>
                  </a:cubicBezTo>
                  <a:close/>
                  <a:moveTo>
                    <a:pt x="1415" y="16"/>
                  </a:moveTo>
                  <a:lnTo>
                    <a:pt x="1415" y="16"/>
                  </a:lnTo>
                  <a:cubicBezTo>
                    <a:pt x="1410" y="16"/>
                    <a:pt x="1407" y="13"/>
                    <a:pt x="1407" y="8"/>
                  </a:cubicBezTo>
                  <a:cubicBezTo>
                    <a:pt x="1407" y="4"/>
                    <a:pt x="1410" y="0"/>
                    <a:pt x="1415" y="0"/>
                  </a:cubicBezTo>
                  <a:lnTo>
                    <a:pt x="1415" y="0"/>
                  </a:lnTo>
                  <a:cubicBezTo>
                    <a:pt x="1419" y="0"/>
                    <a:pt x="1423" y="4"/>
                    <a:pt x="1423" y="8"/>
                  </a:cubicBezTo>
                  <a:cubicBezTo>
                    <a:pt x="1423" y="13"/>
                    <a:pt x="1419" y="16"/>
                    <a:pt x="1415" y="16"/>
                  </a:cubicBezTo>
                  <a:close/>
                  <a:moveTo>
                    <a:pt x="1383" y="16"/>
                  </a:moveTo>
                  <a:lnTo>
                    <a:pt x="1383" y="16"/>
                  </a:lnTo>
                  <a:cubicBezTo>
                    <a:pt x="1378" y="16"/>
                    <a:pt x="1375" y="13"/>
                    <a:pt x="1375" y="8"/>
                  </a:cubicBezTo>
                  <a:cubicBezTo>
                    <a:pt x="1375" y="4"/>
                    <a:pt x="1378" y="0"/>
                    <a:pt x="1383" y="0"/>
                  </a:cubicBezTo>
                  <a:lnTo>
                    <a:pt x="1383" y="0"/>
                  </a:lnTo>
                  <a:cubicBezTo>
                    <a:pt x="1387" y="0"/>
                    <a:pt x="1391" y="4"/>
                    <a:pt x="1391" y="8"/>
                  </a:cubicBezTo>
                  <a:cubicBezTo>
                    <a:pt x="1391" y="13"/>
                    <a:pt x="1387" y="16"/>
                    <a:pt x="1383" y="16"/>
                  </a:cubicBezTo>
                  <a:close/>
                  <a:moveTo>
                    <a:pt x="1351" y="16"/>
                  </a:moveTo>
                  <a:lnTo>
                    <a:pt x="1351" y="16"/>
                  </a:lnTo>
                  <a:cubicBezTo>
                    <a:pt x="1346" y="16"/>
                    <a:pt x="1343" y="13"/>
                    <a:pt x="1343" y="8"/>
                  </a:cubicBezTo>
                  <a:cubicBezTo>
                    <a:pt x="1343" y="4"/>
                    <a:pt x="1346" y="0"/>
                    <a:pt x="1351" y="0"/>
                  </a:cubicBezTo>
                  <a:lnTo>
                    <a:pt x="1351" y="0"/>
                  </a:lnTo>
                  <a:cubicBezTo>
                    <a:pt x="1355" y="0"/>
                    <a:pt x="1359" y="4"/>
                    <a:pt x="1359" y="8"/>
                  </a:cubicBezTo>
                  <a:cubicBezTo>
                    <a:pt x="1359" y="13"/>
                    <a:pt x="1355" y="16"/>
                    <a:pt x="1351" y="16"/>
                  </a:cubicBezTo>
                  <a:close/>
                  <a:moveTo>
                    <a:pt x="1319" y="16"/>
                  </a:moveTo>
                  <a:lnTo>
                    <a:pt x="1319" y="16"/>
                  </a:lnTo>
                  <a:cubicBezTo>
                    <a:pt x="1314" y="16"/>
                    <a:pt x="1311" y="13"/>
                    <a:pt x="1311" y="8"/>
                  </a:cubicBezTo>
                  <a:cubicBezTo>
                    <a:pt x="1311" y="4"/>
                    <a:pt x="1314" y="0"/>
                    <a:pt x="1319" y="0"/>
                  </a:cubicBezTo>
                  <a:lnTo>
                    <a:pt x="1319" y="0"/>
                  </a:lnTo>
                  <a:cubicBezTo>
                    <a:pt x="1323" y="0"/>
                    <a:pt x="1327" y="4"/>
                    <a:pt x="1327" y="8"/>
                  </a:cubicBezTo>
                  <a:cubicBezTo>
                    <a:pt x="1327" y="13"/>
                    <a:pt x="1323" y="16"/>
                    <a:pt x="1319" y="16"/>
                  </a:cubicBezTo>
                  <a:close/>
                  <a:moveTo>
                    <a:pt x="1287" y="16"/>
                  </a:moveTo>
                  <a:lnTo>
                    <a:pt x="1287" y="16"/>
                  </a:lnTo>
                  <a:cubicBezTo>
                    <a:pt x="1282" y="16"/>
                    <a:pt x="1279" y="13"/>
                    <a:pt x="1279" y="8"/>
                  </a:cubicBezTo>
                  <a:cubicBezTo>
                    <a:pt x="1279" y="4"/>
                    <a:pt x="1282" y="0"/>
                    <a:pt x="1287" y="0"/>
                  </a:cubicBezTo>
                  <a:lnTo>
                    <a:pt x="1287" y="0"/>
                  </a:lnTo>
                  <a:cubicBezTo>
                    <a:pt x="1291" y="0"/>
                    <a:pt x="1295" y="4"/>
                    <a:pt x="1295" y="8"/>
                  </a:cubicBezTo>
                  <a:cubicBezTo>
                    <a:pt x="1295" y="13"/>
                    <a:pt x="1291" y="16"/>
                    <a:pt x="1287" y="16"/>
                  </a:cubicBezTo>
                  <a:close/>
                  <a:moveTo>
                    <a:pt x="1255" y="16"/>
                  </a:moveTo>
                  <a:lnTo>
                    <a:pt x="1255" y="16"/>
                  </a:lnTo>
                  <a:cubicBezTo>
                    <a:pt x="1250" y="16"/>
                    <a:pt x="1247" y="13"/>
                    <a:pt x="1247" y="8"/>
                  </a:cubicBezTo>
                  <a:cubicBezTo>
                    <a:pt x="1247" y="4"/>
                    <a:pt x="1250" y="0"/>
                    <a:pt x="1255" y="0"/>
                  </a:cubicBezTo>
                  <a:lnTo>
                    <a:pt x="1255" y="0"/>
                  </a:lnTo>
                  <a:cubicBezTo>
                    <a:pt x="1259" y="0"/>
                    <a:pt x="1263" y="4"/>
                    <a:pt x="1263" y="8"/>
                  </a:cubicBezTo>
                  <a:cubicBezTo>
                    <a:pt x="1263" y="13"/>
                    <a:pt x="1259" y="16"/>
                    <a:pt x="1255" y="16"/>
                  </a:cubicBezTo>
                  <a:close/>
                  <a:moveTo>
                    <a:pt x="1223" y="16"/>
                  </a:moveTo>
                  <a:lnTo>
                    <a:pt x="1223" y="16"/>
                  </a:lnTo>
                  <a:cubicBezTo>
                    <a:pt x="1218" y="16"/>
                    <a:pt x="1215" y="13"/>
                    <a:pt x="1215" y="8"/>
                  </a:cubicBezTo>
                  <a:cubicBezTo>
                    <a:pt x="1215" y="4"/>
                    <a:pt x="1218" y="0"/>
                    <a:pt x="1223" y="0"/>
                  </a:cubicBezTo>
                  <a:lnTo>
                    <a:pt x="1223" y="0"/>
                  </a:lnTo>
                  <a:cubicBezTo>
                    <a:pt x="1227" y="0"/>
                    <a:pt x="1231" y="4"/>
                    <a:pt x="1231" y="8"/>
                  </a:cubicBezTo>
                  <a:cubicBezTo>
                    <a:pt x="1231" y="13"/>
                    <a:pt x="1227" y="16"/>
                    <a:pt x="1223" y="16"/>
                  </a:cubicBezTo>
                  <a:close/>
                  <a:moveTo>
                    <a:pt x="1191" y="16"/>
                  </a:moveTo>
                  <a:lnTo>
                    <a:pt x="1191" y="16"/>
                  </a:lnTo>
                  <a:cubicBezTo>
                    <a:pt x="1186" y="16"/>
                    <a:pt x="1183" y="13"/>
                    <a:pt x="1183" y="8"/>
                  </a:cubicBezTo>
                  <a:cubicBezTo>
                    <a:pt x="1183" y="4"/>
                    <a:pt x="1186" y="0"/>
                    <a:pt x="1191" y="0"/>
                  </a:cubicBezTo>
                  <a:lnTo>
                    <a:pt x="1191" y="0"/>
                  </a:lnTo>
                  <a:cubicBezTo>
                    <a:pt x="1195" y="0"/>
                    <a:pt x="1199" y="4"/>
                    <a:pt x="1199" y="8"/>
                  </a:cubicBezTo>
                  <a:cubicBezTo>
                    <a:pt x="1199" y="13"/>
                    <a:pt x="1195" y="16"/>
                    <a:pt x="1191" y="16"/>
                  </a:cubicBezTo>
                  <a:close/>
                  <a:moveTo>
                    <a:pt x="1159" y="16"/>
                  </a:moveTo>
                  <a:lnTo>
                    <a:pt x="1159" y="16"/>
                  </a:lnTo>
                  <a:cubicBezTo>
                    <a:pt x="1154" y="16"/>
                    <a:pt x="1151" y="13"/>
                    <a:pt x="1151" y="8"/>
                  </a:cubicBezTo>
                  <a:cubicBezTo>
                    <a:pt x="1151" y="4"/>
                    <a:pt x="1154" y="0"/>
                    <a:pt x="1159" y="0"/>
                  </a:cubicBezTo>
                  <a:lnTo>
                    <a:pt x="1159" y="0"/>
                  </a:lnTo>
                  <a:cubicBezTo>
                    <a:pt x="1163" y="0"/>
                    <a:pt x="1167" y="4"/>
                    <a:pt x="1167" y="8"/>
                  </a:cubicBezTo>
                  <a:cubicBezTo>
                    <a:pt x="1167" y="13"/>
                    <a:pt x="1163" y="16"/>
                    <a:pt x="1159" y="16"/>
                  </a:cubicBezTo>
                  <a:close/>
                  <a:moveTo>
                    <a:pt x="1127" y="16"/>
                  </a:moveTo>
                  <a:lnTo>
                    <a:pt x="1127" y="16"/>
                  </a:lnTo>
                  <a:cubicBezTo>
                    <a:pt x="1122" y="16"/>
                    <a:pt x="1119" y="13"/>
                    <a:pt x="1119" y="8"/>
                  </a:cubicBezTo>
                  <a:cubicBezTo>
                    <a:pt x="1119" y="4"/>
                    <a:pt x="1122" y="0"/>
                    <a:pt x="1127" y="0"/>
                  </a:cubicBezTo>
                  <a:lnTo>
                    <a:pt x="1127" y="0"/>
                  </a:lnTo>
                  <a:cubicBezTo>
                    <a:pt x="1131" y="0"/>
                    <a:pt x="1135" y="4"/>
                    <a:pt x="1135" y="8"/>
                  </a:cubicBezTo>
                  <a:cubicBezTo>
                    <a:pt x="1135" y="13"/>
                    <a:pt x="1131" y="16"/>
                    <a:pt x="1127" y="16"/>
                  </a:cubicBezTo>
                  <a:close/>
                  <a:moveTo>
                    <a:pt x="1095" y="16"/>
                  </a:moveTo>
                  <a:lnTo>
                    <a:pt x="1095" y="16"/>
                  </a:lnTo>
                  <a:cubicBezTo>
                    <a:pt x="1090" y="16"/>
                    <a:pt x="1087" y="13"/>
                    <a:pt x="1087" y="8"/>
                  </a:cubicBezTo>
                  <a:cubicBezTo>
                    <a:pt x="1087" y="4"/>
                    <a:pt x="1090" y="0"/>
                    <a:pt x="1095" y="0"/>
                  </a:cubicBezTo>
                  <a:lnTo>
                    <a:pt x="1095" y="0"/>
                  </a:lnTo>
                  <a:cubicBezTo>
                    <a:pt x="1099" y="0"/>
                    <a:pt x="1103" y="4"/>
                    <a:pt x="1103" y="8"/>
                  </a:cubicBezTo>
                  <a:cubicBezTo>
                    <a:pt x="1103" y="13"/>
                    <a:pt x="1099" y="16"/>
                    <a:pt x="1095" y="16"/>
                  </a:cubicBezTo>
                  <a:close/>
                  <a:moveTo>
                    <a:pt x="1063" y="16"/>
                  </a:moveTo>
                  <a:lnTo>
                    <a:pt x="1063" y="16"/>
                  </a:lnTo>
                  <a:cubicBezTo>
                    <a:pt x="1058" y="16"/>
                    <a:pt x="1055" y="13"/>
                    <a:pt x="1055" y="8"/>
                  </a:cubicBezTo>
                  <a:cubicBezTo>
                    <a:pt x="1055" y="4"/>
                    <a:pt x="1058" y="0"/>
                    <a:pt x="1063" y="0"/>
                  </a:cubicBezTo>
                  <a:lnTo>
                    <a:pt x="1063" y="0"/>
                  </a:lnTo>
                  <a:cubicBezTo>
                    <a:pt x="1067" y="0"/>
                    <a:pt x="1071" y="4"/>
                    <a:pt x="1071" y="8"/>
                  </a:cubicBezTo>
                  <a:cubicBezTo>
                    <a:pt x="1071" y="13"/>
                    <a:pt x="1067" y="16"/>
                    <a:pt x="1063" y="16"/>
                  </a:cubicBezTo>
                  <a:close/>
                  <a:moveTo>
                    <a:pt x="1031" y="16"/>
                  </a:moveTo>
                  <a:lnTo>
                    <a:pt x="1031" y="16"/>
                  </a:lnTo>
                  <a:cubicBezTo>
                    <a:pt x="1026" y="16"/>
                    <a:pt x="1023" y="13"/>
                    <a:pt x="1023" y="8"/>
                  </a:cubicBezTo>
                  <a:cubicBezTo>
                    <a:pt x="1023" y="4"/>
                    <a:pt x="1026" y="0"/>
                    <a:pt x="1031" y="0"/>
                  </a:cubicBezTo>
                  <a:lnTo>
                    <a:pt x="1031" y="0"/>
                  </a:lnTo>
                  <a:cubicBezTo>
                    <a:pt x="1035" y="0"/>
                    <a:pt x="1039" y="4"/>
                    <a:pt x="1039" y="8"/>
                  </a:cubicBezTo>
                  <a:cubicBezTo>
                    <a:pt x="1039" y="13"/>
                    <a:pt x="1035" y="16"/>
                    <a:pt x="1031" y="16"/>
                  </a:cubicBezTo>
                  <a:close/>
                  <a:moveTo>
                    <a:pt x="999" y="16"/>
                  </a:moveTo>
                  <a:lnTo>
                    <a:pt x="999" y="16"/>
                  </a:lnTo>
                  <a:cubicBezTo>
                    <a:pt x="994" y="16"/>
                    <a:pt x="991" y="13"/>
                    <a:pt x="991" y="8"/>
                  </a:cubicBezTo>
                  <a:cubicBezTo>
                    <a:pt x="991" y="4"/>
                    <a:pt x="994" y="0"/>
                    <a:pt x="999" y="0"/>
                  </a:cubicBezTo>
                  <a:lnTo>
                    <a:pt x="999" y="0"/>
                  </a:lnTo>
                  <a:cubicBezTo>
                    <a:pt x="1003" y="0"/>
                    <a:pt x="1007" y="4"/>
                    <a:pt x="1007" y="8"/>
                  </a:cubicBezTo>
                  <a:cubicBezTo>
                    <a:pt x="1007" y="13"/>
                    <a:pt x="1003" y="16"/>
                    <a:pt x="999" y="16"/>
                  </a:cubicBezTo>
                  <a:close/>
                  <a:moveTo>
                    <a:pt x="967" y="18"/>
                  </a:moveTo>
                  <a:lnTo>
                    <a:pt x="967" y="18"/>
                  </a:lnTo>
                  <a:cubicBezTo>
                    <a:pt x="963" y="18"/>
                    <a:pt x="959" y="14"/>
                    <a:pt x="959" y="10"/>
                  </a:cubicBezTo>
                  <a:cubicBezTo>
                    <a:pt x="959" y="6"/>
                    <a:pt x="962" y="2"/>
                    <a:pt x="966" y="2"/>
                  </a:cubicBezTo>
                  <a:lnTo>
                    <a:pt x="966" y="2"/>
                  </a:lnTo>
                  <a:cubicBezTo>
                    <a:pt x="971" y="2"/>
                    <a:pt x="975" y="5"/>
                    <a:pt x="975" y="9"/>
                  </a:cubicBezTo>
                  <a:cubicBezTo>
                    <a:pt x="975" y="14"/>
                    <a:pt x="971" y="17"/>
                    <a:pt x="967" y="18"/>
                  </a:cubicBezTo>
                  <a:close/>
                  <a:moveTo>
                    <a:pt x="935" y="19"/>
                  </a:moveTo>
                  <a:lnTo>
                    <a:pt x="935" y="19"/>
                  </a:lnTo>
                  <a:cubicBezTo>
                    <a:pt x="931" y="19"/>
                    <a:pt x="927" y="16"/>
                    <a:pt x="927" y="12"/>
                  </a:cubicBezTo>
                  <a:cubicBezTo>
                    <a:pt x="927" y="7"/>
                    <a:pt x="930" y="3"/>
                    <a:pt x="934" y="3"/>
                  </a:cubicBezTo>
                  <a:lnTo>
                    <a:pt x="934" y="3"/>
                  </a:lnTo>
                  <a:cubicBezTo>
                    <a:pt x="939" y="3"/>
                    <a:pt x="943" y="7"/>
                    <a:pt x="943" y="11"/>
                  </a:cubicBezTo>
                  <a:cubicBezTo>
                    <a:pt x="943" y="15"/>
                    <a:pt x="940" y="19"/>
                    <a:pt x="935" y="19"/>
                  </a:cubicBezTo>
                  <a:close/>
                  <a:moveTo>
                    <a:pt x="903" y="21"/>
                  </a:moveTo>
                  <a:lnTo>
                    <a:pt x="903" y="21"/>
                  </a:lnTo>
                  <a:cubicBezTo>
                    <a:pt x="899" y="21"/>
                    <a:pt x="895" y="18"/>
                    <a:pt x="895" y="13"/>
                  </a:cubicBezTo>
                  <a:cubicBezTo>
                    <a:pt x="895" y="9"/>
                    <a:pt x="898" y="5"/>
                    <a:pt x="902" y="5"/>
                  </a:cubicBezTo>
                  <a:lnTo>
                    <a:pt x="902" y="5"/>
                  </a:lnTo>
                  <a:cubicBezTo>
                    <a:pt x="907" y="5"/>
                    <a:pt x="911" y="8"/>
                    <a:pt x="911" y="13"/>
                  </a:cubicBezTo>
                  <a:cubicBezTo>
                    <a:pt x="911" y="17"/>
                    <a:pt x="908" y="21"/>
                    <a:pt x="903" y="21"/>
                  </a:cubicBezTo>
                  <a:close/>
                  <a:moveTo>
                    <a:pt x="872" y="24"/>
                  </a:moveTo>
                  <a:lnTo>
                    <a:pt x="872" y="24"/>
                  </a:lnTo>
                  <a:cubicBezTo>
                    <a:pt x="868" y="25"/>
                    <a:pt x="864" y="22"/>
                    <a:pt x="863" y="18"/>
                  </a:cubicBezTo>
                  <a:cubicBezTo>
                    <a:pt x="862" y="13"/>
                    <a:pt x="865" y="9"/>
                    <a:pt x="870" y="9"/>
                  </a:cubicBezTo>
                  <a:lnTo>
                    <a:pt x="870" y="9"/>
                  </a:lnTo>
                  <a:cubicBezTo>
                    <a:pt x="874" y="8"/>
                    <a:pt x="878" y="11"/>
                    <a:pt x="879" y="15"/>
                  </a:cubicBezTo>
                  <a:cubicBezTo>
                    <a:pt x="880" y="20"/>
                    <a:pt x="877" y="24"/>
                    <a:pt x="872" y="24"/>
                  </a:cubicBezTo>
                  <a:close/>
                  <a:moveTo>
                    <a:pt x="841" y="29"/>
                  </a:moveTo>
                  <a:lnTo>
                    <a:pt x="840" y="29"/>
                  </a:lnTo>
                  <a:cubicBezTo>
                    <a:pt x="836" y="30"/>
                    <a:pt x="832" y="27"/>
                    <a:pt x="831" y="23"/>
                  </a:cubicBezTo>
                  <a:cubicBezTo>
                    <a:pt x="831" y="18"/>
                    <a:pt x="834" y="14"/>
                    <a:pt x="838" y="13"/>
                  </a:cubicBezTo>
                  <a:lnTo>
                    <a:pt x="838" y="13"/>
                  </a:lnTo>
                  <a:cubicBezTo>
                    <a:pt x="843" y="13"/>
                    <a:pt x="847" y="16"/>
                    <a:pt x="847" y="20"/>
                  </a:cubicBezTo>
                  <a:cubicBezTo>
                    <a:pt x="848" y="25"/>
                    <a:pt x="845" y="29"/>
                    <a:pt x="841" y="29"/>
                  </a:cubicBezTo>
                  <a:close/>
                  <a:moveTo>
                    <a:pt x="809" y="34"/>
                  </a:moveTo>
                  <a:lnTo>
                    <a:pt x="809" y="34"/>
                  </a:lnTo>
                  <a:cubicBezTo>
                    <a:pt x="804" y="35"/>
                    <a:pt x="800" y="32"/>
                    <a:pt x="800" y="27"/>
                  </a:cubicBezTo>
                  <a:cubicBezTo>
                    <a:pt x="799" y="23"/>
                    <a:pt x="802" y="19"/>
                    <a:pt x="807" y="18"/>
                  </a:cubicBezTo>
                  <a:lnTo>
                    <a:pt x="807" y="18"/>
                  </a:lnTo>
                  <a:cubicBezTo>
                    <a:pt x="811" y="18"/>
                    <a:pt x="815" y="21"/>
                    <a:pt x="816" y="25"/>
                  </a:cubicBezTo>
                  <a:cubicBezTo>
                    <a:pt x="816" y="29"/>
                    <a:pt x="813" y="34"/>
                    <a:pt x="809" y="34"/>
                  </a:cubicBezTo>
                  <a:close/>
                  <a:moveTo>
                    <a:pt x="778" y="41"/>
                  </a:moveTo>
                  <a:lnTo>
                    <a:pt x="778" y="41"/>
                  </a:lnTo>
                  <a:cubicBezTo>
                    <a:pt x="774" y="42"/>
                    <a:pt x="770" y="39"/>
                    <a:pt x="769" y="35"/>
                  </a:cubicBezTo>
                  <a:cubicBezTo>
                    <a:pt x="768" y="30"/>
                    <a:pt x="770" y="26"/>
                    <a:pt x="774" y="25"/>
                  </a:cubicBezTo>
                  <a:lnTo>
                    <a:pt x="774" y="25"/>
                  </a:lnTo>
                  <a:cubicBezTo>
                    <a:pt x="779" y="24"/>
                    <a:pt x="783" y="27"/>
                    <a:pt x="784" y="31"/>
                  </a:cubicBezTo>
                  <a:cubicBezTo>
                    <a:pt x="785" y="35"/>
                    <a:pt x="783" y="40"/>
                    <a:pt x="778" y="41"/>
                  </a:cubicBezTo>
                  <a:close/>
                  <a:moveTo>
                    <a:pt x="747" y="49"/>
                  </a:moveTo>
                  <a:lnTo>
                    <a:pt x="747" y="49"/>
                  </a:lnTo>
                  <a:cubicBezTo>
                    <a:pt x="743" y="50"/>
                    <a:pt x="739" y="47"/>
                    <a:pt x="738" y="43"/>
                  </a:cubicBezTo>
                  <a:cubicBezTo>
                    <a:pt x="737" y="38"/>
                    <a:pt x="739" y="34"/>
                    <a:pt x="743" y="33"/>
                  </a:cubicBezTo>
                  <a:lnTo>
                    <a:pt x="743" y="33"/>
                  </a:lnTo>
                  <a:cubicBezTo>
                    <a:pt x="748" y="32"/>
                    <a:pt x="752" y="35"/>
                    <a:pt x="753" y="39"/>
                  </a:cubicBezTo>
                  <a:cubicBezTo>
                    <a:pt x="754" y="43"/>
                    <a:pt x="752" y="47"/>
                    <a:pt x="747" y="49"/>
                  </a:cubicBezTo>
                  <a:close/>
                  <a:moveTo>
                    <a:pt x="716" y="56"/>
                  </a:moveTo>
                  <a:lnTo>
                    <a:pt x="716" y="56"/>
                  </a:lnTo>
                  <a:cubicBezTo>
                    <a:pt x="712" y="57"/>
                    <a:pt x="708" y="55"/>
                    <a:pt x="707" y="51"/>
                  </a:cubicBezTo>
                  <a:cubicBezTo>
                    <a:pt x="706" y="46"/>
                    <a:pt x="708" y="42"/>
                    <a:pt x="712" y="41"/>
                  </a:cubicBezTo>
                  <a:lnTo>
                    <a:pt x="712" y="41"/>
                  </a:lnTo>
                  <a:cubicBezTo>
                    <a:pt x="717" y="40"/>
                    <a:pt x="721" y="42"/>
                    <a:pt x="722" y="47"/>
                  </a:cubicBezTo>
                  <a:cubicBezTo>
                    <a:pt x="723" y="51"/>
                    <a:pt x="721" y="55"/>
                    <a:pt x="716" y="56"/>
                  </a:cubicBezTo>
                  <a:close/>
                  <a:moveTo>
                    <a:pt x="686" y="66"/>
                  </a:moveTo>
                  <a:lnTo>
                    <a:pt x="686" y="66"/>
                  </a:lnTo>
                  <a:cubicBezTo>
                    <a:pt x="682" y="67"/>
                    <a:pt x="678" y="65"/>
                    <a:pt x="676" y="61"/>
                  </a:cubicBezTo>
                  <a:cubicBezTo>
                    <a:pt x="675" y="57"/>
                    <a:pt x="677" y="52"/>
                    <a:pt x="681" y="51"/>
                  </a:cubicBezTo>
                  <a:lnTo>
                    <a:pt x="681" y="51"/>
                  </a:lnTo>
                  <a:cubicBezTo>
                    <a:pt x="685" y="49"/>
                    <a:pt x="690" y="51"/>
                    <a:pt x="691" y="56"/>
                  </a:cubicBezTo>
                  <a:cubicBezTo>
                    <a:pt x="693" y="60"/>
                    <a:pt x="691" y="64"/>
                    <a:pt x="686" y="66"/>
                  </a:cubicBezTo>
                  <a:close/>
                  <a:moveTo>
                    <a:pt x="656" y="77"/>
                  </a:moveTo>
                  <a:lnTo>
                    <a:pt x="656" y="77"/>
                  </a:lnTo>
                  <a:cubicBezTo>
                    <a:pt x="652" y="78"/>
                    <a:pt x="648" y="76"/>
                    <a:pt x="646" y="72"/>
                  </a:cubicBezTo>
                  <a:cubicBezTo>
                    <a:pt x="645" y="67"/>
                    <a:pt x="647" y="63"/>
                    <a:pt x="651" y="61"/>
                  </a:cubicBezTo>
                  <a:lnTo>
                    <a:pt x="651" y="61"/>
                  </a:lnTo>
                  <a:cubicBezTo>
                    <a:pt x="655" y="60"/>
                    <a:pt x="660" y="62"/>
                    <a:pt x="661" y="66"/>
                  </a:cubicBezTo>
                  <a:cubicBezTo>
                    <a:pt x="663" y="71"/>
                    <a:pt x="661" y="75"/>
                    <a:pt x="656" y="77"/>
                  </a:cubicBezTo>
                  <a:close/>
                  <a:moveTo>
                    <a:pt x="626" y="88"/>
                  </a:moveTo>
                  <a:lnTo>
                    <a:pt x="626" y="88"/>
                  </a:lnTo>
                  <a:cubicBezTo>
                    <a:pt x="622" y="89"/>
                    <a:pt x="617" y="87"/>
                    <a:pt x="616" y="83"/>
                  </a:cubicBezTo>
                  <a:cubicBezTo>
                    <a:pt x="615" y="78"/>
                    <a:pt x="617" y="74"/>
                    <a:pt x="621" y="72"/>
                  </a:cubicBezTo>
                  <a:lnTo>
                    <a:pt x="621" y="72"/>
                  </a:lnTo>
                  <a:cubicBezTo>
                    <a:pt x="625" y="71"/>
                    <a:pt x="630" y="73"/>
                    <a:pt x="631" y="77"/>
                  </a:cubicBezTo>
                  <a:cubicBezTo>
                    <a:pt x="633" y="82"/>
                    <a:pt x="630" y="86"/>
                    <a:pt x="626" y="88"/>
                  </a:cubicBezTo>
                  <a:close/>
                  <a:moveTo>
                    <a:pt x="598" y="100"/>
                  </a:moveTo>
                  <a:lnTo>
                    <a:pt x="598" y="100"/>
                  </a:lnTo>
                  <a:cubicBezTo>
                    <a:pt x="594" y="102"/>
                    <a:pt x="589" y="100"/>
                    <a:pt x="587" y="96"/>
                  </a:cubicBezTo>
                  <a:cubicBezTo>
                    <a:pt x="585" y="92"/>
                    <a:pt x="587" y="87"/>
                    <a:pt x="591" y="85"/>
                  </a:cubicBezTo>
                  <a:lnTo>
                    <a:pt x="591" y="85"/>
                  </a:lnTo>
                  <a:cubicBezTo>
                    <a:pt x="595" y="83"/>
                    <a:pt x="600" y="85"/>
                    <a:pt x="601" y="89"/>
                  </a:cubicBezTo>
                  <a:cubicBezTo>
                    <a:pt x="603" y="93"/>
                    <a:pt x="602" y="98"/>
                    <a:pt x="598" y="100"/>
                  </a:cubicBezTo>
                  <a:close/>
                  <a:moveTo>
                    <a:pt x="569" y="114"/>
                  </a:moveTo>
                  <a:lnTo>
                    <a:pt x="569" y="114"/>
                  </a:lnTo>
                  <a:cubicBezTo>
                    <a:pt x="565" y="116"/>
                    <a:pt x="560" y="114"/>
                    <a:pt x="558" y="110"/>
                  </a:cubicBezTo>
                  <a:cubicBezTo>
                    <a:pt x="556" y="106"/>
                    <a:pt x="558" y="101"/>
                    <a:pt x="562" y="99"/>
                  </a:cubicBezTo>
                  <a:lnTo>
                    <a:pt x="562" y="99"/>
                  </a:lnTo>
                  <a:cubicBezTo>
                    <a:pt x="566" y="97"/>
                    <a:pt x="571" y="99"/>
                    <a:pt x="573" y="103"/>
                  </a:cubicBezTo>
                  <a:cubicBezTo>
                    <a:pt x="575" y="107"/>
                    <a:pt x="573" y="112"/>
                    <a:pt x="569" y="114"/>
                  </a:cubicBezTo>
                  <a:close/>
                  <a:moveTo>
                    <a:pt x="540" y="128"/>
                  </a:moveTo>
                  <a:lnTo>
                    <a:pt x="540" y="128"/>
                  </a:lnTo>
                  <a:cubicBezTo>
                    <a:pt x="536" y="130"/>
                    <a:pt x="531" y="128"/>
                    <a:pt x="529" y="124"/>
                  </a:cubicBezTo>
                  <a:cubicBezTo>
                    <a:pt x="528" y="120"/>
                    <a:pt x="529" y="115"/>
                    <a:pt x="533" y="113"/>
                  </a:cubicBezTo>
                  <a:lnTo>
                    <a:pt x="533" y="113"/>
                  </a:lnTo>
                  <a:cubicBezTo>
                    <a:pt x="537" y="111"/>
                    <a:pt x="542" y="113"/>
                    <a:pt x="544" y="117"/>
                  </a:cubicBezTo>
                  <a:cubicBezTo>
                    <a:pt x="546" y="121"/>
                    <a:pt x="544" y="126"/>
                    <a:pt x="540" y="128"/>
                  </a:cubicBezTo>
                  <a:close/>
                  <a:moveTo>
                    <a:pt x="512" y="143"/>
                  </a:moveTo>
                  <a:lnTo>
                    <a:pt x="512" y="143"/>
                  </a:lnTo>
                  <a:cubicBezTo>
                    <a:pt x="509" y="145"/>
                    <a:pt x="504" y="144"/>
                    <a:pt x="502" y="140"/>
                  </a:cubicBezTo>
                  <a:cubicBezTo>
                    <a:pt x="499" y="136"/>
                    <a:pt x="501" y="131"/>
                    <a:pt x="505" y="129"/>
                  </a:cubicBezTo>
                  <a:lnTo>
                    <a:pt x="505" y="129"/>
                  </a:lnTo>
                  <a:cubicBezTo>
                    <a:pt x="509" y="127"/>
                    <a:pt x="513" y="128"/>
                    <a:pt x="516" y="132"/>
                  </a:cubicBezTo>
                  <a:cubicBezTo>
                    <a:pt x="518" y="136"/>
                    <a:pt x="516" y="141"/>
                    <a:pt x="512" y="143"/>
                  </a:cubicBezTo>
                  <a:close/>
                  <a:moveTo>
                    <a:pt x="485" y="159"/>
                  </a:moveTo>
                  <a:lnTo>
                    <a:pt x="485" y="159"/>
                  </a:lnTo>
                  <a:cubicBezTo>
                    <a:pt x="481" y="162"/>
                    <a:pt x="476" y="160"/>
                    <a:pt x="474" y="156"/>
                  </a:cubicBezTo>
                  <a:cubicBezTo>
                    <a:pt x="472" y="152"/>
                    <a:pt x="473" y="148"/>
                    <a:pt x="477" y="145"/>
                  </a:cubicBezTo>
                  <a:lnTo>
                    <a:pt x="477" y="145"/>
                  </a:lnTo>
                  <a:cubicBezTo>
                    <a:pt x="481" y="143"/>
                    <a:pt x="486" y="145"/>
                    <a:pt x="488" y="149"/>
                  </a:cubicBezTo>
                  <a:cubicBezTo>
                    <a:pt x="490" y="152"/>
                    <a:pt x="489" y="157"/>
                    <a:pt x="485" y="159"/>
                  </a:cubicBezTo>
                  <a:close/>
                  <a:moveTo>
                    <a:pt x="458" y="176"/>
                  </a:moveTo>
                  <a:lnTo>
                    <a:pt x="458" y="176"/>
                  </a:lnTo>
                  <a:cubicBezTo>
                    <a:pt x="454" y="178"/>
                    <a:pt x="449" y="177"/>
                    <a:pt x="447" y="173"/>
                  </a:cubicBezTo>
                  <a:cubicBezTo>
                    <a:pt x="445" y="169"/>
                    <a:pt x="446" y="164"/>
                    <a:pt x="450" y="162"/>
                  </a:cubicBezTo>
                  <a:lnTo>
                    <a:pt x="450" y="162"/>
                  </a:lnTo>
                  <a:cubicBezTo>
                    <a:pt x="454" y="160"/>
                    <a:pt x="459" y="161"/>
                    <a:pt x="461" y="165"/>
                  </a:cubicBezTo>
                  <a:cubicBezTo>
                    <a:pt x="463" y="169"/>
                    <a:pt x="462" y="174"/>
                    <a:pt x="458" y="176"/>
                  </a:cubicBezTo>
                  <a:close/>
                  <a:moveTo>
                    <a:pt x="432" y="194"/>
                  </a:moveTo>
                  <a:lnTo>
                    <a:pt x="432" y="194"/>
                  </a:lnTo>
                  <a:cubicBezTo>
                    <a:pt x="428" y="196"/>
                    <a:pt x="423" y="195"/>
                    <a:pt x="421" y="192"/>
                  </a:cubicBezTo>
                  <a:cubicBezTo>
                    <a:pt x="418" y="188"/>
                    <a:pt x="419" y="183"/>
                    <a:pt x="423" y="180"/>
                  </a:cubicBezTo>
                  <a:lnTo>
                    <a:pt x="423" y="180"/>
                  </a:lnTo>
                  <a:cubicBezTo>
                    <a:pt x="426" y="178"/>
                    <a:pt x="431" y="179"/>
                    <a:pt x="434" y="182"/>
                  </a:cubicBezTo>
                  <a:cubicBezTo>
                    <a:pt x="436" y="186"/>
                    <a:pt x="436" y="191"/>
                    <a:pt x="432" y="194"/>
                  </a:cubicBezTo>
                  <a:close/>
                  <a:moveTo>
                    <a:pt x="406" y="213"/>
                  </a:moveTo>
                  <a:lnTo>
                    <a:pt x="406" y="213"/>
                  </a:lnTo>
                  <a:cubicBezTo>
                    <a:pt x="403" y="215"/>
                    <a:pt x="398" y="214"/>
                    <a:pt x="395" y="211"/>
                  </a:cubicBezTo>
                  <a:cubicBezTo>
                    <a:pt x="393" y="207"/>
                    <a:pt x="393" y="202"/>
                    <a:pt x="397" y="200"/>
                  </a:cubicBezTo>
                  <a:lnTo>
                    <a:pt x="397" y="200"/>
                  </a:lnTo>
                  <a:cubicBezTo>
                    <a:pt x="401" y="197"/>
                    <a:pt x="406" y="198"/>
                    <a:pt x="408" y="202"/>
                  </a:cubicBezTo>
                  <a:cubicBezTo>
                    <a:pt x="411" y="205"/>
                    <a:pt x="410" y="210"/>
                    <a:pt x="406" y="213"/>
                  </a:cubicBezTo>
                  <a:close/>
                  <a:moveTo>
                    <a:pt x="381" y="232"/>
                  </a:moveTo>
                  <a:lnTo>
                    <a:pt x="381" y="232"/>
                  </a:lnTo>
                  <a:cubicBezTo>
                    <a:pt x="377" y="234"/>
                    <a:pt x="372" y="234"/>
                    <a:pt x="369" y="230"/>
                  </a:cubicBezTo>
                  <a:cubicBezTo>
                    <a:pt x="367" y="226"/>
                    <a:pt x="368" y="221"/>
                    <a:pt x="371" y="219"/>
                  </a:cubicBezTo>
                  <a:lnTo>
                    <a:pt x="371" y="219"/>
                  </a:lnTo>
                  <a:cubicBezTo>
                    <a:pt x="375" y="216"/>
                    <a:pt x="380" y="217"/>
                    <a:pt x="383" y="221"/>
                  </a:cubicBezTo>
                  <a:cubicBezTo>
                    <a:pt x="385" y="224"/>
                    <a:pt x="384" y="229"/>
                    <a:pt x="381" y="232"/>
                  </a:cubicBezTo>
                  <a:close/>
                  <a:moveTo>
                    <a:pt x="357" y="252"/>
                  </a:moveTo>
                  <a:lnTo>
                    <a:pt x="357" y="252"/>
                  </a:lnTo>
                  <a:cubicBezTo>
                    <a:pt x="353" y="255"/>
                    <a:pt x="348" y="255"/>
                    <a:pt x="346" y="251"/>
                  </a:cubicBezTo>
                  <a:cubicBezTo>
                    <a:pt x="343" y="248"/>
                    <a:pt x="343" y="243"/>
                    <a:pt x="346" y="240"/>
                  </a:cubicBezTo>
                  <a:lnTo>
                    <a:pt x="347" y="240"/>
                  </a:lnTo>
                  <a:cubicBezTo>
                    <a:pt x="350" y="237"/>
                    <a:pt x="355" y="237"/>
                    <a:pt x="358" y="241"/>
                  </a:cubicBezTo>
                  <a:cubicBezTo>
                    <a:pt x="361" y="244"/>
                    <a:pt x="360" y="249"/>
                    <a:pt x="357" y="252"/>
                  </a:cubicBezTo>
                  <a:close/>
                  <a:moveTo>
                    <a:pt x="333" y="274"/>
                  </a:moveTo>
                  <a:lnTo>
                    <a:pt x="333" y="274"/>
                  </a:lnTo>
                  <a:cubicBezTo>
                    <a:pt x="330" y="277"/>
                    <a:pt x="325" y="276"/>
                    <a:pt x="322" y="273"/>
                  </a:cubicBezTo>
                  <a:cubicBezTo>
                    <a:pt x="319" y="269"/>
                    <a:pt x="319" y="264"/>
                    <a:pt x="323" y="262"/>
                  </a:cubicBezTo>
                  <a:lnTo>
                    <a:pt x="323" y="261"/>
                  </a:lnTo>
                  <a:cubicBezTo>
                    <a:pt x="326" y="259"/>
                    <a:pt x="331" y="259"/>
                    <a:pt x="334" y="262"/>
                  </a:cubicBezTo>
                  <a:cubicBezTo>
                    <a:pt x="337" y="266"/>
                    <a:pt x="337" y="271"/>
                    <a:pt x="333" y="274"/>
                  </a:cubicBezTo>
                  <a:close/>
                  <a:moveTo>
                    <a:pt x="310" y="295"/>
                  </a:moveTo>
                  <a:lnTo>
                    <a:pt x="310" y="295"/>
                  </a:lnTo>
                  <a:cubicBezTo>
                    <a:pt x="306" y="298"/>
                    <a:pt x="301" y="298"/>
                    <a:pt x="298" y="294"/>
                  </a:cubicBezTo>
                  <a:cubicBezTo>
                    <a:pt x="295" y="291"/>
                    <a:pt x="296" y="286"/>
                    <a:pt x="299" y="283"/>
                  </a:cubicBezTo>
                  <a:lnTo>
                    <a:pt x="299" y="283"/>
                  </a:lnTo>
                  <a:cubicBezTo>
                    <a:pt x="303" y="280"/>
                    <a:pt x="308" y="281"/>
                    <a:pt x="311" y="284"/>
                  </a:cubicBezTo>
                  <a:cubicBezTo>
                    <a:pt x="313" y="287"/>
                    <a:pt x="313" y="292"/>
                    <a:pt x="310" y="295"/>
                  </a:cubicBezTo>
                  <a:close/>
                  <a:moveTo>
                    <a:pt x="288" y="318"/>
                  </a:moveTo>
                  <a:lnTo>
                    <a:pt x="288" y="318"/>
                  </a:lnTo>
                  <a:cubicBezTo>
                    <a:pt x="285" y="321"/>
                    <a:pt x="280" y="321"/>
                    <a:pt x="276" y="318"/>
                  </a:cubicBezTo>
                  <a:cubicBezTo>
                    <a:pt x="273" y="315"/>
                    <a:pt x="273" y="310"/>
                    <a:pt x="276" y="307"/>
                  </a:cubicBezTo>
                  <a:lnTo>
                    <a:pt x="276" y="306"/>
                  </a:lnTo>
                  <a:cubicBezTo>
                    <a:pt x="280" y="303"/>
                    <a:pt x="285" y="303"/>
                    <a:pt x="288" y="306"/>
                  </a:cubicBezTo>
                  <a:cubicBezTo>
                    <a:pt x="291" y="310"/>
                    <a:pt x="291" y="315"/>
                    <a:pt x="288" y="318"/>
                  </a:cubicBezTo>
                  <a:close/>
                  <a:moveTo>
                    <a:pt x="266" y="341"/>
                  </a:moveTo>
                  <a:lnTo>
                    <a:pt x="266" y="341"/>
                  </a:lnTo>
                  <a:cubicBezTo>
                    <a:pt x="263" y="345"/>
                    <a:pt x="258" y="345"/>
                    <a:pt x="255" y="341"/>
                  </a:cubicBezTo>
                  <a:cubicBezTo>
                    <a:pt x="252" y="338"/>
                    <a:pt x="252" y="333"/>
                    <a:pt x="255" y="330"/>
                  </a:cubicBezTo>
                  <a:lnTo>
                    <a:pt x="255" y="330"/>
                  </a:lnTo>
                  <a:cubicBezTo>
                    <a:pt x="258" y="327"/>
                    <a:pt x="263" y="327"/>
                    <a:pt x="266" y="330"/>
                  </a:cubicBezTo>
                  <a:cubicBezTo>
                    <a:pt x="269" y="333"/>
                    <a:pt x="269" y="338"/>
                    <a:pt x="266" y="341"/>
                  </a:cubicBezTo>
                  <a:close/>
                  <a:moveTo>
                    <a:pt x="245" y="365"/>
                  </a:moveTo>
                  <a:lnTo>
                    <a:pt x="245" y="365"/>
                  </a:lnTo>
                  <a:cubicBezTo>
                    <a:pt x="241" y="368"/>
                    <a:pt x="236" y="368"/>
                    <a:pt x="233" y="365"/>
                  </a:cubicBezTo>
                  <a:cubicBezTo>
                    <a:pt x="230" y="362"/>
                    <a:pt x="230" y="357"/>
                    <a:pt x="233" y="354"/>
                  </a:cubicBezTo>
                  <a:lnTo>
                    <a:pt x="233" y="354"/>
                  </a:lnTo>
                  <a:cubicBezTo>
                    <a:pt x="236" y="351"/>
                    <a:pt x="241" y="351"/>
                    <a:pt x="245" y="354"/>
                  </a:cubicBezTo>
                  <a:cubicBezTo>
                    <a:pt x="248" y="357"/>
                    <a:pt x="248" y="362"/>
                    <a:pt x="245" y="365"/>
                  </a:cubicBezTo>
                  <a:close/>
                  <a:moveTo>
                    <a:pt x="225" y="389"/>
                  </a:moveTo>
                  <a:lnTo>
                    <a:pt x="225" y="389"/>
                  </a:lnTo>
                  <a:cubicBezTo>
                    <a:pt x="223" y="393"/>
                    <a:pt x="218" y="394"/>
                    <a:pt x="214" y="391"/>
                  </a:cubicBezTo>
                  <a:cubicBezTo>
                    <a:pt x="211" y="388"/>
                    <a:pt x="210" y="383"/>
                    <a:pt x="213" y="380"/>
                  </a:cubicBezTo>
                  <a:lnTo>
                    <a:pt x="213" y="380"/>
                  </a:lnTo>
                  <a:cubicBezTo>
                    <a:pt x="215" y="376"/>
                    <a:pt x="220" y="375"/>
                    <a:pt x="224" y="378"/>
                  </a:cubicBezTo>
                  <a:cubicBezTo>
                    <a:pt x="227" y="381"/>
                    <a:pt x="228" y="386"/>
                    <a:pt x="225" y="389"/>
                  </a:cubicBezTo>
                  <a:close/>
                  <a:moveTo>
                    <a:pt x="206" y="415"/>
                  </a:moveTo>
                  <a:lnTo>
                    <a:pt x="206" y="415"/>
                  </a:lnTo>
                  <a:cubicBezTo>
                    <a:pt x="204" y="419"/>
                    <a:pt x="198" y="419"/>
                    <a:pt x="195" y="416"/>
                  </a:cubicBezTo>
                  <a:cubicBezTo>
                    <a:pt x="191" y="414"/>
                    <a:pt x="191" y="409"/>
                    <a:pt x="194" y="405"/>
                  </a:cubicBezTo>
                  <a:lnTo>
                    <a:pt x="194" y="405"/>
                  </a:lnTo>
                  <a:cubicBezTo>
                    <a:pt x="196" y="402"/>
                    <a:pt x="201" y="401"/>
                    <a:pt x="205" y="404"/>
                  </a:cubicBezTo>
                  <a:cubicBezTo>
                    <a:pt x="208" y="406"/>
                    <a:pt x="209" y="411"/>
                    <a:pt x="206" y="415"/>
                  </a:cubicBezTo>
                  <a:close/>
                  <a:moveTo>
                    <a:pt x="187" y="441"/>
                  </a:moveTo>
                  <a:lnTo>
                    <a:pt x="187" y="441"/>
                  </a:lnTo>
                  <a:cubicBezTo>
                    <a:pt x="184" y="444"/>
                    <a:pt x="179" y="445"/>
                    <a:pt x="176" y="442"/>
                  </a:cubicBezTo>
                  <a:cubicBezTo>
                    <a:pt x="172" y="439"/>
                    <a:pt x="172" y="434"/>
                    <a:pt x="174" y="431"/>
                  </a:cubicBezTo>
                  <a:lnTo>
                    <a:pt x="174" y="431"/>
                  </a:lnTo>
                  <a:cubicBezTo>
                    <a:pt x="177" y="427"/>
                    <a:pt x="182" y="427"/>
                    <a:pt x="186" y="429"/>
                  </a:cubicBezTo>
                  <a:cubicBezTo>
                    <a:pt x="189" y="432"/>
                    <a:pt x="190" y="437"/>
                    <a:pt x="187" y="441"/>
                  </a:cubicBezTo>
                  <a:close/>
                  <a:moveTo>
                    <a:pt x="170" y="467"/>
                  </a:moveTo>
                  <a:lnTo>
                    <a:pt x="170" y="467"/>
                  </a:lnTo>
                  <a:cubicBezTo>
                    <a:pt x="168" y="471"/>
                    <a:pt x="163" y="472"/>
                    <a:pt x="159" y="470"/>
                  </a:cubicBezTo>
                  <a:cubicBezTo>
                    <a:pt x="156" y="467"/>
                    <a:pt x="154" y="462"/>
                    <a:pt x="157" y="458"/>
                  </a:cubicBezTo>
                  <a:lnTo>
                    <a:pt x="157" y="458"/>
                  </a:lnTo>
                  <a:cubicBezTo>
                    <a:pt x="159" y="455"/>
                    <a:pt x="164" y="454"/>
                    <a:pt x="168" y="456"/>
                  </a:cubicBezTo>
                  <a:cubicBezTo>
                    <a:pt x="172" y="458"/>
                    <a:pt x="173" y="463"/>
                    <a:pt x="170" y="467"/>
                  </a:cubicBezTo>
                  <a:close/>
                  <a:moveTo>
                    <a:pt x="154" y="494"/>
                  </a:moveTo>
                  <a:lnTo>
                    <a:pt x="154" y="495"/>
                  </a:lnTo>
                  <a:cubicBezTo>
                    <a:pt x="151" y="498"/>
                    <a:pt x="146" y="499"/>
                    <a:pt x="143" y="497"/>
                  </a:cubicBezTo>
                  <a:cubicBezTo>
                    <a:pt x="139" y="495"/>
                    <a:pt x="138" y="490"/>
                    <a:pt x="140" y="486"/>
                  </a:cubicBezTo>
                  <a:lnTo>
                    <a:pt x="140" y="486"/>
                  </a:lnTo>
                  <a:cubicBezTo>
                    <a:pt x="143" y="482"/>
                    <a:pt x="148" y="481"/>
                    <a:pt x="151" y="483"/>
                  </a:cubicBezTo>
                  <a:cubicBezTo>
                    <a:pt x="155" y="486"/>
                    <a:pt x="156" y="491"/>
                    <a:pt x="154" y="494"/>
                  </a:cubicBezTo>
                  <a:close/>
                  <a:moveTo>
                    <a:pt x="137" y="522"/>
                  </a:moveTo>
                  <a:lnTo>
                    <a:pt x="137" y="522"/>
                  </a:lnTo>
                  <a:cubicBezTo>
                    <a:pt x="135" y="526"/>
                    <a:pt x="130" y="527"/>
                    <a:pt x="126" y="524"/>
                  </a:cubicBezTo>
                  <a:cubicBezTo>
                    <a:pt x="122" y="522"/>
                    <a:pt x="121" y="517"/>
                    <a:pt x="124" y="513"/>
                  </a:cubicBezTo>
                  <a:lnTo>
                    <a:pt x="124" y="513"/>
                  </a:lnTo>
                  <a:cubicBezTo>
                    <a:pt x="126" y="510"/>
                    <a:pt x="131" y="508"/>
                    <a:pt x="135" y="511"/>
                  </a:cubicBezTo>
                  <a:cubicBezTo>
                    <a:pt x="138" y="513"/>
                    <a:pt x="140" y="518"/>
                    <a:pt x="137" y="522"/>
                  </a:cubicBezTo>
                  <a:close/>
                  <a:moveTo>
                    <a:pt x="123" y="550"/>
                  </a:moveTo>
                  <a:lnTo>
                    <a:pt x="123" y="550"/>
                  </a:lnTo>
                  <a:cubicBezTo>
                    <a:pt x="121" y="554"/>
                    <a:pt x="116" y="555"/>
                    <a:pt x="112" y="553"/>
                  </a:cubicBezTo>
                  <a:cubicBezTo>
                    <a:pt x="108" y="551"/>
                    <a:pt x="107" y="546"/>
                    <a:pt x="109" y="542"/>
                  </a:cubicBezTo>
                  <a:lnTo>
                    <a:pt x="109" y="542"/>
                  </a:lnTo>
                  <a:cubicBezTo>
                    <a:pt x="111" y="538"/>
                    <a:pt x="116" y="537"/>
                    <a:pt x="120" y="539"/>
                  </a:cubicBezTo>
                  <a:cubicBezTo>
                    <a:pt x="124" y="541"/>
                    <a:pt x="125" y="546"/>
                    <a:pt x="123" y="550"/>
                  </a:cubicBezTo>
                  <a:close/>
                  <a:moveTo>
                    <a:pt x="109" y="579"/>
                  </a:moveTo>
                  <a:lnTo>
                    <a:pt x="109" y="579"/>
                  </a:lnTo>
                  <a:cubicBezTo>
                    <a:pt x="107" y="583"/>
                    <a:pt x="102" y="584"/>
                    <a:pt x="98" y="582"/>
                  </a:cubicBezTo>
                  <a:cubicBezTo>
                    <a:pt x="94" y="580"/>
                    <a:pt x="93" y="575"/>
                    <a:pt x="95" y="571"/>
                  </a:cubicBezTo>
                  <a:lnTo>
                    <a:pt x="95" y="571"/>
                  </a:lnTo>
                  <a:cubicBezTo>
                    <a:pt x="97" y="567"/>
                    <a:pt x="102" y="566"/>
                    <a:pt x="106" y="568"/>
                  </a:cubicBezTo>
                  <a:cubicBezTo>
                    <a:pt x="110" y="570"/>
                    <a:pt x="111" y="575"/>
                    <a:pt x="109" y="579"/>
                  </a:cubicBezTo>
                  <a:close/>
                  <a:moveTo>
                    <a:pt x="95" y="607"/>
                  </a:moveTo>
                  <a:lnTo>
                    <a:pt x="95" y="607"/>
                  </a:lnTo>
                  <a:cubicBezTo>
                    <a:pt x="93" y="611"/>
                    <a:pt x="88" y="613"/>
                    <a:pt x="84" y="611"/>
                  </a:cubicBezTo>
                  <a:cubicBezTo>
                    <a:pt x="80" y="609"/>
                    <a:pt x="79" y="604"/>
                    <a:pt x="81" y="600"/>
                  </a:cubicBezTo>
                  <a:lnTo>
                    <a:pt x="81" y="600"/>
                  </a:lnTo>
                  <a:cubicBezTo>
                    <a:pt x="83" y="596"/>
                    <a:pt x="88" y="594"/>
                    <a:pt x="92" y="597"/>
                  </a:cubicBezTo>
                  <a:cubicBezTo>
                    <a:pt x="96" y="599"/>
                    <a:pt x="97" y="604"/>
                    <a:pt x="95" y="607"/>
                  </a:cubicBezTo>
                  <a:close/>
                  <a:moveTo>
                    <a:pt x="84" y="636"/>
                  </a:moveTo>
                  <a:lnTo>
                    <a:pt x="84" y="636"/>
                  </a:lnTo>
                  <a:cubicBezTo>
                    <a:pt x="82" y="641"/>
                    <a:pt x="78" y="643"/>
                    <a:pt x="73" y="641"/>
                  </a:cubicBezTo>
                  <a:cubicBezTo>
                    <a:pt x="69" y="639"/>
                    <a:pt x="67" y="635"/>
                    <a:pt x="69" y="631"/>
                  </a:cubicBezTo>
                  <a:lnTo>
                    <a:pt x="69" y="631"/>
                  </a:lnTo>
                  <a:cubicBezTo>
                    <a:pt x="71" y="626"/>
                    <a:pt x="75" y="624"/>
                    <a:pt x="79" y="626"/>
                  </a:cubicBezTo>
                  <a:cubicBezTo>
                    <a:pt x="83" y="628"/>
                    <a:pt x="85" y="632"/>
                    <a:pt x="84" y="636"/>
                  </a:cubicBezTo>
                  <a:close/>
                  <a:moveTo>
                    <a:pt x="73" y="667"/>
                  </a:moveTo>
                  <a:lnTo>
                    <a:pt x="73" y="667"/>
                  </a:lnTo>
                  <a:cubicBezTo>
                    <a:pt x="71" y="671"/>
                    <a:pt x="67" y="673"/>
                    <a:pt x="63" y="671"/>
                  </a:cubicBezTo>
                  <a:cubicBezTo>
                    <a:pt x="58" y="669"/>
                    <a:pt x="56" y="665"/>
                    <a:pt x="58" y="661"/>
                  </a:cubicBezTo>
                  <a:lnTo>
                    <a:pt x="58" y="661"/>
                  </a:lnTo>
                  <a:cubicBezTo>
                    <a:pt x="60" y="657"/>
                    <a:pt x="64" y="655"/>
                    <a:pt x="68" y="656"/>
                  </a:cubicBezTo>
                  <a:cubicBezTo>
                    <a:pt x="73" y="658"/>
                    <a:pt x="75" y="662"/>
                    <a:pt x="73" y="667"/>
                  </a:cubicBezTo>
                  <a:close/>
                  <a:moveTo>
                    <a:pt x="62" y="697"/>
                  </a:moveTo>
                  <a:lnTo>
                    <a:pt x="62" y="697"/>
                  </a:lnTo>
                  <a:cubicBezTo>
                    <a:pt x="60" y="701"/>
                    <a:pt x="56" y="703"/>
                    <a:pt x="52" y="701"/>
                  </a:cubicBezTo>
                  <a:cubicBezTo>
                    <a:pt x="47" y="699"/>
                    <a:pt x="45" y="695"/>
                    <a:pt x="47" y="691"/>
                  </a:cubicBezTo>
                  <a:lnTo>
                    <a:pt x="47" y="691"/>
                  </a:lnTo>
                  <a:cubicBezTo>
                    <a:pt x="49" y="687"/>
                    <a:pt x="53" y="685"/>
                    <a:pt x="58" y="686"/>
                  </a:cubicBezTo>
                  <a:cubicBezTo>
                    <a:pt x="62" y="688"/>
                    <a:pt x="64" y="693"/>
                    <a:pt x="62" y="697"/>
                  </a:cubicBezTo>
                  <a:close/>
                  <a:moveTo>
                    <a:pt x="54" y="727"/>
                  </a:moveTo>
                  <a:lnTo>
                    <a:pt x="54" y="727"/>
                  </a:lnTo>
                  <a:cubicBezTo>
                    <a:pt x="52" y="731"/>
                    <a:pt x="48" y="734"/>
                    <a:pt x="44" y="732"/>
                  </a:cubicBezTo>
                  <a:cubicBezTo>
                    <a:pt x="39" y="731"/>
                    <a:pt x="37" y="726"/>
                    <a:pt x="38" y="722"/>
                  </a:cubicBezTo>
                  <a:lnTo>
                    <a:pt x="38" y="722"/>
                  </a:lnTo>
                  <a:cubicBezTo>
                    <a:pt x="40" y="718"/>
                    <a:pt x="44" y="716"/>
                    <a:pt x="49" y="717"/>
                  </a:cubicBezTo>
                  <a:cubicBezTo>
                    <a:pt x="53" y="718"/>
                    <a:pt x="55" y="723"/>
                    <a:pt x="54" y="727"/>
                  </a:cubicBezTo>
                  <a:close/>
                  <a:moveTo>
                    <a:pt x="46" y="758"/>
                  </a:moveTo>
                  <a:lnTo>
                    <a:pt x="46" y="758"/>
                  </a:lnTo>
                  <a:cubicBezTo>
                    <a:pt x="44" y="762"/>
                    <a:pt x="40" y="765"/>
                    <a:pt x="36" y="763"/>
                  </a:cubicBezTo>
                  <a:cubicBezTo>
                    <a:pt x="31" y="762"/>
                    <a:pt x="29" y="757"/>
                    <a:pt x="31" y="753"/>
                  </a:cubicBezTo>
                  <a:lnTo>
                    <a:pt x="31" y="753"/>
                  </a:lnTo>
                  <a:cubicBezTo>
                    <a:pt x="32" y="749"/>
                    <a:pt x="36" y="747"/>
                    <a:pt x="41" y="748"/>
                  </a:cubicBezTo>
                  <a:cubicBezTo>
                    <a:pt x="45" y="749"/>
                    <a:pt x="47" y="754"/>
                    <a:pt x="46" y="758"/>
                  </a:cubicBezTo>
                  <a:close/>
                  <a:moveTo>
                    <a:pt x="38" y="789"/>
                  </a:moveTo>
                  <a:lnTo>
                    <a:pt x="38" y="789"/>
                  </a:lnTo>
                  <a:cubicBezTo>
                    <a:pt x="36" y="793"/>
                    <a:pt x="32" y="796"/>
                    <a:pt x="28" y="794"/>
                  </a:cubicBezTo>
                  <a:cubicBezTo>
                    <a:pt x="24" y="793"/>
                    <a:pt x="21" y="788"/>
                    <a:pt x="23" y="784"/>
                  </a:cubicBezTo>
                  <a:lnTo>
                    <a:pt x="23" y="784"/>
                  </a:lnTo>
                  <a:cubicBezTo>
                    <a:pt x="24" y="780"/>
                    <a:pt x="28" y="778"/>
                    <a:pt x="33" y="779"/>
                  </a:cubicBezTo>
                  <a:cubicBezTo>
                    <a:pt x="37" y="780"/>
                    <a:pt x="39" y="785"/>
                    <a:pt x="38" y="789"/>
                  </a:cubicBezTo>
                  <a:close/>
                  <a:moveTo>
                    <a:pt x="33" y="820"/>
                  </a:moveTo>
                  <a:lnTo>
                    <a:pt x="33" y="820"/>
                  </a:lnTo>
                  <a:cubicBezTo>
                    <a:pt x="32" y="824"/>
                    <a:pt x="28" y="827"/>
                    <a:pt x="23" y="826"/>
                  </a:cubicBezTo>
                  <a:cubicBezTo>
                    <a:pt x="19" y="825"/>
                    <a:pt x="16" y="821"/>
                    <a:pt x="17" y="817"/>
                  </a:cubicBezTo>
                  <a:lnTo>
                    <a:pt x="17" y="817"/>
                  </a:lnTo>
                  <a:cubicBezTo>
                    <a:pt x="18" y="812"/>
                    <a:pt x="22" y="809"/>
                    <a:pt x="26" y="810"/>
                  </a:cubicBezTo>
                  <a:cubicBezTo>
                    <a:pt x="30" y="811"/>
                    <a:pt x="33" y="815"/>
                    <a:pt x="33" y="820"/>
                  </a:cubicBezTo>
                  <a:close/>
                  <a:moveTo>
                    <a:pt x="28" y="851"/>
                  </a:moveTo>
                  <a:lnTo>
                    <a:pt x="28" y="851"/>
                  </a:lnTo>
                  <a:cubicBezTo>
                    <a:pt x="27" y="856"/>
                    <a:pt x="23" y="858"/>
                    <a:pt x="18" y="858"/>
                  </a:cubicBezTo>
                  <a:cubicBezTo>
                    <a:pt x="14" y="857"/>
                    <a:pt x="11" y="853"/>
                    <a:pt x="12" y="848"/>
                  </a:cubicBezTo>
                  <a:lnTo>
                    <a:pt x="12" y="848"/>
                  </a:lnTo>
                  <a:cubicBezTo>
                    <a:pt x="13" y="844"/>
                    <a:pt x="17" y="841"/>
                    <a:pt x="21" y="842"/>
                  </a:cubicBezTo>
                  <a:cubicBezTo>
                    <a:pt x="26" y="843"/>
                    <a:pt x="28" y="847"/>
                    <a:pt x="28" y="851"/>
                  </a:cubicBezTo>
                  <a:close/>
                  <a:moveTo>
                    <a:pt x="23" y="883"/>
                  </a:moveTo>
                  <a:lnTo>
                    <a:pt x="23" y="883"/>
                  </a:lnTo>
                  <a:cubicBezTo>
                    <a:pt x="22" y="887"/>
                    <a:pt x="18" y="890"/>
                    <a:pt x="13" y="889"/>
                  </a:cubicBezTo>
                  <a:cubicBezTo>
                    <a:pt x="9" y="888"/>
                    <a:pt x="6" y="884"/>
                    <a:pt x="7" y="880"/>
                  </a:cubicBezTo>
                  <a:lnTo>
                    <a:pt x="7" y="880"/>
                  </a:lnTo>
                  <a:cubicBezTo>
                    <a:pt x="8" y="876"/>
                    <a:pt x="12" y="873"/>
                    <a:pt x="16" y="873"/>
                  </a:cubicBezTo>
                  <a:cubicBezTo>
                    <a:pt x="21" y="874"/>
                    <a:pt x="24" y="878"/>
                    <a:pt x="23" y="883"/>
                  </a:cubicBezTo>
                  <a:close/>
                  <a:moveTo>
                    <a:pt x="20" y="914"/>
                  </a:moveTo>
                  <a:lnTo>
                    <a:pt x="20" y="914"/>
                  </a:lnTo>
                  <a:cubicBezTo>
                    <a:pt x="20" y="918"/>
                    <a:pt x="16" y="922"/>
                    <a:pt x="12" y="921"/>
                  </a:cubicBezTo>
                  <a:cubicBezTo>
                    <a:pt x="7" y="921"/>
                    <a:pt x="4" y="917"/>
                    <a:pt x="4" y="913"/>
                  </a:cubicBezTo>
                  <a:lnTo>
                    <a:pt x="4" y="913"/>
                  </a:lnTo>
                  <a:cubicBezTo>
                    <a:pt x="5" y="908"/>
                    <a:pt x="8" y="905"/>
                    <a:pt x="13" y="905"/>
                  </a:cubicBezTo>
                  <a:cubicBezTo>
                    <a:pt x="17" y="906"/>
                    <a:pt x="21" y="909"/>
                    <a:pt x="20" y="914"/>
                  </a:cubicBezTo>
                  <a:close/>
                  <a:moveTo>
                    <a:pt x="19" y="946"/>
                  </a:moveTo>
                  <a:lnTo>
                    <a:pt x="19" y="946"/>
                  </a:lnTo>
                  <a:cubicBezTo>
                    <a:pt x="18" y="950"/>
                    <a:pt x="15" y="953"/>
                    <a:pt x="10" y="953"/>
                  </a:cubicBezTo>
                  <a:cubicBezTo>
                    <a:pt x="6" y="953"/>
                    <a:pt x="2" y="949"/>
                    <a:pt x="3" y="945"/>
                  </a:cubicBezTo>
                  <a:lnTo>
                    <a:pt x="3" y="945"/>
                  </a:lnTo>
                  <a:cubicBezTo>
                    <a:pt x="3" y="940"/>
                    <a:pt x="7" y="937"/>
                    <a:pt x="11" y="937"/>
                  </a:cubicBezTo>
                  <a:cubicBezTo>
                    <a:pt x="16" y="938"/>
                    <a:pt x="19" y="941"/>
                    <a:pt x="19" y="946"/>
                  </a:cubicBezTo>
                  <a:close/>
                  <a:moveTo>
                    <a:pt x="17" y="978"/>
                  </a:moveTo>
                  <a:lnTo>
                    <a:pt x="17" y="978"/>
                  </a:lnTo>
                  <a:cubicBezTo>
                    <a:pt x="17" y="982"/>
                    <a:pt x="13" y="985"/>
                    <a:pt x="9" y="985"/>
                  </a:cubicBezTo>
                  <a:cubicBezTo>
                    <a:pt x="4" y="985"/>
                    <a:pt x="1" y="981"/>
                    <a:pt x="1" y="977"/>
                  </a:cubicBezTo>
                  <a:lnTo>
                    <a:pt x="1" y="977"/>
                  </a:lnTo>
                  <a:cubicBezTo>
                    <a:pt x="1" y="972"/>
                    <a:pt x="5" y="969"/>
                    <a:pt x="10" y="969"/>
                  </a:cubicBezTo>
                  <a:cubicBezTo>
                    <a:pt x="14" y="969"/>
                    <a:pt x="17" y="973"/>
                    <a:pt x="17" y="978"/>
                  </a:cubicBezTo>
                  <a:close/>
                  <a:moveTo>
                    <a:pt x="16" y="1009"/>
                  </a:moveTo>
                  <a:lnTo>
                    <a:pt x="16" y="1009"/>
                  </a:lnTo>
                  <a:cubicBezTo>
                    <a:pt x="16" y="1014"/>
                    <a:pt x="13" y="1017"/>
                    <a:pt x="8" y="1017"/>
                  </a:cubicBezTo>
                  <a:cubicBezTo>
                    <a:pt x="4" y="1017"/>
                    <a:pt x="0" y="1014"/>
                    <a:pt x="0" y="1009"/>
                  </a:cubicBezTo>
                  <a:lnTo>
                    <a:pt x="0" y="1009"/>
                  </a:lnTo>
                  <a:cubicBezTo>
                    <a:pt x="0" y="1005"/>
                    <a:pt x="4" y="1001"/>
                    <a:pt x="8" y="1001"/>
                  </a:cubicBezTo>
                  <a:cubicBezTo>
                    <a:pt x="13" y="1001"/>
                    <a:pt x="16" y="1005"/>
                    <a:pt x="16" y="1009"/>
                  </a:cubicBezTo>
                  <a:close/>
                  <a:moveTo>
                    <a:pt x="16" y="1041"/>
                  </a:moveTo>
                  <a:lnTo>
                    <a:pt x="16" y="1041"/>
                  </a:lnTo>
                  <a:cubicBezTo>
                    <a:pt x="16" y="1046"/>
                    <a:pt x="13" y="1049"/>
                    <a:pt x="8" y="1049"/>
                  </a:cubicBezTo>
                  <a:cubicBezTo>
                    <a:pt x="4" y="1049"/>
                    <a:pt x="0" y="1046"/>
                    <a:pt x="0" y="1041"/>
                  </a:cubicBezTo>
                  <a:lnTo>
                    <a:pt x="0" y="1041"/>
                  </a:lnTo>
                  <a:cubicBezTo>
                    <a:pt x="0" y="1037"/>
                    <a:pt x="4" y="1033"/>
                    <a:pt x="8" y="1033"/>
                  </a:cubicBezTo>
                  <a:cubicBezTo>
                    <a:pt x="13" y="1033"/>
                    <a:pt x="16" y="1037"/>
                    <a:pt x="16" y="1041"/>
                  </a:cubicBezTo>
                  <a:close/>
                  <a:moveTo>
                    <a:pt x="16" y="1073"/>
                  </a:moveTo>
                  <a:lnTo>
                    <a:pt x="16" y="1073"/>
                  </a:lnTo>
                  <a:cubicBezTo>
                    <a:pt x="16" y="1078"/>
                    <a:pt x="13" y="1081"/>
                    <a:pt x="8" y="1081"/>
                  </a:cubicBezTo>
                  <a:cubicBezTo>
                    <a:pt x="4" y="1081"/>
                    <a:pt x="0" y="1078"/>
                    <a:pt x="0" y="1073"/>
                  </a:cubicBezTo>
                  <a:lnTo>
                    <a:pt x="0" y="1073"/>
                  </a:lnTo>
                  <a:cubicBezTo>
                    <a:pt x="0" y="1069"/>
                    <a:pt x="4" y="1065"/>
                    <a:pt x="8" y="1065"/>
                  </a:cubicBezTo>
                  <a:cubicBezTo>
                    <a:pt x="13" y="1065"/>
                    <a:pt x="16" y="1069"/>
                    <a:pt x="16" y="1073"/>
                  </a:cubicBezTo>
                  <a:close/>
                  <a:moveTo>
                    <a:pt x="16" y="1105"/>
                  </a:moveTo>
                  <a:lnTo>
                    <a:pt x="16" y="1105"/>
                  </a:lnTo>
                  <a:cubicBezTo>
                    <a:pt x="16" y="1110"/>
                    <a:pt x="13" y="1113"/>
                    <a:pt x="8" y="1113"/>
                  </a:cubicBezTo>
                  <a:cubicBezTo>
                    <a:pt x="4" y="1113"/>
                    <a:pt x="0" y="1110"/>
                    <a:pt x="0" y="1105"/>
                  </a:cubicBezTo>
                  <a:lnTo>
                    <a:pt x="0" y="1105"/>
                  </a:lnTo>
                  <a:cubicBezTo>
                    <a:pt x="0" y="1101"/>
                    <a:pt x="4" y="1097"/>
                    <a:pt x="8" y="1097"/>
                  </a:cubicBezTo>
                  <a:cubicBezTo>
                    <a:pt x="13" y="1097"/>
                    <a:pt x="16" y="1101"/>
                    <a:pt x="16" y="1105"/>
                  </a:cubicBezTo>
                  <a:close/>
                  <a:moveTo>
                    <a:pt x="16" y="1137"/>
                  </a:moveTo>
                  <a:lnTo>
                    <a:pt x="16" y="1137"/>
                  </a:lnTo>
                  <a:cubicBezTo>
                    <a:pt x="16" y="1142"/>
                    <a:pt x="13" y="1145"/>
                    <a:pt x="8" y="1145"/>
                  </a:cubicBezTo>
                  <a:cubicBezTo>
                    <a:pt x="4" y="1145"/>
                    <a:pt x="0" y="1142"/>
                    <a:pt x="0" y="1137"/>
                  </a:cubicBezTo>
                  <a:lnTo>
                    <a:pt x="0" y="1137"/>
                  </a:lnTo>
                  <a:cubicBezTo>
                    <a:pt x="0" y="1133"/>
                    <a:pt x="4" y="1129"/>
                    <a:pt x="8" y="1129"/>
                  </a:cubicBezTo>
                  <a:cubicBezTo>
                    <a:pt x="13" y="1129"/>
                    <a:pt x="16" y="1133"/>
                    <a:pt x="16" y="1137"/>
                  </a:cubicBezTo>
                  <a:close/>
                  <a:moveTo>
                    <a:pt x="16" y="1169"/>
                  </a:moveTo>
                  <a:lnTo>
                    <a:pt x="16" y="1169"/>
                  </a:lnTo>
                  <a:cubicBezTo>
                    <a:pt x="16" y="1174"/>
                    <a:pt x="13" y="1177"/>
                    <a:pt x="8" y="1177"/>
                  </a:cubicBezTo>
                  <a:cubicBezTo>
                    <a:pt x="4" y="1177"/>
                    <a:pt x="0" y="1174"/>
                    <a:pt x="0" y="1169"/>
                  </a:cubicBezTo>
                  <a:lnTo>
                    <a:pt x="0" y="1169"/>
                  </a:lnTo>
                  <a:cubicBezTo>
                    <a:pt x="0" y="1165"/>
                    <a:pt x="4" y="1161"/>
                    <a:pt x="8" y="1161"/>
                  </a:cubicBezTo>
                  <a:cubicBezTo>
                    <a:pt x="13" y="1161"/>
                    <a:pt x="16" y="1165"/>
                    <a:pt x="16" y="1169"/>
                  </a:cubicBezTo>
                  <a:close/>
                  <a:moveTo>
                    <a:pt x="16" y="1201"/>
                  </a:moveTo>
                  <a:lnTo>
                    <a:pt x="16" y="1201"/>
                  </a:lnTo>
                  <a:cubicBezTo>
                    <a:pt x="16" y="1206"/>
                    <a:pt x="13" y="1209"/>
                    <a:pt x="8" y="1209"/>
                  </a:cubicBezTo>
                  <a:cubicBezTo>
                    <a:pt x="4" y="1209"/>
                    <a:pt x="0" y="1206"/>
                    <a:pt x="0" y="1201"/>
                  </a:cubicBezTo>
                  <a:lnTo>
                    <a:pt x="0" y="1201"/>
                  </a:lnTo>
                  <a:cubicBezTo>
                    <a:pt x="0" y="1197"/>
                    <a:pt x="4" y="1193"/>
                    <a:pt x="8" y="1193"/>
                  </a:cubicBezTo>
                  <a:cubicBezTo>
                    <a:pt x="13" y="1193"/>
                    <a:pt x="16" y="1197"/>
                    <a:pt x="16" y="1201"/>
                  </a:cubicBezTo>
                  <a:close/>
                  <a:moveTo>
                    <a:pt x="16" y="1233"/>
                  </a:moveTo>
                  <a:lnTo>
                    <a:pt x="16" y="1233"/>
                  </a:lnTo>
                  <a:cubicBezTo>
                    <a:pt x="16" y="1238"/>
                    <a:pt x="13" y="1241"/>
                    <a:pt x="8" y="1241"/>
                  </a:cubicBezTo>
                  <a:cubicBezTo>
                    <a:pt x="4" y="1241"/>
                    <a:pt x="0" y="1238"/>
                    <a:pt x="0" y="1233"/>
                  </a:cubicBezTo>
                  <a:lnTo>
                    <a:pt x="0" y="1233"/>
                  </a:lnTo>
                  <a:cubicBezTo>
                    <a:pt x="0" y="1229"/>
                    <a:pt x="4" y="1225"/>
                    <a:pt x="8" y="1225"/>
                  </a:cubicBezTo>
                  <a:cubicBezTo>
                    <a:pt x="13" y="1225"/>
                    <a:pt x="16" y="1229"/>
                    <a:pt x="16" y="1233"/>
                  </a:cubicBezTo>
                  <a:close/>
                  <a:moveTo>
                    <a:pt x="16" y="1265"/>
                  </a:moveTo>
                  <a:lnTo>
                    <a:pt x="16" y="1265"/>
                  </a:lnTo>
                  <a:cubicBezTo>
                    <a:pt x="16" y="1270"/>
                    <a:pt x="13" y="1273"/>
                    <a:pt x="8" y="1273"/>
                  </a:cubicBezTo>
                  <a:cubicBezTo>
                    <a:pt x="4" y="1273"/>
                    <a:pt x="0" y="1270"/>
                    <a:pt x="0" y="1265"/>
                  </a:cubicBezTo>
                  <a:lnTo>
                    <a:pt x="0" y="1265"/>
                  </a:lnTo>
                  <a:cubicBezTo>
                    <a:pt x="0" y="1261"/>
                    <a:pt x="4" y="1257"/>
                    <a:pt x="8" y="1257"/>
                  </a:cubicBezTo>
                  <a:cubicBezTo>
                    <a:pt x="13" y="1257"/>
                    <a:pt x="16" y="1261"/>
                    <a:pt x="16" y="1265"/>
                  </a:cubicBezTo>
                  <a:close/>
                  <a:moveTo>
                    <a:pt x="16" y="1297"/>
                  </a:moveTo>
                  <a:lnTo>
                    <a:pt x="16" y="1297"/>
                  </a:lnTo>
                  <a:cubicBezTo>
                    <a:pt x="16" y="1302"/>
                    <a:pt x="13" y="1305"/>
                    <a:pt x="8" y="1305"/>
                  </a:cubicBezTo>
                  <a:cubicBezTo>
                    <a:pt x="4" y="1305"/>
                    <a:pt x="0" y="1302"/>
                    <a:pt x="0" y="1297"/>
                  </a:cubicBezTo>
                  <a:lnTo>
                    <a:pt x="0" y="1297"/>
                  </a:lnTo>
                  <a:cubicBezTo>
                    <a:pt x="0" y="1293"/>
                    <a:pt x="4" y="1289"/>
                    <a:pt x="8" y="1289"/>
                  </a:cubicBezTo>
                  <a:cubicBezTo>
                    <a:pt x="13" y="1289"/>
                    <a:pt x="16" y="1293"/>
                    <a:pt x="16" y="1297"/>
                  </a:cubicBezTo>
                  <a:close/>
                  <a:moveTo>
                    <a:pt x="16" y="1329"/>
                  </a:moveTo>
                  <a:lnTo>
                    <a:pt x="16" y="1329"/>
                  </a:lnTo>
                  <a:cubicBezTo>
                    <a:pt x="16" y="1334"/>
                    <a:pt x="13" y="1337"/>
                    <a:pt x="8" y="1337"/>
                  </a:cubicBezTo>
                  <a:cubicBezTo>
                    <a:pt x="4" y="1337"/>
                    <a:pt x="0" y="1334"/>
                    <a:pt x="0" y="1329"/>
                  </a:cubicBezTo>
                  <a:lnTo>
                    <a:pt x="0" y="1329"/>
                  </a:lnTo>
                  <a:cubicBezTo>
                    <a:pt x="0" y="1325"/>
                    <a:pt x="4" y="1321"/>
                    <a:pt x="8" y="1321"/>
                  </a:cubicBezTo>
                  <a:cubicBezTo>
                    <a:pt x="13" y="1321"/>
                    <a:pt x="16" y="1325"/>
                    <a:pt x="16" y="1329"/>
                  </a:cubicBezTo>
                  <a:close/>
                  <a:moveTo>
                    <a:pt x="16" y="1361"/>
                  </a:moveTo>
                  <a:lnTo>
                    <a:pt x="16" y="1361"/>
                  </a:lnTo>
                  <a:cubicBezTo>
                    <a:pt x="16" y="1366"/>
                    <a:pt x="13" y="1369"/>
                    <a:pt x="8" y="1369"/>
                  </a:cubicBezTo>
                  <a:cubicBezTo>
                    <a:pt x="4" y="1369"/>
                    <a:pt x="0" y="1366"/>
                    <a:pt x="0" y="1361"/>
                  </a:cubicBezTo>
                  <a:lnTo>
                    <a:pt x="0" y="1361"/>
                  </a:lnTo>
                  <a:cubicBezTo>
                    <a:pt x="0" y="1357"/>
                    <a:pt x="4" y="1353"/>
                    <a:pt x="8" y="1353"/>
                  </a:cubicBezTo>
                  <a:cubicBezTo>
                    <a:pt x="13" y="1353"/>
                    <a:pt x="16" y="1357"/>
                    <a:pt x="16" y="1361"/>
                  </a:cubicBezTo>
                  <a:close/>
                  <a:moveTo>
                    <a:pt x="16" y="1393"/>
                  </a:moveTo>
                  <a:lnTo>
                    <a:pt x="16" y="1393"/>
                  </a:lnTo>
                  <a:cubicBezTo>
                    <a:pt x="16" y="1398"/>
                    <a:pt x="13" y="1401"/>
                    <a:pt x="8" y="1401"/>
                  </a:cubicBezTo>
                  <a:cubicBezTo>
                    <a:pt x="4" y="1401"/>
                    <a:pt x="0" y="1398"/>
                    <a:pt x="0" y="1393"/>
                  </a:cubicBezTo>
                  <a:lnTo>
                    <a:pt x="0" y="1393"/>
                  </a:lnTo>
                  <a:cubicBezTo>
                    <a:pt x="0" y="1389"/>
                    <a:pt x="4" y="1385"/>
                    <a:pt x="8" y="1385"/>
                  </a:cubicBezTo>
                  <a:cubicBezTo>
                    <a:pt x="13" y="1385"/>
                    <a:pt x="16" y="1389"/>
                    <a:pt x="16" y="1393"/>
                  </a:cubicBezTo>
                  <a:close/>
                  <a:moveTo>
                    <a:pt x="16" y="1425"/>
                  </a:moveTo>
                  <a:lnTo>
                    <a:pt x="16" y="1425"/>
                  </a:lnTo>
                  <a:cubicBezTo>
                    <a:pt x="16" y="1430"/>
                    <a:pt x="13" y="1433"/>
                    <a:pt x="8" y="1433"/>
                  </a:cubicBezTo>
                  <a:cubicBezTo>
                    <a:pt x="4" y="1433"/>
                    <a:pt x="0" y="1430"/>
                    <a:pt x="0" y="1425"/>
                  </a:cubicBezTo>
                  <a:lnTo>
                    <a:pt x="0" y="1425"/>
                  </a:lnTo>
                  <a:cubicBezTo>
                    <a:pt x="0" y="1421"/>
                    <a:pt x="4" y="1417"/>
                    <a:pt x="8" y="1417"/>
                  </a:cubicBezTo>
                  <a:cubicBezTo>
                    <a:pt x="13" y="1417"/>
                    <a:pt x="16" y="1421"/>
                    <a:pt x="16" y="1425"/>
                  </a:cubicBezTo>
                  <a:close/>
                  <a:moveTo>
                    <a:pt x="16" y="1457"/>
                  </a:moveTo>
                  <a:lnTo>
                    <a:pt x="16" y="1457"/>
                  </a:lnTo>
                  <a:cubicBezTo>
                    <a:pt x="16" y="1462"/>
                    <a:pt x="13" y="1465"/>
                    <a:pt x="8" y="1465"/>
                  </a:cubicBezTo>
                  <a:cubicBezTo>
                    <a:pt x="4" y="1465"/>
                    <a:pt x="0" y="1462"/>
                    <a:pt x="0" y="1457"/>
                  </a:cubicBezTo>
                  <a:lnTo>
                    <a:pt x="0" y="1457"/>
                  </a:lnTo>
                  <a:cubicBezTo>
                    <a:pt x="0" y="1453"/>
                    <a:pt x="4" y="1449"/>
                    <a:pt x="8" y="1449"/>
                  </a:cubicBezTo>
                  <a:cubicBezTo>
                    <a:pt x="13" y="1449"/>
                    <a:pt x="16" y="1453"/>
                    <a:pt x="16" y="1457"/>
                  </a:cubicBezTo>
                  <a:close/>
                  <a:moveTo>
                    <a:pt x="16" y="1489"/>
                  </a:moveTo>
                  <a:lnTo>
                    <a:pt x="16" y="1489"/>
                  </a:lnTo>
                  <a:cubicBezTo>
                    <a:pt x="16" y="1494"/>
                    <a:pt x="13" y="1497"/>
                    <a:pt x="8" y="1497"/>
                  </a:cubicBezTo>
                  <a:cubicBezTo>
                    <a:pt x="4" y="1497"/>
                    <a:pt x="0" y="1494"/>
                    <a:pt x="0" y="1489"/>
                  </a:cubicBezTo>
                  <a:lnTo>
                    <a:pt x="0" y="1489"/>
                  </a:lnTo>
                  <a:cubicBezTo>
                    <a:pt x="0" y="1485"/>
                    <a:pt x="4" y="1481"/>
                    <a:pt x="8" y="1481"/>
                  </a:cubicBezTo>
                  <a:cubicBezTo>
                    <a:pt x="13" y="1481"/>
                    <a:pt x="16" y="1485"/>
                    <a:pt x="16" y="1489"/>
                  </a:cubicBezTo>
                  <a:close/>
                  <a:moveTo>
                    <a:pt x="16" y="1521"/>
                  </a:moveTo>
                  <a:lnTo>
                    <a:pt x="16" y="1521"/>
                  </a:lnTo>
                  <a:cubicBezTo>
                    <a:pt x="16" y="1526"/>
                    <a:pt x="13" y="1529"/>
                    <a:pt x="8" y="1529"/>
                  </a:cubicBezTo>
                  <a:cubicBezTo>
                    <a:pt x="4" y="1529"/>
                    <a:pt x="0" y="1526"/>
                    <a:pt x="0" y="1521"/>
                  </a:cubicBezTo>
                  <a:lnTo>
                    <a:pt x="0" y="1521"/>
                  </a:lnTo>
                  <a:cubicBezTo>
                    <a:pt x="0" y="1517"/>
                    <a:pt x="4" y="1513"/>
                    <a:pt x="8" y="1513"/>
                  </a:cubicBezTo>
                  <a:cubicBezTo>
                    <a:pt x="13" y="1513"/>
                    <a:pt x="16" y="1517"/>
                    <a:pt x="16" y="1521"/>
                  </a:cubicBezTo>
                  <a:close/>
                  <a:moveTo>
                    <a:pt x="16" y="1553"/>
                  </a:moveTo>
                  <a:lnTo>
                    <a:pt x="16" y="1553"/>
                  </a:lnTo>
                  <a:cubicBezTo>
                    <a:pt x="16" y="1558"/>
                    <a:pt x="13" y="1561"/>
                    <a:pt x="8" y="1561"/>
                  </a:cubicBezTo>
                  <a:cubicBezTo>
                    <a:pt x="4" y="1561"/>
                    <a:pt x="0" y="1558"/>
                    <a:pt x="0" y="1553"/>
                  </a:cubicBezTo>
                  <a:lnTo>
                    <a:pt x="0" y="1553"/>
                  </a:lnTo>
                  <a:cubicBezTo>
                    <a:pt x="0" y="1549"/>
                    <a:pt x="4" y="1545"/>
                    <a:pt x="8" y="1545"/>
                  </a:cubicBezTo>
                  <a:cubicBezTo>
                    <a:pt x="13" y="1545"/>
                    <a:pt x="16" y="1549"/>
                    <a:pt x="16" y="1553"/>
                  </a:cubicBezTo>
                  <a:close/>
                  <a:moveTo>
                    <a:pt x="16" y="1585"/>
                  </a:moveTo>
                  <a:lnTo>
                    <a:pt x="16" y="1585"/>
                  </a:lnTo>
                  <a:cubicBezTo>
                    <a:pt x="16" y="1590"/>
                    <a:pt x="13" y="1593"/>
                    <a:pt x="8" y="1593"/>
                  </a:cubicBezTo>
                  <a:cubicBezTo>
                    <a:pt x="4" y="1593"/>
                    <a:pt x="0" y="1590"/>
                    <a:pt x="0" y="1585"/>
                  </a:cubicBezTo>
                  <a:lnTo>
                    <a:pt x="0" y="1585"/>
                  </a:lnTo>
                  <a:cubicBezTo>
                    <a:pt x="0" y="1581"/>
                    <a:pt x="4" y="1577"/>
                    <a:pt x="8" y="1577"/>
                  </a:cubicBezTo>
                  <a:cubicBezTo>
                    <a:pt x="13" y="1577"/>
                    <a:pt x="16" y="1581"/>
                    <a:pt x="16" y="1585"/>
                  </a:cubicBezTo>
                  <a:close/>
                  <a:moveTo>
                    <a:pt x="16" y="1617"/>
                  </a:moveTo>
                  <a:lnTo>
                    <a:pt x="16" y="1618"/>
                  </a:lnTo>
                  <a:cubicBezTo>
                    <a:pt x="16" y="1622"/>
                    <a:pt x="13" y="1626"/>
                    <a:pt x="8" y="1626"/>
                  </a:cubicBezTo>
                  <a:cubicBezTo>
                    <a:pt x="4" y="1626"/>
                    <a:pt x="0" y="1622"/>
                    <a:pt x="0" y="1618"/>
                  </a:cubicBezTo>
                  <a:lnTo>
                    <a:pt x="0" y="1617"/>
                  </a:lnTo>
                  <a:cubicBezTo>
                    <a:pt x="0" y="1613"/>
                    <a:pt x="4" y="1609"/>
                    <a:pt x="8" y="1609"/>
                  </a:cubicBezTo>
                  <a:cubicBezTo>
                    <a:pt x="13" y="1609"/>
                    <a:pt x="16" y="1613"/>
                    <a:pt x="16" y="1617"/>
                  </a:cubicBezTo>
                  <a:close/>
                  <a:moveTo>
                    <a:pt x="16" y="1650"/>
                  </a:moveTo>
                  <a:lnTo>
                    <a:pt x="16" y="1650"/>
                  </a:lnTo>
                  <a:cubicBezTo>
                    <a:pt x="16" y="1654"/>
                    <a:pt x="13" y="1658"/>
                    <a:pt x="8" y="1658"/>
                  </a:cubicBezTo>
                  <a:cubicBezTo>
                    <a:pt x="4" y="1658"/>
                    <a:pt x="0" y="1654"/>
                    <a:pt x="0" y="1650"/>
                  </a:cubicBezTo>
                  <a:lnTo>
                    <a:pt x="0" y="1650"/>
                  </a:lnTo>
                  <a:cubicBezTo>
                    <a:pt x="0" y="1645"/>
                    <a:pt x="4" y="1642"/>
                    <a:pt x="8" y="1642"/>
                  </a:cubicBezTo>
                  <a:cubicBezTo>
                    <a:pt x="13" y="1642"/>
                    <a:pt x="16" y="1645"/>
                    <a:pt x="16" y="1650"/>
                  </a:cubicBezTo>
                  <a:close/>
                  <a:moveTo>
                    <a:pt x="16" y="1682"/>
                  </a:moveTo>
                  <a:lnTo>
                    <a:pt x="16" y="1682"/>
                  </a:lnTo>
                  <a:cubicBezTo>
                    <a:pt x="16" y="1686"/>
                    <a:pt x="13" y="1690"/>
                    <a:pt x="8" y="1690"/>
                  </a:cubicBezTo>
                  <a:cubicBezTo>
                    <a:pt x="4" y="1690"/>
                    <a:pt x="0" y="1686"/>
                    <a:pt x="0" y="1682"/>
                  </a:cubicBezTo>
                  <a:lnTo>
                    <a:pt x="0" y="1682"/>
                  </a:lnTo>
                  <a:cubicBezTo>
                    <a:pt x="0" y="1677"/>
                    <a:pt x="4" y="1674"/>
                    <a:pt x="8" y="1674"/>
                  </a:cubicBezTo>
                  <a:cubicBezTo>
                    <a:pt x="13" y="1674"/>
                    <a:pt x="16" y="1677"/>
                    <a:pt x="16" y="1682"/>
                  </a:cubicBezTo>
                  <a:close/>
                  <a:moveTo>
                    <a:pt x="16" y="1714"/>
                  </a:moveTo>
                  <a:lnTo>
                    <a:pt x="16" y="1714"/>
                  </a:lnTo>
                  <a:cubicBezTo>
                    <a:pt x="16" y="1718"/>
                    <a:pt x="13" y="1722"/>
                    <a:pt x="8" y="1722"/>
                  </a:cubicBezTo>
                  <a:cubicBezTo>
                    <a:pt x="4" y="1722"/>
                    <a:pt x="0" y="1718"/>
                    <a:pt x="0" y="1714"/>
                  </a:cubicBezTo>
                  <a:lnTo>
                    <a:pt x="0" y="1714"/>
                  </a:lnTo>
                  <a:cubicBezTo>
                    <a:pt x="0" y="1709"/>
                    <a:pt x="4" y="1706"/>
                    <a:pt x="8" y="1706"/>
                  </a:cubicBezTo>
                  <a:cubicBezTo>
                    <a:pt x="13" y="1706"/>
                    <a:pt x="16" y="1709"/>
                    <a:pt x="16" y="1714"/>
                  </a:cubicBezTo>
                  <a:close/>
                  <a:moveTo>
                    <a:pt x="16" y="1746"/>
                  </a:moveTo>
                  <a:lnTo>
                    <a:pt x="16" y="1746"/>
                  </a:lnTo>
                  <a:cubicBezTo>
                    <a:pt x="16" y="1750"/>
                    <a:pt x="13" y="1754"/>
                    <a:pt x="8" y="1754"/>
                  </a:cubicBezTo>
                  <a:cubicBezTo>
                    <a:pt x="4" y="1754"/>
                    <a:pt x="0" y="1750"/>
                    <a:pt x="0" y="1746"/>
                  </a:cubicBezTo>
                  <a:lnTo>
                    <a:pt x="0" y="1746"/>
                  </a:lnTo>
                  <a:cubicBezTo>
                    <a:pt x="0" y="1741"/>
                    <a:pt x="4" y="1738"/>
                    <a:pt x="8" y="1738"/>
                  </a:cubicBezTo>
                  <a:cubicBezTo>
                    <a:pt x="13" y="1738"/>
                    <a:pt x="16" y="1741"/>
                    <a:pt x="16" y="1746"/>
                  </a:cubicBezTo>
                  <a:close/>
                  <a:moveTo>
                    <a:pt x="16" y="1778"/>
                  </a:moveTo>
                  <a:lnTo>
                    <a:pt x="16" y="1778"/>
                  </a:lnTo>
                  <a:cubicBezTo>
                    <a:pt x="16" y="1782"/>
                    <a:pt x="13" y="1786"/>
                    <a:pt x="8" y="1786"/>
                  </a:cubicBezTo>
                  <a:cubicBezTo>
                    <a:pt x="4" y="1786"/>
                    <a:pt x="0" y="1782"/>
                    <a:pt x="0" y="1778"/>
                  </a:cubicBezTo>
                  <a:lnTo>
                    <a:pt x="0" y="1778"/>
                  </a:lnTo>
                  <a:cubicBezTo>
                    <a:pt x="0" y="1773"/>
                    <a:pt x="4" y="1770"/>
                    <a:pt x="8" y="1770"/>
                  </a:cubicBezTo>
                  <a:cubicBezTo>
                    <a:pt x="13" y="1770"/>
                    <a:pt x="16" y="1773"/>
                    <a:pt x="16" y="1778"/>
                  </a:cubicBezTo>
                  <a:close/>
                  <a:moveTo>
                    <a:pt x="16" y="1810"/>
                  </a:moveTo>
                  <a:lnTo>
                    <a:pt x="16" y="1810"/>
                  </a:lnTo>
                  <a:cubicBezTo>
                    <a:pt x="16" y="1814"/>
                    <a:pt x="13" y="1818"/>
                    <a:pt x="8" y="1818"/>
                  </a:cubicBezTo>
                  <a:cubicBezTo>
                    <a:pt x="4" y="1818"/>
                    <a:pt x="0" y="1814"/>
                    <a:pt x="0" y="1810"/>
                  </a:cubicBezTo>
                  <a:lnTo>
                    <a:pt x="0" y="1810"/>
                  </a:lnTo>
                  <a:cubicBezTo>
                    <a:pt x="0" y="1805"/>
                    <a:pt x="4" y="1802"/>
                    <a:pt x="8" y="1802"/>
                  </a:cubicBezTo>
                  <a:cubicBezTo>
                    <a:pt x="13" y="1802"/>
                    <a:pt x="16" y="1805"/>
                    <a:pt x="16" y="1810"/>
                  </a:cubicBezTo>
                  <a:close/>
                  <a:moveTo>
                    <a:pt x="16" y="1842"/>
                  </a:moveTo>
                  <a:lnTo>
                    <a:pt x="16" y="1842"/>
                  </a:lnTo>
                  <a:cubicBezTo>
                    <a:pt x="16" y="1846"/>
                    <a:pt x="13" y="1850"/>
                    <a:pt x="8" y="1850"/>
                  </a:cubicBezTo>
                  <a:cubicBezTo>
                    <a:pt x="4" y="1850"/>
                    <a:pt x="0" y="1846"/>
                    <a:pt x="0" y="1842"/>
                  </a:cubicBezTo>
                  <a:lnTo>
                    <a:pt x="0" y="1842"/>
                  </a:lnTo>
                  <a:cubicBezTo>
                    <a:pt x="0" y="1837"/>
                    <a:pt x="4" y="1834"/>
                    <a:pt x="8" y="1834"/>
                  </a:cubicBezTo>
                  <a:cubicBezTo>
                    <a:pt x="13" y="1834"/>
                    <a:pt x="16" y="1837"/>
                    <a:pt x="16" y="1842"/>
                  </a:cubicBezTo>
                  <a:close/>
                  <a:moveTo>
                    <a:pt x="16" y="1874"/>
                  </a:moveTo>
                  <a:lnTo>
                    <a:pt x="16" y="1874"/>
                  </a:lnTo>
                  <a:cubicBezTo>
                    <a:pt x="16" y="1878"/>
                    <a:pt x="13" y="1882"/>
                    <a:pt x="8" y="1882"/>
                  </a:cubicBezTo>
                  <a:cubicBezTo>
                    <a:pt x="4" y="1882"/>
                    <a:pt x="0" y="1878"/>
                    <a:pt x="0" y="1874"/>
                  </a:cubicBezTo>
                  <a:lnTo>
                    <a:pt x="0" y="1874"/>
                  </a:lnTo>
                  <a:cubicBezTo>
                    <a:pt x="0" y="1869"/>
                    <a:pt x="4" y="1866"/>
                    <a:pt x="8" y="1866"/>
                  </a:cubicBezTo>
                  <a:cubicBezTo>
                    <a:pt x="13" y="1866"/>
                    <a:pt x="16" y="1869"/>
                    <a:pt x="16" y="1874"/>
                  </a:cubicBezTo>
                  <a:close/>
                  <a:moveTo>
                    <a:pt x="16" y="1906"/>
                  </a:moveTo>
                  <a:lnTo>
                    <a:pt x="16" y="1906"/>
                  </a:lnTo>
                  <a:cubicBezTo>
                    <a:pt x="16" y="1910"/>
                    <a:pt x="13" y="1914"/>
                    <a:pt x="8" y="1914"/>
                  </a:cubicBezTo>
                  <a:cubicBezTo>
                    <a:pt x="4" y="1914"/>
                    <a:pt x="0" y="1910"/>
                    <a:pt x="0" y="1906"/>
                  </a:cubicBezTo>
                  <a:lnTo>
                    <a:pt x="0" y="1906"/>
                  </a:lnTo>
                  <a:cubicBezTo>
                    <a:pt x="0" y="1901"/>
                    <a:pt x="4" y="1898"/>
                    <a:pt x="8" y="1898"/>
                  </a:cubicBezTo>
                  <a:cubicBezTo>
                    <a:pt x="13" y="1898"/>
                    <a:pt x="16" y="1901"/>
                    <a:pt x="16" y="1906"/>
                  </a:cubicBezTo>
                  <a:close/>
                  <a:moveTo>
                    <a:pt x="16" y="1938"/>
                  </a:moveTo>
                  <a:lnTo>
                    <a:pt x="16" y="1938"/>
                  </a:lnTo>
                  <a:cubicBezTo>
                    <a:pt x="16" y="1942"/>
                    <a:pt x="13" y="1946"/>
                    <a:pt x="8" y="1946"/>
                  </a:cubicBezTo>
                  <a:cubicBezTo>
                    <a:pt x="4" y="1946"/>
                    <a:pt x="0" y="1942"/>
                    <a:pt x="0" y="1938"/>
                  </a:cubicBezTo>
                  <a:lnTo>
                    <a:pt x="0" y="1938"/>
                  </a:lnTo>
                  <a:cubicBezTo>
                    <a:pt x="0" y="1933"/>
                    <a:pt x="4" y="1930"/>
                    <a:pt x="8" y="1930"/>
                  </a:cubicBezTo>
                  <a:cubicBezTo>
                    <a:pt x="13" y="1930"/>
                    <a:pt x="16" y="1933"/>
                    <a:pt x="16" y="1938"/>
                  </a:cubicBezTo>
                  <a:close/>
                  <a:moveTo>
                    <a:pt x="16" y="1970"/>
                  </a:moveTo>
                  <a:lnTo>
                    <a:pt x="16" y="1970"/>
                  </a:lnTo>
                  <a:cubicBezTo>
                    <a:pt x="16" y="1974"/>
                    <a:pt x="13" y="1978"/>
                    <a:pt x="8" y="1978"/>
                  </a:cubicBezTo>
                  <a:cubicBezTo>
                    <a:pt x="4" y="1978"/>
                    <a:pt x="0" y="1974"/>
                    <a:pt x="0" y="1970"/>
                  </a:cubicBezTo>
                  <a:lnTo>
                    <a:pt x="0" y="1970"/>
                  </a:lnTo>
                  <a:cubicBezTo>
                    <a:pt x="0" y="1965"/>
                    <a:pt x="4" y="1962"/>
                    <a:pt x="8" y="1962"/>
                  </a:cubicBezTo>
                  <a:cubicBezTo>
                    <a:pt x="13" y="1962"/>
                    <a:pt x="16" y="1965"/>
                    <a:pt x="16" y="1970"/>
                  </a:cubicBezTo>
                  <a:close/>
                  <a:moveTo>
                    <a:pt x="16" y="2002"/>
                  </a:moveTo>
                  <a:lnTo>
                    <a:pt x="16" y="2002"/>
                  </a:lnTo>
                  <a:cubicBezTo>
                    <a:pt x="16" y="2006"/>
                    <a:pt x="13" y="2010"/>
                    <a:pt x="8" y="2010"/>
                  </a:cubicBezTo>
                  <a:cubicBezTo>
                    <a:pt x="4" y="2010"/>
                    <a:pt x="0" y="2006"/>
                    <a:pt x="0" y="2002"/>
                  </a:cubicBezTo>
                  <a:lnTo>
                    <a:pt x="0" y="2002"/>
                  </a:lnTo>
                  <a:cubicBezTo>
                    <a:pt x="0" y="1997"/>
                    <a:pt x="4" y="1994"/>
                    <a:pt x="8" y="1994"/>
                  </a:cubicBezTo>
                  <a:cubicBezTo>
                    <a:pt x="13" y="1994"/>
                    <a:pt x="16" y="1997"/>
                    <a:pt x="16" y="2002"/>
                  </a:cubicBezTo>
                  <a:close/>
                  <a:moveTo>
                    <a:pt x="16" y="2034"/>
                  </a:moveTo>
                  <a:lnTo>
                    <a:pt x="16" y="2034"/>
                  </a:lnTo>
                  <a:cubicBezTo>
                    <a:pt x="16" y="2038"/>
                    <a:pt x="13" y="2042"/>
                    <a:pt x="8" y="2042"/>
                  </a:cubicBezTo>
                  <a:cubicBezTo>
                    <a:pt x="4" y="2042"/>
                    <a:pt x="0" y="2038"/>
                    <a:pt x="0" y="2034"/>
                  </a:cubicBezTo>
                  <a:lnTo>
                    <a:pt x="0" y="2034"/>
                  </a:lnTo>
                  <a:cubicBezTo>
                    <a:pt x="0" y="2029"/>
                    <a:pt x="4" y="2026"/>
                    <a:pt x="8" y="2026"/>
                  </a:cubicBezTo>
                  <a:cubicBezTo>
                    <a:pt x="13" y="2026"/>
                    <a:pt x="16" y="2029"/>
                    <a:pt x="16" y="2034"/>
                  </a:cubicBezTo>
                  <a:close/>
                  <a:moveTo>
                    <a:pt x="16" y="2066"/>
                  </a:moveTo>
                  <a:lnTo>
                    <a:pt x="16" y="2066"/>
                  </a:lnTo>
                  <a:cubicBezTo>
                    <a:pt x="16" y="2070"/>
                    <a:pt x="13" y="2074"/>
                    <a:pt x="8" y="2074"/>
                  </a:cubicBezTo>
                  <a:cubicBezTo>
                    <a:pt x="4" y="2074"/>
                    <a:pt x="0" y="2070"/>
                    <a:pt x="0" y="2066"/>
                  </a:cubicBezTo>
                  <a:lnTo>
                    <a:pt x="0" y="2066"/>
                  </a:lnTo>
                  <a:cubicBezTo>
                    <a:pt x="0" y="2061"/>
                    <a:pt x="4" y="2058"/>
                    <a:pt x="8" y="2058"/>
                  </a:cubicBezTo>
                  <a:cubicBezTo>
                    <a:pt x="13" y="2058"/>
                    <a:pt x="16" y="2061"/>
                    <a:pt x="16" y="2066"/>
                  </a:cubicBezTo>
                  <a:close/>
                  <a:moveTo>
                    <a:pt x="16" y="2098"/>
                  </a:moveTo>
                  <a:lnTo>
                    <a:pt x="16" y="2098"/>
                  </a:lnTo>
                  <a:cubicBezTo>
                    <a:pt x="16" y="2102"/>
                    <a:pt x="13" y="2106"/>
                    <a:pt x="8" y="2106"/>
                  </a:cubicBezTo>
                  <a:cubicBezTo>
                    <a:pt x="4" y="2106"/>
                    <a:pt x="0" y="2102"/>
                    <a:pt x="0" y="2098"/>
                  </a:cubicBezTo>
                  <a:lnTo>
                    <a:pt x="0" y="2098"/>
                  </a:lnTo>
                  <a:cubicBezTo>
                    <a:pt x="0" y="2093"/>
                    <a:pt x="4" y="2090"/>
                    <a:pt x="8" y="2090"/>
                  </a:cubicBezTo>
                  <a:cubicBezTo>
                    <a:pt x="13" y="2090"/>
                    <a:pt x="16" y="2093"/>
                    <a:pt x="16" y="2098"/>
                  </a:cubicBezTo>
                  <a:close/>
                  <a:moveTo>
                    <a:pt x="16" y="2130"/>
                  </a:moveTo>
                  <a:lnTo>
                    <a:pt x="16" y="2130"/>
                  </a:lnTo>
                  <a:cubicBezTo>
                    <a:pt x="16" y="2134"/>
                    <a:pt x="13" y="2138"/>
                    <a:pt x="8" y="2138"/>
                  </a:cubicBezTo>
                  <a:cubicBezTo>
                    <a:pt x="4" y="2138"/>
                    <a:pt x="0" y="2134"/>
                    <a:pt x="0" y="2130"/>
                  </a:cubicBezTo>
                  <a:lnTo>
                    <a:pt x="0" y="2130"/>
                  </a:lnTo>
                  <a:cubicBezTo>
                    <a:pt x="0" y="2125"/>
                    <a:pt x="4" y="2122"/>
                    <a:pt x="8" y="2122"/>
                  </a:cubicBezTo>
                  <a:cubicBezTo>
                    <a:pt x="13" y="2122"/>
                    <a:pt x="16" y="2125"/>
                    <a:pt x="16" y="2130"/>
                  </a:cubicBezTo>
                  <a:close/>
                  <a:moveTo>
                    <a:pt x="16" y="2162"/>
                  </a:moveTo>
                  <a:lnTo>
                    <a:pt x="16" y="2162"/>
                  </a:lnTo>
                  <a:cubicBezTo>
                    <a:pt x="16" y="2166"/>
                    <a:pt x="13" y="2170"/>
                    <a:pt x="8" y="2170"/>
                  </a:cubicBezTo>
                  <a:cubicBezTo>
                    <a:pt x="4" y="2170"/>
                    <a:pt x="0" y="2166"/>
                    <a:pt x="0" y="2162"/>
                  </a:cubicBezTo>
                  <a:lnTo>
                    <a:pt x="0" y="2162"/>
                  </a:lnTo>
                  <a:cubicBezTo>
                    <a:pt x="0" y="2157"/>
                    <a:pt x="4" y="2154"/>
                    <a:pt x="8" y="2154"/>
                  </a:cubicBezTo>
                  <a:cubicBezTo>
                    <a:pt x="13" y="2154"/>
                    <a:pt x="16" y="2157"/>
                    <a:pt x="16" y="2162"/>
                  </a:cubicBezTo>
                  <a:close/>
                  <a:moveTo>
                    <a:pt x="16" y="2194"/>
                  </a:moveTo>
                  <a:lnTo>
                    <a:pt x="16" y="2194"/>
                  </a:lnTo>
                  <a:cubicBezTo>
                    <a:pt x="16" y="2198"/>
                    <a:pt x="13" y="2202"/>
                    <a:pt x="8" y="2202"/>
                  </a:cubicBezTo>
                  <a:cubicBezTo>
                    <a:pt x="4" y="2202"/>
                    <a:pt x="0" y="2198"/>
                    <a:pt x="0" y="2194"/>
                  </a:cubicBezTo>
                  <a:lnTo>
                    <a:pt x="0" y="2194"/>
                  </a:lnTo>
                  <a:cubicBezTo>
                    <a:pt x="0" y="2189"/>
                    <a:pt x="4" y="2186"/>
                    <a:pt x="8" y="2186"/>
                  </a:cubicBezTo>
                  <a:cubicBezTo>
                    <a:pt x="13" y="2186"/>
                    <a:pt x="16" y="2189"/>
                    <a:pt x="16" y="2194"/>
                  </a:cubicBezTo>
                  <a:close/>
                  <a:moveTo>
                    <a:pt x="16" y="2226"/>
                  </a:moveTo>
                  <a:lnTo>
                    <a:pt x="16" y="2226"/>
                  </a:lnTo>
                  <a:cubicBezTo>
                    <a:pt x="16" y="2230"/>
                    <a:pt x="13" y="2234"/>
                    <a:pt x="8" y="2234"/>
                  </a:cubicBezTo>
                  <a:cubicBezTo>
                    <a:pt x="4" y="2234"/>
                    <a:pt x="0" y="2230"/>
                    <a:pt x="0" y="2226"/>
                  </a:cubicBezTo>
                  <a:lnTo>
                    <a:pt x="0" y="2226"/>
                  </a:lnTo>
                  <a:cubicBezTo>
                    <a:pt x="0" y="2221"/>
                    <a:pt x="4" y="2218"/>
                    <a:pt x="8" y="2218"/>
                  </a:cubicBezTo>
                  <a:cubicBezTo>
                    <a:pt x="13" y="2218"/>
                    <a:pt x="16" y="2221"/>
                    <a:pt x="16" y="2226"/>
                  </a:cubicBezTo>
                  <a:close/>
                  <a:moveTo>
                    <a:pt x="16" y="2258"/>
                  </a:moveTo>
                  <a:lnTo>
                    <a:pt x="16" y="2258"/>
                  </a:lnTo>
                  <a:cubicBezTo>
                    <a:pt x="16" y="2262"/>
                    <a:pt x="13" y="2266"/>
                    <a:pt x="8" y="2266"/>
                  </a:cubicBezTo>
                  <a:cubicBezTo>
                    <a:pt x="4" y="2266"/>
                    <a:pt x="0" y="2262"/>
                    <a:pt x="0" y="2258"/>
                  </a:cubicBezTo>
                  <a:lnTo>
                    <a:pt x="0" y="2258"/>
                  </a:lnTo>
                  <a:cubicBezTo>
                    <a:pt x="0" y="2253"/>
                    <a:pt x="4" y="2250"/>
                    <a:pt x="8" y="2250"/>
                  </a:cubicBezTo>
                  <a:cubicBezTo>
                    <a:pt x="13" y="2250"/>
                    <a:pt x="16" y="2253"/>
                    <a:pt x="16" y="2258"/>
                  </a:cubicBezTo>
                  <a:close/>
                  <a:moveTo>
                    <a:pt x="16" y="2290"/>
                  </a:moveTo>
                  <a:lnTo>
                    <a:pt x="16" y="2290"/>
                  </a:lnTo>
                  <a:cubicBezTo>
                    <a:pt x="16" y="2294"/>
                    <a:pt x="13" y="2298"/>
                    <a:pt x="8" y="2298"/>
                  </a:cubicBezTo>
                  <a:cubicBezTo>
                    <a:pt x="4" y="2298"/>
                    <a:pt x="0" y="2294"/>
                    <a:pt x="0" y="2290"/>
                  </a:cubicBezTo>
                  <a:lnTo>
                    <a:pt x="0" y="2290"/>
                  </a:lnTo>
                  <a:cubicBezTo>
                    <a:pt x="0" y="2285"/>
                    <a:pt x="4" y="2282"/>
                    <a:pt x="8" y="2282"/>
                  </a:cubicBezTo>
                  <a:cubicBezTo>
                    <a:pt x="13" y="2282"/>
                    <a:pt x="16" y="2285"/>
                    <a:pt x="16" y="2290"/>
                  </a:cubicBezTo>
                  <a:close/>
                  <a:moveTo>
                    <a:pt x="16" y="2322"/>
                  </a:moveTo>
                  <a:lnTo>
                    <a:pt x="16" y="2322"/>
                  </a:lnTo>
                  <a:cubicBezTo>
                    <a:pt x="16" y="2326"/>
                    <a:pt x="13" y="2330"/>
                    <a:pt x="8" y="2330"/>
                  </a:cubicBezTo>
                  <a:cubicBezTo>
                    <a:pt x="4" y="2330"/>
                    <a:pt x="0" y="2326"/>
                    <a:pt x="0" y="2322"/>
                  </a:cubicBezTo>
                  <a:lnTo>
                    <a:pt x="0" y="2322"/>
                  </a:lnTo>
                  <a:cubicBezTo>
                    <a:pt x="0" y="2317"/>
                    <a:pt x="4" y="2314"/>
                    <a:pt x="8" y="2314"/>
                  </a:cubicBezTo>
                  <a:cubicBezTo>
                    <a:pt x="13" y="2314"/>
                    <a:pt x="16" y="2317"/>
                    <a:pt x="16" y="2322"/>
                  </a:cubicBezTo>
                  <a:close/>
                  <a:moveTo>
                    <a:pt x="16" y="2354"/>
                  </a:moveTo>
                  <a:lnTo>
                    <a:pt x="16" y="2354"/>
                  </a:lnTo>
                  <a:cubicBezTo>
                    <a:pt x="16" y="2358"/>
                    <a:pt x="13" y="2362"/>
                    <a:pt x="8" y="2362"/>
                  </a:cubicBezTo>
                  <a:cubicBezTo>
                    <a:pt x="4" y="2362"/>
                    <a:pt x="0" y="2358"/>
                    <a:pt x="0" y="2354"/>
                  </a:cubicBezTo>
                  <a:lnTo>
                    <a:pt x="0" y="2354"/>
                  </a:lnTo>
                  <a:cubicBezTo>
                    <a:pt x="0" y="2349"/>
                    <a:pt x="4" y="2346"/>
                    <a:pt x="8" y="2346"/>
                  </a:cubicBezTo>
                  <a:cubicBezTo>
                    <a:pt x="13" y="2346"/>
                    <a:pt x="16" y="2349"/>
                    <a:pt x="16" y="2354"/>
                  </a:cubicBezTo>
                  <a:close/>
                  <a:moveTo>
                    <a:pt x="16" y="2386"/>
                  </a:moveTo>
                  <a:lnTo>
                    <a:pt x="16" y="2386"/>
                  </a:lnTo>
                  <a:cubicBezTo>
                    <a:pt x="16" y="2390"/>
                    <a:pt x="13" y="2394"/>
                    <a:pt x="8" y="2394"/>
                  </a:cubicBezTo>
                  <a:cubicBezTo>
                    <a:pt x="4" y="2394"/>
                    <a:pt x="0" y="2390"/>
                    <a:pt x="0" y="2386"/>
                  </a:cubicBezTo>
                  <a:lnTo>
                    <a:pt x="0" y="2386"/>
                  </a:lnTo>
                  <a:cubicBezTo>
                    <a:pt x="0" y="2381"/>
                    <a:pt x="4" y="2378"/>
                    <a:pt x="8" y="2378"/>
                  </a:cubicBezTo>
                  <a:cubicBezTo>
                    <a:pt x="13" y="2378"/>
                    <a:pt x="16" y="2381"/>
                    <a:pt x="16" y="2386"/>
                  </a:cubicBezTo>
                  <a:close/>
                  <a:moveTo>
                    <a:pt x="16" y="2418"/>
                  </a:moveTo>
                  <a:lnTo>
                    <a:pt x="16" y="2418"/>
                  </a:lnTo>
                  <a:cubicBezTo>
                    <a:pt x="16" y="2422"/>
                    <a:pt x="13" y="2426"/>
                    <a:pt x="8" y="2426"/>
                  </a:cubicBezTo>
                  <a:cubicBezTo>
                    <a:pt x="4" y="2426"/>
                    <a:pt x="0" y="2422"/>
                    <a:pt x="0" y="2418"/>
                  </a:cubicBezTo>
                  <a:lnTo>
                    <a:pt x="0" y="2418"/>
                  </a:lnTo>
                  <a:cubicBezTo>
                    <a:pt x="0" y="2413"/>
                    <a:pt x="4" y="2410"/>
                    <a:pt x="8" y="2410"/>
                  </a:cubicBezTo>
                  <a:cubicBezTo>
                    <a:pt x="13" y="2410"/>
                    <a:pt x="16" y="2413"/>
                    <a:pt x="16" y="2418"/>
                  </a:cubicBezTo>
                  <a:close/>
                  <a:moveTo>
                    <a:pt x="16" y="2450"/>
                  </a:moveTo>
                  <a:lnTo>
                    <a:pt x="16" y="2450"/>
                  </a:lnTo>
                  <a:cubicBezTo>
                    <a:pt x="16" y="2454"/>
                    <a:pt x="13" y="2458"/>
                    <a:pt x="8" y="2458"/>
                  </a:cubicBezTo>
                  <a:cubicBezTo>
                    <a:pt x="4" y="2458"/>
                    <a:pt x="0" y="2454"/>
                    <a:pt x="0" y="2450"/>
                  </a:cubicBezTo>
                  <a:lnTo>
                    <a:pt x="0" y="2450"/>
                  </a:lnTo>
                  <a:cubicBezTo>
                    <a:pt x="0" y="2445"/>
                    <a:pt x="4" y="2442"/>
                    <a:pt x="8" y="2442"/>
                  </a:cubicBezTo>
                  <a:cubicBezTo>
                    <a:pt x="13" y="2442"/>
                    <a:pt x="16" y="2445"/>
                    <a:pt x="16" y="2450"/>
                  </a:cubicBezTo>
                  <a:close/>
                  <a:moveTo>
                    <a:pt x="16" y="2482"/>
                  </a:moveTo>
                  <a:lnTo>
                    <a:pt x="16" y="2482"/>
                  </a:lnTo>
                  <a:cubicBezTo>
                    <a:pt x="16" y="2486"/>
                    <a:pt x="13" y="2490"/>
                    <a:pt x="8" y="2490"/>
                  </a:cubicBezTo>
                  <a:cubicBezTo>
                    <a:pt x="4" y="2490"/>
                    <a:pt x="0" y="2486"/>
                    <a:pt x="0" y="2482"/>
                  </a:cubicBezTo>
                  <a:lnTo>
                    <a:pt x="0" y="2482"/>
                  </a:lnTo>
                  <a:cubicBezTo>
                    <a:pt x="0" y="2477"/>
                    <a:pt x="4" y="2474"/>
                    <a:pt x="8" y="2474"/>
                  </a:cubicBezTo>
                  <a:cubicBezTo>
                    <a:pt x="13" y="2474"/>
                    <a:pt x="16" y="2477"/>
                    <a:pt x="16" y="2482"/>
                  </a:cubicBezTo>
                  <a:close/>
                  <a:moveTo>
                    <a:pt x="16" y="2514"/>
                  </a:moveTo>
                  <a:lnTo>
                    <a:pt x="16" y="2514"/>
                  </a:lnTo>
                  <a:cubicBezTo>
                    <a:pt x="16" y="2518"/>
                    <a:pt x="13" y="2522"/>
                    <a:pt x="8" y="2522"/>
                  </a:cubicBezTo>
                  <a:cubicBezTo>
                    <a:pt x="4" y="2522"/>
                    <a:pt x="0" y="2518"/>
                    <a:pt x="0" y="2514"/>
                  </a:cubicBezTo>
                  <a:lnTo>
                    <a:pt x="0" y="2514"/>
                  </a:lnTo>
                  <a:cubicBezTo>
                    <a:pt x="0" y="2510"/>
                    <a:pt x="4" y="2506"/>
                    <a:pt x="8" y="2506"/>
                  </a:cubicBezTo>
                  <a:cubicBezTo>
                    <a:pt x="13" y="2506"/>
                    <a:pt x="16" y="2510"/>
                    <a:pt x="16" y="2514"/>
                  </a:cubicBezTo>
                  <a:close/>
                  <a:moveTo>
                    <a:pt x="16" y="2546"/>
                  </a:moveTo>
                  <a:lnTo>
                    <a:pt x="16" y="2546"/>
                  </a:lnTo>
                  <a:cubicBezTo>
                    <a:pt x="16" y="2550"/>
                    <a:pt x="13" y="2554"/>
                    <a:pt x="8" y="2554"/>
                  </a:cubicBezTo>
                  <a:cubicBezTo>
                    <a:pt x="4" y="2554"/>
                    <a:pt x="0" y="2550"/>
                    <a:pt x="0" y="2546"/>
                  </a:cubicBezTo>
                  <a:lnTo>
                    <a:pt x="0" y="2546"/>
                  </a:lnTo>
                  <a:cubicBezTo>
                    <a:pt x="0" y="2542"/>
                    <a:pt x="4" y="2538"/>
                    <a:pt x="8" y="2538"/>
                  </a:cubicBezTo>
                  <a:cubicBezTo>
                    <a:pt x="13" y="2538"/>
                    <a:pt x="16" y="2542"/>
                    <a:pt x="16" y="2546"/>
                  </a:cubicBezTo>
                  <a:close/>
                  <a:moveTo>
                    <a:pt x="16" y="2578"/>
                  </a:moveTo>
                  <a:lnTo>
                    <a:pt x="16" y="2578"/>
                  </a:lnTo>
                  <a:cubicBezTo>
                    <a:pt x="16" y="2582"/>
                    <a:pt x="13" y="2586"/>
                    <a:pt x="8" y="2586"/>
                  </a:cubicBezTo>
                  <a:cubicBezTo>
                    <a:pt x="4" y="2586"/>
                    <a:pt x="0" y="2582"/>
                    <a:pt x="0" y="2578"/>
                  </a:cubicBezTo>
                  <a:lnTo>
                    <a:pt x="0" y="2578"/>
                  </a:lnTo>
                  <a:cubicBezTo>
                    <a:pt x="0" y="2574"/>
                    <a:pt x="4" y="2570"/>
                    <a:pt x="8" y="2570"/>
                  </a:cubicBezTo>
                  <a:cubicBezTo>
                    <a:pt x="13" y="2570"/>
                    <a:pt x="16" y="2574"/>
                    <a:pt x="16" y="2578"/>
                  </a:cubicBezTo>
                  <a:close/>
                  <a:moveTo>
                    <a:pt x="16" y="2610"/>
                  </a:moveTo>
                  <a:lnTo>
                    <a:pt x="16" y="2610"/>
                  </a:lnTo>
                  <a:cubicBezTo>
                    <a:pt x="16" y="2614"/>
                    <a:pt x="13" y="2618"/>
                    <a:pt x="8" y="2618"/>
                  </a:cubicBezTo>
                  <a:cubicBezTo>
                    <a:pt x="4" y="2618"/>
                    <a:pt x="0" y="2614"/>
                    <a:pt x="0" y="2610"/>
                  </a:cubicBezTo>
                  <a:lnTo>
                    <a:pt x="0" y="2610"/>
                  </a:lnTo>
                  <a:cubicBezTo>
                    <a:pt x="0" y="2606"/>
                    <a:pt x="4" y="2602"/>
                    <a:pt x="8" y="2602"/>
                  </a:cubicBezTo>
                  <a:cubicBezTo>
                    <a:pt x="13" y="2602"/>
                    <a:pt x="16" y="2606"/>
                    <a:pt x="16" y="2610"/>
                  </a:cubicBezTo>
                  <a:close/>
                  <a:moveTo>
                    <a:pt x="16" y="2642"/>
                  </a:moveTo>
                  <a:lnTo>
                    <a:pt x="16" y="2642"/>
                  </a:lnTo>
                  <a:cubicBezTo>
                    <a:pt x="16" y="2646"/>
                    <a:pt x="13" y="2650"/>
                    <a:pt x="8" y="2650"/>
                  </a:cubicBezTo>
                  <a:cubicBezTo>
                    <a:pt x="4" y="2650"/>
                    <a:pt x="0" y="2646"/>
                    <a:pt x="0" y="2642"/>
                  </a:cubicBezTo>
                  <a:lnTo>
                    <a:pt x="0" y="2642"/>
                  </a:lnTo>
                  <a:cubicBezTo>
                    <a:pt x="0" y="2638"/>
                    <a:pt x="4" y="2634"/>
                    <a:pt x="8" y="2634"/>
                  </a:cubicBezTo>
                  <a:cubicBezTo>
                    <a:pt x="13" y="2634"/>
                    <a:pt x="16" y="2638"/>
                    <a:pt x="16" y="2642"/>
                  </a:cubicBezTo>
                  <a:close/>
                  <a:moveTo>
                    <a:pt x="16" y="2674"/>
                  </a:moveTo>
                  <a:lnTo>
                    <a:pt x="16" y="2674"/>
                  </a:lnTo>
                  <a:cubicBezTo>
                    <a:pt x="16" y="2678"/>
                    <a:pt x="13" y="2682"/>
                    <a:pt x="8" y="2682"/>
                  </a:cubicBezTo>
                  <a:cubicBezTo>
                    <a:pt x="4" y="2682"/>
                    <a:pt x="0" y="2678"/>
                    <a:pt x="0" y="2674"/>
                  </a:cubicBezTo>
                  <a:lnTo>
                    <a:pt x="0" y="2674"/>
                  </a:lnTo>
                  <a:cubicBezTo>
                    <a:pt x="0" y="2670"/>
                    <a:pt x="4" y="2666"/>
                    <a:pt x="8" y="2666"/>
                  </a:cubicBezTo>
                  <a:cubicBezTo>
                    <a:pt x="13" y="2666"/>
                    <a:pt x="16" y="2670"/>
                    <a:pt x="16" y="2674"/>
                  </a:cubicBezTo>
                  <a:close/>
                  <a:moveTo>
                    <a:pt x="16" y="2706"/>
                  </a:moveTo>
                  <a:lnTo>
                    <a:pt x="16" y="2706"/>
                  </a:lnTo>
                  <a:cubicBezTo>
                    <a:pt x="16" y="2710"/>
                    <a:pt x="13" y="2714"/>
                    <a:pt x="8" y="2714"/>
                  </a:cubicBezTo>
                  <a:cubicBezTo>
                    <a:pt x="4" y="2714"/>
                    <a:pt x="0" y="2710"/>
                    <a:pt x="0" y="2706"/>
                  </a:cubicBezTo>
                  <a:lnTo>
                    <a:pt x="0" y="2706"/>
                  </a:lnTo>
                  <a:cubicBezTo>
                    <a:pt x="0" y="2702"/>
                    <a:pt x="4" y="2698"/>
                    <a:pt x="8" y="2698"/>
                  </a:cubicBezTo>
                  <a:cubicBezTo>
                    <a:pt x="13" y="2698"/>
                    <a:pt x="16" y="2702"/>
                    <a:pt x="16" y="2706"/>
                  </a:cubicBezTo>
                  <a:close/>
                  <a:moveTo>
                    <a:pt x="16" y="2738"/>
                  </a:moveTo>
                  <a:lnTo>
                    <a:pt x="16" y="2738"/>
                  </a:lnTo>
                  <a:cubicBezTo>
                    <a:pt x="16" y="2742"/>
                    <a:pt x="13" y="2746"/>
                    <a:pt x="8" y="2746"/>
                  </a:cubicBezTo>
                  <a:cubicBezTo>
                    <a:pt x="4" y="2746"/>
                    <a:pt x="0" y="2742"/>
                    <a:pt x="0" y="2738"/>
                  </a:cubicBezTo>
                  <a:lnTo>
                    <a:pt x="0" y="2738"/>
                  </a:lnTo>
                  <a:cubicBezTo>
                    <a:pt x="0" y="2734"/>
                    <a:pt x="4" y="2730"/>
                    <a:pt x="8" y="2730"/>
                  </a:cubicBezTo>
                  <a:cubicBezTo>
                    <a:pt x="13" y="2730"/>
                    <a:pt x="16" y="2734"/>
                    <a:pt x="16" y="2738"/>
                  </a:cubicBezTo>
                  <a:close/>
                  <a:moveTo>
                    <a:pt x="16" y="2770"/>
                  </a:moveTo>
                  <a:lnTo>
                    <a:pt x="16" y="2770"/>
                  </a:lnTo>
                  <a:cubicBezTo>
                    <a:pt x="16" y="2774"/>
                    <a:pt x="13" y="2778"/>
                    <a:pt x="8" y="2778"/>
                  </a:cubicBezTo>
                  <a:cubicBezTo>
                    <a:pt x="4" y="2778"/>
                    <a:pt x="0" y="2774"/>
                    <a:pt x="0" y="2770"/>
                  </a:cubicBezTo>
                  <a:lnTo>
                    <a:pt x="0" y="2770"/>
                  </a:lnTo>
                  <a:cubicBezTo>
                    <a:pt x="0" y="2766"/>
                    <a:pt x="4" y="2762"/>
                    <a:pt x="8" y="2762"/>
                  </a:cubicBezTo>
                  <a:cubicBezTo>
                    <a:pt x="13" y="2762"/>
                    <a:pt x="16" y="2766"/>
                    <a:pt x="16" y="2770"/>
                  </a:cubicBezTo>
                  <a:close/>
                  <a:moveTo>
                    <a:pt x="16" y="2802"/>
                  </a:moveTo>
                  <a:lnTo>
                    <a:pt x="16" y="2802"/>
                  </a:lnTo>
                  <a:cubicBezTo>
                    <a:pt x="16" y="2807"/>
                    <a:pt x="13" y="2810"/>
                    <a:pt x="8" y="2810"/>
                  </a:cubicBezTo>
                  <a:cubicBezTo>
                    <a:pt x="4" y="2810"/>
                    <a:pt x="0" y="2807"/>
                    <a:pt x="0" y="2802"/>
                  </a:cubicBezTo>
                  <a:lnTo>
                    <a:pt x="0" y="2802"/>
                  </a:lnTo>
                  <a:cubicBezTo>
                    <a:pt x="0" y="2798"/>
                    <a:pt x="4" y="2794"/>
                    <a:pt x="8" y="2794"/>
                  </a:cubicBezTo>
                  <a:cubicBezTo>
                    <a:pt x="13" y="2794"/>
                    <a:pt x="16" y="2798"/>
                    <a:pt x="16" y="2802"/>
                  </a:cubicBezTo>
                  <a:close/>
                  <a:moveTo>
                    <a:pt x="16" y="2834"/>
                  </a:moveTo>
                  <a:lnTo>
                    <a:pt x="16" y="2834"/>
                  </a:lnTo>
                  <a:cubicBezTo>
                    <a:pt x="16" y="2839"/>
                    <a:pt x="13" y="2842"/>
                    <a:pt x="8" y="2842"/>
                  </a:cubicBezTo>
                  <a:cubicBezTo>
                    <a:pt x="4" y="2842"/>
                    <a:pt x="0" y="2839"/>
                    <a:pt x="0" y="2834"/>
                  </a:cubicBezTo>
                  <a:lnTo>
                    <a:pt x="0" y="2834"/>
                  </a:lnTo>
                  <a:cubicBezTo>
                    <a:pt x="0" y="2830"/>
                    <a:pt x="4" y="2826"/>
                    <a:pt x="8" y="2826"/>
                  </a:cubicBezTo>
                  <a:cubicBezTo>
                    <a:pt x="13" y="2826"/>
                    <a:pt x="16" y="2830"/>
                    <a:pt x="16" y="2834"/>
                  </a:cubicBezTo>
                  <a:close/>
                  <a:moveTo>
                    <a:pt x="16" y="2866"/>
                  </a:moveTo>
                  <a:lnTo>
                    <a:pt x="16" y="2866"/>
                  </a:lnTo>
                  <a:cubicBezTo>
                    <a:pt x="16" y="2871"/>
                    <a:pt x="13" y="2874"/>
                    <a:pt x="8" y="2874"/>
                  </a:cubicBezTo>
                  <a:cubicBezTo>
                    <a:pt x="4" y="2874"/>
                    <a:pt x="0" y="2871"/>
                    <a:pt x="0" y="2866"/>
                  </a:cubicBezTo>
                  <a:lnTo>
                    <a:pt x="0" y="2866"/>
                  </a:lnTo>
                  <a:cubicBezTo>
                    <a:pt x="0" y="2862"/>
                    <a:pt x="4" y="2858"/>
                    <a:pt x="8" y="2858"/>
                  </a:cubicBezTo>
                  <a:cubicBezTo>
                    <a:pt x="13" y="2858"/>
                    <a:pt x="16" y="2862"/>
                    <a:pt x="16" y="2866"/>
                  </a:cubicBezTo>
                  <a:close/>
                  <a:moveTo>
                    <a:pt x="16" y="2898"/>
                  </a:moveTo>
                  <a:lnTo>
                    <a:pt x="16" y="2898"/>
                  </a:lnTo>
                  <a:cubicBezTo>
                    <a:pt x="16" y="2903"/>
                    <a:pt x="13" y="2906"/>
                    <a:pt x="8" y="2906"/>
                  </a:cubicBezTo>
                  <a:cubicBezTo>
                    <a:pt x="4" y="2906"/>
                    <a:pt x="0" y="2903"/>
                    <a:pt x="0" y="2898"/>
                  </a:cubicBezTo>
                  <a:lnTo>
                    <a:pt x="0" y="2898"/>
                  </a:lnTo>
                  <a:cubicBezTo>
                    <a:pt x="0" y="2894"/>
                    <a:pt x="4" y="2890"/>
                    <a:pt x="8" y="2890"/>
                  </a:cubicBezTo>
                  <a:cubicBezTo>
                    <a:pt x="13" y="2890"/>
                    <a:pt x="16" y="2894"/>
                    <a:pt x="16" y="2898"/>
                  </a:cubicBezTo>
                  <a:close/>
                  <a:moveTo>
                    <a:pt x="16" y="2930"/>
                  </a:moveTo>
                  <a:lnTo>
                    <a:pt x="16" y="2930"/>
                  </a:lnTo>
                  <a:cubicBezTo>
                    <a:pt x="16" y="2935"/>
                    <a:pt x="13" y="2938"/>
                    <a:pt x="8" y="2938"/>
                  </a:cubicBezTo>
                  <a:cubicBezTo>
                    <a:pt x="4" y="2938"/>
                    <a:pt x="0" y="2935"/>
                    <a:pt x="0" y="2930"/>
                  </a:cubicBezTo>
                  <a:lnTo>
                    <a:pt x="0" y="2930"/>
                  </a:lnTo>
                  <a:cubicBezTo>
                    <a:pt x="0" y="2926"/>
                    <a:pt x="4" y="2922"/>
                    <a:pt x="8" y="2922"/>
                  </a:cubicBezTo>
                  <a:cubicBezTo>
                    <a:pt x="13" y="2922"/>
                    <a:pt x="16" y="2926"/>
                    <a:pt x="16" y="2930"/>
                  </a:cubicBezTo>
                  <a:close/>
                  <a:moveTo>
                    <a:pt x="16" y="2962"/>
                  </a:moveTo>
                  <a:lnTo>
                    <a:pt x="16" y="2962"/>
                  </a:lnTo>
                  <a:cubicBezTo>
                    <a:pt x="16" y="2967"/>
                    <a:pt x="13" y="2970"/>
                    <a:pt x="8" y="2970"/>
                  </a:cubicBezTo>
                  <a:cubicBezTo>
                    <a:pt x="4" y="2970"/>
                    <a:pt x="0" y="2967"/>
                    <a:pt x="0" y="2962"/>
                  </a:cubicBezTo>
                  <a:lnTo>
                    <a:pt x="0" y="2962"/>
                  </a:lnTo>
                  <a:cubicBezTo>
                    <a:pt x="0" y="2958"/>
                    <a:pt x="4" y="2954"/>
                    <a:pt x="8" y="2954"/>
                  </a:cubicBezTo>
                  <a:cubicBezTo>
                    <a:pt x="13" y="2954"/>
                    <a:pt x="16" y="2958"/>
                    <a:pt x="16" y="2962"/>
                  </a:cubicBezTo>
                  <a:close/>
                  <a:moveTo>
                    <a:pt x="16" y="2994"/>
                  </a:moveTo>
                  <a:lnTo>
                    <a:pt x="16" y="2994"/>
                  </a:lnTo>
                  <a:cubicBezTo>
                    <a:pt x="16" y="2999"/>
                    <a:pt x="13" y="3002"/>
                    <a:pt x="8" y="3002"/>
                  </a:cubicBezTo>
                  <a:cubicBezTo>
                    <a:pt x="4" y="3002"/>
                    <a:pt x="0" y="2999"/>
                    <a:pt x="0" y="2994"/>
                  </a:cubicBezTo>
                  <a:lnTo>
                    <a:pt x="0" y="2994"/>
                  </a:lnTo>
                  <a:cubicBezTo>
                    <a:pt x="0" y="2990"/>
                    <a:pt x="4" y="2986"/>
                    <a:pt x="8" y="2986"/>
                  </a:cubicBezTo>
                  <a:cubicBezTo>
                    <a:pt x="13" y="2986"/>
                    <a:pt x="16" y="2990"/>
                    <a:pt x="16" y="2994"/>
                  </a:cubicBezTo>
                  <a:close/>
                  <a:moveTo>
                    <a:pt x="16" y="3026"/>
                  </a:moveTo>
                  <a:lnTo>
                    <a:pt x="16" y="3026"/>
                  </a:lnTo>
                  <a:cubicBezTo>
                    <a:pt x="16" y="3031"/>
                    <a:pt x="13" y="3034"/>
                    <a:pt x="8" y="3034"/>
                  </a:cubicBezTo>
                  <a:cubicBezTo>
                    <a:pt x="4" y="3034"/>
                    <a:pt x="0" y="3031"/>
                    <a:pt x="0" y="3026"/>
                  </a:cubicBezTo>
                  <a:lnTo>
                    <a:pt x="0" y="3026"/>
                  </a:lnTo>
                  <a:cubicBezTo>
                    <a:pt x="0" y="3022"/>
                    <a:pt x="4" y="3018"/>
                    <a:pt x="8" y="3018"/>
                  </a:cubicBezTo>
                  <a:cubicBezTo>
                    <a:pt x="13" y="3018"/>
                    <a:pt x="16" y="3022"/>
                    <a:pt x="16" y="3026"/>
                  </a:cubicBezTo>
                  <a:close/>
                  <a:moveTo>
                    <a:pt x="16" y="3058"/>
                  </a:moveTo>
                  <a:lnTo>
                    <a:pt x="16" y="3058"/>
                  </a:lnTo>
                  <a:cubicBezTo>
                    <a:pt x="16" y="3063"/>
                    <a:pt x="13" y="3066"/>
                    <a:pt x="8" y="3066"/>
                  </a:cubicBezTo>
                  <a:cubicBezTo>
                    <a:pt x="4" y="3066"/>
                    <a:pt x="0" y="3063"/>
                    <a:pt x="0" y="3058"/>
                  </a:cubicBezTo>
                  <a:lnTo>
                    <a:pt x="0" y="3058"/>
                  </a:lnTo>
                  <a:cubicBezTo>
                    <a:pt x="0" y="3054"/>
                    <a:pt x="4" y="3050"/>
                    <a:pt x="8" y="3050"/>
                  </a:cubicBezTo>
                  <a:cubicBezTo>
                    <a:pt x="13" y="3050"/>
                    <a:pt x="16" y="3054"/>
                    <a:pt x="16" y="3058"/>
                  </a:cubicBezTo>
                  <a:close/>
                  <a:moveTo>
                    <a:pt x="16" y="3090"/>
                  </a:moveTo>
                  <a:lnTo>
                    <a:pt x="16" y="3090"/>
                  </a:lnTo>
                  <a:cubicBezTo>
                    <a:pt x="16" y="3095"/>
                    <a:pt x="13" y="3098"/>
                    <a:pt x="8" y="3098"/>
                  </a:cubicBezTo>
                  <a:cubicBezTo>
                    <a:pt x="4" y="3098"/>
                    <a:pt x="0" y="3095"/>
                    <a:pt x="0" y="3090"/>
                  </a:cubicBezTo>
                  <a:lnTo>
                    <a:pt x="0" y="3090"/>
                  </a:lnTo>
                  <a:cubicBezTo>
                    <a:pt x="0" y="3086"/>
                    <a:pt x="4" y="3082"/>
                    <a:pt x="8" y="3082"/>
                  </a:cubicBezTo>
                  <a:cubicBezTo>
                    <a:pt x="13" y="3082"/>
                    <a:pt x="16" y="3086"/>
                    <a:pt x="16" y="3090"/>
                  </a:cubicBezTo>
                  <a:close/>
                  <a:moveTo>
                    <a:pt x="16" y="3122"/>
                  </a:moveTo>
                  <a:lnTo>
                    <a:pt x="16" y="3122"/>
                  </a:lnTo>
                  <a:cubicBezTo>
                    <a:pt x="16" y="3127"/>
                    <a:pt x="13" y="3130"/>
                    <a:pt x="8" y="3130"/>
                  </a:cubicBezTo>
                  <a:cubicBezTo>
                    <a:pt x="4" y="3130"/>
                    <a:pt x="0" y="3127"/>
                    <a:pt x="0" y="3122"/>
                  </a:cubicBezTo>
                  <a:lnTo>
                    <a:pt x="0" y="3122"/>
                  </a:lnTo>
                  <a:cubicBezTo>
                    <a:pt x="0" y="3118"/>
                    <a:pt x="4" y="3114"/>
                    <a:pt x="8" y="3114"/>
                  </a:cubicBezTo>
                  <a:cubicBezTo>
                    <a:pt x="13" y="3114"/>
                    <a:pt x="16" y="3118"/>
                    <a:pt x="16" y="3122"/>
                  </a:cubicBezTo>
                  <a:close/>
                  <a:moveTo>
                    <a:pt x="16" y="3154"/>
                  </a:moveTo>
                  <a:lnTo>
                    <a:pt x="16" y="3154"/>
                  </a:lnTo>
                  <a:cubicBezTo>
                    <a:pt x="16" y="3159"/>
                    <a:pt x="13" y="3162"/>
                    <a:pt x="8" y="3162"/>
                  </a:cubicBezTo>
                  <a:cubicBezTo>
                    <a:pt x="4" y="3162"/>
                    <a:pt x="0" y="3159"/>
                    <a:pt x="0" y="3154"/>
                  </a:cubicBezTo>
                  <a:lnTo>
                    <a:pt x="0" y="3154"/>
                  </a:lnTo>
                  <a:cubicBezTo>
                    <a:pt x="0" y="3150"/>
                    <a:pt x="4" y="3146"/>
                    <a:pt x="8" y="3146"/>
                  </a:cubicBezTo>
                  <a:cubicBezTo>
                    <a:pt x="13" y="3146"/>
                    <a:pt x="16" y="3150"/>
                    <a:pt x="16" y="3154"/>
                  </a:cubicBezTo>
                  <a:close/>
                  <a:moveTo>
                    <a:pt x="16" y="3186"/>
                  </a:moveTo>
                  <a:lnTo>
                    <a:pt x="16" y="3186"/>
                  </a:lnTo>
                  <a:cubicBezTo>
                    <a:pt x="16" y="3191"/>
                    <a:pt x="13" y="3194"/>
                    <a:pt x="8" y="3194"/>
                  </a:cubicBezTo>
                  <a:cubicBezTo>
                    <a:pt x="4" y="3194"/>
                    <a:pt x="0" y="3191"/>
                    <a:pt x="0" y="3186"/>
                  </a:cubicBezTo>
                  <a:lnTo>
                    <a:pt x="0" y="3186"/>
                  </a:lnTo>
                  <a:cubicBezTo>
                    <a:pt x="0" y="3182"/>
                    <a:pt x="4" y="3178"/>
                    <a:pt x="8" y="3178"/>
                  </a:cubicBezTo>
                  <a:cubicBezTo>
                    <a:pt x="13" y="3178"/>
                    <a:pt x="16" y="3182"/>
                    <a:pt x="16" y="3186"/>
                  </a:cubicBezTo>
                  <a:close/>
                  <a:moveTo>
                    <a:pt x="16" y="3218"/>
                  </a:moveTo>
                  <a:lnTo>
                    <a:pt x="16" y="3218"/>
                  </a:lnTo>
                  <a:cubicBezTo>
                    <a:pt x="16" y="3223"/>
                    <a:pt x="13" y="3226"/>
                    <a:pt x="8" y="3226"/>
                  </a:cubicBezTo>
                  <a:cubicBezTo>
                    <a:pt x="4" y="3226"/>
                    <a:pt x="0" y="3223"/>
                    <a:pt x="0" y="3218"/>
                  </a:cubicBezTo>
                  <a:lnTo>
                    <a:pt x="0" y="3218"/>
                  </a:lnTo>
                  <a:cubicBezTo>
                    <a:pt x="0" y="3214"/>
                    <a:pt x="4" y="3210"/>
                    <a:pt x="8" y="3210"/>
                  </a:cubicBezTo>
                  <a:cubicBezTo>
                    <a:pt x="13" y="3210"/>
                    <a:pt x="16" y="3214"/>
                    <a:pt x="16" y="3218"/>
                  </a:cubicBezTo>
                  <a:close/>
                  <a:moveTo>
                    <a:pt x="16" y="3250"/>
                  </a:moveTo>
                  <a:lnTo>
                    <a:pt x="16" y="3250"/>
                  </a:lnTo>
                  <a:cubicBezTo>
                    <a:pt x="16" y="3255"/>
                    <a:pt x="13" y="3258"/>
                    <a:pt x="8" y="3258"/>
                  </a:cubicBezTo>
                  <a:cubicBezTo>
                    <a:pt x="4" y="3258"/>
                    <a:pt x="0" y="3255"/>
                    <a:pt x="0" y="3250"/>
                  </a:cubicBezTo>
                  <a:lnTo>
                    <a:pt x="0" y="3250"/>
                  </a:lnTo>
                  <a:cubicBezTo>
                    <a:pt x="0" y="3246"/>
                    <a:pt x="4" y="3242"/>
                    <a:pt x="8" y="3242"/>
                  </a:cubicBezTo>
                  <a:cubicBezTo>
                    <a:pt x="13" y="3242"/>
                    <a:pt x="16" y="3246"/>
                    <a:pt x="16" y="3250"/>
                  </a:cubicBezTo>
                  <a:close/>
                  <a:moveTo>
                    <a:pt x="16" y="3282"/>
                  </a:moveTo>
                  <a:lnTo>
                    <a:pt x="16" y="3282"/>
                  </a:lnTo>
                  <a:cubicBezTo>
                    <a:pt x="16" y="3287"/>
                    <a:pt x="13" y="3290"/>
                    <a:pt x="8" y="3290"/>
                  </a:cubicBezTo>
                  <a:cubicBezTo>
                    <a:pt x="4" y="3290"/>
                    <a:pt x="0" y="3287"/>
                    <a:pt x="0" y="3282"/>
                  </a:cubicBezTo>
                  <a:lnTo>
                    <a:pt x="0" y="3282"/>
                  </a:lnTo>
                  <a:cubicBezTo>
                    <a:pt x="0" y="3278"/>
                    <a:pt x="4" y="3274"/>
                    <a:pt x="8" y="3274"/>
                  </a:cubicBezTo>
                  <a:cubicBezTo>
                    <a:pt x="13" y="3274"/>
                    <a:pt x="16" y="3278"/>
                    <a:pt x="16" y="3282"/>
                  </a:cubicBezTo>
                  <a:close/>
                  <a:moveTo>
                    <a:pt x="16" y="3314"/>
                  </a:moveTo>
                  <a:lnTo>
                    <a:pt x="16" y="3314"/>
                  </a:lnTo>
                  <a:cubicBezTo>
                    <a:pt x="16" y="3319"/>
                    <a:pt x="13" y="3322"/>
                    <a:pt x="8" y="3322"/>
                  </a:cubicBezTo>
                  <a:cubicBezTo>
                    <a:pt x="4" y="3322"/>
                    <a:pt x="0" y="3319"/>
                    <a:pt x="0" y="3314"/>
                  </a:cubicBezTo>
                  <a:lnTo>
                    <a:pt x="0" y="3314"/>
                  </a:lnTo>
                  <a:cubicBezTo>
                    <a:pt x="0" y="3310"/>
                    <a:pt x="4" y="3306"/>
                    <a:pt x="8" y="3306"/>
                  </a:cubicBezTo>
                  <a:cubicBezTo>
                    <a:pt x="13" y="3306"/>
                    <a:pt x="16" y="3310"/>
                    <a:pt x="16" y="3314"/>
                  </a:cubicBezTo>
                  <a:close/>
                  <a:moveTo>
                    <a:pt x="16" y="3346"/>
                  </a:moveTo>
                  <a:lnTo>
                    <a:pt x="16" y="3346"/>
                  </a:lnTo>
                  <a:cubicBezTo>
                    <a:pt x="16" y="3351"/>
                    <a:pt x="13" y="3354"/>
                    <a:pt x="8" y="3354"/>
                  </a:cubicBezTo>
                  <a:cubicBezTo>
                    <a:pt x="4" y="3354"/>
                    <a:pt x="0" y="3351"/>
                    <a:pt x="0" y="3346"/>
                  </a:cubicBezTo>
                  <a:lnTo>
                    <a:pt x="0" y="3346"/>
                  </a:lnTo>
                  <a:cubicBezTo>
                    <a:pt x="0" y="3342"/>
                    <a:pt x="4" y="3338"/>
                    <a:pt x="8" y="3338"/>
                  </a:cubicBezTo>
                  <a:cubicBezTo>
                    <a:pt x="13" y="3338"/>
                    <a:pt x="16" y="3342"/>
                    <a:pt x="16" y="3346"/>
                  </a:cubicBezTo>
                  <a:close/>
                  <a:moveTo>
                    <a:pt x="16" y="3378"/>
                  </a:moveTo>
                  <a:lnTo>
                    <a:pt x="16" y="3378"/>
                  </a:lnTo>
                  <a:cubicBezTo>
                    <a:pt x="16" y="3383"/>
                    <a:pt x="13" y="3386"/>
                    <a:pt x="8" y="3386"/>
                  </a:cubicBezTo>
                  <a:cubicBezTo>
                    <a:pt x="4" y="3386"/>
                    <a:pt x="0" y="3383"/>
                    <a:pt x="0" y="3378"/>
                  </a:cubicBezTo>
                  <a:lnTo>
                    <a:pt x="0" y="3378"/>
                  </a:lnTo>
                  <a:cubicBezTo>
                    <a:pt x="0" y="3374"/>
                    <a:pt x="4" y="3370"/>
                    <a:pt x="8" y="3370"/>
                  </a:cubicBezTo>
                  <a:cubicBezTo>
                    <a:pt x="13" y="3370"/>
                    <a:pt x="16" y="3374"/>
                    <a:pt x="16" y="3378"/>
                  </a:cubicBezTo>
                  <a:close/>
                  <a:moveTo>
                    <a:pt x="16" y="3410"/>
                  </a:moveTo>
                  <a:lnTo>
                    <a:pt x="16" y="3410"/>
                  </a:lnTo>
                  <a:cubicBezTo>
                    <a:pt x="16" y="3415"/>
                    <a:pt x="13" y="3418"/>
                    <a:pt x="8" y="3418"/>
                  </a:cubicBezTo>
                  <a:cubicBezTo>
                    <a:pt x="4" y="3418"/>
                    <a:pt x="0" y="3415"/>
                    <a:pt x="0" y="3410"/>
                  </a:cubicBezTo>
                  <a:lnTo>
                    <a:pt x="0" y="3410"/>
                  </a:lnTo>
                  <a:cubicBezTo>
                    <a:pt x="0" y="3406"/>
                    <a:pt x="4" y="3402"/>
                    <a:pt x="8" y="3402"/>
                  </a:cubicBezTo>
                  <a:cubicBezTo>
                    <a:pt x="13" y="3402"/>
                    <a:pt x="16" y="3406"/>
                    <a:pt x="16" y="3410"/>
                  </a:cubicBezTo>
                  <a:close/>
                  <a:moveTo>
                    <a:pt x="16" y="3442"/>
                  </a:moveTo>
                  <a:lnTo>
                    <a:pt x="16" y="3442"/>
                  </a:lnTo>
                  <a:cubicBezTo>
                    <a:pt x="16" y="3447"/>
                    <a:pt x="13" y="3450"/>
                    <a:pt x="8" y="3450"/>
                  </a:cubicBezTo>
                  <a:cubicBezTo>
                    <a:pt x="4" y="3450"/>
                    <a:pt x="0" y="3447"/>
                    <a:pt x="0" y="3442"/>
                  </a:cubicBezTo>
                  <a:lnTo>
                    <a:pt x="0" y="3442"/>
                  </a:lnTo>
                  <a:cubicBezTo>
                    <a:pt x="0" y="3438"/>
                    <a:pt x="4" y="3434"/>
                    <a:pt x="8" y="3434"/>
                  </a:cubicBezTo>
                  <a:cubicBezTo>
                    <a:pt x="13" y="3434"/>
                    <a:pt x="16" y="3438"/>
                    <a:pt x="16" y="3442"/>
                  </a:cubicBezTo>
                  <a:close/>
                  <a:moveTo>
                    <a:pt x="16" y="3474"/>
                  </a:moveTo>
                  <a:lnTo>
                    <a:pt x="16" y="3474"/>
                  </a:lnTo>
                  <a:cubicBezTo>
                    <a:pt x="16" y="3479"/>
                    <a:pt x="13" y="3482"/>
                    <a:pt x="8" y="3482"/>
                  </a:cubicBezTo>
                  <a:cubicBezTo>
                    <a:pt x="4" y="3482"/>
                    <a:pt x="0" y="3479"/>
                    <a:pt x="0" y="3474"/>
                  </a:cubicBezTo>
                  <a:lnTo>
                    <a:pt x="0" y="3474"/>
                  </a:lnTo>
                  <a:cubicBezTo>
                    <a:pt x="0" y="3470"/>
                    <a:pt x="4" y="3466"/>
                    <a:pt x="8" y="3466"/>
                  </a:cubicBezTo>
                  <a:cubicBezTo>
                    <a:pt x="13" y="3466"/>
                    <a:pt x="16" y="3470"/>
                    <a:pt x="16" y="3474"/>
                  </a:cubicBezTo>
                  <a:close/>
                  <a:moveTo>
                    <a:pt x="16" y="3506"/>
                  </a:moveTo>
                  <a:lnTo>
                    <a:pt x="16" y="3506"/>
                  </a:lnTo>
                  <a:cubicBezTo>
                    <a:pt x="16" y="3511"/>
                    <a:pt x="13" y="3514"/>
                    <a:pt x="8" y="3514"/>
                  </a:cubicBezTo>
                  <a:cubicBezTo>
                    <a:pt x="4" y="3514"/>
                    <a:pt x="0" y="3511"/>
                    <a:pt x="0" y="3506"/>
                  </a:cubicBezTo>
                  <a:lnTo>
                    <a:pt x="0" y="3506"/>
                  </a:lnTo>
                  <a:cubicBezTo>
                    <a:pt x="0" y="3502"/>
                    <a:pt x="4" y="3498"/>
                    <a:pt x="8" y="3498"/>
                  </a:cubicBezTo>
                  <a:cubicBezTo>
                    <a:pt x="13" y="3498"/>
                    <a:pt x="16" y="3502"/>
                    <a:pt x="16" y="3506"/>
                  </a:cubicBezTo>
                  <a:close/>
                  <a:moveTo>
                    <a:pt x="16" y="3538"/>
                  </a:moveTo>
                  <a:lnTo>
                    <a:pt x="16" y="3538"/>
                  </a:lnTo>
                  <a:cubicBezTo>
                    <a:pt x="16" y="3543"/>
                    <a:pt x="13" y="3546"/>
                    <a:pt x="8" y="3546"/>
                  </a:cubicBezTo>
                  <a:cubicBezTo>
                    <a:pt x="4" y="3546"/>
                    <a:pt x="0" y="3543"/>
                    <a:pt x="0" y="3538"/>
                  </a:cubicBezTo>
                  <a:lnTo>
                    <a:pt x="0" y="3538"/>
                  </a:lnTo>
                  <a:cubicBezTo>
                    <a:pt x="0" y="3534"/>
                    <a:pt x="4" y="3530"/>
                    <a:pt x="8" y="3530"/>
                  </a:cubicBezTo>
                  <a:cubicBezTo>
                    <a:pt x="13" y="3530"/>
                    <a:pt x="16" y="3534"/>
                    <a:pt x="16" y="3538"/>
                  </a:cubicBezTo>
                  <a:close/>
                  <a:moveTo>
                    <a:pt x="16" y="3570"/>
                  </a:moveTo>
                  <a:lnTo>
                    <a:pt x="16" y="3570"/>
                  </a:lnTo>
                  <a:cubicBezTo>
                    <a:pt x="16" y="3575"/>
                    <a:pt x="13" y="3578"/>
                    <a:pt x="8" y="3578"/>
                  </a:cubicBezTo>
                  <a:cubicBezTo>
                    <a:pt x="4" y="3578"/>
                    <a:pt x="0" y="3575"/>
                    <a:pt x="0" y="3570"/>
                  </a:cubicBezTo>
                  <a:lnTo>
                    <a:pt x="0" y="3570"/>
                  </a:lnTo>
                  <a:cubicBezTo>
                    <a:pt x="0" y="3566"/>
                    <a:pt x="4" y="3562"/>
                    <a:pt x="8" y="3562"/>
                  </a:cubicBezTo>
                  <a:cubicBezTo>
                    <a:pt x="13" y="3562"/>
                    <a:pt x="16" y="3566"/>
                    <a:pt x="16" y="3570"/>
                  </a:cubicBezTo>
                  <a:close/>
                  <a:moveTo>
                    <a:pt x="16" y="3602"/>
                  </a:moveTo>
                  <a:lnTo>
                    <a:pt x="16" y="3602"/>
                  </a:lnTo>
                  <a:cubicBezTo>
                    <a:pt x="16" y="3607"/>
                    <a:pt x="13" y="3610"/>
                    <a:pt x="8" y="3610"/>
                  </a:cubicBezTo>
                  <a:cubicBezTo>
                    <a:pt x="4" y="3610"/>
                    <a:pt x="0" y="3607"/>
                    <a:pt x="0" y="3602"/>
                  </a:cubicBezTo>
                  <a:lnTo>
                    <a:pt x="0" y="3602"/>
                  </a:lnTo>
                  <a:cubicBezTo>
                    <a:pt x="0" y="3598"/>
                    <a:pt x="4" y="3594"/>
                    <a:pt x="8" y="3594"/>
                  </a:cubicBezTo>
                  <a:cubicBezTo>
                    <a:pt x="13" y="3594"/>
                    <a:pt x="16" y="3598"/>
                    <a:pt x="16" y="3602"/>
                  </a:cubicBezTo>
                  <a:close/>
                  <a:moveTo>
                    <a:pt x="16" y="3634"/>
                  </a:moveTo>
                  <a:lnTo>
                    <a:pt x="16" y="3634"/>
                  </a:lnTo>
                  <a:cubicBezTo>
                    <a:pt x="16" y="3639"/>
                    <a:pt x="13" y="3642"/>
                    <a:pt x="8" y="3642"/>
                  </a:cubicBezTo>
                  <a:cubicBezTo>
                    <a:pt x="4" y="3642"/>
                    <a:pt x="0" y="3639"/>
                    <a:pt x="0" y="3634"/>
                  </a:cubicBezTo>
                  <a:lnTo>
                    <a:pt x="0" y="3634"/>
                  </a:lnTo>
                  <a:cubicBezTo>
                    <a:pt x="0" y="3630"/>
                    <a:pt x="4" y="3626"/>
                    <a:pt x="8" y="3626"/>
                  </a:cubicBezTo>
                  <a:cubicBezTo>
                    <a:pt x="13" y="3626"/>
                    <a:pt x="16" y="3630"/>
                    <a:pt x="16" y="3634"/>
                  </a:cubicBezTo>
                  <a:close/>
                  <a:moveTo>
                    <a:pt x="16" y="3666"/>
                  </a:moveTo>
                  <a:lnTo>
                    <a:pt x="16" y="3667"/>
                  </a:lnTo>
                  <a:cubicBezTo>
                    <a:pt x="16" y="3671"/>
                    <a:pt x="13" y="3675"/>
                    <a:pt x="8" y="3675"/>
                  </a:cubicBezTo>
                  <a:cubicBezTo>
                    <a:pt x="4" y="3675"/>
                    <a:pt x="0" y="3671"/>
                    <a:pt x="0" y="3667"/>
                  </a:cubicBezTo>
                  <a:lnTo>
                    <a:pt x="0" y="3666"/>
                  </a:lnTo>
                  <a:cubicBezTo>
                    <a:pt x="0" y="3662"/>
                    <a:pt x="4" y="3658"/>
                    <a:pt x="8" y="3658"/>
                  </a:cubicBezTo>
                  <a:cubicBezTo>
                    <a:pt x="13" y="3658"/>
                    <a:pt x="16" y="3662"/>
                    <a:pt x="16" y="3666"/>
                  </a:cubicBezTo>
                  <a:close/>
                  <a:moveTo>
                    <a:pt x="16" y="3699"/>
                  </a:moveTo>
                  <a:lnTo>
                    <a:pt x="16" y="3699"/>
                  </a:lnTo>
                  <a:cubicBezTo>
                    <a:pt x="16" y="3703"/>
                    <a:pt x="13" y="3707"/>
                    <a:pt x="8" y="3707"/>
                  </a:cubicBezTo>
                  <a:cubicBezTo>
                    <a:pt x="4" y="3707"/>
                    <a:pt x="0" y="3703"/>
                    <a:pt x="0" y="3699"/>
                  </a:cubicBezTo>
                  <a:lnTo>
                    <a:pt x="0" y="3699"/>
                  </a:lnTo>
                  <a:cubicBezTo>
                    <a:pt x="0" y="3694"/>
                    <a:pt x="4" y="3691"/>
                    <a:pt x="8" y="3691"/>
                  </a:cubicBezTo>
                  <a:cubicBezTo>
                    <a:pt x="13" y="3691"/>
                    <a:pt x="16" y="3694"/>
                    <a:pt x="16" y="3699"/>
                  </a:cubicBezTo>
                  <a:close/>
                  <a:moveTo>
                    <a:pt x="16" y="3731"/>
                  </a:moveTo>
                  <a:lnTo>
                    <a:pt x="16" y="3731"/>
                  </a:lnTo>
                  <a:cubicBezTo>
                    <a:pt x="16" y="3735"/>
                    <a:pt x="13" y="3739"/>
                    <a:pt x="8" y="3739"/>
                  </a:cubicBezTo>
                  <a:cubicBezTo>
                    <a:pt x="4" y="3739"/>
                    <a:pt x="0" y="3735"/>
                    <a:pt x="0" y="3731"/>
                  </a:cubicBezTo>
                  <a:lnTo>
                    <a:pt x="0" y="3731"/>
                  </a:lnTo>
                  <a:cubicBezTo>
                    <a:pt x="0" y="3726"/>
                    <a:pt x="4" y="3723"/>
                    <a:pt x="8" y="3723"/>
                  </a:cubicBezTo>
                  <a:cubicBezTo>
                    <a:pt x="13" y="3723"/>
                    <a:pt x="16" y="3726"/>
                    <a:pt x="16" y="3731"/>
                  </a:cubicBezTo>
                  <a:close/>
                  <a:moveTo>
                    <a:pt x="16" y="3763"/>
                  </a:moveTo>
                  <a:lnTo>
                    <a:pt x="16" y="3763"/>
                  </a:lnTo>
                  <a:cubicBezTo>
                    <a:pt x="16" y="3767"/>
                    <a:pt x="13" y="3771"/>
                    <a:pt x="8" y="3771"/>
                  </a:cubicBezTo>
                  <a:cubicBezTo>
                    <a:pt x="4" y="3771"/>
                    <a:pt x="0" y="3767"/>
                    <a:pt x="0" y="3763"/>
                  </a:cubicBezTo>
                  <a:lnTo>
                    <a:pt x="0" y="3763"/>
                  </a:lnTo>
                  <a:cubicBezTo>
                    <a:pt x="0" y="3758"/>
                    <a:pt x="4" y="3755"/>
                    <a:pt x="8" y="3755"/>
                  </a:cubicBezTo>
                  <a:cubicBezTo>
                    <a:pt x="13" y="3755"/>
                    <a:pt x="16" y="3758"/>
                    <a:pt x="16" y="3763"/>
                  </a:cubicBezTo>
                  <a:close/>
                  <a:moveTo>
                    <a:pt x="16" y="3795"/>
                  </a:moveTo>
                  <a:lnTo>
                    <a:pt x="16" y="3795"/>
                  </a:lnTo>
                  <a:cubicBezTo>
                    <a:pt x="16" y="3799"/>
                    <a:pt x="13" y="3803"/>
                    <a:pt x="8" y="3803"/>
                  </a:cubicBezTo>
                  <a:cubicBezTo>
                    <a:pt x="4" y="3803"/>
                    <a:pt x="0" y="3799"/>
                    <a:pt x="0" y="3795"/>
                  </a:cubicBezTo>
                  <a:lnTo>
                    <a:pt x="0" y="3795"/>
                  </a:lnTo>
                  <a:cubicBezTo>
                    <a:pt x="0" y="3790"/>
                    <a:pt x="4" y="3787"/>
                    <a:pt x="8" y="3787"/>
                  </a:cubicBezTo>
                  <a:cubicBezTo>
                    <a:pt x="13" y="3787"/>
                    <a:pt x="16" y="3790"/>
                    <a:pt x="16" y="3795"/>
                  </a:cubicBezTo>
                  <a:close/>
                  <a:moveTo>
                    <a:pt x="16" y="3827"/>
                  </a:moveTo>
                  <a:lnTo>
                    <a:pt x="16" y="3827"/>
                  </a:lnTo>
                  <a:cubicBezTo>
                    <a:pt x="16" y="3831"/>
                    <a:pt x="13" y="3835"/>
                    <a:pt x="8" y="3835"/>
                  </a:cubicBezTo>
                  <a:cubicBezTo>
                    <a:pt x="4" y="3835"/>
                    <a:pt x="0" y="3831"/>
                    <a:pt x="0" y="3827"/>
                  </a:cubicBezTo>
                  <a:lnTo>
                    <a:pt x="0" y="3827"/>
                  </a:lnTo>
                  <a:cubicBezTo>
                    <a:pt x="0" y="3822"/>
                    <a:pt x="4" y="3819"/>
                    <a:pt x="8" y="3819"/>
                  </a:cubicBezTo>
                  <a:cubicBezTo>
                    <a:pt x="13" y="3819"/>
                    <a:pt x="16" y="3822"/>
                    <a:pt x="16" y="3827"/>
                  </a:cubicBezTo>
                  <a:close/>
                  <a:moveTo>
                    <a:pt x="16" y="3859"/>
                  </a:moveTo>
                  <a:lnTo>
                    <a:pt x="16" y="3859"/>
                  </a:lnTo>
                  <a:cubicBezTo>
                    <a:pt x="16" y="3863"/>
                    <a:pt x="13" y="3867"/>
                    <a:pt x="8" y="3867"/>
                  </a:cubicBezTo>
                  <a:cubicBezTo>
                    <a:pt x="4" y="3867"/>
                    <a:pt x="0" y="3863"/>
                    <a:pt x="0" y="3859"/>
                  </a:cubicBezTo>
                  <a:lnTo>
                    <a:pt x="0" y="3859"/>
                  </a:lnTo>
                  <a:cubicBezTo>
                    <a:pt x="0" y="3854"/>
                    <a:pt x="4" y="3851"/>
                    <a:pt x="8" y="3851"/>
                  </a:cubicBezTo>
                  <a:cubicBezTo>
                    <a:pt x="13" y="3851"/>
                    <a:pt x="16" y="3854"/>
                    <a:pt x="16" y="3859"/>
                  </a:cubicBezTo>
                  <a:close/>
                  <a:moveTo>
                    <a:pt x="16" y="3891"/>
                  </a:moveTo>
                  <a:lnTo>
                    <a:pt x="16" y="3891"/>
                  </a:lnTo>
                  <a:cubicBezTo>
                    <a:pt x="16" y="3895"/>
                    <a:pt x="13" y="3899"/>
                    <a:pt x="8" y="3899"/>
                  </a:cubicBezTo>
                  <a:cubicBezTo>
                    <a:pt x="4" y="3899"/>
                    <a:pt x="0" y="3895"/>
                    <a:pt x="0" y="3891"/>
                  </a:cubicBezTo>
                  <a:lnTo>
                    <a:pt x="0" y="3891"/>
                  </a:lnTo>
                  <a:cubicBezTo>
                    <a:pt x="0" y="3886"/>
                    <a:pt x="4" y="3883"/>
                    <a:pt x="8" y="3883"/>
                  </a:cubicBezTo>
                  <a:cubicBezTo>
                    <a:pt x="13" y="3883"/>
                    <a:pt x="16" y="3886"/>
                    <a:pt x="16" y="3891"/>
                  </a:cubicBezTo>
                  <a:close/>
                  <a:moveTo>
                    <a:pt x="16" y="3923"/>
                  </a:moveTo>
                  <a:lnTo>
                    <a:pt x="16" y="3923"/>
                  </a:lnTo>
                  <a:cubicBezTo>
                    <a:pt x="16" y="3927"/>
                    <a:pt x="13" y="3931"/>
                    <a:pt x="8" y="3931"/>
                  </a:cubicBezTo>
                  <a:cubicBezTo>
                    <a:pt x="4" y="3931"/>
                    <a:pt x="0" y="3927"/>
                    <a:pt x="0" y="3923"/>
                  </a:cubicBezTo>
                  <a:lnTo>
                    <a:pt x="0" y="3923"/>
                  </a:lnTo>
                  <a:cubicBezTo>
                    <a:pt x="0" y="3918"/>
                    <a:pt x="4" y="3915"/>
                    <a:pt x="8" y="3915"/>
                  </a:cubicBezTo>
                  <a:cubicBezTo>
                    <a:pt x="13" y="3915"/>
                    <a:pt x="16" y="3918"/>
                    <a:pt x="16" y="3923"/>
                  </a:cubicBezTo>
                  <a:close/>
                  <a:moveTo>
                    <a:pt x="16" y="3955"/>
                  </a:moveTo>
                  <a:lnTo>
                    <a:pt x="16" y="3955"/>
                  </a:lnTo>
                  <a:cubicBezTo>
                    <a:pt x="16" y="3959"/>
                    <a:pt x="13" y="3963"/>
                    <a:pt x="8" y="3963"/>
                  </a:cubicBezTo>
                  <a:cubicBezTo>
                    <a:pt x="4" y="3963"/>
                    <a:pt x="0" y="3959"/>
                    <a:pt x="0" y="3955"/>
                  </a:cubicBezTo>
                  <a:lnTo>
                    <a:pt x="0" y="3955"/>
                  </a:lnTo>
                  <a:cubicBezTo>
                    <a:pt x="0" y="3950"/>
                    <a:pt x="4" y="3947"/>
                    <a:pt x="8" y="3947"/>
                  </a:cubicBezTo>
                  <a:cubicBezTo>
                    <a:pt x="13" y="3947"/>
                    <a:pt x="16" y="3950"/>
                    <a:pt x="16" y="3955"/>
                  </a:cubicBezTo>
                  <a:close/>
                  <a:moveTo>
                    <a:pt x="16" y="3987"/>
                  </a:moveTo>
                  <a:lnTo>
                    <a:pt x="16" y="3987"/>
                  </a:lnTo>
                  <a:cubicBezTo>
                    <a:pt x="16" y="3991"/>
                    <a:pt x="13" y="3995"/>
                    <a:pt x="8" y="3995"/>
                  </a:cubicBezTo>
                  <a:cubicBezTo>
                    <a:pt x="4" y="3995"/>
                    <a:pt x="0" y="3991"/>
                    <a:pt x="0" y="3987"/>
                  </a:cubicBezTo>
                  <a:lnTo>
                    <a:pt x="0" y="3987"/>
                  </a:lnTo>
                  <a:cubicBezTo>
                    <a:pt x="0" y="3982"/>
                    <a:pt x="4" y="3979"/>
                    <a:pt x="8" y="3979"/>
                  </a:cubicBezTo>
                  <a:cubicBezTo>
                    <a:pt x="13" y="3979"/>
                    <a:pt x="16" y="3982"/>
                    <a:pt x="16" y="3987"/>
                  </a:cubicBezTo>
                  <a:close/>
                  <a:moveTo>
                    <a:pt x="16" y="4019"/>
                  </a:moveTo>
                  <a:lnTo>
                    <a:pt x="16" y="4019"/>
                  </a:lnTo>
                  <a:cubicBezTo>
                    <a:pt x="16" y="4023"/>
                    <a:pt x="13" y="4027"/>
                    <a:pt x="8" y="4027"/>
                  </a:cubicBezTo>
                  <a:cubicBezTo>
                    <a:pt x="4" y="4027"/>
                    <a:pt x="0" y="4023"/>
                    <a:pt x="0" y="4019"/>
                  </a:cubicBezTo>
                  <a:lnTo>
                    <a:pt x="0" y="4019"/>
                  </a:lnTo>
                  <a:cubicBezTo>
                    <a:pt x="0" y="4014"/>
                    <a:pt x="4" y="4011"/>
                    <a:pt x="8" y="4011"/>
                  </a:cubicBezTo>
                  <a:cubicBezTo>
                    <a:pt x="13" y="4011"/>
                    <a:pt x="16" y="4014"/>
                    <a:pt x="16" y="4019"/>
                  </a:cubicBezTo>
                  <a:close/>
                  <a:moveTo>
                    <a:pt x="16" y="4051"/>
                  </a:moveTo>
                  <a:lnTo>
                    <a:pt x="16" y="4051"/>
                  </a:lnTo>
                  <a:cubicBezTo>
                    <a:pt x="16" y="4055"/>
                    <a:pt x="13" y="4059"/>
                    <a:pt x="8" y="4059"/>
                  </a:cubicBezTo>
                  <a:cubicBezTo>
                    <a:pt x="4" y="4059"/>
                    <a:pt x="0" y="4055"/>
                    <a:pt x="0" y="4051"/>
                  </a:cubicBezTo>
                  <a:lnTo>
                    <a:pt x="0" y="4051"/>
                  </a:lnTo>
                  <a:cubicBezTo>
                    <a:pt x="0" y="4046"/>
                    <a:pt x="4" y="4043"/>
                    <a:pt x="8" y="4043"/>
                  </a:cubicBezTo>
                  <a:cubicBezTo>
                    <a:pt x="13" y="4043"/>
                    <a:pt x="16" y="4046"/>
                    <a:pt x="16" y="4051"/>
                  </a:cubicBezTo>
                  <a:close/>
                  <a:moveTo>
                    <a:pt x="16" y="4083"/>
                  </a:moveTo>
                  <a:lnTo>
                    <a:pt x="16" y="4083"/>
                  </a:lnTo>
                  <a:cubicBezTo>
                    <a:pt x="16" y="4087"/>
                    <a:pt x="13" y="4091"/>
                    <a:pt x="8" y="4091"/>
                  </a:cubicBezTo>
                  <a:cubicBezTo>
                    <a:pt x="4" y="4091"/>
                    <a:pt x="0" y="4087"/>
                    <a:pt x="0" y="4083"/>
                  </a:cubicBezTo>
                  <a:lnTo>
                    <a:pt x="0" y="4083"/>
                  </a:lnTo>
                  <a:cubicBezTo>
                    <a:pt x="0" y="4078"/>
                    <a:pt x="4" y="4075"/>
                    <a:pt x="8" y="4075"/>
                  </a:cubicBezTo>
                  <a:cubicBezTo>
                    <a:pt x="13" y="4075"/>
                    <a:pt x="16" y="4078"/>
                    <a:pt x="16" y="4083"/>
                  </a:cubicBezTo>
                  <a:close/>
                  <a:moveTo>
                    <a:pt x="16" y="4115"/>
                  </a:moveTo>
                  <a:lnTo>
                    <a:pt x="16" y="4115"/>
                  </a:lnTo>
                  <a:cubicBezTo>
                    <a:pt x="16" y="4119"/>
                    <a:pt x="13" y="4123"/>
                    <a:pt x="8" y="4123"/>
                  </a:cubicBezTo>
                  <a:cubicBezTo>
                    <a:pt x="4" y="4123"/>
                    <a:pt x="0" y="4119"/>
                    <a:pt x="0" y="4115"/>
                  </a:cubicBezTo>
                  <a:lnTo>
                    <a:pt x="0" y="4115"/>
                  </a:lnTo>
                  <a:cubicBezTo>
                    <a:pt x="0" y="4110"/>
                    <a:pt x="4" y="4107"/>
                    <a:pt x="8" y="4107"/>
                  </a:cubicBezTo>
                  <a:cubicBezTo>
                    <a:pt x="13" y="4107"/>
                    <a:pt x="16" y="4110"/>
                    <a:pt x="16" y="4115"/>
                  </a:cubicBezTo>
                  <a:close/>
                  <a:moveTo>
                    <a:pt x="16" y="4147"/>
                  </a:moveTo>
                  <a:lnTo>
                    <a:pt x="16" y="4147"/>
                  </a:lnTo>
                  <a:cubicBezTo>
                    <a:pt x="16" y="4151"/>
                    <a:pt x="13" y="4155"/>
                    <a:pt x="8" y="4155"/>
                  </a:cubicBezTo>
                  <a:cubicBezTo>
                    <a:pt x="4" y="4155"/>
                    <a:pt x="0" y="4151"/>
                    <a:pt x="0" y="4147"/>
                  </a:cubicBezTo>
                  <a:lnTo>
                    <a:pt x="0" y="4147"/>
                  </a:lnTo>
                  <a:cubicBezTo>
                    <a:pt x="0" y="4142"/>
                    <a:pt x="4" y="4139"/>
                    <a:pt x="8" y="4139"/>
                  </a:cubicBezTo>
                  <a:cubicBezTo>
                    <a:pt x="13" y="4139"/>
                    <a:pt x="16" y="4142"/>
                    <a:pt x="16" y="4147"/>
                  </a:cubicBezTo>
                  <a:close/>
                  <a:moveTo>
                    <a:pt x="16" y="4179"/>
                  </a:moveTo>
                  <a:lnTo>
                    <a:pt x="16" y="4179"/>
                  </a:lnTo>
                  <a:cubicBezTo>
                    <a:pt x="16" y="4183"/>
                    <a:pt x="13" y="4187"/>
                    <a:pt x="8" y="4187"/>
                  </a:cubicBezTo>
                  <a:cubicBezTo>
                    <a:pt x="4" y="4187"/>
                    <a:pt x="0" y="4183"/>
                    <a:pt x="0" y="4179"/>
                  </a:cubicBezTo>
                  <a:lnTo>
                    <a:pt x="0" y="4179"/>
                  </a:lnTo>
                  <a:cubicBezTo>
                    <a:pt x="0" y="4174"/>
                    <a:pt x="4" y="4171"/>
                    <a:pt x="8" y="4171"/>
                  </a:cubicBezTo>
                  <a:cubicBezTo>
                    <a:pt x="13" y="4171"/>
                    <a:pt x="16" y="4174"/>
                    <a:pt x="16" y="4179"/>
                  </a:cubicBezTo>
                  <a:close/>
                  <a:moveTo>
                    <a:pt x="16" y="4211"/>
                  </a:moveTo>
                  <a:lnTo>
                    <a:pt x="16" y="4211"/>
                  </a:lnTo>
                  <a:cubicBezTo>
                    <a:pt x="16" y="4215"/>
                    <a:pt x="13" y="4219"/>
                    <a:pt x="8" y="4219"/>
                  </a:cubicBezTo>
                  <a:cubicBezTo>
                    <a:pt x="4" y="4219"/>
                    <a:pt x="0" y="4215"/>
                    <a:pt x="0" y="4211"/>
                  </a:cubicBezTo>
                  <a:lnTo>
                    <a:pt x="0" y="4211"/>
                  </a:lnTo>
                  <a:cubicBezTo>
                    <a:pt x="0" y="4206"/>
                    <a:pt x="4" y="4203"/>
                    <a:pt x="8" y="4203"/>
                  </a:cubicBezTo>
                  <a:cubicBezTo>
                    <a:pt x="13" y="4203"/>
                    <a:pt x="16" y="4206"/>
                    <a:pt x="16" y="4211"/>
                  </a:cubicBezTo>
                  <a:close/>
                  <a:moveTo>
                    <a:pt x="16" y="4243"/>
                  </a:moveTo>
                  <a:lnTo>
                    <a:pt x="16" y="4243"/>
                  </a:lnTo>
                  <a:cubicBezTo>
                    <a:pt x="16" y="4247"/>
                    <a:pt x="13" y="4251"/>
                    <a:pt x="8" y="4251"/>
                  </a:cubicBezTo>
                  <a:cubicBezTo>
                    <a:pt x="4" y="4251"/>
                    <a:pt x="0" y="4247"/>
                    <a:pt x="0" y="4243"/>
                  </a:cubicBezTo>
                  <a:lnTo>
                    <a:pt x="0" y="4243"/>
                  </a:lnTo>
                  <a:cubicBezTo>
                    <a:pt x="0" y="4238"/>
                    <a:pt x="4" y="4235"/>
                    <a:pt x="8" y="4235"/>
                  </a:cubicBezTo>
                  <a:cubicBezTo>
                    <a:pt x="13" y="4235"/>
                    <a:pt x="16" y="4238"/>
                    <a:pt x="16" y="4243"/>
                  </a:cubicBezTo>
                  <a:close/>
                  <a:moveTo>
                    <a:pt x="16" y="4275"/>
                  </a:moveTo>
                  <a:lnTo>
                    <a:pt x="16" y="4275"/>
                  </a:lnTo>
                  <a:cubicBezTo>
                    <a:pt x="16" y="4279"/>
                    <a:pt x="13" y="4283"/>
                    <a:pt x="8" y="4283"/>
                  </a:cubicBezTo>
                  <a:cubicBezTo>
                    <a:pt x="4" y="4283"/>
                    <a:pt x="0" y="4279"/>
                    <a:pt x="0" y="4275"/>
                  </a:cubicBezTo>
                  <a:lnTo>
                    <a:pt x="0" y="4275"/>
                  </a:lnTo>
                  <a:cubicBezTo>
                    <a:pt x="0" y="4270"/>
                    <a:pt x="4" y="4267"/>
                    <a:pt x="8" y="4267"/>
                  </a:cubicBezTo>
                  <a:cubicBezTo>
                    <a:pt x="13" y="4267"/>
                    <a:pt x="16" y="4270"/>
                    <a:pt x="16" y="4275"/>
                  </a:cubicBezTo>
                  <a:close/>
                  <a:moveTo>
                    <a:pt x="16" y="4307"/>
                  </a:moveTo>
                  <a:lnTo>
                    <a:pt x="16" y="4307"/>
                  </a:lnTo>
                  <a:cubicBezTo>
                    <a:pt x="16" y="4311"/>
                    <a:pt x="13" y="4315"/>
                    <a:pt x="8" y="4315"/>
                  </a:cubicBezTo>
                  <a:cubicBezTo>
                    <a:pt x="4" y="4315"/>
                    <a:pt x="0" y="4311"/>
                    <a:pt x="0" y="4307"/>
                  </a:cubicBezTo>
                  <a:lnTo>
                    <a:pt x="0" y="4307"/>
                  </a:lnTo>
                  <a:cubicBezTo>
                    <a:pt x="0" y="4302"/>
                    <a:pt x="4" y="4299"/>
                    <a:pt x="8" y="4299"/>
                  </a:cubicBezTo>
                  <a:cubicBezTo>
                    <a:pt x="13" y="4299"/>
                    <a:pt x="16" y="4302"/>
                    <a:pt x="16" y="4307"/>
                  </a:cubicBezTo>
                  <a:close/>
                  <a:moveTo>
                    <a:pt x="16" y="4339"/>
                  </a:moveTo>
                  <a:lnTo>
                    <a:pt x="16" y="4339"/>
                  </a:lnTo>
                  <a:cubicBezTo>
                    <a:pt x="16" y="4343"/>
                    <a:pt x="13" y="4347"/>
                    <a:pt x="8" y="4347"/>
                  </a:cubicBezTo>
                  <a:cubicBezTo>
                    <a:pt x="4" y="4347"/>
                    <a:pt x="0" y="4343"/>
                    <a:pt x="0" y="4339"/>
                  </a:cubicBezTo>
                  <a:lnTo>
                    <a:pt x="0" y="4339"/>
                  </a:lnTo>
                  <a:cubicBezTo>
                    <a:pt x="0" y="4334"/>
                    <a:pt x="4" y="4331"/>
                    <a:pt x="8" y="4331"/>
                  </a:cubicBezTo>
                  <a:cubicBezTo>
                    <a:pt x="13" y="4331"/>
                    <a:pt x="16" y="4334"/>
                    <a:pt x="16" y="4339"/>
                  </a:cubicBezTo>
                  <a:close/>
                  <a:moveTo>
                    <a:pt x="16" y="4371"/>
                  </a:moveTo>
                  <a:lnTo>
                    <a:pt x="16" y="4371"/>
                  </a:lnTo>
                  <a:cubicBezTo>
                    <a:pt x="16" y="4375"/>
                    <a:pt x="13" y="4379"/>
                    <a:pt x="8" y="4379"/>
                  </a:cubicBezTo>
                  <a:cubicBezTo>
                    <a:pt x="4" y="4379"/>
                    <a:pt x="0" y="4375"/>
                    <a:pt x="0" y="4371"/>
                  </a:cubicBezTo>
                  <a:lnTo>
                    <a:pt x="0" y="4371"/>
                  </a:lnTo>
                  <a:cubicBezTo>
                    <a:pt x="0" y="4366"/>
                    <a:pt x="4" y="4363"/>
                    <a:pt x="8" y="4363"/>
                  </a:cubicBezTo>
                  <a:cubicBezTo>
                    <a:pt x="13" y="4363"/>
                    <a:pt x="16" y="4366"/>
                    <a:pt x="16" y="4371"/>
                  </a:cubicBezTo>
                  <a:close/>
                  <a:moveTo>
                    <a:pt x="16" y="4403"/>
                  </a:moveTo>
                  <a:lnTo>
                    <a:pt x="16" y="4403"/>
                  </a:lnTo>
                  <a:cubicBezTo>
                    <a:pt x="16" y="4407"/>
                    <a:pt x="13" y="4411"/>
                    <a:pt x="8" y="4411"/>
                  </a:cubicBezTo>
                  <a:cubicBezTo>
                    <a:pt x="4" y="4411"/>
                    <a:pt x="0" y="4407"/>
                    <a:pt x="0" y="4403"/>
                  </a:cubicBezTo>
                  <a:lnTo>
                    <a:pt x="0" y="4403"/>
                  </a:lnTo>
                  <a:cubicBezTo>
                    <a:pt x="0" y="4398"/>
                    <a:pt x="4" y="4395"/>
                    <a:pt x="8" y="4395"/>
                  </a:cubicBezTo>
                  <a:cubicBezTo>
                    <a:pt x="13" y="4395"/>
                    <a:pt x="16" y="4398"/>
                    <a:pt x="16" y="4403"/>
                  </a:cubicBezTo>
                  <a:close/>
                  <a:moveTo>
                    <a:pt x="16" y="4435"/>
                  </a:moveTo>
                  <a:lnTo>
                    <a:pt x="16" y="4435"/>
                  </a:lnTo>
                  <a:cubicBezTo>
                    <a:pt x="16" y="4439"/>
                    <a:pt x="13" y="4443"/>
                    <a:pt x="8" y="4443"/>
                  </a:cubicBezTo>
                  <a:cubicBezTo>
                    <a:pt x="4" y="4443"/>
                    <a:pt x="0" y="4439"/>
                    <a:pt x="0" y="4435"/>
                  </a:cubicBezTo>
                  <a:lnTo>
                    <a:pt x="0" y="4435"/>
                  </a:lnTo>
                  <a:cubicBezTo>
                    <a:pt x="0" y="4430"/>
                    <a:pt x="4" y="4427"/>
                    <a:pt x="8" y="4427"/>
                  </a:cubicBezTo>
                  <a:cubicBezTo>
                    <a:pt x="13" y="4427"/>
                    <a:pt x="16" y="4430"/>
                    <a:pt x="16" y="4435"/>
                  </a:cubicBezTo>
                  <a:close/>
                  <a:moveTo>
                    <a:pt x="16" y="4467"/>
                  </a:moveTo>
                  <a:lnTo>
                    <a:pt x="16" y="4467"/>
                  </a:lnTo>
                  <a:cubicBezTo>
                    <a:pt x="16" y="4471"/>
                    <a:pt x="13" y="4475"/>
                    <a:pt x="8" y="4475"/>
                  </a:cubicBezTo>
                  <a:cubicBezTo>
                    <a:pt x="4" y="4475"/>
                    <a:pt x="0" y="4471"/>
                    <a:pt x="0" y="4467"/>
                  </a:cubicBezTo>
                  <a:lnTo>
                    <a:pt x="0" y="4467"/>
                  </a:lnTo>
                  <a:cubicBezTo>
                    <a:pt x="0" y="4462"/>
                    <a:pt x="4" y="4459"/>
                    <a:pt x="8" y="4459"/>
                  </a:cubicBezTo>
                  <a:cubicBezTo>
                    <a:pt x="13" y="4459"/>
                    <a:pt x="16" y="4462"/>
                    <a:pt x="16" y="4467"/>
                  </a:cubicBezTo>
                  <a:close/>
                  <a:moveTo>
                    <a:pt x="16" y="4499"/>
                  </a:moveTo>
                  <a:lnTo>
                    <a:pt x="16" y="4499"/>
                  </a:lnTo>
                  <a:cubicBezTo>
                    <a:pt x="16" y="4503"/>
                    <a:pt x="13" y="4507"/>
                    <a:pt x="8" y="4507"/>
                  </a:cubicBezTo>
                  <a:cubicBezTo>
                    <a:pt x="4" y="4507"/>
                    <a:pt x="0" y="4503"/>
                    <a:pt x="0" y="4499"/>
                  </a:cubicBezTo>
                  <a:lnTo>
                    <a:pt x="0" y="4499"/>
                  </a:lnTo>
                  <a:cubicBezTo>
                    <a:pt x="0" y="4494"/>
                    <a:pt x="4" y="4491"/>
                    <a:pt x="8" y="4491"/>
                  </a:cubicBezTo>
                  <a:cubicBezTo>
                    <a:pt x="13" y="4491"/>
                    <a:pt x="16" y="4494"/>
                    <a:pt x="16" y="4499"/>
                  </a:cubicBezTo>
                  <a:close/>
                  <a:moveTo>
                    <a:pt x="16" y="4531"/>
                  </a:moveTo>
                  <a:lnTo>
                    <a:pt x="16" y="4531"/>
                  </a:lnTo>
                  <a:cubicBezTo>
                    <a:pt x="16" y="4535"/>
                    <a:pt x="13" y="4539"/>
                    <a:pt x="8" y="4539"/>
                  </a:cubicBezTo>
                  <a:cubicBezTo>
                    <a:pt x="4" y="4539"/>
                    <a:pt x="0" y="4535"/>
                    <a:pt x="0" y="4531"/>
                  </a:cubicBezTo>
                  <a:lnTo>
                    <a:pt x="0" y="4531"/>
                  </a:lnTo>
                  <a:cubicBezTo>
                    <a:pt x="0" y="4526"/>
                    <a:pt x="4" y="4523"/>
                    <a:pt x="8" y="4523"/>
                  </a:cubicBezTo>
                  <a:cubicBezTo>
                    <a:pt x="13" y="4523"/>
                    <a:pt x="16" y="4526"/>
                    <a:pt x="16" y="4531"/>
                  </a:cubicBezTo>
                  <a:close/>
                  <a:moveTo>
                    <a:pt x="16" y="4563"/>
                  </a:moveTo>
                  <a:lnTo>
                    <a:pt x="16" y="4563"/>
                  </a:lnTo>
                  <a:cubicBezTo>
                    <a:pt x="16" y="4567"/>
                    <a:pt x="13" y="4571"/>
                    <a:pt x="8" y="4571"/>
                  </a:cubicBezTo>
                  <a:cubicBezTo>
                    <a:pt x="4" y="4571"/>
                    <a:pt x="0" y="4567"/>
                    <a:pt x="0" y="4563"/>
                  </a:cubicBezTo>
                  <a:lnTo>
                    <a:pt x="0" y="4563"/>
                  </a:lnTo>
                  <a:cubicBezTo>
                    <a:pt x="0" y="4559"/>
                    <a:pt x="4" y="4555"/>
                    <a:pt x="8" y="4555"/>
                  </a:cubicBezTo>
                  <a:cubicBezTo>
                    <a:pt x="13" y="4555"/>
                    <a:pt x="16" y="4559"/>
                    <a:pt x="16" y="4563"/>
                  </a:cubicBezTo>
                  <a:close/>
                  <a:moveTo>
                    <a:pt x="16" y="4595"/>
                  </a:moveTo>
                  <a:lnTo>
                    <a:pt x="16" y="4595"/>
                  </a:lnTo>
                  <a:cubicBezTo>
                    <a:pt x="16" y="4599"/>
                    <a:pt x="13" y="4603"/>
                    <a:pt x="8" y="4603"/>
                  </a:cubicBezTo>
                  <a:cubicBezTo>
                    <a:pt x="4" y="4603"/>
                    <a:pt x="0" y="4599"/>
                    <a:pt x="0" y="4595"/>
                  </a:cubicBezTo>
                  <a:lnTo>
                    <a:pt x="0" y="4595"/>
                  </a:lnTo>
                  <a:cubicBezTo>
                    <a:pt x="0" y="4591"/>
                    <a:pt x="4" y="4587"/>
                    <a:pt x="8" y="4587"/>
                  </a:cubicBezTo>
                  <a:cubicBezTo>
                    <a:pt x="13" y="4587"/>
                    <a:pt x="16" y="4591"/>
                    <a:pt x="16" y="4595"/>
                  </a:cubicBezTo>
                  <a:close/>
                  <a:moveTo>
                    <a:pt x="16" y="4627"/>
                  </a:moveTo>
                  <a:lnTo>
                    <a:pt x="16" y="4627"/>
                  </a:lnTo>
                  <a:cubicBezTo>
                    <a:pt x="16" y="4631"/>
                    <a:pt x="13" y="4635"/>
                    <a:pt x="8" y="4635"/>
                  </a:cubicBezTo>
                  <a:cubicBezTo>
                    <a:pt x="4" y="4635"/>
                    <a:pt x="0" y="4631"/>
                    <a:pt x="0" y="4627"/>
                  </a:cubicBezTo>
                  <a:lnTo>
                    <a:pt x="0" y="4627"/>
                  </a:lnTo>
                  <a:cubicBezTo>
                    <a:pt x="0" y="4623"/>
                    <a:pt x="4" y="4619"/>
                    <a:pt x="8" y="4619"/>
                  </a:cubicBezTo>
                  <a:cubicBezTo>
                    <a:pt x="13" y="4619"/>
                    <a:pt x="16" y="4623"/>
                    <a:pt x="16" y="4627"/>
                  </a:cubicBezTo>
                  <a:close/>
                  <a:moveTo>
                    <a:pt x="16" y="4659"/>
                  </a:moveTo>
                  <a:lnTo>
                    <a:pt x="16" y="4659"/>
                  </a:lnTo>
                  <a:cubicBezTo>
                    <a:pt x="16" y="4663"/>
                    <a:pt x="13" y="4667"/>
                    <a:pt x="8" y="4667"/>
                  </a:cubicBezTo>
                  <a:cubicBezTo>
                    <a:pt x="4" y="4667"/>
                    <a:pt x="0" y="4663"/>
                    <a:pt x="0" y="4659"/>
                  </a:cubicBezTo>
                  <a:lnTo>
                    <a:pt x="0" y="4659"/>
                  </a:lnTo>
                  <a:cubicBezTo>
                    <a:pt x="0" y="4655"/>
                    <a:pt x="4" y="4651"/>
                    <a:pt x="8" y="4651"/>
                  </a:cubicBezTo>
                  <a:cubicBezTo>
                    <a:pt x="13" y="4651"/>
                    <a:pt x="16" y="4655"/>
                    <a:pt x="16" y="4659"/>
                  </a:cubicBezTo>
                  <a:close/>
                  <a:moveTo>
                    <a:pt x="16" y="4691"/>
                  </a:moveTo>
                  <a:lnTo>
                    <a:pt x="16" y="4691"/>
                  </a:lnTo>
                  <a:cubicBezTo>
                    <a:pt x="16" y="4695"/>
                    <a:pt x="13" y="4699"/>
                    <a:pt x="8" y="4699"/>
                  </a:cubicBezTo>
                  <a:cubicBezTo>
                    <a:pt x="4" y="4699"/>
                    <a:pt x="0" y="4695"/>
                    <a:pt x="0" y="4691"/>
                  </a:cubicBezTo>
                  <a:lnTo>
                    <a:pt x="0" y="4691"/>
                  </a:lnTo>
                  <a:cubicBezTo>
                    <a:pt x="0" y="4687"/>
                    <a:pt x="4" y="4683"/>
                    <a:pt x="8" y="4683"/>
                  </a:cubicBezTo>
                  <a:cubicBezTo>
                    <a:pt x="13" y="4683"/>
                    <a:pt x="16" y="4687"/>
                    <a:pt x="16" y="4691"/>
                  </a:cubicBezTo>
                  <a:close/>
                  <a:moveTo>
                    <a:pt x="16" y="4723"/>
                  </a:moveTo>
                  <a:lnTo>
                    <a:pt x="16" y="4723"/>
                  </a:lnTo>
                  <a:cubicBezTo>
                    <a:pt x="16" y="4727"/>
                    <a:pt x="13" y="4731"/>
                    <a:pt x="8" y="4731"/>
                  </a:cubicBezTo>
                  <a:cubicBezTo>
                    <a:pt x="4" y="4731"/>
                    <a:pt x="0" y="4727"/>
                    <a:pt x="0" y="4723"/>
                  </a:cubicBezTo>
                  <a:lnTo>
                    <a:pt x="0" y="4723"/>
                  </a:lnTo>
                  <a:cubicBezTo>
                    <a:pt x="0" y="4719"/>
                    <a:pt x="4" y="4715"/>
                    <a:pt x="8" y="4715"/>
                  </a:cubicBezTo>
                  <a:cubicBezTo>
                    <a:pt x="13" y="4715"/>
                    <a:pt x="16" y="4719"/>
                    <a:pt x="16" y="4723"/>
                  </a:cubicBezTo>
                  <a:close/>
                  <a:moveTo>
                    <a:pt x="16" y="4755"/>
                  </a:moveTo>
                  <a:lnTo>
                    <a:pt x="16" y="4755"/>
                  </a:lnTo>
                  <a:cubicBezTo>
                    <a:pt x="16" y="4759"/>
                    <a:pt x="13" y="4763"/>
                    <a:pt x="8" y="4763"/>
                  </a:cubicBezTo>
                  <a:cubicBezTo>
                    <a:pt x="4" y="4763"/>
                    <a:pt x="0" y="4759"/>
                    <a:pt x="0" y="4755"/>
                  </a:cubicBezTo>
                  <a:lnTo>
                    <a:pt x="0" y="4755"/>
                  </a:lnTo>
                  <a:cubicBezTo>
                    <a:pt x="0" y="4751"/>
                    <a:pt x="4" y="4747"/>
                    <a:pt x="8" y="4747"/>
                  </a:cubicBezTo>
                  <a:cubicBezTo>
                    <a:pt x="13" y="4747"/>
                    <a:pt x="16" y="4751"/>
                    <a:pt x="16" y="4755"/>
                  </a:cubicBezTo>
                  <a:close/>
                  <a:moveTo>
                    <a:pt x="16" y="4787"/>
                  </a:moveTo>
                  <a:lnTo>
                    <a:pt x="16" y="4787"/>
                  </a:lnTo>
                  <a:cubicBezTo>
                    <a:pt x="16" y="4791"/>
                    <a:pt x="13" y="4795"/>
                    <a:pt x="8" y="4795"/>
                  </a:cubicBezTo>
                  <a:cubicBezTo>
                    <a:pt x="4" y="4795"/>
                    <a:pt x="0" y="4791"/>
                    <a:pt x="0" y="4787"/>
                  </a:cubicBezTo>
                  <a:lnTo>
                    <a:pt x="0" y="4787"/>
                  </a:lnTo>
                  <a:cubicBezTo>
                    <a:pt x="0" y="4783"/>
                    <a:pt x="4" y="4779"/>
                    <a:pt x="8" y="4779"/>
                  </a:cubicBezTo>
                  <a:cubicBezTo>
                    <a:pt x="13" y="4779"/>
                    <a:pt x="16" y="4783"/>
                    <a:pt x="16" y="4787"/>
                  </a:cubicBezTo>
                  <a:close/>
                  <a:moveTo>
                    <a:pt x="16" y="4819"/>
                  </a:moveTo>
                  <a:lnTo>
                    <a:pt x="16" y="4819"/>
                  </a:lnTo>
                  <a:cubicBezTo>
                    <a:pt x="16" y="4823"/>
                    <a:pt x="13" y="4827"/>
                    <a:pt x="8" y="4827"/>
                  </a:cubicBezTo>
                  <a:cubicBezTo>
                    <a:pt x="4" y="4827"/>
                    <a:pt x="0" y="4823"/>
                    <a:pt x="0" y="4819"/>
                  </a:cubicBezTo>
                  <a:lnTo>
                    <a:pt x="0" y="4819"/>
                  </a:lnTo>
                  <a:cubicBezTo>
                    <a:pt x="0" y="4815"/>
                    <a:pt x="4" y="4811"/>
                    <a:pt x="8" y="4811"/>
                  </a:cubicBezTo>
                  <a:cubicBezTo>
                    <a:pt x="13" y="4811"/>
                    <a:pt x="16" y="4815"/>
                    <a:pt x="16" y="4819"/>
                  </a:cubicBezTo>
                  <a:close/>
                  <a:moveTo>
                    <a:pt x="16" y="4851"/>
                  </a:moveTo>
                  <a:lnTo>
                    <a:pt x="16" y="4851"/>
                  </a:lnTo>
                  <a:cubicBezTo>
                    <a:pt x="16" y="4856"/>
                    <a:pt x="13" y="4859"/>
                    <a:pt x="8" y="4859"/>
                  </a:cubicBezTo>
                  <a:cubicBezTo>
                    <a:pt x="4" y="4859"/>
                    <a:pt x="0" y="4856"/>
                    <a:pt x="0" y="4851"/>
                  </a:cubicBezTo>
                  <a:lnTo>
                    <a:pt x="0" y="4851"/>
                  </a:lnTo>
                  <a:cubicBezTo>
                    <a:pt x="0" y="4847"/>
                    <a:pt x="4" y="4843"/>
                    <a:pt x="8" y="4843"/>
                  </a:cubicBezTo>
                  <a:cubicBezTo>
                    <a:pt x="13" y="4843"/>
                    <a:pt x="16" y="4847"/>
                    <a:pt x="16" y="4851"/>
                  </a:cubicBezTo>
                  <a:close/>
                  <a:moveTo>
                    <a:pt x="16" y="4883"/>
                  </a:moveTo>
                  <a:lnTo>
                    <a:pt x="16" y="4883"/>
                  </a:lnTo>
                  <a:cubicBezTo>
                    <a:pt x="16" y="4888"/>
                    <a:pt x="13" y="4891"/>
                    <a:pt x="8" y="4891"/>
                  </a:cubicBezTo>
                  <a:cubicBezTo>
                    <a:pt x="4" y="4891"/>
                    <a:pt x="0" y="4888"/>
                    <a:pt x="0" y="4883"/>
                  </a:cubicBezTo>
                  <a:lnTo>
                    <a:pt x="0" y="4883"/>
                  </a:lnTo>
                  <a:cubicBezTo>
                    <a:pt x="0" y="4879"/>
                    <a:pt x="4" y="4875"/>
                    <a:pt x="8" y="4875"/>
                  </a:cubicBezTo>
                  <a:cubicBezTo>
                    <a:pt x="13" y="4875"/>
                    <a:pt x="16" y="4879"/>
                    <a:pt x="16" y="4883"/>
                  </a:cubicBezTo>
                  <a:close/>
                  <a:moveTo>
                    <a:pt x="16" y="4915"/>
                  </a:moveTo>
                  <a:lnTo>
                    <a:pt x="16" y="4915"/>
                  </a:lnTo>
                  <a:cubicBezTo>
                    <a:pt x="16" y="4920"/>
                    <a:pt x="13" y="4923"/>
                    <a:pt x="8" y="4923"/>
                  </a:cubicBezTo>
                  <a:cubicBezTo>
                    <a:pt x="4" y="4923"/>
                    <a:pt x="0" y="4920"/>
                    <a:pt x="0" y="4915"/>
                  </a:cubicBezTo>
                  <a:lnTo>
                    <a:pt x="0" y="4915"/>
                  </a:lnTo>
                  <a:cubicBezTo>
                    <a:pt x="0" y="4911"/>
                    <a:pt x="4" y="4907"/>
                    <a:pt x="8" y="4907"/>
                  </a:cubicBezTo>
                  <a:cubicBezTo>
                    <a:pt x="13" y="4907"/>
                    <a:pt x="16" y="4911"/>
                    <a:pt x="16" y="4915"/>
                  </a:cubicBezTo>
                  <a:close/>
                  <a:moveTo>
                    <a:pt x="16" y="4947"/>
                  </a:moveTo>
                  <a:lnTo>
                    <a:pt x="16" y="4947"/>
                  </a:lnTo>
                  <a:cubicBezTo>
                    <a:pt x="16" y="4952"/>
                    <a:pt x="13" y="4955"/>
                    <a:pt x="8" y="4955"/>
                  </a:cubicBezTo>
                  <a:cubicBezTo>
                    <a:pt x="4" y="4955"/>
                    <a:pt x="0" y="4952"/>
                    <a:pt x="0" y="4947"/>
                  </a:cubicBezTo>
                  <a:lnTo>
                    <a:pt x="0" y="4947"/>
                  </a:lnTo>
                  <a:cubicBezTo>
                    <a:pt x="0" y="4943"/>
                    <a:pt x="4" y="4939"/>
                    <a:pt x="8" y="4939"/>
                  </a:cubicBezTo>
                  <a:cubicBezTo>
                    <a:pt x="13" y="4939"/>
                    <a:pt x="16" y="4943"/>
                    <a:pt x="16" y="4947"/>
                  </a:cubicBezTo>
                  <a:close/>
                  <a:moveTo>
                    <a:pt x="16" y="4979"/>
                  </a:moveTo>
                  <a:lnTo>
                    <a:pt x="16" y="4979"/>
                  </a:lnTo>
                  <a:cubicBezTo>
                    <a:pt x="16" y="4984"/>
                    <a:pt x="13" y="4987"/>
                    <a:pt x="8" y="4987"/>
                  </a:cubicBezTo>
                  <a:cubicBezTo>
                    <a:pt x="4" y="4987"/>
                    <a:pt x="0" y="4984"/>
                    <a:pt x="0" y="4979"/>
                  </a:cubicBezTo>
                  <a:lnTo>
                    <a:pt x="0" y="4979"/>
                  </a:lnTo>
                  <a:cubicBezTo>
                    <a:pt x="0" y="4975"/>
                    <a:pt x="4" y="4971"/>
                    <a:pt x="8" y="4971"/>
                  </a:cubicBezTo>
                  <a:cubicBezTo>
                    <a:pt x="13" y="4971"/>
                    <a:pt x="16" y="4975"/>
                    <a:pt x="16" y="4979"/>
                  </a:cubicBezTo>
                  <a:close/>
                  <a:moveTo>
                    <a:pt x="16" y="5011"/>
                  </a:moveTo>
                  <a:lnTo>
                    <a:pt x="16" y="5011"/>
                  </a:lnTo>
                  <a:cubicBezTo>
                    <a:pt x="16" y="5016"/>
                    <a:pt x="13" y="5019"/>
                    <a:pt x="8" y="5019"/>
                  </a:cubicBezTo>
                  <a:cubicBezTo>
                    <a:pt x="4" y="5019"/>
                    <a:pt x="0" y="5016"/>
                    <a:pt x="0" y="5011"/>
                  </a:cubicBezTo>
                  <a:lnTo>
                    <a:pt x="0" y="5011"/>
                  </a:lnTo>
                  <a:cubicBezTo>
                    <a:pt x="0" y="5007"/>
                    <a:pt x="4" y="5003"/>
                    <a:pt x="8" y="5003"/>
                  </a:cubicBezTo>
                  <a:cubicBezTo>
                    <a:pt x="13" y="5003"/>
                    <a:pt x="16" y="5007"/>
                    <a:pt x="16" y="5011"/>
                  </a:cubicBezTo>
                  <a:close/>
                  <a:moveTo>
                    <a:pt x="16" y="5043"/>
                  </a:moveTo>
                  <a:lnTo>
                    <a:pt x="16" y="5043"/>
                  </a:lnTo>
                  <a:cubicBezTo>
                    <a:pt x="16" y="5048"/>
                    <a:pt x="13" y="5051"/>
                    <a:pt x="8" y="5051"/>
                  </a:cubicBezTo>
                  <a:cubicBezTo>
                    <a:pt x="4" y="5051"/>
                    <a:pt x="0" y="5048"/>
                    <a:pt x="0" y="5043"/>
                  </a:cubicBezTo>
                  <a:lnTo>
                    <a:pt x="0" y="5043"/>
                  </a:lnTo>
                  <a:cubicBezTo>
                    <a:pt x="0" y="5039"/>
                    <a:pt x="4" y="5035"/>
                    <a:pt x="8" y="5035"/>
                  </a:cubicBezTo>
                  <a:cubicBezTo>
                    <a:pt x="13" y="5035"/>
                    <a:pt x="16" y="5039"/>
                    <a:pt x="16" y="5043"/>
                  </a:cubicBezTo>
                  <a:close/>
                  <a:moveTo>
                    <a:pt x="16" y="5075"/>
                  </a:moveTo>
                  <a:lnTo>
                    <a:pt x="16" y="5075"/>
                  </a:lnTo>
                  <a:cubicBezTo>
                    <a:pt x="16" y="5080"/>
                    <a:pt x="13" y="5083"/>
                    <a:pt x="8" y="5083"/>
                  </a:cubicBezTo>
                  <a:cubicBezTo>
                    <a:pt x="4" y="5083"/>
                    <a:pt x="0" y="5080"/>
                    <a:pt x="0" y="5075"/>
                  </a:cubicBezTo>
                  <a:lnTo>
                    <a:pt x="0" y="5075"/>
                  </a:lnTo>
                  <a:cubicBezTo>
                    <a:pt x="0" y="5071"/>
                    <a:pt x="4" y="5067"/>
                    <a:pt x="8" y="5067"/>
                  </a:cubicBezTo>
                  <a:cubicBezTo>
                    <a:pt x="13" y="5067"/>
                    <a:pt x="16" y="5071"/>
                    <a:pt x="16" y="5075"/>
                  </a:cubicBezTo>
                  <a:close/>
                  <a:moveTo>
                    <a:pt x="16" y="5107"/>
                  </a:moveTo>
                  <a:lnTo>
                    <a:pt x="16" y="5107"/>
                  </a:lnTo>
                  <a:cubicBezTo>
                    <a:pt x="16" y="5112"/>
                    <a:pt x="13" y="5115"/>
                    <a:pt x="8" y="5115"/>
                  </a:cubicBezTo>
                  <a:cubicBezTo>
                    <a:pt x="4" y="5115"/>
                    <a:pt x="0" y="5112"/>
                    <a:pt x="0" y="5107"/>
                  </a:cubicBezTo>
                  <a:lnTo>
                    <a:pt x="0" y="5107"/>
                  </a:lnTo>
                  <a:cubicBezTo>
                    <a:pt x="0" y="5103"/>
                    <a:pt x="4" y="5099"/>
                    <a:pt x="8" y="5099"/>
                  </a:cubicBezTo>
                  <a:cubicBezTo>
                    <a:pt x="13" y="5099"/>
                    <a:pt x="16" y="5103"/>
                    <a:pt x="16" y="5107"/>
                  </a:cubicBezTo>
                  <a:close/>
                  <a:moveTo>
                    <a:pt x="16" y="5139"/>
                  </a:moveTo>
                  <a:lnTo>
                    <a:pt x="16" y="5139"/>
                  </a:lnTo>
                  <a:cubicBezTo>
                    <a:pt x="16" y="5144"/>
                    <a:pt x="13" y="5147"/>
                    <a:pt x="8" y="5147"/>
                  </a:cubicBezTo>
                  <a:cubicBezTo>
                    <a:pt x="4" y="5147"/>
                    <a:pt x="0" y="5144"/>
                    <a:pt x="0" y="5139"/>
                  </a:cubicBezTo>
                  <a:lnTo>
                    <a:pt x="0" y="5139"/>
                  </a:lnTo>
                  <a:cubicBezTo>
                    <a:pt x="0" y="5135"/>
                    <a:pt x="4" y="5131"/>
                    <a:pt x="8" y="5131"/>
                  </a:cubicBezTo>
                  <a:cubicBezTo>
                    <a:pt x="13" y="5131"/>
                    <a:pt x="16" y="5135"/>
                    <a:pt x="16" y="5139"/>
                  </a:cubicBezTo>
                  <a:close/>
                  <a:moveTo>
                    <a:pt x="16" y="5171"/>
                  </a:moveTo>
                  <a:lnTo>
                    <a:pt x="16" y="5171"/>
                  </a:lnTo>
                  <a:cubicBezTo>
                    <a:pt x="16" y="5176"/>
                    <a:pt x="13" y="5179"/>
                    <a:pt x="8" y="5179"/>
                  </a:cubicBezTo>
                  <a:cubicBezTo>
                    <a:pt x="4" y="5179"/>
                    <a:pt x="0" y="5176"/>
                    <a:pt x="0" y="5171"/>
                  </a:cubicBezTo>
                  <a:lnTo>
                    <a:pt x="0" y="5171"/>
                  </a:lnTo>
                  <a:cubicBezTo>
                    <a:pt x="0" y="5167"/>
                    <a:pt x="4" y="5163"/>
                    <a:pt x="8" y="5163"/>
                  </a:cubicBezTo>
                  <a:cubicBezTo>
                    <a:pt x="13" y="5163"/>
                    <a:pt x="16" y="5167"/>
                    <a:pt x="16" y="5171"/>
                  </a:cubicBezTo>
                  <a:close/>
                  <a:moveTo>
                    <a:pt x="16" y="5203"/>
                  </a:moveTo>
                  <a:lnTo>
                    <a:pt x="16" y="5203"/>
                  </a:lnTo>
                  <a:cubicBezTo>
                    <a:pt x="16" y="5208"/>
                    <a:pt x="13" y="5211"/>
                    <a:pt x="8" y="5211"/>
                  </a:cubicBezTo>
                  <a:cubicBezTo>
                    <a:pt x="4" y="5211"/>
                    <a:pt x="0" y="5208"/>
                    <a:pt x="0" y="5203"/>
                  </a:cubicBezTo>
                  <a:lnTo>
                    <a:pt x="0" y="5203"/>
                  </a:lnTo>
                  <a:cubicBezTo>
                    <a:pt x="0" y="5199"/>
                    <a:pt x="4" y="5195"/>
                    <a:pt x="8" y="5195"/>
                  </a:cubicBezTo>
                  <a:cubicBezTo>
                    <a:pt x="13" y="5195"/>
                    <a:pt x="16" y="5199"/>
                    <a:pt x="16" y="5203"/>
                  </a:cubicBezTo>
                  <a:close/>
                  <a:moveTo>
                    <a:pt x="16" y="5235"/>
                  </a:moveTo>
                  <a:lnTo>
                    <a:pt x="16" y="5235"/>
                  </a:lnTo>
                  <a:cubicBezTo>
                    <a:pt x="16" y="5240"/>
                    <a:pt x="13" y="5243"/>
                    <a:pt x="8" y="5243"/>
                  </a:cubicBezTo>
                  <a:cubicBezTo>
                    <a:pt x="4" y="5243"/>
                    <a:pt x="0" y="5240"/>
                    <a:pt x="0" y="5235"/>
                  </a:cubicBezTo>
                  <a:lnTo>
                    <a:pt x="0" y="5235"/>
                  </a:lnTo>
                  <a:cubicBezTo>
                    <a:pt x="0" y="5231"/>
                    <a:pt x="4" y="5227"/>
                    <a:pt x="8" y="5227"/>
                  </a:cubicBezTo>
                  <a:cubicBezTo>
                    <a:pt x="13" y="5227"/>
                    <a:pt x="16" y="5231"/>
                    <a:pt x="16" y="5235"/>
                  </a:cubicBezTo>
                  <a:close/>
                  <a:moveTo>
                    <a:pt x="16" y="5267"/>
                  </a:moveTo>
                  <a:lnTo>
                    <a:pt x="16" y="5267"/>
                  </a:lnTo>
                  <a:cubicBezTo>
                    <a:pt x="16" y="5272"/>
                    <a:pt x="13" y="5275"/>
                    <a:pt x="8" y="5275"/>
                  </a:cubicBezTo>
                  <a:cubicBezTo>
                    <a:pt x="4" y="5275"/>
                    <a:pt x="0" y="5272"/>
                    <a:pt x="0" y="5267"/>
                  </a:cubicBezTo>
                  <a:lnTo>
                    <a:pt x="0" y="5267"/>
                  </a:lnTo>
                  <a:cubicBezTo>
                    <a:pt x="0" y="5263"/>
                    <a:pt x="4" y="5259"/>
                    <a:pt x="8" y="5259"/>
                  </a:cubicBezTo>
                  <a:cubicBezTo>
                    <a:pt x="13" y="5259"/>
                    <a:pt x="16" y="5263"/>
                    <a:pt x="16" y="5267"/>
                  </a:cubicBezTo>
                  <a:close/>
                  <a:moveTo>
                    <a:pt x="16" y="5299"/>
                  </a:moveTo>
                  <a:lnTo>
                    <a:pt x="16" y="5299"/>
                  </a:lnTo>
                  <a:cubicBezTo>
                    <a:pt x="16" y="5304"/>
                    <a:pt x="13" y="5307"/>
                    <a:pt x="8" y="5307"/>
                  </a:cubicBezTo>
                  <a:cubicBezTo>
                    <a:pt x="4" y="5307"/>
                    <a:pt x="0" y="5304"/>
                    <a:pt x="0" y="5299"/>
                  </a:cubicBezTo>
                  <a:lnTo>
                    <a:pt x="0" y="5299"/>
                  </a:lnTo>
                  <a:cubicBezTo>
                    <a:pt x="0" y="5295"/>
                    <a:pt x="4" y="5291"/>
                    <a:pt x="8" y="5291"/>
                  </a:cubicBezTo>
                  <a:cubicBezTo>
                    <a:pt x="13" y="5291"/>
                    <a:pt x="16" y="5295"/>
                    <a:pt x="16" y="5299"/>
                  </a:cubicBezTo>
                  <a:close/>
                  <a:moveTo>
                    <a:pt x="16" y="5331"/>
                  </a:moveTo>
                  <a:lnTo>
                    <a:pt x="16" y="5331"/>
                  </a:lnTo>
                  <a:cubicBezTo>
                    <a:pt x="16" y="5336"/>
                    <a:pt x="13" y="5339"/>
                    <a:pt x="8" y="5339"/>
                  </a:cubicBezTo>
                  <a:cubicBezTo>
                    <a:pt x="4" y="5339"/>
                    <a:pt x="0" y="5336"/>
                    <a:pt x="0" y="5331"/>
                  </a:cubicBezTo>
                  <a:lnTo>
                    <a:pt x="0" y="5331"/>
                  </a:lnTo>
                  <a:cubicBezTo>
                    <a:pt x="0" y="5327"/>
                    <a:pt x="4" y="5323"/>
                    <a:pt x="8" y="5323"/>
                  </a:cubicBezTo>
                  <a:cubicBezTo>
                    <a:pt x="13" y="5323"/>
                    <a:pt x="16" y="5327"/>
                    <a:pt x="16" y="5331"/>
                  </a:cubicBezTo>
                  <a:close/>
                  <a:moveTo>
                    <a:pt x="16" y="5363"/>
                  </a:moveTo>
                  <a:lnTo>
                    <a:pt x="16" y="5363"/>
                  </a:lnTo>
                  <a:cubicBezTo>
                    <a:pt x="16" y="5368"/>
                    <a:pt x="13" y="5371"/>
                    <a:pt x="8" y="5371"/>
                  </a:cubicBezTo>
                  <a:cubicBezTo>
                    <a:pt x="4" y="5371"/>
                    <a:pt x="0" y="5368"/>
                    <a:pt x="0" y="5363"/>
                  </a:cubicBezTo>
                  <a:lnTo>
                    <a:pt x="0" y="5363"/>
                  </a:lnTo>
                  <a:cubicBezTo>
                    <a:pt x="0" y="5359"/>
                    <a:pt x="4" y="5355"/>
                    <a:pt x="8" y="5355"/>
                  </a:cubicBezTo>
                  <a:cubicBezTo>
                    <a:pt x="13" y="5355"/>
                    <a:pt x="16" y="5359"/>
                    <a:pt x="16" y="5363"/>
                  </a:cubicBezTo>
                  <a:close/>
                  <a:moveTo>
                    <a:pt x="16" y="5395"/>
                  </a:moveTo>
                  <a:lnTo>
                    <a:pt x="16" y="5395"/>
                  </a:lnTo>
                  <a:cubicBezTo>
                    <a:pt x="16" y="5400"/>
                    <a:pt x="13" y="5403"/>
                    <a:pt x="8" y="5403"/>
                  </a:cubicBezTo>
                  <a:cubicBezTo>
                    <a:pt x="4" y="5403"/>
                    <a:pt x="0" y="5400"/>
                    <a:pt x="0" y="5395"/>
                  </a:cubicBezTo>
                  <a:lnTo>
                    <a:pt x="0" y="5395"/>
                  </a:lnTo>
                  <a:cubicBezTo>
                    <a:pt x="0" y="5391"/>
                    <a:pt x="4" y="5387"/>
                    <a:pt x="8" y="5387"/>
                  </a:cubicBezTo>
                  <a:cubicBezTo>
                    <a:pt x="13" y="5387"/>
                    <a:pt x="16" y="5391"/>
                    <a:pt x="16" y="5395"/>
                  </a:cubicBezTo>
                  <a:close/>
                  <a:moveTo>
                    <a:pt x="16" y="5427"/>
                  </a:moveTo>
                  <a:lnTo>
                    <a:pt x="16" y="5427"/>
                  </a:lnTo>
                  <a:cubicBezTo>
                    <a:pt x="16" y="5432"/>
                    <a:pt x="13" y="5435"/>
                    <a:pt x="8" y="5435"/>
                  </a:cubicBezTo>
                  <a:cubicBezTo>
                    <a:pt x="4" y="5435"/>
                    <a:pt x="0" y="5432"/>
                    <a:pt x="0" y="5427"/>
                  </a:cubicBezTo>
                  <a:lnTo>
                    <a:pt x="0" y="5427"/>
                  </a:lnTo>
                  <a:cubicBezTo>
                    <a:pt x="0" y="5423"/>
                    <a:pt x="4" y="5419"/>
                    <a:pt x="8" y="5419"/>
                  </a:cubicBezTo>
                  <a:cubicBezTo>
                    <a:pt x="13" y="5419"/>
                    <a:pt x="16" y="5423"/>
                    <a:pt x="16" y="5427"/>
                  </a:cubicBezTo>
                  <a:close/>
                  <a:moveTo>
                    <a:pt x="16" y="5459"/>
                  </a:moveTo>
                  <a:lnTo>
                    <a:pt x="16" y="5459"/>
                  </a:lnTo>
                  <a:cubicBezTo>
                    <a:pt x="16" y="5464"/>
                    <a:pt x="13" y="5467"/>
                    <a:pt x="8" y="5467"/>
                  </a:cubicBezTo>
                  <a:cubicBezTo>
                    <a:pt x="4" y="5467"/>
                    <a:pt x="0" y="5464"/>
                    <a:pt x="0" y="5459"/>
                  </a:cubicBezTo>
                  <a:lnTo>
                    <a:pt x="0" y="5459"/>
                  </a:lnTo>
                  <a:cubicBezTo>
                    <a:pt x="0" y="5455"/>
                    <a:pt x="4" y="5451"/>
                    <a:pt x="8" y="5451"/>
                  </a:cubicBezTo>
                  <a:cubicBezTo>
                    <a:pt x="13" y="5451"/>
                    <a:pt x="16" y="5455"/>
                    <a:pt x="16" y="5459"/>
                  </a:cubicBezTo>
                  <a:close/>
                  <a:moveTo>
                    <a:pt x="16" y="5491"/>
                  </a:moveTo>
                  <a:lnTo>
                    <a:pt x="16" y="5491"/>
                  </a:lnTo>
                  <a:cubicBezTo>
                    <a:pt x="16" y="5496"/>
                    <a:pt x="13" y="5499"/>
                    <a:pt x="8" y="5499"/>
                  </a:cubicBezTo>
                  <a:cubicBezTo>
                    <a:pt x="4" y="5499"/>
                    <a:pt x="0" y="5496"/>
                    <a:pt x="0" y="5491"/>
                  </a:cubicBezTo>
                  <a:lnTo>
                    <a:pt x="0" y="5491"/>
                  </a:lnTo>
                  <a:cubicBezTo>
                    <a:pt x="0" y="5487"/>
                    <a:pt x="4" y="5483"/>
                    <a:pt x="8" y="5483"/>
                  </a:cubicBezTo>
                  <a:cubicBezTo>
                    <a:pt x="13" y="5483"/>
                    <a:pt x="16" y="5487"/>
                    <a:pt x="16" y="5491"/>
                  </a:cubicBezTo>
                  <a:close/>
                  <a:moveTo>
                    <a:pt x="16" y="5523"/>
                  </a:moveTo>
                  <a:lnTo>
                    <a:pt x="16" y="5523"/>
                  </a:lnTo>
                  <a:cubicBezTo>
                    <a:pt x="16" y="5528"/>
                    <a:pt x="13" y="5531"/>
                    <a:pt x="8" y="5531"/>
                  </a:cubicBezTo>
                  <a:cubicBezTo>
                    <a:pt x="4" y="5531"/>
                    <a:pt x="0" y="5528"/>
                    <a:pt x="0" y="5523"/>
                  </a:cubicBezTo>
                  <a:lnTo>
                    <a:pt x="0" y="5523"/>
                  </a:lnTo>
                  <a:cubicBezTo>
                    <a:pt x="0" y="5519"/>
                    <a:pt x="4" y="5515"/>
                    <a:pt x="8" y="5515"/>
                  </a:cubicBezTo>
                  <a:cubicBezTo>
                    <a:pt x="13" y="5515"/>
                    <a:pt x="16" y="5519"/>
                    <a:pt x="16" y="5523"/>
                  </a:cubicBezTo>
                  <a:close/>
                  <a:moveTo>
                    <a:pt x="16" y="5555"/>
                  </a:moveTo>
                  <a:lnTo>
                    <a:pt x="16" y="5555"/>
                  </a:lnTo>
                  <a:cubicBezTo>
                    <a:pt x="16" y="5560"/>
                    <a:pt x="13" y="5563"/>
                    <a:pt x="8" y="5563"/>
                  </a:cubicBezTo>
                  <a:cubicBezTo>
                    <a:pt x="4" y="5563"/>
                    <a:pt x="0" y="5560"/>
                    <a:pt x="0" y="5555"/>
                  </a:cubicBezTo>
                  <a:lnTo>
                    <a:pt x="0" y="5555"/>
                  </a:lnTo>
                  <a:cubicBezTo>
                    <a:pt x="0" y="5551"/>
                    <a:pt x="4" y="5547"/>
                    <a:pt x="8" y="5547"/>
                  </a:cubicBezTo>
                  <a:cubicBezTo>
                    <a:pt x="13" y="5547"/>
                    <a:pt x="16" y="5551"/>
                    <a:pt x="16" y="5555"/>
                  </a:cubicBezTo>
                  <a:close/>
                  <a:moveTo>
                    <a:pt x="16" y="5587"/>
                  </a:moveTo>
                  <a:lnTo>
                    <a:pt x="16" y="5587"/>
                  </a:lnTo>
                  <a:cubicBezTo>
                    <a:pt x="16" y="5592"/>
                    <a:pt x="13" y="5595"/>
                    <a:pt x="8" y="5595"/>
                  </a:cubicBezTo>
                  <a:cubicBezTo>
                    <a:pt x="4" y="5595"/>
                    <a:pt x="0" y="5592"/>
                    <a:pt x="0" y="5587"/>
                  </a:cubicBezTo>
                  <a:lnTo>
                    <a:pt x="0" y="5587"/>
                  </a:lnTo>
                  <a:cubicBezTo>
                    <a:pt x="0" y="5583"/>
                    <a:pt x="4" y="5579"/>
                    <a:pt x="8" y="5579"/>
                  </a:cubicBezTo>
                  <a:cubicBezTo>
                    <a:pt x="13" y="5579"/>
                    <a:pt x="16" y="5583"/>
                    <a:pt x="16" y="5587"/>
                  </a:cubicBezTo>
                  <a:close/>
                  <a:moveTo>
                    <a:pt x="16" y="5619"/>
                  </a:moveTo>
                  <a:lnTo>
                    <a:pt x="16" y="5619"/>
                  </a:lnTo>
                  <a:cubicBezTo>
                    <a:pt x="16" y="5624"/>
                    <a:pt x="13" y="5627"/>
                    <a:pt x="8" y="5627"/>
                  </a:cubicBezTo>
                  <a:cubicBezTo>
                    <a:pt x="4" y="5627"/>
                    <a:pt x="0" y="5624"/>
                    <a:pt x="0" y="5619"/>
                  </a:cubicBezTo>
                  <a:lnTo>
                    <a:pt x="0" y="5619"/>
                  </a:lnTo>
                  <a:cubicBezTo>
                    <a:pt x="0" y="5615"/>
                    <a:pt x="4" y="5611"/>
                    <a:pt x="8" y="5611"/>
                  </a:cubicBezTo>
                  <a:cubicBezTo>
                    <a:pt x="13" y="5611"/>
                    <a:pt x="16" y="5615"/>
                    <a:pt x="16" y="5619"/>
                  </a:cubicBezTo>
                  <a:close/>
                  <a:moveTo>
                    <a:pt x="16" y="5651"/>
                  </a:moveTo>
                  <a:lnTo>
                    <a:pt x="16" y="5651"/>
                  </a:lnTo>
                  <a:cubicBezTo>
                    <a:pt x="16" y="5656"/>
                    <a:pt x="13" y="5659"/>
                    <a:pt x="8" y="5659"/>
                  </a:cubicBezTo>
                  <a:cubicBezTo>
                    <a:pt x="4" y="5659"/>
                    <a:pt x="0" y="5656"/>
                    <a:pt x="0" y="5651"/>
                  </a:cubicBezTo>
                  <a:lnTo>
                    <a:pt x="0" y="5651"/>
                  </a:lnTo>
                  <a:cubicBezTo>
                    <a:pt x="0" y="5647"/>
                    <a:pt x="4" y="5643"/>
                    <a:pt x="8" y="5643"/>
                  </a:cubicBezTo>
                  <a:cubicBezTo>
                    <a:pt x="13" y="5643"/>
                    <a:pt x="16" y="5647"/>
                    <a:pt x="16" y="5651"/>
                  </a:cubicBezTo>
                  <a:close/>
                  <a:moveTo>
                    <a:pt x="16" y="5683"/>
                  </a:moveTo>
                  <a:lnTo>
                    <a:pt x="16" y="5683"/>
                  </a:lnTo>
                  <a:cubicBezTo>
                    <a:pt x="16" y="5688"/>
                    <a:pt x="13" y="5691"/>
                    <a:pt x="8" y="5691"/>
                  </a:cubicBezTo>
                  <a:cubicBezTo>
                    <a:pt x="4" y="5691"/>
                    <a:pt x="0" y="5688"/>
                    <a:pt x="0" y="5683"/>
                  </a:cubicBezTo>
                  <a:lnTo>
                    <a:pt x="0" y="5683"/>
                  </a:lnTo>
                  <a:cubicBezTo>
                    <a:pt x="0" y="5679"/>
                    <a:pt x="4" y="5675"/>
                    <a:pt x="8" y="5675"/>
                  </a:cubicBezTo>
                  <a:cubicBezTo>
                    <a:pt x="13" y="5675"/>
                    <a:pt x="16" y="5679"/>
                    <a:pt x="16" y="5683"/>
                  </a:cubicBezTo>
                  <a:close/>
                  <a:moveTo>
                    <a:pt x="16" y="5715"/>
                  </a:moveTo>
                  <a:lnTo>
                    <a:pt x="16" y="5716"/>
                  </a:lnTo>
                  <a:cubicBezTo>
                    <a:pt x="16" y="5720"/>
                    <a:pt x="13" y="5724"/>
                    <a:pt x="8" y="5724"/>
                  </a:cubicBezTo>
                  <a:cubicBezTo>
                    <a:pt x="4" y="5724"/>
                    <a:pt x="0" y="5720"/>
                    <a:pt x="0" y="5716"/>
                  </a:cubicBezTo>
                  <a:lnTo>
                    <a:pt x="0" y="5715"/>
                  </a:lnTo>
                  <a:cubicBezTo>
                    <a:pt x="0" y="5711"/>
                    <a:pt x="4" y="5707"/>
                    <a:pt x="8" y="5707"/>
                  </a:cubicBezTo>
                  <a:cubicBezTo>
                    <a:pt x="13" y="5707"/>
                    <a:pt x="16" y="5711"/>
                    <a:pt x="16" y="5715"/>
                  </a:cubicBezTo>
                  <a:close/>
                  <a:moveTo>
                    <a:pt x="16" y="5748"/>
                  </a:moveTo>
                  <a:lnTo>
                    <a:pt x="16" y="5748"/>
                  </a:lnTo>
                  <a:cubicBezTo>
                    <a:pt x="16" y="5752"/>
                    <a:pt x="13" y="5756"/>
                    <a:pt x="8" y="5756"/>
                  </a:cubicBezTo>
                  <a:cubicBezTo>
                    <a:pt x="4" y="5756"/>
                    <a:pt x="0" y="5752"/>
                    <a:pt x="0" y="5748"/>
                  </a:cubicBezTo>
                  <a:lnTo>
                    <a:pt x="0" y="5748"/>
                  </a:lnTo>
                  <a:cubicBezTo>
                    <a:pt x="0" y="5743"/>
                    <a:pt x="4" y="5740"/>
                    <a:pt x="8" y="5740"/>
                  </a:cubicBezTo>
                  <a:cubicBezTo>
                    <a:pt x="13" y="5740"/>
                    <a:pt x="16" y="5743"/>
                    <a:pt x="16" y="5748"/>
                  </a:cubicBezTo>
                  <a:close/>
                  <a:moveTo>
                    <a:pt x="16" y="5780"/>
                  </a:moveTo>
                  <a:lnTo>
                    <a:pt x="16" y="5780"/>
                  </a:lnTo>
                  <a:cubicBezTo>
                    <a:pt x="16" y="5784"/>
                    <a:pt x="13" y="5788"/>
                    <a:pt x="8" y="5788"/>
                  </a:cubicBezTo>
                  <a:cubicBezTo>
                    <a:pt x="4" y="5788"/>
                    <a:pt x="0" y="5784"/>
                    <a:pt x="0" y="5780"/>
                  </a:cubicBezTo>
                  <a:lnTo>
                    <a:pt x="0" y="5780"/>
                  </a:lnTo>
                  <a:cubicBezTo>
                    <a:pt x="0" y="5775"/>
                    <a:pt x="4" y="5772"/>
                    <a:pt x="8" y="5772"/>
                  </a:cubicBezTo>
                  <a:cubicBezTo>
                    <a:pt x="13" y="5772"/>
                    <a:pt x="16" y="5775"/>
                    <a:pt x="16" y="5780"/>
                  </a:cubicBezTo>
                  <a:close/>
                  <a:moveTo>
                    <a:pt x="16" y="5812"/>
                  </a:moveTo>
                  <a:lnTo>
                    <a:pt x="16" y="5812"/>
                  </a:lnTo>
                  <a:cubicBezTo>
                    <a:pt x="16" y="5816"/>
                    <a:pt x="13" y="5820"/>
                    <a:pt x="8" y="5820"/>
                  </a:cubicBezTo>
                  <a:cubicBezTo>
                    <a:pt x="4" y="5820"/>
                    <a:pt x="0" y="5816"/>
                    <a:pt x="0" y="5812"/>
                  </a:cubicBezTo>
                  <a:lnTo>
                    <a:pt x="0" y="5812"/>
                  </a:lnTo>
                  <a:cubicBezTo>
                    <a:pt x="0" y="5807"/>
                    <a:pt x="4" y="5804"/>
                    <a:pt x="8" y="5804"/>
                  </a:cubicBezTo>
                  <a:cubicBezTo>
                    <a:pt x="13" y="5804"/>
                    <a:pt x="16" y="5807"/>
                    <a:pt x="16" y="5812"/>
                  </a:cubicBezTo>
                  <a:close/>
                  <a:moveTo>
                    <a:pt x="16" y="5844"/>
                  </a:moveTo>
                  <a:lnTo>
                    <a:pt x="16" y="5844"/>
                  </a:lnTo>
                  <a:cubicBezTo>
                    <a:pt x="16" y="5848"/>
                    <a:pt x="13" y="5852"/>
                    <a:pt x="8" y="5852"/>
                  </a:cubicBezTo>
                  <a:cubicBezTo>
                    <a:pt x="4" y="5852"/>
                    <a:pt x="0" y="5848"/>
                    <a:pt x="0" y="5844"/>
                  </a:cubicBezTo>
                  <a:lnTo>
                    <a:pt x="0" y="5844"/>
                  </a:lnTo>
                  <a:cubicBezTo>
                    <a:pt x="0" y="5839"/>
                    <a:pt x="4" y="5836"/>
                    <a:pt x="8" y="5836"/>
                  </a:cubicBezTo>
                  <a:cubicBezTo>
                    <a:pt x="13" y="5836"/>
                    <a:pt x="16" y="5839"/>
                    <a:pt x="16" y="5844"/>
                  </a:cubicBezTo>
                  <a:close/>
                  <a:moveTo>
                    <a:pt x="16" y="5876"/>
                  </a:moveTo>
                  <a:lnTo>
                    <a:pt x="16" y="5876"/>
                  </a:lnTo>
                  <a:cubicBezTo>
                    <a:pt x="16" y="5880"/>
                    <a:pt x="13" y="5884"/>
                    <a:pt x="8" y="5884"/>
                  </a:cubicBezTo>
                  <a:cubicBezTo>
                    <a:pt x="4" y="5884"/>
                    <a:pt x="0" y="5880"/>
                    <a:pt x="0" y="5876"/>
                  </a:cubicBezTo>
                  <a:lnTo>
                    <a:pt x="0" y="5876"/>
                  </a:lnTo>
                  <a:cubicBezTo>
                    <a:pt x="0" y="5871"/>
                    <a:pt x="4" y="5868"/>
                    <a:pt x="8" y="5868"/>
                  </a:cubicBezTo>
                  <a:cubicBezTo>
                    <a:pt x="13" y="5868"/>
                    <a:pt x="16" y="5871"/>
                    <a:pt x="16" y="5876"/>
                  </a:cubicBezTo>
                  <a:close/>
                  <a:moveTo>
                    <a:pt x="16" y="5908"/>
                  </a:moveTo>
                  <a:lnTo>
                    <a:pt x="16" y="5908"/>
                  </a:lnTo>
                  <a:cubicBezTo>
                    <a:pt x="16" y="5912"/>
                    <a:pt x="13" y="5916"/>
                    <a:pt x="8" y="5916"/>
                  </a:cubicBezTo>
                  <a:cubicBezTo>
                    <a:pt x="4" y="5916"/>
                    <a:pt x="0" y="5912"/>
                    <a:pt x="0" y="5908"/>
                  </a:cubicBezTo>
                  <a:lnTo>
                    <a:pt x="0" y="5908"/>
                  </a:lnTo>
                  <a:cubicBezTo>
                    <a:pt x="0" y="5903"/>
                    <a:pt x="4" y="5900"/>
                    <a:pt x="8" y="5900"/>
                  </a:cubicBezTo>
                  <a:cubicBezTo>
                    <a:pt x="13" y="5900"/>
                    <a:pt x="16" y="5903"/>
                    <a:pt x="16" y="5908"/>
                  </a:cubicBezTo>
                  <a:close/>
                  <a:moveTo>
                    <a:pt x="16" y="5940"/>
                  </a:moveTo>
                  <a:lnTo>
                    <a:pt x="16" y="5940"/>
                  </a:lnTo>
                  <a:cubicBezTo>
                    <a:pt x="16" y="5944"/>
                    <a:pt x="13" y="5948"/>
                    <a:pt x="8" y="5948"/>
                  </a:cubicBezTo>
                  <a:cubicBezTo>
                    <a:pt x="4" y="5948"/>
                    <a:pt x="0" y="5944"/>
                    <a:pt x="0" y="5940"/>
                  </a:cubicBezTo>
                  <a:lnTo>
                    <a:pt x="0" y="5940"/>
                  </a:lnTo>
                  <a:cubicBezTo>
                    <a:pt x="0" y="5935"/>
                    <a:pt x="4" y="5932"/>
                    <a:pt x="8" y="5932"/>
                  </a:cubicBezTo>
                  <a:cubicBezTo>
                    <a:pt x="13" y="5932"/>
                    <a:pt x="16" y="5935"/>
                    <a:pt x="16" y="5940"/>
                  </a:cubicBezTo>
                  <a:close/>
                  <a:moveTo>
                    <a:pt x="16" y="5972"/>
                  </a:moveTo>
                  <a:lnTo>
                    <a:pt x="16" y="5972"/>
                  </a:lnTo>
                  <a:cubicBezTo>
                    <a:pt x="16" y="5976"/>
                    <a:pt x="13" y="5980"/>
                    <a:pt x="8" y="5980"/>
                  </a:cubicBezTo>
                  <a:cubicBezTo>
                    <a:pt x="4" y="5980"/>
                    <a:pt x="0" y="5976"/>
                    <a:pt x="0" y="5972"/>
                  </a:cubicBezTo>
                  <a:lnTo>
                    <a:pt x="0" y="5972"/>
                  </a:lnTo>
                  <a:cubicBezTo>
                    <a:pt x="0" y="5967"/>
                    <a:pt x="4" y="5964"/>
                    <a:pt x="8" y="5964"/>
                  </a:cubicBezTo>
                  <a:cubicBezTo>
                    <a:pt x="13" y="5964"/>
                    <a:pt x="16" y="5967"/>
                    <a:pt x="16" y="5972"/>
                  </a:cubicBezTo>
                  <a:close/>
                  <a:moveTo>
                    <a:pt x="16" y="6004"/>
                  </a:moveTo>
                  <a:lnTo>
                    <a:pt x="16" y="6004"/>
                  </a:lnTo>
                  <a:cubicBezTo>
                    <a:pt x="16" y="6008"/>
                    <a:pt x="13" y="6012"/>
                    <a:pt x="8" y="6012"/>
                  </a:cubicBezTo>
                  <a:cubicBezTo>
                    <a:pt x="4" y="6012"/>
                    <a:pt x="0" y="6008"/>
                    <a:pt x="0" y="6004"/>
                  </a:cubicBezTo>
                  <a:lnTo>
                    <a:pt x="0" y="6004"/>
                  </a:lnTo>
                  <a:cubicBezTo>
                    <a:pt x="0" y="5999"/>
                    <a:pt x="4" y="5996"/>
                    <a:pt x="8" y="5996"/>
                  </a:cubicBezTo>
                  <a:cubicBezTo>
                    <a:pt x="13" y="5996"/>
                    <a:pt x="16" y="5999"/>
                    <a:pt x="16" y="6004"/>
                  </a:cubicBezTo>
                  <a:close/>
                  <a:moveTo>
                    <a:pt x="16" y="6036"/>
                  </a:moveTo>
                  <a:lnTo>
                    <a:pt x="16" y="6036"/>
                  </a:lnTo>
                  <a:cubicBezTo>
                    <a:pt x="16" y="6040"/>
                    <a:pt x="13" y="6044"/>
                    <a:pt x="8" y="6044"/>
                  </a:cubicBezTo>
                  <a:cubicBezTo>
                    <a:pt x="4" y="6044"/>
                    <a:pt x="0" y="6040"/>
                    <a:pt x="0" y="6036"/>
                  </a:cubicBezTo>
                  <a:lnTo>
                    <a:pt x="0" y="6036"/>
                  </a:lnTo>
                  <a:cubicBezTo>
                    <a:pt x="0" y="6031"/>
                    <a:pt x="4" y="6028"/>
                    <a:pt x="8" y="6028"/>
                  </a:cubicBezTo>
                  <a:cubicBezTo>
                    <a:pt x="13" y="6028"/>
                    <a:pt x="16" y="6031"/>
                    <a:pt x="16" y="6036"/>
                  </a:cubicBezTo>
                  <a:close/>
                  <a:moveTo>
                    <a:pt x="16" y="6068"/>
                  </a:moveTo>
                  <a:lnTo>
                    <a:pt x="16" y="6068"/>
                  </a:lnTo>
                  <a:cubicBezTo>
                    <a:pt x="16" y="6072"/>
                    <a:pt x="13" y="6076"/>
                    <a:pt x="8" y="6076"/>
                  </a:cubicBezTo>
                  <a:cubicBezTo>
                    <a:pt x="4" y="6076"/>
                    <a:pt x="0" y="6072"/>
                    <a:pt x="0" y="6068"/>
                  </a:cubicBezTo>
                  <a:lnTo>
                    <a:pt x="0" y="6068"/>
                  </a:lnTo>
                  <a:cubicBezTo>
                    <a:pt x="0" y="6063"/>
                    <a:pt x="4" y="6060"/>
                    <a:pt x="8" y="6060"/>
                  </a:cubicBezTo>
                  <a:cubicBezTo>
                    <a:pt x="13" y="6060"/>
                    <a:pt x="16" y="6063"/>
                    <a:pt x="16" y="6068"/>
                  </a:cubicBezTo>
                  <a:close/>
                  <a:moveTo>
                    <a:pt x="16" y="6100"/>
                  </a:moveTo>
                  <a:lnTo>
                    <a:pt x="16" y="6100"/>
                  </a:lnTo>
                  <a:cubicBezTo>
                    <a:pt x="16" y="6104"/>
                    <a:pt x="13" y="6108"/>
                    <a:pt x="8" y="6108"/>
                  </a:cubicBezTo>
                  <a:cubicBezTo>
                    <a:pt x="4" y="6108"/>
                    <a:pt x="0" y="6104"/>
                    <a:pt x="0" y="6100"/>
                  </a:cubicBezTo>
                  <a:lnTo>
                    <a:pt x="0" y="6100"/>
                  </a:lnTo>
                  <a:cubicBezTo>
                    <a:pt x="0" y="6095"/>
                    <a:pt x="4" y="6092"/>
                    <a:pt x="8" y="6092"/>
                  </a:cubicBezTo>
                  <a:cubicBezTo>
                    <a:pt x="13" y="6092"/>
                    <a:pt x="16" y="6095"/>
                    <a:pt x="16" y="6100"/>
                  </a:cubicBezTo>
                  <a:close/>
                  <a:moveTo>
                    <a:pt x="16" y="6132"/>
                  </a:moveTo>
                  <a:lnTo>
                    <a:pt x="16" y="6132"/>
                  </a:lnTo>
                  <a:cubicBezTo>
                    <a:pt x="16" y="6136"/>
                    <a:pt x="13" y="6140"/>
                    <a:pt x="8" y="6140"/>
                  </a:cubicBezTo>
                  <a:cubicBezTo>
                    <a:pt x="4" y="6140"/>
                    <a:pt x="0" y="6136"/>
                    <a:pt x="0" y="6132"/>
                  </a:cubicBezTo>
                  <a:lnTo>
                    <a:pt x="0" y="6132"/>
                  </a:lnTo>
                  <a:cubicBezTo>
                    <a:pt x="0" y="6127"/>
                    <a:pt x="4" y="6124"/>
                    <a:pt x="8" y="6124"/>
                  </a:cubicBezTo>
                  <a:cubicBezTo>
                    <a:pt x="13" y="6124"/>
                    <a:pt x="16" y="6127"/>
                    <a:pt x="16" y="6132"/>
                  </a:cubicBezTo>
                  <a:close/>
                  <a:moveTo>
                    <a:pt x="16" y="6164"/>
                  </a:moveTo>
                  <a:lnTo>
                    <a:pt x="16" y="6164"/>
                  </a:lnTo>
                  <a:cubicBezTo>
                    <a:pt x="16" y="6168"/>
                    <a:pt x="13" y="6172"/>
                    <a:pt x="8" y="6172"/>
                  </a:cubicBezTo>
                  <a:cubicBezTo>
                    <a:pt x="4" y="6172"/>
                    <a:pt x="0" y="6168"/>
                    <a:pt x="0" y="6164"/>
                  </a:cubicBezTo>
                  <a:lnTo>
                    <a:pt x="0" y="6164"/>
                  </a:lnTo>
                  <a:cubicBezTo>
                    <a:pt x="0" y="6159"/>
                    <a:pt x="4" y="6156"/>
                    <a:pt x="8" y="6156"/>
                  </a:cubicBezTo>
                  <a:cubicBezTo>
                    <a:pt x="13" y="6156"/>
                    <a:pt x="16" y="6159"/>
                    <a:pt x="16" y="6164"/>
                  </a:cubicBezTo>
                  <a:close/>
                  <a:moveTo>
                    <a:pt x="16" y="6196"/>
                  </a:moveTo>
                  <a:lnTo>
                    <a:pt x="16" y="6196"/>
                  </a:lnTo>
                  <a:cubicBezTo>
                    <a:pt x="16" y="6200"/>
                    <a:pt x="13" y="6204"/>
                    <a:pt x="8" y="6204"/>
                  </a:cubicBezTo>
                  <a:cubicBezTo>
                    <a:pt x="4" y="6204"/>
                    <a:pt x="0" y="6200"/>
                    <a:pt x="0" y="6196"/>
                  </a:cubicBezTo>
                  <a:lnTo>
                    <a:pt x="0" y="6196"/>
                  </a:lnTo>
                  <a:cubicBezTo>
                    <a:pt x="0" y="6191"/>
                    <a:pt x="4" y="6188"/>
                    <a:pt x="8" y="6188"/>
                  </a:cubicBezTo>
                  <a:cubicBezTo>
                    <a:pt x="13" y="6188"/>
                    <a:pt x="16" y="6191"/>
                    <a:pt x="16" y="6196"/>
                  </a:cubicBezTo>
                  <a:close/>
                  <a:moveTo>
                    <a:pt x="16" y="6228"/>
                  </a:moveTo>
                  <a:lnTo>
                    <a:pt x="16" y="6228"/>
                  </a:lnTo>
                  <a:cubicBezTo>
                    <a:pt x="16" y="6232"/>
                    <a:pt x="13" y="6236"/>
                    <a:pt x="8" y="6236"/>
                  </a:cubicBezTo>
                  <a:cubicBezTo>
                    <a:pt x="4" y="6236"/>
                    <a:pt x="0" y="6232"/>
                    <a:pt x="0" y="6228"/>
                  </a:cubicBezTo>
                  <a:lnTo>
                    <a:pt x="0" y="6228"/>
                  </a:lnTo>
                  <a:cubicBezTo>
                    <a:pt x="0" y="6223"/>
                    <a:pt x="4" y="6220"/>
                    <a:pt x="8" y="6220"/>
                  </a:cubicBezTo>
                  <a:cubicBezTo>
                    <a:pt x="13" y="6220"/>
                    <a:pt x="16" y="6223"/>
                    <a:pt x="16" y="6228"/>
                  </a:cubicBezTo>
                  <a:close/>
                  <a:moveTo>
                    <a:pt x="16" y="6260"/>
                  </a:moveTo>
                  <a:lnTo>
                    <a:pt x="16" y="6260"/>
                  </a:lnTo>
                  <a:cubicBezTo>
                    <a:pt x="16" y="6264"/>
                    <a:pt x="13" y="6268"/>
                    <a:pt x="8" y="6268"/>
                  </a:cubicBezTo>
                  <a:cubicBezTo>
                    <a:pt x="4" y="6268"/>
                    <a:pt x="0" y="6264"/>
                    <a:pt x="0" y="6260"/>
                  </a:cubicBezTo>
                  <a:lnTo>
                    <a:pt x="0" y="6260"/>
                  </a:lnTo>
                  <a:cubicBezTo>
                    <a:pt x="0" y="6255"/>
                    <a:pt x="4" y="6252"/>
                    <a:pt x="8" y="6252"/>
                  </a:cubicBezTo>
                  <a:cubicBezTo>
                    <a:pt x="13" y="6252"/>
                    <a:pt x="16" y="6255"/>
                    <a:pt x="16" y="6260"/>
                  </a:cubicBezTo>
                  <a:close/>
                  <a:moveTo>
                    <a:pt x="16" y="6292"/>
                  </a:moveTo>
                  <a:lnTo>
                    <a:pt x="16" y="6292"/>
                  </a:lnTo>
                  <a:cubicBezTo>
                    <a:pt x="16" y="6296"/>
                    <a:pt x="13" y="6300"/>
                    <a:pt x="8" y="6300"/>
                  </a:cubicBezTo>
                  <a:cubicBezTo>
                    <a:pt x="4" y="6300"/>
                    <a:pt x="0" y="6296"/>
                    <a:pt x="0" y="6292"/>
                  </a:cubicBezTo>
                  <a:lnTo>
                    <a:pt x="0" y="6292"/>
                  </a:lnTo>
                  <a:cubicBezTo>
                    <a:pt x="0" y="6287"/>
                    <a:pt x="4" y="6284"/>
                    <a:pt x="8" y="6284"/>
                  </a:cubicBezTo>
                  <a:cubicBezTo>
                    <a:pt x="13" y="6284"/>
                    <a:pt x="16" y="6287"/>
                    <a:pt x="16" y="6292"/>
                  </a:cubicBezTo>
                  <a:close/>
                  <a:moveTo>
                    <a:pt x="16" y="6324"/>
                  </a:moveTo>
                  <a:lnTo>
                    <a:pt x="16" y="6324"/>
                  </a:lnTo>
                  <a:cubicBezTo>
                    <a:pt x="16" y="6328"/>
                    <a:pt x="13" y="6332"/>
                    <a:pt x="8" y="6332"/>
                  </a:cubicBezTo>
                  <a:cubicBezTo>
                    <a:pt x="4" y="6332"/>
                    <a:pt x="0" y="6328"/>
                    <a:pt x="0" y="6324"/>
                  </a:cubicBezTo>
                  <a:lnTo>
                    <a:pt x="0" y="6324"/>
                  </a:lnTo>
                  <a:cubicBezTo>
                    <a:pt x="0" y="6319"/>
                    <a:pt x="4" y="6316"/>
                    <a:pt x="8" y="6316"/>
                  </a:cubicBezTo>
                  <a:cubicBezTo>
                    <a:pt x="13" y="6316"/>
                    <a:pt x="16" y="6319"/>
                    <a:pt x="16" y="6324"/>
                  </a:cubicBezTo>
                  <a:close/>
                  <a:moveTo>
                    <a:pt x="16" y="6356"/>
                  </a:moveTo>
                  <a:lnTo>
                    <a:pt x="16" y="6356"/>
                  </a:lnTo>
                  <a:cubicBezTo>
                    <a:pt x="16" y="6360"/>
                    <a:pt x="13" y="6364"/>
                    <a:pt x="8" y="6364"/>
                  </a:cubicBezTo>
                  <a:cubicBezTo>
                    <a:pt x="4" y="6364"/>
                    <a:pt x="0" y="6360"/>
                    <a:pt x="0" y="6356"/>
                  </a:cubicBezTo>
                  <a:lnTo>
                    <a:pt x="0" y="6356"/>
                  </a:lnTo>
                  <a:cubicBezTo>
                    <a:pt x="0" y="6351"/>
                    <a:pt x="4" y="6348"/>
                    <a:pt x="8" y="6348"/>
                  </a:cubicBezTo>
                  <a:cubicBezTo>
                    <a:pt x="13" y="6348"/>
                    <a:pt x="16" y="6351"/>
                    <a:pt x="16" y="6356"/>
                  </a:cubicBezTo>
                  <a:close/>
                  <a:moveTo>
                    <a:pt x="16" y="6388"/>
                  </a:moveTo>
                  <a:lnTo>
                    <a:pt x="16" y="6388"/>
                  </a:lnTo>
                  <a:cubicBezTo>
                    <a:pt x="16" y="6392"/>
                    <a:pt x="13" y="6396"/>
                    <a:pt x="8" y="6396"/>
                  </a:cubicBezTo>
                  <a:cubicBezTo>
                    <a:pt x="4" y="6396"/>
                    <a:pt x="0" y="6392"/>
                    <a:pt x="0" y="6388"/>
                  </a:cubicBezTo>
                  <a:lnTo>
                    <a:pt x="0" y="6388"/>
                  </a:lnTo>
                  <a:cubicBezTo>
                    <a:pt x="0" y="6383"/>
                    <a:pt x="4" y="6380"/>
                    <a:pt x="8" y="6380"/>
                  </a:cubicBezTo>
                  <a:cubicBezTo>
                    <a:pt x="13" y="6380"/>
                    <a:pt x="16" y="6383"/>
                    <a:pt x="16" y="6388"/>
                  </a:cubicBezTo>
                  <a:close/>
                  <a:moveTo>
                    <a:pt x="16" y="6420"/>
                  </a:moveTo>
                  <a:lnTo>
                    <a:pt x="16" y="6420"/>
                  </a:lnTo>
                  <a:cubicBezTo>
                    <a:pt x="16" y="6424"/>
                    <a:pt x="13" y="6428"/>
                    <a:pt x="8" y="6428"/>
                  </a:cubicBezTo>
                  <a:cubicBezTo>
                    <a:pt x="4" y="6428"/>
                    <a:pt x="0" y="6424"/>
                    <a:pt x="0" y="6420"/>
                  </a:cubicBezTo>
                  <a:lnTo>
                    <a:pt x="0" y="6420"/>
                  </a:lnTo>
                  <a:cubicBezTo>
                    <a:pt x="0" y="6415"/>
                    <a:pt x="4" y="6412"/>
                    <a:pt x="8" y="6412"/>
                  </a:cubicBezTo>
                  <a:cubicBezTo>
                    <a:pt x="13" y="6412"/>
                    <a:pt x="16" y="6415"/>
                    <a:pt x="16" y="6420"/>
                  </a:cubicBezTo>
                  <a:close/>
                  <a:moveTo>
                    <a:pt x="16" y="6452"/>
                  </a:moveTo>
                  <a:lnTo>
                    <a:pt x="16" y="6452"/>
                  </a:lnTo>
                  <a:cubicBezTo>
                    <a:pt x="16" y="6456"/>
                    <a:pt x="13" y="6460"/>
                    <a:pt x="8" y="6460"/>
                  </a:cubicBezTo>
                  <a:cubicBezTo>
                    <a:pt x="4" y="6460"/>
                    <a:pt x="0" y="6456"/>
                    <a:pt x="0" y="6452"/>
                  </a:cubicBezTo>
                  <a:lnTo>
                    <a:pt x="0" y="6452"/>
                  </a:lnTo>
                  <a:cubicBezTo>
                    <a:pt x="0" y="6447"/>
                    <a:pt x="4" y="6444"/>
                    <a:pt x="8" y="6444"/>
                  </a:cubicBezTo>
                  <a:cubicBezTo>
                    <a:pt x="13" y="6444"/>
                    <a:pt x="16" y="6447"/>
                    <a:pt x="16" y="6452"/>
                  </a:cubicBezTo>
                  <a:close/>
                  <a:moveTo>
                    <a:pt x="16" y="6484"/>
                  </a:moveTo>
                  <a:lnTo>
                    <a:pt x="16" y="6484"/>
                  </a:lnTo>
                  <a:cubicBezTo>
                    <a:pt x="16" y="6488"/>
                    <a:pt x="13" y="6492"/>
                    <a:pt x="8" y="6492"/>
                  </a:cubicBezTo>
                  <a:cubicBezTo>
                    <a:pt x="4" y="6492"/>
                    <a:pt x="0" y="6488"/>
                    <a:pt x="0" y="6484"/>
                  </a:cubicBezTo>
                  <a:lnTo>
                    <a:pt x="0" y="6484"/>
                  </a:lnTo>
                  <a:cubicBezTo>
                    <a:pt x="0" y="6479"/>
                    <a:pt x="4" y="6476"/>
                    <a:pt x="8" y="6476"/>
                  </a:cubicBezTo>
                  <a:cubicBezTo>
                    <a:pt x="13" y="6476"/>
                    <a:pt x="16" y="6479"/>
                    <a:pt x="16" y="6484"/>
                  </a:cubicBezTo>
                  <a:close/>
                  <a:moveTo>
                    <a:pt x="16" y="6516"/>
                  </a:moveTo>
                  <a:lnTo>
                    <a:pt x="16" y="6516"/>
                  </a:lnTo>
                  <a:cubicBezTo>
                    <a:pt x="16" y="6520"/>
                    <a:pt x="13" y="6524"/>
                    <a:pt x="8" y="6524"/>
                  </a:cubicBezTo>
                  <a:cubicBezTo>
                    <a:pt x="4" y="6524"/>
                    <a:pt x="0" y="6520"/>
                    <a:pt x="0" y="6516"/>
                  </a:cubicBezTo>
                  <a:lnTo>
                    <a:pt x="0" y="6516"/>
                  </a:lnTo>
                  <a:cubicBezTo>
                    <a:pt x="0" y="6511"/>
                    <a:pt x="4" y="6508"/>
                    <a:pt x="8" y="6508"/>
                  </a:cubicBezTo>
                  <a:cubicBezTo>
                    <a:pt x="13" y="6508"/>
                    <a:pt x="16" y="6511"/>
                    <a:pt x="16" y="6516"/>
                  </a:cubicBezTo>
                  <a:close/>
                  <a:moveTo>
                    <a:pt x="16" y="6548"/>
                  </a:moveTo>
                  <a:lnTo>
                    <a:pt x="16" y="6548"/>
                  </a:lnTo>
                  <a:cubicBezTo>
                    <a:pt x="16" y="6552"/>
                    <a:pt x="13" y="6556"/>
                    <a:pt x="8" y="6556"/>
                  </a:cubicBezTo>
                  <a:cubicBezTo>
                    <a:pt x="4" y="6556"/>
                    <a:pt x="0" y="6552"/>
                    <a:pt x="0" y="6548"/>
                  </a:cubicBezTo>
                  <a:lnTo>
                    <a:pt x="0" y="6548"/>
                  </a:lnTo>
                  <a:cubicBezTo>
                    <a:pt x="0" y="6543"/>
                    <a:pt x="4" y="6540"/>
                    <a:pt x="8" y="6540"/>
                  </a:cubicBezTo>
                  <a:cubicBezTo>
                    <a:pt x="13" y="6540"/>
                    <a:pt x="16" y="6543"/>
                    <a:pt x="16" y="6548"/>
                  </a:cubicBezTo>
                  <a:close/>
                  <a:moveTo>
                    <a:pt x="16" y="6580"/>
                  </a:moveTo>
                  <a:lnTo>
                    <a:pt x="16" y="6580"/>
                  </a:lnTo>
                  <a:cubicBezTo>
                    <a:pt x="16" y="6584"/>
                    <a:pt x="13" y="6588"/>
                    <a:pt x="8" y="6588"/>
                  </a:cubicBezTo>
                  <a:cubicBezTo>
                    <a:pt x="4" y="6588"/>
                    <a:pt x="0" y="6584"/>
                    <a:pt x="0" y="6580"/>
                  </a:cubicBezTo>
                  <a:lnTo>
                    <a:pt x="0" y="6580"/>
                  </a:lnTo>
                  <a:cubicBezTo>
                    <a:pt x="0" y="6575"/>
                    <a:pt x="4" y="6572"/>
                    <a:pt x="8" y="6572"/>
                  </a:cubicBezTo>
                  <a:cubicBezTo>
                    <a:pt x="13" y="6572"/>
                    <a:pt x="16" y="6575"/>
                    <a:pt x="16" y="6580"/>
                  </a:cubicBezTo>
                  <a:close/>
                  <a:moveTo>
                    <a:pt x="16" y="6612"/>
                  </a:moveTo>
                  <a:lnTo>
                    <a:pt x="16" y="6612"/>
                  </a:lnTo>
                  <a:cubicBezTo>
                    <a:pt x="16" y="6616"/>
                    <a:pt x="13" y="6620"/>
                    <a:pt x="8" y="6620"/>
                  </a:cubicBezTo>
                  <a:cubicBezTo>
                    <a:pt x="4" y="6620"/>
                    <a:pt x="0" y="6616"/>
                    <a:pt x="0" y="6612"/>
                  </a:cubicBezTo>
                  <a:lnTo>
                    <a:pt x="0" y="6612"/>
                  </a:lnTo>
                  <a:cubicBezTo>
                    <a:pt x="0" y="6608"/>
                    <a:pt x="4" y="6604"/>
                    <a:pt x="8" y="6604"/>
                  </a:cubicBezTo>
                  <a:cubicBezTo>
                    <a:pt x="13" y="6604"/>
                    <a:pt x="16" y="6608"/>
                    <a:pt x="16" y="6612"/>
                  </a:cubicBezTo>
                  <a:close/>
                  <a:moveTo>
                    <a:pt x="16" y="6644"/>
                  </a:moveTo>
                  <a:lnTo>
                    <a:pt x="16" y="6644"/>
                  </a:lnTo>
                  <a:cubicBezTo>
                    <a:pt x="16" y="6648"/>
                    <a:pt x="13" y="6652"/>
                    <a:pt x="8" y="6652"/>
                  </a:cubicBezTo>
                  <a:cubicBezTo>
                    <a:pt x="4" y="6652"/>
                    <a:pt x="0" y="6648"/>
                    <a:pt x="0" y="6644"/>
                  </a:cubicBezTo>
                  <a:lnTo>
                    <a:pt x="0" y="6644"/>
                  </a:lnTo>
                  <a:cubicBezTo>
                    <a:pt x="0" y="6640"/>
                    <a:pt x="4" y="6636"/>
                    <a:pt x="8" y="6636"/>
                  </a:cubicBezTo>
                  <a:cubicBezTo>
                    <a:pt x="13" y="6636"/>
                    <a:pt x="16" y="6640"/>
                    <a:pt x="16" y="6644"/>
                  </a:cubicBezTo>
                  <a:close/>
                  <a:moveTo>
                    <a:pt x="16" y="6676"/>
                  </a:moveTo>
                  <a:lnTo>
                    <a:pt x="16" y="6676"/>
                  </a:lnTo>
                  <a:cubicBezTo>
                    <a:pt x="16" y="6680"/>
                    <a:pt x="13" y="6684"/>
                    <a:pt x="8" y="6684"/>
                  </a:cubicBezTo>
                  <a:cubicBezTo>
                    <a:pt x="4" y="6684"/>
                    <a:pt x="0" y="6680"/>
                    <a:pt x="0" y="6676"/>
                  </a:cubicBezTo>
                  <a:lnTo>
                    <a:pt x="0" y="6676"/>
                  </a:lnTo>
                  <a:cubicBezTo>
                    <a:pt x="0" y="6672"/>
                    <a:pt x="4" y="6668"/>
                    <a:pt x="8" y="6668"/>
                  </a:cubicBezTo>
                  <a:cubicBezTo>
                    <a:pt x="13" y="6668"/>
                    <a:pt x="16" y="6672"/>
                    <a:pt x="16" y="6676"/>
                  </a:cubicBezTo>
                  <a:close/>
                  <a:moveTo>
                    <a:pt x="16" y="6708"/>
                  </a:moveTo>
                  <a:lnTo>
                    <a:pt x="16" y="6708"/>
                  </a:lnTo>
                  <a:cubicBezTo>
                    <a:pt x="16" y="6712"/>
                    <a:pt x="13" y="6716"/>
                    <a:pt x="8" y="6716"/>
                  </a:cubicBezTo>
                  <a:cubicBezTo>
                    <a:pt x="4" y="6716"/>
                    <a:pt x="0" y="6712"/>
                    <a:pt x="0" y="6708"/>
                  </a:cubicBezTo>
                  <a:lnTo>
                    <a:pt x="0" y="6708"/>
                  </a:lnTo>
                  <a:cubicBezTo>
                    <a:pt x="0" y="6704"/>
                    <a:pt x="4" y="6700"/>
                    <a:pt x="8" y="6700"/>
                  </a:cubicBezTo>
                  <a:cubicBezTo>
                    <a:pt x="13" y="6700"/>
                    <a:pt x="16" y="6704"/>
                    <a:pt x="16" y="6708"/>
                  </a:cubicBezTo>
                  <a:close/>
                  <a:moveTo>
                    <a:pt x="16" y="6740"/>
                  </a:moveTo>
                  <a:lnTo>
                    <a:pt x="16" y="6740"/>
                  </a:lnTo>
                  <a:cubicBezTo>
                    <a:pt x="16" y="6744"/>
                    <a:pt x="13" y="6748"/>
                    <a:pt x="8" y="6748"/>
                  </a:cubicBezTo>
                  <a:cubicBezTo>
                    <a:pt x="4" y="6748"/>
                    <a:pt x="0" y="6744"/>
                    <a:pt x="0" y="6740"/>
                  </a:cubicBezTo>
                  <a:lnTo>
                    <a:pt x="0" y="6740"/>
                  </a:lnTo>
                  <a:cubicBezTo>
                    <a:pt x="0" y="6736"/>
                    <a:pt x="4" y="6732"/>
                    <a:pt x="8" y="6732"/>
                  </a:cubicBezTo>
                  <a:cubicBezTo>
                    <a:pt x="13" y="6732"/>
                    <a:pt x="16" y="6736"/>
                    <a:pt x="16" y="6740"/>
                  </a:cubicBezTo>
                  <a:close/>
                  <a:moveTo>
                    <a:pt x="16" y="6772"/>
                  </a:moveTo>
                  <a:lnTo>
                    <a:pt x="16" y="6772"/>
                  </a:lnTo>
                  <a:cubicBezTo>
                    <a:pt x="16" y="6776"/>
                    <a:pt x="13" y="6780"/>
                    <a:pt x="8" y="6780"/>
                  </a:cubicBezTo>
                  <a:cubicBezTo>
                    <a:pt x="4" y="6780"/>
                    <a:pt x="0" y="6776"/>
                    <a:pt x="0" y="6772"/>
                  </a:cubicBezTo>
                  <a:lnTo>
                    <a:pt x="0" y="6772"/>
                  </a:lnTo>
                  <a:cubicBezTo>
                    <a:pt x="0" y="6768"/>
                    <a:pt x="4" y="6764"/>
                    <a:pt x="8" y="6764"/>
                  </a:cubicBezTo>
                  <a:cubicBezTo>
                    <a:pt x="13" y="6764"/>
                    <a:pt x="16" y="6768"/>
                    <a:pt x="16" y="6772"/>
                  </a:cubicBezTo>
                  <a:close/>
                  <a:moveTo>
                    <a:pt x="16" y="6804"/>
                  </a:moveTo>
                  <a:lnTo>
                    <a:pt x="16" y="6804"/>
                  </a:lnTo>
                  <a:cubicBezTo>
                    <a:pt x="16" y="6808"/>
                    <a:pt x="13" y="6812"/>
                    <a:pt x="8" y="6812"/>
                  </a:cubicBezTo>
                  <a:cubicBezTo>
                    <a:pt x="4" y="6812"/>
                    <a:pt x="0" y="6808"/>
                    <a:pt x="0" y="6804"/>
                  </a:cubicBezTo>
                  <a:lnTo>
                    <a:pt x="0" y="6804"/>
                  </a:lnTo>
                  <a:cubicBezTo>
                    <a:pt x="0" y="6800"/>
                    <a:pt x="4" y="6796"/>
                    <a:pt x="8" y="6796"/>
                  </a:cubicBezTo>
                  <a:cubicBezTo>
                    <a:pt x="13" y="6796"/>
                    <a:pt x="16" y="6800"/>
                    <a:pt x="16" y="6804"/>
                  </a:cubicBezTo>
                  <a:close/>
                  <a:moveTo>
                    <a:pt x="16" y="6836"/>
                  </a:moveTo>
                  <a:lnTo>
                    <a:pt x="16" y="6836"/>
                  </a:lnTo>
                  <a:cubicBezTo>
                    <a:pt x="16" y="6840"/>
                    <a:pt x="13" y="6844"/>
                    <a:pt x="8" y="6844"/>
                  </a:cubicBezTo>
                  <a:cubicBezTo>
                    <a:pt x="4" y="6844"/>
                    <a:pt x="0" y="6840"/>
                    <a:pt x="0" y="6836"/>
                  </a:cubicBezTo>
                  <a:lnTo>
                    <a:pt x="0" y="6836"/>
                  </a:lnTo>
                  <a:cubicBezTo>
                    <a:pt x="0" y="6832"/>
                    <a:pt x="4" y="6828"/>
                    <a:pt x="8" y="6828"/>
                  </a:cubicBezTo>
                  <a:cubicBezTo>
                    <a:pt x="13" y="6828"/>
                    <a:pt x="16" y="6832"/>
                    <a:pt x="16" y="6836"/>
                  </a:cubicBezTo>
                  <a:close/>
                  <a:moveTo>
                    <a:pt x="16" y="6868"/>
                  </a:moveTo>
                  <a:lnTo>
                    <a:pt x="16" y="6868"/>
                  </a:lnTo>
                  <a:cubicBezTo>
                    <a:pt x="16" y="6872"/>
                    <a:pt x="13" y="6876"/>
                    <a:pt x="8" y="6876"/>
                  </a:cubicBezTo>
                  <a:cubicBezTo>
                    <a:pt x="4" y="6876"/>
                    <a:pt x="0" y="6872"/>
                    <a:pt x="0" y="6868"/>
                  </a:cubicBezTo>
                  <a:lnTo>
                    <a:pt x="0" y="6868"/>
                  </a:lnTo>
                  <a:cubicBezTo>
                    <a:pt x="0" y="6864"/>
                    <a:pt x="4" y="6860"/>
                    <a:pt x="8" y="6860"/>
                  </a:cubicBezTo>
                  <a:cubicBezTo>
                    <a:pt x="13" y="6860"/>
                    <a:pt x="16" y="6864"/>
                    <a:pt x="16" y="6868"/>
                  </a:cubicBezTo>
                  <a:close/>
                  <a:moveTo>
                    <a:pt x="16" y="6900"/>
                  </a:moveTo>
                  <a:lnTo>
                    <a:pt x="16" y="6900"/>
                  </a:lnTo>
                  <a:cubicBezTo>
                    <a:pt x="16" y="6905"/>
                    <a:pt x="13" y="6908"/>
                    <a:pt x="8" y="6908"/>
                  </a:cubicBezTo>
                  <a:cubicBezTo>
                    <a:pt x="4" y="6908"/>
                    <a:pt x="0" y="6905"/>
                    <a:pt x="0" y="6900"/>
                  </a:cubicBezTo>
                  <a:lnTo>
                    <a:pt x="0" y="6900"/>
                  </a:lnTo>
                  <a:cubicBezTo>
                    <a:pt x="0" y="6896"/>
                    <a:pt x="4" y="6892"/>
                    <a:pt x="8" y="6892"/>
                  </a:cubicBezTo>
                  <a:cubicBezTo>
                    <a:pt x="13" y="6892"/>
                    <a:pt x="16" y="6896"/>
                    <a:pt x="16" y="6900"/>
                  </a:cubicBezTo>
                  <a:close/>
                  <a:moveTo>
                    <a:pt x="16" y="6932"/>
                  </a:moveTo>
                  <a:lnTo>
                    <a:pt x="16" y="6932"/>
                  </a:lnTo>
                  <a:cubicBezTo>
                    <a:pt x="16" y="6937"/>
                    <a:pt x="13" y="6940"/>
                    <a:pt x="8" y="6940"/>
                  </a:cubicBezTo>
                  <a:cubicBezTo>
                    <a:pt x="4" y="6940"/>
                    <a:pt x="0" y="6937"/>
                    <a:pt x="0" y="6932"/>
                  </a:cubicBezTo>
                  <a:lnTo>
                    <a:pt x="0" y="6932"/>
                  </a:lnTo>
                  <a:cubicBezTo>
                    <a:pt x="0" y="6928"/>
                    <a:pt x="4" y="6924"/>
                    <a:pt x="8" y="6924"/>
                  </a:cubicBezTo>
                  <a:cubicBezTo>
                    <a:pt x="13" y="6924"/>
                    <a:pt x="16" y="6928"/>
                    <a:pt x="16" y="6932"/>
                  </a:cubicBezTo>
                  <a:close/>
                  <a:moveTo>
                    <a:pt x="16" y="6964"/>
                  </a:moveTo>
                  <a:lnTo>
                    <a:pt x="16" y="6964"/>
                  </a:lnTo>
                  <a:cubicBezTo>
                    <a:pt x="16" y="6969"/>
                    <a:pt x="13" y="6972"/>
                    <a:pt x="8" y="6972"/>
                  </a:cubicBezTo>
                  <a:cubicBezTo>
                    <a:pt x="4" y="6972"/>
                    <a:pt x="0" y="6969"/>
                    <a:pt x="0" y="6964"/>
                  </a:cubicBezTo>
                  <a:lnTo>
                    <a:pt x="0" y="6964"/>
                  </a:lnTo>
                  <a:cubicBezTo>
                    <a:pt x="0" y="6960"/>
                    <a:pt x="4" y="6956"/>
                    <a:pt x="8" y="6956"/>
                  </a:cubicBezTo>
                  <a:cubicBezTo>
                    <a:pt x="13" y="6956"/>
                    <a:pt x="16" y="6960"/>
                    <a:pt x="16" y="6964"/>
                  </a:cubicBezTo>
                  <a:close/>
                  <a:moveTo>
                    <a:pt x="16" y="6996"/>
                  </a:moveTo>
                  <a:lnTo>
                    <a:pt x="16" y="6996"/>
                  </a:lnTo>
                  <a:cubicBezTo>
                    <a:pt x="16" y="7001"/>
                    <a:pt x="13" y="7004"/>
                    <a:pt x="8" y="7004"/>
                  </a:cubicBezTo>
                  <a:cubicBezTo>
                    <a:pt x="4" y="7004"/>
                    <a:pt x="0" y="7001"/>
                    <a:pt x="0" y="6996"/>
                  </a:cubicBezTo>
                  <a:lnTo>
                    <a:pt x="0" y="6996"/>
                  </a:lnTo>
                  <a:cubicBezTo>
                    <a:pt x="0" y="6992"/>
                    <a:pt x="4" y="6988"/>
                    <a:pt x="8" y="6988"/>
                  </a:cubicBezTo>
                  <a:cubicBezTo>
                    <a:pt x="13" y="6988"/>
                    <a:pt x="16" y="6992"/>
                    <a:pt x="16" y="6996"/>
                  </a:cubicBezTo>
                  <a:close/>
                  <a:moveTo>
                    <a:pt x="16" y="7028"/>
                  </a:moveTo>
                  <a:lnTo>
                    <a:pt x="16" y="7028"/>
                  </a:lnTo>
                  <a:cubicBezTo>
                    <a:pt x="16" y="7033"/>
                    <a:pt x="13" y="7036"/>
                    <a:pt x="8" y="7036"/>
                  </a:cubicBezTo>
                  <a:cubicBezTo>
                    <a:pt x="4" y="7036"/>
                    <a:pt x="0" y="7033"/>
                    <a:pt x="0" y="7028"/>
                  </a:cubicBezTo>
                  <a:lnTo>
                    <a:pt x="0" y="7028"/>
                  </a:lnTo>
                  <a:cubicBezTo>
                    <a:pt x="0" y="7024"/>
                    <a:pt x="4" y="7020"/>
                    <a:pt x="8" y="7020"/>
                  </a:cubicBezTo>
                  <a:cubicBezTo>
                    <a:pt x="13" y="7020"/>
                    <a:pt x="16" y="7024"/>
                    <a:pt x="16" y="7028"/>
                  </a:cubicBezTo>
                  <a:close/>
                  <a:moveTo>
                    <a:pt x="16" y="7060"/>
                  </a:moveTo>
                  <a:lnTo>
                    <a:pt x="16" y="7060"/>
                  </a:lnTo>
                  <a:cubicBezTo>
                    <a:pt x="16" y="7065"/>
                    <a:pt x="13" y="7068"/>
                    <a:pt x="8" y="7068"/>
                  </a:cubicBezTo>
                  <a:cubicBezTo>
                    <a:pt x="4" y="7068"/>
                    <a:pt x="0" y="7065"/>
                    <a:pt x="0" y="7060"/>
                  </a:cubicBezTo>
                  <a:lnTo>
                    <a:pt x="0" y="7060"/>
                  </a:lnTo>
                  <a:cubicBezTo>
                    <a:pt x="0" y="7056"/>
                    <a:pt x="4" y="7052"/>
                    <a:pt x="8" y="7052"/>
                  </a:cubicBezTo>
                  <a:cubicBezTo>
                    <a:pt x="13" y="7052"/>
                    <a:pt x="16" y="7056"/>
                    <a:pt x="16" y="7060"/>
                  </a:cubicBezTo>
                  <a:close/>
                  <a:moveTo>
                    <a:pt x="16" y="7092"/>
                  </a:moveTo>
                  <a:lnTo>
                    <a:pt x="16" y="7092"/>
                  </a:lnTo>
                  <a:cubicBezTo>
                    <a:pt x="16" y="7097"/>
                    <a:pt x="13" y="7100"/>
                    <a:pt x="8" y="7100"/>
                  </a:cubicBezTo>
                  <a:cubicBezTo>
                    <a:pt x="4" y="7100"/>
                    <a:pt x="0" y="7097"/>
                    <a:pt x="0" y="7092"/>
                  </a:cubicBezTo>
                  <a:lnTo>
                    <a:pt x="0" y="7092"/>
                  </a:lnTo>
                  <a:cubicBezTo>
                    <a:pt x="0" y="7088"/>
                    <a:pt x="4" y="7084"/>
                    <a:pt x="8" y="7084"/>
                  </a:cubicBezTo>
                  <a:cubicBezTo>
                    <a:pt x="13" y="7084"/>
                    <a:pt x="16" y="7088"/>
                    <a:pt x="16" y="7092"/>
                  </a:cubicBezTo>
                  <a:close/>
                  <a:moveTo>
                    <a:pt x="16" y="7124"/>
                  </a:moveTo>
                  <a:lnTo>
                    <a:pt x="16" y="7124"/>
                  </a:lnTo>
                  <a:cubicBezTo>
                    <a:pt x="16" y="7129"/>
                    <a:pt x="13" y="7132"/>
                    <a:pt x="8" y="7132"/>
                  </a:cubicBezTo>
                  <a:cubicBezTo>
                    <a:pt x="4" y="7132"/>
                    <a:pt x="0" y="7129"/>
                    <a:pt x="0" y="7124"/>
                  </a:cubicBezTo>
                  <a:lnTo>
                    <a:pt x="0" y="7124"/>
                  </a:lnTo>
                  <a:cubicBezTo>
                    <a:pt x="0" y="7120"/>
                    <a:pt x="4" y="7116"/>
                    <a:pt x="8" y="7116"/>
                  </a:cubicBezTo>
                  <a:cubicBezTo>
                    <a:pt x="13" y="7116"/>
                    <a:pt x="16" y="7120"/>
                    <a:pt x="16" y="7124"/>
                  </a:cubicBezTo>
                  <a:close/>
                  <a:moveTo>
                    <a:pt x="16" y="7156"/>
                  </a:moveTo>
                  <a:lnTo>
                    <a:pt x="16" y="7156"/>
                  </a:lnTo>
                  <a:cubicBezTo>
                    <a:pt x="16" y="7161"/>
                    <a:pt x="13" y="7164"/>
                    <a:pt x="8" y="7164"/>
                  </a:cubicBezTo>
                  <a:cubicBezTo>
                    <a:pt x="4" y="7164"/>
                    <a:pt x="0" y="7161"/>
                    <a:pt x="0" y="7156"/>
                  </a:cubicBezTo>
                  <a:lnTo>
                    <a:pt x="0" y="7156"/>
                  </a:lnTo>
                  <a:cubicBezTo>
                    <a:pt x="0" y="7152"/>
                    <a:pt x="4" y="7148"/>
                    <a:pt x="8" y="7148"/>
                  </a:cubicBezTo>
                  <a:cubicBezTo>
                    <a:pt x="13" y="7148"/>
                    <a:pt x="16" y="7152"/>
                    <a:pt x="16" y="7156"/>
                  </a:cubicBezTo>
                  <a:close/>
                  <a:moveTo>
                    <a:pt x="16" y="7188"/>
                  </a:moveTo>
                  <a:lnTo>
                    <a:pt x="16" y="7188"/>
                  </a:lnTo>
                  <a:cubicBezTo>
                    <a:pt x="16" y="7193"/>
                    <a:pt x="13" y="7196"/>
                    <a:pt x="8" y="7196"/>
                  </a:cubicBezTo>
                  <a:cubicBezTo>
                    <a:pt x="4" y="7196"/>
                    <a:pt x="0" y="7193"/>
                    <a:pt x="0" y="7188"/>
                  </a:cubicBezTo>
                  <a:lnTo>
                    <a:pt x="0" y="7188"/>
                  </a:lnTo>
                  <a:cubicBezTo>
                    <a:pt x="0" y="7184"/>
                    <a:pt x="4" y="7180"/>
                    <a:pt x="8" y="7180"/>
                  </a:cubicBezTo>
                  <a:cubicBezTo>
                    <a:pt x="13" y="7180"/>
                    <a:pt x="16" y="7184"/>
                    <a:pt x="16" y="7188"/>
                  </a:cubicBezTo>
                  <a:close/>
                  <a:moveTo>
                    <a:pt x="16" y="7220"/>
                  </a:moveTo>
                  <a:lnTo>
                    <a:pt x="16" y="7220"/>
                  </a:lnTo>
                  <a:cubicBezTo>
                    <a:pt x="16" y="7225"/>
                    <a:pt x="13" y="7228"/>
                    <a:pt x="8" y="7228"/>
                  </a:cubicBezTo>
                  <a:cubicBezTo>
                    <a:pt x="4" y="7228"/>
                    <a:pt x="0" y="7225"/>
                    <a:pt x="0" y="7220"/>
                  </a:cubicBezTo>
                  <a:lnTo>
                    <a:pt x="0" y="7220"/>
                  </a:lnTo>
                  <a:cubicBezTo>
                    <a:pt x="0" y="7216"/>
                    <a:pt x="4" y="7212"/>
                    <a:pt x="8" y="7212"/>
                  </a:cubicBezTo>
                  <a:cubicBezTo>
                    <a:pt x="13" y="7212"/>
                    <a:pt x="16" y="7216"/>
                    <a:pt x="16" y="7220"/>
                  </a:cubicBezTo>
                  <a:close/>
                  <a:moveTo>
                    <a:pt x="16" y="7252"/>
                  </a:moveTo>
                  <a:lnTo>
                    <a:pt x="16" y="7252"/>
                  </a:lnTo>
                  <a:cubicBezTo>
                    <a:pt x="16" y="7257"/>
                    <a:pt x="13" y="7260"/>
                    <a:pt x="8" y="7260"/>
                  </a:cubicBezTo>
                  <a:cubicBezTo>
                    <a:pt x="4" y="7260"/>
                    <a:pt x="0" y="7257"/>
                    <a:pt x="0" y="7252"/>
                  </a:cubicBezTo>
                  <a:lnTo>
                    <a:pt x="0" y="7252"/>
                  </a:lnTo>
                  <a:cubicBezTo>
                    <a:pt x="0" y="7248"/>
                    <a:pt x="4" y="7244"/>
                    <a:pt x="8" y="7244"/>
                  </a:cubicBezTo>
                  <a:cubicBezTo>
                    <a:pt x="13" y="7244"/>
                    <a:pt x="16" y="7248"/>
                    <a:pt x="16" y="7252"/>
                  </a:cubicBezTo>
                  <a:close/>
                  <a:moveTo>
                    <a:pt x="16" y="7284"/>
                  </a:moveTo>
                  <a:lnTo>
                    <a:pt x="16" y="7284"/>
                  </a:lnTo>
                  <a:cubicBezTo>
                    <a:pt x="16" y="7289"/>
                    <a:pt x="13" y="7292"/>
                    <a:pt x="8" y="7292"/>
                  </a:cubicBezTo>
                  <a:cubicBezTo>
                    <a:pt x="4" y="7292"/>
                    <a:pt x="0" y="7289"/>
                    <a:pt x="0" y="7284"/>
                  </a:cubicBezTo>
                  <a:lnTo>
                    <a:pt x="0" y="7284"/>
                  </a:lnTo>
                  <a:cubicBezTo>
                    <a:pt x="0" y="7280"/>
                    <a:pt x="4" y="7276"/>
                    <a:pt x="8" y="7276"/>
                  </a:cubicBezTo>
                  <a:cubicBezTo>
                    <a:pt x="13" y="7276"/>
                    <a:pt x="16" y="7280"/>
                    <a:pt x="16" y="7284"/>
                  </a:cubicBezTo>
                  <a:close/>
                  <a:moveTo>
                    <a:pt x="16" y="7316"/>
                  </a:moveTo>
                  <a:lnTo>
                    <a:pt x="16" y="7316"/>
                  </a:lnTo>
                  <a:cubicBezTo>
                    <a:pt x="16" y="7321"/>
                    <a:pt x="13" y="7324"/>
                    <a:pt x="8" y="7324"/>
                  </a:cubicBezTo>
                  <a:cubicBezTo>
                    <a:pt x="4" y="7324"/>
                    <a:pt x="0" y="7321"/>
                    <a:pt x="0" y="7316"/>
                  </a:cubicBezTo>
                  <a:lnTo>
                    <a:pt x="0" y="7316"/>
                  </a:lnTo>
                  <a:cubicBezTo>
                    <a:pt x="0" y="7312"/>
                    <a:pt x="4" y="7308"/>
                    <a:pt x="8" y="7308"/>
                  </a:cubicBezTo>
                  <a:cubicBezTo>
                    <a:pt x="13" y="7308"/>
                    <a:pt x="16" y="7312"/>
                    <a:pt x="16" y="7316"/>
                  </a:cubicBezTo>
                  <a:close/>
                  <a:moveTo>
                    <a:pt x="16" y="7348"/>
                  </a:moveTo>
                  <a:lnTo>
                    <a:pt x="16" y="7348"/>
                  </a:lnTo>
                  <a:cubicBezTo>
                    <a:pt x="16" y="7353"/>
                    <a:pt x="13" y="7356"/>
                    <a:pt x="8" y="7356"/>
                  </a:cubicBezTo>
                  <a:cubicBezTo>
                    <a:pt x="4" y="7356"/>
                    <a:pt x="0" y="7353"/>
                    <a:pt x="0" y="7348"/>
                  </a:cubicBezTo>
                  <a:lnTo>
                    <a:pt x="0" y="7348"/>
                  </a:lnTo>
                  <a:cubicBezTo>
                    <a:pt x="0" y="7344"/>
                    <a:pt x="4" y="7340"/>
                    <a:pt x="8" y="7340"/>
                  </a:cubicBezTo>
                  <a:cubicBezTo>
                    <a:pt x="13" y="7340"/>
                    <a:pt x="16" y="7344"/>
                    <a:pt x="16" y="7348"/>
                  </a:cubicBezTo>
                  <a:close/>
                  <a:moveTo>
                    <a:pt x="16" y="7380"/>
                  </a:moveTo>
                  <a:lnTo>
                    <a:pt x="16" y="7380"/>
                  </a:lnTo>
                  <a:cubicBezTo>
                    <a:pt x="16" y="7385"/>
                    <a:pt x="13" y="7388"/>
                    <a:pt x="8" y="7388"/>
                  </a:cubicBezTo>
                  <a:cubicBezTo>
                    <a:pt x="4" y="7388"/>
                    <a:pt x="0" y="7385"/>
                    <a:pt x="0" y="7380"/>
                  </a:cubicBezTo>
                  <a:lnTo>
                    <a:pt x="0" y="7380"/>
                  </a:lnTo>
                  <a:cubicBezTo>
                    <a:pt x="0" y="7376"/>
                    <a:pt x="4" y="7372"/>
                    <a:pt x="8" y="7372"/>
                  </a:cubicBezTo>
                  <a:cubicBezTo>
                    <a:pt x="13" y="7372"/>
                    <a:pt x="16" y="7376"/>
                    <a:pt x="16" y="7380"/>
                  </a:cubicBezTo>
                  <a:close/>
                  <a:moveTo>
                    <a:pt x="16" y="7412"/>
                  </a:moveTo>
                  <a:lnTo>
                    <a:pt x="16" y="7412"/>
                  </a:lnTo>
                  <a:cubicBezTo>
                    <a:pt x="16" y="7417"/>
                    <a:pt x="13" y="7420"/>
                    <a:pt x="8" y="7420"/>
                  </a:cubicBezTo>
                  <a:cubicBezTo>
                    <a:pt x="4" y="7420"/>
                    <a:pt x="0" y="7417"/>
                    <a:pt x="0" y="7412"/>
                  </a:cubicBezTo>
                  <a:lnTo>
                    <a:pt x="0" y="7412"/>
                  </a:lnTo>
                  <a:cubicBezTo>
                    <a:pt x="0" y="7408"/>
                    <a:pt x="4" y="7404"/>
                    <a:pt x="8" y="7404"/>
                  </a:cubicBezTo>
                  <a:cubicBezTo>
                    <a:pt x="13" y="7404"/>
                    <a:pt x="16" y="7408"/>
                    <a:pt x="16" y="7412"/>
                  </a:cubicBezTo>
                  <a:close/>
                  <a:moveTo>
                    <a:pt x="16" y="7444"/>
                  </a:moveTo>
                  <a:lnTo>
                    <a:pt x="16" y="7444"/>
                  </a:lnTo>
                  <a:cubicBezTo>
                    <a:pt x="16" y="7449"/>
                    <a:pt x="13" y="7452"/>
                    <a:pt x="8" y="7452"/>
                  </a:cubicBezTo>
                  <a:cubicBezTo>
                    <a:pt x="4" y="7452"/>
                    <a:pt x="0" y="7449"/>
                    <a:pt x="0" y="7444"/>
                  </a:cubicBezTo>
                  <a:lnTo>
                    <a:pt x="0" y="7444"/>
                  </a:lnTo>
                  <a:cubicBezTo>
                    <a:pt x="0" y="7440"/>
                    <a:pt x="4" y="7436"/>
                    <a:pt x="8" y="7436"/>
                  </a:cubicBezTo>
                  <a:cubicBezTo>
                    <a:pt x="13" y="7436"/>
                    <a:pt x="16" y="7440"/>
                    <a:pt x="16" y="7444"/>
                  </a:cubicBezTo>
                  <a:close/>
                  <a:moveTo>
                    <a:pt x="16" y="7476"/>
                  </a:moveTo>
                  <a:lnTo>
                    <a:pt x="16" y="7476"/>
                  </a:lnTo>
                  <a:cubicBezTo>
                    <a:pt x="16" y="7481"/>
                    <a:pt x="13" y="7484"/>
                    <a:pt x="8" y="7484"/>
                  </a:cubicBezTo>
                  <a:cubicBezTo>
                    <a:pt x="4" y="7484"/>
                    <a:pt x="0" y="7481"/>
                    <a:pt x="0" y="7476"/>
                  </a:cubicBezTo>
                  <a:lnTo>
                    <a:pt x="0" y="7476"/>
                  </a:lnTo>
                  <a:cubicBezTo>
                    <a:pt x="0" y="7472"/>
                    <a:pt x="4" y="7468"/>
                    <a:pt x="8" y="7468"/>
                  </a:cubicBezTo>
                  <a:cubicBezTo>
                    <a:pt x="13" y="7468"/>
                    <a:pt x="16" y="7472"/>
                    <a:pt x="16" y="7476"/>
                  </a:cubicBezTo>
                  <a:close/>
                  <a:moveTo>
                    <a:pt x="16" y="7508"/>
                  </a:moveTo>
                  <a:lnTo>
                    <a:pt x="16" y="7508"/>
                  </a:lnTo>
                  <a:cubicBezTo>
                    <a:pt x="16" y="7513"/>
                    <a:pt x="13" y="7516"/>
                    <a:pt x="8" y="7516"/>
                  </a:cubicBezTo>
                  <a:cubicBezTo>
                    <a:pt x="4" y="7516"/>
                    <a:pt x="0" y="7513"/>
                    <a:pt x="0" y="7508"/>
                  </a:cubicBezTo>
                  <a:lnTo>
                    <a:pt x="0" y="7508"/>
                  </a:lnTo>
                  <a:cubicBezTo>
                    <a:pt x="0" y="7504"/>
                    <a:pt x="4" y="7500"/>
                    <a:pt x="8" y="7500"/>
                  </a:cubicBezTo>
                  <a:cubicBezTo>
                    <a:pt x="13" y="7500"/>
                    <a:pt x="16" y="7504"/>
                    <a:pt x="16" y="7508"/>
                  </a:cubicBezTo>
                  <a:close/>
                  <a:moveTo>
                    <a:pt x="16" y="7540"/>
                  </a:moveTo>
                  <a:lnTo>
                    <a:pt x="16" y="7540"/>
                  </a:lnTo>
                  <a:cubicBezTo>
                    <a:pt x="16" y="7545"/>
                    <a:pt x="13" y="7548"/>
                    <a:pt x="8" y="7548"/>
                  </a:cubicBezTo>
                  <a:cubicBezTo>
                    <a:pt x="4" y="7548"/>
                    <a:pt x="0" y="7545"/>
                    <a:pt x="0" y="7540"/>
                  </a:cubicBezTo>
                  <a:lnTo>
                    <a:pt x="0" y="7540"/>
                  </a:lnTo>
                  <a:cubicBezTo>
                    <a:pt x="0" y="7536"/>
                    <a:pt x="4" y="7532"/>
                    <a:pt x="8" y="7532"/>
                  </a:cubicBezTo>
                  <a:cubicBezTo>
                    <a:pt x="13" y="7532"/>
                    <a:pt x="16" y="7536"/>
                    <a:pt x="16" y="7540"/>
                  </a:cubicBezTo>
                  <a:close/>
                  <a:moveTo>
                    <a:pt x="16" y="7572"/>
                  </a:moveTo>
                  <a:lnTo>
                    <a:pt x="16" y="7572"/>
                  </a:lnTo>
                  <a:cubicBezTo>
                    <a:pt x="16" y="7577"/>
                    <a:pt x="13" y="7580"/>
                    <a:pt x="8" y="7580"/>
                  </a:cubicBezTo>
                  <a:cubicBezTo>
                    <a:pt x="4" y="7580"/>
                    <a:pt x="0" y="7577"/>
                    <a:pt x="0" y="7572"/>
                  </a:cubicBezTo>
                  <a:lnTo>
                    <a:pt x="0" y="7572"/>
                  </a:lnTo>
                  <a:cubicBezTo>
                    <a:pt x="0" y="7568"/>
                    <a:pt x="4" y="7564"/>
                    <a:pt x="8" y="7564"/>
                  </a:cubicBezTo>
                  <a:cubicBezTo>
                    <a:pt x="13" y="7564"/>
                    <a:pt x="16" y="7568"/>
                    <a:pt x="16" y="7572"/>
                  </a:cubicBezTo>
                  <a:close/>
                  <a:moveTo>
                    <a:pt x="16" y="7604"/>
                  </a:moveTo>
                  <a:lnTo>
                    <a:pt x="16" y="7604"/>
                  </a:lnTo>
                  <a:cubicBezTo>
                    <a:pt x="16" y="7609"/>
                    <a:pt x="13" y="7612"/>
                    <a:pt x="8" y="7612"/>
                  </a:cubicBezTo>
                  <a:cubicBezTo>
                    <a:pt x="4" y="7612"/>
                    <a:pt x="0" y="7609"/>
                    <a:pt x="0" y="7604"/>
                  </a:cubicBezTo>
                  <a:lnTo>
                    <a:pt x="0" y="7604"/>
                  </a:lnTo>
                  <a:cubicBezTo>
                    <a:pt x="0" y="7600"/>
                    <a:pt x="4" y="7596"/>
                    <a:pt x="8" y="7596"/>
                  </a:cubicBezTo>
                  <a:cubicBezTo>
                    <a:pt x="13" y="7596"/>
                    <a:pt x="16" y="7600"/>
                    <a:pt x="16" y="7604"/>
                  </a:cubicBezTo>
                  <a:close/>
                  <a:moveTo>
                    <a:pt x="16" y="7636"/>
                  </a:moveTo>
                  <a:lnTo>
                    <a:pt x="16" y="7636"/>
                  </a:lnTo>
                  <a:cubicBezTo>
                    <a:pt x="16" y="7641"/>
                    <a:pt x="13" y="7644"/>
                    <a:pt x="8" y="7644"/>
                  </a:cubicBezTo>
                  <a:cubicBezTo>
                    <a:pt x="4" y="7644"/>
                    <a:pt x="0" y="7641"/>
                    <a:pt x="0" y="7636"/>
                  </a:cubicBezTo>
                  <a:lnTo>
                    <a:pt x="0" y="7636"/>
                  </a:lnTo>
                  <a:cubicBezTo>
                    <a:pt x="0" y="7632"/>
                    <a:pt x="4" y="7628"/>
                    <a:pt x="8" y="7628"/>
                  </a:cubicBezTo>
                  <a:cubicBezTo>
                    <a:pt x="13" y="7628"/>
                    <a:pt x="16" y="7632"/>
                    <a:pt x="16" y="7636"/>
                  </a:cubicBezTo>
                  <a:close/>
                  <a:moveTo>
                    <a:pt x="16" y="7668"/>
                  </a:moveTo>
                  <a:lnTo>
                    <a:pt x="16" y="7668"/>
                  </a:lnTo>
                  <a:cubicBezTo>
                    <a:pt x="16" y="7673"/>
                    <a:pt x="13" y="7676"/>
                    <a:pt x="8" y="7676"/>
                  </a:cubicBezTo>
                  <a:cubicBezTo>
                    <a:pt x="4" y="7676"/>
                    <a:pt x="0" y="7673"/>
                    <a:pt x="0" y="7668"/>
                  </a:cubicBezTo>
                  <a:lnTo>
                    <a:pt x="0" y="7668"/>
                  </a:lnTo>
                  <a:cubicBezTo>
                    <a:pt x="0" y="7664"/>
                    <a:pt x="4" y="7660"/>
                    <a:pt x="8" y="7660"/>
                  </a:cubicBezTo>
                  <a:cubicBezTo>
                    <a:pt x="13" y="7660"/>
                    <a:pt x="16" y="7664"/>
                    <a:pt x="16" y="7668"/>
                  </a:cubicBezTo>
                  <a:close/>
                  <a:moveTo>
                    <a:pt x="16" y="7700"/>
                  </a:moveTo>
                  <a:lnTo>
                    <a:pt x="16" y="7700"/>
                  </a:lnTo>
                  <a:cubicBezTo>
                    <a:pt x="16" y="7705"/>
                    <a:pt x="13" y="7708"/>
                    <a:pt x="8" y="7708"/>
                  </a:cubicBezTo>
                  <a:cubicBezTo>
                    <a:pt x="4" y="7708"/>
                    <a:pt x="0" y="7705"/>
                    <a:pt x="0" y="7700"/>
                  </a:cubicBezTo>
                  <a:lnTo>
                    <a:pt x="0" y="7700"/>
                  </a:lnTo>
                  <a:cubicBezTo>
                    <a:pt x="0" y="7696"/>
                    <a:pt x="4" y="7692"/>
                    <a:pt x="8" y="7692"/>
                  </a:cubicBezTo>
                  <a:cubicBezTo>
                    <a:pt x="13" y="7692"/>
                    <a:pt x="16" y="7696"/>
                    <a:pt x="16" y="7700"/>
                  </a:cubicBezTo>
                  <a:close/>
                  <a:moveTo>
                    <a:pt x="16" y="7732"/>
                  </a:moveTo>
                  <a:lnTo>
                    <a:pt x="16" y="7732"/>
                  </a:lnTo>
                  <a:cubicBezTo>
                    <a:pt x="16" y="7737"/>
                    <a:pt x="13" y="7740"/>
                    <a:pt x="8" y="7740"/>
                  </a:cubicBezTo>
                  <a:cubicBezTo>
                    <a:pt x="4" y="7740"/>
                    <a:pt x="0" y="7737"/>
                    <a:pt x="0" y="7732"/>
                  </a:cubicBezTo>
                  <a:lnTo>
                    <a:pt x="0" y="7732"/>
                  </a:lnTo>
                  <a:cubicBezTo>
                    <a:pt x="0" y="7728"/>
                    <a:pt x="4" y="7724"/>
                    <a:pt x="8" y="7724"/>
                  </a:cubicBezTo>
                  <a:cubicBezTo>
                    <a:pt x="13" y="7724"/>
                    <a:pt x="16" y="7728"/>
                    <a:pt x="16" y="7732"/>
                  </a:cubicBezTo>
                  <a:close/>
                  <a:moveTo>
                    <a:pt x="16" y="7764"/>
                  </a:moveTo>
                  <a:lnTo>
                    <a:pt x="16" y="7765"/>
                  </a:lnTo>
                  <a:cubicBezTo>
                    <a:pt x="16" y="7769"/>
                    <a:pt x="13" y="7773"/>
                    <a:pt x="8" y="7773"/>
                  </a:cubicBezTo>
                  <a:cubicBezTo>
                    <a:pt x="4" y="7773"/>
                    <a:pt x="0" y="7769"/>
                    <a:pt x="0" y="7765"/>
                  </a:cubicBezTo>
                  <a:lnTo>
                    <a:pt x="0" y="7764"/>
                  </a:lnTo>
                  <a:cubicBezTo>
                    <a:pt x="0" y="7760"/>
                    <a:pt x="4" y="7756"/>
                    <a:pt x="8" y="7756"/>
                  </a:cubicBezTo>
                  <a:cubicBezTo>
                    <a:pt x="13" y="7756"/>
                    <a:pt x="16" y="7760"/>
                    <a:pt x="16" y="7764"/>
                  </a:cubicBezTo>
                  <a:close/>
                  <a:moveTo>
                    <a:pt x="16" y="7797"/>
                  </a:moveTo>
                  <a:lnTo>
                    <a:pt x="16" y="7797"/>
                  </a:lnTo>
                  <a:cubicBezTo>
                    <a:pt x="16" y="7801"/>
                    <a:pt x="13" y="7805"/>
                    <a:pt x="8" y="7805"/>
                  </a:cubicBezTo>
                  <a:cubicBezTo>
                    <a:pt x="4" y="7805"/>
                    <a:pt x="0" y="7801"/>
                    <a:pt x="0" y="7797"/>
                  </a:cubicBezTo>
                  <a:lnTo>
                    <a:pt x="0" y="7797"/>
                  </a:lnTo>
                  <a:cubicBezTo>
                    <a:pt x="0" y="7792"/>
                    <a:pt x="4" y="7789"/>
                    <a:pt x="8" y="7789"/>
                  </a:cubicBezTo>
                  <a:cubicBezTo>
                    <a:pt x="13" y="7789"/>
                    <a:pt x="16" y="7792"/>
                    <a:pt x="16" y="7797"/>
                  </a:cubicBezTo>
                  <a:close/>
                  <a:moveTo>
                    <a:pt x="16" y="7829"/>
                  </a:moveTo>
                  <a:lnTo>
                    <a:pt x="16" y="7829"/>
                  </a:lnTo>
                  <a:cubicBezTo>
                    <a:pt x="16" y="7833"/>
                    <a:pt x="13" y="7837"/>
                    <a:pt x="8" y="7837"/>
                  </a:cubicBezTo>
                  <a:cubicBezTo>
                    <a:pt x="4" y="7837"/>
                    <a:pt x="0" y="7833"/>
                    <a:pt x="0" y="7829"/>
                  </a:cubicBezTo>
                  <a:lnTo>
                    <a:pt x="0" y="7829"/>
                  </a:lnTo>
                  <a:cubicBezTo>
                    <a:pt x="0" y="7824"/>
                    <a:pt x="4" y="7821"/>
                    <a:pt x="8" y="7821"/>
                  </a:cubicBezTo>
                  <a:cubicBezTo>
                    <a:pt x="13" y="7821"/>
                    <a:pt x="16" y="7824"/>
                    <a:pt x="16" y="7829"/>
                  </a:cubicBezTo>
                  <a:close/>
                  <a:moveTo>
                    <a:pt x="16" y="7861"/>
                  </a:moveTo>
                  <a:lnTo>
                    <a:pt x="16" y="7861"/>
                  </a:lnTo>
                  <a:cubicBezTo>
                    <a:pt x="16" y="7865"/>
                    <a:pt x="13" y="7869"/>
                    <a:pt x="8" y="7869"/>
                  </a:cubicBezTo>
                  <a:cubicBezTo>
                    <a:pt x="4" y="7869"/>
                    <a:pt x="0" y="7865"/>
                    <a:pt x="0" y="7861"/>
                  </a:cubicBezTo>
                  <a:lnTo>
                    <a:pt x="0" y="7861"/>
                  </a:lnTo>
                  <a:cubicBezTo>
                    <a:pt x="0" y="7856"/>
                    <a:pt x="4" y="7853"/>
                    <a:pt x="8" y="7853"/>
                  </a:cubicBezTo>
                  <a:cubicBezTo>
                    <a:pt x="13" y="7853"/>
                    <a:pt x="16" y="7856"/>
                    <a:pt x="16" y="7861"/>
                  </a:cubicBezTo>
                  <a:close/>
                  <a:moveTo>
                    <a:pt x="16" y="7893"/>
                  </a:moveTo>
                  <a:lnTo>
                    <a:pt x="16" y="7893"/>
                  </a:lnTo>
                  <a:cubicBezTo>
                    <a:pt x="16" y="7897"/>
                    <a:pt x="13" y="7901"/>
                    <a:pt x="8" y="7901"/>
                  </a:cubicBezTo>
                  <a:cubicBezTo>
                    <a:pt x="4" y="7901"/>
                    <a:pt x="0" y="7897"/>
                    <a:pt x="0" y="7893"/>
                  </a:cubicBezTo>
                  <a:lnTo>
                    <a:pt x="0" y="7893"/>
                  </a:lnTo>
                  <a:cubicBezTo>
                    <a:pt x="0" y="7888"/>
                    <a:pt x="4" y="7885"/>
                    <a:pt x="8" y="7885"/>
                  </a:cubicBezTo>
                  <a:cubicBezTo>
                    <a:pt x="13" y="7885"/>
                    <a:pt x="16" y="7888"/>
                    <a:pt x="16" y="7893"/>
                  </a:cubicBezTo>
                  <a:close/>
                  <a:moveTo>
                    <a:pt x="16" y="7925"/>
                  </a:moveTo>
                  <a:lnTo>
                    <a:pt x="16" y="7925"/>
                  </a:lnTo>
                  <a:cubicBezTo>
                    <a:pt x="16" y="7929"/>
                    <a:pt x="13" y="7933"/>
                    <a:pt x="8" y="7933"/>
                  </a:cubicBezTo>
                  <a:cubicBezTo>
                    <a:pt x="4" y="7933"/>
                    <a:pt x="0" y="7929"/>
                    <a:pt x="0" y="7925"/>
                  </a:cubicBezTo>
                  <a:lnTo>
                    <a:pt x="0" y="7925"/>
                  </a:lnTo>
                  <a:cubicBezTo>
                    <a:pt x="0" y="7920"/>
                    <a:pt x="4" y="7917"/>
                    <a:pt x="8" y="7917"/>
                  </a:cubicBezTo>
                  <a:cubicBezTo>
                    <a:pt x="13" y="7917"/>
                    <a:pt x="16" y="7920"/>
                    <a:pt x="16" y="7925"/>
                  </a:cubicBezTo>
                  <a:close/>
                  <a:moveTo>
                    <a:pt x="16" y="7957"/>
                  </a:moveTo>
                  <a:lnTo>
                    <a:pt x="16" y="7957"/>
                  </a:lnTo>
                  <a:cubicBezTo>
                    <a:pt x="16" y="7961"/>
                    <a:pt x="13" y="7965"/>
                    <a:pt x="8" y="7965"/>
                  </a:cubicBezTo>
                  <a:cubicBezTo>
                    <a:pt x="4" y="7965"/>
                    <a:pt x="0" y="7961"/>
                    <a:pt x="0" y="7957"/>
                  </a:cubicBezTo>
                  <a:lnTo>
                    <a:pt x="0" y="7957"/>
                  </a:lnTo>
                  <a:cubicBezTo>
                    <a:pt x="0" y="7952"/>
                    <a:pt x="4" y="7949"/>
                    <a:pt x="8" y="7949"/>
                  </a:cubicBezTo>
                  <a:cubicBezTo>
                    <a:pt x="13" y="7949"/>
                    <a:pt x="16" y="7952"/>
                    <a:pt x="16" y="7957"/>
                  </a:cubicBezTo>
                  <a:close/>
                  <a:moveTo>
                    <a:pt x="16" y="7989"/>
                  </a:moveTo>
                  <a:lnTo>
                    <a:pt x="16" y="7989"/>
                  </a:lnTo>
                  <a:cubicBezTo>
                    <a:pt x="16" y="7993"/>
                    <a:pt x="13" y="7997"/>
                    <a:pt x="8" y="7997"/>
                  </a:cubicBezTo>
                  <a:cubicBezTo>
                    <a:pt x="4" y="7997"/>
                    <a:pt x="0" y="7993"/>
                    <a:pt x="0" y="7989"/>
                  </a:cubicBezTo>
                  <a:lnTo>
                    <a:pt x="0" y="7989"/>
                  </a:lnTo>
                  <a:cubicBezTo>
                    <a:pt x="0" y="7984"/>
                    <a:pt x="4" y="7981"/>
                    <a:pt x="8" y="7981"/>
                  </a:cubicBezTo>
                  <a:cubicBezTo>
                    <a:pt x="13" y="7981"/>
                    <a:pt x="16" y="7984"/>
                    <a:pt x="16" y="7989"/>
                  </a:cubicBezTo>
                  <a:close/>
                  <a:moveTo>
                    <a:pt x="16" y="8021"/>
                  </a:moveTo>
                  <a:lnTo>
                    <a:pt x="16" y="8021"/>
                  </a:lnTo>
                  <a:cubicBezTo>
                    <a:pt x="16" y="8025"/>
                    <a:pt x="13" y="8029"/>
                    <a:pt x="8" y="8029"/>
                  </a:cubicBezTo>
                  <a:cubicBezTo>
                    <a:pt x="4" y="8029"/>
                    <a:pt x="0" y="8025"/>
                    <a:pt x="0" y="8021"/>
                  </a:cubicBezTo>
                  <a:lnTo>
                    <a:pt x="0" y="8021"/>
                  </a:lnTo>
                  <a:cubicBezTo>
                    <a:pt x="0" y="8016"/>
                    <a:pt x="4" y="8013"/>
                    <a:pt x="8" y="8013"/>
                  </a:cubicBezTo>
                  <a:cubicBezTo>
                    <a:pt x="13" y="8013"/>
                    <a:pt x="16" y="8016"/>
                    <a:pt x="16" y="8021"/>
                  </a:cubicBezTo>
                  <a:close/>
                  <a:moveTo>
                    <a:pt x="16" y="8053"/>
                  </a:moveTo>
                  <a:lnTo>
                    <a:pt x="16" y="8053"/>
                  </a:lnTo>
                  <a:cubicBezTo>
                    <a:pt x="16" y="8057"/>
                    <a:pt x="13" y="8061"/>
                    <a:pt x="8" y="8061"/>
                  </a:cubicBezTo>
                  <a:cubicBezTo>
                    <a:pt x="4" y="8061"/>
                    <a:pt x="0" y="8057"/>
                    <a:pt x="0" y="8053"/>
                  </a:cubicBezTo>
                  <a:lnTo>
                    <a:pt x="0" y="8053"/>
                  </a:lnTo>
                  <a:cubicBezTo>
                    <a:pt x="0" y="8048"/>
                    <a:pt x="4" y="8045"/>
                    <a:pt x="8" y="8045"/>
                  </a:cubicBezTo>
                  <a:cubicBezTo>
                    <a:pt x="13" y="8045"/>
                    <a:pt x="16" y="8048"/>
                    <a:pt x="16" y="8053"/>
                  </a:cubicBezTo>
                  <a:close/>
                  <a:moveTo>
                    <a:pt x="16" y="8085"/>
                  </a:moveTo>
                  <a:lnTo>
                    <a:pt x="16" y="8085"/>
                  </a:lnTo>
                  <a:cubicBezTo>
                    <a:pt x="16" y="8089"/>
                    <a:pt x="13" y="8093"/>
                    <a:pt x="8" y="8093"/>
                  </a:cubicBezTo>
                  <a:cubicBezTo>
                    <a:pt x="4" y="8093"/>
                    <a:pt x="0" y="8089"/>
                    <a:pt x="0" y="8085"/>
                  </a:cubicBezTo>
                  <a:lnTo>
                    <a:pt x="0" y="8085"/>
                  </a:lnTo>
                  <a:cubicBezTo>
                    <a:pt x="0" y="8080"/>
                    <a:pt x="4" y="8077"/>
                    <a:pt x="8" y="8077"/>
                  </a:cubicBezTo>
                  <a:cubicBezTo>
                    <a:pt x="13" y="8077"/>
                    <a:pt x="16" y="8080"/>
                    <a:pt x="16" y="8085"/>
                  </a:cubicBezTo>
                  <a:close/>
                  <a:moveTo>
                    <a:pt x="16" y="8117"/>
                  </a:moveTo>
                  <a:lnTo>
                    <a:pt x="16" y="8117"/>
                  </a:lnTo>
                  <a:cubicBezTo>
                    <a:pt x="16" y="8121"/>
                    <a:pt x="13" y="8125"/>
                    <a:pt x="8" y="8125"/>
                  </a:cubicBezTo>
                  <a:cubicBezTo>
                    <a:pt x="4" y="8125"/>
                    <a:pt x="0" y="8121"/>
                    <a:pt x="0" y="8117"/>
                  </a:cubicBezTo>
                  <a:lnTo>
                    <a:pt x="0" y="8117"/>
                  </a:lnTo>
                  <a:cubicBezTo>
                    <a:pt x="0" y="8112"/>
                    <a:pt x="4" y="8109"/>
                    <a:pt x="8" y="8109"/>
                  </a:cubicBezTo>
                  <a:cubicBezTo>
                    <a:pt x="13" y="8109"/>
                    <a:pt x="16" y="8112"/>
                    <a:pt x="16" y="8117"/>
                  </a:cubicBezTo>
                  <a:close/>
                  <a:moveTo>
                    <a:pt x="16" y="8149"/>
                  </a:moveTo>
                  <a:lnTo>
                    <a:pt x="16" y="8149"/>
                  </a:lnTo>
                  <a:cubicBezTo>
                    <a:pt x="16" y="8153"/>
                    <a:pt x="13" y="8157"/>
                    <a:pt x="8" y="8157"/>
                  </a:cubicBezTo>
                  <a:cubicBezTo>
                    <a:pt x="4" y="8157"/>
                    <a:pt x="0" y="8153"/>
                    <a:pt x="0" y="8149"/>
                  </a:cubicBezTo>
                  <a:lnTo>
                    <a:pt x="0" y="8149"/>
                  </a:lnTo>
                  <a:cubicBezTo>
                    <a:pt x="0" y="8144"/>
                    <a:pt x="4" y="8141"/>
                    <a:pt x="8" y="8141"/>
                  </a:cubicBezTo>
                  <a:cubicBezTo>
                    <a:pt x="13" y="8141"/>
                    <a:pt x="16" y="8144"/>
                    <a:pt x="16" y="8149"/>
                  </a:cubicBezTo>
                  <a:close/>
                  <a:moveTo>
                    <a:pt x="16" y="8181"/>
                  </a:moveTo>
                  <a:lnTo>
                    <a:pt x="16" y="8181"/>
                  </a:lnTo>
                  <a:cubicBezTo>
                    <a:pt x="16" y="8185"/>
                    <a:pt x="13" y="8189"/>
                    <a:pt x="8" y="8189"/>
                  </a:cubicBezTo>
                  <a:cubicBezTo>
                    <a:pt x="4" y="8189"/>
                    <a:pt x="0" y="8185"/>
                    <a:pt x="0" y="8181"/>
                  </a:cubicBezTo>
                  <a:lnTo>
                    <a:pt x="0" y="8181"/>
                  </a:lnTo>
                  <a:cubicBezTo>
                    <a:pt x="0" y="8176"/>
                    <a:pt x="4" y="8173"/>
                    <a:pt x="8" y="8173"/>
                  </a:cubicBezTo>
                  <a:cubicBezTo>
                    <a:pt x="13" y="8173"/>
                    <a:pt x="16" y="8176"/>
                    <a:pt x="16" y="8181"/>
                  </a:cubicBezTo>
                  <a:close/>
                  <a:moveTo>
                    <a:pt x="16" y="8213"/>
                  </a:moveTo>
                  <a:lnTo>
                    <a:pt x="16" y="8213"/>
                  </a:lnTo>
                  <a:cubicBezTo>
                    <a:pt x="16" y="8217"/>
                    <a:pt x="13" y="8221"/>
                    <a:pt x="8" y="8221"/>
                  </a:cubicBezTo>
                  <a:cubicBezTo>
                    <a:pt x="4" y="8221"/>
                    <a:pt x="0" y="8217"/>
                    <a:pt x="0" y="8213"/>
                  </a:cubicBezTo>
                  <a:lnTo>
                    <a:pt x="0" y="8213"/>
                  </a:lnTo>
                  <a:cubicBezTo>
                    <a:pt x="0" y="8208"/>
                    <a:pt x="4" y="8205"/>
                    <a:pt x="8" y="8205"/>
                  </a:cubicBezTo>
                  <a:cubicBezTo>
                    <a:pt x="13" y="8205"/>
                    <a:pt x="16" y="8208"/>
                    <a:pt x="16" y="8213"/>
                  </a:cubicBezTo>
                  <a:close/>
                  <a:moveTo>
                    <a:pt x="16" y="8245"/>
                  </a:moveTo>
                  <a:lnTo>
                    <a:pt x="16" y="8245"/>
                  </a:lnTo>
                  <a:cubicBezTo>
                    <a:pt x="16" y="8249"/>
                    <a:pt x="13" y="8253"/>
                    <a:pt x="8" y="8253"/>
                  </a:cubicBezTo>
                  <a:cubicBezTo>
                    <a:pt x="4" y="8253"/>
                    <a:pt x="0" y="8249"/>
                    <a:pt x="0" y="8245"/>
                  </a:cubicBezTo>
                  <a:lnTo>
                    <a:pt x="0" y="8245"/>
                  </a:lnTo>
                  <a:cubicBezTo>
                    <a:pt x="0" y="8240"/>
                    <a:pt x="4" y="8237"/>
                    <a:pt x="8" y="8237"/>
                  </a:cubicBezTo>
                  <a:cubicBezTo>
                    <a:pt x="13" y="8237"/>
                    <a:pt x="16" y="8240"/>
                    <a:pt x="16" y="8245"/>
                  </a:cubicBezTo>
                  <a:close/>
                  <a:moveTo>
                    <a:pt x="16" y="8277"/>
                  </a:moveTo>
                  <a:lnTo>
                    <a:pt x="16" y="8277"/>
                  </a:lnTo>
                  <a:cubicBezTo>
                    <a:pt x="16" y="8281"/>
                    <a:pt x="13" y="8285"/>
                    <a:pt x="8" y="8285"/>
                  </a:cubicBezTo>
                  <a:cubicBezTo>
                    <a:pt x="4" y="8285"/>
                    <a:pt x="0" y="8281"/>
                    <a:pt x="0" y="8277"/>
                  </a:cubicBezTo>
                  <a:lnTo>
                    <a:pt x="0" y="8277"/>
                  </a:lnTo>
                  <a:cubicBezTo>
                    <a:pt x="0" y="8272"/>
                    <a:pt x="4" y="8269"/>
                    <a:pt x="8" y="8269"/>
                  </a:cubicBezTo>
                  <a:cubicBezTo>
                    <a:pt x="13" y="8269"/>
                    <a:pt x="16" y="8272"/>
                    <a:pt x="16" y="8277"/>
                  </a:cubicBezTo>
                  <a:close/>
                  <a:moveTo>
                    <a:pt x="16" y="8309"/>
                  </a:moveTo>
                  <a:lnTo>
                    <a:pt x="16" y="8309"/>
                  </a:lnTo>
                  <a:cubicBezTo>
                    <a:pt x="16" y="8313"/>
                    <a:pt x="13" y="8317"/>
                    <a:pt x="8" y="8317"/>
                  </a:cubicBezTo>
                  <a:cubicBezTo>
                    <a:pt x="4" y="8317"/>
                    <a:pt x="0" y="8313"/>
                    <a:pt x="0" y="8309"/>
                  </a:cubicBezTo>
                  <a:lnTo>
                    <a:pt x="0" y="8309"/>
                  </a:lnTo>
                  <a:cubicBezTo>
                    <a:pt x="0" y="8304"/>
                    <a:pt x="4" y="8301"/>
                    <a:pt x="8" y="8301"/>
                  </a:cubicBezTo>
                  <a:cubicBezTo>
                    <a:pt x="13" y="8301"/>
                    <a:pt x="16" y="8304"/>
                    <a:pt x="16" y="8309"/>
                  </a:cubicBezTo>
                  <a:close/>
                  <a:moveTo>
                    <a:pt x="16" y="8341"/>
                  </a:moveTo>
                  <a:lnTo>
                    <a:pt x="16" y="8341"/>
                  </a:lnTo>
                  <a:cubicBezTo>
                    <a:pt x="16" y="8345"/>
                    <a:pt x="13" y="8349"/>
                    <a:pt x="8" y="8349"/>
                  </a:cubicBezTo>
                  <a:cubicBezTo>
                    <a:pt x="4" y="8349"/>
                    <a:pt x="0" y="8345"/>
                    <a:pt x="0" y="8341"/>
                  </a:cubicBezTo>
                  <a:lnTo>
                    <a:pt x="0" y="8341"/>
                  </a:lnTo>
                  <a:cubicBezTo>
                    <a:pt x="0" y="8336"/>
                    <a:pt x="4" y="8333"/>
                    <a:pt x="8" y="8333"/>
                  </a:cubicBezTo>
                  <a:cubicBezTo>
                    <a:pt x="13" y="8333"/>
                    <a:pt x="16" y="8336"/>
                    <a:pt x="16" y="8341"/>
                  </a:cubicBezTo>
                  <a:close/>
                  <a:moveTo>
                    <a:pt x="16" y="8373"/>
                  </a:moveTo>
                  <a:lnTo>
                    <a:pt x="16" y="8373"/>
                  </a:lnTo>
                  <a:cubicBezTo>
                    <a:pt x="16" y="8377"/>
                    <a:pt x="13" y="8381"/>
                    <a:pt x="8" y="8381"/>
                  </a:cubicBezTo>
                  <a:cubicBezTo>
                    <a:pt x="4" y="8381"/>
                    <a:pt x="0" y="8377"/>
                    <a:pt x="0" y="8373"/>
                  </a:cubicBezTo>
                  <a:lnTo>
                    <a:pt x="0" y="8373"/>
                  </a:lnTo>
                  <a:cubicBezTo>
                    <a:pt x="0" y="8368"/>
                    <a:pt x="4" y="8365"/>
                    <a:pt x="8" y="8365"/>
                  </a:cubicBezTo>
                  <a:cubicBezTo>
                    <a:pt x="13" y="8365"/>
                    <a:pt x="16" y="8368"/>
                    <a:pt x="16" y="8373"/>
                  </a:cubicBezTo>
                  <a:close/>
                  <a:moveTo>
                    <a:pt x="16" y="8405"/>
                  </a:moveTo>
                  <a:lnTo>
                    <a:pt x="16" y="8405"/>
                  </a:lnTo>
                  <a:cubicBezTo>
                    <a:pt x="16" y="8409"/>
                    <a:pt x="13" y="8413"/>
                    <a:pt x="8" y="8413"/>
                  </a:cubicBezTo>
                  <a:cubicBezTo>
                    <a:pt x="4" y="8413"/>
                    <a:pt x="0" y="8409"/>
                    <a:pt x="0" y="8405"/>
                  </a:cubicBezTo>
                  <a:lnTo>
                    <a:pt x="0" y="8405"/>
                  </a:lnTo>
                  <a:cubicBezTo>
                    <a:pt x="0" y="8400"/>
                    <a:pt x="4" y="8397"/>
                    <a:pt x="8" y="8397"/>
                  </a:cubicBezTo>
                  <a:cubicBezTo>
                    <a:pt x="13" y="8397"/>
                    <a:pt x="16" y="8400"/>
                    <a:pt x="16" y="8405"/>
                  </a:cubicBezTo>
                  <a:close/>
                  <a:moveTo>
                    <a:pt x="16" y="8437"/>
                  </a:moveTo>
                  <a:lnTo>
                    <a:pt x="16" y="8437"/>
                  </a:lnTo>
                  <a:cubicBezTo>
                    <a:pt x="16" y="8441"/>
                    <a:pt x="13" y="8445"/>
                    <a:pt x="8" y="8445"/>
                  </a:cubicBezTo>
                  <a:cubicBezTo>
                    <a:pt x="4" y="8445"/>
                    <a:pt x="0" y="8441"/>
                    <a:pt x="0" y="8437"/>
                  </a:cubicBezTo>
                  <a:lnTo>
                    <a:pt x="0" y="8437"/>
                  </a:lnTo>
                  <a:cubicBezTo>
                    <a:pt x="0" y="8432"/>
                    <a:pt x="4" y="8429"/>
                    <a:pt x="8" y="8429"/>
                  </a:cubicBezTo>
                  <a:cubicBezTo>
                    <a:pt x="13" y="8429"/>
                    <a:pt x="16" y="8432"/>
                    <a:pt x="16" y="8437"/>
                  </a:cubicBezTo>
                  <a:close/>
                  <a:moveTo>
                    <a:pt x="16" y="8469"/>
                  </a:moveTo>
                  <a:lnTo>
                    <a:pt x="16" y="8469"/>
                  </a:lnTo>
                  <a:cubicBezTo>
                    <a:pt x="16" y="8473"/>
                    <a:pt x="13" y="8477"/>
                    <a:pt x="8" y="8477"/>
                  </a:cubicBezTo>
                  <a:cubicBezTo>
                    <a:pt x="4" y="8477"/>
                    <a:pt x="0" y="8473"/>
                    <a:pt x="0" y="8469"/>
                  </a:cubicBezTo>
                  <a:lnTo>
                    <a:pt x="0" y="8469"/>
                  </a:lnTo>
                  <a:cubicBezTo>
                    <a:pt x="0" y="8464"/>
                    <a:pt x="4" y="8461"/>
                    <a:pt x="8" y="8461"/>
                  </a:cubicBezTo>
                  <a:cubicBezTo>
                    <a:pt x="13" y="8461"/>
                    <a:pt x="16" y="8464"/>
                    <a:pt x="16" y="8469"/>
                  </a:cubicBezTo>
                  <a:close/>
                  <a:moveTo>
                    <a:pt x="16" y="8501"/>
                  </a:moveTo>
                  <a:lnTo>
                    <a:pt x="16" y="8501"/>
                  </a:lnTo>
                  <a:cubicBezTo>
                    <a:pt x="16" y="8505"/>
                    <a:pt x="13" y="8509"/>
                    <a:pt x="8" y="8509"/>
                  </a:cubicBezTo>
                  <a:cubicBezTo>
                    <a:pt x="4" y="8509"/>
                    <a:pt x="0" y="8505"/>
                    <a:pt x="0" y="8501"/>
                  </a:cubicBezTo>
                  <a:lnTo>
                    <a:pt x="0" y="8501"/>
                  </a:lnTo>
                  <a:cubicBezTo>
                    <a:pt x="0" y="8496"/>
                    <a:pt x="4" y="8493"/>
                    <a:pt x="8" y="8493"/>
                  </a:cubicBezTo>
                  <a:cubicBezTo>
                    <a:pt x="13" y="8493"/>
                    <a:pt x="16" y="8496"/>
                    <a:pt x="16" y="8501"/>
                  </a:cubicBezTo>
                  <a:close/>
                  <a:moveTo>
                    <a:pt x="16" y="8533"/>
                  </a:moveTo>
                  <a:lnTo>
                    <a:pt x="16" y="8533"/>
                  </a:lnTo>
                  <a:cubicBezTo>
                    <a:pt x="16" y="8537"/>
                    <a:pt x="13" y="8541"/>
                    <a:pt x="8" y="8541"/>
                  </a:cubicBezTo>
                  <a:cubicBezTo>
                    <a:pt x="4" y="8541"/>
                    <a:pt x="0" y="8537"/>
                    <a:pt x="0" y="8533"/>
                  </a:cubicBezTo>
                  <a:lnTo>
                    <a:pt x="0" y="8533"/>
                  </a:lnTo>
                  <a:cubicBezTo>
                    <a:pt x="0" y="8528"/>
                    <a:pt x="4" y="8525"/>
                    <a:pt x="8" y="8525"/>
                  </a:cubicBezTo>
                  <a:cubicBezTo>
                    <a:pt x="13" y="8525"/>
                    <a:pt x="16" y="8528"/>
                    <a:pt x="16" y="8533"/>
                  </a:cubicBezTo>
                  <a:close/>
                  <a:moveTo>
                    <a:pt x="16" y="8565"/>
                  </a:moveTo>
                  <a:lnTo>
                    <a:pt x="16" y="8565"/>
                  </a:lnTo>
                  <a:cubicBezTo>
                    <a:pt x="16" y="8569"/>
                    <a:pt x="13" y="8573"/>
                    <a:pt x="8" y="8573"/>
                  </a:cubicBezTo>
                  <a:cubicBezTo>
                    <a:pt x="4" y="8573"/>
                    <a:pt x="0" y="8569"/>
                    <a:pt x="0" y="8565"/>
                  </a:cubicBezTo>
                  <a:lnTo>
                    <a:pt x="0" y="8565"/>
                  </a:lnTo>
                  <a:cubicBezTo>
                    <a:pt x="0" y="8560"/>
                    <a:pt x="4" y="8557"/>
                    <a:pt x="8" y="8557"/>
                  </a:cubicBezTo>
                  <a:cubicBezTo>
                    <a:pt x="13" y="8557"/>
                    <a:pt x="16" y="8560"/>
                    <a:pt x="16" y="8565"/>
                  </a:cubicBezTo>
                  <a:close/>
                  <a:moveTo>
                    <a:pt x="16" y="8597"/>
                  </a:moveTo>
                  <a:lnTo>
                    <a:pt x="16" y="8597"/>
                  </a:lnTo>
                  <a:cubicBezTo>
                    <a:pt x="16" y="8601"/>
                    <a:pt x="13" y="8605"/>
                    <a:pt x="8" y="8605"/>
                  </a:cubicBezTo>
                  <a:cubicBezTo>
                    <a:pt x="4" y="8605"/>
                    <a:pt x="0" y="8601"/>
                    <a:pt x="0" y="8597"/>
                  </a:cubicBezTo>
                  <a:lnTo>
                    <a:pt x="0" y="8597"/>
                  </a:lnTo>
                  <a:cubicBezTo>
                    <a:pt x="0" y="8592"/>
                    <a:pt x="4" y="8589"/>
                    <a:pt x="8" y="8589"/>
                  </a:cubicBezTo>
                  <a:cubicBezTo>
                    <a:pt x="13" y="8589"/>
                    <a:pt x="16" y="8592"/>
                    <a:pt x="16" y="8597"/>
                  </a:cubicBezTo>
                  <a:close/>
                  <a:moveTo>
                    <a:pt x="16" y="8629"/>
                  </a:moveTo>
                  <a:lnTo>
                    <a:pt x="16" y="8629"/>
                  </a:lnTo>
                  <a:cubicBezTo>
                    <a:pt x="16" y="8633"/>
                    <a:pt x="13" y="8637"/>
                    <a:pt x="8" y="8637"/>
                  </a:cubicBezTo>
                  <a:cubicBezTo>
                    <a:pt x="4" y="8637"/>
                    <a:pt x="0" y="8633"/>
                    <a:pt x="0" y="8629"/>
                  </a:cubicBezTo>
                  <a:lnTo>
                    <a:pt x="0" y="8629"/>
                  </a:lnTo>
                  <a:cubicBezTo>
                    <a:pt x="0" y="8624"/>
                    <a:pt x="4" y="8621"/>
                    <a:pt x="8" y="8621"/>
                  </a:cubicBezTo>
                  <a:cubicBezTo>
                    <a:pt x="13" y="8621"/>
                    <a:pt x="16" y="8624"/>
                    <a:pt x="16" y="8629"/>
                  </a:cubicBezTo>
                  <a:close/>
                  <a:moveTo>
                    <a:pt x="16" y="8661"/>
                  </a:moveTo>
                  <a:lnTo>
                    <a:pt x="16" y="8661"/>
                  </a:lnTo>
                  <a:cubicBezTo>
                    <a:pt x="16" y="8665"/>
                    <a:pt x="13" y="8669"/>
                    <a:pt x="8" y="8669"/>
                  </a:cubicBezTo>
                  <a:cubicBezTo>
                    <a:pt x="4" y="8669"/>
                    <a:pt x="0" y="8665"/>
                    <a:pt x="0" y="8661"/>
                  </a:cubicBezTo>
                  <a:lnTo>
                    <a:pt x="0" y="8661"/>
                  </a:lnTo>
                  <a:cubicBezTo>
                    <a:pt x="0" y="8657"/>
                    <a:pt x="4" y="8653"/>
                    <a:pt x="8" y="8653"/>
                  </a:cubicBezTo>
                  <a:cubicBezTo>
                    <a:pt x="13" y="8653"/>
                    <a:pt x="16" y="8657"/>
                    <a:pt x="16" y="8661"/>
                  </a:cubicBezTo>
                  <a:close/>
                  <a:moveTo>
                    <a:pt x="16" y="8693"/>
                  </a:moveTo>
                  <a:lnTo>
                    <a:pt x="16" y="8693"/>
                  </a:lnTo>
                  <a:cubicBezTo>
                    <a:pt x="16" y="8697"/>
                    <a:pt x="13" y="8701"/>
                    <a:pt x="8" y="8701"/>
                  </a:cubicBezTo>
                  <a:cubicBezTo>
                    <a:pt x="4" y="8701"/>
                    <a:pt x="0" y="8697"/>
                    <a:pt x="0" y="8693"/>
                  </a:cubicBezTo>
                  <a:lnTo>
                    <a:pt x="0" y="8693"/>
                  </a:lnTo>
                  <a:cubicBezTo>
                    <a:pt x="0" y="8689"/>
                    <a:pt x="4" y="8685"/>
                    <a:pt x="8" y="8685"/>
                  </a:cubicBezTo>
                  <a:cubicBezTo>
                    <a:pt x="13" y="8685"/>
                    <a:pt x="16" y="8689"/>
                    <a:pt x="16" y="8693"/>
                  </a:cubicBezTo>
                  <a:close/>
                  <a:moveTo>
                    <a:pt x="16" y="8725"/>
                  </a:moveTo>
                  <a:lnTo>
                    <a:pt x="16" y="8725"/>
                  </a:lnTo>
                  <a:cubicBezTo>
                    <a:pt x="16" y="8729"/>
                    <a:pt x="13" y="8733"/>
                    <a:pt x="8" y="8733"/>
                  </a:cubicBezTo>
                  <a:cubicBezTo>
                    <a:pt x="4" y="8733"/>
                    <a:pt x="0" y="8729"/>
                    <a:pt x="0" y="8725"/>
                  </a:cubicBezTo>
                  <a:lnTo>
                    <a:pt x="0" y="8725"/>
                  </a:lnTo>
                  <a:cubicBezTo>
                    <a:pt x="0" y="8721"/>
                    <a:pt x="4" y="8717"/>
                    <a:pt x="8" y="8717"/>
                  </a:cubicBezTo>
                  <a:cubicBezTo>
                    <a:pt x="13" y="8717"/>
                    <a:pt x="16" y="8721"/>
                    <a:pt x="16" y="8725"/>
                  </a:cubicBezTo>
                  <a:close/>
                  <a:moveTo>
                    <a:pt x="16" y="8757"/>
                  </a:moveTo>
                  <a:lnTo>
                    <a:pt x="16" y="8757"/>
                  </a:lnTo>
                  <a:cubicBezTo>
                    <a:pt x="16" y="8761"/>
                    <a:pt x="13" y="8765"/>
                    <a:pt x="8" y="8765"/>
                  </a:cubicBezTo>
                  <a:cubicBezTo>
                    <a:pt x="4" y="8765"/>
                    <a:pt x="0" y="8761"/>
                    <a:pt x="0" y="8757"/>
                  </a:cubicBezTo>
                  <a:lnTo>
                    <a:pt x="0" y="8757"/>
                  </a:lnTo>
                  <a:cubicBezTo>
                    <a:pt x="0" y="8753"/>
                    <a:pt x="4" y="8749"/>
                    <a:pt x="8" y="8749"/>
                  </a:cubicBezTo>
                  <a:cubicBezTo>
                    <a:pt x="13" y="8749"/>
                    <a:pt x="16" y="8753"/>
                    <a:pt x="16" y="8757"/>
                  </a:cubicBezTo>
                  <a:close/>
                  <a:moveTo>
                    <a:pt x="16" y="8789"/>
                  </a:moveTo>
                  <a:lnTo>
                    <a:pt x="16" y="8789"/>
                  </a:lnTo>
                  <a:cubicBezTo>
                    <a:pt x="16" y="8793"/>
                    <a:pt x="13" y="8797"/>
                    <a:pt x="8" y="8797"/>
                  </a:cubicBezTo>
                  <a:cubicBezTo>
                    <a:pt x="4" y="8797"/>
                    <a:pt x="0" y="8793"/>
                    <a:pt x="0" y="8789"/>
                  </a:cubicBezTo>
                  <a:lnTo>
                    <a:pt x="0" y="8789"/>
                  </a:lnTo>
                  <a:cubicBezTo>
                    <a:pt x="0" y="8785"/>
                    <a:pt x="4" y="8781"/>
                    <a:pt x="8" y="8781"/>
                  </a:cubicBezTo>
                  <a:cubicBezTo>
                    <a:pt x="13" y="8781"/>
                    <a:pt x="16" y="8785"/>
                    <a:pt x="16" y="8789"/>
                  </a:cubicBezTo>
                  <a:close/>
                  <a:moveTo>
                    <a:pt x="16" y="8821"/>
                  </a:moveTo>
                  <a:lnTo>
                    <a:pt x="16" y="8821"/>
                  </a:lnTo>
                  <a:cubicBezTo>
                    <a:pt x="16" y="8825"/>
                    <a:pt x="13" y="8829"/>
                    <a:pt x="8" y="8829"/>
                  </a:cubicBezTo>
                  <a:cubicBezTo>
                    <a:pt x="4" y="8829"/>
                    <a:pt x="0" y="8825"/>
                    <a:pt x="0" y="8821"/>
                  </a:cubicBezTo>
                  <a:lnTo>
                    <a:pt x="0" y="8821"/>
                  </a:lnTo>
                  <a:cubicBezTo>
                    <a:pt x="0" y="8817"/>
                    <a:pt x="4" y="8813"/>
                    <a:pt x="8" y="8813"/>
                  </a:cubicBezTo>
                  <a:cubicBezTo>
                    <a:pt x="13" y="8813"/>
                    <a:pt x="16" y="8817"/>
                    <a:pt x="16" y="8821"/>
                  </a:cubicBezTo>
                  <a:close/>
                  <a:moveTo>
                    <a:pt x="16" y="8853"/>
                  </a:moveTo>
                  <a:lnTo>
                    <a:pt x="16" y="8853"/>
                  </a:lnTo>
                  <a:cubicBezTo>
                    <a:pt x="16" y="8857"/>
                    <a:pt x="13" y="8861"/>
                    <a:pt x="8" y="8861"/>
                  </a:cubicBezTo>
                  <a:cubicBezTo>
                    <a:pt x="4" y="8861"/>
                    <a:pt x="0" y="8857"/>
                    <a:pt x="0" y="8853"/>
                  </a:cubicBezTo>
                  <a:lnTo>
                    <a:pt x="0" y="8853"/>
                  </a:lnTo>
                  <a:cubicBezTo>
                    <a:pt x="0" y="8849"/>
                    <a:pt x="4" y="8845"/>
                    <a:pt x="8" y="8845"/>
                  </a:cubicBezTo>
                  <a:cubicBezTo>
                    <a:pt x="13" y="8845"/>
                    <a:pt x="16" y="8849"/>
                    <a:pt x="16" y="8853"/>
                  </a:cubicBezTo>
                  <a:close/>
                  <a:moveTo>
                    <a:pt x="16" y="8885"/>
                  </a:moveTo>
                  <a:lnTo>
                    <a:pt x="16" y="8885"/>
                  </a:lnTo>
                  <a:cubicBezTo>
                    <a:pt x="16" y="8889"/>
                    <a:pt x="13" y="8893"/>
                    <a:pt x="8" y="8893"/>
                  </a:cubicBezTo>
                  <a:cubicBezTo>
                    <a:pt x="4" y="8893"/>
                    <a:pt x="0" y="8889"/>
                    <a:pt x="0" y="8885"/>
                  </a:cubicBezTo>
                  <a:lnTo>
                    <a:pt x="0" y="8885"/>
                  </a:lnTo>
                  <a:cubicBezTo>
                    <a:pt x="0" y="8881"/>
                    <a:pt x="4" y="8877"/>
                    <a:pt x="8" y="8877"/>
                  </a:cubicBezTo>
                  <a:cubicBezTo>
                    <a:pt x="13" y="8877"/>
                    <a:pt x="16" y="8881"/>
                    <a:pt x="16" y="8885"/>
                  </a:cubicBezTo>
                  <a:close/>
                  <a:moveTo>
                    <a:pt x="16" y="8917"/>
                  </a:moveTo>
                  <a:lnTo>
                    <a:pt x="16" y="8917"/>
                  </a:lnTo>
                  <a:cubicBezTo>
                    <a:pt x="16" y="8921"/>
                    <a:pt x="13" y="8925"/>
                    <a:pt x="8" y="8925"/>
                  </a:cubicBezTo>
                  <a:cubicBezTo>
                    <a:pt x="4" y="8925"/>
                    <a:pt x="0" y="8921"/>
                    <a:pt x="0" y="8917"/>
                  </a:cubicBezTo>
                  <a:lnTo>
                    <a:pt x="0" y="8917"/>
                  </a:lnTo>
                  <a:cubicBezTo>
                    <a:pt x="0" y="8913"/>
                    <a:pt x="4" y="8909"/>
                    <a:pt x="8" y="8909"/>
                  </a:cubicBezTo>
                  <a:cubicBezTo>
                    <a:pt x="13" y="8909"/>
                    <a:pt x="16" y="8913"/>
                    <a:pt x="16" y="8917"/>
                  </a:cubicBezTo>
                  <a:close/>
                  <a:moveTo>
                    <a:pt x="16" y="8949"/>
                  </a:moveTo>
                  <a:lnTo>
                    <a:pt x="16" y="8949"/>
                  </a:lnTo>
                  <a:cubicBezTo>
                    <a:pt x="16" y="8954"/>
                    <a:pt x="13" y="8957"/>
                    <a:pt x="8" y="8957"/>
                  </a:cubicBezTo>
                  <a:cubicBezTo>
                    <a:pt x="4" y="8957"/>
                    <a:pt x="0" y="8954"/>
                    <a:pt x="0" y="8949"/>
                  </a:cubicBezTo>
                  <a:lnTo>
                    <a:pt x="0" y="8949"/>
                  </a:lnTo>
                  <a:cubicBezTo>
                    <a:pt x="0" y="8945"/>
                    <a:pt x="4" y="8941"/>
                    <a:pt x="8" y="8941"/>
                  </a:cubicBezTo>
                  <a:cubicBezTo>
                    <a:pt x="13" y="8941"/>
                    <a:pt x="16" y="8945"/>
                    <a:pt x="16" y="8949"/>
                  </a:cubicBezTo>
                  <a:close/>
                  <a:moveTo>
                    <a:pt x="16" y="8981"/>
                  </a:moveTo>
                  <a:lnTo>
                    <a:pt x="16" y="8981"/>
                  </a:lnTo>
                  <a:cubicBezTo>
                    <a:pt x="16" y="8986"/>
                    <a:pt x="13" y="8989"/>
                    <a:pt x="8" y="8989"/>
                  </a:cubicBezTo>
                  <a:cubicBezTo>
                    <a:pt x="4" y="8989"/>
                    <a:pt x="0" y="8986"/>
                    <a:pt x="0" y="8981"/>
                  </a:cubicBezTo>
                  <a:lnTo>
                    <a:pt x="0" y="8981"/>
                  </a:lnTo>
                  <a:cubicBezTo>
                    <a:pt x="0" y="8977"/>
                    <a:pt x="4" y="8973"/>
                    <a:pt x="8" y="8973"/>
                  </a:cubicBezTo>
                  <a:cubicBezTo>
                    <a:pt x="13" y="8973"/>
                    <a:pt x="16" y="8977"/>
                    <a:pt x="16" y="8981"/>
                  </a:cubicBezTo>
                  <a:close/>
                  <a:moveTo>
                    <a:pt x="16" y="9013"/>
                  </a:moveTo>
                  <a:lnTo>
                    <a:pt x="16" y="9013"/>
                  </a:lnTo>
                  <a:cubicBezTo>
                    <a:pt x="16" y="9018"/>
                    <a:pt x="13" y="9021"/>
                    <a:pt x="8" y="9021"/>
                  </a:cubicBezTo>
                  <a:cubicBezTo>
                    <a:pt x="4" y="9021"/>
                    <a:pt x="0" y="9018"/>
                    <a:pt x="0" y="9013"/>
                  </a:cubicBezTo>
                  <a:lnTo>
                    <a:pt x="0" y="9013"/>
                  </a:lnTo>
                  <a:cubicBezTo>
                    <a:pt x="0" y="9009"/>
                    <a:pt x="4" y="9005"/>
                    <a:pt x="8" y="9005"/>
                  </a:cubicBezTo>
                  <a:cubicBezTo>
                    <a:pt x="13" y="9005"/>
                    <a:pt x="16" y="9009"/>
                    <a:pt x="16" y="9013"/>
                  </a:cubicBezTo>
                  <a:close/>
                  <a:moveTo>
                    <a:pt x="16" y="9045"/>
                  </a:moveTo>
                  <a:lnTo>
                    <a:pt x="16" y="9045"/>
                  </a:lnTo>
                  <a:cubicBezTo>
                    <a:pt x="16" y="9050"/>
                    <a:pt x="13" y="9053"/>
                    <a:pt x="8" y="9053"/>
                  </a:cubicBezTo>
                  <a:cubicBezTo>
                    <a:pt x="4" y="9053"/>
                    <a:pt x="0" y="9050"/>
                    <a:pt x="0" y="9045"/>
                  </a:cubicBezTo>
                  <a:lnTo>
                    <a:pt x="0" y="9045"/>
                  </a:lnTo>
                  <a:cubicBezTo>
                    <a:pt x="0" y="9041"/>
                    <a:pt x="4" y="9037"/>
                    <a:pt x="8" y="9037"/>
                  </a:cubicBezTo>
                  <a:cubicBezTo>
                    <a:pt x="13" y="9037"/>
                    <a:pt x="16" y="9041"/>
                    <a:pt x="16" y="9045"/>
                  </a:cubicBezTo>
                  <a:close/>
                  <a:moveTo>
                    <a:pt x="16" y="9077"/>
                  </a:moveTo>
                  <a:lnTo>
                    <a:pt x="16" y="9077"/>
                  </a:lnTo>
                  <a:cubicBezTo>
                    <a:pt x="16" y="9082"/>
                    <a:pt x="13" y="9085"/>
                    <a:pt x="8" y="9085"/>
                  </a:cubicBezTo>
                  <a:cubicBezTo>
                    <a:pt x="4" y="9085"/>
                    <a:pt x="0" y="9082"/>
                    <a:pt x="0" y="9077"/>
                  </a:cubicBezTo>
                  <a:lnTo>
                    <a:pt x="0" y="9077"/>
                  </a:lnTo>
                  <a:cubicBezTo>
                    <a:pt x="0" y="9073"/>
                    <a:pt x="4" y="9069"/>
                    <a:pt x="8" y="9069"/>
                  </a:cubicBezTo>
                  <a:cubicBezTo>
                    <a:pt x="13" y="9069"/>
                    <a:pt x="16" y="9073"/>
                    <a:pt x="16" y="9077"/>
                  </a:cubicBezTo>
                  <a:close/>
                  <a:moveTo>
                    <a:pt x="16" y="9109"/>
                  </a:moveTo>
                  <a:lnTo>
                    <a:pt x="16" y="9109"/>
                  </a:lnTo>
                  <a:cubicBezTo>
                    <a:pt x="16" y="9114"/>
                    <a:pt x="13" y="9117"/>
                    <a:pt x="8" y="9117"/>
                  </a:cubicBezTo>
                  <a:cubicBezTo>
                    <a:pt x="4" y="9117"/>
                    <a:pt x="0" y="9114"/>
                    <a:pt x="0" y="9109"/>
                  </a:cubicBezTo>
                  <a:lnTo>
                    <a:pt x="0" y="9109"/>
                  </a:lnTo>
                  <a:cubicBezTo>
                    <a:pt x="0" y="9105"/>
                    <a:pt x="4" y="9101"/>
                    <a:pt x="8" y="9101"/>
                  </a:cubicBezTo>
                  <a:cubicBezTo>
                    <a:pt x="13" y="9101"/>
                    <a:pt x="16" y="9105"/>
                    <a:pt x="16" y="9109"/>
                  </a:cubicBezTo>
                  <a:close/>
                  <a:moveTo>
                    <a:pt x="16" y="9141"/>
                  </a:moveTo>
                  <a:lnTo>
                    <a:pt x="16" y="9141"/>
                  </a:lnTo>
                  <a:cubicBezTo>
                    <a:pt x="16" y="9146"/>
                    <a:pt x="13" y="9149"/>
                    <a:pt x="8" y="9149"/>
                  </a:cubicBezTo>
                  <a:cubicBezTo>
                    <a:pt x="4" y="9149"/>
                    <a:pt x="0" y="9146"/>
                    <a:pt x="0" y="9141"/>
                  </a:cubicBezTo>
                  <a:lnTo>
                    <a:pt x="0" y="9141"/>
                  </a:lnTo>
                  <a:cubicBezTo>
                    <a:pt x="0" y="9137"/>
                    <a:pt x="4" y="9133"/>
                    <a:pt x="8" y="9133"/>
                  </a:cubicBezTo>
                  <a:cubicBezTo>
                    <a:pt x="13" y="9133"/>
                    <a:pt x="16" y="9137"/>
                    <a:pt x="16" y="9141"/>
                  </a:cubicBezTo>
                  <a:close/>
                  <a:moveTo>
                    <a:pt x="16" y="9173"/>
                  </a:moveTo>
                  <a:lnTo>
                    <a:pt x="16" y="9173"/>
                  </a:lnTo>
                  <a:cubicBezTo>
                    <a:pt x="16" y="9178"/>
                    <a:pt x="13" y="9181"/>
                    <a:pt x="8" y="9181"/>
                  </a:cubicBezTo>
                  <a:cubicBezTo>
                    <a:pt x="4" y="9181"/>
                    <a:pt x="0" y="9178"/>
                    <a:pt x="0" y="9173"/>
                  </a:cubicBezTo>
                  <a:lnTo>
                    <a:pt x="0" y="9173"/>
                  </a:lnTo>
                  <a:cubicBezTo>
                    <a:pt x="0" y="9169"/>
                    <a:pt x="4" y="9165"/>
                    <a:pt x="8" y="9165"/>
                  </a:cubicBezTo>
                  <a:cubicBezTo>
                    <a:pt x="13" y="9165"/>
                    <a:pt x="16" y="9169"/>
                    <a:pt x="16" y="9173"/>
                  </a:cubicBezTo>
                  <a:close/>
                  <a:moveTo>
                    <a:pt x="16" y="9205"/>
                  </a:moveTo>
                  <a:lnTo>
                    <a:pt x="16" y="9205"/>
                  </a:lnTo>
                  <a:cubicBezTo>
                    <a:pt x="16" y="9210"/>
                    <a:pt x="13" y="9213"/>
                    <a:pt x="8" y="9213"/>
                  </a:cubicBezTo>
                  <a:cubicBezTo>
                    <a:pt x="4" y="9213"/>
                    <a:pt x="0" y="9210"/>
                    <a:pt x="0" y="9205"/>
                  </a:cubicBezTo>
                  <a:lnTo>
                    <a:pt x="0" y="9205"/>
                  </a:lnTo>
                  <a:cubicBezTo>
                    <a:pt x="0" y="9201"/>
                    <a:pt x="4" y="9197"/>
                    <a:pt x="8" y="9197"/>
                  </a:cubicBezTo>
                  <a:cubicBezTo>
                    <a:pt x="13" y="9197"/>
                    <a:pt x="16" y="9201"/>
                    <a:pt x="16" y="9205"/>
                  </a:cubicBezTo>
                  <a:close/>
                  <a:moveTo>
                    <a:pt x="16" y="9237"/>
                  </a:moveTo>
                  <a:lnTo>
                    <a:pt x="16" y="9237"/>
                  </a:lnTo>
                  <a:cubicBezTo>
                    <a:pt x="16" y="9242"/>
                    <a:pt x="13" y="9245"/>
                    <a:pt x="8" y="9245"/>
                  </a:cubicBezTo>
                  <a:cubicBezTo>
                    <a:pt x="4" y="9245"/>
                    <a:pt x="0" y="9242"/>
                    <a:pt x="0" y="9237"/>
                  </a:cubicBezTo>
                  <a:lnTo>
                    <a:pt x="0" y="9237"/>
                  </a:lnTo>
                  <a:cubicBezTo>
                    <a:pt x="0" y="9233"/>
                    <a:pt x="4" y="9229"/>
                    <a:pt x="8" y="9229"/>
                  </a:cubicBezTo>
                  <a:cubicBezTo>
                    <a:pt x="13" y="9229"/>
                    <a:pt x="16" y="9233"/>
                    <a:pt x="16" y="9237"/>
                  </a:cubicBezTo>
                  <a:close/>
                  <a:moveTo>
                    <a:pt x="16" y="9269"/>
                  </a:moveTo>
                  <a:lnTo>
                    <a:pt x="16" y="9269"/>
                  </a:lnTo>
                  <a:cubicBezTo>
                    <a:pt x="16" y="9274"/>
                    <a:pt x="13" y="9277"/>
                    <a:pt x="8" y="9277"/>
                  </a:cubicBezTo>
                  <a:cubicBezTo>
                    <a:pt x="4" y="9277"/>
                    <a:pt x="0" y="9274"/>
                    <a:pt x="0" y="9269"/>
                  </a:cubicBezTo>
                  <a:lnTo>
                    <a:pt x="0" y="9269"/>
                  </a:lnTo>
                  <a:cubicBezTo>
                    <a:pt x="0" y="9265"/>
                    <a:pt x="4" y="9261"/>
                    <a:pt x="8" y="9261"/>
                  </a:cubicBezTo>
                  <a:cubicBezTo>
                    <a:pt x="13" y="9261"/>
                    <a:pt x="16" y="9265"/>
                    <a:pt x="16" y="9269"/>
                  </a:cubicBezTo>
                  <a:close/>
                  <a:moveTo>
                    <a:pt x="16" y="9301"/>
                  </a:moveTo>
                  <a:lnTo>
                    <a:pt x="16" y="9301"/>
                  </a:lnTo>
                  <a:cubicBezTo>
                    <a:pt x="16" y="9306"/>
                    <a:pt x="13" y="9309"/>
                    <a:pt x="8" y="9309"/>
                  </a:cubicBezTo>
                  <a:cubicBezTo>
                    <a:pt x="4" y="9309"/>
                    <a:pt x="0" y="9306"/>
                    <a:pt x="0" y="9301"/>
                  </a:cubicBezTo>
                  <a:lnTo>
                    <a:pt x="0" y="9301"/>
                  </a:lnTo>
                  <a:cubicBezTo>
                    <a:pt x="0" y="9297"/>
                    <a:pt x="4" y="9293"/>
                    <a:pt x="8" y="9293"/>
                  </a:cubicBezTo>
                  <a:cubicBezTo>
                    <a:pt x="13" y="9293"/>
                    <a:pt x="16" y="9297"/>
                    <a:pt x="16" y="9301"/>
                  </a:cubicBezTo>
                  <a:close/>
                  <a:moveTo>
                    <a:pt x="16" y="9333"/>
                  </a:moveTo>
                  <a:lnTo>
                    <a:pt x="16" y="9333"/>
                  </a:lnTo>
                  <a:cubicBezTo>
                    <a:pt x="16" y="9338"/>
                    <a:pt x="13" y="9341"/>
                    <a:pt x="8" y="9341"/>
                  </a:cubicBezTo>
                  <a:cubicBezTo>
                    <a:pt x="4" y="9341"/>
                    <a:pt x="0" y="9338"/>
                    <a:pt x="0" y="9333"/>
                  </a:cubicBezTo>
                  <a:lnTo>
                    <a:pt x="0" y="9333"/>
                  </a:lnTo>
                  <a:cubicBezTo>
                    <a:pt x="0" y="9329"/>
                    <a:pt x="4" y="9325"/>
                    <a:pt x="8" y="9325"/>
                  </a:cubicBezTo>
                  <a:cubicBezTo>
                    <a:pt x="13" y="9325"/>
                    <a:pt x="16" y="9329"/>
                    <a:pt x="16" y="9333"/>
                  </a:cubicBezTo>
                  <a:close/>
                  <a:moveTo>
                    <a:pt x="16" y="9365"/>
                  </a:moveTo>
                  <a:lnTo>
                    <a:pt x="16" y="9365"/>
                  </a:lnTo>
                  <a:cubicBezTo>
                    <a:pt x="16" y="9370"/>
                    <a:pt x="13" y="9373"/>
                    <a:pt x="8" y="9373"/>
                  </a:cubicBezTo>
                  <a:cubicBezTo>
                    <a:pt x="4" y="9373"/>
                    <a:pt x="0" y="9370"/>
                    <a:pt x="0" y="9365"/>
                  </a:cubicBezTo>
                  <a:lnTo>
                    <a:pt x="0" y="9365"/>
                  </a:lnTo>
                  <a:cubicBezTo>
                    <a:pt x="0" y="9361"/>
                    <a:pt x="4" y="9357"/>
                    <a:pt x="8" y="9357"/>
                  </a:cubicBezTo>
                  <a:cubicBezTo>
                    <a:pt x="13" y="9357"/>
                    <a:pt x="16" y="9361"/>
                    <a:pt x="16" y="9365"/>
                  </a:cubicBezTo>
                  <a:close/>
                  <a:moveTo>
                    <a:pt x="16" y="9397"/>
                  </a:moveTo>
                  <a:lnTo>
                    <a:pt x="16" y="9397"/>
                  </a:lnTo>
                  <a:cubicBezTo>
                    <a:pt x="16" y="9402"/>
                    <a:pt x="13" y="9405"/>
                    <a:pt x="8" y="9405"/>
                  </a:cubicBezTo>
                  <a:cubicBezTo>
                    <a:pt x="4" y="9405"/>
                    <a:pt x="0" y="9402"/>
                    <a:pt x="0" y="9397"/>
                  </a:cubicBezTo>
                  <a:lnTo>
                    <a:pt x="0" y="9397"/>
                  </a:lnTo>
                  <a:cubicBezTo>
                    <a:pt x="0" y="9393"/>
                    <a:pt x="4" y="9389"/>
                    <a:pt x="8" y="9389"/>
                  </a:cubicBezTo>
                  <a:cubicBezTo>
                    <a:pt x="13" y="9389"/>
                    <a:pt x="16" y="9393"/>
                    <a:pt x="16" y="9397"/>
                  </a:cubicBezTo>
                  <a:close/>
                  <a:moveTo>
                    <a:pt x="16" y="9429"/>
                  </a:moveTo>
                  <a:lnTo>
                    <a:pt x="16" y="9429"/>
                  </a:lnTo>
                  <a:cubicBezTo>
                    <a:pt x="16" y="9434"/>
                    <a:pt x="13" y="9437"/>
                    <a:pt x="8" y="9437"/>
                  </a:cubicBezTo>
                  <a:cubicBezTo>
                    <a:pt x="4" y="9437"/>
                    <a:pt x="0" y="9434"/>
                    <a:pt x="0" y="9429"/>
                  </a:cubicBezTo>
                  <a:lnTo>
                    <a:pt x="0" y="9429"/>
                  </a:lnTo>
                  <a:cubicBezTo>
                    <a:pt x="0" y="9425"/>
                    <a:pt x="4" y="9421"/>
                    <a:pt x="8" y="9421"/>
                  </a:cubicBezTo>
                  <a:cubicBezTo>
                    <a:pt x="13" y="9421"/>
                    <a:pt x="16" y="9425"/>
                    <a:pt x="16" y="9429"/>
                  </a:cubicBezTo>
                  <a:close/>
                  <a:moveTo>
                    <a:pt x="16" y="9461"/>
                  </a:moveTo>
                  <a:lnTo>
                    <a:pt x="16" y="9461"/>
                  </a:lnTo>
                  <a:cubicBezTo>
                    <a:pt x="16" y="9466"/>
                    <a:pt x="13" y="9469"/>
                    <a:pt x="8" y="9469"/>
                  </a:cubicBezTo>
                  <a:cubicBezTo>
                    <a:pt x="4" y="9469"/>
                    <a:pt x="0" y="9466"/>
                    <a:pt x="0" y="9461"/>
                  </a:cubicBezTo>
                  <a:lnTo>
                    <a:pt x="0" y="9461"/>
                  </a:lnTo>
                  <a:cubicBezTo>
                    <a:pt x="0" y="9457"/>
                    <a:pt x="4" y="9453"/>
                    <a:pt x="8" y="9453"/>
                  </a:cubicBezTo>
                  <a:cubicBezTo>
                    <a:pt x="13" y="9453"/>
                    <a:pt x="16" y="9457"/>
                    <a:pt x="16" y="9461"/>
                  </a:cubicBezTo>
                  <a:close/>
                  <a:moveTo>
                    <a:pt x="16" y="9493"/>
                  </a:moveTo>
                  <a:lnTo>
                    <a:pt x="16" y="9493"/>
                  </a:lnTo>
                  <a:cubicBezTo>
                    <a:pt x="16" y="9498"/>
                    <a:pt x="13" y="9501"/>
                    <a:pt x="8" y="9501"/>
                  </a:cubicBezTo>
                  <a:cubicBezTo>
                    <a:pt x="4" y="9501"/>
                    <a:pt x="0" y="9498"/>
                    <a:pt x="0" y="9493"/>
                  </a:cubicBezTo>
                  <a:lnTo>
                    <a:pt x="0" y="9493"/>
                  </a:lnTo>
                  <a:cubicBezTo>
                    <a:pt x="0" y="9489"/>
                    <a:pt x="4" y="9485"/>
                    <a:pt x="8" y="9485"/>
                  </a:cubicBezTo>
                  <a:cubicBezTo>
                    <a:pt x="13" y="9485"/>
                    <a:pt x="16" y="9489"/>
                    <a:pt x="16" y="9493"/>
                  </a:cubicBezTo>
                  <a:close/>
                  <a:moveTo>
                    <a:pt x="16" y="9525"/>
                  </a:moveTo>
                  <a:lnTo>
                    <a:pt x="16" y="9525"/>
                  </a:lnTo>
                  <a:cubicBezTo>
                    <a:pt x="16" y="9530"/>
                    <a:pt x="13" y="9533"/>
                    <a:pt x="8" y="9533"/>
                  </a:cubicBezTo>
                  <a:cubicBezTo>
                    <a:pt x="4" y="9533"/>
                    <a:pt x="0" y="9530"/>
                    <a:pt x="0" y="9525"/>
                  </a:cubicBezTo>
                  <a:lnTo>
                    <a:pt x="0" y="9525"/>
                  </a:lnTo>
                  <a:cubicBezTo>
                    <a:pt x="0" y="9521"/>
                    <a:pt x="4" y="9517"/>
                    <a:pt x="8" y="9517"/>
                  </a:cubicBezTo>
                  <a:cubicBezTo>
                    <a:pt x="13" y="9517"/>
                    <a:pt x="16" y="9521"/>
                    <a:pt x="16" y="9525"/>
                  </a:cubicBezTo>
                  <a:close/>
                  <a:moveTo>
                    <a:pt x="16" y="9557"/>
                  </a:moveTo>
                  <a:lnTo>
                    <a:pt x="16" y="9557"/>
                  </a:lnTo>
                  <a:cubicBezTo>
                    <a:pt x="16" y="9562"/>
                    <a:pt x="13" y="9565"/>
                    <a:pt x="8" y="9565"/>
                  </a:cubicBezTo>
                  <a:cubicBezTo>
                    <a:pt x="4" y="9565"/>
                    <a:pt x="0" y="9562"/>
                    <a:pt x="0" y="9557"/>
                  </a:cubicBezTo>
                  <a:lnTo>
                    <a:pt x="0" y="9557"/>
                  </a:lnTo>
                  <a:cubicBezTo>
                    <a:pt x="0" y="9553"/>
                    <a:pt x="4" y="9549"/>
                    <a:pt x="8" y="9549"/>
                  </a:cubicBezTo>
                  <a:cubicBezTo>
                    <a:pt x="13" y="9549"/>
                    <a:pt x="16" y="9553"/>
                    <a:pt x="16" y="9557"/>
                  </a:cubicBezTo>
                  <a:close/>
                  <a:moveTo>
                    <a:pt x="16" y="9589"/>
                  </a:moveTo>
                  <a:lnTo>
                    <a:pt x="16" y="9589"/>
                  </a:lnTo>
                  <a:cubicBezTo>
                    <a:pt x="16" y="9594"/>
                    <a:pt x="13" y="9597"/>
                    <a:pt x="8" y="9597"/>
                  </a:cubicBezTo>
                  <a:cubicBezTo>
                    <a:pt x="4" y="9597"/>
                    <a:pt x="0" y="9594"/>
                    <a:pt x="0" y="9589"/>
                  </a:cubicBezTo>
                  <a:lnTo>
                    <a:pt x="0" y="9589"/>
                  </a:lnTo>
                  <a:cubicBezTo>
                    <a:pt x="0" y="9585"/>
                    <a:pt x="4" y="9581"/>
                    <a:pt x="8" y="9581"/>
                  </a:cubicBezTo>
                  <a:cubicBezTo>
                    <a:pt x="13" y="9581"/>
                    <a:pt x="16" y="9585"/>
                    <a:pt x="16" y="9589"/>
                  </a:cubicBezTo>
                  <a:close/>
                  <a:moveTo>
                    <a:pt x="16" y="9621"/>
                  </a:moveTo>
                  <a:lnTo>
                    <a:pt x="16" y="9621"/>
                  </a:lnTo>
                  <a:cubicBezTo>
                    <a:pt x="16" y="9626"/>
                    <a:pt x="13" y="9629"/>
                    <a:pt x="8" y="9629"/>
                  </a:cubicBezTo>
                  <a:cubicBezTo>
                    <a:pt x="4" y="9629"/>
                    <a:pt x="0" y="9626"/>
                    <a:pt x="0" y="9621"/>
                  </a:cubicBezTo>
                  <a:lnTo>
                    <a:pt x="0" y="9621"/>
                  </a:lnTo>
                  <a:cubicBezTo>
                    <a:pt x="0" y="9617"/>
                    <a:pt x="4" y="9613"/>
                    <a:pt x="8" y="9613"/>
                  </a:cubicBezTo>
                  <a:cubicBezTo>
                    <a:pt x="13" y="9613"/>
                    <a:pt x="16" y="9617"/>
                    <a:pt x="16" y="9621"/>
                  </a:cubicBezTo>
                  <a:close/>
                  <a:moveTo>
                    <a:pt x="16" y="9653"/>
                  </a:moveTo>
                  <a:lnTo>
                    <a:pt x="16" y="9653"/>
                  </a:lnTo>
                  <a:cubicBezTo>
                    <a:pt x="16" y="9658"/>
                    <a:pt x="13" y="9661"/>
                    <a:pt x="8" y="9661"/>
                  </a:cubicBezTo>
                  <a:cubicBezTo>
                    <a:pt x="4" y="9661"/>
                    <a:pt x="0" y="9658"/>
                    <a:pt x="0" y="9653"/>
                  </a:cubicBezTo>
                  <a:lnTo>
                    <a:pt x="0" y="9653"/>
                  </a:lnTo>
                  <a:cubicBezTo>
                    <a:pt x="0" y="9649"/>
                    <a:pt x="4" y="9645"/>
                    <a:pt x="8" y="9645"/>
                  </a:cubicBezTo>
                  <a:cubicBezTo>
                    <a:pt x="13" y="9645"/>
                    <a:pt x="16" y="9649"/>
                    <a:pt x="16" y="9653"/>
                  </a:cubicBezTo>
                  <a:close/>
                  <a:moveTo>
                    <a:pt x="16" y="9685"/>
                  </a:moveTo>
                  <a:lnTo>
                    <a:pt x="16" y="9685"/>
                  </a:lnTo>
                  <a:cubicBezTo>
                    <a:pt x="16" y="9690"/>
                    <a:pt x="13" y="9693"/>
                    <a:pt x="8" y="9693"/>
                  </a:cubicBezTo>
                  <a:cubicBezTo>
                    <a:pt x="4" y="9693"/>
                    <a:pt x="0" y="9690"/>
                    <a:pt x="0" y="9685"/>
                  </a:cubicBezTo>
                  <a:lnTo>
                    <a:pt x="0" y="9685"/>
                  </a:lnTo>
                  <a:cubicBezTo>
                    <a:pt x="0" y="9681"/>
                    <a:pt x="4" y="9677"/>
                    <a:pt x="8" y="9677"/>
                  </a:cubicBezTo>
                  <a:cubicBezTo>
                    <a:pt x="13" y="9677"/>
                    <a:pt x="16" y="9681"/>
                    <a:pt x="16" y="9685"/>
                  </a:cubicBezTo>
                  <a:close/>
                  <a:moveTo>
                    <a:pt x="16" y="9717"/>
                  </a:moveTo>
                  <a:lnTo>
                    <a:pt x="16" y="9717"/>
                  </a:lnTo>
                  <a:cubicBezTo>
                    <a:pt x="16" y="9722"/>
                    <a:pt x="13" y="9725"/>
                    <a:pt x="8" y="9725"/>
                  </a:cubicBezTo>
                  <a:cubicBezTo>
                    <a:pt x="4" y="9725"/>
                    <a:pt x="0" y="9722"/>
                    <a:pt x="0" y="9717"/>
                  </a:cubicBezTo>
                  <a:lnTo>
                    <a:pt x="0" y="9717"/>
                  </a:lnTo>
                  <a:cubicBezTo>
                    <a:pt x="0" y="9713"/>
                    <a:pt x="4" y="9709"/>
                    <a:pt x="8" y="9709"/>
                  </a:cubicBezTo>
                  <a:cubicBezTo>
                    <a:pt x="13" y="9709"/>
                    <a:pt x="16" y="9713"/>
                    <a:pt x="16" y="9717"/>
                  </a:cubicBezTo>
                  <a:close/>
                  <a:moveTo>
                    <a:pt x="16" y="9749"/>
                  </a:moveTo>
                  <a:lnTo>
                    <a:pt x="16" y="9749"/>
                  </a:lnTo>
                  <a:cubicBezTo>
                    <a:pt x="16" y="9754"/>
                    <a:pt x="13" y="9757"/>
                    <a:pt x="8" y="9757"/>
                  </a:cubicBezTo>
                  <a:cubicBezTo>
                    <a:pt x="4" y="9757"/>
                    <a:pt x="0" y="9754"/>
                    <a:pt x="0" y="9749"/>
                  </a:cubicBezTo>
                  <a:lnTo>
                    <a:pt x="0" y="9749"/>
                  </a:lnTo>
                  <a:cubicBezTo>
                    <a:pt x="0" y="9745"/>
                    <a:pt x="4" y="9741"/>
                    <a:pt x="8" y="9741"/>
                  </a:cubicBezTo>
                  <a:cubicBezTo>
                    <a:pt x="13" y="9741"/>
                    <a:pt x="16" y="9745"/>
                    <a:pt x="16" y="9749"/>
                  </a:cubicBezTo>
                  <a:close/>
                  <a:moveTo>
                    <a:pt x="16" y="9781"/>
                  </a:moveTo>
                  <a:lnTo>
                    <a:pt x="16" y="9782"/>
                  </a:lnTo>
                  <a:cubicBezTo>
                    <a:pt x="16" y="9786"/>
                    <a:pt x="13" y="9790"/>
                    <a:pt x="8" y="9790"/>
                  </a:cubicBezTo>
                  <a:cubicBezTo>
                    <a:pt x="4" y="9790"/>
                    <a:pt x="0" y="9786"/>
                    <a:pt x="0" y="9782"/>
                  </a:cubicBezTo>
                  <a:lnTo>
                    <a:pt x="0" y="9781"/>
                  </a:lnTo>
                  <a:cubicBezTo>
                    <a:pt x="0" y="9777"/>
                    <a:pt x="4" y="9773"/>
                    <a:pt x="8" y="9773"/>
                  </a:cubicBezTo>
                  <a:cubicBezTo>
                    <a:pt x="13" y="9773"/>
                    <a:pt x="16" y="9777"/>
                    <a:pt x="16" y="9781"/>
                  </a:cubicBezTo>
                  <a:close/>
                  <a:moveTo>
                    <a:pt x="16" y="9814"/>
                  </a:moveTo>
                  <a:lnTo>
                    <a:pt x="16" y="9814"/>
                  </a:lnTo>
                  <a:cubicBezTo>
                    <a:pt x="16" y="9818"/>
                    <a:pt x="13" y="9822"/>
                    <a:pt x="8" y="9822"/>
                  </a:cubicBezTo>
                  <a:cubicBezTo>
                    <a:pt x="4" y="9822"/>
                    <a:pt x="0" y="9818"/>
                    <a:pt x="0" y="9814"/>
                  </a:cubicBezTo>
                  <a:lnTo>
                    <a:pt x="0" y="9814"/>
                  </a:lnTo>
                  <a:cubicBezTo>
                    <a:pt x="0" y="9809"/>
                    <a:pt x="4" y="9806"/>
                    <a:pt x="8" y="9806"/>
                  </a:cubicBezTo>
                  <a:cubicBezTo>
                    <a:pt x="13" y="9806"/>
                    <a:pt x="16" y="9809"/>
                    <a:pt x="16" y="9814"/>
                  </a:cubicBezTo>
                  <a:close/>
                  <a:moveTo>
                    <a:pt x="16" y="9846"/>
                  </a:moveTo>
                  <a:lnTo>
                    <a:pt x="16" y="9846"/>
                  </a:lnTo>
                  <a:cubicBezTo>
                    <a:pt x="16" y="9850"/>
                    <a:pt x="13" y="9854"/>
                    <a:pt x="8" y="9854"/>
                  </a:cubicBezTo>
                  <a:cubicBezTo>
                    <a:pt x="4" y="9854"/>
                    <a:pt x="0" y="9850"/>
                    <a:pt x="0" y="9846"/>
                  </a:cubicBezTo>
                  <a:lnTo>
                    <a:pt x="0" y="9846"/>
                  </a:lnTo>
                  <a:cubicBezTo>
                    <a:pt x="0" y="9841"/>
                    <a:pt x="4" y="9838"/>
                    <a:pt x="8" y="9838"/>
                  </a:cubicBezTo>
                  <a:cubicBezTo>
                    <a:pt x="13" y="9838"/>
                    <a:pt x="16" y="9841"/>
                    <a:pt x="16" y="9846"/>
                  </a:cubicBezTo>
                  <a:close/>
                  <a:moveTo>
                    <a:pt x="16" y="9878"/>
                  </a:moveTo>
                  <a:lnTo>
                    <a:pt x="16" y="9878"/>
                  </a:lnTo>
                  <a:cubicBezTo>
                    <a:pt x="16" y="9882"/>
                    <a:pt x="13" y="9886"/>
                    <a:pt x="8" y="9886"/>
                  </a:cubicBezTo>
                  <a:cubicBezTo>
                    <a:pt x="4" y="9886"/>
                    <a:pt x="0" y="9882"/>
                    <a:pt x="0" y="9878"/>
                  </a:cubicBezTo>
                  <a:lnTo>
                    <a:pt x="0" y="9878"/>
                  </a:lnTo>
                  <a:cubicBezTo>
                    <a:pt x="0" y="9873"/>
                    <a:pt x="4" y="9870"/>
                    <a:pt x="8" y="9870"/>
                  </a:cubicBezTo>
                  <a:cubicBezTo>
                    <a:pt x="13" y="9870"/>
                    <a:pt x="16" y="9873"/>
                    <a:pt x="16" y="9878"/>
                  </a:cubicBezTo>
                  <a:close/>
                  <a:moveTo>
                    <a:pt x="16" y="9910"/>
                  </a:moveTo>
                  <a:lnTo>
                    <a:pt x="16" y="9910"/>
                  </a:lnTo>
                  <a:cubicBezTo>
                    <a:pt x="16" y="9914"/>
                    <a:pt x="13" y="9918"/>
                    <a:pt x="8" y="9918"/>
                  </a:cubicBezTo>
                  <a:cubicBezTo>
                    <a:pt x="4" y="9918"/>
                    <a:pt x="0" y="9914"/>
                    <a:pt x="0" y="9910"/>
                  </a:cubicBezTo>
                  <a:lnTo>
                    <a:pt x="0" y="9910"/>
                  </a:lnTo>
                  <a:cubicBezTo>
                    <a:pt x="0" y="9905"/>
                    <a:pt x="4" y="9902"/>
                    <a:pt x="8" y="9902"/>
                  </a:cubicBezTo>
                  <a:cubicBezTo>
                    <a:pt x="13" y="9902"/>
                    <a:pt x="16" y="9905"/>
                    <a:pt x="16" y="9910"/>
                  </a:cubicBezTo>
                  <a:close/>
                  <a:moveTo>
                    <a:pt x="16" y="9942"/>
                  </a:moveTo>
                  <a:lnTo>
                    <a:pt x="16" y="9942"/>
                  </a:lnTo>
                  <a:cubicBezTo>
                    <a:pt x="16" y="9946"/>
                    <a:pt x="13" y="9950"/>
                    <a:pt x="8" y="9950"/>
                  </a:cubicBezTo>
                  <a:cubicBezTo>
                    <a:pt x="4" y="9950"/>
                    <a:pt x="0" y="9946"/>
                    <a:pt x="0" y="9942"/>
                  </a:cubicBezTo>
                  <a:lnTo>
                    <a:pt x="0" y="9942"/>
                  </a:lnTo>
                  <a:cubicBezTo>
                    <a:pt x="0" y="9937"/>
                    <a:pt x="4" y="9934"/>
                    <a:pt x="8" y="9934"/>
                  </a:cubicBezTo>
                  <a:cubicBezTo>
                    <a:pt x="13" y="9934"/>
                    <a:pt x="16" y="9937"/>
                    <a:pt x="16" y="9942"/>
                  </a:cubicBezTo>
                  <a:close/>
                  <a:moveTo>
                    <a:pt x="16" y="9974"/>
                  </a:moveTo>
                  <a:lnTo>
                    <a:pt x="16" y="9974"/>
                  </a:lnTo>
                  <a:cubicBezTo>
                    <a:pt x="16" y="9978"/>
                    <a:pt x="13" y="9982"/>
                    <a:pt x="8" y="9982"/>
                  </a:cubicBezTo>
                  <a:cubicBezTo>
                    <a:pt x="4" y="9982"/>
                    <a:pt x="0" y="9978"/>
                    <a:pt x="0" y="9974"/>
                  </a:cubicBezTo>
                  <a:lnTo>
                    <a:pt x="0" y="9974"/>
                  </a:lnTo>
                  <a:cubicBezTo>
                    <a:pt x="0" y="9969"/>
                    <a:pt x="4" y="9966"/>
                    <a:pt x="8" y="9966"/>
                  </a:cubicBezTo>
                  <a:cubicBezTo>
                    <a:pt x="13" y="9966"/>
                    <a:pt x="16" y="9969"/>
                    <a:pt x="16" y="9974"/>
                  </a:cubicBezTo>
                  <a:close/>
                  <a:moveTo>
                    <a:pt x="16" y="10006"/>
                  </a:moveTo>
                  <a:lnTo>
                    <a:pt x="16" y="10006"/>
                  </a:lnTo>
                  <a:cubicBezTo>
                    <a:pt x="16" y="10010"/>
                    <a:pt x="13" y="10014"/>
                    <a:pt x="8" y="10014"/>
                  </a:cubicBezTo>
                  <a:cubicBezTo>
                    <a:pt x="4" y="10014"/>
                    <a:pt x="0" y="10010"/>
                    <a:pt x="0" y="10006"/>
                  </a:cubicBezTo>
                  <a:lnTo>
                    <a:pt x="0" y="10006"/>
                  </a:lnTo>
                  <a:cubicBezTo>
                    <a:pt x="0" y="10001"/>
                    <a:pt x="4" y="9998"/>
                    <a:pt x="8" y="9998"/>
                  </a:cubicBezTo>
                  <a:cubicBezTo>
                    <a:pt x="13" y="9998"/>
                    <a:pt x="16" y="10001"/>
                    <a:pt x="16" y="10006"/>
                  </a:cubicBezTo>
                  <a:close/>
                  <a:moveTo>
                    <a:pt x="16" y="10038"/>
                  </a:moveTo>
                  <a:lnTo>
                    <a:pt x="16" y="10038"/>
                  </a:lnTo>
                  <a:cubicBezTo>
                    <a:pt x="16" y="10042"/>
                    <a:pt x="13" y="10046"/>
                    <a:pt x="8" y="10046"/>
                  </a:cubicBezTo>
                  <a:cubicBezTo>
                    <a:pt x="4" y="10046"/>
                    <a:pt x="0" y="10042"/>
                    <a:pt x="0" y="10038"/>
                  </a:cubicBezTo>
                  <a:lnTo>
                    <a:pt x="0" y="10038"/>
                  </a:lnTo>
                  <a:cubicBezTo>
                    <a:pt x="0" y="10033"/>
                    <a:pt x="4" y="10030"/>
                    <a:pt x="8" y="10030"/>
                  </a:cubicBezTo>
                  <a:cubicBezTo>
                    <a:pt x="13" y="10030"/>
                    <a:pt x="16" y="10033"/>
                    <a:pt x="16" y="10038"/>
                  </a:cubicBezTo>
                  <a:close/>
                  <a:moveTo>
                    <a:pt x="16" y="10070"/>
                  </a:moveTo>
                  <a:lnTo>
                    <a:pt x="16" y="10070"/>
                  </a:lnTo>
                  <a:cubicBezTo>
                    <a:pt x="16" y="10074"/>
                    <a:pt x="13" y="10078"/>
                    <a:pt x="8" y="10078"/>
                  </a:cubicBezTo>
                  <a:cubicBezTo>
                    <a:pt x="4" y="10078"/>
                    <a:pt x="0" y="10074"/>
                    <a:pt x="0" y="10070"/>
                  </a:cubicBezTo>
                  <a:lnTo>
                    <a:pt x="0" y="10070"/>
                  </a:lnTo>
                  <a:cubicBezTo>
                    <a:pt x="0" y="10065"/>
                    <a:pt x="4" y="10062"/>
                    <a:pt x="8" y="10062"/>
                  </a:cubicBezTo>
                  <a:cubicBezTo>
                    <a:pt x="13" y="10062"/>
                    <a:pt x="16" y="10065"/>
                    <a:pt x="16" y="10070"/>
                  </a:cubicBezTo>
                  <a:close/>
                  <a:moveTo>
                    <a:pt x="16" y="10102"/>
                  </a:moveTo>
                  <a:lnTo>
                    <a:pt x="16" y="10102"/>
                  </a:lnTo>
                  <a:cubicBezTo>
                    <a:pt x="16" y="10106"/>
                    <a:pt x="13" y="10110"/>
                    <a:pt x="8" y="10110"/>
                  </a:cubicBezTo>
                  <a:cubicBezTo>
                    <a:pt x="4" y="10110"/>
                    <a:pt x="0" y="10106"/>
                    <a:pt x="0" y="10102"/>
                  </a:cubicBezTo>
                  <a:lnTo>
                    <a:pt x="0" y="10102"/>
                  </a:lnTo>
                  <a:cubicBezTo>
                    <a:pt x="0" y="10097"/>
                    <a:pt x="4" y="10094"/>
                    <a:pt x="8" y="10094"/>
                  </a:cubicBezTo>
                  <a:cubicBezTo>
                    <a:pt x="13" y="10094"/>
                    <a:pt x="16" y="10097"/>
                    <a:pt x="16" y="10102"/>
                  </a:cubicBezTo>
                  <a:close/>
                  <a:moveTo>
                    <a:pt x="16" y="10134"/>
                  </a:moveTo>
                  <a:lnTo>
                    <a:pt x="16" y="10134"/>
                  </a:lnTo>
                  <a:cubicBezTo>
                    <a:pt x="16" y="10138"/>
                    <a:pt x="13" y="10142"/>
                    <a:pt x="8" y="10142"/>
                  </a:cubicBezTo>
                  <a:cubicBezTo>
                    <a:pt x="4" y="10142"/>
                    <a:pt x="0" y="10138"/>
                    <a:pt x="0" y="10134"/>
                  </a:cubicBezTo>
                  <a:lnTo>
                    <a:pt x="0" y="10134"/>
                  </a:lnTo>
                  <a:cubicBezTo>
                    <a:pt x="0" y="10129"/>
                    <a:pt x="4" y="10126"/>
                    <a:pt x="8" y="10126"/>
                  </a:cubicBezTo>
                  <a:cubicBezTo>
                    <a:pt x="13" y="10126"/>
                    <a:pt x="16" y="10129"/>
                    <a:pt x="16" y="10134"/>
                  </a:cubicBezTo>
                  <a:close/>
                  <a:moveTo>
                    <a:pt x="16" y="10166"/>
                  </a:moveTo>
                  <a:lnTo>
                    <a:pt x="16" y="10166"/>
                  </a:lnTo>
                  <a:cubicBezTo>
                    <a:pt x="16" y="10170"/>
                    <a:pt x="13" y="10174"/>
                    <a:pt x="8" y="10174"/>
                  </a:cubicBezTo>
                  <a:cubicBezTo>
                    <a:pt x="4" y="10174"/>
                    <a:pt x="0" y="10170"/>
                    <a:pt x="0" y="10166"/>
                  </a:cubicBezTo>
                  <a:lnTo>
                    <a:pt x="0" y="10166"/>
                  </a:lnTo>
                  <a:cubicBezTo>
                    <a:pt x="0" y="10161"/>
                    <a:pt x="4" y="10158"/>
                    <a:pt x="8" y="10158"/>
                  </a:cubicBezTo>
                  <a:cubicBezTo>
                    <a:pt x="13" y="10158"/>
                    <a:pt x="16" y="10161"/>
                    <a:pt x="16" y="10166"/>
                  </a:cubicBezTo>
                  <a:close/>
                  <a:moveTo>
                    <a:pt x="16" y="10198"/>
                  </a:moveTo>
                  <a:lnTo>
                    <a:pt x="16" y="10198"/>
                  </a:lnTo>
                  <a:cubicBezTo>
                    <a:pt x="16" y="10202"/>
                    <a:pt x="13" y="10206"/>
                    <a:pt x="8" y="10206"/>
                  </a:cubicBezTo>
                  <a:cubicBezTo>
                    <a:pt x="4" y="10206"/>
                    <a:pt x="0" y="10202"/>
                    <a:pt x="0" y="10198"/>
                  </a:cubicBezTo>
                  <a:lnTo>
                    <a:pt x="0" y="10198"/>
                  </a:lnTo>
                  <a:cubicBezTo>
                    <a:pt x="0" y="10193"/>
                    <a:pt x="4" y="10190"/>
                    <a:pt x="8" y="10190"/>
                  </a:cubicBezTo>
                  <a:cubicBezTo>
                    <a:pt x="13" y="10190"/>
                    <a:pt x="16" y="10193"/>
                    <a:pt x="16" y="10198"/>
                  </a:cubicBezTo>
                  <a:close/>
                  <a:moveTo>
                    <a:pt x="16" y="10230"/>
                  </a:moveTo>
                  <a:lnTo>
                    <a:pt x="16" y="10230"/>
                  </a:lnTo>
                  <a:cubicBezTo>
                    <a:pt x="16" y="10234"/>
                    <a:pt x="13" y="10238"/>
                    <a:pt x="8" y="10238"/>
                  </a:cubicBezTo>
                  <a:cubicBezTo>
                    <a:pt x="4" y="10238"/>
                    <a:pt x="0" y="10234"/>
                    <a:pt x="0" y="10230"/>
                  </a:cubicBezTo>
                  <a:lnTo>
                    <a:pt x="0" y="10230"/>
                  </a:lnTo>
                  <a:cubicBezTo>
                    <a:pt x="0" y="10225"/>
                    <a:pt x="4" y="10222"/>
                    <a:pt x="8" y="10222"/>
                  </a:cubicBezTo>
                  <a:cubicBezTo>
                    <a:pt x="13" y="10222"/>
                    <a:pt x="16" y="10225"/>
                    <a:pt x="16" y="10230"/>
                  </a:cubicBezTo>
                  <a:close/>
                  <a:moveTo>
                    <a:pt x="16" y="10262"/>
                  </a:moveTo>
                  <a:lnTo>
                    <a:pt x="16" y="10262"/>
                  </a:lnTo>
                  <a:cubicBezTo>
                    <a:pt x="16" y="10266"/>
                    <a:pt x="13" y="10270"/>
                    <a:pt x="8" y="10270"/>
                  </a:cubicBezTo>
                  <a:cubicBezTo>
                    <a:pt x="4" y="10270"/>
                    <a:pt x="0" y="10266"/>
                    <a:pt x="0" y="10262"/>
                  </a:cubicBezTo>
                  <a:lnTo>
                    <a:pt x="0" y="10262"/>
                  </a:lnTo>
                  <a:cubicBezTo>
                    <a:pt x="0" y="10257"/>
                    <a:pt x="4" y="10254"/>
                    <a:pt x="8" y="10254"/>
                  </a:cubicBezTo>
                  <a:cubicBezTo>
                    <a:pt x="13" y="10254"/>
                    <a:pt x="16" y="10257"/>
                    <a:pt x="16" y="10262"/>
                  </a:cubicBezTo>
                  <a:close/>
                  <a:moveTo>
                    <a:pt x="16" y="10294"/>
                  </a:moveTo>
                  <a:lnTo>
                    <a:pt x="16" y="10294"/>
                  </a:lnTo>
                  <a:cubicBezTo>
                    <a:pt x="16" y="10298"/>
                    <a:pt x="13" y="10302"/>
                    <a:pt x="8" y="10302"/>
                  </a:cubicBezTo>
                  <a:cubicBezTo>
                    <a:pt x="4" y="10302"/>
                    <a:pt x="0" y="10298"/>
                    <a:pt x="0" y="10294"/>
                  </a:cubicBezTo>
                  <a:lnTo>
                    <a:pt x="0" y="10294"/>
                  </a:lnTo>
                  <a:cubicBezTo>
                    <a:pt x="0" y="10289"/>
                    <a:pt x="4" y="10286"/>
                    <a:pt x="8" y="10286"/>
                  </a:cubicBezTo>
                  <a:cubicBezTo>
                    <a:pt x="13" y="10286"/>
                    <a:pt x="16" y="10289"/>
                    <a:pt x="16" y="10294"/>
                  </a:cubicBezTo>
                  <a:close/>
                  <a:moveTo>
                    <a:pt x="16" y="10326"/>
                  </a:moveTo>
                  <a:lnTo>
                    <a:pt x="16" y="10326"/>
                  </a:lnTo>
                  <a:cubicBezTo>
                    <a:pt x="16" y="10330"/>
                    <a:pt x="13" y="10334"/>
                    <a:pt x="8" y="10334"/>
                  </a:cubicBezTo>
                  <a:cubicBezTo>
                    <a:pt x="4" y="10334"/>
                    <a:pt x="0" y="10330"/>
                    <a:pt x="0" y="10326"/>
                  </a:cubicBezTo>
                  <a:lnTo>
                    <a:pt x="0" y="10326"/>
                  </a:lnTo>
                  <a:cubicBezTo>
                    <a:pt x="0" y="10321"/>
                    <a:pt x="4" y="10318"/>
                    <a:pt x="8" y="10318"/>
                  </a:cubicBezTo>
                  <a:cubicBezTo>
                    <a:pt x="13" y="10318"/>
                    <a:pt x="16" y="10321"/>
                    <a:pt x="16" y="10326"/>
                  </a:cubicBezTo>
                  <a:close/>
                  <a:moveTo>
                    <a:pt x="16" y="10358"/>
                  </a:moveTo>
                  <a:lnTo>
                    <a:pt x="16" y="10358"/>
                  </a:lnTo>
                  <a:cubicBezTo>
                    <a:pt x="16" y="10362"/>
                    <a:pt x="13" y="10366"/>
                    <a:pt x="8" y="10366"/>
                  </a:cubicBezTo>
                  <a:cubicBezTo>
                    <a:pt x="4" y="10366"/>
                    <a:pt x="0" y="10362"/>
                    <a:pt x="0" y="10358"/>
                  </a:cubicBezTo>
                  <a:lnTo>
                    <a:pt x="0" y="10358"/>
                  </a:lnTo>
                  <a:cubicBezTo>
                    <a:pt x="0" y="10353"/>
                    <a:pt x="4" y="10350"/>
                    <a:pt x="8" y="10350"/>
                  </a:cubicBezTo>
                  <a:cubicBezTo>
                    <a:pt x="13" y="10350"/>
                    <a:pt x="16" y="10353"/>
                    <a:pt x="16" y="10358"/>
                  </a:cubicBezTo>
                  <a:close/>
                  <a:moveTo>
                    <a:pt x="16" y="10390"/>
                  </a:moveTo>
                  <a:lnTo>
                    <a:pt x="16" y="10390"/>
                  </a:lnTo>
                  <a:cubicBezTo>
                    <a:pt x="16" y="10394"/>
                    <a:pt x="13" y="10398"/>
                    <a:pt x="8" y="10398"/>
                  </a:cubicBezTo>
                  <a:cubicBezTo>
                    <a:pt x="4" y="10398"/>
                    <a:pt x="0" y="10394"/>
                    <a:pt x="0" y="10390"/>
                  </a:cubicBezTo>
                  <a:lnTo>
                    <a:pt x="0" y="10390"/>
                  </a:lnTo>
                  <a:cubicBezTo>
                    <a:pt x="0" y="10385"/>
                    <a:pt x="4" y="10382"/>
                    <a:pt x="8" y="10382"/>
                  </a:cubicBezTo>
                  <a:cubicBezTo>
                    <a:pt x="13" y="10382"/>
                    <a:pt x="16" y="10385"/>
                    <a:pt x="16" y="10390"/>
                  </a:cubicBezTo>
                  <a:close/>
                  <a:moveTo>
                    <a:pt x="16" y="10422"/>
                  </a:moveTo>
                  <a:lnTo>
                    <a:pt x="16" y="10422"/>
                  </a:lnTo>
                  <a:cubicBezTo>
                    <a:pt x="16" y="10426"/>
                    <a:pt x="13" y="10430"/>
                    <a:pt x="8" y="10430"/>
                  </a:cubicBezTo>
                  <a:cubicBezTo>
                    <a:pt x="4" y="10430"/>
                    <a:pt x="0" y="10426"/>
                    <a:pt x="0" y="10422"/>
                  </a:cubicBezTo>
                  <a:lnTo>
                    <a:pt x="0" y="10422"/>
                  </a:lnTo>
                  <a:cubicBezTo>
                    <a:pt x="0" y="10417"/>
                    <a:pt x="4" y="10414"/>
                    <a:pt x="8" y="10414"/>
                  </a:cubicBezTo>
                  <a:cubicBezTo>
                    <a:pt x="13" y="10414"/>
                    <a:pt x="16" y="10417"/>
                    <a:pt x="16" y="10422"/>
                  </a:cubicBezTo>
                  <a:close/>
                  <a:moveTo>
                    <a:pt x="16" y="10454"/>
                  </a:moveTo>
                  <a:lnTo>
                    <a:pt x="16" y="10454"/>
                  </a:lnTo>
                  <a:cubicBezTo>
                    <a:pt x="16" y="10458"/>
                    <a:pt x="13" y="10462"/>
                    <a:pt x="8" y="10462"/>
                  </a:cubicBezTo>
                  <a:cubicBezTo>
                    <a:pt x="4" y="10462"/>
                    <a:pt x="0" y="10458"/>
                    <a:pt x="0" y="10454"/>
                  </a:cubicBezTo>
                  <a:lnTo>
                    <a:pt x="0" y="10454"/>
                  </a:lnTo>
                  <a:cubicBezTo>
                    <a:pt x="0" y="10449"/>
                    <a:pt x="4" y="10446"/>
                    <a:pt x="8" y="10446"/>
                  </a:cubicBezTo>
                  <a:cubicBezTo>
                    <a:pt x="13" y="10446"/>
                    <a:pt x="16" y="10449"/>
                    <a:pt x="16" y="10454"/>
                  </a:cubicBezTo>
                  <a:close/>
                  <a:moveTo>
                    <a:pt x="16" y="10486"/>
                  </a:moveTo>
                  <a:lnTo>
                    <a:pt x="16" y="10486"/>
                  </a:lnTo>
                  <a:cubicBezTo>
                    <a:pt x="16" y="10490"/>
                    <a:pt x="13" y="10494"/>
                    <a:pt x="8" y="10494"/>
                  </a:cubicBezTo>
                  <a:cubicBezTo>
                    <a:pt x="4" y="10494"/>
                    <a:pt x="0" y="10490"/>
                    <a:pt x="0" y="10486"/>
                  </a:cubicBezTo>
                  <a:lnTo>
                    <a:pt x="0" y="10486"/>
                  </a:lnTo>
                  <a:cubicBezTo>
                    <a:pt x="0" y="10481"/>
                    <a:pt x="4" y="10478"/>
                    <a:pt x="8" y="10478"/>
                  </a:cubicBezTo>
                  <a:cubicBezTo>
                    <a:pt x="13" y="10478"/>
                    <a:pt x="16" y="10481"/>
                    <a:pt x="16" y="10486"/>
                  </a:cubicBezTo>
                  <a:close/>
                  <a:moveTo>
                    <a:pt x="16" y="10518"/>
                  </a:moveTo>
                  <a:lnTo>
                    <a:pt x="16" y="10518"/>
                  </a:lnTo>
                  <a:cubicBezTo>
                    <a:pt x="16" y="10522"/>
                    <a:pt x="13" y="10526"/>
                    <a:pt x="8" y="10526"/>
                  </a:cubicBezTo>
                  <a:cubicBezTo>
                    <a:pt x="4" y="10526"/>
                    <a:pt x="0" y="10522"/>
                    <a:pt x="0" y="10518"/>
                  </a:cubicBezTo>
                  <a:lnTo>
                    <a:pt x="0" y="10518"/>
                  </a:lnTo>
                  <a:cubicBezTo>
                    <a:pt x="0" y="10513"/>
                    <a:pt x="4" y="10510"/>
                    <a:pt x="8" y="10510"/>
                  </a:cubicBezTo>
                  <a:cubicBezTo>
                    <a:pt x="13" y="10510"/>
                    <a:pt x="16" y="10513"/>
                    <a:pt x="16" y="10518"/>
                  </a:cubicBezTo>
                  <a:close/>
                  <a:moveTo>
                    <a:pt x="16" y="10550"/>
                  </a:moveTo>
                  <a:lnTo>
                    <a:pt x="16" y="10550"/>
                  </a:lnTo>
                  <a:cubicBezTo>
                    <a:pt x="16" y="10554"/>
                    <a:pt x="13" y="10558"/>
                    <a:pt x="8" y="10558"/>
                  </a:cubicBezTo>
                  <a:cubicBezTo>
                    <a:pt x="4" y="10558"/>
                    <a:pt x="0" y="10554"/>
                    <a:pt x="0" y="10550"/>
                  </a:cubicBezTo>
                  <a:lnTo>
                    <a:pt x="0" y="10550"/>
                  </a:lnTo>
                  <a:cubicBezTo>
                    <a:pt x="0" y="10545"/>
                    <a:pt x="4" y="10542"/>
                    <a:pt x="8" y="10542"/>
                  </a:cubicBezTo>
                  <a:cubicBezTo>
                    <a:pt x="13" y="10542"/>
                    <a:pt x="16" y="10545"/>
                    <a:pt x="16" y="10550"/>
                  </a:cubicBezTo>
                  <a:close/>
                  <a:moveTo>
                    <a:pt x="16" y="10582"/>
                  </a:moveTo>
                  <a:lnTo>
                    <a:pt x="16" y="10582"/>
                  </a:lnTo>
                  <a:cubicBezTo>
                    <a:pt x="16" y="10586"/>
                    <a:pt x="13" y="10590"/>
                    <a:pt x="8" y="10590"/>
                  </a:cubicBezTo>
                  <a:cubicBezTo>
                    <a:pt x="4" y="10590"/>
                    <a:pt x="0" y="10586"/>
                    <a:pt x="0" y="10582"/>
                  </a:cubicBezTo>
                  <a:lnTo>
                    <a:pt x="0" y="10582"/>
                  </a:lnTo>
                  <a:cubicBezTo>
                    <a:pt x="0" y="10577"/>
                    <a:pt x="4" y="10574"/>
                    <a:pt x="8" y="10574"/>
                  </a:cubicBezTo>
                  <a:cubicBezTo>
                    <a:pt x="13" y="10574"/>
                    <a:pt x="16" y="10577"/>
                    <a:pt x="16" y="10582"/>
                  </a:cubicBezTo>
                  <a:close/>
                  <a:moveTo>
                    <a:pt x="16" y="10614"/>
                  </a:moveTo>
                  <a:lnTo>
                    <a:pt x="16" y="10614"/>
                  </a:lnTo>
                  <a:cubicBezTo>
                    <a:pt x="16" y="10618"/>
                    <a:pt x="13" y="10622"/>
                    <a:pt x="8" y="10622"/>
                  </a:cubicBezTo>
                  <a:cubicBezTo>
                    <a:pt x="4" y="10622"/>
                    <a:pt x="0" y="10618"/>
                    <a:pt x="0" y="10614"/>
                  </a:cubicBezTo>
                  <a:lnTo>
                    <a:pt x="0" y="10614"/>
                  </a:lnTo>
                  <a:cubicBezTo>
                    <a:pt x="0" y="10610"/>
                    <a:pt x="4" y="10606"/>
                    <a:pt x="8" y="10606"/>
                  </a:cubicBezTo>
                  <a:cubicBezTo>
                    <a:pt x="13" y="10606"/>
                    <a:pt x="16" y="10610"/>
                    <a:pt x="16" y="10614"/>
                  </a:cubicBezTo>
                  <a:close/>
                  <a:moveTo>
                    <a:pt x="16" y="10646"/>
                  </a:moveTo>
                  <a:lnTo>
                    <a:pt x="16" y="10646"/>
                  </a:lnTo>
                  <a:cubicBezTo>
                    <a:pt x="16" y="10650"/>
                    <a:pt x="13" y="10654"/>
                    <a:pt x="8" y="10654"/>
                  </a:cubicBezTo>
                  <a:cubicBezTo>
                    <a:pt x="4" y="10654"/>
                    <a:pt x="0" y="10650"/>
                    <a:pt x="0" y="10646"/>
                  </a:cubicBezTo>
                  <a:lnTo>
                    <a:pt x="0" y="10646"/>
                  </a:lnTo>
                  <a:cubicBezTo>
                    <a:pt x="0" y="10642"/>
                    <a:pt x="4" y="10638"/>
                    <a:pt x="8" y="10638"/>
                  </a:cubicBezTo>
                  <a:cubicBezTo>
                    <a:pt x="13" y="10638"/>
                    <a:pt x="16" y="10642"/>
                    <a:pt x="16" y="10646"/>
                  </a:cubicBezTo>
                  <a:close/>
                  <a:moveTo>
                    <a:pt x="16" y="10678"/>
                  </a:moveTo>
                  <a:lnTo>
                    <a:pt x="16" y="10678"/>
                  </a:lnTo>
                  <a:cubicBezTo>
                    <a:pt x="16" y="10682"/>
                    <a:pt x="13" y="10686"/>
                    <a:pt x="8" y="10686"/>
                  </a:cubicBezTo>
                  <a:cubicBezTo>
                    <a:pt x="4" y="10686"/>
                    <a:pt x="0" y="10682"/>
                    <a:pt x="0" y="10678"/>
                  </a:cubicBezTo>
                  <a:lnTo>
                    <a:pt x="0" y="10678"/>
                  </a:lnTo>
                  <a:cubicBezTo>
                    <a:pt x="0" y="10674"/>
                    <a:pt x="4" y="10670"/>
                    <a:pt x="8" y="10670"/>
                  </a:cubicBezTo>
                  <a:cubicBezTo>
                    <a:pt x="13" y="10670"/>
                    <a:pt x="16" y="10674"/>
                    <a:pt x="16" y="10678"/>
                  </a:cubicBezTo>
                  <a:close/>
                  <a:moveTo>
                    <a:pt x="16" y="10710"/>
                  </a:moveTo>
                  <a:lnTo>
                    <a:pt x="16" y="10710"/>
                  </a:lnTo>
                  <a:cubicBezTo>
                    <a:pt x="16" y="10714"/>
                    <a:pt x="13" y="10718"/>
                    <a:pt x="8" y="10718"/>
                  </a:cubicBezTo>
                  <a:cubicBezTo>
                    <a:pt x="4" y="10718"/>
                    <a:pt x="0" y="10714"/>
                    <a:pt x="0" y="10710"/>
                  </a:cubicBezTo>
                  <a:lnTo>
                    <a:pt x="0" y="10710"/>
                  </a:lnTo>
                  <a:cubicBezTo>
                    <a:pt x="0" y="10706"/>
                    <a:pt x="4" y="10702"/>
                    <a:pt x="8" y="10702"/>
                  </a:cubicBezTo>
                  <a:cubicBezTo>
                    <a:pt x="13" y="10702"/>
                    <a:pt x="16" y="10706"/>
                    <a:pt x="16" y="10710"/>
                  </a:cubicBezTo>
                  <a:close/>
                  <a:moveTo>
                    <a:pt x="16" y="10742"/>
                  </a:moveTo>
                  <a:lnTo>
                    <a:pt x="16" y="10742"/>
                  </a:lnTo>
                  <a:cubicBezTo>
                    <a:pt x="16" y="10746"/>
                    <a:pt x="13" y="10750"/>
                    <a:pt x="8" y="10750"/>
                  </a:cubicBezTo>
                  <a:cubicBezTo>
                    <a:pt x="4" y="10750"/>
                    <a:pt x="0" y="10746"/>
                    <a:pt x="0" y="10742"/>
                  </a:cubicBezTo>
                  <a:lnTo>
                    <a:pt x="0" y="10742"/>
                  </a:lnTo>
                  <a:cubicBezTo>
                    <a:pt x="0" y="10738"/>
                    <a:pt x="4" y="10734"/>
                    <a:pt x="8" y="10734"/>
                  </a:cubicBezTo>
                  <a:cubicBezTo>
                    <a:pt x="13" y="10734"/>
                    <a:pt x="16" y="10738"/>
                    <a:pt x="16" y="10742"/>
                  </a:cubicBezTo>
                  <a:close/>
                  <a:moveTo>
                    <a:pt x="16" y="10774"/>
                  </a:moveTo>
                  <a:lnTo>
                    <a:pt x="16" y="10774"/>
                  </a:lnTo>
                  <a:cubicBezTo>
                    <a:pt x="16" y="10778"/>
                    <a:pt x="13" y="10782"/>
                    <a:pt x="8" y="10782"/>
                  </a:cubicBezTo>
                  <a:cubicBezTo>
                    <a:pt x="4" y="10782"/>
                    <a:pt x="0" y="10778"/>
                    <a:pt x="0" y="10774"/>
                  </a:cubicBezTo>
                  <a:lnTo>
                    <a:pt x="0" y="10774"/>
                  </a:lnTo>
                  <a:cubicBezTo>
                    <a:pt x="0" y="10770"/>
                    <a:pt x="4" y="10766"/>
                    <a:pt x="8" y="10766"/>
                  </a:cubicBezTo>
                  <a:cubicBezTo>
                    <a:pt x="13" y="10766"/>
                    <a:pt x="16" y="10770"/>
                    <a:pt x="16" y="10774"/>
                  </a:cubicBezTo>
                  <a:close/>
                  <a:moveTo>
                    <a:pt x="16" y="10806"/>
                  </a:moveTo>
                  <a:lnTo>
                    <a:pt x="16" y="10806"/>
                  </a:lnTo>
                  <a:cubicBezTo>
                    <a:pt x="16" y="10810"/>
                    <a:pt x="13" y="10814"/>
                    <a:pt x="8" y="10814"/>
                  </a:cubicBezTo>
                  <a:cubicBezTo>
                    <a:pt x="4" y="10814"/>
                    <a:pt x="0" y="10810"/>
                    <a:pt x="0" y="10806"/>
                  </a:cubicBezTo>
                  <a:lnTo>
                    <a:pt x="0" y="10806"/>
                  </a:lnTo>
                  <a:cubicBezTo>
                    <a:pt x="0" y="10802"/>
                    <a:pt x="4" y="10798"/>
                    <a:pt x="8" y="10798"/>
                  </a:cubicBezTo>
                  <a:cubicBezTo>
                    <a:pt x="13" y="10798"/>
                    <a:pt x="16" y="10802"/>
                    <a:pt x="16" y="10806"/>
                  </a:cubicBezTo>
                  <a:close/>
                  <a:moveTo>
                    <a:pt x="16" y="10838"/>
                  </a:moveTo>
                  <a:lnTo>
                    <a:pt x="16" y="10838"/>
                  </a:lnTo>
                  <a:cubicBezTo>
                    <a:pt x="16" y="10842"/>
                    <a:pt x="13" y="10846"/>
                    <a:pt x="8" y="10846"/>
                  </a:cubicBezTo>
                  <a:cubicBezTo>
                    <a:pt x="4" y="10846"/>
                    <a:pt x="0" y="10842"/>
                    <a:pt x="0" y="10838"/>
                  </a:cubicBezTo>
                  <a:lnTo>
                    <a:pt x="0" y="10838"/>
                  </a:lnTo>
                  <a:cubicBezTo>
                    <a:pt x="0" y="10834"/>
                    <a:pt x="4" y="10830"/>
                    <a:pt x="8" y="10830"/>
                  </a:cubicBezTo>
                  <a:cubicBezTo>
                    <a:pt x="13" y="10830"/>
                    <a:pt x="16" y="10834"/>
                    <a:pt x="16" y="10838"/>
                  </a:cubicBezTo>
                  <a:close/>
                  <a:moveTo>
                    <a:pt x="16" y="10870"/>
                  </a:moveTo>
                  <a:lnTo>
                    <a:pt x="16" y="10870"/>
                  </a:lnTo>
                  <a:cubicBezTo>
                    <a:pt x="16" y="10874"/>
                    <a:pt x="13" y="10878"/>
                    <a:pt x="8" y="10878"/>
                  </a:cubicBezTo>
                  <a:cubicBezTo>
                    <a:pt x="4" y="10878"/>
                    <a:pt x="0" y="10874"/>
                    <a:pt x="0" y="10870"/>
                  </a:cubicBezTo>
                  <a:lnTo>
                    <a:pt x="0" y="10870"/>
                  </a:lnTo>
                  <a:cubicBezTo>
                    <a:pt x="0" y="10866"/>
                    <a:pt x="4" y="10862"/>
                    <a:pt x="8" y="10862"/>
                  </a:cubicBezTo>
                  <a:cubicBezTo>
                    <a:pt x="13" y="10862"/>
                    <a:pt x="16" y="10866"/>
                    <a:pt x="16" y="10870"/>
                  </a:cubicBezTo>
                  <a:close/>
                  <a:moveTo>
                    <a:pt x="16" y="10902"/>
                  </a:moveTo>
                  <a:lnTo>
                    <a:pt x="16" y="10902"/>
                  </a:lnTo>
                  <a:cubicBezTo>
                    <a:pt x="16" y="10907"/>
                    <a:pt x="13" y="10910"/>
                    <a:pt x="8" y="10910"/>
                  </a:cubicBezTo>
                  <a:cubicBezTo>
                    <a:pt x="4" y="10910"/>
                    <a:pt x="0" y="10907"/>
                    <a:pt x="0" y="10902"/>
                  </a:cubicBezTo>
                  <a:lnTo>
                    <a:pt x="0" y="10902"/>
                  </a:lnTo>
                  <a:cubicBezTo>
                    <a:pt x="0" y="10898"/>
                    <a:pt x="4" y="10894"/>
                    <a:pt x="8" y="10894"/>
                  </a:cubicBezTo>
                  <a:cubicBezTo>
                    <a:pt x="13" y="10894"/>
                    <a:pt x="16" y="10898"/>
                    <a:pt x="16" y="10902"/>
                  </a:cubicBezTo>
                  <a:close/>
                  <a:moveTo>
                    <a:pt x="16" y="10934"/>
                  </a:moveTo>
                  <a:lnTo>
                    <a:pt x="16" y="10934"/>
                  </a:lnTo>
                  <a:cubicBezTo>
                    <a:pt x="16" y="10939"/>
                    <a:pt x="13" y="10942"/>
                    <a:pt x="8" y="10942"/>
                  </a:cubicBezTo>
                  <a:cubicBezTo>
                    <a:pt x="4" y="10942"/>
                    <a:pt x="0" y="10939"/>
                    <a:pt x="0" y="10934"/>
                  </a:cubicBezTo>
                  <a:lnTo>
                    <a:pt x="0" y="10934"/>
                  </a:lnTo>
                  <a:cubicBezTo>
                    <a:pt x="0" y="10930"/>
                    <a:pt x="4" y="10926"/>
                    <a:pt x="8" y="10926"/>
                  </a:cubicBezTo>
                  <a:cubicBezTo>
                    <a:pt x="13" y="10926"/>
                    <a:pt x="16" y="10930"/>
                    <a:pt x="16" y="10934"/>
                  </a:cubicBezTo>
                  <a:close/>
                  <a:moveTo>
                    <a:pt x="16" y="10966"/>
                  </a:moveTo>
                  <a:lnTo>
                    <a:pt x="16" y="10966"/>
                  </a:lnTo>
                  <a:cubicBezTo>
                    <a:pt x="16" y="10971"/>
                    <a:pt x="13" y="10974"/>
                    <a:pt x="8" y="10974"/>
                  </a:cubicBezTo>
                  <a:cubicBezTo>
                    <a:pt x="4" y="10974"/>
                    <a:pt x="0" y="10971"/>
                    <a:pt x="0" y="10966"/>
                  </a:cubicBezTo>
                  <a:lnTo>
                    <a:pt x="0" y="10966"/>
                  </a:lnTo>
                  <a:cubicBezTo>
                    <a:pt x="0" y="10962"/>
                    <a:pt x="4" y="10958"/>
                    <a:pt x="8" y="10958"/>
                  </a:cubicBezTo>
                  <a:cubicBezTo>
                    <a:pt x="13" y="10958"/>
                    <a:pt x="16" y="10962"/>
                    <a:pt x="16" y="10966"/>
                  </a:cubicBezTo>
                  <a:close/>
                  <a:moveTo>
                    <a:pt x="16" y="10998"/>
                  </a:moveTo>
                  <a:lnTo>
                    <a:pt x="16" y="10998"/>
                  </a:lnTo>
                  <a:cubicBezTo>
                    <a:pt x="16" y="11003"/>
                    <a:pt x="13" y="11006"/>
                    <a:pt x="8" y="11006"/>
                  </a:cubicBezTo>
                  <a:cubicBezTo>
                    <a:pt x="4" y="11006"/>
                    <a:pt x="0" y="11003"/>
                    <a:pt x="0" y="10998"/>
                  </a:cubicBezTo>
                  <a:lnTo>
                    <a:pt x="0" y="10998"/>
                  </a:lnTo>
                  <a:cubicBezTo>
                    <a:pt x="0" y="10994"/>
                    <a:pt x="4" y="10990"/>
                    <a:pt x="8" y="10990"/>
                  </a:cubicBezTo>
                  <a:cubicBezTo>
                    <a:pt x="13" y="10990"/>
                    <a:pt x="16" y="10994"/>
                    <a:pt x="16" y="10998"/>
                  </a:cubicBezTo>
                  <a:close/>
                  <a:moveTo>
                    <a:pt x="16" y="11030"/>
                  </a:moveTo>
                  <a:lnTo>
                    <a:pt x="16" y="11030"/>
                  </a:lnTo>
                  <a:cubicBezTo>
                    <a:pt x="16" y="11035"/>
                    <a:pt x="13" y="11038"/>
                    <a:pt x="8" y="11038"/>
                  </a:cubicBezTo>
                  <a:cubicBezTo>
                    <a:pt x="4" y="11038"/>
                    <a:pt x="0" y="11035"/>
                    <a:pt x="0" y="11030"/>
                  </a:cubicBezTo>
                  <a:lnTo>
                    <a:pt x="0" y="11030"/>
                  </a:lnTo>
                  <a:cubicBezTo>
                    <a:pt x="0" y="11026"/>
                    <a:pt x="4" y="11022"/>
                    <a:pt x="8" y="11022"/>
                  </a:cubicBezTo>
                  <a:cubicBezTo>
                    <a:pt x="13" y="11022"/>
                    <a:pt x="16" y="11026"/>
                    <a:pt x="16" y="11030"/>
                  </a:cubicBezTo>
                  <a:close/>
                  <a:moveTo>
                    <a:pt x="16" y="11062"/>
                  </a:moveTo>
                  <a:lnTo>
                    <a:pt x="16" y="11062"/>
                  </a:lnTo>
                  <a:cubicBezTo>
                    <a:pt x="16" y="11067"/>
                    <a:pt x="13" y="11070"/>
                    <a:pt x="8" y="11070"/>
                  </a:cubicBezTo>
                  <a:cubicBezTo>
                    <a:pt x="4" y="11070"/>
                    <a:pt x="0" y="11067"/>
                    <a:pt x="0" y="11062"/>
                  </a:cubicBezTo>
                  <a:lnTo>
                    <a:pt x="0" y="11062"/>
                  </a:lnTo>
                  <a:cubicBezTo>
                    <a:pt x="0" y="11058"/>
                    <a:pt x="4" y="11054"/>
                    <a:pt x="8" y="11054"/>
                  </a:cubicBezTo>
                  <a:cubicBezTo>
                    <a:pt x="13" y="11054"/>
                    <a:pt x="16" y="11058"/>
                    <a:pt x="16" y="11062"/>
                  </a:cubicBezTo>
                  <a:close/>
                  <a:moveTo>
                    <a:pt x="16" y="11094"/>
                  </a:moveTo>
                  <a:lnTo>
                    <a:pt x="16" y="11094"/>
                  </a:lnTo>
                  <a:cubicBezTo>
                    <a:pt x="16" y="11099"/>
                    <a:pt x="13" y="11102"/>
                    <a:pt x="8" y="11102"/>
                  </a:cubicBezTo>
                  <a:cubicBezTo>
                    <a:pt x="4" y="11102"/>
                    <a:pt x="0" y="11099"/>
                    <a:pt x="0" y="11094"/>
                  </a:cubicBezTo>
                  <a:lnTo>
                    <a:pt x="0" y="11094"/>
                  </a:lnTo>
                  <a:cubicBezTo>
                    <a:pt x="0" y="11090"/>
                    <a:pt x="4" y="11086"/>
                    <a:pt x="8" y="11086"/>
                  </a:cubicBezTo>
                  <a:cubicBezTo>
                    <a:pt x="13" y="11086"/>
                    <a:pt x="16" y="11090"/>
                    <a:pt x="16" y="11094"/>
                  </a:cubicBezTo>
                  <a:close/>
                  <a:moveTo>
                    <a:pt x="16" y="11126"/>
                  </a:moveTo>
                  <a:lnTo>
                    <a:pt x="16" y="11126"/>
                  </a:lnTo>
                  <a:cubicBezTo>
                    <a:pt x="16" y="11131"/>
                    <a:pt x="13" y="11134"/>
                    <a:pt x="8" y="11134"/>
                  </a:cubicBezTo>
                  <a:cubicBezTo>
                    <a:pt x="4" y="11134"/>
                    <a:pt x="0" y="11131"/>
                    <a:pt x="0" y="11126"/>
                  </a:cubicBezTo>
                  <a:lnTo>
                    <a:pt x="0" y="11126"/>
                  </a:lnTo>
                  <a:cubicBezTo>
                    <a:pt x="0" y="11122"/>
                    <a:pt x="4" y="11118"/>
                    <a:pt x="8" y="11118"/>
                  </a:cubicBezTo>
                  <a:cubicBezTo>
                    <a:pt x="13" y="11118"/>
                    <a:pt x="16" y="11122"/>
                    <a:pt x="16" y="11126"/>
                  </a:cubicBezTo>
                  <a:close/>
                  <a:moveTo>
                    <a:pt x="16" y="11158"/>
                  </a:moveTo>
                  <a:lnTo>
                    <a:pt x="16" y="11158"/>
                  </a:lnTo>
                  <a:cubicBezTo>
                    <a:pt x="16" y="11163"/>
                    <a:pt x="13" y="11166"/>
                    <a:pt x="8" y="11166"/>
                  </a:cubicBezTo>
                  <a:cubicBezTo>
                    <a:pt x="4" y="11166"/>
                    <a:pt x="0" y="11163"/>
                    <a:pt x="0" y="11158"/>
                  </a:cubicBezTo>
                  <a:lnTo>
                    <a:pt x="0" y="11158"/>
                  </a:lnTo>
                  <a:cubicBezTo>
                    <a:pt x="0" y="11154"/>
                    <a:pt x="4" y="11150"/>
                    <a:pt x="8" y="11150"/>
                  </a:cubicBezTo>
                  <a:cubicBezTo>
                    <a:pt x="13" y="11150"/>
                    <a:pt x="16" y="11154"/>
                    <a:pt x="16" y="11158"/>
                  </a:cubicBezTo>
                  <a:close/>
                  <a:moveTo>
                    <a:pt x="16" y="11190"/>
                  </a:moveTo>
                  <a:lnTo>
                    <a:pt x="16" y="11190"/>
                  </a:lnTo>
                  <a:cubicBezTo>
                    <a:pt x="16" y="11195"/>
                    <a:pt x="13" y="11198"/>
                    <a:pt x="8" y="11198"/>
                  </a:cubicBezTo>
                  <a:cubicBezTo>
                    <a:pt x="4" y="11198"/>
                    <a:pt x="0" y="11195"/>
                    <a:pt x="0" y="11190"/>
                  </a:cubicBezTo>
                  <a:lnTo>
                    <a:pt x="0" y="11190"/>
                  </a:lnTo>
                  <a:cubicBezTo>
                    <a:pt x="0" y="11186"/>
                    <a:pt x="4" y="11182"/>
                    <a:pt x="8" y="11182"/>
                  </a:cubicBezTo>
                  <a:cubicBezTo>
                    <a:pt x="13" y="11182"/>
                    <a:pt x="16" y="11186"/>
                    <a:pt x="16" y="11190"/>
                  </a:cubicBezTo>
                  <a:close/>
                  <a:moveTo>
                    <a:pt x="16" y="11222"/>
                  </a:moveTo>
                  <a:lnTo>
                    <a:pt x="16" y="11222"/>
                  </a:lnTo>
                  <a:cubicBezTo>
                    <a:pt x="16" y="11227"/>
                    <a:pt x="13" y="11230"/>
                    <a:pt x="8" y="11230"/>
                  </a:cubicBezTo>
                  <a:cubicBezTo>
                    <a:pt x="4" y="11230"/>
                    <a:pt x="0" y="11227"/>
                    <a:pt x="0" y="11222"/>
                  </a:cubicBezTo>
                  <a:lnTo>
                    <a:pt x="0" y="11222"/>
                  </a:lnTo>
                  <a:cubicBezTo>
                    <a:pt x="0" y="11218"/>
                    <a:pt x="4" y="11214"/>
                    <a:pt x="8" y="11214"/>
                  </a:cubicBezTo>
                  <a:cubicBezTo>
                    <a:pt x="13" y="11214"/>
                    <a:pt x="16" y="11218"/>
                    <a:pt x="16" y="11222"/>
                  </a:cubicBezTo>
                  <a:close/>
                  <a:moveTo>
                    <a:pt x="16" y="11254"/>
                  </a:moveTo>
                  <a:lnTo>
                    <a:pt x="16" y="11254"/>
                  </a:lnTo>
                  <a:cubicBezTo>
                    <a:pt x="16" y="11259"/>
                    <a:pt x="13" y="11262"/>
                    <a:pt x="8" y="11262"/>
                  </a:cubicBezTo>
                  <a:cubicBezTo>
                    <a:pt x="4" y="11262"/>
                    <a:pt x="0" y="11259"/>
                    <a:pt x="0" y="11254"/>
                  </a:cubicBezTo>
                  <a:lnTo>
                    <a:pt x="0" y="11254"/>
                  </a:lnTo>
                  <a:cubicBezTo>
                    <a:pt x="0" y="11250"/>
                    <a:pt x="4" y="11246"/>
                    <a:pt x="8" y="11246"/>
                  </a:cubicBezTo>
                  <a:cubicBezTo>
                    <a:pt x="13" y="11246"/>
                    <a:pt x="16" y="11250"/>
                    <a:pt x="16" y="11254"/>
                  </a:cubicBezTo>
                  <a:close/>
                  <a:moveTo>
                    <a:pt x="16" y="11286"/>
                  </a:moveTo>
                  <a:lnTo>
                    <a:pt x="16" y="11286"/>
                  </a:lnTo>
                  <a:cubicBezTo>
                    <a:pt x="16" y="11291"/>
                    <a:pt x="13" y="11294"/>
                    <a:pt x="8" y="11294"/>
                  </a:cubicBezTo>
                  <a:cubicBezTo>
                    <a:pt x="4" y="11294"/>
                    <a:pt x="0" y="11291"/>
                    <a:pt x="0" y="11286"/>
                  </a:cubicBezTo>
                  <a:lnTo>
                    <a:pt x="0" y="11286"/>
                  </a:lnTo>
                  <a:cubicBezTo>
                    <a:pt x="0" y="11282"/>
                    <a:pt x="4" y="11278"/>
                    <a:pt x="8" y="11278"/>
                  </a:cubicBezTo>
                  <a:cubicBezTo>
                    <a:pt x="13" y="11278"/>
                    <a:pt x="16" y="11282"/>
                    <a:pt x="16" y="11286"/>
                  </a:cubicBezTo>
                  <a:close/>
                  <a:moveTo>
                    <a:pt x="16" y="11318"/>
                  </a:moveTo>
                  <a:lnTo>
                    <a:pt x="16" y="11318"/>
                  </a:lnTo>
                  <a:cubicBezTo>
                    <a:pt x="16" y="11323"/>
                    <a:pt x="13" y="11326"/>
                    <a:pt x="8" y="11326"/>
                  </a:cubicBezTo>
                  <a:cubicBezTo>
                    <a:pt x="4" y="11326"/>
                    <a:pt x="0" y="11323"/>
                    <a:pt x="0" y="11318"/>
                  </a:cubicBezTo>
                  <a:lnTo>
                    <a:pt x="0" y="11318"/>
                  </a:lnTo>
                  <a:cubicBezTo>
                    <a:pt x="0" y="11314"/>
                    <a:pt x="4" y="11310"/>
                    <a:pt x="8" y="11310"/>
                  </a:cubicBezTo>
                  <a:cubicBezTo>
                    <a:pt x="13" y="11310"/>
                    <a:pt x="16" y="11314"/>
                    <a:pt x="16" y="11318"/>
                  </a:cubicBezTo>
                  <a:close/>
                  <a:moveTo>
                    <a:pt x="16" y="11350"/>
                  </a:moveTo>
                  <a:lnTo>
                    <a:pt x="16" y="11350"/>
                  </a:lnTo>
                  <a:cubicBezTo>
                    <a:pt x="16" y="11355"/>
                    <a:pt x="13" y="11358"/>
                    <a:pt x="8" y="11358"/>
                  </a:cubicBezTo>
                  <a:cubicBezTo>
                    <a:pt x="4" y="11358"/>
                    <a:pt x="0" y="11355"/>
                    <a:pt x="0" y="11350"/>
                  </a:cubicBezTo>
                  <a:lnTo>
                    <a:pt x="0" y="11350"/>
                  </a:lnTo>
                  <a:cubicBezTo>
                    <a:pt x="0" y="11346"/>
                    <a:pt x="4" y="11342"/>
                    <a:pt x="8" y="11342"/>
                  </a:cubicBezTo>
                  <a:cubicBezTo>
                    <a:pt x="13" y="11342"/>
                    <a:pt x="16" y="11346"/>
                    <a:pt x="16" y="11350"/>
                  </a:cubicBezTo>
                  <a:close/>
                  <a:moveTo>
                    <a:pt x="16" y="11382"/>
                  </a:moveTo>
                  <a:lnTo>
                    <a:pt x="16" y="11382"/>
                  </a:lnTo>
                  <a:cubicBezTo>
                    <a:pt x="16" y="11387"/>
                    <a:pt x="13" y="11390"/>
                    <a:pt x="8" y="11390"/>
                  </a:cubicBezTo>
                  <a:cubicBezTo>
                    <a:pt x="4" y="11390"/>
                    <a:pt x="0" y="11387"/>
                    <a:pt x="0" y="11382"/>
                  </a:cubicBezTo>
                  <a:lnTo>
                    <a:pt x="0" y="11382"/>
                  </a:lnTo>
                  <a:cubicBezTo>
                    <a:pt x="0" y="11378"/>
                    <a:pt x="4" y="11374"/>
                    <a:pt x="8" y="11374"/>
                  </a:cubicBezTo>
                  <a:cubicBezTo>
                    <a:pt x="13" y="11374"/>
                    <a:pt x="16" y="11378"/>
                    <a:pt x="16" y="11382"/>
                  </a:cubicBezTo>
                  <a:close/>
                  <a:moveTo>
                    <a:pt x="16" y="11414"/>
                  </a:moveTo>
                  <a:lnTo>
                    <a:pt x="16" y="11414"/>
                  </a:lnTo>
                  <a:cubicBezTo>
                    <a:pt x="16" y="11419"/>
                    <a:pt x="13" y="11422"/>
                    <a:pt x="8" y="11422"/>
                  </a:cubicBezTo>
                  <a:cubicBezTo>
                    <a:pt x="4" y="11422"/>
                    <a:pt x="0" y="11419"/>
                    <a:pt x="0" y="11414"/>
                  </a:cubicBezTo>
                  <a:lnTo>
                    <a:pt x="0" y="11414"/>
                  </a:lnTo>
                  <a:cubicBezTo>
                    <a:pt x="0" y="11410"/>
                    <a:pt x="4" y="11406"/>
                    <a:pt x="8" y="11406"/>
                  </a:cubicBezTo>
                  <a:cubicBezTo>
                    <a:pt x="13" y="11406"/>
                    <a:pt x="16" y="11410"/>
                    <a:pt x="16" y="11414"/>
                  </a:cubicBezTo>
                  <a:close/>
                  <a:moveTo>
                    <a:pt x="16" y="11446"/>
                  </a:moveTo>
                  <a:lnTo>
                    <a:pt x="16" y="11446"/>
                  </a:lnTo>
                  <a:cubicBezTo>
                    <a:pt x="16" y="11451"/>
                    <a:pt x="13" y="11454"/>
                    <a:pt x="8" y="11454"/>
                  </a:cubicBezTo>
                  <a:cubicBezTo>
                    <a:pt x="4" y="11454"/>
                    <a:pt x="0" y="11451"/>
                    <a:pt x="0" y="11446"/>
                  </a:cubicBezTo>
                  <a:lnTo>
                    <a:pt x="0" y="11446"/>
                  </a:lnTo>
                  <a:cubicBezTo>
                    <a:pt x="0" y="11442"/>
                    <a:pt x="4" y="11438"/>
                    <a:pt x="8" y="11438"/>
                  </a:cubicBezTo>
                  <a:cubicBezTo>
                    <a:pt x="13" y="11438"/>
                    <a:pt x="16" y="11442"/>
                    <a:pt x="16" y="11446"/>
                  </a:cubicBezTo>
                  <a:close/>
                  <a:moveTo>
                    <a:pt x="16" y="11478"/>
                  </a:moveTo>
                  <a:lnTo>
                    <a:pt x="16" y="11478"/>
                  </a:lnTo>
                  <a:cubicBezTo>
                    <a:pt x="16" y="11483"/>
                    <a:pt x="13" y="11486"/>
                    <a:pt x="8" y="11486"/>
                  </a:cubicBezTo>
                  <a:cubicBezTo>
                    <a:pt x="4" y="11486"/>
                    <a:pt x="0" y="11483"/>
                    <a:pt x="0" y="11478"/>
                  </a:cubicBezTo>
                  <a:lnTo>
                    <a:pt x="0" y="11478"/>
                  </a:lnTo>
                  <a:cubicBezTo>
                    <a:pt x="0" y="11474"/>
                    <a:pt x="4" y="11470"/>
                    <a:pt x="8" y="11470"/>
                  </a:cubicBezTo>
                  <a:cubicBezTo>
                    <a:pt x="13" y="11470"/>
                    <a:pt x="16" y="11474"/>
                    <a:pt x="16" y="11478"/>
                  </a:cubicBezTo>
                  <a:close/>
                  <a:moveTo>
                    <a:pt x="16" y="11510"/>
                  </a:moveTo>
                  <a:lnTo>
                    <a:pt x="16" y="11510"/>
                  </a:lnTo>
                  <a:cubicBezTo>
                    <a:pt x="16" y="11515"/>
                    <a:pt x="13" y="11518"/>
                    <a:pt x="8" y="11518"/>
                  </a:cubicBezTo>
                  <a:cubicBezTo>
                    <a:pt x="4" y="11518"/>
                    <a:pt x="0" y="11515"/>
                    <a:pt x="0" y="11510"/>
                  </a:cubicBezTo>
                  <a:lnTo>
                    <a:pt x="0" y="11510"/>
                  </a:lnTo>
                  <a:cubicBezTo>
                    <a:pt x="0" y="11506"/>
                    <a:pt x="4" y="11502"/>
                    <a:pt x="8" y="11502"/>
                  </a:cubicBezTo>
                  <a:cubicBezTo>
                    <a:pt x="13" y="11502"/>
                    <a:pt x="16" y="11506"/>
                    <a:pt x="16" y="11510"/>
                  </a:cubicBezTo>
                  <a:close/>
                  <a:moveTo>
                    <a:pt x="16" y="11542"/>
                  </a:moveTo>
                  <a:lnTo>
                    <a:pt x="16" y="11542"/>
                  </a:lnTo>
                  <a:cubicBezTo>
                    <a:pt x="16" y="11547"/>
                    <a:pt x="13" y="11550"/>
                    <a:pt x="8" y="11550"/>
                  </a:cubicBezTo>
                  <a:cubicBezTo>
                    <a:pt x="4" y="11550"/>
                    <a:pt x="0" y="11547"/>
                    <a:pt x="0" y="11542"/>
                  </a:cubicBezTo>
                  <a:lnTo>
                    <a:pt x="0" y="11542"/>
                  </a:lnTo>
                  <a:cubicBezTo>
                    <a:pt x="0" y="11538"/>
                    <a:pt x="4" y="11534"/>
                    <a:pt x="8" y="11534"/>
                  </a:cubicBezTo>
                  <a:cubicBezTo>
                    <a:pt x="13" y="11534"/>
                    <a:pt x="16" y="11538"/>
                    <a:pt x="16" y="11542"/>
                  </a:cubicBezTo>
                  <a:close/>
                  <a:moveTo>
                    <a:pt x="16" y="11574"/>
                  </a:moveTo>
                  <a:lnTo>
                    <a:pt x="16" y="11574"/>
                  </a:lnTo>
                  <a:cubicBezTo>
                    <a:pt x="16" y="11579"/>
                    <a:pt x="13" y="11582"/>
                    <a:pt x="8" y="11582"/>
                  </a:cubicBezTo>
                  <a:cubicBezTo>
                    <a:pt x="4" y="11582"/>
                    <a:pt x="0" y="11579"/>
                    <a:pt x="0" y="11574"/>
                  </a:cubicBezTo>
                  <a:lnTo>
                    <a:pt x="0" y="11574"/>
                  </a:lnTo>
                  <a:cubicBezTo>
                    <a:pt x="0" y="11570"/>
                    <a:pt x="4" y="11566"/>
                    <a:pt x="8" y="11566"/>
                  </a:cubicBezTo>
                  <a:cubicBezTo>
                    <a:pt x="13" y="11566"/>
                    <a:pt x="16" y="11570"/>
                    <a:pt x="16" y="11574"/>
                  </a:cubicBezTo>
                  <a:close/>
                  <a:moveTo>
                    <a:pt x="16" y="11606"/>
                  </a:moveTo>
                  <a:lnTo>
                    <a:pt x="16" y="11606"/>
                  </a:lnTo>
                  <a:cubicBezTo>
                    <a:pt x="16" y="11611"/>
                    <a:pt x="13" y="11614"/>
                    <a:pt x="8" y="11614"/>
                  </a:cubicBezTo>
                  <a:cubicBezTo>
                    <a:pt x="4" y="11614"/>
                    <a:pt x="0" y="11611"/>
                    <a:pt x="0" y="11606"/>
                  </a:cubicBezTo>
                  <a:lnTo>
                    <a:pt x="0" y="11606"/>
                  </a:lnTo>
                  <a:cubicBezTo>
                    <a:pt x="0" y="11602"/>
                    <a:pt x="4" y="11598"/>
                    <a:pt x="8" y="11598"/>
                  </a:cubicBezTo>
                  <a:cubicBezTo>
                    <a:pt x="13" y="11598"/>
                    <a:pt x="16" y="11602"/>
                    <a:pt x="16" y="11606"/>
                  </a:cubicBezTo>
                  <a:close/>
                  <a:moveTo>
                    <a:pt x="16" y="11638"/>
                  </a:moveTo>
                  <a:lnTo>
                    <a:pt x="16" y="11638"/>
                  </a:lnTo>
                  <a:cubicBezTo>
                    <a:pt x="16" y="11643"/>
                    <a:pt x="13" y="11646"/>
                    <a:pt x="8" y="11646"/>
                  </a:cubicBezTo>
                  <a:cubicBezTo>
                    <a:pt x="4" y="11646"/>
                    <a:pt x="0" y="11643"/>
                    <a:pt x="0" y="11638"/>
                  </a:cubicBezTo>
                  <a:lnTo>
                    <a:pt x="0" y="11638"/>
                  </a:lnTo>
                  <a:cubicBezTo>
                    <a:pt x="0" y="11634"/>
                    <a:pt x="4" y="11630"/>
                    <a:pt x="8" y="11630"/>
                  </a:cubicBezTo>
                  <a:cubicBezTo>
                    <a:pt x="13" y="11630"/>
                    <a:pt x="16" y="11634"/>
                    <a:pt x="16" y="11638"/>
                  </a:cubicBezTo>
                  <a:close/>
                  <a:moveTo>
                    <a:pt x="16" y="11670"/>
                  </a:moveTo>
                  <a:lnTo>
                    <a:pt x="16" y="11670"/>
                  </a:lnTo>
                  <a:cubicBezTo>
                    <a:pt x="16" y="11675"/>
                    <a:pt x="13" y="11678"/>
                    <a:pt x="8" y="11678"/>
                  </a:cubicBezTo>
                  <a:cubicBezTo>
                    <a:pt x="4" y="11678"/>
                    <a:pt x="0" y="11675"/>
                    <a:pt x="0" y="11670"/>
                  </a:cubicBezTo>
                  <a:lnTo>
                    <a:pt x="0" y="11670"/>
                  </a:lnTo>
                  <a:cubicBezTo>
                    <a:pt x="0" y="11666"/>
                    <a:pt x="4" y="11662"/>
                    <a:pt x="8" y="11662"/>
                  </a:cubicBezTo>
                  <a:cubicBezTo>
                    <a:pt x="13" y="11662"/>
                    <a:pt x="16" y="11666"/>
                    <a:pt x="16" y="11670"/>
                  </a:cubicBezTo>
                  <a:close/>
                  <a:moveTo>
                    <a:pt x="16" y="11702"/>
                  </a:moveTo>
                  <a:lnTo>
                    <a:pt x="16" y="11703"/>
                  </a:lnTo>
                  <a:cubicBezTo>
                    <a:pt x="16" y="11707"/>
                    <a:pt x="13" y="11711"/>
                    <a:pt x="8" y="11711"/>
                  </a:cubicBezTo>
                  <a:cubicBezTo>
                    <a:pt x="4" y="11711"/>
                    <a:pt x="0" y="11707"/>
                    <a:pt x="0" y="11703"/>
                  </a:cubicBezTo>
                  <a:lnTo>
                    <a:pt x="0" y="11702"/>
                  </a:lnTo>
                  <a:cubicBezTo>
                    <a:pt x="0" y="11698"/>
                    <a:pt x="4" y="11694"/>
                    <a:pt x="8" y="11694"/>
                  </a:cubicBezTo>
                  <a:cubicBezTo>
                    <a:pt x="13" y="11694"/>
                    <a:pt x="16" y="11698"/>
                    <a:pt x="16" y="11702"/>
                  </a:cubicBezTo>
                  <a:close/>
                  <a:moveTo>
                    <a:pt x="16" y="11735"/>
                  </a:moveTo>
                  <a:lnTo>
                    <a:pt x="16" y="11735"/>
                  </a:lnTo>
                  <a:cubicBezTo>
                    <a:pt x="16" y="11739"/>
                    <a:pt x="13" y="11743"/>
                    <a:pt x="8" y="11743"/>
                  </a:cubicBezTo>
                  <a:cubicBezTo>
                    <a:pt x="4" y="11743"/>
                    <a:pt x="0" y="11739"/>
                    <a:pt x="0" y="11735"/>
                  </a:cubicBezTo>
                  <a:lnTo>
                    <a:pt x="0" y="11735"/>
                  </a:lnTo>
                  <a:cubicBezTo>
                    <a:pt x="0" y="11730"/>
                    <a:pt x="4" y="11727"/>
                    <a:pt x="8" y="11727"/>
                  </a:cubicBezTo>
                  <a:cubicBezTo>
                    <a:pt x="13" y="11727"/>
                    <a:pt x="16" y="11730"/>
                    <a:pt x="16" y="11735"/>
                  </a:cubicBezTo>
                  <a:close/>
                  <a:moveTo>
                    <a:pt x="16" y="11767"/>
                  </a:moveTo>
                  <a:lnTo>
                    <a:pt x="16" y="11767"/>
                  </a:lnTo>
                  <a:cubicBezTo>
                    <a:pt x="16" y="11771"/>
                    <a:pt x="13" y="11775"/>
                    <a:pt x="8" y="11775"/>
                  </a:cubicBezTo>
                  <a:cubicBezTo>
                    <a:pt x="4" y="11775"/>
                    <a:pt x="0" y="11771"/>
                    <a:pt x="0" y="11767"/>
                  </a:cubicBezTo>
                  <a:lnTo>
                    <a:pt x="0" y="11767"/>
                  </a:lnTo>
                  <a:cubicBezTo>
                    <a:pt x="0" y="11762"/>
                    <a:pt x="4" y="11759"/>
                    <a:pt x="8" y="11759"/>
                  </a:cubicBezTo>
                  <a:cubicBezTo>
                    <a:pt x="13" y="11759"/>
                    <a:pt x="16" y="11762"/>
                    <a:pt x="16" y="11767"/>
                  </a:cubicBezTo>
                  <a:close/>
                  <a:moveTo>
                    <a:pt x="16" y="11799"/>
                  </a:moveTo>
                  <a:lnTo>
                    <a:pt x="16" y="11799"/>
                  </a:lnTo>
                  <a:cubicBezTo>
                    <a:pt x="16" y="11803"/>
                    <a:pt x="13" y="11807"/>
                    <a:pt x="8" y="11807"/>
                  </a:cubicBezTo>
                  <a:cubicBezTo>
                    <a:pt x="4" y="11807"/>
                    <a:pt x="0" y="11803"/>
                    <a:pt x="0" y="11799"/>
                  </a:cubicBezTo>
                  <a:lnTo>
                    <a:pt x="0" y="11799"/>
                  </a:lnTo>
                  <a:cubicBezTo>
                    <a:pt x="0" y="11794"/>
                    <a:pt x="4" y="11791"/>
                    <a:pt x="8" y="11791"/>
                  </a:cubicBezTo>
                  <a:cubicBezTo>
                    <a:pt x="13" y="11791"/>
                    <a:pt x="16" y="11794"/>
                    <a:pt x="16" y="11799"/>
                  </a:cubicBezTo>
                  <a:close/>
                  <a:moveTo>
                    <a:pt x="16" y="11831"/>
                  </a:moveTo>
                  <a:lnTo>
                    <a:pt x="16" y="11831"/>
                  </a:lnTo>
                  <a:cubicBezTo>
                    <a:pt x="16" y="11835"/>
                    <a:pt x="13" y="11839"/>
                    <a:pt x="8" y="11839"/>
                  </a:cubicBezTo>
                  <a:cubicBezTo>
                    <a:pt x="4" y="11839"/>
                    <a:pt x="0" y="11835"/>
                    <a:pt x="0" y="11831"/>
                  </a:cubicBezTo>
                  <a:lnTo>
                    <a:pt x="0" y="11831"/>
                  </a:lnTo>
                  <a:cubicBezTo>
                    <a:pt x="0" y="11826"/>
                    <a:pt x="4" y="11823"/>
                    <a:pt x="8" y="11823"/>
                  </a:cubicBezTo>
                  <a:cubicBezTo>
                    <a:pt x="13" y="11823"/>
                    <a:pt x="16" y="11826"/>
                    <a:pt x="16" y="11831"/>
                  </a:cubicBezTo>
                  <a:close/>
                  <a:moveTo>
                    <a:pt x="16" y="11863"/>
                  </a:moveTo>
                  <a:lnTo>
                    <a:pt x="16" y="11863"/>
                  </a:lnTo>
                  <a:cubicBezTo>
                    <a:pt x="16" y="11867"/>
                    <a:pt x="13" y="11871"/>
                    <a:pt x="8" y="11871"/>
                  </a:cubicBezTo>
                  <a:cubicBezTo>
                    <a:pt x="4" y="11871"/>
                    <a:pt x="0" y="11867"/>
                    <a:pt x="0" y="11863"/>
                  </a:cubicBezTo>
                  <a:lnTo>
                    <a:pt x="0" y="11863"/>
                  </a:lnTo>
                  <a:cubicBezTo>
                    <a:pt x="0" y="11858"/>
                    <a:pt x="4" y="11855"/>
                    <a:pt x="8" y="11855"/>
                  </a:cubicBezTo>
                  <a:cubicBezTo>
                    <a:pt x="13" y="11855"/>
                    <a:pt x="16" y="11858"/>
                    <a:pt x="16" y="11863"/>
                  </a:cubicBezTo>
                  <a:close/>
                  <a:moveTo>
                    <a:pt x="16" y="11895"/>
                  </a:moveTo>
                  <a:lnTo>
                    <a:pt x="16" y="11895"/>
                  </a:lnTo>
                  <a:cubicBezTo>
                    <a:pt x="16" y="11899"/>
                    <a:pt x="13" y="11903"/>
                    <a:pt x="8" y="11903"/>
                  </a:cubicBezTo>
                  <a:cubicBezTo>
                    <a:pt x="4" y="11903"/>
                    <a:pt x="0" y="11899"/>
                    <a:pt x="0" y="11895"/>
                  </a:cubicBezTo>
                  <a:lnTo>
                    <a:pt x="0" y="11895"/>
                  </a:lnTo>
                  <a:cubicBezTo>
                    <a:pt x="0" y="11890"/>
                    <a:pt x="4" y="11887"/>
                    <a:pt x="8" y="11887"/>
                  </a:cubicBezTo>
                  <a:cubicBezTo>
                    <a:pt x="13" y="11887"/>
                    <a:pt x="16" y="11890"/>
                    <a:pt x="16" y="11895"/>
                  </a:cubicBezTo>
                  <a:close/>
                  <a:moveTo>
                    <a:pt x="16" y="11927"/>
                  </a:moveTo>
                  <a:lnTo>
                    <a:pt x="16" y="11927"/>
                  </a:lnTo>
                  <a:cubicBezTo>
                    <a:pt x="16" y="11931"/>
                    <a:pt x="13" y="11935"/>
                    <a:pt x="8" y="11935"/>
                  </a:cubicBezTo>
                  <a:cubicBezTo>
                    <a:pt x="4" y="11935"/>
                    <a:pt x="0" y="11931"/>
                    <a:pt x="0" y="11927"/>
                  </a:cubicBezTo>
                  <a:lnTo>
                    <a:pt x="0" y="11927"/>
                  </a:lnTo>
                  <a:cubicBezTo>
                    <a:pt x="0" y="11922"/>
                    <a:pt x="4" y="11919"/>
                    <a:pt x="8" y="11919"/>
                  </a:cubicBezTo>
                  <a:cubicBezTo>
                    <a:pt x="13" y="11919"/>
                    <a:pt x="16" y="11922"/>
                    <a:pt x="16" y="11927"/>
                  </a:cubicBezTo>
                  <a:close/>
                  <a:moveTo>
                    <a:pt x="16" y="11959"/>
                  </a:moveTo>
                  <a:lnTo>
                    <a:pt x="16" y="11959"/>
                  </a:lnTo>
                  <a:cubicBezTo>
                    <a:pt x="16" y="11963"/>
                    <a:pt x="13" y="11967"/>
                    <a:pt x="8" y="11967"/>
                  </a:cubicBezTo>
                  <a:cubicBezTo>
                    <a:pt x="4" y="11967"/>
                    <a:pt x="0" y="11963"/>
                    <a:pt x="0" y="11959"/>
                  </a:cubicBezTo>
                  <a:lnTo>
                    <a:pt x="0" y="11959"/>
                  </a:lnTo>
                  <a:cubicBezTo>
                    <a:pt x="0" y="11954"/>
                    <a:pt x="4" y="11951"/>
                    <a:pt x="8" y="11951"/>
                  </a:cubicBezTo>
                  <a:cubicBezTo>
                    <a:pt x="13" y="11951"/>
                    <a:pt x="16" y="11954"/>
                    <a:pt x="16" y="11959"/>
                  </a:cubicBezTo>
                  <a:close/>
                  <a:moveTo>
                    <a:pt x="16" y="11991"/>
                  </a:moveTo>
                  <a:lnTo>
                    <a:pt x="16" y="11991"/>
                  </a:lnTo>
                  <a:cubicBezTo>
                    <a:pt x="16" y="11995"/>
                    <a:pt x="13" y="11999"/>
                    <a:pt x="8" y="11999"/>
                  </a:cubicBezTo>
                  <a:cubicBezTo>
                    <a:pt x="4" y="11999"/>
                    <a:pt x="0" y="11995"/>
                    <a:pt x="0" y="11991"/>
                  </a:cubicBezTo>
                  <a:lnTo>
                    <a:pt x="0" y="11991"/>
                  </a:lnTo>
                  <a:cubicBezTo>
                    <a:pt x="0" y="11986"/>
                    <a:pt x="4" y="11983"/>
                    <a:pt x="8" y="11983"/>
                  </a:cubicBezTo>
                  <a:cubicBezTo>
                    <a:pt x="13" y="11983"/>
                    <a:pt x="16" y="11986"/>
                    <a:pt x="16" y="11991"/>
                  </a:cubicBezTo>
                  <a:close/>
                  <a:moveTo>
                    <a:pt x="16" y="12023"/>
                  </a:moveTo>
                  <a:lnTo>
                    <a:pt x="16" y="12023"/>
                  </a:lnTo>
                  <a:cubicBezTo>
                    <a:pt x="16" y="12027"/>
                    <a:pt x="13" y="12031"/>
                    <a:pt x="8" y="12031"/>
                  </a:cubicBezTo>
                  <a:cubicBezTo>
                    <a:pt x="4" y="12031"/>
                    <a:pt x="0" y="12027"/>
                    <a:pt x="0" y="12023"/>
                  </a:cubicBezTo>
                  <a:lnTo>
                    <a:pt x="0" y="12023"/>
                  </a:lnTo>
                  <a:cubicBezTo>
                    <a:pt x="0" y="12018"/>
                    <a:pt x="4" y="12015"/>
                    <a:pt x="8" y="12015"/>
                  </a:cubicBezTo>
                  <a:cubicBezTo>
                    <a:pt x="13" y="12015"/>
                    <a:pt x="16" y="12018"/>
                    <a:pt x="16" y="12023"/>
                  </a:cubicBezTo>
                  <a:close/>
                  <a:moveTo>
                    <a:pt x="16" y="12055"/>
                  </a:moveTo>
                  <a:lnTo>
                    <a:pt x="16" y="12055"/>
                  </a:lnTo>
                  <a:cubicBezTo>
                    <a:pt x="16" y="12059"/>
                    <a:pt x="13" y="12063"/>
                    <a:pt x="8" y="12063"/>
                  </a:cubicBezTo>
                  <a:cubicBezTo>
                    <a:pt x="4" y="12063"/>
                    <a:pt x="0" y="12059"/>
                    <a:pt x="0" y="12055"/>
                  </a:cubicBezTo>
                  <a:lnTo>
                    <a:pt x="0" y="12055"/>
                  </a:lnTo>
                  <a:cubicBezTo>
                    <a:pt x="0" y="12050"/>
                    <a:pt x="4" y="12047"/>
                    <a:pt x="8" y="12047"/>
                  </a:cubicBezTo>
                  <a:cubicBezTo>
                    <a:pt x="13" y="12047"/>
                    <a:pt x="16" y="12050"/>
                    <a:pt x="16" y="12055"/>
                  </a:cubicBezTo>
                  <a:close/>
                  <a:moveTo>
                    <a:pt x="16" y="12087"/>
                  </a:moveTo>
                  <a:lnTo>
                    <a:pt x="16" y="12087"/>
                  </a:lnTo>
                  <a:cubicBezTo>
                    <a:pt x="16" y="12091"/>
                    <a:pt x="13" y="12095"/>
                    <a:pt x="8" y="12095"/>
                  </a:cubicBezTo>
                  <a:cubicBezTo>
                    <a:pt x="4" y="12095"/>
                    <a:pt x="0" y="12091"/>
                    <a:pt x="0" y="12087"/>
                  </a:cubicBezTo>
                  <a:lnTo>
                    <a:pt x="0" y="12087"/>
                  </a:lnTo>
                  <a:cubicBezTo>
                    <a:pt x="0" y="12082"/>
                    <a:pt x="4" y="12079"/>
                    <a:pt x="8" y="12079"/>
                  </a:cubicBezTo>
                  <a:cubicBezTo>
                    <a:pt x="13" y="12079"/>
                    <a:pt x="16" y="12082"/>
                    <a:pt x="16" y="12087"/>
                  </a:cubicBezTo>
                  <a:close/>
                  <a:moveTo>
                    <a:pt x="16" y="12119"/>
                  </a:moveTo>
                  <a:lnTo>
                    <a:pt x="16" y="12119"/>
                  </a:lnTo>
                  <a:cubicBezTo>
                    <a:pt x="16" y="12123"/>
                    <a:pt x="13" y="12127"/>
                    <a:pt x="8" y="12127"/>
                  </a:cubicBezTo>
                  <a:cubicBezTo>
                    <a:pt x="4" y="12127"/>
                    <a:pt x="0" y="12123"/>
                    <a:pt x="0" y="12119"/>
                  </a:cubicBezTo>
                  <a:lnTo>
                    <a:pt x="0" y="12119"/>
                  </a:lnTo>
                  <a:cubicBezTo>
                    <a:pt x="0" y="12114"/>
                    <a:pt x="4" y="12111"/>
                    <a:pt x="8" y="12111"/>
                  </a:cubicBezTo>
                  <a:cubicBezTo>
                    <a:pt x="13" y="12111"/>
                    <a:pt x="16" y="12114"/>
                    <a:pt x="16" y="12119"/>
                  </a:cubicBezTo>
                  <a:close/>
                  <a:moveTo>
                    <a:pt x="16" y="12151"/>
                  </a:moveTo>
                  <a:lnTo>
                    <a:pt x="16" y="12151"/>
                  </a:lnTo>
                  <a:cubicBezTo>
                    <a:pt x="16" y="12155"/>
                    <a:pt x="13" y="12159"/>
                    <a:pt x="8" y="12159"/>
                  </a:cubicBezTo>
                  <a:cubicBezTo>
                    <a:pt x="4" y="12159"/>
                    <a:pt x="0" y="12155"/>
                    <a:pt x="0" y="12151"/>
                  </a:cubicBezTo>
                  <a:lnTo>
                    <a:pt x="0" y="12151"/>
                  </a:lnTo>
                  <a:cubicBezTo>
                    <a:pt x="0" y="12146"/>
                    <a:pt x="4" y="12143"/>
                    <a:pt x="8" y="12143"/>
                  </a:cubicBezTo>
                  <a:cubicBezTo>
                    <a:pt x="13" y="12143"/>
                    <a:pt x="16" y="12146"/>
                    <a:pt x="16" y="12151"/>
                  </a:cubicBezTo>
                  <a:close/>
                  <a:moveTo>
                    <a:pt x="16" y="12183"/>
                  </a:moveTo>
                  <a:lnTo>
                    <a:pt x="16" y="12183"/>
                  </a:lnTo>
                  <a:cubicBezTo>
                    <a:pt x="16" y="12187"/>
                    <a:pt x="13" y="12191"/>
                    <a:pt x="8" y="12191"/>
                  </a:cubicBezTo>
                  <a:cubicBezTo>
                    <a:pt x="4" y="12191"/>
                    <a:pt x="0" y="12187"/>
                    <a:pt x="0" y="12183"/>
                  </a:cubicBezTo>
                  <a:lnTo>
                    <a:pt x="0" y="12183"/>
                  </a:lnTo>
                  <a:cubicBezTo>
                    <a:pt x="0" y="12178"/>
                    <a:pt x="4" y="12175"/>
                    <a:pt x="8" y="12175"/>
                  </a:cubicBezTo>
                  <a:cubicBezTo>
                    <a:pt x="13" y="12175"/>
                    <a:pt x="16" y="12178"/>
                    <a:pt x="16" y="12183"/>
                  </a:cubicBezTo>
                  <a:close/>
                  <a:moveTo>
                    <a:pt x="16" y="12215"/>
                  </a:moveTo>
                  <a:lnTo>
                    <a:pt x="16" y="12215"/>
                  </a:lnTo>
                  <a:cubicBezTo>
                    <a:pt x="16" y="12219"/>
                    <a:pt x="13" y="12223"/>
                    <a:pt x="8" y="12223"/>
                  </a:cubicBezTo>
                  <a:cubicBezTo>
                    <a:pt x="4" y="12223"/>
                    <a:pt x="0" y="12219"/>
                    <a:pt x="0" y="12215"/>
                  </a:cubicBezTo>
                  <a:lnTo>
                    <a:pt x="0" y="12215"/>
                  </a:lnTo>
                  <a:cubicBezTo>
                    <a:pt x="0" y="12210"/>
                    <a:pt x="4" y="12207"/>
                    <a:pt x="8" y="12207"/>
                  </a:cubicBezTo>
                  <a:cubicBezTo>
                    <a:pt x="13" y="12207"/>
                    <a:pt x="16" y="12210"/>
                    <a:pt x="16" y="12215"/>
                  </a:cubicBezTo>
                  <a:close/>
                  <a:moveTo>
                    <a:pt x="16" y="12247"/>
                  </a:moveTo>
                  <a:lnTo>
                    <a:pt x="16" y="12247"/>
                  </a:lnTo>
                  <a:cubicBezTo>
                    <a:pt x="16" y="12251"/>
                    <a:pt x="13" y="12255"/>
                    <a:pt x="8" y="12255"/>
                  </a:cubicBezTo>
                  <a:cubicBezTo>
                    <a:pt x="4" y="12255"/>
                    <a:pt x="0" y="12251"/>
                    <a:pt x="0" y="12247"/>
                  </a:cubicBezTo>
                  <a:lnTo>
                    <a:pt x="0" y="12247"/>
                  </a:lnTo>
                  <a:cubicBezTo>
                    <a:pt x="0" y="12242"/>
                    <a:pt x="4" y="12239"/>
                    <a:pt x="8" y="12239"/>
                  </a:cubicBezTo>
                  <a:cubicBezTo>
                    <a:pt x="13" y="12239"/>
                    <a:pt x="16" y="12242"/>
                    <a:pt x="16" y="12247"/>
                  </a:cubicBezTo>
                  <a:close/>
                  <a:moveTo>
                    <a:pt x="16" y="12279"/>
                  </a:moveTo>
                  <a:lnTo>
                    <a:pt x="16" y="12279"/>
                  </a:lnTo>
                  <a:cubicBezTo>
                    <a:pt x="16" y="12283"/>
                    <a:pt x="13" y="12287"/>
                    <a:pt x="8" y="12287"/>
                  </a:cubicBezTo>
                  <a:cubicBezTo>
                    <a:pt x="4" y="12287"/>
                    <a:pt x="0" y="12283"/>
                    <a:pt x="0" y="12279"/>
                  </a:cubicBezTo>
                  <a:lnTo>
                    <a:pt x="0" y="12279"/>
                  </a:lnTo>
                  <a:cubicBezTo>
                    <a:pt x="0" y="12274"/>
                    <a:pt x="4" y="12271"/>
                    <a:pt x="8" y="12271"/>
                  </a:cubicBezTo>
                  <a:cubicBezTo>
                    <a:pt x="13" y="12271"/>
                    <a:pt x="16" y="12274"/>
                    <a:pt x="16" y="12279"/>
                  </a:cubicBezTo>
                  <a:close/>
                  <a:moveTo>
                    <a:pt x="16" y="12311"/>
                  </a:moveTo>
                  <a:lnTo>
                    <a:pt x="16" y="12311"/>
                  </a:lnTo>
                  <a:cubicBezTo>
                    <a:pt x="16" y="12315"/>
                    <a:pt x="13" y="12319"/>
                    <a:pt x="8" y="12319"/>
                  </a:cubicBezTo>
                  <a:cubicBezTo>
                    <a:pt x="4" y="12319"/>
                    <a:pt x="0" y="12315"/>
                    <a:pt x="0" y="12311"/>
                  </a:cubicBezTo>
                  <a:lnTo>
                    <a:pt x="0" y="12311"/>
                  </a:lnTo>
                  <a:cubicBezTo>
                    <a:pt x="0" y="12306"/>
                    <a:pt x="4" y="12303"/>
                    <a:pt x="8" y="12303"/>
                  </a:cubicBezTo>
                  <a:cubicBezTo>
                    <a:pt x="13" y="12303"/>
                    <a:pt x="16" y="12306"/>
                    <a:pt x="16" y="12311"/>
                  </a:cubicBezTo>
                  <a:close/>
                  <a:moveTo>
                    <a:pt x="16" y="12343"/>
                  </a:moveTo>
                  <a:lnTo>
                    <a:pt x="16" y="12343"/>
                  </a:lnTo>
                  <a:cubicBezTo>
                    <a:pt x="16" y="12347"/>
                    <a:pt x="13" y="12351"/>
                    <a:pt x="8" y="12351"/>
                  </a:cubicBezTo>
                  <a:cubicBezTo>
                    <a:pt x="4" y="12351"/>
                    <a:pt x="0" y="12347"/>
                    <a:pt x="0" y="12343"/>
                  </a:cubicBezTo>
                  <a:lnTo>
                    <a:pt x="0" y="12343"/>
                  </a:lnTo>
                  <a:cubicBezTo>
                    <a:pt x="0" y="12338"/>
                    <a:pt x="4" y="12335"/>
                    <a:pt x="8" y="12335"/>
                  </a:cubicBezTo>
                  <a:cubicBezTo>
                    <a:pt x="13" y="12335"/>
                    <a:pt x="16" y="12338"/>
                    <a:pt x="16" y="12343"/>
                  </a:cubicBezTo>
                  <a:close/>
                  <a:moveTo>
                    <a:pt x="16" y="12375"/>
                  </a:moveTo>
                  <a:lnTo>
                    <a:pt x="16" y="12375"/>
                  </a:lnTo>
                  <a:cubicBezTo>
                    <a:pt x="16" y="12379"/>
                    <a:pt x="13" y="12383"/>
                    <a:pt x="8" y="12383"/>
                  </a:cubicBezTo>
                  <a:cubicBezTo>
                    <a:pt x="4" y="12383"/>
                    <a:pt x="0" y="12379"/>
                    <a:pt x="0" y="12375"/>
                  </a:cubicBezTo>
                  <a:lnTo>
                    <a:pt x="0" y="12375"/>
                  </a:lnTo>
                  <a:cubicBezTo>
                    <a:pt x="0" y="12370"/>
                    <a:pt x="4" y="12367"/>
                    <a:pt x="8" y="12367"/>
                  </a:cubicBezTo>
                  <a:cubicBezTo>
                    <a:pt x="13" y="12367"/>
                    <a:pt x="16" y="12370"/>
                    <a:pt x="16" y="12375"/>
                  </a:cubicBezTo>
                  <a:close/>
                  <a:moveTo>
                    <a:pt x="16" y="12407"/>
                  </a:moveTo>
                  <a:lnTo>
                    <a:pt x="16" y="12407"/>
                  </a:lnTo>
                  <a:cubicBezTo>
                    <a:pt x="16" y="12411"/>
                    <a:pt x="13" y="12415"/>
                    <a:pt x="8" y="12415"/>
                  </a:cubicBezTo>
                  <a:cubicBezTo>
                    <a:pt x="4" y="12415"/>
                    <a:pt x="0" y="12411"/>
                    <a:pt x="0" y="12407"/>
                  </a:cubicBezTo>
                  <a:lnTo>
                    <a:pt x="0" y="12407"/>
                  </a:lnTo>
                  <a:cubicBezTo>
                    <a:pt x="0" y="12402"/>
                    <a:pt x="4" y="12399"/>
                    <a:pt x="8" y="12399"/>
                  </a:cubicBezTo>
                  <a:cubicBezTo>
                    <a:pt x="13" y="12399"/>
                    <a:pt x="16" y="12402"/>
                    <a:pt x="16" y="12407"/>
                  </a:cubicBezTo>
                  <a:close/>
                  <a:moveTo>
                    <a:pt x="16" y="12439"/>
                  </a:moveTo>
                  <a:lnTo>
                    <a:pt x="16" y="12439"/>
                  </a:lnTo>
                  <a:cubicBezTo>
                    <a:pt x="16" y="12443"/>
                    <a:pt x="13" y="12447"/>
                    <a:pt x="8" y="12447"/>
                  </a:cubicBezTo>
                  <a:cubicBezTo>
                    <a:pt x="4" y="12447"/>
                    <a:pt x="0" y="12443"/>
                    <a:pt x="0" y="12439"/>
                  </a:cubicBezTo>
                  <a:lnTo>
                    <a:pt x="0" y="12439"/>
                  </a:lnTo>
                  <a:cubicBezTo>
                    <a:pt x="0" y="12434"/>
                    <a:pt x="4" y="12431"/>
                    <a:pt x="8" y="12431"/>
                  </a:cubicBezTo>
                  <a:cubicBezTo>
                    <a:pt x="13" y="12431"/>
                    <a:pt x="16" y="12434"/>
                    <a:pt x="16" y="12439"/>
                  </a:cubicBezTo>
                  <a:close/>
                  <a:moveTo>
                    <a:pt x="16" y="12471"/>
                  </a:moveTo>
                  <a:lnTo>
                    <a:pt x="16" y="12471"/>
                  </a:lnTo>
                  <a:cubicBezTo>
                    <a:pt x="16" y="12475"/>
                    <a:pt x="13" y="12479"/>
                    <a:pt x="8" y="12479"/>
                  </a:cubicBezTo>
                  <a:cubicBezTo>
                    <a:pt x="4" y="12479"/>
                    <a:pt x="0" y="12475"/>
                    <a:pt x="0" y="12471"/>
                  </a:cubicBezTo>
                  <a:lnTo>
                    <a:pt x="0" y="12471"/>
                  </a:lnTo>
                  <a:cubicBezTo>
                    <a:pt x="0" y="12466"/>
                    <a:pt x="4" y="12463"/>
                    <a:pt x="8" y="12463"/>
                  </a:cubicBezTo>
                  <a:cubicBezTo>
                    <a:pt x="13" y="12463"/>
                    <a:pt x="16" y="12466"/>
                    <a:pt x="16" y="12471"/>
                  </a:cubicBezTo>
                  <a:close/>
                  <a:moveTo>
                    <a:pt x="16" y="12503"/>
                  </a:moveTo>
                  <a:lnTo>
                    <a:pt x="16" y="12503"/>
                  </a:lnTo>
                  <a:cubicBezTo>
                    <a:pt x="16" y="12507"/>
                    <a:pt x="13" y="12511"/>
                    <a:pt x="8" y="12511"/>
                  </a:cubicBezTo>
                  <a:cubicBezTo>
                    <a:pt x="4" y="12511"/>
                    <a:pt x="0" y="12507"/>
                    <a:pt x="0" y="12503"/>
                  </a:cubicBezTo>
                  <a:lnTo>
                    <a:pt x="0" y="12503"/>
                  </a:lnTo>
                  <a:cubicBezTo>
                    <a:pt x="0" y="12498"/>
                    <a:pt x="4" y="12495"/>
                    <a:pt x="8" y="12495"/>
                  </a:cubicBezTo>
                  <a:cubicBezTo>
                    <a:pt x="13" y="12495"/>
                    <a:pt x="16" y="12498"/>
                    <a:pt x="16" y="12503"/>
                  </a:cubicBezTo>
                  <a:close/>
                  <a:moveTo>
                    <a:pt x="16" y="12535"/>
                  </a:moveTo>
                  <a:lnTo>
                    <a:pt x="16" y="12535"/>
                  </a:lnTo>
                  <a:cubicBezTo>
                    <a:pt x="16" y="12539"/>
                    <a:pt x="13" y="12543"/>
                    <a:pt x="8" y="12543"/>
                  </a:cubicBezTo>
                  <a:cubicBezTo>
                    <a:pt x="4" y="12543"/>
                    <a:pt x="0" y="12539"/>
                    <a:pt x="0" y="12535"/>
                  </a:cubicBezTo>
                  <a:lnTo>
                    <a:pt x="0" y="12535"/>
                  </a:lnTo>
                  <a:cubicBezTo>
                    <a:pt x="0" y="12531"/>
                    <a:pt x="4" y="12527"/>
                    <a:pt x="8" y="12527"/>
                  </a:cubicBezTo>
                  <a:cubicBezTo>
                    <a:pt x="13" y="12527"/>
                    <a:pt x="16" y="12531"/>
                    <a:pt x="16" y="12535"/>
                  </a:cubicBezTo>
                  <a:close/>
                  <a:moveTo>
                    <a:pt x="16" y="12567"/>
                  </a:moveTo>
                  <a:lnTo>
                    <a:pt x="16" y="12567"/>
                  </a:lnTo>
                  <a:cubicBezTo>
                    <a:pt x="16" y="12571"/>
                    <a:pt x="13" y="12575"/>
                    <a:pt x="8" y="12575"/>
                  </a:cubicBezTo>
                  <a:cubicBezTo>
                    <a:pt x="4" y="12575"/>
                    <a:pt x="0" y="12571"/>
                    <a:pt x="0" y="12567"/>
                  </a:cubicBezTo>
                  <a:lnTo>
                    <a:pt x="0" y="12567"/>
                  </a:lnTo>
                  <a:cubicBezTo>
                    <a:pt x="0" y="12563"/>
                    <a:pt x="4" y="12559"/>
                    <a:pt x="8" y="12559"/>
                  </a:cubicBezTo>
                  <a:cubicBezTo>
                    <a:pt x="13" y="12559"/>
                    <a:pt x="16" y="12563"/>
                    <a:pt x="16" y="12567"/>
                  </a:cubicBezTo>
                  <a:close/>
                  <a:moveTo>
                    <a:pt x="16" y="12599"/>
                  </a:moveTo>
                  <a:lnTo>
                    <a:pt x="16" y="12599"/>
                  </a:lnTo>
                  <a:cubicBezTo>
                    <a:pt x="16" y="12603"/>
                    <a:pt x="13" y="12607"/>
                    <a:pt x="8" y="12607"/>
                  </a:cubicBezTo>
                  <a:cubicBezTo>
                    <a:pt x="4" y="12607"/>
                    <a:pt x="0" y="12603"/>
                    <a:pt x="0" y="12599"/>
                  </a:cubicBezTo>
                  <a:lnTo>
                    <a:pt x="0" y="12599"/>
                  </a:lnTo>
                  <a:cubicBezTo>
                    <a:pt x="0" y="12595"/>
                    <a:pt x="4" y="12591"/>
                    <a:pt x="8" y="12591"/>
                  </a:cubicBezTo>
                  <a:cubicBezTo>
                    <a:pt x="13" y="12591"/>
                    <a:pt x="16" y="12595"/>
                    <a:pt x="16" y="12599"/>
                  </a:cubicBezTo>
                  <a:close/>
                  <a:moveTo>
                    <a:pt x="16" y="12631"/>
                  </a:moveTo>
                  <a:lnTo>
                    <a:pt x="16" y="12631"/>
                  </a:lnTo>
                  <a:cubicBezTo>
                    <a:pt x="16" y="12635"/>
                    <a:pt x="13" y="12639"/>
                    <a:pt x="8" y="12639"/>
                  </a:cubicBezTo>
                  <a:cubicBezTo>
                    <a:pt x="4" y="12639"/>
                    <a:pt x="0" y="12635"/>
                    <a:pt x="0" y="12631"/>
                  </a:cubicBezTo>
                  <a:lnTo>
                    <a:pt x="0" y="12631"/>
                  </a:lnTo>
                  <a:cubicBezTo>
                    <a:pt x="0" y="12627"/>
                    <a:pt x="4" y="12623"/>
                    <a:pt x="8" y="12623"/>
                  </a:cubicBezTo>
                  <a:cubicBezTo>
                    <a:pt x="13" y="12623"/>
                    <a:pt x="16" y="12627"/>
                    <a:pt x="16" y="12631"/>
                  </a:cubicBezTo>
                  <a:close/>
                  <a:moveTo>
                    <a:pt x="16" y="12663"/>
                  </a:moveTo>
                  <a:lnTo>
                    <a:pt x="16" y="12663"/>
                  </a:lnTo>
                  <a:cubicBezTo>
                    <a:pt x="16" y="12667"/>
                    <a:pt x="13" y="12671"/>
                    <a:pt x="8" y="12671"/>
                  </a:cubicBezTo>
                  <a:cubicBezTo>
                    <a:pt x="4" y="12671"/>
                    <a:pt x="0" y="12667"/>
                    <a:pt x="0" y="12663"/>
                  </a:cubicBezTo>
                  <a:lnTo>
                    <a:pt x="0" y="12663"/>
                  </a:lnTo>
                  <a:cubicBezTo>
                    <a:pt x="0" y="12659"/>
                    <a:pt x="4" y="12655"/>
                    <a:pt x="8" y="12655"/>
                  </a:cubicBezTo>
                  <a:cubicBezTo>
                    <a:pt x="13" y="12655"/>
                    <a:pt x="16" y="12659"/>
                    <a:pt x="16" y="12663"/>
                  </a:cubicBezTo>
                  <a:close/>
                  <a:moveTo>
                    <a:pt x="16" y="12695"/>
                  </a:moveTo>
                  <a:lnTo>
                    <a:pt x="16" y="12695"/>
                  </a:lnTo>
                  <a:cubicBezTo>
                    <a:pt x="16" y="12699"/>
                    <a:pt x="13" y="12703"/>
                    <a:pt x="8" y="12703"/>
                  </a:cubicBezTo>
                  <a:cubicBezTo>
                    <a:pt x="4" y="12703"/>
                    <a:pt x="0" y="12699"/>
                    <a:pt x="0" y="12695"/>
                  </a:cubicBezTo>
                  <a:lnTo>
                    <a:pt x="0" y="12695"/>
                  </a:lnTo>
                  <a:cubicBezTo>
                    <a:pt x="0" y="12691"/>
                    <a:pt x="4" y="12687"/>
                    <a:pt x="8" y="12687"/>
                  </a:cubicBezTo>
                  <a:cubicBezTo>
                    <a:pt x="13" y="12687"/>
                    <a:pt x="16" y="12691"/>
                    <a:pt x="16" y="12695"/>
                  </a:cubicBezTo>
                  <a:close/>
                  <a:moveTo>
                    <a:pt x="16" y="12727"/>
                  </a:moveTo>
                  <a:lnTo>
                    <a:pt x="16" y="12727"/>
                  </a:lnTo>
                  <a:cubicBezTo>
                    <a:pt x="16" y="12731"/>
                    <a:pt x="13" y="12735"/>
                    <a:pt x="8" y="12735"/>
                  </a:cubicBezTo>
                  <a:cubicBezTo>
                    <a:pt x="4" y="12735"/>
                    <a:pt x="0" y="12731"/>
                    <a:pt x="0" y="12727"/>
                  </a:cubicBezTo>
                  <a:lnTo>
                    <a:pt x="0" y="12727"/>
                  </a:lnTo>
                  <a:cubicBezTo>
                    <a:pt x="0" y="12723"/>
                    <a:pt x="4" y="12719"/>
                    <a:pt x="8" y="12719"/>
                  </a:cubicBezTo>
                  <a:cubicBezTo>
                    <a:pt x="13" y="12719"/>
                    <a:pt x="16" y="12723"/>
                    <a:pt x="16" y="12727"/>
                  </a:cubicBezTo>
                  <a:close/>
                  <a:moveTo>
                    <a:pt x="16" y="12759"/>
                  </a:moveTo>
                  <a:lnTo>
                    <a:pt x="16" y="12759"/>
                  </a:lnTo>
                  <a:cubicBezTo>
                    <a:pt x="16" y="12763"/>
                    <a:pt x="13" y="12767"/>
                    <a:pt x="8" y="12767"/>
                  </a:cubicBezTo>
                  <a:cubicBezTo>
                    <a:pt x="4" y="12767"/>
                    <a:pt x="0" y="12763"/>
                    <a:pt x="0" y="12759"/>
                  </a:cubicBezTo>
                  <a:lnTo>
                    <a:pt x="0" y="12759"/>
                  </a:lnTo>
                  <a:cubicBezTo>
                    <a:pt x="0" y="12755"/>
                    <a:pt x="4" y="12751"/>
                    <a:pt x="8" y="12751"/>
                  </a:cubicBezTo>
                  <a:cubicBezTo>
                    <a:pt x="13" y="12751"/>
                    <a:pt x="16" y="12755"/>
                    <a:pt x="16" y="12759"/>
                  </a:cubicBezTo>
                  <a:close/>
                  <a:moveTo>
                    <a:pt x="16" y="12791"/>
                  </a:moveTo>
                  <a:lnTo>
                    <a:pt x="16" y="12791"/>
                  </a:lnTo>
                  <a:cubicBezTo>
                    <a:pt x="16" y="12795"/>
                    <a:pt x="13" y="12799"/>
                    <a:pt x="8" y="12799"/>
                  </a:cubicBezTo>
                  <a:cubicBezTo>
                    <a:pt x="4" y="12799"/>
                    <a:pt x="0" y="12795"/>
                    <a:pt x="0" y="12791"/>
                  </a:cubicBezTo>
                  <a:lnTo>
                    <a:pt x="0" y="12791"/>
                  </a:lnTo>
                  <a:cubicBezTo>
                    <a:pt x="0" y="12787"/>
                    <a:pt x="4" y="12783"/>
                    <a:pt x="8" y="12783"/>
                  </a:cubicBezTo>
                  <a:cubicBezTo>
                    <a:pt x="13" y="12783"/>
                    <a:pt x="16" y="12787"/>
                    <a:pt x="16" y="12791"/>
                  </a:cubicBezTo>
                  <a:close/>
                  <a:moveTo>
                    <a:pt x="16" y="12823"/>
                  </a:moveTo>
                  <a:lnTo>
                    <a:pt x="16" y="12823"/>
                  </a:lnTo>
                  <a:cubicBezTo>
                    <a:pt x="16" y="12827"/>
                    <a:pt x="13" y="12831"/>
                    <a:pt x="8" y="12831"/>
                  </a:cubicBezTo>
                  <a:cubicBezTo>
                    <a:pt x="4" y="12831"/>
                    <a:pt x="0" y="12827"/>
                    <a:pt x="0" y="12823"/>
                  </a:cubicBezTo>
                  <a:lnTo>
                    <a:pt x="0" y="12823"/>
                  </a:lnTo>
                  <a:cubicBezTo>
                    <a:pt x="0" y="12819"/>
                    <a:pt x="4" y="12815"/>
                    <a:pt x="8" y="12815"/>
                  </a:cubicBezTo>
                  <a:cubicBezTo>
                    <a:pt x="13" y="12815"/>
                    <a:pt x="16" y="12819"/>
                    <a:pt x="16" y="12823"/>
                  </a:cubicBezTo>
                  <a:close/>
                  <a:moveTo>
                    <a:pt x="16" y="12855"/>
                  </a:moveTo>
                  <a:lnTo>
                    <a:pt x="16" y="12855"/>
                  </a:lnTo>
                  <a:cubicBezTo>
                    <a:pt x="16" y="12860"/>
                    <a:pt x="13" y="12863"/>
                    <a:pt x="8" y="12863"/>
                  </a:cubicBezTo>
                  <a:cubicBezTo>
                    <a:pt x="4" y="12863"/>
                    <a:pt x="0" y="12860"/>
                    <a:pt x="0" y="12855"/>
                  </a:cubicBezTo>
                  <a:lnTo>
                    <a:pt x="0" y="12855"/>
                  </a:lnTo>
                  <a:cubicBezTo>
                    <a:pt x="0" y="12851"/>
                    <a:pt x="4" y="12847"/>
                    <a:pt x="8" y="12847"/>
                  </a:cubicBezTo>
                  <a:cubicBezTo>
                    <a:pt x="13" y="12847"/>
                    <a:pt x="16" y="12851"/>
                    <a:pt x="16" y="12855"/>
                  </a:cubicBezTo>
                  <a:close/>
                  <a:moveTo>
                    <a:pt x="16" y="12887"/>
                  </a:moveTo>
                  <a:lnTo>
                    <a:pt x="16" y="12887"/>
                  </a:lnTo>
                  <a:cubicBezTo>
                    <a:pt x="16" y="12892"/>
                    <a:pt x="13" y="12895"/>
                    <a:pt x="8" y="12895"/>
                  </a:cubicBezTo>
                  <a:cubicBezTo>
                    <a:pt x="4" y="12895"/>
                    <a:pt x="0" y="12892"/>
                    <a:pt x="0" y="12887"/>
                  </a:cubicBezTo>
                  <a:lnTo>
                    <a:pt x="0" y="12887"/>
                  </a:lnTo>
                  <a:cubicBezTo>
                    <a:pt x="0" y="12883"/>
                    <a:pt x="4" y="12879"/>
                    <a:pt x="8" y="12879"/>
                  </a:cubicBezTo>
                  <a:cubicBezTo>
                    <a:pt x="13" y="12879"/>
                    <a:pt x="16" y="12883"/>
                    <a:pt x="16" y="12887"/>
                  </a:cubicBezTo>
                  <a:close/>
                  <a:moveTo>
                    <a:pt x="16" y="12919"/>
                  </a:moveTo>
                  <a:lnTo>
                    <a:pt x="16" y="12919"/>
                  </a:lnTo>
                  <a:cubicBezTo>
                    <a:pt x="16" y="12924"/>
                    <a:pt x="13" y="12927"/>
                    <a:pt x="8" y="12927"/>
                  </a:cubicBezTo>
                  <a:cubicBezTo>
                    <a:pt x="4" y="12927"/>
                    <a:pt x="0" y="12924"/>
                    <a:pt x="0" y="12919"/>
                  </a:cubicBezTo>
                  <a:lnTo>
                    <a:pt x="0" y="12919"/>
                  </a:lnTo>
                  <a:cubicBezTo>
                    <a:pt x="0" y="12915"/>
                    <a:pt x="4" y="12911"/>
                    <a:pt x="8" y="12911"/>
                  </a:cubicBezTo>
                  <a:cubicBezTo>
                    <a:pt x="13" y="12911"/>
                    <a:pt x="16" y="12915"/>
                    <a:pt x="16" y="12919"/>
                  </a:cubicBezTo>
                  <a:close/>
                  <a:moveTo>
                    <a:pt x="16" y="12951"/>
                  </a:moveTo>
                  <a:lnTo>
                    <a:pt x="16" y="12951"/>
                  </a:lnTo>
                  <a:cubicBezTo>
                    <a:pt x="16" y="12956"/>
                    <a:pt x="13" y="12959"/>
                    <a:pt x="8" y="12959"/>
                  </a:cubicBezTo>
                  <a:cubicBezTo>
                    <a:pt x="4" y="12959"/>
                    <a:pt x="0" y="12956"/>
                    <a:pt x="0" y="12951"/>
                  </a:cubicBezTo>
                  <a:lnTo>
                    <a:pt x="0" y="12951"/>
                  </a:lnTo>
                  <a:cubicBezTo>
                    <a:pt x="0" y="12947"/>
                    <a:pt x="4" y="12943"/>
                    <a:pt x="8" y="12943"/>
                  </a:cubicBezTo>
                  <a:cubicBezTo>
                    <a:pt x="13" y="12943"/>
                    <a:pt x="16" y="12947"/>
                    <a:pt x="16" y="12951"/>
                  </a:cubicBezTo>
                  <a:close/>
                  <a:moveTo>
                    <a:pt x="16" y="12983"/>
                  </a:moveTo>
                  <a:lnTo>
                    <a:pt x="16" y="12983"/>
                  </a:lnTo>
                  <a:cubicBezTo>
                    <a:pt x="16" y="12988"/>
                    <a:pt x="13" y="12991"/>
                    <a:pt x="8" y="12991"/>
                  </a:cubicBezTo>
                  <a:cubicBezTo>
                    <a:pt x="4" y="12991"/>
                    <a:pt x="0" y="12988"/>
                    <a:pt x="0" y="12983"/>
                  </a:cubicBezTo>
                  <a:lnTo>
                    <a:pt x="0" y="12983"/>
                  </a:lnTo>
                  <a:cubicBezTo>
                    <a:pt x="0" y="12979"/>
                    <a:pt x="4" y="12975"/>
                    <a:pt x="8" y="12975"/>
                  </a:cubicBezTo>
                  <a:cubicBezTo>
                    <a:pt x="13" y="12975"/>
                    <a:pt x="16" y="12979"/>
                    <a:pt x="16" y="12983"/>
                  </a:cubicBezTo>
                  <a:close/>
                  <a:moveTo>
                    <a:pt x="16" y="13015"/>
                  </a:moveTo>
                  <a:lnTo>
                    <a:pt x="16" y="13015"/>
                  </a:lnTo>
                  <a:cubicBezTo>
                    <a:pt x="16" y="13020"/>
                    <a:pt x="13" y="13023"/>
                    <a:pt x="8" y="13023"/>
                  </a:cubicBezTo>
                  <a:cubicBezTo>
                    <a:pt x="4" y="13023"/>
                    <a:pt x="0" y="13020"/>
                    <a:pt x="0" y="13015"/>
                  </a:cubicBezTo>
                  <a:lnTo>
                    <a:pt x="0" y="13015"/>
                  </a:lnTo>
                  <a:cubicBezTo>
                    <a:pt x="0" y="13011"/>
                    <a:pt x="4" y="13007"/>
                    <a:pt x="8" y="13007"/>
                  </a:cubicBezTo>
                  <a:cubicBezTo>
                    <a:pt x="13" y="13007"/>
                    <a:pt x="16" y="13011"/>
                    <a:pt x="16" y="13015"/>
                  </a:cubicBezTo>
                  <a:close/>
                  <a:moveTo>
                    <a:pt x="16" y="13047"/>
                  </a:moveTo>
                  <a:lnTo>
                    <a:pt x="16" y="13047"/>
                  </a:lnTo>
                  <a:cubicBezTo>
                    <a:pt x="16" y="13052"/>
                    <a:pt x="13" y="13055"/>
                    <a:pt x="8" y="13055"/>
                  </a:cubicBezTo>
                  <a:cubicBezTo>
                    <a:pt x="4" y="13055"/>
                    <a:pt x="0" y="13052"/>
                    <a:pt x="0" y="13047"/>
                  </a:cubicBezTo>
                  <a:lnTo>
                    <a:pt x="0" y="13047"/>
                  </a:lnTo>
                  <a:cubicBezTo>
                    <a:pt x="0" y="13043"/>
                    <a:pt x="4" y="13039"/>
                    <a:pt x="8" y="13039"/>
                  </a:cubicBezTo>
                  <a:cubicBezTo>
                    <a:pt x="13" y="13039"/>
                    <a:pt x="16" y="13043"/>
                    <a:pt x="16" y="13047"/>
                  </a:cubicBezTo>
                  <a:close/>
                  <a:moveTo>
                    <a:pt x="16" y="13079"/>
                  </a:moveTo>
                  <a:lnTo>
                    <a:pt x="16" y="13079"/>
                  </a:lnTo>
                  <a:cubicBezTo>
                    <a:pt x="16" y="13084"/>
                    <a:pt x="13" y="13087"/>
                    <a:pt x="8" y="13087"/>
                  </a:cubicBezTo>
                  <a:cubicBezTo>
                    <a:pt x="4" y="13087"/>
                    <a:pt x="0" y="13084"/>
                    <a:pt x="0" y="13079"/>
                  </a:cubicBezTo>
                  <a:lnTo>
                    <a:pt x="0" y="13079"/>
                  </a:lnTo>
                  <a:cubicBezTo>
                    <a:pt x="0" y="13075"/>
                    <a:pt x="4" y="13071"/>
                    <a:pt x="8" y="13071"/>
                  </a:cubicBezTo>
                  <a:cubicBezTo>
                    <a:pt x="13" y="13071"/>
                    <a:pt x="16" y="13075"/>
                    <a:pt x="16" y="13079"/>
                  </a:cubicBezTo>
                  <a:close/>
                  <a:moveTo>
                    <a:pt x="16" y="13111"/>
                  </a:moveTo>
                  <a:lnTo>
                    <a:pt x="16" y="13111"/>
                  </a:lnTo>
                  <a:cubicBezTo>
                    <a:pt x="16" y="13116"/>
                    <a:pt x="13" y="13119"/>
                    <a:pt x="8" y="13119"/>
                  </a:cubicBezTo>
                  <a:cubicBezTo>
                    <a:pt x="4" y="13119"/>
                    <a:pt x="0" y="13116"/>
                    <a:pt x="0" y="13111"/>
                  </a:cubicBezTo>
                  <a:lnTo>
                    <a:pt x="0" y="13111"/>
                  </a:lnTo>
                  <a:cubicBezTo>
                    <a:pt x="0" y="13107"/>
                    <a:pt x="4" y="13103"/>
                    <a:pt x="8" y="13103"/>
                  </a:cubicBezTo>
                  <a:cubicBezTo>
                    <a:pt x="13" y="13103"/>
                    <a:pt x="16" y="13107"/>
                    <a:pt x="16" y="13111"/>
                  </a:cubicBezTo>
                  <a:close/>
                  <a:moveTo>
                    <a:pt x="16" y="13143"/>
                  </a:moveTo>
                  <a:lnTo>
                    <a:pt x="16" y="13143"/>
                  </a:lnTo>
                  <a:cubicBezTo>
                    <a:pt x="16" y="13148"/>
                    <a:pt x="13" y="13151"/>
                    <a:pt x="8" y="13151"/>
                  </a:cubicBezTo>
                  <a:cubicBezTo>
                    <a:pt x="4" y="13151"/>
                    <a:pt x="0" y="13148"/>
                    <a:pt x="0" y="13143"/>
                  </a:cubicBezTo>
                  <a:lnTo>
                    <a:pt x="0" y="13143"/>
                  </a:lnTo>
                  <a:cubicBezTo>
                    <a:pt x="0" y="13139"/>
                    <a:pt x="4" y="13135"/>
                    <a:pt x="8" y="13135"/>
                  </a:cubicBezTo>
                  <a:cubicBezTo>
                    <a:pt x="13" y="13135"/>
                    <a:pt x="16" y="13139"/>
                    <a:pt x="16" y="13143"/>
                  </a:cubicBezTo>
                  <a:close/>
                  <a:moveTo>
                    <a:pt x="16" y="13175"/>
                  </a:moveTo>
                  <a:lnTo>
                    <a:pt x="16" y="13175"/>
                  </a:lnTo>
                  <a:cubicBezTo>
                    <a:pt x="16" y="13180"/>
                    <a:pt x="13" y="13183"/>
                    <a:pt x="8" y="13183"/>
                  </a:cubicBezTo>
                  <a:cubicBezTo>
                    <a:pt x="4" y="13183"/>
                    <a:pt x="0" y="13180"/>
                    <a:pt x="0" y="13175"/>
                  </a:cubicBezTo>
                  <a:lnTo>
                    <a:pt x="0" y="13175"/>
                  </a:lnTo>
                  <a:cubicBezTo>
                    <a:pt x="0" y="13171"/>
                    <a:pt x="4" y="13167"/>
                    <a:pt x="8" y="13167"/>
                  </a:cubicBezTo>
                  <a:cubicBezTo>
                    <a:pt x="13" y="13167"/>
                    <a:pt x="16" y="13171"/>
                    <a:pt x="16" y="13175"/>
                  </a:cubicBezTo>
                  <a:close/>
                  <a:moveTo>
                    <a:pt x="16" y="13207"/>
                  </a:moveTo>
                  <a:lnTo>
                    <a:pt x="16" y="13207"/>
                  </a:lnTo>
                  <a:cubicBezTo>
                    <a:pt x="16" y="13212"/>
                    <a:pt x="13" y="13215"/>
                    <a:pt x="8" y="13215"/>
                  </a:cubicBezTo>
                  <a:cubicBezTo>
                    <a:pt x="4" y="13215"/>
                    <a:pt x="0" y="13212"/>
                    <a:pt x="0" y="13207"/>
                  </a:cubicBezTo>
                  <a:lnTo>
                    <a:pt x="0" y="13207"/>
                  </a:lnTo>
                  <a:cubicBezTo>
                    <a:pt x="0" y="13203"/>
                    <a:pt x="4" y="13199"/>
                    <a:pt x="8" y="13199"/>
                  </a:cubicBezTo>
                  <a:cubicBezTo>
                    <a:pt x="13" y="13199"/>
                    <a:pt x="16" y="13203"/>
                    <a:pt x="16" y="13207"/>
                  </a:cubicBezTo>
                  <a:close/>
                  <a:moveTo>
                    <a:pt x="16" y="13239"/>
                  </a:moveTo>
                  <a:lnTo>
                    <a:pt x="16" y="13239"/>
                  </a:lnTo>
                  <a:cubicBezTo>
                    <a:pt x="16" y="13244"/>
                    <a:pt x="13" y="13247"/>
                    <a:pt x="8" y="13247"/>
                  </a:cubicBezTo>
                  <a:cubicBezTo>
                    <a:pt x="4" y="13247"/>
                    <a:pt x="0" y="13244"/>
                    <a:pt x="0" y="13239"/>
                  </a:cubicBezTo>
                  <a:lnTo>
                    <a:pt x="0" y="13239"/>
                  </a:lnTo>
                  <a:cubicBezTo>
                    <a:pt x="0" y="13235"/>
                    <a:pt x="4" y="13231"/>
                    <a:pt x="8" y="13231"/>
                  </a:cubicBezTo>
                  <a:cubicBezTo>
                    <a:pt x="13" y="13231"/>
                    <a:pt x="16" y="13235"/>
                    <a:pt x="16" y="13239"/>
                  </a:cubicBezTo>
                  <a:close/>
                  <a:moveTo>
                    <a:pt x="16" y="13271"/>
                  </a:moveTo>
                  <a:lnTo>
                    <a:pt x="16" y="13271"/>
                  </a:lnTo>
                  <a:cubicBezTo>
                    <a:pt x="16" y="13276"/>
                    <a:pt x="13" y="13279"/>
                    <a:pt x="8" y="13279"/>
                  </a:cubicBezTo>
                  <a:cubicBezTo>
                    <a:pt x="4" y="13279"/>
                    <a:pt x="0" y="13276"/>
                    <a:pt x="0" y="13271"/>
                  </a:cubicBezTo>
                  <a:lnTo>
                    <a:pt x="0" y="13271"/>
                  </a:lnTo>
                  <a:cubicBezTo>
                    <a:pt x="0" y="13267"/>
                    <a:pt x="4" y="13263"/>
                    <a:pt x="8" y="13263"/>
                  </a:cubicBezTo>
                  <a:cubicBezTo>
                    <a:pt x="13" y="13263"/>
                    <a:pt x="16" y="13267"/>
                    <a:pt x="16" y="13271"/>
                  </a:cubicBezTo>
                  <a:close/>
                  <a:moveTo>
                    <a:pt x="16" y="13303"/>
                  </a:moveTo>
                  <a:lnTo>
                    <a:pt x="16" y="13303"/>
                  </a:lnTo>
                  <a:cubicBezTo>
                    <a:pt x="16" y="13308"/>
                    <a:pt x="13" y="13311"/>
                    <a:pt x="8" y="13311"/>
                  </a:cubicBezTo>
                  <a:cubicBezTo>
                    <a:pt x="4" y="13311"/>
                    <a:pt x="0" y="13308"/>
                    <a:pt x="0" y="13303"/>
                  </a:cubicBezTo>
                  <a:lnTo>
                    <a:pt x="0" y="13303"/>
                  </a:lnTo>
                  <a:cubicBezTo>
                    <a:pt x="0" y="13299"/>
                    <a:pt x="4" y="13295"/>
                    <a:pt x="8" y="13295"/>
                  </a:cubicBezTo>
                  <a:cubicBezTo>
                    <a:pt x="13" y="13295"/>
                    <a:pt x="16" y="13299"/>
                    <a:pt x="16" y="13303"/>
                  </a:cubicBezTo>
                  <a:close/>
                  <a:moveTo>
                    <a:pt x="16" y="13335"/>
                  </a:moveTo>
                  <a:lnTo>
                    <a:pt x="16" y="13335"/>
                  </a:lnTo>
                  <a:cubicBezTo>
                    <a:pt x="16" y="13340"/>
                    <a:pt x="13" y="13343"/>
                    <a:pt x="8" y="13343"/>
                  </a:cubicBezTo>
                  <a:cubicBezTo>
                    <a:pt x="4" y="13343"/>
                    <a:pt x="0" y="13340"/>
                    <a:pt x="0" y="13335"/>
                  </a:cubicBezTo>
                  <a:lnTo>
                    <a:pt x="0" y="13335"/>
                  </a:lnTo>
                  <a:cubicBezTo>
                    <a:pt x="0" y="13331"/>
                    <a:pt x="4" y="13327"/>
                    <a:pt x="8" y="13327"/>
                  </a:cubicBezTo>
                  <a:cubicBezTo>
                    <a:pt x="13" y="13327"/>
                    <a:pt x="16" y="13331"/>
                    <a:pt x="16" y="13335"/>
                  </a:cubicBezTo>
                  <a:close/>
                  <a:moveTo>
                    <a:pt x="16" y="13367"/>
                  </a:moveTo>
                  <a:lnTo>
                    <a:pt x="16" y="13367"/>
                  </a:lnTo>
                  <a:cubicBezTo>
                    <a:pt x="16" y="13372"/>
                    <a:pt x="13" y="13375"/>
                    <a:pt x="8" y="13375"/>
                  </a:cubicBezTo>
                  <a:cubicBezTo>
                    <a:pt x="4" y="13375"/>
                    <a:pt x="0" y="13372"/>
                    <a:pt x="0" y="13367"/>
                  </a:cubicBezTo>
                  <a:lnTo>
                    <a:pt x="0" y="13367"/>
                  </a:lnTo>
                  <a:cubicBezTo>
                    <a:pt x="0" y="13363"/>
                    <a:pt x="4" y="13359"/>
                    <a:pt x="8" y="13359"/>
                  </a:cubicBezTo>
                  <a:cubicBezTo>
                    <a:pt x="13" y="13359"/>
                    <a:pt x="16" y="13363"/>
                    <a:pt x="16" y="13367"/>
                  </a:cubicBezTo>
                  <a:close/>
                  <a:moveTo>
                    <a:pt x="16" y="13399"/>
                  </a:moveTo>
                  <a:lnTo>
                    <a:pt x="16" y="13399"/>
                  </a:lnTo>
                  <a:cubicBezTo>
                    <a:pt x="16" y="13404"/>
                    <a:pt x="13" y="13407"/>
                    <a:pt x="8" y="13407"/>
                  </a:cubicBezTo>
                  <a:cubicBezTo>
                    <a:pt x="4" y="13407"/>
                    <a:pt x="0" y="13404"/>
                    <a:pt x="0" y="13399"/>
                  </a:cubicBezTo>
                  <a:lnTo>
                    <a:pt x="0" y="13399"/>
                  </a:lnTo>
                  <a:cubicBezTo>
                    <a:pt x="0" y="13395"/>
                    <a:pt x="4" y="13391"/>
                    <a:pt x="8" y="13391"/>
                  </a:cubicBezTo>
                  <a:cubicBezTo>
                    <a:pt x="13" y="13391"/>
                    <a:pt x="16" y="13395"/>
                    <a:pt x="16" y="13399"/>
                  </a:cubicBezTo>
                  <a:close/>
                  <a:moveTo>
                    <a:pt x="16" y="13431"/>
                  </a:moveTo>
                  <a:lnTo>
                    <a:pt x="16" y="13431"/>
                  </a:lnTo>
                  <a:cubicBezTo>
                    <a:pt x="16" y="13436"/>
                    <a:pt x="13" y="13439"/>
                    <a:pt x="8" y="13439"/>
                  </a:cubicBezTo>
                  <a:cubicBezTo>
                    <a:pt x="4" y="13439"/>
                    <a:pt x="0" y="13436"/>
                    <a:pt x="0" y="13431"/>
                  </a:cubicBezTo>
                  <a:lnTo>
                    <a:pt x="0" y="13431"/>
                  </a:lnTo>
                  <a:cubicBezTo>
                    <a:pt x="0" y="13427"/>
                    <a:pt x="4" y="13423"/>
                    <a:pt x="8" y="13423"/>
                  </a:cubicBezTo>
                  <a:cubicBezTo>
                    <a:pt x="13" y="13423"/>
                    <a:pt x="16" y="13427"/>
                    <a:pt x="16" y="13431"/>
                  </a:cubicBezTo>
                  <a:close/>
                  <a:moveTo>
                    <a:pt x="16" y="13463"/>
                  </a:moveTo>
                  <a:lnTo>
                    <a:pt x="16" y="13463"/>
                  </a:lnTo>
                  <a:cubicBezTo>
                    <a:pt x="16" y="13468"/>
                    <a:pt x="13" y="13471"/>
                    <a:pt x="8" y="13471"/>
                  </a:cubicBezTo>
                  <a:cubicBezTo>
                    <a:pt x="4" y="13471"/>
                    <a:pt x="0" y="13468"/>
                    <a:pt x="0" y="13463"/>
                  </a:cubicBezTo>
                  <a:lnTo>
                    <a:pt x="0" y="13463"/>
                  </a:lnTo>
                  <a:cubicBezTo>
                    <a:pt x="0" y="13459"/>
                    <a:pt x="4" y="13455"/>
                    <a:pt x="8" y="13455"/>
                  </a:cubicBezTo>
                  <a:cubicBezTo>
                    <a:pt x="13" y="13455"/>
                    <a:pt x="16" y="13459"/>
                    <a:pt x="16" y="13463"/>
                  </a:cubicBezTo>
                  <a:close/>
                  <a:moveTo>
                    <a:pt x="16" y="13495"/>
                  </a:moveTo>
                  <a:lnTo>
                    <a:pt x="16" y="13495"/>
                  </a:lnTo>
                  <a:cubicBezTo>
                    <a:pt x="16" y="13500"/>
                    <a:pt x="13" y="13503"/>
                    <a:pt x="8" y="13503"/>
                  </a:cubicBezTo>
                  <a:cubicBezTo>
                    <a:pt x="4" y="13503"/>
                    <a:pt x="0" y="13500"/>
                    <a:pt x="0" y="13495"/>
                  </a:cubicBezTo>
                  <a:lnTo>
                    <a:pt x="0" y="13495"/>
                  </a:lnTo>
                  <a:cubicBezTo>
                    <a:pt x="0" y="13491"/>
                    <a:pt x="4" y="13487"/>
                    <a:pt x="8" y="13487"/>
                  </a:cubicBezTo>
                  <a:cubicBezTo>
                    <a:pt x="13" y="13487"/>
                    <a:pt x="16" y="13491"/>
                    <a:pt x="16" y="13495"/>
                  </a:cubicBezTo>
                  <a:close/>
                  <a:moveTo>
                    <a:pt x="16" y="13527"/>
                  </a:moveTo>
                  <a:lnTo>
                    <a:pt x="16" y="13527"/>
                  </a:lnTo>
                  <a:cubicBezTo>
                    <a:pt x="16" y="13532"/>
                    <a:pt x="13" y="13535"/>
                    <a:pt x="8" y="13535"/>
                  </a:cubicBezTo>
                  <a:cubicBezTo>
                    <a:pt x="4" y="13535"/>
                    <a:pt x="0" y="13532"/>
                    <a:pt x="0" y="13527"/>
                  </a:cubicBezTo>
                  <a:lnTo>
                    <a:pt x="0" y="13527"/>
                  </a:lnTo>
                  <a:cubicBezTo>
                    <a:pt x="0" y="13523"/>
                    <a:pt x="4" y="13519"/>
                    <a:pt x="8" y="13519"/>
                  </a:cubicBezTo>
                  <a:cubicBezTo>
                    <a:pt x="13" y="13519"/>
                    <a:pt x="16" y="13523"/>
                    <a:pt x="16" y="13527"/>
                  </a:cubicBezTo>
                  <a:close/>
                  <a:moveTo>
                    <a:pt x="16" y="13559"/>
                  </a:moveTo>
                  <a:lnTo>
                    <a:pt x="16" y="13559"/>
                  </a:lnTo>
                  <a:cubicBezTo>
                    <a:pt x="16" y="13564"/>
                    <a:pt x="13" y="13567"/>
                    <a:pt x="8" y="13567"/>
                  </a:cubicBezTo>
                  <a:cubicBezTo>
                    <a:pt x="4" y="13567"/>
                    <a:pt x="0" y="13564"/>
                    <a:pt x="0" y="13559"/>
                  </a:cubicBezTo>
                  <a:lnTo>
                    <a:pt x="0" y="13559"/>
                  </a:lnTo>
                  <a:cubicBezTo>
                    <a:pt x="0" y="13555"/>
                    <a:pt x="4" y="13551"/>
                    <a:pt x="8" y="13551"/>
                  </a:cubicBezTo>
                  <a:cubicBezTo>
                    <a:pt x="13" y="13551"/>
                    <a:pt x="16" y="13555"/>
                    <a:pt x="16" y="13559"/>
                  </a:cubicBezTo>
                  <a:close/>
                  <a:moveTo>
                    <a:pt x="16" y="13591"/>
                  </a:moveTo>
                  <a:lnTo>
                    <a:pt x="16" y="13591"/>
                  </a:lnTo>
                  <a:cubicBezTo>
                    <a:pt x="16" y="13596"/>
                    <a:pt x="13" y="13599"/>
                    <a:pt x="8" y="13599"/>
                  </a:cubicBezTo>
                  <a:cubicBezTo>
                    <a:pt x="4" y="13599"/>
                    <a:pt x="0" y="13596"/>
                    <a:pt x="0" y="13591"/>
                  </a:cubicBezTo>
                  <a:lnTo>
                    <a:pt x="0" y="13591"/>
                  </a:lnTo>
                  <a:cubicBezTo>
                    <a:pt x="0" y="13587"/>
                    <a:pt x="4" y="13583"/>
                    <a:pt x="8" y="13583"/>
                  </a:cubicBezTo>
                  <a:cubicBezTo>
                    <a:pt x="13" y="13583"/>
                    <a:pt x="16" y="13587"/>
                    <a:pt x="16" y="13591"/>
                  </a:cubicBezTo>
                  <a:close/>
                  <a:moveTo>
                    <a:pt x="16" y="13623"/>
                  </a:moveTo>
                  <a:lnTo>
                    <a:pt x="16" y="13623"/>
                  </a:lnTo>
                  <a:cubicBezTo>
                    <a:pt x="16" y="13628"/>
                    <a:pt x="13" y="13631"/>
                    <a:pt x="8" y="13631"/>
                  </a:cubicBezTo>
                  <a:cubicBezTo>
                    <a:pt x="4" y="13631"/>
                    <a:pt x="0" y="13628"/>
                    <a:pt x="0" y="13623"/>
                  </a:cubicBezTo>
                  <a:lnTo>
                    <a:pt x="0" y="13623"/>
                  </a:lnTo>
                  <a:cubicBezTo>
                    <a:pt x="0" y="13619"/>
                    <a:pt x="4" y="13615"/>
                    <a:pt x="8" y="13615"/>
                  </a:cubicBezTo>
                  <a:cubicBezTo>
                    <a:pt x="13" y="13615"/>
                    <a:pt x="16" y="13619"/>
                    <a:pt x="16" y="13623"/>
                  </a:cubicBezTo>
                  <a:close/>
                  <a:moveTo>
                    <a:pt x="16" y="13655"/>
                  </a:moveTo>
                  <a:lnTo>
                    <a:pt x="16" y="13655"/>
                  </a:lnTo>
                  <a:cubicBezTo>
                    <a:pt x="16" y="13660"/>
                    <a:pt x="13" y="13663"/>
                    <a:pt x="8" y="13663"/>
                  </a:cubicBezTo>
                  <a:cubicBezTo>
                    <a:pt x="4" y="13663"/>
                    <a:pt x="0" y="13660"/>
                    <a:pt x="0" y="13655"/>
                  </a:cubicBezTo>
                  <a:lnTo>
                    <a:pt x="0" y="13655"/>
                  </a:lnTo>
                  <a:cubicBezTo>
                    <a:pt x="0" y="13651"/>
                    <a:pt x="4" y="13647"/>
                    <a:pt x="8" y="13647"/>
                  </a:cubicBezTo>
                  <a:cubicBezTo>
                    <a:pt x="13" y="13647"/>
                    <a:pt x="16" y="13651"/>
                    <a:pt x="16" y="13655"/>
                  </a:cubicBezTo>
                  <a:close/>
                  <a:moveTo>
                    <a:pt x="16" y="13687"/>
                  </a:moveTo>
                  <a:lnTo>
                    <a:pt x="16" y="13688"/>
                  </a:lnTo>
                  <a:cubicBezTo>
                    <a:pt x="16" y="13692"/>
                    <a:pt x="13" y="13696"/>
                    <a:pt x="8" y="13696"/>
                  </a:cubicBezTo>
                  <a:cubicBezTo>
                    <a:pt x="4" y="13696"/>
                    <a:pt x="0" y="13692"/>
                    <a:pt x="0" y="13688"/>
                  </a:cubicBezTo>
                  <a:lnTo>
                    <a:pt x="0" y="13687"/>
                  </a:lnTo>
                  <a:cubicBezTo>
                    <a:pt x="0" y="13683"/>
                    <a:pt x="4" y="13679"/>
                    <a:pt x="8" y="13679"/>
                  </a:cubicBezTo>
                  <a:cubicBezTo>
                    <a:pt x="13" y="13679"/>
                    <a:pt x="16" y="13683"/>
                    <a:pt x="16" y="13687"/>
                  </a:cubicBezTo>
                  <a:close/>
                  <a:moveTo>
                    <a:pt x="16" y="13720"/>
                  </a:moveTo>
                  <a:lnTo>
                    <a:pt x="16" y="13720"/>
                  </a:lnTo>
                  <a:cubicBezTo>
                    <a:pt x="16" y="13724"/>
                    <a:pt x="13" y="13728"/>
                    <a:pt x="8" y="13728"/>
                  </a:cubicBezTo>
                  <a:cubicBezTo>
                    <a:pt x="4" y="13728"/>
                    <a:pt x="0" y="13724"/>
                    <a:pt x="0" y="13720"/>
                  </a:cubicBezTo>
                  <a:lnTo>
                    <a:pt x="0" y="13720"/>
                  </a:lnTo>
                  <a:cubicBezTo>
                    <a:pt x="0" y="13715"/>
                    <a:pt x="4" y="13712"/>
                    <a:pt x="8" y="13712"/>
                  </a:cubicBezTo>
                  <a:cubicBezTo>
                    <a:pt x="13" y="13712"/>
                    <a:pt x="16" y="13715"/>
                    <a:pt x="16" y="13720"/>
                  </a:cubicBezTo>
                  <a:close/>
                  <a:moveTo>
                    <a:pt x="16" y="13752"/>
                  </a:moveTo>
                  <a:lnTo>
                    <a:pt x="16" y="13752"/>
                  </a:lnTo>
                  <a:cubicBezTo>
                    <a:pt x="16" y="13756"/>
                    <a:pt x="13" y="13760"/>
                    <a:pt x="8" y="13760"/>
                  </a:cubicBezTo>
                  <a:cubicBezTo>
                    <a:pt x="4" y="13760"/>
                    <a:pt x="0" y="13756"/>
                    <a:pt x="0" y="13752"/>
                  </a:cubicBezTo>
                  <a:lnTo>
                    <a:pt x="0" y="13752"/>
                  </a:lnTo>
                  <a:cubicBezTo>
                    <a:pt x="0" y="13747"/>
                    <a:pt x="4" y="13744"/>
                    <a:pt x="8" y="13744"/>
                  </a:cubicBezTo>
                  <a:cubicBezTo>
                    <a:pt x="13" y="13744"/>
                    <a:pt x="16" y="13747"/>
                    <a:pt x="16" y="13752"/>
                  </a:cubicBezTo>
                  <a:close/>
                  <a:moveTo>
                    <a:pt x="16" y="13784"/>
                  </a:moveTo>
                  <a:lnTo>
                    <a:pt x="16" y="13784"/>
                  </a:lnTo>
                  <a:cubicBezTo>
                    <a:pt x="16" y="13788"/>
                    <a:pt x="13" y="13792"/>
                    <a:pt x="8" y="13792"/>
                  </a:cubicBezTo>
                  <a:cubicBezTo>
                    <a:pt x="4" y="13792"/>
                    <a:pt x="0" y="13788"/>
                    <a:pt x="0" y="13784"/>
                  </a:cubicBezTo>
                  <a:lnTo>
                    <a:pt x="0" y="13784"/>
                  </a:lnTo>
                  <a:cubicBezTo>
                    <a:pt x="0" y="13779"/>
                    <a:pt x="4" y="13776"/>
                    <a:pt x="8" y="13776"/>
                  </a:cubicBezTo>
                  <a:cubicBezTo>
                    <a:pt x="13" y="13776"/>
                    <a:pt x="16" y="13779"/>
                    <a:pt x="16" y="13784"/>
                  </a:cubicBezTo>
                  <a:close/>
                  <a:moveTo>
                    <a:pt x="16" y="13816"/>
                  </a:moveTo>
                  <a:lnTo>
                    <a:pt x="16" y="13816"/>
                  </a:lnTo>
                  <a:cubicBezTo>
                    <a:pt x="16" y="13820"/>
                    <a:pt x="13" y="13824"/>
                    <a:pt x="8" y="13824"/>
                  </a:cubicBezTo>
                  <a:cubicBezTo>
                    <a:pt x="4" y="13824"/>
                    <a:pt x="0" y="13820"/>
                    <a:pt x="0" y="13816"/>
                  </a:cubicBezTo>
                  <a:lnTo>
                    <a:pt x="0" y="13816"/>
                  </a:lnTo>
                  <a:cubicBezTo>
                    <a:pt x="0" y="13811"/>
                    <a:pt x="4" y="13808"/>
                    <a:pt x="8" y="13808"/>
                  </a:cubicBezTo>
                  <a:cubicBezTo>
                    <a:pt x="13" y="13808"/>
                    <a:pt x="16" y="13811"/>
                    <a:pt x="16" y="13816"/>
                  </a:cubicBezTo>
                  <a:close/>
                  <a:moveTo>
                    <a:pt x="16" y="13848"/>
                  </a:moveTo>
                  <a:lnTo>
                    <a:pt x="16" y="13848"/>
                  </a:lnTo>
                  <a:cubicBezTo>
                    <a:pt x="16" y="13852"/>
                    <a:pt x="13" y="13856"/>
                    <a:pt x="8" y="13856"/>
                  </a:cubicBezTo>
                  <a:cubicBezTo>
                    <a:pt x="4" y="13856"/>
                    <a:pt x="0" y="13852"/>
                    <a:pt x="0" y="13848"/>
                  </a:cubicBezTo>
                  <a:lnTo>
                    <a:pt x="0" y="13848"/>
                  </a:lnTo>
                  <a:cubicBezTo>
                    <a:pt x="0" y="13843"/>
                    <a:pt x="4" y="13840"/>
                    <a:pt x="8" y="13840"/>
                  </a:cubicBezTo>
                  <a:cubicBezTo>
                    <a:pt x="13" y="13840"/>
                    <a:pt x="16" y="13843"/>
                    <a:pt x="16" y="13848"/>
                  </a:cubicBezTo>
                  <a:close/>
                  <a:moveTo>
                    <a:pt x="16" y="13880"/>
                  </a:moveTo>
                  <a:lnTo>
                    <a:pt x="16" y="13880"/>
                  </a:lnTo>
                  <a:cubicBezTo>
                    <a:pt x="16" y="13884"/>
                    <a:pt x="13" y="13888"/>
                    <a:pt x="8" y="13888"/>
                  </a:cubicBezTo>
                  <a:cubicBezTo>
                    <a:pt x="4" y="13888"/>
                    <a:pt x="0" y="13884"/>
                    <a:pt x="0" y="13880"/>
                  </a:cubicBezTo>
                  <a:lnTo>
                    <a:pt x="0" y="13880"/>
                  </a:lnTo>
                  <a:cubicBezTo>
                    <a:pt x="0" y="13875"/>
                    <a:pt x="4" y="13872"/>
                    <a:pt x="8" y="13872"/>
                  </a:cubicBezTo>
                  <a:cubicBezTo>
                    <a:pt x="13" y="13872"/>
                    <a:pt x="16" y="13875"/>
                    <a:pt x="16" y="13880"/>
                  </a:cubicBezTo>
                  <a:close/>
                  <a:moveTo>
                    <a:pt x="16" y="13912"/>
                  </a:moveTo>
                  <a:lnTo>
                    <a:pt x="16" y="13912"/>
                  </a:lnTo>
                  <a:cubicBezTo>
                    <a:pt x="16" y="13916"/>
                    <a:pt x="13" y="13920"/>
                    <a:pt x="8" y="13920"/>
                  </a:cubicBezTo>
                  <a:cubicBezTo>
                    <a:pt x="4" y="13920"/>
                    <a:pt x="0" y="13916"/>
                    <a:pt x="0" y="13912"/>
                  </a:cubicBezTo>
                  <a:lnTo>
                    <a:pt x="0" y="13912"/>
                  </a:lnTo>
                  <a:cubicBezTo>
                    <a:pt x="0" y="13907"/>
                    <a:pt x="4" y="13904"/>
                    <a:pt x="8" y="13904"/>
                  </a:cubicBezTo>
                  <a:cubicBezTo>
                    <a:pt x="13" y="13904"/>
                    <a:pt x="16" y="13907"/>
                    <a:pt x="16" y="13912"/>
                  </a:cubicBezTo>
                  <a:close/>
                  <a:moveTo>
                    <a:pt x="16" y="13944"/>
                  </a:moveTo>
                  <a:lnTo>
                    <a:pt x="16" y="13944"/>
                  </a:lnTo>
                  <a:cubicBezTo>
                    <a:pt x="16" y="13948"/>
                    <a:pt x="13" y="13952"/>
                    <a:pt x="8" y="13952"/>
                  </a:cubicBezTo>
                  <a:cubicBezTo>
                    <a:pt x="4" y="13952"/>
                    <a:pt x="0" y="13948"/>
                    <a:pt x="0" y="13944"/>
                  </a:cubicBezTo>
                  <a:lnTo>
                    <a:pt x="0" y="13944"/>
                  </a:lnTo>
                  <a:cubicBezTo>
                    <a:pt x="0" y="13939"/>
                    <a:pt x="4" y="13936"/>
                    <a:pt x="8" y="13936"/>
                  </a:cubicBezTo>
                  <a:cubicBezTo>
                    <a:pt x="13" y="13936"/>
                    <a:pt x="16" y="13939"/>
                    <a:pt x="16" y="13944"/>
                  </a:cubicBezTo>
                  <a:close/>
                  <a:moveTo>
                    <a:pt x="16" y="13976"/>
                  </a:moveTo>
                  <a:lnTo>
                    <a:pt x="16" y="13976"/>
                  </a:lnTo>
                  <a:cubicBezTo>
                    <a:pt x="16" y="13980"/>
                    <a:pt x="13" y="13984"/>
                    <a:pt x="8" y="13984"/>
                  </a:cubicBezTo>
                  <a:cubicBezTo>
                    <a:pt x="4" y="13984"/>
                    <a:pt x="0" y="13980"/>
                    <a:pt x="0" y="13976"/>
                  </a:cubicBezTo>
                  <a:lnTo>
                    <a:pt x="0" y="13976"/>
                  </a:lnTo>
                  <a:cubicBezTo>
                    <a:pt x="0" y="13971"/>
                    <a:pt x="4" y="13968"/>
                    <a:pt x="8" y="13968"/>
                  </a:cubicBezTo>
                  <a:cubicBezTo>
                    <a:pt x="13" y="13968"/>
                    <a:pt x="16" y="13971"/>
                    <a:pt x="16" y="13976"/>
                  </a:cubicBezTo>
                  <a:close/>
                  <a:moveTo>
                    <a:pt x="16" y="14008"/>
                  </a:moveTo>
                  <a:lnTo>
                    <a:pt x="16" y="14008"/>
                  </a:lnTo>
                  <a:cubicBezTo>
                    <a:pt x="16" y="14012"/>
                    <a:pt x="13" y="14016"/>
                    <a:pt x="8" y="14016"/>
                  </a:cubicBezTo>
                  <a:cubicBezTo>
                    <a:pt x="4" y="14016"/>
                    <a:pt x="0" y="14012"/>
                    <a:pt x="0" y="14008"/>
                  </a:cubicBezTo>
                  <a:lnTo>
                    <a:pt x="0" y="14008"/>
                  </a:lnTo>
                  <a:cubicBezTo>
                    <a:pt x="0" y="14003"/>
                    <a:pt x="4" y="14000"/>
                    <a:pt x="8" y="14000"/>
                  </a:cubicBezTo>
                  <a:cubicBezTo>
                    <a:pt x="13" y="14000"/>
                    <a:pt x="16" y="14003"/>
                    <a:pt x="16" y="14008"/>
                  </a:cubicBezTo>
                  <a:close/>
                  <a:moveTo>
                    <a:pt x="16" y="14040"/>
                  </a:moveTo>
                  <a:lnTo>
                    <a:pt x="16" y="14040"/>
                  </a:lnTo>
                  <a:cubicBezTo>
                    <a:pt x="16" y="14044"/>
                    <a:pt x="13" y="14048"/>
                    <a:pt x="8" y="14048"/>
                  </a:cubicBezTo>
                  <a:cubicBezTo>
                    <a:pt x="4" y="14048"/>
                    <a:pt x="0" y="14044"/>
                    <a:pt x="0" y="14040"/>
                  </a:cubicBezTo>
                  <a:lnTo>
                    <a:pt x="0" y="14040"/>
                  </a:lnTo>
                  <a:cubicBezTo>
                    <a:pt x="0" y="14035"/>
                    <a:pt x="4" y="14032"/>
                    <a:pt x="8" y="14032"/>
                  </a:cubicBezTo>
                  <a:cubicBezTo>
                    <a:pt x="13" y="14032"/>
                    <a:pt x="16" y="14035"/>
                    <a:pt x="16" y="14040"/>
                  </a:cubicBezTo>
                  <a:close/>
                  <a:moveTo>
                    <a:pt x="16" y="14072"/>
                  </a:moveTo>
                  <a:lnTo>
                    <a:pt x="16" y="14072"/>
                  </a:lnTo>
                  <a:cubicBezTo>
                    <a:pt x="16" y="14076"/>
                    <a:pt x="13" y="14080"/>
                    <a:pt x="8" y="14080"/>
                  </a:cubicBezTo>
                  <a:cubicBezTo>
                    <a:pt x="4" y="14080"/>
                    <a:pt x="0" y="14076"/>
                    <a:pt x="0" y="14072"/>
                  </a:cubicBezTo>
                  <a:lnTo>
                    <a:pt x="0" y="14072"/>
                  </a:lnTo>
                  <a:cubicBezTo>
                    <a:pt x="0" y="14067"/>
                    <a:pt x="4" y="14064"/>
                    <a:pt x="8" y="14064"/>
                  </a:cubicBezTo>
                  <a:cubicBezTo>
                    <a:pt x="13" y="14064"/>
                    <a:pt x="16" y="14067"/>
                    <a:pt x="16" y="14072"/>
                  </a:cubicBezTo>
                  <a:close/>
                  <a:moveTo>
                    <a:pt x="16" y="14104"/>
                  </a:moveTo>
                  <a:lnTo>
                    <a:pt x="16" y="14104"/>
                  </a:lnTo>
                  <a:cubicBezTo>
                    <a:pt x="16" y="14108"/>
                    <a:pt x="13" y="14112"/>
                    <a:pt x="8" y="14112"/>
                  </a:cubicBezTo>
                  <a:cubicBezTo>
                    <a:pt x="4" y="14112"/>
                    <a:pt x="0" y="14108"/>
                    <a:pt x="0" y="14104"/>
                  </a:cubicBezTo>
                  <a:lnTo>
                    <a:pt x="0" y="14104"/>
                  </a:lnTo>
                  <a:cubicBezTo>
                    <a:pt x="0" y="14099"/>
                    <a:pt x="4" y="14096"/>
                    <a:pt x="8" y="14096"/>
                  </a:cubicBezTo>
                  <a:cubicBezTo>
                    <a:pt x="13" y="14096"/>
                    <a:pt x="16" y="14099"/>
                    <a:pt x="16" y="14104"/>
                  </a:cubicBezTo>
                  <a:close/>
                  <a:moveTo>
                    <a:pt x="16" y="14136"/>
                  </a:moveTo>
                  <a:lnTo>
                    <a:pt x="16" y="14136"/>
                  </a:lnTo>
                  <a:cubicBezTo>
                    <a:pt x="16" y="14140"/>
                    <a:pt x="13" y="14144"/>
                    <a:pt x="8" y="14144"/>
                  </a:cubicBezTo>
                  <a:cubicBezTo>
                    <a:pt x="4" y="14144"/>
                    <a:pt x="0" y="14140"/>
                    <a:pt x="0" y="14136"/>
                  </a:cubicBezTo>
                  <a:lnTo>
                    <a:pt x="0" y="14136"/>
                  </a:lnTo>
                  <a:cubicBezTo>
                    <a:pt x="0" y="14131"/>
                    <a:pt x="4" y="14128"/>
                    <a:pt x="8" y="14128"/>
                  </a:cubicBezTo>
                  <a:cubicBezTo>
                    <a:pt x="13" y="14128"/>
                    <a:pt x="16" y="14131"/>
                    <a:pt x="16" y="14136"/>
                  </a:cubicBezTo>
                  <a:close/>
                  <a:moveTo>
                    <a:pt x="16" y="14168"/>
                  </a:moveTo>
                  <a:lnTo>
                    <a:pt x="16" y="14168"/>
                  </a:lnTo>
                  <a:cubicBezTo>
                    <a:pt x="16" y="14172"/>
                    <a:pt x="13" y="14176"/>
                    <a:pt x="8" y="14176"/>
                  </a:cubicBezTo>
                  <a:cubicBezTo>
                    <a:pt x="4" y="14176"/>
                    <a:pt x="0" y="14172"/>
                    <a:pt x="0" y="14168"/>
                  </a:cubicBezTo>
                  <a:lnTo>
                    <a:pt x="0" y="14168"/>
                  </a:lnTo>
                  <a:cubicBezTo>
                    <a:pt x="0" y="14163"/>
                    <a:pt x="4" y="14160"/>
                    <a:pt x="8" y="14160"/>
                  </a:cubicBezTo>
                  <a:cubicBezTo>
                    <a:pt x="13" y="14160"/>
                    <a:pt x="16" y="14163"/>
                    <a:pt x="16" y="14168"/>
                  </a:cubicBezTo>
                  <a:close/>
                  <a:moveTo>
                    <a:pt x="16" y="14200"/>
                  </a:moveTo>
                  <a:lnTo>
                    <a:pt x="16" y="14200"/>
                  </a:lnTo>
                  <a:cubicBezTo>
                    <a:pt x="16" y="14204"/>
                    <a:pt x="13" y="14208"/>
                    <a:pt x="8" y="14208"/>
                  </a:cubicBezTo>
                  <a:cubicBezTo>
                    <a:pt x="4" y="14208"/>
                    <a:pt x="0" y="14204"/>
                    <a:pt x="0" y="14200"/>
                  </a:cubicBezTo>
                  <a:lnTo>
                    <a:pt x="0" y="14200"/>
                  </a:lnTo>
                  <a:cubicBezTo>
                    <a:pt x="0" y="14195"/>
                    <a:pt x="4" y="14192"/>
                    <a:pt x="8" y="14192"/>
                  </a:cubicBezTo>
                  <a:cubicBezTo>
                    <a:pt x="13" y="14192"/>
                    <a:pt x="16" y="14195"/>
                    <a:pt x="16" y="14200"/>
                  </a:cubicBezTo>
                  <a:close/>
                  <a:moveTo>
                    <a:pt x="16" y="14232"/>
                  </a:moveTo>
                  <a:lnTo>
                    <a:pt x="16" y="14232"/>
                  </a:lnTo>
                  <a:cubicBezTo>
                    <a:pt x="16" y="14236"/>
                    <a:pt x="13" y="14240"/>
                    <a:pt x="8" y="14240"/>
                  </a:cubicBezTo>
                  <a:cubicBezTo>
                    <a:pt x="4" y="14240"/>
                    <a:pt x="0" y="14236"/>
                    <a:pt x="0" y="14232"/>
                  </a:cubicBezTo>
                  <a:lnTo>
                    <a:pt x="0" y="14232"/>
                  </a:lnTo>
                  <a:cubicBezTo>
                    <a:pt x="0" y="14227"/>
                    <a:pt x="4" y="14224"/>
                    <a:pt x="8" y="14224"/>
                  </a:cubicBezTo>
                  <a:cubicBezTo>
                    <a:pt x="13" y="14224"/>
                    <a:pt x="16" y="14227"/>
                    <a:pt x="16" y="14232"/>
                  </a:cubicBezTo>
                  <a:close/>
                  <a:moveTo>
                    <a:pt x="16" y="14264"/>
                  </a:moveTo>
                  <a:lnTo>
                    <a:pt x="16" y="14264"/>
                  </a:lnTo>
                  <a:cubicBezTo>
                    <a:pt x="16" y="14268"/>
                    <a:pt x="13" y="14272"/>
                    <a:pt x="8" y="14272"/>
                  </a:cubicBezTo>
                  <a:cubicBezTo>
                    <a:pt x="4" y="14272"/>
                    <a:pt x="0" y="14268"/>
                    <a:pt x="0" y="14264"/>
                  </a:cubicBezTo>
                  <a:lnTo>
                    <a:pt x="0" y="14264"/>
                  </a:lnTo>
                  <a:cubicBezTo>
                    <a:pt x="0" y="14259"/>
                    <a:pt x="4" y="14256"/>
                    <a:pt x="8" y="14256"/>
                  </a:cubicBezTo>
                  <a:cubicBezTo>
                    <a:pt x="13" y="14256"/>
                    <a:pt x="16" y="14259"/>
                    <a:pt x="16" y="14264"/>
                  </a:cubicBezTo>
                  <a:close/>
                  <a:moveTo>
                    <a:pt x="16" y="14296"/>
                  </a:moveTo>
                  <a:lnTo>
                    <a:pt x="16" y="14296"/>
                  </a:lnTo>
                  <a:cubicBezTo>
                    <a:pt x="16" y="14300"/>
                    <a:pt x="13" y="14304"/>
                    <a:pt x="8" y="14304"/>
                  </a:cubicBezTo>
                  <a:cubicBezTo>
                    <a:pt x="4" y="14304"/>
                    <a:pt x="0" y="14300"/>
                    <a:pt x="0" y="14296"/>
                  </a:cubicBezTo>
                  <a:lnTo>
                    <a:pt x="0" y="14296"/>
                  </a:lnTo>
                  <a:cubicBezTo>
                    <a:pt x="0" y="14291"/>
                    <a:pt x="4" y="14288"/>
                    <a:pt x="8" y="14288"/>
                  </a:cubicBezTo>
                  <a:cubicBezTo>
                    <a:pt x="13" y="14288"/>
                    <a:pt x="16" y="14291"/>
                    <a:pt x="16" y="14296"/>
                  </a:cubicBezTo>
                  <a:close/>
                  <a:moveTo>
                    <a:pt x="16" y="14328"/>
                  </a:moveTo>
                  <a:lnTo>
                    <a:pt x="16" y="14328"/>
                  </a:lnTo>
                  <a:cubicBezTo>
                    <a:pt x="16" y="14332"/>
                    <a:pt x="13" y="14336"/>
                    <a:pt x="8" y="14336"/>
                  </a:cubicBezTo>
                  <a:cubicBezTo>
                    <a:pt x="4" y="14336"/>
                    <a:pt x="0" y="14332"/>
                    <a:pt x="0" y="14328"/>
                  </a:cubicBezTo>
                  <a:lnTo>
                    <a:pt x="0" y="14328"/>
                  </a:lnTo>
                  <a:cubicBezTo>
                    <a:pt x="0" y="14323"/>
                    <a:pt x="4" y="14320"/>
                    <a:pt x="8" y="14320"/>
                  </a:cubicBezTo>
                  <a:cubicBezTo>
                    <a:pt x="13" y="14320"/>
                    <a:pt x="16" y="14323"/>
                    <a:pt x="16" y="14328"/>
                  </a:cubicBezTo>
                  <a:close/>
                  <a:moveTo>
                    <a:pt x="16" y="14360"/>
                  </a:moveTo>
                  <a:lnTo>
                    <a:pt x="16" y="14360"/>
                  </a:lnTo>
                  <a:cubicBezTo>
                    <a:pt x="16" y="14364"/>
                    <a:pt x="13" y="14368"/>
                    <a:pt x="8" y="14368"/>
                  </a:cubicBezTo>
                  <a:cubicBezTo>
                    <a:pt x="4" y="14368"/>
                    <a:pt x="0" y="14364"/>
                    <a:pt x="0" y="14360"/>
                  </a:cubicBezTo>
                  <a:lnTo>
                    <a:pt x="0" y="14360"/>
                  </a:lnTo>
                  <a:cubicBezTo>
                    <a:pt x="0" y="14355"/>
                    <a:pt x="4" y="14352"/>
                    <a:pt x="8" y="14352"/>
                  </a:cubicBezTo>
                  <a:cubicBezTo>
                    <a:pt x="13" y="14352"/>
                    <a:pt x="16" y="14355"/>
                    <a:pt x="16" y="14360"/>
                  </a:cubicBezTo>
                  <a:close/>
                  <a:moveTo>
                    <a:pt x="16" y="14392"/>
                  </a:moveTo>
                  <a:lnTo>
                    <a:pt x="16" y="14392"/>
                  </a:lnTo>
                  <a:cubicBezTo>
                    <a:pt x="16" y="14396"/>
                    <a:pt x="13" y="14400"/>
                    <a:pt x="8" y="14400"/>
                  </a:cubicBezTo>
                  <a:cubicBezTo>
                    <a:pt x="4" y="14400"/>
                    <a:pt x="0" y="14396"/>
                    <a:pt x="0" y="14392"/>
                  </a:cubicBezTo>
                  <a:lnTo>
                    <a:pt x="0" y="14392"/>
                  </a:lnTo>
                  <a:cubicBezTo>
                    <a:pt x="0" y="14387"/>
                    <a:pt x="4" y="14384"/>
                    <a:pt x="8" y="14384"/>
                  </a:cubicBezTo>
                  <a:cubicBezTo>
                    <a:pt x="13" y="14384"/>
                    <a:pt x="16" y="14387"/>
                    <a:pt x="16" y="14392"/>
                  </a:cubicBezTo>
                  <a:close/>
                  <a:moveTo>
                    <a:pt x="16" y="14424"/>
                  </a:moveTo>
                  <a:lnTo>
                    <a:pt x="16" y="14424"/>
                  </a:lnTo>
                  <a:cubicBezTo>
                    <a:pt x="16" y="14428"/>
                    <a:pt x="13" y="14432"/>
                    <a:pt x="8" y="14432"/>
                  </a:cubicBezTo>
                  <a:cubicBezTo>
                    <a:pt x="4" y="14432"/>
                    <a:pt x="0" y="14428"/>
                    <a:pt x="0" y="14424"/>
                  </a:cubicBezTo>
                  <a:lnTo>
                    <a:pt x="0" y="14424"/>
                  </a:lnTo>
                  <a:cubicBezTo>
                    <a:pt x="0" y="14419"/>
                    <a:pt x="4" y="14416"/>
                    <a:pt x="8" y="14416"/>
                  </a:cubicBezTo>
                  <a:cubicBezTo>
                    <a:pt x="13" y="14416"/>
                    <a:pt x="16" y="14419"/>
                    <a:pt x="16" y="14424"/>
                  </a:cubicBezTo>
                  <a:close/>
                  <a:moveTo>
                    <a:pt x="16" y="14456"/>
                  </a:moveTo>
                  <a:lnTo>
                    <a:pt x="16" y="14456"/>
                  </a:lnTo>
                  <a:cubicBezTo>
                    <a:pt x="16" y="14460"/>
                    <a:pt x="13" y="14464"/>
                    <a:pt x="8" y="14464"/>
                  </a:cubicBezTo>
                  <a:cubicBezTo>
                    <a:pt x="4" y="14464"/>
                    <a:pt x="0" y="14460"/>
                    <a:pt x="0" y="14456"/>
                  </a:cubicBezTo>
                  <a:lnTo>
                    <a:pt x="0" y="14456"/>
                  </a:lnTo>
                  <a:cubicBezTo>
                    <a:pt x="0" y="14451"/>
                    <a:pt x="4" y="14448"/>
                    <a:pt x="8" y="14448"/>
                  </a:cubicBezTo>
                  <a:cubicBezTo>
                    <a:pt x="13" y="14448"/>
                    <a:pt x="16" y="14451"/>
                    <a:pt x="16" y="14456"/>
                  </a:cubicBezTo>
                  <a:close/>
                  <a:moveTo>
                    <a:pt x="16" y="14488"/>
                  </a:moveTo>
                  <a:lnTo>
                    <a:pt x="16" y="14488"/>
                  </a:lnTo>
                  <a:cubicBezTo>
                    <a:pt x="16" y="14492"/>
                    <a:pt x="13" y="14496"/>
                    <a:pt x="8" y="14496"/>
                  </a:cubicBezTo>
                  <a:cubicBezTo>
                    <a:pt x="4" y="14496"/>
                    <a:pt x="0" y="14492"/>
                    <a:pt x="0" y="14488"/>
                  </a:cubicBezTo>
                  <a:lnTo>
                    <a:pt x="0" y="14488"/>
                  </a:lnTo>
                  <a:cubicBezTo>
                    <a:pt x="0" y="14483"/>
                    <a:pt x="4" y="14480"/>
                    <a:pt x="8" y="14480"/>
                  </a:cubicBezTo>
                  <a:cubicBezTo>
                    <a:pt x="13" y="14480"/>
                    <a:pt x="16" y="14483"/>
                    <a:pt x="16" y="14488"/>
                  </a:cubicBezTo>
                  <a:close/>
                  <a:moveTo>
                    <a:pt x="16" y="14520"/>
                  </a:moveTo>
                  <a:lnTo>
                    <a:pt x="16" y="14520"/>
                  </a:lnTo>
                  <a:cubicBezTo>
                    <a:pt x="16" y="14524"/>
                    <a:pt x="13" y="14528"/>
                    <a:pt x="8" y="14528"/>
                  </a:cubicBezTo>
                  <a:cubicBezTo>
                    <a:pt x="4" y="14528"/>
                    <a:pt x="0" y="14524"/>
                    <a:pt x="0" y="14520"/>
                  </a:cubicBezTo>
                  <a:lnTo>
                    <a:pt x="0" y="14520"/>
                  </a:lnTo>
                  <a:cubicBezTo>
                    <a:pt x="0" y="14516"/>
                    <a:pt x="4" y="14512"/>
                    <a:pt x="8" y="14512"/>
                  </a:cubicBezTo>
                  <a:cubicBezTo>
                    <a:pt x="13" y="14512"/>
                    <a:pt x="16" y="14516"/>
                    <a:pt x="16" y="14520"/>
                  </a:cubicBezTo>
                  <a:close/>
                  <a:moveTo>
                    <a:pt x="16" y="14552"/>
                  </a:moveTo>
                  <a:lnTo>
                    <a:pt x="16" y="14552"/>
                  </a:lnTo>
                  <a:cubicBezTo>
                    <a:pt x="16" y="14556"/>
                    <a:pt x="13" y="14560"/>
                    <a:pt x="8" y="14560"/>
                  </a:cubicBezTo>
                  <a:cubicBezTo>
                    <a:pt x="4" y="14560"/>
                    <a:pt x="0" y="14556"/>
                    <a:pt x="0" y="14552"/>
                  </a:cubicBezTo>
                  <a:lnTo>
                    <a:pt x="0" y="14552"/>
                  </a:lnTo>
                  <a:cubicBezTo>
                    <a:pt x="0" y="14548"/>
                    <a:pt x="4" y="14544"/>
                    <a:pt x="8" y="14544"/>
                  </a:cubicBezTo>
                  <a:cubicBezTo>
                    <a:pt x="13" y="14544"/>
                    <a:pt x="16" y="14548"/>
                    <a:pt x="16" y="14552"/>
                  </a:cubicBezTo>
                  <a:close/>
                  <a:moveTo>
                    <a:pt x="16" y="14584"/>
                  </a:moveTo>
                  <a:lnTo>
                    <a:pt x="16" y="14584"/>
                  </a:lnTo>
                  <a:cubicBezTo>
                    <a:pt x="16" y="14588"/>
                    <a:pt x="13" y="14592"/>
                    <a:pt x="8" y="14592"/>
                  </a:cubicBezTo>
                  <a:cubicBezTo>
                    <a:pt x="4" y="14592"/>
                    <a:pt x="0" y="14588"/>
                    <a:pt x="0" y="14584"/>
                  </a:cubicBezTo>
                  <a:lnTo>
                    <a:pt x="0" y="14584"/>
                  </a:lnTo>
                  <a:cubicBezTo>
                    <a:pt x="0" y="14580"/>
                    <a:pt x="4" y="14576"/>
                    <a:pt x="8" y="14576"/>
                  </a:cubicBezTo>
                  <a:cubicBezTo>
                    <a:pt x="13" y="14576"/>
                    <a:pt x="16" y="14580"/>
                    <a:pt x="16" y="14584"/>
                  </a:cubicBezTo>
                  <a:close/>
                  <a:moveTo>
                    <a:pt x="16" y="14616"/>
                  </a:moveTo>
                  <a:lnTo>
                    <a:pt x="16" y="14616"/>
                  </a:lnTo>
                  <a:cubicBezTo>
                    <a:pt x="16" y="14620"/>
                    <a:pt x="13" y="14624"/>
                    <a:pt x="8" y="14624"/>
                  </a:cubicBezTo>
                  <a:cubicBezTo>
                    <a:pt x="4" y="14624"/>
                    <a:pt x="0" y="14620"/>
                    <a:pt x="0" y="14616"/>
                  </a:cubicBezTo>
                  <a:lnTo>
                    <a:pt x="0" y="14616"/>
                  </a:lnTo>
                  <a:cubicBezTo>
                    <a:pt x="0" y="14612"/>
                    <a:pt x="4" y="14608"/>
                    <a:pt x="8" y="14608"/>
                  </a:cubicBezTo>
                  <a:cubicBezTo>
                    <a:pt x="13" y="14608"/>
                    <a:pt x="16" y="14612"/>
                    <a:pt x="16" y="14616"/>
                  </a:cubicBezTo>
                  <a:close/>
                  <a:moveTo>
                    <a:pt x="16" y="14648"/>
                  </a:moveTo>
                  <a:lnTo>
                    <a:pt x="16" y="14648"/>
                  </a:lnTo>
                  <a:cubicBezTo>
                    <a:pt x="16" y="14652"/>
                    <a:pt x="13" y="14656"/>
                    <a:pt x="8" y="14656"/>
                  </a:cubicBezTo>
                  <a:cubicBezTo>
                    <a:pt x="4" y="14656"/>
                    <a:pt x="0" y="14652"/>
                    <a:pt x="0" y="14648"/>
                  </a:cubicBezTo>
                  <a:lnTo>
                    <a:pt x="0" y="14648"/>
                  </a:lnTo>
                  <a:cubicBezTo>
                    <a:pt x="0" y="14644"/>
                    <a:pt x="4" y="14640"/>
                    <a:pt x="8" y="14640"/>
                  </a:cubicBezTo>
                  <a:cubicBezTo>
                    <a:pt x="13" y="14640"/>
                    <a:pt x="16" y="14644"/>
                    <a:pt x="16" y="14648"/>
                  </a:cubicBezTo>
                  <a:close/>
                  <a:moveTo>
                    <a:pt x="16" y="14680"/>
                  </a:moveTo>
                  <a:lnTo>
                    <a:pt x="16" y="14680"/>
                  </a:lnTo>
                  <a:cubicBezTo>
                    <a:pt x="16" y="14684"/>
                    <a:pt x="13" y="14688"/>
                    <a:pt x="8" y="14688"/>
                  </a:cubicBezTo>
                  <a:cubicBezTo>
                    <a:pt x="4" y="14688"/>
                    <a:pt x="0" y="14684"/>
                    <a:pt x="0" y="14680"/>
                  </a:cubicBezTo>
                  <a:lnTo>
                    <a:pt x="0" y="14680"/>
                  </a:lnTo>
                  <a:cubicBezTo>
                    <a:pt x="0" y="14676"/>
                    <a:pt x="4" y="14672"/>
                    <a:pt x="8" y="14672"/>
                  </a:cubicBezTo>
                  <a:cubicBezTo>
                    <a:pt x="13" y="14672"/>
                    <a:pt x="16" y="14676"/>
                    <a:pt x="16" y="14680"/>
                  </a:cubicBezTo>
                  <a:close/>
                  <a:moveTo>
                    <a:pt x="16" y="14712"/>
                  </a:moveTo>
                  <a:lnTo>
                    <a:pt x="16" y="14712"/>
                  </a:lnTo>
                  <a:cubicBezTo>
                    <a:pt x="16" y="14716"/>
                    <a:pt x="13" y="14720"/>
                    <a:pt x="8" y="14720"/>
                  </a:cubicBezTo>
                  <a:cubicBezTo>
                    <a:pt x="4" y="14720"/>
                    <a:pt x="0" y="14716"/>
                    <a:pt x="0" y="14712"/>
                  </a:cubicBezTo>
                  <a:lnTo>
                    <a:pt x="0" y="14712"/>
                  </a:lnTo>
                  <a:cubicBezTo>
                    <a:pt x="0" y="14708"/>
                    <a:pt x="4" y="14704"/>
                    <a:pt x="8" y="14704"/>
                  </a:cubicBezTo>
                  <a:cubicBezTo>
                    <a:pt x="13" y="14704"/>
                    <a:pt x="16" y="14708"/>
                    <a:pt x="16" y="14712"/>
                  </a:cubicBezTo>
                  <a:close/>
                  <a:moveTo>
                    <a:pt x="16" y="14744"/>
                  </a:moveTo>
                  <a:lnTo>
                    <a:pt x="16" y="14744"/>
                  </a:lnTo>
                  <a:cubicBezTo>
                    <a:pt x="16" y="14748"/>
                    <a:pt x="13" y="14752"/>
                    <a:pt x="8" y="14752"/>
                  </a:cubicBezTo>
                  <a:cubicBezTo>
                    <a:pt x="4" y="14752"/>
                    <a:pt x="0" y="14748"/>
                    <a:pt x="0" y="14744"/>
                  </a:cubicBezTo>
                  <a:lnTo>
                    <a:pt x="0" y="14744"/>
                  </a:lnTo>
                  <a:cubicBezTo>
                    <a:pt x="0" y="14740"/>
                    <a:pt x="4" y="14736"/>
                    <a:pt x="8" y="14736"/>
                  </a:cubicBezTo>
                  <a:cubicBezTo>
                    <a:pt x="13" y="14736"/>
                    <a:pt x="16" y="14740"/>
                    <a:pt x="16" y="14744"/>
                  </a:cubicBezTo>
                  <a:close/>
                  <a:moveTo>
                    <a:pt x="16" y="14776"/>
                  </a:moveTo>
                  <a:lnTo>
                    <a:pt x="16" y="14776"/>
                  </a:lnTo>
                  <a:cubicBezTo>
                    <a:pt x="16" y="14780"/>
                    <a:pt x="13" y="14784"/>
                    <a:pt x="8" y="14784"/>
                  </a:cubicBezTo>
                  <a:cubicBezTo>
                    <a:pt x="4" y="14784"/>
                    <a:pt x="0" y="14780"/>
                    <a:pt x="0" y="14776"/>
                  </a:cubicBezTo>
                  <a:lnTo>
                    <a:pt x="0" y="14776"/>
                  </a:lnTo>
                  <a:cubicBezTo>
                    <a:pt x="0" y="14772"/>
                    <a:pt x="4" y="14768"/>
                    <a:pt x="8" y="14768"/>
                  </a:cubicBezTo>
                  <a:cubicBezTo>
                    <a:pt x="13" y="14768"/>
                    <a:pt x="16" y="14772"/>
                    <a:pt x="16" y="14776"/>
                  </a:cubicBezTo>
                  <a:close/>
                  <a:moveTo>
                    <a:pt x="16" y="14808"/>
                  </a:moveTo>
                  <a:lnTo>
                    <a:pt x="16" y="14808"/>
                  </a:lnTo>
                  <a:cubicBezTo>
                    <a:pt x="16" y="14813"/>
                    <a:pt x="13" y="14816"/>
                    <a:pt x="8" y="14816"/>
                  </a:cubicBezTo>
                  <a:cubicBezTo>
                    <a:pt x="4" y="14816"/>
                    <a:pt x="0" y="14813"/>
                    <a:pt x="0" y="14808"/>
                  </a:cubicBezTo>
                  <a:lnTo>
                    <a:pt x="0" y="14808"/>
                  </a:lnTo>
                  <a:cubicBezTo>
                    <a:pt x="0" y="14804"/>
                    <a:pt x="4" y="14800"/>
                    <a:pt x="8" y="14800"/>
                  </a:cubicBezTo>
                  <a:cubicBezTo>
                    <a:pt x="13" y="14800"/>
                    <a:pt x="16" y="14804"/>
                    <a:pt x="16" y="14808"/>
                  </a:cubicBezTo>
                  <a:close/>
                  <a:moveTo>
                    <a:pt x="16" y="14840"/>
                  </a:moveTo>
                  <a:lnTo>
                    <a:pt x="16" y="14840"/>
                  </a:lnTo>
                  <a:cubicBezTo>
                    <a:pt x="16" y="14845"/>
                    <a:pt x="13" y="14848"/>
                    <a:pt x="8" y="14848"/>
                  </a:cubicBezTo>
                  <a:cubicBezTo>
                    <a:pt x="4" y="14848"/>
                    <a:pt x="0" y="14845"/>
                    <a:pt x="0" y="14840"/>
                  </a:cubicBezTo>
                  <a:lnTo>
                    <a:pt x="0" y="14840"/>
                  </a:lnTo>
                  <a:cubicBezTo>
                    <a:pt x="0" y="14836"/>
                    <a:pt x="4" y="14832"/>
                    <a:pt x="8" y="14832"/>
                  </a:cubicBezTo>
                  <a:cubicBezTo>
                    <a:pt x="13" y="14832"/>
                    <a:pt x="16" y="14836"/>
                    <a:pt x="16" y="14840"/>
                  </a:cubicBezTo>
                  <a:close/>
                  <a:moveTo>
                    <a:pt x="16" y="14872"/>
                  </a:moveTo>
                  <a:lnTo>
                    <a:pt x="16" y="14872"/>
                  </a:lnTo>
                  <a:cubicBezTo>
                    <a:pt x="16" y="14877"/>
                    <a:pt x="13" y="14880"/>
                    <a:pt x="8" y="14880"/>
                  </a:cubicBezTo>
                  <a:cubicBezTo>
                    <a:pt x="4" y="14880"/>
                    <a:pt x="0" y="14877"/>
                    <a:pt x="0" y="14872"/>
                  </a:cubicBezTo>
                  <a:lnTo>
                    <a:pt x="0" y="14872"/>
                  </a:lnTo>
                  <a:cubicBezTo>
                    <a:pt x="0" y="14868"/>
                    <a:pt x="4" y="14864"/>
                    <a:pt x="8" y="14864"/>
                  </a:cubicBezTo>
                  <a:cubicBezTo>
                    <a:pt x="13" y="14864"/>
                    <a:pt x="16" y="14868"/>
                    <a:pt x="16" y="14872"/>
                  </a:cubicBezTo>
                  <a:close/>
                  <a:moveTo>
                    <a:pt x="16" y="14904"/>
                  </a:moveTo>
                  <a:lnTo>
                    <a:pt x="16" y="14904"/>
                  </a:lnTo>
                  <a:cubicBezTo>
                    <a:pt x="16" y="14909"/>
                    <a:pt x="13" y="14912"/>
                    <a:pt x="8" y="14912"/>
                  </a:cubicBezTo>
                  <a:cubicBezTo>
                    <a:pt x="4" y="14912"/>
                    <a:pt x="0" y="14909"/>
                    <a:pt x="0" y="14904"/>
                  </a:cubicBezTo>
                  <a:lnTo>
                    <a:pt x="0" y="14904"/>
                  </a:lnTo>
                  <a:cubicBezTo>
                    <a:pt x="0" y="14900"/>
                    <a:pt x="4" y="14896"/>
                    <a:pt x="8" y="14896"/>
                  </a:cubicBezTo>
                  <a:cubicBezTo>
                    <a:pt x="13" y="14896"/>
                    <a:pt x="16" y="14900"/>
                    <a:pt x="16" y="14904"/>
                  </a:cubicBezTo>
                  <a:close/>
                  <a:moveTo>
                    <a:pt x="16" y="14936"/>
                  </a:moveTo>
                  <a:lnTo>
                    <a:pt x="16" y="14936"/>
                  </a:lnTo>
                  <a:cubicBezTo>
                    <a:pt x="16" y="14941"/>
                    <a:pt x="13" y="14944"/>
                    <a:pt x="8" y="14944"/>
                  </a:cubicBezTo>
                  <a:cubicBezTo>
                    <a:pt x="4" y="14944"/>
                    <a:pt x="0" y="14941"/>
                    <a:pt x="0" y="14936"/>
                  </a:cubicBezTo>
                  <a:lnTo>
                    <a:pt x="0" y="14936"/>
                  </a:lnTo>
                  <a:cubicBezTo>
                    <a:pt x="0" y="14932"/>
                    <a:pt x="4" y="14928"/>
                    <a:pt x="8" y="14928"/>
                  </a:cubicBezTo>
                  <a:cubicBezTo>
                    <a:pt x="13" y="14928"/>
                    <a:pt x="16" y="14932"/>
                    <a:pt x="16" y="14936"/>
                  </a:cubicBezTo>
                  <a:close/>
                  <a:moveTo>
                    <a:pt x="16" y="14968"/>
                  </a:moveTo>
                  <a:lnTo>
                    <a:pt x="16" y="14968"/>
                  </a:lnTo>
                  <a:cubicBezTo>
                    <a:pt x="16" y="14973"/>
                    <a:pt x="13" y="14976"/>
                    <a:pt x="8" y="14976"/>
                  </a:cubicBezTo>
                  <a:cubicBezTo>
                    <a:pt x="4" y="14976"/>
                    <a:pt x="0" y="14973"/>
                    <a:pt x="0" y="14968"/>
                  </a:cubicBezTo>
                  <a:lnTo>
                    <a:pt x="0" y="14968"/>
                  </a:lnTo>
                  <a:cubicBezTo>
                    <a:pt x="0" y="14964"/>
                    <a:pt x="4" y="14960"/>
                    <a:pt x="8" y="14960"/>
                  </a:cubicBezTo>
                  <a:cubicBezTo>
                    <a:pt x="13" y="14960"/>
                    <a:pt x="16" y="14964"/>
                    <a:pt x="16" y="14968"/>
                  </a:cubicBezTo>
                  <a:close/>
                  <a:moveTo>
                    <a:pt x="16" y="15000"/>
                  </a:moveTo>
                  <a:lnTo>
                    <a:pt x="16" y="15000"/>
                  </a:lnTo>
                  <a:cubicBezTo>
                    <a:pt x="16" y="15005"/>
                    <a:pt x="13" y="15008"/>
                    <a:pt x="8" y="15008"/>
                  </a:cubicBezTo>
                  <a:cubicBezTo>
                    <a:pt x="4" y="15008"/>
                    <a:pt x="0" y="15005"/>
                    <a:pt x="0" y="15000"/>
                  </a:cubicBezTo>
                  <a:lnTo>
                    <a:pt x="0" y="15000"/>
                  </a:lnTo>
                  <a:cubicBezTo>
                    <a:pt x="0" y="14996"/>
                    <a:pt x="4" y="14992"/>
                    <a:pt x="8" y="14992"/>
                  </a:cubicBezTo>
                  <a:cubicBezTo>
                    <a:pt x="13" y="14992"/>
                    <a:pt x="16" y="14996"/>
                    <a:pt x="16" y="15000"/>
                  </a:cubicBezTo>
                  <a:close/>
                  <a:moveTo>
                    <a:pt x="16" y="15032"/>
                  </a:moveTo>
                  <a:lnTo>
                    <a:pt x="16" y="15032"/>
                  </a:lnTo>
                  <a:cubicBezTo>
                    <a:pt x="16" y="15037"/>
                    <a:pt x="13" y="15040"/>
                    <a:pt x="8" y="15040"/>
                  </a:cubicBezTo>
                  <a:cubicBezTo>
                    <a:pt x="4" y="15040"/>
                    <a:pt x="0" y="15037"/>
                    <a:pt x="0" y="15032"/>
                  </a:cubicBezTo>
                  <a:lnTo>
                    <a:pt x="0" y="15032"/>
                  </a:lnTo>
                  <a:cubicBezTo>
                    <a:pt x="0" y="15028"/>
                    <a:pt x="4" y="15024"/>
                    <a:pt x="8" y="15024"/>
                  </a:cubicBezTo>
                  <a:cubicBezTo>
                    <a:pt x="13" y="15024"/>
                    <a:pt x="16" y="15028"/>
                    <a:pt x="16" y="15032"/>
                  </a:cubicBezTo>
                  <a:close/>
                  <a:moveTo>
                    <a:pt x="16" y="15064"/>
                  </a:moveTo>
                  <a:lnTo>
                    <a:pt x="16" y="15064"/>
                  </a:lnTo>
                  <a:cubicBezTo>
                    <a:pt x="16" y="15069"/>
                    <a:pt x="13" y="15072"/>
                    <a:pt x="8" y="15072"/>
                  </a:cubicBezTo>
                  <a:cubicBezTo>
                    <a:pt x="4" y="15072"/>
                    <a:pt x="0" y="15069"/>
                    <a:pt x="0" y="15064"/>
                  </a:cubicBezTo>
                  <a:lnTo>
                    <a:pt x="0" y="15064"/>
                  </a:lnTo>
                  <a:cubicBezTo>
                    <a:pt x="0" y="15060"/>
                    <a:pt x="4" y="15056"/>
                    <a:pt x="8" y="15056"/>
                  </a:cubicBezTo>
                  <a:cubicBezTo>
                    <a:pt x="13" y="15056"/>
                    <a:pt x="16" y="15060"/>
                    <a:pt x="16" y="15064"/>
                  </a:cubicBezTo>
                  <a:close/>
                  <a:moveTo>
                    <a:pt x="16" y="15096"/>
                  </a:moveTo>
                  <a:lnTo>
                    <a:pt x="16" y="15096"/>
                  </a:lnTo>
                  <a:cubicBezTo>
                    <a:pt x="16" y="15101"/>
                    <a:pt x="13" y="15104"/>
                    <a:pt x="8" y="15104"/>
                  </a:cubicBezTo>
                  <a:cubicBezTo>
                    <a:pt x="4" y="15104"/>
                    <a:pt x="0" y="15101"/>
                    <a:pt x="0" y="15096"/>
                  </a:cubicBezTo>
                  <a:lnTo>
                    <a:pt x="0" y="15096"/>
                  </a:lnTo>
                  <a:cubicBezTo>
                    <a:pt x="0" y="15092"/>
                    <a:pt x="4" y="15088"/>
                    <a:pt x="8" y="15088"/>
                  </a:cubicBezTo>
                  <a:cubicBezTo>
                    <a:pt x="13" y="15088"/>
                    <a:pt x="16" y="15092"/>
                    <a:pt x="16" y="15096"/>
                  </a:cubicBezTo>
                  <a:close/>
                  <a:moveTo>
                    <a:pt x="16" y="15128"/>
                  </a:moveTo>
                  <a:lnTo>
                    <a:pt x="16" y="15128"/>
                  </a:lnTo>
                  <a:cubicBezTo>
                    <a:pt x="16" y="15133"/>
                    <a:pt x="13" y="15136"/>
                    <a:pt x="8" y="15136"/>
                  </a:cubicBezTo>
                  <a:cubicBezTo>
                    <a:pt x="4" y="15136"/>
                    <a:pt x="0" y="15133"/>
                    <a:pt x="0" y="15128"/>
                  </a:cubicBezTo>
                  <a:lnTo>
                    <a:pt x="0" y="15128"/>
                  </a:lnTo>
                  <a:cubicBezTo>
                    <a:pt x="0" y="15124"/>
                    <a:pt x="4" y="15120"/>
                    <a:pt x="8" y="15120"/>
                  </a:cubicBezTo>
                  <a:cubicBezTo>
                    <a:pt x="13" y="15120"/>
                    <a:pt x="16" y="15124"/>
                    <a:pt x="16" y="15128"/>
                  </a:cubicBezTo>
                  <a:close/>
                  <a:moveTo>
                    <a:pt x="16" y="15160"/>
                  </a:moveTo>
                  <a:lnTo>
                    <a:pt x="16" y="15160"/>
                  </a:lnTo>
                  <a:cubicBezTo>
                    <a:pt x="16" y="15165"/>
                    <a:pt x="13" y="15168"/>
                    <a:pt x="8" y="15168"/>
                  </a:cubicBezTo>
                  <a:cubicBezTo>
                    <a:pt x="4" y="15168"/>
                    <a:pt x="0" y="15165"/>
                    <a:pt x="0" y="15160"/>
                  </a:cubicBezTo>
                  <a:lnTo>
                    <a:pt x="0" y="15160"/>
                  </a:lnTo>
                  <a:cubicBezTo>
                    <a:pt x="0" y="15156"/>
                    <a:pt x="4" y="15152"/>
                    <a:pt x="8" y="15152"/>
                  </a:cubicBezTo>
                  <a:cubicBezTo>
                    <a:pt x="13" y="15152"/>
                    <a:pt x="16" y="15156"/>
                    <a:pt x="16" y="15160"/>
                  </a:cubicBezTo>
                  <a:close/>
                  <a:moveTo>
                    <a:pt x="16" y="15192"/>
                  </a:moveTo>
                  <a:lnTo>
                    <a:pt x="16" y="15192"/>
                  </a:lnTo>
                  <a:cubicBezTo>
                    <a:pt x="16" y="15197"/>
                    <a:pt x="13" y="15200"/>
                    <a:pt x="8" y="15200"/>
                  </a:cubicBezTo>
                  <a:cubicBezTo>
                    <a:pt x="4" y="15200"/>
                    <a:pt x="0" y="15197"/>
                    <a:pt x="0" y="15192"/>
                  </a:cubicBezTo>
                  <a:lnTo>
                    <a:pt x="0" y="15192"/>
                  </a:lnTo>
                  <a:cubicBezTo>
                    <a:pt x="0" y="15188"/>
                    <a:pt x="4" y="15184"/>
                    <a:pt x="8" y="15184"/>
                  </a:cubicBezTo>
                  <a:cubicBezTo>
                    <a:pt x="13" y="15184"/>
                    <a:pt x="16" y="15188"/>
                    <a:pt x="16" y="15192"/>
                  </a:cubicBezTo>
                  <a:close/>
                  <a:moveTo>
                    <a:pt x="16" y="15224"/>
                  </a:moveTo>
                  <a:lnTo>
                    <a:pt x="16" y="15224"/>
                  </a:lnTo>
                  <a:cubicBezTo>
                    <a:pt x="16" y="15229"/>
                    <a:pt x="13" y="15232"/>
                    <a:pt x="8" y="15232"/>
                  </a:cubicBezTo>
                  <a:cubicBezTo>
                    <a:pt x="4" y="15232"/>
                    <a:pt x="0" y="15229"/>
                    <a:pt x="0" y="15224"/>
                  </a:cubicBezTo>
                  <a:lnTo>
                    <a:pt x="0" y="15224"/>
                  </a:lnTo>
                  <a:cubicBezTo>
                    <a:pt x="0" y="15220"/>
                    <a:pt x="4" y="15216"/>
                    <a:pt x="8" y="15216"/>
                  </a:cubicBezTo>
                  <a:cubicBezTo>
                    <a:pt x="13" y="15216"/>
                    <a:pt x="16" y="15220"/>
                    <a:pt x="16" y="15224"/>
                  </a:cubicBezTo>
                  <a:close/>
                  <a:moveTo>
                    <a:pt x="16" y="15256"/>
                  </a:moveTo>
                  <a:lnTo>
                    <a:pt x="16" y="15256"/>
                  </a:lnTo>
                  <a:cubicBezTo>
                    <a:pt x="16" y="15261"/>
                    <a:pt x="13" y="15264"/>
                    <a:pt x="8" y="15264"/>
                  </a:cubicBezTo>
                  <a:cubicBezTo>
                    <a:pt x="4" y="15264"/>
                    <a:pt x="0" y="15261"/>
                    <a:pt x="0" y="15256"/>
                  </a:cubicBezTo>
                  <a:lnTo>
                    <a:pt x="0" y="15256"/>
                  </a:lnTo>
                  <a:cubicBezTo>
                    <a:pt x="0" y="15252"/>
                    <a:pt x="4" y="15248"/>
                    <a:pt x="8" y="15248"/>
                  </a:cubicBezTo>
                  <a:cubicBezTo>
                    <a:pt x="13" y="15248"/>
                    <a:pt x="16" y="15252"/>
                    <a:pt x="16" y="15256"/>
                  </a:cubicBezTo>
                  <a:close/>
                  <a:moveTo>
                    <a:pt x="16" y="15288"/>
                  </a:moveTo>
                  <a:lnTo>
                    <a:pt x="16" y="15288"/>
                  </a:lnTo>
                  <a:cubicBezTo>
                    <a:pt x="16" y="15293"/>
                    <a:pt x="13" y="15296"/>
                    <a:pt x="8" y="15296"/>
                  </a:cubicBezTo>
                  <a:cubicBezTo>
                    <a:pt x="4" y="15296"/>
                    <a:pt x="0" y="15293"/>
                    <a:pt x="0" y="15288"/>
                  </a:cubicBezTo>
                  <a:lnTo>
                    <a:pt x="0" y="15288"/>
                  </a:lnTo>
                  <a:cubicBezTo>
                    <a:pt x="0" y="15284"/>
                    <a:pt x="4" y="15280"/>
                    <a:pt x="8" y="15280"/>
                  </a:cubicBezTo>
                  <a:cubicBezTo>
                    <a:pt x="13" y="15280"/>
                    <a:pt x="16" y="15284"/>
                    <a:pt x="16" y="15288"/>
                  </a:cubicBezTo>
                  <a:close/>
                  <a:moveTo>
                    <a:pt x="16" y="15320"/>
                  </a:moveTo>
                  <a:lnTo>
                    <a:pt x="16" y="15320"/>
                  </a:lnTo>
                  <a:cubicBezTo>
                    <a:pt x="16" y="15325"/>
                    <a:pt x="13" y="15328"/>
                    <a:pt x="8" y="15328"/>
                  </a:cubicBezTo>
                  <a:cubicBezTo>
                    <a:pt x="4" y="15328"/>
                    <a:pt x="0" y="15325"/>
                    <a:pt x="0" y="15320"/>
                  </a:cubicBezTo>
                  <a:lnTo>
                    <a:pt x="0" y="15320"/>
                  </a:lnTo>
                  <a:cubicBezTo>
                    <a:pt x="0" y="15316"/>
                    <a:pt x="4" y="15312"/>
                    <a:pt x="8" y="15312"/>
                  </a:cubicBezTo>
                  <a:cubicBezTo>
                    <a:pt x="13" y="15312"/>
                    <a:pt x="16" y="15316"/>
                    <a:pt x="16" y="15320"/>
                  </a:cubicBezTo>
                  <a:close/>
                  <a:moveTo>
                    <a:pt x="16" y="15352"/>
                  </a:moveTo>
                  <a:lnTo>
                    <a:pt x="16" y="15352"/>
                  </a:lnTo>
                  <a:cubicBezTo>
                    <a:pt x="16" y="15357"/>
                    <a:pt x="13" y="15360"/>
                    <a:pt x="8" y="15360"/>
                  </a:cubicBezTo>
                  <a:cubicBezTo>
                    <a:pt x="4" y="15360"/>
                    <a:pt x="0" y="15357"/>
                    <a:pt x="0" y="15352"/>
                  </a:cubicBezTo>
                  <a:lnTo>
                    <a:pt x="0" y="15352"/>
                  </a:lnTo>
                  <a:cubicBezTo>
                    <a:pt x="0" y="15348"/>
                    <a:pt x="4" y="15344"/>
                    <a:pt x="8" y="15344"/>
                  </a:cubicBezTo>
                  <a:cubicBezTo>
                    <a:pt x="13" y="15344"/>
                    <a:pt x="16" y="15348"/>
                    <a:pt x="16" y="15352"/>
                  </a:cubicBezTo>
                  <a:close/>
                  <a:moveTo>
                    <a:pt x="16" y="15384"/>
                  </a:moveTo>
                  <a:lnTo>
                    <a:pt x="16" y="15384"/>
                  </a:lnTo>
                  <a:cubicBezTo>
                    <a:pt x="16" y="15389"/>
                    <a:pt x="13" y="15392"/>
                    <a:pt x="8" y="15392"/>
                  </a:cubicBezTo>
                  <a:cubicBezTo>
                    <a:pt x="4" y="15392"/>
                    <a:pt x="0" y="15389"/>
                    <a:pt x="0" y="15384"/>
                  </a:cubicBezTo>
                  <a:lnTo>
                    <a:pt x="0" y="15384"/>
                  </a:lnTo>
                  <a:cubicBezTo>
                    <a:pt x="0" y="15380"/>
                    <a:pt x="4" y="15376"/>
                    <a:pt x="8" y="15376"/>
                  </a:cubicBezTo>
                  <a:cubicBezTo>
                    <a:pt x="13" y="15376"/>
                    <a:pt x="16" y="15380"/>
                    <a:pt x="16" y="15384"/>
                  </a:cubicBezTo>
                  <a:close/>
                  <a:moveTo>
                    <a:pt x="16" y="15416"/>
                  </a:moveTo>
                  <a:lnTo>
                    <a:pt x="16" y="15416"/>
                  </a:lnTo>
                  <a:cubicBezTo>
                    <a:pt x="16" y="15421"/>
                    <a:pt x="13" y="15424"/>
                    <a:pt x="8" y="15424"/>
                  </a:cubicBezTo>
                  <a:cubicBezTo>
                    <a:pt x="4" y="15424"/>
                    <a:pt x="0" y="15421"/>
                    <a:pt x="0" y="15416"/>
                  </a:cubicBezTo>
                  <a:lnTo>
                    <a:pt x="0" y="15416"/>
                  </a:lnTo>
                  <a:cubicBezTo>
                    <a:pt x="0" y="15412"/>
                    <a:pt x="4" y="15408"/>
                    <a:pt x="8" y="15408"/>
                  </a:cubicBezTo>
                  <a:cubicBezTo>
                    <a:pt x="13" y="15408"/>
                    <a:pt x="16" y="15412"/>
                    <a:pt x="16" y="15416"/>
                  </a:cubicBezTo>
                  <a:close/>
                  <a:moveTo>
                    <a:pt x="16" y="15448"/>
                  </a:moveTo>
                  <a:lnTo>
                    <a:pt x="16" y="15448"/>
                  </a:lnTo>
                  <a:cubicBezTo>
                    <a:pt x="16" y="15453"/>
                    <a:pt x="13" y="15456"/>
                    <a:pt x="8" y="15456"/>
                  </a:cubicBezTo>
                  <a:cubicBezTo>
                    <a:pt x="4" y="15456"/>
                    <a:pt x="0" y="15453"/>
                    <a:pt x="0" y="15448"/>
                  </a:cubicBezTo>
                  <a:lnTo>
                    <a:pt x="0" y="15448"/>
                  </a:lnTo>
                  <a:cubicBezTo>
                    <a:pt x="0" y="15444"/>
                    <a:pt x="4" y="15440"/>
                    <a:pt x="8" y="15440"/>
                  </a:cubicBezTo>
                  <a:cubicBezTo>
                    <a:pt x="13" y="15440"/>
                    <a:pt x="16" y="15444"/>
                    <a:pt x="16" y="15448"/>
                  </a:cubicBezTo>
                  <a:close/>
                  <a:moveTo>
                    <a:pt x="16" y="15480"/>
                  </a:moveTo>
                  <a:lnTo>
                    <a:pt x="16" y="15480"/>
                  </a:lnTo>
                  <a:cubicBezTo>
                    <a:pt x="16" y="15485"/>
                    <a:pt x="13" y="15488"/>
                    <a:pt x="8" y="15488"/>
                  </a:cubicBezTo>
                  <a:cubicBezTo>
                    <a:pt x="4" y="15488"/>
                    <a:pt x="0" y="15485"/>
                    <a:pt x="0" y="15480"/>
                  </a:cubicBezTo>
                  <a:lnTo>
                    <a:pt x="0" y="15480"/>
                  </a:lnTo>
                  <a:cubicBezTo>
                    <a:pt x="0" y="15476"/>
                    <a:pt x="4" y="15472"/>
                    <a:pt x="8" y="15472"/>
                  </a:cubicBezTo>
                  <a:cubicBezTo>
                    <a:pt x="13" y="15472"/>
                    <a:pt x="16" y="15476"/>
                    <a:pt x="16" y="15480"/>
                  </a:cubicBezTo>
                  <a:close/>
                  <a:moveTo>
                    <a:pt x="16" y="15512"/>
                  </a:moveTo>
                  <a:lnTo>
                    <a:pt x="16" y="15512"/>
                  </a:lnTo>
                  <a:cubicBezTo>
                    <a:pt x="16" y="15517"/>
                    <a:pt x="13" y="15520"/>
                    <a:pt x="8" y="15520"/>
                  </a:cubicBezTo>
                  <a:cubicBezTo>
                    <a:pt x="4" y="15520"/>
                    <a:pt x="0" y="15517"/>
                    <a:pt x="0" y="15512"/>
                  </a:cubicBezTo>
                  <a:lnTo>
                    <a:pt x="0" y="15512"/>
                  </a:lnTo>
                  <a:cubicBezTo>
                    <a:pt x="0" y="15508"/>
                    <a:pt x="4" y="15504"/>
                    <a:pt x="8" y="15504"/>
                  </a:cubicBezTo>
                  <a:cubicBezTo>
                    <a:pt x="13" y="15504"/>
                    <a:pt x="16" y="15508"/>
                    <a:pt x="16" y="15512"/>
                  </a:cubicBezTo>
                  <a:close/>
                  <a:moveTo>
                    <a:pt x="16" y="15544"/>
                  </a:moveTo>
                  <a:lnTo>
                    <a:pt x="16" y="15545"/>
                  </a:lnTo>
                  <a:cubicBezTo>
                    <a:pt x="16" y="15549"/>
                    <a:pt x="13" y="15553"/>
                    <a:pt x="8" y="15553"/>
                  </a:cubicBezTo>
                  <a:cubicBezTo>
                    <a:pt x="4" y="15553"/>
                    <a:pt x="0" y="15549"/>
                    <a:pt x="0" y="15545"/>
                  </a:cubicBezTo>
                  <a:lnTo>
                    <a:pt x="0" y="15544"/>
                  </a:lnTo>
                  <a:cubicBezTo>
                    <a:pt x="0" y="15540"/>
                    <a:pt x="4" y="15536"/>
                    <a:pt x="8" y="15536"/>
                  </a:cubicBezTo>
                  <a:cubicBezTo>
                    <a:pt x="13" y="15536"/>
                    <a:pt x="16" y="15540"/>
                    <a:pt x="16" y="15544"/>
                  </a:cubicBezTo>
                  <a:close/>
                  <a:moveTo>
                    <a:pt x="16" y="15577"/>
                  </a:moveTo>
                  <a:lnTo>
                    <a:pt x="16" y="15577"/>
                  </a:lnTo>
                  <a:cubicBezTo>
                    <a:pt x="16" y="15581"/>
                    <a:pt x="13" y="15585"/>
                    <a:pt x="8" y="15585"/>
                  </a:cubicBezTo>
                  <a:cubicBezTo>
                    <a:pt x="4" y="15585"/>
                    <a:pt x="0" y="15581"/>
                    <a:pt x="0" y="15577"/>
                  </a:cubicBezTo>
                  <a:lnTo>
                    <a:pt x="0" y="15577"/>
                  </a:lnTo>
                  <a:cubicBezTo>
                    <a:pt x="0" y="15572"/>
                    <a:pt x="4" y="15569"/>
                    <a:pt x="8" y="15569"/>
                  </a:cubicBezTo>
                  <a:cubicBezTo>
                    <a:pt x="13" y="15569"/>
                    <a:pt x="16" y="15572"/>
                    <a:pt x="16" y="15577"/>
                  </a:cubicBezTo>
                  <a:close/>
                  <a:moveTo>
                    <a:pt x="16" y="15609"/>
                  </a:moveTo>
                  <a:lnTo>
                    <a:pt x="16" y="15609"/>
                  </a:lnTo>
                  <a:cubicBezTo>
                    <a:pt x="16" y="15613"/>
                    <a:pt x="13" y="15617"/>
                    <a:pt x="8" y="15617"/>
                  </a:cubicBezTo>
                  <a:cubicBezTo>
                    <a:pt x="4" y="15617"/>
                    <a:pt x="0" y="15613"/>
                    <a:pt x="0" y="15609"/>
                  </a:cubicBezTo>
                  <a:lnTo>
                    <a:pt x="0" y="15609"/>
                  </a:lnTo>
                  <a:cubicBezTo>
                    <a:pt x="0" y="15604"/>
                    <a:pt x="4" y="15601"/>
                    <a:pt x="8" y="15601"/>
                  </a:cubicBezTo>
                  <a:cubicBezTo>
                    <a:pt x="13" y="15601"/>
                    <a:pt x="16" y="15604"/>
                    <a:pt x="16" y="15609"/>
                  </a:cubicBezTo>
                  <a:close/>
                  <a:moveTo>
                    <a:pt x="16" y="15641"/>
                  </a:moveTo>
                  <a:lnTo>
                    <a:pt x="16" y="15641"/>
                  </a:lnTo>
                  <a:cubicBezTo>
                    <a:pt x="16" y="15645"/>
                    <a:pt x="13" y="15649"/>
                    <a:pt x="8" y="15649"/>
                  </a:cubicBezTo>
                  <a:cubicBezTo>
                    <a:pt x="4" y="15649"/>
                    <a:pt x="0" y="15645"/>
                    <a:pt x="0" y="15641"/>
                  </a:cubicBezTo>
                  <a:lnTo>
                    <a:pt x="0" y="15641"/>
                  </a:lnTo>
                  <a:cubicBezTo>
                    <a:pt x="0" y="15636"/>
                    <a:pt x="4" y="15633"/>
                    <a:pt x="8" y="15633"/>
                  </a:cubicBezTo>
                  <a:cubicBezTo>
                    <a:pt x="13" y="15633"/>
                    <a:pt x="16" y="15636"/>
                    <a:pt x="16" y="15641"/>
                  </a:cubicBezTo>
                  <a:close/>
                  <a:moveTo>
                    <a:pt x="16" y="15673"/>
                  </a:moveTo>
                  <a:lnTo>
                    <a:pt x="16" y="15673"/>
                  </a:lnTo>
                  <a:cubicBezTo>
                    <a:pt x="16" y="15677"/>
                    <a:pt x="13" y="15681"/>
                    <a:pt x="8" y="15681"/>
                  </a:cubicBezTo>
                  <a:cubicBezTo>
                    <a:pt x="4" y="15681"/>
                    <a:pt x="0" y="15677"/>
                    <a:pt x="0" y="15673"/>
                  </a:cubicBezTo>
                  <a:lnTo>
                    <a:pt x="0" y="15673"/>
                  </a:lnTo>
                  <a:cubicBezTo>
                    <a:pt x="0" y="15668"/>
                    <a:pt x="4" y="15665"/>
                    <a:pt x="8" y="15665"/>
                  </a:cubicBezTo>
                  <a:cubicBezTo>
                    <a:pt x="13" y="15665"/>
                    <a:pt x="16" y="15668"/>
                    <a:pt x="16" y="15673"/>
                  </a:cubicBezTo>
                  <a:close/>
                  <a:moveTo>
                    <a:pt x="16" y="15705"/>
                  </a:moveTo>
                  <a:lnTo>
                    <a:pt x="16" y="15705"/>
                  </a:lnTo>
                  <a:cubicBezTo>
                    <a:pt x="16" y="15709"/>
                    <a:pt x="13" y="15713"/>
                    <a:pt x="8" y="15713"/>
                  </a:cubicBezTo>
                  <a:cubicBezTo>
                    <a:pt x="4" y="15713"/>
                    <a:pt x="0" y="15709"/>
                    <a:pt x="0" y="15705"/>
                  </a:cubicBezTo>
                  <a:lnTo>
                    <a:pt x="0" y="15705"/>
                  </a:lnTo>
                  <a:cubicBezTo>
                    <a:pt x="0" y="15700"/>
                    <a:pt x="4" y="15697"/>
                    <a:pt x="8" y="15697"/>
                  </a:cubicBezTo>
                  <a:cubicBezTo>
                    <a:pt x="13" y="15697"/>
                    <a:pt x="16" y="15700"/>
                    <a:pt x="16" y="15705"/>
                  </a:cubicBezTo>
                  <a:close/>
                  <a:moveTo>
                    <a:pt x="16" y="15737"/>
                  </a:moveTo>
                  <a:lnTo>
                    <a:pt x="16" y="15737"/>
                  </a:lnTo>
                  <a:cubicBezTo>
                    <a:pt x="16" y="15741"/>
                    <a:pt x="13" y="15745"/>
                    <a:pt x="8" y="15745"/>
                  </a:cubicBezTo>
                  <a:cubicBezTo>
                    <a:pt x="4" y="15745"/>
                    <a:pt x="0" y="15741"/>
                    <a:pt x="0" y="15737"/>
                  </a:cubicBezTo>
                  <a:lnTo>
                    <a:pt x="0" y="15737"/>
                  </a:lnTo>
                  <a:cubicBezTo>
                    <a:pt x="0" y="15732"/>
                    <a:pt x="4" y="15729"/>
                    <a:pt x="8" y="15729"/>
                  </a:cubicBezTo>
                  <a:cubicBezTo>
                    <a:pt x="13" y="15729"/>
                    <a:pt x="16" y="15732"/>
                    <a:pt x="16" y="15737"/>
                  </a:cubicBezTo>
                  <a:close/>
                  <a:moveTo>
                    <a:pt x="16" y="15769"/>
                  </a:moveTo>
                  <a:lnTo>
                    <a:pt x="16" y="15769"/>
                  </a:lnTo>
                  <a:cubicBezTo>
                    <a:pt x="16" y="15773"/>
                    <a:pt x="13" y="15777"/>
                    <a:pt x="8" y="15777"/>
                  </a:cubicBezTo>
                  <a:cubicBezTo>
                    <a:pt x="4" y="15777"/>
                    <a:pt x="0" y="15773"/>
                    <a:pt x="0" y="15769"/>
                  </a:cubicBezTo>
                  <a:lnTo>
                    <a:pt x="0" y="15769"/>
                  </a:lnTo>
                  <a:cubicBezTo>
                    <a:pt x="0" y="15764"/>
                    <a:pt x="4" y="15761"/>
                    <a:pt x="8" y="15761"/>
                  </a:cubicBezTo>
                  <a:cubicBezTo>
                    <a:pt x="13" y="15761"/>
                    <a:pt x="16" y="15764"/>
                    <a:pt x="16" y="15769"/>
                  </a:cubicBezTo>
                  <a:close/>
                  <a:moveTo>
                    <a:pt x="16" y="15801"/>
                  </a:moveTo>
                  <a:lnTo>
                    <a:pt x="16" y="15801"/>
                  </a:lnTo>
                  <a:cubicBezTo>
                    <a:pt x="16" y="15805"/>
                    <a:pt x="13" y="15809"/>
                    <a:pt x="8" y="15809"/>
                  </a:cubicBezTo>
                  <a:cubicBezTo>
                    <a:pt x="4" y="15809"/>
                    <a:pt x="0" y="15805"/>
                    <a:pt x="0" y="15801"/>
                  </a:cubicBezTo>
                  <a:lnTo>
                    <a:pt x="0" y="15801"/>
                  </a:lnTo>
                  <a:cubicBezTo>
                    <a:pt x="0" y="15796"/>
                    <a:pt x="4" y="15793"/>
                    <a:pt x="8" y="15793"/>
                  </a:cubicBezTo>
                  <a:cubicBezTo>
                    <a:pt x="13" y="15793"/>
                    <a:pt x="16" y="15796"/>
                    <a:pt x="16" y="15801"/>
                  </a:cubicBezTo>
                  <a:close/>
                  <a:moveTo>
                    <a:pt x="16" y="15833"/>
                  </a:moveTo>
                  <a:lnTo>
                    <a:pt x="16" y="15833"/>
                  </a:lnTo>
                  <a:cubicBezTo>
                    <a:pt x="16" y="15837"/>
                    <a:pt x="13" y="15841"/>
                    <a:pt x="8" y="15841"/>
                  </a:cubicBezTo>
                  <a:cubicBezTo>
                    <a:pt x="4" y="15841"/>
                    <a:pt x="0" y="15837"/>
                    <a:pt x="0" y="15833"/>
                  </a:cubicBezTo>
                  <a:lnTo>
                    <a:pt x="0" y="15833"/>
                  </a:lnTo>
                  <a:cubicBezTo>
                    <a:pt x="0" y="15828"/>
                    <a:pt x="4" y="15825"/>
                    <a:pt x="8" y="15825"/>
                  </a:cubicBezTo>
                  <a:cubicBezTo>
                    <a:pt x="13" y="15825"/>
                    <a:pt x="16" y="15828"/>
                    <a:pt x="16" y="15833"/>
                  </a:cubicBezTo>
                  <a:close/>
                  <a:moveTo>
                    <a:pt x="16" y="15865"/>
                  </a:moveTo>
                  <a:lnTo>
                    <a:pt x="16" y="15865"/>
                  </a:lnTo>
                  <a:cubicBezTo>
                    <a:pt x="16" y="15869"/>
                    <a:pt x="13" y="15873"/>
                    <a:pt x="8" y="15873"/>
                  </a:cubicBezTo>
                  <a:cubicBezTo>
                    <a:pt x="4" y="15873"/>
                    <a:pt x="0" y="15869"/>
                    <a:pt x="0" y="15865"/>
                  </a:cubicBezTo>
                  <a:lnTo>
                    <a:pt x="0" y="15865"/>
                  </a:lnTo>
                  <a:cubicBezTo>
                    <a:pt x="0" y="15860"/>
                    <a:pt x="4" y="15857"/>
                    <a:pt x="8" y="15857"/>
                  </a:cubicBezTo>
                  <a:cubicBezTo>
                    <a:pt x="13" y="15857"/>
                    <a:pt x="16" y="15860"/>
                    <a:pt x="16" y="15865"/>
                  </a:cubicBezTo>
                  <a:close/>
                  <a:moveTo>
                    <a:pt x="16" y="15897"/>
                  </a:moveTo>
                  <a:lnTo>
                    <a:pt x="16" y="15897"/>
                  </a:lnTo>
                  <a:cubicBezTo>
                    <a:pt x="16" y="15901"/>
                    <a:pt x="13" y="15905"/>
                    <a:pt x="8" y="15905"/>
                  </a:cubicBezTo>
                  <a:cubicBezTo>
                    <a:pt x="4" y="15905"/>
                    <a:pt x="0" y="15901"/>
                    <a:pt x="0" y="15897"/>
                  </a:cubicBezTo>
                  <a:lnTo>
                    <a:pt x="0" y="15897"/>
                  </a:lnTo>
                  <a:cubicBezTo>
                    <a:pt x="0" y="15892"/>
                    <a:pt x="4" y="15889"/>
                    <a:pt x="8" y="15889"/>
                  </a:cubicBezTo>
                  <a:cubicBezTo>
                    <a:pt x="13" y="15889"/>
                    <a:pt x="16" y="15892"/>
                    <a:pt x="16" y="15897"/>
                  </a:cubicBezTo>
                  <a:close/>
                  <a:moveTo>
                    <a:pt x="16" y="15929"/>
                  </a:moveTo>
                  <a:lnTo>
                    <a:pt x="16" y="15929"/>
                  </a:lnTo>
                  <a:cubicBezTo>
                    <a:pt x="16" y="15933"/>
                    <a:pt x="13" y="15937"/>
                    <a:pt x="8" y="15937"/>
                  </a:cubicBezTo>
                  <a:cubicBezTo>
                    <a:pt x="4" y="15937"/>
                    <a:pt x="0" y="15933"/>
                    <a:pt x="0" y="15929"/>
                  </a:cubicBezTo>
                  <a:lnTo>
                    <a:pt x="0" y="15929"/>
                  </a:lnTo>
                  <a:cubicBezTo>
                    <a:pt x="0" y="15924"/>
                    <a:pt x="4" y="15921"/>
                    <a:pt x="8" y="15921"/>
                  </a:cubicBezTo>
                  <a:cubicBezTo>
                    <a:pt x="13" y="15921"/>
                    <a:pt x="16" y="15924"/>
                    <a:pt x="16" y="15929"/>
                  </a:cubicBezTo>
                  <a:close/>
                  <a:moveTo>
                    <a:pt x="16" y="15961"/>
                  </a:moveTo>
                  <a:lnTo>
                    <a:pt x="16" y="15961"/>
                  </a:lnTo>
                  <a:cubicBezTo>
                    <a:pt x="16" y="15965"/>
                    <a:pt x="13" y="15969"/>
                    <a:pt x="8" y="15969"/>
                  </a:cubicBezTo>
                  <a:cubicBezTo>
                    <a:pt x="4" y="15969"/>
                    <a:pt x="0" y="15965"/>
                    <a:pt x="0" y="15961"/>
                  </a:cubicBezTo>
                  <a:lnTo>
                    <a:pt x="0" y="15961"/>
                  </a:lnTo>
                  <a:cubicBezTo>
                    <a:pt x="0" y="15956"/>
                    <a:pt x="4" y="15953"/>
                    <a:pt x="8" y="15953"/>
                  </a:cubicBezTo>
                  <a:cubicBezTo>
                    <a:pt x="13" y="15953"/>
                    <a:pt x="16" y="15956"/>
                    <a:pt x="16" y="15961"/>
                  </a:cubicBezTo>
                  <a:close/>
                  <a:moveTo>
                    <a:pt x="16" y="15993"/>
                  </a:moveTo>
                  <a:lnTo>
                    <a:pt x="16" y="15993"/>
                  </a:lnTo>
                  <a:cubicBezTo>
                    <a:pt x="16" y="15997"/>
                    <a:pt x="13" y="16001"/>
                    <a:pt x="8" y="16001"/>
                  </a:cubicBezTo>
                  <a:cubicBezTo>
                    <a:pt x="4" y="16001"/>
                    <a:pt x="0" y="15997"/>
                    <a:pt x="0" y="15993"/>
                  </a:cubicBezTo>
                  <a:lnTo>
                    <a:pt x="0" y="15993"/>
                  </a:lnTo>
                  <a:cubicBezTo>
                    <a:pt x="0" y="15988"/>
                    <a:pt x="4" y="15985"/>
                    <a:pt x="8" y="15985"/>
                  </a:cubicBezTo>
                  <a:cubicBezTo>
                    <a:pt x="13" y="15985"/>
                    <a:pt x="16" y="15988"/>
                    <a:pt x="16" y="15993"/>
                  </a:cubicBezTo>
                  <a:close/>
                  <a:moveTo>
                    <a:pt x="16" y="16025"/>
                  </a:moveTo>
                  <a:lnTo>
                    <a:pt x="16" y="16025"/>
                  </a:lnTo>
                  <a:cubicBezTo>
                    <a:pt x="16" y="16029"/>
                    <a:pt x="13" y="16033"/>
                    <a:pt x="8" y="16033"/>
                  </a:cubicBezTo>
                  <a:cubicBezTo>
                    <a:pt x="4" y="16033"/>
                    <a:pt x="0" y="16029"/>
                    <a:pt x="0" y="16025"/>
                  </a:cubicBezTo>
                  <a:lnTo>
                    <a:pt x="0" y="16025"/>
                  </a:lnTo>
                  <a:cubicBezTo>
                    <a:pt x="0" y="16020"/>
                    <a:pt x="4" y="16017"/>
                    <a:pt x="8" y="16017"/>
                  </a:cubicBezTo>
                  <a:cubicBezTo>
                    <a:pt x="13" y="16017"/>
                    <a:pt x="16" y="16020"/>
                    <a:pt x="16" y="16025"/>
                  </a:cubicBezTo>
                  <a:close/>
                  <a:moveTo>
                    <a:pt x="16" y="16057"/>
                  </a:moveTo>
                  <a:lnTo>
                    <a:pt x="16" y="16057"/>
                  </a:lnTo>
                  <a:cubicBezTo>
                    <a:pt x="16" y="16061"/>
                    <a:pt x="13" y="16065"/>
                    <a:pt x="8" y="16065"/>
                  </a:cubicBezTo>
                  <a:cubicBezTo>
                    <a:pt x="4" y="16065"/>
                    <a:pt x="0" y="16061"/>
                    <a:pt x="0" y="16057"/>
                  </a:cubicBezTo>
                  <a:lnTo>
                    <a:pt x="0" y="16057"/>
                  </a:lnTo>
                  <a:cubicBezTo>
                    <a:pt x="0" y="16052"/>
                    <a:pt x="4" y="16049"/>
                    <a:pt x="8" y="16049"/>
                  </a:cubicBezTo>
                  <a:cubicBezTo>
                    <a:pt x="13" y="16049"/>
                    <a:pt x="16" y="16052"/>
                    <a:pt x="16" y="16057"/>
                  </a:cubicBezTo>
                  <a:close/>
                  <a:moveTo>
                    <a:pt x="16" y="16089"/>
                  </a:moveTo>
                  <a:lnTo>
                    <a:pt x="16" y="16089"/>
                  </a:lnTo>
                  <a:cubicBezTo>
                    <a:pt x="16" y="16093"/>
                    <a:pt x="13" y="16097"/>
                    <a:pt x="8" y="16097"/>
                  </a:cubicBezTo>
                  <a:cubicBezTo>
                    <a:pt x="4" y="16097"/>
                    <a:pt x="0" y="16093"/>
                    <a:pt x="0" y="16089"/>
                  </a:cubicBezTo>
                  <a:lnTo>
                    <a:pt x="0" y="16089"/>
                  </a:lnTo>
                  <a:cubicBezTo>
                    <a:pt x="0" y="16084"/>
                    <a:pt x="4" y="16081"/>
                    <a:pt x="8" y="16081"/>
                  </a:cubicBezTo>
                  <a:cubicBezTo>
                    <a:pt x="13" y="16081"/>
                    <a:pt x="16" y="16084"/>
                    <a:pt x="16" y="16089"/>
                  </a:cubicBezTo>
                  <a:close/>
                  <a:moveTo>
                    <a:pt x="16" y="16121"/>
                  </a:moveTo>
                  <a:lnTo>
                    <a:pt x="16" y="16121"/>
                  </a:lnTo>
                  <a:cubicBezTo>
                    <a:pt x="16" y="16125"/>
                    <a:pt x="13" y="16129"/>
                    <a:pt x="8" y="16129"/>
                  </a:cubicBezTo>
                  <a:cubicBezTo>
                    <a:pt x="4" y="16129"/>
                    <a:pt x="0" y="16125"/>
                    <a:pt x="0" y="16121"/>
                  </a:cubicBezTo>
                  <a:lnTo>
                    <a:pt x="0" y="16121"/>
                  </a:lnTo>
                  <a:cubicBezTo>
                    <a:pt x="0" y="16116"/>
                    <a:pt x="4" y="16113"/>
                    <a:pt x="8" y="16113"/>
                  </a:cubicBezTo>
                  <a:cubicBezTo>
                    <a:pt x="13" y="16113"/>
                    <a:pt x="16" y="16116"/>
                    <a:pt x="16" y="16121"/>
                  </a:cubicBezTo>
                  <a:close/>
                  <a:moveTo>
                    <a:pt x="16" y="16153"/>
                  </a:moveTo>
                  <a:lnTo>
                    <a:pt x="16" y="16153"/>
                  </a:lnTo>
                  <a:cubicBezTo>
                    <a:pt x="16" y="16157"/>
                    <a:pt x="13" y="16161"/>
                    <a:pt x="8" y="16161"/>
                  </a:cubicBezTo>
                  <a:cubicBezTo>
                    <a:pt x="4" y="16161"/>
                    <a:pt x="0" y="16157"/>
                    <a:pt x="0" y="16153"/>
                  </a:cubicBezTo>
                  <a:lnTo>
                    <a:pt x="0" y="16153"/>
                  </a:lnTo>
                  <a:cubicBezTo>
                    <a:pt x="0" y="16148"/>
                    <a:pt x="4" y="16145"/>
                    <a:pt x="8" y="16145"/>
                  </a:cubicBezTo>
                  <a:cubicBezTo>
                    <a:pt x="13" y="16145"/>
                    <a:pt x="16" y="16148"/>
                    <a:pt x="16" y="16153"/>
                  </a:cubicBezTo>
                  <a:close/>
                  <a:moveTo>
                    <a:pt x="16" y="16185"/>
                  </a:moveTo>
                  <a:lnTo>
                    <a:pt x="16" y="16185"/>
                  </a:lnTo>
                  <a:cubicBezTo>
                    <a:pt x="16" y="16189"/>
                    <a:pt x="13" y="16193"/>
                    <a:pt x="8" y="16193"/>
                  </a:cubicBezTo>
                  <a:cubicBezTo>
                    <a:pt x="4" y="16193"/>
                    <a:pt x="0" y="16189"/>
                    <a:pt x="0" y="16185"/>
                  </a:cubicBezTo>
                  <a:lnTo>
                    <a:pt x="0" y="16185"/>
                  </a:lnTo>
                  <a:cubicBezTo>
                    <a:pt x="0" y="16180"/>
                    <a:pt x="4" y="16177"/>
                    <a:pt x="8" y="16177"/>
                  </a:cubicBezTo>
                  <a:cubicBezTo>
                    <a:pt x="13" y="16177"/>
                    <a:pt x="16" y="16180"/>
                    <a:pt x="16" y="16185"/>
                  </a:cubicBezTo>
                  <a:close/>
                  <a:moveTo>
                    <a:pt x="16" y="16217"/>
                  </a:moveTo>
                  <a:lnTo>
                    <a:pt x="16" y="16217"/>
                  </a:lnTo>
                  <a:cubicBezTo>
                    <a:pt x="16" y="16221"/>
                    <a:pt x="13" y="16225"/>
                    <a:pt x="8" y="16225"/>
                  </a:cubicBezTo>
                  <a:cubicBezTo>
                    <a:pt x="4" y="16225"/>
                    <a:pt x="0" y="16221"/>
                    <a:pt x="0" y="16217"/>
                  </a:cubicBezTo>
                  <a:lnTo>
                    <a:pt x="0" y="16217"/>
                  </a:lnTo>
                  <a:cubicBezTo>
                    <a:pt x="0" y="16212"/>
                    <a:pt x="4" y="16209"/>
                    <a:pt x="8" y="16209"/>
                  </a:cubicBezTo>
                  <a:cubicBezTo>
                    <a:pt x="13" y="16209"/>
                    <a:pt x="16" y="16212"/>
                    <a:pt x="16" y="16217"/>
                  </a:cubicBezTo>
                  <a:close/>
                  <a:moveTo>
                    <a:pt x="16" y="16249"/>
                  </a:moveTo>
                  <a:lnTo>
                    <a:pt x="16" y="16249"/>
                  </a:lnTo>
                  <a:cubicBezTo>
                    <a:pt x="16" y="16253"/>
                    <a:pt x="13" y="16257"/>
                    <a:pt x="8" y="16257"/>
                  </a:cubicBezTo>
                  <a:cubicBezTo>
                    <a:pt x="4" y="16257"/>
                    <a:pt x="0" y="16253"/>
                    <a:pt x="0" y="16249"/>
                  </a:cubicBezTo>
                  <a:lnTo>
                    <a:pt x="0" y="16249"/>
                  </a:lnTo>
                  <a:cubicBezTo>
                    <a:pt x="0" y="16244"/>
                    <a:pt x="4" y="16241"/>
                    <a:pt x="8" y="16241"/>
                  </a:cubicBezTo>
                  <a:cubicBezTo>
                    <a:pt x="13" y="16241"/>
                    <a:pt x="16" y="16244"/>
                    <a:pt x="16" y="16249"/>
                  </a:cubicBezTo>
                  <a:close/>
                  <a:moveTo>
                    <a:pt x="16" y="16281"/>
                  </a:moveTo>
                  <a:lnTo>
                    <a:pt x="16" y="16281"/>
                  </a:lnTo>
                  <a:cubicBezTo>
                    <a:pt x="16" y="16285"/>
                    <a:pt x="13" y="16289"/>
                    <a:pt x="8" y="16289"/>
                  </a:cubicBezTo>
                  <a:cubicBezTo>
                    <a:pt x="4" y="16289"/>
                    <a:pt x="0" y="16285"/>
                    <a:pt x="0" y="16281"/>
                  </a:cubicBezTo>
                  <a:lnTo>
                    <a:pt x="0" y="16281"/>
                  </a:lnTo>
                  <a:cubicBezTo>
                    <a:pt x="0" y="16276"/>
                    <a:pt x="4" y="16273"/>
                    <a:pt x="8" y="16273"/>
                  </a:cubicBezTo>
                  <a:cubicBezTo>
                    <a:pt x="13" y="16273"/>
                    <a:pt x="16" y="16276"/>
                    <a:pt x="16" y="16281"/>
                  </a:cubicBezTo>
                  <a:close/>
                  <a:moveTo>
                    <a:pt x="16" y="16313"/>
                  </a:moveTo>
                  <a:lnTo>
                    <a:pt x="16" y="16313"/>
                  </a:lnTo>
                  <a:cubicBezTo>
                    <a:pt x="16" y="16317"/>
                    <a:pt x="13" y="16321"/>
                    <a:pt x="8" y="16321"/>
                  </a:cubicBezTo>
                  <a:cubicBezTo>
                    <a:pt x="4" y="16321"/>
                    <a:pt x="0" y="16317"/>
                    <a:pt x="0" y="16313"/>
                  </a:cubicBezTo>
                  <a:lnTo>
                    <a:pt x="0" y="16313"/>
                  </a:lnTo>
                  <a:cubicBezTo>
                    <a:pt x="0" y="16308"/>
                    <a:pt x="4" y="16305"/>
                    <a:pt x="8" y="16305"/>
                  </a:cubicBezTo>
                  <a:cubicBezTo>
                    <a:pt x="13" y="16305"/>
                    <a:pt x="16" y="16308"/>
                    <a:pt x="16" y="16313"/>
                  </a:cubicBezTo>
                  <a:close/>
                  <a:moveTo>
                    <a:pt x="16" y="16345"/>
                  </a:moveTo>
                  <a:lnTo>
                    <a:pt x="16" y="16345"/>
                  </a:lnTo>
                  <a:cubicBezTo>
                    <a:pt x="16" y="16349"/>
                    <a:pt x="13" y="16353"/>
                    <a:pt x="8" y="16353"/>
                  </a:cubicBezTo>
                  <a:cubicBezTo>
                    <a:pt x="4" y="16353"/>
                    <a:pt x="0" y="16349"/>
                    <a:pt x="0" y="16345"/>
                  </a:cubicBezTo>
                  <a:lnTo>
                    <a:pt x="0" y="16345"/>
                  </a:lnTo>
                  <a:cubicBezTo>
                    <a:pt x="0" y="16341"/>
                    <a:pt x="4" y="16337"/>
                    <a:pt x="8" y="16337"/>
                  </a:cubicBezTo>
                  <a:cubicBezTo>
                    <a:pt x="13" y="16337"/>
                    <a:pt x="16" y="16341"/>
                    <a:pt x="16" y="16345"/>
                  </a:cubicBezTo>
                  <a:close/>
                  <a:moveTo>
                    <a:pt x="16" y="16377"/>
                  </a:moveTo>
                  <a:lnTo>
                    <a:pt x="16" y="16377"/>
                  </a:lnTo>
                  <a:cubicBezTo>
                    <a:pt x="16" y="16381"/>
                    <a:pt x="13" y="16385"/>
                    <a:pt x="8" y="16385"/>
                  </a:cubicBezTo>
                  <a:cubicBezTo>
                    <a:pt x="4" y="16385"/>
                    <a:pt x="0" y="16381"/>
                    <a:pt x="0" y="16377"/>
                  </a:cubicBezTo>
                  <a:lnTo>
                    <a:pt x="0" y="16377"/>
                  </a:lnTo>
                  <a:cubicBezTo>
                    <a:pt x="0" y="16373"/>
                    <a:pt x="4" y="16369"/>
                    <a:pt x="8" y="16369"/>
                  </a:cubicBezTo>
                  <a:cubicBezTo>
                    <a:pt x="13" y="16369"/>
                    <a:pt x="16" y="16373"/>
                    <a:pt x="16" y="16377"/>
                  </a:cubicBezTo>
                  <a:close/>
                  <a:moveTo>
                    <a:pt x="16" y="16409"/>
                  </a:moveTo>
                  <a:lnTo>
                    <a:pt x="16" y="16409"/>
                  </a:lnTo>
                  <a:cubicBezTo>
                    <a:pt x="16" y="16413"/>
                    <a:pt x="13" y="16417"/>
                    <a:pt x="8" y="16417"/>
                  </a:cubicBezTo>
                  <a:cubicBezTo>
                    <a:pt x="4" y="16417"/>
                    <a:pt x="0" y="16413"/>
                    <a:pt x="0" y="16409"/>
                  </a:cubicBezTo>
                  <a:lnTo>
                    <a:pt x="0" y="16409"/>
                  </a:lnTo>
                  <a:cubicBezTo>
                    <a:pt x="0" y="16405"/>
                    <a:pt x="4" y="16401"/>
                    <a:pt x="8" y="16401"/>
                  </a:cubicBezTo>
                  <a:cubicBezTo>
                    <a:pt x="13" y="16401"/>
                    <a:pt x="16" y="16405"/>
                    <a:pt x="16" y="16409"/>
                  </a:cubicBezTo>
                  <a:close/>
                  <a:moveTo>
                    <a:pt x="16" y="16441"/>
                  </a:moveTo>
                  <a:lnTo>
                    <a:pt x="16" y="16441"/>
                  </a:lnTo>
                  <a:cubicBezTo>
                    <a:pt x="16" y="16445"/>
                    <a:pt x="13" y="16449"/>
                    <a:pt x="8" y="16449"/>
                  </a:cubicBezTo>
                  <a:cubicBezTo>
                    <a:pt x="4" y="16449"/>
                    <a:pt x="0" y="16445"/>
                    <a:pt x="0" y="16441"/>
                  </a:cubicBezTo>
                  <a:lnTo>
                    <a:pt x="0" y="16441"/>
                  </a:lnTo>
                  <a:cubicBezTo>
                    <a:pt x="0" y="16437"/>
                    <a:pt x="4" y="16433"/>
                    <a:pt x="8" y="16433"/>
                  </a:cubicBezTo>
                  <a:cubicBezTo>
                    <a:pt x="13" y="16433"/>
                    <a:pt x="16" y="16437"/>
                    <a:pt x="16" y="16441"/>
                  </a:cubicBezTo>
                  <a:close/>
                  <a:moveTo>
                    <a:pt x="16" y="16473"/>
                  </a:moveTo>
                  <a:lnTo>
                    <a:pt x="16" y="16473"/>
                  </a:lnTo>
                  <a:cubicBezTo>
                    <a:pt x="16" y="16477"/>
                    <a:pt x="13" y="16481"/>
                    <a:pt x="8" y="16481"/>
                  </a:cubicBezTo>
                  <a:cubicBezTo>
                    <a:pt x="4" y="16481"/>
                    <a:pt x="0" y="16477"/>
                    <a:pt x="0" y="16473"/>
                  </a:cubicBezTo>
                  <a:lnTo>
                    <a:pt x="0" y="16473"/>
                  </a:lnTo>
                  <a:cubicBezTo>
                    <a:pt x="0" y="16469"/>
                    <a:pt x="4" y="16465"/>
                    <a:pt x="8" y="16465"/>
                  </a:cubicBezTo>
                  <a:cubicBezTo>
                    <a:pt x="13" y="16465"/>
                    <a:pt x="16" y="16469"/>
                    <a:pt x="16" y="16473"/>
                  </a:cubicBezTo>
                  <a:close/>
                  <a:moveTo>
                    <a:pt x="16" y="16505"/>
                  </a:moveTo>
                  <a:lnTo>
                    <a:pt x="16" y="16505"/>
                  </a:lnTo>
                  <a:cubicBezTo>
                    <a:pt x="16" y="16509"/>
                    <a:pt x="13" y="16513"/>
                    <a:pt x="8" y="16513"/>
                  </a:cubicBezTo>
                  <a:cubicBezTo>
                    <a:pt x="4" y="16513"/>
                    <a:pt x="0" y="16509"/>
                    <a:pt x="0" y="16505"/>
                  </a:cubicBezTo>
                  <a:lnTo>
                    <a:pt x="0" y="16505"/>
                  </a:lnTo>
                  <a:cubicBezTo>
                    <a:pt x="0" y="16501"/>
                    <a:pt x="4" y="16497"/>
                    <a:pt x="8" y="16497"/>
                  </a:cubicBezTo>
                  <a:cubicBezTo>
                    <a:pt x="13" y="16497"/>
                    <a:pt x="16" y="16501"/>
                    <a:pt x="16" y="16505"/>
                  </a:cubicBezTo>
                  <a:close/>
                  <a:moveTo>
                    <a:pt x="16" y="16537"/>
                  </a:moveTo>
                  <a:lnTo>
                    <a:pt x="16" y="16537"/>
                  </a:lnTo>
                  <a:cubicBezTo>
                    <a:pt x="16" y="16541"/>
                    <a:pt x="13" y="16545"/>
                    <a:pt x="8" y="16545"/>
                  </a:cubicBezTo>
                  <a:cubicBezTo>
                    <a:pt x="4" y="16545"/>
                    <a:pt x="0" y="16541"/>
                    <a:pt x="0" y="16537"/>
                  </a:cubicBezTo>
                  <a:lnTo>
                    <a:pt x="0" y="16537"/>
                  </a:lnTo>
                  <a:cubicBezTo>
                    <a:pt x="0" y="16533"/>
                    <a:pt x="4" y="16529"/>
                    <a:pt x="8" y="16529"/>
                  </a:cubicBezTo>
                  <a:cubicBezTo>
                    <a:pt x="13" y="16529"/>
                    <a:pt x="16" y="16533"/>
                    <a:pt x="16" y="16537"/>
                  </a:cubicBezTo>
                  <a:close/>
                  <a:moveTo>
                    <a:pt x="16" y="16569"/>
                  </a:moveTo>
                  <a:lnTo>
                    <a:pt x="16" y="16569"/>
                  </a:lnTo>
                  <a:cubicBezTo>
                    <a:pt x="16" y="16573"/>
                    <a:pt x="13" y="16577"/>
                    <a:pt x="8" y="16577"/>
                  </a:cubicBezTo>
                  <a:cubicBezTo>
                    <a:pt x="4" y="16577"/>
                    <a:pt x="0" y="16573"/>
                    <a:pt x="0" y="16569"/>
                  </a:cubicBezTo>
                  <a:lnTo>
                    <a:pt x="0" y="16569"/>
                  </a:lnTo>
                  <a:cubicBezTo>
                    <a:pt x="0" y="16565"/>
                    <a:pt x="4" y="16561"/>
                    <a:pt x="8" y="16561"/>
                  </a:cubicBezTo>
                  <a:cubicBezTo>
                    <a:pt x="13" y="16561"/>
                    <a:pt x="16" y="16565"/>
                    <a:pt x="16" y="16569"/>
                  </a:cubicBezTo>
                  <a:close/>
                  <a:moveTo>
                    <a:pt x="16" y="16601"/>
                  </a:moveTo>
                  <a:lnTo>
                    <a:pt x="16" y="16601"/>
                  </a:lnTo>
                  <a:cubicBezTo>
                    <a:pt x="16" y="16606"/>
                    <a:pt x="13" y="16609"/>
                    <a:pt x="8" y="16609"/>
                  </a:cubicBezTo>
                  <a:cubicBezTo>
                    <a:pt x="4" y="16609"/>
                    <a:pt x="0" y="16606"/>
                    <a:pt x="0" y="16601"/>
                  </a:cubicBezTo>
                  <a:lnTo>
                    <a:pt x="0" y="16601"/>
                  </a:lnTo>
                  <a:cubicBezTo>
                    <a:pt x="0" y="16597"/>
                    <a:pt x="4" y="16593"/>
                    <a:pt x="8" y="16593"/>
                  </a:cubicBezTo>
                  <a:cubicBezTo>
                    <a:pt x="13" y="16593"/>
                    <a:pt x="16" y="16597"/>
                    <a:pt x="16" y="16601"/>
                  </a:cubicBezTo>
                  <a:close/>
                  <a:moveTo>
                    <a:pt x="16" y="16633"/>
                  </a:moveTo>
                  <a:lnTo>
                    <a:pt x="16" y="16633"/>
                  </a:lnTo>
                  <a:cubicBezTo>
                    <a:pt x="16" y="16638"/>
                    <a:pt x="13" y="16641"/>
                    <a:pt x="8" y="16641"/>
                  </a:cubicBezTo>
                  <a:cubicBezTo>
                    <a:pt x="4" y="16641"/>
                    <a:pt x="0" y="16638"/>
                    <a:pt x="0" y="16633"/>
                  </a:cubicBezTo>
                  <a:lnTo>
                    <a:pt x="0" y="16633"/>
                  </a:lnTo>
                  <a:cubicBezTo>
                    <a:pt x="0" y="16629"/>
                    <a:pt x="4" y="16625"/>
                    <a:pt x="8" y="16625"/>
                  </a:cubicBezTo>
                  <a:cubicBezTo>
                    <a:pt x="13" y="16625"/>
                    <a:pt x="16" y="16629"/>
                    <a:pt x="16" y="16633"/>
                  </a:cubicBezTo>
                  <a:close/>
                  <a:moveTo>
                    <a:pt x="16" y="16665"/>
                  </a:moveTo>
                  <a:lnTo>
                    <a:pt x="16" y="16665"/>
                  </a:lnTo>
                  <a:cubicBezTo>
                    <a:pt x="16" y="16670"/>
                    <a:pt x="13" y="16673"/>
                    <a:pt x="8" y="16673"/>
                  </a:cubicBezTo>
                  <a:cubicBezTo>
                    <a:pt x="4" y="16673"/>
                    <a:pt x="0" y="16670"/>
                    <a:pt x="0" y="16665"/>
                  </a:cubicBezTo>
                  <a:lnTo>
                    <a:pt x="0" y="16665"/>
                  </a:lnTo>
                  <a:cubicBezTo>
                    <a:pt x="0" y="16661"/>
                    <a:pt x="4" y="16657"/>
                    <a:pt x="8" y="16657"/>
                  </a:cubicBezTo>
                  <a:cubicBezTo>
                    <a:pt x="13" y="16657"/>
                    <a:pt x="16" y="16661"/>
                    <a:pt x="16" y="16665"/>
                  </a:cubicBezTo>
                  <a:close/>
                  <a:moveTo>
                    <a:pt x="16" y="16697"/>
                  </a:moveTo>
                  <a:lnTo>
                    <a:pt x="16" y="16697"/>
                  </a:lnTo>
                  <a:cubicBezTo>
                    <a:pt x="16" y="16702"/>
                    <a:pt x="13" y="16705"/>
                    <a:pt x="8" y="16705"/>
                  </a:cubicBezTo>
                  <a:cubicBezTo>
                    <a:pt x="4" y="16705"/>
                    <a:pt x="0" y="16702"/>
                    <a:pt x="0" y="16697"/>
                  </a:cubicBezTo>
                  <a:lnTo>
                    <a:pt x="0" y="16697"/>
                  </a:lnTo>
                  <a:cubicBezTo>
                    <a:pt x="0" y="16693"/>
                    <a:pt x="4" y="16689"/>
                    <a:pt x="8" y="16689"/>
                  </a:cubicBezTo>
                  <a:cubicBezTo>
                    <a:pt x="13" y="16689"/>
                    <a:pt x="16" y="16693"/>
                    <a:pt x="16" y="16697"/>
                  </a:cubicBezTo>
                  <a:close/>
                  <a:moveTo>
                    <a:pt x="16" y="16729"/>
                  </a:moveTo>
                  <a:lnTo>
                    <a:pt x="16" y="16729"/>
                  </a:lnTo>
                  <a:cubicBezTo>
                    <a:pt x="16" y="16734"/>
                    <a:pt x="13" y="16737"/>
                    <a:pt x="8" y="16737"/>
                  </a:cubicBezTo>
                  <a:cubicBezTo>
                    <a:pt x="4" y="16737"/>
                    <a:pt x="0" y="16734"/>
                    <a:pt x="0" y="16729"/>
                  </a:cubicBezTo>
                  <a:lnTo>
                    <a:pt x="0" y="16729"/>
                  </a:lnTo>
                  <a:cubicBezTo>
                    <a:pt x="0" y="16725"/>
                    <a:pt x="4" y="16721"/>
                    <a:pt x="8" y="16721"/>
                  </a:cubicBezTo>
                  <a:cubicBezTo>
                    <a:pt x="13" y="16721"/>
                    <a:pt x="16" y="16725"/>
                    <a:pt x="16" y="16729"/>
                  </a:cubicBezTo>
                  <a:close/>
                  <a:moveTo>
                    <a:pt x="16" y="16761"/>
                  </a:moveTo>
                  <a:lnTo>
                    <a:pt x="16" y="16761"/>
                  </a:lnTo>
                  <a:cubicBezTo>
                    <a:pt x="16" y="16766"/>
                    <a:pt x="13" y="16769"/>
                    <a:pt x="8" y="16769"/>
                  </a:cubicBezTo>
                  <a:cubicBezTo>
                    <a:pt x="4" y="16769"/>
                    <a:pt x="0" y="16766"/>
                    <a:pt x="0" y="16761"/>
                  </a:cubicBezTo>
                  <a:lnTo>
                    <a:pt x="0" y="16761"/>
                  </a:lnTo>
                  <a:cubicBezTo>
                    <a:pt x="0" y="16757"/>
                    <a:pt x="4" y="16753"/>
                    <a:pt x="8" y="16753"/>
                  </a:cubicBezTo>
                  <a:cubicBezTo>
                    <a:pt x="13" y="16753"/>
                    <a:pt x="16" y="16757"/>
                    <a:pt x="16" y="16761"/>
                  </a:cubicBezTo>
                  <a:close/>
                  <a:moveTo>
                    <a:pt x="16" y="16793"/>
                  </a:moveTo>
                  <a:lnTo>
                    <a:pt x="16" y="16793"/>
                  </a:lnTo>
                  <a:cubicBezTo>
                    <a:pt x="16" y="16798"/>
                    <a:pt x="13" y="16801"/>
                    <a:pt x="8" y="16801"/>
                  </a:cubicBezTo>
                  <a:cubicBezTo>
                    <a:pt x="4" y="16801"/>
                    <a:pt x="0" y="16798"/>
                    <a:pt x="0" y="16793"/>
                  </a:cubicBezTo>
                  <a:lnTo>
                    <a:pt x="0" y="16793"/>
                  </a:lnTo>
                  <a:cubicBezTo>
                    <a:pt x="0" y="16789"/>
                    <a:pt x="4" y="16785"/>
                    <a:pt x="8" y="16785"/>
                  </a:cubicBezTo>
                  <a:cubicBezTo>
                    <a:pt x="13" y="16785"/>
                    <a:pt x="16" y="16789"/>
                    <a:pt x="16" y="16793"/>
                  </a:cubicBezTo>
                  <a:close/>
                  <a:moveTo>
                    <a:pt x="16" y="16825"/>
                  </a:moveTo>
                  <a:lnTo>
                    <a:pt x="16" y="16825"/>
                  </a:lnTo>
                  <a:cubicBezTo>
                    <a:pt x="16" y="16830"/>
                    <a:pt x="13" y="16833"/>
                    <a:pt x="8" y="16833"/>
                  </a:cubicBezTo>
                  <a:cubicBezTo>
                    <a:pt x="4" y="16833"/>
                    <a:pt x="0" y="16830"/>
                    <a:pt x="0" y="16825"/>
                  </a:cubicBezTo>
                  <a:lnTo>
                    <a:pt x="0" y="16825"/>
                  </a:lnTo>
                  <a:cubicBezTo>
                    <a:pt x="0" y="16821"/>
                    <a:pt x="4" y="16817"/>
                    <a:pt x="8" y="16817"/>
                  </a:cubicBezTo>
                  <a:cubicBezTo>
                    <a:pt x="13" y="16817"/>
                    <a:pt x="16" y="16821"/>
                    <a:pt x="16" y="16825"/>
                  </a:cubicBezTo>
                  <a:close/>
                  <a:moveTo>
                    <a:pt x="16" y="16857"/>
                  </a:moveTo>
                  <a:lnTo>
                    <a:pt x="16" y="16857"/>
                  </a:lnTo>
                  <a:cubicBezTo>
                    <a:pt x="16" y="16862"/>
                    <a:pt x="13" y="16865"/>
                    <a:pt x="8" y="16865"/>
                  </a:cubicBezTo>
                  <a:cubicBezTo>
                    <a:pt x="4" y="16865"/>
                    <a:pt x="0" y="16862"/>
                    <a:pt x="0" y="16857"/>
                  </a:cubicBezTo>
                  <a:lnTo>
                    <a:pt x="0" y="16857"/>
                  </a:lnTo>
                  <a:cubicBezTo>
                    <a:pt x="0" y="16853"/>
                    <a:pt x="4" y="16849"/>
                    <a:pt x="8" y="16849"/>
                  </a:cubicBezTo>
                  <a:cubicBezTo>
                    <a:pt x="13" y="16849"/>
                    <a:pt x="16" y="16853"/>
                    <a:pt x="16" y="16857"/>
                  </a:cubicBezTo>
                  <a:close/>
                  <a:moveTo>
                    <a:pt x="16" y="16889"/>
                  </a:moveTo>
                  <a:lnTo>
                    <a:pt x="16" y="16889"/>
                  </a:lnTo>
                  <a:cubicBezTo>
                    <a:pt x="16" y="16894"/>
                    <a:pt x="13" y="16897"/>
                    <a:pt x="8" y="16897"/>
                  </a:cubicBezTo>
                  <a:cubicBezTo>
                    <a:pt x="4" y="16897"/>
                    <a:pt x="0" y="16894"/>
                    <a:pt x="0" y="16889"/>
                  </a:cubicBezTo>
                  <a:lnTo>
                    <a:pt x="0" y="16889"/>
                  </a:lnTo>
                  <a:cubicBezTo>
                    <a:pt x="0" y="16885"/>
                    <a:pt x="4" y="16881"/>
                    <a:pt x="8" y="16881"/>
                  </a:cubicBezTo>
                  <a:cubicBezTo>
                    <a:pt x="13" y="16881"/>
                    <a:pt x="16" y="16885"/>
                    <a:pt x="16" y="16889"/>
                  </a:cubicBezTo>
                  <a:close/>
                  <a:moveTo>
                    <a:pt x="16" y="16921"/>
                  </a:moveTo>
                  <a:lnTo>
                    <a:pt x="16" y="16921"/>
                  </a:lnTo>
                  <a:cubicBezTo>
                    <a:pt x="16" y="16926"/>
                    <a:pt x="13" y="16929"/>
                    <a:pt x="8" y="16929"/>
                  </a:cubicBezTo>
                  <a:cubicBezTo>
                    <a:pt x="4" y="16929"/>
                    <a:pt x="0" y="16926"/>
                    <a:pt x="0" y="16921"/>
                  </a:cubicBezTo>
                  <a:lnTo>
                    <a:pt x="0" y="16921"/>
                  </a:lnTo>
                  <a:cubicBezTo>
                    <a:pt x="0" y="16917"/>
                    <a:pt x="4" y="16913"/>
                    <a:pt x="8" y="16913"/>
                  </a:cubicBezTo>
                  <a:cubicBezTo>
                    <a:pt x="13" y="16913"/>
                    <a:pt x="16" y="16917"/>
                    <a:pt x="16" y="16921"/>
                  </a:cubicBezTo>
                  <a:close/>
                  <a:moveTo>
                    <a:pt x="16" y="16953"/>
                  </a:moveTo>
                  <a:lnTo>
                    <a:pt x="16" y="16953"/>
                  </a:lnTo>
                  <a:cubicBezTo>
                    <a:pt x="16" y="16958"/>
                    <a:pt x="13" y="16961"/>
                    <a:pt x="8" y="16961"/>
                  </a:cubicBezTo>
                  <a:cubicBezTo>
                    <a:pt x="4" y="16961"/>
                    <a:pt x="0" y="16958"/>
                    <a:pt x="0" y="16953"/>
                  </a:cubicBezTo>
                  <a:lnTo>
                    <a:pt x="0" y="16953"/>
                  </a:lnTo>
                  <a:cubicBezTo>
                    <a:pt x="0" y="16949"/>
                    <a:pt x="4" y="16945"/>
                    <a:pt x="8" y="16945"/>
                  </a:cubicBezTo>
                  <a:cubicBezTo>
                    <a:pt x="13" y="16945"/>
                    <a:pt x="16" y="16949"/>
                    <a:pt x="16" y="16953"/>
                  </a:cubicBezTo>
                  <a:close/>
                  <a:moveTo>
                    <a:pt x="16" y="16985"/>
                  </a:moveTo>
                  <a:lnTo>
                    <a:pt x="16" y="16985"/>
                  </a:lnTo>
                  <a:cubicBezTo>
                    <a:pt x="16" y="16990"/>
                    <a:pt x="13" y="16993"/>
                    <a:pt x="8" y="16993"/>
                  </a:cubicBezTo>
                  <a:cubicBezTo>
                    <a:pt x="4" y="16993"/>
                    <a:pt x="0" y="16990"/>
                    <a:pt x="0" y="16985"/>
                  </a:cubicBezTo>
                  <a:lnTo>
                    <a:pt x="0" y="16985"/>
                  </a:lnTo>
                  <a:cubicBezTo>
                    <a:pt x="0" y="16981"/>
                    <a:pt x="4" y="16977"/>
                    <a:pt x="8" y="16977"/>
                  </a:cubicBezTo>
                  <a:cubicBezTo>
                    <a:pt x="13" y="16977"/>
                    <a:pt x="16" y="16981"/>
                    <a:pt x="16" y="16985"/>
                  </a:cubicBezTo>
                  <a:close/>
                  <a:moveTo>
                    <a:pt x="16" y="17017"/>
                  </a:moveTo>
                  <a:lnTo>
                    <a:pt x="16" y="17017"/>
                  </a:lnTo>
                  <a:cubicBezTo>
                    <a:pt x="16" y="17022"/>
                    <a:pt x="13" y="17025"/>
                    <a:pt x="8" y="17025"/>
                  </a:cubicBezTo>
                  <a:cubicBezTo>
                    <a:pt x="4" y="17025"/>
                    <a:pt x="0" y="17022"/>
                    <a:pt x="0" y="17017"/>
                  </a:cubicBezTo>
                  <a:lnTo>
                    <a:pt x="0" y="17017"/>
                  </a:lnTo>
                  <a:cubicBezTo>
                    <a:pt x="0" y="17013"/>
                    <a:pt x="4" y="17009"/>
                    <a:pt x="8" y="17009"/>
                  </a:cubicBezTo>
                  <a:cubicBezTo>
                    <a:pt x="13" y="17009"/>
                    <a:pt x="16" y="17013"/>
                    <a:pt x="16" y="17017"/>
                  </a:cubicBezTo>
                  <a:close/>
                  <a:moveTo>
                    <a:pt x="16" y="17049"/>
                  </a:moveTo>
                  <a:lnTo>
                    <a:pt x="16" y="17049"/>
                  </a:lnTo>
                  <a:cubicBezTo>
                    <a:pt x="16" y="17054"/>
                    <a:pt x="13" y="17057"/>
                    <a:pt x="8" y="17057"/>
                  </a:cubicBezTo>
                  <a:cubicBezTo>
                    <a:pt x="4" y="17057"/>
                    <a:pt x="0" y="17054"/>
                    <a:pt x="0" y="17049"/>
                  </a:cubicBezTo>
                  <a:lnTo>
                    <a:pt x="0" y="17049"/>
                  </a:lnTo>
                  <a:cubicBezTo>
                    <a:pt x="0" y="17045"/>
                    <a:pt x="4" y="17041"/>
                    <a:pt x="8" y="17041"/>
                  </a:cubicBezTo>
                  <a:cubicBezTo>
                    <a:pt x="13" y="17041"/>
                    <a:pt x="16" y="17045"/>
                    <a:pt x="16" y="17049"/>
                  </a:cubicBezTo>
                  <a:close/>
                  <a:moveTo>
                    <a:pt x="16" y="17081"/>
                  </a:moveTo>
                  <a:lnTo>
                    <a:pt x="16" y="17081"/>
                  </a:lnTo>
                  <a:cubicBezTo>
                    <a:pt x="16" y="17086"/>
                    <a:pt x="13" y="17089"/>
                    <a:pt x="8" y="17089"/>
                  </a:cubicBezTo>
                  <a:cubicBezTo>
                    <a:pt x="4" y="17089"/>
                    <a:pt x="0" y="17086"/>
                    <a:pt x="0" y="17081"/>
                  </a:cubicBezTo>
                  <a:lnTo>
                    <a:pt x="0" y="17081"/>
                  </a:lnTo>
                  <a:cubicBezTo>
                    <a:pt x="0" y="17077"/>
                    <a:pt x="4" y="17073"/>
                    <a:pt x="8" y="17073"/>
                  </a:cubicBezTo>
                  <a:cubicBezTo>
                    <a:pt x="13" y="17073"/>
                    <a:pt x="16" y="17077"/>
                    <a:pt x="16" y="17081"/>
                  </a:cubicBezTo>
                  <a:close/>
                  <a:moveTo>
                    <a:pt x="16" y="17113"/>
                  </a:moveTo>
                  <a:lnTo>
                    <a:pt x="16" y="17113"/>
                  </a:lnTo>
                  <a:cubicBezTo>
                    <a:pt x="16" y="17118"/>
                    <a:pt x="13" y="17121"/>
                    <a:pt x="8" y="17121"/>
                  </a:cubicBezTo>
                  <a:cubicBezTo>
                    <a:pt x="4" y="17121"/>
                    <a:pt x="0" y="17118"/>
                    <a:pt x="0" y="17113"/>
                  </a:cubicBezTo>
                  <a:lnTo>
                    <a:pt x="0" y="17113"/>
                  </a:lnTo>
                  <a:cubicBezTo>
                    <a:pt x="0" y="17109"/>
                    <a:pt x="4" y="17105"/>
                    <a:pt x="8" y="17105"/>
                  </a:cubicBezTo>
                  <a:cubicBezTo>
                    <a:pt x="13" y="17105"/>
                    <a:pt x="16" y="17109"/>
                    <a:pt x="16" y="17113"/>
                  </a:cubicBezTo>
                  <a:close/>
                  <a:moveTo>
                    <a:pt x="16" y="17145"/>
                  </a:moveTo>
                  <a:lnTo>
                    <a:pt x="16" y="17145"/>
                  </a:lnTo>
                  <a:cubicBezTo>
                    <a:pt x="16" y="17150"/>
                    <a:pt x="13" y="17153"/>
                    <a:pt x="8" y="17153"/>
                  </a:cubicBezTo>
                  <a:cubicBezTo>
                    <a:pt x="4" y="17153"/>
                    <a:pt x="0" y="17150"/>
                    <a:pt x="0" y="17145"/>
                  </a:cubicBezTo>
                  <a:lnTo>
                    <a:pt x="0" y="17145"/>
                  </a:lnTo>
                  <a:cubicBezTo>
                    <a:pt x="0" y="17141"/>
                    <a:pt x="4" y="17137"/>
                    <a:pt x="8" y="17137"/>
                  </a:cubicBezTo>
                  <a:cubicBezTo>
                    <a:pt x="13" y="17137"/>
                    <a:pt x="16" y="17141"/>
                    <a:pt x="16" y="17145"/>
                  </a:cubicBezTo>
                  <a:close/>
                  <a:moveTo>
                    <a:pt x="16" y="17177"/>
                  </a:moveTo>
                  <a:lnTo>
                    <a:pt x="16" y="17177"/>
                  </a:lnTo>
                  <a:cubicBezTo>
                    <a:pt x="16" y="17182"/>
                    <a:pt x="13" y="17185"/>
                    <a:pt x="8" y="17185"/>
                  </a:cubicBezTo>
                  <a:cubicBezTo>
                    <a:pt x="4" y="17185"/>
                    <a:pt x="0" y="17182"/>
                    <a:pt x="0" y="17177"/>
                  </a:cubicBezTo>
                  <a:lnTo>
                    <a:pt x="0" y="17177"/>
                  </a:lnTo>
                  <a:cubicBezTo>
                    <a:pt x="0" y="17173"/>
                    <a:pt x="4" y="17169"/>
                    <a:pt x="8" y="17169"/>
                  </a:cubicBezTo>
                  <a:cubicBezTo>
                    <a:pt x="13" y="17169"/>
                    <a:pt x="16" y="17173"/>
                    <a:pt x="16" y="17177"/>
                  </a:cubicBezTo>
                  <a:close/>
                  <a:moveTo>
                    <a:pt x="16" y="17209"/>
                  </a:moveTo>
                  <a:lnTo>
                    <a:pt x="16" y="17209"/>
                  </a:lnTo>
                  <a:cubicBezTo>
                    <a:pt x="16" y="17214"/>
                    <a:pt x="13" y="17217"/>
                    <a:pt x="8" y="17217"/>
                  </a:cubicBezTo>
                  <a:cubicBezTo>
                    <a:pt x="4" y="17217"/>
                    <a:pt x="0" y="17214"/>
                    <a:pt x="0" y="17209"/>
                  </a:cubicBezTo>
                  <a:lnTo>
                    <a:pt x="0" y="17209"/>
                  </a:lnTo>
                  <a:cubicBezTo>
                    <a:pt x="0" y="17205"/>
                    <a:pt x="4" y="17201"/>
                    <a:pt x="8" y="17201"/>
                  </a:cubicBezTo>
                  <a:cubicBezTo>
                    <a:pt x="13" y="17201"/>
                    <a:pt x="16" y="17205"/>
                    <a:pt x="16" y="17209"/>
                  </a:cubicBezTo>
                  <a:close/>
                  <a:moveTo>
                    <a:pt x="16" y="17241"/>
                  </a:moveTo>
                  <a:lnTo>
                    <a:pt x="16" y="17241"/>
                  </a:lnTo>
                  <a:cubicBezTo>
                    <a:pt x="16" y="17246"/>
                    <a:pt x="13" y="17249"/>
                    <a:pt x="8" y="17249"/>
                  </a:cubicBezTo>
                  <a:cubicBezTo>
                    <a:pt x="4" y="17249"/>
                    <a:pt x="0" y="17246"/>
                    <a:pt x="0" y="17241"/>
                  </a:cubicBezTo>
                  <a:lnTo>
                    <a:pt x="0" y="17241"/>
                  </a:lnTo>
                  <a:cubicBezTo>
                    <a:pt x="0" y="17237"/>
                    <a:pt x="4" y="17233"/>
                    <a:pt x="8" y="17233"/>
                  </a:cubicBezTo>
                  <a:cubicBezTo>
                    <a:pt x="13" y="17233"/>
                    <a:pt x="16" y="17237"/>
                    <a:pt x="16" y="17241"/>
                  </a:cubicBezTo>
                  <a:close/>
                  <a:moveTo>
                    <a:pt x="16" y="17273"/>
                  </a:moveTo>
                  <a:lnTo>
                    <a:pt x="16" y="17273"/>
                  </a:lnTo>
                  <a:cubicBezTo>
                    <a:pt x="16" y="17278"/>
                    <a:pt x="13" y="17281"/>
                    <a:pt x="8" y="17281"/>
                  </a:cubicBezTo>
                  <a:cubicBezTo>
                    <a:pt x="4" y="17281"/>
                    <a:pt x="0" y="17278"/>
                    <a:pt x="0" y="17273"/>
                  </a:cubicBezTo>
                  <a:lnTo>
                    <a:pt x="0" y="17273"/>
                  </a:lnTo>
                  <a:cubicBezTo>
                    <a:pt x="0" y="17269"/>
                    <a:pt x="4" y="17265"/>
                    <a:pt x="8" y="17265"/>
                  </a:cubicBezTo>
                  <a:cubicBezTo>
                    <a:pt x="13" y="17265"/>
                    <a:pt x="16" y="17269"/>
                    <a:pt x="16" y="17273"/>
                  </a:cubicBezTo>
                  <a:close/>
                  <a:moveTo>
                    <a:pt x="16" y="17305"/>
                  </a:moveTo>
                  <a:lnTo>
                    <a:pt x="16" y="17305"/>
                  </a:lnTo>
                  <a:cubicBezTo>
                    <a:pt x="16" y="17310"/>
                    <a:pt x="13" y="17313"/>
                    <a:pt x="8" y="17313"/>
                  </a:cubicBezTo>
                  <a:cubicBezTo>
                    <a:pt x="4" y="17313"/>
                    <a:pt x="0" y="17310"/>
                    <a:pt x="0" y="17305"/>
                  </a:cubicBezTo>
                  <a:lnTo>
                    <a:pt x="0" y="17305"/>
                  </a:lnTo>
                  <a:cubicBezTo>
                    <a:pt x="0" y="17301"/>
                    <a:pt x="4" y="17297"/>
                    <a:pt x="8" y="17297"/>
                  </a:cubicBezTo>
                  <a:cubicBezTo>
                    <a:pt x="13" y="17297"/>
                    <a:pt x="16" y="17301"/>
                    <a:pt x="16" y="17305"/>
                  </a:cubicBezTo>
                  <a:close/>
                  <a:moveTo>
                    <a:pt x="16" y="17337"/>
                  </a:moveTo>
                  <a:lnTo>
                    <a:pt x="16" y="17337"/>
                  </a:lnTo>
                  <a:cubicBezTo>
                    <a:pt x="16" y="17342"/>
                    <a:pt x="13" y="17345"/>
                    <a:pt x="8" y="17345"/>
                  </a:cubicBezTo>
                  <a:cubicBezTo>
                    <a:pt x="4" y="17345"/>
                    <a:pt x="0" y="17342"/>
                    <a:pt x="0" y="17337"/>
                  </a:cubicBezTo>
                  <a:lnTo>
                    <a:pt x="0" y="17337"/>
                  </a:lnTo>
                  <a:cubicBezTo>
                    <a:pt x="0" y="17333"/>
                    <a:pt x="4" y="17329"/>
                    <a:pt x="8" y="17329"/>
                  </a:cubicBezTo>
                  <a:cubicBezTo>
                    <a:pt x="13" y="17329"/>
                    <a:pt x="16" y="17333"/>
                    <a:pt x="16" y="17337"/>
                  </a:cubicBezTo>
                  <a:close/>
                  <a:moveTo>
                    <a:pt x="16" y="17369"/>
                  </a:moveTo>
                  <a:lnTo>
                    <a:pt x="16" y="17370"/>
                  </a:lnTo>
                  <a:cubicBezTo>
                    <a:pt x="16" y="17374"/>
                    <a:pt x="13" y="17378"/>
                    <a:pt x="8" y="17378"/>
                  </a:cubicBezTo>
                  <a:cubicBezTo>
                    <a:pt x="4" y="17378"/>
                    <a:pt x="0" y="17374"/>
                    <a:pt x="0" y="17370"/>
                  </a:cubicBezTo>
                  <a:lnTo>
                    <a:pt x="0" y="17369"/>
                  </a:lnTo>
                  <a:cubicBezTo>
                    <a:pt x="0" y="17365"/>
                    <a:pt x="4" y="17361"/>
                    <a:pt x="8" y="17361"/>
                  </a:cubicBezTo>
                  <a:cubicBezTo>
                    <a:pt x="13" y="17361"/>
                    <a:pt x="16" y="17365"/>
                    <a:pt x="16" y="17369"/>
                  </a:cubicBezTo>
                  <a:close/>
                  <a:moveTo>
                    <a:pt x="16" y="17402"/>
                  </a:moveTo>
                  <a:lnTo>
                    <a:pt x="16" y="17402"/>
                  </a:lnTo>
                  <a:cubicBezTo>
                    <a:pt x="16" y="17406"/>
                    <a:pt x="13" y="17410"/>
                    <a:pt x="8" y="17410"/>
                  </a:cubicBezTo>
                  <a:cubicBezTo>
                    <a:pt x="4" y="17410"/>
                    <a:pt x="0" y="17406"/>
                    <a:pt x="0" y="17402"/>
                  </a:cubicBezTo>
                  <a:lnTo>
                    <a:pt x="0" y="17402"/>
                  </a:lnTo>
                  <a:cubicBezTo>
                    <a:pt x="0" y="17397"/>
                    <a:pt x="4" y="17394"/>
                    <a:pt x="8" y="17394"/>
                  </a:cubicBezTo>
                  <a:cubicBezTo>
                    <a:pt x="13" y="17394"/>
                    <a:pt x="16" y="17397"/>
                    <a:pt x="16" y="17402"/>
                  </a:cubicBezTo>
                  <a:close/>
                  <a:moveTo>
                    <a:pt x="16" y="17434"/>
                  </a:moveTo>
                  <a:lnTo>
                    <a:pt x="16" y="17434"/>
                  </a:lnTo>
                  <a:cubicBezTo>
                    <a:pt x="16" y="17438"/>
                    <a:pt x="13" y="17442"/>
                    <a:pt x="8" y="17442"/>
                  </a:cubicBezTo>
                  <a:cubicBezTo>
                    <a:pt x="4" y="17442"/>
                    <a:pt x="0" y="17438"/>
                    <a:pt x="0" y="17434"/>
                  </a:cubicBezTo>
                  <a:lnTo>
                    <a:pt x="0" y="17434"/>
                  </a:lnTo>
                  <a:cubicBezTo>
                    <a:pt x="0" y="17429"/>
                    <a:pt x="4" y="17426"/>
                    <a:pt x="8" y="17426"/>
                  </a:cubicBezTo>
                  <a:cubicBezTo>
                    <a:pt x="13" y="17426"/>
                    <a:pt x="16" y="17429"/>
                    <a:pt x="16" y="17434"/>
                  </a:cubicBezTo>
                  <a:close/>
                  <a:moveTo>
                    <a:pt x="16" y="17466"/>
                  </a:moveTo>
                  <a:lnTo>
                    <a:pt x="16" y="17466"/>
                  </a:lnTo>
                  <a:cubicBezTo>
                    <a:pt x="16" y="17470"/>
                    <a:pt x="13" y="17474"/>
                    <a:pt x="8" y="17474"/>
                  </a:cubicBezTo>
                  <a:cubicBezTo>
                    <a:pt x="4" y="17474"/>
                    <a:pt x="0" y="17470"/>
                    <a:pt x="0" y="17466"/>
                  </a:cubicBezTo>
                  <a:lnTo>
                    <a:pt x="0" y="17466"/>
                  </a:lnTo>
                  <a:cubicBezTo>
                    <a:pt x="0" y="17461"/>
                    <a:pt x="4" y="17458"/>
                    <a:pt x="8" y="17458"/>
                  </a:cubicBezTo>
                  <a:cubicBezTo>
                    <a:pt x="13" y="17458"/>
                    <a:pt x="16" y="17461"/>
                    <a:pt x="16" y="17466"/>
                  </a:cubicBezTo>
                  <a:close/>
                  <a:moveTo>
                    <a:pt x="16" y="17498"/>
                  </a:moveTo>
                  <a:lnTo>
                    <a:pt x="16" y="17498"/>
                  </a:lnTo>
                  <a:cubicBezTo>
                    <a:pt x="16" y="17502"/>
                    <a:pt x="13" y="17506"/>
                    <a:pt x="8" y="17506"/>
                  </a:cubicBezTo>
                  <a:cubicBezTo>
                    <a:pt x="4" y="17506"/>
                    <a:pt x="0" y="17502"/>
                    <a:pt x="0" y="17498"/>
                  </a:cubicBezTo>
                  <a:lnTo>
                    <a:pt x="0" y="17498"/>
                  </a:lnTo>
                  <a:cubicBezTo>
                    <a:pt x="0" y="17493"/>
                    <a:pt x="4" y="17490"/>
                    <a:pt x="8" y="17490"/>
                  </a:cubicBezTo>
                  <a:cubicBezTo>
                    <a:pt x="13" y="17490"/>
                    <a:pt x="16" y="17493"/>
                    <a:pt x="16" y="17498"/>
                  </a:cubicBezTo>
                  <a:close/>
                  <a:moveTo>
                    <a:pt x="16" y="17530"/>
                  </a:moveTo>
                  <a:lnTo>
                    <a:pt x="16" y="17530"/>
                  </a:lnTo>
                  <a:cubicBezTo>
                    <a:pt x="16" y="17534"/>
                    <a:pt x="13" y="17538"/>
                    <a:pt x="8" y="17538"/>
                  </a:cubicBezTo>
                  <a:cubicBezTo>
                    <a:pt x="4" y="17538"/>
                    <a:pt x="0" y="17534"/>
                    <a:pt x="0" y="17530"/>
                  </a:cubicBezTo>
                  <a:lnTo>
                    <a:pt x="0" y="17530"/>
                  </a:lnTo>
                  <a:cubicBezTo>
                    <a:pt x="0" y="17525"/>
                    <a:pt x="4" y="17522"/>
                    <a:pt x="8" y="17522"/>
                  </a:cubicBezTo>
                  <a:cubicBezTo>
                    <a:pt x="13" y="17522"/>
                    <a:pt x="16" y="17525"/>
                    <a:pt x="16" y="17530"/>
                  </a:cubicBezTo>
                  <a:close/>
                  <a:moveTo>
                    <a:pt x="16" y="17562"/>
                  </a:moveTo>
                  <a:lnTo>
                    <a:pt x="16" y="17562"/>
                  </a:lnTo>
                  <a:cubicBezTo>
                    <a:pt x="16" y="17566"/>
                    <a:pt x="13" y="17570"/>
                    <a:pt x="8" y="17570"/>
                  </a:cubicBezTo>
                  <a:cubicBezTo>
                    <a:pt x="4" y="17570"/>
                    <a:pt x="0" y="17566"/>
                    <a:pt x="0" y="17562"/>
                  </a:cubicBezTo>
                  <a:lnTo>
                    <a:pt x="0" y="17562"/>
                  </a:lnTo>
                  <a:cubicBezTo>
                    <a:pt x="0" y="17557"/>
                    <a:pt x="4" y="17554"/>
                    <a:pt x="8" y="17554"/>
                  </a:cubicBezTo>
                  <a:cubicBezTo>
                    <a:pt x="13" y="17554"/>
                    <a:pt x="16" y="17557"/>
                    <a:pt x="16" y="17562"/>
                  </a:cubicBezTo>
                  <a:close/>
                  <a:moveTo>
                    <a:pt x="16" y="17594"/>
                  </a:moveTo>
                  <a:lnTo>
                    <a:pt x="16" y="17594"/>
                  </a:lnTo>
                  <a:cubicBezTo>
                    <a:pt x="16" y="17598"/>
                    <a:pt x="13" y="17602"/>
                    <a:pt x="8" y="17602"/>
                  </a:cubicBezTo>
                  <a:cubicBezTo>
                    <a:pt x="4" y="17602"/>
                    <a:pt x="0" y="17598"/>
                    <a:pt x="0" y="17594"/>
                  </a:cubicBezTo>
                  <a:lnTo>
                    <a:pt x="0" y="17594"/>
                  </a:lnTo>
                  <a:cubicBezTo>
                    <a:pt x="0" y="17589"/>
                    <a:pt x="4" y="17586"/>
                    <a:pt x="8" y="17586"/>
                  </a:cubicBezTo>
                  <a:cubicBezTo>
                    <a:pt x="13" y="17586"/>
                    <a:pt x="16" y="17589"/>
                    <a:pt x="16" y="17594"/>
                  </a:cubicBezTo>
                  <a:close/>
                  <a:moveTo>
                    <a:pt x="16" y="17626"/>
                  </a:moveTo>
                  <a:lnTo>
                    <a:pt x="16" y="17626"/>
                  </a:lnTo>
                  <a:cubicBezTo>
                    <a:pt x="16" y="17630"/>
                    <a:pt x="13" y="17634"/>
                    <a:pt x="8" y="17634"/>
                  </a:cubicBezTo>
                  <a:cubicBezTo>
                    <a:pt x="4" y="17634"/>
                    <a:pt x="0" y="17630"/>
                    <a:pt x="0" y="17626"/>
                  </a:cubicBezTo>
                  <a:lnTo>
                    <a:pt x="0" y="17626"/>
                  </a:lnTo>
                  <a:cubicBezTo>
                    <a:pt x="0" y="17621"/>
                    <a:pt x="4" y="17618"/>
                    <a:pt x="8" y="17618"/>
                  </a:cubicBezTo>
                  <a:cubicBezTo>
                    <a:pt x="13" y="17618"/>
                    <a:pt x="16" y="17621"/>
                    <a:pt x="16" y="17626"/>
                  </a:cubicBezTo>
                  <a:close/>
                  <a:moveTo>
                    <a:pt x="16" y="17658"/>
                  </a:moveTo>
                  <a:lnTo>
                    <a:pt x="16" y="17658"/>
                  </a:lnTo>
                  <a:cubicBezTo>
                    <a:pt x="16" y="17662"/>
                    <a:pt x="13" y="17666"/>
                    <a:pt x="8" y="17666"/>
                  </a:cubicBezTo>
                  <a:cubicBezTo>
                    <a:pt x="4" y="17666"/>
                    <a:pt x="0" y="17662"/>
                    <a:pt x="0" y="17658"/>
                  </a:cubicBezTo>
                  <a:lnTo>
                    <a:pt x="0" y="17658"/>
                  </a:lnTo>
                  <a:cubicBezTo>
                    <a:pt x="0" y="17653"/>
                    <a:pt x="4" y="17650"/>
                    <a:pt x="8" y="17650"/>
                  </a:cubicBezTo>
                  <a:cubicBezTo>
                    <a:pt x="13" y="17650"/>
                    <a:pt x="16" y="17653"/>
                    <a:pt x="16" y="17658"/>
                  </a:cubicBezTo>
                  <a:close/>
                  <a:moveTo>
                    <a:pt x="16" y="17690"/>
                  </a:moveTo>
                  <a:lnTo>
                    <a:pt x="16" y="17690"/>
                  </a:lnTo>
                  <a:cubicBezTo>
                    <a:pt x="16" y="17694"/>
                    <a:pt x="13" y="17698"/>
                    <a:pt x="8" y="17698"/>
                  </a:cubicBezTo>
                  <a:cubicBezTo>
                    <a:pt x="4" y="17698"/>
                    <a:pt x="0" y="17694"/>
                    <a:pt x="0" y="17690"/>
                  </a:cubicBezTo>
                  <a:lnTo>
                    <a:pt x="0" y="17690"/>
                  </a:lnTo>
                  <a:cubicBezTo>
                    <a:pt x="0" y="17685"/>
                    <a:pt x="4" y="17682"/>
                    <a:pt x="8" y="17682"/>
                  </a:cubicBezTo>
                  <a:cubicBezTo>
                    <a:pt x="13" y="17682"/>
                    <a:pt x="16" y="17685"/>
                    <a:pt x="16" y="17690"/>
                  </a:cubicBezTo>
                  <a:close/>
                  <a:moveTo>
                    <a:pt x="16" y="17722"/>
                  </a:moveTo>
                  <a:lnTo>
                    <a:pt x="16" y="17722"/>
                  </a:lnTo>
                  <a:cubicBezTo>
                    <a:pt x="16" y="17726"/>
                    <a:pt x="13" y="17730"/>
                    <a:pt x="8" y="17730"/>
                  </a:cubicBezTo>
                  <a:cubicBezTo>
                    <a:pt x="4" y="17730"/>
                    <a:pt x="0" y="17726"/>
                    <a:pt x="0" y="17722"/>
                  </a:cubicBezTo>
                  <a:lnTo>
                    <a:pt x="0" y="17722"/>
                  </a:lnTo>
                  <a:cubicBezTo>
                    <a:pt x="0" y="17717"/>
                    <a:pt x="4" y="17714"/>
                    <a:pt x="8" y="17714"/>
                  </a:cubicBezTo>
                  <a:cubicBezTo>
                    <a:pt x="13" y="17714"/>
                    <a:pt x="16" y="17717"/>
                    <a:pt x="16" y="17722"/>
                  </a:cubicBezTo>
                  <a:close/>
                  <a:moveTo>
                    <a:pt x="16" y="17754"/>
                  </a:moveTo>
                  <a:lnTo>
                    <a:pt x="16" y="17754"/>
                  </a:lnTo>
                  <a:cubicBezTo>
                    <a:pt x="16" y="17758"/>
                    <a:pt x="13" y="17762"/>
                    <a:pt x="8" y="17762"/>
                  </a:cubicBezTo>
                  <a:cubicBezTo>
                    <a:pt x="4" y="17762"/>
                    <a:pt x="0" y="17758"/>
                    <a:pt x="0" y="17754"/>
                  </a:cubicBezTo>
                  <a:lnTo>
                    <a:pt x="0" y="17754"/>
                  </a:lnTo>
                  <a:cubicBezTo>
                    <a:pt x="0" y="17749"/>
                    <a:pt x="4" y="17746"/>
                    <a:pt x="8" y="17746"/>
                  </a:cubicBezTo>
                  <a:cubicBezTo>
                    <a:pt x="13" y="17746"/>
                    <a:pt x="16" y="17749"/>
                    <a:pt x="16" y="17754"/>
                  </a:cubicBezTo>
                  <a:close/>
                  <a:moveTo>
                    <a:pt x="16" y="17786"/>
                  </a:moveTo>
                  <a:lnTo>
                    <a:pt x="16" y="17786"/>
                  </a:lnTo>
                  <a:cubicBezTo>
                    <a:pt x="16" y="17790"/>
                    <a:pt x="13" y="17794"/>
                    <a:pt x="8" y="17794"/>
                  </a:cubicBezTo>
                  <a:cubicBezTo>
                    <a:pt x="4" y="17794"/>
                    <a:pt x="0" y="17790"/>
                    <a:pt x="0" y="17786"/>
                  </a:cubicBezTo>
                  <a:lnTo>
                    <a:pt x="0" y="17786"/>
                  </a:lnTo>
                  <a:cubicBezTo>
                    <a:pt x="0" y="17781"/>
                    <a:pt x="4" y="17778"/>
                    <a:pt x="8" y="17778"/>
                  </a:cubicBezTo>
                  <a:cubicBezTo>
                    <a:pt x="13" y="17778"/>
                    <a:pt x="16" y="17781"/>
                    <a:pt x="16" y="17786"/>
                  </a:cubicBezTo>
                  <a:close/>
                  <a:moveTo>
                    <a:pt x="16" y="17818"/>
                  </a:moveTo>
                  <a:lnTo>
                    <a:pt x="16" y="17818"/>
                  </a:lnTo>
                  <a:cubicBezTo>
                    <a:pt x="16" y="17822"/>
                    <a:pt x="13" y="17826"/>
                    <a:pt x="8" y="17826"/>
                  </a:cubicBezTo>
                  <a:cubicBezTo>
                    <a:pt x="4" y="17826"/>
                    <a:pt x="0" y="17822"/>
                    <a:pt x="0" y="17818"/>
                  </a:cubicBezTo>
                  <a:lnTo>
                    <a:pt x="0" y="17818"/>
                  </a:lnTo>
                  <a:cubicBezTo>
                    <a:pt x="0" y="17813"/>
                    <a:pt x="4" y="17810"/>
                    <a:pt x="8" y="17810"/>
                  </a:cubicBezTo>
                  <a:cubicBezTo>
                    <a:pt x="13" y="17810"/>
                    <a:pt x="16" y="17813"/>
                    <a:pt x="16" y="17818"/>
                  </a:cubicBezTo>
                  <a:close/>
                  <a:moveTo>
                    <a:pt x="16" y="17850"/>
                  </a:moveTo>
                  <a:lnTo>
                    <a:pt x="16" y="17850"/>
                  </a:lnTo>
                  <a:cubicBezTo>
                    <a:pt x="16" y="17854"/>
                    <a:pt x="13" y="17858"/>
                    <a:pt x="8" y="17858"/>
                  </a:cubicBezTo>
                  <a:cubicBezTo>
                    <a:pt x="4" y="17858"/>
                    <a:pt x="0" y="17854"/>
                    <a:pt x="0" y="17850"/>
                  </a:cubicBezTo>
                  <a:lnTo>
                    <a:pt x="0" y="17850"/>
                  </a:lnTo>
                  <a:cubicBezTo>
                    <a:pt x="0" y="17845"/>
                    <a:pt x="4" y="17842"/>
                    <a:pt x="8" y="17842"/>
                  </a:cubicBezTo>
                  <a:cubicBezTo>
                    <a:pt x="13" y="17842"/>
                    <a:pt x="16" y="17845"/>
                    <a:pt x="16" y="17850"/>
                  </a:cubicBezTo>
                  <a:close/>
                  <a:moveTo>
                    <a:pt x="16" y="17882"/>
                  </a:moveTo>
                  <a:lnTo>
                    <a:pt x="16" y="17882"/>
                  </a:lnTo>
                  <a:cubicBezTo>
                    <a:pt x="16" y="17886"/>
                    <a:pt x="13" y="17890"/>
                    <a:pt x="8" y="17890"/>
                  </a:cubicBezTo>
                  <a:cubicBezTo>
                    <a:pt x="4" y="17890"/>
                    <a:pt x="0" y="17886"/>
                    <a:pt x="0" y="17882"/>
                  </a:cubicBezTo>
                  <a:lnTo>
                    <a:pt x="0" y="17882"/>
                  </a:lnTo>
                  <a:cubicBezTo>
                    <a:pt x="0" y="17877"/>
                    <a:pt x="4" y="17874"/>
                    <a:pt x="8" y="17874"/>
                  </a:cubicBezTo>
                  <a:cubicBezTo>
                    <a:pt x="13" y="17874"/>
                    <a:pt x="16" y="17877"/>
                    <a:pt x="16" y="17882"/>
                  </a:cubicBezTo>
                  <a:close/>
                  <a:moveTo>
                    <a:pt x="16" y="17914"/>
                  </a:moveTo>
                  <a:lnTo>
                    <a:pt x="16" y="17914"/>
                  </a:lnTo>
                  <a:cubicBezTo>
                    <a:pt x="16" y="17918"/>
                    <a:pt x="13" y="17922"/>
                    <a:pt x="8" y="17922"/>
                  </a:cubicBezTo>
                  <a:cubicBezTo>
                    <a:pt x="4" y="17922"/>
                    <a:pt x="0" y="17918"/>
                    <a:pt x="0" y="17914"/>
                  </a:cubicBezTo>
                  <a:lnTo>
                    <a:pt x="0" y="17914"/>
                  </a:lnTo>
                  <a:cubicBezTo>
                    <a:pt x="0" y="17909"/>
                    <a:pt x="4" y="17906"/>
                    <a:pt x="8" y="17906"/>
                  </a:cubicBezTo>
                  <a:cubicBezTo>
                    <a:pt x="13" y="17906"/>
                    <a:pt x="16" y="17909"/>
                    <a:pt x="16" y="17914"/>
                  </a:cubicBezTo>
                  <a:close/>
                  <a:moveTo>
                    <a:pt x="16" y="17946"/>
                  </a:moveTo>
                  <a:lnTo>
                    <a:pt x="16" y="17946"/>
                  </a:lnTo>
                  <a:cubicBezTo>
                    <a:pt x="16" y="17950"/>
                    <a:pt x="13" y="17954"/>
                    <a:pt x="8" y="17954"/>
                  </a:cubicBezTo>
                  <a:cubicBezTo>
                    <a:pt x="4" y="17954"/>
                    <a:pt x="0" y="17950"/>
                    <a:pt x="0" y="17946"/>
                  </a:cubicBezTo>
                  <a:lnTo>
                    <a:pt x="0" y="17946"/>
                  </a:lnTo>
                  <a:cubicBezTo>
                    <a:pt x="0" y="17941"/>
                    <a:pt x="4" y="17938"/>
                    <a:pt x="8" y="17938"/>
                  </a:cubicBezTo>
                  <a:cubicBezTo>
                    <a:pt x="13" y="17938"/>
                    <a:pt x="16" y="17941"/>
                    <a:pt x="16" y="17946"/>
                  </a:cubicBezTo>
                  <a:close/>
                  <a:moveTo>
                    <a:pt x="16" y="17978"/>
                  </a:moveTo>
                  <a:lnTo>
                    <a:pt x="16" y="17978"/>
                  </a:lnTo>
                  <a:cubicBezTo>
                    <a:pt x="16" y="17982"/>
                    <a:pt x="13" y="17986"/>
                    <a:pt x="8" y="17986"/>
                  </a:cubicBezTo>
                  <a:cubicBezTo>
                    <a:pt x="4" y="17986"/>
                    <a:pt x="0" y="17982"/>
                    <a:pt x="0" y="17978"/>
                  </a:cubicBezTo>
                  <a:lnTo>
                    <a:pt x="0" y="17978"/>
                  </a:lnTo>
                  <a:cubicBezTo>
                    <a:pt x="0" y="17973"/>
                    <a:pt x="4" y="17970"/>
                    <a:pt x="8" y="17970"/>
                  </a:cubicBezTo>
                  <a:cubicBezTo>
                    <a:pt x="13" y="17970"/>
                    <a:pt x="16" y="17973"/>
                    <a:pt x="16" y="17978"/>
                  </a:cubicBezTo>
                  <a:close/>
                  <a:moveTo>
                    <a:pt x="16" y="18010"/>
                  </a:moveTo>
                  <a:lnTo>
                    <a:pt x="16" y="18010"/>
                  </a:lnTo>
                  <a:cubicBezTo>
                    <a:pt x="16" y="18014"/>
                    <a:pt x="13" y="18018"/>
                    <a:pt x="8" y="18018"/>
                  </a:cubicBezTo>
                  <a:cubicBezTo>
                    <a:pt x="4" y="18018"/>
                    <a:pt x="0" y="18014"/>
                    <a:pt x="0" y="18010"/>
                  </a:cubicBezTo>
                  <a:lnTo>
                    <a:pt x="0" y="18010"/>
                  </a:lnTo>
                  <a:cubicBezTo>
                    <a:pt x="0" y="18005"/>
                    <a:pt x="4" y="18002"/>
                    <a:pt x="8" y="18002"/>
                  </a:cubicBezTo>
                  <a:cubicBezTo>
                    <a:pt x="13" y="18002"/>
                    <a:pt x="16" y="18005"/>
                    <a:pt x="16" y="18010"/>
                  </a:cubicBezTo>
                  <a:close/>
                  <a:moveTo>
                    <a:pt x="16" y="18042"/>
                  </a:moveTo>
                  <a:lnTo>
                    <a:pt x="16" y="18042"/>
                  </a:lnTo>
                  <a:cubicBezTo>
                    <a:pt x="16" y="18046"/>
                    <a:pt x="13" y="18050"/>
                    <a:pt x="8" y="18050"/>
                  </a:cubicBezTo>
                  <a:cubicBezTo>
                    <a:pt x="4" y="18050"/>
                    <a:pt x="0" y="18046"/>
                    <a:pt x="0" y="18042"/>
                  </a:cubicBezTo>
                  <a:lnTo>
                    <a:pt x="0" y="18042"/>
                  </a:lnTo>
                  <a:cubicBezTo>
                    <a:pt x="0" y="18037"/>
                    <a:pt x="4" y="18034"/>
                    <a:pt x="8" y="18034"/>
                  </a:cubicBezTo>
                  <a:cubicBezTo>
                    <a:pt x="13" y="18034"/>
                    <a:pt x="16" y="18037"/>
                    <a:pt x="16" y="18042"/>
                  </a:cubicBezTo>
                  <a:close/>
                  <a:moveTo>
                    <a:pt x="16" y="18074"/>
                  </a:moveTo>
                  <a:lnTo>
                    <a:pt x="16" y="18074"/>
                  </a:lnTo>
                  <a:cubicBezTo>
                    <a:pt x="16" y="18078"/>
                    <a:pt x="13" y="18082"/>
                    <a:pt x="8" y="18082"/>
                  </a:cubicBezTo>
                  <a:cubicBezTo>
                    <a:pt x="4" y="18082"/>
                    <a:pt x="0" y="18078"/>
                    <a:pt x="0" y="18074"/>
                  </a:cubicBezTo>
                  <a:lnTo>
                    <a:pt x="0" y="18074"/>
                  </a:lnTo>
                  <a:cubicBezTo>
                    <a:pt x="0" y="18070"/>
                    <a:pt x="4" y="18066"/>
                    <a:pt x="8" y="18066"/>
                  </a:cubicBezTo>
                  <a:cubicBezTo>
                    <a:pt x="13" y="18066"/>
                    <a:pt x="16" y="18070"/>
                    <a:pt x="16" y="18074"/>
                  </a:cubicBezTo>
                  <a:close/>
                  <a:moveTo>
                    <a:pt x="16" y="18106"/>
                  </a:moveTo>
                  <a:lnTo>
                    <a:pt x="16" y="18106"/>
                  </a:lnTo>
                  <a:cubicBezTo>
                    <a:pt x="16" y="18110"/>
                    <a:pt x="13" y="18114"/>
                    <a:pt x="8" y="18114"/>
                  </a:cubicBezTo>
                  <a:cubicBezTo>
                    <a:pt x="4" y="18114"/>
                    <a:pt x="0" y="18110"/>
                    <a:pt x="0" y="18106"/>
                  </a:cubicBezTo>
                  <a:lnTo>
                    <a:pt x="0" y="18106"/>
                  </a:lnTo>
                  <a:cubicBezTo>
                    <a:pt x="0" y="18102"/>
                    <a:pt x="4" y="18098"/>
                    <a:pt x="8" y="18098"/>
                  </a:cubicBezTo>
                  <a:cubicBezTo>
                    <a:pt x="13" y="18098"/>
                    <a:pt x="16" y="18102"/>
                    <a:pt x="16" y="18106"/>
                  </a:cubicBezTo>
                  <a:close/>
                  <a:moveTo>
                    <a:pt x="16" y="18138"/>
                  </a:moveTo>
                  <a:lnTo>
                    <a:pt x="16" y="18138"/>
                  </a:lnTo>
                  <a:cubicBezTo>
                    <a:pt x="16" y="18142"/>
                    <a:pt x="13" y="18146"/>
                    <a:pt x="8" y="18146"/>
                  </a:cubicBezTo>
                  <a:cubicBezTo>
                    <a:pt x="4" y="18146"/>
                    <a:pt x="0" y="18142"/>
                    <a:pt x="0" y="18138"/>
                  </a:cubicBezTo>
                  <a:lnTo>
                    <a:pt x="0" y="18138"/>
                  </a:lnTo>
                  <a:cubicBezTo>
                    <a:pt x="0" y="18134"/>
                    <a:pt x="4" y="18130"/>
                    <a:pt x="8" y="18130"/>
                  </a:cubicBezTo>
                  <a:cubicBezTo>
                    <a:pt x="13" y="18130"/>
                    <a:pt x="16" y="18134"/>
                    <a:pt x="16" y="18138"/>
                  </a:cubicBezTo>
                  <a:close/>
                  <a:moveTo>
                    <a:pt x="16" y="18170"/>
                  </a:moveTo>
                  <a:lnTo>
                    <a:pt x="16" y="18170"/>
                  </a:lnTo>
                  <a:cubicBezTo>
                    <a:pt x="16" y="18174"/>
                    <a:pt x="13" y="18178"/>
                    <a:pt x="8" y="18178"/>
                  </a:cubicBezTo>
                  <a:cubicBezTo>
                    <a:pt x="4" y="18178"/>
                    <a:pt x="0" y="18174"/>
                    <a:pt x="0" y="18170"/>
                  </a:cubicBezTo>
                  <a:lnTo>
                    <a:pt x="0" y="18170"/>
                  </a:lnTo>
                  <a:cubicBezTo>
                    <a:pt x="0" y="18166"/>
                    <a:pt x="4" y="18162"/>
                    <a:pt x="8" y="18162"/>
                  </a:cubicBezTo>
                  <a:cubicBezTo>
                    <a:pt x="13" y="18162"/>
                    <a:pt x="16" y="18166"/>
                    <a:pt x="16" y="18170"/>
                  </a:cubicBezTo>
                  <a:close/>
                  <a:moveTo>
                    <a:pt x="18" y="18202"/>
                  </a:moveTo>
                  <a:lnTo>
                    <a:pt x="18" y="18202"/>
                  </a:lnTo>
                  <a:cubicBezTo>
                    <a:pt x="18" y="18206"/>
                    <a:pt x="14" y="18210"/>
                    <a:pt x="10" y="18210"/>
                  </a:cubicBezTo>
                  <a:cubicBezTo>
                    <a:pt x="5" y="18210"/>
                    <a:pt x="2" y="18206"/>
                    <a:pt x="2" y="18202"/>
                  </a:cubicBezTo>
                  <a:lnTo>
                    <a:pt x="2" y="18202"/>
                  </a:lnTo>
                  <a:cubicBezTo>
                    <a:pt x="2" y="18198"/>
                    <a:pt x="5" y="18194"/>
                    <a:pt x="10" y="18194"/>
                  </a:cubicBezTo>
                  <a:cubicBezTo>
                    <a:pt x="14" y="18194"/>
                    <a:pt x="18" y="18198"/>
                    <a:pt x="18" y="18202"/>
                  </a:cubicBezTo>
                  <a:close/>
                  <a:moveTo>
                    <a:pt x="19" y="18234"/>
                  </a:moveTo>
                  <a:lnTo>
                    <a:pt x="19" y="18234"/>
                  </a:lnTo>
                  <a:cubicBezTo>
                    <a:pt x="19" y="18238"/>
                    <a:pt x="16" y="18242"/>
                    <a:pt x="11" y="18242"/>
                  </a:cubicBezTo>
                  <a:cubicBezTo>
                    <a:pt x="7" y="18242"/>
                    <a:pt x="3" y="18238"/>
                    <a:pt x="3" y="18234"/>
                  </a:cubicBezTo>
                  <a:lnTo>
                    <a:pt x="3" y="18234"/>
                  </a:lnTo>
                  <a:cubicBezTo>
                    <a:pt x="3" y="18230"/>
                    <a:pt x="7" y="18226"/>
                    <a:pt x="11" y="18226"/>
                  </a:cubicBezTo>
                  <a:cubicBezTo>
                    <a:pt x="16" y="18226"/>
                    <a:pt x="19" y="18230"/>
                    <a:pt x="19" y="18234"/>
                  </a:cubicBezTo>
                  <a:close/>
                  <a:moveTo>
                    <a:pt x="21" y="18266"/>
                  </a:moveTo>
                  <a:lnTo>
                    <a:pt x="21" y="18266"/>
                  </a:lnTo>
                  <a:cubicBezTo>
                    <a:pt x="21" y="18270"/>
                    <a:pt x="17" y="18274"/>
                    <a:pt x="13" y="18274"/>
                  </a:cubicBezTo>
                  <a:cubicBezTo>
                    <a:pt x="9" y="18274"/>
                    <a:pt x="5" y="18270"/>
                    <a:pt x="5" y="18266"/>
                  </a:cubicBezTo>
                  <a:lnTo>
                    <a:pt x="5" y="18266"/>
                  </a:lnTo>
                  <a:cubicBezTo>
                    <a:pt x="5" y="18262"/>
                    <a:pt x="9" y="18258"/>
                    <a:pt x="13" y="18258"/>
                  </a:cubicBezTo>
                  <a:cubicBezTo>
                    <a:pt x="17" y="18258"/>
                    <a:pt x="21" y="18262"/>
                    <a:pt x="21" y="18266"/>
                  </a:cubicBezTo>
                  <a:close/>
                  <a:moveTo>
                    <a:pt x="25" y="18297"/>
                  </a:moveTo>
                  <a:lnTo>
                    <a:pt x="25" y="18297"/>
                  </a:lnTo>
                  <a:cubicBezTo>
                    <a:pt x="25" y="18301"/>
                    <a:pt x="22" y="18305"/>
                    <a:pt x="18" y="18306"/>
                  </a:cubicBezTo>
                  <a:cubicBezTo>
                    <a:pt x="13" y="18306"/>
                    <a:pt x="9" y="18303"/>
                    <a:pt x="9" y="18299"/>
                  </a:cubicBezTo>
                  <a:lnTo>
                    <a:pt x="9" y="18299"/>
                  </a:lnTo>
                  <a:cubicBezTo>
                    <a:pt x="8" y="18294"/>
                    <a:pt x="11" y="18290"/>
                    <a:pt x="16" y="18290"/>
                  </a:cubicBezTo>
                  <a:cubicBezTo>
                    <a:pt x="20" y="18289"/>
                    <a:pt x="24" y="18292"/>
                    <a:pt x="25" y="18297"/>
                  </a:cubicBezTo>
                  <a:close/>
                  <a:moveTo>
                    <a:pt x="30" y="18328"/>
                  </a:moveTo>
                  <a:lnTo>
                    <a:pt x="30" y="18328"/>
                  </a:lnTo>
                  <a:cubicBezTo>
                    <a:pt x="30" y="18333"/>
                    <a:pt x="27" y="18337"/>
                    <a:pt x="23" y="18337"/>
                  </a:cubicBezTo>
                  <a:cubicBezTo>
                    <a:pt x="18" y="18338"/>
                    <a:pt x="14" y="18335"/>
                    <a:pt x="14" y="18330"/>
                  </a:cubicBezTo>
                  <a:lnTo>
                    <a:pt x="14" y="18330"/>
                  </a:lnTo>
                  <a:cubicBezTo>
                    <a:pt x="13" y="18326"/>
                    <a:pt x="16" y="18322"/>
                    <a:pt x="21" y="18321"/>
                  </a:cubicBezTo>
                  <a:cubicBezTo>
                    <a:pt x="25" y="18321"/>
                    <a:pt x="29" y="18324"/>
                    <a:pt x="30" y="18328"/>
                  </a:cubicBezTo>
                  <a:close/>
                  <a:moveTo>
                    <a:pt x="34" y="18360"/>
                  </a:moveTo>
                  <a:lnTo>
                    <a:pt x="34" y="18360"/>
                  </a:lnTo>
                  <a:cubicBezTo>
                    <a:pt x="35" y="18364"/>
                    <a:pt x="32" y="18368"/>
                    <a:pt x="28" y="18369"/>
                  </a:cubicBezTo>
                  <a:cubicBezTo>
                    <a:pt x="23" y="18369"/>
                    <a:pt x="19" y="18366"/>
                    <a:pt x="19" y="18362"/>
                  </a:cubicBezTo>
                  <a:lnTo>
                    <a:pt x="19" y="18362"/>
                  </a:lnTo>
                  <a:cubicBezTo>
                    <a:pt x="18" y="18358"/>
                    <a:pt x="21" y="18354"/>
                    <a:pt x="26" y="18353"/>
                  </a:cubicBezTo>
                  <a:cubicBezTo>
                    <a:pt x="30" y="18352"/>
                    <a:pt x="34" y="18356"/>
                    <a:pt x="34" y="18360"/>
                  </a:cubicBezTo>
                  <a:close/>
                  <a:moveTo>
                    <a:pt x="41" y="18390"/>
                  </a:moveTo>
                  <a:lnTo>
                    <a:pt x="41" y="18390"/>
                  </a:lnTo>
                  <a:cubicBezTo>
                    <a:pt x="42" y="18394"/>
                    <a:pt x="40" y="18399"/>
                    <a:pt x="35" y="18400"/>
                  </a:cubicBezTo>
                  <a:cubicBezTo>
                    <a:pt x="31" y="18401"/>
                    <a:pt x="27" y="18399"/>
                    <a:pt x="26" y="18394"/>
                  </a:cubicBezTo>
                  <a:lnTo>
                    <a:pt x="26" y="18394"/>
                  </a:lnTo>
                  <a:cubicBezTo>
                    <a:pt x="24" y="18390"/>
                    <a:pt x="27" y="18386"/>
                    <a:pt x="31" y="18385"/>
                  </a:cubicBezTo>
                  <a:cubicBezTo>
                    <a:pt x="35" y="18383"/>
                    <a:pt x="40" y="18386"/>
                    <a:pt x="41" y="18390"/>
                  </a:cubicBezTo>
                  <a:close/>
                  <a:moveTo>
                    <a:pt x="49" y="18421"/>
                  </a:moveTo>
                  <a:lnTo>
                    <a:pt x="49" y="18421"/>
                  </a:lnTo>
                  <a:cubicBezTo>
                    <a:pt x="50" y="18425"/>
                    <a:pt x="48" y="18430"/>
                    <a:pt x="43" y="18431"/>
                  </a:cubicBezTo>
                  <a:cubicBezTo>
                    <a:pt x="39" y="18432"/>
                    <a:pt x="35" y="18430"/>
                    <a:pt x="33" y="18425"/>
                  </a:cubicBezTo>
                  <a:lnTo>
                    <a:pt x="33" y="18425"/>
                  </a:lnTo>
                  <a:cubicBezTo>
                    <a:pt x="32" y="18421"/>
                    <a:pt x="35" y="18417"/>
                    <a:pt x="39" y="18416"/>
                  </a:cubicBezTo>
                  <a:cubicBezTo>
                    <a:pt x="43" y="18414"/>
                    <a:pt x="48" y="18417"/>
                    <a:pt x="49" y="18421"/>
                  </a:cubicBezTo>
                  <a:close/>
                  <a:moveTo>
                    <a:pt x="57" y="18452"/>
                  </a:moveTo>
                  <a:lnTo>
                    <a:pt x="57" y="18452"/>
                  </a:lnTo>
                  <a:cubicBezTo>
                    <a:pt x="58" y="18456"/>
                    <a:pt x="56" y="18461"/>
                    <a:pt x="51" y="18462"/>
                  </a:cubicBezTo>
                  <a:cubicBezTo>
                    <a:pt x="47" y="18463"/>
                    <a:pt x="43" y="18461"/>
                    <a:pt x="41" y="18456"/>
                  </a:cubicBezTo>
                  <a:lnTo>
                    <a:pt x="41" y="18456"/>
                  </a:lnTo>
                  <a:cubicBezTo>
                    <a:pt x="40" y="18452"/>
                    <a:pt x="43" y="18448"/>
                    <a:pt x="47" y="18447"/>
                  </a:cubicBezTo>
                  <a:cubicBezTo>
                    <a:pt x="51" y="18445"/>
                    <a:pt x="56" y="18448"/>
                    <a:pt x="57" y="18452"/>
                  </a:cubicBezTo>
                  <a:close/>
                  <a:moveTo>
                    <a:pt x="66" y="18482"/>
                  </a:moveTo>
                  <a:lnTo>
                    <a:pt x="66" y="18482"/>
                  </a:lnTo>
                  <a:cubicBezTo>
                    <a:pt x="68" y="18486"/>
                    <a:pt x="66" y="18491"/>
                    <a:pt x="61" y="18492"/>
                  </a:cubicBezTo>
                  <a:cubicBezTo>
                    <a:pt x="57" y="18494"/>
                    <a:pt x="53" y="18492"/>
                    <a:pt x="51" y="18487"/>
                  </a:cubicBezTo>
                  <a:lnTo>
                    <a:pt x="51" y="18487"/>
                  </a:lnTo>
                  <a:cubicBezTo>
                    <a:pt x="50" y="18483"/>
                    <a:pt x="52" y="18479"/>
                    <a:pt x="56" y="18477"/>
                  </a:cubicBezTo>
                  <a:cubicBezTo>
                    <a:pt x="60" y="18476"/>
                    <a:pt x="65" y="18478"/>
                    <a:pt x="66" y="18482"/>
                  </a:cubicBezTo>
                  <a:close/>
                  <a:moveTo>
                    <a:pt x="77" y="18512"/>
                  </a:moveTo>
                  <a:lnTo>
                    <a:pt x="77" y="18512"/>
                  </a:lnTo>
                  <a:cubicBezTo>
                    <a:pt x="79" y="18516"/>
                    <a:pt x="77" y="18521"/>
                    <a:pt x="72" y="18522"/>
                  </a:cubicBezTo>
                  <a:cubicBezTo>
                    <a:pt x="68" y="18524"/>
                    <a:pt x="64" y="18522"/>
                    <a:pt x="62" y="18518"/>
                  </a:cubicBezTo>
                  <a:lnTo>
                    <a:pt x="62" y="18518"/>
                  </a:lnTo>
                  <a:cubicBezTo>
                    <a:pt x="61" y="18513"/>
                    <a:pt x="63" y="18509"/>
                    <a:pt x="67" y="18507"/>
                  </a:cubicBezTo>
                  <a:cubicBezTo>
                    <a:pt x="71" y="18506"/>
                    <a:pt x="76" y="18508"/>
                    <a:pt x="77" y="18512"/>
                  </a:cubicBezTo>
                  <a:close/>
                  <a:moveTo>
                    <a:pt x="88" y="18542"/>
                  </a:moveTo>
                  <a:lnTo>
                    <a:pt x="88" y="18542"/>
                  </a:lnTo>
                  <a:cubicBezTo>
                    <a:pt x="90" y="18546"/>
                    <a:pt x="87" y="18551"/>
                    <a:pt x="83" y="18552"/>
                  </a:cubicBezTo>
                  <a:cubicBezTo>
                    <a:pt x="79" y="18554"/>
                    <a:pt x="75" y="18552"/>
                    <a:pt x="73" y="18548"/>
                  </a:cubicBezTo>
                  <a:lnTo>
                    <a:pt x="73" y="18548"/>
                  </a:lnTo>
                  <a:cubicBezTo>
                    <a:pt x="72" y="18543"/>
                    <a:pt x="74" y="18539"/>
                    <a:pt x="78" y="18537"/>
                  </a:cubicBezTo>
                  <a:cubicBezTo>
                    <a:pt x="82" y="18536"/>
                    <a:pt x="87" y="18538"/>
                    <a:pt x="88" y="18542"/>
                  </a:cubicBezTo>
                  <a:close/>
                  <a:moveTo>
                    <a:pt x="100" y="18571"/>
                  </a:moveTo>
                  <a:lnTo>
                    <a:pt x="100" y="18571"/>
                  </a:lnTo>
                  <a:cubicBezTo>
                    <a:pt x="102" y="18575"/>
                    <a:pt x="101" y="18580"/>
                    <a:pt x="97" y="18581"/>
                  </a:cubicBezTo>
                  <a:cubicBezTo>
                    <a:pt x="93" y="18583"/>
                    <a:pt x="88" y="18582"/>
                    <a:pt x="86" y="18578"/>
                  </a:cubicBezTo>
                  <a:lnTo>
                    <a:pt x="86" y="18578"/>
                  </a:lnTo>
                  <a:cubicBezTo>
                    <a:pt x="84" y="18574"/>
                    <a:pt x="86" y="18569"/>
                    <a:pt x="90" y="18567"/>
                  </a:cubicBezTo>
                  <a:cubicBezTo>
                    <a:pt x="94" y="18565"/>
                    <a:pt x="98" y="18567"/>
                    <a:pt x="100" y="18571"/>
                  </a:cubicBezTo>
                  <a:close/>
                  <a:moveTo>
                    <a:pt x="114" y="18600"/>
                  </a:moveTo>
                  <a:lnTo>
                    <a:pt x="114" y="18600"/>
                  </a:lnTo>
                  <a:cubicBezTo>
                    <a:pt x="116" y="18603"/>
                    <a:pt x="115" y="18608"/>
                    <a:pt x="111" y="18610"/>
                  </a:cubicBezTo>
                  <a:cubicBezTo>
                    <a:pt x="107" y="18612"/>
                    <a:pt x="102" y="18611"/>
                    <a:pt x="100" y="18607"/>
                  </a:cubicBezTo>
                  <a:lnTo>
                    <a:pt x="100" y="18607"/>
                  </a:lnTo>
                  <a:cubicBezTo>
                    <a:pt x="98" y="18603"/>
                    <a:pt x="100" y="18598"/>
                    <a:pt x="104" y="18596"/>
                  </a:cubicBezTo>
                  <a:cubicBezTo>
                    <a:pt x="108" y="18594"/>
                    <a:pt x="112" y="18596"/>
                    <a:pt x="114" y="18600"/>
                  </a:cubicBezTo>
                  <a:close/>
                  <a:moveTo>
                    <a:pt x="128" y="18628"/>
                  </a:moveTo>
                  <a:lnTo>
                    <a:pt x="128" y="18628"/>
                  </a:lnTo>
                  <a:cubicBezTo>
                    <a:pt x="130" y="18632"/>
                    <a:pt x="129" y="18637"/>
                    <a:pt x="125" y="18639"/>
                  </a:cubicBezTo>
                  <a:cubicBezTo>
                    <a:pt x="121" y="18641"/>
                    <a:pt x="116" y="18639"/>
                    <a:pt x="114" y="18635"/>
                  </a:cubicBezTo>
                  <a:lnTo>
                    <a:pt x="114" y="18635"/>
                  </a:lnTo>
                  <a:cubicBezTo>
                    <a:pt x="112" y="18631"/>
                    <a:pt x="114" y="18627"/>
                    <a:pt x="118" y="18625"/>
                  </a:cubicBezTo>
                  <a:cubicBezTo>
                    <a:pt x="122" y="18623"/>
                    <a:pt x="126" y="18624"/>
                    <a:pt x="128" y="18628"/>
                  </a:cubicBezTo>
                  <a:close/>
                  <a:moveTo>
                    <a:pt x="144" y="18656"/>
                  </a:moveTo>
                  <a:lnTo>
                    <a:pt x="144" y="18656"/>
                  </a:lnTo>
                  <a:cubicBezTo>
                    <a:pt x="146" y="18660"/>
                    <a:pt x="145" y="18665"/>
                    <a:pt x="141" y="18667"/>
                  </a:cubicBezTo>
                  <a:cubicBezTo>
                    <a:pt x="137" y="18669"/>
                    <a:pt x="132" y="18668"/>
                    <a:pt x="130" y="18664"/>
                  </a:cubicBezTo>
                  <a:lnTo>
                    <a:pt x="130" y="18664"/>
                  </a:lnTo>
                  <a:cubicBezTo>
                    <a:pt x="128" y="18660"/>
                    <a:pt x="129" y="18655"/>
                    <a:pt x="133" y="18653"/>
                  </a:cubicBezTo>
                  <a:cubicBezTo>
                    <a:pt x="137" y="18651"/>
                    <a:pt x="142" y="18652"/>
                    <a:pt x="144" y="18656"/>
                  </a:cubicBezTo>
                  <a:close/>
                  <a:moveTo>
                    <a:pt x="160" y="18683"/>
                  </a:moveTo>
                  <a:lnTo>
                    <a:pt x="160" y="18683"/>
                  </a:lnTo>
                  <a:cubicBezTo>
                    <a:pt x="162" y="18687"/>
                    <a:pt x="161" y="18692"/>
                    <a:pt x="157" y="18694"/>
                  </a:cubicBezTo>
                  <a:cubicBezTo>
                    <a:pt x="153" y="18696"/>
                    <a:pt x="149" y="18695"/>
                    <a:pt x="146" y="18691"/>
                  </a:cubicBezTo>
                  <a:lnTo>
                    <a:pt x="146" y="18691"/>
                  </a:lnTo>
                  <a:cubicBezTo>
                    <a:pt x="144" y="18687"/>
                    <a:pt x="146" y="18682"/>
                    <a:pt x="149" y="18680"/>
                  </a:cubicBezTo>
                  <a:cubicBezTo>
                    <a:pt x="153" y="18678"/>
                    <a:pt x="158" y="18679"/>
                    <a:pt x="160" y="18683"/>
                  </a:cubicBezTo>
                  <a:close/>
                  <a:moveTo>
                    <a:pt x="177" y="18711"/>
                  </a:moveTo>
                  <a:lnTo>
                    <a:pt x="177" y="18711"/>
                  </a:lnTo>
                  <a:cubicBezTo>
                    <a:pt x="179" y="18715"/>
                    <a:pt x="178" y="18719"/>
                    <a:pt x="174" y="18722"/>
                  </a:cubicBezTo>
                  <a:cubicBezTo>
                    <a:pt x="170" y="18724"/>
                    <a:pt x="165" y="18722"/>
                    <a:pt x="163" y="18719"/>
                  </a:cubicBezTo>
                  <a:lnTo>
                    <a:pt x="163" y="18719"/>
                  </a:lnTo>
                  <a:cubicBezTo>
                    <a:pt x="161" y="18715"/>
                    <a:pt x="162" y="18710"/>
                    <a:pt x="166" y="18708"/>
                  </a:cubicBezTo>
                  <a:cubicBezTo>
                    <a:pt x="170" y="18705"/>
                    <a:pt x="175" y="18707"/>
                    <a:pt x="177" y="18711"/>
                  </a:cubicBezTo>
                  <a:close/>
                  <a:moveTo>
                    <a:pt x="194" y="18736"/>
                  </a:moveTo>
                  <a:lnTo>
                    <a:pt x="194" y="18736"/>
                  </a:lnTo>
                  <a:cubicBezTo>
                    <a:pt x="197" y="18740"/>
                    <a:pt x="196" y="18745"/>
                    <a:pt x="193" y="18747"/>
                  </a:cubicBezTo>
                  <a:cubicBezTo>
                    <a:pt x="189" y="18750"/>
                    <a:pt x="184" y="18749"/>
                    <a:pt x="182" y="18746"/>
                  </a:cubicBezTo>
                  <a:lnTo>
                    <a:pt x="182" y="18746"/>
                  </a:lnTo>
                  <a:cubicBezTo>
                    <a:pt x="179" y="18742"/>
                    <a:pt x="180" y="18737"/>
                    <a:pt x="183" y="18735"/>
                  </a:cubicBezTo>
                  <a:cubicBezTo>
                    <a:pt x="187" y="18732"/>
                    <a:pt x="192" y="18733"/>
                    <a:pt x="194" y="18736"/>
                  </a:cubicBezTo>
                  <a:close/>
                  <a:moveTo>
                    <a:pt x="214" y="18762"/>
                  </a:moveTo>
                  <a:lnTo>
                    <a:pt x="214" y="18762"/>
                  </a:lnTo>
                  <a:cubicBezTo>
                    <a:pt x="216" y="18765"/>
                    <a:pt x="216" y="18770"/>
                    <a:pt x="212" y="18773"/>
                  </a:cubicBezTo>
                  <a:cubicBezTo>
                    <a:pt x="208" y="18776"/>
                    <a:pt x="203" y="18775"/>
                    <a:pt x="201" y="18771"/>
                  </a:cubicBezTo>
                  <a:lnTo>
                    <a:pt x="201" y="18771"/>
                  </a:lnTo>
                  <a:cubicBezTo>
                    <a:pt x="198" y="18768"/>
                    <a:pt x="199" y="18763"/>
                    <a:pt x="202" y="18760"/>
                  </a:cubicBezTo>
                  <a:cubicBezTo>
                    <a:pt x="206" y="18758"/>
                    <a:pt x="211" y="18758"/>
                    <a:pt x="214" y="18762"/>
                  </a:cubicBezTo>
                  <a:close/>
                  <a:moveTo>
                    <a:pt x="233" y="18787"/>
                  </a:moveTo>
                  <a:lnTo>
                    <a:pt x="233" y="18787"/>
                  </a:lnTo>
                  <a:cubicBezTo>
                    <a:pt x="235" y="18791"/>
                    <a:pt x="235" y="18796"/>
                    <a:pt x="231" y="18799"/>
                  </a:cubicBezTo>
                  <a:cubicBezTo>
                    <a:pt x="228" y="18801"/>
                    <a:pt x="223" y="18801"/>
                    <a:pt x="220" y="18797"/>
                  </a:cubicBezTo>
                  <a:lnTo>
                    <a:pt x="220" y="18797"/>
                  </a:lnTo>
                  <a:cubicBezTo>
                    <a:pt x="217" y="18794"/>
                    <a:pt x="218" y="18789"/>
                    <a:pt x="222" y="18786"/>
                  </a:cubicBezTo>
                  <a:cubicBezTo>
                    <a:pt x="225" y="18783"/>
                    <a:pt x="230" y="18784"/>
                    <a:pt x="233" y="18787"/>
                  </a:cubicBezTo>
                  <a:close/>
                  <a:moveTo>
                    <a:pt x="253" y="18811"/>
                  </a:moveTo>
                  <a:lnTo>
                    <a:pt x="253" y="18811"/>
                  </a:lnTo>
                  <a:cubicBezTo>
                    <a:pt x="256" y="18814"/>
                    <a:pt x="256" y="18819"/>
                    <a:pt x="253" y="18822"/>
                  </a:cubicBezTo>
                  <a:cubicBezTo>
                    <a:pt x="249" y="18825"/>
                    <a:pt x="244" y="18825"/>
                    <a:pt x="241" y="18822"/>
                  </a:cubicBezTo>
                  <a:lnTo>
                    <a:pt x="241" y="18822"/>
                  </a:lnTo>
                  <a:cubicBezTo>
                    <a:pt x="238" y="18819"/>
                    <a:pt x="239" y="18814"/>
                    <a:pt x="242" y="18811"/>
                  </a:cubicBezTo>
                  <a:cubicBezTo>
                    <a:pt x="245" y="18808"/>
                    <a:pt x="250" y="18808"/>
                    <a:pt x="253" y="18811"/>
                  </a:cubicBezTo>
                  <a:close/>
                  <a:moveTo>
                    <a:pt x="275" y="18835"/>
                  </a:moveTo>
                  <a:lnTo>
                    <a:pt x="275" y="18835"/>
                  </a:lnTo>
                  <a:cubicBezTo>
                    <a:pt x="278" y="18838"/>
                    <a:pt x="277" y="18843"/>
                    <a:pt x="274" y="18846"/>
                  </a:cubicBezTo>
                  <a:cubicBezTo>
                    <a:pt x="271" y="18849"/>
                    <a:pt x="266" y="18849"/>
                    <a:pt x="263" y="18846"/>
                  </a:cubicBezTo>
                  <a:lnTo>
                    <a:pt x="263" y="18846"/>
                  </a:lnTo>
                  <a:cubicBezTo>
                    <a:pt x="260" y="18842"/>
                    <a:pt x="260" y="18837"/>
                    <a:pt x="263" y="18834"/>
                  </a:cubicBezTo>
                  <a:cubicBezTo>
                    <a:pt x="267" y="18831"/>
                    <a:pt x="272" y="18832"/>
                    <a:pt x="275" y="18835"/>
                  </a:cubicBezTo>
                  <a:close/>
                  <a:moveTo>
                    <a:pt x="296" y="18858"/>
                  </a:moveTo>
                  <a:lnTo>
                    <a:pt x="296" y="18858"/>
                  </a:lnTo>
                  <a:cubicBezTo>
                    <a:pt x="299" y="18862"/>
                    <a:pt x="299" y="18867"/>
                    <a:pt x="296" y="18870"/>
                  </a:cubicBezTo>
                  <a:cubicBezTo>
                    <a:pt x="293" y="18873"/>
                    <a:pt x="287" y="18872"/>
                    <a:pt x="285" y="18869"/>
                  </a:cubicBezTo>
                  <a:lnTo>
                    <a:pt x="284" y="18869"/>
                  </a:lnTo>
                  <a:cubicBezTo>
                    <a:pt x="282" y="18866"/>
                    <a:pt x="282" y="18861"/>
                    <a:pt x="285" y="18858"/>
                  </a:cubicBezTo>
                  <a:cubicBezTo>
                    <a:pt x="288" y="18855"/>
                    <a:pt x="293" y="18855"/>
                    <a:pt x="296" y="18858"/>
                  </a:cubicBezTo>
                  <a:close/>
                  <a:moveTo>
                    <a:pt x="319" y="18880"/>
                  </a:moveTo>
                  <a:lnTo>
                    <a:pt x="319" y="18880"/>
                  </a:lnTo>
                  <a:cubicBezTo>
                    <a:pt x="322" y="18883"/>
                    <a:pt x="322" y="18888"/>
                    <a:pt x="320" y="18891"/>
                  </a:cubicBezTo>
                  <a:cubicBezTo>
                    <a:pt x="317" y="18895"/>
                    <a:pt x="312" y="18895"/>
                    <a:pt x="308" y="18892"/>
                  </a:cubicBezTo>
                  <a:lnTo>
                    <a:pt x="308" y="18892"/>
                  </a:lnTo>
                  <a:cubicBezTo>
                    <a:pt x="305" y="18889"/>
                    <a:pt x="304" y="18884"/>
                    <a:pt x="307" y="18881"/>
                  </a:cubicBezTo>
                  <a:cubicBezTo>
                    <a:pt x="310" y="18877"/>
                    <a:pt x="315" y="18877"/>
                    <a:pt x="319" y="18880"/>
                  </a:cubicBezTo>
                  <a:close/>
                  <a:moveTo>
                    <a:pt x="342" y="18901"/>
                  </a:moveTo>
                  <a:lnTo>
                    <a:pt x="342" y="18901"/>
                  </a:lnTo>
                  <a:cubicBezTo>
                    <a:pt x="346" y="18904"/>
                    <a:pt x="346" y="18909"/>
                    <a:pt x="343" y="18913"/>
                  </a:cubicBezTo>
                  <a:cubicBezTo>
                    <a:pt x="340" y="18916"/>
                    <a:pt x="335" y="18917"/>
                    <a:pt x="332" y="18914"/>
                  </a:cubicBezTo>
                  <a:lnTo>
                    <a:pt x="332" y="18914"/>
                  </a:lnTo>
                  <a:cubicBezTo>
                    <a:pt x="329" y="18911"/>
                    <a:pt x="328" y="18906"/>
                    <a:pt x="331" y="18902"/>
                  </a:cubicBezTo>
                  <a:cubicBezTo>
                    <a:pt x="334" y="18899"/>
                    <a:pt x="339" y="18899"/>
                    <a:pt x="342" y="18901"/>
                  </a:cubicBezTo>
                  <a:close/>
                  <a:moveTo>
                    <a:pt x="366" y="18923"/>
                  </a:moveTo>
                  <a:lnTo>
                    <a:pt x="366" y="18923"/>
                  </a:lnTo>
                  <a:cubicBezTo>
                    <a:pt x="369" y="18926"/>
                    <a:pt x="370" y="18931"/>
                    <a:pt x="367" y="18934"/>
                  </a:cubicBezTo>
                  <a:cubicBezTo>
                    <a:pt x="364" y="18938"/>
                    <a:pt x="359" y="18938"/>
                    <a:pt x="356" y="18935"/>
                  </a:cubicBezTo>
                  <a:lnTo>
                    <a:pt x="356" y="18935"/>
                  </a:lnTo>
                  <a:cubicBezTo>
                    <a:pt x="352" y="18933"/>
                    <a:pt x="352" y="18927"/>
                    <a:pt x="355" y="18924"/>
                  </a:cubicBezTo>
                  <a:cubicBezTo>
                    <a:pt x="357" y="18921"/>
                    <a:pt x="362" y="18920"/>
                    <a:pt x="366" y="18923"/>
                  </a:cubicBezTo>
                  <a:close/>
                  <a:moveTo>
                    <a:pt x="390" y="18942"/>
                  </a:moveTo>
                  <a:lnTo>
                    <a:pt x="390" y="18942"/>
                  </a:lnTo>
                  <a:cubicBezTo>
                    <a:pt x="394" y="18944"/>
                    <a:pt x="395" y="18949"/>
                    <a:pt x="393" y="18953"/>
                  </a:cubicBezTo>
                  <a:cubicBezTo>
                    <a:pt x="390" y="18957"/>
                    <a:pt x="385" y="18958"/>
                    <a:pt x="382" y="18956"/>
                  </a:cubicBezTo>
                  <a:lnTo>
                    <a:pt x="382" y="18956"/>
                  </a:lnTo>
                  <a:cubicBezTo>
                    <a:pt x="378" y="18953"/>
                    <a:pt x="377" y="18949"/>
                    <a:pt x="379" y="18945"/>
                  </a:cubicBezTo>
                  <a:cubicBezTo>
                    <a:pt x="381" y="18941"/>
                    <a:pt x="386" y="18940"/>
                    <a:pt x="390" y="18942"/>
                  </a:cubicBezTo>
                  <a:close/>
                  <a:moveTo>
                    <a:pt x="416" y="18961"/>
                  </a:moveTo>
                  <a:lnTo>
                    <a:pt x="416" y="18961"/>
                  </a:lnTo>
                  <a:cubicBezTo>
                    <a:pt x="419" y="18964"/>
                    <a:pt x="421" y="18969"/>
                    <a:pt x="418" y="18972"/>
                  </a:cubicBezTo>
                  <a:cubicBezTo>
                    <a:pt x="416" y="18976"/>
                    <a:pt x="411" y="18977"/>
                    <a:pt x="407" y="18975"/>
                  </a:cubicBezTo>
                  <a:lnTo>
                    <a:pt x="407" y="18975"/>
                  </a:lnTo>
                  <a:cubicBezTo>
                    <a:pt x="404" y="18973"/>
                    <a:pt x="402" y="18968"/>
                    <a:pt x="405" y="18964"/>
                  </a:cubicBezTo>
                  <a:cubicBezTo>
                    <a:pt x="407" y="18960"/>
                    <a:pt x="412" y="18959"/>
                    <a:pt x="416" y="18961"/>
                  </a:cubicBezTo>
                  <a:close/>
                  <a:moveTo>
                    <a:pt x="441" y="18980"/>
                  </a:moveTo>
                  <a:lnTo>
                    <a:pt x="441" y="18980"/>
                  </a:lnTo>
                  <a:cubicBezTo>
                    <a:pt x="445" y="18983"/>
                    <a:pt x="446" y="18988"/>
                    <a:pt x="444" y="18991"/>
                  </a:cubicBezTo>
                  <a:cubicBezTo>
                    <a:pt x="442" y="18995"/>
                    <a:pt x="437" y="18996"/>
                    <a:pt x="433" y="18994"/>
                  </a:cubicBezTo>
                  <a:lnTo>
                    <a:pt x="433" y="18994"/>
                  </a:lnTo>
                  <a:cubicBezTo>
                    <a:pt x="429" y="18992"/>
                    <a:pt x="428" y="18987"/>
                    <a:pt x="430" y="18983"/>
                  </a:cubicBezTo>
                  <a:cubicBezTo>
                    <a:pt x="433" y="18979"/>
                    <a:pt x="438" y="18978"/>
                    <a:pt x="441" y="18980"/>
                  </a:cubicBezTo>
                  <a:close/>
                  <a:moveTo>
                    <a:pt x="468" y="18997"/>
                  </a:moveTo>
                  <a:lnTo>
                    <a:pt x="468" y="18997"/>
                  </a:lnTo>
                  <a:cubicBezTo>
                    <a:pt x="472" y="19000"/>
                    <a:pt x="473" y="19004"/>
                    <a:pt x="471" y="19008"/>
                  </a:cubicBezTo>
                  <a:cubicBezTo>
                    <a:pt x="469" y="19012"/>
                    <a:pt x="464" y="19013"/>
                    <a:pt x="460" y="19011"/>
                  </a:cubicBezTo>
                  <a:lnTo>
                    <a:pt x="460" y="19011"/>
                  </a:lnTo>
                  <a:cubicBezTo>
                    <a:pt x="456" y="19009"/>
                    <a:pt x="455" y="19004"/>
                    <a:pt x="457" y="19000"/>
                  </a:cubicBezTo>
                  <a:cubicBezTo>
                    <a:pt x="460" y="18996"/>
                    <a:pt x="464" y="18995"/>
                    <a:pt x="468" y="18997"/>
                  </a:cubicBezTo>
                  <a:close/>
                  <a:moveTo>
                    <a:pt x="496" y="19014"/>
                  </a:moveTo>
                  <a:lnTo>
                    <a:pt x="496" y="19014"/>
                  </a:lnTo>
                  <a:cubicBezTo>
                    <a:pt x="499" y="19016"/>
                    <a:pt x="501" y="19021"/>
                    <a:pt x="499" y="19025"/>
                  </a:cubicBezTo>
                  <a:cubicBezTo>
                    <a:pt x="496" y="19029"/>
                    <a:pt x="492" y="19030"/>
                    <a:pt x="488" y="19028"/>
                  </a:cubicBezTo>
                  <a:lnTo>
                    <a:pt x="488" y="19028"/>
                  </a:lnTo>
                  <a:cubicBezTo>
                    <a:pt x="484" y="19026"/>
                    <a:pt x="483" y="19021"/>
                    <a:pt x="485" y="19017"/>
                  </a:cubicBezTo>
                  <a:cubicBezTo>
                    <a:pt x="487" y="19013"/>
                    <a:pt x="492" y="19012"/>
                    <a:pt x="496" y="19014"/>
                  </a:cubicBezTo>
                  <a:close/>
                  <a:moveTo>
                    <a:pt x="523" y="19030"/>
                  </a:moveTo>
                  <a:lnTo>
                    <a:pt x="523" y="19030"/>
                  </a:lnTo>
                  <a:cubicBezTo>
                    <a:pt x="527" y="19033"/>
                    <a:pt x="528" y="19038"/>
                    <a:pt x="526" y="19041"/>
                  </a:cubicBezTo>
                  <a:cubicBezTo>
                    <a:pt x="524" y="19045"/>
                    <a:pt x="519" y="19047"/>
                    <a:pt x="515" y="19044"/>
                  </a:cubicBezTo>
                  <a:lnTo>
                    <a:pt x="515" y="19044"/>
                  </a:lnTo>
                  <a:cubicBezTo>
                    <a:pt x="511" y="19042"/>
                    <a:pt x="510" y="19037"/>
                    <a:pt x="512" y="19033"/>
                  </a:cubicBezTo>
                  <a:cubicBezTo>
                    <a:pt x="514" y="19030"/>
                    <a:pt x="519" y="19028"/>
                    <a:pt x="523" y="19030"/>
                  </a:cubicBezTo>
                  <a:close/>
                  <a:moveTo>
                    <a:pt x="551" y="19044"/>
                  </a:moveTo>
                  <a:lnTo>
                    <a:pt x="551" y="19044"/>
                  </a:lnTo>
                  <a:cubicBezTo>
                    <a:pt x="555" y="19046"/>
                    <a:pt x="557" y="19051"/>
                    <a:pt x="555" y="19055"/>
                  </a:cubicBezTo>
                  <a:cubicBezTo>
                    <a:pt x="553" y="19059"/>
                    <a:pt x="549" y="19061"/>
                    <a:pt x="545" y="19059"/>
                  </a:cubicBezTo>
                  <a:lnTo>
                    <a:pt x="545" y="19059"/>
                  </a:lnTo>
                  <a:cubicBezTo>
                    <a:pt x="540" y="19057"/>
                    <a:pt x="539" y="19053"/>
                    <a:pt x="540" y="19049"/>
                  </a:cubicBezTo>
                  <a:cubicBezTo>
                    <a:pt x="542" y="19045"/>
                    <a:pt x="547" y="19043"/>
                    <a:pt x="551" y="19044"/>
                  </a:cubicBezTo>
                  <a:close/>
                  <a:moveTo>
                    <a:pt x="580" y="19058"/>
                  </a:moveTo>
                  <a:lnTo>
                    <a:pt x="580" y="19058"/>
                  </a:lnTo>
                  <a:cubicBezTo>
                    <a:pt x="584" y="19060"/>
                    <a:pt x="586" y="19065"/>
                    <a:pt x="584" y="19069"/>
                  </a:cubicBezTo>
                  <a:cubicBezTo>
                    <a:pt x="582" y="19073"/>
                    <a:pt x="577" y="19075"/>
                    <a:pt x="573" y="19073"/>
                  </a:cubicBezTo>
                  <a:lnTo>
                    <a:pt x="573" y="19073"/>
                  </a:lnTo>
                  <a:cubicBezTo>
                    <a:pt x="569" y="19071"/>
                    <a:pt x="567" y="19067"/>
                    <a:pt x="569" y="19063"/>
                  </a:cubicBezTo>
                  <a:cubicBezTo>
                    <a:pt x="571" y="19059"/>
                    <a:pt x="576" y="19057"/>
                    <a:pt x="580" y="19058"/>
                  </a:cubicBezTo>
                  <a:close/>
                  <a:moveTo>
                    <a:pt x="608" y="19073"/>
                  </a:moveTo>
                  <a:lnTo>
                    <a:pt x="608" y="19073"/>
                  </a:lnTo>
                  <a:cubicBezTo>
                    <a:pt x="612" y="19074"/>
                    <a:pt x="614" y="19079"/>
                    <a:pt x="613" y="19083"/>
                  </a:cubicBezTo>
                  <a:cubicBezTo>
                    <a:pt x="611" y="19087"/>
                    <a:pt x="606" y="19089"/>
                    <a:pt x="602" y="19087"/>
                  </a:cubicBezTo>
                  <a:lnTo>
                    <a:pt x="602" y="19087"/>
                  </a:lnTo>
                  <a:cubicBezTo>
                    <a:pt x="598" y="19085"/>
                    <a:pt x="596" y="19081"/>
                    <a:pt x="598" y="19077"/>
                  </a:cubicBezTo>
                  <a:cubicBezTo>
                    <a:pt x="600" y="19073"/>
                    <a:pt x="604" y="19071"/>
                    <a:pt x="608" y="19073"/>
                  </a:cubicBezTo>
                  <a:close/>
                  <a:moveTo>
                    <a:pt x="637" y="19083"/>
                  </a:moveTo>
                  <a:lnTo>
                    <a:pt x="637" y="19083"/>
                  </a:lnTo>
                  <a:cubicBezTo>
                    <a:pt x="641" y="19085"/>
                    <a:pt x="644" y="19089"/>
                    <a:pt x="643" y="19093"/>
                  </a:cubicBezTo>
                  <a:cubicBezTo>
                    <a:pt x="642" y="19097"/>
                    <a:pt x="637" y="19100"/>
                    <a:pt x="633" y="19099"/>
                  </a:cubicBezTo>
                  <a:lnTo>
                    <a:pt x="633" y="19099"/>
                  </a:lnTo>
                  <a:cubicBezTo>
                    <a:pt x="629" y="19098"/>
                    <a:pt x="626" y="19093"/>
                    <a:pt x="627" y="19089"/>
                  </a:cubicBezTo>
                  <a:cubicBezTo>
                    <a:pt x="629" y="19085"/>
                    <a:pt x="633" y="19082"/>
                    <a:pt x="637" y="19083"/>
                  </a:cubicBezTo>
                  <a:close/>
                  <a:moveTo>
                    <a:pt x="667" y="19094"/>
                  </a:moveTo>
                  <a:lnTo>
                    <a:pt x="667" y="19094"/>
                  </a:lnTo>
                  <a:cubicBezTo>
                    <a:pt x="672" y="19095"/>
                    <a:pt x="674" y="19100"/>
                    <a:pt x="673" y="19104"/>
                  </a:cubicBezTo>
                  <a:cubicBezTo>
                    <a:pt x="672" y="19108"/>
                    <a:pt x="667" y="19111"/>
                    <a:pt x="663" y="19110"/>
                  </a:cubicBezTo>
                  <a:lnTo>
                    <a:pt x="663" y="19110"/>
                  </a:lnTo>
                  <a:cubicBezTo>
                    <a:pt x="659" y="19109"/>
                    <a:pt x="656" y="19104"/>
                    <a:pt x="658" y="19100"/>
                  </a:cubicBezTo>
                  <a:cubicBezTo>
                    <a:pt x="659" y="19096"/>
                    <a:pt x="663" y="19093"/>
                    <a:pt x="667" y="19094"/>
                  </a:cubicBezTo>
                  <a:close/>
                  <a:moveTo>
                    <a:pt x="697" y="19105"/>
                  </a:moveTo>
                  <a:lnTo>
                    <a:pt x="697" y="19105"/>
                  </a:lnTo>
                  <a:cubicBezTo>
                    <a:pt x="702" y="19106"/>
                    <a:pt x="704" y="19111"/>
                    <a:pt x="703" y="19115"/>
                  </a:cubicBezTo>
                  <a:cubicBezTo>
                    <a:pt x="702" y="19119"/>
                    <a:pt x="698" y="19122"/>
                    <a:pt x="693" y="19121"/>
                  </a:cubicBezTo>
                  <a:lnTo>
                    <a:pt x="693" y="19121"/>
                  </a:lnTo>
                  <a:cubicBezTo>
                    <a:pt x="689" y="19120"/>
                    <a:pt x="686" y="19115"/>
                    <a:pt x="688" y="19111"/>
                  </a:cubicBezTo>
                  <a:cubicBezTo>
                    <a:pt x="689" y="19107"/>
                    <a:pt x="693" y="19104"/>
                    <a:pt x="697" y="19105"/>
                  </a:cubicBezTo>
                  <a:close/>
                  <a:moveTo>
                    <a:pt x="728" y="19114"/>
                  </a:moveTo>
                  <a:lnTo>
                    <a:pt x="728" y="19114"/>
                  </a:lnTo>
                  <a:cubicBezTo>
                    <a:pt x="733" y="19115"/>
                    <a:pt x="735" y="19119"/>
                    <a:pt x="734" y="19123"/>
                  </a:cubicBezTo>
                  <a:cubicBezTo>
                    <a:pt x="733" y="19128"/>
                    <a:pt x="728" y="19130"/>
                    <a:pt x="724" y="19129"/>
                  </a:cubicBezTo>
                  <a:lnTo>
                    <a:pt x="724" y="19129"/>
                  </a:lnTo>
                  <a:cubicBezTo>
                    <a:pt x="720" y="19128"/>
                    <a:pt x="717" y="19124"/>
                    <a:pt x="719" y="19119"/>
                  </a:cubicBezTo>
                  <a:cubicBezTo>
                    <a:pt x="720" y="19115"/>
                    <a:pt x="724" y="19112"/>
                    <a:pt x="728" y="19114"/>
                  </a:cubicBezTo>
                  <a:close/>
                  <a:moveTo>
                    <a:pt x="759" y="19121"/>
                  </a:moveTo>
                  <a:lnTo>
                    <a:pt x="759" y="19121"/>
                  </a:lnTo>
                  <a:cubicBezTo>
                    <a:pt x="764" y="19123"/>
                    <a:pt x="766" y="19127"/>
                    <a:pt x="765" y="19131"/>
                  </a:cubicBezTo>
                  <a:cubicBezTo>
                    <a:pt x="764" y="19136"/>
                    <a:pt x="759" y="19138"/>
                    <a:pt x="755" y="19137"/>
                  </a:cubicBezTo>
                  <a:lnTo>
                    <a:pt x="755" y="19137"/>
                  </a:lnTo>
                  <a:cubicBezTo>
                    <a:pt x="751" y="19136"/>
                    <a:pt x="748" y="19131"/>
                    <a:pt x="750" y="19127"/>
                  </a:cubicBezTo>
                  <a:cubicBezTo>
                    <a:pt x="751" y="19123"/>
                    <a:pt x="755" y="19120"/>
                    <a:pt x="759" y="19121"/>
                  </a:cubicBezTo>
                  <a:close/>
                  <a:moveTo>
                    <a:pt x="790" y="19129"/>
                  </a:moveTo>
                  <a:lnTo>
                    <a:pt x="790" y="19129"/>
                  </a:lnTo>
                  <a:cubicBezTo>
                    <a:pt x="795" y="19131"/>
                    <a:pt x="797" y="19135"/>
                    <a:pt x="796" y="19139"/>
                  </a:cubicBezTo>
                  <a:cubicBezTo>
                    <a:pt x="795" y="19143"/>
                    <a:pt x="790" y="19146"/>
                    <a:pt x="786" y="19145"/>
                  </a:cubicBezTo>
                  <a:lnTo>
                    <a:pt x="786" y="19145"/>
                  </a:lnTo>
                  <a:cubicBezTo>
                    <a:pt x="782" y="19144"/>
                    <a:pt x="779" y="19139"/>
                    <a:pt x="781" y="19135"/>
                  </a:cubicBezTo>
                  <a:cubicBezTo>
                    <a:pt x="782" y="19131"/>
                    <a:pt x="786" y="19128"/>
                    <a:pt x="790" y="19129"/>
                  </a:cubicBezTo>
                  <a:close/>
                  <a:moveTo>
                    <a:pt x="821" y="19135"/>
                  </a:moveTo>
                  <a:lnTo>
                    <a:pt x="821" y="19135"/>
                  </a:lnTo>
                  <a:cubicBezTo>
                    <a:pt x="825" y="19135"/>
                    <a:pt x="828" y="19139"/>
                    <a:pt x="828" y="19144"/>
                  </a:cubicBezTo>
                  <a:cubicBezTo>
                    <a:pt x="827" y="19148"/>
                    <a:pt x="823" y="19151"/>
                    <a:pt x="819" y="19150"/>
                  </a:cubicBezTo>
                  <a:lnTo>
                    <a:pt x="819" y="19150"/>
                  </a:lnTo>
                  <a:cubicBezTo>
                    <a:pt x="814" y="19150"/>
                    <a:pt x="811" y="19146"/>
                    <a:pt x="812" y="19142"/>
                  </a:cubicBezTo>
                  <a:cubicBezTo>
                    <a:pt x="812" y="19137"/>
                    <a:pt x="816" y="19134"/>
                    <a:pt x="821" y="19135"/>
                  </a:cubicBezTo>
                  <a:close/>
                  <a:moveTo>
                    <a:pt x="852" y="19139"/>
                  </a:moveTo>
                  <a:lnTo>
                    <a:pt x="852" y="19139"/>
                  </a:lnTo>
                  <a:cubicBezTo>
                    <a:pt x="857" y="19140"/>
                    <a:pt x="860" y="19144"/>
                    <a:pt x="859" y="19148"/>
                  </a:cubicBezTo>
                  <a:cubicBezTo>
                    <a:pt x="859" y="19153"/>
                    <a:pt x="855" y="19156"/>
                    <a:pt x="850" y="19155"/>
                  </a:cubicBezTo>
                  <a:lnTo>
                    <a:pt x="850" y="19155"/>
                  </a:lnTo>
                  <a:cubicBezTo>
                    <a:pt x="846" y="19155"/>
                    <a:pt x="843" y="19151"/>
                    <a:pt x="844" y="19146"/>
                  </a:cubicBezTo>
                  <a:cubicBezTo>
                    <a:pt x="844" y="19142"/>
                    <a:pt x="848" y="19139"/>
                    <a:pt x="852" y="19139"/>
                  </a:cubicBezTo>
                  <a:close/>
                  <a:moveTo>
                    <a:pt x="884" y="19144"/>
                  </a:moveTo>
                  <a:lnTo>
                    <a:pt x="884" y="19144"/>
                  </a:lnTo>
                  <a:cubicBezTo>
                    <a:pt x="888" y="19145"/>
                    <a:pt x="892" y="19149"/>
                    <a:pt x="891" y="19153"/>
                  </a:cubicBezTo>
                  <a:cubicBezTo>
                    <a:pt x="890" y="19158"/>
                    <a:pt x="886" y="19161"/>
                    <a:pt x="882" y="19160"/>
                  </a:cubicBezTo>
                  <a:lnTo>
                    <a:pt x="882" y="19160"/>
                  </a:lnTo>
                  <a:cubicBezTo>
                    <a:pt x="878" y="19160"/>
                    <a:pt x="875" y="19156"/>
                    <a:pt x="875" y="19151"/>
                  </a:cubicBezTo>
                  <a:cubicBezTo>
                    <a:pt x="876" y="19147"/>
                    <a:pt x="880" y="19144"/>
                    <a:pt x="884" y="19144"/>
                  </a:cubicBezTo>
                  <a:close/>
                  <a:moveTo>
                    <a:pt x="915" y="19147"/>
                  </a:moveTo>
                  <a:lnTo>
                    <a:pt x="915" y="19147"/>
                  </a:lnTo>
                  <a:cubicBezTo>
                    <a:pt x="919" y="19147"/>
                    <a:pt x="923" y="19150"/>
                    <a:pt x="923" y="19155"/>
                  </a:cubicBezTo>
                  <a:cubicBezTo>
                    <a:pt x="923" y="19159"/>
                    <a:pt x="919" y="19163"/>
                    <a:pt x="915" y="19163"/>
                  </a:cubicBezTo>
                  <a:lnTo>
                    <a:pt x="915" y="19163"/>
                  </a:lnTo>
                  <a:cubicBezTo>
                    <a:pt x="911" y="19163"/>
                    <a:pt x="907" y="19159"/>
                    <a:pt x="907" y="19155"/>
                  </a:cubicBezTo>
                  <a:cubicBezTo>
                    <a:pt x="907" y="19150"/>
                    <a:pt x="911" y="19147"/>
                    <a:pt x="915" y="19147"/>
                  </a:cubicBezTo>
                  <a:close/>
                  <a:moveTo>
                    <a:pt x="947" y="19148"/>
                  </a:moveTo>
                  <a:lnTo>
                    <a:pt x="947" y="19148"/>
                  </a:lnTo>
                  <a:cubicBezTo>
                    <a:pt x="951" y="19148"/>
                    <a:pt x="955" y="19152"/>
                    <a:pt x="955" y="19156"/>
                  </a:cubicBezTo>
                  <a:cubicBezTo>
                    <a:pt x="955" y="19161"/>
                    <a:pt x="951" y="19164"/>
                    <a:pt x="947" y="19164"/>
                  </a:cubicBezTo>
                  <a:lnTo>
                    <a:pt x="947" y="19164"/>
                  </a:lnTo>
                  <a:cubicBezTo>
                    <a:pt x="943" y="19164"/>
                    <a:pt x="939" y="19161"/>
                    <a:pt x="939" y="19156"/>
                  </a:cubicBezTo>
                  <a:cubicBezTo>
                    <a:pt x="939" y="19152"/>
                    <a:pt x="943" y="19148"/>
                    <a:pt x="947" y="19148"/>
                  </a:cubicBezTo>
                  <a:close/>
                  <a:moveTo>
                    <a:pt x="979" y="19150"/>
                  </a:moveTo>
                  <a:lnTo>
                    <a:pt x="979" y="19150"/>
                  </a:lnTo>
                  <a:cubicBezTo>
                    <a:pt x="983" y="19150"/>
                    <a:pt x="987" y="19153"/>
                    <a:pt x="987" y="19158"/>
                  </a:cubicBezTo>
                  <a:cubicBezTo>
                    <a:pt x="987" y="19162"/>
                    <a:pt x="983" y="19166"/>
                    <a:pt x="979" y="19166"/>
                  </a:cubicBezTo>
                  <a:lnTo>
                    <a:pt x="979" y="19166"/>
                  </a:lnTo>
                  <a:cubicBezTo>
                    <a:pt x="975" y="19166"/>
                    <a:pt x="971" y="19162"/>
                    <a:pt x="971" y="19158"/>
                  </a:cubicBezTo>
                  <a:cubicBezTo>
                    <a:pt x="971" y="19153"/>
                    <a:pt x="975" y="19150"/>
                    <a:pt x="979" y="19150"/>
                  </a:cubicBezTo>
                  <a:close/>
                  <a:moveTo>
                    <a:pt x="1011" y="19150"/>
                  </a:moveTo>
                  <a:lnTo>
                    <a:pt x="1011" y="19150"/>
                  </a:lnTo>
                  <a:cubicBezTo>
                    <a:pt x="1015" y="19150"/>
                    <a:pt x="1019" y="19154"/>
                    <a:pt x="1019" y="19158"/>
                  </a:cubicBezTo>
                  <a:cubicBezTo>
                    <a:pt x="1019" y="19163"/>
                    <a:pt x="1015" y="19166"/>
                    <a:pt x="1011" y="19166"/>
                  </a:cubicBezTo>
                  <a:lnTo>
                    <a:pt x="1011" y="19166"/>
                  </a:lnTo>
                  <a:cubicBezTo>
                    <a:pt x="1007" y="19166"/>
                    <a:pt x="1003" y="19163"/>
                    <a:pt x="1003" y="19158"/>
                  </a:cubicBezTo>
                  <a:cubicBezTo>
                    <a:pt x="1003" y="19154"/>
                    <a:pt x="1007" y="19150"/>
                    <a:pt x="1011" y="19150"/>
                  </a:cubicBezTo>
                  <a:close/>
                  <a:moveTo>
                    <a:pt x="1043" y="19150"/>
                  </a:moveTo>
                  <a:lnTo>
                    <a:pt x="1043" y="19150"/>
                  </a:lnTo>
                  <a:cubicBezTo>
                    <a:pt x="1047" y="19150"/>
                    <a:pt x="1051" y="19154"/>
                    <a:pt x="1051" y="19158"/>
                  </a:cubicBezTo>
                  <a:cubicBezTo>
                    <a:pt x="1051" y="19163"/>
                    <a:pt x="1047" y="19166"/>
                    <a:pt x="1043" y="19166"/>
                  </a:cubicBezTo>
                  <a:lnTo>
                    <a:pt x="1043" y="19166"/>
                  </a:lnTo>
                  <a:cubicBezTo>
                    <a:pt x="1039" y="19166"/>
                    <a:pt x="1035" y="19163"/>
                    <a:pt x="1035" y="19158"/>
                  </a:cubicBezTo>
                  <a:cubicBezTo>
                    <a:pt x="1035" y="19154"/>
                    <a:pt x="1039" y="19150"/>
                    <a:pt x="1043" y="19150"/>
                  </a:cubicBezTo>
                  <a:close/>
                  <a:moveTo>
                    <a:pt x="1075" y="19150"/>
                  </a:moveTo>
                  <a:lnTo>
                    <a:pt x="1075" y="19150"/>
                  </a:lnTo>
                  <a:cubicBezTo>
                    <a:pt x="1079" y="19150"/>
                    <a:pt x="1083" y="19154"/>
                    <a:pt x="1083" y="19158"/>
                  </a:cubicBezTo>
                  <a:cubicBezTo>
                    <a:pt x="1083" y="19163"/>
                    <a:pt x="1079" y="19166"/>
                    <a:pt x="1075" y="19166"/>
                  </a:cubicBezTo>
                  <a:lnTo>
                    <a:pt x="1075" y="19166"/>
                  </a:lnTo>
                  <a:cubicBezTo>
                    <a:pt x="1071" y="19166"/>
                    <a:pt x="1067" y="19163"/>
                    <a:pt x="1067" y="19158"/>
                  </a:cubicBezTo>
                  <a:cubicBezTo>
                    <a:pt x="1067" y="19154"/>
                    <a:pt x="1071" y="19150"/>
                    <a:pt x="1075" y="19150"/>
                  </a:cubicBezTo>
                  <a:close/>
                  <a:moveTo>
                    <a:pt x="1107" y="19150"/>
                  </a:moveTo>
                  <a:lnTo>
                    <a:pt x="1107" y="19150"/>
                  </a:lnTo>
                  <a:cubicBezTo>
                    <a:pt x="1111" y="19150"/>
                    <a:pt x="1115" y="19154"/>
                    <a:pt x="1115" y="19158"/>
                  </a:cubicBezTo>
                  <a:cubicBezTo>
                    <a:pt x="1115" y="19163"/>
                    <a:pt x="1111" y="19166"/>
                    <a:pt x="1107" y="19166"/>
                  </a:cubicBezTo>
                  <a:lnTo>
                    <a:pt x="1107" y="19166"/>
                  </a:lnTo>
                  <a:cubicBezTo>
                    <a:pt x="1103" y="19166"/>
                    <a:pt x="1099" y="19163"/>
                    <a:pt x="1099" y="19158"/>
                  </a:cubicBezTo>
                  <a:cubicBezTo>
                    <a:pt x="1099" y="19154"/>
                    <a:pt x="1103" y="19150"/>
                    <a:pt x="1107" y="19150"/>
                  </a:cubicBezTo>
                  <a:close/>
                  <a:moveTo>
                    <a:pt x="1139" y="19150"/>
                  </a:moveTo>
                  <a:lnTo>
                    <a:pt x="1139" y="19150"/>
                  </a:lnTo>
                  <a:cubicBezTo>
                    <a:pt x="1143" y="19150"/>
                    <a:pt x="1147" y="19154"/>
                    <a:pt x="1147" y="19158"/>
                  </a:cubicBezTo>
                  <a:cubicBezTo>
                    <a:pt x="1147" y="19163"/>
                    <a:pt x="1143" y="19166"/>
                    <a:pt x="1139" y="19166"/>
                  </a:cubicBezTo>
                  <a:lnTo>
                    <a:pt x="1139" y="19166"/>
                  </a:lnTo>
                  <a:cubicBezTo>
                    <a:pt x="1135" y="19166"/>
                    <a:pt x="1131" y="19163"/>
                    <a:pt x="1131" y="19158"/>
                  </a:cubicBezTo>
                  <a:cubicBezTo>
                    <a:pt x="1131" y="19154"/>
                    <a:pt x="1135" y="19150"/>
                    <a:pt x="1139" y="19150"/>
                  </a:cubicBezTo>
                  <a:close/>
                  <a:moveTo>
                    <a:pt x="1171" y="19150"/>
                  </a:moveTo>
                  <a:lnTo>
                    <a:pt x="1171" y="19150"/>
                  </a:lnTo>
                  <a:cubicBezTo>
                    <a:pt x="1175" y="19150"/>
                    <a:pt x="1179" y="19154"/>
                    <a:pt x="1179" y="19158"/>
                  </a:cubicBezTo>
                  <a:cubicBezTo>
                    <a:pt x="1179" y="19163"/>
                    <a:pt x="1175" y="19166"/>
                    <a:pt x="1171" y="19166"/>
                  </a:cubicBezTo>
                  <a:lnTo>
                    <a:pt x="1171" y="19166"/>
                  </a:lnTo>
                  <a:cubicBezTo>
                    <a:pt x="1167" y="19166"/>
                    <a:pt x="1163" y="19163"/>
                    <a:pt x="1163" y="19158"/>
                  </a:cubicBezTo>
                  <a:cubicBezTo>
                    <a:pt x="1163" y="19154"/>
                    <a:pt x="1167" y="19150"/>
                    <a:pt x="1171" y="19150"/>
                  </a:cubicBezTo>
                  <a:close/>
                  <a:moveTo>
                    <a:pt x="1203" y="19150"/>
                  </a:moveTo>
                  <a:lnTo>
                    <a:pt x="1203" y="19150"/>
                  </a:lnTo>
                  <a:cubicBezTo>
                    <a:pt x="1207" y="19150"/>
                    <a:pt x="1211" y="19154"/>
                    <a:pt x="1211" y="19158"/>
                  </a:cubicBezTo>
                  <a:cubicBezTo>
                    <a:pt x="1211" y="19163"/>
                    <a:pt x="1207" y="19166"/>
                    <a:pt x="1203" y="19166"/>
                  </a:cubicBezTo>
                  <a:lnTo>
                    <a:pt x="1203" y="19166"/>
                  </a:lnTo>
                  <a:cubicBezTo>
                    <a:pt x="1199" y="19166"/>
                    <a:pt x="1195" y="19163"/>
                    <a:pt x="1195" y="19158"/>
                  </a:cubicBezTo>
                  <a:cubicBezTo>
                    <a:pt x="1195" y="19154"/>
                    <a:pt x="1199" y="19150"/>
                    <a:pt x="1203" y="19150"/>
                  </a:cubicBezTo>
                  <a:close/>
                  <a:moveTo>
                    <a:pt x="1235" y="19150"/>
                  </a:moveTo>
                  <a:lnTo>
                    <a:pt x="1235" y="19150"/>
                  </a:lnTo>
                  <a:cubicBezTo>
                    <a:pt x="1239" y="19150"/>
                    <a:pt x="1243" y="19154"/>
                    <a:pt x="1243" y="19158"/>
                  </a:cubicBezTo>
                  <a:cubicBezTo>
                    <a:pt x="1243" y="19163"/>
                    <a:pt x="1239" y="19166"/>
                    <a:pt x="1235" y="19166"/>
                  </a:cubicBezTo>
                  <a:lnTo>
                    <a:pt x="1235" y="19166"/>
                  </a:lnTo>
                  <a:cubicBezTo>
                    <a:pt x="1231" y="19166"/>
                    <a:pt x="1227" y="19163"/>
                    <a:pt x="1227" y="19158"/>
                  </a:cubicBezTo>
                  <a:cubicBezTo>
                    <a:pt x="1227" y="19154"/>
                    <a:pt x="1231" y="19150"/>
                    <a:pt x="1235" y="19150"/>
                  </a:cubicBezTo>
                  <a:close/>
                  <a:moveTo>
                    <a:pt x="1267" y="19150"/>
                  </a:moveTo>
                  <a:lnTo>
                    <a:pt x="1267" y="19150"/>
                  </a:lnTo>
                  <a:cubicBezTo>
                    <a:pt x="1272" y="19150"/>
                    <a:pt x="1275" y="19154"/>
                    <a:pt x="1275" y="19158"/>
                  </a:cubicBezTo>
                  <a:cubicBezTo>
                    <a:pt x="1275" y="19163"/>
                    <a:pt x="1272" y="19166"/>
                    <a:pt x="1267" y="19166"/>
                  </a:cubicBezTo>
                  <a:lnTo>
                    <a:pt x="1267" y="19166"/>
                  </a:lnTo>
                  <a:cubicBezTo>
                    <a:pt x="1263" y="19166"/>
                    <a:pt x="1259" y="19163"/>
                    <a:pt x="1259" y="19158"/>
                  </a:cubicBezTo>
                  <a:cubicBezTo>
                    <a:pt x="1259" y="19154"/>
                    <a:pt x="1263" y="19150"/>
                    <a:pt x="1267" y="19150"/>
                  </a:cubicBezTo>
                  <a:close/>
                  <a:moveTo>
                    <a:pt x="1299" y="19150"/>
                  </a:moveTo>
                  <a:lnTo>
                    <a:pt x="1299" y="19150"/>
                  </a:lnTo>
                  <a:cubicBezTo>
                    <a:pt x="1304" y="19150"/>
                    <a:pt x="1307" y="19154"/>
                    <a:pt x="1307" y="19158"/>
                  </a:cubicBezTo>
                  <a:cubicBezTo>
                    <a:pt x="1307" y="19163"/>
                    <a:pt x="1304" y="19166"/>
                    <a:pt x="1299" y="19166"/>
                  </a:cubicBezTo>
                  <a:lnTo>
                    <a:pt x="1299" y="19166"/>
                  </a:lnTo>
                  <a:cubicBezTo>
                    <a:pt x="1295" y="19166"/>
                    <a:pt x="1291" y="19163"/>
                    <a:pt x="1291" y="19158"/>
                  </a:cubicBezTo>
                  <a:cubicBezTo>
                    <a:pt x="1291" y="19154"/>
                    <a:pt x="1295" y="19150"/>
                    <a:pt x="1299" y="19150"/>
                  </a:cubicBezTo>
                  <a:close/>
                  <a:moveTo>
                    <a:pt x="1331" y="19150"/>
                  </a:moveTo>
                  <a:lnTo>
                    <a:pt x="1331" y="19150"/>
                  </a:lnTo>
                  <a:cubicBezTo>
                    <a:pt x="1336" y="19150"/>
                    <a:pt x="1339" y="19154"/>
                    <a:pt x="1339" y="19158"/>
                  </a:cubicBezTo>
                  <a:cubicBezTo>
                    <a:pt x="1339" y="19163"/>
                    <a:pt x="1336" y="19166"/>
                    <a:pt x="1331" y="19166"/>
                  </a:cubicBezTo>
                  <a:lnTo>
                    <a:pt x="1331" y="19166"/>
                  </a:lnTo>
                  <a:cubicBezTo>
                    <a:pt x="1327" y="19166"/>
                    <a:pt x="1323" y="19163"/>
                    <a:pt x="1323" y="19158"/>
                  </a:cubicBezTo>
                  <a:cubicBezTo>
                    <a:pt x="1323" y="19154"/>
                    <a:pt x="1327" y="19150"/>
                    <a:pt x="1331" y="19150"/>
                  </a:cubicBezTo>
                  <a:close/>
                  <a:moveTo>
                    <a:pt x="1363" y="19150"/>
                  </a:moveTo>
                  <a:lnTo>
                    <a:pt x="1363" y="19150"/>
                  </a:lnTo>
                  <a:cubicBezTo>
                    <a:pt x="1368" y="19150"/>
                    <a:pt x="1371" y="19154"/>
                    <a:pt x="1371" y="19158"/>
                  </a:cubicBezTo>
                  <a:cubicBezTo>
                    <a:pt x="1371" y="19163"/>
                    <a:pt x="1368" y="19166"/>
                    <a:pt x="1363" y="19166"/>
                  </a:cubicBezTo>
                  <a:lnTo>
                    <a:pt x="1363" y="19166"/>
                  </a:lnTo>
                  <a:cubicBezTo>
                    <a:pt x="1359" y="19166"/>
                    <a:pt x="1355" y="19163"/>
                    <a:pt x="1355" y="19158"/>
                  </a:cubicBezTo>
                  <a:cubicBezTo>
                    <a:pt x="1355" y="19154"/>
                    <a:pt x="1359" y="19150"/>
                    <a:pt x="1363" y="19150"/>
                  </a:cubicBezTo>
                  <a:close/>
                  <a:moveTo>
                    <a:pt x="1395" y="19150"/>
                  </a:moveTo>
                  <a:lnTo>
                    <a:pt x="1395" y="19150"/>
                  </a:lnTo>
                  <a:cubicBezTo>
                    <a:pt x="1400" y="19150"/>
                    <a:pt x="1403" y="19154"/>
                    <a:pt x="1403" y="19158"/>
                  </a:cubicBezTo>
                  <a:cubicBezTo>
                    <a:pt x="1403" y="19163"/>
                    <a:pt x="1400" y="19166"/>
                    <a:pt x="1395" y="19166"/>
                  </a:cubicBezTo>
                  <a:lnTo>
                    <a:pt x="1395" y="19166"/>
                  </a:lnTo>
                  <a:cubicBezTo>
                    <a:pt x="1391" y="19166"/>
                    <a:pt x="1387" y="19163"/>
                    <a:pt x="1387" y="19158"/>
                  </a:cubicBezTo>
                  <a:cubicBezTo>
                    <a:pt x="1387" y="19154"/>
                    <a:pt x="1391" y="19150"/>
                    <a:pt x="1395" y="19150"/>
                  </a:cubicBezTo>
                  <a:close/>
                  <a:moveTo>
                    <a:pt x="1427" y="19150"/>
                  </a:moveTo>
                  <a:lnTo>
                    <a:pt x="1427" y="19150"/>
                  </a:lnTo>
                  <a:cubicBezTo>
                    <a:pt x="1432" y="19150"/>
                    <a:pt x="1435" y="19154"/>
                    <a:pt x="1435" y="19158"/>
                  </a:cubicBezTo>
                  <a:cubicBezTo>
                    <a:pt x="1435" y="19163"/>
                    <a:pt x="1432" y="19166"/>
                    <a:pt x="1427" y="19166"/>
                  </a:cubicBezTo>
                  <a:lnTo>
                    <a:pt x="1427" y="19166"/>
                  </a:lnTo>
                  <a:cubicBezTo>
                    <a:pt x="1423" y="19166"/>
                    <a:pt x="1419" y="19163"/>
                    <a:pt x="1419" y="19158"/>
                  </a:cubicBezTo>
                  <a:cubicBezTo>
                    <a:pt x="1419" y="19154"/>
                    <a:pt x="1423" y="19150"/>
                    <a:pt x="1427" y="19150"/>
                  </a:cubicBezTo>
                  <a:close/>
                  <a:moveTo>
                    <a:pt x="1459" y="19150"/>
                  </a:moveTo>
                  <a:lnTo>
                    <a:pt x="1459" y="19150"/>
                  </a:lnTo>
                  <a:cubicBezTo>
                    <a:pt x="1464" y="19150"/>
                    <a:pt x="1467" y="19154"/>
                    <a:pt x="1467" y="19158"/>
                  </a:cubicBezTo>
                  <a:cubicBezTo>
                    <a:pt x="1467" y="19163"/>
                    <a:pt x="1464" y="19166"/>
                    <a:pt x="1459" y="19166"/>
                  </a:cubicBezTo>
                  <a:lnTo>
                    <a:pt x="1459" y="19166"/>
                  </a:lnTo>
                  <a:cubicBezTo>
                    <a:pt x="1455" y="19166"/>
                    <a:pt x="1451" y="19163"/>
                    <a:pt x="1451" y="19158"/>
                  </a:cubicBezTo>
                  <a:cubicBezTo>
                    <a:pt x="1451" y="19154"/>
                    <a:pt x="1455" y="19150"/>
                    <a:pt x="1459" y="19150"/>
                  </a:cubicBezTo>
                  <a:close/>
                  <a:moveTo>
                    <a:pt x="1491" y="19150"/>
                  </a:moveTo>
                  <a:lnTo>
                    <a:pt x="1491" y="19150"/>
                  </a:lnTo>
                  <a:cubicBezTo>
                    <a:pt x="1496" y="19150"/>
                    <a:pt x="1499" y="19154"/>
                    <a:pt x="1499" y="19158"/>
                  </a:cubicBezTo>
                  <a:cubicBezTo>
                    <a:pt x="1499" y="19163"/>
                    <a:pt x="1496" y="19166"/>
                    <a:pt x="1491" y="19166"/>
                  </a:cubicBezTo>
                  <a:lnTo>
                    <a:pt x="1491" y="19166"/>
                  </a:lnTo>
                  <a:cubicBezTo>
                    <a:pt x="1487" y="19166"/>
                    <a:pt x="1483" y="19163"/>
                    <a:pt x="1483" y="19158"/>
                  </a:cubicBezTo>
                  <a:cubicBezTo>
                    <a:pt x="1483" y="19154"/>
                    <a:pt x="1487" y="19150"/>
                    <a:pt x="1491" y="19150"/>
                  </a:cubicBezTo>
                  <a:close/>
                  <a:moveTo>
                    <a:pt x="1523" y="19150"/>
                  </a:moveTo>
                  <a:lnTo>
                    <a:pt x="1523" y="19150"/>
                  </a:lnTo>
                  <a:cubicBezTo>
                    <a:pt x="1528" y="19150"/>
                    <a:pt x="1531" y="19154"/>
                    <a:pt x="1531" y="19158"/>
                  </a:cubicBezTo>
                  <a:cubicBezTo>
                    <a:pt x="1531" y="19163"/>
                    <a:pt x="1528" y="19166"/>
                    <a:pt x="1523" y="19166"/>
                  </a:cubicBezTo>
                  <a:lnTo>
                    <a:pt x="1523" y="19166"/>
                  </a:lnTo>
                  <a:cubicBezTo>
                    <a:pt x="1519" y="19166"/>
                    <a:pt x="1515" y="19163"/>
                    <a:pt x="1515" y="19158"/>
                  </a:cubicBezTo>
                  <a:cubicBezTo>
                    <a:pt x="1515" y="19154"/>
                    <a:pt x="1519" y="19150"/>
                    <a:pt x="1523" y="19150"/>
                  </a:cubicBezTo>
                  <a:close/>
                  <a:moveTo>
                    <a:pt x="1555" y="19150"/>
                  </a:moveTo>
                  <a:lnTo>
                    <a:pt x="1555" y="19150"/>
                  </a:lnTo>
                  <a:cubicBezTo>
                    <a:pt x="1560" y="19150"/>
                    <a:pt x="1563" y="19154"/>
                    <a:pt x="1563" y="19158"/>
                  </a:cubicBezTo>
                  <a:cubicBezTo>
                    <a:pt x="1563" y="19163"/>
                    <a:pt x="1560" y="19166"/>
                    <a:pt x="1555" y="19166"/>
                  </a:cubicBezTo>
                  <a:lnTo>
                    <a:pt x="1555" y="19166"/>
                  </a:lnTo>
                  <a:cubicBezTo>
                    <a:pt x="1551" y="19166"/>
                    <a:pt x="1547" y="19163"/>
                    <a:pt x="1547" y="19158"/>
                  </a:cubicBezTo>
                  <a:cubicBezTo>
                    <a:pt x="1547" y="19154"/>
                    <a:pt x="1551" y="19150"/>
                    <a:pt x="1555" y="19150"/>
                  </a:cubicBezTo>
                  <a:close/>
                  <a:moveTo>
                    <a:pt x="1587" y="19150"/>
                  </a:moveTo>
                  <a:lnTo>
                    <a:pt x="1587" y="19150"/>
                  </a:lnTo>
                  <a:cubicBezTo>
                    <a:pt x="1592" y="19150"/>
                    <a:pt x="1595" y="19154"/>
                    <a:pt x="1595" y="19158"/>
                  </a:cubicBezTo>
                  <a:cubicBezTo>
                    <a:pt x="1595" y="19163"/>
                    <a:pt x="1592" y="19166"/>
                    <a:pt x="1587" y="19166"/>
                  </a:cubicBezTo>
                  <a:lnTo>
                    <a:pt x="1587" y="19166"/>
                  </a:lnTo>
                  <a:cubicBezTo>
                    <a:pt x="1583" y="19166"/>
                    <a:pt x="1579" y="19163"/>
                    <a:pt x="1579" y="19158"/>
                  </a:cubicBezTo>
                  <a:cubicBezTo>
                    <a:pt x="1579" y="19154"/>
                    <a:pt x="1583" y="19150"/>
                    <a:pt x="1587" y="19150"/>
                  </a:cubicBezTo>
                  <a:close/>
                  <a:moveTo>
                    <a:pt x="1619" y="19150"/>
                  </a:moveTo>
                  <a:lnTo>
                    <a:pt x="1619" y="19150"/>
                  </a:lnTo>
                  <a:cubicBezTo>
                    <a:pt x="1624" y="19150"/>
                    <a:pt x="1627" y="19154"/>
                    <a:pt x="1627" y="19158"/>
                  </a:cubicBezTo>
                  <a:cubicBezTo>
                    <a:pt x="1627" y="19163"/>
                    <a:pt x="1624" y="19166"/>
                    <a:pt x="1619" y="19166"/>
                  </a:cubicBezTo>
                  <a:lnTo>
                    <a:pt x="1619" y="19166"/>
                  </a:lnTo>
                  <a:cubicBezTo>
                    <a:pt x="1615" y="19166"/>
                    <a:pt x="1611" y="19163"/>
                    <a:pt x="1611" y="19158"/>
                  </a:cubicBezTo>
                  <a:cubicBezTo>
                    <a:pt x="1611" y="19154"/>
                    <a:pt x="1615" y="19150"/>
                    <a:pt x="1619" y="19150"/>
                  </a:cubicBezTo>
                  <a:close/>
                  <a:moveTo>
                    <a:pt x="1651" y="19150"/>
                  </a:moveTo>
                  <a:lnTo>
                    <a:pt x="1651" y="19150"/>
                  </a:lnTo>
                  <a:cubicBezTo>
                    <a:pt x="1656" y="19150"/>
                    <a:pt x="1659" y="19154"/>
                    <a:pt x="1659" y="19158"/>
                  </a:cubicBezTo>
                  <a:cubicBezTo>
                    <a:pt x="1659" y="19163"/>
                    <a:pt x="1656" y="19166"/>
                    <a:pt x="1651" y="19166"/>
                  </a:cubicBezTo>
                  <a:lnTo>
                    <a:pt x="1651" y="19166"/>
                  </a:lnTo>
                  <a:cubicBezTo>
                    <a:pt x="1647" y="19166"/>
                    <a:pt x="1643" y="19163"/>
                    <a:pt x="1643" y="19158"/>
                  </a:cubicBezTo>
                  <a:cubicBezTo>
                    <a:pt x="1643" y="19154"/>
                    <a:pt x="1647" y="19150"/>
                    <a:pt x="1651" y="19150"/>
                  </a:cubicBezTo>
                  <a:close/>
                  <a:moveTo>
                    <a:pt x="1683" y="19150"/>
                  </a:moveTo>
                  <a:lnTo>
                    <a:pt x="1683" y="19150"/>
                  </a:lnTo>
                  <a:cubicBezTo>
                    <a:pt x="1688" y="19150"/>
                    <a:pt x="1691" y="19154"/>
                    <a:pt x="1691" y="19158"/>
                  </a:cubicBezTo>
                  <a:cubicBezTo>
                    <a:pt x="1691" y="19163"/>
                    <a:pt x="1688" y="19166"/>
                    <a:pt x="1683" y="19166"/>
                  </a:cubicBezTo>
                  <a:lnTo>
                    <a:pt x="1683" y="19166"/>
                  </a:lnTo>
                  <a:cubicBezTo>
                    <a:pt x="1679" y="19166"/>
                    <a:pt x="1675" y="19163"/>
                    <a:pt x="1675" y="19158"/>
                  </a:cubicBezTo>
                  <a:cubicBezTo>
                    <a:pt x="1675" y="19154"/>
                    <a:pt x="1679" y="19150"/>
                    <a:pt x="1683" y="19150"/>
                  </a:cubicBezTo>
                  <a:close/>
                  <a:moveTo>
                    <a:pt x="1715" y="19150"/>
                  </a:moveTo>
                  <a:lnTo>
                    <a:pt x="1715" y="19150"/>
                  </a:lnTo>
                  <a:cubicBezTo>
                    <a:pt x="1720" y="19150"/>
                    <a:pt x="1723" y="19154"/>
                    <a:pt x="1723" y="19158"/>
                  </a:cubicBezTo>
                  <a:cubicBezTo>
                    <a:pt x="1723" y="19163"/>
                    <a:pt x="1720" y="19166"/>
                    <a:pt x="1715" y="19166"/>
                  </a:cubicBezTo>
                  <a:lnTo>
                    <a:pt x="1715" y="19166"/>
                  </a:lnTo>
                  <a:cubicBezTo>
                    <a:pt x="1711" y="19166"/>
                    <a:pt x="1707" y="19163"/>
                    <a:pt x="1707" y="19158"/>
                  </a:cubicBezTo>
                  <a:cubicBezTo>
                    <a:pt x="1707" y="19154"/>
                    <a:pt x="1711" y="19150"/>
                    <a:pt x="1715" y="19150"/>
                  </a:cubicBezTo>
                  <a:close/>
                  <a:moveTo>
                    <a:pt x="1747" y="19150"/>
                  </a:moveTo>
                  <a:lnTo>
                    <a:pt x="1747" y="19150"/>
                  </a:lnTo>
                  <a:cubicBezTo>
                    <a:pt x="1752" y="19150"/>
                    <a:pt x="1755" y="19154"/>
                    <a:pt x="1755" y="19158"/>
                  </a:cubicBezTo>
                  <a:cubicBezTo>
                    <a:pt x="1755" y="19163"/>
                    <a:pt x="1752" y="19166"/>
                    <a:pt x="1747" y="19166"/>
                  </a:cubicBezTo>
                  <a:lnTo>
                    <a:pt x="1747" y="19166"/>
                  </a:lnTo>
                  <a:cubicBezTo>
                    <a:pt x="1743" y="19166"/>
                    <a:pt x="1739" y="19163"/>
                    <a:pt x="1739" y="19158"/>
                  </a:cubicBezTo>
                  <a:cubicBezTo>
                    <a:pt x="1739" y="19154"/>
                    <a:pt x="1743" y="19150"/>
                    <a:pt x="1747" y="19150"/>
                  </a:cubicBezTo>
                  <a:close/>
                  <a:moveTo>
                    <a:pt x="1779" y="19150"/>
                  </a:moveTo>
                  <a:lnTo>
                    <a:pt x="1779" y="19150"/>
                  </a:lnTo>
                  <a:cubicBezTo>
                    <a:pt x="1784" y="19150"/>
                    <a:pt x="1787" y="19154"/>
                    <a:pt x="1787" y="19158"/>
                  </a:cubicBezTo>
                  <a:cubicBezTo>
                    <a:pt x="1787" y="19163"/>
                    <a:pt x="1784" y="19166"/>
                    <a:pt x="1779" y="19166"/>
                  </a:cubicBezTo>
                  <a:lnTo>
                    <a:pt x="1779" y="19166"/>
                  </a:lnTo>
                  <a:cubicBezTo>
                    <a:pt x="1775" y="19166"/>
                    <a:pt x="1771" y="19163"/>
                    <a:pt x="1771" y="19158"/>
                  </a:cubicBezTo>
                  <a:cubicBezTo>
                    <a:pt x="1771" y="19154"/>
                    <a:pt x="1775" y="19150"/>
                    <a:pt x="1779" y="19150"/>
                  </a:cubicBezTo>
                  <a:close/>
                  <a:moveTo>
                    <a:pt x="1811" y="19150"/>
                  </a:moveTo>
                  <a:lnTo>
                    <a:pt x="1811" y="19150"/>
                  </a:lnTo>
                  <a:cubicBezTo>
                    <a:pt x="1816" y="19150"/>
                    <a:pt x="1819" y="19154"/>
                    <a:pt x="1819" y="19158"/>
                  </a:cubicBezTo>
                  <a:cubicBezTo>
                    <a:pt x="1819" y="19163"/>
                    <a:pt x="1816" y="19166"/>
                    <a:pt x="1811" y="19166"/>
                  </a:cubicBezTo>
                  <a:lnTo>
                    <a:pt x="1811" y="19166"/>
                  </a:lnTo>
                  <a:cubicBezTo>
                    <a:pt x="1807" y="19166"/>
                    <a:pt x="1803" y="19163"/>
                    <a:pt x="1803" y="19158"/>
                  </a:cubicBezTo>
                  <a:cubicBezTo>
                    <a:pt x="1803" y="19154"/>
                    <a:pt x="1807" y="19150"/>
                    <a:pt x="1811" y="19150"/>
                  </a:cubicBezTo>
                  <a:close/>
                  <a:moveTo>
                    <a:pt x="1843" y="19150"/>
                  </a:moveTo>
                  <a:lnTo>
                    <a:pt x="1843" y="19150"/>
                  </a:lnTo>
                  <a:cubicBezTo>
                    <a:pt x="1848" y="19150"/>
                    <a:pt x="1851" y="19154"/>
                    <a:pt x="1851" y="19158"/>
                  </a:cubicBezTo>
                  <a:cubicBezTo>
                    <a:pt x="1851" y="19163"/>
                    <a:pt x="1848" y="19166"/>
                    <a:pt x="1843" y="19166"/>
                  </a:cubicBezTo>
                  <a:lnTo>
                    <a:pt x="1843" y="19166"/>
                  </a:lnTo>
                  <a:cubicBezTo>
                    <a:pt x="1839" y="19166"/>
                    <a:pt x="1835" y="19163"/>
                    <a:pt x="1835" y="19158"/>
                  </a:cubicBezTo>
                  <a:cubicBezTo>
                    <a:pt x="1835" y="19154"/>
                    <a:pt x="1839" y="19150"/>
                    <a:pt x="1843" y="19150"/>
                  </a:cubicBezTo>
                  <a:close/>
                  <a:moveTo>
                    <a:pt x="1875" y="19150"/>
                  </a:moveTo>
                  <a:lnTo>
                    <a:pt x="1875" y="19150"/>
                  </a:lnTo>
                  <a:cubicBezTo>
                    <a:pt x="1880" y="19150"/>
                    <a:pt x="1883" y="19154"/>
                    <a:pt x="1883" y="19158"/>
                  </a:cubicBezTo>
                  <a:cubicBezTo>
                    <a:pt x="1883" y="19163"/>
                    <a:pt x="1880" y="19166"/>
                    <a:pt x="1875" y="19166"/>
                  </a:cubicBezTo>
                  <a:lnTo>
                    <a:pt x="1875" y="19166"/>
                  </a:lnTo>
                  <a:cubicBezTo>
                    <a:pt x="1871" y="19166"/>
                    <a:pt x="1867" y="19163"/>
                    <a:pt x="1867" y="19158"/>
                  </a:cubicBezTo>
                  <a:cubicBezTo>
                    <a:pt x="1867" y="19154"/>
                    <a:pt x="1871" y="19150"/>
                    <a:pt x="1875" y="19150"/>
                  </a:cubicBezTo>
                  <a:close/>
                  <a:moveTo>
                    <a:pt x="1907" y="19150"/>
                  </a:moveTo>
                  <a:lnTo>
                    <a:pt x="1907" y="19150"/>
                  </a:lnTo>
                  <a:cubicBezTo>
                    <a:pt x="1912" y="19150"/>
                    <a:pt x="1915" y="19154"/>
                    <a:pt x="1915" y="19158"/>
                  </a:cubicBezTo>
                  <a:cubicBezTo>
                    <a:pt x="1915" y="19163"/>
                    <a:pt x="1912" y="19166"/>
                    <a:pt x="1907" y="19166"/>
                  </a:cubicBezTo>
                  <a:lnTo>
                    <a:pt x="1907" y="19166"/>
                  </a:lnTo>
                  <a:cubicBezTo>
                    <a:pt x="1903" y="19166"/>
                    <a:pt x="1899" y="19163"/>
                    <a:pt x="1899" y="19158"/>
                  </a:cubicBezTo>
                  <a:cubicBezTo>
                    <a:pt x="1899" y="19154"/>
                    <a:pt x="1903" y="19150"/>
                    <a:pt x="1907" y="19150"/>
                  </a:cubicBezTo>
                  <a:close/>
                  <a:moveTo>
                    <a:pt x="1939" y="19150"/>
                  </a:moveTo>
                  <a:lnTo>
                    <a:pt x="1939" y="19150"/>
                  </a:lnTo>
                  <a:cubicBezTo>
                    <a:pt x="1944" y="19150"/>
                    <a:pt x="1947" y="19154"/>
                    <a:pt x="1947" y="19158"/>
                  </a:cubicBezTo>
                  <a:cubicBezTo>
                    <a:pt x="1947" y="19163"/>
                    <a:pt x="1944" y="19166"/>
                    <a:pt x="1939" y="19166"/>
                  </a:cubicBezTo>
                  <a:lnTo>
                    <a:pt x="1939" y="19166"/>
                  </a:lnTo>
                  <a:cubicBezTo>
                    <a:pt x="1935" y="19166"/>
                    <a:pt x="1931" y="19163"/>
                    <a:pt x="1931" y="19158"/>
                  </a:cubicBezTo>
                  <a:cubicBezTo>
                    <a:pt x="1931" y="19154"/>
                    <a:pt x="1935" y="19150"/>
                    <a:pt x="1939" y="19150"/>
                  </a:cubicBezTo>
                  <a:close/>
                  <a:moveTo>
                    <a:pt x="1971" y="19150"/>
                  </a:moveTo>
                  <a:lnTo>
                    <a:pt x="1971" y="19150"/>
                  </a:lnTo>
                  <a:cubicBezTo>
                    <a:pt x="1976" y="19150"/>
                    <a:pt x="1979" y="19154"/>
                    <a:pt x="1979" y="19158"/>
                  </a:cubicBezTo>
                  <a:cubicBezTo>
                    <a:pt x="1979" y="19163"/>
                    <a:pt x="1976" y="19166"/>
                    <a:pt x="1971" y="19166"/>
                  </a:cubicBezTo>
                  <a:lnTo>
                    <a:pt x="1971" y="19166"/>
                  </a:lnTo>
                  <a:cubicBezTo>
                    <a:pt x="1967" y="19166"/>
                    <a:pt x="1963" y="19163"/>
                    <a:pt x="1963" y="19158"/>
                  </a:cubicBezTo>
                  <a:cubicBezTo>
                    <a:pt x="1963" y="19154"/>
                    <a:pt x="1967" y="19150"/>
                    <a:pt x="1971" y="19150"/>
                  </a:cubicBezTo>
                  <a:close/>
                  <a:moveTo>
                    <a:pt x="2003" y="19150"/>
                  </a:moveTo>
                  <a:lnTo>
                    <a:pt x="2003" y="19150"/>
                  </a:lnTo>
                  <a:cubicBezTo>
                    <a:pt x="2008" y="19150"/>
                    <a:pt x="2011" y="19154"/>
                    <a:pt x="2011" y="19158"/>
                  </a:cubicBezTo>
                  <a:cubicBezTo>
                    <a:pt x="2011" y="19163"/>
                    <a:pt x="2008" y="19166"/>
                    <a:pt x="2003" y="19166"/>
                  </a:cubicBezTo>
                  <a:lnTo>
                    <a:pt x="2003" y="19166"/>
                  </a:lnTo>
                  <a:cubicBezTo>
                    <a:pt x="1999" y="19166"/>
                    <a:pt x="1995" y="19163"/>
                    <a:pt x="1995" y="19158"/>
                  </a:cubicBezTo>
                  <a:cubicBezTo>
                    <a:pt x="1995" y="19154"/>
                    <a:pt x="1999" y="19150"/>
                    <a:pt x="2003" y="19150"/>
                  </a:cubicBezTo>
                  <a:close/>
                  <a:moveTo>
                    <a:pt x="2035" y="19150"/>
                  </a:moveTo>
                  <a:lnTo>
                    <a:pt x="2035" y="19150"/>
                  </a:lnTo>
                  <a:cubicBezTo>
                    <a:pt x="2040" y="19150"/>
                    <a:pt x="2043" y="19154"/>
                    <a:pt x="2043" y="19158"/>
                  </a:cubicBezTo>
                  <a:cubicBezTo>
                    <a:pt x="2043" y="19163"/>
                    <a:pt x="2040" y="19166"/>
                    <a:pt x="2035" y="19166"/>
                  </a:cubicBezTo>
                  <a:lnTo>
                    <a:pt x="2035" y="19166"/>
                  </a:lnTo>
                  <a:cubicBezTo>
                    <a:pt x="2031" y="19166"/>
                    <a:pt x="2027" y="19163"/>
                    <a:pt x="2027" y="19158"/>
                  </a:cubicBezTo>
                  <a:cubicBezTo>
                    <a:pt x="2027" y="19154"/>
                    <a:pt x="2031" y="19150"/>
                    <a:pt x="2035" y="19150"/>
                  </a:cubicBezTo>
                  <a:close/>
                  <a:moveTo>
                    <a:pt x="2067" y="19150"/>
                  </a:moveTo>
                  <a:lnTo>
                    <a:pt x="2067" y="19150"/>
                  </a:lnTo>
                  <a:cubicBezTo>
                    <a:pt x="2072" y="19150"/>
                    <a:pt x="2075" y="19154"/>
                    <a:pt x="2075" y="19158"/>
                  </a:cubicBezTo>
                  <a:cubicBezTo>
                    <a:pt x="2075" y="19163"/>
                    <a:pt x="2072" y="19166"/>
                    <a:pt x="2067" y="19166"/>
                  </a:cubicBezTo>
                  <a:lnTo>
                    <a:pt x="2067" y="19166"/>
                  </a:lnTo>
                  <a:cubicBezTo>
                    <a:pt x="2063" y="19166"/>
                    <a:pt x="2059" y="19163"/>
                    <a:pt x="2059" y="19158"/>
                  </a:cubicBezTo>
                  <a:cubicBezTo>
                    <a:pt x="2059" y="19154"/>
                    <a:pt x="2063" y="19150"/>
                    <a:pt x="2067" y="19150"/>
                  </a:cubicBezTo>
                  <a:close/>
                  <a:moveTo>
                    <a:pt x="2099" y="19150"/>
                  </a:moveTo>
                  <a:lnTo>
                    <a:pt x="2099" y="19150"/>
                  </a:lnTo>
                  <a:cubicBezTo>
                    <a:pt x="2104" y="19150"/>
                    <a:pt x="2107" y="19154"/>
                    <a:pt x="2107" y="19158"/>
                  </a:cubicBezTo>
                  <a:cubicBezTo>
                    <a:pt x="2107" y="19163"/>
                    <a:pt x="2104" y="19166"/>
                    <a:pt x="2099" y="19166"/>
                  </a:cubicBezTo>
                  <a:lnTo>
                    <a:pt x="2099" y="19166"/>
                  </a:lnTo>
                  <a:cubicBezTo>
                    <a:pt x="2095" y="19166"/>
                    <a:pt x="2091" y="19163"/>
                    <a:pt x="2091" y="19158"/>
                  </a:cubicBezTo>
                  <a:cubicBezTo>
                    <a:pt x="2091" y="19154"/>
                    <a:pt x="2095" y="19150"/>
                    <a:pt x="2099" y="19150"/>
                  </a:cubicBezTo>
                  <a:close/>
                  <a:moveTo>
                    <a:pt x="2131" y="19150"/>
                  </a:moveTo>
                  <a:lnTo>
                    <a:pt x="2132" y="19150"/>
                  </a:lnTo>
                  <a:cubicBezTo>
                    <a:pt x="2136" y="19150"/>
                    <a:pt x="2140" y="19154"/>
                    <a:pt x="2140" y="19158"/>
                  </a:cubicBezTo>
                  <a:cubicBezTo>
                    <a:pt x="2140" y="19163"/>
                    <a:pt x="2136" y="19166"/>
                    <a:pt x="2132" y="19166"/>
                  </a:cubicBezTo>
                  <a:lnTo>
                    <a:pt x="2131" y="19166"/>
                  </a:lnTo>
                  <a:cubicBezTo>
                    <a:pt x="2127" y="19166"/>
                    <a:pt x="2123" y="19163"/>
                    <a:pt x="2123" y="19158"/>
                  </a:cubicBezTo>
                  <a:cubicBezTo>
                    <a:pt x="2123" y="19154"/>
                    <a:pt x="2127" y="19150"/>
                    <a:pt x="2131" y="19150"/>
                  </a:cubicBezTo>
                  <a:close/>
                  <a:moveTo>
                    <a:pt x="2164" y="19150"/>
                  </a:moveTo>
                  <a:lnTo>
                    <a:pt x="2164" y="19150"/>
                  </a:lnTo>
                  <a:cubicBezTo>
                    <a:pt x="2168" y="19150"/>
                    <a:pt x="2172" y="19154"/>
                    <a:pt x="2172" y="19158"/>
                  </a:cubicBezTo>
                  <a:cubicBezTo>
                    <a:pt x="2172" y="19163"/>
                    <a:pt x="2168" y="19166"/>
                    <a:pt x="2164" y="19166"/>
                  </a:cubicBezTo>
                  <a:lnTo>
                    <a:pt x="2164" y="19166"/>
                  </a:lnTo>
                  <a:cubicBezTo>
                    <a:pt x="2159" y="19166"/>
                    <a:pt x="2156" y="19163"/>
                    <a:pt x="2156" y="19158"/>
                  </a:cubicBezTo>
                  <a:cubicBezTo>
                    <a:pt x="2156" y="19154"/>
                    <a:pt x="2159" y="19150"/>
                    <a:pt x="2164" y="19150"/>
                  </a:cubicBezTo>
                  <a:close/>
                  <a:moveTo>
                    <a:pt x="2196" y="19150"/>
                  </a:moveTo>
                  <a:lnTo>
                    <a:pt x="2196" y="19150"/>
                  </a:lnTo>
                  <a:cubicBezTo>
                    <a:pt x="2200" y="19150"/>
                    <a:pt x="2204" y="19154"/>
                    <a:pt x="2204" y="19158"/>
                  </a:cubicBezTo>
                  <a:cubicBezTo>
                    <a:pt x="2204" y="19163"/>
                    <a:pt x="2200" y="19166"/>
                    <a:pt x="2196" y="19166"/>
                  </a:cubicBezTo>
                  <a:lnTo>
                    <a:pt x="2196" y="19166"/>
                  </a:lnTo>
                  <a:cubicBezTo>
                    <a:pt x="2191" y="19166"/>
                    <a:pt x="2188" y="19163"/>
                    <a:pt x="2188" y="19158"/>
                  </a:cubicBezTo>
                  <a:cubicBezTo>
                    <a:pt x="2188" y="19154"/>
                    <a:pt x="2191" y="19150"/>
                    <a:pt x="2196" y="19150"/>
                  </a:cubicBezTo>
                  <a:close/>
                  <a:moveTo>
                    <a:pt x="2228" y="19150"/>
                  </a:moveTo>
                  <a:lnTo>
                    <a:pt x="2228" y="19150"/>
                  </a:lnTo>
                  <a:cubicBezTo>
                    <a:pt x="2232" y="19150"/>
                    <a:pt x="2236" y="19154"/>
                    <a:pt x="2236" y="19158"/>
                  </a:cubicBezTo>
                  <a:cubicBezTo>
                    <a:pt x="2236" y="19163"/>
                    <a:pt x="2232" y="19166"/>
                    <a:pt x="2228" y="19166"/>
                  </a:cubicBezTo>
                  <a:lnTo>
                    <a:pt x="2228" y="19166"/>
                  </a:lnTo>
                  <a:cubicBezTo>
                    <a:pt x="2223" y="19166"/>
                    <a:pt x="2220" y="19163"/>
                    <a:pt x="2220" y="19158"/>
                  </a:cubicBezTo>
                  <a:cubicBezTo>
                    <a:pt x="2220" y="19154"/>
                    <a:pt x="2223" y="19150"/>
                    <a:pt x="2228" y="19150"/>
                  </a:cubicBezTo>
                  <a:close/>
                  <a:moveTo>
                    <a:pt x="2260" y="19150"/>
                  </a:moveTo>
                  <a:lnTo>
                    <a:pt x="2260" y="19150"/>
                  </a:lnTo>
                  <a:cubicBezTo>
                    <a:pt x="2264" y="19150"/>
                    <a:pt x="2268" y="19154"/>
                    <a:pt x="2268" y="19158"/>
                  </a:cubicBezTo>
                  <a:cubicBezTo>
                    <a:pt x="2268" y="19163"/>
                    <a:pt x="2264" y="19166"/>
                    <a:pt x="2260" y="19166"/>
                  </a:cubicBezTo>
                  <a:lnTo>
                    <a:pt x="2260" y="19166"/>
                  </a:lnTo>
                  <a:cubicBezTo>
                    <a:pt x="2255" y="19166"/>
                    <a:pt x="2252" y="19163"/>
                    <a:pt x="2252" y="19158"/>
                  </a:cubicBezTo>
                  <a:cubicBezTo>
                    <a:pt x="2252" y="19154"/>
                    <a:pt x="2255" y="19150"/>
                    <a:pt x="2260" y="19150"/>
                  </a:cubicBezTo>
                  <a:close/>
                  <a:moveTo>
                    <a:pt x="2292" y="19150"/>
                  </a:moveTo>
                  <a:lnTo>
                    <a:pt x="2292" y="19150"/>
                  </a:lnTo>
                  <a:cubicBezTo>
                    <a:pt x="2296" y="19150"/>
                    <a:pt x="2300" y="19154"/>
                    <a:pt x="2300" y="19158"/>
                  </a:cubicBezTo>
                  <a:cubicBezTo>
                    <a:pt x="2300" y="19163"/>
                    <a:pt x="2296" y="19166"/>
                    <a:pt x="2292" y="19166"/>
                  </a:cubicBezTo>
                  <a:lnTo>
                    <a:pt x="2292" y="19166"/>
                  </a:lnTo>
                  <a:cubicBezTo>
                    <a:pt x="2287" y="19166"/>
                    <a:pt x="2284" y="19163"/>
                    <a:pt x="2284" y="19158"/>
                  </a:cubicBezTo>
                  <a:cubicBezTo>
                    <a:pt x="2284" y="19154"/>
                    <a:pt x="2287" y="19150"/>
                    <a:pt x="2292" y="19150"/>
                  </a:cubicBezTo>
                  <a:close/>
                  <a:moveTo>
                    <a:pt x="2324" y="19150"/>
                  </a:moveTo>
                  <a:lnTo>
                    <a:pt x="2324" y="19150"/>
                  </a:lnTo>
                  <a:cubicBezTo>
                    <a:pt x="2328" y="19150"/>
                    <a:pt x="2332" y="19154"/>
                    <a:pt x="2332" y="19158"/>
                  </a:cubicBezTo>
                  <a:cubicBezTo>
                    <a:pt x="2332" y="19163"/>
                    <a:pt x="2328" y="19166"/>
                    <a:pt x="2324" y="19166"/>
                  </a:cubicBezTo>
                  <a:lnTo>
                    <a:pt x="2324" y="19166"/>
                  </a:lnTo>
                  <a:cubicBezTo>
                    <a:pt x="2319" y="19166"/>
                    <a:pt x="2316" y="19163"/>
                    <a:pt x="2316" y="19158"/>
                  </a:cubicBezTo>
                  <a:cubicBezTo>
                    <a:pt x="2316" y="19154"/>
                    <a:pt x="2319" y="19150"/>
                    <a:pt x="2324" y="19150"/>
                  </a:cubicBezTo>
                  <a:close/>
                  <a:moveTo>
                    <a:pt x="2356" y="19150"/>
                  </a:moveTo>
                  <a:lnTo>
                    <a:pt x="2356" y="19150"/>
                  </a:lnTo>
                  <a:cubicBezTo>
                    <a:pt x="2360" y="19150"/>
                    <a:pt x="2364" y="19154"/>
                    <a:pt x="2364" y="19158"/>
                  </a:cubicBezTo>
                  <a:cubicBezTo>
                    <a:pt x="2364" y="19163"/>
                    <a:pt x="2360" y="19166"/>
                    <a:pt x="2356" y="19166"/>
                  </a:cubicBezTo>
                  <a:lnTo>
                    <a:pt x="2356" y="19166"/>
                  </a:lnTo>
                  <a:cubicBezTo>
                    <a:pt x="2351" y="19166"/>
                    <a:pt x="2348" y="19163"/>
                    <a:pt x="2348" y="19158"/>
                  </a:cubicBezTo>
                  <a:cubicBezTo>
                    <a:pt x="2348" y="19154"/>
                    <a:pt x="2351" y="19150"/>
                    <a:pt x="2356" y="19150"/>
                  </a:cubicBezTo>
                  <a:close/>
                  <a:moveTo>
                    <a:pt x="2388" y="19150"/>
                  </a:moveTo>
                  <a:lnTo>
                    <a:pt x="2388" y="19150"/>
                  </a:lnTo>
                  <a:cubicBezTo>
                    <a:pt x="2392" y="19150"/>
                    <a:pt x="2396" y="19154"/>
                    <a:pt x="2396" y="19158"/>
                  </a:cubicBezTo>
                  <a:cubicBezTo>
                    <a:pt x="2396" y="19163"/>
                    <a:pt x="2392" y="19166"/>
                    <a:pt x="2388" y="19166"/>
                  </a:cubicBezTo>
                  <a:lnTo>
                    <a:pt x="2388" y="19166"/>
                  </a:lnTo>
                  <a:cubicBezTo>
                    <a:pt x="2383" y="19166"/>
                    <a:pt x="2380" y="19163"/>
                    <a:pt x="2380" y="19158"/>
                  </a:cubicBezTo>
                  <a:cubicBezTo>
                    <a:pt x="2380" y="19154"/>
                    <a:pt x="2383" y="19150"/>
                    <a:pt x="2388" y="19150"/>
                  </a:cubicBezTo>
                  <a:close/>
                  <a:moveTo>
                    <a:pt x="2420" y="19150"/>
                  </a:moveTo>
                  <a:lnTo>
                    <a:pt x="2420" y="19150"/>
                  </a:lnTo>
                  <a:cubicBezTo>
                    <a:pt x="2424" y="19150"/>
                    <a:pt x="2428" y="19154"/>
                    <a:pt x="2428" y="19158"/>
                  </a:cubicBezTo>
                  <a:cubicBezTo>
                    <a:pt x="2428" y="19163"/>
                    <a:pt x="2424" y="19166"/>
                    <a:pt x="2420" y="19166"/>
                  </a:cubicBezTo>
                  <a:lnTo>
                    <a:pt x="2420" y="19166"/>
                  </a:lnTo>
                  <a:cubicBezTo>
                    <a:pt x="2415" y="19166"/>
                    <a:pt x="2412" y="19163"/>
                    <a:pt x="2412" y="19158"/>
                  </a:cubicBezTo>
                  <a:cubicBezTo>
                    <a:pt x="2412" y="19154"/>
                    <a:pt x="2415" y="19150"/>
                    <a:pt x="2420" y="19150"/>
                  </a:cubicBezTo>
                  <a:close/>
                  <a:moveTo>
                    <a:pt x="2452" y="19150"/>
                  </a:moveTo>
                  <a:lnTo>
                    <a:pt x="2452" y="19150"/>
                  </a:lnTo>
                  <a:cubicBezTo>
                    <a:pt x="2456" y="19150"/>
                    <a:pt x="2460" y="19154"/>
                    <a:pt x="2460" y="19158"/>
                  </a:cubicBezTo>
                  <a:cubicBezTo>
                    <a:pt x="2460" y="19163"/>
                    <a:pt x="2456" y="19166"/>
                    <a:pt x="2452" y="19166"/>
                  </a:cubicBezTo>
                  <a:lnTo>
                    <a:pt x="2452" y="19166"/>
                  </a:lnTo>
                  <a:cubicBezTo>
                    <a:pt x="2447" y="19166"/>
                    <a:pt x="2444" y="19163"/>
                    <a:pt x="2444" y="19158"/>
                  </a:cubicBezTo>
                  <a:cubicBezTo>
                    <a:pt x="2444" y="19154"/>
                    <a:pt x="2447" y="19150"/>
                    <a:pt x="2452" y="19150"/>
                  </a:cubicBezTo>
                  <a:close/>
                  <a:moveTo>
                    <a:pt x="2484" y="19150"/>
                  </a:moveTo>
                  <a:lnTo>
                    <a:pt x="2484" y="19150"/>
                  </a:lnTo>
                  <a:cubicBezTo>
                    <a:pt x="2488" y="19150"/>
                    <a:pt x="2492" y="19154"/>
                    <a:pt x="2492" y="19158"/>
                  </a:cubicBezTo>
                  <a:cubicBezTo>
                    <a:pt x="2492" y="19163"/>
                    <a:pt x="2488" y="19166"/>
                    <a:pt x="2484" y="19166"/>
                  </a:cubicBezTo>
                  <a:lnTo>
                    <a:pt x="2484" y="19166"/>
                  </a:lnTo>
                  <a:cubicBezTo>
                    <a:pt x="2479" y="19166"/>
                    <a:pt x="2476" y="19163"/>
                    <a:pt x="2476" y="19158"/>
                  </a:cubicBezTo>
                  <a:cubicBezTo>
                    <a:pt x="2476" y="19154"/>
                    <a:pt x="2479" y="19150"/>
                    <a:pt x="2484" y="19150"/>
                  </a:cubicBezTo>
                  <a:close/>
                  <a:moveTo>
                    <a:pt x="2516" y="19150"/>
                  </a:moveTo>
                  <a:lnTo>
                    <a:pt x="2516" y="19150"/>
                  </a:lnTo>
                  <a:cubicBezTo>
                    <a:pt x="2520" y="19150"/>
                    <a:pt x="2524" y="19154"/>
                    <a:pt x="2524" y="19158"/>
                  </a:cubicBezTo>
                  <a:cubicBezTo>
                    <a:pt x="2524" y="19163"/>
                    <a:pt x="2520" y="19166"/>
                    <a:pt x="2516" y="19166"/>
                  </a:cubicBezTo>
                  <a:lnTo>
                    <a:pt x="2516" y="19166"/>
                  </a:lnTo>
                  <a:cubicBezTo>
                    <a:pt x="2511" y="19166"/>
                    <a:pt x="2508" y="19163"/>
                    <a:pt x="2508" y="19158"/>
                  </a:cubicBezTo>
                  <a:cubicBezTo>
                    <a:pt x="2508" y="19154"/>
                    <a:pt x="2511" y="19150"/>
                    <a:pt x="2516" y="19150"/>
                  </a:cubicBezTo>
                  <a:close/>
                  <a:moveTo>
                    <a:pt x="2548" y="19150"/>
                  </a:moveTo>
                  <a:lnTo>
                    <a:pt x="2548" y="19150"/>
                  </a:lnTo>
                  <a:cubicBezTo>
                    <a:pt x="2552" y="19150"/>
                    <a:pt x="2556" y="19154"/>
                    <a:pt x="2556" y="19158"/>
                  </a:cubicBezTo>
                  <a:cubicBezTo>
                    <a:pt x="2556" y="19163"/>
                    <a:pt x="2552" y="19166"/>
                    <a:pt x="2548" y="19166"/>
                  </a:cubicBezTo>
                  <a:lnTo>
                    <a:pt x="2548" y="19166"/>
                  </a:lnTo>
                  <a:cubicBezTo>
                    <a:pt x="2543" y="19166"/>
                    <a:pt x="2540" y="19163"/>
                    <a:pt x="2540" y="19158"/>
                  </a:cubicBezTo>
                  <a:cubicBezTo>
                    <a:pt x="2540" y="19154"/>
                    <a:pt x="2543" y="19150"/>
                    <a:pt x="2548" y="19150"/>
                  </a:cubicBezTo>
                  <a:close/>
                  <a:moveTo>
                    <a:pt x="2580" y="19150"/>
                  </a:moveTo>
                  <a:lnTo>
                    <a:pt x="2580" y="19150"/>
                  </a:lnTo>
                  <a:cubicBezTo>
                    <a:pt x="2584" y="19150"/>
                    <a:pt x="2588" y="19154"/>
                    <a:pt x="2588" y="19158"/>
                  </a:cubicBezTo>
                  <a:cubicBezTo>
                    <a:pt x="2588" y="19163"/>
                    <a:pt x="2584" y="19166"/>
                    <a:pt x="2580" y="19166"/>
                  </a:cubicBezTo>
                  <a:lnTo>
                    <a:pt x="2580" y="19166"/>
                  </a:lnTo>
                  <a:cubicBezTo>
                    <a:pt x="2575" y="19166"/>
                    <a:pt x="2572" y="19163"/>
                    <a:pt x="2572" y="19158"/>
                  </a:cubicBezTo>
                  <a:cubicBezTo>
                    <a:pt x="2572" y="19154"/>
                    <a:pt x="2575" y="19150"/>
                    <a:pt x="2580" y="19150"/>
                  </a:cubicBezTo>
                  <a:close/>
                  <a:moveTo>
                    <a:pt x="2612" y="19150"/>
                  </a:moveTo>
                  <a:lnTo>
                    <a:pt x="2612" y="19150"/>
                  </a:lnTo>
                  <a:cubicBezTo>
                    <a:pt x="2616" y="19150"/>
                    <a:pt x="2620" y="19154"/>
                    <a:pt x="2620" y="19158"/>
                  </a:cubicBezTo>
                  <a:cubicBezTo>
                    <a:pt x="2620" y="19163"/>
                    <a:pt x="2616" y="19166"/>
                    <a:pt x="2612" y="19166"/>
                  </a:cubicBezTo>
                  <a:lnTo>
                    <a:pt x="2612" y="19166"/>
                  </a:lnTo>
                  <a:cubicBezTo>
                    <a:pt x="2607" y="19166"/>
                    <a:pt x="2604" y="19163"/>
                    <a:pt x="2604" y="19158"/>
                  </a:cubicBezTo>
                  <a:cubicBezTo>
                    <a:pt x="2604" y="19154"/>
                    <a:pt x="2607" y="19150"/>
                    <a:pt x="2612" y="19150"/>
                  </a:cubicBezTo>
                  <a:close/>
                  <a:moveTo>
                    <a:pt x="2644" y="19150"/>
                  </a:moveTo>
                  <a:lnTo>
                    <a:pt x="2644" y="19150"/>
                  </a:lnTo>
                  <a:cubicBezTo>
                    <a:pt x="2648" y="19150"/>
                    <a:pt x="2652" y="19154"/>
                    <a:pt x="2652" y="19158"/>
                  </a:cubicBezTo>
                  <a:cubicBezTo>
                    <a:pt x="2652" y="19163"/>
                    <a:pt x="2648" y="19166"/>
                    <a:pt x="2644" y="19166"/>
                  </a:cubicBezTo>
                  <a:lnTo>
                    <a:pt x="2644" y="19166"/>
                  </a:lnTo>
                  <a:cubicBezTo>
                    <a:pt x="2639" y="19166"/>
                    <a:pt x="2636" y="19163"/>
                    <a:pt x="2636" y="19158"/>
                  </a:cubicBezTo>
                  <a:cubicBezTo>
                    <a:pt x="2636" y="19154"/>
                    <a:pt x="2639" y="19150"/>
                    <a:pt x="2644" y="19150"/>
                  </a:cubicBezTo>
                  <a:close/>
                  <a:moveTo>
                    <a:pt x="2676" y="19150"/>
                  </a:moveTo>
                  <a:lnTo>
                    <a:pt x="2676" y="19150"/>
                  </a:lnTo>
                  <a:cubicBezTo>
                    <a:pt x="2680" y="19150"/>
                    <a:pt x="2684" y="19154"/>
                    <a:pt x="2684" y="19158"/>
                  </a:cubicBezTo>
                  <a:cubicBezTo>
                    <a:pt x="2684" y="19163"/>
                    <a:pt x="2680" y="19166"/>
                    <a:pt x="2676" y="19166"/>
                  </a:cubicBezTo>
                  <a:lnTo>
                    <a:pt x="2676" y="19166"/>
                  </a:lnTo>
                  <a:cubicBezTo>
                    <a:pt x="2671" y="19166"/>
                    <a:pt x="2668" y="19163"/>
                    <a:pt x="2668" y="19158"/>
                  </a:cubicBezTo>
                  <a:cubicBezTo>
                    <a:pt x="2668" y="19154"/>
                    <a:pt x="2671" y="19150"/>
                    <a:pt x="2676" y="19150"/>
                  </a:cubicBezTo>
                  <a:close/>
                  <a:moveTo>
                    <a:pt x="2708" y="19150"/>
                  </a:moveTo>
                  <a:lnTo>
                    <a:pt x="2708" y="19150"/>
                  </a:lnTo>
                  <a:cubicBezTo>
                    <a:pt x="2712" y="19150"/>
                    <a:pt x="2716" y="19154"/>
                    <a:pt x="2716" y="19158"/>
                  </a:cubicBezTo>
                  <a:cubicBezTo>
                    <a:pt x="2716" y="19163"/>
                    <a:pt x="2712" y="19166"/>
                    <a:pt x="2708" y="19166"/>
                  </a:cubicBezTo>
                  <a:lnTo>
                    <a:pt x="2708" y="19166"/>
                  </a:lnTo>
                  <a:cubicBezTo>
                    <a:pt x="2703" y="19166"/>
                    <a:pt x="2700" y="19163"/>
                    <a:pt x="2700" y="19158"/>
                  </a:cubicBezTo>
                  <a:cubicBezTo>
                    <a:pt x="2700" y="19154"/>
                    <a:pt x="2703" y="19150"/>
                    <a:pt x="2708" y="19150"/>
                  </a:cubicBezTo>
                  <a:close/>
                  <a:moveTo>
                    <a:pt x="2740" y="19150"/>
                  </a:moveTo>
                  <a:lnTo>
                    <a:pt x="2740" y="19150"/>
                  </a:lnTo>
                  <a:cubicBezTo>
                    <a:pt x="2744" y="19150"/>
                    <a:pt x="2748" y="19154"/>
                    <a:pt x="2748" y="19158"/>
                  </a:cubicBezTo>
                  <a:cubicBezTo>
                    <a:pt x="2748" y="19163"/>
                    <a:pt x="2744" y="19166"/>
                    <a:pt x="2740" y="19166"/>
                  </a:cubicBezTo>
                  <a:lnTo>
                    <a:pt x="2740" y="19166"/>
                  </a:lnTo>
                  <a:cubicBezTo>
                    <a:pt x="2735" y="19166"/>
                    <a:pt x="2732" y="19163"/>
                    <a:pt x="2732" y="19158"/>
                  </a:cubicBezTo>
                  <a:cubicBezTo>
                    <a:pt x="2732" y="19154"/>
                    <a:pt x="2735" y="19150"/>
                    <a:pt x="2740" y="19150"/>
                  </a:cubicBezTo>
                  <a:close/>
                  <a:moveTo>
                    <a:pt x="2772" y="19150"/>
                  </a:moveTo>
                  <a:lnTo>
                    <a:pt x="2772" y="19150"/>
                  </a:lnTo>
                  <a:cubicBezTo>
                    <a:pt x="2776" y="19150"/>
                    <a:pt x="2780" y="19154"/>
                    <a:pt x="2780" y="19158"/>
                  </a:cubicBezTo>
                  <a:cubicBezTo>
                    <a:pt x="2780" y="19163"/>
                    <a:pt x="2776" y="19166"/>
                    <a:pt x="2772" y="19166"/>
                  </a:cubicBezTo>
                  <a:lnTo>
                    <a:pt x="2772" y="19166"/>
                  </a:lnTo>
                  <a:cubicBezTo>
                    <a:pt x="2767" y="19166"/>
                    <a:pt x="2764" y="19163"/>
                    <a:pt x="2764" y="19158"/>
                  </a:cubicBezTo>
                  <a:cubicBezTo>
                    <a:pt x="2764" y="19154"/>
                    <a:pt x="2767" y="19150"/>
                    <a:pt x="2772" y="19150"/>
                  </a:cubicBezTo>
                  <a:close/>
                  <a:moveTo>
                    <a:pt x="2804" y="19150"/>
                  </a:moveTo>
                  <a:lnTo>
                    <a:pt x="2804" y="19150"/>
                  </a:lnTo>
                  <a:cubicBezTo>
                    <a:pt x="2808" y="19150"/>
                    <a:pt x="2812" y="19154"/>
                    <a:pt x="2812" y="19158"/>
                  </a:cubicBezTo>
                  <a:cubicBezTo>
                    <a:pt x="2812" y="19163"/>
                    <a:pt x="2808" y="19166"/>
                    <a:pt x="2804" y="19166"/>
                  </a:cubicBezTo>
                  <a:lnTo>
                    <a:pt x="2804" y="19166"/>
                  </a:lnTo>
                  <a:cubicBezTo>
                    <a:pt x="2799" y="19166"/>
                    <a:pt x="2796" y="19163"/>
                    <a:pt x="2796" y="19158"/>
                  </a:cubicBezTo>
                  <a:cubicBezTo>
                    <a:pt x="2796" y="19154"/>
                    <a:pt x="2799" y="19150"/>
                    <a:pt x="2804" y="19150"/>
                  </a:cubicBezTo>
                  <a:close/>
                  <a:moveTo>
                    <a:pt x="2836" y="19150"/>
                  </a:moveTo>
                  <a:lnTo>
                    <a:pt x="2836" y="19150"/>
                  </a:lnTo>
                  <a:cubicBezTo>
                    <a:pt x="2840" y="19150"/>
                    <a:pt x="2844" y="19154"/>
                    <a:pt x="2844" y="19158"/>
                  </a:cubicBezTo>
                  <a:cubicBezTo>
                    <a:pt x="2844" y="19163"/>
                    <a:pt x="2840" y="19166"/>
                    <a:pt x="2836" y="19166"/>
                  </a:cubicBezTo>
                  <a:lnTo>
                    <a:pt x="2836" y="19166"/>
                  </a:lnTo>
                  <a:cubicBezTo>
                    <a:pt x="2831" y="19166"/>
                    <a:pt x="2828" y="19163"/>
                    <a:pt x="2828" y="19158"/>
                  </a:cubicBezTo>
                  <a:cubicBezTo>
                    <a:pt x="2828" y="19154"/>
                    <a:pt x="2831" y="19150"/>
                    <a:pt x="2836" y="19150"/>
                  </a:cubicBezTo>
                  <a:close/>
                  <a:moveTo>
                    <a:pt x="2868" y="19150"/>
                  </a:moveTo>
                  <a:lnTo>
                    <a:pt x="2868" y="19150"/>
                  </a:lnTo>
                  <a:cubicBezTo>
                    <a:pt x="2872" y="19150"/>
                    <a:pt x="2876" y="19154"/>
                    <a:pt x="2876" y="19158"/>
                  </a:cubicBezTo>
                  <a:cubicBezTo>
                    <a:pt x="2876" y="19163"/>
                    <a:pt x="2872" y="19166"/>
                    <a:pt x="2868" y="19166"/>
                  </a:cubicBezTo>
                  <a:lnTo>
                    <a:pt x="2868" y="19166"/>
                  </a:lnTo>
                  <a:cubicBezTo>
                    <a:pt x="2863" y="19166"/>
                    <a:pt x="2860" y="19163"/>
                    <a:pt x="2860" y="19158"/>
                  </a:cubicBezTo>
                  <a:cubicBezTo>
                    <a:pt x="2860" y="19154"/>
                    <a:pt x="2863" y="19150"/>
                    <a:pt x="2868" y="19150"/>
                  </a:cubicBezTo>
                  <a:close/>
                  <a:moveTo>
                    <a:pt x="2900" y="19150"/>
                  </a:moveTo>
                  <a:lnTo>
                    <a:pt x="2900" y="19150"/>
                  </a:lnTo>
                  <a:cubicBezTo>
                    <a:pt x="2904" y="19150"/>
                    <a:pt x="2908" y="19154"/>
                    <a:pt x="2908" y="19158"/>
                  </a:cubicBezTo>
                  <a:cubicBezTo>
                    <a:pt x="2908" y="19163"/>
                    <a:pt x="2904" y="19166"/>
                    <a:pt x="2900" y="19166"/>
                  </a:cubicBezTo>
                  <a:lnTo>
                    <a:pt x="2900" y="19166"/>
                  </a:lnTo>
                  <a:cubicBezTo>
                    <a:pt x="2895" y="19166"/>
                    <a:pt x="2892" y="19163"/>
                    <a:pt x="2892" y="19158"/>
                  </a:cubicBezTo>
                  <a:cubicBezTo>
                    <a:pt x="2892" y="19154"/>
                    <a:pt x="2895" y="19150"/>
                    <a:pt x="2900" y="19150"/>
                  </a:cubicBezTo>
                  <a:close/>
                  <a:moveTo>
                    <a:pt x="2932" y="19150"/>
                  </a:moveTo>
                  <a:lnTo>
                    <a:pt x="2932" y="19150"/>
                  </a:lnTo>
                  <a:cubicBezTo>
                    <a:pt x="2936" y="19150"/>
                    <a:pt x="2940" y="19154"/>
                    <a:pt x="2940" y="19158"/>
                  </a:cubicBezTo>
                  <a:cubicBezTo>
                    <a:pt x="2940" y="19163"/>
                    <a:pt x="2936" y="19166"/>
                    <a:pt x="2932" y="19166"/>
                  </a:cubicBezTo>
                  <a:lnTo>
                    <a:pt x="2932" y="19166"/>
                  </a:lnTo>
                  <a:cubicBezTo>
                    <a:pt x="2927" y="19166"/>
                    <a:pt x="2924" y="19163"/>
                    <a:pt x="2924" y="19158"/>
                  </a:cubicBezTo>
                  <a:cubicBezTo>
                    <a:pt x="2924" y="19154"/>
                    <a:pt x="2927" y="19150"/>
                    <a:pt x="2932" y="19150"/>
                  </a:cubicBezTo>
                  <a:close/>
                  <a:moveTo>
                    <a:pt x="2964" y="19150"/>
                  </a:moveTo>
                  <a:lnTo>
                    <a:pt x="2964" y="19150"/>
                  </a:lnTo>
                  <a:cubicBezTo>
                    <a:pt x="2968" y="19150"/>
                    <a:pt x="2972" y="19154"/>
                    <a:pt x="2972" y="19158"/>
                  </a:cubicBezTo>
                  <a:cubicBezTo>
                    <a:pt x="2972" y="19163"/>
                    <a:pt x="2968" y="19166"/>
                    <a:pt x="2964" y="19166"/>
                  </a:cubicBezTo>
                  <a:lnTo>
                    <a:pt x="2964" y="19166"/>
                  </a:lnTo>
                  <a:cubicBezTo>
                    <a:pt x="2959" y="19166"/>
                    <a:pt x="2956" y="19163"/>
                    <a:pt x="2956" y="19158"/>
                  </a:cubicBezTo>
                  <a:cubicBezTo>
                    <a:pt x="2956" y="19154"/>
                    <a:pt x="2959" y="19150"/>
                    <a:pt x="2964" y="19150"/>
                  </a:cubicBezTo>
                  <a:close/>
                  <a:moveTo>
                    <a:pt x="2996" y="19150"/>
                  </a:moveTo>
                  <a:lnTo>
                    <a:pt x="2996" y="19150"/>
                  </a:lnTo>
                  <a:cubicBezTo>
                    <a:pt x="3000" y="19150"/>
                    <a:pt x="3004" y="19154"/>
                    <a:pt x="3004" y="19158"/>
                  </a:cubicBezTo>
                  <a:cubicBezTo>
                    <a:pt x="3004" y="19163"/>
                    <a:pt x="3000" y="19166"/>
                    <a:pt x="2996" y="19166"/>
                  </a:cubicBezTo>
                  <a:lnTo>
                    <a:pt x="2996" y="19166"/>
                  </a:lnTo>
                  <a:cubicBezTo>
                    <a:pt x="2991" y="19166"/>
                    <a:pt x="2988" y="19163"/>
                    <a:pt x="2988" y="19158"/>
                  </a:cubicBezTo>
                  <a:cubicBezTo>
                    <a:pt x="2988" y="19154"/>
                    <a:pt x="2991" y="19150"/>
                    <a:pt x="2996" y="19150"/>
                  </a:cubicBezTo>
                  <a:close/>
                  <a:moveTo>
                    <a:pt x="3028" y="19150"/>
                  </a:moveTo>
                  <a:lnTo>
                    <a:pt x="3028" y="19150"/>
                  </a:lnTo>
                  <a:cubicBezTo>
                    <a:pt x="3032" y="19150"/>
                    <a:pt x="3036" y="19154"/>
                    <a:pt x="3036" y="19158"/>
                  </a:cubicBezTo>
                  <a:cubicBezTo>
                    <a:pt x="3036" y="19163"/>
                    <a:pt x="3032" y="19166"/>
                    <a:pt x="3028" y="19166"/>
                  </a:cubicBezTo>
                  <a:lnTo>
                    <a:pt x="3028" y="19166"/>
                  </a:lnTo>
                  <a:cubicBezTo>
                    <a:pt x="3024" y="19166"/>
                    <a:pt x="3020" y="19163"/>
                    <a:pt x="3020" y="19158"/>
                  </a:cubicBezTo>
                  <a:cubicBezTo>
                    <a:pt x="3020" y="19154"/>
                    <a:pt x="3024" y="19150"/>
                    <a:pt x="3028" y="19150"/>
                  </a:cubicBezTo>
                  <a:close/>
                  <a:moveTo>
                    <a:pt x="3060" y="19150"/>
                  </a:moveTo>
                  <a:lnTo>
                    <a:pt x="3060" y="19150"/>
                  </a:lnTo>
                  <a:cubicBezTo>
                    <a:pt x="3064" y="19150"/>
                    <a:pt x="3068" y="19154"/>
                    <a:pt x="3068" y="19158"/>
                  </a:cubicBezTo>
                  <a:cubicBezTo>
                    <a:pt x="3068" y="19163"/>
                    <a:pt x="3064" y="19166"/>
                    <a:pt x="3060" y="19166"/>
                  </a:cubicBezTo>
                  <a:lnTo>
                    <a:pt x="3060" y="19166"/>
                  </a:lnTo>
                  <a:cubicBezTo>
                    <a:pt x="3056" y="19166"/>
                    <a:pt x="3052" y="19163"/>
                    <a:pt x="3052" y="19158"/>
                  </a:cubicBezTo>
                  <a:cubicBezTo>
                    <a:pt x="3052" y="19154"/>
                    <a:pt x="3056" y="19150"/>
                    <a:pt x="3060" y="19150"/>
                  </a:cubicBezTo>
                  <a:close/>
                  <a:moveTo>
                    <a:pt x="3092" y="19150"/>
                  </a:moveTo>
                  <a:lnTo>
                    <a:pt x="3092" y="19150"/>
                  </a:lnTo>
                  <a:cubicBezTo>
                    <a:pt x="3096" y="19150"/>
                    <a:pt x="3100" y="19154"/>
                    <a:pt x="3100" y="19158"/>
                  </a:cubicBezTo>
                  <a:cubicBezTo>
                    <a:pt x="3100" y="19163"/>
                    <a:pt x="3096" y="19166"/>
                    <a:pt x="3092" y="19166"/>
                  </a:cubicBezTo>
                  <a:lnTo>
                    <a:pt x="3092" y="19166"/>
                  </a:lnTo>
                  <a:cubicBezTo>
                    <a:pt x="3088" y="19166"/>
                    <a:pt x="3084" y="19163"/>
                    <a:pt x="3084" y="19158"/>
                  </a:cubicBezTo>
                  <a:cubicBezTo>
                    <a:pt x="3084" y="19154"/>
                    <a:pt x="3088" y="19150"/>
                    <a:pt x="3092" y="19150"/>
                  </a:cubicBezTo>
                  <a:close/>
                  <a:moveTo>
                    <a:pt x="3124" y="19150"/>
                  </a:moveTo>
                  <a:lnTo>
                    <a:pt x="3124" y="19150"/>
                  </a:lnTo>
                  <a:cubicBezTo>
                    <a:pt x="3128" y="19150"/>
                    <a:pt x="3132" y="19154"/>
                    <a:pt x="3132" y="19158"/>
                  </a:cubicBezTo>
                  <a:cubicBezTo>
                    <a:pt x="3132" y="19163"/>
                    <a:pt x="3128" y="19166"/>
                    <a:pt x="3124" y="19166"/>
                  </a:cubicBezTo>
                  <a:lnTo>
                    <a:pt x="3124" y="19166"/>
                  </a:lnTo>
                  <a:cubicBezTo>
                    <a:pt x="3120" y="19166"/>
                    <a:pt x="3116" y="19163"/>
                    <a:pt x="3116" y="19158"/>
                  </a:cubicBezTo>
                  <a:cubicBezTo>
                    <a:pt x="3116" y="19154"/>
                    <a:pt x="3120" y="19150"/>
                    <a:pt x="3124" y="19150"/>
                  </a:cubicBezTo>
                  <a:close/>
                  <a:moveTo>
                    <a:pt x="3156" y="19150"/>
                  </a:moveTo>
                  <a:lnTo>
                    <a:pt x="3156" y="19150"/>
                  </a:lnTo>
                  <a:cubicBezTo>
                    <a:pt x="3160" y="19150"/>
                    <a:pt x="3164" y="19154"/>
                    <a:pt x="3164" y="19158"/>
                  </a:cubicBezTo>
                  <a:cubicBezTo>
                    <a:pt x="3164" y="19163"/>
                    <a:pt x="3160" y="19166"/>
                    <a:pt x="3156" y="19166"/>
                  </a:cubicBezTo>
                  <a:lnTo>
                    <a:pt x="3156" y="19166"/>
                  </a:lnTo>
                  <a:cubicBezTo>
                    <a:pt x="3152" y="19166"/>
                    <a:pt x="3148" y="19163"/>
                    <a:pt x="3148" y="19158"/>
                  </a:cubicBezTo>
                  <a:cubicBezTo>
                    <a:pt x="3148" y="19154"/>
                    <a:pt x="3152" y="19150"/>
                    <a:pt x="3156" y="19150"/>
                  </a:cubicBezTo>
                  <a:close/>
                  <a:moveTo>
                    <a:pt x="3188" y="19150"/>
                  </a:moveTo>
                  <a:lnTo>
                    <a:pt x="3188" y="19150"/>
                  </a:lnTo>
                  <a:cubicBezTo>
                    <a:pt x="3192" y="19150"/>
                    <a:pt x="3196" y="19154"/>
                    <a:pt x="3196" y="19158"/>
                  </a:cubicBezTo>
                  <a:cubicBezTo>
                    <a:pt x="3196" y="19163"/>
                    <a:pt x="3192" y="19166"/>
                    <a:pt x="3188" y="19166"/>
                  </a:cubicBezTo>
                  <a:lnTo>
                    <a:pt x="3188" y="19166"/>
                  </a:lnTo>
                  <a:cubicBezTo>
                    <a:pt x="3184" y="19166"/>
                    <a:pt x="3180" y="19163"/>
                    <a:pt x="3180" y="19158"/>
                  </a:cubicBezTo>
                  <a:cubicBezTo>
                    <a:pt x="3180" y="19154"/>
                    <a:pt x="3184" y="19150"/>
                    <a:pt x="3188" y="19150"/>
                  </a:cubicBezTo>
                  <a:close/>
                  <a:moveTo>
                    <a:pt x="3220" y="19150"/>
                  </a:moveTo>
                  <a:lnTo>
                    <a:pt x="3220" y="19150"/>
                  </a:lnTo>
                  <a:cubicBezTo>
                    <a:pt x="3224" y="19150"/>
                    <a:pt x="3228" y="19154"/>
                    <a:pt x="3228" y="19158"/>
                  </a:cubicBezTo>
                  <a:cubicBezTo>
                    <a:pt x="3228" y="19163"/>
                    <a:pt x="3224" y="19166"/>
                    <a:pt x="3220" y="19166"/>
                  </a:cubicBezTo>
                  <a:lnTo>
                    <a:pt x="3220" y="19166"/>
                  </a:lnTo>
                  <a:cubicBezTo>
                    <a:pt x="3216" y="19166"/>
                    <a:pt x="3212" y="19163"/>
                    <a:pt x="3212" y="19158"/>
                  </a:cubicBezTo>
                  <a:cubicBezTo>
                    <a:pt x="3212" y="19154"/>
                    <a:pt x="3216" y="19150"/>
                    <a:pt x="3220" y="19150"/>
                  </a:cubicBezTo>
                  <a:close/>
                  <a:moveTo>
                    <a:pt x="3252" y="19150"/>
                  </a:moveTo>
                  <a:lnTo>
                    <a:pt x="3252" y="19150"/>
                  </a:lnTo>
                  <a:cubicBezTo>
                    <a:pt x="3256" y="19150"/>
                    <a:pt x="3260" y="19154"/>
                    <a:pt x="3260" y="19158"/>
                  </a:cubicBezTo>
                  <a:cubicBezTo>
                    <a:pt x="3260" y="19163"/>
                    <a:pt x="3256" y="19166"/>
                    <a:pt x="3252" y="19166"/>
                  </a:cubicBezTo>
                  <a:lnTo>
                    <a:pt x="3252" y="19166"/>
                  </a:lnTo>
                  <a:cubicBezTo>
                    <a:pt x="3248" y="19166"/>
                    <a:pt x="3244" y="19163"/>
                    <a:pt x="3244" y="19158"/>
                  </a:cubicBezTo>
                  <a:cubicBezTo>
                    <a:pt x="3244" y="19154"/>
                    <a:pt x="3248" y="19150"/>
                    <a:pt x="3252" y="19150"/>
                  </a:cubicBezTo>
                  <a:close/>
                  <a:moveTo>
                    <a:pt x="3284" y="19150"/>
                  </a:moveTo>
                  <a:lnTo>
                    <a:pt x="3284" y="19150"/>
                  </a:lnTo>
                  <a:cubicBezTo>
                    <a:pt x="3288" y="19150"/>
                    <a:pt x="3292" y="19154"/>
                    <a:pt x="3292" y="19158"/>
                  </a:cubicBezTo>
                  <a:cubicBezTo>
                    <a:pt x="3292" y="19163"/>
                    <a:pt x="3288" y="19166"/>
                    <a:pt x="3284" y="19166"/>
                  </a:cubicBezTo>
                  <a:lnTo>
                    <a:pt x="3284" y="19166"/>
                  </a:lnTo>
                  <a:cubicBezTo>
                    <a:pt x="3280" y="19166"/>
                    <a:pt x="3276" y="19163"/>
                    <a:pt x="3276" y="19158"/>
                  </a:cubicBezTo>
                  <a:cubicBezTo>
                    <a:pt x="3276" y="19154"/>
                    <a:pt x="3280" y="19150"/>
                    <a:pt x="3284" y="19150"/>
                  </a:cubicBezTo>
                  <a:close/>
                  <a:moveTo>
                    <a:pt x="3316" y="19150"/>
                  </a:moveTo>
                  <a:lnTo>
                    <a:pt x="3316" y="19150"/>
                  </a:lnTo>
                  <a:cubicBezTo>
                    <a:pt x="3321" y="19150"/>
                    <a:pt x="3324" y="19154"/>
                    <a:pt x="3324" y="19158"/>
                  </a:cubicBezTo>
                  <a:cubicBezTo>
                    <a:pt x="3324" y="19163"/>
                    <a:pt x="3321" y="19166"/>
                    <a:pt x="3316" y="19166"/>
                  </a:cubicBezTo>
                  <a:lnTo>
                    <a:pt x="3316" y="19166"/>
                  </a:lnTo>
                  <a:cubicBezTo>
                    <a:pt x="3312" y="19166"/>
                    <a:pt x="3308" y="19163"/>
                    <a:pt x="3308" y="19158"/>
                  </a:cubicBezTo>
                  <a:cubicBezTo>
                    <a:pt x="3308" y="19154"/>
                    <a:pt x="3312" y="19150"/>
                    <a:pt x="3316" y="19150"/>
                  </a:cubicBezTo>
                  <a:close/>
                  <a:moveTo>
                    <a:pt x="3348" y="19150"/>
                  </a:moveTo>
                  <a:lnTo>
                    <a:pt x="3348" y="19150"/>
                  </a:lnTo>
                  <a:cubicBezTo>
                    <a:pt x="3353" y="19150"/>
                    <a:pt x="3356" y="19154"/>
                    <a:pt x="3356" y="19158"/>
                  </a:cubicBezTo>
                  <a:cubicBezTo>
                    <a:pt x="3356" y="19163"/>
                    <a:pt x="3353" y="19166"/>
                    <a:pt x="3348" y="19166"/>
                  </a:cubicBezTo>
                  <a:lnTo>
                    <a:pt x="3348" y="19166"/>
                  </a:lnTo>
                  <a:cubicBezTo>
                    <a:pt x="3344" y="19166"/>
                    <a:pt x="3340" y="19163"/>
                    <a:pt x="3340" y="19158"/>
                  </a:cubicBezTo>
                  <a:cubicBezTo>
                    <a:pt x="3340" y="19154"/>
                    <a:pt x="3344" y="19150"/>
                    <a:pt x="3348" y="19150"/>
                  </a:cubicBezTo>
                  <a:close/>
                  <a:moveTo>
                    <a:pt x="3380" y="19150"/>
                  </a:moveTo>
                  <a:lnTo>
                    <a:pt x="3380" y="19150"/>
                  </a:lnTo>
                  <a:cubicBezTo>
                    <a:pt x="3385" y="19150"/>
                    <a:pt x="3388" y="19154"/>
                    <a:pt x="3388" y="19158"/>
                  </a:cubicBezTo>
                  <a:cubicBezTo>
                    <a:pt x="3388" y="19163"/>
                    <a:pt x="3385" y="19166"/>
                    <a:pt x="3380" y="19166"/>
                  </a:cubicBezTo>
                  <a:lnTo>
                    <a:pt x="3380" y="19166"/>
                  </a:lnTo>
                  <a:cubicBezTo>
                    <a:pt x="3376" y="19166"/>
                    <a:pt x="3372" y="19163"/>
                    <a:pt x="3372" y="19158"/>
                  </a:cubicBezTo>
                  <a:cubicBezTo>
                    <a:pt x="3372" y="19154"/>
                    <a:pt x="3376" y="19150"/>
                    <a:pt x="3380" y="19150"/>
                  </a:cubicBezTo>
                  <a:close/>
                  <a:moveTo>
                    <a:pt x="3412" y="19150"/>
                  </a:moveTo>
                  <a:lnTo>
                    <a:pt x="3412" y="19150"/>
                  </a:lnTo>
                  <a:cubicBezTo>
                    <a:pt x="3417" y="19150"/>
                    <a:pt x="3420" y="19154"/>
                    <a:pt x="3420" y="19158"/>
                  </a:cubicBezTo>
                  <a:cubicBezTo>
                    <a:pt x="3420" y="19163"/>
                    <a:pt x="3417" y="19166"/>
                    <a:pt x="3412" y="19166"/>
                  </a:cubicBezTo>
                  <a:lnTo>
                    <a:pt x="3412" y="19166"/>
                  </a:lnTo>
                  <a:cubicBezTo>
                    <a:pt x="3408" y="19166"/>
                    <a:pt x="3404" y="19163"/>
                    <a:pt x="3404" y="19158"/>
                  </a:cubicBezTo>
                  <a:cubicBezTo>
                    <a:pt x="3404" y="19154"/>
                    <a:pt x="3408" y="19150"/>
                    <a:pt x="3412" y="19150"/>
                  </a:cubicBezTo>
                  <a:close/>
                  <a:moveTo>
                    <a:pt x="3444" y="19150"/>
                  </a:moveTo>
                  <a:lnTo>
                    <a:pt x="3444" y="19150"/>
                  </a:lnTo>
                  <a:cubicBezTo>
                    <a:pt x="3449" y="19150"/>
                    <a:pt x="3452" y="19154"/>
                    <a:pt x="3452" y="19158"/>
                  </a:cubicBezTo>
                  <a:cubicBezTo>
                    <a:pt x="3452" y="19163"/>
                    <a:pt x="3449" y="19166"/>
                    <a:pt x="3444" y="19166"/>
                  </a:cubicBezTo>
                  <a:lnTo>
                    <a:pt x="3444" y="19166"/>
                  </a:lnTo>
                  <a:cubicBezTo>
                    <a:pt x="3440" y="19166"/>
                    <a:pt x="3436" y="19163"/>
                    <a:pt x="3436" y="19158"/>
                  </a:cubicBezTo>
                  <a:cubicBezTo>
                    <a:pt x="3436" y="19154"/>
                    <a:pt x="3440" y="19150"/>
                    <a:pt x="3444" y="19150"/>
                  </a:cubicBezTo>
                  <a:close/>
                  <a:moveTo>
                    <a:pt x="3476" y="19150"/>
                  </a:moveTo>
                  <a:lnTo>
                    <a:pt x="3476" y="19150"/>
                  </a:lnTo>
                  <a:cubicBezTo>
                    <a:pt x="3481" y="19150"/>
                    <a:pt x="3484" y="19154"/>
                    <a:pt x="3484" y="19158"/>
                  </a:cubicBezTo>
                  <a:cubicBezTo>
                    <a:pt x="3484" y="19163"/>
                    <a:pt x="3481" y="19166"/>
                    <a:pt x="3476" y="19166"/>
                  </a:cubicBezTo>
                  <a:lnTo>
                    <a:pt x="3476" y="19166"/>
                  </a:lnTo>
                  <a:cubicBezTo>
                    <a:pt x="3472" y="19166"/>
                    <a:pt x="3468" y="19163"/>
                    <a:pt x="3468" y="19158"/>
                  </a:cubicBezTo>
                  <a:cubicBezTo>
                    <a:pt x="3468" y="19154"/>
                    <a:pt x="3472" y="19150"/>
                    <a:pt x="3476" y="19150"/>
                  </a:cubicBezTo>
                  <a:close/>
                  <a:moveTo>
                    <a:pt x="3508" y="19150"/>
                  </a:moveTo>
                  <a:lnTo>
                    <a:pt x="3508" y="19150"/>
                  </a:lnTo>
                  <a:cubicBezTo>
                    <a:pt x="3513" y="19150"/>
                    <a:pt x="3516" y="19154"/>
                    <a:pt x="3516" y="19158"/>
                  </a:cubicBezTo>
                  <a:cubicBezTo>
                    <a:pt x="3516" y="19163"/>
                    <a:pt x="3513" y="19166"/>
                    <a:pt x="3508" y="19166"/>
                  </a:cubicBezTo>
                  <a:lnTo>
                    <a:pt x="3508" y="19166"/>
                  </a:lnTo>
                  <a:cubicBezTo>
                    <a:pt x="3504" y="19166"/>
                    <a:pt x="3500" y="19163"/>
                    <a:pt x="3500" y="19158"/>
                  </a:cubicBezTo>
                  <a:cubicBezTo>
                    <a:pt x="3500" y="19154"/>
                    <a:pt x="3504" y="19150"/>
                    <a:pt x="3508" y="19150"/>
                  </a:cubicBezTo>
                  <a:close/>
                  <a:moveTo>
                    <a:pt x="3540" y="19150"/>
                  </a:moveTo>
                  <a:lnTo>
                    <a:pt x="3540" y="19150"/>
                  </a:lnTo>
                  <a:cubicBezTo>
                    <a:pt x="3545" y="19150"/>
                    <a:pt x="3548" y="19154"/>
                    <a:pt x="3548" y="19158"/>
                  </a:cubicBezTo>
                  <a:cubicBezTo>
                    <a:pt x="3548" y="19163"/>
                    <a:pt x="3545" y="19166"/>
                    <a:pt x="3540" y="19166"/>
                  </a:cubicBezTo>
                  <a:lnTo>
                    <a:pt x="3540" y="19166"/>
                  </a:lnTo>
                  <a:cubicBezTo>
                    <a:pt x="3536" y="19166"/>
                    <a:pt x="3532" y="19163"/>
                    <a:pt x="3532" y="19158"/>
                  </a:cubicBezTo>
                  <a:cubicBezTo>
                    <a:pt x="3532" y="19154"/>
                    <a:pt x="3536" y="19150"/>
                    <a:pt x="3540" y="19150"/>
                  </a:cubicBezTo>
                  <a:close/>
                  <a:moveTo>
                    <a:pt x="3572" y="19150"/>
                  </a:moveTo>
                  <a:lnTo>
                    <a:pt x="3572" y="19150"/>
                  </a:lnTo>
                  <a:cubicBezTo>
                    <a:pt x="3577" y="19150"/>
                    <a:pt x="3580" y="19154"/>
                    <a:pt x="3580" y="19158"/>
                  </a:cubicBezTo>
                  <a:cubicBezTo>
                    <a:pt x="3580" y="19163"/>
                    <a:pt x="3577" y="19166"/>
                    <a:pt x="3572" y="19166"/>
                  </a:cubicBezTo>
                  <a:lnTo>
                    <a:pt x="3572" y="19166"/>
                  </a:lnTo>
                  <a:cubicBezTo>
                    <a:pt x="3568" y="19166"/>
                    <a:pt x="3564" y="19163"/>
                    <a:pt x="3564" y="19158"/>
                  </a:cubicBezTo>
                  <a:cubicBezTo>
                    <a:pt x="3564" y="19154"/>
                    <a:pt x="3568" y="19150"/>
                    <a:pt x="3572" y="19150"/>
                  </a:cubicBezTo>
                  <a:close/>
                  <a:moveTo>
                    <a:pt x="3604" y="19150"/>
                  </a:moveTo>
                  <a:lnTo>
                    <a:pt x="3604" y="19150"/>
                  </a:lnTo>
                  <a:cubicBezTo>
                    <a:pt x="3609" y="19150"/>
                    <a:pt x="3612" y="19154"/>
                    <a:pt x="3612" y="19158"/>
                  </a:cubicBezTo>
                  <a:cubicBezTo>
                    <a:pt x="3612" y="19163"/>
                    <a:pt x="3609" y="19166"/>
                    <a:pt x="3604" y="19166"/>
                  </a:cubicBezTo>
                  <a:lnTo>
                    <a:pt x="3604" y="19166"/>
                  </a:lnTo>
                  <a:cubicBezTo>
                    <a:pt x="3600" y="19166"/>
                    <a:pt x="3596" y="19163"/>
                    <a:pt x="3596" y="19158"/>
                  </a:cubicBezTo>
                  <a:cubicBezTo>
                    <a:pt x="3596" y="19154"/>
                    <a:pt x="3600" y="19150"/>
                    <a:pt x="3604" y="19150"/>
                  </a:cubicBezTo>
                  <a:close/>
                  <a:moveTo>
                    <a:pt x="3636" y="19150"/>
                  </a:moveTo>
                  <a:lnTo>
                    <a:pt x="3636" y="19150"/>
                  </a:lnTo>
                  <a:cubicBezTo>
                    <a:pt x="3641" y="19150"/>
                    <a:pt x="3644" y="19154"/>
                    <a:pt x="3644" y="19158"/>
                  </a:cubicBezTo>
                  <a:cubicBezTo>
                    <a:pt x="3644" y="19163"/>
                    <a:pt x="3641" y="19166"/>
                    <a:pt x="3636" y="19166"/>
                  </a:cubicBezTo>
                  <a:lnTo>
                    <a:pt x="3636" y="19166"/>
                  </a:lnTo>
                  <a:cubicBezTo>
                    <a:pt x="3632" y="19166"/>
                    <a:pt x="3628" y="19163"/>
                    <a:pt x="3628" y="19158"/>
                  </a:cubicBezTo>
                  <a:cubicBezTo>
                    <a:pt x="3628" y="19154"/>
                    <a:pt x="3632" y="19150"/>
                    <a:pt x="3636" y="19150"/>
                  </a:cubicBezTo>
                  <a:close/>
                  <a:moveTo>
                    <a:pt x="3668" y="19150"/>
                  </a:moveTo>
                  <a:lnTo>
                    <a:pt x="3668" y="19150"/>
                  </a:lnTo>
                  <a:cubicBezTo>
                    <a:pt x="3673" y="19150"/>
                    <a:pt x="3676" y="19154"/>
                    <a:pt x="3676" y="19158"/>
                  </a:cubicBezTo>
                  <a:cubicBezTo>
                    <a:pt x="3676" y="19163"/>
                    <a:pt x="3673" y="19166"/>
                    <a:pt x="3668" y="19166"/>
                  </a:cubicBezTo>
                  <a:lnTo>
                    <a:pt x="3668" y="19166"/>
                  </a:lnTo>
                  <a:cubicBezTo>
                    <a:pt x="3664" y="19166"/>
                    <a:pt x="3660" y="19163"/>
                    <a:pt x="3660" y="19158"/>
                  </a:cubicBezTo>
                  <a:cubicBezTo>
                    <a:pt x="3660" y="19154"/>
                    <a:pt x="3664" y="19150"/>
                    <a:pt x="3668" y="19150"/>
                  </a:cubicBezTo>
                  <a:close/>
                  <a:moveTo>
                    <a:pt x="3700" y="19150"/>
                  </a:moveTo>
                  <a:lnTo>
                    <a:pt x="3700" y="19150"/>
                  </a:lnTo>
                  <a:cubicBezTo>
                    <a:pt x="3705" y="19150"/>
                    <a:pt x="3708" y="19154"/>
                    <a:pt x="3708" y="19158"/>
                  </a:cubicBezTo>
                  <a:cubicBezTo>
                    <a:pt x="3708" y="19163"/>
                    <a:pt x="3705" y="19166"/>
                    <a:pt x="3700" y="19166"/>
                  </a:cubicBezTo>
                  <a:lnTo>
                    <a:pt x="3700" y="19166"/>
                  </a:lnTo>
                  <a:cubicBezTo>
                    <a:pt x="3696" y="19166"/>
                    <a:pt x="3692" y="19163"/>
                    <a:pt x="3692" y="19158"/>
                  </a:cubicBezTo>
                  <a:cubicBezTo>
                    <a:pt x="3692" y="19154"/>
                    <a:pt x="3696" y="19150"/>
                    <a:pt x="3700" y="19150"/>
                  </a:cubicBezTo>
                  <a:close/>
                  <a:moveTo>
                    <a:pt x="3732" y="19150"/>
                  </a:moveTo>
                  <a:lnTo>
                    <a:pt x="3732" y="19150"/>
                  </a:lnTo>
                  <a:cubicBezTo>
                    <a:pt x="3737" y="19150"/>
                    <a:pt x="3740" y="19154"/>
                    <a:pt x="3740" y="19158"/>
                  </a:cubicBezTo>
                  <a:cubicBezTo>
                    <a:pt x="3740" y="19163"/>
                    <a:pt x="3737" y="19166"/>
                    <a:pt x="3732" y="19166"/>
                  </a:cubicBezTo>
                  <a:lnTo>
                    <a:pt x="3732" y="19166"/>
                  </a:lnTo>
                  <a:cubicBezTo>
                    <a:pt x="3728" y="19166"/>
                    <a:pt x="3724" y="19163"/>
                    <a:pt x="3724" y="19158"/>
                  </a:cubicBezTo>
                  <a:cubicBezTo>
                    <a:pt x="3724" y="19154"/>
                    <a:pt x="3728" y="19150"/>
                    <a:pt x="3732" y="19150"/>
                  </a:cubicBezTo>
                  <a:close/>
                  <a:moveTo>
                    <a:pt x="3764" y="19150"/>
                  </a:moveTo>
                  <a:lnTo>
                    <a:pt x="3764" y="19150"/>
                  </a:lnTo>
                  <a:cubicBezTo>
                    <a:pt x="3769" y="19150"/>
                    <a:pt x="3772" y="19154"/>
                    <a:pt x="3772" y="19158"/>
                  </a:cubicBezTo>
                  <a:cubicBezTo>
                    <a:pt x="3772" y="19163"/>
                    <a:pt x="3769" y="19166"/>
                    <a:pt x="3764" y="19166"/>
                  </a:cubicBezTo>
                  <a:lnTo>
                    <a:pt x="3764" y="19166"/>
                  </a:lnTo>
                  <a:cubicBezTo>
                    <a:pt x="3760" y="19166"/>
                    <a:pt x="3756" y="19163"/>
                    <a:pt x="3756" y="19158"/>
                  </a:cubicBezTo>
                  <a:cubicBezTo>
                    <a:pt x="3756" y="19154"/>
                    <a:pt x="3760" y="19150"/>
                    <a:pt x="3764" y="19150"/>
                  </a:cubicBezTo>
                  <a:close/>
                  <a:moveTo>
                    <a:pt x="3796" y="19150"/>
                  </a:moveTo>
                  <a:lnTo>
                    <a:pt x="3796" y="19150"/>
                  </a:lnTo>
                  <a:cubicBezTo>
                    <a:pt x="3801" y="19150"/>
                    <a:pt x="3804" y="19154"/>
                    <a:pt x="3804" y="19158"/>
                  </a:cubicBezTo>
                  <a:cubicBezTo>
                    <a:pt x="3804" y="19163"/>
                    <a:pt x="3801" y="19166"/>
                    <a:pt x="3796" y="19166"/>
                  </a:cubicBezTo>
                  <a:lnTo>
                    <a:pt x="3796" y="19166"/>
                  </a:lnTo>
                  <a:cubicBezTo>
                    <a:pt x="3792" y="19166"/>
                    <a:pt x="3788" y="19163"/>
                    <a:pt x="3788" y="19158"/>
                  </a:cubicBezTo>
                  <a:cubicBezTo>
                    <a:pt x="3788" y="19154"/>
                    <a:pt x="3792" y="19150"/>
                    <a:pt x="3796" y="19150"/>
                  </a:cubicBezTo>
                  <a:close/>
                  <a:moveTo>
                    <a:pt x="3828" y="19150"/>
                  </a:moveTo>
                  <a:lnTo>
                    <a:pt x="3828" y="19150"/>
                  </a:lnTo>
                  <a:cubicBezTo>
                    <a:pt x="3833" y="19150"/>
                    <a:pt x="3836" y="19154"/>
                    <a:pt x="3836" y="19158"/>
                  </a:cubicBezTo>
                  <a:cubicBezTo>
                    <a:pt x="3836" y="19163"/>
                    <a:pt x="3833" y="19166"/>
                    <a:pt x="3828" y="19166"/>
                  </a:cubicBezTo>
                  <a:lnTo>
                    <a:pt x="3828" y="19166"/>
                  </a:lnTo>
                  <a:cubicBezTo>
                    <a:pt x="3824" y="19166"/>
                    <a:pt x="3820" y="19163"/>
                    <a:pt x="3820" y="19158"/>
                  </a:cubicBezTo>
                  <a:cubicBezTo>
                    <a:pt x="3820" y="19154"/>
                    <a:pt x="3824" y="19150"/>
                    <a:pt x="3828" y="19150"/>
                  </a:cubicBezTo>
                  <a:close/>
                  <a:moveTo>
                    <a:pt x="3860" y="19150"/>
                  </a:moveTo>
                  <a:lnTo>
                    <a:pt x="3860" y="19150"/>
                  </a:lnTo>
                  <a:cubicBezTo>
                    <a:pt x="3865" y="19150"/>
                    <a:pt x="3868" y="19154"/>
                    <a:pt x="3868" y="19158"/>
                  </a:cubicBezTo>
                  <a:cubicBezTo>
                    <a:pt x="3868" y="19163"/>
                    <a:pt x="3865" y="19166"/>
                    <a:pt x="3860" y="19166"/>
                  </a:cubicBezTo>
                  <a:lnTo>
                    <a:pt x="3860" y="19166"/>
                  </a:lnTo>
                  <a:cubicBezTo>
                    <a:pt x="3856" y="19166"/>
                    <a:pt x="3852" y="19163"/>
                    <a:pt x="3852" y="19158"/>
                  </a:cubicBezTo>
                  <a:cubicBezTo>
                    <a:pt x="3852" y="19154"/>
                    <a:pt x="3856" y="19150"/>
                    <a:pt x="3860" y="19150"/>
                  </a:cubicBezTo>
                  <a:close/>
                  <a:moveTo>
                    <a:pt x="3892" y="19150"/>
                  </a:moveTo>
                  <a:lnTo>
                    <a:pt x="3892" y="19150"/>
                  </a:lnTo>
                  <a:cubicBezTo>
                    <a:pt x="3897" y="19150"/>
                    <a:pt x="3900" y="19154"/>
                    <a:pt x="3900" y="19158"/>
                  </a:cubicBezTo>
                  <a:cubicBezTo>
                    <a:pt x="3900" y="19163"/>
                    <a:pt x="3897" y="19166"/>
                    <a:pt x="3892" y="19166"/>
                  </a:cubicBezTo>
                  <a:lnTo>
                    <a:pt x="3892" y="19166"/>
                  </a:lnTo>
                  <a:cubicBezTo>
                    <a:pt x="3888" y="19166"/>
                    <a:pt x="3884" y="19163"/>
                    <a:pt x="3884" y="19158"/>
                  </a:cubicBezTo>
                  <a:cubicBezTo>
                    <a:pt x="3884" y="19154"/>
                    <a:pt x="3888" y="19150"/>
                    <a:pt x="3892" y="19150"/>
                  </a:cubicBezTo>
                  <a:close/>
                  <a:moveTo>
                    <a:pt x="3924" y="19150"/>
                  </a:moveTo>
                  <a:lnTo>
                    <a:pt x="3924" y="19150"/>
                  </a:lnTo>
                  <a:cubicBezTo>
                    <a:pt x="3929" y="19150"/>
                    <a:pt x="3932" y="19154"/>
                    <a:pt x="3932" y="19158"/>
                  </a:cubicBezTo>
                  <a:cubicBezTo>
                    <a:pt x="3932" y="19163"/>
                    <a:pt x="3929" y="19166"/>
                    <a:pt x="3924" y="19166"/>
                  </a:cubicBezTo>
                  <a:lnTo>
                    <a:pt x="3924" y="19166"/>
                  </a:lnTo>
                  <a:cubicBezTo>
                    <a:pt x="3920" y="19166"/>
                    <a:pt x="3916" y="19163"/>
                    <a:pt x="3916" y="19158"/>
                  </a:cubicBezTo>
                  <a:cubicBezTo>
                    <a:pt x="3916" y="19154"/>
                    <a:pt x="3920" y="19150"/>
                    <a:pt x="3924" y="19150"/>
                  </a:cubicBezTo>
                  <a:close/>
                  <a:moveTo>
                    <a:pt x="3956" y="19150"/>
                  </a:moveTo>
                  <a:lnTo>
                    <a:pt x="3956" y="19150"/>
                  </a:lnTo>
                  <a:cubicBezTo>
                    <a:pt x="3961" y="19150"/>
                    <a:pt x="3964" y="19154"/>
                    <a:pt x="3964" y="19158"/>
                  </a:cubicBezTo>
                  <a:cubicBezTo>
                    <a:pt x="3964" y="19163"/>
                    <a:pt x="3961" y="19166"/>
                    <a:pt x="3956" y="19166"/>
                  </a:cubicBezTo>
                  <a:lnTo>
                    <a:pt x="3956" y="19166"/>
                  </a:lnTo>
                  <a:cubicBezTo>
                    <a:pt x="3952" y="19166"/>
                    <a:pt x="3948" y="19163"/>
                    <a:pt x="3948" y="19158"/>
                  </a:cubicBezTo>
                  <a:cubicBezTo>
                    <a:pt x="3948" y="19154"/>
                    <a:pt x="3952" y="19150"/>
                    <a:pt x="3956" y="19150"/>
                  </a:cubicBezTo>
                  <a:close/>
                  <a:moveTo>
                    <a:pt x="3988" y="19150"/>
                  </a:moveTo>
                  <a:lnTo>
                    <a:pt x="3988" y="19150"/>
                  </a:lnTo>
                  <a:cubicBezTo>
                    <a:pt x="3993" y="19150"/>
                    <a:pt x="3996" y="19154"/>
                    <a:pt x="3996" y="19158"/>
                  </a:cubicBezTo>
                  <a:cubicBezTo>
                    <a:pt x="3996" y="19163"/>
                    <a:pt x="3993" y="19166"/>
                    <a:pt x="3988" y="19166"/>
                  </a:cubicBezTo>
                  <a:lnTo>
                    <a:pt x="3988" y="19166"/>
                  </a:lnTo>
                  <a:cubicBezTo>
                    <a:pt x="3984" y="19166"/>
                    <a:pt x="3980" y="19163"/>
                    <a:pt x="3980" y="19158"/>
                  </a:cubicBezTo>
                  <a:cubicBezTo>
                    <a:pt x="3980" y="19154"/>
                    <a:pt x="3984" y="19150"/>
                    <a:pt x="3988" y="19150"/>
                  </a:cubicBezTo>
                  <a:close/>
                  <a:moveTo>
                    <a:pt x="4020" y="19150"/>
                  </a:moveTo>
                  <a:lnTo>
                    <a:pt x="4020" y="19150"/>
                  </a:lnTo>
                  <a:cubicBezTo>
                    <a:pt x="4025" y="19150"/>
                    <a:pt x="4028" y="19154"/>
                    <a:pt x="4028" y="19158"/>
                  </a:cubicBezTo>
                  <a:cubicBezTo>
                    <a:pt x="4028" y="19163"/>
                    <a:pt x="4025" y="19166"/>
                    <a:pt x="4020" y="19166"/>
                  </a:cubicBezTo>
                  <a:lnTo>
                    <a:pt x="4020" y="19166"/>
                  </a:lnTo>
                  <a:cubicBezTo>
                    <a:pt x="4016" y="19166"/>
                    <a:pt x="4012" y="19163"/>
                    <a:pt x="4012" y="19158"/>
                  </a:cubicBezTo>
                  <a:cubicBezTo>
                    <a:pt x="4012" y="19154"/>
                    <a:pt x="4016" y="19150"/>
                    <a:pt x="4020" y="19150"/>
                  </a:cubicBezTo>
                  <a:close/>
                  <a:moveTo>
                    <a:pt x="4052" y="19150"/>
                  </a:moveTo>
                  <a:lnTo>
                    <a:pt x="4052" y="19150"/>
                  </a:lnTo>
                  <a:cubicBezTo>
                    <a:pt x="4057" y="19150"/>
                    <a:pt x="4060" y="19154"/>
                    <a:pt x="4060" y="19158"/>
                  </a:cubicBezTo>
                  <a:cubicBezTo>
                    <a:pt x="4060" y="19163"/>
                    <a:pt x="4057" y="19166"/>
                    <a:pt x="4052" y="19166"/>
                  </a:cubicBezTo>
                  <a:lnTo>
                    <a:pt x="4052" y="19166"/>
                  </a:lnTo>
                  <a:cubicBezTo>
                    <a:pt x="4048" y="19166"/>
                    <a:pt x="4044" y="19163"/>
                    <a:pt x="4044" y="19158"/>
                  </a:cubicBezTo>
                  <a:cubicBezTo>
                    <a:pt x="4044" y="19154"/>
                    <a:pt x="4048" y="19150"/>
                    <a:pt x="4052" y="19150"/>
                  </a:cubicBezTo>
                  <a:close/>
                  <a:moveTo>
                    <a:pt x="4084" y="19150"/>
                  </a:moveTo>
                  <a:lnTo>
                    <a:pt x="4084" y="19150"/>
                  </a:lnTo>
                  <a:cubicBezTo>
                    <a:pt x="4089" y="19150"/>
                    <a:pt x="4092" y="19154"/>
                    <a:pt x="4092" y="19158"/>
                  </a:cubicBezTo>
                  <a:cubicBezTo>
                    <a:pt x="4092" y="19163"/>
                    <a:pt x="4089" y="19166"/>
                    <a:pt x="4084" y="19166"/>
                  </a:cubicBezTo>
                  <a:lnTo>
                    <a:pt x="4084" y="19166"/>
                  </a:lnTo>
                  <a:cubicBezTo>
                    <a:pt x="4080" y="19166"/>
                    <a:pt x="4076" y="19163"/>
                    <a:pt x="4076" y="19158"/>
                  </a:cubicBezTo>
                  <a:cubicBezTo>
                    <a:pt x="4076" y="19154"/>
                    <a:pt x="4080" y="19150"/>
                    <a:pt x="4084" y="19150"/>
                  </a:cubicBezTo>
                  <a:close/>
                  <a:moveTo>
                    <a:pt x="4116" y="19150"/>
                  </a:moveTo>
                  <a:lnTo>
                    <a:pt x="4116" y="19150"/>
                  </a:lnTo>
                  <a:cubicBezTo>
                    <a:pt x="4121" y="19150"/>
                    <a:pt x="4124" y="19154"/>
                    <a:pt x="4124" y="19158"/>
                  </a:cubicBezTo>
                  <a:cubicBezTo>
                    <a:pt x="4124" y="19163"/>
                    <a:pt x="4121" y="19166"/>
                    <a:pt x="4116" y="19166"/>
                  </a:cubicBezTo>
                  <a:lnTo>
                    <a:pt x="4116" y="19166"/>
                  </a:lnTo>
                  <a:cubicBezTo>
                    <a:pt x="4112" y="19166"/>
                    <a:pt x="4108" y="19163"/>
                    <a:pt x="4108" y="19158"/>
                  </a:cubicBezTo>
                  <a:cubicBezTo>
                    <a:pt x="4108" y="19154"/>
                    <a:pt x="4112" y="19150"/>
                    <a:pt x="4116" y="19150"/>
                  </a:cubicBezTo>
                  <a:close/>
                  <a:moveTo>
                    <a:pt x="4148" y="19150"/>
                  </a:moveTo>
                  <a:lnTo>
                    <a:pt x="4148" y="19150"/>
                  </a:lnTo>
                  <a:cubicBezTo>
                    <a:pt x="4153" y="19150"/>
                    <a:pt x="4156" y="19154"/>
                    <a:pt x="4156" y="19158"/>
                  </a:cubicBezTo>
                  <a:cubicBezTo>
                    <a:pt x="4156" y="19163"/>
                    <a:pt x="4153" y="19166"/>
                    <a:pt x="4148" y="19166"/>
                  </a:cubicBezTo>
                  <a:lnTo>
                    <a:pt x="4148" y="19166"/>
                  </a:lnTo>
                  <a:cubicBezTo>
                    <a:pt x="4144" y="19166"/>
                    <a:pt x="4140" y="19163"/>
                    <a:pt x="4140" y="19158"/>
                  </a:cubicBezTo>
                  <a:cubicBezTo>
                    <a:pt x="4140" y="19154"/>
                    <a:pt x="4144" y="19150"/>
                    <a:pt x="4148" y="19150"/>
                  </a:cubicBezTo>
                  <a:close/>
                  <a:moveTo>
                    <a:pt x="4180" y="19150"/>
                  </a:moveTo>
                  <a:lnTo>
                    <a:pt x="4181" y="19150"/>
                  </a:lnTo>
                  <a:cubicBezTo>
                    <a:pt x="4185" y="19150"/>
                    <a:pt x="4189" y="19154"/>
                    <a:pt x="4189" y="19158"/>
                  </a:cubicBezTo>
                  <a:cubicBezTo>
                    <a:pt x="4189" y="19163"/>
                    <a:pt x="4185" y="19166"/>
                    <a:pt x="4181" y="19166"/>
                  </a:cubicBezTo>
                  <a:lnTo>
                    <a:pt x="4180" y="19166"/>
                  </a:lnTo>
                  <a:cubicBezTo>
                    <a:pt x="4176" y="19166"/>
                    <a:pt x="4172" y="19163"/>
                    <a:pt x="4172" y="19158"/>
                  </a:cubicBezTo>
                  <a:cubicBezTo>
                    <a:pt x="4172" y="19154"/>
                    <a:pt x="4176" y="19150"/>
                    <a:pt x="4180" y="19150"/>
                  </a:cubicBezTo>
                  <a:close/>
                  <a:moveTo>
                    <a:pt x="4213" y="19150"/>
                  </a:moveTo>
                  <a:lnTo>
                    <a:pt x="4213" y="19150"/>
                  </a:lnTo>
                  <a:cubicBezTo>
                    <a:pt x="4217" y="19150"/>
                    <a:pt x="4221" y="19154"/>
                    <a:pt x="4221" y="19158"/>
                  </a:cubicBezTo>
                  <a:cubicBezTo>
                    <a:pt x="4221" y="19163"/>
                    <a:pt x="4217" y="19166"/>
                    <a:pt x="4213" y="19166"/>
                  </a:cubicBezTo>
                  <a:lnTo>
                    <a:pt x="4213" y="19166"/>
                  </a:lnTo>
                  <a:cubicBezTo>
                    <a:pt x="4208" y="19166"/>
                    <a:pt x="4205" y="19163"/>
                    <a:pt x="4205" y="19158"/>
                  </a:cubicBezTo>
                  <a:cubicBezTo>
                    <a:pt x="4205" y="19154"/>
                    <a:pt x="4208" y="19150"/>
                    <a:pt x="4213" y="19150"/>
                  </a:cubicBezTo>
                  <a:close/>
                  <a:moveTo>
                    <a:pt x="4245" y="19150"/>
                  </a:moveTo>
                  <a:lnTo>
                    <a:pt x="4245" y="19150"/>
                  </a:lnTo>
                  <a:cubicBezTo>
                    <a:pt x="4249" y="19150"/>
                    <a:pt x="4253" y="19154"/>
                    <a:pt x="4253" y="19158"/>
                  </a:cubicBezTo>
                  <a:cubicBezTo>
                    <a:pt x="4253" y="19163"/>
                    <a:pt x="4249" y="19166"/>
                    <a:pt x="4245" y="19166"/>
                  </a:cubicBezTo>
                  <a:lnTo>
                    <a:pt x="4245" y="19166"/>
                  </a:lnTo>
                  <a:cubicBezTo>
                    <a:pt x="4240" y="19166"/>
                    <a:pt x="4237" y="19163"/>
                    <a:pt x="4237" y="19158"/>
                  </a:cubicBezTo>
                  <a:cubicBezTo>
                    <a:pt x="4237" y="19154"/>
                    <a:pt x="4240" y="19150"/>
                    <a:pt x="4245" y="19150"/>
                  </a:cubicBezTo>
                  <a:close/>
                  <a:moveTo>
                    <a:pt x="4277" y="19150"/>
                  </a:moveTo>
                  <a:lnTo>
                    <a:pt x="4277" y="19150"/>
                  </a:lnTo>
                  <a:cubicBezTo>
                    <a:pt x="4281" y="19150"/>
                    <a:pt x="4285" y="19154"/>
                    <a:pt x="4285" y="19158"/>
                  </a:cubicBezTo>
                  <a:cubicBezTo>
                    <a:pt x="4285" y="19163"/>
                    <a:pt x="4281" y="19166"/>
                    <a:pt x="4277" y="19166"/>
                  </a:cubicBezTo>
                  <a:lnTo>
                    <a:pt x="4277" y="19166"/>
                  </a:lnTo>
                  <a:cubicBezTo>
                    <a:pt x="4272" y="19166"/>
                    <a:pt x="4269" y="19163"/>
                    <a:pt x="4269" y="19158"/>
                  </a:cubicBezTo>
                  <a:cubicBezTo>
                    <a:pt x="4269" y="19154"/>
                    <a:pt x="4272" y="19150"/>
                    <a:pt x="4277" y="19150"/>
                  </a:cubicBezTo>
                  <a:close/>
                  <a:moveTo>
                    <a:pt x="4309" y="19150"/>
                  </a:moveTo>
                  <a:lnTo>
                    <a:pt x="4309" y="19150"/>
                  </a:lnTo>
                  <a:cubicBezTo>
                    <a:pt x="4313" y="19150"/>
                    <a:pt x="4317" y="19154"/>
                    <a:pt x="4317" y="19158"/>
                  </a:cubicBezTo>
                  <a:cubicBezTo>
                    <a:pt x="4317" y="19163"/>
                    <a:pt x="4313" y="19166"/>
                    <a:pt x="4309" y="19166"/>
                  </a:cubicBezTo>
                  <a:lnTo>
                    <a:pt x="4309" y="19166"/>
                  </a:lnTo>
                  <a:cubicBezTo>
                    <a:pt x="4304" y="19166"/>
                    <a:pt x="4301" y="19163"/>
                    <a:pt x="4301" y="19158"/>
                  </a:cubicBezTo>
                  <a:cubicBezTo>
                    <a:pt x="4301" y="19154"/>
                    <a:pt x="4304" y="19150"/>
                    <a:pt x="4309" y="19150"/>
                  </a:cubicBezTo>
                  <a:close/>
                  <a:moveTo>
                    <a:pt x="4341" y="19150"/>
                  </a:moveTo>
                  <a:lnTo>
                    <a:pt x="4341" y="19150"/>
                  </a:lnTo>
                  <a:cubicBezTo>
                    <a:pt x="4345" y="19150"/>
                    <a:pt x="4349" y="19154"/>
                    <a:pt x="4349" y="19158"/>
                  </a:cubicBezTo>
                  <a:cubicBezTo>
                    <a:pt x="4349" y="19163"/>
                    <a:pt x="4345" y="19166"/>
                    <a:pt x="4341" y="19166"/>
                  </a:cubicBezTo>
                  <a:lnTo>
                    <a:pt x="4341" y="19166"/>
                  </a:lnTo>
                  <a:cubicBezTo>
                    <a:pt x="4336" y="19166"/>
                    <a:pt x="4333" y="19163"/>
                    <a:pt x="4333" y="19158"/>
                  </a:cubicBezTo>
                  <a:cubicBezTo>
                    <a:pt x="4333" y="19154"/>
                    <a:pt x="4336" y="19150"/>
                    <a:pt x="4341" y="19150"/>
                  </a:cubicBezTo>
                  <a:close/>
                  <a:moveTo>
                    <a:pt x="4373" y="19150"/>
                  </a:moveTo>
                  <a:lnTo>
                    <a:pt x="4373" y="19150"/>
                  </a:lnTo>
                  <a:cubicBezTo>
                    <a:pt x="4377" y="19150"/>
                    <a:pt x="4381" y="19154"/>
                    <a:pt x="4381" y="19158"/>
                  </a:cubicBezTo>
                  <a:cubicBezTo>
                    <a:pt x="4381" y="19163"/>
                    <a:pt x="4377" y="19166"/>
                    <a:pt x="4373" y="19166"/>
                  </a:cubicBezTo>
                  <a:lnTo>
                    <a:pt x="4373" y="19166"/>
                  </a:lnTo>
                  <a:cubicBezTo>
                    <a:pt x="4368" y="19166"/>
                    <a:pt x="4365" y="19163"/>
                    <a:pt x="4365" y="19158"/>
                  </a:cubicBezTo>
                  <a:cubicBezTo>
                    <a:pt x="4365" y="19154"/>
                    <a:pt x="4368" y="19150"/>
                    <a:pt x="4373" y="19150"/>
                  </a:cubicBezTo>
                  <a:close/>
                  <a:moveTo>
                    <a:pt x="4405" y="19150"/>
                  </a:moveTo>
                  <a:lnTo>
                    <a:pt x="4405" y="19150"/>
                  </a:lnTo>
                  <a:cubicBezTo>
                    <a:pt x="4409" y="19150"/>
                    <a:pt x="4413" y="19154"/>
                    <a:pt x="4413" y="19158"/>
                  </a:cubicBezTo>
                  <a:cubicBezTo>
                    <a:pt x="4413" y="19163"/>
                    <a:pt x="4409" y="19166"/>
                    <a:pt x="4405" y="19166"/>
                  </a:cubicBezTo>
                  <a:lnTo>
                    <a:pt x="4405" y="19166"/>
                  </a:lnTo>
                  <a:cubicBezTo>
                    <a:pt x="4400" y="19166"/>
                    <a:pt x="4397" y="19163"/>
                    <a:pt x="4397" y="19158"/>
                  </a:cubicBezTo>
                  <a:cubicBezTo>
                    <a:pt x="4397" y="19154"/>
                    <a:pt x="4400" y="19150"/>
                    <a:pt x="4405" y="19150"/>
                  </a:cubicBezTo>
                  <a:close/>
                  <a:moveTo>
                    <a:pt x="4437" y="19150"/>
                  </a:moveTo>
                  <a:lnTo>
                    <a:pt x="4437" y="19150"/>
                  </a:lnTo>
                  <a:cubicBezTo>
                    <a:pt x="4441" y="19150"/>
                    <a:pt x="4445" y="19154"/>
                    <a:pt x="4445" y="19158"/>
                  </a:cubicBezTo>
                  <a:cubicBezTo>
                    <a:pt x="4445" y="19163"/>
                    <a:pt x="4441" y="19166"/>
                    <a:pt x="4437" y="19166"/>
                  </a:cubicBezTo>
                  <a:lnTo>
                    <a:pt x="4437" y="19166"/>
                  </a:lnTo>
                  <a:cubicBezTo>
                    <a:pt x="4432" y="19166"/>
                    <a:pt x="4429" y="19163"/>
                    <a:pt x="4429" y="19158"/>
                  </a:cubicBezTo>
                  <a:cubicBezTo>
                    <a:pt x="4429" y="19154"/>
                    <a:pt x="4432" y="19150"/>
                    <a:pt x="4437" y="19150"/>
                  </a:cubicBezTo>
                  <a:close/>
                  <a:moveTo>
                    <a:pt x="4469" y="19150"/>
                  </a:moveTo>
                  <a:lnTo>
                    <a:pt x="4469" y="19150"/>
                  </a:lnTo>
                  <a:cubicBezTo>
                    <a:pt x="4473" y="19150"/>
                    <a:pt x="4477" y="19154"/>
                    <a:pt x="4477" y="19158"/>
                  </a:cubicBezTo>
                  <a:cubicBezTo>
                    <a:pt x="4477" y="19163"/>
                    <a:pt x="4473" y="19166"/>
                    <a:pt x="4469" y="19166"/>
                  </a:cubicBezTo>
                  <a:lnTo>
                    <a:pt x="4469" y="19166"/>
                  </a:lnTo>
                  <a:cubicBezTo>
                    <a:pt x="4464" y="19166"/>
                    <a:pt x="4461" y="19163"/>
                    <a:pt x="4461" y="19158"/>
                  </a:cubicBezTo>
                  <a:cubicBezTo>
                    <a:pt x="4461" y="19154"/>
                    <a:pt x="4464" y="19150"/>
                    <a:pt x="4469" y="19150"/>
                  </a:cubicBezTo>
                  <a:close/>
                  <a:moveTo>
                    <a:pt x="4501" y="19150"/>
                  </a:moveTo>
                  <a:lnTo>
                    <a:pt x="4501" y="19150"/>
                  </a:lnTo>
                  <a:cubicBezTo>
                    <a:pt x="4505" y="19150"/>
                    <a:pt x="4509" y="19154"/>
                    <a:pt x="4509" y="19158"/>
                  </a:cubicBezTo>
                  <a:cubicBezTo>
                    <a:pt x="4509" y="19163"/>
                    <a:pt x="4505" y="19166"/>
                    <a:pt x="4501" y="19166"/>
                  </a:cubicBezTo>
                  <a:lnTo>
                    <a:pt x="4501" y="19166"/>
                  </a:lnTo>
                  <a:cubicBezTo>
                    <a:pt x="4496" y="19166"/>
                    <a:pt x="4493" y="19163"/>
                    <a:pt x="4493" y="19158"/>
                  </a:cubicBezTo>
                  <a:cubicBezTo>
                    <a:pt x="4493" y="19154"/>
                    <a:pt x="4496" y="19150"/>
                    <a:pt x="4501" y="19150"/>
                  </a:cubicBezTo>
                  <a:close/>
                  <a:moveTo>
                    <a:pt x="4533" y="19150"/>
                  </a:moveTo>
                  <a:lnTo>
                    <a:pt x="4533" y="19150"/>
                  </a:lnTo>
                  <a:cubicBezTo>
                    <a:pt x="4537" y="19150"/>
                    <a:pt x="4541" y="19154"/>
                    <a:pt x="4541" y="19158"/>
                  </a:cubicBezTo>
                  <a:cubicBezTo>
                    <a:pt x="4541" y="19163"/>
                    <a:pt x="4537" y="19166"/>
                    <a:pt x="4533" y="19166"/>
                  </a:cubicBezTo>
                  <a:lnTo>
                    <a:pt x="4533" y="19166"/>
                  </a:lnTo>
                  <a:cubicBezTo>
                    <a:pt x="4528" y="19166"/>
                    <a:pt x="4525" y="19163"/>
                    <a:pt x="4525" y="19158"/>
                  </a:cubicBezTo>
                  <a:cubicBezTo>
                    <a:pt x="4525" y="19154"/>
                    <a:pt x="4528" y="19150"/>
                    <a:pt x="4533" y="19150"/>
                  </a:cubicBezTo>
                  <a:close/>
                  <a:moveTo>
                    <a:pt x="4565" y="19150"/>
                  </a:moveTo>
                  <a:lnTo>
                    <a:pt x="4565" y="19150"/>
                  </a:lnTo>
                  <a:cubicBezTo>
                    <a:pt x="4569" y="19150"/>
                    <a:pt x="4573" y="19154"/>
                    <a:pt x="4573" y="19158"/>
                  </a:cubicBezTo>
                  <a:cubicBezTo>
                    <a:pt x="4573" y="19163"/>
                    <a:pt x="4569" y="19166"/>
                    <a:pt x="4565" y="19166"/>
                  </a:cubicBezTo>
                  <a:lnTo>
                    <a:pt x="4565" y="19166"/>
                  </a:lnTo>
                  <a:cubicBezTo>
                    <a:pt x="4560" y="19166"/>
                    <a:pt x="4557" y="19163"/>
                    <a:pt x="4557" y="19158"/>
                  </a:cubicBezTo>
                  <a:cubicBezTo>
                    <a:pt x="4557" y="19154"/>
                    <a:pt x="4560" y="19150"/>
                    <a:pt x="4565" y="19150"/>
                  </a:cubicBezTo>
                  <a:close/>
                  <a:moveTo>
                    <a:pt x="4597" y="19150"/>
                  </a:moveTo>
                  <a:lnTo>
                    <a:pt x="4597" y="19150"/>
                  </a:lnTo>
                  <a:cubicBezTo>
                    <a:pt x="4601" y="19150"/>
                    <a:pt x="4605" y="19154"/>
                    <a:pt x="4605" y="19158"/>
                  </a:cubicBezTo>
                  <a:cubicBezTo>
                    <a:pt x="4605" y="19163"/>
                    <a:pt x="4601" y="19166"/>
                    <a:pt x="4597" y="19166"/>
                  </a:cubicBezTo>
                  <a:lnTo>
                    <a:pt x="4597" y="19166"/>
                  </a:lnTo>
                  <a:cubicBezTo>
                    <a:pt x="4592" y="19166"/>
                    <a:pt x="4589" y="19163"/>
                    <a:pt x="4589" y="19158"/>
                  </a:cubicBezTo>
                  <a:cubicBezTo>
                    <a:pt x="4589" y="19154"/>
                    <a:pt x="4592" y="19150"/>
                    <a:pt x="4597" y="19150"/>
                  </a:cubicBezTo>
                  <a:close/>
                  <a:moveTo>
                    <a:pt x="4629" y="19150"/>
                  </a:moveTo>
                  <a:lnTo>
                    <a:pt x="4629" y="19150"/>
                  </a:lnTo>
                  <a:cubicBezTo>
                    <a:pt x="4633" y="19150"/>
                    <a:pt x="4637" y="19154"/>
                    <a:pt x="4637" y="19158"/>
                  </a:cubicBezTo>
                  <a:cubicBezTo>
                    <a:pt x="4637" y="19163"/>
                    <a:pt x="4633" y="19166"/>
                    <a:pt x="4629" y="19166"/>
                  </a:cubicBezTo>
                  <a:lnTo>
                    <a:pt x="4629" y="19166"/>
                  </a:lnTo>
                  <a:cubicBezTo>
                    <a:pt x="4624" y="19166"/>
                    <a:pt x="4621" y="19163"/>
                    <a:pt x="4621" y="19158"/>
                  </a:cubicBezTo>
                  <a:cubicBezTo>
                    <a:pt x="4621" y="19154"/>
                    <a:pt x="4624" y="19150"/>
                    <a:pt x="4629" y="19150"/>
                  </a:cubicBezTo>
                  <a:close/>
                  <a:moveTo>
                    <a:pt x="4661" y="19150"/>
                  </a:moveTo>
                  <a:lnTo>
                    <a:pt x="4661" y="19150"/>
                  </a:lnTo>
                  <a:cubicBezTo>
                    <a:pt x="4665" y="19150"/>
                    <a:pt x="4669" y="19154"/>
                    <a:pt x="4669" y="19158"/>
                  </a:cubicBezTo>
                  <a:cubicBezTo>
                    <a:pt x="4669" y="19163"/>
                    <a:pt x="4665" y="19166"/>
                    <a:pt x="4661" y="19166"/>
                  </a:cubicBezTo>
                  <a:lnTo>
                    <a:pt x="4661" y="19166"/>
                  </a:lnTo>
                  <a:cubicBezTo>
                    <a:pt x="4656" y="19166"/>
                    <a:pt x="4653" y="19163"/>
                    <a:pt x="4653" y="19158"/>
                  </a:cubicBezTo>
                  <a:cubicBezTo>
                    <a:pt x="4653" y="19154"/>
                    <a:pt x="4656" y="19150"/>
                    <a:pt x="4661" y="19150"/>
                  </a:cubicBezTo>
                  <a:close/>
                  <a:moveTo>
                    <a:pt x="4693" y="19150"/>
                  </a:moveTo>
                  <a:lnTo>
                    <a:pt x="4693" y="19150"/>
                  </a:lnTo>
                  <a:cubicBezTo>
                    <a:pt x="4697" y="19150"/>
                    <a:pt x="4701" y="19154"/>
                    <a:pt x="4701" y="19158"/>
                  </a:cubicBezTo>
                  <a:cubicBezTo>
                    <a:pt x="4701" y="19163"/>
                    <a:pt x="4697" y="19166"/>
                    <a:pt x="4693" y="19166"/>
                  </a:cubicBezTo>
                  <a:lnTo>
                    <a:pt x="4693" y="19166"/>
                  </a:lnTo>
                  <a:cubicBezTo>
                    <a:pt x="4688" y="19166"/>
                    <a:pt x="4685" y="19163"/>
                    <a:pt x="4685" y="19158"/>
                  </a:cubicBezTo>
                  <a:cubicBezTo>
                    <a:pt x="4685" y="19154"/>
                    <a:pt x="4688" y="19150"/>
                    <a:pt x="4693" y="19150"/>
                  </a:cubicBezTo>
                  <a:close/>
                  <a:moveTo>
                    <a:pt x="4725" y="19150"/>
                  </a:moveTo>
                  <a:lnTo>
                    <a:pt x="4725" y="19150"/>
                  </a:lnTo>
                  <a:cubicBezTo>
                    <a:pt x="4729" y="19150"/>
                    <a:pt x="4733" y="19154"/>
                    <a:pt x="4733" y="19158"/>
                  </a:cubicBezTo>
                  <a:cubicBezTo>
                    <a:pt x="4733" y="19163"/>
                    <a:pt x="4729" y="19166"/>
                    <a:pt x="4725" y="19166"/>
                  </a:cubicBezTo>
                  <a:lnTo>
                    <a:pt x="4725" y="19166"/>
                  </a:lnTo>
                  <a:cubicBezTo>
                    <a:pt x="4720" y="19166"/>
                    <a:pt x="4717" y="19163"/>
                    <a:pt x="4717" y="19158"/>
                  </a:cubicBezTo>
                  <a:cubicBezTo>
                    <a:pt x="4717" y="19154"/>
                    <a:pt x="4720" y="19150"/>
                    <a:pt x="4725" y="19150"/>
                  </a:cubicBezTo>
                  <a:close/>
                  <a:moveTo>
                    <a:pt x="4757" y="19150"/>
                  </a:moveTo>
                  <a:lnTo>
                    <a:pt x="4757" y="19150"/>
                  </a:lnTo>
                  <a:cubicBezTo>
                    <a:pt x="4761" y="19150"/>
                    <a:pt x="4765" y="19154"/>
                    <a:pt x="4765" y="19158"/>
                  </a:cubicBezTo>
                  <a:cubicBezTo>
                    <a:pt x="4765" y="19163"/>
                    <a:pt x="4761" y="19166"/>
                    <a:pt x="4757" y="19166"/>
                  </a:cubicBezTo>
                  <a:lnTo>
                    <a:pt x="4757" y="19166"/>
                  </a:lnTo>
                  <a:cubicBezTo>
                    <a:pt x="4752" y="19166"/>
                    <a:pt x="4749" y="19163"/>
                    <a:pt x="4749" y="19158"/>
                  </a:cubicBezTo>
                  <a:cubicBezTo>
                    <a:pt x="4749" y="19154"/>
                    <a:pt x="4752" y="19150"/>
                    <a:pt x="4757" y="19150"/>
                  </a:cubicBezTo>
                  <a:close/>
                  <a:moveTo>
                    <a:pt x="4789" y="19150"/>
                  </a:moveTo>
                  <a:lnTo>
                    <a:pt x="4789" y="19150"/>
                  </a:lnTo>
                  <a:cubicBezTo>
                    <a:pt x="4793" y="19150"/>
                    <a:pt x="4797" y="19154"/>
                    <a:pt x="4797" y="19158"/>
                  </a:cubicBezTo>
                  <a:cubicBezTo>
                    <a:pt x="4797" y="19163"/>
                    <a:pt x="4793" y="19166"/>
                    <a:pt x="4789" y="19166"/>
                  </a:cubicBezTo>
                  <a:lnTo>
                    <a:pt x="4789" y="19166"/>
                  </a:lnTo>
                  <a:cubicBezTo>
                    <a:pt x="4784" y="19166"/>
                    <a:pt x="4781" y="19163"/>
                    <a:pt x="4781" y="19158"/>
                  </a:cubicBezTo>
                  <a:cubicBezTo>
                    <a:pt x="4781" y="19154"/>
                    <a:pt x="4784" y="19150"/>
                    <a:pt x="4789" y="19150"/>
                  </a:cubicBezTo>
                  <a:close/>
                  <a:moveTo>
                    <a:pt x="4821" y="19150"/>
                  </a:moveTo>
                  <a:lnTo>
                    <a:pt x="4821" y="19150"/>
                  </a:lnTo>
                  <a:cubicBezTo>
                    <a:pt x="4825" y="19150"/>
                    <a:pt x="4829" y="19154"/>
                    <a:pt x="4829" y="19158"/>
                  </a:cubicBezTo>
                  <a:cubicBezTo>
                    <a:pt x="4829" y="19163"/>
                    <a:pt x="4825" y="19166"/>
                    <a:pt x="4821" y="19166"/>
                  </a:cubicBezTo>
                  <a:lnTo>
                    <a:pt x="4821" y="19166"/>
                  </a:lnTo>
                  <a:cubicBezTo>
                    <a:pt x="4816" y="19166"/>
                    <a:pt x="4813" y="19163"/>
                    <a:pt x="4813" y="19158"/>
                  </a:cubicBezTo>
                  <a:cubicBezTo>
                    <a:pt x="4813" y="19154"/>
                    <a:pt x="4816" y="19150"/>
                    <a:pt x="4821" y="19150"/>
                  </a:cubicBezTo>
                  <a:close/>
                  <a:moveTo>
                    <a:pt x="4853" y="19150"/>
                  </a:moveTo>
                  <a:lnTo>
                    <a:pt x="4853" y="19150"/>
                  </a:lnTo>
                  <a:cubicBezTo>
                    <a:pt x="4857" y="19150"/>
                    <a:pt x="4861" y="19154"/>
                    <a:pt x="4861" y="19158"/>
                  </a:cubicBezTo>
                  <a:cubicBezTo>
                    <a:pt x="4861" y="19163"/>
                    <a:pt x="4857" y="19166"/>
                    <a:pt x="4853" y="19166"/>
                  </a:cubicBezTo>
                  <a:lnTo>
                    <a:pt x="4853" y="19166"/>
                  </a:lnTo>
                  <a:cubicBezTo>
                    <a:pt x="4848" y="19166"/>
                    <a:pt x="4845" y="19163"/>
                    <a:pt x="4845" y="19158"/>
                  </a:cubicBezTo>
                  <a:cubicBezTo>
                    <a:pt x="4845" y="19154"/>
                    <a:pt x="4848" y="19150"/>
                    <a:pt x="4853" y="19150"/>
                  </a:cubicBezTo>
                  <a:close/>
                  <a:moveTo>
                    <a:pt x="4885" y="19150"/>
                  </a:moveTo>
                  <a:lnTo>
                    <a:pt x="4885" y="19150"/>
                  </a:lnTo>
                  <a:cubicBezTo>
                    <a:pt x="4889" y="19150"/>
                    <a:pt x="4893" y="19154"/>
                    <a:pt x="4893" y="19158"/>
                  </a:cubicBezTo>
                  <a:cubicBezTo>
                    <a:pt x="4893" y="19163"/>
                    <a:pt x="4889" y="19166"/>
                    <a:pt x="4885" y="19166"/>
                  </a:cubicBezTo>
                  <a:lnTo>
                    <a:pt x="4885" y="19166"/>
                  </a:lnTo>
                  <a:cubicBezTo>
                    <a:pt x="4880" y="19166"/>
                    <a:pt x="4877" y="19163"/>
                    <a:pt x="4877" y="19158"/>
                  </a:cubicBezTo>
                  <a:cubicBezTo>
                    <a:pt x="4877" y="19154"/>
                    <a:pt x="4880" y="19150"/>
                    <a:pt x="4885" y="19150"/>
                  </a:cubicBezTo>
                  <a:close/>
                  <a:moveTo>
                    <a:pt x="4917" y="19150"/>
                  </a:moveTo>
                  <a:lnTo>
                    <a:pt x="4917" y="19150"/>
                  </a:lnTo>
                  <a:cubicBezTo>
                    <a:pt x="4921" y="19150"/>
                    <a:pt x="4925" y="19154"/>
                    <a:pt x="4925" y="19158"/>
                  </a:cubicBezTo>
                  <a:cubicBezTo>
                    <a:pt x="4925" y="19163"/>
                    <a:pt x="4921" y="19166"/>
                    <a:pt x="4917" y="19166"/>
                  </a:cubicBezTo>
                  <a:lnTo>
                    <a:pt x="4917" y="19166"/>
                  </a:lnTo>
                  <a:cubicBezTo>
                    <a:pt x="4912" y="19166"/>
                    <a:pt x="4909" y="19163"/>
                    <a:pt x="4909" y="19158"/>
                  </a:cubicBezTo>
                  <a:cubicBezTo>
                    <a:pt x="4909" y="19154"/>
                    <a:pt x="4912" y="19150"/>
                    <a:pt x="4917" y="19150"/>
                  </a:cubicBezTo>
                  <a:close/>
                  <a:moveTo>
                    <a:pt x="4949" y="19150"/>
                  </a:moveTo>
                  <a:lnTo>
                    <a:pt x="4949" y="19150"/>
                  </a:lnTo>
                  <a:cubicBezTo>
                    <a:pt x="4953" y="19150"/>
                    <a:pt x="4957" y="19154"/>
                    <a:pt x="4957" y="19158"/>
                  </a:cubicBezTo>
                  <a:cubicBezTo>
                    <a:pt x="4957" y="19163"/>
                    <a:pt x="4953" y="19166"/>
                    <a:pt x="4949" y="19166"/>
                  </a:cubicBezTo>
                  <a:lnTo>
                    <a:pt x="4949" y="19166"/>
                  </a:lnTo>
                  <a:cubicBezTo>
                    <a:pt x="4944" y="19166"/>
                    <a:pt x="4941" y="19163"/>
                    <a:pt x="4941" y="19158"/>
                  </a:cubicBezTo>
                  <a:cubicBezTo>
                    <a:pt x="4941" y="19154"/>
                    <a:pt x="4944" y="19150"/>
                    <a:pt x="4949" y="19150"/>
                  </a:cubicBezTo>
                  <a:close/>
                  <a:moveTo>
                    <a:pt x="4981" y="19150"/>
                  </a:moveTo>
                  <a:lnTo>
                    <a:pt x="4981" y="19150"/>
                  </a:lnTo>
                  <a:cubicBezTo>
                    <a:pt x="4985" y="19150"/>
                    <a:pt x="4989" y="19154"/>
                    <a:pt x="4989" y="19158"/>
                  </a:cubicBezTo>
                  <a:cubicBezTo>
                    <a:pt x="4989" y="19163"/>
                    <a:pt x="4985" y="19166"/>
                    <a:pt x="4981" y="19166"/>
                  </a:cubicBezTo>
                  <a:lnTo>
                    <a:pt x="4981" y="19166"/>
                  </a:lnTo>
                  <a:cubicBezTo>
                    <a:pt x="4976" y="19166"/>
                    <a:pt x="4973" y="19163"/>
                    <a:pt x="4973" y="19158"/>
                  </a:cubicBezTo>
                  <a:cubicBezTo>
                    <a:pt x="4973" y="19154"/>
                    <a:pt x="4976" y="19150"/>
                    <a:pt x="4981" y="19150"/>
                  </a:cubicBezTo>
                  <a:close/>
                  <a:moveTo>
                    <a:pt x="5013" y="19150"/>
                  </a:moveTo>
                  <a:lnTo>
                    <a:pt x="5013" y="19150"/>
                  </a:lnTo>
                  <a:cubicBezTo>
                    <a:pt x="5017" y="19150"/>
                    <a:pt x="5021" y="19154"/>
                    <a:pt x="5021" y="19158"/>
                  </a:cubicBezTo>
                  <a:cubicBezTo>
                    <a:pt x="5021" y="19163"/>
                    <a:pt x="5017" y="19166"/>
                    <a:pt x="5013" y="19166"/>
                  </a:cubicBezTo>
                  <a:lnTo>
                    <a:pt x="5013" y="19166"/>
                  </a:lnTo>
                  <a:cubicBezTo>
                    <a:pt x="5008" y="19166"/>
                    <a:pt x="5005" y="19163"/>
                    <a:pt x="5005" y="19158"/>
                  </a:cubicBezTo>
                  <a:cubicBezTo>
                    <a:pt x="5005" y="19154"/>
                    <a:pt x="5008" y="19150"/>
                    <a:pt x="5013" y="19150"/>
                  </a:cubicBezTo>
                  <a:close/>
                  <a:moveTo>
                    <a:pt x="5045" y="19150"/>
                  </a:moveTo>
                  <a:lnTo>
                    <a:pt x="5045" y="19150"/>
                  </a:lnTo>
                  <a:cubicBezTo>
                    <a:pt x="5049" y="19150"/>
                    <a:pt x="5053" y="19154"/>
                    <a:pt x="5053" y="19158"/>
                  </a:cubicBezTo>
                  <a:cubicBezTo>
                    <a:pt x="5053" y="19163"/>
                    <a:pt x="5049" y="19166"/>
                    <a:pt x="5045" y="19166"/>
                  </a:cubicBezTo>
                  <a:lnTo>
                    <a:pt x="5045" y="19166"/>
                  </a:lnTo>
                  <a:cubicBezTo>
                    <a:pt x="5040" y="19166"/>
                    <a:pt x="5037" y="19163"/>
                    <a:pt x="5037" y="19158"/>
                  </a:cubicBezTo>
                  <a:cubicBezTo>
                    <a:pt x="5037" y="19154"/>
                    <a:pt x="5040" y="19150"/>
                    <a:pt x="5045" y="19150"/>
                  </a:cubicBezTo>
                  <a:close/>
                  <a:moveTo>
                    <a:pt x="5077" y="19150"/>
                  </a:moveTo>
                  <a:lnTo>
                    <a:pt x="5077" y="19150"/>
                  </a:lnTo>
                  <a:cubicBezTo>
                    <a:pt x="5081" y="19150"/>
                    <a:pt x="5085" y="19154"/>
                    <a:pt x="5085" y="19158"/>
                  </a:cubicBezTo>
                  <a:cubicBezTo>
                    <a:pt x="5085" y="19163"/>
                    <a:pt x="5081" y="19166"/>
                    <a:pt x="5077" y="19166"/>
                  </a:cubicBezTo>
                  <a:lnTo>
                    <a:pt x="5077" y="19166"/>
                  </a:lnTo>
                  <a:cubicBezTo>
                    <a:pt x="5073" y="19166"/>
                    <a:pt x="5069" y="19163"/>
                    <a:pt x="5069" y="19158"/>
                  </a:cubicBezTo>
                  <a:cubicBezTo>
                    <a:pt x="5069" y="19154"/>
                    <a:pt x="5073" y="19150"/>
                    <a:pt x="5077" y="19150"/>
                  </a:cubicBezTo>
                  <a:close/>
                  <a:moveTo>
                    <a:pt x="5109" y="19150"/>
                  </a:moveTo>
                  <a:lnTo>
                    <a:pt x="5109" y="19150"/>
                  </a:lnTo>
                  <a:cubicBezTo>
                    <a:pt x="5113" y="19150"/>
                    <a:pt x="5117" y="19154"/>
                    <a:pt x="5117" y="19158"/>
                  </a:cubicBezTo>
                  <a:cubicBezTo>
                    <a:pt x="5117" y="19163"/>
                    <a:pt x="5113" y="19166"/>
                    <a:pt x="5109" y="19166"/>
                  </a:cubicBezTo>
                  <a:lnTo>
                    <a:pt x="5109" y="19166"/>
                  </a:lnTo>
                  <a:cubicBezTo>
                    <a:pt x="5105" y="19166"/>
                    <a:pt x="5101" y="19163"/>
                    <a:pt x="5101" y="19158"/>
                  </a:cubicBezTo>
                  <a:cubicBezTo>
                    <a:pt x="5101" y="19154"/>
                    <a:pt x="5105" y="19150"/>
                    <a:pt x="5109" y="19150"/>
                  </a:cubicBezTo>
                  <a:close/>
                  <a:moveTo>
                    <a:pt x="5141" y="19150"/>
                  </a:moveTo>
                  <a:lnTo>
                    <a:pt x="5141" y="19150"/>
                  </a:lnTo>
                  <a:cubicBezTo>
                    <a:pt x="5145" y="19150"/>
                    <a:pt x="5149" y="19154"/>
                    <a:pt x="5149" y="19158"/>
                  </a:cubicBezTo>
                  <a:cubicBezTo>
                    <a:pt x="5149" y="19163"/>
                    <a:pt x="5145" y="19166"/>
                    <a:pt x="5141" y="19166"/>
                  </a:cubicBezTo>
                  <a:lnTo>
                    <a:pt x="5141" y="19166"/>
                  </a:lnTo>
                  <a:cubicBezTo>
                    <a:pt x="5137" y="19166"/>
                    <a:pt x="5133" y="19163"/>
                    <a:pt x="5133" y="19158"/>
                  </a:cubicBezTo>
                  <a:cubicBezTo>
                    <a:pt x="5133" y="19154"/>
                    <a:pt x="5137" y="19150"/>
                    <a:pt x="5141" y="19150"/>
                  </a:cubicBezTo>
                  <a:close/>
                  <a:moveTo>
                    <a:pt x="5173" y="19150"/>
                  </a:moveTo>
                  <a:lnTo>
                    <a:pt x="5173" y="19150"/>
                  </a:lnTo>
                  <a:cubicBezTo>
                    <a:pt x="5177" y="19150"/>
                    <a:pt x="5181" y="19154"/>
                    <a:pt x="5181" y="19158"/>
                  </a:cubicBezTo>
                  <a:cubicBezTo>
                    <a:pt x="5181" y="19163"/>
                    <a:pt x="5177" y="19166"/>
                    <a:pt x="5173" y="19166"/>
                  </a:cubicBezTo>
                  <a:lnTo>
                    <a:pt x="5173" y="19166"/>
                  </a:lnTo>
                  <a:cubicBezTo>
                    <a:pt x="5169" y="19166"/>
                    <a:pt x="5165" y="19163"/>
                    <a:pt x="5165" y="19158"/>
                  </a:cubicBezTo>
                  <a:cubicBezTo>
                    <a:pt x="5165" y="19154"/>
                    <a:pt x="5169" y="19150"/>
                    <a:pt x="5173" y="19150"/>
                  </a:cubicBezTo>
                  <a:close/>
                  <a:moveTo>
                    <a:pt x="5205" y="19150"/>
                  </a:moveTo>
                  <a:lnTo>
                    <a:pt x="5205" y="19150"/>
                  </a:lnTo>
                  <a:cubicBezTo>
                    <a:pt x="5209" y="19150"/>
                    <a:pt x="5213" y="19154"/>
                    <a:pt x="5213" y="19158"/>
                  </a:cubicBezTo>
                  <a:cubicBezTo>
                    <a:pt x="5213" y="19163"/>
                    <a:pt x="5209" y="19166"/>
                    <a:pt x="5205" y="19166"/>
                  </a:cubicBezTo>
                  <a:lnTo>
                    <a:pt x="5205" y="19166"/>
                  </a:lnTo>
                  <a:cubicBezTo>
                    <a:pt x="5201" y="19166"/>
                    <a:pt x="5197" y="19163"/>
                    <a:pt x="5197" y="19158"/>
                  </a:cubicBezTo>
                  <a:cubicBezTo>
                    <a:pt x="5197" y="19154"/>
                    <a:pt x="5201" y="19150"/>
                    <a:pt x="5205" y="19150"/>
                  </a:cubicBezTo>
                  <a:close/>
                  <a:moveTo>
                    <a:pt x="5237" y="19150"/>
                  </a:moveTo>
                  <a:lnTo>
                    <a:pt x="5237" y="19150"/>
                  </a:lnTo>
                  <a:cubicBezTo>
                    <a:pt x="5241" y="19150"/>
                    <a:pt x="5245" y="19154"/>
                    <a:pt x="5245" y="19158"/>
                  </a:cubicBezTo>
                  <a:cubicBezTo>
                    <a:pt x="5245" y="19163"/>
                    <a:pt x="5241" y="19166"/>
                    <a:pt x="5237" y="19166"/>
                  </a:cubicBezTo>
                  <a:lnTo>
                    <a:pt x="5237" y="19166"/>
                  </a:lnTo>
                  <a:cubicBezTo>
                    <a:pt x="5233" y="19166"/>
                    <a:pt x="5229" y="19163"/>
                    <a:pt x="5229" y="19158"/>
                  </a:cubicBezTo>
                  <a:cubicBezTo>
                    <a:pt x="5229" y="19154"/>
                    <a:pt x="5233" y="19150"/>
                    <a:pt x="5237" y="19150"/>
                  </a:cubicBezTo>
                  <a:close/>
                  <a:moveTo>
                    <a:pt x="5269" y="19150"/>
                  </a:moveTo>
                  <a:lnTo>
                    <a:pt x="5269" y="19150"/>
                  </a:lnTo>
                  <a:cubicBezTo>
                    <a:pt x="5273" y="19150"/>
                    <a:pt x="5277" y="19154"/>
                    <a:pt x="5277" y="19158"/>
                  </a:cubicBezTo>
                  <a:cubicBezTo>
                    <a:pt x="5277" y="19163"/>
                    <a:pt x="5273" y="19166"/>
                    <a:pt x="5269" y="19166"/>
                  </a:cubicBezTo>
                  <a:lnTo>
                    <a:pt x="5269" y="19166"/>
                  </a:lnTo>
                  <a:cubicBezTo>
                    <a:pt x="5265" y="19166"/>
                    <a:pt x="5261" y="19163"/>
                    <a:pt x="5261" y="19158"/>
                  </a:cubicBezTo>
                  <a:cubicBezTo>
                    <a:pt x="5261" y="19154"/>
                    <a:pt x="5265" y="19150"/>
                    <a:pt x="5269" y="19150"/>
                  </a:cubicBezTo>
                  <a:close/>
                  <a:moveTo>
                    <a:pt x="5301" y="19150"/>
                  </a:moveTo>
                  <a:lnTo>
                    <a:pt x="5301" y="19150"/>
                  </a:lnTo>
                  <a:cubicBezTo>
                    <a:pt x="5305" y="19150"/>
                    <a:pt x="5309" y="19154"/>
                    <a:pt x="5309" y="19158"/>
                  </a:cubicBezTo>
                  <a:cubicBezTo>
                    <a:pt x="5309" y="19163"/>
                    <a:pt x="5305" y="19166"/>
                    <a:pt x="5301" y="19166"/>
                  </a:cubicBezTo>
                  <a:lnTo>
                    <a:pt x="5301" y="19166"/>
                  </a:lnTo>
                  <a:cubicBezTo>
                    <a:pt x="5297" y="19166"/>
                    <a:pt x="5293" y="19163"/>
                    <a:pt x="5293" y="19158"/>
                  </a:cubicBezTo>
                  <a:cubicBezTo>
                    <a:pt x="5293" y="19154"/>
                    <a:pt x="5297" y="19150"/>
                    <a:pt x="5301" y="19150"/>
                  </a:cubicBezTo>
                  <a:close/>
                  <a:moveTo>
                    <a:pt x="5333" y="19150"/>
                  </a:moveTo>
                  <a:lnTo>
                    <a:pt x="5333" y="19150"/>
                  </a:lnTo>
                  <a:cubicBezTo>
                    <a:pt x="5337" y="19150"/>
                    <a:pt x="5341" y="19154"/>
                    <a:pt x="5341" y="19158"/>
                  </a:cubicBezTo>
                  <a:cubicBezTo>
                    <a:pt x="5341" y="19163"/>
                    <a:pt x="5337" y="19166"/>
                    <a:pt x="5333" y="19166"/>
                  </a:cubicBezTo>
                  <a:lnTo>
                    <a:pt x="5333" y="19166"/>
                  </a:lnTo>
                  <a:cubicBezTo>
                    <a:pt x="5329" y="19166"/>
                    <a:pt x="5325" y="19163"/>
                    <a:pt x="5325" y="19158"/>
                  </a:cubicBezTo>
                  <a:cubicBezTo>
                    <a:pt x="5325" y="19154"/>
                    <a:pt x="5329" y="19150"/>
                    <a:pt x="5333" y="19150"/>
                  </a:cubicBezTo>
                  <a:close/>
                  <a:moveTo>
                    <a:pt x="5365" y="19150"/>
                  </a:moveTo>
                  <a:lnTo>
                    <a:pt x="5365" y="19150"/>
                  </a:lnTo>
                  <a:cubicBezTo>
                    <a:pt x="5370" y="19150"/>
                    <a:pt x="5373" y="19154"/>
                    <a:pt x="5373" y="19158"/>
                  </a:cubicBezTo>
                  <a:cubicBezTo>
                    <a:pt x="5373" y="19163"/>
                    <a:pt x="5370" y="19166"/>
                    <a:pt x="5365" y="19166"/>
                  </a:cubicBezTo>
                  <a:lnTo>
                    <a:pt x="5365" y="19166"/>
                  </a:lnTo>
                  <a:cubicBezTo>
                    <a:pt x="5361" y="19166"/>
                    <a:pt x="5357" y="19163"/>
                    <a:pt x="5357" y="19158"/>
                  </a:cubicBezTo>
                  <a:cubicBezTo>
                    <a:pt x="5357" y="19154"/>
                    <a:pt x="5361" y="19150"/>
                    <a:pt x="5365" y="19150"/>
                  </a:cubicBezTo>
                  <a:close/>
                  <a:moveTo>
                    <a:pt x="5397" y="19150"/>
                  </a:moveTo>
                  <a:lnTo>
                    <a:pt x="5397" y="19150"/>
                  </a:lnTo>
                  <a:cubicBezTo>
                    <a:pt x="5402" y="19150"/>
                    <a:pt x="5405" y="19154"/>
                    <a:pt x="5405" y="19158"/>
                  </a:cubicBezTo>
                  <a:cubicBezTo>
                    <a:pt x="5405" y="19163"/>
                    <a:pt x="5402" y="19166"/>
                    <a:pt x="5397" y="19166"/>
                  </a:cubicBezTo>
                  <a:lnTo>
                    <a:pt x="5397" y="19166"/>
                  </a:lnTo>
                  <a:cubicBezTo>
                    <a:pt x="5393" y="19166"/>
                    <a:pt x="5389" y="19163"/>
                    <a:pt x="5389" y="19158"/>
                  </a:cubicBezTo>
                  <a:cubicBezTo>
                    <a:pt x="5389" y="19154"/>
                    <a:pt x="5393" y="19150"/>
                    <a:pt x="5397" y="19150"/>
                  </a:cubicBezTo>
                  <a:close/>
                  <a:moveTo>
                    <a:pt x="5429" y="19150"/>
                  </a:moveTo>
                  <a:lnTo>
                    <a:pt x="5429" y="19150"/>
                  </a:lnTo>
                  <a:cubicBezTo>
                    <a:pt x="5434" y="19150"/>
                    <a:pt x="5437" y="19154"/>
                    <a:pt x="5437" y="19158"/>
                  </a:cubicBezTo>
                  <a:cubicBezTo>
                    <a:pt x="5437" y="19163"/>
                    <a:pt x="5434" y="19166"/>
                    <a:pt x="5429" y="19166"/>
                  </a:cubicBezTo>
                  <a:lnTo>
                    <a:pt x="5429" y="19166"/>
                  </a:lnTo>
                  <a:cubicBezTo>
                    <a:pt x="5425" y="19166"/>
                    <a:pt x="5421" y="19163"/>
                    <a:pt x="5421" y="19158"/>
                  </a:cubicBezTo>
                  <a:cubicBezTo>
                    <a:pt x="5421" y="19154"/>
                    <a:pt x="5425" y="19150"/>
                    <a:pt x="5429" y="19150"/>
                  </a:cubicBezTo>
                  <a:close/>
                  <a:moveTo>
                    <a:pt x="5461" y="19150"/>
                  </a:moveTo>
                  <a:lnTo>
                    <a:pt x="5461" y="19150"/>
                  </a:lnTo>
                  <a:cubicBezTo>
                    <a:pt x="5466" y="19150"/>
                    <a:pt x="5469" y="19154"/>
                    <a:pt x="5469" y="19158"/>
                  </a:cubicBezTo>
                  <a:cubicBezTo>
                    <a:pt x="5469" y="19163"/>
                    <a:pt x="5466" y="19166"/>
                    <a:pt x="5461" y="19166"/>
                  </a:cubicBezTo>
                  <a:lnTo>
                    <a:pt x="5461" y="19166"/>
                  </a:lnTo>
                  <a:cubicBezTo>
                    <a:pt x="5457" y="19166"/>
                    <a:pt x="5453" y="19163"/>
                    <a:pt x="5453" y="19158"/>
                  </a:cubicBezTo>
                  <a:cubicBezTo>
                    <a:pt x="5453" y="19154"/>
                    <a:pt x="5457" y="19150"/>
                    <a:pt x="5461" y="19150"/>
                  </a:cubicBezTo>
                  <a:close/>
                  <a:moveTo>
                    <a:pt x="5493" y="19150"/>
                  </a:moveTo>
                  <a:lnTo>
                    <a:pt x="5493" y="19150"/>
                  </a:lnTo>
                  <a:cubicBezTo>
                    <a:pt x="5498" y="19150"/>
                    <a:pt x="5501" y="19154"/>
                    <a:pt x="5501" y="19158"/>
                  </a:cubicBezTo>
                  <a:cubicBezTo>
                    <a:pt x="5501" y="19163"/>
                    <a:pt x="5498" y="19166"/>
                    <a:pt x="5493" y="19166"/>
                  </a:cubicBezTo>
                  <a:lnTo>
                    <a:pt x="5493" y="19166"/>
                  </a:lnTo>
                  <a:cubicBezTo>
                    <a:pt x="5489" y="19166"/>
                    <a:pt x="5485" y="19163"/>
                    <a:pt x="5485" y="19158"/>
                  </a:cubicBezTo>
                  <a:cubicBezTo>
                    <a:pt x="5485" y="19154"/>
                    <a:pt x="5489" y="19150"/>
                    <a:pt x="5493" y="19150"/>
                  </a:cubicBezTo>
                  <a:close/>
                  <a:moveTo>
                    <a:pt x="5525" y="19150"/>
                  </a:moveTo>
                  <a:lnTo>
                    <a:pt x="5525" y="19150"/>
                  </a:lnTo>
                  <a:cubicBezTo>
                    <a:pt x="5530" y="19150"/>
                    <a:pt x="5533" y="19154"/>
                    <a:pt x="5533" y="19158"/>
                  </a:cubicBezTo>
                  <a:cubicBezTo>
                    <a:pt x="5533" y="19163"/>
                    <a:pt x="5530" y="19166"/>
                    <a:pt x="5525" y="19166"/>
                  </a:cubicBezTo>
                  <a:lnTo>
                    <a:pt x="5525" y="19166"/>
                  </a:lnTo>
                  <a:cubicBezTo>
                    <a:pt x="5521" y="19166"/>
                    <a:pt x="5517" y="19163"/>
                    <a:pt x="5517" y="19158"/>
                  </a:cubicBezTo>
                  <a:cubicBezTo>
                    <a:pt x="5517" y="19154"/>
                    <a:pt x="5521" y="19150"/>
                    <a:pt x="5525" y="19150"/>
                  </a:cubicBezTo>
                  <a:close/>
                  <a:moveTo>
                    <a:pt x="5557" y="19150"/>
                  </a:moveTo>
                  <a:lnTo>
                    <a:pt x="5557" y="19150"/>
                  </a:lnTo>
                  <a:cubicBezTo>
                    <a:pt x="5562" y="19150"/>
                    <a:pt x="5565" y="19154"/>
                    <a:pt x="5565" y="19158"/>
                  </a:cubicBezTo>
                  <a:cubicBezTo>
                    <a:pt x="5565" y="19163"/>
                    <a:pt x="5562" y="19166"/>
                    <a:pt x="5557" y="19166"/>
                  </a:cubicBezTo>
                  <a:lnTo>
                    <a:pt x="5557" y="19166"/>
                  </a:lnTo>
                  <a:cubicBezTo>
                    <a:pt x="5553" y="19166"/>
                    <a:pt x="5549" y="19163"/>
                    <a:pt x="5549" y="19158"/>
                  </a:cubicBezTo>
                  <a:cubicBezTo>
                    <a:pt x="5549" y="19154"/>
                    <a:pt x="5553" y="19150"/>
                    <a:pt x="5557" y="19150"/>
                  </a:cubicBezTo>
                  <a:close/>
                  <a:moveTo>
                    <a:pt x="5589" y="19150"/>
                  </a:moveTo>
                  <a:lnTo>
                    <a:pt x="5589" y="19150"/>
                  </a:lnTo>
                  <a:cubicBezTo>
                    <a:pt x="5594" y="19150"/>
                    <a:pt x="5597" y="19154"/>
                    <a:pt x="5597" y="19158"/>
                  </a:cubicBezTo>
                  <a:cubicBezTo>
                    <a:pt x="5597" y="19163"/>
                    <a:pt x="5594" y="19166"/>
                    <a:pt x="5589" y="19166"/>
                  </a:cubicBezTo>
                  <a:lnTo>
                    <a:pt x="5589" y="19166"/>
                  </a:lnTo>
                  <a:cubicBezTo>
                    <a:pt x="5585" y="19166"/>
                    <a:pt x="5581" y="19163"/>
                    <a:pt x="5581" y="19158"/>
                  </a:cubicBezTo>
                  <a:cubicBezTo>
                    <a:pt x="5581" y="19154"/>
                    <a:pt x="5585" y="19150"/>
                    <a:pt x="5589" y="19150"/>
                  </a:cubicBezTo>
                  <a:close/>
                  <a:moveTo>
                    <a:pt x="5621" y="19150"/>
                  </a:moveTo>
                  <a:lnTo>
                    <a:pt x="5621" y="19150"/>
                  </a:lnTo>
                  <a:cubicBezTo>
                    <a:pt x="5626" y="19150"/>
                    <a:pt x="5629" y="19154"/>
                    <a:pt x="5629" y="19158"/>
                  </a:cubicBezTo>
                  <a:cubicBezTo>
                    <a:pt x="5629" y="19163"/>
                    <a:pt x="5626" y="19166"/>
                    <a:pt x="5621" y="19166"/>
                  </a:cubicBezTo>
                  <a:lnTo>
                    <a:pt x="5621" y="19166"/>
                  </a:lnTo>
                  <a:cubicBezTo>
                    <a:pt x="5617" y="19166"/>
                    <a:pt x="5613" y="19163"/>
                    <a:pt x="5613" y="19158"/>
                  </a:cubicBezTo>
                  <a:cubicBezTo>
                    <a:pt x="5613" y="19154"/>
                    <a:pt x="5617" y="19150"/>
                    <a:pt x="5621" y="19150"/>
                  </a:cubicBezTo>
                  <a:close/>
                  <a:moveTo>
                    <a:pt x="5653" y="19150"/>
                  </a:moveTo>
                  <a:lnTo>
                    <a:pt x="5653" y="19150"/>
                  </a:lnTo>
                  <a:cubicBezTo>
                    <a:pt x="5658" y="19150"/>
                    <a:pt x="5661" y="19154"/>
                    <a:pt x="5661" y="19158"/>
                  </a:cubicBezTo>
                  <a:cubicBezTo>
                    <a:pt x="5661" y="19163"/>
                    <a:pt x="5658" y="19166"/>
                    <a:pt x="5653" y="19166"/>
                  </a:cubicBezTo>
                  <a:lnTo>
                    <a:pt x="5653" y="19166"/>
                  </a:lnTo>
                  <a:cubicBezTo>
                    <a:pt x="5649" y="19166"/>
                    <a:pt x="5645" y="19163"/>
                    <a:pt x="5645" y="19158"/>
                  </a:cubicBezTo>
                  <a:cubicBezTo>
                    <a:pt x="5645" y="19154"/>
                    <a:pt x="5649" y="19150"/>
                    <a:pt x="5653" y="19150"/>
                  </a:cubicBezTo>
                  <a:close/>
                  <a:moveTo>
                    <a:pt x="5685" y="19150"/>
                  </a:moveTo>
                  <a:lnTo>
                    <a:pt x="5685" y="19150"/>
                  </a:lnTo>
                  <a:cubicBezTo>
                    <a:pt x="5690" y="19150"/>
                    <a:pt x="5693" y="19154"/>
                    <a:pt x="5693" y="19158"/>
                  </a:cubicBezTo>
                  <a:cubicBezTo>
                    <a:pt x="5693" y="19163"/>
                    <a:pt x="5690" y="19166"/>
                    <a:pt x="5685" y="19166"/>
                  </a:cubicBezTo>
                  <a:lnTo>
                    <a:pt x="5685" y="19166"/>
                  </a:lnTo>
                  <a:cubicBezTo>
                    <a:pt x="5681" y="19166"/>
                    <a:pt x="5677" y="19163"/>
                    <a:pt x="5677" y="19158"/>
                  </a:cubicBezTo>
                  <a:cubicBezTo>
                    <a:pt x="5677" y="19154"/>
                    <a:pt x="5681" y="19150"/>
                    <a:pt x="5685" y="19150"/>
                  </a:cubicBezTo>
                  <a:close/>
                  <a:moveTo>
                    <a:pt x="5717" y="19150"/>
                  </a:moveTo>
                  <a:lnTo>
                    <a:pt x="5717" y="19150"/>
                  </a:lnTo>
                  <a:cubicBezTo>
                    <a:pt x="5722" y="19150"/>
                    <a:pt x="5725" y="19154"/>
                    <a:pt x="5725" y="19158"/>
                  </a:cubicBezTo>
                  <a:cubicBezTo>
                    <a:pt x="5725" y="19163"/>
                    <a:pt x="5722" y="19166"/>
                    <a:pt x="5717" y="19166"/>
                  </a:cubicBezTo>
                  <a:lnTo>
                    <a:pt x="5717" y="19166"/>
                  </a:lnTo>
                  <a:cubicBezTo>
                    <a:pt x="5713" y="19166"/>
                    <a:pt x="5709" y="19163"/>
                    <a:pt x="5709" y="19158"/>
                  </a:cubicBezTo>
                  <a:cubicBezTo>
                    <a:pt x="5709" y="19154"/>
                    <a:pt x="5713" y="19150"/>
                    <a:pt x="5717" y="19150"/>
                  </a:cubicBezTo>
                  <a:close/>
                  <a:moveTo>
                    <a:pt x="5749" y="19150"/>
                  </a:moveTo>
                  <a:lnTo>
                    <a:pt x="5749" y="19150"/>
                  </a:lnTo>
                  <a:cubicBezTo>
                    <a:pt x="5754" y="19150"/>
                    <a:pt x="5757" y="19154"/>
                    <a:pt x="5757" y="19158"/>
                  </a:cubicBezTo>
                  <a:cubicBezTo>
                    <a:pt x="5757" y="19163"/>
                    <a:pt x="5754" y="19166"/>
                    <a:pt x="5749" y="19166"/>
                  </a:cubicBezTo>
                  <a:lnTo>
                    <a:pt x="5749" y="19166"/>
                  </a:lnTo>
                  <a:cubicBezTo>
                    <a:pt x="5745" y="19166"/>
                    <a:pt x="5741" y="19163"/>
                    <a:pt x="5741" y="19158"/>
                  </a:cubicBezTo>
                  <a:cubicBezTo>
                    <a:pt x="5741" y="19154"/>
                    <a:pt x="5745" y="19150"/>
                    <a:pt x="5749" y="19150"/>
                  </a:cubicBezTo>
                  <a:close/>
                  <a:moveTo>
                    <a:pt x="5781" y="19150"/>
                  </a:moveTo>
                  <a:lnTo>
                    <a:pt x="5781" y="19150"/>
                  </a:lnTo>
                  <a:cubicBezTo>
                    <a:pt x="5786" y="19150"/>
                    <a:pt x="5789" y="19154"/>
                    <a:pt x="5789" y="19158"/>
                  </a:cubicBezTo>
                  <a:cubicBezTo>
                    <a:pt x="5789" y="19163"/>
                    <a:pt x="5786" y="19166"/>
                    <a:pt x="5781" y="19166"/>
                  </a:cubicBezTo>
                  <a:lnTo>
                    <a:pt x="5781" y="19166"/>
                  </a:lnTo>
                  <a:cubicBezTo>
                    <a:pt x="5777" y="19166"/>
                    <a:pt x="5773" y="19163"/>
                    <a:pt x="5773" y="19158"/>
                  </a:cubicBezTo>
                  <a:cubicBezTo>
                    <a:pt x="5773" y="19154"/>
                    <a:pt x="5777" y="19150"/>
                    <a:pt x="5781" y="19150"/>
                  </a:cubicBezTo>
                  <a:close/>
                  <a:moveTo>
                    <a:pt x="5813" y="19150"/>
                  </a:moveTo>
                  <a:lnTo>
                    <a:pt x="5813" y="19150"/>
                  </a:lnTo>
                  <a:cubicBezTo>
                    <a:pt x="5818" y="19150"/>
                    <a:pt x="5821" y="19154"/>
                    <a:pt x="5821" y="19158"/>
                  </a:cubicBezTo>
                  <a:cubicBezTo>
                    <a:pt x="5821" y="19163"/>
                    <a:pt x="5818" y="19166"/>
                    <a:pt x="5813" y="19166"/>
                  </a:cubicBezTo>
                  <a:lnTo>
                    <a:pt x="5813" y="19166"/>
                  </a:lnTo>
                  <a:cubicBezTo>
                    <a:pt x="5809" y="19166"/>
                    <a:pt x="5805" y="19163"/>
                    <a:pt x="5805" y="19158"/>
                  </a:cubicBezTo>
                  <a:cubicBezTo>
                    <a:pt x="5805" y="19154"/>
                    <a:pt x="5809" y="19150"/>
                    <a:pt x="5813" y="19150"/>
                  </a:cubicBezTo>
                  <a:close/>
                  <a:moveTo>
                    <a:pt x="5845" y="19150"/>
                  </a:moveTo>
                  <a:lnTo>
                    <a:pt x="5845" y="19150"/>
                  </a:lnTo>
                  <a:cubicBezTo>
                    <a:pt x="5850" y="19150"/>
                    <a:pt x="5853" y="19154"/>
                    <a:pt x="5853" y="19158"/>
                  </a:cubicBezTo>
                  <a:cubicBezTo>
                    <a:pt x="5853" y="19163"/>
                    <a:pt x="5850" y="19166"/>
                    <a:pt x="5845" y="19166"/>
                  </a:cubicBezTo>
                  <a:lnTo>
                    <a:pt x="5845" y="19166"/>
                  </a:lnTo>
                  <a:cubicBezTo>
                    <a:pt x="5841" y="19166"/>
                    <a:pt x="5837" y="19163"/>
                    <a:pt x="5837" y="19158"/>
                  </a:cubicBezTo>
                  <a:cubicBezTo>
                    <a:pt x="5837" y="19154"/>
                    <a:pt x="5841" y="19150"/>
                    <a:pt x="5845" y="19150"/>
                  </a:cubicBezTo>
                  <a:close/>
                  <a:moveTo>
                    <a:pt x="5877" y="19150"/>
                  </a:moveTo>
                  <a:lnTo>
                    <a:pt x="5877" y="19150"/>
                  </a:lnTo>
                  <a:cubicBezTo>
                    <a:pt x="5882" y="19150"/>
                    <a:pt x="5885" y="19154"/>
                    <a:pt x="5885" y="19158"/>
                  </a:cubicBezTo>
                  <a:cubicBezTo>
                    <a:pt x="5885" y="19163"/>
                    <a:pt x="5882" y="19166"/>
                    <a:pt x="5877" y="19166"/>
                  </a:cubicBezTo>
                  <a:lnTo>
                    <a:pt x="5877" y="19166"/>
                  </a:lnTo>
                  <a:cubicBezTo>
                    <a:pt x="5873" y="19166"/>
                    <a:pt x="5869" y="19163"/>
                    <a:pt x="5869" y="19158"/>
                  </a:cubicBezTo>
                  <a:cubicBezTo>
                    <a:pt x="5869" y="19154"/>
                    <a:pt x="5873" y="19150"/>
                    <a:pt x="5877" y="19150"/>
                  </a:cubicBezTo>
                  <a:close/>
                  <a:moveTo>
                    <a:pt x="5909" y="19150"/>
                  </a:moveTo>
                  <a:lnTo>
                    <a:pt x="5909" y="19150"/>
                  </a:lnTo>
                  <a:cubicBezTo>
                    <a:pt x="5914" y="19150"/>
                    <a:pt x="5917" y="19154"/>
                    <a:pt x="5917" y="19158"/>
                  </a:cubicBezTo>
                  <a:cubicBezTo>
                    <a:pt x="5917" y="19163"/>
                    <a:pt x="5914" y="19166"/>
                    <a:pt x="5909" y="19166"/>
                  </a:cubicBezTo>
                  <a:lnTo>
                    <a:pt x="5909" y="19166"/>
                  </a:lnTo>
                  <a:cubicBezTo>
                    <a:pt x="5905" y="19166"/>
                    <a:pt x="5901" y="19163"/>
                    <a:pt x="5901" y="19158"/>
                  </a:cubicBezTo>
                  <a:cubicBezTo>
                    <a:pt x="5901" y="19154"/>
                    <a:pt x="5905" y="19150"/>
                    <a:pt x="5909" y="19150"/>
                  </a:cubicBezTo>
                  <a:close/>
                  <a:moveTo>
                    <a:pt x="5941" y="19150"/>
                  </a:moveTo>
                  <a:lnTo>
                    <a:pt x="5941" y="19150"/>
                  </a:lnTo>
                  <a:cubicBezTo>
                    <a:pt x="5946" y="19150"/>
                    <a:pt x="5949" y="19154"/>
                    <a:pt x="5949" y="19158"/>
                  </a:cubicBezTo>
                  <a:cubicBezTo>
                    <a:pt x="5949" y="19163"/>
                    <a:pt x="5946" y="19166"/>
                    <a:pt x="5941" y="19166"/>
                  </a:cubicBezTo>
                  <a:lnTo>
                    <a:pt x="5941" y="19166"/>
                  </a:lnTo>
                  <a:cubicBezTo>
                    <a:pt x="5937" y="19166"/>
                    <a:pt x="5933" y="19163"/>
                    <a:pt x="5933" y="19158"/>
                  </a:cubicBezTo>
                  <a:cubicBezTo>
                    <a:pt x="5933" y="19154"/>
                    <a:pt x="5937" y="19150"/>
                    <a:pt x="5941" y="19150"/>
                  </a:cubicBezTo>
                  <a:close/>
                  <a:moveTo>
                    <a:pt x="5973" y="19150"/>
                  </a:moveTo>
                  <a:lnTo>
                    <a:pt x="5973" y="19150"/>
                  </a:lnTo>
                  <a:cubicBezTo>
                    <a:pt x="5978" y="19150"/>
                    <a:pt x="5981" y="19154"/>
                    <a:pt x="5981" y="19158"/>
                  </a:cubicBezTo>
                  <a:cubicBezTo>
                    <a:pt x="5981" y="19163"/>
                    <a:pt x="5978" y="19166"/>
                    <a:pt x="5973" y="19166"/>
                  </a:cubicBezTo>
                  <a:lnTo>
                    <a:pt x="5973" y="19166"/>
                  </a:lnTo>
                  <a:cubicBezTo>
                    <a:pt x="5969" y="19166"/>
                    <a:pt x="5965" y="19163"/>
                    <a:pt x="5965" y="19158"/>
                  </a:cubicBezTo>
                  <a:cubicBezTo>
                    <a:pt x="5965" y="19154"/>
                    <a:pt x="5969" y="19150"/>
                    <a:pt x="5973" y="19150"/>
                  </a:cubicBezTo>
                  <a:close/>
                  <a:moveTo>
                    <a:pt x="6005" y="19150"/>
                  </a:moveTo>
                  <a:lnTo>
                    <a:pt x="6005" y="19150"/>
                  </a:lnTo>
                  <a:cubicBezTo>
                    <a:pt x="6010" y="19150"/>
                    <a:pt x="6013" y="19154"/>
                    <a:pt x="6013" y="19158"/>
                  </a:cubicBezTo>
                  <a:cubicBezTo>
                    <a:pt x="6013" y="19163"/>
                    <a:pt x="6010" y="19166"/>
                    <a:pt x="6005" y="19166"/>
                  </a:cubicBezTo>
                  <a:lnTo>
                    <a:pt x="6005" y="19166"/>
                  </a:lnTo>
                  <a:cubicBezTo>
                    <a:pt x="6001" y="19166"/>
                    <a:pt x="5997" y="19163"/>
                    <a:pt x="5997" y="19158"/>
                  </a:cubicBezTo>
                  <a:cubicBezTo>
                    <a:pt x="5997" y="19154"/>
                    <a:pt x="6001" y="19150"/>
                    <a:pt x="6005" y="19150"/>
                  </a:cubicBezTo>
                  <a:close/>
                  <a:moveTo>
                    <a:pt x="6037" y="19150"/>
                  </a:moveTo>
                  <a:lnTo>
                    <a:pt x="6037" y="19150"/>
                  </a:lnTo>
                  <a:cubicBezTo>
                    <a:pt x="6042" y="19150"/>
                    <a:pt x="6045" y="19154"/>
                    <a:pt x="6045" y="19158"/>
                  </a:cubicBezTo>
                  <a:cubicBezTo>
                    <a:pt x="6045" y="19163"/>
                    <a:pt x="6042" y="19166"/>
                    <a:pt x="6037" y="19166"/>
                  </a:cubicBezTo>
                  <a:lnTo>
                    <a:pt x="6037" y="19166"/>
                  </a:lnTo>
                  <a:cubicBezTo>
                    <a:pt x="6033" y="19166"/>
                    <a:pt x="6029" y="19163"/>
                    <a:pt x="6029" y="19158"/>
                  </a:cubicBezTo>
                  <a:cubicBezTo>
                    <a:pt x="6029" y="19154"/>
                    <a:pt x="6033" y="19150"/>
                    <a:pt x="6037" y="19150"/>
                  </a:cubicBezTo>
                  <a:close/>
                  <a:moveTo>
                    <a:pt x="6069" y="19150"/>
                  </a:moveTo>
                  <a:lnTo>
                    <a:pt x="6069" y="19150"/>
                  </a:lnTo>
                  <a:cubicBezTo>
                    <a:pt x="6074" y="19150"/>
                    <a:pt x="6077" y="19154"/>
                    <a:pt x="6077" y="19158"/>
                  </a:cubicBezTo>
                  <a:cubicBezTo>
                    <a:pt x="6077" y="19163"/>
                    <a:pt x="6074" y="19166"/>
                    <a:pt x="6069" y="19166"/>
                  </a:cubicBezTo>
                  <a:lnTo>
                    <a:pt x="6069" y="19166"/>
                  </a:lnTo>
                  <a:cubicBezTo>
                    <a:pt x="6065" y="19166"/>
                    <a:pt x="6061" y="19163"/>
                    <a:pt x="6061" y="19158"/>
                  </a:cubicBezTo>
                  <a:cubicBezTo>
                    <a:pt x="6061" y="19154"/>
                    <a:pt x="6065" y="19150"/>
                    <a:pt x="6069" y="19150"/>
                  </a:cubicBezTo>
                  <a:close/>
                  <a:moveTo>
                    <a:pt x="6101" y="19150"/>
                  </a:moveTo>
                  <a:lnTo>
                    <a:pt x="6101" y="19150"/>
                  </a:lnTo>
                  <a:cubicBezTo>
                    <a:pt x="6106" y="19150"/>
                    <a:pt x="6109" y="19154"/>
                    <a:pt x="6109" y="19158"/>
                  </a:cubicBezTo>
                  <a:cubicBezTo>
                    <a:pt x="6109" y="19163"/>
                    <a:pt x="6106" y="19166"/>
                    <a:pt x="6101" y="19166"/>
                  </a:cubicBezTo>
                  <a:lnTo>
                    <a:pt x="6101" y="19166"/>
                  </a:lnTo>
                  <a:cubicBezTo>
                    <a:pt x="6097" y="19166"/>
                    <a:pt x="6093" y="19163"/>
                    <a:pt x="6093" y="19158"/>
                  </a:cubicBezTo>
                  <a:cubicBezTo>
                    <a:pt x="6093" y="19154"/>
                    <a:pt x="6097" y="19150"/>
                    <a:pt x="6101" y="19150"/>
                  </a:cubicBezTo>
                  <a:close/>
                  <a:moveTo>
                    <a:pt x="6133" y="19150"/>
                  </a:moveTo>
                  <a:lnTo>
                    <a:pt x="6133" y="19150"/>
                  </a:lnTo>
                  <a:cubicBezTo>
                    <a:pt x="6138" y="19150"/>
                    <a:pt x="6141" y="19154"/>
                    <a:pt x="6141" y="19158"/>
                  </a:cubicBezTo>
                  <a:cubicBezTo>
                    <a:pt x="6141" y="19163"/>
                    <a:pt x="6138" y="19166"/>
                    <a:pt x="6133" y="19166"/>
                  </a:cubicBezTo>
                  <a:lnTo>
                    <a:pt x="6133" y="19166"/>
                  </a:lnTo>
                  <a:cubicBezTo>
                    <a:pt x="6129" y="19166"/>
                    <a:pt x="6125" y="19163"/>
                    <a:pt x="6125" y="19158"/>
                  </a:cubicBezTo>
                  <a:cubicBezTo>
                    <a:pt x="6125" y="19154"/>
                    <a:pt x="6129" y="19150"/>
                    <a:pt x="6133" y="19150"/>
                  </a:cubicBezTo>
                  <a:close/>
                  <a:moveTo>
                    <a:pt x="6165" y="19150"/>
                  </a:moveTo>
                  <a:lnTo>
                    <a:pt x="6165" y="19150"/>
                  </a:lnTo>
                  <a:cubicBezTo>
                    <a:pt x="6170" y="19150"/>
                    <a:pt x="6173" y="19154"/>
                    <a:pt x="6173" y="19158"/>
                  </a:cubicBezTo>
                  <a:cubicBezTo>
                    <a:pt x="6173" y="19163"/>
                    <a:pt x="6170" y="19166"/>
                    <a:pt x="6165" y="19166"/>
                  </a:cubicBezTo>
                  <a:lnTo>
                    <a:pt x="6165" y="19166"/>
                  </a:lnTo>
                  <a:cubicBezTo>
                    <a:pt x="6161" y="19166"/>
                    <a:pt x="6157" y="19163"/>
                    <a:pt x="6157" y="19158"/>
                  </a:cubicBezTo>
                  <a:cubicBezTo>
                    <a:pt x="6157" y="19154"/>
                    <a:pt x="6161" y="19150"/>
                    <a:pt x="6165" y="19150"/>
                  </a:cubicBezTo>
                  <a:close/>
                  <a:moveTo>
                    <a:pt x="6197" y="19150"/>
                  </a:moveTo>
                  <a:lnTo>
                    <a:pt x="6197" y="19150"/>
                  </a:lnTo>
                  <a:cubicBezTo>
                    <a:pt x="6202" y="19150"/>
                    <a:pt x="6205" y="19154"/>
                    <a:pt x="6205" y="19158"/>
                  </a:cubicBezTo>
                  <a:cubicBezTo>
                    <a:pt x="6205" y="19163"/>
                    <a:pt x="6202" y="19166"/>
                    <a:pt x="6197" y="19166"/>
                  </a:cubicBezTo>
                  <a:lnTo>
                    <a:pt x="6197" y="19166"/>
                  </a:lnTo>
                  <a:cubicBezTo>
                    <a:pt x="6193" y="19166"/>
                    <a:pt x="6189" y="19163"/>
                    <a:pt x="6189" y="19158"/>
                  </a:cubicBezTo>
                  <a:cubicBezTo>
                    <a:pt x="6189" y="19154"/>
                    <a:pt x="6193" y="19150"/>
                    <a:pt x="6197" y="19150"/>
                  </a:cubicBezTo>
                  <a:close/>
                  <a:moveTo>
                    <a:pt x="6229" y="19150"/>
                  </a:moveTo>
                  <a:lnTo>
                    <a:pt x="6230" y="19150"/>
                  </a:lnTo>
                  <a:cubicBezTo>
                    <a:pt x="6234" y="19150"/>
                    <a:pt x="6238" y="19154"/>
                    <a:pt x="6238" y="19158"/>
                  </a:cubicBezTo>
                  <a:cubicBezTo>
                    <a:pt x="6238" y="19163"/>
                    <a:pt x="6234" y="19166"/>
                    <a:pt x="6230" y="19166"/>
                  </a:cubicBezTo>
                  <a:lnTo>
                    <a:pt x="6229" y="19166"/>
                  </a:lnTo>
                  <a:cubicBezTo>
                    <a:pt x="6225" y="19166"/>
                    <a:pt x="6221" y="19163"/>
                    <a:pt x="6221" y="19158"/>
                  </a:cubicBezTo>
                  <a:cubicBezTo>
                    <a:pt x="6221" y="19154"/>
                    <a:pt x="6225" y="19150"/>
                    <a:pt x="6229" y="19150"/>
                  </a:cubicBezTo>
                  <a:close/>
                  <a:moveTo>
                    <a:pt x="6262" y="19150"/>
                  </a:moveTo>
                  <a:lnTo>
                    <a:pt x="6262" y="19150"/>
                  </a:lnTo>
                  <a:cubicBezTo>
                    <a:pt x="6266" y="19150"/>
                    <a:pt x="6270" y="19154"/>
                    <a:pt x="6270" y="19158"/>
                  </a:cubicBezTo>
                  <a:cubicBezTo>
                    <a:pt x="6270" y="19163"/>
                    <a:pt x="6266" y="19166"/>
                    <a:pt x="6262" y="19166"/>
                  </a:cubicBezTo>
                  <a:lnTo>
                    <a:pt x="6262" y="19166"/>
                  </a:lnTo>
                  <a:cubicBezTo>
                    <a:pt x="6257" y="19166"/>
                    <a:pt x="6254" y="19163"/>
                    <a:pt x="6254" y="19158"/>
                  </a:cubicBezTo>
                  <a:cubicBezTo>
                    <a:pt x="6254" y="19154"/>
                    <a:pt x="6257" y="19150"/>
                    <a:pt x="6262" y="19150"/>
                  </a:cubicBezTo>
                  <a:close/>
                  <a:moveTo>
                    <a:pt x="6294" y="19150"/>
                  </a:moveTo>
                  <a:lnTo>
                    <a:pt x="6294" y="19150"/>
                  </a:lnTo>
                  <a:cubicBezTo>
                    <a:pt x="6298" y="19150"/>
                    <a:pt x="6302" y="19154"/>
                    <a:pt x="6302" y="19158"/>
                  </a:cubicBezTo>
                  <a:cubicBezTo>
                    <a:pt x="6302" y="19163"/>
                    <a:pt x="6298" y="19166"/>
                    <a:pt x="6294" y="19166"/>
                  </a:cubicBezTo>
                  <a:lnTo>
                    <a:pt x="6294" y="19166"/>
                  </a:lnTo>
                  <a:cubicBezTo>
                    <a:pt x="6289" y="19166"/>
                    <a:pt x="6286" y="19163"/>
                    <a:pt x="6286" y="19158"/>
                  </a:cubicBezTo>
                  <a:cubicBezTo>
                    <a:pt x="6286" y="19154"/>
                    <a:pt x="6289" y="19150"/>
                    <a:pt x="6294" y="19150"/>
                  </a:cubicBezTo>
                  <a:close/>
                  <a:moveTo>
                    <a:pt x="6326" y="19150"/>
                  </a:moveTo>
                  <a:lnTo>
                    <a:pt x="6326" y="19150"/>
                  </a:lnTo>
                  <a:cubicBezTo>
                    <a:pt x="6330" y="19150"/>
                    <a:pt x="6334" y="19154"/>
                    <a:pt x="6334" y="19158"/>
                  </a:cubicBezTo>
                  <a:cubicBezTo>
                    <a:pt x="6334" y="19163"/>
                    <a:pt x="6330" y="19166"/>
                    <a:pt x="6326" y="19166"/>
                  </a:cubicBezTo>
                  <a:lnTo>
                    <a:pt x="6326" y="19166"/>
                  </a:lnTo>
                  <a:cubicBezTo>
                    <a:pt x="6321" y="19166"/>
                    <a:pt x="6318" y="19163"/>
                    <a:pt x="6318" y="19158"/>
                  </a:cubicBezTo>
                  <a:cubicBezTo>
                    <a:pt x="6318" y="19154"/>
                    <a:pt x="6321" y="19150"/>
                    <a:pt x="6326" y="19150"/>
                  </a:cubicBezTo>
                  <a:close/>
                  <a:moveTo>
                    <a:pt x="6358" y="19150"/>
                  </a:moveTo>
                  <a:lnTo>
                    <a:pt x="6358" y="19150"/>
                  </a:lnTo>
                  <a:cubicBezTo>
                    <a:pt x="6362" y="19150"/>
                    <a:pt x="6366" y="19154"/>
                    <a:pt x="6366" y="19158"/>
                  </a:cubicBezTo>
                  <a:cubicBezTo>
                    <a:pt x="6366" y="19163"/>
                    <a:pt x="6362" y="19166"/>
                    <a:pt x="6358" y="19166"/>
                  </a:cubicBezTo>
                  <a:lnTo>
                    <a:pt x="6358" y="19166"/>
                  </a:lnTo>
                  <a:cubicBezTo>
                    <a:pt x="6353" y="19166"/>
                    <a:pt x="6350" y="19163"/>
                    <a:pt x="6350" y="19158"/>
                  </a:cubicBezTo>
                  <a:cubicBezTo>
                    <a:pt x="6350" y="19154"/>
                    <a:pt x="6353" y="19150"/>
                    <a:pt x="6358" y="19150"/>
                  </a:cubicBezTo>
                  <a:close/>
                  <a:moveTo>
                    <a:pt x="6390" y="19150"/>
                  </a:moveTo>
                  <a:lnTo>
                    <a:pt x="6390" y="19150"/>
                  </a:lnTo>
                  <a:cubicBezTo>
                    <a:pt x="6394" y="19150"/>
                    <a:pt x="6398" y="19154"/>
                    <a:pt x="6398" y="19158"/>
                  </a:cubicBezTo>
                  <a:cubicBezTo>
                    <a:pt x="6398" y="19163"/>
                    <a:pt x="6394" y="19166"/>
                    <a:pt x="6390" y="19166"/>
                  </a:cubicBezTo>
                  <a:lnTo>
                    <a:pt x="6390" y="19166"/>
                  </a:lnTo>
                  <a:cubicBezTo>
                    <a:pt x="6385" y="19166"/>
                    <a:pt x="6382" y="19163"/>
                    <a:pt x="6382" y="19158"/>
                  </a:cubicBezTo>
                  <a:cubicBezTo>
                    <a:pt x="6382" y="19154"/>
                    <a:pt x="6385" y="19150"/>
                    <a:pt x="6390" y="19150"/>
                  </a:cubicBezTo>
                  <a:close/>
                  <a:moveTo>
                    <a:pt x="6422" y="19150"/>
                  </a:moveTo>
                  <a:lnTo>
                    <a:pt x="6422" y="19150"/>
                  </a:lnTo>
                  <a:cubicBezTo>
                    <a:pt x="6426" y="19150"/>
                    <a:pt x="6430" y="19154"/>
                    <a:pt x="6430" y="19158"/>
                  </a:cubicBezTo>
                  <a:cubicBezTo>
                    <a:pt x="6430" y="19163"/>
                    <a:pt x="6426" y="19166"/>
                    <a:pt x="6422" y="19166"/>
                  </a:cubicBezTo>
                  <a:lnTo>
                    <a:pt x="6422" y="19166"/>
                  </a:lnTo>
                  <a:cubicBezTo>
                    <a:pt x="6417" y="19166"/>
                    <a:pt x="6414" y="19163"/>
                    <a:pt x="6414" y="19158"/>
                  </a:cubicBezTo>
                  <a:cubicBezTo>
                    <a:pt x="6414" y="19154"/>
                    <a:pt x="6417" y="19150"/>
                    <a:pt x="6422" y="19150"/>
                  </a:cubicBezTo>
                  <a:close/>
                  <a:moveTo>
                    <a:pt x="6454" y="19150"/>
                  </a:moveTo>
                  <a:lnTo>
                    <a:pt x="6454" y="19150"/>
                  </a:lnTo>
                  <a:cubicBezTo>
                    <a:pt x="6458" y="19150"/>
                    <a:pt x="6462" y="19154"/>
                    <a:pt x="6462" y="19158"/>
                  </a:cubicBezTo>
                  <a:cubicBezTo>
                    <a:pt x="6462" y="19163"/>
                    <a:pt x="6458" y="19166"/>
                    <a:pt x="6454" y="19166"/>
                  </a:cubicBezTo>
                  <a:lnTo>
                    <a:pt x="6454" y="19166"/>
                  </a:lnTo>
                  <a:cubicBezTo>
                    <a:pt x="6449" y="19166"/>
                    <a:pt x="6446" y="19163"/>
                    <a:pt x="6446" y="19158"/>
                  </a:cubicBezTo>
                  <a:cubicBezTo>
                    <a:pt x="6446" y="19154"/>
                    <a:pt x="6449" y="19150"/>
                    <a:pt x="6454" y="19150"/>
                  </a:cubicBezTo>
                  <a:close/>
                  <a:moveTo>
                    <a:pt x="6486" y="19150"/>
                  </a:moveTo>
                  <a:lnTo>
                    <a:pt x="6486" y="19150"/>
                  </a:lnTo>
                  <a:cubicBezTo>
                    <a:pt x="6490" y="19150"/>
                    <a:pt x="6494" y="19154"/>
                    <a:pt x="6494" y="19158"/>
                  </a:cubicBezTo>
                  <a:cubicBezTo>
                    <a:pt x="6494" y="19163"/>
                    <a:pt x="6490" y="19166"/>
                    <a:pt x="6486" y="19166"/>
                  </a:cubicBezTo>
                  <a:lnTo>
                    <a:pt x="6486" y="19166"/>
                  </a:lnTo>
                  <a:cubicBezTo>
                    <a:pt x="6481" y="19166"/>
                    <a:pt x="6478" y="19163"/>
                    <a:pt x="6478" y="19158"/>
                  </a:cubicBezTo>
                  <a:cubicBezTo>
                    <a:pt x="6478" y="19154"/>
                    <a:pt x="6481" y="19150"/>
                    <a:pt x="6486" y="19150"/>
                  </a:cubicBezTo>
                  <a:close/>
                  <a:moveTo>
                    <a:pt x="6518" y="19150"/>
                  </a:moveTo>
                  <a:lnTo>
                    <a:pt x="6518" y="19150"/>
                  </a:lnTo>
                  <a:cubicBezTo>
                    <a:pt x="6522" y="19150"/>
                    <a:pt x="6526" y="19154"/>
                    <a:pt x="6526" y="19158"/>
                  </a:cubicBezTo>
                  <a:cubicBezTo>
                    <a:pt x="6526" y="19163"/>
                    <a:pt x="6522" y="19166"/>
                    <a:pt x="6518" y="19166"/>
                  </a:cubicBezTo>
                  <a:lnTo>
                    <a:pt x="6518" y="19166"/>
                  </a:lnTo>
                  <a:cubicBezTo>
                    <a:pt x="6513" y="19166"/>
                    <a:pt x="6510" y="19163"/>
                    <a:pt x="6510" y="19158"/>
                  </a:cubicBezTo>
                  <a:cubicBezTo>
                    <a:pt x="6510" y="19154"/>
                    <a:pt x="6513" y="19150"/>
                    <a:pt x="6518" y="19150"/>
                  </a:cubicBezTo>
                  <a:close/>
                  <a:moveTo>
                    <a:pt x="6550" y="19150"/>
                  </a:moveTo>
                  <a:lnTo>
                    <a:pt x="6550" y="19150"/>
                  </a:lnTo>
                  <a:cubicBezTo>
                    <a:pt x="6554" y="19150"/>
                    <a:pt x="6558" y="19154"/>
                    <a:pt x="6558" y="19158"/>
                  </a:cubicBezTo>
                  <a:cubicBezTo>
                    <a:pt x="6558" y="19163"/>
                    <a:pt x="6554" y="19166"/>
                    <a:pt x="6550" y="19166"/>
                  </a:cubicBezTo>
                  <a:lnTo>
                    <a:pt x="6550" y="19166"/>
                  </a:lnTo>
                  <a:cubicBezTo>
                    <a:pt x="6545" y="19166"/>
                    <a:pt x="6542" y="19163"/>
                    <a:pt x="6542" y="19158"/>
                  </a:cubicBezTo>
                  <a:cubicBezTo>
                    <a:pt x="6542" y="19154"/>
                    <a:pt x="6545" y="19150"/>
                    <a:pt x="6550" y="19150"/>
                  </a:cubicBezTo>
                  <a:close/>
                  <a:moveTo>
                    <a:pt x="6582" y="19150"/>
                  </a:moveTo>
                  <a:lnTo>
                    <a:pt x="6582" y="19150"/>
                  </a:lnTo>
                  <a:cubicBezTo>
                    <a:pt x="6586" y="19150"/>
                    <a:pt x="6590" y="19154"/>
                    <a:pt x="6590" y="19158"/>
                  </a:cubicBezTo>
                  <a:cubicBezTo>
                    <a:pt x="6590" y="19163"/>
                    <a:pt x="6586" y="19166"/>
                    <a:pt x="6582" y="19166"/>
                  </a:cubicBezTo>
                  <a:lnTo>
                    <a:pt x="6582" y="19166"/>
                  </a:lnTo>
                  <a:cubicBezTo>
                    <a:pt x="6577" y="19166"/>
                    <a:pt x="6574" y="19163"/>
                    <a:pt x="6574" y="19158"/>
                  </a:cubicBezTo>
                  <a:cubicBezTo>
                    <a:pt x="6574" y="19154"/>
                    <a:pt x="6577" y="19150"/>
                    <a:pt x="6582" y="19150"/>
                  </a:cubicBezTo>
                  <a:close/>
                  <a:moveTo>
                    <a:pt x="6614" y="19150"/>
                  </a:moveTo>
                  <a:lnTo>
                    <a:pt x="6614" y="19150"/>
                  </a:lnTo>
                  <a:cubicBezTo>
                    <a:pt x="6618" y="19150"/>
                    <a:pt x="6622" y="19154"/>
                    <a:pt x="6622" y="19158"/>
                  </a:cubicBezTo>
                  <a:cubicBezTo>
                    <a:pt x="6622" y="19163"/>
                    <a:pt x="6618" y="19166"/>
                    <a:pt x="6614" y="19166"/>
                  </a:cubicBezTo>
                  <a:lnTo>
                    <a:pt x="6614" y="19166"/>
                  </a:lnTo>
                  <a:cubicBezTo>
                    <a:pt x="6609" y="19166"/>
                    <a:pt x="6606" y="19163"/>
                    <a:pt x="6606" y="19158"/>
                  </a:cubicBezTo>
                  <a:cubicBezTo>
                    <a:pt x="6606" y="19154"/>
                    <a:pt x="6609" y="19150"/>
                    <a:pt x="6614" y="19150"/>
                  </a:cubicBezTo>
                  <a:close/>
                  <a:moveTo>
                    <a:pt x="6646" y="19150"/>
                  </a:moveTo>
                  <a:lnTo>
                    <a:pt x="6646" y="19150"/>
                  </a:lnTo>
                  <a:cubicBezTo>
                    <a:pt x="6650" y="19150"/>
                    <a:pt x="6654" y="19154"/>
                    <a:pt x="6654" y="19158"/>
                  </a:cubicBezTo>
                  <a:cubicBezTo>
                    <a:pt x="6654" y="19163"/>
                    <a:pt x="6650" y="19166"/>
                    <a:pt x="6646" y="19166"/>
                  </a:cubicBezTo>
                  <a:lnTo>
                    <a:pt x="6646" y="19166"/>
                  </a:lnTo>
                  <a:cubicBezTo>
                    <a:pt x="6641" y="19166"/>
                    <a:pt x="6638" y="19163"/>
                    <a:pt x="6638" y="19158"/>
                  </a:cubicBezTo>
                  <a:cubicBezTo>
                    <a:pt x="6638" y="19154"/>
                    <a:pt x="6641" y="19150"/>
                    <a:pt x="6646" y="19150"/>
                  </a:cubicBezTo>
                  <a:close/>
                  <a:moveTo>
                    <a:pt x="6678" y="19150"/>
                  </a:moveTo>
                  <a:lnTo>
                    <a:pt x="6678" y="19150"/>
                  </a:lnTo>
                  <a:cubicBezTo>
                    <a:pt x="6682" y="19150"/>
                    <a:pt x="6686" y="19154"/>
                    <a:pt x="6686" y="19158"/>
                  </a:cubicBezTo>
                  <a:cubicBezTo>
                    <a:pt x="6686" y="19163"/>
                    <a:pt x="6682" y="19166"/>
                    <a:pt x="6678" y="19166"/>
                  </a:cubicBezTo>
                  <a:lnTo>
                    <a:pt x="6678" y="19166"/>
                  </a:lnTo>
                  <a:cubicBezTo>
                    <a:pt x="6673" y="19166"/>
                    <a:pt x="6670" y="19163"/>
                    <a:pt x="6670" y="19158"/>
                  </a:cubicBezTo>
                  <a:cubicBezTo>
                    <a:pt x="6670" y="19154"/>
                    <a:pt x="6673" y="19150"/>
                    <a:pt x="6678" y="19150"/>
                  </a:cubicBezTo>
                  <a:close/>
                  <a:moveTo>
                    <a:pt x="6710" y="19150"/>
                  </a:moveTo>
                  <a:lnTo>
                    <a:pt x="6710" y="19150"/>
                  </a:lnTo>
                  <a:cubicBezTo>
                    <a:pt x="6714" y="19150"/>
                    <a:pt x="6718" y="19154"/>
                    <a:pt x="6718" y="19158"/>
                  </a:cubicBezTo>
                  <a:cubicBezTo>
                    <a:pt x="6718" y="19163"/>
                    <a:pt x="6714" y="19166"/>
                    <a:pt x="6710" y="19166"/>
                  </a:cubicBezTo>
                  <a:lnTo>
                    <a:pt x="6710" y="19166"/>
                  </a:lnTo>
                  <a:cubicBezTo>
                    <a:pt x="6705" y="19166"/>
                    <a:pt x="6702" y="19163"/>
                    <a:pt x="6702" y="19158"/>
                  </a:cubicBezTo>
                  <a:cubicBezTo>
                    <a:pt x="6702" y="19154"/>
                    <a:pt x="6705" y="19150"/>
                    <a:pt x="6710" y="19150"/>
                  </a:cubicBezTo>
                  <a:close/>
                  <a:moveTo>
                    <a:pt x="6742" y="19150"/>
                  </a:moveTo>
                  <a:lnTo>
                    <a:pt x="6742" y="19150"/>
                  </a:lnTo>
                  <a:cubicBezTo>
                    <a:pt x="6746" y="19150"/>
                    <a:pt x="6750" y="19154"/>
                    <a:pt x="6750" y="19158"/>
                  </a:cubicBezTo>
                  <a:cubicBezTo>
                    <a:pt x="6750" y="19163"/>
                    <a:pt x="6746" y="19166"/>
                    <a:pt x="6742" y="19166"/>
                  </a:cubicBezTo>
                  <a:lnTo>
                    <a:pt x="6742" y="19166"/>
                  </a:lnTo>
                  <a:cubicBezTo>
                    <a:pt x="6737" y="19166"/>
                    <a:pt x="6734" y="19163"/>
                    <a:pt x="6734" y="19158"/>
                  </a:cubicBezTo>
                  <a:cubicBezTo>
                    <a:pt x="6734" y="19154"/>
                    <a:pt x="6737" y="19150"/>
                    <a:pt x="6742" y="19150"/>
                  </a:cubicBezTo>
                  <a:close/>
                  <a:moveTo>
                    <a:pt x="6774" y="19150"/>
                  </a:moveTo>
                  <a:lnTo>
                    <a:pt x="6774" y="19150"/>
                  </a:lnTo>
                  <a:cubicBezTo>
                    <a:pt x="6778" y="19150"/>
                    <a:pt x="6782" y="19154"/>
                    <a:pt x="6782" y="19158"/>
                  </a:cubicBezTo>
                  <a:cubicBezTo>
                    <a:pt x="6782" y="19163"/>
                    <a:pt x="6778" y="19166"/>
                    <a:pt x="6774" y="19166"/>
                  </a:cubicBezTo>
                  <a:lnTo>
                    <a:pt x="6774" y="19166"/>
                  </a:lnTo>
                  <a:cubicBezTo>
                    <a:pt x="6769" y="19166"/>
                    <a:pt x="6766" y="19163"/>
                    <a:pt x="6766" y="19158"/>
                  </a:cubicBezTo>
                  <a:cubicBezTo>
                    <a:pt x="6766" y="19154"/>
                    <a:pt x="6769" y="19150"/>
                    <a:pt x="6774" y="19150"/>
                  </a:cubicBezTo>
                  <a:close/>
                  <a:moveTo>
                    <a:pt x="6806" y="19150"/>
                  </a:moveTo>
                  <a:lnTo>
                    <a:pt x="6806" y="19150"/>
                  </a:lnTo>
                  <a:cubicBezTo>
                    <a:pt x="6810" y="19150"/>
                    <a:pt x="6814" y="19154"/>
                    <a:pt x="6814" y="19158"/>
                  </a:cubicBezTo>
                  <a:cubicBezTo>
                    <a:pt x="6814" y="19163"/>
                    <a:pt x="6810" y="19166"/>
                    <a:pt x="6806" y="19166"/>
                  </a:cubicBezTo>
                  <a:lnTo>
                    <a:pt x="6806" y="19166"/>
                  </a:lnTo>
                  <a:cubicBezTo>
                    <a:pt x="6801" y="19166"/>
                    <a:pt x="6798" y="19163"/>
                    <a:pt x="6798" y="19158"/>
                  </a:cubicBezTo>
                  <a:cubicBezTo>
                    <a:pt x="6798" y="19154"/>
                    <a:pt x="6801" y="19150"/>
                    <a:pt x="6806" y="19150"/>
                  </a:cubicBezTo>
                  <a:close/>
                  <a:moveTo>
                    <a:pt x="6838" y="19150"/>
                  </a:moveTo>
                  <a:lnTo>
                    <a:pt x="6838" y="19150"/>
                  </a:lnTo>
                  <a:cubicBezTo>
                    <a:pt x="6842" y="19150"/>
                    <a:pt x="6846" y="19154"/>
                    <a:pt x="6846" y="19158"/>
                  </a:cubicBezTo>
                  <a:cubicBezTo>
                    <a:pt x="6846" y="19163"/>
                    <a:pt x="6842" y="19166"/>
                    <a:pt x="6838" y="19166"/>
                  </a:cubicBezTo>
                  <a:lnTo>
                    <a:pt x="6838" y="19166"/>
                  </a:lnTo>
                  <a:cubicBezTo>
                    <a:pt x="6833" y="19166"/>
                    <a:pt x="6830" y="19163"/>
                    <a:pt x="6830" y="19158"/>
                  </a:cubicBezTo>
                  <a:cubicBezTo>
                    <a:pt x="6830" y="19154"/>
                    <a:pt x="6833" y="19150"/>
                    <a:pt x="6838" y="19150"/>
                  </a:cubicBezTo>
                  <a:close/>
                  <a:moveTo>
                    <a:pt x="6870" y="19150"/>
                  </a:moveTo>
                  <a:lnTo>
                    <a:pt x="6870" y="19150"/>
                  </a:lnTo>
                  <a:cubicBezTo>
                    <a:pt x="6874" y="19150"/>
                    <a:pt x="6878" y="19154"/>
                    <a:pt x="6878" y="19158"/>
                  </a:cubicBezTo>
                  <a:cubicBezTo>
                    <a:pt x="6878" y="19163"/>
                    <a:pt x="6874" y="19166"/>
                    <a:pt x="6870" y="19166"/>
                  </a:cubicBezTo>
                  <a:lnTo>
                    <a:pt x="6870" y="19166"/>
                  </a:lnTo>
                  <a:cubicBezTo>
                    <a:pt x="6865" y="19166"/>
                    <a:pt x="6862" y="19163"/>
                    <a:pt x="6862" y="19158"/>
                  </a:cubicBezTo>
                  <a:cubicBezTo>
                    <a:pt x="6862" y="19154"/>
                    <a:pt x="6865" y="19150"/>
                    <a:pt x="6870" y="19150"/>
                  </a:cubicBezTo>
                  <a:close/>
                  <a:moveTo>
                    <a:pt x="6902" y="19150"/>
                  </a:moveTo>
                  <a:lnTo>
                    <a:pt x="6902" y="19150"/>
                  </a:lnTo>
                  <a:cubicBezTo>
                    <a:pt x="6906" y="19150"/>
                    <a:pt x="6910" y="19154"/>
                    <a:pt x="6910" y="19158"/>
                  </a:cubicBezTo>
                  <a:cubicBezTo>
                    <a:pt x="6910" y="19163"/>
                    <a:pt x="6906" y="19166"/>
                    <a:pt x="6902" y="19166"/>
                  </a:cubicBezTo>
                  <a:lnTo>
                    <a:pt x="6902" y="19166"/>
                  </a:lnTo>
                  <a:cubicBezTo>
                    <a:pt x="6897" y="19166"/>
                    <a:pt x="6894" y="19163"/>
                    <a:pt x="6894" y="19158"/>
                  </a:cubicBezTo>
                  <a:cubicBezTo>
                    <a:pt x="6894" y="19154"/>
                    <a:pt x="6897" y="19150"/>
                    <a:pt x="6902" y="19150"/>
                  </a:cubicBezTo>
                  <a:close/>
                  <a:moveTo>
                    <a:pt x="6934" y="19150"/>
                  </a:moveTo>
                  <a:lnTo>
                    <a:pt x="6934" y="19150"/>
                  </a:lnTo>
                  <a:cubicBezTo>
                    <a:pt x="6938" y="19150"/>
                    <a:pt x="6942" y="19154"/>
                    <a:pt x="6942" y="19158"/>
                  </a:cubicBezTo>
                  <a:cubicBezTo>
                    <a:pt x="6942" y="19163"/>
                    <a:pt x="6938" y="19166"/>
                    <a:pt x="6934" y="19166"/>
                  </a:cubicBezTo>
                  <a:lnTo>
                    <a:pt x="6934" y="19166"/>
                  </a:lnTo>
                  <a:cubicBezTo>
                    <a:pt x="6929" y="19166"/>
                    <a:pt x="6926" y="19163"/>
                    <a:pt x="6926" y="19158"/>
                  </a:cubicBezTo>
                  <a:cubicBezTo>
                    <a:pt x="6926" y="19154"/>
                    <a:pt x="6929" y="19150"/>
                    <a:pt x="6934" y="19150"/>
                  </a:cubicBezTo>
                  <a:close/>
                  <a:moveTo>
                    <a:pt x="6966" y="19150"/>
                  </a:moveTo>
                  <a:lnTo>
                    <a:pt x="6966" y="19150"/>
                  </a:lnTo>
                  <a:cubicBezTo>
                    <a:pt x="6970" y="19150"/>
                    <a:pt x="6974" y="19154"/>
                    <a:pt x="6974" y="19158"/>
                  </a:cubicBezTo>
                  <a:cubicBezTo>
                    <a:pt x="6974" y="19163"/>
                    <a:pt x="6970" y="19166"/>
                    <a:pt x="6966" y="19166"/>
                  </a:cubicBezTo>
                  <a:lnTo>
                    <a:pt x="6966" y="19166"/>
                  </a:lnTo>
                  <a:cubicBezTo>
                    <a:pt x="6961" y="19166"/>
                    <a:pt x="6958" y="19163"/>
                    <a:pt x="6958" y="19158"/>
                  </a:cubicBezTo>
                  <a:cubicBezTo>
                    <a:pt x="6958" y="19154"/>
                    <a:pt x="6961" y="19150"/>
                    <a:pt x="6966" y="19150"/>
                  </a:cubicBezTo>
                  <a:close/>
                  <a:moveTo>
                    <a:pt x="6998" y="19150"/>
                  </a:moveTo>
                  <a:lnTo>
                    <a:pt x="6998" y="19150"/>
                  </a:lnTo>
                  <a:cubicBezTo>
                    <a:pt x="7002" y="19150"/>
                    <a:pt x="7006" y="19154"/>
                    <a:pt x="7006" y="19158"/>
                  </a:cubicBezTo>
                  <a:cubicBezTo>
                    <a:pt x="7006" y="19163"/>
                    <a:pt x="7002" y="19166"/>
                    <a:pt x="6998" y="19166"/>
                  </a:cubicBezTo>
                  <a:lnTo>
                    <a:pt x="6998" y="19166"/>
                  </a:lnTo>
                  <a:cubicBezTo>
                    <a:pt x="6993" y="19166"/>
                    <a:pt x="6990" y="19163"/>
                    <a:pt x="6990" y="19158"/>
                  </a:cubicBezTo>
                  <a:cubicBezTo>
                    <a:pt x="6990" y="19154"/>
                    <a:pt x="6993" y="19150"/>
                    <a:pt x="6998" y="19150"/>
                  </a:cubicBezTo>
                  <a:close/>
                  <a:moveTo>
                    <a:pt x="7030" y="19150"/>
                  </a:moveTo>
                  <a:lnTo>
                    <a:pt x="7030" y="19150"/>
                  </a:lnTo>
                  <a:cubicBezTo>
                    <a:pt x="7034" y="19150"/>
                    <a:pt x="7038" y="19154"/>
                    <a:pt x="7038" y="19158"/>
                  </a:cubicBezTo>
                  <a:cubicBezTo>
                    <a:pt x="7038" y="19163"/>
                    <a:pt x="7034" y="19166"/>
                    <a:pt x="7030" y="19166"/>
                  </a:cubicBezTo>
                  <a:lnTo>
                    <a:pt x="7030" y="19166"/>
                  </a:lnTo>
                  <a:cubicBezTo>
                    <a:pt x="7025" y="19166"/>
                    <a:pt x="7022" y="19163"/>
                    <a:pt x="7022" y="19158"/>
                  </a:cubicBezTo>
                  <a:cubicBezTo>
                    <a:pt x="7022" y="19154"/>
                    <a:pt x="7025" y="19150"/>
                    <a:pt x="7030" y="19150"/>
                  </a:cubicBezTo>
                  <a:close/>
                  <a:moveTo>
                    <a:pt x="7062" y="19150"/>
                  </a:moveTo>
                  <a:lnTo>
                    <a:pt x="7062" y="19150"/>
                  </a:lnTo>
                  <a:cubicBezTo>
                    <a:pt x="7066" y="19150"/>
                    <a:pt x="7070" y="19154"/>
                    <a:pt x="7070" y="19158"/>
                  </a:cubicBezTo>
                  <a:cubicBezTo>
                    <a:pt x="7070" y="19163"/>
                    <a:pt x="7066" y="19166"/>
                    <a:pt x="7062" y="19166"/>
                  </a:cubicBezTo>
                  <a:lnTo>
                    <a:pt x="7062" y="19166"/>
                  </a:lnTo>
                  <a:cubicBezTo>
                    <a:pt x="7057" y="19166"/>
                    <a:pt x="7054" y="19163"/>
                    <a:pt x="7054" y="19158"/>
                  </a:cubicBezTo>
                  <a:cubicBezTo>
                    <a:pt x="7054" y="19154"/>
                    <a:pt x="7057" y="19150"/>
                    <a:pt x="7062" y="19150"/>
                  </a:cubicBezTo>
                  <a:close/>
                  <a:moveTo>
                    <a:pt x="7094" y="19150"/>
                  </a:moveTo>
                  <a:lnTo>
                    <a:pt x="7094" y="19150"/>
                  </a:lnTo>
                  <a:cubicBezTo>
                    <a:pt x="7098" y="19150"/>
                    <a:pt x="7102" y="19154"/>
                    <a:pt x="7102" y="19158"/>
                  </a:cubicBezTo>
                  <a:cubicBezTo>
                    <a:pt x="7102" y="19163"/>
                    <a:pt x="7098" y="19166"/>
                    <a:pt x="7094" y="19166"/>
                  </a:cubicBezTo>
                  <a:lnTo>
                    <a:pt x="7094" y="19166"/>
                  </a:lnTo>
                  <a:cubicBezTo>
                    <a:pt x="7089" y="19166"/>
                    <a:pt x="7086" y="19163"/>
                    <a:pt x="7086" y="19158"/>
                  </a:cubicBezTo>
                  <a:cubicBezTo>
                    <a:pt x="7086" y="19154"/>
                    <a:pt x="7089" y="19150"/>
                    <a:pt x="7094" y="19150"/>
                  </a:cubicBezTo>
                  <a:close/>
                  <a:moveTo>
                    <a:pt x="7126" y="19150"/>
                  </a:moveTo>
                  <a:lnTo>
                    <a:pt x="7126" y="19150"/>
                  </a:lnTo>
                  <a:cubicBezTo>
                    <a:pt x="7130" y="19150"/>
                    <a:pt x="7134" y="19154"/>
                    <a:pt x="7134" y="19158"/>
                  </a:cubicBezTo>
                  <a:cubicBezTo>
                    <a:pt x="7134" y="19163"/>
                    <a:pt x="7130" y="19166"/>
                    <a:pt x="7126" y="19166"/>
                  </a:cubicBezTo>
                  <a:lnTo>
                    <a:pt x="7126" y="19166"/>
                  </a:lnTo>
                  <a:cubicBezTo>
                    <a:pt x="7122" y="19166"/>
                    <a:pt x="7118" y="19163"/>
                    <a:pt x="7118" y="19158"/>
                  </a:cubicBezTo>
                  <a:cubicBezTo>
                    <a:pt x="7118" y="19154"/>
                    <a:pt x="7122" y="19150"/>
                    <a:pt x="7126" y="19150"/>
                  </a:cubicBezTo>
                  <a:close/>
                  <a:moveTo>
                    <a:pt x="7158" y="19150"/>
                  </a:moveTo>
                  <a:lnTo>
                    <a:pt x="7158" y="19150"/>
                  </a:lnTo>
                  <a:cubicBezTo>
                    <a:pt x="7162" y="19150"/>
                    <a:pt x="7166" y="19154"/>
                    <a:pt x="7166" y="19158"/>
                  </a:cubicBezTo>
                  <a:cubicBezTo>
                    <a:pt x="7166" y="19163"/>
                    <a:pt x="7162" y="19166"/>
                    <a:pt x="7158" y="19166"/>
                  </a:cubicBezTo>
                  <a:lnTo>
                    <a:pt x="7158" y="19166"/>
                  </a:lnTo>
                  <a:cubicBezTo>
                    <a:pt x="7154" y="19166"/>
                    <a:pt x="7150" y="19163"/>
                    <a:pt x="7150" y="19158"/>
                  </a:cubicBezTo>
                  <a:cubicBezTo>
                    <a:pt x="7150" y="19154"/>
                    <a:pt x="7154" y="19150"/>
                    <a:pt x="7158" y="19150"/>
                  </a:cubicBezTo>
                  <a:close/>
                  <a:moveTo>
                    <a:pt x="7190" y="19150"/>
                  </a:moveTo>
                  <a:lnTo>
                    <a:pt x="7190" y="19150"/>
                  </a:lnTo>
                  <a:cubicBezTo>
                    <a:pt x="7194" y="19150"/>
                    <a:pt x="7198" y="19154"/>
                    <a:pt x="7198" y="19158"/>
                  </a:cubicBezTo>
                  <a:cubicBezTo>
                    <a:pt x="7198" y="19163"/>
                    <a:pt x="7194" y="19166"/>
                    <a:pt x="7190" y="19166"/>
                  </a:cubicBezTo>
                  <a:lnTo>
                    <a:pt x="7190" y="19166"/>
                  </a:lnTo>
                  <a:cubicBezTo>
                    <a:pt x="7186" y="19166"/>
                    <a:pt x="7182" y="19163"/>
                    <a:pt x="7182" y="19158"/>
                  </a:cubicBezTo>
                  <a:cubicBezTo>
                    <a:pt x="7182" y="19154"/>
                    <a:pt x="7186" y="19150"/>
                    <a:pt x="7190" y="19150"/>
                  </a:cubicBezTo>
                  <a:close/>
                  <a:moveTo>
                    <a:pt x="7222" y="19150"/>
                  </a:moveTo>
                  <a:lnTo>
                    <a:pt x="7222" y="19150"/>
                  </a:lnTo>
                  <a:cubicBezTo>
                    <a:pt x="7226" y="19150"/>
                    <a:pt x="7230" y="19154"/>
                    <a:pt x="7230" y="19158"/>
                  </a:cubicBezTo>
                  <a:cubicBezTo>
                    <a:pt x="7230" y="19163"/>
                    <a:pt x="7226" y="19166"/>
                    <a:pt x="7222" y="19166"/>
                  </a:cubicBezTo>
                  <a:lnTo>
                    <a:pt x="7222" y="19166"/>
                  </a:lnTo>
                  <a:cubicBezTo>
                    <a:pt x="7218" y="19166"/>
                    <a:pt x="7214" y="19163"/>
                    <a:pt x="7214" y="19158"/>
                  </a:cubicBezTo>
                  <a:cubicBezTo>
                    <a:pt x="7214" y="19154"/>
                    <a:pt x="7218" y="19150"/>
                    <a:pt x="7222" y="19150"/>
                  </a:cubicBezTo>
                  <a:close/>
                  <a:moveTo>
                    <a:pt x="7254" y="19150"/>
                  </a:moveTo>
                  <a:lnTo>
                    <a:pt x="7254" y="19150"/>
                  </a:lnTo>
                  <a:cubicBezTo>
                    <a:pt x="7258" y="19150"/>
                    <a:pt x="7262" y="19154"/>
                    <a:pt x="7262" y="19158"/>
                  </a:cubicBezTo>
                  <a:cubicBezTo>
                    <a:pt x="7262" y="19163"/>
                    <a:pt x="7258" y="19166"/>
                    <a:pt x="7254" y="19166"/>
                  </a:cubicBezTo>
                  <a:lnTo>
                    <a:pt x="7254" y="19166"/>
                  </a:lnTo>
                  <a:cubicBezTo>
                    <a:pt x="7250" y="19166"/>
                    <a:pt x="7246" y="19163"/>
                    <a:pt x="7246" y="19158"/>
                  </a:cubicBezTo>
                  <a:cubicBezTo>
                    <a:pt x="7246" y="19154"/>
                    <a:pt x="7250" y="19150"/>
                    <a:pt x="7254" y="19150"/>
                  </a:cubicBezTo>
                  <a:close/>
                  <a:moveTo>
                    <a:pt x="7286" y="19150"/>
                  </a:moveTo>
                  <a:lnTo>
                    <a:pt x="7286" y="19150"/>
                  </a:lnTo>
                  <a:cubicBezTo>
                    <a:pt x="7290" y="19150"/>
                    <a:pt x="7294" y="19154"/>
                    <a:pt x="7294" y="19158"/>
                  </a:cubicBezTo>
                  <a:cubicBezTo>
                    <a:pt x="7294" y="19163"/>
                    <a:pt x="7290" y="19166"/>
                    <a:pt x="7286" y="19166"/>
                  </a:cubicBezTo>
                  <a:lnTo>
                    <a:pt x="7286" y="19166"/>
                  </a:lnTo>
                  <a:cubicBezTo>
                    <a:pt x="7282" y="19166"/>
                    <a:pt x="7278" y="19163"/>
                    <a:pt x="7278" y="19158"/>
                  </a:cubicBezTo>
                  <a:cubicBezTo>
                    <a:pt x="7278" y="19154"/>
                    <a:pt x="7282" y="19150"/>
                    <a:pt x="7286" y="19150"/>
                  </a:cubicBezTo>
                  <a:close/>
                  <a:moveTo>
                    <a:pt x="7318" y="19150"/>
                  </a:moveTo>
                  <a:lnTo>
                    <a:pt x="7318" y="19150"/>
                  </a:lnTo>
                  <a:cubicBezTo>
                    <a:pt x="7322" y="19150"/>
                    <a:pt x="7326" y="19154"/>
                    <a:pt x="7326" y="19158"/>
                  </a:cubicBezTo>
                  <a:cubicBezTo>
                    <a:pt x="7326" y="19163"/>
                    <a:pt x="7322" y="19166"/>
                    <a:pt x="7318" y="19166"/>
                  </a:cubicBezTo>
                  <a:lnTo>
                    <a:pt x="7318" y="19166"/>
                  </a:lnTo>
                  <a:cubicBezTo>
                    <a:pt x="7314" y="19166"/>
                    <a:pt x="7310" y="19163"/>
                    <a:pt x="7310" y="19158"/>
                  </a:cubicBezTo>
                  <a:cubicBezTo>
                    <a:pt x="7310" y="19154"/>
                    <a:pt x="7314" y="19150"/>
                    <a:pt x="7318" y="19150"/>
                  </a:cubicBezTo>
                  <a:close/>
                  <a:moveTo>
                    <a:pt x="7350" y="19150"/>
                  </a:moveTo>
                  <a:lnTo>
                    <a:pt x="7350" y="19150"/>
                  </a:lnTo>
                  <a:cubicBezTo>
                    <a:pt x="7354" y="19150"/>
                    <a:pt x="7358" y="19154"/>
                    <a:pt x="7358" y="19158"/>
                  </a:cubicBezTo>
                  <a:cubicBezTo>
                    <a:pt x="7358" y="19163"/>
                    <a:pt x="7354" y="19166"/>
                    <a:pt x="7350" y="19166"/>
                  </a:cubicBezTo>
                  <a:lnTo>
                    <a:pt x="7350" y="19166"/>
                  </a:lnTo>
                  <a:cubicBezTo>
                    <a:pt x="7346" y="19166"/>
                    <a:pt x="7342" y="19163"/>
                    <a:pt x="7342" y="19158"/>
                  </a:cubicBezTo>
                  <a:cubicBezTo>
                    <a:pt x="7342" y="19154"/>
                    <a:pt x="7346" y="19150"/>
                    <a:pt x="7350" y="19150"/>
                  </a:cubicBezTo>
                  <a:close/>
                  <a:moveTo>
                    <a:pt x="7382" y="19150"/>
                  </a:moveTo>
                  <a:lnTo>
                    <a:pt x="7382" y="19150"/>
                  </a:lnTo>
                  <a:cubicBezTo>
                    <a:pt x="7386" y="19150"/>
                    <a:pt x="7390" y="19154"/>
                    <a:pt x="7390" y="19158"/>
                  </a:cubicBezTo>
                  <a:cubicBezTo>
                    <a:pt x="7390" y="19163"/>
                    <a:pt x="7386" y="19166"/>
                    <a:pt x="7382" y="19166"/>
                  </a:cubicBezTo>
                  <a:lnTo>
                    <a:pt x="7382" y="19166"/>
                  </a:lnTo>
                  <a:cubicBezTo>
                    <a:pt x="7378" y="19166"/>
                    <a:pt x="7374" y="19163"/>
                    <a:pt x="7374" y="19158"/>
                  </a:cubicBezTo>
                  <a:cubicBezTo>
                    <a:pt x="7374" y="19154"/>
                    <a:pt x="7378" y="19150"/>
                    <a:pt x="7382" y="19150"/>
                  </a:cubicBezTo>
                  <a:close/>
                  <a:moveTo>
                    <a:pt x="7414" y="19150"/>
                  </a:moveTo>
                  <a:lnTo>
                    <a:pt x="7414" y="19150"/>
                  </a:lnTo>
                  <a:cubicBezTo>
                    <a:pt x="7419" y="19150"/>
                    <a:pt x="7422" y="19154"/>
                    <a:pt x="7422" y="19158"/>
                  </a:cubicBezTo>
                  <a:cubicBezTo>
                    <a:pt x="7422" y="19163"/>
                    <a:pt x="7419" y="19166"/>
                    <a:pt x="7414" y="19166"/>
                  </a:cubicBezTo>
                  <a:lnTo>
                    <a:pt x="7414" y="19166"/>
                  </a:lnTo>
                  <a:cubicBezTo>
                    <a:pt x="7410" y="19166"/>
                    <a:pt x="7406" y="19163"/>
                    <a:pt x="7406" y="19158"/>
                  </a:cubicBezTo>
                  <a:cubicBezTo>
                    <a:pt x="7406" y="19154"/>
                    <a:pt x="7410" y="19150"/>
                    <a:pt x="7414" y="19150"/>
                  </a:cubicBezTo>
                  <a:close/>
                  <a:moveTo>
                    <a:pt x="7446" y="19150"/>
                  </a:moveTo>
                  <a:lnTo>
                    <a:pt x="7446" y="19150"/>
                  </a:lnTo>
                  <a:cubicBezTo>
                    <a:pt x="7451" y="19150"/>
                    <a:pt x="7454" y="19154"/>
                    <a:pt x="7454" y="19158"/>
                  </a:cubicBezTo>
                  <a:cubicBezTo>
                    <a:pt x="7454" y="19163"/>
                    <a:pt x="7451" y="19166"/>
                    <a:pt x="7446" y="19166"/>
                  </a:cubicBezTo>
                  <a:lnTo>
                    <a:pt x="7446" y="19166"/>
                  </a:lnTo>
                  <a:cubicBezTo>
                    <a:pt x="7442" y="19166"/>
                    <a:pt x="7438" y="19163"/>
                    <a:pt x="7438" y="19158"/>
                  </a:cubicBezTo>
                  <a:cubicBezTo>
                    <a:pt x="7438" y="19154"/>
                    <a:pt x="7442" y="19150"/>
                    <a:pt x="7446" y="19150"/>
                  </a:cubicBezTo>
                  <a:close/>
                  <a:moveTo>
                    <a:pt x="7478" y="19150"/>
                  </a:moveTo>
                  <a:lnTo>
                    <a:pt x="7478" y="19150"/>
                  </a:lnTo>
                  <a:cubicBezTo>
                    <a:pt x="7483" y="19150"/>
                    <a:pt x="7486" y="19154"/>
                    <a:pt x="7486" y="19158"/>
                  </a:cubicBezTo>
                  <a:cubicBezTo>
                    <a:pt x="7486" y="19163"/>
                    <a:pt x="7483" y="19166"/>
                    <a:pt x="7478" y="19166"/>
                  </a:cubicBezTo>
                  <a:lnTo>
                    <a:pt x="7478" y="19166"/>
                  </a:lnTo>
                  <a:cubicBezTo>
                    <a:pt x="7474" y="19166"/>
                    <a:pt x="7470" y="19163"/>
                    <a:pt x="7470" y="19158"/>
                  </a:cubicBezTo>
                  <a:cubicBezTo>
                    <a:pt x="7470" y="19154"/>
                    <a:pt x="7474" y="19150"/>
                    <a:pt x="7478" y="19150"/>
                  </a:cubicBezTo>
                  <a:close/>
                  <a:moveTo>
                    <a:pt x="7510" y="19150"/>
                  </a:moveTo>
                  <a:lnTo>
                    <a:pt x="7510" y="19150"/>
                  </a:lnTo>
                  <a:cubicBezTo>
                    <a:pt x="7515" y="19150"/>
                    <a:pt x="7518" y="19154"/>
                    <a:pt x="7518" y="19158"/>
                  </a:cubicBezTo>
                  <a:cubicBezTo>
                    <a:pt x="7518" y="19163"/>
                    <a:pt x="7515" y="19166"/>
                    <a:pt x="7510" y="19166"/>
                  </a:cubicBezTo>
                  <a:lnTo>
                    <a:pt x="7510" y="19166"/>
                  </a:lnTo>
                  <a:cubicBezTo>
                    <a:pt x="7506" y="19166"/>
                    <a:pt x="7502" y="19163"/>
                    <a:pt x="7502" y="19158"/>
                  </a:cubicBezTo>
                  <a:cubicBezTo>
                    <a:pt x="7502" y="19154"/>
                    <a:pt x="7506" y="19150"/>
                    <a:pt x="7510" y="19150"/>
                  </a:cubicBezTo>
                  <a:close/>
                  <a:moveTo>
                    <a:pt x="7542" y="19150"/>
                  </a:moveTo>
                  <a:lnTo>
                    <a:pt x="7542" y="19150"/>
                  </a:lnTo>
                  <a:cubicBezTo>
                    <a:pt x="7547" y="19150"/>
                    <a:pt x="7550" y="19154"/>
                    <a:pt x="7550" y="19158"/>
                  </a:cubicBezTo>
                  <a:cubicBezTo>
                    <a:pt x="7550" y="19163"/>
                    <a:pt x="7547" y="19166"/>
                    <a:pt x="7542" y="19166"/>
                  </a:cubicBezTo>
                  <a:lnTo>
                    <a:pt x="7542" y="19166"/>
                  </a:lnTo>
                  <a:cubicBezTo>
                    <a:pt x="7538" y="19166"/>
                    <a:pt x="7534" y="19163"/>
                    <a:pt x="7534" y="19158"/>
                  </a:cubicBezTo>
                  <a:cubicBezTo>
                    <a:pt x="7534" y="19154"/>
                    <a:pt x="7538" y="19150"/>
                    <a:pt x="7542" y="19150"/>
                  </a:cubicBezTo>
                  <a:close/>
                  <a:moveTo>
                    <a:pt x="7574" y="19150"/>
                  </a:moveTo>
                  <a:lnTo>
                    <a:pt x="7574" y="19150"/>
                  </a:lnTo>
                  <a:cubicBezTo>
                    <a:pt x="7579" y="19150"/>
                    <a:pt x="7582" y="19154"/>
                    <a:pt x="7582" y="19158"/>
                  </a:cubicBezTo>
                  <a:cubicBezTo>
                    <a:pt x="7582" y="19163"/>
                    <a:pt x="7579" y="19166"/>
                    <a:pt x="7574" y="19166"/>
                  </a:cubicBezTo>
                  <a:lnTo>
                    <a:pt x="7574" y="19166"/>
                  </a:lnTo>
                  <a:cubicBezTo>
                    <a:pt x="7570" y="19166"/>
                    <a:pt x="7566" y="19163"/>
                    <a:pt x="7566" y="19158"/>
                  </a:cubicBezTo>
                  <a:cubicBezTo>
                    <a:pt x="7566" y="19154"/>
                    <a:pt x="7570" y="19150"/>
                    <a:pt x="7574" y="19150"/>
                  </a:cubicBezTo>
                  <a:close/>
                  <a:moveTo>
                    <a:pt x="7606" y="19150"/>
                  </a:moveTo>
                  <a:lnTo>
                    <a:pt x="7606" y="19150"/>
                  </a:lnTo>
                  <a:cubicBezTo>
                    <a:pt x="7611" y="19150"/>
                    <a:pt x="7614" y="19154"/>
                    <a:pt x="7614" y="19158"/>
                  </a:cubicBezTo>
                  <a:cubicBezTo>
                    <a:pt x="7614" y="19163"/>
                    <a:pt x="7611" y="19166"/>
                    <a:pt x="7606" y="19166"/>
                  </a:cubicBezTo>
                  <a:lnTo>
                    <a:pt x="7606" y="19166"/>
                  </a:lnTo>
                  <a:cubicBezTo>
                    <a:pt x="7602" y="19166"/>
                    <a:pt x="7598" y="19163"/>
                    <a:pt x="7598" y="19158"/>
                  </a:cubicBezTo>
                  <a:cubicBezTo>
                    <a:pt x="7598" y="19154"/>
                    <a:pt x="7602" y="19150"/>
                    <a:pt x="7606" y="19150"/>
                  </a:cubicBezTo>
                  <a:close/>
                  <a:moveTo>
                    <a:pt x="7638" y="19150"/>
                  </a:moveTo>
                  <a:lnTo>
                    <a:pt x="7638" y="19150"/>
                  </a:lnTo>
                  <a:cubicBezTo>
                    <a:pt x="7643" y="19150"/>
                    <a:pt x="7646" y="19154"/>
                    <a:pt x="7646" y="19158"/>
                  </a:cubicBezTo>
                  <a:cubicBezTo>
                    <a:pt x="7646" y="19163"/>
                    <a:pt x="7643" y="19166"/>
                    <a:pt x="7638" y="19166"/>
                  </a:cubicBezTo>
                  <a:lnTo>
                    <a:pt x="7638" y="19166"/>
                  </a:lnTo>
                  <a:cubicBezTo>
                    <a:pt x="7634" y="19166"/>
                    <a:pt x="7630" y="19163"/>
                    <a:pt x="7630" y="19158"/>
                  </a:cubicBezTo>
                  <a:cubicBezTo>
                    <a:pt x="7630" y="19154"/>
                    <a:pt x="7634" y="19150"/>
                    <a:pt x="7638" y="19150"/>
                  </a:cubicBezTo>
                  <a:close/>
                  <a:moveTo>
                    <a:pt x="7670" y="19150"/>
                  </a:moveTo>
                  <a:lnTo>
                    <a:pt x="7670" y="19150"/>
                  </a:lnTo>
                  <a:cubicBezTo>
                    <a:pt x="7675" y="19150"/>
                    <a:pt x="7678" y="19154"/>
                    <a:pt x="7678" y="19158"/>
                  </a:cubicBezTo>
                  <a:cubicBezTo>
                    <a:pt x="7678" y="19163"/>
                    <a:pt x="7675" y="19166"/>
                    <a:pt x="7670" y="19166"/>
                  </a:cubicBezTo>
                  <a:lnTo>
                    <a:pt x="7670" y="19166"/>
                  </a:lnTo>
                  <a:cubicBezTo>
                    <a:pt x="7666" y="19166"/>
                    <a:pt x="7662" y="19163"/>
                    <a:pt x="7662" y="19158"/>
                  </a:cubicBezTo>
                  <a:cubicBezTo>
                    <a:pt x="7662" y="19154"/>
                    <a:pt x="7666" y="19150"/>
                    <a:pt x="7670" y="19150"/>
                  </a:cubicBezTo>
                  <a:close/>
                  <a:moveTo>
                    <a:pt x="7702" y="19150"/>
                  </a:moveTo>
                  <a:lnTo>
                    <a:pt x="7702" y="19150"/>
                  </a:lnTo>
                  <a:cubicBezTo>
                    <a:pt x="7707" y="19150"/>
                    <a:pt x="7710" y="19154"/>
                    <a:pt x="7710" y="19158"/>
                  </a:cubicBezTo>
                  <a:cubicBezTo>
                    <a:pt x="7710" y="19163"/>
                    <a:pt x="7707" y="19166"/>
                    <a:pt x="7702" y="19166"/>
                  </a:cubicBezTo>
                  <a:lnTo>
                    <a:pt x="7702" y="19166"/>
                  </a:lnTo>
                  <a:cubicBezTo>
                    <a:pt x="7698" y="19166"/>
                    <a:pt x="7694" y="19163"/>
                    <a:pt x="7694" y="19158"/>
                  </a:cubicBezTo>
                  <a:cubicBezTo>
                    <a:pt x="7694" y="19154"/>
                    <a:pt x="7698" y="19150"/>
                    <a:pt x="7702" y="19150"/>
                  </a:cubicBezTo>
                  <a:close/>
                  <a:moveTo>
                    <a:pt x="7734" y="19150"/>
                  </a:moveTo>
                  <a:lnTo>
                    <a:pt x="7734" y="19150"/>
                  </a:lnTo>
                  <a:cubicBezTo>
                    <a:pt x="7739" y="19150"/>
                    <a:pt x="7742" y="19154"/>
                    <a:pt x="7742" y="19158"/>
                  </a:cubicBezTo>
                  <a:cubicBezTo>
                    <a:pt x="7742" y="19163"/>
                    <a:pt x="7739" y="19166"/>
                    <a:pt x="7734" y="19166"/>
                  </a:cubicBezTo>
                  <a:lnTo>
                    <a:pt x="7734" y="19166"/>
                  </a:lnTo>
                  <a:cubicBezTo>
                    <a:pt x="7730" y="19166"/>
                    <a:pt x="7726" y="19163"/>
                    <a:pt x="7726" y="19158"/>
                  </a:cubicBezTo>
                  <a:cubicBezTo>
                    <a:pt x="7726" y="19154"/>
                    <a:pt x="7730" y="19150"/>
                    <a:pt x="7734" y="19150"/>
                  </a:cubicBezTo>
                  <a:close/>
                  <a:moveTo>
                    <a:pt x="7766" y="19150"/>
                  </a:moveTo>
                  <a:lnTo>
                    <a:pt x="7766" y="19150"/>
                  </a:lnTo>
                  <a:cubicBezTo>
                    <a:pt x="7771" y="19150"/>
                    <a:pt x="7774" y="19154"/>
                    <a:pt x="7774" y="19158"/>
                  </a:cubicBezTo>
                  <a:cubicBezTo>
                    <a:pt x="7774" y="19163"/>
                    <a:pt x="7771" y="19166"/>
                    <a:pt x="7766" y="19166"/>
                  </a:cubicBezTo>
                  <a:lnTo>
                    <a:pt x="7766" y="19166"/>
                  </a:lnTo>
                  <a:cubicBezTo>
                    <a:pt x="7762" y="19166"/>
                    <a:pt x="7758" y="19163"/>
                    <a:pt x="7758" y="19158"/>
                  </a:cubicBezTo>
                  <a:cubicBezTo>
                    <a:pt x="7758" y="19154"/>
                    <a:pt x="7762" y="19150"/>
                    <a:pt x="7766" y="19150"/>
                  </a:cubicBezTo>
                  <a:close/>
                  <a:moveTo>
                    <a:pt x="7798" y="19150"/>
                  </a:moveTo>
                  <a:lnTo>
                    <a:pt x="7798" y="19150"/>
                  </a:lnTo>
                  <a:cubicBezTo>
                    <a:pt x="7803" y="19150"/>
                    <a:pt x="7806" y="19154"/>
                    <a:pt x="7806" y="19158"/>
                  </a:cubicBezTo>
                  <a:cubicBezTo>
                    <a:pt x="7806" y="19163"/>
                    <a:pt x="7803" y="19166"/>
                    <a:pt x="7798" y="19166"/>
                  </a:cubicBezTo>
                  <a:lnTo>
                    <a:pt x="7798" y="19166"/>
                  </a:lnTo>
                  <a:cubicBezTo>
                    <a:pt x="7794" y="19166"/>
                    <a:pt x="7790" y="19163"/>
                    <a:pt x="7790" y="19158"/>
                  </a:cubicBezTo>
                  <a:cubicBezTo>
                    <a:pt x="7790" y="19154"/>
                    <a:pt x="7794" y="19150"/>
                    <a:pt x="7798" y="19150"/>
                  </a:cubicBezTo>
                  <a:close/>
                  <a:moveTo>
                    <a:pt x="7830" y="19150"/>
                  </a:moveTo>
                  <a:lnTo>
                    <a:pt x="7830" y="19150"/>
                  </a:lnTo>
                  <a:cubicBezTo>
                    <a:pt x="7835" y="19150"/>
                    <a:pt x="7838" y="19154"/>
                    <a:pt x="7838" y="19158"/>
                  </a:cubicBezTo>
                  <a:cubicBezTo>
                    <a:pt x="7838" y="19163"/>
                    <a:pt x="7835" y="19166"/>
                    <a:pt x="7830" y="19166"/>
                  </a:cubicBezTo>
                  <a:lnTo>
                    <a:pt x="7830" y="19166"/>
                  </a:lnTo>
                  <a:cubicBezTo>
                    <a:pt x="7826" y="19166"/>
                    <a:pt x="7822" y="19163"/>
                    <a:pt x="7822" y="19158"/>
                  </a:cubicBezTo>
                  <a:cubicBezTo>
                    <a:pt x="7822" y="19154"/>
                    <a:pt x="7826" y="19150"/>
                    <a:pt x="7830" y="19150"/>
                  </a:cubicBezTo>
                  <a:close/>
                  <a:moveTo>
                    <a:pt x="7862" y="19150"/>
                  </a:moveTo>
                  <a:lnTo>
                    <a:pt x="7862" y="19150"/>
                  </a:lnTo>
                  <a:cubicBezTo>
                    <a:pt x="7867" y="19150"/>
                    <a:pt x="7870" y="19154"/>
                    <a:pt x="7870" y="19158"/>
                  </a:cubicBezTo>
                  <a:cubicBezTo>
                    <a:pt x="7870" y="19163"/>
                    <a:pt x="7867" y="19166"/>
                    <a:pt x="7862" y="19166"/>
                  </a:cubicBezTo>
                  <a:lnTo>
                    <a:pt x="7862" y="19166"/>
                  </a:lnTo>
                  <a:cubicBezTo>
                    <a:pt x="7858" y="19166"/>
                    <a:pt x="7854" y="19163"/>
                    <a:pt x="7854" y="19158"/>
                  </a:cubicBezTo>
                  <a:cubicBezTo>
                    <a:pt x="7854" y="19154"/>
                    <a:pt x="7858" y="19150"/>
                    <a:pt x="7862" y="19150"/>
                  </a:cubicBezTo>
                  <a:close/>
                  <a:moveTo>
                    <a:pt x="7894" y="19150"/>
                  </a:moveTo>
                  <a:lnTo>
                    <a:pt x="7894" y="19150"/>
                  </a:lnTo>
                  <a:cubicBezTo>
                    <a:pt x="7899" y="19150"/>
                    <a:pt x="7902" y="19154"/>
                    <a:pt x="7902" y="19158"/>
                  </a:cubicBezTo>
                  <a:cubicBezTo>
                    <a:pt x="7902" y="19163"/>
                    <a:pt x="7899" y="19166"/>
                    <a:pt x="7894" y="19166"/>
                  </a:cubicBezTo>
                  <a:lnTo>
                    <a:pt x="7894" y="19166"/>
                  </a:lnTo>
                  <a:cubicBezTo>
                    <a:pt x="7890" y="19166"/>
                    <a:pt x="7886" y="19163"/>
                    <a:pt x="7886" y="19158"/>
                  </a:cubicBezTo>
                  <a:cubicBezTo>
                    <a:pt x="7886" y="19154"/>
                    <a:pt x="7890" y="19150"/>
                    <a:pt x="7894" y="19150"/>
                  </a:cubicBezTo>
                  <a:close/>
                  <a:moveTo>
                    <a:pt x="7926" y="19150"/>
                  </a:moveTo>
                  <a:lnTo>
                    <a:pt x="7926" y="19150"/>
                  </a:lnTo>
                  <a:cubicBezTo>
                    <a:pt x="7931" y="19150"/>
                    <a:pt x="7934" y="19154"/>
                    <a:pt x="7934" y="19158"/>
                  </a:cubicBezTo>
                  <a:cubicBezTo>
                    <a:pt x="7934" y="19163"/>
                    <a:pt x="7931" y="19166"/>
                    <a:pt x="7926" y="19166"/>
                  </a:cubicBezTo>
                  <a:lnTo>
                    <a:pt x="7926" y="19166"/>
                  </a:lnTo>
                  <a:cubicBezTo>
                    <a:pt x="7922" y="19166"/>
                    <a:pt x="7918" y="19163"/>
                    <a:pt x="7918" y="19158"/>
                  </a:cubicBezTo>
                  <a:cubicBezTo>
                    <a:pt x="7918" y="19154"/>
                    <a:pt x="7922" y="19150"/>
                    <a:pt x="7926" y="19150"/>
                  </a:cubicBezTo>
                  <a:close/>
                  <a:moveTo>
                    <a:pt x="7958" y="19150"/>
                  </a:moveTo>
                  <a:lnTo>
                    <a:pt x="7958" y="19150"/>
                  </a:lnTo>
                  <a:cubicBezTo>
                    <a:pt x="7963" y="19150"/>
                    <a:pt x="7966" y="19154"/>
                    <a:pt x="7966" y="19158"/>
                  </a:cubicBezTo>
                  <a:cubicBezTo>
                    <a:pt x="7966" y="19163"/>
                    <a:pt x="7963" y="19166"/>
                    <a:pt x="7958" y="19166"/>
                  </a:cubicBezTo>
                  <a:lnTo>
                    <a:pt x="7958" y="19166"/>
                  </a:lnTo>
                  <a:cubicBezTo>
                    <a:pt x="7954" y="19166"/>
                    <a:pt x="7950" y="19163"/>
                    <a:pt x="7950" y="19158"/>
                  </a:cubicBezTo>
                  <a:cubicBezTo>
                    <a:pt x="7950" y="19154"/>
                    <a:pt x="7954" y="19150"/>
                    <a:pt x="7958" y="19150"/>
                  </a:cubicBezTo>
                  <a:close/>
                  <a:moveTo>
                    <a:pt x="7990" y="19150"/>
                  </a:moveTo>
                  <a:lnTo>
                    <a:pt x="7990" y="19150"/>
                  </a:lnTo>
                  <a:cubicBezTo>
                    <a:pt x="7995" y="19150"/>
                    <a:pt x="7998" y="19154"/>
                    <a:pt x="7998" y="19158"/>
                  </a:cubicBezTo>
                  <a:cubicBezTo>
                    <a:pt x="7998" y="19163"/>
                    <a:pt x="7995" y="19166"/>
                    <a:pt x="7990" y="19166"/>
                  </a:cubicBezTo>
                  <a:lnTo>
                    <a:pt x="7990" y="19166"/>
                  </a:lnTo>
                  <a:cubicBezTo>
                    <a:pt x="7986" y="19166"/>
                    <a:pt x="7982" y="19163"/>
                    <a:pt x="7982" y="19158"/>
                  </a:cubicBezTo>
                  <a:cubicBezTo>
                    <a:pt x="7982" y="19154"/>
                    <a:pt x="7986" y="19150"/>
                    <a:pt x="7990" y="19150"/>
                  </a:cubicBezTo>
                  <a:close/>
                  <a:moveTo>
                    <a:pt x="8022" y="19150"/>
                  </a:moveTo>
                  <a:lnTo>
                    <a:pt x="8022" y="19150"/>
                  </a:lnTo>
                  <a:cubicBezTo>
                    <a:pt x="8027" y="19150"/>
                    <a:pt x="8030" y="19154"/>
                    <a:pt x="8030" y="19158"/>
                  </a:cubicBezTo>
                  <a:cubicBezTo>
                    <a:pt x="8030" y="19163"/>
                    <a:pt x="8027" y="19166"/>
                    <a:pt x="8022" y="19166"/>
                  </a:cubicBezTo>
                  <a:lnTo>
                    <a:pt x="8022" y="19166"/>
                  </a:lnTo>
                  <a:cubicBezTo>
                    <a:pt x="8018" y="19166"/>
                    <a:pt x="8014" y="19163"/>
                    <a:pt x="8014" y="19158"/>
                  </a:cubicBezTo>
                  <a:cubicBezTo>
                    <a:pt x="8014" y="19154"/>
                    <a:pt x="8018" y="19150"/>
                    <a:pt x="8022" y="19150"/>
                  </a:cubicBezTo>
                  <a:close/>
                  <a:moveTo>
                    <a:pt x="8054" y="19150"/>
                  </a:moveTo>
                  <a:lnTo>
                    <a:pt x="8054" y="19150"/>
                  </a:lnTo>
                  <a:cubicBezTo>
                    <a:pt x="8059" y="19150"/>
                    <a:pt x="8062" y="19154"/>
                    <a:pt x="8062" y="19158"/>
                  </a:cubicBezTo>
                  <a:cubicBezTo>
                    <a:pt x="8062" y="19163"/>
                    <a:pt x="8059" y="19166"/>
                    <a:pt x="8054" y="19166"/>
                  </a:cubicBezTo>
                  <a:lnTo>
                    <a:pt x="8054" y="19166"/>
                  </a:lnTo>
                  <a:cubicBezTo>
                    <a:pt x="8050" y="19166"/>
                    <a:pt x="8046" y="19163"/>
                    <a:pt x="8046" y="19158"/>
                  </a:cubicBezTo>
                  <a:cubicBezTo>
                    <a:pt x="8046" y="19154"/>
                    <a:pt x="8050" y="19150"/>
                    <a:pt x="8054" y="19150"/>
                  </a:cubicBezTo>
                  <a:close/>
                  <a:moveTo>
                    <a:pt x="8086" y="19150"/>
                  </a:moveTo>
                  <a:lnTo>
                    <a:pt x="8086" y="19150"/>
                  </a:lnTo>
                  <a:cubicBezTo>
                    <a:pt x="8091" y="19150"/>
                    <a:pt x="8094" y="19154"/>
                    <a:pt x="8094" y="19158"/>
                  </a:cubicBezTo>
                  <a:cubicBezTo>
                    <a:pt x="8094" y="19163"/>
                    <a:pt x="8091" y="19166"/>
                    <a:pt x="8086" y="19166"/>
                  </a:cubicBezTo>
                  <a:lnTo>
                    <a:pt x="8086" y="19166"/>
                  </a:lnTo>
                  <a:cubicBezTo>
                    <a:pt x="8082" y="19166"/>
                    <a:pt x="8078" y="19163"/>
                    <a:pt x="8078" y="19158"/>
                  </a:cubicBezTo>
                  <a:cubicBezTo>
                    <a:pt x="8078" y="19154"/>
                    <a:pt x="8082" y="19150"/>
                    <a:pt x="8086" y="19150"/>
                  </a:cubicBezTo>
                  <a:close/>
                  <a:moveTo>
                    <a:pt x="8118" y="19150"/>
                  </a:moveTo>
                  <a:lnTo>
                    <a:pt x="8118" y="19150"/>
                  </a:lnTo>
                  <a:cubicBezTo>
                    <a:pt x="8123" y="19150"/>
                    <a:pt x="8126" y="19154"/>
                    <a:pt x="8126" y="19158"/>
                  </a:cubicBezTo>
                  <a:cubicBezTo>
                    <a:pt x="8126" y="19163"/>
                    <a:pt x="8123" y="19166"/>
                    <a:pt x="8118" y="19166"/>
                  </a:cubicBezTo>
                  <a:lnTo>
                    <a:pt x="8118" y="19166"/>
                  </a:lnTo>
                  <a:cubicBezTo>
                    <a:pt x="8114" y="19166"/>
                    <a:pt x="8110" y="19163"/>
                    <a:pt x="8110" y="19158"/>
                  </a:cubicBezTo>
                  <a:cubicBezTo>
                    <a:pt x="8110" y="19154"/>
                    <a:pt x="8114" y="19150"/>
                    <a:pt x="8118" y="19150"/>
                  </a:cubicBezTo>
                  <a:close/>
                  <a:moveTo>
                    <a:pt x="8150" y="19150"/>
                  </a:moveTo>
                  <a:lnTo>
                    <a:pt x="8150" y="19150"/>
                  </a:lnTo>
                  <a:cubicBezTo>
                    <a:pt x="8155" y="19150"/>
                    <a:pt x="8158" y="19154"/>
                    <a:pt x="8158" y="19158"/>
                  </a:cubicBezTo>
                  <a:cubicBezTo>
                    <a:pt x="8158" y="19163"/>
                    <a:pt x="8155" y="19166"/>
                    <a:pt x="8150" y="19166"/>
                  </a:cubicBezTo>
                  <a:lnTo>
                    <a:pt x="8150" y="19166"/>
                  </a:lnTo>
                  <a:cubicBezTo>
                    <a:pt x="8146" y="19166"/>
                    <a:pt x="8142" y="19163"/>
                    <a:pt x="8142" y="19158"/>
                  </a:cubicBezTo>
                  <a:cubicBezTo>
                    <a:pt x="8142" y="19154"/>
                    <a:pt x="8146" y="19150"/>
                    <a:pt x="8150" y="19150"/>
                  </a:cubicBezTo>
                  <a:close/>
                  <a:moveTo>
                    <a:pt x="8182" y="19150"/>
                  </a:moveTo>
                  <a:lnTo>
                    <a:pt x="8182" y="19150"/>
                  </a:lnTo>
                  <a:cubicBezTo>
                    <a:pt x="8187" y="19150"/>
                    <a:pt x="8190" y="19154"/>
                    <a:pt x="8190" y="19158"/>
                  </a:cubicBezTo>
                  <a:cubicBezTo>
                    <a:pt x="8190" y="19163"/>
                    <a:pt x="8187" y="19166"/>
                    <a:pt x="8182" y="19166"/>
                  </a:cubicBezTo>
                  <a:lnTo>
                    <a:pt x="8182" y="19166"/>
                  </a:lnTo>
                  <a:cubicBezTo>
                    <a:pt x="8178" y="19166"/>
                    <a:pt x="8174" y="19163"/>
                    <a:pt x="8174" y="19158"/>
                  </a:cubicBezTo>
                  <a:cubicBezTo>
                    <a:pt x="8174" y="19154"/>
                    <a:pt x="8178" y="19150"/>
                    <a:pt x="8182" y="19150"/>
                  </a:cubicBezTo>
                  <a:close/>
                  <a:moveTo>
                    <a:pt x="8214" y="19150"/>
                  </a:moveTo>
                  <a:lnTo>
                    <a:pt x="8214" y="19150"/>
                  </a:lnTo>
                  <a:cubicBezTo>
                    <a:pt x="8219" y="19150"/>
                    <a:pt x="8222" y="19154"/>
                    <a:pt x="8222" y="19158"/>
                  </a:cubicBezTo>
                  <a:cubicBezTo>
                    <a:pt x="8222" y="19163"/>
                    <a:pt x="8219" y="19166"/>
                    <a:pt x="8214" y="19166"/>
                  </a:cubicBezTo>
                  <a:lnTo>
                    <a:pt x="8214" y="19166"/>
                  </a:lnTo>
                  <a:cubicBezTo>
                    <a:pt x="8210" y="19166"/>
                    <a:pt x="8206" y="19163"/>
                    <a:pt x="8206" y="19158"/>
                  </a:cubicBezTo>
                  <a:cubicBezTo>
                    <a:pt x="8206" y="19154"/>
                    <a:pt x="8210" y="19150"/>
                    <a:pt x="8214" y="19150"/>
                  </a:cubicBezTo>
                  <a:close/>
                  <a:moveTo>
                    <a:pt x="8246" y="19150"/>
                  </a:moveTo>
                  <a:lnTo>
                    <a:pt x="8246" y="19150"/>
                  </a:lnTo>
                  <a:cubicBezTo>
                    <a:pt x="8251" y="19150"/>
                    <a:pt x="8254" y="19154"/>
                    <a:pt x="8254" y="19158"/>
                  </a:cubicBezTo>
                  <a:cubicBezTo>
                    <a:pt x="8254" y="19163"/>
                    <a:pt x="8251" y="19166"/>
                    <a:pt x="8246" y="19166"/>
                  </a:cubicBezTo>
                  <a:lnTo>
                    <a:pt x="8246" y="19166"/>
                  </a:lnTo>
                  <a:cubicBezTo>
                    <a:pt x="8242" y="19166"/>
                    <a:pt x="8238" y="19163"/>
                    <a:pt x="8238" y="19158"/>
                  </a:cubicBezTo>
                  <a:cubicBezTo>
                    <a:pt x="8238" y="19154"/>
                    <a:pt x="8242" y="19150"/>
                    <a:pt x="8246" y="19150"/>
                  </a:cubicBezTo>
                  <a:close/>
                  <a:moveTo>
                    <a:pt x="8278" y="19150"/>
                  </a:moveTo>
                  <a:lnTo>
                    <a:pt x="8279" y="19150"/>
                  </a:lnTo>
                  <a:cubicBezTo>
                    <a:pt x="8283" y="19150"/>
                    <a:pt x="8287" y="19154"/>
                    <a:pt x="8287" y="19158"/>
                  </a:cubicBezTo>
                  <a:cubicBezTo>
                    <a:pt x="8287" y="19163"/>
                    <a:pt x="8283" y="19166"/>
                    <a:pt x="8279" y="19166"/>
                  </a:cubicBezTo>
                  <a:lnTo>
                    <a:pt x="8278" y="19166"/>
                  </a:lnTo>
                  <a:cubicBezTo>
                    <a:pt x="8274" y="19166"/>
                    <a:pt x="8270" y="19163"/>
                    <a:pt x="8270" y="19158"/>
                  </a:cubicBezTo>
                  <a:cubicBezTo>
                    <a:pt x="8270" y="19154"/>
                    <a:pt x="8274" y="19150"/>
                    <a:pt x="8278" y="19150"/>
                  </a:cubicBezTo>
                  <a:close/>
                  <a:moveTo>
                    <a:pt x="8311" y="19150"/>
                  </a:moveTo>
                  <a:lnTo>
                    <a:pt x="8311" y="19150"/>
                  </a:lnTo>
                  <a:cubicBezTo>
                    <a:pt x="8315" y="19150"/>
                    <a:pt x="8319" y="19154"/>
                    <a:pt x="8319" y="19158"/>
                  </a:cubicBezTo>
                  <a:cubicBezTo>
                    <a:pt x="8319" y="19163"/>
                    <a:pt x="8315" y="19166"/>
                    <a:pt x="8311" y="19166"/>
                  </a:cubicBezTo>
                  <a:lnTo>
                    <a:pt x="8311" y="19166"/>
                  </a:lnTo>
                  <a:cubicBezTo>
                    <a:pt x="8306" y="19166"/>
                    <a:pt x="8303" y="19163"/>
                    <a:pt x="8303" y="19158"/>
                  </a:cubicBezTo>
                  <a:cubicBezTo>
                    <a:pt x="8303" y="19154"/>
                    <a:pt x="8306" y="19150"/>
                    <a:pt x="8311" y="19150"/>
                  </a:cubicBezTo>
                  <a:close/>
                  <a:moveTo>
                    <a:pt x="8343" y="19150"/>
                  </a:moveTo>
                  <a:lnTo>
                    <a:pt x="8343" y="19150"/>
                  </a:lnTo>
                  <a:cubicBezTo>
                    <a:pt x="8347" y="19150"/>
                    <a:pt x="8351" y="19154"/>
                    <a:pt x="8351" y="19158"/>
                  </a:cubicBezTo>
                  <a:cubicBezTo>
                    <a:pt x="8351" y="19163"/>
                    <a:pt x="8347" y="19166"/>
                    <a:pt x="8343" y="19166"/>
                  </a:cubicBezTo>
                  <a:lnTo>
                    <a:pt x="8343" y="19166"/>
                  </a:lnTo>
                  <a:cubicBezTo>
                    <a:pt x="8338" y="19166"/>
                    <a:pt x="8335" y="19163"/>
                    <a:pt x="8335" y="19158"/>
                  </a:cubicBezTo>
                  <a:cubicBezTo>
                    <a:pt x="8335" y="19154"/>
                    <a:pt x="8338" y="19150"/>
                    <a:pt x="8343" y="19150"/>
                  </a:cubicBezTo>
                  <a:close/>
                  <a:moveTo>
                    <a:pt x="8375" y="19150"/>
                  </a:moveTo>
                  <a:lnTo>
                    <a:pt x="8375" y="19150"/>
                  </a:lnTo>
                  <a:cubicBezTo>
                    <a:pt x="8379" y="19150"/>
                    <a:pt x="8383" y="19154"/>
                    <a:pt x="8383" y="19158"/>
                  </a:cubicBezTo>
                  <a:cubicBezTo>
                    <a:pt x="8383" y="19163"/>
                    <a:pt x="8379" y="19166"/>
                    <a:pt x="8375" y="19166"/>
                  </a:cubicBezTo>
                  <a:lnTo>
                    <a:pt x="8375" y="19166"/>
                  </a:lnTo>
                  <a:cubicBezTo>
                    <a:pt x="8370" y="19166"/>
                    <a:pt x="8367" y="19163"/>
                    <a:pt x="8367" y="19158"/>
                  </a:cubicBezTo>
                  <a:cubicBezTo>
                    <a:pt x="8367" y="19154"/>
                    <a:pt x="8370" y="19150"/>
                    <a:pt x="8375" y="19150"/>
                  </a:cubicBezTo>
                  <a:close/>
                  <a:moveTo>
                    <a:pt x="8407" y="19150"/>
                  </a:moveTo>
                  <a:lnTo>
                    <a:pt x="8407" y="19150"/>
                  </a:lnTo>
                  <a:cubicBezTo>
                    <a:pt x="8411" y="19150"/>
                    <a:pt x="8415" y="19154"/>
                    <a:pt x="8415" y="19158"/>
                  </a:cubicBezTo>
                  <a:cubicBezTo>
                    <a:pt x="8415" y="19163"/>
                    <a:pt x="8411" y="19166"/>
                    <a:pt x="8407" y="19166"/>
                  </a:cubicBezTo>
                  <a:lnTo>
                    <a:pt x="8407" y="19166"/>
                  </a:lnTo>
                  <a:cubicBezTo>
                    <a:pt x="8402" y="19166"/>
                    <a:pt x="8399" y="19163"/>
                    <a:pt x="8399" y="19158"/>
                  </a:cubicBezTo>
                  <a:cubicBezTo>
                    <a:pt x="8399" y="19154"/>
                    <a:pt x="8402" y="19150"/>
                    <a:pt x="8407" y="19150"/>
                  </a:cubicBezTo>
                  <a:close/>
                  <a:moveTo>
                    <a:pt x="8439" y="19150"/>
                  </a:moveTo>
                  <a:lnTo>
                    <a:pt x="8439" y="19150"/>
                  </a:lnTo>
                  <a:cubicBezTo>
                    <a:pt x="8443" y="19150"/>
                    <a:pt x="8447" y="19154"/>
                    <a:pt x="8447" y="19158"/>
                  </a:cubicBezTo>
                  <a:cubicBezTo>
                    <a:pt x="8447" y="19163"/>
                    <a:pt x="8443" y="19166"/>
                    <a:pt x="8439" y="19166"/>
                  </a:cubicBezTo>
                  <a:lnTo>
                    <a:pt x="8439" y="19166"/>
                  </a:lnTo>
                  <a:cubicBezTo>
                    <a:pt x="8434" y="19166"/>
                    <a:pt x="8431" y="19163"/>
                    <a:pt x="8431" y="19158"/>
                  </a:cubicBezTo>
                  <a:cubicBezTo>
                    <a:pt x="8431" y="19154"/>
                    <a:pt x="8434" y="19150"/>
                    <a:pt x="8439" y="19150"/>
                  </a:cubicBezTo>
                  <a:close/>
                  <a:moveTo>
                    <a:pt x="8471" y="19150"/>
                  </a:moveTo>
                  <a:lnTo>
                    <a:pt x="8471" y="19150"/>
                  </a:lnTo>
                  <a:cubicBezTo>
                    <a:pt x="8475" y="19150"/>
                    <a:pt x="8479" y="19154"/>
                    <a:pt x="8479" y="19158"/>
                  </a:cubicBezTo>
                  <a:cubicBezTo>
                    <a:pt x="8479" y="19163"/>
                    <a:pt x="8475" y="19166"/>
                    <a:pt x="8471" y="19166"/>
                  </a:cubicBezTo>
                  <a:lnTo>
                    <a:pt x="8471" y="19166"/>
                  </a:lnTo>
                  <a:cubicBezTo>
                    <a:pt x="8466" y="19166"/>
                    <a:pt x="8463" y="19163"/>
                    <a:pt x="8463" y="19158"/>
                  </a:cubicBezTo>
                  <a:cubicBezTo>
                    <a:pt x="8463" y="19154"/>
                    <a:pt x="8466" y="19150"/>
                    <a:pt x="8471" y="19150"/>
                  </a:cubicBezTo>
                  <a:close/>
                  <a:moveTo>
                    <a:pt x="8503" y="19150"/>
                  </a:moveTo>
                  <a:lnTo>
                    <a:pt x="8503" y="19150"/>
                  </a:lnTo>
                  <a:cubicBezTo>
                    <a:pt x="8507" y="19150"/>
                    <a:pt x="8511" y="19154"/>
                    <a:pt x="8511" y="19158"/>
                  </a:cubicBezTo>
                  <a:cubicBezTo>
                    <a:pt x="8511" y="19163"/>
                    <a:pt x="8507" y="19166"/>
                    <a:pt x="8503" y="19166"/>
                  </a:cubicBezTo>
                  <a:lnTo>
                    <a:pt x="8503" y="19166"/>
                  </a:lnTo>
                  <a:cubicBezTo>
                    <a:pt x="8498" y="19166"/>
                    <a:pt x="8495" y="19163"/>
                    <a:pt x="8495" y="19158"/>
                  </a:cubicBezTo>
                  <a:cubicBezTo>
                    <a:pt x="8495" y="19154"/>
                    <a:pt x="8498" y="19150"/>
                    <a:pt x="8503" y="19150"/>
                  </a:cubicBezTo>
                  <a:close/>
                  <a:moveTo>
                    <a:pt x="8535" y="19150"/>
                  </a:moveTo>
                  <a:lnTo>
                    <a:pt x="8535" y="19150"/>
                  </a:lnTo>
                  <a:cubicBezTo>
                    <a:pt x="8539" y="19150"/>
                    <a:pt x="8543" y="19154"/>
                    <a:pt x="8543" y="19158"/>
                  </a:cubicBezTo>
                  <a:cubicBezTo>
                    <a:pt x="8543" y="19163"/>
                    <a:pt x="8539" y="19166"/>
                    <a:pt x="8535" y="19166"/>
                  </a:cubicBezTo>
                  <a:lnTo>
                    <a:pt x="8535" y="19166"/>
                  </a:lnTo>
                  <a:cubicBezTo>
                    <a:pt x="8530" y="19166"/>
                    <a:pt x="8527" y="19163"/>
                    <a:pt x="8527" y="19158"/>
                  </a:cubicBezTo>
                  <a:cubicBezTo>
                    <a:pt x="8527" y="19154"/>
                    <a:pt x="8530" y="19150"/>
                    <a:pt x="8535" y="19150"/>
                  </a:cubicBezTo>
                  <a:close/>
                  <a:moveTo>
                    <a:pt x="8567" y="19150"/>
                  </a:moveTo>
                  <a:lnTo>
                    <a:pt x="8567" y="19150"/>
                  </a:lnTo>
                  <a:cubicBezTo>
                    <a:pt x="8571" y="19150"/>
                    <a:pt x="8575" y="19154"/>
                    <a:pt x="8575" y="19158"/>
                  </a:cubicBezTo>
                  <a:cubicBezTo>
                    <a:pt x="8575" y="19163"/>
                    <a:pt x="8571" y="19166"/>
                    <a:pt x="8567" y="19166"/>
                  </a:cubicBezTo>
                  <a:lnTo>
                    <a:pt x="8567" y="19166"/>
                  </a:lnTo>
                  <a:cubicBezTo>
                    <a:pt x="8562" y="19166"/>
                    <a:pt x="8559" y="19163"/>
                    <a:pt x="8559" y="19158"/>
                  </a:cubicBezTo>
                  <a:cubicBezTo>
                    <a:pt x="8559" y="19154"/>
                    <a:pt x="8562" y="19150"/>
                    <a:pt x="8567" y="19150"/>
                  </a:cubicBezTo>
                  <a:close/>
                  <a:moveTo>
                    <a:pt x="8599" y="19150"/>
                  </a:moveTo>
                  <a:lnTo>
                    <a:pt x="8599" y="19150"/>
                  </a:lnTo>
                  <a:cubicBezTo>
                    <a:pt x="8603" y="19150"/>
                    <a:pt x="8607" y="19154"/>
                    <a:pt x="8607" y="19158"/>
                  </a:cubicBezTo>
                  <a:cubicBezTo>
                    <a:pt x="8607" y="19163"/>
                    <a:pt x="8603" y="19166"/>
                    <a:pt x="8599" y="19166"/>
                  </a:cubicBezTo>
                  <a:lnTo>
                    <a:pt x="8599" y="19166"/>
                  </a:lnTo>
                  <a:cubicBezTo>
                    <a:pt x="8594" y="19166"/>
                    <a:pt x="8591" y="19163"/>
                    <a:pt x="8591" y="19158"/>
                  </a:cubicBezTo>
                  <a:cubicBezTo>
                    <a:pt x="8591" y="19154"/>
                    <a:pt x="8594" y="19150"/>
                    <a:pt x="8599" y="19150"/>
                  </a:cubicBezTo>
                  <a:close/>
                  <a:moveTo>
                    <a:pt x="8631" y="19150"/>
                  </a:moveTo>
                  <a:lnTo>
                    <a:pt x="8631" y="19150"/>
                  </a:lnTo>
                  <a:cubicBezTo>
                    <a:pt x="8635" y="19150"/>
                    <a:pt x="8639" y="19154"/>
                    <a:pt x="8639" y="19158"/>
                  </a:cubicBezTo>
                  <a:cubicBezTo>
                    <a:pt x="8639" y="19163"/>
                    <a:pt x="8635" y="19166"/>
                    <a:pt x="8631" y="19166"/>
                  </a:cubicBezTo>
                  <a:lnTo>
                    <a:pt x="8631" y="19166"/>
                  </a:lnTo>
                  <a:cubicBezTo>
                    <a:pt x="8626" y="19166"/>
                    <a:pt x="8623" y="19163"/>
                    <a:pt x="8623" y="19158"/>
                  </a:cubicBezTo>
                  <a:cubicBezTo>
                    <a:pt x="8623" y="19154"/>
                    <a:pt x="8626" y="19150"/>
                    <a:pt x="8631" y="19150"/>
                  </a:cubicBezTo>
                  <a:close/>
                  <a:moveTo>
                    <a:pt x="8663" y="19150"/>
                  </a:moveTo>
                  <a:lnTo>
                    <a:pt x="8663" y="19150"/>
                  </a:lnTo>
                  <a:cubicBezTo>
                    <a:pt x="8667" y="19150"/>
                    <a:pt x="8671" y="19154"/>
                    <a:pt x="8671" y="19158"/>
                  </a:cubicBezTo>
                  <a:cubicBezTo>
                    <a:pt x="8671" y="19163"/>
                    <a:pt x="8667" y="19166"/>
                    <a:pt x="8663" y="19166"/>
                  </a:cubicBezTo>
                  <a:lnTo>
                    <a:pt x="8663" y="19166"/>
                  </a:lnTo>
                  <a:cubicBezTo>
                    <a:pt x="8658" y="19166"/>
                    <a:pt x="8655" y="19163"/>
                    <a:pt x="8655" y="19158"/>
                  </a:cubicBezTo>
                  <a:cubicBezTo>
                    <a:pt x="8655" y="19154"/>
                    <a:pt x="8658" y="19150"/>
                    <a:pt x="8663" y="19150"/>
                  </a:cubicBezTo>
                  <a:close/>
                  <a:moveTo>
                    <a:pt x="8695" y="19150"/>
                  </a:moveTo>
                  <a:lnTo>
                    <a:pt x="8695" y="19150"/>
                  </a:lnTo>
                  <a:cubicBezTo>
                    <a:pt x="8699" y="19150"/>
                    <a:pt x="8703" y="19154"/>
                    <a:pt x="8703" y="19158"/>
                  </a:cubicBezTo>
                  <a:cubicBezTo>
                    <a:pt x="8703" y="19163"/>
                    <a:pt x="8699" y="19166"/>
                    <a:pt x="8695" y="19166"/>
                  </a:cubicBezTo>
                  <a:lnTo>
                    <a:pt x="8695" y="19166"/>
                  </a:lnTo>
                  <a:cubicBezTo>
                    <a:pt x="8690" y="19166"/>
                    <a:pt x="8687" y="19163"/>
                    <a:pt x="8687" y="19158"/>
                  </a:cubicBezTo>
                  <a:cubicBezTo>
                    <a:pt x="8687" y="19154"/>
                    <a:pt x="8690" y="19150"/>
                    <a:pt x="8695" y="19150"/>
                  </a:cubicBezTo>
                  <a:close/>
                  <a:moveTo>
                    <a:pt x="8727" y="19150"/>
                  </a:moveTo>
                  <a:lnTo>
                    <a:pt x="8727" y="19150"/>
                  </a:lnTo>
                  <a:cubicBezTo>
                    <a:pt x="8731" y="19150"/>
                    <a:pt x="8735" y="19154"/>
                    <a:pt x="8735" y="19158"/>
                  </a:cubicBezTo>
                  <a:cubicBezTo>
                    <a:pt x="8735" y="19163"/>
                    <a:pt x="8731" y="19166"/>
                    <a:pt x="8727" y="19166"/>
                  </a:cubicBezTo>
                  <a:lnTo>
                    <a:pt x="8727" y="19166"/>
                  </a:lnTo>
                  <a:cubicBezTo>
                    <a:pt x="8722" y="19166"/>
                    <a:pt x="8719" y="19163"/>
                    <a:pt x="8719" y="19158"/>
                  </a:cubicBezTo>
                  <a:cubicBezTo>
                    <a:pt x="8719" y="19154"/>
                    <a:pt x="8722" y="19150"/>
                    <a:pt x="8727" y="19150"/>
                  </a:cubicBezTo>
                  <a:close/>
                  <a:moveTo>
                    <a:pt x="8759" y="19150"/>
                  </a:moveTo>
                  <a:lnTo>
                    <a:pt x="8759" y="19150"/>
                  </a:lnTo>
                  <a:cubicBezTo>
                    <a:pt x="8763" y="19150"/>
                    <a:pt x="8767" y="19154"/>
                    <a:pt x="8767" y="19158"/>
                  </a:cubicBezTo>
                  <a:cubicBezTo>
                    <a:pt x="8767" y="19163"/>
                    <a:pt x="8763" y="19166"/>
                    <a:pt x="8759" y="19166"/>
                  </a:cubicBezTo>
                  <a:lnTo>
                    <a:pt x="8759" y="19166"/>
                  </a:lnTo>
                  <a:cubicBezTo>
                    <a:pt x="8754" y="19166"/>
                    <a:pt x="8751" y="19163"/>
                    <a:pt x="8751" y="19158"/>
                  </a:cubicBezTo>
                  <a:cubicBezTo>
                    <a:pt x="8751" y="19154"/>
                    <a:pt x="8754" y="19150"/>
                    <a:pt x="8759" y="19150"/>
                  </a:cubicBezTo>
                  <a:close/>
                  <a:moveTo>
                    <a:pt x="8791" y="19150"/>
                  </a:moveTo>
                  <a:lnTo>
                    <a:pt x="8791" y="19150"/>
                  </a:lnTo>
                  <a:cubicBezTo>
                    <a:pt x="8795" y="19150"/>
                    <a:pt x="8799" y="19154"/>
                    <a:pt x="8799" y="19158"/>
                  </a:cubicBezTo>
                  <a:cubicBezTo>
                    <a:pt x="8799" y="19163"/>
                    <a:pt x="8795" y="19166"/>
                    <a:pt x="8791" y="19166"/>
                  </a:cubicBezTo>
                  <a:lnTo>
                    <a:pt x="8791" y="19166"/>
                  </a:lnTo>
                  <a:cubicBezTo>
                    <a:pt x="8786" y="19166"/>
                    <a:pt x="8783" y="19163"/>
                    <a:pt x="8783" y="19158"/>
                  </a:cubicBezTo>
                  <a:cubicBezTo>
                    <a:pt x="8783" y="19154"/>
                    <a:pt x="8786" y="19150"/>
                    <a:pt x="8791" y="19150"/>
                  </a:cubicBezTo>
                  <a:close/>
                  <a:moveTo>
                    <a:pt x="8823" y="19150"/>
                  </a:moveTo>
                  <a:lnTo>
                    <a:pt x="8823" y="19150"/>
                  </a:lnTo>
                  <a:cubicBezTo>
                    <a:pt x="8827" y="19150"/>
                    <a:pt x="8831" y="19154"/>
                    <a:pt x="8831" y="19158"/>
                  </a:cubicBezTo>
                  <a:cubicBezTo>
                    <a:pt x="8831" y="19163"/>
                    <a:pt x="8827" y="19166"/>
                    <a:pt x="8823" y="19166"/>
                  </a:cubicBezTo>
                  <a:lnTo>
                    <a:pt x="8823" y="19166"/>
                  </a:lnTo>
                  <a:cubicBezTo>
                    <a:pt x="8818" y="19166"/>
                    <a:pt x="8815" y="19163"/>
                    <a:pt x="8815" y="19158"/>
                  </a:cubicBezTo>
                  <a:cubicBezTo>
                    <a:pt x="8815" y="19154"/>
                    <a:pt x="8818" y="19150"/>
                    <a:pt x="8823" y="19150"/>
                  </a:cubicBezTo>
                  <a:close/>
                  <a:moveTo>
                    <a:pt x="8855" y="19150"/>
                  </a:moveTo>
                  <a:lnTo>
                    <a:pt x="8855" y="19150"/>
                  </a:lnTo>
                  <a:cubicBezTo>
                    <a:pt x="8859" y="19150"/>
                    <a:pt x="8863" y="19154"/>
                    <a:pt x="8863" y="19158"/>
                  </a:cubicBezTo>
                  <a:cubicBezTo>
                    <a:pt x="8863" y="19163"/>
                    <a:pt x="8859" y="19166"/>
                    <a:pt x="8855" y="19166"/>
                  </a:cubicBezTo>
                  <a:lnTo>
                    <a:pt x="8855" y="19166"/>
                  </a:lnTo>
                  <a:cubicBezTo>
                    <a:pt x="8850" y="19166"/>
                    <a:pt x="8847" y="19163"/>
                    <a:pt x="8847" y="19158"/>
                  </a:cubicBezTo>
                  <a:cubicBezTo>
                    <a:pt x="8847" y="19154"/>
                    <a:pt x="8850" y="19150"/>
                    <a:pt x="8855" y="19150"/>
                  </a:cubicBezTo>
                  <a:close/>
                  <a:moveTo>
                    <a:pt x="8887" y="19150"/>
                  </a:moveTo>
                  <a:lnTo>
                    <a:pt x="8887" y="19150"/>
                  </a:lnTo>
                  <a:cubicBezTo>
                    <a:pt x="8891" y="19150"/>
                    <a:pt x="8895" y="19154"/>
                    <a:pt x="8895" y="19158"/>
                  </a:cubicBezTo>
                  <a:cubicBezTo>
                    <a:pt x="8895" y="19163"/>
                    <a:pt x="8891" y="19166"/>
                    <a:pt x="8887" y="19166"/>
                  </a:cubicBezTo>
                  <a:lnTo>
                    <a:pt x="8887" y="19166"/>
                  </a:lnTo>
                  <a:cubicBezTo>
                    <a:pt x="8882" y="19166"/>
                    <a:pt x="8879" y="19163"/>
                    <a:pt x="8879" y="19158"/>
                  </a:cubicBezTo>
                  <a:cubicBezTo>
                    <a:pt x="8879" y="19154"/>
                    <a:pt x="8882" y="19150"/>
                    <a:pt x="8887" y="19150"/>
                  </a:cubicBezTo>
                  <a:close/>
                  <a:moveTo>
                    <a:pt x="8919" y="19150"/>
                  </a:moveTo>
                  <a:lnTo>
                    <a:pt x="8919" y="19150"/>
                  </a:lnTo>
                  <a:cubicBezTo>
                    <a:pt x="8923" y="19150"/>
                    <a:pt x="8927" y="19154"/>
                    <a:pt x="8927" y="19158"/>
                  </a:cubicBezTo>
                  <a:cubicBezTo>
                    <a:pt x="8927" y="19163"/>
                    <a:pt x="8923" y="19166"/>
                    <a:pt x="8919" y="19166"/>
                  </a:cubicBezTo>
                  <a:lnTo>
                    <a:pt x="8919" y="19166"/>
                  </a:lnTo>
                  <a:cubicBezTo>
                    <a:pt x="8914" y="19166"/>
                    <a:pt x="8911" y="19163"/>
                    <a:pt x="8911" y="19158"/>
                  </a:cubicBezTo>
                  <a:cubicBezTo>
                    <a:pt x="8911" y="19154"/>
                    <a:pt x="8914" y="19150"/>
                    <a:pt x="8919" y="19150"/>
                  </a:cubicBezTo>
                  <a:close/>
                  <a:moveTo>
                    <a:pt x="8951" y="19150"/>
                  </a:moveTo>
                  <a:lnTo>
                    <a:pt x="8951" y="19150"/>
                  </a:lnTo>
                  <a:cubicBezTo>
                    <a:pt x="8955" y="19150"/>
                    <a:pt x="8959" y="19154"/>
                    <a:pt x="8959" y="19158"/>
                  </a:cubicBezTo>
                  <a:cubicBezTo>
                    <a:pt x="8959" y="19163"/>
                    <a:pt x="8955" y="19166"/>
                    <a:pt x="8951" y="19166"/>
                  </a:cubicBezTo>
                  <a:lnTo>
                    <a:pt x="8951" y="19166"/>
                  </a:lnTo>
                  <a:cubicBezTo>
                    <a:pt x="8946" y="19166"/>
                    <a:pt x="8943" y="19163"/>
                    <a:pt x="8943" y="19158"/>
                  </a:cubicBezTo>
                  <a:cubicBezTo>
                    <a:pt x="8943" y="19154"/>
                    <a:pt x="8946" y="19150"/>
                    <a:pt x="8951" y="19150"/>
                  </a:cubicBezTo>
                  <a:close/>
                  <a:moveTo>
                    <a:pt x="8983" y="19150"/>
                  </a:moveTo>
                  <a:lnTo>
                    <a:pt x="8983" y="19150"/>
                  </a:lnTo>
                  <a:cubicBezTo>
                    <a:pt x="8987" y="19150"/>
                    <a:pt x="8991" y="19154"/>
                    <a:pt x="8991" y="19158"/>
                  </a:cubicBezTo>
                  <a:cubicBezTo>
                    <a:pt x="8991" y="19163"/>
                    <a:pt x="8987" y="19166"/>
                    <a:pt x="8983" y="19166"/>
                  </a:cubicBezTo>
                  <a:lnTo>
                    <a:pt x="8983" y="19166"/>
                  </a:lnTo>
                  <a:cubicBezTo>
                    <a:pt x="8978" y="19166"/>
                    <a:pt x="8975" y="19163"/>
                    <a:pt x="8975" y="19158"/>
                  </a:cubicBezTo>
                  <a:cubicBezTo>
                    <a:pt x="8975" y="19154"/>
                    <a:pt x="8978" y="19150"/>
                    <a:pt x="8983" y="19150"/>
                  </a:cubicBezTo>
                  <a:close/>
                  <a:moveTo>
                    <a:pt x="9015" y="19150"/>
                  </a:moveTo>
                  <a:lnTo>
                    <a:pt x="9015" y="19150"/>
                  </a:lnTo>
                  <a:cubicBezTo>
                    <a:pt x="9019" y="19150"/>
                    <a:pt x="9023" y="19154"/>
                    <a:pt x="9023" y="19158"/>
                  </a:cubicBezTo>
                  <a:cubicBezTo>
                    <a:pt x="9023" y="19163"/>
                    <a:pt x="9019" y="19166"/>
                    <a:pt x="9015" y="19166"/>
                  </a:cubicBezTo>
                  <a:lnTo>
                    <a:pt x="9015" y="19166"/>
                  </a:lnTo>
                  <a:cubicBezTo>
                    <a:pt x="9010" y="19166"/>
                    <a:pt x="9007" y="19163"/>
                    <a:pt x="9007" y="19158"/>
                  </a:cubicBezTo>
                  <a:cubicBezTo>
                    <a:pt x="9007" y="19154"/>
                    <a:pt x="9010" y="19150"/>
                    <a:pt x="9015" y="19150"/>
                  </a:cubicBezTo>
                  <a:close/>
                  <a:moveTo>
                    <a:pt x="9047" y="19150"/>
                  </a:moveTo>
                  <a:lnTo>
                    <a:pt x="9047" y="19150"/>
                  </a:lnTo>
                  <a:cubicBezTo>
                    <a:pt x="9051" y="19150"/>
                    <a:pt x="9055" y="19154"/>
                    <a:pt x="9055" y="19158"/>
                  </a:cubicBezTo>
                  <a:cubicBezTo>
                    <a:pt x="9055" y="19163"/>
                    <a:pt x="9051" y="19166"/>
                    <a:pt x="9047" y="19166"/>
                  </a:cubicBezTo>
                  <a:lnTo>
                    <a:pt x="9047" y="19166"/>
                  </a:lnTo>
                  <a:cubicBezTo>
                    <a:pt x="9042" y="19166"/>
                    <a:pt x="9039" y="19163"/>
                    <a:pt x="9039" y="19158"/>
                  </a:cubicBezTo>
                  <a:cubicBezTo>
                    <a:pt x="9039" y="19154"/>
                    <a:pt x="9042" y="19150"/>
                    <a:pt x="9047" y="19150"/>
                  </a:cubicBezTo>
                  <a:close/>
                  <a:moveTo>
                    <a:pt x="9079" y="19150"/>
                  </a:moveTo>
                  <a:lnTo>
                    <a:pt x="9079" y="19150"/>
                  </a:lnTo>
                  <a:cubicBezTo>
                    <a:pt x="9083" y="19150"/>
                    <a:pt x="9087" y="19154"/>
                    <a:pt x="9087" y="19158"/>
                  </a:cubicBezTo>
                  <a:cubicBezTo>
                    <a:pt x="9087" y="19163"/>
                    <a:pt x="9083" y="19166"/>
                    <a:pt x="9079" y="19166"/>
                  </a:cubicBezTo>
                  <a:lnTo>
                    <a:pt x="9079" y="19166"/>
                  </a:lnTo>
                  <a:cubicBezTo>
                    <a:pt x="9074" y="19166"/>
                    <a:pt x="9071" y="19163"/>
                    <a:pt x="9071" y="19158"/>
                  </a:cubicBezTo>
                  <a:cubicBezTo>
                    <a:pt x="9071" y="19154"/>
                    <a:pt x="9074" y="19150"/>
                    <a:pt x="9079" y="19150"/>
                  </a:cubicBezTo>
                  <a:close/>
                  <a:moveTo>
                    <a:pt x="9111" y="19150"/>
                  </a:moveTo>
                  <a:lnTo>
                    <a:pt x="9111" y="19150"/>
                  </a:lnTo>
                  <a:cubicBezTo>
                    <a:pt x="9115" y="19150"/>
                    <a:pt x="9119" y="19154"/>
                    <a:pt x="9119" y="19158"/>
                  </a:cubicBezTo>
                  <a:cubicBezTo>
                    <a:pt x="9119" y="19163"/>
                    <a:pt x="9115" y="19166"/>
                    <a:pt x="9111" y="19166"/>
                  </a:cubicBezTo>
                  <a:lnTo>
                    <a:pt x="9111" y="19166"/>
                  </a:lnTo>
                  <a:cubicBezTo>
                    <a:pt x="9106" y="19166"/>
                    <a:pt x="9103" y="19163"/>
                    <a:pt x="9103" y="19158"/>
                  </a:cubicBezTo>
                  <a:cubicBezTo>
                    <a:pt x="9103" y="19154"/>
                    <a:pt x="9106" y="19150"/>
                    <a:pt x="9111" y="19150"/>
                  </a:cubicBezTo>
                  <a:close/>
                  <a:moveTo>
                    <a:pt x="9143" y="19150"/>
                  </a:moveTo>
                  <a:lnTo>
                    <a:pt x="9143" y="19150"/>
                  </a:lnTo>
                  <a:cubicBezTo>
                    <a:pt x="9147" y="19150"/>
                    <a:pt x="9151" y="19154"/>
                    <a:pt x="9151" y="19158"/>
                  </a:cubicBezTo>
                  <a:cubicBezTo>
                    <a:pt x="9151" y="19163"/>
                    <a:pt x="9147" y="19166"/>
                    <a:pt x="9143" y="19166"/>
                  </a:cubicBezTo>
                  <a:lnTo>
                    <a:pt x="9143" y="19166"/>
                  </a:lnTo>
                  <a:cubicBezTo>
                    <a:pt x="9138" y="19166"/>
                    <a:pt x="9135" y="19163"/>
                    <a:pt x="9135" y="19158"/>
                  </a:cubicBezTo>
                  <a:cubicBezTo>
                    <a:pt x="9135" y="19154"/>
                    <a:pt x="9138" y="19150"/>
                    <a:pt x="9143" y="19150"/>
                  </a:cubicBezTo>
                  <a:close/>
                  <a:moveTo>
                    <a:pt x="9175" y="19150"/>
                  </a:moveTo>
                  <a:lnTo>
                    <a:pt x="9175" y="19150"/>
                  </a:lnTo>
                  <a:cubicBezTo>
                    <a:pt x="9179" y="19150"/>
                    <a:pt x="9183" y="19154"/>
                    <a:pt x="9183" y="19158"/>
                  </a:cubicBezTo>
                  <a:cubicBezTo>
                    <a:pt x="9183" y="19163"/>
                    <a:pt x="9179" y="19166"/>
                    <a:pt x="9175" y="19166"/>
                  </a:cubicBezTo>
                  <a:lnTo>
                    <a:pt x="9175" y="19166"/>
                  </a:lnTo>
                  <a:cubicBezTo>
                    <a:pt x="9171" y="19166"/>
                    <a:pt x="9167" y="19163"/>
                    <a:pt x="9167" y="19158"/>
                  </a:cubicBezTo>
                  <a:cubicBezTo>
                    <a:pt x="9167" y="19154"/>
                    <a:pt x="9171" y="19150"/>
                    <a:pt x="9175" y="19150"/>
                  </a:cubicBezTo>
                  <a:close/>
                  <a:moveTo>
                    <a:pt x="9207" y="19150"/>
                  </a:moveTo>
                  <a:lnTo>
                    <a:pt x="9207" y="19150"/>
                  </a:lnTo>
                  <a:cubicBezTo>
                    <a:pt x="9211" y="19150"/>
                    <a:pt x="9215" y="19154"/>
                    <a:pt x="9215" y="19158"/>
                  </a:cubicBezTo>
                  <a:cubicBezTo>
                    <a:pt x="9215" y="19163"/>
                    <a:pt x="9211" y="19166"/>
                    <a:pt x="9207" y="19166"/>
                  </a:cubicBezTo>
                  <a:lnTo>
                    <a:pt x="9207" y="19166"/>
                  </a:lnTo>
                  <a:cubicBezTo>
                    <a:pt x="9203" y="19166"/>
                    <a:pt x="9199" y="19163"/>
                    <a:pt x="9199" y="19158"/>
                  </a:cubicBezTo>
                  <a:cubicBezTo>
                    <a:pt x="9199" y="19154"/>
                    <a:pt x="9203" y="19150"/>
                    <a:pt x="9207" y="19150"/>
                  </a:cubicBezTo>
                  <a:close/>
                  <a:moveTo>
                    <a:pt x="9239" y="19150"/>
                  </a:moveTo>
                  <a:lnTo>
                    <a:pt x="9239" y="19150"/>
                  </a:lnTo>
                  <a:cubicBezTo>
                    <a:pt x="9243" y="19150"/>
                    <a:pt x="9247" y="19154"/>
                    <a:pt x="9247" y="19158"/>
                  </a:cubicBezTo>
                  <a:cubicBezTo>
                    <a:pt x="9247" y="19163"/>
                    <a:pt x="9243" y="19166"/>
                    <a:pt x="9239" y="19166"/>
                  </a:cubicBezTo>
                  <a:lnTo>
                    <a:pt x="9239" y="19166"/>
                  </a:lnTo>
                  <a:cubicBezTo>
                    <a:pt x="9235" y="19166"/>
                    <a:pt x="9231" y="19163"/>
                    <a:pt x="9231" y="19158"/>
                  </a:cubicBezTo>
                  <a:cubicBezTo>
                    <a:pt x="9231" y="19154"/>
                    <a:pt x="9235" y="19150"/>
                    <a:pt x="9239" y="19150"/>
                  </a:cubicBezTo>
                  <a:close/>
                  <a:moveTo>
                    <a:pt x="9271" y="19150"/>
                  </a:moveTo>
                  <a:lnTo>
                    <a:pt x="9271" y="19150"/>
                  </a:lnTo>
                  <a:cubicBezTo>
                    <a:pt x="9275" y="19150"/>
                    <a:pt x="9279" y="19154"/>
                    <a:pt x="9279" y="19158"/>
                  </a:cubicBezTo>
                  <a:cubicBezTo>
                    <a:pt x="9279" y="19163"/>
                    <a:pt x="9275" y="19166"/>
                    <a:pt x="9271" y="19166"/>
                  </a:cubicBezTo>
                  <a:lnTo>
                    <a:pt x="9271" y="19166"/>
                  </a:lnTo>
                  <a:cubicBezTo>
                    <a:pt x="9267" y="19166"/>
                    <a:pt x="9263" y="19163"/>
                    <a:pt x="9263" y="19158"/>
                  </a:cubicBezTo>
                  <a:cubicBezTo>
                    <a:pt x="9263" y="19154"/>
                    <a:pt x="9267" y="19150"/>
                    <a:pt x="9271" y="19150"/>
                  </a:cubicBezTo>
                  <a:close/>
                  <a:moveTo>
                    <a:pt x="9303" y="19150"/>
                  </a:moveTo>
                  <a:lnTo>
                    <a:pt x="9303" y="19150"/>
                  </a:lnTo>
                  <a:cubicBezTo>
                    <a:pt x="9307" y="19150"/>
                    <a:pt x="9311" y="19154"/>
                    <a:pt x="9311" y="19158"/>
                  </a:cubicBezTo>
                  <a:cubicBezTo>
                    <a:pt x="9311" y="19163"/>
                    <a:pt x="9307" y="19166"/>
                    <a:pt x="9303" y="19166"/>
                  </a:cubicBezTo>
                  <a:lnTo>
                    <a:pt x="9303" y="19166"/>
                  </a:lnTo>
                  <a:cubicBezTo>
                    <a:pt x="9299" y="19166"/>
                    <a:pt x="9295" y="19163"/>
                    <a:pt x="9295" y="19158"/>
                  </a:cubicBezTo>
                  <a:cubicBezTo>
                    <a:pt x="9295" y="19154"/>
                    <a:pt x="9299" y="19150"/>
                    <a:pt x="9303" y="19150"/>
                  </a:cubicBezTo>
                  <a:close/>
                  <a:moveTo>
                    <a:pt x="9335" y="19150"/>
                  </a:moveTo>
                  <a:lnTo>
                    <a:pt x="9335" y="19150"/>
                  </a:lnTo>
                  <a:cubicBezTo>
                    <a:pt x="9339" y="19150"/>
                    <a:pt x="9343" y="19154"/>
                    <a:pt x="9343" y="19158"/>
                  </a:cubicBezTo>
                  <a:cubicBezTo>
                    <a:pt x="9343" y="19163"/>
                    <a:pt x="9339" y="19166"/>
                    <a:pt x="9335" y="19166"/>
                  </a:cubicBezTo>
                  <a:lnTo>
                    <a:pt x="9335" y="19166"/>
                  </a:lnTo>
                  <a:cubicBezTo>
                    <a:pt x="9331" y="19166"/>
                    <a:pt x="9327" y="19163"/>
                    <a:pt x="9327" y="19158"/>
                  </a:cubicBezTo>
                  <a:cubicBezTo>
                    <a:pt x="9327" y="19154"/>
                    <a:pt x="9331" y="19150"/>
                    <a:pt x="9335" y="19150"/>
                  </a:cubicBezTo>
                  <a:close/>
                  <a:moveTo>
                    <a:pt x="9367" y="19150"/>
                  </a:moveTo>
                  <a:lnTo>
                    <a:pt x="9367" y="19150"/>
                  </a:lnTo>
                  <a:cubicBezTo>
                    <a:pt x="9371" y="19150"/>
                    <a:pt x="9375" y="19154"/>
                    <a:pt x="9375" y="19158"/>
                  </a:cubicBezTo>
                  <a:cubicBezTo>
                    <a:pt x="9375" y="19163"/>
                    <a:pt x="9371" y="19166"/>
                    <a:pt x="9367" y="19166"/>
                  </a:cubicBezTo>
                  <a:lnTo>
                    <a:pt x="9367" y="19166"/>
                  </a:lnTo>
                  <a:cubicBezTo>
                    <a:pt x="9363" y="19166"/>
                    <a:pt x="9359" y="19163"/>
                    <a:pt x="9359" y="19158"/>
                  </a:cubicBezTo>
                  <a:cubicBezTo>
                    <a:pt x="9359" y="19154"/>
                    <a:pt x="9363" y="19150"/>
                    <a:pt x="9367" y="19150"/>
                  </a:cubicBezTo>
                  <a:close/>
                  <a:moveTo>
                    <a:pt x="9399" y="19150"/>
                  </a:moveTo>
                  <a:lnTo>
                    <a:pt x="9399" y="19150"/>
                  </a:lnTo>
                  <a:cubicBezTo>
                    <a:pt x="9403" y="19150"/>
                    <a:pt x="9407" y="19154"/>
                    <a:pt x="9407" y="19158"/>
                  </a:cubicBezTo>
                  <a:cubicBezTo>
                    <a:pt x="9407" y="19163"/>
                    <a:pt x="9403" y="19166"/>
                    <a:pt x="9399" y="19166"/>
                  </a:cubicBezTo>
                  <a:lnTo>
                    <a:pt x="9399" y="19166"/>
                  </a:lnTo>
                  <a:cubicBezTo>
                    <a:pt x="9395" y="19166"/>
                    <a:pt x="9391" y="19163"/>
                    <a:pt x="9391" y="19158"/>
                  </a:cubicBezTo>
                  <a:cubicBezTo>
                    <a:pt x="9391" y="19154"/>
                    <a:pt x="9395" y="19150"/>
                    <a:pt x="9399" y="19150"/>
                  </a:cubicBezTo>
                  <a:close/>
                  <a:moveTo>
                    <a:pt x="9431" y="19150"/>
                  </a:moveTo>
                  <a:lnTo>
                    <a:pt x="9431" y="19150"/>
                  </a:lnTo>
                  <a:cubicBezTo>
                    <a:pt x="9435" y="19150"/>
                    <a:pt x="9439" y="19154"/>
                    <a:pt x="9439" y="19158"/>
                  </a:cubicBezTo>
                  <a:cubicBezTo>
                    <a:pt x="9439" y="19163"/>
                    <a:pt x="9435" y="19166"/>
                    <a:pt x="9431" y="19166"/>
                  </a:cubicBezTo>
                  <a:lnTo>
                    <a:pt x="9431" y="19166"/>
                  </a:lnTo>
                  <a:cubicBezTo>
                    <a:pt x="9427" y="19166"/>
                    <a:pt x="9423" y="19163"/>
                    <a:pt x="9423" y="19158"/>
                  </a:cubicBezTo>
                  <a:cubicBezTo>
                    <a:pt x="9423" y="19154"/>
                    <a:pt x="9427" y="19150"/>
                    <a:pt x="9431" y="19150"/>
                  </a:cubicBezTo>
                  <a:close/>
                  <a:moveTo>
                    <a:pt x="9463" y="19150"/>
                  </a:moveTo>
                  <a:lnTo>
                    <a:pt x="9463" y="19150"/>
                  </a:lnTo>
                  <a:cubicBezTo>
                    <a:pt x="9468" y="19150"/>
                    <a:pt x="9471" y="19154"/>
                    <a:pt x="9471" y="19158"/>
                  </a:cubicBezTo>
                  <a:cubicBezTo>
                    <a:pt x="9471" y="19163"/>
                    <a:pt x="9468" y="19166"/>
                    <a:pt x="9463" y="19166"/>
                  </a:cubicBezTo>
                  <a:lnTo>
                    <a:pt x="9463" y="19166"/>
                  </a:lnTo>
                  <a:cubicBezTo>
                    <a:pt x="9459" y="19166"/>
                    <a:pt x="9455" y="19163"/>
                    <a:pt x="9455" y="19158"/>
                  </a:cubicBezTo>
                  <a:cubicBezTo>
                    <a:pt x="9455" y="19154"/>
                    <a:pt x="9459" y="19150"/>
                    <a:pt x="9463" y="19150"/>
                  </a:cubicBezTo>
                  <a:close/>
                  <a:moveTo>
                    <a:pt x="9495" y="19150"/>
                  </a:moveTo>
                  <a:lnTo>
                    <a:pt x="9495" y="19150"/>
                  </a:lnTo>
                  <a:cubicBezTo>
                    <a:pt x="9500" y="19150"/>
                    <a:pt x="9503" y="19154"/>
                    <a:pt x="9503" y="19158"/>
                  </a:cubicBezTo>
                  <a:cubicBezTo>
                    <a:pt x="9503" y="19163"/>
                    <a:pt x="9500" y="19166"/>
                    <a:pt x="9495" y="19166"/>
                  </a:cubicBezTo>
                  <a:lnTo>
                    <a:pt x="9495" y="19166"/>
                  </a:lnTo>
                  <a:cubicBezTo>
                    <a:pt x="9491" y="19166"/>
                    <a:pt x="9487" y="19163"/>
                    <a:pt x="9487" y="19158"/>
                  </a:cubicBezTo>
                  <a:cubicBezTo>
                    <a:pt x="9487" y="19154"/>
                    <a:pt x="9491" y="19150"/>
                    <a:pt x="9495" y="19150"/>
                  </a:cubicBezTo>
                  <a:close/>
                  <a:moveTo>
                    <a:pt x="9527" y="19150"/>
                  </a:moveTo>
                  <a:lnTo>
                    <a:pt x="9527" y="19150"/>
                  </a:lnTo>
                  <a:cubicBezTo>
                    <a:pt x="9532" y="19150"/>
                    <a:pt x="9535" y="19154"/>
                    <a:pt x="9535" y="19158"/>
                  </a:cubicBezTo>
                  <a:cubicBezTo>
                    <a:pt x="9535" y="19163"/>
                    <a:pt x="9532" y="19166"/>
                    <a:pt x="9527" y="19166"/>
                  </a:cubicBezTo>
                  <a:lnTo>
                    <a:pt x="9527" y="19166"/>
                  </a:lnTo>
                  <a:cubicBezTo>
                    <a:pt x="9523" y="19166"/>
                    <a:pt x="9519" y="19163"/>
                    <a:pt x="9519" y="19158"/>
                  </a:cubicBezTo>
                  <a:cubicBezTo>
                    <a:pt x="9519" y="19154"/>
                    <a:pt x="9523" y="19150"/>
                    <a:pt x="9527" y="19150"/>
                  </a:cubicBezTo>
                  <a:close/>
                  <a:moveTo>
                    <a:pt x="9559" y="19150"/>
                  </a:moveTo>
                  <a:lnTo>
                    <a:pt x="9559" y="19150"/>
                  </a:lnTo>
                  <a:cubicBezTo>
                    <a:pt x="9564" y="19150"/>
                    <a:pt x="9567" y="19154"/>
                    <a:pt x="9567" y="19158"/>
                  </a:cubicBezTo>
                  <a:cubicBezTo>
                    <a:pt x="9567" y="19163"/>
                    <a:pt x="9564" y="19166"/>
                    <a:pt x="9559" y="19166"/>
                  </a:cubicBezTo>
                  <a:lnTo>
                    <a:pt x="9559" y="19166"/>
                  </a:lnTo>
                  <a:cubicBezTo>
                    <a:pt x="9555" y="19166"/>
                    <a:pt x="9551" y="19163"/>
                    <a:pt x="9551" y="19158"/>
                  </a:cubicBezTo>
                  <a:cubicBezTo>
                    <a:pt x="9551" y="19154"/>
                    <a:pt x="9555" y="19150"/>
                    <a:pt x="9559" y="19150"/>
                  </a:cubicBezTo>
                  <a:close/>
                  <a:moveTo>
                    <a:pt x="9591" y="19150"/>
                  </a:moveTo>
                  <a:lnTo>
                    <a:pt x="9591" y="19150"/>
                  </a:lnTo>
                  <a:cubicBezTo>
                    <a:pt x="9596" y="19150"/>
                    <a:pt x="9599" y="19154"/>
                    <a:pt x="9599" y="19158"/>
                  </a:cubicBezTo>
                  <a:cubicBezTo>
                    <a:pt x="9599" y="19163"/>
                    <a:pt x="9596" y="19166"/>
                    <a:pt x="9591" y="19166"/>
                  </a:cubicBezTo>
                  <a:lnTo>
                    <a:pt x="9591" y="19166"/>
                  </a:lnTo>
                  <a:cubicBezTo>
                    <a:pt x="9587" y="19166"/>
                    <a:pt x="9583" y="19163"/>
                    <a:pt x="9583" y="19158"/>
                  </a:cubicBezTo>
                  <a:cubicBezTo>
                    <a:pt x="9583" y="19154"/>
                    <a:pt x="9587" y="19150"/>
                    <a:pt x="9591" y="19150"/>
                  </a:cubicBezTo>
                  <a:close/>
                  <a:moveTo>
                    <a:pt x="9623" y="19150"/>
                  </a:moveTo>
                  <a:lnTo>
                    <a:pt x="9623" y="19150"/>
                  </a:lnTo>
                  <a:cubicBezTo>
                    <a:pt x="9628" y="19150"/>
                    <a:pt x="9631" y="19154"/>
                    <a:pt x="9631" y="19158"/>
                  </a:cubicBezTo>
                  <a:cubicBezTo>
                    <a:pt x="9631" y="19163"/>
                    <a:pt x="9628" y="19166"/>
                    <a:pt x="9623" y="19166"/>
                  </a:cubicBezTo>
                  <a:lnTo>
                    <a:pt x="9623" y="19166"/>
                  </a:lnTo>
                  <a:cubicBezTo>
                    <a:pt x="9619" y="19166"/>
                    <a:pt x="9615" y="19163"/>
                    <a:pt x="9615" y="19158"/>
                  </a:cubicBezTo>
                  <a:cubicBezTo>
                    <a:pt x="9615" y="19154"/>
                    <a:pt x="9619" y="19150"/>
                    <a:pt x="9623" y="19150"/>
                  </a:cubicBezTo>
                  <a:close/>
                  <a:moveTo>
                    <a:pt x="9655" y="19150"/>
                  </a:moveTo>
                  <a:lnTo>
                    <a:pt x="9655" y="19150"/>
                  </a:lnTo>
                  <a:cubicBezTo>
                    <a:pt x="9660" y="19150"/>
                    <a:pt x="9663" y="19154"/>
                    <a:pt x="9663" y="19158"/>
                  </a:cubicBezTo>
                  <a:cubicBezTo>
                    <a:pt x="9663" y="19163"/>
                    <a:pt x="9660" y="19166"/>
                    <a:pt x="9655" y="19166"/>
                  </a:cubicBezTo>
                  <a:lnTo>
                    <a:pt x="9655" y="19166"/>
                  </a:lnTo>
                  <a:cubicBezTo>
                    <a:pt x="9651" y="19166"/>
                    <a:pt x="9647" y="19163"/>
                    <a:pt x="9647" y="19158"/>
                  </a:cubicBezTo>
                  <a:cubicBezTo>
                    <a:pt x="9647" y="19154"/>
                    <a:pt x="9651" y="19150"/>
                    <a:pt x="9655" y="19150"/>
                  </a:cubicBezTo>
                  <a:close/>
                  <a:moveTo>
                    <a:pt x="9687" y="19150"/>
                  </a:moveTo>
                  <a:lnTo>
                    <a:pt x="9687" y="19150"/>
                  </a:lnTo>
                  <a:cubicBezTo>
                    <a:pt x="9692" y="19150"/>
                    <a:pt x="9695" y="19154"/>
                    <a:pt x="9695" y="19158"/>
                  </a:cubicBezTo>
                  <a:cubicBezTo>
                    <a:pt x="9695" y="19163"/>
                    <a:pt x="9692" y="19166"/>
                    <a:pt x="9687" y="19166"/>
                  </a:cubicBezTo>
                  <a:lnTo>
                    <a:pt x="9687" y="19166"/>
                  </a:lnTo>
                  <a:cubicBezTo>
                    <a:pt x="9683" y="19166"/>
                    <a:pt x="9679" y="19163"/>
                    <a:pt x="9679" y="19158"/>
                  </a:cubicBezTo>
                  <a:cubicBezTo>
                    <a:pt x="9679" y="19154"/>
                    <a:pt x="9683" y="19150"/>
                    <a:pt x="9687" y="19150"/>
                  </a:cubicBezTo>
                  <a:close/>
                  <a:moveTo>
                    <a:pt x="9719" y="19150"/>
                  </a:moveTo>
                  <a:lnTo>
                    <a:pt x="9719" y="19150"/>
                  </a:lnTo>
                  <a:cubicBezTo>
                    <a:pt x="9724" y="19150"/>
                    <a:pt x="9727" y="19154"/>
                    <a:pt x="9727" y="19158"/>
                  </a:cubicBezTo>
                  <a:cubicBezTo>
                    <a:pt x="9727" y="19163"/>
                    <a:pt x="9724" y="19166"/>
                    <a:pt x="9719" y="19166"/>
                  </a:cubicBezTo>
                  <a:lnTo>
                    <a:pt x="9719" y="19166"/>
                  </a:lnTo>
                  <a:cubicBezTo>
                    <a:pt x="9715" y="19166"/>
                    <a:pt x="9711" y="19163"/>
                    <a:pt x="9711" y="19158"/>
                  </a:cubicBezTo>
                  <a:cubicBezTo>
                    <a:pt x="9711" y="19154"/>
                    <a:pt x="9715" y="19150"/>
                    <a:pt x="9719" y="19150"/>
                  </a:cubicBezTo>
                  <a:close/>
                  <a:moveTo>
                    <a:pt x="9751" y="19150"/>
                  </a:moveTo>
                  <a:lnTo>
                    <a:pt x="9751" y="19150"/>
                  </a:lnTo>
                  <a:cubicBezTo>
                    <a:pt x="9756" y="19150"/>
                    <a:pt x="9759" y="19154"/>
                    <a:pt x="9759" y="19158"/>
                  </a:cubicBezTo>
                  <a:cubicBezTo>
                    <a:pt x="9759" y="19163"/>
                    <a:pt x="9756" y="19166"/>
                    <a:pt x="9751" y="19166"/>
                  </a:cubicBezTo>
                  <a:lnTo>
                    <a:pt x="9751" y="19166"/>
                  </a:lnTo>
                  <a:cubicBezTo>
                    <a:pt x="9747" y="19166"/>
                    <a:pt x="9743" y="19163"/>
                    <a:pt x="9743" y="19158"/>
                  </a:cubicBezTo>
                  <a:cubicBezTo>
                    <a:pt x="9743" y="19154"/>
                    <a:pt x="9747" y="19150"/>
                    <a:pt x="9751" y="19150"/>
                  </a:cubicBezTo>
                  <a:close/>
                  <a:moveTo>
                    <a:pt x="9783" y="19150"/>
                  </a:moveTo>
                  <a:lnTo>
                    <a:pt x="9783" y="19150"/>
                  </a:lnTo>
                  <a:cubicBezTo>
                    <a:pt x="9788" y="19150"/>
                    <a:pt x="9791" y="19154"/>
                    <a:pt x="9791" y="19158"/>
                  </a:cubicBezTo>
                  <a:cubicBezTo>
                    <a:pt x="9791" y="19163"/>
                    <a:pt x="9788" y="19166"/>
                    <a:pt x="9783" y="19166"/>
                  </a:cubicBezTo>
                  <a:lnTo>
                    <a:pt x="9783" y="19166"/>
                  </a:lnTo>
                  <a:cubicBezTo>
                    <a:pt x="9779" y="19166"/>
                    <a:pt x="9775" y="19163"/>
                    <a:pt x="9775" y="19158"/>
                  </a:cubicBezTo>
                  <a:cubicBezTo>
                    <a:pt x="9775" y="19154"/>
                    <a:pt x="9779" y="19150"/>
                    <a:pt x="9783" y="19150"/>
                  </a:cubicBezTo>
                  <a:close/>
                  <a:moveTo>
                    <a:pt x="9815" y="19150"/>
                  </a:moveTo>
                  <a:lnTo>
                    <a:pt x="9815" y="19150"/>
                  </a:lnTo>
                  <a:cubicBezTo>
                    <a:pt x="9820" y="19150"/>
                    <a:pt x="9823" y="19154"/>
                    <a:pt x="9823" y="19158"/>
                  </a:cubicBezTo>
                  <a:cubicBezTo>
                    <a:pt x="9823" y="19163"/>
                    <a:pt x="9820" y="19166"/>
                    <a:pt x="9815" y="19166"/>
                  </a:cubicBezTo>
                  <a:lnTo>
                    <a:pt x="9815" y="19166"/>
                  </a:lnTo>
                  <a:cubicBezTo>
                    <a:pt x="9811" y="19166"/>
                    <a:pt x="9807" y="19163"/>
                    <a:pt x="9807" y="19158"/>
                  </a:cubicBezTo>
                  <a:cubicBezTo>
                    <a:pt x="9807" y="19154"/>
                    <a:pt x="9811" y="19150"/>
                    <a:pt x="9815" y="19150"/>
                  </a:cubicBezTo>
                  <a:close/>
                  <a:moveTo>
                    <a:pt x="9847" y="19150"/>
                  </a:moveTo>
                  <a:lnTo>
                    <a:pt x="9847" y="19150"/>
                  </a:lnTo>
                  <a:cubicBezTo>
                    <a:pt x="9852" y="19150"/>
                    <a:pt x="9855" y="19154"/>
                    <a:pt x="9855" y="19158"/>
                  </a:cubicBezTo>
                  <a:cubicBezTo>
                    <a:pt x="9855" y="19163"/>
                    <a:pt x="9852" y="19166"/>
                    <a:pt x="9847" y="19166"/>
                  </a:cubicBezTo>
                  <a:lnTo>
                    <a:pt x="9847" y="19166"/>
                  </a:lnTo>
                  <a:cubicBezTo>
                    <a:pt x="9843" y="19166"/>
                    <a:pt x="9839" y="19163"/>
                    <a:pt x="9839" y="19158"/>
                  </a:cubicBezTo>
                  <a:cubicBezTo>
                    <a:pt x="9839" y="19154"/>
                    <a:pt x="9843" y="19150"/>
                    <a:pt x="9847" y="19150"/>
                  </a:cubicBezTo>
                  <a:close/>
                  <a:moveTo>
                    <a:pt x="9879" y="19150"/>
                  </a:moveTo>
                  <a:lnTo>
                    <a:pt x="9879" y="19150"/>
                  </a:lnTo>
                  <a:cubicBezTo>
                    <a:pt x="9884" y="19150"/>
                    <a:pt x="9887" y="19154"/>
                    <a:pt x="9887" y="19158"/>
                  </a:cubicBezTo>
                  <a:cubicBezTo>
                    <a:pt x="9887" y="19163"/>
                    <a:pt x="9884" y="19166"/>
                    <a:pt x="9879" y="19166"/>
                  </a:cubicBezTo>
                  <a:lnTo>
                    <a:pt x="9879" y="19166"/>
                  </a:lnTo>
                  <a:cubicBezTo>
                    <a:pt x="9875" y="19166"/>
                    <a:pt x="9871" y="19163"/>
                    <a:pt x="9871" y="19158"/>
                  </a:cubicBezTo>
                  <a:cubicBezTo>
                    <a:pt x="9871" y="19154"/>
                    <a:pt x="9875" y="19150"/>
                    <a:pt x="9879" y="19150"/>
                  </a:cubicBezTo>
                  <a:close/>
                  <a:moveTo>
                    <a:pt x="9911" y="19150"/>
                  </a:moveTo>
                  <a:lnTo>
                    <a:pt x="9911" y="19150"/>
                  </a:lnTo>
                  <a:cubicBezTo>
                    <a:pt x="9916" y="19150"/>
                    <a:pt x="9919" y="19154"/>
                    <a:pt x="9919" y="19158"/>
                  </a:cubicBezTo>
                  <a:cubicBezTo>
                    <a:pt x="9919" y="19163"/>
                    <a:pt x="9916" y="19166"/>
                    <a:pt x="9911" y="19166"/>
                  </a:cubicBezTo>
                  <a:lnTo>
                    <a:pt x="9911" y="19166"/>
                  </a:lnTo>
                  <a:cubicBezTo>
                    <a:pt x="9907" y="19166"/>
                    <a:pt x="9903" y="19163"/>
                    <a:pt x="9903" y="19158"/>
                  </a:cubicBezTo>
                  <a:cubicBezTo>
                    <a:pt x="9903" y="19154"/>
                    <a:pt x="9907" y="19150"/>
                    <a:pt x="9911" y="19150"/>
                  </a:cubicBezTo>
                  <a:close/>
                  <a:moveTo>
                    <a:pt x="9943" y="19150"/>
                  </a:moveTo>
                  <a:lnTo>
                    <a:pt x="9943" y="19150"/>
                  </a:lnTo>
                  <a:cubicBezTo>
                    <a:pt x="9948" y="19150"/>
                    <a:pt x="9951" y="19154"/>
                    <a:pt x="9951" y="19158"/>
                  </a:cubicBezTo>
                  <a:cubicBezTo>
                    <a:pt x="9951" y="19163"/>
                    <a:pt x="9948" y="19166"/>
                    <a:pt x="9943" y="19166"/>
                  </a:cubicBezTo>
                  <a:lnTo>
                    <a:pt x="9943" y="19166"/>
                  </a:lnTo>
                  <a:cubicBezTo>
                    <a:pt x="9939" y="19166"/>
                    <a:pt x="9935" y="19163"/>
                    <a:pt x="9935" y="19158"/>
                  </a:cubicBezTo>
                  <a:cubicBezTo>
                    <a:pt x="9935" y="19154"/>
                    <a:pt x="9939" y="19150"/>
                    <a:pt x="9943" y="19150"/>
                  </a:cubicBezTo>
                  <a:close/>
                  <a:moveTo>
                    <a:pt x="9975" y="19150"/>
                  </a:moveTo>
                  <a:lnTo>
                    <a:pt x="9975" y="19150"/>
                  </a:lnTo>
                  <a:cubicBezTo>
                    <a:pt x="9980" y="19150"/>
                    <a:pt x="9983" y="19154"/>
                    <a:pt x="9983" y="19158"/>
                  </a:cubicBezTo>
                  <a:cubicBezTo>
                    <a:pt x="9983" y="19163"/>
                    <a:pt x="9980" y="19166"/>
                    <a:pt x="9975" y="19166"/>
                  </a:cubicBezTo>
                  <a:lnTo>
                    <a:pt x="9975" y="19166"/>
                  </a:lnTo>
                  <a:cubicBezTo>
                    <a:pt x="9971" y="19166"/>
                    <a:pt x="9967" y="19163"/>
                    <a:pt x="9967" y="19158"/>
                  </a:cubicBezTo>
                  <a:cubicBezTo>
                    <a:pt x="9967" y="19154"/>
                    <a:pt x="9971" y="19150"/>
                    <a:pt x="9975" y="19150"/>
                  </a:cubicBezTo>
                  <a:close/>
                  <a:moveTo>
                    <a:pt x="10007" y="19150"/>
                  </a:moveTo>
                  <a:lnTo>
                    <a:pt x="10007" y="19150"/>
                  </a:lnTo>
                  <a:cubicBezTo>
                    <a:pt x="10012" y="19150"/>
                    <a:pt x="10015" y="19154"/>
                    <a:pt x="10015" y="19158"/>
                  </a:cubicBezTo>
                  <a:cubicBezTo>
                    <a:pt x="10015" y="19163"/>
                    <a:pt x="10012" y="19166"/>
                    <a:pt x="10007" y="19166"/>
                  </a:cubicBezTo>
                  <a:lnTo>
                    <a:pt x="10007" y="19166"/>
                  </a:lnTo>
                  <a:cubicBezTo>
                    <a:pt x="10003" y="19166"/>
                    <a:pt x="9999" y="19163"/>
                    <a:pt x="9999" y="19158"/>
                  </a:cubicBezTo>
                  <a:cubicBezTo>
                    <a:pt x="9999" y="19154"/>
                    <a:pt x="10003" y="19150"/>
                    <a:pt x="10007" y="19150"/>
                  </a:cubicBezTo>
                  <a:close/>
                  <a:moveTo>
                    <a:pt x="10039" y="19150"/>
                  </a:moveTo>
                  <a:lnTo>
                    <a:pt x="10039" y="19150"/>
                  </a:lnTo>
                  <a:cubicBezTo>
                    <a:pt x="10044" y="19150"/>
                    <a:pt x="10047" y="19154"/>
                    <a:pt x="10047" y="19158"/>
                  </a:cubicBezTo>
                  <a:cubicBezTo>
                    <a:pt x="10047" y="19163"/>
                    <a:pt x="10044" y="19166"/>
                    <a:pt x="10039" y="19166"/>
                  </a:cubicBezTo>
                  <a:lnTo>
                    <a:pt x="10039" y="19166"/>
                  </a:lnTo>
                  <a:cubicBezTo>
                    <a:pt x="10035" y="19166"/>
                    <a:pt x="10031" y="19163"/>
                    <a:pt x="10031" y="19158"/>
                  </a:cubicBezTo>
                  <a:cubicBezTo>
                    <a:pt x="10031" y="19154"/>
                    <a:pt x="10035" y="19150"/>
                    <a:pt x="10039" y="19150"/>
                  </a:cubicBezTo>
                  <a:close/>
                  <a:moveTo>
                    <a:pt x="10071" y="19150"/>
                  </a:moveTo>
                  <a:lnTo>
                    <a:pt x="10071" y="19150"/>
                  </a:lnTo>
                  <a:cubicBezTo>
                    <a:pt x="10076" y="19150"/>
                    <a:pt x="10079" y="19154"/>
                    <a:pt x="10079" y="19158"/>
                  </a:cubicBezTo>
                  <a:cubicBezTo>
                    <a:pt x="10079" y="19163"/>
                    <a:pt x="10076" y="19166"/>
                    <a:pt x="10071" y="19166"/>
                  </a:cubicBezTo>
                  <a:lnTo>
                    <a:pt x="10071" y="19166"/>
                  </a:lnTo>
                  <a:cubicBezTo>
                    <a:pt x="10067" y="19166"/>
                    <a:pt x="10063" y="19163"/>
                    <a:pt x="10063" y="19158"/>
                  </a:cubicBezTo>
                  <a:cubicBezTo>
                    <a:pt x="10063" y="19154"/>
                    <a:pt x="10067" y="19150"/>
                    <a:pt x="10071" y="19150"/>
                  </a:cubicBezTo>
                  <a:close/>
                  <a:moveTo>
                    <a:pt x="10103" y="19150"/>
                  </a:moveTo>
                  <a:lnTo>
                    <a:pt x="10103" y="19150"/>
                  </a:lnTo>
                  <a:cubicBezTo>
                    <a:pt x="10108" y="19150"/>
                    <a:pt x="10111" y="19154"/>
                    <a:pt x="10111" y="19158"/>
                  </a:cubicBezTo>
                  <a:cubicBezTo>
                    <a:pt x="10111" y="19163"/>
                    <a:pt x="10108" y="19166"/>
                    <a:pt x="10103" y="19166"/>
                  </a:cubicBezTo>
                  <a:lnTo>
                    <a:pt x="10103" y="19166"/>
                  </a:lnTo>
                  <a:cubicBezTo>
                    <a:pt x="10099" y="19166"/>
                    <a:pt x="10095" y="19163"/>
                    <a:pt x="10095" y="19158"/>
                  </a:cubicBezTo>
                  <a:cubicBezTo>
                    <a:pt x="10095" y="19154"/>
                    <a:pt x="10099" y="19150"/>
                    <a:pt x="10103" y="19150"/>
                  </a:cubicBezTo>
                  <a:close/>
                  <a:moveTo>
                    <a:pt x="10135" y="19150"/>
                  </a:moveTo>
                  <a:lnTo>
                    <a:pt x="10135" y="19150"/>
                  </a:lnTo>
                  <a:cubicBezTo>
                    <a:pt x="10140" y="19150"/>
                    <a:pt x="10143" y="19154"/>
                    <a:pt x="10143" y="19158"/>
                  </a:cubicBezTo>
                  <a:cubicBezTo>
                    <a:pt x="10143" y="19163"/>
                    <a:pt x="10140" y="19166"/>
                    <a:pt x="10135" y="19166"/>
                  </a:cubicBezTo>
                  <a:lnTo>
                    <a:pt x="10135" y="19166"/>
                  </a:lnTo>
                  <a:cubicBezTo>
                    <a:pt x="10131" y="19166"/>
                    <a:pt x="10127" y="19163"/>
                    <a:pt x="10127" y="19158"/>
                  </a:cubicBezTo>
                  <a:cubicBezTo>
                    <a:pt x="10127" y="19154"/>
                    <a:pt x="10131" y="19150"/>
                    <a:pt x="10135" y="19150"/>
                  </a:cubicBezTo>
                  <a:close/>
                  <a:moveTo>
                    <a:pt x="10167" y="19150"/>
                  </a:moveTo>
                  <a:lnTo>
                    <a:pt x="10167" y="19150"/>
                  </a:lnTo>
                  <a:cubicBezTo>
                    <a:pt x="10172" y="19150"/>
                    <a:pt x="10175" y="19154"/>
                    <a:pt x="10175" y="19158"/>
                  </a:cubicBezTo>
                  <a:cubicBezTo>
                    <a:pt x="10175" y="19163"/>
                    <a:pt x="10172" y="19166"/>
                    <a:pt x="10167" y="19166"/>
                  </a:cubicBezTo>
                  <a:lnTo>
                    <a:pt x="10167" y="19166"/>
                  </a:lnTo>
                  <a:cubicBezTo>
                    <a:pt x="10163" y="19166"/>
                    <a:pt x="10159" y="19163"/>
                    <a:pt x="10159" y="19158"/>
                  </a:cubicBezTo>
                  <a:cubicBezTo>
                    <a:pt x="10159" y="19154"/>
                    <a:pt x="10163" y="19150"/>
                    <a:pt x="10167" y="19150"/>
                  </a:cubicBezTo>
                  <a:close/>
                  <a:moveTo>
                    <a:pt x="10199" y="19150"/>
                  </a:moveTo>
                  <a:lnTo>
                    <a:pt x="10199" y="19150"/>
                  </a:lnTo>
                  <a:cubicBezTo>
                    <a:pt x="10204" y="19150"/>
                    <a:pt x="10207" y="19154"/>
                    <a:pt x="10207" y="19158"/>
                  </a:cubicBezTo>
                  <a:cubicBezTo>
                    <a:pt x="10207" y="19163"/>
                    <a:pt x="10204" y="19166"/>
                    <a:pt x="10199" y="19166"/>
                  </a:cubicBezTo>
                  <a:lnTo>
                    <a:pt x="10199" y="19166"/>
                  </a:lnTo>
                  <a:cubicBezTo>
                    <a:pt x="10195" y="19166"/>
                    <a:pt x="10191" y="19163"/>
                    <a:pt x="10191" y="19158"/>
                  </a:cubicBezTo>
                  <a:cubicBezTo>
                    <a:pt x="10191" y="19154"/>
                    <a:pt x="10195" y="19150"/>
                    <a:pt x="10199" y="19150"/>
                  </a:cubicBezTo>
                  <a:close/>
                  <a:moveTo>
                    <a:pt x="10231" y="19150"/>
                  </a:moveTo>
                  <a:lnTo>
                    <a:pt x="10232" y="19150"/>
                  </a:lnTo>
                  <a:cubicBezTo>
                    <a:pt x="10236" y="19150"/>
                    <a:pt x="10240" y="19154"/>
                    <a:pt x="10240" y="19158"/>
                  </a:cubicBezTo>
                  <a:cubicBezTo>
                    <a:pt x="10240" y="19163"/>
                    <a:pt x="10236" y="19166"/>
                    <a:pt x="10232" y="19166"/>
                  </a:cubicBezTo>
                  <a:lnTo>
                    <a:pt x="10231" y="19166"/>
                  </a:lnTo>
                  <a:cubicBezTo>
                    <a:pt x="10227" y="19166"/>
                    <a:pt x="10223" y="19163"/>
                    <a:pt x="10223" y="19158"/>
                  </a:cubicBezTo>
                  <a:cubicBezTo>
                    <a:pt x="10223" y="19154"/>
                    <a:pt x="10227" y="19150"/>
                    <a:pt x="10231" y="19150"/>
                  </a:cubicBezTo>
                  <a:close/>
                  <a:moveTo>
                    <a:pt x="10264" y="19150"/>
                  </a:moveTo>
                  <a:lnTo>
                    <a:pt x="10264" y="19150"/>
                  </a:lnTo>
                  <a:cubicBezTo>
                    <a:pt x="10268" y="19150"/>
                    <a:pt x="10272" y="19154"/>
                    <a:pt x="10272" y="19158"/>
                  </a:cubicBezTo>
                  <a:cubicBezTo>
                    <a:pt x="10272" y="19163"/>
                    <a:pt x="10268" y="19166"/>
                    <a:pt x="10264" y="19166"/>
                  </a:cubicBezTo>
                  <a:lnTo>
                    <a:pt x="10264" y="19166"/>
                  </a:lnTo>
                  <a:cubicBezTo>
                    <a:pt x="10259" y="19166"/>
                    <a:pt x="10256" y="19163"/>
                    <a:pt x="10256" y="19158"/>
                  </a:cubicBezTo>
                  <a:cubicBezTo>
                    <a:pt x="10256" y="19154"/>
                    <a:pt x="10259" y="19150"/>
                    <a:pt x="10264" y="19150"/>
                  </a:cubicBezTo>
                  <a:close/>
                  <a:moveTo>
                    <a:pt x="10296" y="19150"/>
                  </a:moveTo>
                  <a:lnTo>
                    <a:pt x="10296" y="19150"/>
                  </a:lnTo>
                  <a:cubicBezTo>
                    <a:pt x="10300" y="19150"/>
                    <a:pt x="10304" y="19154"/>
                    <a:pt x="10304" y="19158"/>
                  </a:cubicBezTo>
                  <a:cubicBezTo>
                    <a:pt x="10304" y="19163"/>
                    <a:pt x="10300" y="19166"/>
                    <a:pt x="10296" y="19166"/>
                  </a:cubicBezTo>
                  <a:lnTo>
                    <a:pt x="10296" y="19166"/>
                  </a:lnTo>
                  <a:cubicBezTo>
                    <a:pt x="10291" y="19166"/>
                    <a:pt x="10288" y="19163"/>
                    <a:pt x="10288" y="19158"/>
                  </a:cubicBezTo>
                  <a:cubicBezTo>
                    <a:pt x="10288" y="19154"/>
                    <a:pt x="10291" y="19150"/>
                    <a:pt x="10296" y="19150"/>
                  </a:cubicBezTo>
                  <a:close/>
                  <a:moveTo>
                    <a:pt x="10328" y="19150"/>
                  </a:moveTo>
                  <a:lnTo>
                    <a:pt x="10328" y="19150"/>
                  </a:lnTo>
                  <a:cubicBezTo>
                    <a:pt x="10332" y="19150"/>
                    <a:pt x="10336" y="19154"/>
                    <a:pt x="10336" y="19158"/>
                  </a:cubicBezTo>
                  <a:cubicBezTo>
                    <a:pt x="10336" y="19163"/>
                    <a:pt x="10332" y="19166"/>
                    <a:pt x="10328" y="19166"/>
                  </a:cubicBezTo>
                  <a:lnTo>
                    <a:pt x="10328" y="19166"/>
                  </a:lnTo>
                  <a:cubicBezTo>
                    <a:pt x="10323" y="19166"/>
                    <a:pt x="10320" y="19163"/>
                    <a:pt x="10320" y="19158"/>
                  </a:cubicBezTo>
                  <a:cubicBezTo>
                    <a:pt x="10320" y="19154"/>
                    <a:pt x="10323" y="19150"/>
                    <a:pt x="10328" y="19150"/>
                  </a:cubicBezTo>
                  <a:close/>
                  <a:moveTo>
                    <a:pt x="10360" y="19150"/>
                  </a:moveTo>
                  <a:lnTo>
                    <a:pt x="10360" y="19150"/>
                  </a:lnTo>
                  <a:cubicBezTo>
                    <a:pt x="10364" y="19150"/>
                    <a:pt x="10368" y="19154"/>
                    <a:pt x="10368" y="19158"/>
                  </a:cubicBezTo>
                  <a:cubicBezTo>
                    <a:pt x="10368" y="19163"/>
                    <a:pt x="10364" y="19166"/>
                    <a:pt x="10360" y="19166"/>
                  </a:cubicBezTo>
                  <a:lnTo>
                    <a:pt x="10360" y="19166"/>
                  </a:lnTo>
                  <a:cubicBezTo>
                    <a:pt x="10355" y="19166"/>
                    <a:pt x="10352" y="19163"/>
                    <a:pt x="10352" y="19158"/>
                  </a:cubicBezTo>
                  <a:cubicBezTo>
                    <a:pt x="10352" y="19154"/>
                    <a:pt x="10355" y="19150"/>
                    <a:pt x="10360" y="19150"/>
                  </a:cubicBezTo>
                  <a:close/>
                  <a:moveTo>
                    <a:pt x="10392" y="19150"/>
                  </a:moveTo>
                  <a:lnTo>
                    <a:pt x="10392" y="19150"/>
                  </a:lnTo>
                  <a:cubicBezTo>
                    <a:pt x="10396" y="19150"/>
                    <a:pt x="10400" y="19154"/>
                    <a:pt x="10400" y="19158"/>
                  </a:cubicBezTo>
                  <a:cubicBezTo>
                    <a:pt x="10400" y="19163"/>
                    <a:pt x="10396" y="19166"/>
                    <a:pt x="10392" y="19166"/>
                  </a:cubicBezTo>
                  <a:lnTo>
                    <a:pt x="10392" y="19166"/>
                  </a:lnTo>
                  <a:cubicBezTo>
                    <a:pt x="10387" y="19166"/>
                    <a:pt x="10384" y="19163"/>
                    <a:pt x="10384" y="19158"/>
                  </a:cubicBezTo>
                  <a:cubicBezTo>
                    <a:pt x="10384" y="19154"/>
                    <a:pt x="10387" y="19150"/>
                    <a:pt x="10392" y="19150"/>
                  </a:cubicBezTo>
                  <a:close/>
                  <a:moveTo>
                    <a:pt x="10424" y="19150"/>
                  </a:moveTo>
                  <a:lnTo>
                    <a:pt x="10424" y="19150"/>
                  </a:lnTo>
                  <a:cubicBezTo>
                    <a:pt x="10428" y="19150"/>
                    <a:pt x="10432" y="19154"/>
                    <a:pt x="10432" y="19158"/>
                  </a:cubicBezTo>
                  <a:cubicBezTo>
                    <a:pt x="10432" y="19163"/>
                    <a:pt x="10428" y="19166"/>
                    <a:pt x="10424" y="19166"/>
                  </a:cubicBezTo>
                  <a:lnTo>
                    <a:pt x="10424" y="19166"/>
                  </a:lnTo>
                  <a:cubicBezTo>
                    <a:pt x="10419" y="19166"/>
                    <a:pt x="10416" y="19163"/>
                    <a:pt x="10416" y="19158"/>
                  </a:cubicBezTo>
                  <a:cubicBezTo>
                    <a:pt x="10416" y="19154"/>
                    <a:pt x="10419" y="19150"/>
                    <a:pt x="10424" y="19150"/>
                  </a:cubicBezTo>
                  <a:close/>
                  <a:moveTo>
                    <a:pt x="10456" y="19150"/>
                  </a:moveTo>
                  <a:lnTo>
                    <a:pt x="10456" y="19150"/>
                  </a:lnTo>
                  <a:cubicBezTo>
                    <a:pt x="10460" y="19150"/>
                    <a:pt x="10464" y="19154"/>
                    <a:pt x="10464" y="19158"/>
                  </a:cubicBezTo>
                  <a:cubicBezTo>
                    <a:pt x="10464" y="19163"/>
                    <a:pt x="10460" y="19166"/>
                    <a:pt x="10456" y="19166"/>
                  </a:cubicBezTo>
                  <a:lnTo>
                    <a:pt x="10456" y="19166"/>
                  </a:lnTo>
                  <a:cubicBezTo>
                    <a:pt x="10451" y="19166"/>
                    <a:pt x="10448" y="19163"/>
                    <a:pt x="10448" y="19158"/>
                  </a:cubicBezTo>
                  <a:cubicBezTo>
                    <a:pt x="10448" y="19154"/>
                    <a:pt x="10451" y="19150"/>
                    <a:pt x="10456" y="19150"/>
                  </a:cubicBezTo>
                  <a:close/>
                  <a:moveTo>
                    <a:pt x="10488" y="19150"/>
                  </a:moveTo>
                  <a:lnTo>
                    <a:pt x="10488" y="19150"/>
                  </a:lnTo>
                  <a:cubicBezTo>
                    <a:pt x="10492" y="19150"/>
                    <a:pt x="10496" y="19154"/>
                    <a:pt x="10496" y="19158"/>
                  </a:cubicBezTo>
                  <a:cubicBezTo>
                    <a:pt x="10496" y="19163"/>
                    <a:pt x="10492" y="19166"/>
                    <a:pt x="10488" y="19166"/>
                  </a:cubicBezTo>
                  <a:lnTo>
                    <a:pt x="10488" y="19166"/>
                  </a:lnTo>
                  <a:cubicBezTo>
                    <a:pt x="10483" y="19166"/>
                    <a:pt x="10480" y="19163"/>
                    <a:pt x="10480" y="19158"/>
                  </a:cubicBezTo>
                  <a:cubicBezTo>
                    <a:pt x="10480" y="19154"/>
                    <a:pt x="10483" y="19150"/>
                    <a:pt x="10488" y="19150"/>
                  </a:cubicBezTo>
                  <a:close/>
                  <a:moveTo>
                    <a:pt x="10520" y="19150"/>
                  </a:moveTo>
                  <a:lnTo>
                    <a:pt x="10520" y="19150"/>
                  </a:lnTo>
                  <a:cubicBezTo>
                    <a:pt x="10524" y="19150"/>
                    <a:pt x="10528" y="19154"/>
                    <a:pt x="10528" y="19158"/>
                  </a:cubicBezTo>
                  <a:cubicBezTo>
                    <a:pt x="10528" y="19163"/>
                    <a:pt x="10524" y="19166"/>
                    <a:pt x="10520" y="19166"/>
                  </a:cubicBezTo>
                  <a:lnTo>
                    <a:pt x="10520" y="19166"/>
                  </a:lnTo>
                  <a:cubicBezTo>
                    <a:pt x="10515" y="19166"/>
                    <a:pt x="10512" y="19163"/>
                    <a:pt x="10512" y="19158"/>
                  </a:cubicBezTo>
                  <a:cubicBezTo>
                    <a:pt x="10512" y="19154"/>
                    <a:pt x="10515" y="19150"/>
                    <a:pt x="10520" y="19150"/>
                  </a:cubicBezTo>
                  <a:close/>
                  <a:moveTo>
                    <a:pt x="10552" y="19150"/>
                  </a:moveTo>
                  <a:lnTo>
                    <a:pt x="10552" y="19150"/>
                  </a:lnTo>
                  <a:cubicBezTo>
                    <a:pt x="10556" y="19150"/>
                    <a:pt x="10560" y="19154"/>
                    <a:pt x="10560" y="19158"/>
                  </a:cubicBezTo>
                  <a:cubicBezTo>
                    <a:pt x="10560" y="19163"/>
                    <a:pt x="10556" y="19166"/>
                    <a:pt x="10552" y="19166"/>
                  </a:cubicBezTo>
                  <a:lnTo>
                    <a:pt x="10552" y="19166"/>
                  </a:lnTo>
                  <a:cubicBezTo>
                    <a:pt x="10547" y="19166"/>
                    <a:pt x="10544" y="19163"/>
                    <a:pt x="10544" y="19158"/>
                  </a:cubicBezTo>
                  <a:cubicBezTo>
                    <a:pt x="10544" y="19154"/>
                    <a:pt x="10547" y="19150"/>
                    <a:pt x="10552" y="19150"/>
                  </a:cubicBezTo>
                  <a:close/>
                  <a:moveTo>
                    <a:pt x="10584" y="19150"/>
                  </a:moveTo>
                  <a:lnTo>
                    <a:pt x="10584" y="19150"/>
                  </a:lnTo>
                  <a:cubicBezTo>
                    <a:pt x="10588" y="19150"/>
                    <a:pt x="10592" y="19154"/>
                    <a:pt x="10592" y="19158"/>
                  </a:cubicBezTo>
                  <a:cubicBezTo>
                    <a:pt x="10592" y="19163"/>
                    <a:pt x="10588" y="19166"/>
                    <a:pt x="10584" y="19166"/>
                  </a:cubicBezTo>
                  <a:lnTo>
                    <a:pt x="10584" y="19166"/>
                  </a:lnTo>
                  <a:cubicBezTo>
                    <a:pt x="10579" y="19166"/>
                    <a:pt x="10576" y="19163"/>
                    <a:pt x="10576" y="19158"/>
                  </a:cubicBezTo>
                  <a:cubicBezTo>
                    <a:pt x="10576" y="19154"/>
                    <a:pt x="10579" y="19150"/>
                    <a:pt x="10584" y="19150"/>
                  </a:cubicBezTo>
                  <a:close/>
                  <a:moveTo>
                    <a:pt x="10616" y="19150"/>
                  </a:moveTo>
                  <a:lnTo>
                    <a:pt x="10616" y="19150"/>
                  </a:lnTo>
                  <a:cubicBezTo>
                    <a:pt x="10620" y="19150"/>
                    <a:pt x="10624" y="19154"/>
                    <a:pt x="10624" y="19158"/>
                  </a:cubicBezTo>
                  <a:cubicBezTo>
                    <a:pt x="10624" y="19163"/>
                    <a:pt x="10620" y="19166"/>
                    <a:pt x="10616" y="19166"/>
                  </a:cubicBezTo>
                  <a:lnTo>
                    <a:pt x="10616" y="19166"/>
                  </a:lnTo>
                  <a:cubicBezTo>
                    <a:pt x="10611" y="19166"/>
                    <a:pt x="10608" y="19163"/>
                    <a:pt x="10608" y="19158"/>
                  </a:cubicBezTo>
                  <a:cubicBezTo>
                    <a:pt x="10608" y="19154"/>
                    <a:pt x="10611" y="19150"/>
                    <a:pt x="10616" y="19150"/>
                  </a:cubicBezTo>
                  <a:close/>
                  <a:moveTo>
                    <a:pt x="10648" y="19150"/>
                  </a:moveTo>
                  <a:lnTo>
                    <a:pt x="10648" y="19150"/>
                  </a:lnTo>
                  <a:cubicBezTo>
                    <a:pt x="10652" y="19150"/>
                    <a:pt x="10656" y="19154"/>
                    <a:pt x="10656" y="19158"/>
                  </a:cubicBezTo>
                  <a:cubicBezTo>
                    <a:pt x="10656" y="19163"/>
                    <a:pt x="10652" y="19166"/>
                    <a:pt x="10648" y="19166"/>
                  </a:cubicBezTo>
                  <a:lnTo>
                    <a:pt x="10648" y="19166"/>
                  </a:lnTo>
                  <a:cubicBezTo>
                    <a:pt x="10643" y="19166"/>
                    <a:pt x="10640" y="19163"/>
                    <a:pt x="10640" y="19158"/>
                  </a:cubicBezTo>
                  <a:cubicBezTo>
                    <a:pt x="10640" y="19154"/>
                    <a:pt x="10643" y="19150"/>
                    <a:pt x="10648" y="19150"/>
                  </a:cubicBezTo>
                  <a:close/>
                  <a:moveTo>
                    <a:pt x="10680" y="19150"/>
                  </a:moveTo>
                  <a:lnTo>
                    <a:pt x="10680" y="19150"/>
                  </a:lnTo>
                  <a:cubicBezTo>
                    <a:pt x="10684" y="19150"/>
                    <a:pt x="10688" y="19154"/>
                    <a:pt x="10688" y="19158"/>
                  </a:cubicBezTo>
                  <a:cubicBezTo>
                    <a:pt x="10688" y="19163"/>
                    <a:pt x="10684" y="19166"/>
                    <a:pt x="10680" y="19166"/>
                  </a:cubicBezTo>
                  <a:lnTo>
                    <a:pt x="10680" y="19166"/>
                  </a:lnTo>
                  <a:cubicBezTo>
                    <a:pt x="10675" y="19166"/>
                    <a:pt x="10672" y="19163"/>
                    <a:pt x="10672" y="19158"/>
                  </a:cubicBezTo>
                  <a:cubicBezTo>
                    <a:pt x="10672" y="19154"/>
                    <a:pt x="10675" y="19150"/>
                    <a:pt x="10680" y="19150"/>
                  </a:cubicBezTo>
                  <a:close/>
                  <a:moveTo>
                    <a:pt x="10712" y="19150"/>
                  </a:moveTo>
                  <a:lnTo>
                    <a:pt x="10712" y="19150"/>
                  </a:lnTo>
                  <a:cubicBezTo>
                    <a:pt x="10716" y="19150"/>
                    <a:pt x="10720" y="19154"/>
                    <a:pt x="10720" y="19158"/>
                  </a:cubicBezTo>
                  <a:cubicBezTo>
                    <a:pt x="10720" y="19163"/>
                    <a:pt x="10716" y="19166"/>
                    <a:pt x="10712" y="19166"/>
                  </a:cubicBezTo>
                  <a:lnTo>
                    <a:pt x="10712" y="19166"/>
                  </a:lnTo>
                  <a:cubicBezTo>
                    <a:pt x="10707" y="19166"/>
                    <a:pt x="10704" y="19163"/>
                    <a:pt x="10704" y="19158"/>
                  </a:cubicBezTo>
                  <a:cubicBezTo>
                    <a:pt x="10704" y="19154"/>
                    <a:pt x="10707" y="19150"/>
                    <a:pt x="10712" y="19150"/>
                  </a:cubicBezTo>
                  <a:close/>
                  <a:moveTo>
                    <a:pt x="10744" y="19150"/>
                  </a:moveTo>
                  <a:lnTo>
                    <a:pt x="10744" y="19150"/>
                  </a:lnTo>
                  <a:cubicBezTo>
                    <a:pt x="10748" y="19150"/>
                    <a:pt x="10752" y="19154"/>
                    <a:pt x="10752" y="19158"/>
                  </a:cubicBezTo>
                  <a:cubicBezTo>
                    <a:pt x="10752" y="19163"/>
                    <a:pt x="10748" y="19166"/>
                    <a:pt x="10744" y="19166"/>
                  </a:cubicBezTo>
                  <a:lnTo>
                    <a:pt x="10744" y="19166"/>
                  </a:lnTo>
                  <a:cubicBezTo>
                    <a:pt x="10739" y="19166"/>
                    <a:pt x="10736" y="19163"/>
                    <a:pt x="10736" y="19158"/>
                  </a:cubicBezTo>
                  <a:cubicBezTo>
                    <a:pt x="10736" y="19154"/>
                    <a:pt x="10739" y="19150"/>
                    <a:pt x="10744" y="19150"/>
                  </a:cubicBezTo>
                  <a:close/>
                  <a:moveTo>
                    <a:pt x="10776" y="19150"/>
                  </a:moveTo>
                  <a:lnTo>
                    <a:pt x="10776" y="19150"/>
                  </a:lnTo>
                  <a:cubicBezTo>
                    <a:pt x="10780" y="19150"/>
                    <a:pt x="10784" y="19154"/>
                    <a:pt x="10784" y="19158"/>
                  </a:cubicBezTo>
                  <a:cubicBezTo>
                    <a:pt x="10784" y="19163"/>
                    <a:pt x="10780" y="19166"/>
                    <a:pt x="10776" y="19166"/>
                  </a:cubicBezTo>
                  <a:lnTo>
                    <a:pt x="10776" y="19166"/>
                  </a:lnTo>
                  <a:cubicBezTo>
                    <a:pt x="10771" y="19166"/>
                    <a:pt x="10768" y="19163"/>
                    <a:pt x="10768" y="19158"/>
                  </a:cubicBezTo>
                  <a:cubicBezTo>
                    <a:pt x="10768" y="19154"/>
                    <a:pt x="10771" y="19150"/>
                    <a:pt x="10776" y="19150"/>
                  </a:cubicBezTo>
                  <a:close/>
                  <a:moveTo>
                    <a:pt x="10808" y="19150"/>
                  </a:moveTo>
                  <a:lnTo>
                    <a:pt x="10808" y="19150"/>
                  </a:lnTo>
                  <a:cubicBezTo>
                    <a:pt x="10812" y="19150"/>
                    <a:pt x="10816" y="19154"/>
                    <a:pt x="10816" y="19158"/>
                  </a:cubicBezTo>
                  <a:cubicBezTo>
                    <a:pt x="10816" y="19163"/>
                    <a:pt x="10812" y="19166"/>
                    <a:pt x="10808" y="19166"/>
                  </a:cubicBezTo>
                  <a:lnTo>
                    <a:pt x="10808" y="19166"/>
                  </a:lnTo>
                  <a:cubicBezTo>
                    <a:pt x="10803" y="19166"/>
                    <a:pt x="10800" y="19163"/>
                    <a:pt x="10800" y="19158"/>
                  </a:cubicBezTo>
                  <a:cubicBezTo>
                    <a:pt x="10800" y="19154"/>
                    <a:pt x="10803" y="19150"/>
                    <a:pt x="10808" y="19150"/>
                  </a:cubicBezTo>
                  <a:close/>
                  <a:moveTo>
                    <a:pt x="10840" y="19150"/>
                  </a:moveTo>
                  <a:lnTo>
                    <a:pt x="10840" y="19150"/>
                  </a:lnTo>
                  <a:cubicBezTo>
                    <a:pt x="10844" y="19150"/>
                    <a:pt x="10848" y="19154"/>
                    <a:pt x="10848" y="19158"/>
                  </a:cubicBezTo>
                  <a:cubicBezTo>
                    <a:pt x="10848" y="19163"/>
                    <a:pt x="10844" y="19166"/>
                    <a:pt x="10840" y="19166"/>
                  </a:cubicBezTo>
                  <a:lnTo>
                    <a:pt x="10840" y="19166"/>
                  </a:lnTo>
                  <a:cubicBezTo>
                    <a:pt x="10835" y="19166"/>
                    <a:pt x="10832" y="19163"/>
                    <a:pt x="10832" y="19158"/>
                  </a:cubicBezTo>
                  <a:cubicBezTo>
                    <a:pt x="10832" y="19154"/>
                    <a:pt x="10835" y="19150"/>
                    <a:pt x="10840" y="19150"/>
                  </a:cubicBezTo>
                  <a:close/>
                  <a:moveTo>
                    <a:pt x="10872" y="19150"/>
                  </a:moveTo>
                  <a:lnTo>
                    <a:pt x="10872" y="19150"/>
                  </a:lnTo>
                  <a:cubicBezTo>
                    <a:pt x="10876" y="19150"/>
                    <a:pt x="10880" y="19154"/>
                    <a:pt x="10880" y="19158"/>
                  </a:cubicBezTo>
                  <a:cubicBezTo>
                    <a:pt x="10880" y="19163"/>
                    <a:pt x="10876" y="19166"/>
                    <a:pt x="10872" y="19166"/>
                  </a:cubicBezTo>
                  <a:lnTo>
                    <a:pt x="10872" y="19166"/>
                  </a:lnTo>
                  <a:cubicBezTo>
                    <a:pt x="10867" y="19166"/>
                    <a:pt x="10864" y="19163"/>
                    <a:pt x="10864" y="19158"/>
                  </a:cubicBezTo>
                  <a:cubicBezTo>
                    <a:pt x="10864" y="19154"/>
                    <a:pt x="10867" y="19150"/>
                    <a:pt x="10872" y="19150"/>
                  </a:cubicBezTo>
                  <a:close/>
                  <a:moveTo>
                    <a:pt x="10904" y="19150"/>
                  </a:moveTo>
                  <a:lnTo>
                    <a:pt x="10904" y="19150"/>
                  </a:lnTo>
                  <a:cubicBezTo>
                    <a:pt x="10908" y="19150"/>
                    <a:pt x="10912" y="19154"/>
                    <a:pt x="10912" y="19158"/>
                  </a:cubicBezTo>
                  <a:cubicBezTo>
                    <a:pt x="10912" y="19163"/>
                    <a:pt x="10908" y="19166"/>
                    <a:pt x="10904" y="19166"/>
                  </a:cubicBezTo>
                  <a:lnTo>
                    <a:pt x="10904" y="19166"/>
                  </a:lnTo>
                  <a:cubicBezTo>
                    <a:pt x="10899" y="19166"/>
                    <a:pt x="10896" y="19163"/>
                    <a:pt x="10896" y="19158"/>
                  </a:cubicBezTo>
                  <a:cubicBezTo>
                    <a:pt x="10896" y="19154"/>
                    <a:pt x="10899" y="19150"/>
                    <a:pt x="10904" y="19150"/>
                  </a:cubicBezTo>
                  <a:close/>
                  <a:moveTo>
                    <a:pt x="10936" y="19150"/>
                  </a:moveTo>
                  <a:lnTo>
                    <a:pt x="10936" y="19150"/>
                  </a:lnTo>
                  <a:cubicBezTo>
                    <a:pt x="10940" y="19150"/>
                    <a:pt x="10944" y="19154"/>
                    <a:pt x="10944" y="19158"/>
                  </a:cubicBezTo>
                  <a:cubicBezTo>
                    <a:pt x="10944" y="19163"/>
                    <a:pt x="10940" y="19166"/>
                    <a:pt x="10936" y="19166"/>
                  </a:cubicBezTo>
                  <a:lnTo>
                    <a:pt x="10936" y="19166"/>
                  </a:lnTo>
                  <a:cubicBezTo>
                    <a:pt x="10931" y="19166"/>
                    <a:pt x="10928" y="19163"/>
                    <a:pt x="10928" y="19158"/>
                  </a:cubicBezTo>
                  <a:cubicBezTo>
                    <a:pt x="10928" y="19154"/>
                    <a:pt x="10931" y="19150"/>
                    <a:pt x="10936" y="19150"/>
                  </a:cubicBezTo>
                  <a:close/>
                  <a:moveTo>
                    <a:pt x="10968" y="19150"/>
                  </a:moveTo>
                  <a:lnTo>
                    <a:pt x="10968" y="19150"/>
                  </a:lnTo>
                  <a:cubicBezTo>
                    <a:pt x="10972" y="19150"/>
                    <a:pt x="10976" y="19154"/>
                    <a:pt x="10976" y="19158"/>
                  </a:cubicBezTo>
                  <a:cubicBezTo>
                    <a:pt x="10976" y="19163"/>
                    <a:pt x="10972" y="19166"/>
                    <a:pt x="10968" y="19166"/>
                  </a:cubicBezTo>
                  <a:lnTo>
                    <a:pt x="10968" y="19166"/>
                  </a:lnTo>
                  <a:cubicBezTo>
                    <a:pt x="10963" y="19166"/>
                    <a:pt x="10960" y="19163"/>
                    <a:pt x="10960" y="19158"/>
                  </a:cubicBezTo>
                  <a:cubicBezTo>
                    <a:pt x="10960" y="19154"/>
                    <a:pt x="10963" y="19150"/>
                    <a:pt x="10968" y="19150"/>
                  </a:cubicBezTo>
                  <a:close/>
                  <a:moveTo>
                    <a:pt x="11000" y="19150"/>
                  </a:moveTo>
                  <a:lnTo>
                    <a:pt x="11000" y="19150"/>
                  </a:lnTo>
                  <a:cubicBezTo>
                    <a:pt x="11004" y="19150"/>
                    <a:pt x="11008" y="19154"/>
                    <a:pt x="11008" y="19158"/>
                  </a:cubicBezTo>
                  <a:cubicBezTo>
                    <a:pt x="11008" y="19163"/>
                    <a:pt x="11004" y="19166"/>
                    <a:pt x="11000" y="19166"/>
                  </a:cubicBezTo>
                  <a:lnTo>
                    <a:pt x="11000" y="19166"/>
                  </a:lnTo>
                  <a:cubicBezTo>
                    <a:pt x="10995" y="19166"/>
                    <a:pt x="10992" y="19163"/>
                    <a:pt x="10992" y="19158"/>
                  </a:cubicBezTo>
                  <a:cubicBezTo>
                    <a:pt x="10992" y="19154"/>
                    <a:pt x="10995" y="19150"/>
                    <a:pt x="11000" y="19150"/>
                  </a:cubicBezTo>
                  <a:close/>
                  <a:moveTo>
                    <a:pt x="11032" y="19150"/>
                  </a:moveTo>
                  <a:lnTo>
                    <a:pt x="11032" y="19150"/>
                  </a:lnTo>
                  <a:cubicBezTo>
                    <a:pt x="11036" y="19150"/>
                    <a:pt x="11040" y="19154"/>
                    <a:pt x="11040" y="19158"/>
                  </a:cubicBezTo>
                  <a:cubicBezTo>
                    <a:pt x="11040" y="19163"/>
                    <a:pt x="11036" y="19166"/>
                    <a:pt x="11032" y="19166"/>
                  </a:cubicBezTo>
                  <a:lnTo>
                    <a:pt x="11032" y="19166"/>
                  </a:lnTo>
                  <a:cubicBezTo>
                    <a:pt x="11028" y="19166"/>
                    <a:pt x="11024" y="19163"/>
                    <a:pt x="11024" y="19158"/>
                  </a:cubicBezTo>
                  <a:cubicBezTo>
                    <a:pt x="11024" y="19154"/>
                    <a:pt x="11028" y="19150"/>
                    <a:pt x="11032" y="19150"/>
                  </a:cubicBezTo>
                  <a:close/>
                  <a:moveTo>
                    <a:pt x="11064" y="19150"/>
                  </a:moveTo>
                  <a:lnTo>
                    <a:pt x="11064" y="19150"/>
                  </a:lnTo>
                  <a:cubicBezTo>
                    <a:pt x="11068" y="19150"/>
                    <a:pt x="11072" y="19154"/>
                    <a:pt x="11072" y="19158"/>
                  </a:cubicBezTo>
                  <a:cubicBezTo>
                    <a:pt x="11072" y="19163"/>
                    <a:pt x="11068" y="19166"/>
                    <a:pt x="11064" y="19166"/>
                  </a:cubicBezTo>
                  <a:lnTo>
                    <a:pt x="11064" y="19166"/>
                  </a:lnTo>
                  <a:cubicBezTo>
                    <a:pt x="11060" y="19166"/>
                    <a:pt x="11056" y="19163"/>
                    <a:pt x="11056" y="19158"/>
                  </a:cubicBezTo>
                  <a:cubicBezTo>
                    <a:pt x="11056" y="19154"/>
                    <a:pt x="11060" y="19150"/>
                    <a:pt x="11064" y="19150"/>
                  </a:cubicBezTo>
                  <a:close/>
                  <a:moveTo>
                    <a:pt x="11096" y="19150"/>
                  </a:moveTo>
                  <a:lnTo>
                    <a:pt x="11096" y="19150"/>
                  </a:lnTo>
                  <a:cubicBezTo>
                    <a:pt x="11100" y="19150"/>
                    <a:pt x="11104" y="19154"/>
                    <a:pt x="11104" y="19158"/>
                  </a:cubicBezTo>
                  <a:cubicBezTo>
                    <a:pt x="11104" y="19163"/>
                    <a:pt x="11100" y="19166"/>
                    <a:pt x="11096" y="19166"/>
                  </a:cubicBezTo>
                  <a:lnTo>
                    <a:pt x="11096" y="19166"/>
                  </a:lnTo>
                  <a:cubicBezTo>
                    <a:pt x="11092" y="19166"/>
                    <a:pt x="11088" y="19163"/>
                    <a:pt x="11088" y="19158"/>
                  </a:cubicBezTo>
                  <a:cubicBezTo>
                    <a:pt x="11088" y="19154"/>
                    <a:pt x="11092" y="19150"/>
                    <a:pt x="11096" y="19150"/>
                  </a:cubicBezTo>
                  <a:close/>
                  <a:moveTo>
                    <a:pt x="11128" y="19150"/>
                  </a:moveTo>
                  <a:lnTo>
                    <a:pt x="11128" y="19150"/>
                  </a:lnTo>
                  <a:cubicBezTo>
                    <a:pt x="11132" y="19150"/>
                    <a:pt x="11136" y="19154"/>
                    <a:pt x="11136" y="19158"/>
                  </a:cubicBezTo>
                  <a:cubicBezTo>
                    <a:pt x="11136" y="19163"/>
                    <a:pt x="11132" y="19166"/>
                    <a:pt x="11128" y="19166"/>
                  </a:cubicBezTo>
                  <a:lnTo>
                    <a:pt x="11128" y="19166"/>
                  </a:lnTo>
                  <a:cubicBezTo>
                    <a:pt x="11124" y="19166"/>
                    <a:pt x="11120" y="19163"/>
                    <a:pt x="11120" y="19158"/>
                  </a:cubicBezTo>
                  <a:cubicBezTo>
                    <a:pt x="11120" y="19154"/>
                    <a:pt x="11124" y="19150"/>
                    <a:pt x="11128" y="19150"/>
                  </a:cubicBezTo>
                  <a:close/>
                  <a:moveTo>
                    <a:pt x="11160" y="19150"/>
                  </a:moveTo>
                  <a:lnTo>
                    <a:pt x="11160" y="19150"/>
                  </a:lnTo>
                  <a:cubicBezTo>
                    <a:pt x="11164" y="19150"/>
                    <a:pt x="11168" y="19154"/>
                    <a:pt x="11168" y="19158"/>
                  </a:cubicBezTo>
                  <a:cubicBezTo>
                    <a:pt x="11168" y="19163"/>
                    <a:pt x="11164" y="19166"/>
                    <a:pt x="11160" y="19166"/>
                  </a:cubicBezTo>
                  <a:lnTo>
                    <a:pt x="11160" y="19166"/>
                  </a:lnTo>
                  <a:cubicBezTo>
                    <a:pt x="11156" y="19166"/>
                    <a:pt x="11152" y="19163"/>
                    <a:pt x="11152" y="19158"/>
                  </a:cubicBezTo>
                  <a:cubicBezTo>
                    <a:pt x="11152" y="19154"/>
                    <a:pt x="11156" y="19150"/>
                    <a:pt x="11160" y="19150"/>
                  </a:cubicBezTo>
                  <a:close/>
                  <a:moveTo>
                    <a:pt x="11192" y="19150"/>
                  </a:moveTo>
                  <a:lnTo>
                    <a:pt x="11192" y="19150"/>
                  </a:lnTo>
                  <a:cubicBezTo>
                    <a:pt x="11196" y="19150"/>
                    <a:pt x="11200" y="19154"/>
                    <a:pt x="11200" y="19158"/>
                  </a:cubicBezTo>
                  <a:cubicBezTo>
                    <a:pt x="11200" y="19163"/>
                    <a:pt x="11196" y="19166"/>
                    <a:pt x="11192" y="19166"/>
                  </a:cubicBezTo>
                  <a:lnTo>
                    <a:pt x="11192" y="19166"/>
                  </a:lnTo>
                  <a:cubicBezTo>
                    <a:pt x="11188" y="19166"/>
                    <a:pt x="11184" y="19163"/>
                    <a:pt x="11184" y="19158"/>
                  </a:cubicBezTo>
                  <a:cubicBezTo>
                    <a:pt x="11184" y="19154"/>
                    <a:pt x="11188" y="19150"/>
                    <a:pt x="11192" y="19150"/>
                  </a:cubicBezTo>
                  <a:close/>
                  <a:moveTo>
                    <a:pt x="11224" y="19150"/>
                  </a:moveTo>
                  <a:lnTo>
                    <a:pt x="11224" y="19150"/>
                  </a:lnTo>
                  <a:cubicBezTo>
                    <a:pt x="11228" y="19150"/>
                    <a:pt x="11232" y="19154"/>
                    <a:pt x="11232" y="19158"/>
                  </a:cubicBezTo>
                  <a:cubicBezTo>
                    <a:pt x="11232" y="19163"/>
                    <a:pt x="11228" y="19166"/>
                    <a:pt x="11224" y="19166"/>
                  </a:cubicBezTo>
                  <a:lnTo>
                    <a:pt x="11224" y="19166"/>
                  </a:lnTo>
                  <a:cubicBezTo>
                    <a:pt x="11220" y="19166"/>
                    <a:pt x="11216" y="19163"/>
                    <a:pt x="11216" y="19158"/>
                  </a:cubicBezTo>
                  <a:cubicBezTo>
                    <a:pt x="11216" y="19154"/>
                    <a:pt x="11220" y="19150"/>
                    <a:pt x="11224" y="19150"/>
                  </a:cubicBezTo>
                  <a:close/>
                  <a:moveTo>
                    <a:pt x="11256" y="19150"/>
                  </a:moveTo>
                  <a:lnTo>
                    <a:pt x="11256" y="19150"/>
                  </a:lnTo>
                  <a:cubicBezTo>
                    <a:pt x="11260" y="19150"/>
                    <a:pt x="11264" y="19154"/>
                    <a:pt x="11264" y="19158"/>
                  </a:cubicBezTo>
                  <a:cubicBezTo>
                    <a:pt x="11264" y="19163"/>
                    <a:pt x="11260" y="19166"/>
                    <a:pt x="11256" y="19166"/>
                  </a:cubicBezTo>
                  <a:lnTo>
                    <a:pt x="11256" y="19166"/>
                  </a:lnTo>
                  <a:cubicBezTo>
                    <a:pt x="11252" y="19166"/>
                    <a:pt x="11248" y="19163"/>
                    <a:pt x="11248" y="19158"/>
                  </a:cubicBezTo>
                  <a:cubicBezTo>
                    <a:pt x="11248" y="19154"/>
                    <a:pt x="11252" y="19150"/>
                    <a:pt x="11256" y="19150"/>
                  </a:cubicBezTo>
                  <a:close/>
                  <a:moveTo>
                    <a:pt x="11288" y="19150"/>
                  </a:moveTo>
                  <a:lnTo>
                    <a:pt x="11288" y="19150"/>
                  </a:lnTo>
                  <a:cubicBezTo>
                    <a:pt x="11293" y="19150"/>
                    <a:pt x="11296" y="19154"/>
                    <a:pt x="11296" y="19158"/>
                  </a:cubicBezTo>
                  <a:cubicBezTo>
                    <a:pt x="11296" y="19163"/>
                    <a:pt x="11293" y="19166"/>
                    <a:pt x="11288" y="19166"/>
                  </a:cubicBezTo>
                  <a:lnTo>
                    <a:pt x="11288" y="19166"/>
                  </a:lnTo>
                  <a:cubicBezTo>
                    <a:pt x="11284" y="19166"/>
                    <a:pt x="11280" y="19163"/>
                    <a:pt x="11280" y="19158"/>
                  </a:cubicBezTo>
                  <a:cubicBezTo>
                    <a:pt x="11280" y="19154"/>
                    <a:pt x="11284" y="19150"/>
                    <a:pt x="11288" y="19150"/>
                  </a:cubicBezTo>
                  <a:close/>
                  <a:moveTo>
                    <a:pt x="11320" y="19150"/>
                  </a:moveTo>
                  <a:lnTo>
                    <a:pt x="11320" y="19150"/>
                  </a:lnTo>
                  <a:cubicBezTo>
                    <a:pt x="11325" y="19150"/>
                    <a:pt x="11328" y="19154"/>
                    <a:pt x="11328" y="19158"/>
                  </a:cubicBezTo>
                  <a:cubicBezTo>
                    <a:pt x="11328" y="19163"/>
                    <a:pt x="11325" y="19166"/>
                    <a:pt x="11320" y="19166"/>
                  </a:cubicBezTo>
                  <a:lnTo>
                    <a:pt x="11320" y="19166"/>
                  </a:lnTo>
                  <a:cubicBezTo>
                    <a:pt x="11316" y="19166"/>
                    <a:pt x="11312" y="19163"/>
                    <a:pt x="11312" y="19158"/>
                  </a:cubicBezTo>
                  <a:cubicBezTo>
                    <a:pt x="11312" y="19154"/>
                    <a:pt x="11316" y="19150"/>
                    <a:pt x="11320" y="19150"/>
                  </a:cubicBezTo>
                  <a:close/>
                  <a:moveTo>
                    <a:pt x="11352" y="19150"/>
                  </a:moveTo>
                  <a:lnTo>
                    <a:pt x="11352" y="19150"/>
                  </a:lnTo>
                  <a:cubicBezTo>
                    <a:pt x="11357" y="19150"/>
                    <a:pt x="11360" y="19154"/>
                    <a:pt x="11360" y="19158"/>
                  </a:cubicBezTo>
                  <a:cubicBezTo>
                    <a:pt x="11360" y="19163"/>
                    <a:pt x="11357" y="19166"/>
                    <a:pt x="11352" y="19166"/>
                  </a:cubicBezTo>
                  <a:lnTo>
                    <a:pt x="11352" y="19166"/>
                  </a:lnTo>
                  <a:cubicBezTo>
                    <a:pt x="11348" y="19166"/>
                    <a:pt x="11344" y="19163"/>
                    <a:pt x="11344" y="19158"/>
                  </a:cubicBezTo>
                  <a:cubicBezTo>
                    <a:pt x="11344" y="19154"/>
                    <a:pt x="11348" y="19150"/>
                    <a:pt x="11352" y="19150"/>
                  </a:cubicBezTo>
                  <a:close/>
                  <a:moveTo>
                    <a:pt x="11384" y="19150"/>
                  </a:moveTo>
                  <a:lnTo>
                    <a:pt x="11384" y="19150"/>
                  </a:lnTo>
                  <a:cubicBezTo>
                    <a:pt x="11389" y="19150"/>
                    <a:pt x="11392" y="19154"/>
                    <a:pt x="11392" y="19158"/>
                  </a:cubicBezTo>
                  <a:cubicBezTo>
                    <a:pt x="11392" y="19163"/>
                    <a:pt x="11389" y="19166"/>
                    <a:pt x="11384" y="19166"/>
                  </a:cubicBezTo>
                  <a:lnTo>
                    <a:pt x="11384" y="19166"/>
                  </a:lnTo>
                  <a:cubicBezTo>
                    <a:pt x="11380" y="19166"/>
                    <a:pt x="11376" y="19163"/>
                    <a:pt x="11376" y="19158"/>
                  </a:cubicBezTo>
                  <a:cubicBezTo>
                    <a:pt x="11376" y="19154"/>
                    <a:pt x="11380" y="19150"/>
                    <a:pt x="11384" y="19150"/>
                  </a:cubicBezTo>
                  <a:close/>
                  <a:moveTo>
                    <a:pt x="11416" y="19150"/>
                  </a:moveTo>
                  <a:lnTo>
                    <a:pt x="11416" y="19150"/>
                  </a:lnTo>
                  <a:cubicBezTo>
                    <a:pt x="11421" y="19150"/>
                    <a:pt x="11424" y="19154"/>
                    <a:pt x="11424" y="19158"/>
                  </a:cubicBezTo>
                  <a:cubicBezTo>
                    <a:pt x="11424" y="19163"/>
                    <a:pt x="11421" y="19166"/>
                    <a:pt x="11416" y="19166"/>
                  </a:cubicBezTo>
                  <a:lnTo>
                    <a:pt x="11416" y="19166"/>
                  </a:lnTo>
                  <a:cubicBezTo>
                    <a:pt x="11412" y="19166"/>
                    <a:pt x="11408" y="19163"/>
                    <a:pt x="11408" y="19158"/>
                  </a:cubicBezTo>
                  <a:cubicBezTo>
                    <a:pt x="11408" y="19154"/>
                    <a:pt x="11412" y="19150"/>
                    <a:pt x="11416" y="19150"/>
                  </a:cubicBezTo>
                  <a:close/>
                  <a:moveTo>
                    <a:pt x="11448" y="19150"/>
                  </a:moveTo>
                  <a:lnTo>
                    <a:pt x="11448" y="19150"/>
                  </a:lnTo>
                  <a:cubicBezTo>
                    <a:pt x="11453" y="19150"/>
                    <a:pt x="11456" y="19154"/>
                    <a:pt x="11456" y="19158"/>
                  </a:cubicBezTo>
                  <a:cubicBezTo>
                    <a:pt x="11456" y="19163"/>
                    <a:pt x="11453" y="19166"/>
                    <a:pt x="11448" y="19166"/>
                  </a:cubicBezTo>
                  <a:lnTo>
                    <a:pt x="11448" y="19166"/>
                  </a:lnTo>
                  <a:cubicBezTo>
                    <a:pt x="11444" y="19166"/>
                    <a:pt x="11440" y="19163"/>
                    <a:pt x="11440" y="19158"/>
                  </a:cubicBezTo>
                  <a:cubicBezTo>
                    <a:pt x="11440" y="19154"/>
                    <a:pt x="11444" y="19150"/>
                    <a:pt x="11448" y="19150"/>
                  </a:cubicBezTo>
                  <a:close/>
                  <a:moveTo>
                    <a:pt x="11480" y="19150"/>
                  </a:moveTo>
                  <a:lnTo>
                    <a:pt x="11480" y="19150"/>
                  </a:lnTo>
                  <a:cubicBezTo>
                    <a:pt x="11485" y="19150"/>
                    <a:pt x="11488" y="19154"/>
                    <a:pt x="11488" y="19158"/>
                  </a:cubicBezTo>
                  <a:cubicBezTo>
                    <a:pt x="11488" y="19163"/>
                    <a:pt x="11485" y="19166"/>
                    <a:pt x="11480" y="19166"/>
                  </a:cubicBezTo>
                  <a:lnTo>
                    <a:pt x="11480" y="19166"/>
                  </a:lnTo>
                  <a:cubicBezTo>
                    <a:pt x="11476" y="19166"/>
                    <a:pt x="11472" y="19163"/>
                    <a:pt x="11472" y="19158"/>
                  </a:cubicBezTo>
                  <a:cubicBezTo>
                    <a:pt x="11472" y="19154"/>
                    <a:pt x="11476" y="19150"/>
                    <a:pt x="11480" y="19150"/>
                  </a:cubicBezTo>
                  <a:close/>
                  <a:moveTo>
                    <a:pt x="11512" y="19150"/>
                  </a:moveTo>
                  <a:lnTo>
                    <a:pt x="11512" y="19150"/>
                  </a:lnTo>
                  <a:cubicBezTo>
                    <a:pt x="11517" y="19150"/>
                    <a:pt x="11520" y="19154"/>
                    <a:pt x="11520" y="19158"/>
                  </a:cubicBezTo>
                  <a:cubicBezTo>
                    <a:pt x="11520" y="19163"/>
                    <a:pt x="11517" y="19166"/>
                    <a:pt x="11512" y="19166"/>
                  </a:cubicBezTo>
                  <a:lnTo>
                    <a:pt x="11512" y="19166"/>
                  </a:lnTo>
                  <a:cubicBezTo>
                    <a:pt x="11508" y="19166"/>
                    <a:pt x="11504" y="19163"/>
                    <a:pt x="11504" y="19158"/>
                  </a:cubicBezTo>
                  <a:cubicBezTo>
                    <a:pt x="11504" y="19154"/>
                    <a:pt x="11508" y="19150"/>
                    <a:pt x="11512" y="19150"/>
                  </a:cubicBezTo>
                  <a:close/>
                  <a:moveTo>
                    <a:pt x="11544" y="19150"/>
                  </a:moveTo>
                  <a:lnTo>
                    <a:pt x="11544" y="19150"/>
                  </a:lnTo>
                  <a:cubicBezTo>
                    <a:pt x="11549" y="19150"/>
                    <a:pt x="11552" y="19154"/>
                    <a:pt x="11552" y="19158"/>
                  </a:cubicBezTo>
                  <a:cubicBezTo>
                    <a:pt x="11552" y="19163"/>
                    <a:pt x="11549" y="19166"/>
                    <a:pt x="11544" y="19166"/>
                  </a:cubicBezTo>
                  <a:lnTo>
                    <a:pt x="11544" y="19166"/>
                  </a:lnTo>
                  <a:cubicBezTo>
                    <a:pt x="11540" y="19166"/>
                    <a:pt x="11536" y="19163"/>
                    <a:pt x="11536" y="19158"/>
                  </a:cubicBezTo>
                  <a:cubicBezTo>
                    <a:pt x="11536" y="19154"/>
                    <a:pt x="11540" y="19150"/>
                    <a:pt x="11544" y="19150"/>
                  </a:cubicBezTo>
                  <a:close/>
                  <a:moveTo>
                    <a:pt x="11576" y="19150"/>
                  </a:moveTo>
                  <a:lnTo>
                    <a:pt x="11576" y="19150"/>
                  </a:lnTo>
                  <a:cubicBezTo>
                    <a:pt x="11581" y="19150"/>
                    <a:pt x="11584" y="19154"/>
                    <a:pt x="11584" y="19158"/>
                  </a:cubicBezTo>
                  <a:cubicBezTo>
                    <a:pt x="11584" y="19163"/>
                    <a:pt x="11581" y="19166"/>
                    <a:pt x="11576" y="19166"/>
                  </a:cubicBezTo>
                  <a:lnTo>
                    <a:pt x="11576" y="19166"/>
                  </a:lnTo>
                  <a:cubicBezTo>
                    <a:pt x="11572" y="19166"/>
                    <a:pt x="11568" y="19163"/>
                    <a:pt x="11568" y="19158"/>
                  </a:cubicBezTo>
                  <a:cubicBezTo>
                    <a:pt x="11568" y="19154"/>
                    <a:pt x="11572" y="19150"/>
                    <a:pt x="11576" y="19150"/>
                  </a:cubicBezTo>
                  <a:close/>
                  <a:moveTo>
                    <a:pt x="11608" y="19150"/>
                  </a:moveTo>
                  <a:lnTo>
                    <a:pt x="11608" y="19150"/>
                  </a:lnTo>
                  <a:cubicBezTo>
                    <a:pt x="11613" y="19150"/>
                    <a:pt x="11616" y="19154"/>
                    <a:pt x="11616" y="19158"/>
                  </a:cubicBezTo>
                  <a:cubicBezTo>
                    <a:pt x="11616" y="19163"/>
                    <a:pt x="11613" y="19166"/>
                    <a:pt x="11608" y="19166"/>
                  </a:cubicBezTo>
                  <a:lnTo>
                    <a:pt x="11608" y="19166"/>
                  </a:lnTo>
                  <a:cubicBezTo>
                    <a:pt x="11604" y="19166"/>
                    <a:pt x="11600" y="19163"/>
                    <a:pt x="11600" y="19158"/>
                  </a:cubicBezTo>
                  <a:cubicBezTo>
                    <a:pt x="11600" y="19154"/>
                    <a:pt x="11604" y="19150"/>
                    <a:pt x="11608" y="19150"/>
                  </a:cubicBezTo>
                  <a:close/>
                  <a:moveTo>
                    <a:pt x="11640" y="19150"/>
                  </a:moveTo>
                  <a:lnTo>
                    <a:pt x="11640" y="19150"/>
                  </a:lnTo>
                  <a:cubicBezTo>
                    <a:pt x="11645" y="19150"/>
                    <a:pt x="11648" y="19154"/>
                    <a:pt x="11648" y="19158"/>
                  </a:cubicBezTo>
                  <a:cubicBezTo>
                    <a:pt x="11648" y="19163"/>
                    <a:pt x="11645" y="19166"/>
                    <a:pt x="11640" y="19166"/>
                  </a:cubicBezTo>
                  <a:lnTo>
                    <a:pt x="11640" y="19166"/>
                  </a:lnTo>
                  <a:cubicBezTo>
                    <a:pt x="11636" y="19166"/>
                    <a:pt x="11632" y="19163"/>
                    <a:pt x="11632" y="19158"/>
                  </a:cubicBezTo>
                  <a:cubicBezTo>
                    <a:pt x="11632" y="19154"/>
                    <a:pt x="11636" y="19150"/>
                    <a:pt x="11640" y="19150"/>
                  </a:cubicBezTo>
                  <a:close/>
                  <a:moveTo>
                    <a:pt x="11672" y="19150"/>
                  </a:moveTo>
                  <a:lnTo>
                    <a:pt x="11672" y="19150"/>
                  </a:lnTo>
                  <a:cubicBezTo>
                    <a:pt x="11677" y="19150"/>
                    <a:pt x="11680" y="19154"/>
                    <a:pt x="11680" y="19158"/>
                  </a:cubicBezTo>
                  <a:cubicBezTo>
                    <a:pt x="11680" y="19163"/>
                    <a:pt x="11677" y="19166"/>
                    <a:pt x="11672" y="19166"/>
                  </a:cubicBezTo>
                  <a:lnTo>
                    <a:pt x="11672" y="19166"/>
                  </a:lnTo>
                  <a:cubicBezTo>
                    <a:pt x="11668" y="19166"/>
                    <a:pt x="11664" y="19163"/>
                    <a:pt x="11664" y="19158"/>
                  </a:cubicBezTo>
                  <a:cubicBezTo>
                    <a:pt x="11664" y="19154"/>
                    <a:pt x="11668" y="19150"/>
                    <a:pt x="11672" y="19150"/>
                  </a:cubicBezTo>
                  <a:close/>
                  <a:moveTo>
                    <a:pt x="11704" y="19150"/>
                  </a:moveTo>
                  <a:lnTo>
                    <a:pt x="11704" y="19150"/>
                  </a:lnTo>
                  <a:cubicBezTo>
                    <a:pt x="11709" y="19150"/>
                    <a:pt x="11712" y="19154"/>
                    <a:pt x="11712" y="19158"/>
                  </a:cubicBezTo>
                  <a:cubicBezTo>
                    <a:pt x="11712" y="19163"/>
                    <a:pt x="11709" y="19166"/>
                    <a:pt x="11704" y="19166"/>
                  </a:cubicBezTo>
                  <a:lnTo>
                    <a:pt x="11704" y="19166"/>
                  </a:lnTo>
                  <a:cubicBezTo>
                    <a:pt x="11700" y="19166"/>
                    <a:pt x="11696" y="19163"/>
                    <a:pt x="11696" y="19158"/>
                  </a:cubicBezTo>
                  <a:cubicBezTo>
                    <a:pt x="11696" y="19154"/>
                    <a:pt x="11700" y="19150"/>
                    <a:pt x="11704" y="19150"/>
                  </a:cubicBezTo>
                  <a:close/>
                  <a:moveTo>
                    <a:pt x="11736" y="19150"/>
                  </a:moveTo>
                  <a:lnTo>
                    <a:pt x="11736" y="19150"/>
                  </a:lnTo>
                  <a:cubicBezTo>
                    <a:pt x="11741" y="19150"/>
                    <a:pt x="11744" y="19154"/>
                    <a:pt x="11744" y="19158"/>
                  </a:cubicBezTo>
                  <a:cubicBezTo>
                    <a:pt x="11744" y="19163"/>
                    <a:pt x="11741" y="19166"/>
                    <a:pt x="11736" y="19166"/>
                  </a:cubicBezTo>
                  <a:lnTo>
                    <a:pt x="11736" y="19166"/>
                  </a:lnTo>
                  <a:cubicBezTo>
                    <a:pt x="11732" y="19166"/>
                    <a:pt x="11728" y="19163"/>
                    <a:pt x="11728" y="19158"/>
                  </a:cubicBezTo>
                  <a:cubicBezTo>
                    <a:pt x="11728" y="19154"/>
                    <a:pt x="11732" y="19150"/>
                    <a:pt x="11736" y="19150"/>
                  </a:cubicBezTo>
                  <a:close/>
                  <a:moveTo>
                    <a:pt x="11768" y="19150"/>
                  </a:moveTo>
                  <a:lnTo>
                    <a:pt x="11768" y="19150"/>
                  </a:lnTo>
                  <a:cubicBezTo>
                    <a:pt x="11773" y="19150"/>
                    <a:pt x="11776" y="19154"/>
                    <a:pt x="11776" y="19158"/>
                  </a:cubicBezTo>
                  <a:cubicBezTo>
                    <a:pt x="11776" y="19163"/>
                    <a:pt x="11773" y="19166"/>
                    <a:pt x="11768" y="19166"/>
                  </a:cubicBezTo>
                  <a:lnTo>
                    <a:pt x="11768" y="19166"/>
                  </a:lnTo>
                  <a:cubicBezTo>
                    <a:pt x="11764" y="19166"/>
                    <a:pt x="11760" y="19163"/>
                    <a:pt x="11760" y="19158"/>
                  </a:cubicBezTo>
                  <a:cubicBezTo>
                    <a:pt x="11760" y="19154"/>
                    <a:pt x="11764" y="19150"/>
                    <a:pt x="11768" y="19150"/>
                  </a:cubicBezTo>
                  <a:close/>
                  <a:moveTo>
                    <a:pt x="11800" y="19150"/>
                  </a:moveTo>
                  <a:lnTo>
                    <a:pt x="11800" y="19150"/>
                  </a:lnTo>
                  <a:cubicBezTo>
                    <a:pt x="11805" y="19150"/>
                    <a:pt x="11808" y="19154"/>
                    <a:pt x="11808" y="19158"/>
                  </a:cubicBezTo>
                  <a:cubicBezTo>
                    <a:pt x="11808" y="19163"/>
                    <a:pt x="11805" y="19166"/>
                    <a:pt x="11800" y="19166"/>
                  </a:cubicBezTo>
                  <a:lnTo>
                    <a:pt x="11800" y="19166"/>
                  </a:lnTo>
                  <a:cubicBezTo>
                    <a:pt x="11796" y="19166"/>
                    <a:pt x="11792" y="19163"/>
                    <a:pt x="11792" y="19158"/>
                  </a:cubicBezTo>
                  <a:cubicBezTo>
                    <a:pt x="11792" y="19154"/>
                    <a:pt x="11796" y="19150"/>
                    <a:pt x="11800" y="19150"/>
                  </a:cubicBezTo>
                  <a:close/>
                  <a:moveTo>
                    <a:pt x="11832" y="19150"/>
                  </a:moveTo>
                  <a:lnTo>
                    <a:pt x="11832" y="19150"/>
                  </a:lnTo>
                  <a:cubicBezTo>
                    <a:pt x="11837" y="19150"/>
                    <a:pt x="11840" y="19154"/>
                    <a:pt x="11840" y="19158"/>
                  </a:cubicBezTo>
                  <a:cubicBezTo>
                    <a:pt x="11840" y="19163"/>
                    <a:pt x="11837" y="19166"/>
                    <a:pt x="11832" y="19166"/>
                  </a:cubicBezTo>
                  <a:lnTo>
                    <a:pt x="11832" y="19166"/>
                  </a:lnTo>
                  <a:cubicBezTo>
                    <a:pt x="11828" y="19166"/>
                    <a:pt x="11824" y="19163"/>
                    <a:pt x="11824" y="19158"/>
                  </a:cubicBezTo>
                  <a:cubicBezTo>
                    <a:pt x="11824" y="19154"/>
                    <a:pt x="11828" y="19150"/>
                    <a:pt x="11832" y="19150"/>
                  </a:cubicBezTo>
                  <a:close/>
                  <a:moveTo>
                    <a:pt x="11864" y="19150"/>
                  </a:moveTo>
                  <a:lnTo>
                    <a:pt x="11864" y="19150"/>
                  </a:lnTo>
                  <a:cubicBezTo>
                    <a:pt x="11869" y="19150"/>
                    <a:pt x="11872" y="19154"/>
                    <a:pt x="11872" y="19158"/>
                  </a:cubicBezTo>
                  <a:cubicBezTo>
                    <a:pt x="11872" y="19163"/>
                    <a:pt x="11869" y="19166"/>
                    <a:pt x="11864" y="19166"/>
                  </a:cubicBezTo>
                  <a:lnTo>
                    <a:pt x="11864" y="19166"/>
                  </a:lnTo>
                  <a:cubicBezTo>
                    <a:pt x="11860" y="19166"/>
                    <a:pt x="11856" y="19163"/>
                    <a:pt x="11856" y="19158"/>
                  </a:cubicBezTo>
                  <a:cubicBezTo>
                    <a:pt x="11856" y="19154"/>
                    <a:pt x="11860" y="19150"/>
                    <a:pt x="11864" y="19150"/>
                  </a:cubicBezTo>
                  <a:close/>
                  <a:moveTo>
                    <a:pt x="11896" y="19150"/>
                  </a:moveTo>
                  <a:lnTo>
                    <a:pt x="11896" y="19150"/>
                  </a:lnTo>
                  <a:cubicBezTo>
                    <a:pt x="11901" y="19150"/>
                    <a:pt x="11904" y="19154"/>
                    <a:pt x="11904" y="19158"/>
                  </a:cubicBezTo>
                  <a:cubicBezTo>
                    <a:pt x="11904" y="19163"/>
                    <a:pt x="11901" y="19166"/>
                    <a:pt x="11896" y="19166"/>
                  </a:cubicBezTo>
                  <a:lnTo>
                    <a:pt x="11896" y="19166"/>
                  </a:lnTo>
                  <a:cubicBezTo>
                    <a:pt x="11892" y="19166"/>
                    <a:pt x="11888" y="19163"/>
                    <a:pt x="11888" y="19158"/>
                  </a:cubicBezTo>
                  <a:cubicBezTo>
                    <a:pt x="11888" y="19154"/>
                    <a:pt x="11892" y="19150"/>
                    <a:pt x="11896" y="19150"/>
                  </a:cubicBezTo>
                  <a:close/>
                  <a:moveTo>
                    <a:pt x="11928" y="19150"/>
                  </a:moveTo>
                  <a:lnTo>
                    <a:pt x="11928" y="19150"/>
                  </a:lnTo>
                  <a:cubicBezTo>
                    <a:pt x="11933" y="19150"/>
                    <a:pt x="11936" y="19154"/>
                    <a:pt x="11936" y="19158"/>
                  </a:cubicBezTo>
                  <a:cubicBezTo>
                    <a:pt x="11936" y="19163"/>
                    <a:pt x="11933" y="19166"/>
                    <a:pt x="11928" y="19166"/>
                  </a:cubicBezTo>
                  <a:lnTo>
                    <a:pt x="11928" y="19166"/>
                  </a:lnTo>
                  <a:cubicBezTo>
                    <a:pt x="11924" y="19166"/>
                    <a:pt x="11920" y="19163"/>
                    <a:pt x="11920" y="19158"/>
                  </a:cubicBezTo>
                  <a:cubicBezTo>
                    <a:pt x="11920" y="19154"/>
                    <a:pt x="11924" y="19150"/>
                    <a:pt x="11928" y="19150"/>
                  </a:cubicBezTo>
                  <a:close/>
                  <a:moveTo>
                    <a:pt x="11960" y="19150"/>
                  </a:moveTo>
                  <a:lnTo>
                    <a:pt x="11960" y="19150"/>
                  </a:lnTo>
                  <a:cubicBezTo>
                    <a:pt x="11965" y="19150"/>
                    <a:pt x="11968" y="19154"/>
                    <a:pt x="11968" y="19158"/>
                  </a:cubicBezTo>
                  <a:cubicBezTo>
                    <a:pt x="11968" y="19163"/>
                    <a:pt x="11965" y="19166"/>
                    <a:pt x="11960" y="19166"/>
                  </a:cubicBezTo>
                  <a:lnTo>
                    <a:pt x="11960" y="19166"/>
                  </a:lnTo>
                  <a:cubicBezTo>
                    <a:pt x="11956" y="19166"/>
                    <a:pt x="11952" y="19163"/>
                    <a:pt x="11952" y="19158"/>
                  </a:cubicBezTo>
                  <a:cubicBezTo>
                    <a:pt x="11952" y="19154"/>
                    <a:pt x="11956" y="19150"/>
                    <a:pt x="11960" y="19150"/>
                  </a:cubicBezTo>
                  <a:close/>
                  <a:moveTo>
                    <a:pt x="11992" y="19150"/>
                  </a:moveTo>
                  <a:lnTo>
                    <a:pt x="11992" y="19150"/>
                  </a:lnTo>
                  <a:cubicBezTo>
                    <a:pt x="11997" y="19150"/>
                    <a:pt x="12000" y="19154"/>
                    <a:pt x="12000" y="19158"/>
                  </a:cubicBezTo>
                  <a:cubicBezTo>
                    <a:pt x="12000" y="19163"/>
                    <a:pt x="11997" y="19166"/>
                    <a:pt x="11992" y="19166"/>
                  </a:cubicBezTo>
                  <a:lnTo>
                    <a:pt x="11992" y="19166"/>
                  </a:lnTo>
                  <a:cubicBezTo>
                    <a:pt x="11988" y="19166"/>
                    <a:pt x="11984" y="19163"/>
                    <a:pt x="11984" y="19158"/>
                  </a:cubicBezTo>
                  <a:cubicBezTo>
                    <a:pt x="11984" y="19154"/>
                    <a:pt x="11988" y="19150"/>
                    <a:pt x="11992" y="19150"/>
                  </a:cubicBezTo>
                  <a:close/>
                  <a:moveTo>
                    <a:pt x="12024" y="19150"/>
                  </a:moveTo>
                  <a:lnTo>
                    <a:pt x="12025" y="19150"/>
                  </a:lnTo>
                  <a:cubicBezTo>
                    <a:pt x="12029" y="19150"/>
                    <a:pt x="12033" y="19154"/>
                    <a:pt x="12033" y="19158"/>
                  </a:cubicBezTo>
                  <a:cubicBezTo>
                    <a:pt x="12033" y="19163"/>
                    <a:pt x="12029" y="19166"/>
                    <a:pt x="12025" y="19166"/>
                  </a:cubicBezTo>
                  <a:lnTo>
                    <a:pt x="12024" y="19166"/>
                  </a:lnTo>
                  <a:cubicBezTo>
                    <a:pt x="12020" y="19166"/>
                    <a:pt x="12016" y="19163"/>
                    <a:pt x="12016" y="19158"/>
                  </a:cubicBezTo>
                  <a:cubicBezTo>
                    <a:pt x="12016" y="19154"/>
                    <a:pt x="12020" y="19150"/>
                    <a:pt x="12024" y="19150"/>
                  </a:cubicBezTo>
                  <a:close/>
                  <a:moveTo>
                    <a:pt x="12057" y="19150"/>
                  </a:moveTo>
                  <a:lnTo>
                    <a:pt x="12057" y="19150"/>
                  </a:lnTo>
                  <a:cubicBezTo>
                    <a:pt x="12061" y="19150"/>
                    <a:pt x="12065" y="19154"/>
                    <a:pt x="12065" y="19158"/>
                  </a:cubicBezTo>
                  <a:cubicBezTo>
                    <a:pt x="12065" y="19163"/>
                    <a:pt x="12061" y="19166"/>
                    <a:pt x="12057" y="19166"/>
                  </a:cubicBezTo>
                  <a:lnTo>
                    <a:pt x="12057" y="19166"/>
                  </a:lnTo>
                  <a:cubicBezTo>
                    <a:pt x="12052" y="19166"/>
                    <a:pt x="12049" y="19163"/>
                    <a:pt x="12049" y="19158"/>
                  </a:cubicBezTo>
                  <a:cubicBezTo>
                    <a:pt x="12049" y="19154"/>
                    <a:pt x="12052" y="19150"/>
                    <a:pt x="12057" y="19150"/>
                  </a:cubicBezTo>
                  <a:close/>
                  <a:moveTo>
                    <a:pt x="12089" y="19150"/>
                  </a:moveTo>
                  <a:lnTo>
                    <a:pt x="12089" y="19150"/>
                  </a:lnTo>
                  <a:cubicBezTo>
                    <a:pt x="12093" y="19150"/>
                    <a:pt x="12097" y="19154"/>
                    <a:pt x="12097" y="19158"/>
                  </a:cubicBezTo>
                  <a:cubicBezTo>
                    <a:pt x="12097" y="19163"/>
                    <a:pt x="12093" y="19166"/>
                    <a:pt x="12089" y="19166"/>
                  </a:cubicBezTo>
                  <a:lnTo>
                    <a:pt x="12089" y="19166"/>
                  </a:lnTo>
                  <a:cubicBezTo>
                    <a:pt x="12084" y="19166"/>
                    <a:pt x="12081" y="19163"/>
                    <a:pt x="12081" y="19158"/>
                  </a:cubicBezTo>
                  <a:cubicBezTo>
                    <a:pt x="12081" y="19154"/>
                    <a:pt x="12084" y="19150"/>
                    <a:pt x="12089" y="19150"/>
                  </a:cubicBezTo>
                  <a:close/>
                  <a:moveTo>
                    <a:pt x="12121" y="19150"/>
                  </a:moveTo>
                  <a:lnTo>
                    <a:pt x="12121" y="19150"/>
                  </a:lnTo>
                  <a:cubicBezTo>
                    <a:pt x="12125" y="19150"/>
                    <a:pt x="12129" y="19154"/>
                    <a:pt x="12129" y="19158"/>
                  </a:cubicBezTo>
                  <a:cubicBezTo>
                    <a:pt x="12129" y="19163"/>
                    <a:pt x="12125" y="19166"/>
                    <a:pt x="12121" y="19166"/>
                  </a:cubicBezTo>
                  <a:lnTo>
                    <a:pt x="12121" y="19166"/>
                  </a:lnTo>
                  <a:cubicBezTo>
                    <a:pt x="12116" y="19166"/>
                    <a:pt x="12113" y="19163"/>
                    <a:pt x="12113" y="19158"/>
                  </a:cubicBezTo>
                  <a:cubicBezTo>
                    <a:pt x="12113" y="19154"/>
                    <a:pt x="12116" y="19150"/>
                    <a:pt x="12121" y="19150"/>
                  </a:cubicBezTo>
                  <a:close/>
                  <a:moveTo>
                    <a:pt x="12153" y="19150"/>
                  </a:moveTo>
                  <a:lnTo>
                    <a:pt x="12153" y="19150"/>
                  </a:lnTo>
                  <a:cubicBezTo>
                    <a:pt x="12157" y="19150"/>
                    <a:pt x="12161" y="19154"/>
                    <a:pt x="12161" y="19158"/>
                  </a:cubicBezTo>
                  <a:cubicBezTo>
                    <a:pt x="12161" y="19163"/>
                    <a:pt x="12157" y="19166"/>
                    <a:pt x="12153" y="19166"/>
                  </a:cubicBezTo>
                  <a:lnTo>
                    <a:pt x="12153" y="19166"/>
                  </a:lnTo>
                  <a:cubicBezTo>
                    <a:pt x="12148" y="19166"/>
                    <a:pt x="12145" y="19163"/>
                    <a:pt x="12145" y="19158"/>
                  </a:cubicBezTo>
                  <a:cubicBezTo>
                    <a:pt x="12145" y="19154"/>
                    <a:pt x="12148" y="19150"/>
                    <a:pt x="12153" y="19150"/>
                  </a:cubicBezTo>
                  <a:close/>
                  <a:moveTo>
                    <a:pt x="12185" y="19150"/>
                  </a:moveTo>
                  <a:lnTo>
                    <a:pt x="12185" y="19150"/>
                  </a:lnTo>
                  <a:cubicBezTo>
                    <a:pt x="12189" y="19150"/>
                    <a:pt x="12193" y="19154"/>
                    <a:pt x="12193" y="19158"/>
                  </a:cubicBezTo>
                  <a:cubicBezTo>
                    <a:pt x="12193" y="19163"/>
                    <a:pt x="12189" y="19166"/>
                    <a:pt x="12185" y="19166"/>
                  </a:cubicBezTo>
                  <a:lnTo>
                    <a:pt x="12185" y="19166"/>
                  </a:lnTo>
                  <a:cubicBezTo>
                    <a:pt x="12180" y="19166"/>
                    <a:pt x="12177" y="19163"/>
                    <a:pt x="12177" y="19158"/>
                  </a:cubicBezTo>
                  <a:cubicBezTo>
                    <a:pt x="12177" y="19154"/>
                    <a:pt x="12180" y="19150"/>
                    <a:pt x="12185" y="19150"/>
                  </a:cubicBezTo>
                  <a:close/>
                  <a:moveTo>
                    <a:pt x="12217" y="19150"/>
                  </a:moveTo>
                  <a:lnTo>
                    <a:pt x="12217" y="19150"/>
                  </a:lnTo>
                  <a:cubicBezTo>
                    <a:pt x="12221" y="19150"/>
                    <a:pt x="12225" y="19154"/>
                    <a:pt x="12225" y="19158"/>
                  </a:cubicBezTo>
                  <a:cubicBezTo>
                    <a:pt x="12225" y="19163"/>
                    <a:pt x="12221" y="19166"/>
                    <a:pt x="12217" y="19166"/>
                  </a:cubicBezTo>
                  <a:lnTo>
                    <a:pt x="12217" y="19166"/>
                  </a:lnTo>
                  <a:cubicBezTo>
                    <a:pt x="12212" y="19166"/>
                    <a:pt x="12209" y="19163"/>
                    <a:pt x="12209" y="19158"/>
                  </a:cubicBezTo>
                  <a:cubicBezTo>
                    <a:pt x="12209" y="19154"/>
                    <a:pt x="12212" y="19150"/>
                    <a:pt x="12217" y="19150"/>
                  </a:cubicBezTo>
                  <a:close/>
                  <a:moveTo>
                    <a:pt x="12249" y="19150"/>
                  </a:moveTo>
                  <a:lnTo>
                    <a:pt x="12249" y="19150"/>
                  </a:lnTo>
                  <a:cubicBezTo>
                    <a:pt x="12253" y="19150"/>
                    <a:pt x="12257" y="19154"/>
                    <a:pt x="12257" y="19158"/>
                  </a:cubicBezTo>
                  <a:cubicBezTo>
                    <a:pt x="12257" y="19163"/>
                    <a:pt x="12253" y="19166"/>
                    <a:pt x="12249" y="19166"/>
                  </a:cubicBezTo>
                  <a:lnTo>
                    <a:pt x="12249" y="19166"/>
                  </a:lnTo>
                  <a:cubicBezTo>
                    <a:pt x="12244" y="19166"/>
                    <a:pt x="12241" y="19163"/>
                    <a:pt x="12241" y="19158"/>
                  </a:cubicBezTo>
                  <a:cubicBezTo>
                    <a:pt x="12241" y="19154"/>
                    <a:pt x="12244" y="19150"/>
                    <a:pt x="12249" y="19150"/>
                  </a:cubicBezTo>
                  <a:close/>
                  <a:moveTo>
                    <a:pt x="12281" y="19150"/>
                  </a:moveTo>
                  <a:lnTo>
                    <a:pt x="12281" y="19150"/>
                  </a:lnTo>
                  <a:cubicBezTo>
                    <a:pt x="12285" y="19150"/>
                    <a:pt x="12289" y="19154"/>
                    <a:pt x="12289" y="19158"/>
                  </a:cubicBezTo>
                  <a:cubicBezTo>
                    <a:pt x="12289" y="19163"/>
                    <a:pt x="12285" y="19166"/>
                    <a:pt x="12281" y="19166"/>
                  </a:cubicBezTo>
                  <a:lnTo>
                    <a:pt x="12281" y="19166"/>
                  </a:lnTo>
                  <a:cubicBezTo>
                    <a:pt x="12276" y="19166"/>
                    <a:pt x="12273" y="19163"/>
                    <a:pt x="12273" y="19158"/>
                  </a:cubicBezTo>
                  <a:cubicBezTo>
                    <a:pt x="12273" y="19154"/>
                    <a:pt x="12276" y="19150"/>
                    <a:pt x="12281" y="19150"/>
                  </a:cubicBezTo>
                  <a:close/>
                  <a:moveTo>
                    <a:pt x="12313" y="19150"/>
                  </a:moveTo>
                  <a:lnTo>
                    <a:pt x="12313" y="19150"/>
                  </a:lnTo>
                  <a:cubicBezTo>
                    <a:pt x="12317" y="19150"/>
                    <a:pt x="12321" y="19154"/>
                    <a:pt x="12321" y="19158"/>
                  </a:cubicBezTo>
                  <a:cubicBezTo>
                    <a:pt x="12321" y="19163"/>
                    <a:pt x="12317" y="19166"/>
                    <a:pt x="12313" y="19166"/>
                  </a:cubicBezTo>
                  <a:lnTo>
                    <a:pt x="12313" y="19166"/>
                  </a:lnTo>
                  <a:cubicBezTo>
                    <a:pt x="12308" y="19166"/>
                    <a:pt x="12305" y="19163"/>
                    <a:pt x="12305" y="19158"/>
                  </a:cubicBezTo>
                  <a:cubicBezTo>
                    <a:pt x="12305" y="19154"/>
                    <a:pt x="12308" y="19150"/>
                    <a:pt x="12313" y="19150"/>
                  </a:cubicBezTo>
                  <a:close/>
                  <a:moveTo>
                    <a:pt x="12345" y="19150"/>
                  </a:moveTo>
                  <a:lnTo>
                    <a:pt x="12345" y="19150"/>
                  </a:lnTo>
                  <a:cubicBezTo>
                    <a:pt x="12349" y="19150"/>
                    <a:pt x="12353" y="19154"/>
                    <a:pt x="12353" y="19158"/>
                  </a:cubicBezTo>
                  <a:cubicBezTo>
                    <a:pt x="12353" y="19163"/>
                    <a:pt x="12349" y="19166"/>
                    <a:pt x="12345" y="19166"/>
                  </a:cubicBezTo>
                  <a:lnTo>
                    <a:pt x="12345" y="19166"/>
                  </a:lnTo>
                  <a:cubicBezTo>
                    <a:pt x="12340" y="19166"/>
                    <a:pt x="12337" y="19163"/>
                    <a:pt x="12337" y="19158"/>
                  </a:cubicBezTo>
                  <a:cubicBezTo>
                    <a:pt x="12337" y="19154"/>
                    <a:pt x="12340" y="19150"/>
                    <a:pt x="12345" y="19150"/>
                  </a:cubicBezTo>
                  <a:close/>
                  <a:moveTo>
                    <a:pt x="12377" y="19150"/>
                  </a:moveTo>
                  <a:lnTo>
                    <a:pt x="12377" y="19150"/>
                  </a:lnTo>
                  <a:cubicBezTo>
                    <a:pt x="12381" y="19150"/>
                    <a:pt x="12385" y="19154"/>
                    <a:pt x="12385" y="19158"/>
                  </a:cubicBezTo>
                  <a:cubicBezTo>
                    <a:pt x="12385" y="19163"/>
                    <a:pt x="12381" y="19166"/>
                    <a:pt x="12377" y="19166"/>
                  </a:cubicBezTo>
                  <a:lnTo>
                    <a:pt x="12377" y="19166"/>
                  </a:lnTo>
                  <a:cubicBezTo>
                    <a:pt x="12372" y="19166"/>
                    <a:pt x="12369" y="19163"/>
                    <a:pt x="12369" y="19158"/>
                  </a:cubicBezTo>
                  <a:cubicBezTo>
                    <a:pt x="12369" y="19154"/>
                    <a:pt x="12372" y="19150"/>
                    <a:pt x="12377" y="19150"/>
                  </a:cubicBezTo>
                  <a:close/>
                  <a:moveTo>
                    <a:pt x="12408" y="19149"/>
                  </a:moveTo>
                  <a:lnTo>
                    <a:pt x="12408" y="19149"/>
                  </a:lnTo>
                  <a:cubicBezTo>
                    <a:pt x="12412" y="19149"/>
                    <a:pt x="12416" y="19152"/>
                    <a:pt x="12417" y="19156"/>
                  </a:cubicBezTo>
                  <a:cubicBezTo>
                    <a:pt x="12417" y="19160"/>
                    <a:pt x="12414" y="19164"/>
                    <a:pt x="12410" y="19165"/>
                  </a:cubicBezTo>
                  <a:lnTo>
                    <a:pt x="12410" y="19165"/>
                  </a:lnTo>
                  <a:cubicBezTo>
                    <a:pt x="12405" y="19166"/>
                    <a:pt x="12401" y="19162"/>
                    <a:pt x="12401" y="19158"/>
                  </a:cubicBezTo>
                  <a:cubicBezTo>
                    <a:pt x="12400" y="19154"/>
                    <a:pt x="12403" y="19150"/>
                    <a:pt x="12408" y="19149"/>
                  </a:cubicBezTo>
                  <a:close/>
                  <a:moveTo>
                    <a:pt x="12440" y="19148"/>
                  </a:moveTo>
                  <a:lnTo>
                    <a:pt x="12440" y="19148"/>
                  </a:lnTo>
                  <a:cubicBezTo>
                    <a:pt x="12444" y="19147"/>
                    <a:pt x="12448" y="19150"/>
                    <a:pt x="12449" y="19154"/>
                  </a:cubicBezTo>
                  <a:cubicBezTo>
                    <a:pt x="12449" y="19159"/>
                    <a:pt x="12446" y="19163"/>
                    <a:pt x="12442" y="19163"/>
                  </a:cubicBezTo>
                  <a:lnTo>
                    <a:pt x="12442" y="19163"/>
                  </a:lnTo>
                  <a:cubicBezTo>
                    <a:pt x="12437" y="19164"/>
                    <a:pt x="12433" y="19161"/>
                    <a:pt x="12433" y="19156"/>
                  </a:cubicBezTo>
                  <a:cubicBezTo>
                    <a:pt x="12432" y="19152"/>
                    <a:pt x="12435" y="19148"/>
                    <a:pt x="12440" y="19148"/>
                  </a:cubicBezTo>
                  <a:close/>
                  <a:moveTo>
                    <a:pt x="12472" y="19146"/>
                  </a:moveTo>
                  <a:lnTo>
                    <a:pt x="12472" y="19146"/>
                  </a:lnTo>
                  <a:cubicBezTo>
                    <a:pt x="12476" y="19145"/>
                    <a:pt x="12480" y="19149"/>
                    <a:pt x="12481" y="19153"/>
                  </a:cubicBezTo>
                  <a:cubicBezTo>
                    <a:pt x="12481" y="19157"/>
                    <a:pt x="12478" y="19161"/>
                    <a:pt x="12474" y="19162"/>
                  </a:cubicBezTo>
                  <a:lnTo>
                    <a:pt x="12474" y="19162"/>
                  </a:lnTo>
                  <a:cubicBezTo>
                    <a:pt x="12469" y="19162"/>
                    <a:pt x="12465" y="19159"/>
                    <a:pt x="12465" y="19155"/>
                  </a:cubicBezTo>
                  <a:cubicBezTo>
                    <a:pt x="12464" y="19151"/>
                    <a:pt x="12467" y="19147"/>
                    <a:pt x="12472" y="19146"/>
                  </a:cubicBezTo>
                  <a:close/>
                  <a:moveTo>
                    <a:pt x="12502" y="19142"/>
                  </a:moveTo>
                  <a:lnTo>
                    <a:pt x="12502" y="19142"/>
                  </a:lnTo>
                  <a:cubicBezTo>
                    <a:pt x="12507" y="19141"/>
                    <a:pt x="12511" y="19144"/>
                    <a:pt x="12512" y="19148"/>
                  </a:cubicBezTo>
                  <a:cubicBezTo>
                    <a:pt x="12513" y="19152"/>
                    <a:pt x="12511" y="19157"/>
                    <a:pt x="12506" y="19158"/>
                  </a:cubicBezTo>
                  <a:lnTo>
                    <a:pt x="12506" y="19158"/>
                  </a:lnTo>
                  <a:cubicBezTo>
                    <a:pt x="12502" y="19159"/>
                    <a:pt x="12498" y="19156"/>
                    <a:pt x="12497" y="19152"/>
                  </a:cubicBezTo>
                  <a:cubicBezTo>
                    <a:pt x="12496" y="19148"/>
                    <a:pt x="12498" y="19143"/>
                    <a:pt x="12502" y="19142"/>
                  </a:cubicBezTo>
                  <a:close/>
                  <a:moveTo>
                    <a:pt x="12534" y="19137"/>
                  </a:moveTo>
                  <a:lnTo>
                    <a:pt x="12534" y="19137"/>
                  </a:lnTo>
                  <a:cubicBezTo>
                    <a:pt x="12538" y="19136"/>
                    <a:pt x="12543" y="19139"/>
                    <a:pt x="12544" y="19143"/>
                  </a:cubicBezTo>
                  <a:cubicBezTo>
                    <a:pt x="12545" y="19147"/>
                    <a:pt x="12542" y="19152"/>
                    <a:pt x="12538" y="19153"/>
                  </a:cubicBezTo>
                  <a:lnTo>
                    <a:pt x="12538" y="19153"/>
                  </a:lnTo>
                  <a:cubicBezTo>
                    <a:pt x="12534" y="19154"/>
                    <a:pt x="12529" y="19151"/>
                    <a:pt x="12528" y="19147"/>
                  </a:cubicBezTo>
                  <a:cubicBezTo>
                    <a:pt x="12527" y="19143"/>
                    <a:pt x="12530" y="19138"/>
                    <a:pt x="12534" y="19137"/>
                  </a:cubicBezTo>
                  <a:close/>
                  <a:moveTo>
                    <a:pt x="12566" y="19132"/>
                  </a:moveTo>
                  <a:lnTo>
                    <a:pt x="12566" y="19132"/>
                  </a:lnTo>
                  <a:cubicBezTo>
                    <a:pt x="12570" y="19131"/>
                    <a:pt x="12574" y="19134"/>
                    <a:pt x="12575" y="19138"/>
                  </a:cubicBezTo>
                  <a:cubicBezTo>
                    <a:pt x="12577" y="19142"/>
                    <a:pt x="12574" y="19147"/>
                    <a:pt x="12570" y="19148"/>
                  </a:cubicBezTo>
                  <a:lnTo>
                    <a:pt x="12570" y="19148"/>
                  </a:lnTo>
                  <a:cubicBezTo>
                    <a:pt x="12565" y="19149"/>
                    <a:pt x="12561" y="19146"/>
                    <a:pt x="12560" y="19142"/>
                  </a:cubicBezTo>
                  <a:cubicBezTo>
                    <a:pt x="12559" y="19138"/>
                    <a:pt x="12561" y="19133"/>
                    <a:pt x="12566" y="19132"/>
                  </a:cubicBezTo>
                  <a:close/>
                  <a:moveTo>
                    <a:pt x="12596" y="19126"/>
                  </a:moveTo>
                  <a:lnTo>
                    <a:pt x="12596" y="19126"/>
                  </a:lnTo>
                  <a:cubicBezTo>
                    <a:pt x="12600" y="19124"/>
                    <a:pt x="12605" y="19126"/>
                    <a:pt x="12606" y="19130"/>
                  </a:cubicBezTo>
                  <a:cubicBezTo>
                    <a:pt x="12608" y="19134"/>
                    <a:pt x="12606" y="19139"/>
                    <a:pt x="12602" y="19141"/>
                  </a:cubicBezTo>
                  <a:lnTo>
                    <a:pt x="12602" y="19141"/>
                  </a:lnTo>
                  <a:cubicBezTo>
                    <a:pt x="12598" y="19142"/>
                    <a:pt x="12593" y="19140"/>
                    <a:pt x="12592" y="19136"/>
                  </a:cubicBezTo>
                  <a:cubicBezTo>
                    <a:pt x="12590" y="19132"/>
                    <a:pt x="12592" y="19128"/>
                    <a:pt x="12596" y="19126"/>
                  </a:cubicBezTo>
                  <a:close/>
                  <a:moveTo>
                    <a:pt x="12627" y="19118"/>
                  </a:moveTo>
                  <a:lnTo>
                    <a:pt x="12627" y="19118"/>
                  </a:lnTo>
                  <a:cubicBezTo>
                    <a:pt x="12631" y="19116"/>
                    <a:pt x="12636" y="19118"/>
                    <a:pt x="12637" y="19122"/>
                  </a:cubicBezTo>
                  <a:cubicBezTo>
                    <a:pt x="12639" y="19126"/>
                    <a:pt x="12637" y="19131"/>
                    <a:pt x="12633" y="19133"/>
                  </a:cubicBezTo>
                  <a:lnTo>
                    <a:pt x="12633" y="19133"/>
                  </a:lnTo>
                  <a:cubicBezTo>
                    <a:pt x="12629" y="19134"/>
                    <a:pt x="12624" y="19133"/>
                    <a:pt x="12623" y="19128"/>
                  </a:cubicBezTo>
                  <a:cubicBezTo>
                    <a:pt x="12621" y="19124"/>
                    <a:pt x="12623" y="19120"/>
                    <a:pt x="12627" y="19118"/>
                  </a:cubicBezTo>
                  <a:close/>
                  <a:moveTo>
                    <a:pt x="12658" y="19110"/>
                  </a:moveTo>
                  <a:lnTo>
                    <a:pt x="12658" y="19110"/>
                  </a:lnTo>
                  <a:cubicBezTo>
                    <a:pt x="12662" y="19108"/>
                    <a:pt x="12667" y="19110"/>
                    <a:pt x="12668" y="19114"/>
                  </a:cubicBezTo>
                  <a:cubicBezTo>
                    <a:pt x="12670" y="19118"/>
                    <a:pt x="12668" y="19123"/>
                    <a:pt x="12664" y="19125"/>
                  </a:cubicBezTo>
                  <a:lnTo>
                    <a:pt x="12664" y="19125"/>
                  </a:lnTo>
                  <a:cubicBezTo>
                    <a:pt x="12660" y="19127"/>
                    <a:pt x="12655" y="19125"/>
                    <a:pt x="12654" y="19121"/>
                  </a:cubicBezTo>
                  <a:cubicBezTo>
                    <a:pt x="12652" y="19117"/>
                    <a:pt x="12654" y="19112"/>
                    <a:pt x="12658" y="19110"/>
                  </a:cubicBezTo>
                  <a:close/>
                  <a:moveTo>
                    <a:pt x="12688" y="19100"/>
                  </a:moveTo>
                  <a:lnTo>
                    <a:pt x="12688" y="19100"/>
                  </a:lnTo>
                  <a:cubicBezTo>
                    <a:pt x="12692" y="19099"/>
                    <a:pt x="12697" y="19100"/>
                    <a:pt x="12699" y="19104"/>
                  </a:cubicBezTo>
                  <a:cubicBezTo>
                    <a:pt x="12700" y="19109"/>
                    <a:pt x="12699" y="19113"/>
                    <a:pt x="12695" y="19115"/>
                  </a:cubicBezTo>
                  <a:lnTo>
                    <a:pt x="12695" y="19115"/>
                  </a:lnTo>
                  <a:cubicBezTo>
                    <a:pt x="12690" y="19117"/>
                    <a:pt x="12686" y="19115"/>
                    <a:pt x="12684" y="19111"/>
                  </a:cubicBezTo>
                  <a:cubicBezTo>
                    <a:pt x="12682" y="19107"/>
                    <a:pt x="12684" y="19102"/>
                    <a:pt x="12688" y="19100"/>
                  </a:cubicBezTo>
                  <a:close/>
                  <a:moveTo>
                    <a:pt x="12718" y="19089"/>
                  </a:moveTo>
                  <a:lnTo>
                    <a:pt x="12718" y="19089"/>
                  </a:lnTo>
                  <a:cubicBezTo>
                    <a:pt x="12722" y="19088"/>
                    <a:pt x="12727" y="19089"/>
                    <a:pt x="12729" y="19094"/>
                  </a:cubicBezTo>
                  <a:cubicBezTo>
                    <a:pt x="12731" y="19098"/>
                    <a:pt x="12729" y="19102"/>
                    <a:pt x="12725" y="19104"/>
                  </a:cubicBezTo>
                  <a:lnTo>
                    <a:pt x="12725" y="19104"/>
                  </a:lnTo>
                  <a:cubicBezTo>
                    <a:pt x="12721" y="19106"/>
                    <a:pt x="12716" y="19104"/>
                    <a:pt x="12714" y="19100"/>
                  </a:cubicBezTo>
                  <a:cubicBezTo>
                    <a:pt x="12712" y="19096"/>
                    <a:pt x="12714" y="19091"/>
                    <a:pt x="12718" y="19089"/>
                  </a:cubicBezTo>
                  <a:close/>
                  <a:moveTo>
                    <a:pt x="12748" y="19078"/>
                  </a:moveTo>
                  <a:lnTo>
                    <a:pt x="12748" y="19078"/>
                  </a:lnTo>
                  <a:cubicBezTo>
                    <a:pt x="12752" y="19077"/>
                    <a:pt x="12757" y="19079"/>
                    <a:pt x="12759" y="19083"/>
                  </a:cubicBezTo>
                  <a:cubicBezTo>
                    <a:pt x="12761" y="19087"/>
                    <a:pt x="12759" y="19091"/>
                    <a:pt x="12755" y="19093"/>
                  </a:cubicBezTo>
                  <a:lnTo>
                    <a:pt x="12755" y="19093"/>
                  </a:lnTo>
                  <a:cubicBezTo>
                    <a:pt x="12751" y="19095"/>
                    <a:pt x="12746" y="19093"/>
                    <a:pt x="12744" y="19089"/>
                  </a:cubicBezTo>
                  <a:cubicBezTo>
                    <a:pt x="12742" y="19085"/>
                    <a:pt x="12744" y="19080"/>
                    <a:pt x="12748" y="19078"/>
                  </a:cubicBezTo>
                  <a:close/>
                  <a:moveTo>
                    <a:pt x="12777" y="19066"/>
                  </a:moveTo>
                  <a:lnTo>
                    <a:pt x="12777" y="19066"/>
                  </a:lnTo>
                  <a:cubicBezTo>
                    <a:pt x="12781" y="19064"/>
                    <a:pt x="12786" y="19065"/>
                    <a:pt x="12788" y="19069"/>
                  </a:cubicBezTo>
                  <a:cubicBezTo>
                    <a:pt x="12790" y="19073"/>
                    <a:pt x="12789" y="19078"/>
                    <a:pt x="12785" y="19080"/>
                  </a:cubicBezTo>
                  <a:lnTo>
                    <a:pt x="12785" y="19080"/>
                  </a:lnTo>
                  <a:cubicBezTo>
                    <a:pt x="12781" y="19082"/>
                    <a:pt x="12776" y="19081"/>
                    <a:pt x="12774" y="19077"/>
                  </a:cubicBezTo>
                  <a:cubicBezTo>
                    <a:pt x="12772" y="19073"/>
                    <a:pt x="12773" y="19068"/>
                    <a:pt x="12777" y="19066"/>
                  </a:cubicBezTo>
                  <a:close/>
                  <a:moveTo>
                    <a:pt x="12806" y="19052"/>
                  </a:moveTo>
                  <a:lnTo>
                    <a:pt x="12806" y="19052"/>
                  </a:lnTo>
                  <a:cubicBezTo>
                    <a:pt x="12810" y="19050"/>
                    <a:pt x="12814" y="19051"/>
                    <a:pt x="12817" y="19055"/>
                  </a:cubicBezTo>
                  <a:cubicBezTo>
                    <a:pt x="12819" y="19059"/>
                    <a:pt x="12817" y="19064"/>
                    <a:pt x="12814" y="19066"/>
                  </a:cubicBezTo>
                  <a:lnTo>
                    <a:pt x="12814" y="19066"/>
                  </a:lnTo>
                  <a:cubicBezTo>
                    <a:pt x="12810" y="19068"/>
                    <a:pt x="12805" y="19067"/>
                    <a:pt x="12803" y="19063"/>
                  </a:cubicBezTo>
                  <a:cubicBezTo>
                    <a:pt x="12800" y="19059"/>
                    <a:pt x="12802" y="19054"/>
                    <a:pt x="12806" y="19052"/>
                  </a:cubicBezTo>
                  <a:close/>
                  <a:moveTo>
                    <a:pt x="12834" y="19038"/>
                  </a:moveTo>
                  <a:lnTo>
                    <a:pt x="12834" y="19038"/>
                  </a:lnTo>
                  <a:cubicBezTo>
                    <a:pt x="12838" y="19036"/>
                    <a:pt x="12843" y="19037"/>
                    <a:pt x="12845" y="19041"/>
                  </a:cubicBezTo>
                  <a:cubicBezTo>
                    <a:pt x="12848" y="19045"/>
                    <a:pt x="12846" y="19050"/>
                    <a:pt x="12842" y="19052"/>
                  </a:cubicBezTo>
                  <a:lnTo>
                    <a:pt x="12842" y="19052"/>
                  </a:lnTo>
                  <a:cubicBezTo>
                    <a:pt x="12839" y="19054"/>
                    <a:pt x="12834" y="19053"/>
                    <a:pt x="12831" y="19049"/>
                  </a:cubicBezTo>
                  <a:cubicBezTo>
                    <a:pt x="12829" y="19045"/>
                    <a:pt x="12831" y="19040"/>
                    <a:pt x="12834" y="19038"/>
                  </a:cubicBezTo>
                  <a:close/>
                  <a:moveTo>
                    <a:pt x="12862" y="19023"/>
                  </a:moveTo>
                  <a:lnTo>
                    <a:pt x="12862" y="19023"/>
                  </a:lnTo>
                  <a:cubicBezTo>
                    <a:pt x="12865" y="19020"/>
                    <a:pt x="12870" y="19021"/>
                    <a:pt x="12873" y="19025"/>
                  </a:cubicBezTo>
                  <a:cubicBezTo>
                    <a:pt x="12875" y="19028"/>
                    <a:pt x="12875" y="19033"/>
                    <a:pt x="12871" y="19036"/>
                  </a:cubicBezTo>
                  <a:lnTo>
                    <a:pt x="12871" y="19036"/>
                  </a:lnTo>
                  <a:cubicBezTo>
                    <a:pt x="12867" y="19038"/>
                    <a:pt x="12862" y="19038"/>
                    <a:pt x="12860" y="19034"/>
                  </a:cubicBezTo>
                  <a:cubicBezTo>
                    <a:pt x="12857" y="19030"/>
                    <a:pt x="12858" y="19025"/>
                    <a:pt x="12862" y="19023"/>
                  </a:cubicBezTo>
                  <a:close/>
                  <a:moveTo>
                    <a:pt x="12889" y="19006"/>
                  </a:moveTo>
                  <a:lnTo>
                    <a:pt x="12889" y="19006"/>
                  </a:lnTo>
                  <a:cubicBezTo>
                    <a:pt x="12893" y="19004"/>
                    <a:pt x="12898" y="19004"/>
                    <a:pt x="12900" y="19008"/>
                  </a:cubicBezTo>
                  <a:cubicBezTo>
                    <a:pt x="12903" y="19012"/>
                    <a:pt x="12902" y="19017"/>
                    <a:pt x="12898" y="19019"/>
                  </a:cubicBezTo>
                  <a:lnTo>
                    <a:pt x="12898" y="19019"/>
                  </a:lnTo>
                  <a:cubicBezTo>
                    <a:pt x="12895" y="19022"/>
                    <a:pt x="12890" y="19021"/>
                    <a:pt x="12887" y="19017"/>
                  </a:cubicBezTo>
                  <a:cubicBezTo>
                    <a:pt x="12885" y="19014"/>
                    <a:pt x="12885" y="19009"/>
                    <a:pt x="12889" y="19006"/>
                  </a:cubicBezTo>
                  <a:close/>
                  <a:moveTo>
                    <a:pt x="12916" y="18990"/>
                  </a:moveTo>
                  <a:lnTo>
                    <a:pt x="12916" y="18990"/>
                  </a:lnTo>
                  <a:cubicBezTo>
                    <a:pt x="12920" y="18987"/>
                    <a:pt x="12925" y="18988"/>
                    <a:pt x="12928" y="18991"/>
                  </a:cubicBezTo>
                  <a:cubicBezTo>
                    <a:pt x="12930" y="18995"/>
                    <a:pt x="12929" y="19000"/>
                    <a:pt x="12926" y="19003"/>
                  </a:cubicBezTo>
                  <a:lnTo>
                    <a:pt x="12926" y="19003"/>
                  </a:lnTo>
                  <a:cubicBezTo>
                    <a:pt x="12922" y="19005"/>
                    <a:pt x="12917" y="19004"/>
                    <a:pt x="12915" y="19001"/>
                  </a:cubicBezTo>
                  <a:cubicBezTo>
                    <a:pt x="12912" y="18997"/>
                    <a:pt x="12913" y="18992"/>
                    <a:pt x="12916" y="18990"/>
                  </a:cubicBezTo>
                  <a:close/>
                  <a:moveTo>
                    <a:pt x="12942" y="18972"/>
                  </a:moveTo>
                  <a:lnTo>
                    <a:pt x="12942" y="18972"/>
                  </a:lnTo>
                  <a:cubicBezTo>
                    <a:pt x="12946" y="18969"/>
                    <a:pt x="12951" y="18969"/>
                    <a:pt x="12954" y="18973"/>
                  </a:cubicBezTo>
                  <a:cubicBezTo>
                    <a:pt x="12956" y="18976"/>
                    <a:pt x="12956" y="18981"/>
                    <a:pt x="12953" y="18984"/>
                  </a:cubicBezTo>
                  <a:lnTo>
                    <a:pt x="12953" y="18984"/>
                  </a:lnTo>
                  <a:cubicBezTo>
                    <a:pt x="12949" y="18987"/>
                    <a:pt x="12944" y="18986"/>
                    <a:pt x="12941" y="18983"/>
                  </a:cubicBezTo>
                  <a:cubicBezTo>
                    <a:pt x="12938" y="18980"/>
                    <a:pt x="12939" y="18975"/>
                    <a:pt x="12942" y="18972"/>
                  </a:cubicBezTo>
                  <a:close/>
                  <a:moveTo>
                    <a:pt x="12968" y="18953"/>
                  </a:moveTo>
                  <a:lnTo>
                    <a:pt x="12968" y="18953"/>
                  </a:lnTo>
                  <a:cubicBezTo>
                    <a:pt x="12971" y="18950"/>
                    <a:pt x="12977" y="18950"/>
                    <a:pt x="12979" y="18954"/>
                  </a:cubicBezTo>
                  <a:cubicBezTo>
                    <a:pt x="12982" y="18957"/>
                    <a:pt x="12982" y="18962"/>
                    <a:pt x="12978" y="18965"/>
                  </a:cubicBezTo>
                  <a:lnTo>
                    <a:pt x="12978" y="18965"/>
                  </a:lnTo>
                  <a:cubicBezTo>
                    <a:pt x="12975" y="18968"/>
                    <a:pt x="12970" y="18967"/>
                    <a:pt x="12967" y="18964"/>
                  </a:cubicBezTo>
                  <a:cubicBezTo>
                    <a:pt x="12964" y="18961"/>
                    <a:pt x="12965" y="18956"/>
                    <a:pt x="12968" y="18953"/>
                  </a:cubicBezTo>
                  <a:close/>
                  <a:moveTo>
                    <a:pt x="12994" y="18934"/>
                  </a:moveTo>
                  <a:lnTo>
                    <a:pt x="12994" y="18934"/>
                  </a:lnTo>
                  <a:cubicBezTo>
                    <a:pt x="12997" y="18931"/>
                    <a:pt x="13002" y="18931"/>
                    <a:pt x="13005" y="18935"/>
                  </a:cubicBezTo>
                  <a:cubicBezTo>
                    <a:pt x="13008" y="18938"/>
                    <a:pt x="13008" y="18943"/>
                    <a:pt x="13004" y="18946"/>
                  </a:cubicBezTo>
                  <a:lnTo>
                    <a:pt x="13004" y="18946"/>
                  </a:lnTo>
                  <a:cubicBezTo>
                    <a:pt x="13001" y="18949"/>
                    <a:pt x="12996" y="18948"/>
                    <a:pt x="12993" y="18945"/>
                  </a:cubicBezTo>
                  <a:cubicBezTo>
                    <a:pt x="12990" y="18942"/>
                    <a:pt x="12990" y="18937"/>
                    <a:pt x="12994" y="18934"/>
                  </a:cubicBezTo>
                  <a:close/>
                  <a:moveTo>
                    <a:pt x="13018" y="18913"/>
                  </a:moveTo>
                  <a:lnTo>
                    <a:pt x="13018" y="18913"/>
                  </a:lnTo>
                  <a:cubicBezTo>
                    <a:pt x="13021" y="18910"/>
                    <a:pt x="13026" y="18910"/>
                    <a:pt x="13029" y="18913"/>
                  </a:cubicBezTo>
                  <a:cubicBezTo>
                    <a:pt x="13032" y="18917"/>
                    <a:pt x="13032" y="18922"/>
                    <a:pt x="13029" y="18925"/>
                  </a:cubicBezTo>
                  <a:lnTo>
                    <a:pt x="13029" y="18925"/>
                  </a:lnTo>
                  <a:cubicBezTo>
                    <a:pt x="13026" y="18928"/>
                    <a:pt x="13021" y="18928"/>
                    <a:pt x="13018" y="18925"/>
                  </a:cubicBezTo>
                  <a:cubicBezTo>
                    <a:pt x="13014" y="18922"/>
                    <a:pt x="13014" y="18917"/>
                    <a:pt x="13018" y="18913"/>
                  </a:cubicBezTo>
                  <a:close/>
                  <a:moveTo>
                    <a:pt x="13041" y="18892"/>
                  </a:moveTo>
                  <a:lnTo>
                    <a:pt x="13041" y="18892"/>
                  </a:lnTo>
                  <a:cubicBezTo>
                    <a:pt x="13044" y="18889"/>
                    <a:pt x="13049" y="18889"/>
                    <a:pt x="13053" y="18892"/>
                  </a:cubicBezTo>
                  <a:cubicBezTo>
                    <a:pt x="13056" y="18895"/>
                    <a:pt x="13056" y="18900"/>
                    <a:pt x="13053" y="18903"/>
                  </a:cubicBezTo>
                  <a:lnTo>
                    <a:pt x="13053" y="18903"/>
                  </a:lnTo>
                  <a:cubicBezTo>
                    <a:pt x="13049" y="18906"/>
                    <a:pt x="13044" y="18906"/>
                    <a:pt x="13041" y="18903"/>
                  </a:cubicBezTo>
                  <a:cubicBezTo>
                    <a:pt x="13038" y="18900"/>
                    <a:pt x="13038" y="18895"/>
                    <a:pt x="13041" y="18892"/>
                  </a:cubicBezTo>
                  <a:close/>
                  <a:moveTo>
                    <a:pt x="13065" y="18870"/>
                  </a:moveTo>
                  <a:lnTo>
                    <a:pt x="13065" y="18870"/>
                  </a:lnTo>
                  <a:cubicBezTo>
                    <a:pt x="13068" y="18867"/>
                    <a:pt x="13073" y="18867"/>
                    <a:pt x="13076" y="18870"/>
                  </a:cubicBezTo>
                  <a:cubicBezTo>
                    <a:pt x="13079" y="18873"/>
                    <a:pt x="13079" y="18878"/>
                    <a:pt x="13076" y="18882"/>
                  </a:cubicBezTo>
                  <a:lnTo>
                    <a:pt x="13076" y="18882"/>
                  </a:lnTo>
                  <a:cubicBezTo>
                    <a:pt x="13073" y="18885"/>
                    <a:pt x="13068" y="18885"/>
                    <a:pt x="13065" y="18882"/>
                  </a:cubicBezTo>
                  <a:cubicBezTo>
                    <a:pt x="13062" y="18878"/>
                    <a:pt x="13062" y="18873"/>
                    <a:pt x="13065" y="18870"/>
                  </a:cubicBezTo>
                  <a:close/>
                  <a:moveTo>
                    <a:pt x="13086" y="18848"/>
                  </a:moveTo>
                  <a:lnTo>
                    <a:pt x="13086" y="18848"/>
                  </a:lnTo>
                  <a:cubicBezTo>
                    <a:pt x="13089" y="18844"/>
                    <a:pt x="13094" y="18844"/>
                    <a:pt x="13097" y="18846"/>
                  </a:cubicBezTo>
                  <a:cubicBezTo>
                    <a:pt x="13101" y="18849"/>
                    <a:pt x="13102" y="18854"/>
                    <a:pt x="13099" y="18857"/>
                  </a:cubicBezTo>
                  <a:lnTo>
                    <a:pt x="13099" y="18857"/>
                  </a:lnTo>
                  <a:cubicBezTo>
                    <a:pt x="13096" y="18861"/>
                    <a:pt x="13091" y="18862"/>
                    <a:pt x="13088" y="18859"/>
                  </a:cubicBezTo>
                  <a:cubicBezTo>
                    <a:pt x="13084" y="18857"/>
                    <a:pt x="13083" y="18852"/>
                    <a:pt x="13086" y="18848"/>
                  </a:cubicBezTo>
                  <a:close/>
                  <a:moveTo>
                    <a:pt x="13107" y="18824"/>
                  </a:moveTo>
                  <a:lnTo>
                    <a:pt x="13107" y="18824"/>
                  </a:lnTo>
                  <a:cubicBezTo>
                    <a:pt x="13110" y="18821"/>
                    <a:pt x="13115" y="18820"/>
                    <a:pt x="13119" y="18822"/>
                  </a:cubicBezTo>
                  <a:cubicBezTo>
                    <a:pt x="13122" y="18825"/>
                    <a:pt x="13123" y="18830"/>
                    <a:pt x="13120" y="18834"/>
                  </a:cubicBezTo>
                  <a:lnTo>
                    <a:pt x="13120" y="18834"/>
                  </a:lnTo>
                  <a:cubicBezTo>
                    <a:pt x="13118" y="18837"/>
                    <a:pt x="13113" y="18838"/>
                    <a:pt x="13109" y="18835"/>
                  </a:cubicBezTo>
                  <a:cubicBezTo>
                    <a:pt x="13106" y="18833"/>
                    <a:pt x="13105" y="18828"/>
                    <a:pt x="13107" y="18824"/>
                  </a:cubicBezTo>
                  <a:close/>
                  <a:moveTo>
                    <a:pt x="13129" y="18800"/>
                  </a:moveTo>
                  <a:lnTo>
                    <a:pt x="13129" y="18800"/>
                  </a:lnTo>
                  <a:cubicBezTo>
                    <a:pt x="13131" y="18797"/>
                    <a:pt x="13136" y="18796"/>
                    <a:pt x="13140" y="18799"/>
                  </a:cubicBezTo>
                  <a:cubicBezTo>
                    <a:pt x="13144" y="18801"/>
                    <a:pt x="13144" y="18806"/>
                    <a:pt x="13142" y="18810"/>
                  </a:cubicBezTo>
                  <a:lnTo>
                    <a:pt x="13142" y="18810"/>
                  </a:lnTo>
                  <a:cubicBezTo>
                    <a:pt x="13139" y="18813"/>
                    <a:pt x="13134" y="18814"/>
                    <a:pt x="13131" y="18812"/>
                  </a:cubicBezTo>
                  <a:cubicBezTo>
                    <a:pt x="13127" y="18809"/>
                    <a:pt x="13126" y="18804"/>
                    <a:pt x="13129" y="18800"/>
                  </a:cubicBezTo>
                  <a:close/>
                  <a:moveTo>
                    <a:pt x="13148" y="18776"/>
                  </a:moveTo>
                  <a:lnTo>
                    <a:pt x="13148" y="18776"/>
                  </a:lnTo>
                  <a:cubicBezTo>
                    <a:pt x="13150" y="18772"/>
                    <a:pt x="13155" y="18771"/>
                    <a:pt x="13159" y="18773"/>
                  </a:cubicBezTo>
                  <a:cubicBezTo>
                    <a:pt x="13163" y="18775"/>
                    <a:pt x="13164" y="18780"/>
                    <a:pt x="13162" y="18784"/>
                  </a:cubicBezTo>
                  <a:lnTo>
                    <a:pt x="13162" y="18784"/>
                  </a:lnTo>
                  <a:cubicBezTo>
                    <a:pt x="13160" y="18788"/>
                    <a:pt x="13155" y="18789"/>
                    <a:pt x="13151" y="18787"/>
                  </a:cubicBezTo>
                  <a:cubicBezTo>
                    <a:pt x="13147" y="18785"/>
                    <a:pt x="13146" y="18780"/>
                    <a:pt x="13148" y="18776"/>
                  </a:cubicBezTo>
                  <a:close/>
                  <a:moveTo>
                    <a:pt x="13168" y="18750"/>
                  </a:moveTo>
                  <a:lnTo>
                    <a:pt x="13168" y="18750"/>
                  </a:lnTo>
                  <a:cubicBezTo>
                    <a:pt x="13170" y="18747"/>
                    <a:pt x="13175" y="18745"/>
                    <a:pt x="13178" y="18747"/>
                  </a:cubicBezTo>
                  <a:cubicBezTo>
                    <a:pt x="13182" y="18750"/>
                    <a:pt x="13184" y="18755"/>
                    <a:pt x="13181" y="18758"/>
                  </a:cubicBezTo>
                  <a:lnTo>
                    <a:pt x="13181" y="18758"/>
                  </a:lnTo>
                  <a:cubicBezTo>
                    <a:pt x="13179" y="18762"/>
                    <a:pt x="13174" y="18764"/>
                    <a:pt x="13170" y="18761"/>
                  </a:cubicBezTo>
                  <a:cubicBezTo>
                    <a:pt x="13167" y="18759"/>
                    <a:pt x="13165" y="18754"/>
                    <a:pt x="13168" y="18750"/>
                  </a:cubicBezTo>
                  <a:close/>
                  <a:moveTo>
                    <a:pt x="13187" y="18725"/>
                  </a:moveTo>
                  <a:lnTo>
                    <a:pt x="13187" y="18725"/>
                  </a:lnTo>
                  <a:cubicBezTo>
                    <a:pt x="13189" y="18721"/>
                    <a:pt x="13194" y="18720"/>
                    <a:pt x="13198" y="18722"/>
                  </a:cubicBezTo>
                  <a:cubicBezTo>
                    <a:pt x="13202" y="18724"/>
                    <a:pt x="13203" y="18729"/>
                    <a:pt x="13201" y="18733"/>
                  </a:cubicBezTo>
                  <a:lnTo>
                    <a:pt x="13201" y="18733"/>
                  </a:lnTo>
                  <a:cubicBezTo>
                    <a:pt x="13199" y="18737"/>
                    <a:pt x="13194" y="18738"/>
                    <a:pt x="13190" y="18736"/>
                  </a:cubicBezTo>
                  <a:cubicBezTo>
                    <a:pt x="13186" y="18734"/>
                    <a:pt x="13185" y="18729"/>
                    <a:pt x="13187" y="18725"/>
                  </a:cubicBezTo>
                  <a:close/>
                  <a:moveTo>
                    <a:pt x="13204" y="18698"/>
                  </a:moveTo>
                  <a:lnTo>
                    <a:pt x="13204" y="18698"/>
                  </a:lnTo>
                  <a:cubicBezTo>
                    <a:pt x="13206" y="18694"/>
                    <a:pt x="13210" y="18693"/>
                    <a:pt x="13214" y="18695"/>
                  </a:cubicBezTo>
                  <a:cubicBezTo>
                    <a:pt x="13218" y="18697"/>
                    <a:pt x="13220" y="18701"/>
                    <a:pt x="13218" y="18705"/>
                  </a:cubicBezTo>
                  <a:lnTo>
                    <a:pt x="13218" y="18705"/>
                  </a:lnTo>
                  <a:cubicBezTo>
                    <a:pt x="13216" y="18709"/>
                    <a:pt x="13211" y="18711"/>
                    <a:pt x="13207" y="18709"/>
                  </a:cubicBezTo>
                  <a:cubicBezTo>
                    <a:pt x="13203" y="18707"/>
                    <a:pt x="13202" y="18702"/>
                    <a:pt x="13204" y="18698"/>
                  </a:cubicBezTo>
                  <a:close/>
                  <a:moveTo>
                    <a:pt x="13220" y="18671"/>
                  </a:moveTo>
                  <a:lnTo>
                    <a:pt x="13220" y="18671"/>
                  </a:lnTo>
                  <a:cubicBezTo>
                    <a:pt x="13222" y="18667"/>
                    <a:pt x="13227" y="18665"/>
                    <a:pt x="13231" y="18667"/>
                  </a:cubicBezTo>
                  <a:cubicBezTo>
                    <a:pt x="13235" y="18669"/>
                    <a:pt x="13236" y="18674"/>
                    <a:pt x="13235" y="18678"/>
                  </a:cubicBezTo>
                  <a:lnTo>
                    <a:pt x="13235" y="18678"/>
                  </a:lnTo>
                  <a:cubicBezTo>
                    <a:pt x="13233" y="18682"/>
                    <a:pt x="13228" y="18684"/>
                    <a:pt x="13224" y="18682"/>
                  </a:cubicBezTo>
                  <a:cubicBezTo>
                    <a:pt x="13220" y="18680"/>
                    <a:pt x="13218" y="18675"/>
                    <a:pt x="13220" y="18671"/>
                  </a:cubicBezTo>
                  <a:close/>
                  <a:moveTo>
                    <a:pt x="13237" y="18643"/>
                  </a:moveTo>
                  <a:lnTo>
                    <a:pt x="13237" y="18643"/>
                  </a:lnTo>
                  <a:cubicBezTo>
                    <a:pt x="13239" y="18639"/>
                    <a:pt x="13244" y="18638"/>
                    <a:pt x="13248" y="18640"/>
                  </a:cubicBezTo>
                  <a:cubicBezTo>
                    <a:pt x="13251" y="18642"/>
                    <a:pt x="13253" y="18647"/>
                    <a:pt x="13251" y="18651"/>
                  </a:cubicBezTo>
                  <a:lnTo>
                    <a:pt x="13251" y="18651"/>
                  </a:lnTo>
                  <a:cubicBezTo>
                    <a:pt x="13249" y="18655"/>
                    <a:pt x="13244" y="18656"/>
                    <a:pt x="13240" y="18654"/>
                  </a:cubicBezTo>
                  <a:cubicBezTo>
                    <a:pt x="13236" y="18652"/>
                    <a:pt x="13235" y="18647"/>
                    <a:pt x="13237" y="18643"/>
                  </a:cubicBezTo>
                  <a:close/>
                  <a:moveTo>
                    <a:pt x="13251" y="18616"/>
                  </a:moveTo>
                  <a:lnTo>
                    <a:pt x="13251" y="18616"/>
                  </a:lnTo>
                  <a:cubicBezTo>
                    <a:pt x="13252" y="18611"/>
                    <a:pt x="13257" y="18609"/>
                    <a:pt x="13261" y="18611"/>
                  </a:cubicBezTo>
                  <a:cubicBezTo>
                    <a:pt x="13265" y="18612"/>
                    <a:pt x="13267" y="18617"/>
                    <a:pt x="13266" y="18621"/>
                  </a:cubicBezTo>
                  <a:lnTo>
                    <a:pt x="13266" y="18621"/>
                  </a:lnTo>
                  <a:cubicBezTo>
                    <a:pt x="13264" y="18625"/>
                    <a:pt x="13260" y="18627"/>
                    <a:pt x="13255" y="18626"/>
                  </a:cubicBezTo>
                  <a:cubicBezTo>
                    <a:pt x="13251" y="18624"/>
                    <a:pt x="13249" y="18620"/>
                    <a:pt x="13251" y="18616"/>
                  </a:cubicBezTo>
                  <a:close/>
                  <a:moveTo>
                    <a:pt x="13265" y="18587"/>
                  </a:moveTo>
                  <a:lnTo>
                    <a:pt x="13265" y="18587"/>
                  </a:lnTo>
                  <a:cubicBezTo>
                    <a:pt x="13266" y="18583"/>
                    <a:pt x="13271" y="18581"/>
                    <a:pt x="13275" y="18582"/>
                  </a:cubicBezTo>
                  <a:cubicBezTo>
                    <a:pt x="13279" y="18584"/>
                    <a:pt x="13281" y="18588"/>
                    <a:pt x="13280" y="18592"/>
                  </a:cubicBezTo>
                  <a:lnTo>
                    <a:pt x="13280" y="18592"/>
                  </a:lnTo>
                  <a:cubicBezTo>
                    <a:pt x="13278" y="18597"/>
                    <a:pt x="13274" y="18599"/>
                    <a:pt x="13269" y="18597"/>
                  </a:cubicBezTo>
                  <a:cubicBezTo>
                    <a:pt x="13265" y="18596"/>
                    <a:pt x="13263" y="18591"/>
                    <a:pt x="13265" y="18587"/>
                  </a:cubicBezTo>
                  <a:close/>
                  <a:moveTo>
                    <a:pt x="13279" y="18558"/>
                  </a:moveTo>
                  <a:lnTo>
                    <a:pt x="13279" y="18558"/>
                  </a:lnTo>
                  <a:cubicBezTo>
                    <a:pt x="13280" y="18554"/>
                    <a:pt x="13285" y="18552"/>
                    <a:pt x="13289" y="18553"/>
                  </a:cubicBezTo>
                  <a:cubicBezTo>
                    <a:pt x="13293" y="18555"/>
                    <a:pt x="13295" y="18560"/>
                    <a:pt x="13294" y="18564"/>
                  </a:cubicBezTo>
                  <a:lnTo>
                    <a:pt x="13294" y="18564"/>
                  </a:lnTo>
                  <a:cubicBezTo>
                    <a:pt x="13292" y="18568"/>
                    <a:pt x="13288" y="18570"/>
                    <a:pt x="13283" y="18568"/>
                  </a:cubicBezTo>
                  <a:cubicBezTo>
                    <a:pt x="13279" y="18567"/>
                    <a:pt x="13277" y="18562"/>
                    <a:pt x="13279" y="18558"/>
                  </a:cubicBezTo>
                  <a:close/>
                  <a:moveTo>
                    <a:pt x="13290" y="18529"/>
                  </a:moveTo>
                  <a:lnTo>
                    <a:pt x="13290" y="18529"/>
                  </a:lnTo>
                  <a:cubicBezTo>
                    <a:pt x="13291" y="18525"/>
                    <a:pt x="13295" y="18522"/>
                    <a:pt x="13299" y="18523"/>
                  </a:cubicBezTo>
                  <a:cubicBezTo>
                    <a:pt x="13304" y="18524"/>
                    <a:pt x="13306" y="18528"/>
                    <a:pt x="13305" y="18533"/>
                  </a:cubicBezTo>
                  <a:lnTo>
                    <a:pt x="13305" y="18533"/>
                  </a:lnTo>
                  <a:cubicBezTo>
                    <a:pt x="13304" y="18537"/>
                    <a:pt x="13300" y="18540"/>
                    <a:pt x="13296" y="18539"/>
                  </a:cubicBezTo>
                  <a:cubicBezTo>
                    <a:pt x="13291" y="18538"/>
                    <a:pt x="13289" y="18533"/>
                    <a:pt x="13290" y="18529"/>
                  </a:cubicBezTo>
                  <a:close/>
                  <a:moveTo>
                    <a:pt x="13301" y="18499"/>
                  </a:moveTo>
                  <a:lnTo>
                    <a:pt x="13301" y="18499"/>
                  </a:lnTo>
                  <a:cubicBezTo>
                    <a:pt x="13302" y="18495"/>
                    <a:pt x="13306" y="18492"/>
                    <a:pt x="13310" y="18493"/>
                  </a:cubicBezTo>
                  <a:cubicBezTo>
                    <a:pt x="13315" y="18494"/>
                    <a:pt x="13317" y="18498"/>
                    <a:pt x="13316" y="18503"/>
                  </a:cubicBezTo>
                  <a:lnTo>
                    <a:pt x="13316" y="18503"/>
                  </a:lnTo>
                  <a:cubicBezTo>
                    <a:pt x="13315" y="18507"/>
                    <a:pt x="13311" y="18510"/>
                    <a:pt x="13306" y="18509"/>
                  </a:cubicBezTo>
                  <a:cubicBezTo>
                    <a:pt x="13302" y="18507"/>
                    <a:pt x="13300" y="18503"/>
                    <a:pt x="13301" y="18499"/>
                  </a:cubicBezTo>
                  <a:close/>
                  <a:moveTo>
                    <a:pt x="13312" y="18469"/>
                  </a:moveTo>
                  <a:lnTo>
                    <a:pt x="13312" y="18469"/>
                  </a:lnTo>
                  <a:cubicBezTo>
                    <a:pt x="13313" y="18464"/>
                    <a:pt x="13317" y="18462"/>
                    <a:pt x="13321" y="18463"/>
                  </a:cubicBezTo>
                  <a:cubicBezTo>
                    <a:pt x="13326" y="18464"/>
                    <a:pt x="13328" y="18468"/>
                    <a:pt x="13327" y="18473"/>
                  </a:cubicBezTo>
                  <a:lnTo>
                    <a:pt x="13327" y="18473"/>
                  </a:lnTo>
                  <a:cubicBezTo>
                    <a:pt x="13326" y="18477"/>
                    <a:pt x="13322" y="18479"/>
                    <a:pt x="13317" y="18478"/>
                  </a:cubicBezTo>
                  <a:cubicBezTo>
                    <a:pt x="13313" y="18477"/>
                    <a:pt x="13310" y="18473"/>
                    <a:pt x="13312" y="18469"/>
                  </a:cubicBezTo>
                  <a:close/>
                  <a:moveTo>
                    <a:pt x="13320" y="18438"/>
                  </a:moveTo>
                  <a:lnTo>
                    <a:pt x="13320" y="18438"/>
                  </a:lnTo>
                  <a:cubicBezTo>
                    <a:pt x="13321" y="18433"/>
                    <a:pt x="13325" y="18431"/>
                    <a:pt x="13329" y="18432"/>
                  </a:cubicBezTo>
                  <a:cubicBezTo>
                    <a:pt x="13334" y="18433"/>
                    <a:pt x="13336" y="18437"/>
                    <a:pt x="13335" y="18442"/>
                  </a:cubicBezTo>
                  <a:lnTo>
                    <a:pt x="13335" y="18442"/>
                  </a:lnTo>
                  <a:cubicBezTo>
                    <a:pt x="13334" y="18446"/>
                    <a:pt x="13330" y="18449"/>
                    <a:pt x="13326" y="18448"/>
                  </a:cubicBezTo>
                  <a:cubicBezTo>
                    <a:pt x="13321" y="18446"/>
                    <a:pt x="13319" y="18442"/>
                    <a:pt x="13320" y="18438"/>
                  </a:cubicBezTo>
                  <a:close/>
                  <a:moveTo>
                    <a:pt x="13328" y="18407"/>
                  </a:moveTo>
                  <a:lnTo>
                    <a:pt x="13328" y="18407"/>
                  </a:lnTo>
                  <a:cubicBezTo>
                    <a:pt x="13329" y="18402"/>
                    <a:pt x="13333" y="18400"/>
                    <a:pt x="13337" y="18401"/>
                  </a:cubicBezTo>
                  <a:cubicBezTo>
                    <a:pt x="13342" y="18402"/>
                    <a:pt x="13344" y="18406"/>
                    <a:pt x="13343" y="18411"/>
                  </a:cubicBezTo>
                  <a:lnTo>
                    <a:pt x="13343" y="18411"/>
                  </a:lnTo>
                  <a:cubicBezTo>
                    <a:pt x="13342" y="18415"/>
                    <a:pt x="13338" y="18418"/>
                    <a:pt x="13334" y="18416"/>
                  </a:cubicBezTo>
                  <a:cubicBezTo>
                    <a:pt x="13329" y="18415"/>
                    <a:pt x="13327" y="18411"/>
                    <a:pt x="13328" y="18407"/>
                  </a:cubicBezTo>
                  <a:close/>
                  <a:moveTo>
                    <a:pt x="13336" y="18376"/>
                  </a:moveTo>
                  <a:lnTo>
                    <a:pt x="13336" y="18376"/>
                  </a:lnTo>
                  <a:cubicBezTo>
                    <a:pt x="13337" y="18371"/>
                    <a:pt x="13341" y="18369"/>
                    <a:pt x="13345" y="18370"/>
                  </a:cubicBezTo>
                  <a:cubicBezTo>
                    <a:pt x="13350" y="18371"/>
                    <a:pt x="13352" y="18375"/>
                    <a:pt x="13351" y="18380"/>
                  </a:cubicBezTo>
                  <a:lnTo>
                    <a:pt x="13351" y="18380"/>
                  </a:lnTo>
                  <a:cubicBezTo>
                    <a:pt x="13350" y="18384"/>
                    <a:pt x="13346" y="18387"/>
                    <a:pt x="13341" y="18385"/>
                  </a:cubicBezTo>
                  <a:cubicBezTo>
                    <a:pt x="13337" y="18384"/>
                    <a:pt x="13335" y="18380"/>
                    <a:pt x="13336" y="18376"/>
                  </a:cubicBezTo>
                  <a:close/>
                  <a:moveTo>
                    <a:pt x="13341" y="18345"/>
                  </a:moveTo>
                  <a:lnTo>
                    <a:pt x="13341" y="18345"/>
                  </a:lnTo>
                  <a:cubicBezTo>
                    <a:pt x="13341" y="18341"/>
                    <a:pt x="13345" y="18338"/>
                    <a:pt x="13350" y="18338"/>
                  </a:cubicBezTo>
                  <a:cubicBezTo>
                    <a:pt x="13354" y="18339"/>
                    <a:pt x="13357" y="18343"/>
                    <a:pt x="13357" y="18347"/>
                  </a:cubicBezTo>
                  <a:lnTo>
                    <a:pt x="13357" y="18347"/>
                  </a:lnTo>
                  <a:cubicBezTo>
                    <a:pt x="13356" y="18351"/>
                    <a:pt x="13352" y="18355"/>
                    <a:pt x="13348" y="18354"/>
                  </a:cubicBezTo>
                  <a:cubicBezTo>
                    <a:pt x="13343" y="18354"/>
                    <a:pt x="13340" y="18350"/>
                    <a:pt x="13341" y="18345"/>
                  </a:cubicBezTo>
                  <a:close/>
                  <a:moveTo>
                    <a:pt x="13346" y="18314"/>
                  </a:moveTo>
                  <a:lnTo>
                    <a:pt x="13346" y="18314"/>
                  </a:lnTo>
                  <a:cubicBezTo>
                    <a:pt x="13346" y="18309"/>
                    <a:pt x="13350" y="18306"/>
                    <a:pt x="13354" y="18307"/>
                  </a:cubicBezTo>
                  <a:cubicBezTo>
                    <a:pt x="13359" y="18307"/>
                    <a:pt x="13362" y="18311"/>
                    <a:pt x="13362" y="18315"/>
                  </a:cubicBezTo>
                  <a:lnTo>
                    <a:pt x="13362" y="18315"/>
                  </a:lnTo>
                  <a:cubicBezTo>
                    <a:pt x="13361" y="18320"/>
                    <a:pt x="13357" y="18323"/>
                    <a:pt x="13353" y="18322"/>
                  </a:cubicBezTo>
                  <a:cubicBezTo>
                    <a:pt x="13348" y="18322"/>
                    <a:pt x="13345" y="18318"/>
                    <a:pt x="13346" y="18314"/>
                  </a:cubicBezTo>
                  <a:close/>
                  <a:moveTo>
                    <a:pt x="13351" y="18282"/>
                  </a:moveTo>
                  <a:lnTo>
                    <a:pt x="13351" y="18282"/>
                  </a:lnTo>
                  <a:cubicBezTo>
                    <a:pt x="13351" y="18278"/>
                    <a:pt x="13355" y="18274"/>
                    <a:pt x="13359" y="18275"/>
                  </a:cubicBezTo>
                  <a:cubicBezTo>
                    <a:pt x="13364" y="18275"/>
                    <a:pt x="13367" y="18279"/>
                    <a:pt x="13366" y="18284"/>
                  </a:cubicBezTo>
                  <a:lnTo>
                    <a:pt x="13366" y="18284"/>
                  </a:lnTo>
                  <a:cubicBezTo>
                    <a:pt x="13366" y="18288"/>
                    <a:pt x="13362" y="18291"/>
                    <a:pt x="13358" y="18291"/>
                  </a:cubicBezTo>
                  <a:cubicBezTo>
                    <a:pt x="13353" y="18290"/>
                    <a:pt x="13350" y="18286"/>
                    <a:pt x="13351" y="18282"/>
                  </a:cubicBezTo>
                  <a:close/>
                  <a:moveTo>
                    <a:pt x="13353" y="18251"/>
                  </a:moveTo>
                  <a:lnTo>
                    <a:pt x="13353" y="18251"/>
                  </a:lnTo>
                  <a:cubicBezTo>
                    <a:pt x="13353" y="18247"/>
                    <a:pt x="13356" y="18243"/>
                    <a:pt x="13361" y="18243"/>
                  </a:cubicBezTo>
                  <a:cubicBezTo>
                    <a:pt x="13365" y="18243"/>
                    <a:pt x="13369" y="18247"/>
                    <a:pt x="13369" y="18251"/>
                  </a:cubicBezTo>
                  <a:lnTo>
                    <a:pt x="13369" y="18251"/>
                  </a:lnTo>
                  <a:cubicBezTo>
                    <a:pt x="13369" y="18255"/>
                    <a:pt x="13365" y="18259"/>
                    <a:pt x="13361" y="18259"/>
                  </a:cubicBezTo>
                  <a:cubicBezTo>
                    <a:pt x="13356" y="18259"/>
                    <a:pt x="13353" y="18255"/>
                    <a:pt x="13353" y="18251"/>
                  </a:cubicBezTo>
                  <a:close/>
                  <a:moveTo>
                    <a:pt x="13354" y="18219"/>
                  </a:moveTo>
                  <a:lnTo>
                    <a:pt x="13354" y="18219"/>
                  </a:lnTo>
                  <a:cubicBezTo>
                    <a:pt x="13354" y="18215"/>
                    <a:pt x="13358" y="18211"/>
                    <a:pt x="13362" y="18211"/>
                  </a:cubicBezTo>
                  <a:cubicBezTo>
                    <a:pt x="13367" y="18211"/>
                    <a:pt x="13370" y="18215"/>
                    <a:pt x="13370" y="18219"/>
                  </a:cubicBezTo>
                  <a:lnTo>
                    <a:pt x="13370" y="18219"/>
                  </a:lnTo>
                  <a:cubicBezTo>
                    <a:pt x="13370" y="18223"/>
                    <a:pt x="13367" y="18227"/>
                    <a:pt x="13362" y="18227"/>
                  </a:cubicBezTo>
                  <a:cubicBezTo>
                    <a:pt x="13358" y="18227"/>
                    <a:pt x="13354" y="18223"/>
                    <a:pt x="13354" y="18219"/>
                  </a:cubicBezTo>
                  <a:close/>
                  <a:moveTo>
                    <a:pt x="13356" y="18187"/>
                  </a:moveTo>
                  <a:lnTo>
                    <a:pt x="13356" y="18187"/>
                  </a:lnTo>
                  <a:cubicBezTo>
                    <a:pt x="13356" y="18183"/>
                    <a:pt x="13359" y="18179"/>
                    <a:pt x="13364" y="18179"/>
                  </a:cubicBezTo>
                  <a:cubicBezTo>
                    <a:pt x="13368" y="18179"/>
                    <a:pt x="13372" y="18183"/>
                    <a:pt x="13372" y="18187"/>
                  </a:cubicBezTo>
                  <a:lnTo>
                    <a:pt x="13372" y="18187"/>
                  </a:lnTo>
                  <a:cubicBezTo>
                    <a:pt x="13372" y="18191"/>
                    <a:pt x="13368" y="18195"/>
                    <a:pt x="13364" y="18195"/>
                  </a:cubicBezTo>
                  <a:cubicBezTo>
                    <a:pt x="13359" y="18195"/>
                    <a:pt x="13356" y="18191"/>
                    <a:pt x="13356" y="18187"/>
                  </a:cubicBezTo>
                  <a:close/>
                  <a:moveTo>
                    <a:pt x="13356" y="18155"/>
                  </a:moveTo>
                  <a:lnTo>
                    <a:pt x="13356" y="18155"/>
                  </a:lnTo>
                  <a:cubicBezTo>
                    <a:pt x="13356" y="18151"/>
                    <a:pt x="13360" y="18147"/>
                    <a:pt x="13364" y="18147"/>
                  </a:cubicBezTo>
                  <a:cubicBezTo>
                    <a:pt x="13369" y="18147"/>
                    <a:pt x="13372" y="18151"/>
                    <a:pt x="13372" y="18155"/>
                  </a:cubicBezTo>
                  <a:lnTo>
                    <a:pt x="13372" y="18155"/>
                  </a:lnTo>
                  <a:cubicBezTo>
                    <a:pt x="13372" y="18159"/>
                    <a:pt x="13369" y="18163"/>
                    <a:pt x="13364" y="18163"/>
                  </a:cubicBezTo>
                  <a:cubicBezTo>
                    <a:pt x="13360" y="18163"/>
                    <a:pt x="13356" y="18159"/>
                    <a:pt x="13356" y="18155"/>
                  </a:cubicBezTo>
                  <a:close/>
                  <a:moveTo>
                    <a:pt x="13356" y="18123"/>
                  </a:moveTo>
                  <a:lnTo>
                    <a:pt x="13356" y="18123"/>
                  </a:lnTo>
                  <a:cubicBezTo>
                    <a:pt x="13356" y="18119"/>
                    <a:pt x="13360" y="18115"/>
                    <a:pt x="13364" y="18115"/>
                  </a:cubicBezTo>
                  <a:cubicBezTo>
                    <a:pt x="13369" y="18115"/>
                    <a:pt x="13372" y="18119"/>
                    <a:pt x="13372" y="18123"/>
                  </a:cubicBezTo>
                  <a:lnTo>
                    <a:pt x="13372" y="18123"/>
                  </a:lnTo>
                  <a:cubicBezTo>
                    <a:pt x="13372" y="18127"/>
                    <a:pt x="13369" y="18131"/>
                    <a:pt x="13364" y="18131"/>
                  </a:cubicBezTo>
                  <a:cubicBezTo>
                    <a:pt x="13360" y="18131"/>
                    <a:pt x="13356" y="18127"/>
                    <a:pt x="13356" y="18123"/>
                  </a:cubicBezTo>
                  <a:close/>
                  <a:moveTo>
                    <a:pt x="13356" y="18091"/>
                  </a:moveTo>
                  <a:lnTo>
                    <a:pt x="13356" y="18091"/>
                  </a:lnTo>
                  <a:cubicBezTo>
                    <a:pt x="13356" y="18087"/>
                    <a:pt x="13360" y="18083"/>
                    <a:pt x="13364" y="18083"/>
                  </a:cubicBezTo>
                  <a:cubicBezTo>
                    <a:pt x="13369" y="18083"/>
                    <a:pt x="13372" y="18087"/>
                    <a:pt x="13372" y="18091"/>
                  </a:cubicBezTo>
                  <a:lnTo>
                    <a:pt x="13372" y="18091"/>
                  </a:lnTo>
                  <a:cubicBezTo>
                    <a:pt x="13372" y="18095"/>
                    <a:pt x="13369" y="18099"/>
                    <a:pt x="13364" y="18099"/>
                  </a:cubicBezTo>
                  <a:cubicBezTo>
                    <a:pt x="13360" y="18099"/>
                    <a:pt x="13356" y="18095"/>
                    <a:pt x="13356" y="18091"/>
                  </a:cubicBezTo>
                  <a:close/>
                  <a:moveTo>
                    <a:pt x="13356" y="18059"/>
                  </a:moveTo>
                  <a:lnTo>
                    <a:pt x="13356" y="18059"/>
                  </a:lnTo>
                  <a:cubicBezTo>
                    <a:pt x="13356" y="18055"/>
                    <a:pt x="13360" y="18051"/>
                    <a:pt x="13364" y="18051"/>
                  </a:cubicBezTo>
                  <a:cubicBezTo>
                    <a:pt x="13369" y="18051"/>
                    <a:pt x="13372" y="18055"/>
                    <a:pt x="13372" y="18059"/>
                  </a:cubicBezTo>
                  <a:lnTo>
                    <a:pt x="13372" y="18059"/>
                  </a:lnTo>
                  <a:cubicBezTo>
                    <a:pt x="13372" y="18063"/>
                    <a:pt x="13369" y="18067"/>
                    <a:pt x="13364" y="18067"/>
                  </a:cubicBezTo>
                  <a:cubicBezTo>
                    <a:pt x="13360" y="18067"/>
                    <a:pt x="13356" y="18063"/>
                    <a:pt x="13356" y="18059"/>
                  </a:cubicBezTo>
                  <a:close/>
                  <a:moveTo>
                    <a:pt x="13356" y="18027"/>
                  </a:moveTo>
                  <a:lnTo>
                    <a:pt x="13356" y="18027"/>
                  </a:lnTo>
                  <a:cubicBezTo>
                    <a:pt x="13356" y="18022"/>
                    <a:pt x="13360" y="18019"/>
                    <a:pt x="13364" y="18019"/>
                  </a:cubicBezTo>
                  <a:cubicBezTo>
                    <a:pt x="13369" y="18019"/>
                    <a:pt x="13372" y="18022"/>
                    <a:pt x="13372" y="18027"/>
                  </a:cubicBezTo>
                  <a:lnTo>
                    <a:pt x="13372" y="18027"/>
                  </a:lnTo>
                  <a:cubicBezTo>
                    <a:pt x="13372" y="18031"/>
                    <a:pt x="13369" y="18035"/>
                    <a:pt x="13364" y="18035"/>
                  </a:cubicBezTo>
                  <a:cubicBezTo>
                    <a:pt x="13360" y="18035"/>
                    <a:pt x="13356" y="18031"/>
                    <a:pt x="13356" y="18027"/>
                  </a:cubicBezTo>
                  <a:close/>
                  <a:moveTo>
                    <a:pt x="13356" y="17995"/>
                  </a:moveTo>
                  <a:lnTo>
                    <a:pt x="13356" y="17995"/>
                  </a:lnTo>
                  <a:cubicBezTo>
                    <a:pt x="13356" y="17990"/>
                    <a:pt x="13360" y="17987"/>
                    <a:pt x="13364" y="17987"/>
                  </a:cubicBezTo>
                  <a:cubicBezTo>
                    <a:pt x="13369" y="17987"/>
                    <a:pt x="13372" y="17990"/>
                    <a:pt x="13372" y="17995"/>
                  </a:cubicBezTo>
                  <a:lnTo>
                    <a:pt x="13372" y="17995"/>
                  </a:lnTo>
                  <a:cubicBezTo>
                    <a:pt x="13372" y="17999"/>
                    <a:pt x="13369" y="18003"/>
                    <a:pt x="13364" y="18003"/>
                  </a:cubicBezTo>
                  <a:cubicBezTo>
                    <a:pt x="13360" y="18003"/>
                    <a:pt x="13356" y="17999"/>
                    <a:pt x="13356" y="17995"/>
                  </a:cubicBezTo>
                  <a:close/>
                  <a:moveTo>
                    <a:pt x="13356" y="17963"/>
                  </a:moveTo>
                  <a:lnTo>
                    <a:pt x="13356" y="17963"/>
                  </a:lnTo>
                  <a:cubicBezTo>
                    <a:pt x="13356" y="17958"/>
                    <a:pt x="13360" y="17955"/>
                    <a:pt x="13364" y="17955"/>
                  </a:cubicBezTo>
                  <a:cubicBezTo>
                    <a:pt x="13369" y="17955"/>
                    <a:pt x="13372" y="17958"/>
                    <a:pt x="13372" y="17963"/>
                  </a:cubicBezTo>
                  <a:lnTo>
                    <a:pt x="13372" y="17963"/>
                  </a:lnTo>
                  <a:cubicBezTo>
                    <a:pt x="13372" y="17967"/>
                    <a:pt x="13369" y="17971"/>
                    <a:pt x="13364" y="17971"/>
                  </a:cubicBezTo>
                  <a:cubicBezTo>
                    <a:pt x="13360" y="17971"/>
                    <a:pt x="13356" y="17967"/>
                    <a:pt x="13356" y="17963"/>
                  </a:cubicBezTo>
                  <a:close/>
                  <a:moveTo>
                    <a:pt x="13356" y="17931"/>
                  </a:moveTo>
                  <a:lnTo>
                    <a:pt x="13356" y="17931"/>
                  </a:lnTo>
                  <a:cubicBezTo>
                    <a:pt x="13356" y="17926"/>
                    <a:pt x="13360" y="17923"/>
                    <a:pt x="13364" y="17923"/>
                  </a:cubicBezTo>
                  <a:cubicBezTo>
                    <a:pt x="13369" y="17923"/>
                    <a:pt x="13372" y="17926"/>
                    <a:pt x="13372" y="17931"/>
                  </a:cubicBezTo>
                  <a:lnTo>
                    <a:pt x="13372" y="17931"/>
                  </a:lnTo>
                  <a:cubicBezTo>
                    <a:pt x="13372" y="17935"/>
                    <a:pt x="13369" y="17939"/>
                    <a:pt x="13364" y="17939"/>
                  </a:cubicBezTo>
                  <a:cubicBezTo>
                    <a:pt x="13360" y="17939"/>
                    <a:pt x="13356" y="17935"/>
                    <a:pt x="13356" y="17931"/>
                  </a:cubicBezTo>
                  <a:close/>
                  <a:moveTo>
                    <a:pt x="13356" y="17899"/>
                  </a:moveTo>
                  <a:lnTo>
                    <a:pt x="13356" y="17899"/>
                  </a:lnTo>
                  <a:cubicBezTo>
                    <a:pt x="13356" y="17894"/>
                    <a:pt x="13360" y="17891"/>
                    <a:pt x="13364" y="17891"/>
                  </a:cubicBezTo>
                  <a:cubicBezTo>
                    <a:pt x="13369" y="17891"/>
                    <a:pt x="13372" y="17894"/>
                    <a:pt x="13372" y="17899"/>
                  </a:cubicBezTo>
                  <a:lnTo>
                    <a:pt x="13372" y="17899"/>
                  </a:lnTo>
                  <a:cubicBezTo>
                    <a:pt x="13372" y="17903"/>
                    <a:pt x="13369" y="17907"/>
                    <a:pt x="13364" y="17907"/>
                  </a:cubicBezTo>
                  <a:cubicBezTo>
                    <a:pt x="13360" y="17907"/>
                    <a:pt x="13356" y="17903"/>
                    <a:pt x="13356" y="17899"/>
                  </a:cubicBezTo>
                  <a:close/>
                  <a:moveTo>
                    <a:pt x="13356" y="17867"/>
                  </a:moveTo>
                  <a:lnTo>
                    <a:pt x="13356" y="17867"/>
                  </a:lnTo>
                  <a:cubicBezTo>
                    <a:pt x="13356" y="17862"/>
                    <a:pt x="13360" y="17859"/>
                    <a:pt x="13364" y="17859"/>
                  </a:cubicBezTo>
                  <a:cubicBezTo>
                    <a:pt x="13369" y="17859"/>
                    <a:pt x="13372" y="17862"/>
                    <a:pt x="13372" y="17867"/>
                  </a:cubicBezTo>
                  <a:lnTo>
                    <a:pt x="13372" y="17867"/>
                  </a:lnTo>
                  <a:cubicBezTo>
                    <a:pt x="13372" y="17871"/>
                    <a:pt x="13369" y="17875"/>
                    <a:pt x="13364" y="17875"/>
                  </a:cubicBezTo>
                  <a:cubicBezTo>
                    <a:pt x="13360" y="17875"/>
                    <a:pt x="13356" y="17871"/>
                    <a:pt x="13356" y="17867"/>
                  </a:cubicBezTo>
                  <a:close/>
                  <a:moveTo>
                    <a:pt x="13356" y="17835"/>
                  </a:moveTo>
                  <a:lnTo>
                    <a:pt x="13356" y="17835"/>
                  </a:lnTo>
                  <a:cubicBezTo>
                    <a:pt x="13356" y="17830"/>
                    <a:pt x="13360" y="17827"/>
                    <a:pt x="13364" y="17827"/>
                  </a:cubicBezTo>
                  <a:cubicBezTo>
                    <a:pt x="13369" y="17827"/>
                    <a:pt x="13372" y="17830"/>
                    <a:pt x="13372" y="17835"/>
                  </a:cubicBezTo>
                  <a:lnTo>
                    <a:pt x="13372" y="17835"/>
                  </a:lnTo>
                  <a:cubicBezTo>
                    <a:pt x="13372" y="17839"/>
                    <a:pt x="13369" y="17843"/>
                    <a:pt x="13364" y="17843"/>
                  </a:cubicBezTo>
                  <a:cubicBezTo>
                    <a:pt x="13360" y="17843"/>
                    <a:pt x="13356" y="17839"/>
                    <a:pt x="13356" y="17835"/>
                  </a:cubicBezTo>
                  <a:close/>
                  <a:moveTo>
                    <a:pt x="13356" y="17803"/>
                  </a:moveTo>
                  <a:lnTo>
                    <a:pt x="13356" y="17803"/>
                  </a:lnTo>
                  <a:cubicBezTo>
                    <a:pt x="13356" y="17798"/>
                    <a:pt x="13360" y="17795"/>
                    <a:pt x="13364" y="17795"/>
                  </a:cubicBezTo>
                  <a:cubicBezTo>
                    <a:pt x="13369" y="17795"/>
                    <a:pt x="13372" y="17798"/>
                    <a:pt x="13372" y="17803"/>
                  </a:cubicBezTo>
                  <a:lnTo>
                    <a:pt x="13372" y="17803"/>
                  </a:lnTo>
                  <a:cubicBezTo>
                    <a:pt x="13372" y="17807"/>
                    <a:pt x="13369" y="17811"/>
                    <a:pt x="13364" y="17811"/>
                  </a:cubicBezTo>
                  <a:cubicBezTo>
                    <a:pt x="13360" y="17811"/>
                    <a:pt x="13356" y="17807"/>
                    <a:pt x="13356" y="17803"/>
                  </a:cubicBezTo>
                  <a:close/>
                  <a:moveTo>
                    <a:pt x="13356" y="17771"/>
                  </a:moveTo>
                  <a:lnTo>
                    <a:pt x="13356" y="17771"/>
                  </a:lnTo>
                  <a:cubicBezTo>
                    <a:pt x="13356" y="17766"/>
                    <a:pt x="13360" y="17763"/>
                    <a:pt x="13364" y="17763"/>
                  </a:cubicBezTo>
                  <a:cubicBezTo>
                    <a:pt x="13369" y="17763"/>
                    <a:pt x="13372" y="17766"/>
                    <a:pt x="13372" y="17771"/>
                  </a:cubicBezTo>
                  <a:lnTo>
                    <a:pt x="13372" y="17771"/>
                  </a:lnTo>
                  <a:cubicBezTo>
                    <a:pt x="13372" y="17775"/>
                    <a:pt x="13369" y="17779"/>
                    <a:pt x="13364" y="17779"/>
                  </a:cubicBezTo>
                  <a:cubicBezTo>
                    <a:pt x="13360" y="17779"/>
                    <a:pt x="13356" y="17775"/>
                    <a:pt x="13356" y="17771"/>
                  </a:cubicBezTo>
                  <a:close/>
                  <a:moveTo>
                    <a:pt x="13356" y="17739"/>
                  </a:moveTo>
                  <a:lnTo>
                    <a:pt x="13356" y="17739"/>
                  </a:lnTo>
                  <a:cubicBezTo>
                    <a:pt x="13356" y="17734"/>
                    <a:pt x="13360" y="17731"/>
                    <a:pt x="13364" y="17731"/>
                  </a:cubicBezTo>
                  <a:cubicBezTo>
                    <a:pt x="13369" y="17731"/>
                    <a:pt x="13372" y="17734"/>
                    <a:pt x="13372" y="17739"/>
                  </a:cubicBezTo>
                  <a:lnTo>
                    <a:pt x="13372" y="17739"/>
                  </a:lnTo>
                  <a:cubicBezTo>
                    <a:pt x="13372" y="17743"/>
                    <a:pt x="13369" y="17747"/>
                    <a:pt x="13364" y="17747"/>
                  </a:cubicBezTo>
                  <a:cubicBezTo>
                    <a:pt x="13360" y="17747"/>
                    <a:pt x="13356" y="17743"/>
                    <a:pt x="13356" y="17739"/>
                  </a:cubicBezTo>
                  <a:close/>
                  <a:moveTo>
                    <a:pt x="13356" y="17707"/>
                  </a:moveTo>
                  <a:lnTo>
                    <a:pt x="13356" y="17707"/>
                  </a:lnTo>
                  <a:cubicBezTo>
                    <a:pt x="13356" y="17702"/>
                    <a:pt x="13360" y="17699"/>
                    <a:pt x="13364" y="17699"/>
                  </a:cubicBezTo>
                  <a:cubicBezTo>
                    <a:pt x="13369" y="17699"/>
                    <a:pt x="13372" y="17702"/>
                    <a:pt x="13372" y="17707"/>
                  </a:cubicBezTo>
                  <a:lnTo>
                    <a:pt x="13372" y="17707"/>
                  </a:lnTo>
                  <a:cubicBezTo>
                    <a:pt x="13372" y="17711"/>
                    <a:pt x="13369" y="17715"/>
                    <a:pt x="13364" y="17715"/>
                  </a:cubicBezTo>
                  <a:cubicBezTo>
                    <a:pt x="13360" y="17715"/>
                    <a:pt x="13356" y="17711"/>
                    <a:pt x="13356" y="17707"/>
                  </a:cubicBezTo>
                  <a:close/>
                  <a:moveTo>
                    <a:pt x="13356" y="17675"/>
                  </a:moveTo>
                  <a:lnTo>
                    <a:pt x="13356" y="17675"/>
                  </a:lnTo>
                  <a:cubicBezTo>
                    <a:pt x="13356" y="17670"/>
                    <a:pt x="13360" y="17667"/>
                    <a:pt x="13364" y="17667"/>
                  </a:cubicBezTo>
                  <a:cubicBezTo>
                    <a:pt x="13369" y="17667"/>
                    <a:pt x="13372" y="17670"/>
                    <a:pt x="13372" y="17675"/>
                  </a:cubicBezTo>
                  <a:lnTo>
                    <a:pt x="13372" y="17675"/>
                  </a:lnTo>
                  <a:cubicBezTo>
                    <a:pt x="13372" y="17679"/>
                    <a:pt x="13369" y="17683"/>
                    <a:pt x="13364" y="17683"/>
                  </a:cubicBezTo>
                  <a:cubicBezTo>
                    <a:pt x="13360" y="17683"/>
                    <a:pt x="13356" y="17679"/>
                    <a:pt x="13356" y="17675"/>
                  </a:cubicBezTo>
                  <a:close/>
                  <a:moveTo>
                    <a:pt x="13356" y="17643"/>
                  </a:moveTo>
                  <a:lnTo>
                    <a:pt x="13356" y="17643"/>
                  </a:lnTo>
                  <a:cubicBezTo>
                    <a:pt x="13356" y="17638"/>
                    <a:pt x="13360" y="17635"/>
                    <a:pt x="13364" y="17635"/>
                  </a:cubicBezTo>
                  <a:cubicBezTo>
                    <a:pt x="13369" y="17635"/>
                    <a:pt x="13372" y="17638"/>
                    <a:pt x="13372" y="17643"/>
                  </a:cubicBezTo>
                  <a:lnTo>
                    <a:pt x="13372" y="17643"/>
                  </a:lnTo>
                  <a:cubicBezTo>
                    <a:pt x="13372" y="17647"/>
                    <a:pt x="13369" y="17651"/>
                    <a:pt x="13364" y="17651"/>
                  </a:cubicBezTo>
                  <a:cubicBezTo>
                    <a:pt x="13360" y="17651"/>
                    <a:pt x="13356" y="17647"/>
                    <a:pt x="13356" y="17643"/>
                  </a:cubicBezTo>
                  <a:close/>
                  <a:moveTo>
                    <a:pt x="13356" y="17611"/>
                  </a:moveTo>
                  <a:lnTo>
                    <a:pt x="13356" y="17611"/>
                  </a:lnTo>
                  <a:cubicBezTo>
                    <a:pt x="13356" y="17606"/>
                    <a:pt x="13360" y="17603"/>
                    <a:pt x="13364" y="17603"/>
                  </a:cubicBezTo>
                  <a:cubicBezTo>
                    <a:pt x="13369" y="17603"/>
                    <a:pt x="13372" y="17606"/>
                    <a:pt x="13372" y="17611"/>
                  </a:cubicBezTo>
                  <a:lnTo>
                    <a:pt x="13372" y="17611"/>
                  </a:lnTo>
                  <a:cubicBezTo>
                    <a:pt x="13372" y="17615"/>
                    <a:pt x="13369" y="17619"/>
                    <a:pt x="13364" y="17619"/>
                  </a:cubicBezTo>
                  <a:cubicBezTo>
                    <a:pt x="13360" y="17619"/>
                    <a:pt x="13356" y="17615"/>
                    <a:pt x="13356" y="17611"/>
                  </a:cubicBezTo>
                  <a:close/>
                  <a:moveTo>
                    <a:pt x="13356" y="17579"/>
                  </a:moveTo>
                  <a:lnTo>
                    <a:pt x="13356" y="17579"/>
                  </a:lnTo>
                  <a:cubicBezTo>
                    <a:pt x="13356" y="17574"/>
                    <a:pt x="13360" y="17571"/>
                    <a:pt x="13364" y="17571"/>
                  </a:cubicBezTo>
                  <a:cubicBezTo>
                    <a:pt x="13369" y="17571"/>
                    <a:pt x="13372" y="17574"/>
                    <a:pt x="13372" y="17579"/>
                  </a:cubicBezTo>
                  <a:lnTo>
                    <a:pt x="13372" y="17579"/>
                  </a:lnTo>
                  <a:cubicBezTo>
                    <a:pt x="13372" y="17583"/>
                    <a:pt x="13369" y="17587"/>
                    <a:pt x="13364" y="17587"/>
                  </a:cubicBezTo>
                  <a:cubicBezTo>
                    <a:pt x="13360" y="17587"/>
                    <a:pt x="13356" y="17583"/>
                    <a:pt x="13356" y="17579"/>
                  </a:cubicBezTo>
                  <a:close/>
                  <a:moveTo>
                    <a:pt x="13356" y="17547"/>
                  </a:moveTo>
                  <a:lnTo>
                    <a:pt x="13356" y="17547"/>
                  </a:lnTo>
                  <a:cubicBezTo>
                    <a:pt x="13356" y="17542"/>
                    <a:pt x="13360" y="17539"/>
                    <a:pt x="13364" y="17539"/>
                  </a:cubicBezTo>
                  <a:cubicBezTo>
                    <a:pt x="13369" y="17539"/>
                    <a:pt x="13372" y="17542"/>
                    <a:pt x="13372" y="17547"/>
                  </a:cubicBezTo>
                  <a:lnTo>
                    <a:pt x="13372" y="17547"/>
                  </a:lnTo>
                  <a:cubicBezTo>
                    <a:pt x="13372" y="17551"/>
                    <a:pt x="13369" y="17555"/>
                    <a:pt x="13364" y="17555"/>
                  </a:cubicBezTo>
                  <a:cubicBezTo>
                    <a:pt x="13360" y="17555"/>
                    <a:pt x="13356" y="17551"/>
                    <a:pt x="13356" y="17547"/>
                  </a:cubicBezTo>
                  <a:close/>
                  <a:moveTo>
                    <a:pt x="13356" y="17515"/>
                  </a:moveTo>
                  <a:lnTo>
                    <a:pt x="13356" y="17515"/>
                  </a:lnTo>
                  <a:cubicBezTo>
                    <a:pt x="13356" y="17510"/>
                    <a:pt x="13360" y="17507"/>
                    <a:pt x="13364" y="17507"/>
                  </a:cubicBezTo>
                  <a:cubicBezTo>
                    <a:pt x="13369" y="17507"/>
                    <a:pt x="13372" y="17510"/>
                    <a:pt x="13372" y="17515"/>
                  </a:cubicBezTo>
                  <a:lnTo>
                    <a:pt x="13372" y="17515"/>
                  </a:lnTo>
                  <a:cubicBezTo>
                    <a:pt x="13372" y="17519"/>
                    <a:pt x="13369" y="17523"/>
                    <a:pt x="13364" y="17523"/>
                  </a:cubicBezTo>
                  <a:cubicBezTo>
                    <a:pt x="13360" y="17523"/>
                    <a:pt x="13356" y="17519"/>
                    <a:pt x="13356" y="17515"/>
                  </a:cubicBezTo>
                  <a:close/>
                  <a:moveTo>
                    <a:pt x="13356" y="17483"/>
                  </a:moveTo>
                  <a:lnTo>
                    <a:pt x="13356" y="17483"/>
                  </a:lnTo>
                  <a:cubicBezTo>
                    <a:pt x="13356" y="17478"/>
                    <a:pt x="13360" y="17475"/>
                    <a:pt x="13364" y="17475"/>
                  </a:cubicBezTo>
                  <a:cubicBezTo>
                    <a:pt x="13369" y="17475"/>
                    <a:pt x="13372" y="17478"/>
                    <a:pt x="13372" y="17483"/>
                  </a:cubicBezTo>
                  <a:lnTo>
                    <a:pt x="13372" y="17483"/>
                  </a:lnTo>
                  <a:cubicBezTo>
                    <a:pt x="13372" y="17487"/>
                    <a:pt x="13369" y="17491"/>
                    <a:pt x="13364" y="17491"/>
                  </a:cubicBezTo>
                  <a:cubicBezTo>
                    <a:pt x="13360" y="17491"/>
                    <a:pt x="13356" y="17487"/>
                    <a:pt x="13356" y="17483"/>
                  </a:cubicBezTo>
                  <a:close/>
                  <a:moveTo>
                    <a:pt x="13356" y="17451"/>
                  </a:moveTo>
                  <a:lnTo>
                    <a:pt x="13356" y="17451"/>
                  </a:lnTo>
                  <a:cubicBezTo>
                    <a:pt x="13356" y="17446"/>
                    <a:pt x="13360" y="17443"/>
                    <a:pt x="13364" y="17443"/>
                  </a:cubicBezTo>
                  <a:cubicBezTo>
                    <a:pt x="13369" y="17443"/>
                    <a:pt x="13372" y="17446"/>
                    <a:pt x="13372" y="17451"/>
                  </a:cubicBezTo>
                  <a:lnTo>
                    <a:pt x="13372" y="17451"/>
                  </a:lnTo>
                  <a:cubicBezTo>
                    <a:pt x="13372" y="17455"/>
                    <a:pt x="13369" y="17459"/>
                    <a:pt x="13364" y="17459"/>
                  </a:cubicBezTo>
                  <a:cubicBezTo>
                    <a:pt x="13360" y="17459"/>
                    <a:pt x="13356" y="17455"/>
                    <a:pt x="13356" y="17451"/>
                  </a:cubicBezTo>
                  <a:close/>
                  <a:moveTo>
                    <a:pt x="13356" y="17419"/>
                  </a:moveTo>
                  <a:lnTo>
                    <a:pt x="13356" y="17419"/>
                  </a:lnTo>
                  <a:cubicBezTo>
                    <a:pt x="13356" y="17414"/>
                    <a:pt x="13360" y="17411"/>
                    <a:pt x="13364" y="17411"/>
                  </a:cubicBezTo>
                  <a:cubicBezTo>
                    <a:pt x="13369" y="17411"/>
                    <a:pt x="13372" y="17414"/>
                    <a:pt x="13372" y="17419"/>
                  </a:cubicBezTo>
                  <a:lnTo>
                    <a:pt x="13372" y="17419"/>
                  </a:lnTo>
                  <a:cubicBezTo>
                    <a:pt x="13372" y="17423"/>
                    <a:pt x="13369" y="17427"/>
                    <a:pt x="13364" y="17427"/>
                  </a:cubicBezTo>
                  <a:cubicBezTo>
                    <a:pt x="13360" y="17427"/>
                    <a:pt x="13356" y="17423"/>
                    <a:pt x="13356" y="17419"/>
                  </a:cubicBezTo>
                  <a:close/>
                  <a:moveTo>
                    <a:pt x="13356" y="17387"/>
                  </a:moveTo>
                  <a:lnTo>
                    <a:pt x="13356" y="17387"/>
                  </a:lnTo>
                  <a:cubicBezTo>
                    <a:pt x="13356" y="17382"/>
                    <a:pt x="13360" y="17379"/>
                    <a:pt x="13364" y="17379"/>
                  </a:cubicBezTo>
                  <a:cubicBezTo>
                    <a:pt x="13369" y="17379"/>
                    <a:pt x="13372" y="17382"/>
                    <a:pt x="13372" y="17387"/>
                  </a:cubicBezTo>
                  <a:lnTo>
                    <a:pt x="13372" y="17387"/>
                  </a:lnTo>
                  <a:cubicBezTo>
                    <a:pt x="13372" y="17391"/>
                    <a:pt x="13369" y="17395"/>
                    <a:pt x="13364" y="17395"/>
                  </a:cubicBezTo>
                  <a:cubicBezTo>
                    <a:pt x="13360" y="17395"/>
                    <a:pt x="13356" y="17391"/>
                    <a:pt x="13356" y="17387"/>
                  </a:cubicBezTo>
                  <a:close/>
                  <a:moveTo>
                    <a:pt x="13356" y="17355"/>
                  </a:moveTo>
                  <a:lnTo>
                    <a:pt x="13356" y="17355"/>
                  </a:lnTo>
                  <a:cubicBezTo>
                    <a:pt x="13356" y="17350"/>
                    <a:pt x="13360" y="17347"/>
                    <a:pt x="13364" y="17347"/>
                  </a:cubicBezTo>
                  <a:cubicBezTo>
                    <a:pt x="13369" y="17347"/>
                    <a:pt x="13372" y="17350"/>
                    <a:pt x="13372" y="17355"/>
                  </a:cubicBezTo>
                  <a:lnTo>
                    <a:pt x="13372" y="17355"/>
                  </a:lnTo>
                  <a:cubicBezTo>
                    <a:pt x="13372" y="17359"/>
                    <a:pt x="13369" y="17363"/>
                    <a:pt x="13364" y="17363"/>
                  </a:cubicBezTo>
                  <a:cubicBezTo>
                    <a:pt x="13360" y="17363"/>
                    <a:pt x="13356" y="17359"/>
                    <a:pt x="13356" y="17355"/>
                  </a:cubicBezTo>
                  <a:close/>
                  <a:moveTo>
                    <a:pt x="13356" y="17323"/>
                  </a:moveTo>
                  <a:lnTo>
                    <a:pt x="13356" y="17323"/>
                  </a:lnTo>
                  <a:cubicBezTo>
                    <a:pt x="13356" y="17318"/>
                    <a:pt x="13360" y="17315"/>
                    <a:pt x="13364" y="17315"/>
                  </a:cubicBezTo>
                  <a:cubicBezTo>
                    <a:pt x="13369" y="17315"/>
                    <a:pt x="13372" y="17318"/>
                    <a:pt x="13372" y="17323"/>
                  </a:cubicBezTo>
                  <a:lnTo>
                    <a:pt x="13372" y="17323"/>
                  </a:lnTo>
                  <a:cubicBezTo>
                    <a:pt x="13372" y="17327"/>
                    <a:pt x="13369" y="17331"/>
                    <a:pt x="13364" y="17331"/>
                  </a:cubicBezTo>
                  <a:cubicBezTo>
                    <a:pt x="13360" y="17331"/>
                    <a:pt x="13356" y="17327"/>
                    <a:pt x="13356" y="17323"/>
                  </a:cubicBezTo>
                  <a:close/>
                  <a:moveTo>
                    <a:pt x="13356" y="17291"/>
                  </a:moveTo>
                  <a:lnTo>
                    <a:pt x="13356" y="17291"/>
                  </a:lnTo>
                  <a:cubicBezTo>
                    <a:pt x="13356" y="17286"/>
                    <a:pt x="13360" y="17283"/>
                    <a:pt x="13364" y="17283"/>
                  </a:cubicBezTo>
                  <a:cubicBezTo>
                    <a:pt x="13369" y="17283"/>
                    <a:pt x="13372" y="17286"/>
                    <a:pt x="13372" y="17291"/>
                  </a:cubicBezTo>
                  <a:lnTo>
                    <a:pt x="13372" y="17291"/>
                  </a:lnTo>
                  <a:cubicBezTo>
                    <a:pt x="13372" y="17295"/>
                    <a:pt x="13369" y="17299"/>
                    <a:pt x="13364" y="17299"/>
                  </a:cubicBezTo>
                  <a:cubicBezTo>
                    <a:pt x="13360" y="17299"/>
                    <a:pt x="13356" y="17295"/>
                    <a:pt x="13356" y="17291"/>
                  </a:cubicBezTo>
                  <a:close/>
                  <a:moveTo>
                    <a:pt x="13356" y="17259"/>
                  </a:moveTo>
                  <a:lnTo>
                    <a:pt x="13356" y="17258"/>
                  </a:lnTo>
                  <a:cubicBezTo>
                    <a:pt x="13356" y="17254"/>
                    <a:pt x="13360" y="17250"/>
                    <a:pt x="13364" y="17250"/>
                  </a:cubicBezTo>
                  <a:cubicBezTo>
                    <a:pt x="13369" y="17250"/>
                    <a:pt x="13372" y="17254"/>
                    <a:pt x="13372" y="17258"/>
                  </a:cubicBezTo>
                  <a:lnTo>
                    <a:pt x="13372" y="17259"/>
                  </a:lnTo>
                  <a:cubicBezTo>
                    <a:pt x="13372" y="17263"/>
                    <a:pt x="13369" y="17267"/>
                    <a:pt x="13364" y="17267"/>
                  </a:cubicBezTo>
                  <a:cubicBezTo>
                    <a:pt x="13360" y="17267"/>
                    <a:pt x="13356" y="17263"/>
                    <a:pt x="13356" y="17259"/>
                  </a:cubicBezTo>
                  <a:close/>
                  <a:moveTo>
                    <a:pt x="13356" y="17226"/>
                  </a:moveTo>
                  <a:lnTo>
                    <a:pt x="13356" y="17226"/>
                  </a:lnTo>
                  <a:cubicBezTo>
                    <a:pt x="13356" y="17222"/>
                    <a:pt x="13360" y="17218"/>
                    <a:pt x="13364" y="17218"/>
                  </a:cubicBezTo>
                  <a:cubicBezTo>
                    <a:pt x="13369" y="17218"/>
                    <a:pt x="13372" y="17222"/>
                    <a:pt x="13372" y="17226"/>
                  </a:cubicBezTo>
                  <a:lnTo>
                    <a:pt x="13372" y="17226"/>
                  </a:lnTo>
                  <a:cubicBezTo>
                    <a:pt x="13372" y="17231"/>
                    <a:pt x="13369" y="17234"/>
                    <a:pt x="13364" y="17234"/>
                  </a:cubicBezTo>
                  <a:cubicBezTo>
                    <a:pt x="13360" y="17234"/>
                    <a:pt x="13356" y="17231"/>
                    <a:pt x="13356" y="17226"/>
                  </a:cubicBezTo>
                  <a:close/>
                  <a:moveTo>
                    <a:pt x="13356" y="17194"/>
                  </a:moveTo>
                  <a:lnTo>
                    <a:pt x="13356" y="17194"/>
                  </a:lnTo>
                  <a:cubicBezTo>
                    <a:pt x="13356" y="17190"/>
                    <a:pt x="13360" y="17186"/>
                    <a:pt x="13364" y="17186"/>
                  </a:cubicBezTo>
                  <a:cubicBezTo>
                    <a:pt x="13369" y="17186"/>
                    <a:pt x="13372" y="17190"/>
                    <a:pt x="13372" y="17194"/>
                  </a:cubicBezTo>
                  <a:lnTo>
                    <a:pt x="13372" y="17194"/>
                  </a:lnTo>
                  <a:cubicBezTo>
                    <a:pt x="13372" y="17199"/>
                    <a:pt x="13369" y="17202"/>
                    <a:pt x="13364" y="17202"/>
                  </a:cubicBezTo>
                  <a:cubicBezTo>
                    <a:pt x="13360" y="17202"/>
                    <a:pt x="13356" y="17199"/>
                    <a:pt x="13356" y="17194"/>
                  </a:cubicBezTo>
                  <a:close/>
                  <a:moveTo>
                    <a:pt x="13356" y="17162"/>
                  </a:moveTo>
                  <a:lnTo>
                    <a:pt x="13356" y="17162"/>
                  </a:lnTo>
                  <a:cubicBezTo>
                    <a:pt x="13356" y="17158"/>
                    <a:pt x="13360" y="17154"/>
                    <a:pt x="13364" y="17154"/>
                  </a:cubicBezTo>
                  <a:cubicBezTo>
                    <a:pt x="13369" y="17154"/>
                    <a:pt x="13372" y="17158"/>
                    <a:pt x="13372" y="17162"/>
                  </a:cubicBezTo>
                  <a:lnTo>
                    <a:pt x="13372" y="17162"/>
                  </a:lnTo>
                  <a:cubicBezTo>
                    <a:pt x="13372" y="17167"/>
                    <a:pt x="13369" y="17170"/>
                    <a:pt x="13364" y="17170"/>
                  </a:cubicBezTo>
                  <a:cubicBezTo>
                    <a:pt x="13360" y="17170"/>
                    <a:pt x="13356" y="17167"/>
                    <a:pt x="13356" y="17162"/>
                  </a:cubicBezTo>
                  <a:close/>
                  <a:moveTo>
                    <a:pt x="13356" y="17130"/>
                  </a:moveTo>
                  <a:lnTo>
                    <a:pt x="13356" y="17130"/>
                  </a:lnTo>
                  <a:cubicBezTo>
                    <a:pt x="13356" y="17126"/>
                    <a:pt x="13360" y="17122"/>
                    <a:pt x="13364" y="17122"/>
                  </a:cubicBezTo>
                  <a:cubicBezTo>
                    <a:pt x="13369" y="17122"/>
                    <a:pt x="13372" y="17126"/>
                    <a:pt x="13372" y="17130"/>
                  </a:cubicBezTo>
                  <a:lnTo>
                    <a:pt x="13372" y="17130"/>
                  </a:lnTo>
                  <a:cubicBezTo>
                    <a:pt x="13372" y="17135"/>
                    <a:pt x="13369" y="17138"/>
                    <a:pt x="13364" y="17138"/>
                  </a:cubicBezTo>
                  <a:cubicBezTo>
                    <a:pt x="13360" y="17138"/>
                    <a:pt x="13356" y="17135"/>
                    <a:pt x="13356" y="17130"/>
                  </a:cubicBezTo>
                  <a:close/>
                  <a:moveTo>
                    <a:pt x="13356" y="17098"/>
                  </a:moveTo>
                  <a:lnTo>
                    <a:pt x="13356" y="17098"/>
                  </a:lnTo>
                  <a:cubicBezTo>
                    <a:pt x="13356" y="17094"/>
                    <a:pt x="13360" y="17090"/>
                    <a:pt x="13364" y="17090"/>
                  </a:cubicBezTo>
                  <a:cubicBezTo>
                    <a:pt x="13369" y="17090"/>
                    <a:pt x="13372" y="17094"/>
                    <a:pt x="13372" y="17098"/>
                  </a:cubicBezTo>
                  <a:lnTo>
                    <a:pt x="13372" y="17098"/>
                  </a:lnTo>
                  <a:cubicBezTo>
                    <a:pt x="13372" y="17103"/>
                    <a:pt x="13369" y="17106"/>
                    <a:pt x="13364" y="17106"/>
                  </a:cubicBezTo>
                  <a:cubicBezTo>
                    <a:pt x="13360" y="17106"/>
                    <a:pt x="13356" y="17103"/>
                    <a:pt x="13356" y="17098"/>
                  </a:cubicBezTo>
                  <a:close/>
                  <a:moveTo>
                    <a:pt x="13356" y="17066"/>
                  </a:moveTo>
                  <a:lnTo>
                    <a:pt x="13356" y="17066"/>
                  </a:lnTo>
                  <a:cubicBezTo>
                    <a:pt x="13356" y="17062"/>
                    <a:pt x="13360" y="17058"/>
                    <a:pt x="13364" y="17058"/>
                  </a:cubicBezTo>
                  <a:cubicBezTo>
                    <a:pt x="13369" y="17058"/>
                    <a:pt x="13372" y="17062"/>
                    <a:pt x="13372" y="17066"/>
                  </a:cubicBezTo>
                  <a:lnTo>
                    <a:pt x="13372" y="17066"/>
                  </a:lnTo>
                  <a:cubicBezTo>
                    <a:pt x="13372" y="17071"/>
                    <a:pt x="13369" y="17074"/>
                    <a:pt x="13364" y="17074"/>
                  </a:cubicBezTo>
                  <a:cubicBezTo>
                    <a:pt x="13360" y="17074"/>
                    <a:pt x="13356" y="17071"/>
                    <a:pt x="13356" y="17066"/>
                  </a:cubicBezTo>
                  <a:close/>
                  <a:moveTo>
                    <a:pt x="13356" y="17034"/>
                  </a:moveTo>
                  <a:lnTo>
                    <a:pt x="13356" y="17034"/>
                  </a:lnTo>
                  <a:cubicBezTo>
                    <a:pt x="13356" y="17030"/>
                    <a:pt x="13360" y="17026"/>
                    <a:pt x="13364" y="17026"/>
                  </a:cubicBezTo>
                  <a:cubicBezTo>
                    <a:pt x="13369" y="17026"/>
                    <a:pt x="13372" y="17030"/>
                    <a:pt x="13372" y="17034"/>
                  </a:cubicBezTo>
                  <a:lnTo>
                    <a:pt x="13372" y="17034"/>
                  </a:lnTo>
                  <a:cubicBezTo>
                    <a:pt x="13372" y="17039"/>
                    <a:pt x="13369" y="17042"/>
                    <a:pt x="13364" y="17042"/>
                  </a:cubicBezTo>
                  <a:cubicBezTo>
                    <a:pt x="13360" y="17042"/>
                    <a:pt x="13356" y="17039"/>
                    <a:pt x="13356" y="17034"/>
                  </a:cubicBezTo>
                  <a:close/>
                  <a:moveTo>
                    <a:pt x="13356" y="17002"/>
                  </a:moveTo>
                  <a:lnTo>
                    <a:pt x="13356" y="17002"/>
                  </a:lnTo>
                  <a:cubicBezTo>
                    <a:pt x="13356" y="16998"/>
                    <a:pt x="13360" y="16994"/>
                    <a:pt x="13364" y="16994"/>
                  </a:cubicBezTo>
                  <a:cubicBezTo>
                    <a:pt x="13369" y="16994"/>
                    <a:pt x="13372" y="16998"/>
                    <a:pt x="13372" y="17002"/>
                  </a:cubicBezTo>
                  <a:lnTo>
                    <a:pt x="13372" y="17002"/>
                  </a:lnTo>
                  <a:cubicBezTo>
                    <a:pt x="13372" y="17007"/>
                    <a:pt x="13369" y="17010"/>
                    <a:pt x="13364" y="17010"/>
                  </a:cubicBezTo>
                  <a:cubicBezTo>
                    <a:pt x="13360" y="17010"/>
                    <a:pt x="13356" y="17007"/>
                    <a:pt x="13356" y="17002"/>
                  </a:cubicBezTo>
                  <a:close/>
                  <a:moveTo>
                    <a:pt x="13356" y="16970"/>
                  </a:moveTo>
                  <a:lnTo>
                    <a:pt x="13356" y="16970"/>
                  </a:lnTo>
                  <a:cubicBezTo>
                    <a:pt x="13356" y="16966"/>
                    <a:pt x="13360" y="16962"/>
                    <a:pt x="13364" y="16962"/>
                  </a:cubicBezTo>
                  <a:cubicBezTo>
                    <a:pt x="13369" y="16962"/>
                    <a:pt x="13372" y="16966"/>
                    <a:pt x="13372" y="16970"/>
                  </a:cubicBezTo>
                  <a:lnTo>
                    <a:pt x="13372" y="16970"/>
                  </a:lnTo>
                  <a:cubicBezTo>
                    <a:pt x="13372" y="16975"/>
                    <a:pt x="13369" y="16978"/>
                    <a:pt x="13364" y="16978"/>
                  </a:cubicBezTo>
                  <a:cubicBezTo>
                    <a:pt x="13360" y="16978"/>
                    <a:pt x="13356" y="16975"/>
                    <a:pt x="13356" y="16970"/>
                  </a:cubicBezTo>
                  <a:close/>
                  <a:moveTo>
                    <a:pt x="13356" y="16938"/>
                  </a:moveTo>
                  <a:lnTo>
                    <a:pt x="13356" y="16938"/>
                  </a:lnTo>
                  <a:cubicBezTo>
                    <a:pt x="13356" y="16934"/>
                    <a:pt x="13360" y="16930"/>
                    <a:pt x="13364" y="16930"/>
                  </a:cubicBezTo>
                  <a:cubicBezTo>
                    <a:pt x="13369" y="16930"/>
                    <a:pt x="13372" y="16934"/>
                    <a:pt x="13372" y="16938"/>
                  </a:cubicBezTo>
                  <a:lnTo>
                    <a:pt x="13372" y="16938"/>
                  </a:lnTo>
                  <a:cubicBezTo>
                    <a:pt x="13372" y="16943"/>
                    <a:pt x="13369" y="16946"/>
                    <a:pt x="13364" y="16946"/>
                  </a:cubicBezTo>
                  <a:cubicBezTo>
                    <a:pt x="13360" y="16946"/>
                    <a:pt x="13356" y="16943"/>
                    <a:pt x="13356" y="16938"/>
                  </a:cubicBezTo>
                  <a:close/>
                  <a:moveTo>
                    <a:pt x="13356" y="16906"/>
                  </a:moveTo>
                  <a:lnTo>
                    <a:pt x="13356" y="16906"/>
                  </a:lnTo>
                  <a:cubicBezTo>
                    <a:pt x="13356" y="16902"/>
                    <a:pt x="13360" y="16898"/>
                    <a:pt x="13364" y="16898"/>
                  </a:cubicBezTo>
                  <a:cubicBezTo>
                    <a:pt x="13369" y="16898"/>
                    <a:pt x="13372" y="16902"/>
                    <a:pt x="13372" y="16906"/>
                  </a:cubicBezTo>
                  <a:lnTo>
                    <a:pt x="13372" y="16906"/>
                  </a:lnTo>
                  <a:cubicBezTo>
                    <a:pt x="13372" y="16911"/>
                    <a:pt x="13369" y="16914"/>
                    <a:pt x="13364" y="16914"/>
                  </a:cubicBezTo>
                  <a:cubicBezTo>
                    <a:pt x="13360" y="16914"/>
                    <a:pt x="13356" y="16911"/>
                    <a:pt x="13356" y="16906"/>
                  </a:cubicBezTo>
                  <a:close/>
                  <a:moveTo>
                    <a:pt x="13356" y="16874"/>
                  </a:moveTo>
                  <a:lnTo>
                    <a:pt x="13356" y="16874"/>
                  </a:lnTo>
                  <a:cubicBezTo>
                    <a:pt x="13356" y="16870"/>
                    <a:pt x="13360" y="16866"/>
                    <a:pt x="13364" y="16866"/>
                  </a:cubicBezTo>
                  <a:cubicBezTo>
                    <a:pt x="13369" y="16866"/>
                    <a:pt x="13372" y="16870"/>
                    <a:pt x="13372" y="16874"/>
                  </a:cubicBezTo>
                  <a:lnTo>
                    <a:pt x="13372" y="16874"/>
                  </a:lnTo>
                  <a:cubicBezTo>
                    <a:pt x="13372" y="16879"/>
                    <a:pt x="13369" y="16882"/>
                    <a:pt x="13364" y="16882"/>
                  </a:cubicBezTo>
                  <a:cubicBezTo>
                    <a:pt x="13360" y="16882"/>
                    <a:pt x="13356" y="16879"/>
                    <a:pt x="13356" y="16874"/>
                  </a:cubicBezTo>
                  <a:close/>
                  <a:moveTo>
                    <a:pt x="13356" y="16842"/>
                  </a:moveTo>
                  <a:lnTo>
                    <a:pt x="13356" y="16842"/>
                  </a:lnTo>
                  <a:cubicBezTo>
                    <a:pt x="13356" y="16838"/>
                    <a:pt x="13360" y="16834"/>
                    <a:pt x="13364" y="16834"/>
                  </a:cubicBezTo>
                  <a:cubicBezTo>
                    <a:pt x="13369" y="16834"/>
                    <a:pt x="13372" y="16838"/>
                    <a:pt x="13372" y="16842"/>
                  </a:cubicBezTo>
                  <a:lnTo>
                    <a:pt x="13372" y="16842"/>
                  </a:lnTo>
                  <a:cubicBezTo>
                    <a:pt x="13372" y="16847"/>
                    <a:pt x="13369" y="16850"/>
                    <a:pt x="13364" y="16850"/>
                  </a:cubicBezTo>
                  <a:cubicBezTo>
                    <a:pt x="13360" y="16850"/>
                    <a:pt x="13356" y="16847"/>
                    <a:pt x="13356" y="16842"/>
                  </a:cubicBezTo>
                  <a:close/>
                  <a:moveTo>
                    <a:pt x="13356" y="16810"/>
                  </a:moveTo>
                  <a:lnTo>
                    <a:pt x="13356" y="16810"/>
                  </a:lnTo>
                  <a:cubicBezTo>
                    <a:pt x="13356" y="16806"/>
                    <a:pt x="13360" y="16802"/>
                    <a:pt x="13364" y="16802"/>
                  </a:cubicBezTo>
                  <a:cubicBezTo>
                    <a:pt x="13369" y="16802"/>
                    <a:pt x="13372" y="16806"/>
                    <a:pt x="13372" y="16810"/>
                  </a:cubicBezTo>
                  <a:lnTo>
                    <a:pt x="13372" y="16810"/>
                  </a:lnTo>
                  <a:cubicBezTo>
                    <a:pt x="13372" y="16815"/>
                    <a:pt x="13369" y="16818"/>
                    <a:pt x="13364" y="16818"/>
                  </a:cubicBezTo>
                  <a:cubicBezTo>
                    <a:pt x="13360" y="16818"/>
                    <a:pt x="13356" y="16815"/>
                    <a:pt x="13356" y="16810"/>
                  </a:cubicBezTo>
                  <a:close/>
                  <a:moveTo>
                    <a:pt x="13356" y="16778"/>
                  </a:moveTo>
                  <a:lnTo>
                    <a:pt x="13356" y="16778"/>
                  </a:lnTo>
                  <a:cubicBezTo>
                    <a:pt x="13356" y="16774"/>
                    <a:pt x="13360" y="16770"/>
                    <a:pt x="13364" y="16770"/>
                  </a:cubicBezTo>
                  <a:cubicBezTo>
                    <a:pt x="13369" y="16770"/>
                    <a:pt x="13372" y="16774"/>
                    <a:pt x="13372" y="16778"/>
                  </a:cubicBezTo>
                  <a:lnTo>
                    <a:pt x="13372" y="16778"/>
                  </a:lnTo>
                  <a:cubicBezTo>
                    <a:pt x="13372" y="16783"/>
                    <a:pt x="13369" y="16786"/>
                    <a:pt x="13364" y="16786"/>
                  </a:cubicBezTo>
                  <a:cubicBezTo>
                    <a:pt x="13360" y="16786"/>
                    <a:pt x="13356" y="16783"/>
                    <a:pt x="13356" y="16778"/>
                  </a:cubicBezTo>
                  <a:close/>
                  <a:moveTo>
                    <a:pt x="13356" y="16746"/>
                  </a:moveTo>
                  <a:lnTo>
                    <a:pt x="13356" y="16746"/>
                  </a:lnTo>
                  <a:cubicBezTo>
                    <a:pt x="13356" y="16742"/>
                    <a:pt x="13360" y="16738"/>
                    <a:pt x="13364" y="16738"/>
                  </a:cubicBezTo>
                  <a:cubicBezTo>
                    <a:pt x="13369" y="16738"/>
                    <a:pt x="13372" y="16742"/>
                    <a:pt x="13372" y="16746"/>
                  </a:cubicBezTo>
                  <a:lnTo>
                    <a:pt x="13372" y="16746"/>
                  </a:lnTo>
                  <a:cubicBezTo>
                    <a:pt x="13372" y="16751"/>
                    <a:pt x="13369" y="16754"/>
                    <a:pt x="13364" y="16754"/>
                  </a:cubicBezTo>
                  <a:cubicBezTo>
                    <a:pt x="13360" y="16754"/>
                    <a:pt x="13356" y="16751"/>
                    <a:pt x="13356" y="16746"/>
                  </a:cubicBezTo>
                  <a:close/>
                  <a:moveTo>
                    <a:pt x="13356" y="16714"/>
                  </a:moveTo>
                  <a:lnTo>
                    <a:pt x="13356" y="16714"/>
                  </a:lnTo>
                  <a:cubicBezTo>
                    <a:pt x="13356" y="16710"/>
                    <a:pt x="13360" y="16706"/>
                    <a:pt x="13364" y="16706"/>
                  </a:cubicBezTo>
                  <a:cubicBezTo>
                    <a:pt x="13369" y="16706"/>
                    <a:pt x="13372" y="16710"/>
                    <a:pt x="13372" y="16714"/>
                  </a:cubicBezTo>
                  <a:lnTo>
                    <a:pt x="13372" y="16714"/>
                  </a:lnTo>
                  <a:cubicBezTo>
                    <a:pt x="13372" y="16719"/>
                    <a:pt x="13369" y="16722"/>
                    <a:pt x="13364" y="16722"/>
                  </a:cubicBezTo>
                  <a:cubicBezTo>
                    <a:pt x="13360" y="16722"/>
                    <a:pt x="13356" y="16719"/>
                    <a:pt x="13356" y="16714"/>
                  </a:cubicBezTo>
                  <a:close/>
                  <a:moveTo>
                    <a:pt x="13356" y="16682"/>
                  </a:moveTo>
                  <a:lnTo>
                    <a:pt x="13356" y="16682"/>
                  </a:lnTo>
                  <a:cubicBezTo>
                    <a:pt x="13356" y="16678"/>
                    <a:pt x="13360" y="16674"/>
                    <a:pt x="13364" y="16674"/>
                  </a:cubicBezTo>
                  <a:cubicBezTo>
                    <a:pt x="13369" y="16674"/>
                    <a:pt x="13372" y="16678"/>
                    <a:pt x="13372" y="16682"/>
                  </a:cubicBezTo>
                  <a:lnTo>
                    <a:pt x="13372" y="16682"/>
                  </a:lnTo>
                  <a:cubicBezTo>
                    <a:pt x="13372" y="16687"/>
                    <a:pt x="13369" y="16690"/>
                    <a:pt x="13364" y="16690"/>
                  </a:cubicBezTo>
                  <a:cubicBezTo>
                    <a:pt x="13360" y="16690"/>
                    <a:pt x="13356" y="16687"/>
                    <a:pt x="13356" y="16682"/>
                  </a:cubicBezTo>
                  <a:close/>
                  <a:moveTo>
                    <a:pt x="13356" y="16650"/>
                  </a:moveTo>
                  <a:lnTo>
                    <a:pt x="13356" y="16650"/>
                  </a:lnTo>
                  <a:cubicBezTo>
                    <a:pt x="13356" y="16646"/>
                    <a:pt x="13360" y="16642"/>
                    <a:pt x="13364" y="16642"/>
                  </a:cubicBezTo>
                  <a:cubicBezTo>
                    <a:pt x="13369" y="16642"/>
                    <a:pt x="13372" y="16646"/>
                    <a:pt x="13372" y="16650"/>
                  </a:cubicBezTo>
                  <a:lnTo>
                    <a:pt x="13372" y="16650"/>
                  </a:lnTo>
                  <a:cubicBezTo>
                    <a:pt x="13372" y="16655"/>
                    <a:pt x="13369" y="16658"/>
                    <a:pt x="13364" y="16658"/>
                  </a:cubicBezTo>
                  <a:cubicBezTo>
                    <a:pt x="13360" y="16658"/>
                    <a:pt x="13356" y="16655"/>
                    <a:pt x="13356" y="16650"/>
                  </a:cubicBezTo>
                  <a:close/>
                  <a:moveTo>
                    <a:pt x="13356" y="16618"/>
                  </a:moveTo>
                  <a:lnTo>
                    <a:pt x="13356" y="16618"/>
                  </a:lnTo>
                  <a:cubicBezTo>
                    <a:pt x="13356" y="16614"/>
                    <a:pt x="13360" y="16610"/>
                    <a:pt x="13364" y="16610"/>
                  </a:cubicBezTo>
                  <a:cubicBezTo>
                    <a:pt x="13369" y="16610"/>
                    <a:pt x="13372" y="16614"/>
                    <a:pt x="13372" y="16618"/>
                  </a:cubicBezTo>
                  <a:lnTo>
                    <a:pt x="13372" y="16618"/>
                  </a:lnTo>
                  <a:cubicBezTo>
                    <a:pt x="13372" y="16623"/>
                    <a:pt x="13369" y="16626"/>
                    <a:pt x="13364" y="16626"/>
                  </a:cubicBezTo>
                  <a:cubicBezTo>
                    <a:pt x="13360" y="16626"/>
                    <a:pt x="13356" y="16623"/>
                    <a:pt x="13356" y="16618"/>
                  </a:cubicBezTo>
                  <a:close/>
                  <a:moveTo>
                    <a:pt x="13356" y="16586"/>
                  </a:moveTo>
                  <a:lnTo>
                    <a:pt x="13356" y="16586"/>
                  </a:lnTo>
                  <a:cubicBezTo>
                    <a:pt x="13356" y="16582"/>
                    <a:pt x="13360" y="16578"/>
                    <a:pt x="13364" y="16578"/>
                  </a:cubicBezTo>
                  <a:cubicBezTo>
                    <a:pt x="13369" y="16578"/>
                    <a:pt x="13372" y="16582"/>
                    <a:pt x="13372" y="16586"/>
                  </a:cubicBezTo>
                  <a:lnTo>
                    <a:pt x="13372" y="16586"/>
                  </a:lnTo>
                  <a:cubicBezTo>
                    <a:pt x="13372" y="16591"/>
                    <a:pt x="13369" y="16594"/>
                    <a:pt x="13364" y="16594"/>
                  </a:cubicBezTo>
                  <a:cubicBezTo>
                    <a:pt x="13360" y="16594"/>
                    <a:pt x="13356" y="16591"/>
                    <a:pt x="13356" y="16586"/>
                  </a:cubicBezTo>
                  <a:close/>
                  <a:moveTo>
                    <a:pt x="13356" y="16554"/>
                  </a:moveTo>
                  <a:lnTo>
                    <a:pt x="13356" y="16554"/>
                  </a:lnTo>
                  <a:cubicBezTo>
                    <a:pt x="13356" y="16550"/>
                    <a:pt x="13360" y="16546"/>
                    <a:pt x="13364" y="16546"/>
                  </a:cubicBezTo>
                  <a:cubicBezTo>
                    <a:pt x="13369" y="16546"/>
                    <a:pt x="13372" y="16550"/>
                    <a:pt x="13372" y="16554"/>
                  </a:cubicBezTo>
                  <a:lnTo>
                    <a:pt x="13372" y="16554"/>
                  </a:lnTo>
                  <a:cubicBezTo>
                    <a:pt x="13372" y="16559"/>
                    <a:pt x="13369" y="16562"/>
                    <a:pt x="13364" y="16562"/>
                  </a:cubicBezTo>
                  <a:cubicBezTo>
                    <a:pt x="13360" y="16562"/>
                    <a:pt x="13356" y="16559"/>
                    <a:pt x="13356" y="16554"/>
                  </a:cubicBezTo>
                  <a:close/>
                  <a:moveTo>
                    <a:pt x="13356" y="16522"/>
                  </a:moveTo>
                  <a:lnTo>
                    <a:pt x="13356" y="16522"/>
                  </a:lnTo>
                  <a:cubicBezTo>
                    <a:pt x="13356" y="16518"/>
                    <a:pt x="13360" y="16514"/>
                    <a:pt x="13364" y="16514"/>
                  </a:cubicBezTo>
                  <a:cubicBezTo>
                    <a:pt x="13369" y="16514"/>
                    <a:pt x="13372" y="16518"/>
                    <a:pt x="13372" y="16522"/>
                  </a:cubicBezTo>
                  <a:lnTo>
                    <a:pt x="13372" y="16522"/>
                  </a:lnTo>
                  <a:cubicBezTo>
                    <a:pt x="13372" y="16527"/>
                    <a:pt x="13369" y="16530"/>
                    <a:pt x="13364" y="16530"/>
                  </a:cubicBezTo>
                  <a:cubicBezTo>
                    <a:pt x="13360" y="16530"/>
                    <a:pt x="13356" y="16527"/>
                    <a:pt x="13356" y="16522"/>
                  </a:cubicBezTo>
                  <a:close/>
                  <a:moveTo>
                    <a:pt x="13356" y="16490"/>
                  </a:moveTo>
                  <a:lnTo>
                    <a:pt x="13356" y="16490"/>
                  </a:lnTo>
                  <a:cubicBezTo>
                    <a:pt x="13356" y="16486"/>
                    <a:pt x="13360" y="16482"/>
                    <a:pt x="13364" y="16482"/>
                  </a:cubicBezTo>
                  <a:cubicBezTo>
                    <a:pt x="13369" y="16482"/>
                    <a:pt x="13372" y="16486"/>
                    <a:pt x="13372" y="16490"/>
                  </a:cubicBezTo>
                  <a:lnTo>
                    <a:pt x="13372" y="16490"/>
                  </a:lnTo>
                  <a:cubicBezTo>
                    <a:pt x="13372" y="16495"/>
                    <a:pt x="13369" y="16498"/>
                    <a:pt x="13364" y="16498"/>
                  </a:cubicBezTo>
                  <a:cubicBezTo>
                    <a:pt x="13360" y="16498"/>
                    <a:pt x="13356" y="16495"/>
                    <a:pt x="13356" y="16490"/>
                  </a:cubicBezTo>
                  <a:close/>
                  <a:moveTo>
                    <a:pt x="13356" y="16458"/>
                  </a:moveTo>
                  <a:lnTo>
                    <a:pt x="13356" y="16458"/>
                  </a:lnTo>
                  <a:cubicBezTo>
                    <a:pt x="13356" y="16454"/>
                    <a:pt x="13360" y="16450"/>
                    <a:pt x="13364" y="16450"/>
                  </a:cubicBezTo>
                  <a:cubicBezTo>
                    <a:pt x="13369" y="16450"/>
                    <a:pt x="13372" y="16454"/>
                    <a:pt x="13372" y="16458"/>
                  </a:cubicBezTo>
                  <a:lnTo>
                    <a:pt x="13372" y="16458"/>
                  </a:lnTo>
                  <a:cubicBezTo>
                    <a:pt x="13372" y="16462"/>
                    <a:pt x="13369" y="16466"/>
                    <a:pt x="13364" y="16466"/>
                  </a:cubicBezTo>
                  <a:cubicBezTo>
                    <a:pt x="13360" y="16466"/>
                    <a:pt x="13356" y="16462"/>
                    <a:pt x="13356" y="16458"/>
                  </a:cubicBezTo>
                  <a:close/>
                  <a:moveTo>
                    <a:pt x="13356" y="16426"/>
                  </a:moveTo>
                  <a:lnTo>
                    <a:pt x="13356" y="16426"/>
                  </a:lnTo>
                  <a:cubicBezTo>
                    <a:pt x="13356" y="16422"/>
                    <a:pt x="13360" y="16418"/>
                    <a:pt x="13364" y="16418"/>
                  </a:cubicBezTo>
                  <a:cubicBezTo>
                    <a:pt x="13369" y="16418"/>
                    <a:pt x="13372" y="16422"/>
                    <a:pt x="13372" y="16426"/>
                  </a:cubicBezTo>
                  <a:lnTo>
                    <a:pt x="13372" y="16426"/>
                  </a:lnTo>
                  <a:cubicBezTo>
                    <a:pt x="13372" y="16430"/>
                    <a:pt x="13369" y="16434"/>
                    <a:pt x="13364" y="16434"/>
                  </a:cubicBezTo>
                  <a:cubicBezTo>
                    <a:pt x="13360" y="16434"/>
                    <a:pt x="13356" y="16430"/>
                    <a:pt x="13356" y="16426"/>
                  </a:cubicBezTo>
                  <a:close/>
                  <a:moveTo>
                    <a:pt x="13356" y="16394"/>
                  </a:moveTo>
                  <a:lnTo>
                    <a:pt x="13356" y="16394"/>
                  </a:lnTo>
                  <a:cubicBezTo>
                    <a:pt x="13356" y="16390"/>
                    <a:pt x="13360" y="16386"/>
                    <a:pt x="13364" y="16386"/>
                  </a:cubicBezTo>
                  <a:cubicBezTo>
                    <a:pt x="13369" y="16386"/>
                    <a:pt x="13372" y="16390"/>
                    <a:pt x="13372" y="16394"/>
                  </a:cubicBezTo>
                  <a:lnTo>
                    <a:pt x="13372" y="16394"/>
                  </a:lnTo>
                  <a:cubicBezTo>
                    <a:pt x="13372" y="16398"/>
                    <a:pt x="13369" y="16402"/>
                    <a:pt x="13364" y="16402"/>
                  </a:cubicBezTo>
                  <a:cubicBezTo>
                    <a:pt x="13360" y="16402"/>
                    <a:pt x="13356" y="16398"/>
                    <a:pt x="13356" y="16394"/>
                  </a:cubicBezTo>
                  <a:close/>
                  <a:moveTo>
                    <a:pt x="13356" y="16362"/>
                  </a:moveTo>
                  <a:lnTo>
                    <a:pt x="13356" y="16362"/>
                  </a:lnTo>
                  <a:cubicBezTo>
                    <a:pt x="13356" y="16358"/>
                    <a:pt x="13360" y="16354"/>
                    <a:pt x="13364" y="16354"/>
                  </a:cubicBezTo>
                  <a:cubicBezTo>
                    <a:pt x="13369" y="16354"/>
                    <a:pt x="13372" y="16358"/>
                    <a:pt x="13372" y="16362"/>
                  </a:cubicBezTo>
                  <a:lnTo>
                    <a:pt x="13372" y="16362"/>
                  </a:lnTo>
                  <a:cubicBezTo>
                    <a:pt x="13372" y="16366"/>
                    <a:pt x="13369" y="16370"/>
                    <a:pt x="13364" y="16370"/>
                  </a:cubicBezTo>
                  <a:cubicBezTo>
                    <a:pt x="13360" y="16370"/>
                    <a:pt x="13356" y="16366"/>
                    <a:pt x="13356" y="16362"/>
                  </a:cubicBezTo>
                  <a:close/>
                  <a:moveTo>
                    <a:pt x="13356" y="16330"/>
                  </a:moveTo>
                  <a:lnTo>
                    <a:pt x="13356" y="16330"/>
                  </a:lnTo>
                  <a:cubicBezTo>
                    <a:pt x="13356" y="16326"/>
                    <a:pt x="13360" y="16322"/>
                    <a:pt x="13364" y="16322"/>
                  </a:cubicBezTo>
                  <a:cubicBezTo>
                    <a:pt x="13369" y="16322"/>
                    <a:pt x="13372" y="16326"/>
                    <a:pt x="13372" y="16330"/>
                  </a:cubicBezTo>
                  <a:lnTo>
                    <a:pt x="13372" y="16330"/>
                  </a:lnTo>
                  <a:cubicBezTo>
                    <a:pt x="13372" y="16334"/>
                    <a:pt x="13369" y="16338"/>
                    <a:pt x="13364" y="16338"/>
                  </a:cubicBezTo>
                  <a:cubicBezTo>
                    <a:pt x="13360" y="16338"/>
                    <a:pt x="13356" y="16334"/>
                    <a:pt x="13356" y="16330"/>
                  </a:cubicBezTo>
                  <a:close/>
                  <a:moveTo>
                    <a:pt x="13356" y="16298"/>
                  </a:moveTo>
                  <a:lnTo>
                    <a:pt x="13356" y="16298"/>
                  </a:lnTo>
                  <a:cubicBezTo>
                    <a:pt x="13356" y="16294"/>
                    <a:pt x="13360" y="16290"/>
                    <a:pt x="13364" y="16290"/>
                  </a:cubicBezTo>
                  <a:cubicBezTo>
                    <a:pt x="13369" y="16290"/>
                    <a:pt x="13372" y="16294"/>
                    <a:pt x="13372" y="16298"/>
                  </a:cubicBezTo>
                  <a:lnTo>
                    <a:pt x="13372" y="16298"/>
                  </a:lnTo>
                  <a:cubicBezTo>
                    <a:pt x="13372" y="16302"/>
                    <a:pt x="13369" y="16306"/>
                    <a:pt x="13364" y="16306"/>
                  </a:cubicBezTo>
                  <a:cubicBezTo>
                    <a:pt x="13360" y="16306"/>
                    <a:pt x="13356" y="16302"/>
                    <a:pt x="13356" y="16298"/>
                  </a:cubicBezTo>
                  <a:close/>
                  <a:moveTo>
                    <a:pt x="13356" y="16266"/>
                  </a:moveTo>
                  <a:lnTo>
                    <a:pt x="13356" y="16266"/>
                  </a:lnTo>
                  <a:cubicBezTo>
                    <a:pt x="13356" y="16262"/>
                    <a:pt x="13360" y="16258"/>
                    <a:pt x="13364" y="16258"/>
                  </a:cubicBezTo>
                  <a:cubicBezTo>
                    <a:pt x="13369" y="16258"/>
                    <a:pt x="13372" y="16262"/>
                    <a:pt x="13372" y="16266"/>
                  </a:cubicBezTo>
                  <a:lnTo>
                    <a:pt x="13372" y="16266"/>
                  </a:lnTo>
                  <a:cubicBezTo>
                    <a:pt x="13372" y="16270"/>
                    <a:pt x="13369" y="16274"/>
                    <a:pt x="13364" y="16274"/>
                  </a:cubicBezTo>
                  <a:cubicBezTo>
                    <a:pt x="13360" y="16274"/>
                    <a:pt x="13356" y="16270"/>
                    <a:pt x="13356" y="16266"/>
                  </a:cubicBezTo>
                  <a:close/>
                  <a:moveTo>
                    <a:pt x="13356" y="16234"/>
                  </a:moveTo>
                  <a:lnTo>
                    <a:pt x="13356" y="16234"/>
                  </a:lnTo>
                  <a:cubicBezTo>
                    <a:pt x="13356" y="16230"/>
                    <a:pt x="13360" y="16226"/>
                    <a:pt x="13364" y="16226"/>
                  </a:cubicBezTo>
                  <a:cubicBezTo>
                    <a:pt x="13369" y="16226"/>
                    <a:pt x="13372" y="16230"/>
                    <a:pt x="13372" y="16234"/>
                  </a:cubicBezTo>
                  <a:lnTo>
                    <a:pt x="13372" y="16234"/>
                  </a:lnTo>
                  <a:cubicBezTo>
                    <a:pt x="13372" y="16238"/>
                    <a:pt x="13369" y="16242"/>
                    <a:pt x="13364" y="16242"/>
                  </a:cubicBezTo>
                  <a:cubicBezTo>
                    <a:pt x="13360" y="16242"/>
                    <a:pt x="13356" y="16238"/>
                    <a:pt x="13356" y="16234"/>
                  </a:cubicBezTo>
                  <a:close/>
                  <a:moveTo>
                    <a:pt x="13356" y="16202"/>
                  </a:moveTo>
                  <a:lnTo>
                    <a:pt x="13356" y="16202"/>
                  </a:lnTo>
                  <a:cubicBezTo>
                    <a:pt x="13356" y="16197"/>
                    <a:pt x="13360" y="16194"/>
                    <a:pt x="13364" y="16194"/>
                  </a:cubicBezTo>
                  <a:cubicBezTo>
                    <a:pt x="13369" y="16194"/>
                    <a:pt x="13372" y="16197"/>
                    <a:pt x="13372" y="16202"/>
                  </a:cubicBezTo>
                  <a:lnTo>
                    <a:pt x="13372" y="16202"/>
                  </a:lnTo>
                  <a:cubicBezTo>
                    <a:pt x="13372" y="16206"/>
                    <a:pt x="13369" y="16210"/>
                    <a:pt x="13364" y="16210"/>
                  </a:cubicBezTo>
                  <a:cubicBezTo>
                    <a:pt x="13360" y="16210"/>
                    <a:pt x="13356" y="16206"/>
                    <a:pt x="13356" y="16202"/>
                  </a:cubicBezTo>
                  <a:close/>
                  <a:moveTo>
                    <a:pt x="13356" y="16170"/>
                  </a:moveTo>
                  <a:lnTo>
                    <a:pt x="13356" y="16170"/>
                  </a:lnTo>
                  <a:cubicBezTo>
                    <a:pt x="13356" y="16165"/>
                    <a:pt x="13360" y="16162"/>
                    <a:pt x="13364" y="16162"/>
                  </a:cubicBezTo>
                  <a:cubicBezTo>
                    <a:pt x="13369" y="16162"/>
                    <a:pt x="13372" y="16165"/>
                    <a:pt x="13372" y="16170"/>
                  </a:cubicBezTo>
                  <a:lnTo>
                    <a:pt x="13372" y="16170"/>
                  </a:lnTo>
                  <a:cubicBezTo>
                    <a:pt x="13372" y="16174"/>
                    <a:pt x="13369" y="16178"/>
                    <a:pt x="13364" y="16178"/>
                  </a:cubicBezTo>
                  <a:cubicBezTo>
                    <a:pt x="13360" y="16178"/>
                    <a:pt x="13356" y="16174"/>
                    <a:pt x="13356" y="16170"/>
                  </a:cubicBezTo>
                  <a:close/>
                  <a:moveTo>
                    <a:pt x="13356" y="16138"/>
                  </a:moveTo>
                  <a:lnTo>
                    <a:pt x="13356" y="16138"/>
                  </a:lnTo>
                  <a:cubicBezTo>
                    <a:pt x="13356" y="16133"/>
                    <a:pt x="13360" y="16130"/>
                    <a:pt x="13364" y="16130"/>
                  </a:cubicBezTo>
                  <a:cubicBezTo>
                    <a:pt x="13369" y="16130"/>
                    <a:pt x="13372" y="16133"/>
                    <a:pt x="13372" y="16138"/>
                  </a:cubicBezTo>
                  <a:lnTo>
                    <a:pt x="13372" y="16138"/>
                  </a:lnTo>
                  <a:cubicBezTo>
                    <a:pt x="13372" y="16142"/>
                    <a:pt x="13369" y="16146"/>
                    <a:pt x="13364" y="16146"/>
                  </a:cubicBezTo>
                  <a:cubicBezTo>
                    <a:pt x="13360" y="16146"/>
                    <a:pt x="13356" y="16142"/>
                    <a:pt x="13356" y="16138"/>
                  </a:cubicBezTo>
                  <a:close/>
                  <a:moveTo>
                    <a:pt x="13356" y="16106"/>
                  </a:moveTo>
                  <a:lnTo>
                    <a:pt x="13356" y="16106"/>
                  </a:lnTo>
                  <a:cubicBezTo>
                    <a:pt x="13356" y="16101"/>
                    <a:pt x="13360" y="16098"/>
                    <a:pt x="13364" y="16098"/>
                  </a:cubicBezTo>
                  <a:cubicBezTo>
                    <a:pt x="13369" y="16098"/>
                    <a:pt x="13372" y="16101"/>
                    <a:pt x="13372" y="16106"/>
                  </a:cubicBezTo>
                  <a:lnTo>
                    <a:pt x="13372" y="16106"/>
                  </a:lnTo>
                  <a:cubicBezTo>
                    <a:pt x="13372" y="16110"/>
                    <a:pt x="13369" y="16114"/>
                    <a:pt x="13364" y="16114"/>
                  </a:cubicBezTo>
                  <a:cubicBezTo>
                    <a:pt x="13360" y="16114"/>
                    <a:pt x="13356" y="16110"/>
                    <a:pt x="13356" y="16106"/>
                  </a:cubicBezTo>
                  <a:close/>
                  <a:moveTo>
                    <a:pt x="13356" y="16074"/>
                  </a:moveTo>
                  <a:lnTo>
                    <a:pt x="13356" y="16074"/>
                  </a:lnTo>
                  <a:cubicBezTo>
                    <a:pt x="13356" y="16069"/>
                    <a:pt x="13360" y="16066"/>
                    <a:pt x="13364" y="16066"/>
                  </a:cubicBezTo>
                  <a:cubicBezTo>
                    <a:pt x="13369" y="16066"/>
                    <a:pt x="13372" y="16069"/>
                    <a:pt x="13372" y="16074"/>
                  </a:cubicBezTo>
                  <a:lnTo>
                    <a:pt x="13372" y="16074"/>
                  </a:lnTo>
                  <a:cubicBezTo>
                    <a:pt x="13372" y="16078"/>
                    <a:pt x="13369" y="16082"/>
                    <a:pt x="13364" y="16082"/>
                  </a:cubicBezTo>
                  <a:cubicBezTo>
                    <a:pt x="13360" y="16082"/>
                    <a:pt x="13356" y="16078"/>
                    <a:pt x="13356" y="16074"/>
                  </a:cubicBezTo>
                  <a:close/>
                  <a:moveTo>
                    <a:pt x="13356" y="16042"/>
                  </a:moveTo>
                  <a:lnTo>
                    <a:pt x="13356" y="16042"/>
                  </a:lnTo>
                  <a:cubicBezTo>
                    <a:pt x="13356" y="16037"/>
                    <a:pt x="13360" y="16034"/>
                    <a:pt x="13364" y="16034"/>
                  </a:cubicBezTo>
                  <a:cubicBezTo>
                    <a:pt x="13369" y="16034"/>
                    <a:pt x="13372" y="16037"/>
                    <a:pt x="13372" y="16042"/>
                  </a:cubicBezTo>
                  <a:lnTo>
                    <a:pt x="13372" y="16042"/>
                  </a:lnTo>
                  <a:cubicBezTo>
                    <a:pt x="13372" y="16046"/>
                    <a:pt x="13369" y="16050"/>
                    <a:pt x="13364" y="16050"/>
                  </a:cubicBezTo>
                  <a:cubicBezTo>
                    <a:pt x="13360" y="16050"/>
                    <a:pt x="13356" y="16046"/>
                    <a:pt x="13356" y="16042"/>
                  </a:cubicBezTo>
                  <a:close/>
                  <a:moveTo>
                    <a:pt x="13356" y="16010"/>
                  </a:moveTo>
                  <a:lnTo>
                    <a:pt x="13356" y="16010"/>
                  </a:lnTo>
                  <a:cubicBezTo>
                    <a:pt x="13356" y="16005"/>
                    <a:pt x="13360" y="16002"/>
                    <a:pt x="13364" y="16002"/>
                  </a:cubicBezTo>
                  <a:cubicBezTo>
                    <a:pt x="13369" y="16002"/>
                    <a:pt x="13372" y="16005"/>
                    <a:pt x="13372" y="16010"/>
                  </a:cubicBezTo>
                  <a:lnTo>
                    <a:pt x="13372" y="16010"/>
                  </a:lnTo>
                  <a:cubicBezTo>
                    <a:pt x="13372" y="16014"/>
                    <a:pt x="13369" y="16018"/>
                    <a:pt x="13364" y="16018"/>
                  </a:cubicBezTo>
                  <a:cubicBezTo>
                    <a:pt x="13360" y="16018"/>
                    <a:pt x="13356" y="16014"/>
                    <a:pt x="13356" y="16010"/>
                  </a:cubicBezTo>
                  <a:close/>
                  <a:moveTo>
                    <a:pt x="13356" y="15978"/>
                  </a:moveTo>
                  <a:lnTo>
                    <a:pt x="13356" y="15978"/>
                  </a:lnTo>
                  <a:cubicBezTo>
                    <a:pt x="13356" y="15973"/>
                    <a:pt x="13360" y="15970"/>
                    <a:pt x="13364" y="15970"/>
                  </a:cubicBezTo>
                  <a:cubicBezTo>
                    <a:pt x="13369" y="15970"/>
                    <a:pt x="13372" y="15973"/>
                    <a:pt x="13372" y="15978"/>
                  </a:cubicBezTo>
                  <a:lnTo>
                    <a:pt x="13372" y="15978"/>
                  </a:lnTo>
                  <a:cubicBezTo>
                    <a:pt x="13372" y="15982"/>
                    <a:pt x="13369" y="15986"/>
                    <a:pt x="13364" y="15986"/>
                  </a:cubicBezTo>
                  <a:cubicBezTo>
                    <a:pt x="13360" y="15986"/>
                    <a:pt x="13356" y="15982"/>
                    <a:pt x="13356" y="15978"/>
                  </a:cubicBezTo>
                  <a:close/>
                  <a:moveTo>
                    <a:pt x="13356" y="15946"/>
                  </a:moveTo>
                  <a:lnTo>
                    <a:pt x="13356" y="15946"/>
                  </a:lnTo>
                  <a:cubicBezTo>
                    <a:pt x="13356" y="15941"/>
                    <a:pt x="13360" y="15938"/>
                    <a:pt x="13364" y="15938"/>
                  </a:cubicBezTo>
                  <a:cubicBezTo>
                    <a:pt x="13369" y="15938"/>
                    <a:pt x="13372" y="15941"/>
                    <a:pt x="13372" y="15946"/>
                  </a:cubicBezTo>
                  <a:lnTo>
                    <a:pt x="13372" y="15946"/>
                  </a:lnTo>
                  <a:cubicBezTo>
                    <a:pt x="13372" y="15950"/>
                    <a:pt x="13369" y="15954"/>
                    <a:pt x="13364" y="15954"/>
                  </a:cubicBezTo>
                  <a:cubicBezTo>
                    <a:pt x="13360" y="15954"/>
                    <a:pt x="13356" y="15950"/>
                    <a:pt x="13356" y="15946"/>
                  </a:cubicBezTo>
                  <a:close/>
                  <a:moveTo>
                    <a:pt x="13356" y="15914"/>
                  </a:moveTo>
                  <a:lnTo>
                    <a:pt x="13356" y="15914"/>
                  </a:lnTo>
                  <a:cubicBezTo>
                    <a:pt x="13356" y="15909"/>
                    <a:pt x="13360" y="15906"/>
                    <a:pt x="13364" y="15906"/>
                  </a:cubicBezTo>
                  <a:cubicBezTo>
                    <a:pt x="13369" y="15906"/>
                    <a:pt x="13372" y="15909"/>
                    <a:pt x="13372" y="15914"/>
                  </a:cubicBezTo>
                  <a:lnTo>
                    <a:pt x="13372" y="15914"/>
                  </a:lnTo>
                  <a:cubicBezTo>
                    <a:pt x="13372" y="15918"/>
                    <a:pt x="13369" y="15922"/>
                    <a:pt x="13364" y="15922"/>
                  </a:cubicBezTo>
                  <a:cubicBezTo>
                    <a:pt x="13360" y="15922"/>
                    <a:pt x="13356" y="15918"/>
                    <a:pt x="13356" y="15914"/>
                  </a:cubicBezTo>
                  <a:close/>
                  <a:moveTo>
                    <a:pt x="13356" y="15882"/>
                  </a:moveTo>
                  <a:lnTo>
                    <a:pt x="13356" y="15882"/>
                  </a:lnTo>
                  <a:cubicBezTo>
                    <a:pt x="13356" y="15877"/>
                    <a:pt x="13360" y="15874"/>
                    <a:pt x="13364" y="15874"/>
                  </a:cubicBezTo>
                  <a:cubicBezTo>
                    <a:pt x="13369" y="15874"/>
                    <a:pt x="13372" y="15877"/>
                    <a:pt x="13372" y="15882"/>
                  </a:cubicBezTo>
                  <a:lnTo>
                    <a:pt x="13372" y="15882"/>
                  </a:lnTo>
                  <a:cubicBezTo>
                    <a:pt x="13372" y="15886"/>
                    <a:pt x="13369" y="15890"/>
                    <a:pt x="13364" y="15890"/>
                  </a:cubicBezTo>
                  <a:cubicBezTo>
                    <a:pt x="13360" y="15890"/>
                    <a:pt x="13356" y="15886"/>
                    <a:pt x="13356" y="15882"/>
                  </a:cubicBezTo>
                  <a:close/>
                  <a:moveTo>
                    <a:pt x="13356" y="15850"/>
                  </a:moveTo>
                  <a:lnTo>
                    <a:pt x="13356" y="15850"/>
                  </a:lnTo>
                  <a:cubicBezTo>
                    <a:pt x="13356" y="15845"/>
                    <a:pt x="13360" y="15842"/>
                    <a:pt x="13364" y="15842"/>
                  </a:cubicBezTo>
                  <a:cubicBezTo>
                    <a:pt x="13369" y="15842"/>
                    <a:pt x="13372" y="15845"/>
                    <a:pt x="13372" y="15850"/>
                  </a:cubicBezTo>
                  <a:lnTo>
                    <a:pt x="13372" y="15850"/>
                  </a:lnTo>
                  <a:cubicBezTo>
                    <a:pt x="13372" y="15854"/>
                    <a:pt x="13369" y="15858"/>
                    <a:pt x="13364" y="15858"/>
                  </a:cubicBezTo>
                  <a:cubicBezTo>
                    <a:pt x="13360" y="15858"/>
                    <a:pt x="13356" y="15854"/>
                    <a:pt x="13356" y="15850"/>
                  </a:cubicBezTo>
                  <a:close/>
                  <a:moveTo>
                    <a:pt x="13356" y="15818"/>
                  </a:moveTo>
                  <a:lnTo>
                    <a:pt x="13356" y="15818"/>
                  </a:lnTo>
                  <a:cubicBezTo>
                    <a:pt x="13356" y="15813"/>
                    <a:pt x="13360" y="15810"/>
                    <a:pt x="13364" y="15810"/>
                  </a:cubicBezTo>
                  <a:cubicBezTo>
                    <a:pt x="13369" y="15810"/>
                    <a:pt x="13372" y="15813"/>
                    <a:pt x="13372" y="15818"/>
                  </a:cubicBezTo>
                  <a:lnTo>
                    <a:pt x="13372" y="15818"/>
                  </a:lnTo>
                  <a:cubicBezTo>
                    <a:pt x="13372" y="15822"/>
                    <a:pt x="13369" y="15826"/>
                    <a:pt x="13364" y="15826"/>
                  </a:cubicBezTo>
                  <a:cubicBezTo>
                    <a:pt x="13360" y="15826"/>
                    <a:pt x="13356" y="15822"/>
                    <a:pt x="13356" y="15818"/>
                  </a:cubicBezTo>
                  <a:close/>
                  <a:moveTo>
                    <a:pt x="13356" y="15786"/>
                  </a:moveTo>
                  <a:lnTo>
                    <a:pt x="13356" y="15786"/>
                  </a:lnTo>
                  <a:cubicBezTo>
                    <a:pt x="13356" y="15781"/>
                    <a:pt x="13360" y="15778"/>
                    <a:pt x="13364" y="15778"/>
                  </a:cubicBezTo>
                  <a:cubicBezTo>
                    <a:pt x="13369" y="15778"/>
                    <a:pt x="13372" y="15781"/>
                    <a:pt x="13372" y="15786"/>
                  </a:cubicBezTo>
                  <a:lnTo>
                    <a:pt x="13372" y="15786"/>
                  </a:lnTo>
                  <a:cubicBezTo>
                    <a:pt x="13372" y="15790"/>
                    <a:pt x="13369" y="15794"/>
                    <a:pt x="13364" y="15794"/>
                  </a:cubicBezTo>
                  <a:cubicBezTo>
                    <a:pt x="13360" y="15794"/>
                    <a:pt x="13356" y="15790"/>
                    <a:pt x="13356" y="15786"/>
                  </a:cubicBezTo>
                  <a:close/>
                  <a:moveTo>
                    <a:pt x="13356" y="15754"/>
                  </a:moveTo>
                  <a:lnTo>
                    <a:pt x="13356" y="15754"/>
                  </a:lnTo>
                  <a:cubicBezTo>
                    <a:pt x="13356" y="15749"/>
                    <a:pt x="13360" y="15746"/>
                    <a:pt x="13364" y="15746"/>
                  </a:cubicBezTo>
                  <a:cubicBezTo>
                    <a:pt x="13369" y="15746"/>
                    <a:pt x="13372" y="15749"/>
                    <a:pt x="13372" y="15754"/>
                  </a:cubicBezTo>
                  <a:lnTo>
                    <a:pt x="13372" y="15754"/>
                  </a:lnTo>
                  <a:cubicBezTo>
                    <a:pt x="13372" y="15758"/>
                    <a:pt x="13369" y="15762"/>
                    <a:pt x="13364" y="15762"/>
                  </a:cubicBezTo>
                  <a:cubicBezTo>
                    <a:pt x="13360" y="15762"/>
                    <a:pt x="13356" y="15758"/>
                    <a:pt x="13356" y="15754"/>
                  </a:cubicBezTo>
                  <a:close/>
                  <a:moveTo>
                    <a:pt x="13356" y="15722"/>
                  </a:moveTo>
                  <a:lnTo>
                    <a:pt x="13356" y="15722"/>
                  </a:lnTo>
                  <a:cubicBezTo>
                    <a:pt x="13356" y="15717"/>
                    <a:pt x="13360" y="15714"/>
                    <a:pt x="13364" y="15714"/>
                  </a:cubicBezTo>
                  <a:cubicBezTo>
                    <a:pt x="13369" y="15714"/>
                    <a:pt x="13372" y="15717"/>
                    <a:pt x="13372" y="15722"/>
                  </a:cubicBezTo>
                  <a:lnTo>
                    <a:pt x="13372" y="15722"/>
                  </a:lnTo>
                  <a:cubicBezTo>
                    <a:pt x="13372" y="15726"/>
                    <a:pt x="13369" y="15730"/>
                    <a:pt x="13364" y="15730"/>
                  </a:cubicBezTo>
                  <a:cubicBezTo>
                    <a:pt x="13360" y="15730"/>
                    <a:pt x="13356" y="15726"/>
                    <a:pt x="13356" y="15722"/>
                  </a:cubicBezTo>
                  <a:close/>
                  <a:moveTo>
                    <a:pt x="13356" y="15690"/>
                  </a:moveTo>
                  <a:lnTo>
                    <a:pt x="13356" y="15690"/>
                  </a:lnTo>
                  <a:cubicBezTo>
                    <a:pt x="13356" y="15685"/>
                    <a:pt x="13360" y="15682"/>
                    <a:pt x="13364" y="15682"/>
                  </a:cubicBezTo>
                  <a:cubicBezTo>
                    <a:pt x="13369" y="15682"/>
                    <a:pt x="13372" y="15685"/>
                    <a:pt x="13372" y="15690"/>
                  </a:cubicBezTo>
                  <a:lnTo>
                    <a:pt x="13372" y="15690"/>
                  </a:lnTo>
                  <a:cubicBezTo>
                    <a:pt x="13372" y="15694"/>
                    <a:pt x="13369" y="15698"/>
                    <a:pt x="13364" y="15698"/>
                  </a:cubicBezTo>
                  <a:cubicBezTo>
                    <a:pt x="13360" y="15698"/>
                    <a:pt x="13356" y="15694"/>
                    <a:pt x="13356" y="15690"/>
                  </a:cubicBezTo>
                  <a:close/>
                  <a:moveTo>
                    <a:pt x="13356" y="15658"/>
                  </a:moveTo>
                  <a:lnTo>
                    <a:pt x="13356" y="15658"/>
                  </a:lnTo>
                  <a:cubicBezTo>
                    <a:pt x="13356" y="15653"/>
                    <a:pt x="13360" y="15650"/>
                    <a:pt x="13364" y="15650"/>
                  </a:cubicBezTo>
                  <a:cubicBezTo>
                    <a:pt x="13369" y="15650"/>
                    <a:pt x="13372" y="15653"/>
                    <a:pt x="13372" y="15658"/>
                  </a:cubicBezTo>
                  <a:lnTo>
                    <a:pt x="13372" y="15658"/>
                  </a:lnTo>
                  <a:cubicBezTo>
                    <a:pt x="13372" y="15662"/>
                    <a:pt x="13369" y="15666"/>
                    <a:pt x="13364" y="15666"/>
                  </a:cubicBezTo>
                  <a:cubicBezTo>
                    <a:pt x="13360" y="15666"/>
                    <a:pt x="13356" y="15662"/>
                    <a:pt x="13356" y="15658"/>
                  </a:cubicBezTo>
                  <a:close/>
                  <a:moveTo>
                    <a:pt x="13356" y="15626"/>
                  </a:moveTo>
                  <a:lnTo>
                    <a:pt x="13356" y="15626"/>
                  </a:lnTo>
                  <a:cubicBezTo>
                    <a:pt x="13356" y="15621"/>
                    <a:pt x="13360" y="15618"/>
                    <a:pt x="13364" y="15618"/>
                  </a:cubicBezTo>
                  <a:cubicBezTo>
                    <a:pt x="13369" y="15618"/>
                    <a:pt x="13372" y="15621"/>
                    <a:pt x="13372" y="15626"/>
                  </a:cubicBezTo>
                  <a:lnTo>
                    <a:pt x="13372" y="15626"/>
                  </a:lnTo>
                  <a:cubicBezTo>
                    <a:pt x="13372" y="15630"/>
                    <a:pt x="13369" y="15634"/>
                    <a:pt x="13364" y="15634"/>
                  </a:cubicBezTo>
                  <a:cubicBezTo>
                    <a:pt x="13360" y="15634"/>
                    <a:pt x="13356" y="15630"/>
                    <a:pt x="13356" y="15626"/>
                  </a:cubicBezTo>
                  <a:close/>
                  <a:moveTo>
                    <a:pt x="13356" y="15594"/>
                  </a:moveTo>
                  <a:lnTo>
                    <a:pt x="13356" y="15594"/>
                  </a:lnTo>
                  <a:cubicBezTo>
                    <a:pt x="13356" y="15589"/>
                    <a:pt x="13360" y="15586"/>
                    <a:pt x="13364" y="15586"/>
                  </a:cubicBezTo>
                  <a:cubicBezTo>
                    <a:pt x="13369" y="15586"/>
                    <a:pt x="13372" y="15589"/>
                    <a:pt x="13372" y="15594"/>
                  </a:cubicBezTo>
                  <a:lnTo>
                    <a:pt x="13372" y="15594"/>
                  </a:lnTo>
                  <a:cubicBezTo>
                    <a:pt x="13372" y="15598"/>
                    <a:pt x="13369" y="15602"/>
                    <a:pt x="13364" y="15602"/>
                  </a:cubicBezTo>
                  <a:cubicBezTo>
                    <a:pt x="13360" y="15602"/>
                    <a:pt x="13356" y="15598"/>
                    <a:pt x="13356" y="15594"/>
                  </a:cubicBezTo>
                  <a:close/>
                  <a:moveTo>
                    <a:pt x="13356" y="15562"/>
                  </a:moveTo>
                  <a:lnTo>
                    <a:pt x="13356" y="15562"/>
                  </a:lnTo>
                  <a:cubicBezTo>
                    <a:pt x="13356" y="15557"/>
                    <a:pt x="13360" y="15554"/>
                    <a:pt x="13364" y="15554"/>
                  </a:cubicBezTo>
                  <a:cubicBezTo>
                    <a:pt x="13369" y="15554"/>
                    <a:pt x="13372" y="15557"/>
                    <a:pt x="13372" y="15562"/>
                  </a:cubicBezTo>
                  <a:lnTo>
                    <a:pt x="13372" y="15562"/>
                  </a:lnTo>
                  <a:cubicBezTo>
                    <a:pt x="13372" y="15566"/>
                    <a:pt x="13369" y="15570"/>
                    <a:pt x="13364" y="15570"/>
                  </a:cubicBezTo>
                  <a:cubicBezTo>
                    <a:pt x="13360" y="15570"/>
                    <a:pt x="13356" y="15566"/>
                    <a:pt x="13356" y="15562"/>
                  </a:cubicBezTo>
                  <a:close/>
                  <a:moveTo>
                    <a:pt x="13356" y="15530"/>
                  </a:moveTo>
                  <a:lnTo>
                    <a:pt x="13356" y="15530"/>
                  </a:lnTo>
                  <a:cubicBezTo>
                    <a:pt x="13356" y="15525"/>
                    <a:pt x="13360" y="15522"/>
                    <a:pt x="13364" y="15522"/>
                  </a:cubicBezTo>
                  <a:cubicBezTo>
                    <a:pt x="13369" y="15522"/>
                    <a:pt x="13372" y="15525"/>
                    <a:pt x="13372" y="15530"/>
                  </a:cubicBezTo>
                  <a:lnTo>
                    <a:pt x="13372" y="15530"/>
                  </a:lnTo>
                  <a:cubicBezTo>
                    <a:pt x="13372" y="15534"/>
                    <a:pt x="13369" y="15538"/>
                    <a:pt x="13364" y="15538"/>
                  </a:cubicBezTo>
                  <a:cubicBezTo>
                    <a:pt x="13360" y="15538"/>
                    <a:pt x="13356" y="15534"/>
                    <a:pt x="13356" y="15530"/>
                  </a:cubicBezTo>
                  <a:close/>
                  <a:moveTo>
                    <a:pt x="13356" y="15498"/>
                  </a:moveTo>
                  <a:lnTo>
                    <a:pt x="13356" y="15498"/>
                  </a:lnTo>
                  <a:cubicBezTo>
                    <a:pt x="13356" y="15493"/>
                    <a:pt x="13360" y="15490"/>
                    <a:pt x="13364" y="15490"/>
                  </a:cubicBezTo>
                  <a:cubicBezTo>
                    <a:pt x="13369" y="15490"/>
                    <a:pt x="13372" y="15493"/>
                    <a:pt x="13372" y="15498"/>
                  </a:cubicBezTo>
                  <a:lnTo>
                    <a:pt x="13372" y="15498"/>
                  </a:lnTo>
                  <a:cubicBezTo>
                    <a:pt x="13372" y="15502"/>
                    <a:pt x="13369" y="15506"/>
                    <a:pt x="13364" y="15506"/>
                  </a:cubicBezTo>
                  <a:cubicBezTo>
                    <a:pt x="13360" y="15506"/>
                    <a:pt x="13356" y="15502"/>
                    <a:pt x="13356" y="15498"/>
                  </a:cubicBezTo>
                  <a:close/>
                  <a:moveTo>
                    <a:pt x="13356" y="15466"/>
                  </a:moveTo>
                  <a:lnTo>
                    <a:pt x="13356" y="15466"/>
                  </a:lnTo>
                  <a:cubicBezTo>
                    <a:pt x="13356" y="15461"/>
                    <a:pt x="13360" y="15458"/>
                    <a:pt x="13364" y="15458"/>
                  </a:cubicBezTo>
                  <a:cubicBezTo>
                    <a:pt x="13369" y="15458"/>
                    <a:pt x="13372" y="15461"/>
                    <a:pt x="13372" y="15466"/>
                  </a:cubicBezTo>
                  <a:lnTo>
                    <a:pt x="13372" y="15466"/>
                  </a:lnTo>
                  <a:cubicBezTo>
                    <a:pt x="13372" y="15470"/>
                    <a:pt x="13369" y="15474"/>
                    <a:pt x="13364" y="15474"/>
                  </a:cubicBezTo>
                  <a:cubicBezTo>
                    <a:pt x="13360" y="15474"/>
                    <a:pt x="13356" y="15470"/>
                    <a:pt x="13356" y="15466"/>
                  </a:cubicBezTo>
                  <a:close/>
                  <a:moveTo>
                    <a:pt x="13356" y="15434"/>
                  </a:moveTo>
                  <a:lnTo>
                    <a:pt x="13356" y="15433"/>
                  </a:lnTo>
                  <a:cubicBezTo>
                    <a:pt x="13356" y="15429"/>
                    <a:pt x="13360" y="15425"/>
                    <a:pt x="13364" y="15425"/>
                  </a:cubicBezTo>
                  <a:cubicBezTo>
                    <a:pt x="13369" y="15425"/>
                    <a:pt x="13372" y="15429"/>
                    <a:pt x="13372" y="15433"/>
                  </a:cubicBezTo>
                  <a:lnTo>
                    <a:pt x="13372" y="15434"/>
                  </a:lnTo>
                  <a:cubicBezTo>
                    <a:pt x="13372" y="15438"/>
                    <a:pt x="13369" y="15442"/>
                    <a:pt x="13364" y="15442"/>
                  </a:cubicBezTo>
                  <a:cubicBezTo>
                    <a:pt x="13360" y="15442"/>
                    <a:pt x="13356" y="15438"/>
                    <a:pt x="13356" y="15434"/>
                  </a:cubicBezTo>
                  <a:close/>
                  <a:moveTo>
                    <a:pt x="13356" y="15401"/>
                  </a:moveTo>
                  <a:lnTo>
                    <a:pt x="13356" y="15401"/>
                  </a:lnTo>
                  <a:cubicBezTo>
                    <a:pt x="13356" y="15397"/>
                    <a:pt x="13360" y="15393"/>
                    <a:pt x="13364" y="15393"/>
                  </a:cubicBezTo>
                  <a:cubicBezTo>
                    <a:pt x="13369" y="15393"/>
                    <a:pt x="13372" y="15397"/>
                    <a:pt x="13372" y="15401"/>
                  </a:cubicBezTo>
                  <a:lnTo>
                    <a:pt x="13372" y="15401"/>
                  </a:lnTo>
                  <a:cubicBezTo>
                    <a:pt x="13372" y="15406"/>
                    <a:pt x="13369" y="15409"/>
                    <a:pt x="13364" y="15409"/>
                  </a:cubicBezTo>
                  <a:cubicBezTo>
                    <a:pt x="13360" y="15409"/>
                    <a:pt x="13356" y="15406"/>
                    <a:pt x="13356" y="15401"/>
                  </a:cubicBezTo>
                  <a:close/>
                  <a:moveTo>
                    <a:pt x="13356" y="15369"/>
                  </a:moveTo>
                  <a:lnTo>
                    <a:pt x="13356" y="15369"/>
                  </a:lnTo>
                  <a:cubicBezTo>
                    <a:pt x="13356" y="15365"/>
                    <a:pt x="13360" y="15361"/>
                    <a:pt x="13364" y="15361"/>
                  </a:cubicBezTo>
                  <a:cubicBezTo>
                    <a:pt x="13369" y="15361"/>
                    <a:pt x="13372" y="15365"/>
                    <a:pt x="13372" y="15369"/>
                  </a:cubicBezTo>
                  <a:lnTo>
                    <a:pt x="13372" y="15369"/>
                  </a:lnTo>
                  <a:cubicBezTo>
                    <a:pt x="13372" y="15374"/>
                    <a:pt x="13369" y="15377"/>
                    <a:pt x="13364" y="15377"/>
                  </a:cubicBezTo>
                  <a:cubicBezTo>
                    <a:pt x="13360" y="15377"/>
                    <a:pt x="13356" y="15374"/>
                    <a:pt x="13356" y="15369"/>
                  </a:cubicBezTo>
                  <a:close/>
                  <a:moveTo>
                    <a:pt x="13356" y="15337"/>
                  </a:moveTo>
                  <a:lnTo>
                    <a:pt x="13356" y="15337"/>
                  </a:lnTo>
                  <a:cubicBezTo>
                    <a:pt x="13356" y="15333"/>
                    <a:pt x="13360" y="15329"/>
                    <a:pt x="13364" y="15329"/>
                  </a:cubicBezTo>
                  <a:cubicBezTo>
                    <a:pt x="13369" y="15329"/>
                    <a:pt x="13372" y="15333"/>
                    <a:pt x="13372" y="15337"/>
                  </a:cubicBezTo>
                  <a:lnTo>
                    <a:pt x="13372" y="15337"/>
                  </a:lnTo>
                  <a:cubicBezTo>
                    <a:pt x="13372" y="15342"/>
                    <a:pt x="13369" y="15345"/>
                    <a:pt x="13364" y="15345"/>
                  </a:cubicBezTo>
                  <a:cubicBezTo>
                    <a:pt x="13360" y="15345"/>
                    <a:pt x="13356" y="15342"/>
                    <a:pt x="13356" y="15337"/>
                  </a:cubicBezTo>
                  <a:close/>
                  <a:moveTo>
                    <a:pt x="13356" y="15305"/>
                  </a:moveTo>
                  <a:lnTo>
                    <a:pt x="13356" y="15305"/>
                  </a:lnTo>
                  <a:cubicBezTo>
                    <a:pt x="13356" y="15301"/>
                    <a:pt x="13360" y="15297"/>
                    <a:pt x="13364" y="15297"/>
                  </a:cubicBezTo>
                  <a:cubicBezTo>
                    <a:pt x="13369" y="15297"/>
                    <a:pt x="13372" y="15301"/>
                    <a:pt x="13372" y="15305"/>
                  </a:cubicBezTo>
                  <a:lnTo>
                    <a:pt x="13372" y="15305"/>
                  </a:lnTo>
                  <a:cubicBezTo>
                    <a:pt x="13372" y="15310"/>
                    <a:pt x="13369" y="15313"/>
                    <a:pt x="13364" y="15313"/>
                  </a:cubicBezTo>
                  <a:cubicBezTo>
                    <a:pt x="13360" y="15313"/>
                    <a:pt x="13356" y="15310"/>
                    <a:pt x="13356" y="15305"/>
                  </a:cubicBezTo>
                  <a:close/>
                  <a:moveTo>
                    <a:pt x="13356" y="15273"/>
                  </a:moveTo>
                  <a:lnTo>
                    <a:pt x="13356" y="15273"/>
                  </a:lnTo>
                  <a:cubicBezTo>
                    <a:pt x="13356" y="15269"/>
                    <a:pt x="13360" y="15265"/>
                    <a:pt x="13364" y="15265"/>
                  </a:cubicBezTo>
                  <a:cubicBezTo>
                    <a:pt x="13369" y="15265"/>
                    <a:pt x="13372" y="15269"/>
                    <a:pt x="13372" y="15273"/>
                  </a:cubicBezTo>
                  <a:lnTo>
                    <a:pt x="13372" y="15273"/>
                  </a:lnTo>
                  <a:cubicBezTo>
                    <a:pt x="13372" y="15278"/>
                    <a:pt x="13369" y="15281"/>
                    <a:pt x="13364" y="15281"/>
                  </a:cubicBezTo>
                  <a:cubicBezTo>
                    <a:pt x="13360" y="15281"/>
                    <a:pt x="13356" y="15278"/>
                    <a:pt x="13356" y="15273"/>
                  </a:cubicBezTo>
                  <a:close/>
                  <a:moveTo>
                    <a:pt x="13356" y="15241"/>
                  </a:moveTo>
                  <a:lnTo>
                    <a:pt x="13356" y="15241"/>
                  </a:lnTo>
                  <a:cubicBezTo>
                    <a:pt x="13356" y="15237"/>
                    <a:pt x="13360" y="15233"/>
                    <a:pt x="13364" y="15233"/>
                  </a:cubicBezTo>
                  <a:cubicBezTo>
                    <a:pt x="13369" y="15233"/>
                    <a:pt x="13372" y="15237"/>
                    <a:pt x="13372" y="15241"/>
                  </a:cubicBezTo>
                  <a:lnTo>
                    <a:pt x="13372" y="15241"/>
                  </a:lnTo>
                  <a:cubicBezTo>
                    <a:pt x="13372" y="15246"/>
                    <a:pt x="13369" y="15249"/>
                    <a:pt x="13364" y="15249"/>
                  </a:cubicBezTo>
                  <a:cubicBezTo>
                    <a:pt x="13360" y="15249"/>
                    <a:pt x="13356" y="15246"/>
                    <a:pt x="13356" y="15241"/>
                  </a:cubicBezTo>
                  <a:close/>
                  <a:moveTo>
                    <a:pt x="13356" y="15209"/>
                  </a:moveTo>
                  <a:lnTo>
                    <a:pt x="13356" y="15209"/>
                  </a:lnTo>
                  <a:cubicBezTo>
                    <a:pt x="13356" y="15205"/>
                    <a:pt x="13360" y="15201"/>
                    <a:pt x="13364" y="15201"/>
                  </a:cubicBezTo>
                  <a:cubicBezTo>
                    <a:pt x="13369" y="15201"/>
                    <a:pt x="13372" y="15205"/>
                    <a:pt x="13372" y="15209"/>
                  </a:cubicBezTo>
                  <a:lnTo>
                    <a:pt x="13372" y="15209"/>
                  </a:lnTo>
                  <a:cubicBezTo>
                    <a:pt x="13372" y="15214"/>
                    <a:pt x="13369" y="15217"/>
                    <a:pt x="13364" y="15217"/>
                  </a:cubicBezTo>
                  <a:cubicBezTo>
                    <a:pt x="13360" y="15217"/>
                    <a:pt x="13356" y="15214"/>
                    <a:pt x="13356" y="15209"/>
                  </a:cubicBezTo>
                  <a:close/>
                  <a:moveTo>
                    <a:pt x="13356" y="15177"/>
                  </a:moveTo>
                  <a:lnTo>
                    <a:pt x="13356" y="15177"/>
                  </a:lnTo>
                  <a:cubicBezTo>
                    <a:pt x="13356" y="15173"/>
                    <a:pt x="13360" y="15169"/>
                    <a:pt x="13364" y="15169"/>
                  </a:cubicBezTo>
                  <a:cubicBezTo>
                    <a:pt x="13369" y="15169"/>
                    <a:pt x="13372" y="15173"/>
                    <a:pt x="13372" y="15177"/>
                  </a:cubicBezTo>
                  <a:lnTo>
                    <a:pt x="13372" y="15177"/>
                  </a:lnTo>
                  <a:cubicBezTo>
                    <a:pt x="13372" y="15182"/>
                    <a:pt x="13369" y="15185"/>
                    <a:pt x="13364" y="15185"/>
                  </a:cubicBezTo>
                  <a:cubicBezTo>
                    <a:pt x="13360" y="15185"/>
                    <a:pt x="13356" y="15182"/>
                    <a:pt x="13356" y="15177"/>
                  </a:cubicBezTo>
                  <a:close/>
                  <a:moveTo>
                    <a:pt x="13356" y="15145"/>
                  </a:moveTo>
                  <a:lnTo>
                    <a:pt x="13356" y="15145"/>
                  </a:lnTo>
                  <a:cubicBezTo>
                    <a:pt x="13356" y="15141"/>
                    <a:pt x="13360" y="15137"/>
                    <a:pt x="13364" y="15137"/>
                  </a:cubicBezTo>
                  <a:cubicBezTo>
                    <a:pt x="13369" y="15137"/>
                    <a:pt x="13372" y="15141"/>
                    <a:pt x="13372" y="15145"/>
                  </a:cubicBezTo>
                  <a:lnTo>
                    <a:pt x="13372" y="15145"/>
                  </a:lnTo>
                  <a:cubicBezTo>
                    <a:pt x="13372" y="15150"/>
                    <a:pt x="13369" y="15153"/>
                    <a:pt x="13364" y="15153"/>
                  </a:cubicBezTo>
                  <a:cubicBezTo>
                    <a:pt x="13360" y="15153"/>
                    <a:pt x="13356" y="15150"/>
                    <a:pt x="13356" y="15145"/>
                  </a:cubicBezTo>
                  <a:close/>
                  <a:moveTo>
                    <a:pt x="13356" y="15113"/>
                  </a:moveTo>
                  <a:lnTo>
                    <a:pt x="13356" y="15113"/>
                  </a:lnTo>
                  <a:cubicBezTo>
                    <a:pt x="13356" y="15109"/>
                    <a:pt x="13360" y="15105"/>
                    <a:pt x="13364" y="15105"/>
                  </a:cubicBezTo>
                  <a:cubicBezTo>
                    <a:pt x="13369" y="15105"/>
                    <a:pt x="13372" y="15109"/>
                    <a:pt x="13372" y="15113"/>
                  </a:cubicBezTo>
                  <a:lnTo>
                    <a:pt x="13372" y="15113"/>
                  </a:lnTo>
                  <a:cubicBezTo>
                    <a:pt x="13372" y="15118"/>
                    <a:pt x="13369" y="15121"/>
                    <a:pt x="13364" y="15121"/>
                  </a:cubicBezTo>
                  <a:cubicBezTo>
                    <a:pt x="13360" y="15121"/>
                    <a:pt x="13356" y="15118"/>
                    <a:pt x="13356" y="15113"/>
                  </a:cubicBezTo>
                  <a:close/>
                  <a:moveTo>
                    <a:pt x="13356" y="15081"/>
                  </a:moveTo>
                  <a:lnTo>
                    <a:pt x="13356" y="15081"/>
                  </a:lnTo>
                  <a:cubicBezTo>
                    <a:pt x="13356" y="15077"/>
                    <a:pt x="13360" y="15073"/>
                    <a:pt x="13364" y="15073"/>
                  </a:cubicBezTo>
                  <a:cubicBezTo>
                    <a:pt x="13369" y="15073"/>
                    <a:pt x="13372" y="15077"/>
                    <a:pt x="13372" y="15081"/>
                  </a:cubicBezTo>
                  <a:lnTo>
                    <a:pt x="13372" y="15081"/>
                  </a:lnTo>
                  <a:cubicBezTo>
                    <a:pt x="13372" y="15086"/>
                    <a:pt x="13369" y="15089"/>
                    <a:pt x="13364" y="15089"/>
                  </a:cubicBezTo>
                  <a:cubicBezTo>
                    <a:pt x="13360" y="15089"/>
                    <a:pt x="13356" y="15086"/>
                    <a:pt x="13356" y="15081"/>
                  </a:cubicBezTo>
                  <a:close/>
                  <a:moveTo>
                    <a:pt x="13356" y="15049"/>
                  </a:moveTo>
                  <a:lnTo>
                    <a:pt x="13356" y="15049"/>
                  </a:lnTo>
                  <a:cubicBezTo>
                    <a:pt x="13356" y="15045"/>
                    <a:pt x="13360" y="15041"/>
                    <a:pt x="13364" y="15041"/>
                  </a:cubicBezTo>
                  <a:cubicBezTo>
                    <a:pt x="13369" y="15041"/>
                    <a:pt x="13372" y="15045"/>
                    <a:pt x="13372" y="15049"/>
                  </a:cubicBezTo>
                  <a:lnTo>
                    <a:pt x="13372" y="15049"/>
                  </a:lnTo>
                  <a:cubicBezTo>
                    <a:pt x="13372" y="15054"/>
                    <a:pt x="13369" y="15057"/>
                    <a:pt x="13364" y="15057"/>
                  </a:cubicBezTo>
                  <a:cubicBezTo>
                    <a:pt x="13360" y="15057"/>
                    <a:pt x="13356" y="15054"/>
                    <a:pt x="13356" y="15049"/>
                  </a:cubicBezTo>
                  <a:close/>
                  <a:moveTo>
                    <a:pt x="13356" y="15017"/>
                  </a:moveTo>
                  <a:lnTo>
                    <a:pt x="13356" y="15017"/>
                  </a:lnTo>
                  <a:cubicBezTo>
                    <a:pt x="13356" y="15013"/>
                    <a:pt x="13360" y="15009"/>
                    <a:pt x="13364" y="15009"/>
                  </a:cubicBezTo>
                  <a:cubicBezTo>
                    <a:pt x="13369" y="15009"/>
                    <a:pt x="13372" y="15013"/>
                    <a:pt x="13372" y="15017"/>
                  </a:cubicBezTo>
                  <a:lnTo>
                    <a:pt x="13372" y="15017"/>
                  </a:lnTo>
                  <a:cubicBezTo>
                    <a:pt x="13372" y="15022"/>
                    <a:pt x="13369" y="15025"/>
                    <a:pt x="13364" y="15025"/>
                  </a:cubicBezTo>
                  <a:cubicBezTo>
                    <a:pt x="13360" y="15025"/>
                    <a:pt x="13356" y="15022"/>
                    <a:pt x="13356" y="15017"/>
                  </a:cubicBezTo>
                  <a:close/>
                  <a:moveTo>
                    <a:pt x="13356" y="14985"/>
                  </a:moveTo>
                  <a:lnTo>
                    <a:pt x="13356" y="14985"/>
                  </a:lnTo>
                  <a:cubicBezTo>
                    <a:pt x="13356" y="14981"/>
                    <a:pt x="13360" y="14977"/>
                    <a:pt x="13364" y="14977"/>
                  </a:cubicBezTo>
                  <a:cubicBezTo>
                    <a:pt x="13369" y="14977"/>
                    <a:pt x="13372" y="14981"/>
                    <a:pt x="13372" y="14985"/>
                  </a:cubicBezTo>
                  <a:lnTo>
                    <a:pt x="13372" y="14985"/>
                  </a:lnTo>
                  <a:cubicBezTo>
                    <a:pt x="13372" y="14990"/>
                    <a:pt x="13369" y="14993"/>
                    <a:pt x="13364" y="14993"/>
                  </a:cubicBezTo>
                  <a:cubicBezTo>
                    <a:pt x="13360" y="14993"/>
                    <a:pt x="13356" y="14990"/>
                    <a:pt x="13356" y="14985"/>
                  </a:cubicBezTo>
                  <a:close/>
                  <a:moveTo>
                    <a:pt x="13356" y="14953"/>
                  </a:moveTo>
                  <a:lnTo>
                    <a:pt x="13356" y="14953"/>
                  </a:lnTo>
                  <a:cubicBezTo>
                    <a:pt x="13356" y="14949"/>
                    <a:pt x="13360" y="14945"/>
                    <a:pt x="13364" y="14945"/>
                  </a:cubicBezTo>
                  <a:cubicBezTo>
                    <a:pt x="13369" y="14945"/>
                    <a:pt x="13372" y="14949"/>
                    <a:pt x="13372" y="14953"/>
                  </a:cubicBezTo>
                  <a:lnTo>
                    <a:pt x="13372" y="14953"/>
                  </a:lnTo>
                  <a:cubicBezTo>
                    <a:pt x="13372" y="14958"/>
                    <a:pt x="13369" y="14961"/>
                    <a:pt x="13364" y="14961"/>
                  </a:cubicBezTo>
                  <a:cubicBezTo>
                    <a:pt x="13360" y="14961"/>
                    <a:pt x="13356" y="14958"/>
                    <a:pt x="13356" y="14953"/>
                  </a:cubicBezTo>
                  <a:close/>
                  <a:moveTo>
                    <a:pt x="13356" y="14921"/>
                  </a:moveTo>
                  <a:lnTo>
                    <a:pt x="13356" y="14921"/>
                  </a:lnTo>
                  <a:cubicBezTo>
                    <a:pt x="13356" y="14917"/>
                    <a:pt x="13360" y="14913"/>
                    <a:pt x="13364" y="14913"/>
                  </a:cubicBezTo>
                  <a:cubicBezTo>
                    <a:pt x="13369" y="14913"/>
                    <a:pt x="13372" y="14917"/>
                    <a:pt x="13372" y="14921"/>
                  </a:cubicBezTo>
                  <a:lnTo>
                    <a:pt x="13372" y="14921"/>
                  </a:lnTo>
                  <a:cubicBezTo>
                    <a:pt x="13372" y="14926"/>
                    <a:pt x="13369" y="14929"/>
                    <a:pt x="13364" y="14929"/>
                  </a:cubicBezTo>
                  <a:cubicBezTo>
                    <a:pt x="13360" y="14929"/>
                    <a:pt x="13356" y="14926"/>
                    <a:pt x="13356" y="14921"/>
                  </a:cubicBezTo>
                  <a:close/>
                  <a:moveTo>
                    <a:pt x="13356" y="14889"/>
                  </a:moveTo>
                  <a:lnTo>
                    <a:pt x="13356" y="14889"/>
                  </a:lnTo>
                  <a:cubicBezTo>
                    <a:pt x="13356" y="14885"/>
                    <a:pt x="13360" y="14881"/>
                    <a:pt x="13364" y="14881"/>
                  </a:cubicBezTo>
                  <a:cubicBezTo>
                    <a:pt x="13369" y="14881"/>
                    <a:pt x="13372" y="14885"/>
                    <a:pt x="13372" y="14889"/>
                  </a:cubicBezTo>
                  <a:lnTo>
                    <a:pt x="13372" y="14889"/>
                  </a:lnTo>
                  <a:cubicBezTo>
                    <a:pt x="13372" y="14894"/>
                    <a:pt x="13369" y="14897"/>
                    <a:pt x="13364" y="14897"/>
                  </a:cubicBezTo>
                  <a:cubicBezTo>
                    <a:pt x="13360" y="14897"/>
                    <a:pt x="13356" y="14894"/>
                    <a:pt x="13356" y="14889"/>
                  </a:cubicBezTo>
                  <a:close/>
                  <a:moveTo>
                    <a:pt x="13356" y="14857"/>
                  </a:moveTo>
                  <a:lnTo>
                    <a:pt x="13356" y="14857"/>
                  </a:lnTo>
                  <a:cubicBezTo>
                    <a:pt x="13356" y="14853"/>
                    <a:pt x="13360" y="14849"/>
                    <a:pt x="13364" y="14849"/>
                  </a:cubicBezTo>
                  <a:cubicBezTo>
                    <a:pt x="13369" y="14849"/>
                    <a:pt x="13372" y="14853"/>
                    <a:pt x="13372" y="14857"/>
                  </a:cubicBezTo>
                  <a:lnTo>
                    <a:pt x="13372" y="14857"/>
                  </a:lnTo>
                  <a:cubicBezTo>
                    <a:pt x="13372" y="14862"/>
                    <a:pt x="13369" y="14865"/>
                    <a:pt x="13364" y="14865"/>
                  </a:cubicBezTo>
                  <a:cubicBezTo>
                    <a:pt x="13360" y="14865"/>
                    <a:pt x="13356" y="14862"/>
                    <a:pt x="13356" y="14857"/>
                  </a:cubicBezTo>
                  <a:close/>
                  <a:moveTo>
                    <a:pt x="13356" y="14825"/>
                  </a:moveTo>
                  <a:lnTo>
                    <a:pt x="13356" y="14825"/>
                  </a:lnTo>
                  <a:cubicBezTo>
                    <a:pt x="13356" y="14821"/>
                    <a:pt x="13360" y="14817"/>
                    <a:pt x="13364" y="14817"/>
                  </a:cubicBezTo>
                  <a:cubicBezTo>
                    <a:pt x="13369" y="14817"/>
                    <a:pt x="13372" y="14821"/>
                    <a:pt x="13372" y="14825"/>
                  </a:cubicBezTo>
                  <a:lnTo>
                    <a:pt x="13372" y="14825"/>
                  </a:lnTo>
                  <a:cubicBezTo>
                    <a:pt x="13372" y="14830"/>
                    <a:pt x="13369" y="14833"/>
                    <a:pt x="13364" y="14833"/>
                  </a:cubicBezTo>
                  <a:cubicBezTo>
                    <a:pt x="13360" y="14833"/>
                    <a:pt x="13356" y="14830"/>
                    <a:pt x="13356" y="14825"/>
                  </a:cubicBezTo>
                  <a:close/>
                  <a:moveTo>
                    <a:pt x="13356" y="14793"/>
                  </a:moveTo>
                  <a:lnTo>
                    <a:pt x="13356" y="14793"/>
                  </a:lnTo>
                  <a:cubicBezTo>
                    <a:pt x="13356" y="14789"/>
                    <a:pt x="13360" y="14785"/>
                    <a:pt x="13364" y="14785"/>
                  </a:cubicBezTo>
                  <a:cubicBezTo>
                    <a:pt x="13369" y="14785"/>
                    <a:pt x="13372" y="14789"/>
                    <a:pt x="13372" y="14793"/>
                  </a:cubicBezTo>
                  <a:lnTo>
                    <a:pt x="13372" y="14793"/>
                  </a:lnTo>
                  <a:cubicBezTo>
                    <a:pt x="13372" y="14798"/>
                    <a:pt x="13369" y="14801"/>
                    <a:pt x="13364" y="14801"/>
                  </a:cubicBezTo>
                  <a:cubicBezTo>
                    <a:pt x="13360" y="14801"/>
                    <a:pt x="13356" y="14798"/>
                    <a:pt x="13356" y="14793"/>
                  </a:cubicBezTo>
                  <a:close/>
                  <a:moveTo>
                    <a:pt x="13356" y="14761"/>
                  </a:moveTo>
                  <a:lnTo>
                    <a:pt x="13356" y="14761"/>
                  </a:lnTo>
                  <a:cubicBezTo>
                    <a:pt x="13356" y="14757"/>
                    <a:pt x="13360" y="14753"/>
                    <a:pt x="13364" y="14753"/>
                  </a:cubicBezTo>
                  <a:cubicBezTo>
                    <a:pt x="13369" y="14753"/>
                    <a:pt x="13372" y="14757"/>
                    <a:pt x="13372" y="14761"/>
                  </a:cubicBezTo>
                  <a:lnTo>
                    <a:pt x="13372" y="14761"/>
                  </a:lnTo>
                  <a:cubicBezTo>
                    <a:pt x="13372" y="14766"/>
                    <a:pt x="13369" y="14769"/>
                    <a:pt x="13364" y="14769"/>
                  </a:cubicBezTo>
                  <a:cubicBezTo>
                    <a:pt x="13360" y="14769"/>
                    <a:pt x="13356" y="14766"/>
                    <a:pt x="13356" y="14761"/>
                  </a:cubicBezTo>
                  <a:close/>
                  <a:moveTo>
                    <a:pt x="13356" y="14729"/>
                  </a:moveTo>
                  <a:lnTo>
                    <a:pt x="13356" y="14729"/>
                  </a:lnTo>
                  <a:cubicBezTo>
                    <a:pt x="13356" y="14725"/>
                    <a:pt x="13360" y="14721"/>
                    <a:pt x="13364" y="14721"/>
                  </a:cubicBezTo>
                  <a:cubicBezTo>
                    <a:pt x="13369" y="14721"/>
                    <a:pt x="13372" y="14725"/>
                    <a:pt x="13372" y="14729"/>
                  </a:cubicBezTo>
                  <a:lnTo>
                    <a:pt x="13372" y="14729"/>
                  </a:lnTo>
                  <a:cubicBezTo>
                    <a:pt x="13372" y="14734"/>
                    <a:pt x="13369" y="14737"/>
                    <a:pt x="13364" y="14737"/>
                  </a:cubicBezTo>
                  <a:cubicBezTo>
                    <a:pt x="13360" y="14737"/>
                    <a:pt x="13356" y="14734"/>
                    <a:pt x="13356" y="14729"/>
                  </a:cubicBezTo>
                  <a:close/>
                  <a:moveTo>
                    <a:pt x="13356" y="14697"/>
                  </a:moveTo>
                  <a:lnTo>
                    <a:pt x="13356" y="14697"/>
                  </a:lnTo>
                  <a:cubicBezTo>
                    <a:pt x="13356" y="14693"/>
                    <a:pt x="13360" y="14689"/>
                    <a:pt x="13364" y="14689"/>
                  </a:cubicBezTo>
                  <a:cubicBezTo>
                    <a:pt x="13369" y="14689"/>
                    <a:pt x="13372" y="14693"/>
                    <a:pt x="13372" y="14697"/>
                  </a:cubicBezTo>
                  <a:lnTo>
                    <a:pt x="13372" y="14697"/>
                  </a:lnTo>
                  <a:cubicBezTo>
                    <a:pt x="13372" y="14702"/>
                    <a:pt x="13369" y="14705"/>
                    <a:pt x="13364" y="14705"/>
                  </a:cubicBezTo>
                  <a:cubicBezTo>
                    <a:pt x="13360" y="14705"/>
                    <a:pt x="13356" y="14702"/>
                    <a:pt x="13356" y="14697"/>
                  </a:cubicBezTo>
                  <a:close/>
                  <a:moveTo>
                    <a:pt x="13356" y="14665"/>
                  </a:moveTo>
                  <a:lnTo>
                    <a:pt x="13356" y="14665"/>
                  </a:lnTo>
                  <a:cubicBezTo>
                    <a:pt x="13356" y="14661"/>
                    <a:pt x="13360" y="14657"/>
                    <a:pt x="13364" y="14657"/>
                  </a:cubicBezTo>
                  <a:cubicBezTo>
                    <a:pt x="13369" y="14657"/>
                    <a:pt x="13372" y="14661"/>
                    <a:pt x="13372" y="14665"/>
                  </a:cubicBezTo>
                  <a:lnTo>
                    <a:pt x="13372" y="14665"/>
                  </a:lnTo>
                  <a:cubicBezTo>
                    <a:pt x="13372" y="14670"/>
                    <a:pt x="13369" y="14673"/>
                    <a:pt x="13364" y="14673"/>
                  </a:cubicBezTo>
                  <a:cubicBezTo>
                    <a:pt x="13360" y="14673"/>
                    <a:pt x="13356" y="14670"/>
                    <a:pt x="13356" y="14665"/>
                  </a:cubicBezTo>
                  <a:close/>
                  <a:moveTo>
                    <a:pt x="13356" y="14633"/>
                  </a:moveTo>
                  <a:lnTo>
                    <a:pt x="13356" y="14633"/>
                  </a:lnTo>
                  <a:cubicBezTo>
                    <a:pt x="13356" y="14629"/>
                    <a:pt x="13360" y="14625"/>
                    <a:pt x="13364" y="14625"/>
                  </a:cubicBezTo>
                  <a:cubicBezTo>
                    <a:pt x="13369" y="14625"/>
                    <a:pt x="13372" y="14629"/>
                    <a:pt x="13372" y="14633"/>
                  </a:cubicBezTo>
                  <a:lnTo>
                    <a:pt x="13372" y="14633"/>
                  </a:lnTo>
                  <a:cubicBezTo>
                    <a:pt x="13372" y="14637"/>
                    <a:pt x="13369" y="14641"/>
                    <a:pt x="13364" y="14641"/>
                  </a:cubicBezTo>
                  <a:cubicBezTo>
                    <a:pt x="13360" y="14641"/>
                    <a:pt x="13356" y="14637"/>
                    <a:pt x="13356" y="14633"/>
                  </a:cubicBezTo>
                  <a:close/>
                  <a:moveTo>
                    <a:pt x="13356" y="14601"/>
                  </a:moveTo>
                  <a:lnTo>
                    <a:pt x="13356" y="14601"/>
                  </a:lnTo>
                  <a:cubicBezTo>
                    <a:pt x="13356" y="14597"/>
                    <a:pt x="13360" y="14593"/>
                    <a:pt x="13364" y="14593"/>
                  </a:cubicBezTo>
                  <a:cubicBezTo>
                    <a:pt x="13369" y="14593"/>
                    <a:pt x="13372" y="14597"/>
                    <a:pt x="13372" y="14601"/>
                  </a:cubicBezTo>
                  <a:lnTo>
                    <a:pt x="13372" y="14601"/>
                  </a:lnTo>
                  <a:cubicBezTo>
                    <a:pt x="13372" y="14605"/>
                    <a:pt x="13369" y="14609"/>
                    <a:pt x="13364" y="14609"/>
                  </a:cubicBezTo>
                  <a:cubicBezTo>
                    <a:pt x="13360" y="14609"/>
                    <a:pt x="13356" y="14605"/>
                    <a:pt x="13356" y="14601"/>
                  </a:cubicBezTo>
                  <a:close/>
                  <a:moveTo>
                    <a:pt x="13356" y="14569"/>
                  </a:moveTo>
                  <a:lnTo>
                    <a:pt x="13356" y="14569"/>
                  </a:lnTo>
                  <a:cubicBezTo>
                    <a:pt x="13356" y="14565"/>
                    <a:pt x="13360" y="14561"/>
                    <a:pt x="13364" y="14561"/>
                  </a:cubicBezTo>
                  <a:cubicBezTo>
                    <a:pt x="13369" y="14561"/>
                    <a:pt x="13372" y="14565"/>
                    <a:pt x="13372" y="14569"/>
                  </a:cubicBezTo>
                  <a:lnTo>
                    <a:pt x="13372" y="14569"/>
                  </a:lnTo>
                  <a:cubicBezTo>
                    <a:pt x="13372" y="14573"/>
                    <a:pt x="13369" y="14577"/>
                    <a:pt x="13364" y="14577"/>
                  </a:cubicBezTo>
                  <a:cubicBezTo>
                    <a:pt x="13360" y="14577"/>
                    <a:pt x="13356" y="14573"/>
                    <a:pt x="13356" y="14569"/>
                  </a:cubicBezTo>
                  <a:close/>
                  <a:moveTo>
                    <a:pt x="13356" y="14537"/>
                  </a:moveTo>
                  <a:lnTo>
                    <a:pt x="13356" y="14537"/>
                  </a:lnTo>
                  <a:cubicBezTo>
                    <a:pt x="13356" y="14533"/>
                    <a:pt x="13360" y="14529"/>
                    <a:pt x="13364" y="14529"/>
                  </a:cubicBezTo>
                  <a:cubicBezTo>
                    <a:pt x="13369" y="14529"/>
                    <a:pt x="13372" y="14533"/>
                    <a:pt x="13372" y="14537"/>
                  </a:cubicBezTo>
                  <a:lnTo>
                    <a:pt x="13372" y="14537"/>
                  </a:lnTo>
                  <a:cubicBezTo>
                    <a:pt x="13372" y="14541"/>
                    <a:pt x="13369" y="14545"/>
                    <a:pt x="13364" y="14545"/>
                  </a:cubicBezTo>
                  <a:cubicBezTo>
                    <a:pt x="13360" y="14545"/>
                    <a:pt x="13356" y="14541"/>
                    <a:pt x="13356" y="14537"/>
                  </a:cubicBezTo>
                  <a:close/>
                  <a:moveTo>
                    <a:pt x="13356" y="14505"/>
                  </a:moveTo>
                  <a:lnTo>
                    <a:pt x="13356" y="14505"/>
                  </a:lnTo>
                  <a:cubicBezTo>
                    <a:pt x="13356" y="14501"/>
                    <a:pt x="13360" y="14497"/>
                    <a:pt x="13364" y="14497"/>
                  </a:cubicBezTo>
                  <a:cubicBezTo>
                    <a:pt x="13369" y="14497"/>
                    <a:pt x="13372" y="14501"/>
                    <a:pt x="13372" y="14505"/>
                  </a:cubicBezTo>
                  <a:lnTo>
                    <a:pt x="13372" y="14505"/>
                  </a:lnTo>
                  <a:cubicBezTo>
                    <a:pt x="13372" y="14509"/>
                    <a:pt x="13369" y="14513"/>
                    <a:pt x="13364" y="14513"/>
                  </a:cubicBezTo>
                  <a:cubicBezTo>
                    <a:pt x="13360" y="14513"/>
                    <a:pt x="13356" y="14509"/>
                    <a:pt x="13356" y="14505"/>
                  </a:cubicBezTo>
                  <a:close/>
                  <a:moveTo>
                    <a:pt x="13356" y="14473"/>
                  </a:moveTo>
                  <a:lnTo>
                    <a:pt x="13356" y="14473"/>
                  </a:lnTo>
                  <a:cubicBezTo>
                    <a:pt x="13356" y="14469"/>
                    <a:pt x="13360" y="14465"/>
                    <a:pt x="13364" y="14465"/>
                  </a:cubicBezTo>
                  <a:cubicBezTo>
                    <a:pt x="13369" y="14465"/>
                    <a:pt x="13372" y="14469"/>
                    <a:pt x="13372" y="14473"/>
                  </a:cubicBezTo>
                  <a:lnTo>
                    <a:pt x="13372" y="14473"/>
                  </a:lnTo>
                  <a:cubicBezTo>
                    <a:pt x="13372" y="14477"/>
                    <a:pt x="13369" y="14481"/>
                    <a:pt x="13364" y="14481"/>
                  </a:cubicBezTo>
                  <a:cubicBezTo>
                    <a:pt x="13360" y="14481"/>
                    <a:pt x="13356" y="14477"/>
                    <a:pt x="13356" y="14473"/>
                  </a:cubicBezTo>
                  <a:close/>
                  <a:moveTo>
                    <a:pt x="13356" y="14441"/>
                  </a:moveTo>
                  <a:lnTo>
                    <a:pt x="13356" y="14441"/>
                  </a:lnTo>
                  <a:cubicBezTo>
                    <a:pt x="13356" y="14437"/>
                    <a:pt x="13360" y="14433"/>
                    <a:pt x="13364" y="14433"/>
                  </a:cubicBezTo>
                  <a:cubicBezTo>
                    <a:pt x="13369" y="14433"/>
                    <a:pt x="13372" y="14437"/>
                    <a:pt x="13372" y="14441"/>
                  </a:cubicBezTo>
                  <a:lnTo>
                    <a:pt x="13372" y="14441"/>
                  </a:lnTo>
                  <a:cubicBezTo>
                    <a:pt x="13372" y="14445"/>
                    <a:pt x="13369" y="14449"/>
                    <a:pt x="13364" y="14449"/>
                  </a:cubicBezTo>
                  <a:cubicBezTo>
                    <a:pt x="13360" y="14449"/>
                    <a:pt x="13356" y="14445"/>
                    <a:pt x="13356" y="14441"/>
                  </a:cubicBezTo>
                  <a:close/>
                  <a:moveTo>
                    <a:pt x="13356" y="14409"/>
                  </a:moveTo>
                  <a:lnTo>
                    <a:pt x="13356" y="14409"/>
                  </a:lnTo>
                  <a:cubicBezTo>
                    <a:pt x="13356" y="14405"/>
                    <a:pt x="13360" y="14401"/>
                    <a:pt x="13364" y="14401"/>
                  </a:cubicBezTo>
                  <a:cubicBezTo>
                    <a:pt x="13369" y="14401"/>
                    <a:pt x="13372" y="14405"/>
                    <a:pt x="13372" y="14409"/>
                  </a:cubicBezTo>
                  <a:lnTo>
                    <a:pt x="13372" y="14409"/>
                  </a:lnTo>
                  <a:cubicBezTo>
                    <a:pt x="13372" y="14413"/>
                    <a:pt x="13369" y="14417"/>
                    <a:pt x="13364" y="14417"/>
                  </a:cubicBezTo>
                  <a:cubicBezTo>
                    <a:pt x="13360" y="14417"/>
                    <a:pt x="13356" y="14413"/>
                    <a:pt x="13356" y="14409"/>
                  </a:cubicBezTo>
                  <a:close/>
                  <a:moveTo>
                    <a:pt x="13356" y="14377"/>
                  </a:moveTo>
                  <a:lnTo>
                    <a:pt x="13356" y="14377"/>
                  </a:lnTo>
                  <a:cubicBezTo>
                    <a:pt x="13356" y="14372"/>
                    <a:pt x="13360" y="14369"/>
                    <a:pt x="13364" y="14369"/>
                  </a:cubicBezTo>
                  <a:cubicBezTo>
                    <a:pt x="13369" y="14369"/>
                    <a:pt x="13372" y="14372"/>
                    <a:pt x="13372" y="14377"/>
                  </a:cubicBezTo>
                  <a:lnTo>
                    <a:pt x="13372" y="14377"/>
                  </a:lnTo>
                  <a:cubicBezTo>
                    <a:pt x="13372" y="14381"/>
                    <a:pt x="13369" y="14385"/>
                    <a:pt x="13364" y="14385"/>
                  </a:cubicBezTo>
                  <a:cubicBezTo>
                    <a:pt x="13360" y="14385"/>
                    <a:pt x="13356" y="14381"/>
                    <a:pt x="13356" y="14377"/>
                  </a:cubicBezTo>
                  <a:close/>
                  <a:moveTo>
                    <a:pt x="13356" y="14345"/>
                  </a:moveTo>
                  <a:lnTo>
                    <a:pt x="13356" y="14345"/>
                  </a:lnTo>
                  <a:cubicBezTo>
                    <a:pt x="13356" y="14340"/>
                    <a:pt x="13360" y="14337"/>
                    <a:pt x="13364" y="14337"/>
                  </a:cubicBezTo>
                  <a:cubicBezTo>
                    <a:pt x="13369" y="14337"/>
                    <a:pt x="13372" y="14340"/>
                    <a:pt x="13372" y="14345"/>
                  </a:cubicBezTo>
                  <a:lnTo>
                    <a:pt x="13372" y="14345"/>
                  </a:lnTo>
                  <a:cubicBezTo>
                    <a:pt x="13372" y="14349"/>
                    <a:pt x="13369" y="14353"/>
                    <a:pt x="13364" y="14353"/>
                  </a:cubicBezTo>
                  <a:cubicBezTo>
                    <a:pt x="13360" y="14353"/>
                    <a:pt x="13356" y="14349"/>
                    <a:pt x="13356" y="14345"/>
                  </a:cubicBezTo>
                  <a:close/>
                  <a:moveTo>
                    <a:pt x="13356" y="14313"/>
                  </a:moveTo>
                  <a:lnTo>
                    <a:pt x="13356" y="14313"/>
                  </a:lnTo>
                  <a:cubicBezTo>
                    <a:pt x="13356" y="14308"/>
                    <a:pt x="13360" y="14305"/>
                    <a:pt x="13364" y="14305"/>
                  </a:cubicBezTo>
                  <a:cubicBezTo>
                    <a:pt x="13369" y="14305"/>
                    <a:pt x="13372" y="14308"/>
                    <a:pt x="13372" y="14313"/>
                  </a:cubicBezTo>
                  <a:lnTo>
                    <a:pt x="13372" y="14313"/>
                  </a:lnTo>
                  <a:cubicBezTo>
                    <a:pt x="13372" y="14317"/>
                    <a:pt x="13369" y="14321"/>
                    <a:pt x="13364" y="14321"/>
                  </a:cubicBezTo>
                  <a:cubicBezTo>
                    <a:pt x="13360" y="14321"/>
                    <a:pt x="13356" y="14317"/>
                    <a:pt x="13356" y="14313"/>
                  </a:cubicBezTo>
                  <a:close/>
                  <a:moveTo>
                    <a:pt x="13356" y="14281"/>
                  </a:moveTo>
                  <a:lnTo>
                    <a:pt x="13356" y="14281"/>
                  </a:lnTo>
                  <a:cubicBezTo>
                    <a:pt x="13356" y="14276"/>
                    <a:pt x="13360" y="14273"/>
                    <a:pt x="13364" y="14273"/>
                  </a:cubicBezTo>
                  <a:cubicBezTo>
                    <a:pt x="13369" y="14273"/>
                    <a:pt x="13372" y="14276"/>
                    <a:pt x="13372" y="14281"/>
                  </a:cubicBezTo>
                  <a:lnTo>
                    <a:pt x="13372" y="14281"/>
                  </a:lnTo>
                  <a:cubicBezTo>
                    <a:pt x="13372" y="14285"/>
                    <a:pt x="13369" y="14289"/>
                    <a:pt x="13364" y="14289"/>
                  </a:cubicBezTo>
                  <a:cubicBezTo>
                    <a:pt x="13360" y="14289"/>
                    <a:pt x="13356" y="14285"/>
                    <a:pt x="13356" y="14281"/>
                  </a:cubicBezTo>
                  <a:close/>
                  <a:moveTo>
                    <a:pt x="13356" y="14249"/>
                  </a:moveTo>
                  <a:lnTo>
                    <a:pt x="13356" y="14249"/>
                  </a:lnTo>
                  <a:cubicBezTo>
                    <a:pt x="13356" y="14244"/>
                    <a:pt x="13360" y="14241"/>
                    <a:pt x="13364" y="14241"/>
                  </a:cubicBezTo>
                  <a:cubicBezTo>
                    <a:pt x="13369" y="14241"/>
                    <a:pt x="13372" y="14244"/>
                    <a:pt x="13372" y="14249"/>
                  </a:cubicBezTo>
                  <a:lnTo>
                    <a:pt x="13372" y="14249"/>
                  </a:lnTo>
                  <a:cubicBezTo>
                    <a:pt x="13372" y="14253"/>
                    <a:pt x="13369" y="14257"/>
                    <a:pt x="13364" y="14257"/>
                  </a:cubicBezTo>
                  <a:cubicBezTo>
                    <a:pt x="13360" y="14257"/>
                    <a:pt x="13356" y="14253"/>
                    <a:pt x="13356" y="14249"/>
                  </a:cubicBezTo>
                  <a:close/>
                  <a:moveTo>
                    <a:pt x="13356" y="14217"/>
                  </a:moveTo>
                  <a:lnTo>
                    <a:pt x="13356" y="14217"/>
                  </a:lnTo>
                  <a:cubicBezTo>
                    <a:pt x="13356" y="14212"/>
                    <a:pt x="13360" y="14209"/>
                    <a:pt x="13364" y="14209"/>
                  </a:cubicBezTo>
                  <a:cubicBezTo>
                    <a:pt x="13369" y="14209"/>
                    <a:pt x="13372" y="14212"/>
                    <a:pt x="13372" y="14217"/>
                  </a:cubicBezTo>
                  <a:lnTo>
                    <a:pt x="13372" y="14217"/>
                  </a:lnTo>
                  <a:cubicBezTo>
                    <a:pt x="13372" y="14221"/>
                    <a:pt x="13369" y="14225"/>
                    <a:pt x="13364" y="14225"/>
                  </a:cubicBezTo>
                  <a:cubicBezTo>
                    <a:pt x="13360" y="14225"/>
                    <a:pt x="13356" y="14221"/>
                    <a:pt x="13356" y="14217"/>
                  </a:cubicBezTo>
                  <a:close/>
                  <a:moveTo>
                    <a:pt x="13356" y="14185"/>
                  </a:moveTo>
                  <a:lnTo>
                    <a:pt x="13356" y="14185"/>
                  </a:lnTo>
                  <a:cubicBezTo>
                    <a:pt x="13356" y="14180"/>
                    <a:pt x="13360" y="14177"/>
                    <a:pt x="13364" y="14177"/>
                  </a:cubicBezTo>
                  <a:cubicBezTo>
                    <a:pt x="13369" y="14177"/>
                    <a:pt x="13372" y="14180"/>
                    <a:pt x="13372" y="14185"/>
                  </a:cubicBezTo>
                  <a:lnTo>
                    <a:pt x="13372" y="14185"/>
                  </a:lnTo>
                  <a:cubicBezTo>
                    <a:pt x="13372" y="14189"/>
                    <a:pt x="13369" y="14193"/>
                    <a:pt x="13364" y="14193"/>
                  </a:cubicBezTo>
                  <a:cubicBezTo>
                    <a:pt x="13360" y="14193"/>
                    <a:pt x="13356" y="14189"/>
                    <a:pt x="13356" y="14185"/>
                  </a:cubicBezTo>
                  <a:close/>
                  <a:moveTo>
                    <a:pt x="13356" y="14153"/>
                  </a:moveTo>
                  <a:lnTo>
                    <a:pt x="13356" y="14153"/>
                  </a:lnTo>
                  <a:cubicBezTo>
                    <a:pt x="13356" y="14148"/>
                    <a:pt x="13360" y="14145"/>
                    <a:pt x="13364" y="14145"/>
                  </a:cubicBezTo>
                  <a:cubicBezTo>
                    <a:pt x="13369" y="14145"/>
                    <a:pt x="13372" y="14148"/>
                    <a:pt x="13372" y="14153"/>
                  </a:cubicBezTo>
                  <a:lnTo>
                    <a:pt x="13372" y="14153"/>
                  </a:lnTo>
                  <a:cubicBezTo>
                    <a:pt x="13372" y="14157"/>
                    <a:pt x="13369" y="14161"/>
                    <a:pt x="13364" y="14161"/>
                  </a:cubicBezTo>
                  <a:cubicBezTo>
                    <a:pt x="13360" y="14161"/>
                    <a:pt x="13356" y="14157"/>
                    <a:pt x="13356" y="14153"/>
                  </a:cubicBezTo>
                  <a:close/>
                  <a:moveTo>
                    <a:pt x="13356" y="14121"/>
                  </a:moveTo>
                  <a:lnTo>
                    <a:pt x="13356" y="14121"/>
                  </a:lnTo>
                  <a:cubicBezTo>
                    <a:pt x="13356" y="14116"/>
                    <a:pt x="13360" y="14113"/>
                    <a:pt x="13364" y="14113"/>
                  </a:cubicBezTo>
                  <a:cubicBezTo>
                    <a:pt x="13369" y="14113"/>
                    <a:pt x="13372" y="14116"/>
                    <a:pt x="13372" y="14121"/>
                  </a:cubicBezTo>
                  <a:lnTo>
                    <a:pt x="13372" y="14121"/>
                  </a:lnTo>
                  <a:cubicBezTo>
                    <a:pt x="13372" y="14125"/>
                    <a:pt x="13369" y="14129"/>
                    <a:pt x="13364" y="14129"/>
                  </a:cubicBezTo>
                  <a:cubicBezTo>
                    <a:pt x="13360" y="14129"/>
                    <a:pt x="13356" y="14125"/>
                    <a:pt x="13356" y="14121"/>
                  </a:cubicBezTo>
                  <a:close/>
                  <a:moveTo>
                    <a:pt x="13356" y="14089"/>
                  </a:moveTo>
                  <a:lnTo>
                    <a:pt x="13356" y="14089"/>
                  </a:lnTo>
                  <a:cubicBezTo>
                    <a:pt x="13356" y="14084"/>
                    <a:pt x="13360" y="14081"/>
                    <a:pt x="13364" y="14081"/>
                  </a:cubicBezTo>
                  <a:cubicBezTo>
                    <a:pt x="13369" y="14081"/>
                    <a:pt x="13372" y="14084"/>
                    <a:pt x="13372" y="14089"/>
                  </a:cubicBezTo>
                  <a:lnTo>
                    <a:pt x="13372" y="14089"/>
                  </a:lnTo>
                  <a:cubicBezTo>
                    <a:pt x="13372" y="14093"/>
                    <a:pt x="13369" y="14097"/>
                    <a:pt x="13364" y="14097"/>
                  </a:cubicBezTo>
                  <a:cubicBezTo>
                    <a:pt x="13360" y="14097"/>
                    <a:pt x="13356" y="14093"/>
                    <a:pt x="13356" y="14089"/>
                  </a:cubicBezTo>
                  <a:close/>
                  <a:moveTo>
                    <a:pt x="13356" y="14057"/>
                  </a:moveTo>
                  <a:lnTo>
                    <a:pt x="13356" y="14057"/>
                  </a:lnTo>
                  <a:cubicBezTo>
                    <a:pt x="13356" y="14052"/>
                    <a:pt x="13360" y="14049"/>
                    <a:pt x="13364" y="14049"/>
                  </a:cubicBezTo>
                  <a:cubicBezTo>
                    <a:pt x="13369" y="14049"/>
                    <a:pt x="13372" y="14052"/>
                    <a:pt x="13372" y="14057"/>
                  </a:cubicBezTo>
                  <a:lnTo>
                    <a:pt x="13372" y="14057"/>
                  </a:lnTo>
                  <a:cubicBezTo>
                    <a:pt x="13372" y="14061"/>
                    <a:pt x="13369" y="14065"/>
                    <a:pt x="13364" y="14065"/>
                  </a:cubicBezTo>
                  <a:cubicBezTo>
                    <a:pt x="13360" y="14065"/>
                    <a:pt x="13356" y="14061"/>
                    <a:pt x="13356" y="14057"/>
                  </a:cubicBezTo>
                  <a:close/>
                  <a:moveTo>
                    <a:pt x="13356" y="14025"/>
                  </a:moveTo>
                  <a:lnTo>
                    <a:pt x="13356" y="14025"/>
                  </a:lnTo>
                  <a:cubicBezTo>
                    <a:pt x="13356" y="14020"/>
                    <a:pt x="13360" y="14017"/>
                    <a:pt x="13364" y="14017"/>
                  </a:cubicBezTo>
                  <a:cubicBezTo>
                    <a:pt x="13369" y="14017"/>
                    <a:pt x="13372" y="14020"/>
                    <a:pt x="13372" y="14025"/>
                  </a:cubicBezTo>
                  <a:lnTo>
                    <a:pt x="13372" y="14025"/>
                  </a:lnTo>
                  <a:cubicBezTo>
                    <a:pt x="13372" y="14029"/>
                    <a:pt x="13369" y="14033"/>
                    <a:pt x="13364" y="14033"/>
                  </a:cubicBezTo>
                  <a:cubicBezTo>
                    <a:pt x="13360" y="14033"/>
                    <a:pt x="13356" y="14029"/>
                    <a:pt x="13356" y="14025"/>
                  </a:cubicBezTo>
                  <a:close/>
                  <a:moveTo>
                    <a:pt x="13356" y="13993"/>
                  </a:moveTo>
                  <a:lnTo>
                    <a:pt x="13356" y="13993"/>
                  </a:lnTo>
                  <a:cubicBezTo>
                    <a:pt x="13356" y="13988"/>
                    <a:pt x="13360" y="13985"/>
                    <a:pt x="13364" y="13985"/>
                  </a:cubicBezTo>
                  <a:cubicBezTo>
                    <a:pt x="13369" y="13985"/>
                    <a:pt x="13372" y="13988"/>
                    <a:pt x="13372" y="13993"/>
                  </a:cubicBezTo>
                  <a:lnTo>
                    <a:pt x="13372" y="13993"/>
                  </a:lnTo>
                  <a:cubicBezTo>
                    <a:pt x="13372" y="13997"/>
                    <a:pt x="13369" y="14001"/>
                    <a:pt x="13364" y="14001"/>
                  </a:cubicBezTo>
                  <a:cubicBezTo>
                    <a:pt x="13360" y="14001"/>
                    <a:pt x="13356" y="13997"/>
                    <a:pt x="13356" y="13993"/>
                  </a:cubicBezTo>
                  <a:close/>
                  <a:moveTo>
                    <a:pt x="13356" y="13961"/>
                  </a:moveTo>
                  <a:lnTo>
                    <a:pt x="13356" y="13961"/>
                  </a:lnTo>
                  <a:cubicBezTo>
                    <a:pt x="13356" y="13956"/>
                    <a:pt x="13360" y="13953"/>
                    <a:pt x="13364" y="13953"/>
                  </a:cubicBezTo>
                  <a:cubicBezTo>
                    <a:pt x="13369" y="13953"/>
                    <a:pt x="13372" y="13956"/>
                    <a:pt x="13372" y="13961"/>
                  </a:cubicBezTo>
                  <a:lnTo>
                    <a:pt x="13372" y="13961"/>
                  </a:lnTo>
                  <a:cubicBezTo>
                    <a:pt x="13372" y="13965"/>
                    <a:pt x="13369" y="13969"/>
                    <a:pt x="13364" y="13969"/>
                  </a:cubicBezTo>
                  <a:cubicBezTo>
                    <a:pt x="13360" y="13969"/>
                    <a:pt x="13356" y="13965"/>
                    <a:pt x="13356" y="13961"/>
                  </a:cubicBezTo>
                  <a:close/>
                  <a:moveTo>
                    <a:pt x="13356" y="13929"/>
                  </a:moveTo>
                  <a:lnTo>
                    <a:pt x="13356" y="13929"/>
                  </a:lnTo>
                  <a:cubicBezTo>
                    <a:pt x="13356" y="13924"/>
                    <a:pt x="13360" y="13921"/>
                    <a:pt x="13364" y="13921"/>
                  </a:cubicBezTo>
                  <a:cubicBezTo>
                    <a:pt x="13369" y="13921"/>
                    <a:pt x="13372" y="13924"/>
                    <a:pt x="13372" y="13929"/>
                  </a:cubicBezTo>
                  <a:lnTo>
                    <a:pt x="13372" y="13929"/>
                  </a:lnTo>
                  <a:cubicBezTo>
                    <a:pt x="13372" y="13933"/>
                    <a:pt x="13369" y="13937"/>
                    <a:pt x="13364" y="13937"/>
                  </a:cubicBezTo>
                  <a:cubicBezTo>
                    <a:pt x="13360" y="13937"/>
                    <a:pt x="13356" y="13933"/>
                    <a:pt x="13356" y="13929"/>
                  </a:cubicBezTo>
                  <a:close/>
                  <a:moveTo>
                    <a:pt x="13356" y="13897"/>
                  </a:moveTo>
                  <a:lnTo>
                    <a:pt x="13356" y="13897"/>
                  </a:lnTo>
                  <a:cubicBezTo>
                    <a:pt x="13356" y="13892"/>
                    <a:pt x="13360" y="13889"/>
                    <a:pt x="13364" y="13889"/>
                  </a:cubicBezTo>
                  <a:cubicBezTo>
                    <a:pt x="13369" y="13889"/>
                    <a:pt x="13372" y="13892"/>
                    <a:pt x="13372" y="13897"/>
                  </a:cubicBezTo>
                  <a:lnTo>
                    <a:pt x="13372" y="13897"/>
                  </a:lnTo>
                  <a:cubicBezTo>
                    <a:pt x="13372" y="13901"/>
                    <a:pt x="13369" y="13905"/>
                    <a:pt x="13364" y="13905"/>
                  </a:cubicBezTo>
                  <a:cubicBezTo>
                    <a:pt x="13360" y="13905"/>
                    <a:pt x="13356" y="13901"/>
                    <a:pt x="13356" y="13897"/>
                  </a:cubicBezTo>
                  <a:close/>
                  <a:moveTo>
                    <a:pt x="13356" y="13865"/>
                  </a:moveTo>
                  <a:lnTo>
                    <a:pt x="13356" y="13865"/>
                  </a:lnTo>
                  <a:cubicBezTo>
                    <a:pt x="13356" y="13860"/>
                    <a:pt x="13360" y="13857"/>
                    <a:pt x="13364" y="13857"/>
                  </a:cubicBezTo>
                  <a:cubicBezTo>
                    <a:pt x="13369" y="13857"/>
                    <a:pt x="13372" y="13860"/>
                    <a:pt x="13372" y="13865"/>
                  </a:cubicBezTo>
                  <a:lnTo>
                    <a:pt x="13372" y="13865"/>
                  </a:lnTo>
                  <a:cubicBezTo>
                    <a:pt x="13372" y="13869"/>
                    <a:pt x="13369" y="13873"/>
                    <a:pt x="13364" y="13873"/>
                  </a:cubicBezTo>
                  <a:cubicBezTo>
                    <a:pt x="13360" y="13873"/>
                    <a:pt x="13356" y="13869"/>
                    <a:pt x="13356" y="13865"/>
                  </a:cubicBezTo>
                  <a:close/>
                  <a:moveTo>
                    <a:pt x="13356" y="13833"/>
                  </a:moveTo>
                  <a:lnTo>
                    <a:pt x="13356" y="13833"/>
                  </a:lnTo>
                  <a:cubicBezTo>
                    <a:pt x="13356" y="13828"/>
                    <a:pt x="13360" y="13825"/>
                    <a:pt x="13364" y="13825"/>
                  </a:cubicBezTo>
                  <a:cubicBezTo>
                    <a:pt x="13369" y="13825"/>
                    <a:pt x="13372" y="13828"/>
                    <a:pt x="13372" y="13833"/>
                  </a:cubicBezTo>
                  <a:lnTo>
                    <a:pt x="13372" y="13833"/>
                  </a:lnTo>
                  <a:cubicBezTo>
                    <a:pt x="13372" y="13837"/>
                    <a:pt x="13369" y="13841"/>
                    <a:pt x="13364" y="13841"/>
                  </a:cubicBezTo>
                  <a:cubicBezTo>
                    <a:pt x="13360" y="13841"/>
                    <a:pt x="13356" y="13837"/>
                    <a:pt x="13356" y="13833"/>
                  </a:cubicBezTo>
                  <a:close/>
                  <a:moveTo>
                    <a:pt x="13356" y="13801"/>
                  </a:moveTo>
                  <a:lnTo>
                    <a:pt x="13356" y="13801"/>
                  </a:lnTo>
                  <a:cubicBezTo>
                    <a:pt x="13356" y="13796"/>
                    <a:pt x="13360" y="13793"/>
                    <a:pt x="13364" y="13793"/>
                  </a:cubicBezTo>
                  <a:cubicBezTo>
                    <a:pt x="13369" y="13793"/>
                    <a:pt x="13372" y="13796"/>
                    <a:pt x="13372" y="13801"/>
                  </a:cubicBezTo>
                  <a:lnTo>
                    <a:pt x="13372" y="13801"/>
                  </a:lnTo>
                  <a:cubicBezTo>
                    <a:pt x="13372" y="13805"/>
                    <a:pt x="13369" y="13809"/>
                    <a:pt x="13364" y="13809"/>
                  </a:cubicBezTo>
                  <a:cubicBezTo>
                    <a:pt x="13360" y="13809"/>
                    <a:pt x="13356" y="13805"/>
                    <a:pt x="13356" y="13801"/>
                  </a:cubicBezTo>
                  <a:close/>
                  <a:moveTo>
                    <a:pt x="13356" y="13769"/>
                  </a:moveTo>
                  <a:lnTo>
                    <a:pt x="13356" y="13769"/>
                  </a:lnTo>
                  <a:cubicBezTo>
                    <a:pt x="13356" y="13764"/>
                    <a:pt x="13360" y="13761"/>
                    <a:pt x="13364" y="13761"/>
                  </a:cubicBezTo>
                  <a:cubicBezTo>
                    <a:pt x="13369" y="13761"/>
                    <a:pt x="13372" y="13764"/>
                    <a:pt x="13372" y="13769"/>
                  </a:cubicBezTo>
                  <a:lnTo>
                    <a:pt x="13372" y="13769"/>
                  </a:lnTo>
                  <a:cubicBezTo>
                    <a:pt x="13372" y="13773"/>
                    <a:pt x="13369" y="13777"/>
                    <a:pt x="13364" y="13777"/>
                  </a:cubicBezTo>
                  <a:cubicBezTo>
                    <a:pt x="13360" y="13777"/>
                    <a:pt x="13356" y="13773"/>
                    <a:pt x="13356" y="13769"/>
                  </a:cubicBezTo>
                  <a:close/>
                  <a:moveTo>
                    <a:pt x="13356" y="13737"/>
                  </a:moveTo>
                  <a:lnTo>
                    <a:pt x="13356" y="13737"/>
                  </a:lnTo>
                  <a:cubicBezTo>
                    <a:pt x="13356" y="13732"/>
                    <a:pt x="13360" y="13729"/>
                    <a:pt x="13364" y="13729"/>
                  </a:cubicBezTo>
                  <a:cubicBezTo>
                    <a:pt x="13369" y="13729"/>
                    <a:pt x="13372" y="13732"/>
                    <a:pt x="13372" y="13737"/>
                  </a:cubicBezTo>
                  <a:lnTo>
                    <a:pt x="13372" y="13737"/>
                  </a:lnTo>
                  <a:cubicBezTo>
                    <a:pt x="13372" y="13741"/>
                    <a:pt x="13369" y="13745"/>
                    <a:pt x="13364" y="13745"/>
                  </a:cubicBezTo>
                  <a:cubicBezTo>
                    <a:pt x="13360" y="13745"/>
                    <a:pt x="13356" y="13741"/>
                    <a:pt x="13356" y="13737"/>
                  </a:cubicBezTo>
                  <a:close/>
                  <a:moveTo>
                    <a:pt x="13356" y="13705"/>
                  </a:moveTo>
                  <a:lnTo>
                    <a:pt x="13356" y="13705"/>
                  </a:lnTo>
                  <a:cubicBezTo>
                    <a:pt x="13356" y="13700"/>
                    <a:pt x="13360" y="13697"/>
                    <a:pt x="13364" y="13697"/>
                  </a:cubicBezTo>
                  <a:cubicBezTo>
                    <a:pt x="13369" y="13697"/>
                    <a:pt x="13372" y="13700"/>
                    <a:pt x="13372" y="13705"/>
                  </a:cubicBezTo>
                  <a:lnTo>
                    <a:pt x="13372" y="13705"/>
                  </a:lnTo>
                  <a:cubicBezTo>
                    <a:pt x="13372" y="13709"/>
                    <a:pt x="13369" y="13713"/>
                    <a:pt x="13364" y="13713"/>
                  </a:cubicBezTo>
                  <a:cubicBezTo>
                    <a:pt x="13360" y="13713"/>
                    <a:pt x="13356" y="13709"/>
                    <a:pt x="13356" y="13705"/>
                  </a:cubicBezTo>
                  <a:close/>
                  <a:moveTo>
                    <a:pt x="13356" y="13673"/>
                  </a:moveTo>
                  <a:lnTo>
                    <a:pt x="13356" y="13673"/>
                  </a:lnTo>
                  <a:cubicBezTo>
                    <a:pt x="13356" y="13668"/>
                    <a:pt x="13360" y="13665"/>
                    <a:pt x="13364" y="13665"/>
                  </a:cubicBezTo>
                  <a:cubicBezTo>
                    <a:pt x="13369" y="13665"/>
                    <a:pt x="13372" y="13668"/>
                    <a:pt x="13372" y="13673"/>
                  </a:cubicBezTo>
                  <a:lnTo>
                    <a:pt x="13372" y="13673"/>
                  </a:lnTo>
                  <a:cubicBezTo>
                    <a:pt x="13372" y="13677"/>
                    <a:pt x="13369" y="13681"/>
                    <a:pt x="13364" y="13681"/>
                  </a:cubicBezTo>
                  <a:cubicBezTo>
                    <a:pt x="13360" y="13681"/>
                    <a:pt x="13356" y="13677"/>
                    <a:pt x="13356" y="13673"/>
                  </a:cubicBezTo>
                  <a:close/>
                  <a:moveTo>
                    <a:pt x="13356" y="13641"/>
                  </a:moveTo>
                  <a:lnTo>
                    <a:pt x="13356" y="13641"/>
                  </a:lnTo>
                  <a:cubicBezTo>
                    <a:pt x="13356" y="13636"/>
                    <a:pt x="13360" y="13633"/>
                    <a:pt x="13364" y="13633"/>
                  </a:cubicBezTo>
                  <a:cubicBezTo>
                    <a:pt x="13369" y="13633"/>
                    <a:pt x="13372" y="13636"/>
                    <a:pt x="13372" y="13641"/>
                  </a:cubicBezTo>
                  <a:lnTo>
                    <a:pt x="13372" y="13641"/>
                  </a:lnTo>
                  <a:cubicBezTo>
                    <a:pt x="13372" y="13645"/>
                    <a:pt x="13369" y="13649"/>
                    <a:pt x="13364" y="13649"/>
                  </a:cubicBezTo>
                  <a:cubicBezTo>
                    <a:pt x="13360" y="13649"/>
                    <a:pt x="13356" y="13645"/>
                    <a:pt x="13356" y="13641"/>
                  </a:cubicBezTo>
                  <a:close/>
                  <a:moveTo>
                    <a:pt x="13356" y="13609"/>
                  </a:moveTo>
                  <a:lnTo>
                    <a:pt x="13356" y="13608"/>
                  </a:lnTo>
                  <a:cubicBezTo>
                    <a:pt x="13356" y="13604"/>
                    <a:pt x="13360" y="13600"/>
                    <a:pt x="13364" y="13600"/>
                  </a:cubicBezTo>
                  <a:cubicBezTo>
                    <a:pt x="13369" y="13600"/>
                    <a:pt x="13372" y="13604"/>
                    <a:pt x="13372" y="13608"/>
                  </a:cubicBezTo>
                  <a:lnTo>
                    <a:pt x="13372" y="13609"/>
                  </a:lnTo>
                  <a:cubicBezTo>
                    <a:pt x="13372" y="13613"/>
                    <a:pt x="13369" y="13617"/>
                    <a:pt x="13364" y="13617"/>
                  </a:cubicBezTo>
                  <a:cubicBezTo>
                    <a:pt x="13360" y="13617"/>
                    <a:pt x="13356" y="13613"/>
                    <a:pt x="13356" y="13609"/>
                  </a:cubicBezTo>
                  <a:close/>
                  <a:moveTo>
                    <a:pt x="13356" y="13576"/>
                  </a:moveTo>
                  <a:lnTo>
                    <a:pt x="13356" y="13576"/>
                  </a:lnTo>
                  <a:cubicBezTo>
                    <a:pt x="13356" y="13572"/>
                    <a:pt x="13360" y="13568"/>
                    <a:pt x="13364" y="13568"/>
                  </a:cubicBezTo>
                  <a:cubicBezTo>
                    <a:pt x="13369" y="13568"/>
                    <a:pt x="13372" y="13572"/>
                    <a:pt x="13372" y="13576"/>
                  </a:cubicBezTo>
                  <a:lnTo>
                    <a:pt x="13372" y="13576"/>
                  </a:lnTo>
                  <a:cubicBezTo>
                    <a:pt x="13372" y="13581"/>
                    <a:pt x="13369" y="13584"/>
                    <a:pt x="13364" y="13584"/>
                  </a:cubicBezTo>
                  <a:cubicBezTo>
                    <a:pt x="13360" y="13584"/>
                    <a:pt x="13356" y="13581"/>
                    <a:pt x="13356" y="13576"/>
                  </a:cubicBezTo>
                  <a:close/>
                  <a:moveTo>
                    <a:pt x="13356" y="13544"/>
                  </a:moveTo>
                  <a:lnTo>
                    <a:pt x="13356" y="13544"/>
                  </a:lnTo>
                  <a:cubicBezTo>
                    <a:pt x="13356" y="13540"/>
                    <a:pt x="13360" y="13536"/>
                    <a:pt x="13364" y="13536"/>
                  </a:cubicBezTo>
                  <a:cubicBezTo>
                    <a:pt x="13369" y="13536"/>
                    <a:pt x="13372" y="13540"/>
                    <a:pt x="13372" y="13544"/>
                  </a:cubicBezTo>
                  <a:lnTo>
                    <a:pt x="13372" y="13544"/>
                  </a:lnTo>
                  <a:cubicBezTo>
                    <a:pt x="13372" y="13549"/>
                    <a:pt x="13369" y="13552"/>
                    <a:pt x="13364" y="13552"/>
                  </a:cubicBezTo>
                  <a:cubicBezTo>
                    <a:pt x="13360" y="13552"/>
                    <a:pt x="13356" y="13549"/>
                    <a:pt x="13356" y="13544"/>
                  </a:cubicBezTo>
                  <a:close/>
                  <a:moveTo>
                    <a:pt x="13356" y="13512"/>
                  </a:moveTo>
                  <a:lnTo>
                    <a:pt x="13356" y="13512"/>
                  </a:lnTo>
                  <a:cubicBezTo>
                    <a:pt x="13356" y="13508"/>
                    <a:pt x="13360" y="13504"/>
                    <a:pt x="13364" y="13504"/>
                  </a:cubicBezTo>
                  <a:cubicBezTo>
                    <a:pt x="13369" y="13504"/>
                    <a:pt x="13372" y="13508"/>
                    <a:pt x="13372" y="13512"/>
                  </a:cubicBezTo>
                  <a:lnTo>
                    <a:pt x="13372" y="13512"/>
                  </a:lnTo>
                  <a:cubicBezTo>
                    <a:pt x="13372" y="13517"/>
                    <a:pt x="13369" y="13520"/>
                    <a:pt x="13364" y="13520"/>
                  </a:cubicBezTo>
                  <a:cubicBezTo>
                    <a:pt x="13360" y="13520"/>
                    <a:pt x="13356" y="13517"/>
                    <a:pt x="13356" y="13512"/>
                  </a:cubicBezTo>
                  <a:close/>
                  <a:moveTo>
                    <a:pt x="13356" y="13480"/>
                  </a:moveTo>
                  <a:lnTo>
                    <a:pt x="13356" y="13480"/>
                  </a:lnTo>
                  <a:cubicBezTo>
                    <a:pt x="13356" y="13476"/>
                    <a:pt x="13360" y="13472"/>
                    <a:pt x="13364" y="13472"/>
                  </a:cubicBezTo>
                  <a:cubicBezTo>
                    <a:pt x="13369" y="13472"/>
                    <a:pt x="13372" y="13476"/>
                    <a:pt x="13372" y="13480"/>
                  </a:cubicBezTo>
                  <a:lnTo>
                    <a:pt x="13372" y="13480"/>
                  </a:lnTo>
                  <a:cubicBezTo>
                    <a:pt x="13372" y="13485"/>
                    <a:pt x="13369" y="13488"/>
                    <a:pt x="13364" y="13488"/>
                  </a:cubicBezTo>
                  <a:cubicBezTo>
                    <a:pt x="13360" y="13488"/>
                    <a:pt x="13356" y="13485"/>
                    <a:pt x="13356" y="13480"/>
                  </a:cubicBezTo>
                  <a:close/>
                  <a:moveTo>
                    <a:pt x="13356" y="13448"/>
                  </a:moveTo>
                  <a:lnTo>
                    <a:pt x="13356" y="13448"/>
                  </a:lnTo>
                  <a:cubicBezTo>
                    <a:pt x="13356" y="13444"/>
                    <a:pt x="13360" y="13440"/>
                    <a:pt x="13364" y="13440"/>
                  </a:cubicBezTo>
                  <a:cubicBezTo>
                    <a:pt x="13369" y="13440"/>
                    <a:pt x="13372" y="13444"/>
                    <a:pt x="13372" y="13448"/>
                  </a:cubicBezTo>
                  <a:lnTo>
                    <a:pt x="13372" y="13448"/>
                  </a:lnTo>
                  <a:cubicBezTo>
                    <a:pt x="13372" y="13453"/>
                    <a:pt x="13369" y="13456"/>
                    <a:pt x="13364" y="13456"/>
                  </a:cubicBezTo>
                  <a:cubicBezTo>
                    <a:pt x="13360" y="13456"/>
                    <a:pt x="13356" y="13453"/>
                    <a:pt x="13356" y="13448"/>
                  </a:cubicBezTo>
                  <a:close/>
                  <a:moveTo>
                    <a:pt x="13356" y="13416"/>
                  </a:moveTo>
                  <a:lnTo>
                    <a:pt x="13356" y="13416"/>
                  </a:lnTo>
                  <a:cubicBezTo>
                    <a:pt x="13356" y="13412"/>
                    <a:pt x="13360" y="13408"/>
                    <a:pt x="13364" y="13408"/>
                  </a:cubicBezTo>
                  <a:cubicBezTo>
                    <a:pt x="13369" y="13408"/>
                    <a:pt x="13372" y="13412"/>
                    <a:pt x="13372" y="13416"/>
                  </a:cubicBezTo>
                  <a:lnTo>
                    <a:pt x="13372" y="13416"/>
                  </a:lnTo>
                  <a:cubicBezTo>
                    <a:pt x="13372" y="13421"/>
                    <a:pt x="13369" y="13424"/>
                    <a:pt x="13364" y="13424"/>
                  </a:cubicBezTo>
                  <a:cubicBezTo>
                    <a:pt x="13360" y="13424"/>
                    <a:pt x="13356" y="13421"/>
                    <a:pt x="13356" y="13416"/>
                  </a:cubicBezTo>
                  <a:close/>
                  <a:moveTo>
                    <a:pt x="13356" y="13384"/>
                  </a:moveTo>
                  <a:lnTo>
                    <a:pt x="13356" y="13384"/>
                  </a:lnTo>
                  <a:cubicBezTo>
                    <a:pt x="13356" y="13380"/>
                    <a:pt x="13360" y="13376"/>
                    <a:pt x="13364" y="13376"/>
                  </a:cubicBezTo>
                  <a:cubicBezTo>
                    <a:pt x="13369" y="13376"/>
                    <a:pt x="13372" y="13380"/>
                    <a:pt x="13372" y="13384"/>
                  </a:cubicBezTo>
                  <a:lnTo>
                    <a:pt x="13372" y="13384"/>
                  </a:lnTo>
                  <a:cubicBezTo>
                    <a:pt x="13372" y="13389"/>
                    <a:pt x="13369" y="13392"/>
                    <a:pt x="13364" y="13392"/>
                  </a:cubicBezTo>
                  <a:cubicBezTo>
                    <a:pt x="13360" y="13392"/>
                    <a:pt x="13356" y="13389"/>
                    <a:pt x="13356" y="13384"/>
                  </a:cubicBezTo>
                  <a:close/>
                  <a:moveTo>
                    <a:pt x="13356" y="13352"/>
                  </a:moveTo>
                  <a:lnTo>
                    <a:pt x="13356" y="13352"/>
                  </a:lnTo>
                  <a:cubicBezTo>
                    <a:pt x="13356" y="13348"/>
                    <a:pt x="13360" y="13344"/>
                    <a:pt x="13364" y="13344"/>
                  </a:cubicBezTo>
                  <a:cubicBezTo>
                    <a:pt x="13369" y="13344"/>
                    <a:pt x="13372" y="13348"/>
                    <a:pt x="13372" y="13352"/>
                  </a:cubicBezTo>
                  <a:lnTo>
                    <a:pt x="13372" y="13352"/>
                  </a:lnTo>
                  <a:cubicBezTo>
                    <a:pt x="13372" y="13357"/>
                    <a:pt x="13369" y="13360"/>
                    <a:pt x="13364" y="13360"/>
                  </a:cubicBezTo>
                  <a:cubicBezTo>
                    <a:pt x="13360" y="13360"/>
                    <a:pt x="13356" y="13357"/>
                    <a:pt x="13356" y="13352"/>
                  </a:cubicBezTo>
                  <a:close/>
                  <a:moveTo>
                    <a:pt x="13356" y="13320"/>
                  </a:moveTo>
                  <a:lnTo>
                    <a:pt x="13356" y="13320"/>
                  </a:lnTo>
                  <a:cubicBezTo>
                    <a:pt x="13356" y="13316"/>
                    <a:pt x="13360" y="13312"/>
                    <a:pt x="13364" y="13312"/>
                  </a:cubicBezTo>
                  <a:cubicBezTo>
                    <a:pt x="13369" y="13312"/>
                    <a:pt x="13372" y="13316"/>
                    <a:pt x="13372" y="13320"/>
                  </a:cubicBezTo>
                  <a:lnTo>
                    <a:pt x="13372" y="13320"/>
                  </a:lnTo>
                  <a:cubicBezTo>
                    <a:pt x="13372" y="13325"/>
                    <a:pt x="13369" y="13328"/>
                    <a:pt x="13364" y="13328"/>
                  </a:cubicBezTo>
                  <a:cubicBezTo>
                    <a:pt x="13360" y="13328"/>
                    <a:pt x="13356" y="13325"/>
                    <a:pt x="13356" y="13320"/>
                  </a:cubicBezTo>
                  <a:close/>
                  <a:moveTo>
                    <a:pt x="13356" y="13288"/>
                  </a:moveTo>
                  <a:lnTo>
                    <a:pt x="13356" y="13288"/>
                  </a:lnTo>
                  <a:cubicBezTo>
                    <a:pt x="13356" y="13284"/>
                    <a:pt x="13360" y="13280"/>
                    <a:pt x="13364" y="13280"/>
                  </a:cubicBezTo>
                  <a:cubicBezTo>
                    <a:pt x="13369" y="13280"/>
                    <a:pt x="13372" y="13284"/>
                    <a:pt x="13372" y="13288"/>
                  </a:cubicBezTo>
                  <a:lnTo>
                    <a:pt x="13372" y="13288"/>
                  </a:lnTo>
                  <a:cubicBezTo>
                    <a:pt x="13372" y="13293"/>
                    <a:pt x="13369" y="13296"/>
                    <a:pt x="13364" y="13296"/>
                  </a:cubicBezTo>
                  <a:cubicBezTo>
                    <a:pt x="13360" y="13296"/>
                    <a:pt x="13356" y="13293"/>
                    <a:pt x="13356" y="13288"/>
                  </a:cubicBezTo>
                  <a:close/>
                  <a:moveTo>
                    <a:pt x="13356" y="13256"/>
                  </a:moveTo>
                  <a:lnTo>
                    <a:pt x="13356" y="13256"/>
                  </a:lnTo>
                  <a:cubicBezTo>
                    <a:pt x="13356" y="13252"/>
                    <a:pt x="13360" y="13248"/>
                    <a:pt x="13364" y="13248"/>
                  </a:cubicBezTo>
                  <a:cubicBezTo>
                    <a:pt x="13369" y="13248"/>
                    <a:pt x="13372" y="13252"/>
                    <a:pt x="13372" y="13256"/>
                  </a:cubicBezTo>
                  <a:lnTo>
                    <a:pt x="13372" y="13256"/>
                  </a:lnTo>
                  <a:cubicBezTo>
                    <a:pt x="13372" y="13261"/>
                    <a:pt x="13369" y="13264"/>
                    <a:pt x="13364" y="13264"/>
                  </a:cubicBezTo>
                  <a:cubicBezTo>
                    <a:pt x="13360" y="13264"/>
                    <a:pt x="13356" y="13261"/>
                    <a:pt x="13356" y="13256"/>
                  </a:cubicBezTo>
                  <a:close/>
                  <a:moveTo>
                    <a:pt x="13356" y="13224"/>
                  </a:moveTo>
                  <a:lnTo>
                    <a:pt x="13356" y="13224"/>
                  </a:lnTo>
                  <a:cubicBezTo>
                    <a:pt x="13356" y="13220"/>
                    <a:pt x="13360" y="13216"/>
                    <a:pt x="13364" y="13216"/>
                  </a:cubicBezTo>
                  <a:cubicBezTo>
                    <a:pt x="13369" y="13216"/>
                    <a:pt x="13372" y="13220"/>
                    <a:pt x="13372" y="13224"/>
                  </a:cubicBezTo>
                  <a:lnTo>
                    <a:pt x="13372" y="13224"/>
                  </a:lnTo>
                  <a:cubicBezTo>
                    <a:pt x="13372" y="13229"/>
                    <a:pt x="13369" y="13232"/>
                    <a:pt x="13364" y="13232"/>
                  </a:cubicBezTo>
                  <a:cubicBezTo>
                    <a:pt x="13360" y="13232"/>
                    <a:pt x="13356" y="13229"/>
                    <a:pt x="13356" y="13224"/>
                  </a:cubicBezTo>
                  <a:close/>
                  <a:moveTo>
                    <a:pt x="13356" y="13192"/>
                  </a:moveTo>
                  <a:lnTo>
                    <a:pt x="13356" y="13192"/>
                  </a:lnTo>
                  <a:cubicBezTo>
                    <a:pt x="13356" y="13188"/>
                    <a:pt x="13360" y="13184"/>
                    <a:pt x="13364" y="13184"/>
                  </a:cubicBezTo>
                  <a:cubicBezTo>
                    <a:pt x="13369" y="13184"/>
                    <a:pt x="13372" y="13188"/>
                    <a:pt x="13372" y="13192"/>
                  </a:cubicBezTo>
                  <a:lnTo>
                    <a:pt x="13372" y="13192"/>
                  </a:lnTo>
                  <a:cubicBezTo>
                    <a:pt x="13372" y="13197"/>
                    <a:pt x="13369" y="13200"/>
                    <a:pt x="13364" y="13200"/>
                  </a:cubicBezTo>
                  <a:cubicBezTo>
                    <a:pt x="13360" y="13200"/>
                    <a:pt x="13356" y="13197"/>
                    <a:pt x="13356" y="13192"/>
                  </a:cubicBezTo>
                  <a:close/>
                  <a:moveTo>
                    <a:pt x="13356" y="13160"/>
                  </a:moveTo>
                  <a:lnTo>
                    <a:pt x="13356" y="13160"/>
                  </a:lnTo>
                  <a:cubicBezTo>
                    <a:pt x="13356" y="13156"/>
                    <a:pt x="13360" y="13152"/>
                    <a:pt x="13364" y="13152"/>
                  </a:cubicBezTo>
                  <a:cubicBezTo>
                    <a:pt x="13369" y="13152"/>
                    <a:pt x="13372" y="13156"/>
                    <a:pt x="13372" y="13160"/>
                  </a:cubicBezTo>
                  <a:lnTo>
                    <a:pt x="13372" y="13160"/>
                  </a:lnTo>
                  <a:cubicBezTo>
                    <a:pt x="13372" y="13165"/>
                    <a:pt x="13369" y="13168"/>
                    <a:pt x="13364" y="13168"/>
                  </a:cubicBezTo>
                  <a:cubicBezTo>
                    <a:pt x="13360" y="13168"/>
                    <a:pt x="13356" y="13165"/>
                    <a:pt x="13356" y="13160"/>
                  </a:cubicBezTo>
                  <a:close/>
                  <a:moveTo>
                    <a:pt x="13356" y="13128"/>
                  </a:moveTo>
                  <a:lnTo>
                    <a:pt x="13356" y="13128"/>
                  </a:lnTo>
                  <a:cubicBezTo>
                    <a:pt x="13356" y="13124"/>
                    <a:pt x="13360" y="13120"/>
                    <a:pt x="13364" y="13120"/>
                  </a:cubicBezTo>
                  <a:cubicBezTo>
                    <a:pt x="13369" y="13120"/>
                    <a:pt x="13372" y="13124"/>
                    <a:pt x="13372" y="13128"/>
                  </a:cubicBezTo>
                  <a:lnTo>
                    <a:pt x="13372" y="13128"/>
                  </a:lnTo>
                  <a:cubicBezTo>
                    <a:pt x="13372" y="13133"/>
                    <a:pt x="13369" y="13136"/>
                    <a:pt x="13364" y="13136"/>
                  </a:cubicBezTo>
                  <a:cubicBezTo>
                    <a:pt x="13360" y="13136"/>
                    <a:pt x="13356" y="13133"/>
                    <a:pt x="13356" y="13128"/>
                  </a:cubicBezTo>
                  <a:close/>
                  <a:moveTo>
                    <a:pt x="13356" y="13096"/>
                  </a:moveTo>
                  <a:lnTo>
                    <a:pt x="13356" y="13096"/>
                  </a:lnTo>
                  <a:cubicBezTo>
                    <a:pt x="13356" y="13092"/>
                    <a:pt x="13360" y="13088"/>
                    <a:pt x="13364" y="13088"/>
                  </a:cubicBezTo>
                  <a:cubicBezTo>
                    <a:pt x="13369" y="13088"/>
                    <a:pt x="13372" y="13092"/>
                    <a:pt x="13372" y="13096"/>
                  </a:cubicBezTo>
                  <a:lnTo>
                    <a:pt x="13372" y="13096"/>
                  </a:lnTo>
                  <a:cubicBezTo>
                    <a:pt x="13372" y="13101"/>
                    <a:pt x="13369" y="13104"/>
                    <a:pt x="13364" y="13104"/>
                  </a:cubicBezTo>
                  <a:cubicBezTo>
                    <a:pt x="13360" y="13104"/>
                    <a:pt x="13356" y="13101"/>
                    <a:pt x="13356" y="13096"/>
                  </a:cubicBezTo>
                  <a:close/>
                  <a:moveTo>
                    <a:pt x="13356" y="13064"/>
                  </a:moveTo>
                  <a:lnTo>
                    <a:pt x="13356" y="13064"/>
                  </a:lnTo>
                  <a:cubicBezTo>
                    <a:pt x="13356" y="13060"/>
                    <a:pt x="13360" y="13056"/>
                    <a:pt x="13364" y="13056"/>
                  </a:cubicBezTo>
                  <a:cubicBezTo>
                    <a:pt x="13369" y="13056"/>
                    <a:pt x="13372" y="13060"/>
                    <a:pt x="13372" y="13064"/>
                  </a:cubicBezTo>
                  <a:lnTo>
                    <a:pt x="13372" y="13064"/>
                  </a:lnTo>
                  <a:cubicBezTo>
                    <a:pt x="13372" y="13069"/>
                    <a:pt x="13369" y="13072"/>
                    <a:pt x="13364" y="13072"/>
                  </a:cubicBezTo>
                  <a:cubicBezTo>
                    <a:pt x="13360" y="13072"/>
                    <a:pt x="13356" y="13069"/>
                    <a:pt x="13356" y="13064"/>
                  </a:cubicBezTo>
                  <a:close/>
                  <a:moveTo>
                    <a:pt x="13356" y="13032"/>
                  </a:moveTo>
                  <a:lnTo>
                    <a:pt x="13356" y="13032"/>
                  </a:lnTo>
                  <a:cubicBezTo>
                    <a:pt x="13356" y="13028"/>
                    <a:pt x="13360" y="13024"/>
                    <a:pt x="13364" y="13024"/>
                  </a:cubicBezTo>
                  <a:cubicBezTo>
                    <a:pt x="13369" y="13024"/>
                    <a:pt x="13372" y="13028"/>
                    <a:pt x="13372" y="13032"/>
                  </a:cubicBezTo>
                  <a:lnTo>
                    <a:pt x="13372" y="13032"/>
                  </a:lnTo>
                  <a:cubicBezTo>
                    <a:pt x="13372" y="13037"/>
                    <a:pt x="13369" y="13040"/>
                    <a:pt x="13364" y="13040"/>
                  </a:cubicBezTo>
                  <a:cubicBezTo>
                    <a:pt x="13360" y="13040"/>
                    <a:pt x="13356" y="13037"/>
                    <a:pt x="13356" y="13032"/>
                  </a:cubicBezTo>
                  <a:close/>
                  <a:moveTo>
                    <a:pt x="13356" y="13000"/>
                  </a:moveTo>
                  <a:lnTo>
                    <a:pt x="13356" y="13000"/>
                  </a:lnTo>
                  <a:cubicBezTo>
                    <a:pt x="13356" y="12996"/>
                    <a:pt x="13360" y="12992"/>
                    <a:pt x="13364" y="12992"/>
                  </a:cubicBezTo>
                  <a:cubicBezTo>
                    <a:pt x="13369" y="12992"/>
                    <a:pt x="13372" y="12996"/>
                    <a:pt x="13372" y="13000"/>
                  </a:cubicBezTo>
                  <a:lnTo>
                    <a:pt x="13372" y="13000"/>
                  </a:lnTo>
                  <a:cubicBezTo>
                    <a:pt x="13372" y="13005"/>
                    <a:pt x="13369" y="13008"/>
                    <a:pt x="13364" y="13008"/>
                  </a:cubicBezTo>
                  <a:cubicBezTo>
                    <a:pt x="13360" y="13008"/>
                    <a:pt x="13356" y="13005"/>
                    <a:pt x="13356" y="13000"/>
                  </a:cubicBezTo>
                  <a:close/>
                  <a:moveTo>
                    <a:pt x="13356" y="12968"/>
                  </a:moveTo>
                  <a:lnTo>
                    <a:pt x="13356" y="12968"/>
                  </a:lnTo>
                  <a:cubicBezTo>
                    <a:pt x="13356" y="12964"/>
                    <a:pt x="13360" y="12960"/>
                    <a:pt x="13364" y="12960"/>
                  </a:cubicBezTo>
                  <a:cubicBezTo>
                    <a:pt x="13369" y="12960"/>
                    <a:pt x="13372" y="12964"/>
                    <a:pt x="13372" y="12968"/>
                  </a:cubicBezTo>
                  <a:lnTo>
                    <a:pt x="13372" y="12968"/>
                  </a:lnTo>
                  <a:cubicBezTo>
                    <a:pt x="13372" y="12973"/>
                    <a:pt x="13369" y="12976"/>
                    <a:pt x="13364" y="12976"/>
                  </a:cubicBezTo>
                  <a:cubicBezTo>
                    <a:pt x="13360" y="12976"/>
                    <a:pt x="13356" y="12973"/>
                    <a:pt x="13356" y="12968"/>
                  </a:cubicBezTo>
                  <a:close/>
                  <a:moveTo>
                    <a:pt x="13356" y="12936"/>
                  </a:moveTo>
                  <a:lnTo>
                    <a:pt x="13356" y="12936"/>
                  </a:lnTo>
                  <a:cubicBezTo>
                    <a:pt x="13356" y="12932"/>
                    <a:pt x="13360" y="12928"/>
                    <a:pt x="13364" y="12928"/>
                  </a:cubicBezTo>
                  <a:cubicBezTo>
                    <a:pt x="13369" y="12928"/>
                    <a:pt x="13372" y="12932"/>
                    <a:pt x="13372" y="12936"/>
                  </a:cubicBezTo>
                  <a:lnTo>
                    <a:pt x="13372" y="12936"/>
                  </a:lnTo>
                  <a:cubicBezTo>
                    <a:pt x="13372" y="12941"/>
                    <a:pt x="13369" y="12944"/>
                    <a:pt x="13364" y="12944"/>
                  </a:cubicBezTo>
                  <a:cubicBezTo>
                    <a:pt x="13360" y="12944"/>
                    <a:pt x="13356" y="12941"/>
                    <a:pt x="13356" y="12936"/>
                  </a:cubicBezTo>
                  <a:close/>
                  <a:moveTo>
                    <a:pt x="13356" y="12904"/>
                  </a:moveTo>
                  <a:lnTo>
                    <a:pt x="13356" y="12904"/>
                  </a:lnTo>
                  <a:cubicBezTo>
                    <a:pt x="13356" y="12900"/>
                    <a:pt x="13360" y="12896"/>
                    <a:pt x="13364" y="12896"/>
                  </a:cubicBezTo>
                  <a:cubicBezTo>
                    <a:pt x="13369" y="12896"/>
                    <a:pt x="13372" y="12900"/>
                    <a:pt x="13372" y="12904"/>
                  </a:cubicBezTo>
                  <a:lnTo>
                    <a:pt x="13372" y="12904"/>
                  </a:lnTo>
                  <a:cubicBezTo>
                    <a:pt x="13372" y="12909"/>
                    <a:pt x="13369" y="12912"/>
                    <a:pt x="13364" y="12912"/>
                  </a:cubicBezTo>
                  <a:cubicBezTo>
                    <a:pt x="13360" y="12912"/>
                    <a:pt x="13356" y="12909"/>
                    <a:pt x="13356" y="12904"/>
                  </a:cubicBezTo>
                  <a:close/>
                  <a:moveTo>
                    <a:pt x="13356" y="12872"/>
                  </a:moveTo>
                  <a:lnTo>
                    <a:pt x="13356" y="12872"/>
                  </a:lnTo>
                  <a:cubicBezTo>
                    <a:pt x="13356" y="12868"/>
                    <a:pt x="13360" y="12864"/>
                    <a:pt x="13364" y="12864"/>
                  </a:cubicBezTo>
                  <a:cubicBezTo>
                    <a:pt x="13369" y="12864"/>
                    <a:pt x="13372" y="12868"/>
                    <a:pt x="13372" y="12872"/>
                  </a:cubicBezTo>
                  <a:lnTo>
                    <a:pt x="13372" y="12872"/>
                  </a:lnTo>
                  <a:cubicBezTo>
                    <a:pt x="13372" y="12877"/>
                    <a:pt x="13369" y="12880"/>
                    <a:pt x="13364" y="12880"/>
                  </a:cubicBezTo>
                  <a:cubicBezTo>
                    <a:pt x="13360" y="12880"/>
                    <a:pt x="13356" y="12877"/>
                    <a:pt x="13356" y="12872"/>
                  </a:cubicBezTo>
                  <a:close/>
                  <a:moveTo>
                    <a:pt x="13356" y="12840"/>
                  </a:moveTo>
                  <a:lnTo>
                    <a:pt x="13356" y="12840"/>
                  </a:lnTo>
                  <a:cubicBezTo>
                    <a:pt x="13356" y="12836"/>
                    <a:pt x="13360" y="12832"/>
                    <a:pt x="13364" y="12832"/>
                  </a:cubicBezTo>
                  <a:cubicBezTo>
                    <a:pt x="13369" y="12832"/>
                    <a:pt x="13372" y="12836"/>
                    <a:pt x="13372" y="12840"/>
                  </a:cubicBezTo>
                  <a:lnTo>
                    <a:pt x="13372" y="12840"/>
                  </a:lnTo>
                  <a:cubicBezTo>
                    <a:pt x="13372" y="12845"/>
                    <a:pt x="13369" y="12848"/>
                    <a:pt x="13364" y="12848"/>
                  </a:cubicBezTo>
                  <a:cubicBezTo>
                    <a:pt x="13360" y="12848"/>
                    <a:pt x="13356" y="12845"/>
                    <a:pt x="13356" y="12840"/>
                  </a:cubicBezTo>
                  <a:close/>
                  <a:moveTo>
                    <a:pt x="13356" y="12808"/>
                  </a:moveTo>
                  <a:lnTo>
                    <a:pt x="13356" y="12808"/>
                  </a:lnTo>
                  <a:cubicBezTo>
                    <a:pt x="13356" y="12804"/>
                    <a:pt x="13360" y="12800"/>
                    <a:pt x="13364" y="12800"/>
                  </a:cubicBezTo>
                  <a:cubicBezTo>
                    <a:pt x="13369" y="12800"/>
                    <a:pt x="13372" y="12804"/>
                    <a:pt x="13372" y="12808"/>
                  </a:cubicBezTo>
                  <a:lnTo>
                    <a:pt x="13372" y="12808"/>
                  </a:lnTo>
                  <a:cubicBezTo>
                    <a:pt x="13372" y="12812"/>
                    <a:pt x="13369" y="12816"/>
                    <a:pt x="13364" y="12816"/>
                  </a:cubicBezTo>
                  <a:cubicBezTo>
                    <a:pt x="13360" y="12816"/>
                    <a:pt x="13356" y="12812"/>
                    <a:pt x="13356" y="12808"/>
                  </a:cubicBezTo>
                  <a:close/>
                  <a:moveTo>
                    <a:pt x="13356" y="12776"/>
                  </a:moveTo>
                  <a:lnTo>
                    <a:pt x="13356" y="12776"/>
                  </a:lnTo>
                  <a:cubicBezTo>
                    <a:pt x="13356" y="12772"/>
                    <a:pt x="13360" y="12768"/>
                    <a:pt x="13364" y="12768"/>
                  </a:cubicBezTo>
                  <a:cubicBezTo>
                    <a:pt x="13369" y="12768"/>
                    <a:pt x="13372" y="12772"/>
                    <a:pt x="13372" y="12776"/>
                  </a:cubicBezTo>
                  <a:lnTo>
                    <a:pt x="13372" y="12776"/>
                  </a:lnTo>
                  <a:cubicBezTo>
                    <a:pt x="13372" y="12780"/>
                    <a:pt x="13369" y="12784"/>
                    <a:pt x="13364" y="12784"/>
                  </a:cubicBezTo>
                  <a:cubicBezTo>
                    <a:pt x="13360" y="12784"/>
                    <a:pt x="13356" y="12780"/>
                    <a:pt x="13356" y="12776"/>
                  </a:cubicBezTo>
                  <a:close/>
                  <a:moveTo>
                    <a:pt x="13356" y="12744"/>
                  </a:moveTo>
                  <a:lnTo>
                    <a:pt x="13356" y="12744"/>
                  </a:lnTo>
                  <a:cubicBezTo>
                    <a:pt x="13356" y="12740"/>
                    <a:pt x="13360" y="12736"/>
                    <a:pt x="13364" y="12736"/>
                  </a:cubicBezTo>
                  <a:cubicBezTo>
                    <a:pt x="13369" y="12736"/>
                    <a:pt x="13372" y="12740"/>
                    <a:pt x="13372" y="12744"/>
                  </a:cubicBezTo>
                  <a:lnTo>
                    <a:pt x="13372" y="12744"/>
                  </a:lnTo>
                  <a:cubicBezTo>
                    <a:pt x="13372" y="12748"/>
                    <a:pt x="13369" y="12752"/>
                    <a:pt x="13364" y="12752"/>
                  </a:cubicBezTo>
                  <a:cubicBezTo>
                    <a:pt x="13360" y="12752"/>
                    <a:pt x="13356" y="12748"/>
                    <a:pt x="13356" y="12744"/>
                  </a:cubicBezTo>
                  <a:close/>
                  <a:moveTo>
                    <a:pt x="13356" y="12712"/>
                  </a:moveTo>
                  <a:lnTo>
                    <a:pt x="13356" y="12712"/>
                  </a:lnTo>
                  <a:cubicBezTo>
                    <a:pt x="13356" y="12708"/>
                    <a:pt x="13360" y="12704"/>
                    <a:pt x="13364" y="12704"/>
                  </a:cubicBezTo>
                  <a:cubicBezTo>
                    <a:pt x="13369" y="12704"/>
                    <a:pt x="13372" y="12708"/>
                    <a:pt x="13372" y="12712"/>
                  </a:cubicBezTo>
                  <a:lnTo>
                    <a:pt x="13372" y="12712"/>
                  </a:lnTo>
                  <a:cubicBezTo>
                    <a:pt x="13372" y="12716"/>
                    <a:pt x="13369" y="12720"/>
                    <a:pt x="13364" y="12720"/>
                  </a:cubicBezTo>
                  <a:cubicBezTo>
                    <a:pt x="13360" y="12720"/>
                    <a:pt x="13356" y="12716"/>
                    <a:pt x="13356" y="12712"/>
                  </a:cubicBezTo>
                  <a:close/>
                  <a:moveTo>
                    <a:pt x="13356" y="12680"/>
                  </a:moveTo>
                  <a:lnTo>
                    <a:pt x="13356" y="12680"/>
                  </a:lnTo>
                  <a:cubicBezTo>
                    <a:pt x="13356" y="12676"/>
                    <a:pt x="13360" y="12672"/>
                    <a:pt x="13364" y="12672"/>
                  </a:cubicBezTo>
                  <a:cubicBezTo>
                    <a:pt x="13369" y="12672"/>
                    <a:pt x="13372" y="12676"/>
                    <a:pt x="13372" y="12680"/>
                  </a:cubicBezTo>
                  <a:lnTo>
                    <a:pt x="13372" y="12680"/>
                  </a:lnTo>
                  <a:cubicBezTo>
                    <a:pt x="13372" y="12684"/>
                    <a:pt x="13369" y="12688"/>
                    <a:pt x="13364" y="12688"/>
                  </a:cubicBezTo>
                  <a:cubicBezTo>
                    <a:pt x="13360" y="12688"/>
                    <a:pt x="13356" y="12684"/>
                    <a:pt x="13356" y="12680"/>
                  </a:cubicBezTo>
                  <a:close/>
                  <a:moveTo>
                    <a:pt x="13356" y="12648"/>
                  </a:moveTo>
                  <a:lnTo>
                    <a:pt x="13356" y="12648"/>
                  </a:lnTo>
                  <a:cubicBezTo>
                    <a:pt x="13356" y="12644"/>
                    <a:pt x="13360" y="12640"/>
                    <a:pt x="13364" y="12640"/>
                  </a:cubicBezTo>
                  <a:cubicBezTo>
                    <a:pt x="13369" y="12640"/>
                    <a:pt x="13372" y="12644"/>
                    <a:pt x="13372" y="12648"/>
                  </a:cubicBezTo>
                  <a:lnTo>
                    <a:pt x="13372" y="12648"/>
                  </a:lnTo>
                  <a:cubicBezTo>
                    <a:pt x="13372" y="12652"/>
                    <a:pt x="13369" y="12656"/>
                    <a:pt x="13364" y="12656"/>
                  </a:cubicBezTo>
                  <a:cubicBezTo>
                    <a:pt x="13360" y="12656"/>
                    <a:pt x="13356" y="12652"/>
                    <a:pt x="13356" y="12648"/>
                  </a:cubicBezTo>
                  <a:close/>
                  <a:moveTo>
                    <a:pt x="13356" y="12616"/>
                  </a:moveTo>
                  <a:lnTo>
                    <a:pt x="13356" y="12616"/>
                  </a:lnTo>
                  <a:cubicBezTo>
                    <a:pt x="13356" y="12612"/>
                    <a:pt x="13360" y="12608"/>
                    <a:pt x="13364" y="12608"/>
                  </a:cubicBezTo>
                  <a:cubicBezTo>
                    <a:pt x="13369" y="12608"/>
                    <a:pt x="13372" y="12612"/>
                    <a:pt x="13372" y="12616"/>
                  </a:cubicBezTo>
                  <a:lnTo>
                    <a:pt x="13372" y="12616"/>
                  </a:lnTo>
                  <a:cubicBezTo>
                    <a:pt x="13372" y="12620"/>
                    <a:pt x="13369" y="12624"/>
                    <a:pt x="13364" y="12624"/>
                  </a:cubicBezTo>
                  <a:cubicBezTo>
                    <a:pt x="13360" y="12624"/>
                    <a:pt x="13356" y="12620"/>
                    <a:pt x="13356" y="12616"/>
                  </a:cubicBezTo>
                  <a:close/>
                  <a:moveTo>
                    <a:pt x="13356" y="12584"/>
                  </a:moveTo>
                  <a:lnTo>
                    <a:pt x="13356" y="12584"/>
                  </a:lnTo>
                  <a:cubicBezTo>
                    <a:pt x="13356" y="12580"/>
                    <a:pt x="13360" y="12576"/>
                    <a:pt x="13364" y="12576"/>
                  </a:cubicBezTo>
                  <a:cubicBezTo>
                    <a:pt x="13369" y="12576"/>
                    <a:pt x="13372" y="12580"/>
                    <a:pt x="13372" y="12584"/>
                  </a:cubicBezTo>
                  <a:lnTo>
                    <a:pt x="13372" y="12584"/>
                  </a:lnTo>
                  <a:cubicBezTo>
                    <a:pt x="13372" y="12588"/>
                    <a:pt x="13369" y="12592"/>
                    <a:pt x="13364" y="12592"/>
                  </a:cubicBezTo>
                  <a:cubicBezTo>
                    <a:pt x="13360" y="12592"/>
                    <a:pt x="13356" y="12588"/>
                    <a:pt x="13356" y="12584"/>
                  </a:cubicBezTo>
                  <a:close/>
                  <a:moveTo>
                    <a:pt x="13356" y="12552"/>
                  </a:moveTo>
                  <a:lnTo>
                    <a:pt x="13356" y="12552"/>
                  </a:lnTo>
                  <a:cubicBezTo>
                    <a:pt x="13356" y="12547"/>
                    <a:pt x="13360" y="12544"/>
                    <a:pt x="13364" y="12544"/>
                  </a:cubicBezTo>
                  <a:cubicBezTo>
                    <a:pt x="13369" y="12544"/>
                    <a:pt x="13372" y="12547"/>
                    <a:pt x="13372" y="12552"/>
                  </a:cubicBezTo>
                  <a:lnTo>
                    <a:pt x="13372" y="12552"/>
                  </a:lnTo>
                  <a:cubicBezTo>
                    <a:pt x="13372" y="12556"/>
                    <a:pt x="13369" y="12560"/>
                    <a:pt x="13364" y="12560"/>
                  </a:cubicBezTo>
                  <a:cubicBezTo>
                    <a:pt x="13360" y="12560"/>
                    <a:pt x="13356" y="12556"/>
                    <a:pt x="13356" y="12552"/>
                  </a:cubicBezTo>
                  <a:close/>
                  <a:moveTo>
                    <a:pt x="13356" y="12520"/>
                  </a:moveTo>
                  <a:lnTo>
                    <a:pt x="13356" y="12520"/>
                  </a:lnTo>
                  <a:cubicBezTo>
                    <a:pt x="13356" y="12515"/>
                    <a:pt x="13360" y="12512"/>
                    <a:pt x="13364" y="12512"/>
                  </a:cubicBezTo>
                  <a:cubicBezTo>
                    <a:pt x="13369" y="12512"/>
                    <a:pt x="13372" y="12515"/>
                    <a:pt x="13372" y="12520"/>
                  </a:cubicBezTo>
                  <a:lnTo>
                    <a:pt x="13372" y="12520"/>
                  </a:lnTo>
                  <a:cubicBezTo>
                    <a:pt x="13372" y="12524"/>
                    <a:pt x="13369" y="12528"/>
                    <a:pt x="13364" y="12528"/>
                  </a:cubicBezTo>
                  <a:cubicBezTo>
                    <a:pt x="13360" y="12528"/>
                    <a:pt x="13356" y="12524"/>
                    <a:pt x="13356" y="12520"/>
                  </a:cubicBezTo>
                  <a:close/>
                  <a:moveTo>
                    <a:pt x="13356" y="12488"/>
                  </a:moveTo>
                  <a:lnTo>
                    <a:pt x="13356" y="12488"/>
                  </a:lnTo>
                  <a:cubicBezTo>
                    <a:pt x="13356" y="12483"/>
                    <a:pt x="13360" y="12480"/>
                    <a:pt x="13364" y="12480"/>
                  </a:cubicBezTo>
                  <a:cubicBezTo>
                    <a:pt x="13369" y="12480"/>
                    <a:pt x="13372" y="12483"/>
                    <a:pt x="13372" y="12488"/>
                  </a:cubicBezTo>
                  <a:lnTo>
                    <a:pt x="13372" y="12488"/>
                  </a:lnTo>
                  <a:cubicBezTo>
                    <a:pt x="13372" y="12492"/>
                    <a:pt x="13369" y="12496"/>
                    <a:pt x="13364" y="12496"/>
                  </a:cubicBezTo>
                  <a:cubicBezTo>
                    <a:pt x="13360" y="12496"/>
                    <a:pt x="13356" y="12492"/>
                    <a:pt x="13356" y="12488"/>
                  </a:cubicBezTo>
                  <a:close/>
                  <a:moveTo>
                    <a:pt x="13356" y="12456"/>
                  </a:moveTo>
                  <a:lnTo>
                    <a:pt x="13356" y="12456"/>
                  </a:lnTo>
                  <a:cubicBezTo>
                    <a:pt x="13356" y="12451"/>
                    <a:pt x="13360" y="12448"/>
                    <a:pt x="13364" y="12448"/>
                  </a:cubicBezTo>
                  <a:cubicBezTo>
                    <a:pt x="13369" y="12448"/>
                    <a:pt x="13372" y="12451"/>
                    <a:pt x="13372" y="12456"/>
                  </a:cubicBezTo>
                  <a:lnTo>
                    <a:pt x="13372" y="12456"/>
                  </a:lnTo>
                  <a:cubicBezTo>
                    <a:pt x="13372" y="12460"/>
                    <a:pt x="13369" y="12464"/>
                    <a:pt x="13364" y="12464"/>
                  </a:cubicBezTo>
                  <a:cubicBezTo>
                    <a:pt x="13360" y="12464"/>
                    <a:pt x="13356" y="12460"/>
                    <a:pt x="13356" y="12456"/>
                  </a:cubicBezTo>
                  <a:close/>
                  <a:moveTo>
                    <a:pt x="13356" y="12424"/>
                  </a:moveTo>
                  <a:lnTo>
                    <a:pt x="13356" y="12424"/>
                  </a:lnTo>
                  <a:cubicBezTo>
                    <a:pt x="13356" y="12419"/>
                    <a:pt x="13360" y="12416"/>
                    <a:pt x="13364" y="12416"/>
                  </a:cubicBezTo>
                  <a:cubicBezTo>
                    <a:pt x="13369" y="12416"/>
                    <a:pt x="13372" y="12419"/>
                    <a:pt x="13372" y="12424"/>
                  </a:cubicBezTo>
                  <a:lnTo>
                    <a:pt x="13372" y="12424"/>
                  </a:lnTo>
                  <a:cubicBezTo>
                    <a:pt x="13372" y="12428"/>
                    <a:pt x="13369" y="12432"/>
                    <a:pt x="13364" y="12432"/>
                  </a:cubicBezTo>
                  <a:cubicBezTo>
                    <a:pt x="13360" y="12432"/>
                    <a:pt x="13356" y="12428"/>
                    <a:pt x="13356" y="12424"/>
                  </a:cubicBezTo>
                  <a:close/>
                  <a:moveTo>
                    <a:pt x="13356" y="12392"/>
                  </a:moveTo>
                  <a:lnTo>
                    <a:pt x="13356" y="12392"/>
                  </a:lnTo>
                  <a:cubicBezTo>
                    <a:pt x="13356" y="12387"/>
                    <a:pt x="13360" y="12384"/>
                    <a:pt x="13364" y="12384"/>
                  </a:cubicBezTo>
                  <a:cubicBezTo>
                    <a:pt x="13369" y="12384"/>
                    <a:pt x="13372" y="12387"/>
                    <a:pt x="13372" y="12392"/>
                  </a:cubicBezTo>
                  <a:lnTo>
                    <a:pt x="13372" y="12392"/>
                  </a:lnTo>
                  <a:cubicBezTo>
                    <a:pt x="13372" y="12396"/>
                    <a:pt x="13369" y="12400"/>
                    <a:pt x="13364" y="12400"/>
                  </a:cubicBezTo>
                  <a:cubicBezTo>
                    <a:pt x="13360" y="12400"/>
                    <a:pt x="13356" y="12396"/>
                    <a:pt x="13356" y="12392"/>
                  </a:cubicBezTo>
                  <a:close/>
                  <a:moveTo>
                    <a:pt x="13356" y="12360"/>
                  </a:moveTo>
                  <a:lnTo>
                    <a:pt x="13356" y="12360"/>
                  </a:lnTo>
                  <a:cubicBezTo>
                    <a:pt x="13356" y="12355"/>
                    <a:pt x="13360" y="12352"/>
                    <a:pt x="13364" y="12352"/>
                  </a:cubicBezTo>
                  <a:cubicBezTo>
                    <a:pt x="13369" y="12352"/>
                    <a:pt x="13372" y="12355"/>
                    <a:pt x="13372" y="12360"/>
                  </a:cubicBezTo>
                  <a:lnTo>
                    <a:pt x="13372" y="12360"/>
                  </a:lnTo>
                  <a:cubicBezTo>
                    <a:pt x="13372" y="12364"/>
                    <a:pt x="13369" y="12368"/>
                    <a:pt x="13364" y="12368"/>
                  </a:cubicBezTo>
                  <a:cubicBezTo>
                    <a:pt x="13360" y="12368"/>
                    <a:pt x="13356" y="12364"/>
                    <a:pt x="13356" y="12360"/>
                  </a:cubicBezTo>
                  <a:close/>
                  <a:moveTo>
                    <a:pt x="13356" y="12328"/>
                  </a:moveTo>
                  <a:lnTo>
                    <a:pt x="13356" y="12328"/>
                  </a:lnTo>
                  <a:cubicBezTo>
                    <a:pt x="13356" y="12323"/>
                    <a:pt x="13360" y="12320"/>
                    <a:pt x="13364" y="12320"/>
                  </a:cubicBezTo>
                  <a:cubicBezTo>
                    <a:pt x="13369" y="12320"/>
                    <a:pt x="13372" y="12323"/>
                    <a:pt x="13372" y="12328"/>
                  </a:cubicBezTo>
                  <a:lnTo>
                    <a:pt x="13372" y="12328"/>
                  </a:lnTo>
                  <a:cubicBezTo>
                    <a:pt x="13372" y="12332"/>
                    <a:pt x="13369" y="12336"/>
                    <a:pt x="13364" y="12336"/>
                  </a:cubicBezTo>
                  <a:cubicBezTo>
                    <a:pt x="13360" y="12336"/>
                    <a:pt x="13356" y="12332"/>
                    <a:pt x="13356" y="12328"/>
                  </a:cubicBezTo>
                  <a:close/>
                  <a:moveTo>
                    <a:pt x="13356" y="12296"/>
                  </a:moveTo>
                  <a:lnTo>
                    <a:pt x="13356" y="12296"/>
                  </a:lnTo>
                  <a:cubicBezTo>
                    <a:pt x="13356" y="12291"/>
                    <a:pt x="13360" y="12288"/>
                    <a:pt x="13364" y="12288"/>
                  </a:cubicBezTo>
                  <a:cubicBezTo>
                    <a:pt x="13369" y="12288"/>
                    <a:pt x="13372" y="12291"/>
                    <a:pt x="13372" y="12296"/>
                  </a:cubicBezTo>
                  <a:lnTo>
                    <a:pt x="13372" y="12296"/>
                  </a:lnTo>
                  <a:cubicBezTo>
                    <a:pt x="13372" y="12300"/>
                    <a:pt x="13369" y="12304"/>
                    <a:pt x="13364" y="12304"/>
                  </a:cubicBezTo>
                  <a:cubicBezTo>
                    <a:pt x="13360" y="12304"/>
                    <a:pt x="13356" y="12300"/>
                    <a:pt x="13356" y="12296"/>
                  </a:cubicBezTo>
                  <a:close/>
                  <a:moveTo>
                    <a:pt x="13356" y="12264"/>
                  </a:moveTo>
                  <a:lnTo>
                    <a:pt x="13356" y="12264"/>
                  </a:lnTo>
                  <a:cubicBezTo>
                    <a:pt x="13356" y="12259"/>
                    <a:pt x="13360" y="12256"/>
                    <a:pt x="13364" y="12256"/>
                  </a:cubicBezTo>
                  <a:cubicBezTo>
                    <a:pt x="13369" y="12256"/>
                    <a:pt x="13372" y="12259"/>
                    <a:pt x="13372" y="12264"/>
                  </a:cubicBezTo>
                  <a:lnTo>
                    <a:pt x="13372" y="12264"/>
                  </a:lnTo>
                  <a:cubicBezTo>
                    <a:pt x="13372" y="12268"/>
                    <a:pt x="13369" y="12272"/>
                    <a:pt x="13364" y="12272"/>
                  </a:cubicBezTo>
                  <a:cubicBezTo>
                    <a:pt x="13360" y="12272"/>
                    <a:pt x="13356" y="12268"/>
                    <a:pt x="13356" y="12264"/>
                  </a:cubicBezTo>
                  <a:close/>
                  <a:moveTo>
                    <a:pt x="13356" y="12232"/>
                  </a:moveTo>
                  <a:lnTo>
                    <a:pt x="13356" y="12232"/>
                  </a:lnTo>
                  <a:cubicBezTo>
                    <a:pt x="13356" y="12227"/>
                    <a:pt x="13360" y="12224"/>
                    <a:pt x="13364" y="12224"/>
                  </a:cubicBezTo>
                  <a:cubicBezTo>
                    <a:pt x="13369" y="12224"/>
                    <a:pt x="13372" y="12227"/>
                    <a:pt x="13372" y="12232"/>
                  </a:cubicBezTo>
                  <a:lnTo>
                    <a:pt x="13372" y="12232"/>
                  </a:lnTo>
                  <a:cubicBezTo>
                    <a:pt x="13372" y="12236"/>
                    <a:pt x="13369" y="12240"/>
                    <a:pt x="13364" y="12240"/>
                  </a:cubicBezTo>
                  <a:cubicBezTo>
                    <a:pt x="13360" y="12240"/>
                    <a:pt x="13356" y="12236"/>
                    <a:pt x="13356" y="12232"/>
                  </a:cubicBezTo>
                  <a:close/>
                  <a:moveTo>
                    <a:pt x="13356" y="12200"/>
                  </a:moveTo>
                  <a:lnTo>
                    <a:pt x="13356" y="12200"/>
                  </a:lnTo>
                  <a:cubicBezTo>
                    <a:pt x="13356" y="12195"/>
                    <a:pt x="13360" y="12192"/>
                    <a:pt x="13364" y="12192"/>
                  </a:cubicBezTo>
                  <a:cubicBezTo>
                    <a:pt x="13369" y="12192"/>
                    <a:pt x="13372" y="12195"/>
                    <a:pt x="13372" y="12200"/>
                  </a:cubicBezTo>
                  <a:lnTo>
                    <a:pt x="13372" y="12200"/>
                  </a:lnTo>
                  <a:cubicBezTo>
                    <a:pt x="13372" y="12204"/>
                    <a:pt x="13369" y="12208"/>
                    <a:pt x="13364" y="12208"/>
                  </a:cubicBezTo>
                  <a:cubicBezTo>
                    <a:pt x="13360" y="12208"/>
                    <a:pt x="13356" y="12204"/>
                    <a:pt x="13356" y="12200"/>
                  </a:cubicBezTo>
                  <a:close/>
                  <a:moveTo>
                    <a:pt x="13356" y="12168"/>
                  </a:moveTo>
                  <a:lnTo>
                    <a:pt x="13356" y="12168"/>
                  </a:lnTo>
                  <a:cubicBezTo>
                    <a:pt x="13356" y="12163"/>
                    <a:pt x="13360" y="12160"/>
                    <a:pt x="13364" y="12160"/>
                  </a:cubicBezTo>
                  <a:cubicBezTo>
                    <a:pt x="13369" y="12160"/>
                    <a:pt x="13372" y="12163"/>
                    <a:pt x="13372" y="12168"/>
                  </a:cubicBezTo>
                  <a:lnTo>
                    <a:pt x="13372" y="12168"/>
                  </a:lnTo>
                  <a:cubicBezTo>
                    <a:pt x="13372" y="12172"/>
                    <a:pt x="13369" y="12176"/>
                    <a:pt x="13364" y="12176"/>
                  </a:cubicBezTo>
                  <a:cubicBezTo>
                    <a:pt x="13360" y="12176"/>
                    <a:pt x="13356" y="12172"/>
                    <a:pt x="13356" y="12168"/>
                  </a:cubicBezTo>
                  <a:close/>
                  <a:moveTo>
                    <a:pt x="13356" y="12136"/>
                  </a:moveTo>
                  <a:lnTo>
                    <a:pt x="13356" y="12136"/>
                  </a:lnTo>
                  <a:cubicBezTo>
                    <a:pt x="13356" y="12131"/>
                    <a:pt x="13360" y="12128"/>
                    <a:pt x="13364" y="12128"/>
                  </a:cubicBezTo>
                  <a:cubicBezTo>
                    <a:pt x="13369" y="12128"/>
                    <a:pt x="13372" y="12131"/>
                    <a:pt x="13372" y="12136"/>
                  </a:cubicBezTo>
                  <a:lnTo>
                    <a:pt x="13372" y="12136"/>
                  </a:lnTo>
                  <a:cubicBezTo>
                    <a:pt x="13372" y="12140"/>
                    <a:pt x="13369" y="12144"/>
                    <a:pt x="13364" y="12144"/>
                  </a:cubicBezTo>
                  <a:cubicBezTo>
                    <a:pt x="13360" y="12144"/>
                    <a:pt x="13356" y="12140"/>
                    <a:pt x="13356" y="12136"/>
                  </a:cubicBezTo>
                  <a:close/>
                  <a:moveTo>
                    <a:pt x="13356" y="12104"/>
                  </a:moveTo>
                  <a:lnTo>
                    <a:pt x="13356" y="12104"/>
                  </a:lnTo>
                  <a:cubicBezTo>
                    <a:pt x="13356" y="12099"/>
                    <a:pt x="13360" y="12096"/>
                    <a:pt x="13364" y="12096"/>
                  </a:cubicBezTo>
                  <a:cubicBezTo>
                    <a:pt x="13369" y="12096"/>
                    <a:pt x="13372" y="12099"/>
                    <a:pt x="13372" y="12104"/>
                  </a:cubicBezTo>
                  <a:lnTo>
                    <a:pt x="13372" y="12104"/>
                  </a:lnTo>
                  <a:cubicBezTo>
                    <a:pt x="13372" y="12108"/>
                    <a:pt x="13369" y="12112"/>
                    <a:pt x="13364" y="12112"/>
                  </a:cubicBezTo>
                  <a:cubicBezTo>
                    <a:pt x="13360" y="12112"/>
                    <a:pt x="13356" y="12108"/>
                    <a:pt x="13356" y="12104"/>
                  </a:cubicBezTo>
                  <a:close/>
                  <a:moveTo>
                    <a:pt x="13356" y="12072"/>
                  </a:moveTo>
                  <a:lnTo>
                    <a:pt x="13356" y="12072"/>
                  </a:lnTo>
                  <a:cubicBezTo>
                    <a:pt x="13356" y="12067"/>
                    <a:pt x="13360" y="12064"/>
                    <a:pt x="13364" y="12064"/>
                  </a:cubicBezTo>
                  <a:cubicBezTo>
                    <a:pt x="13369" y="12064"/>
                    <a:pt x="13372" y="12067"/>
                    <a:pt x="13372" y="12072"/>
                  </a:cubicBezTo>
                  <a:lnTo>
                    <a:pt x="13372" y="12072"/>
                  </a:lnTo>
                  <a:cubicBezTo>
                    <a:pt x="13372" y="12076"/>
                    <a:pt x="13369" y="12080"/>
                    <a:pt x="13364" y="12080"/>
                  </a:cubicBezTo>
                  <a:cubicBezTo>
                    <a:pt x="13360" y="12080"/>
                    <a:pt x="13356" y="12076"/>
                    <a:pt x="13356" y="12072"/>
                  </a:cubicBezTo>
                  <a:close/>
                  <a:moveTo>
                    <a:pt x="13356" y="12040"/>
                  </a:moveTo>
                  <a:lnTo>
                    <a:pt x="13356" y="12040"/>
                  </a:lnTo>
                  <a:cubicBezTo>
                    <a:pt x="13356" y="12035"/>
                    <a:pt x="13360" y="12032"/>
                    <a:pt x="13364" y="12032"/>
                  </a:cubicBezTo>
                  <a:cubicBezTo>
                    <a:pt x="13369" y="12032"/>
                    <a:pt x="13372" y="12035"/>
                    <a:pt x="13372" y="12040"/>
                  </a:cubicBezTo>
                  <a:lnTo>
                    <a:pt x="13372" y="12040"/>
                  </a:lnTo>
                  <a:cubicBezTo>
                    <a:pt x="13372" y="12044"/>
                    <a:pt x="13369" y="12048"/>
                    <a:pt x="13364" y="12048"/>
                  </a:cubicBezTo>
                  <a:cubicBezTo>
                    <a:pt x="13360" y="12048"/>
                    <a:pt x="13356" y="12044"/>
                    <a:pt x="13356" y="12040"/>
                  </a:cubicBezTo>
                  <a:close/>
                  <a:moveTo>
                    <a:pt x="13356" y="12008"/>
                  </a:moveTo>
                  <a:lnTo>
                    <a:pt x="13356" y="12008"/>
                  </a:lnTo>
                  <a:cubicBezTo>
                    <a:pt x="13356" y="12003"/>
                    <a:pt x="13360" y="12000"/>
                    <a:pt x="13364" y="12000"/>
                  </a:cubicBezTo>
                  <a:cubicBezTo>
                    <a:pt x="13369" y="12000"/>
                    <a:pt x="13372" y="12003"/>
                    <a:pt x="13372" y="12008"/>
                  </a:cubicBezTo>
                  <a:lnTo>
                    <a:pt x="13372" y="12008"/>
                  </a:lnTo>
                  <a:cubicBezTo>
                    <a:pt x="13372" y="12012"/>
                    <a:pt x="13369" y="12016"/>
                    <a:pt x="13364" y="12016"/>
                  </a:cubicBezTo>
                  <a:cubicBezTo>
                    <a:pt x="13360" y="12016"/>
                    <a:pt x="13356" y="12012"/>
                    <a:pt x="13356" y="12008"/>
                  </a:cubicBezTo>
                  <a:close/>
                  <a:moveTo>
                    <a:pt x="13356" y="11976"/>
                  </a:moveTo>
                  <a:lnTo>
                    <a:pt x="13356" y="11976"/>
                  </a:lnTo>
                  <a:cubicBezTo>
                    <a:pt x="13356" y="11971"/>
                    <a:pt x="13360" y="11968"/>
                    <a:pt x="13364" y="11968"/>
                  </a:cubicBezTo>
                  <a:cubicBezTo>
                    <a:pt x="13369" y="11968"/>
                    <a:pt x="13372" y="11971"/>
                    <a:pt x="13372" y="11976"/>
                  </a:cubicBezTo>
                  <a:lnTo>
                    <a:pt x="13372" y="11976"/>
                  </a:lnTo>
                  <a:cubicBezTo>
                    <a:pt x="13372" y="11980"/>
                    <a:pt x="13369" y="11984"/>
                    <a:pt x="13364" y="11984"/>
                  </a:cubicBezTo>
                  <a:cubicBezTo>
                    <a:pt x="13360" y="11984"/>
                    <a:pt x="13356" y="11980"/>
                    <a:pt x="13356" y="11976"/>
                  </a:cubicBezTo>
                  <a:close/>
                  <a:moveTo>
                    <a:pt x="13356" y="11944"/>
                  </a:moveTo>
                  <a:lnTo>
                    <a:pt x="13356" y="11944"/>
                  </a:lnTo>
                  <a:cubicBezTo>
                    <a:pt x="13356" y="11939"/>
                    <a:pt x="13360" y="11936"/>
                    <a:pt x="13364" y="11936"/>
                  </a:cubicBezTo>
                  <a:cubicBezTo>
                    <a:pt x="13369" y="11936"/>
                    <a:pt x="13372" y="11939"/>
                    <a:pt x="13372" y="11944"/>
                  </a:cubicBezTo>
                  <a:lnTo>
                    <a:pt x="13372" y="11944"/>
                  </a:lnTo>
                  <a:cubicBezTo>
                    <a:pt x="13372" y="11948"/>
                    <a:pt x="13369" y="11952"/>
                    <a:pt x="13364" y="11952"/>
                  </a:cubicBezTo>
                  <a:cubicBezTo>
                    <a:pt x="13360" y="11952"/>
                    <a:pt x="13356" y="11948"/>
                    <a:pt x="13356" y="11944"/>
                  </a:cubicBezTo>
                  <a:close/>
                  <a:moveTo>
                    <a:pt x="13356" y="11912"/>
                  </a:moveTo>
                  <a:lnTo>
                    <a:pt x="13356" y="11912"/>
                  </a:lnTo>
                  <a:cubicBezTo>
                    <a:pt x="13356" y="11907"/>
                    <a:pt x="13360" y="11904"/>
                    <a:pt x="13364" y="11904"/>
                  </a:cubicBezTo>
                  <a:cubicBezTo>
                    <a:pt x="13369" y="11904"/>
                    <a:pt x="13372" y="11907"/>
                    <a:pt x="13372" y="11912"/>
                  </a:cubicBezTo>
                  <a:lnTo>
                    <a:pt x="13372" y="11912"/>
                  </a:lnTo>
                  <a:cubicBezTo>
                    <a:pt x="13372" y="11916"/>
                    <a:pt x="13369" y="11920"/>
                    <a:pt x="13364" y="11920"/>
                  </a:cubicBezTo>
                  <a:cubicBezTo>
                    <a:pt x="13360" y="11920"/>
                    <a:pt x="13356" y="11916"/>
                    <a:pt x="13356" y="11912"/>
                  </a:cubicBezTo>
                  <a:close/>
                  <a:moveTo>
                    <a:pt x="13356" y="11880"/>
                  </a:moveTo>
                  <a:lnTo>
                    <a:pt x="13356" y="11880"/>
                  </a:lnTo>
                  <a:cubicBezTo>
                    <a:pt x="13356" y="11875"/>
                    <a:pt x="13360" y="11872"/>
                    <a:pt x="13364" y="11872"/>
                  </a:cubicBezTo>
                  <a:cubicBezTo>
                    <a:pt x="13369" y="11872"/>
                    <a:pt x="13372" y="11875"/>
                    <a:pt x="13372" y="11880"/>
                  </a:cubicBezTo>
                  <a:lnTo>
                    <a:pt x="13372" y="11880"/>
                  </a:lnTo>
                  <a:cubicBezTo>
                    <a:pt x="13372" y="11884"/>
                    <a:pt x="13369" y="11888"/>
                    <a:pt x="13364" y="11888"/>
                  </a:cubicBezTo>
                  <a:cubicBezTo>
                    <a:pt x="13360" y="11888"/>
                    <a:pt x="13356" y="11884"/>
                    <a:pt x="13356" y="11880"/>
                  </a:cubicBezTo>
                  <a:close/>
                  <a:moveTo>
                    <a:pt x="13356" y="11848"/>
                  </a:moveTo>
                  <a:lnTo>
                    <a:pt x="13356" y="11848"/>
                  </a:lnTo>
                  <a:cubicBezTo>
                    <a:pt x="13356" y="11843"/>
                    <a:pt x="13360" y="11840"/>
                    <a:pt x="13364" y="11840"/>
                  </a:cubicBezTo>
                  <a:cubicBezTo>
                    <a:pt x="13369" y="11840"/>
                    <a:pt x="13372" y="11843"/>
                    <a:pt x="13372" y="11848"/>
                  </a:cubicBezTo>
                  <a:lnTo>
                    <a:pt x="13372" y="11848"/>
                  </a:lnTo>
                  <a:cubicBezTo>
                    <a:pt x="13372" y="11852"/>
                    <a:pt x="13369" y="11856"/>
                    <a:pt x="13364" y="11856"/>
                  </a:cubicBezTo>
                  <a:cubicBezTo>
                    <a:pt x="13360" y="11856"/>
                    <a:pt x="13356" y="11852"/>
                    <a:pt x="13356" y="11848"/>
                  </a:cubicBezTo>
                  <a:close/>
                  <a:moveTo>
                    <a:pt x="13356" y="11816"/>
                  </a:moveTo>
                  <a:lnTo>
                    <a:pt x="13356" y="11816"/>
                  </a:lnTo>
                  <a:cubicBezTo>
                    <a:pt x="13356" y="11811"/>
                    <a:pt x="13360" y="11808"/>
                    <a:pt x="13364" y="11808"/>
                  </a:cubicBezTo>
                  <a:cubicBezTo>
                    <a:pt x="13369" y="11808"/>
                    <a:pt x="13372" y="11811"/>
                    <a:pt x="13372" y="11816"/>
                  </a:cubicBezTo>
                  <a:lnTo>
                    <a:pt x="13372" y="11816"/>
                  </a:lnTo>
                  <a:cubicBezTo>
                    <a:pt x="13372" y="11820"/>
                    <a:pt x="13369" y="11824"/>
                    <a:pt x="13364" y="11824"/>
                  </a:cubicBezTo>
                  <a:cubicBezTo>
                    <a:pt x="13360" y="11824"/>
                    <a:pt x="13356" y="11820"/>
                    <a:pt x="13356" y="11816"/>
                  </a:cubicBezTo>
                  <a:close/>
                  <a:moveTo>
                    <a:pt x="13356" y="11784"/>
                  </a:moveTo>
                  <a:lnTo>
                    <a:pt x="13356" y="11784"/>
                  </a:lnTo>
                  <a:cubicBezTo>
                    <a:pt x="13356" y="11779"/>
                    <a:pt x="13360" y="11776"/>
                    <a:pt x="13364" y="11776"/>
                  </a:cubicBezTo>
                  <a:cubicBezTo>
                    <a:pt x="13369" y="11776"/>
                    <a:pt x="13372" y="11779"/>
                    <a:pt x="13372" y="11784"/>
                  </a:cubicBezTo>
                  <a:lnTo>
                    <a:pt x="13372" y="11784"/>
                  </a:lnTo>
                  <a:cubicBezTo>
                    <a:pt x="13372" y="11788"/>
                    <a:pt x="13369" y="11792"/>
                    <a:pt x="13364" y="11792"/>
                  </a:cubicBezTo>
                  <a:cubicBezTo>
                    <a:pt x="13360" y="11792"/>
                    <a:pt x="13356" y="11788"/>
                    <a:pt x="13356" y="11784"/>
                  </a:cubicBezTo>
                  <a:close/>
                  <a:moveTo>
                    <a:pt x="13356" y="11752"/>
                  </a:moveTo>
                  <a:lnTo>
                    <a:pt x="13356" y="11751"/>
                  </a:lnTo>
                  <a:cubicBezTo>
                    <a:pt x="13356" y="11747"/>
                    <a:pt x="13360" y="11743"/>
                    <a:pt x="13364" y="11743"/>
                  </a:cubicBezTo>
                  <a:cubicBezTo>
                    <a:pt x="13369" y="11743"/>
                    <a:pt x="13372" y="11747"/>
                    <a:pt x="13372" y="11751"/>
                  </a:cubicBezTo>
                  <a:lnTo>
                    <a:pt x="13372" y="11752"/>
                  </a:lnTo>
                  <a:cubicBezTo>
                    <a:pt x="13372" y="11756"/>
                    <a:pt x="13369" y="11760"/>
                    <a:pt x="13364" y="11760"/>
                  </a:cubicBezTo>
                  <a:cubicBezTo>
                    <a:pt x="13360" y="11760"/>
                    <a:pt x="13356" y="11756"/>
                    <a:pt x="13356" y="11752"/>
                  </a:cubicBezTo>
                  <a:close/>
                  <a:moveTo>
                    <a:pt x="13356" y="11719"/>
                  </a:moveTo>
                  <a:lnTo>
                    <a:pt x="13356" y="11719"/>
                  </a:lnTo>
                  <a:cubicBezTo>
                    <a:pt x="13356" y="11715"/>
                    <a:pt x="13360" y="11711"/>
                    <a:pt x="13364" y="11711"/>
                  </a:cubicBezTo>
                  <a:cubicBezTo>
                    <a:pt x="13369" y="11711"/>
                    <a:pt x="13372" y="11715"/>
                    <a:pt x="13372" y="11719"/>
                  </a:cubicBezTo>
                  <a:lnTo>
                    <a:pt x="13372" y="11719"/>
                  </a:lnTo>
                  <a:cubicBezTo>
                    <a:pt x="13372" y="11724"/>
                    <a:pt x="13369" y="11727"/>
                    <a:pt x="13364" y="11727"/>
                  </a:cubicBezTo>
                  <a:cubicBezTo>
                    <a:pt x="13360" y="11727"/>
                    <a:pt x="13356" y="11724"/>
                    <a:pt x="13356" y="11719"/>
                  </a:cubicBezTo>
                  <a:close/>
                  <a:moveTo>
                    <a:pt x="13356" y="11687"/>
                  </a:moveTo>
                  <a:lnTo>
                    <a:pt x="13356" y="11687"/>
                  </a:lnTo>
                  <a:cubicBezTo>
                    <a:pt x="13356" y="11683"/>
                    <a:pt x="13360" y="11679"/>
                    <a:pt x="13364" y="11679"/>
                  </a:cubicBezTo>
                  <a:cubicBezTo>
                    <a:pt x="13369" y="11679"/>
                    <a:pt x="13372" y="11683"/>
                    <a:pt x="13372" y="11687"/>
                  </a:cubicBezTo>
                  <a:lnTo>
                    <a:pt x="13372" y="11687"/>
                  </a:lnTo>
                  <a:cubicBezTo>
                    <a:pt x="13372" y="11692"/>
                    <a:pt x="13369" y="11695"/>
                    <a:pt x="13364" y="11695"/>
                  </a:cubicBezTo>
                  <a:cubicBezTo>
                    <a:pt x="13360" y="11695"/>
                    <a:pt x="13356" y="11692"/>
                    <a:pt x="13356" y="11687"/>
                  </a:cubicBezTo>
                  <a:close/>
                  <a:moveTo>
                    <a:pt x="13356" y="11655"/>
                  </a:moveTo>
                  <a:lnTo>
                    <a:pt x="13356" y="11655"/>
                  </a:lnTo>
                  <a:cubicBezTo>
                    <a:pt x="13356" y="11651"/>
                    <a:pt x="13360" y="11647"/>
                    <a:pt x="13364" y="11647"/>
                  </a:cubicBezTo>
                  <a:cubicBezTo>
                    <a:pt x="13369" y="11647"/>
                    <a:pt x="13372" y="11651"/>
                    <a:pt x="13372" y="11655"/>
                  </a:cubicBezTo>
                  <a:lnTo>
                    <a:pt x="13372" y="11655"/>
                  </a:lnTo>
                  <a:cubicBezTo>
                    <a:pt x="13372" y="11660"/>
                    <a:pt x="13369" y="11663"/>
                    <a:pt x="13364" y="11663"/>
                  </a:cubicBezTo>
                  <a:cubicBezTo>
                    <a:pt x="13360" y="11663"/>
                    <a:pt x="13356" y="11660"/>
                    <a:pt x="13356" y="11655"/>
                  </a:cubicBezTo>
                  <a:close/>
                  <a:moveTo>
                    <a:pt x="13356" y="11623"/>
                  </a:moveTo>
                  <a:lnTo>
                    <a:pt x="13356" y="11623"/>
                  </a:lnTo>
                  <a:cubicBezTo>
                    <a:pt x="13356" y="11619"/>
                    <a:pt x="13360" y="11615"/>
                    <a:pt x="13364" y="11615"/>
                  </a:cubicBezTo>
                  <a:cubicBezTo>
                    <a:pt x="13369" y="11615"/>
                    <a:pt x="13372" y="11619"/>
                    <a:pt x="13372" y="11623"/>
                  </a:cubicBezTo>
                  <a:lnTo>
                    <a:pt x="13372" y="11623"/>
                  </a:lnTo>
                  <a:cubicBezTo>
                    <a:pt x="13372" y="11628"/>
                    <a:pt x="13369" y="11631"/>
                    <a:pt x="13364" y="11631"/>
                  </a:cubicBezTo>
                  <a:cubicBezTo>
                    <a:pt x="13360" y="11631"/>
                    <a:pt x="13356" y="11628"/>
                    <a:pt x="13356" y="11623"/>
                  </a:cubicBezTo>
                  <a:close/>
                  <a:moveTo>
                    <a:pt x="13356" y="11591"/>
                  </a:moveTo>
                  <a:lnTo>
                    <a:pt x="13356" y="11591"/>
                  </a:lnTo>
                  <a:cubicBezTo>
                    <a:pt x="13356" y="11587"/>
                    <a:pt x="13360" y="11583"/>
                    <a:pt x="13364" y="11583"/>
                  </a:cubicBezTo>
                  <a:cubicBezTo>
                    <a:pt x="13369" y="11583"/>
                    <a:pt x="13372" y="11587"/>
                    <a:pt x="13372" y="11591"/>
                  </a:cubicBezTo>
                  <a:lnTo>
                    <a:pt x="13372" y="11591"/>
                  </a:lnTo>
                  <a:cubicBezTo>
                    <a:pt x="13372" y="11596"/>
                    <a:pt x="13369" y="11599"/>
                    <a:pt x="13364" y="11599"/>
                  </a:cubicBezTo>
                  <a:cubicBezTo>
                    <a:pt x="13360" y="11599"/>
                    <a:pt x="13356" y="11596"/>
                    <a:pt x="13356" y="11591"/>
                  </a:cubicBezTo>
                  <a:close/>
                  <a:moveTo>
                    <a:pt x="13356" y="11559"/>
                  </a:moveTo>
                  <a:lnTo>
                    <a:pt x="13356" y="11559"/>
                  </a:lnTo>
                  <a:cubicBezTo>
                    <a:pt x="13356" y="11555"/>
                    <a:pt x="13360" y="11551"/>
                    <a:pt x="13364" y="11551"/>
                  </a:cubicBezTo>
                  <a:cubicBezTo>
                    <a:pt x="13369" y="11551"/>
                    <a:pt x="13372" y="11555"/>
                    <a:pt x="13372" y="11559"/>
                  </a:cubicBezTo>
                  <a:lnTo>
                    <a:pt x="13372" y="11559"/>
                  </a:lnTo>
                  <a:cubicBezTo>
                    <a:pt x="13372" y="11564"/>
                    <a:pt x="13369" y="11567"/>
                    <a:pt x="13364" y="11567"/>
                  </a:cubicBezTo>
                  <a:cubicBezTo>
                    <a:pt x="13360" y="11567"/>
                    <a:pt x="13356" y="11564"/>
                    <a:pt x="13356" y="11559"/>
                  </a:cubicBezTo>
                  <a:close/>
                  <a:moveTo>
                    <a:pt x="13356" y="11527"/>
                  </a:moveTo>
                  <a:lnTo>
                    <a:pt x="13356" y="11527"/>
                  </a:lnTo>
                  <a:cubicBezTo>
                    <a:pt x="13356" y="11523"/>
                    <a:pt x="13360" y="11519"/>
                    <a:pt x="13364" y="11519"/>
                  </a:cubicBezTo>
                  <a:cubicBezTo>
                    <a:pt x="13369" y="11519"/>
                    <a:pt x="13372" y="11523"/>
                    <a:pt x="13372" y="11527"/>
                  </a:cubicBezTo>
                  <a:lnTo>
                    <a:pt x="13372" y="11527"/>
                  </a:lnTo>
                  <a:cubicBezTo>
                    <a:pt x="13372" y="11532"/>
                    <a:pt x="13369" y="11535"/>
                    <a:pt x="13364" y="11535"/>
                  </a:cubicBezTo>
                  <a:cubicBezTo>
                    <a:pt x="13360" y="11535"/>
                    <a:pt x="13356" y="11532"/>
                    <a:pt x="13356" y="11527"/>
                  </a:cubicBezTo>
                  <a:close/>
                  <a:moveTo>
                    <a:pt x="13356" y="11495"/>
                  </a:moveTo>
                  <a:lnTo>
                    <a:pt x="13356" y="11495"/>
                  </a:lnTo>
                  <a:cubicBezTo>
                    <a:pt x="13356" y="11491"/>
                    <a:pt x="13360" y="11487"/>
                    <a:pt x="13364" y="11487"/>
                  </a:cubicBezTo>
                  <a:cubicBezTo>
                    <a:pt x="13369" y="11487"/>
                    <a:pt x="13372" y="11491"/>
                    <a:pt x="13372" y="11495"/>
                  </a:cubicBezTo>
                  <a:lnTo>
                    <a:pt x="13372" y="11495"/>
                  </a:lnTo>
                  <a:cubicBezTo>
                    <a:pt x="13372" y="11500"/>
                    <a:pt x="13369" y="11503"/>
                    <a:pt x="13364" y="11503"/>
                  </a:cubicBezTo>
                  <a:cubicBezTo>
                    <a:pt x="13360" y="11503"/>
                    <a:pt x="13356" y="11500"/>
                    <a:pt x="13356" y="11495"/>
                  </a:cubicBezTo>
                  <a:close/>
                  <a:moveTo>
                    <a:pt x="13356" y="11463"/>
                  </a:moveTo>
                  <a:lnTo>
                    <a:pt x="13356" y="11463"/>
                  </a:lnTo>
                  <a:cubicBezTo>
                    <a:pt x="13356" y="11459"/>
                    <a:pt x="13360" y="11455"/>
                    <a:pt x="13364" y="11455"/>
                  </a:cubicBezTo>
                  <a:cubicBezTo>
                    <a:pt x="13369" y="11455"/>
                    <a:pt x="13372" y="11459"/>
                    <a:pt x="13372" y="11463"/>
                  </a:cubicBezTo>
                  <a:lnTo>
                    <a:pt x="13372" y="11463"/>
                  </a:lnTo>
                  <a:cubicBezTo>
                    <a:pt x="13372" y="11468"/>
                    <a:pt x="13369" y="11471"/>
                    <a:pt x="13364" y="11471"/>
                  </a:cubicBezTo>
                  <a:cubicBezTo>
                    <a:pt x="13360" y="11471"/>
                    <a:pt x="13356" y="11468"/>
                    <a:pt x="13356" y="11463"/>
                  </a:cubicBezTo>
                  <a:close/>
                  <a:moveTo>
                    <a:pt x="13356" y="11431"/>
                  </a:moveTo>
                  <a:lnTo>
                    <a:pt x="13356" y="11431"/>
                  </a:lnTo>
                  <a:cubicBezTo>
                    <a:pt x="13356" y="11427"/>
                    <a:pt x="13360" y="11423"/>
                    <a:pt x="13364" y="11423"/>
                  </a:cubicBezTo>
                  <a:cubicBezTo>
                    <a:pt x="13369" y="11423"/>
                    <a:pt x="13372" y="11427"/>
                    <a:pt x="13372" y="11431"/>
                  </a:cubicBezTo>
                  <a:lnTo>
                    <a:pt x="13372" y="11431"/>
                  </a:lnTo>
                  <a:cubicBezTo>
                    <a:pt x="13372" y="11436"/>
                    <a:pt x="13369" y="11439"/>
                    <a:pt x="13364" y="11439"/>
                  </a:cubicBezTo>
                  <a:cubicBezTo>
                    <a:pt x="13360" y="11439"/>
                    <a:pt x="13356" y="11436"/>
                    <a:pt x="13356" y="11431"/>
                  </a:cubicBezTo>
                  <a:close/>
                  <a:moveTo>
                    <a:pt x="13356" y="11399"/>
                  </a:moveTo>
                  <a:lnTo>
                    <a:pt x="13356" y="11399"/>
                  </a:lnTo>
                  <a:cubicBezTo>
                    <a:pt x="13356" y="11395"/>
                    <a:pt x="13360" y="11391"/>
                    <a:pt x="13364" y="11391"/>
                  </a:cubicBezTo>
                  <a:cubicBezTo>
                    <a:pt x="13369" y="11391"/>
                    <a:pt x="13372" y="11395"/>
                    <a:pt x="13372" y="11399"/>
                  </a:cubicBezTo>
                  <a:lnTo>
                    <a:pt x="13372" y="11399"/>
                  </a:lnTo>
                  <a:cubicBezTo>
                    <a:pt x="13372" y="11404"/>
                    <a:pt x="13369" y="11407"/>
                    <a:pt x="13364" y="11407"/>
                  </a:cubicBezTo>
                  <a:cubicBezTo>
                    <a:pt x="13360" y="11407"/>
                    <a:pt x="13356" y="11404"/>
                    <a:pt x="13356" y="11399"/>
                  </a:cubicBezTo>
                  <a:close/>
                  <a:moveTo>
                    <a:pt x="13356" y="11367"/>
                  </a:moveTo>
                  <a:lnTo>
                    <a:pt x="13356" y="11367"/>
                  </a:lnTo>
                  <a:cubicBezTo>
                    <a:pt x="13356" y="11363"/>
                    <a:pt x="13360" y="11359"/>
                    <a:pt x="13364" y="11359"/>
                  </a:cubicBezTo>
                  <a:cubicBezTo>
                    <a:pt x="13369" y="11359"/>
                    <a:pt x="13372" y="11363"/>
                    <a:pt x="13372" y="11367"/>
                  </a:cubicBezTo>
                  <a:lnTo>
                    <a:pt x="13372" y="11367"/>
                  </a:lnTo>
                  <a:cubicBezTo>
                    <a:pt x="13372" y="11372"/>
                    <a:pt x="13369" y="11375"/>
                    <a:pt x="13364" y="11375"/>
                  </a:cubicBezTo>
                  <a:cubicBezTo>
                    <a:pt x="13360" y="11375"/>
                    <a:pt x="13356" y="11372"/>
                    <a:pt x="13356" y="11367"/>
                  </a:cubicBezTo>
                  <a:close/>
                  <a:moveTo>
                    <a:pt x="13356" y="11335"/>
                  </a:moveTo>
                  <a:lnTo>
                    <a:pt x="13356" y="11335"/>
                  </a:lnTo>
                  <a:cubicBezTo>
                    <a:pt x="13356" y="11331"/>
                    <a:pt x="13360" y="11327"/>
                    <a:pt x="13364" y="11327"/>
                  </a:cubicBezTo>
                  <a:cubicBezTo>
                    <a:pt x="13369" y="11327"/>
                    <a:pt x="13372" y="11331"/>
                    <a:pt x="13372" y="11335"/>
                  </a:cubicBezTo>
                  <a:lnTo>
                    <a:pt x="13372" y="11335"/>
                  </a:lnTo>
                  <a:cubicBezTo>
                    <a:pt x="13372" y="11340"/>
                    <a:pt x="13369" y="11343"/>
                    <a:pt x="13364" y="11343"/>
                  </a:cubicBezTo>
                  <a:cubicBezTo>
                    <a:pt x="13360" y="11343"/>
                    <a:pt x="13356" y="11340"/>
                    <a:pt x="13356" y="11335"/>
                  </a:cubicBezTo>
                  <a:close/>
                  <a:moveTo>
                    <a:pt x="13356" y="11303"/>
                  </a:moveTo>
                  <a:lnTo>
                    <a:pt x="13356" y="11303"/>
                  </a:lnTo>
                  <a:cubicBezTo>
                    <a:pt x="13356" y="11299"/>
                    <a:pt x="13360" y="11295"/>
                    <a:pt x="13364" y="11295"/>
                  </a:cubicBezTo>
                  <a:cubicBezTo>
                    <a:pt x="13369" y="11295"/>
                    <a:pt x="13372" y="11299"/>
                    <a:pt x="13372" y="11303"/>
                  </a:cubicBezTo>
                  <a:lnTo>
                    <a:pt x="13372" y="11303"/>
                  </a:lnTo>
                  <a:cubicBezTo>
                    <a:pt x="13372" y="11308"/>
                    <a:pt x="13369" y="11311"/>
                    <a:pt x="13364" y="11311"/>
                  </a:cubicBezTo>
                  <a:cubicBezTo>
                    <a:pt x="13360" y="11311"/>
                    <a:pt x="13356" y="11308"/>
                    <a:pt x="13356" y="11303"/>
                  </a:cubicBezTo>
                  <a:close/>
                  <a:moveTo>
                    <a:pt x="13356" y="11271"/>
                  </a:moveTo>
                  <a:lnTo>
                    <a:pt x="13356" y="11271"/>
                  </a:lnTo>
                  <a:cubicBezTo>
                    <a:pt x="13356" y="11267"/>
                    <a:pt x="13360" y="11263"/>
                    <a:pt x="13364" y="11263"/>
                  </a:cubicBezTo>
                  <a:cubicBezTo>
                    <a:pt x="13369" y="11263"/>
                    <a:pt x="13372" y="11267"/>
                    <a:pt x="13372" y="11271"/>
                  </a:cubicBezTo>
                  <a:lnTo>
                    <a:pt x="13372" y="11271"/>
                  </a:lnTo>
                  <a:cubicBezTo>
                    <a:pt x="13372" y="11276"/>
                    <a:pt x="13369" y="11279"/>
                    <a:pt x="13364" y="11279"/>
                  </a:cubicBezTo>
                  <a:cubicBezTo>
                    <a:pt x="13360" y="11279"/>
                    <a:pt x="13356" y="11276"/>
                    <a:pt x="13356" y="11271"/>
                  </a:cubicBezTo>
                  <a:close/>
                  <a:moveTo>
                    <a:pt x="13356" y="11239"/>
                  </a:moveTo>
                  <a:lnTo>
                    <a:pt x="13356" y="11239"/>
                  </a:lnTo>
                  <a:cubicBezTo>
                    <a:pt x="13356" y="11235"/>
                    <a:pt x="13360" y="11231"/>
                    <a:pt x="13364" y="11231"/>
                  </a:cubicBezTo>
                  <a:cubicBezTo>
                    <a:pt x="13369" y="11231"/>
                    <a:pt x="13372" y="11235"/>
                    <a:pt x="13372" y="11239"/>
                  </a:cubicBezTo>
                  <a:lnTo>
                    <a:pt x="13372" y="11239"/>
                  </a:lnTo>
                  <a:cubicBezTo>
                    <a:pt x="13372" y="11244"/>
                    <a:pt x="13369" y="11247"/>
                    <a:pt x="13364" y="11247"/>
                  </a:cubicBezTo>
                  <a:cubicBezTo>
                    <a:pt x="13360" y="11247"/>
                    <a:pt x="13356" y="11244"/>
                    <a:pt x="13356" y="11239"/>
                  </a:cubicBezTo>
                  <a:close/>
                  <a:moveTo>
                    <a:pt x="13356" y="11207"/>
                  </a:moveTo>
                  <a:lnTo>
                    <a:pt x="13356" y="11207"/>
                  </a:lnTo>
                  <a:cubicBezTo>
                    <a:pt x="13356" y="11203"/>
                    <a:pt x="13360" y="11199"/>
                    <a:pt x="13364" y="11199"/>
                  </a:cubicBezTo>
                  <a:cubicBezTo>
                    <a:pt x="13369" y="11199"/>
                    <a:pt x="13372" y="11203"/>
                    <a:pt x="13372" y="11207"/>
                  </a:cubicBezTo>
                  <a:lnTo>
                    <a:pt x="13372" y="11207"/>
                  </a:lnTo>
                  <a:cubicBezTo>
                    <a:pt x="13372" y="11212"/>
                    <a:pt x="13369" y="11215"/>
                    <a:pt x="13364" y="11215"/>
                  </a:cubicBezTo>
                  <a:cubicBezTo>
                    <a:pt x="13360" y="11215"/>
                    <a:pt x="13356" y="11212"/>
                    <a:pt x="13356" y="11207"/>
                  </a:cubicBezTo>
                  <a:close/>
                  <a:moveTo>
                    <a:pt x="13356" y="11175"/>
                  </a:moveTo>
                  <a:lnTo>
                    <a:pt x="13356" y="11175"/>
                  </a:lnTo>
                  <a:cubicBezTo>
                    <a:pt x="13356" y="11171"/>
                    <a:pt x="13360" y="11167"/>
                    <a:pt x="13364" y="11167"/>
                  </a:cubicBezTo>
                  <a:cubicBezTo>
                    <a:pt x="13369" y="11167"/>
                    <a:pt x="13372" y="11171"/>
                    <a:pt x="13372" y="11175"/>
                  </a:cubicBezTo>
                  <a:lnTo>
                    <a:pt x="13372" y="11175"/>
                  </a:lnTo>
                  <a:cubicBezTo>
                    <a:pt x="13372" y="11180"/>
                    <a:pt x="13369" y="11183"/>
                    <a:pt x="13364" y="11183"/>
                  </a:cubicBezTo>
                  <a:cubicBezTo>
                    <a:pt x="13360" y="11183"/>
                    <a:pt x="13356" y="11180"/>
                    <a:pt x="13356" y="11175"/>
                  </a:cubicBezTo>
                  <a:close/>
                  <a:moveTo>
                    <a:pt x="13356" y="11143"/>
                  </a:moveTo>
                  <a:lnTo>
                    <a:pt x="13356" y="11143"/>
                  </a:lnTo>
                  <a:cubicBezTo>
                    <a:pt x="13356" y="11139"/>
                    <a:pt x="13360" y="11135"/>
                    <a:pt x="13364" y="11135"/>
                  </a:cubicBezTo>
                  <a:cubicBezTo>
                    <a:pt x="13369" y="11135"/>
                    <a:pt x="13372" y="11139"/>
                    <a:pt x="13372" y="11143"/>
                  </a:cubicBezTo>
                  <a:lnTo>
                    <a:pt x="13372" y="11143"/>
                  </a:lnTo>
                  <a:cubicBezTo>
                    <a:pt x="13372" y="11148"/>
                    <a:pt x="13369" y="11151"/>
                    <a:pt x="13364" y="11151"/>
                  </a:cubicBezTo>
                  <a:cubicBezTo>
                    <a:pt x="13360" y="11151"/>
                    <a:pt x="13356" y="11148"/>
                    <a:pt x="13356" y="11143"/>
                  </a:cubicBezTo>
                  <a:close/>
                  <a:moveTo>
                    <a:pt x="13356" y="11111"/>
                  </a:moveTo>
                  <a:lnTo>
                    <a:pt x="13356" y="11111"/>
                  </a:lnTo>
                  <a:cubicBezTo>
                    <a:pt x="13356" y="11107"/>
                    <a:pt x="13360" y="11103"/>
                    <a:pt x="13364" y="11103"/>
                  </a:cubicBezTo>
                  <a:cubicBezTo>
                    <a:pt x="13369" y="11103"/>
                    <a:pt x="13372" y="11107"/>
                    <a:pt x="13372" y="11111"/>
                  </a:cubicBezTo>
                  <a:lnTo>
                    <a:pt x="13372" y="11111"/>
                  </a:lnTo>
                  <a:cubicBezTo>
                    <a:pt x="13372" y="11116"/>
                    <a:pt x="13369" y="11119"/>
                    <a:pt x="13364" y="11119"/>
                  </a:cubicBezTo>
                  <a:cubicBezTo>
                    <a:pt x="13360" y="11119"/>
                    <a:pt x="13356" y="11116"/>
                    <a:pt x="13356" y="11111"/>
                  </a:cubicBezTo>
                  <a:close/>
                  <a:moveTo>
                    <a:pt x="13356" y="11079"/>
                  </a:moveTo>
                  <a:lnTo>
                    <a:pt x="13356" y="11079"/>
                  </a:lnTo>
                  <a:cubicBezTo>
                    <a:pt x="13356" y="11075"/>
                    <a:pt x="13360" y="11071"/>
                    <a:pt x="13364" y="11071"/>
                  </a:cubicBezTo>
                  <a:cubicBezTo>
                    <a:pt x="13369" y="11071"/>
                    <a:pt x="13372" y="11075"/>
                    <a:pt x="13372" y="11079"/>
                  </a:cubicBezTo>
                  <a:lnTo>
                    <a:pt x="13372" y="11079"/>
                  </a:lnTo>
                  <a:cubicBezTo>
                    <a:pt x="13372" y="11084"/>
                    <a:pt x="13369" y="11087"/>
                    <a:pt x="13364" y="11087"/>
                  </a:cubicBezTo>
                  <a:cubicBezTo>
                    <a:pt x="13360" y="11087"/>
                    <a:pt x="13356" y="11084"/>
                    <a:pt x="13356" y="11079"/>
                  </a:cubicBezTo>
                  <a:close/>
                  <a:moveTo>
                    <a:pt x="13356" y="11047"/>
                  </a:moveTo>
                  <a:lnTo>
                    <a:pt x="13356" y="11047"/>
                  </a:lnTo>
                  <a:cubicBezTo>
                    <a:pt x="13356" y="11043"/>
                    <a:pt x="13360" y="11039"/>
                    <a:pt x="13364" y="11039"/>
                  </a:cubicBezTo>
                  <a:cubicBezTo>
                    <a:pt x="13369" y="11039"/>
                    <a:pt x="13372" y="11043"/>
                    <a:pt x="13372" y="11047"/>
                  </a:cubicBezTo>
                  <a:lnTo>
                    <a:pt x="13372" y="11047"/>
                  </a:lnTo>
                  <a:cubicBezTo>
                    <a:pt x="13372" y="11052"/>
                    <a:pt x="13369" y="11055"/>
                    <a:pt x="13364" y="11055"/>
                  </a:cubicBezTo>
                  <a:cubicBezTo>
                    <a:pt x="13360" y="11055"/>
                    <a:pt x="13356" y="11052"/>
                    <a:pt x="13356" y="11047"/>
                  </a:cubicBezTo>
                  <a:close/>
                  <a:moveTo>
                    <a:pt x="13356" y="11015"/>
                  </a:moveTo>
                  <a:lnTo>
                    <a:pt x="13356" y="11015"/>
                  </a:lnTo>
                  <a:cubicBezTo>
                    <a:pt x="13356" y="11011"/>
                    <a:pt x="13360" y="11007"/>
                    <a:pt x="13364" y="11007"/>
                  </a:cubicBezTo>
                  <a:cubicBezTo>
                    <a:pt x="13369" y="11007"/>
                    <a:pt x="13372" y="11011"/>
                    <a:pt x="13372" y="11015"/>
                  </a:cubicBezTo>
                  <a:lnTo>
                    <a:pt x="13372" y="11015"/>
                  </a:lnTo>
                  <a:cubicBezTo>
                    <a:pt x="13372" y="11020"/>
                    <a:pt x="13369" y="11023"/>
                    <a:pt x="13364" y="11023"/>
                  </a:cubicBezTo>
                  <a:cubicBezTo>
                    <a:pt x="13360" y="11023"/>
                    <a:pt x="13356" y="11020"/>
                    <a:pt x="13356" y="11015"/>
                  </a:cubicBezTo>
                  <a:close/>
                  <a:moveTo>
                    <a:pt x="13356" y="10983"/>
                  </a:moveTo>
                  <a:lnTo>
                    <a:pt x="13356" y="10983"/>
                  </a:lnTo>
                  <a:cubicBezTo>
                    <a:pt x="13356" y="10979"/>
                    <a:pt x="13360" y="10975"/>
                    <a:pt x="13364" y="10975"/>
                  </a:cubicBezTo>
                  <a:cubicBezTo>
                    <a:pt x="13369" y="10975"/>
                    <a:pt x="13372" y="10979"/>
                    <a:pt x="13372" y="10983"/>
                  </a:cubicBezTo>
                  <a:lnTo>
                    <a:pt x="13372" y="10983"/>
                  </a:lnTo>
                  <a:cubicBezTo>
                    <a:pt x="13372" y="10988"/>
                    <a:pt x="13369" y="10991"/>
                    <a:pt x="13364" y="10991"/>
                  </a:cubicBezTo>
                  <a:cubicBezTo>
                    <a:pt x="13360" y="10991"/>
                    <a:pt x="13356" y="10988"/>
                    <a:pt x="13356" y="10983"/>
                  </a:cubicBezTo>
                  <a:close/>
                  <a:moveTo>
                    <a:pt x="13356" y="10951"/>
                  </a:moveTo>
                  <a:lnTo>
                    <a:pt x="13356" y="10951"/>
                  </a:lnTo>
                  <a:cubicBezTo>
                    <a:pt x="13356" y="10947"/>
                    <a:pt x="13360" y="10943"/>
                    <a:pt x="13364" y="10943"/>
                  </a:cubicBezTo>
                  <a:cubicBezTo>
                    <a:pt x="13369" y="10943"/>
                    <a:pt x="13372" y="10947"/>
                    <a:pt x="13372" y="10951"/>
                  </a:cubicBezTo>
                  <a:lnTo>
                    <a:pt x="13372" y="10951"/>
                  </a:lnTo>
                  <a:cubicBezTo>
                    <a:pt x="13372" y="10956"/>
                    <a:pt x="13369" y="10959"/>
                    <a:pt x="13364" y="10959"/>
                  </a:cubicBezTo>
                  <a:cubicBezTo>
                    <a:pt x="13360" y="10959"/>
                    <a:pt x="13356" y="10956"/>
                    <a:pt x="13356" y="10951"/>
                  </a:cubicBezTo>
                  <a:close/>
                  <a:moveTo>
                    <a:pt x="13356" y="10919"/>
                  </a:moveTo>
                  <a:lnTo>
                    <a:pt x="13356" y="10919"/>
                  </a:lnTo>
                  <a:cubicBezTo>
                    <a:pt x="13356" y="10915"/>
                    <a:pt x="13360" y="10911"/>
                    <a:pt x="13364" y="10911"/>
                  </a:cubicBezTo>
                  <a:cubicBezTo>
                    <a:pt x="13369" y="10911"/>
                    <a:pt x="13372" y="10915"/>
                    <a:pt x="13372" y="10919"/>
                  </a:cubicBezTo>
                  <a:lnTo>
                    <a:pt x="13372" y="10919"/>
                  </a:lnTo>
                  <a:cubicBezTo>
                    <a:pt x="13372" y="10923"/>
                    <a:pt x="13369" y="10927"/>
                    <a:pt x="13364" y="10927"/>
                  </a:cubicBezTo>
                  <a:cubicBezTo>
                    <a:pt x="13360" y="10927"/>
                    <a:pt x="13356" y="10923"/>
                    <a:pt x="13356" y="10919"/>
                  </a:cubicBezTo>
                  <a:close/>
                  <a:moveTo>
                    <a:pt x="13356" y="10887"/>
                  </a:moveTo>
                  <a:lnTo>
                    <a:pt x="13356" y="10887"/>
                  </a:lnTo>
                  <a:cubicBezTo>
                    <a:pt x="13356" y="10883"/>
                    <a:pt x="13360" y="10879"/>
                    <a:pt x="13364" y="10879"/>
                  </a:cubicBezTo>
                  <a:cubicBezTo>
                    <a:pt x="13369" y="10879"/>
                    <a:pt x="13372" y="10883"/>
                    <a:pt x="13372" y="10887"/>
                  </a:cubicBezTo>
                  <a:lnTo>
                    <a:pt x="13372" y="10887"/>
                  </a:lnTo>
                  <a:cubicBezTo>
                    <a:pt x="13372" y="10891"/>
                    <a:pt x="13369" y="10895"/>
                    <a:pt x="13364" y="10895"/>
                  </a:cubicBezTo>
                  <a:cubicBezTo>
                    <a:pt x="13360" y="10895"/>
                    <a:pt x="13356" y="10891"/>
                    <a:pt x="13356" y="10887"/>
                  </a:cubicBezTo>
                  <a:close/>
                  <a:moveTo>
                    <a:pt x="13356" y="10855"/>
                  </a:moveTo>
                  <a:lnTo>
                    <a:pt x="13356" y="10855"/>
                  </a:lnTo>
                  <a:cubicBezTo>
                    <a:pt x="13356" y="10851"/>
                    <a:pt x="13360" y="10847"/>
                    <a:pt x="13364" y="10847"/>
                  </a:cubicBezTo>
                  <a:cubicBezTo>
                    <a:pt x="13369" y="10847"/>
                    <a:pt x="13372" y="10851"/>
                    <a:pt x="13372" y="10855"/>
                  </a:cubicBezTo>
                  <a:lnTo>
                    <a:pt x="13372" y="10855"/>
                  </a:lnTo>
                  <a:cubicBezTo>
                    <a:pt x="13372" y="10859"/>
                    <a:pt x="13369" y="10863"/>
                    <a:pt x="13364" y="10863"/>
                  </a:cubicBezTo>
                  <a:cubicBezTo>
                    <a:pt x="13360" y="10863"/>
                    <a:pt x="13356" y="10859"/>
                    <a:pt x="13356" y="10855"/>
                  </a:cubicBezTo>
                  <a:close/>
                  <a:moveTo>
                    <a:pt x="13356" y="10823"/>
                  </a:moveTo>
                  <a:lnTo>
                    <a:pt x="13356" y="10823"/>
                  </a:lnTo>
                  <a:cubicBezTo>
                    <a:pt x="13356" y="10819"/>
                    <a:pt x="13360" y="10815"/>
                    <a:pt x="13364" y="10815"/>
                  </a:cubicBezTo>
                  <a:cubicBezTo>
                    <a:pt x="13369" y="10815"/>
                    <a:pt x="13372" y="10819"/>
                    <a:pt x="13372" y="10823"/>
                  </a:cubicBezTo>
                  <a:lnTo>
                    <a:pt x="13372" y="10823"/>
                  </a:lnTo>
                  <a:cubicBezTo>
                    <a:pt x="13372" y="10827"/>
                    <a:pt x="13369" y="10831"/>
                    <a:pt x="13364" y="10831"/>
                  </a:cubicBezTo>
                  <a:cubicBezTo>
                    <a:pt x="13360" y="10831"/>
                    <a:pt x="13356" y="10827"/>
                    <a:pt x="13356" y="10823"/>
                  </a:cubicBezTo>
                  <a:close/>
                  <a:moveTo>
                    <a:pt x="13356" y="10791"/>
                  </a:moveTo>
                  <a:lnTo>
                    <a:pt x="13356" y="10791"/>
                  </a:lnTo>
                  <a:cubicBezTo>
                    <a:pt x="13356" y="10787"/>
                    <a:pt x="13360" y="10783"/>
                    <a:pt x="13364" y="10783"/>
                  </a:cubicBezTo>
                  <a:cubicBezTo>
                    <a:pt x="13369" y="10783"/>
                    <a:pt x="13372" y="10787"/>
                    <a:pt x="13372" y="10791"/>
                  </a:cubicBezTo>
                  <a:lnTo>
                    <a:pt x="13372" y="10791"/>
                  </a:lnTo>
                  <a:cubicBezTo>
                    <a:pt x="13372" y="10795"/>
                    <a:pt x="13369" y="10799"/>
                    <a:pt x="13364" y="10799"/>
                  </a:cubicBezTo>
                  <a:cubicBezTo>
                    <a:pt x="13360" y="10799"/>
                    <a:pt x="13356" y="10795"/>
                    <a:pt x="13356" y="10791"/>
                  </a:cubicBezTo>
                  <a:close/>
                  <a:moveTo>
                    <a:pt x="13356" y="10759"/>
                  </a:moveTo>
                  <a:lnTo>
                    <a:pt x="13356" y="10759"/>
                  </a:lnTo>
                  <a:cubicBezTo>
                    <a:pt x="13356" y="10755"/>
                    <a:pt x="13360" y="10751"/>
                    <a:pt x="13364" y="10751"/>
                  </a:cubicBezTo>
                  <a:cubicBezTo>
                    <a:pt x="13369" y="10751"/>
                    <a:pt x="13372" y="10755"/>
                    <a:pt x="13372" y="10759"/>
                  </a:cubicBezTo>
                  <a:lnTo>
                    <a:pt x="13372" y="10759"/>
                  </a:lnTo>
                  <a:cubicBezTo>
                    <a:pt x="13372" y="10763"/>
                    <a:pt x="13369" y="10767"/>
                    <a:pt x="13364" y="10767"/>
                  </a:cubicBezTo>
                  <a:cubicBezTo>
                    <a:pt x="13360" y="10767"/>
                    <a:pt x="13356" y="10763"/>
                    <a:pt x="13356" y="10759"/>
                  </a:cubicBezTo>
                  <a:close/>
                  <a:moveTo>
                    <a:pt x="13356" y="10727"/>
                  </a:moveTo>
                  <a:lnTo>
                    <a:pt x="13356" y="10727"/>
                  </a:lnTo>
                  <a:cubicBezTo>
                    <a:pt x="13356" y="10723"/>
                    <a:pt x="13360" y="10719"/>
                    <a:pt x="13364" y="10719"/>
                  </a:cubicBezTo>
                  <a:cubicBezTo>
                    <a:pt x="13369" y="10719"/>
                    <a:pt x="13372" y="10723"/>
                    <a:pt x="13372" y="10727"/>
                  </a:cubicBezTo>
                  <a:lnTo>
                    <a:pt x="13372" y="10727"/>
                  </a:lnTo>
                  <a:cubicBezTo>
                    <a:pt x="13372" y="10731"/>
                    <a:pt x="13369" y="10735"/>
                    <a:pt x="13364" y="10735"/>
                  </a:cubicBezTo>
                  <a:cubicBezTo>
                    <a:pt x="13360" y="10735"/>
                    <a:pt x="13356" y="10731"/>
                    <a:pt x="13356" y="10727"/>
                  </a:cubicBezTo>
                  <a:close/>
                  <a:moveTo>
                    <a:pt x="13356" y="10695"/>
                  </a:moveTo>
                  <a:lnTo>
                    <a:pt x="13356" y="10695"/>
                  </a:lnTo>
                  <a:cubicBezTo>
                    <a:pt x="13356" y="10691"/>
                    <a:pt x="13360" y="10687"/>
                    <a:pt x="13364" y="10687"/>
                  </a:cubicBezTo>
                  <a:cubicBezTo>
                    <a:pt x="13369" y="10687"/>
                    <a:pt x="13372" y="10691"/>
                    <a:pt x="13372" y="10695"/>
                  </a:cubicBezTo>
                  <a:lnTo>
                    <a:pt x="13372" y="10695"/>
                  </a:lnTo>
                  <a:cubicBezTo>
                    <a:pt x="13372" y="10699"/>
                    <a:pt x="13369" y="10703"/>
                    <a:pt x="13364" y="10703"/>
                  </a:cubicBezTo>
                  <a:cubicBezTo>
                    <a:pt x="13360" y="10703"/>
                    <a:pt x="13356" y="10699"/>
                    <a:pt x="13356" y="10695"/>
                  </a:cubicBezTo>
                  <a:close/>
                  <a:moveTo>
                    <a:pt x="13356" y="10663"/>
                  </a:moveTo>
                  <a:lnTo>
                    <a:pt x="13356" y="10663"/>
                  </a:lnTo>
                  <a:cubicBezTo>
                    <a:pt x="13356" y="10659"/>
                    <a:pt x="13360" y="10655"/>
                    <a:pt x="13364" y="10655"/>
                  </a:cubicBezTo>
                  <a:cubicBezTo>
                    <a:pt x="13369" y="10655"/>
                    <a:pt x="13372" y="10659"/>
                    <a:pt x="13372" y="10663"/>
                  </a:cubicBezTo>
                  <a:lnTo>
                    <a:pt x="13372" y="10663"/>
                  </a:lnTo>
                  <a:cubicBezTo>
                    <a:pt x="13372" y="10667"/>
                    <a:pt x="13369" y="10671"/>
                    <a:pt x="13364" y="10671"/>
                  </a:cubicBezTo>
                  <a:cubicBezTo>
                    <a:pt x="13360" y="10671"/>
                    <a:pt x="13356" y="10667"/>
                    <a:pt x="13356" y="10663"/>
                  </a:cubicBezTo>
                  <a:close/>
                  <a:moveTo>
                    <a:pt x="13356" y="10631"/>
                  </a:moveTo>
                  <a:lnTo>
                    <a:pt x="13356" y="10631"/>
                  </a:lnTo>
                  <a:cubicBezTo>
                    <a:pt x="13356" y="10626"/>
                    <a:pt x="13360" y="10623"/>
                    <a:pt x="13364" y="10623"/>
                  </a:cubicBezTo>
                  <a:cubicBezTo>
                    <a:pt x="13369" y="10623"/>
                    <a:pt x="13372" y="10626"/>
                    <a:pt x="13372" y="10631"/>
                  </a:cubicBezTo>
                  <a:lnTo>
                    <a:pt x="13372" y="10631"/>
                  </a:lnTo>
                  <a:cubicBezTo>
                    <a:pt x="13372" y="10635"/>
                    <a:pt x="13369" y="10639"/>
                    <a:pt x="13364" y="10639"/>
                  </a:cubicBezTo>
                  <a:cubicBezTo>
                    <a:pt x="13360" y="10639"/>
                    <a:pt x="13356" y="10635"/>
                    <a:pt x="13356" y="10631"/>
                  </a:cubicBezTo>
                  <a:close/>
                  <a:moveTo>
                    <a:pt x="13356" y="10599"/>
                  </a:moveTo>
                  <a:lnTo>
                    <a:pt x="13356" y="10599"/>
                  </a:lnTo>
                  <a:cubicBezTo>
                    <a:pt x="13356" y="10594"/>
                    <a:pt x="13360" y="10591"/>
                    <a:pt x="13364" y="10591"/>
                  </a:cubicBezTo>
                  <a:cubicBezTo>
                    <a:pt x="13369" y="10591"/>
                    <a:pt x="13372" y="10594"/>
                    <a:pt x="13372" y="10599"/>
                  </a:cubicBezTo>
                  <a:lnTo>
                    <a:pt x="13372" y="10599"/>
                  </a:lnTo>
                  <a:cubicBezTo>
                    <a:pt x="13372" y="10603"/>
                    <a:pt x="13369" y="10607"/>
                    <a:pt x="13364" y="10607"/>
                  </a:cubicBezTo>
                  <a:cubicBezTo>
                    <a:pt x="13360" y="10607"/>
                    <a:pt x="13356" y="10603"/>
                    <a:pt x="13356" y="10599"/>
                  </a:cubicBezTo>
                  <a:close/>
                  <a:moveTo>
                    <a:pt x="13356" y="10567"/>
                  </a:moveTo>
                  <a:lnTo>
                    <a:pt x="13356" y="10567"/>
                  </a:lnTo>
                  <a:cubicBezTo>
                    <a:pt x="13356" y="10562"/>
                    <a:pt x="13360" y="10559"/>
                    <a:pt x="13364" y="10559"/>
                  </a:cubicBezTo>
                  <a:cubicBezTo>
                    <a:pt x="13369" y="10559"/>
                    <a:pt x="13372" y="10562"/>
                    <a:pt x="13372" y="10567"/>
                  </a:cubicBezTo>
                  <a:lnTo>
                    <a:pt x="13372" y="10567"/>
                  </a:lnTo>
                  <a:cubicBezTo>
                    <a:pt x="13372" y="10571"/>
                    <a:pt x="13369" y="10575"/>
                    <a:pt x="13364" y="10575"/>
                  </a:cubicBezTo>
                  <a:cubicBezTo>
                    <a:pt x="13360" y="10575"/>
                    <a:pt x="13356" y="10571"/>
                    <a:pt x="13356" y="10567"/>
                  </a:cubicBezTo>
                  <a:close/>
                  <a:moveTo>
                    <a:pt x="13356" y="10535"/>
                  </a:moveTo>
                  <a:lnTo>
                    <a:pt x="13356" y="10535"/>
                  </a:lnTo>
                  <a:cubicBezTo>
                    <a:pt x="13356" y="10530"/>
                    <a:pt x="13360" y="10527"/>
                    <a:pt x="13364" y="10527"/>
                  </a:cubicBezTo>
                  <a:cubicBezTo>
                    <a:pt x="13369" y="10527"/>
                    <a:pt x="13372" y="10530"/>
                    <a:pt x="13372" y="10535"/>
                  </a:cubicBezTo>
                  <a:lnTo>
                    <a:pt x="13372" y="10535"/>
                  </a:lnTo>
                  <a:cubicBezTo>
                    <a:pt x="13372" y="10539"/>
                    <a:pt x="13369" y="10543"/>
                    <a:pt x="13364" y="10543"/>
                  </a:cubicBezTo>
                  <a:cubicBezTo>
                    <a:pt x="13360" y="10543"/>
                    <a:pt x="13356" y="10539"/>
                    <a:pt x="13356" y="10535"/>
                  </a:cubicBezTo>
                  <a:close/>
                  <a:moveTo>
                    <a:pt x="13356" y="10503"/>
                  </a:moveTo>
                  <a:lnTo>
                    <a:pt x="13356" y="10503"/>
                  </a:lnTo>
                  <a:cubicBezTo>
                    <a:pt x="13356" y="10498"/>
                    <a:pt x="13360" y="10495"/>
                    <a:pt x="13364" y="10495"/>
                  </a:cubicBezTo>
                  <a:cubicBezTo>
                    <a:pt x="13369" y="10495"/>
                    <a:pt x="13372" y="10498"/>
                    <a:pt x="13372" y="10503"/>
                  </a:cubicBezTo>
                  <a:lnTo>
                    <a:pt x="13372" y="10503"/>
                  </a:lnTo>
                  <a:cubicBezTo>
                    <a:pt x="13372" y="10507"/>
                    <a:pt x="13369" y="10511"/>
                    <a:pt x="13364" y="10511"/>
                  </a:cubicBezTo>
                  <a:cubicBezTo>
                    <a:pt x="13360" y="10511"/>
                    <a:pt x="13356" y="10507"/>
                    <a:pt x="13356" y="10503"/>
                  </a:cubicBezTo>
                  <a:close/>
                  <a:moveTo>
                    <a:pt x="13356" y="10471"/>
                  </a:moveTo>
                  <a:lnTo>
                    <a:pt x="13356" y="10471"/>
                  </a:lnTo>
                  <a:cubicBezTo>
                    <a:pt x="13356" y="10466"/>
                    <a:pt x="13360" y="10463"/>
                    <a:pt x="13364" y="10463"/>
                  </a:cubicBezTo>
                  <a:cubicBezTo>
                    <a:pt x="13369" y="10463"/>
                    <a:pt x="13372" y="10466"/>
                    <a:pt x="13372" y="10471"/>
                  </a:cubicBezTo>
                  <a:lnTo>
                    <a:pt x="13372" y="10471"/>
                  </a:lnTo>
                  <a:cubicBezTo>
                    <a:pt x="13372" y="10475"/>
                    <a:pt x="13369" y="10479"/>
                    <a:pt x="13364" y="10479"/>
                  </a:cubicBezTo>
                  <a:cubicBezTo>
                    <a:pt x="13360" y="10479"/>
                    <a:pt x="13356" y="10475"/>
                    <a:pt x="13356" y="10471"/>
                  </a:cubicBezTo>
                  <a:close/>
                  <a:moveTo>
                    <a:pt x="13356" y="10439"/>
                  </a:moveTo>
                  <a:lnTo>
                    <a:pt x="13356" y="10439"/>
                  </a:lnTo>
                  <a:cubicBezTo>
                    <a:pt x="13356" y="10434"/>
                    <a:pt x="13360" y="10431"/>
                    <a:pt x="13364" y="10431"/>
                  </a:cubicBezTo>
                  <a:cubicBezTo>
                    <a:pt x="13369" y="10431"/>
                    <a:pt x="13372" y="10434"/>
                    <a:pt x="13372" y="10439"/>
                  </a:cubicBezTo>
                  <a:lnTo>
                    <a:pt x="13372" y="10439"/>
                  </a:lnTo>
                  <a:cubicBezTo>
                    <a:pt x="13372" y="10443"/>
                    <a:pt x="13369" y="10447"/>
                    <a:pt x="13364" y="10447"/>
                  </a:cubicBezTo>
                  <a:cubicBezTo>
                    <a:pt x="13360" y="10447"/>
                    <a:pt x="13356" y="10443"/>
                    <a:pt x="13356" y="10439"/>
                  </a:cubicBezTo>
                  <a:close/>
                  <a:moveTo>
                    <a:pt x="13356" y="10407"/>
                  </a:moveTo>
                  <a:lnTo>
                    <a:pt x="13356" y="10407"/>
                  </a:lnTo>
                  <a:cubicBezTo>
                    <a:pt x="13356" y="10402"/>
                    <a:pt x="13360" y="10399"/>
                    <a:pt x="13364" y="10399"/>
                  </a:cubicBezTo>
                  <a:cubicBezTo>
                    <a:pt x="13369" y="10399"/>
                    <a:pt x="13372" y="10402"/>
                    <a:pt x="13372" y="10407"/>
                  </a:cubicBezTo>
                  <a:lnTo>
                    <a:pt x="13372" y="10407"/>
                  </a:lnTo>
                  <a:cubicBezTo>
                    <a:pt x="13372" y="10411"/>
                    <a:pt x="13369" y="10415"/>
                    <a:pt x="13364" y="10415"/>
                  </a:cubicBezTo>
                  <a:cubicBezTo>
                    <a:pt x="13360" y="10415"/>
                    <a:pt x="13356" y="10411"/>
                    <a:pt x="13356" y="10407"/>
                  </a:cubicBezTo>
                  <a:close/>
                  <a:moveTo>
                    <a:pt x="13356" y="10375"/>
                  </a:moveTo>
                  <a:lnTo>
                    <a:pt x="13356" y="10375"/>
                  </a:lnTo>
                  <a:cubicBezTo>
                    <a:pt x="13356" y="10370"/>
                    <a:pt x="13360" y="10367"/>
                    <a:pt x="13364" y="10367"/>
                  </a:cubicBezTo>
                  <a:cubicBezTo>
                    <a:pt x="13369" y="10367"/>
                    <a:pt x="13372" y="10370"/>
                    <a:pt x="13372" y="10375"/>
                  </a:cubicBezTo>
                  <a:lnTo>
                    <a:pt x="13372" y="10375"/>
                  </a:lnTo>
                  <a:cubicBezTo>
                    <a:pt x="13372" y="10379"/>
                    <a:pt x="13369" y="10383"/>
                    <a:pt x="13364" y="10383"/>
                  </a:cubicBezTo>
                  <a:cubicBezTo>
                    <a:pt x="13360" y="10383"/>
                    <a:pt x="13356" y="10379"/>
                    <a:pt x="13356" y="10375"/>
                  </a:cubicBezTo>
                  <a:close/>
                  <a:moveTo>
                    <a:pt x="13356" y="10343"/>
                  </a:moveTo>
                  <a:lnTo>
                    <a:pt x="13356" y="10343"/>
                  </a:lnTo>
                  <a:cubicBezTo>
                    <a:pt x="13356" y="10338"/>
                    <a:pt x="13360" y="10335"/>
                    <a:pt x="13364" y="10335"/>
                  </a:cubicBezTo>
                  <a:cubicBezTo>
                    <a:pt x="13369" y="10335"/>
                    <a:pt x="13372" y="10338"/>
                    <a:pt x="13372" y="10343"/>
                  </a:cubicBezTo>
                  <a:lnTo>
                    <a:pt x="13372" y="10343"/>
                  </a:lnTo>
                  <a:cubicBezTo>
                    <a:pt x="13372" y="10347"/>
                    <a:pt x="13369" y="10351"/>
                    <a:pt x="13364" y="10351"/>
                  </a:cubicBezTo>
                  <a:cubicBezTo>
                    <a:pt x="13360" y="10351"/>
                    <a:pt x="13356" y="10347"/>
                    <a:pt x="13356" y="10343"/>
                  </a:cubicBezTo>
                  <a:close/>
                  <a:moveTo>
                    <a:pt x="13356" y="10311"/>
                  </a:moveTo>
                  <a:lnTo>
                    <a:pt x="13356" y="10311"/>
                  </a:lnTo>
                  <a:cubicBezTo>
                    <a:pt x="13356" y="10306"/>
                    <a:pt x="13360" y="10303"/>
                    <a:pt x="13364" y="10303"/>
                  </a:cubicBezTo>
                  <a:cubicBezTo>
                    <a:pt x="13369" y="10303"/>
                    <a:pt x="13372" y="10306"/>
                    <a:pt x="13372" y="10311"/>
                  </a:cubicBezTo>
                  <a:lnTo>
                    <a:pt x="13372" y="10311"/>
                  </a:lnTo>
                  <a:cubicBezTo>
                    <a:pt x="13372" y="10315"/>
                    <a:pt x="13369" y="10319"/>
                    <a:pt x="13364" y="10319"/>
                  </a:cubicBezTo>
                  <a:cubicBezTo>
                    <a:pt x="13360" y="10319"/>
                    <a:pt x="13356" y="10315"/>
                    <a:pt x="13356" y="10311"/>
                  </a:cubicBezTo>
                  <a:close/>
                  <a:moveTo>
                    <a:pt x="13356" y="10279"/>
                  </a:moveTo>
                  <a:lnTo>
                    <a:pt x="13356" y="10279"/>
                  </a:lnTo>
                  <a:cubicBezTo>
                    <a:pt x="13356" y="10274"/>
                    <a:pt x="13360" y="10271"/>
                    <a:pt x="13364" y="10271"/>
                  </a:cubicBezTo>
                  <a:cubicBezTo>
                    <a:pt x="13369" y="10271"/>
                    <a:pt x="13372" y="10274"/>
                    <a:pt x="13372" y="10279"/>
                  </a:cubicBezTo>
                  <a:lnTo>
                    <a:pt x="13372" y="10279"/>
                  </a:lnTo>
                  <a:cubicBezTo>
                    <a:pt x="13372" y="10283"/>
                    <a:pt x="13369" y="10287"/>
                    <a:pt x="13364" y="10287"/>
                  </a:cubicBezTo>
                  <a:cubicBezTo>
                    <a:pt x="13360" y="10287"/>
                    <a:pt x="13356" y="10283"/>
                    <a:pt x="13356" y="10279"/>
                  </a:cubicBezTo>
                  <a:close/>
                  <a:moveTo>
                    <a:pt x="13356" y="10247"/>
                  </a:moveTo>
                  <a:lnTo>
                    <a:pt x="13356" y="10247"/>
                  </a:lnTo>
                  <a:cubicBezTo>
                    <a:pt x="13356" y="10242"/>
                    <a:pt x="13360" y="10239"/>
                    <a:pt x="13364" y="10239"/>
                  </a:cubicBezTo>
                  <a:cubicBezTo>
                    <a:pt x="13369" y="10239"/>
                    <a:pt x="13372" y="10242"/>
                    <a:pt x="13372" y="10247"/>
                  </a:cubicBezTo>
                  <a:lnTo>
                    <a:pt x="13372" y="10247"/>
                  </a:lnTo>
                  <a:cubicBezTo>
                    <a:pt x="13372" y="10251"/>
                    <a:pt x="13369" y="10255"/>
                    <a:pt x="13364" y="10255"/>
                  </a:cubicBezTo>
                  <a:cubicBezTo>
                    <a:pt x="13360" y="10255"/>
                    <a:pt x="13356" y="10251"/>
                    <a:pt x="13356" y="10247"/>
                  </a:cubicBezTo>
                  <a:close/>
                  <a:moveTo>
                    <a:pt x="13356" y="10215"/>
                  </a:moveTo>
                  <a:lnTo>
                    <a:pt x="13356" y="10215"/>
                  </a:lnTo>
                  <a:cubicBezTo>
                    <a:pt x="13356" y="10210"/>
                    <a:pt x="13360" y="10207"/>
                    <a:pt x="13364" y="10207"/>
                  </a:cubicBezTo>
                  <a:cubicBezTo>
                    <a:pt x="13369" y="10207"/>
                    <a:pt x="13372" y="10210"/>
                    <a:pt x="13372" y="10215"/>
                  </a:cubicBezTo>
                  <a:lnTo>
                    <a:pt x="13372" y="10215"/>
                  </a:lnTo>
                  <a:cubicBezTo>
                    <a:pt x="13372" y="10219"/>
                    <a:pt x="13369" y="10223"/>
                    <a:pt x="13364" y="10223"/>
                  </a:cubicBezTo>
                  <a:cubicBezTo>
                    <a:pt x="13360" y="10223"/>
                    <a:pt x="13356" y="10219"/>
                    <a:pt x="13356" y="10215"/>
                  </a:cubicBezTo>
                  <a:close/>
                  <a:moveTo>
                    <a:pt x="13356" y="10183"/>
                  </a:moveTo>
                  <a:lnTo>
                    <a:pt x="13356" y="10183"/>
                  </a:lnTo>
                  <a:cubicBezTo>
                    <a:pt x="13356" y="10178"/>
                    <a:pt x="13360" y="10175"/>
                    <a:pt x="13364" y="10175"/>
                  </a:cubicBezTo>
                  <a:cubicBezTo>
                    <a:pt x="13369" y="10175"/>
                    <a:pt x="13372" y="10178"/>
                    <a:pt x="13372" y="10183"/>
                  </a:cubicBezTo>
                  <a:lnTo>
                    <a:pt x="13372" y="10183"/>
                  </a:lnTo>
                  <a:cubicBezTo>
                    <a:pt x="13372" y="10187"/>
                    <a:pt x="13369" y="10191"/>
                    <a:pt x="13364" y="10191"/>
                  </a:cubicBezTo>
                  <a:cubicBezTo>
                    <a:pt x="13360" y="10191"/>
                    <a:pt x="13356" y="10187"/>
                    <a:pt x="13356" y="10183"/>
                  </a:cubicBezTo>
                  <a:close/>
                  <a:moveTo>
                    <a:pt x="13356" y="10151"/>
                  </a:moveTo>
                  <a:lnTo>
                    <a:pt x="13356" y="10151"/>
                  </a:lnTo>
                  <a:cubicBezTo>
                    <a:pt x="13356" y="10146"/>
                    <a:pt x="13360" y="10143"/>
                    <a:pt x="13364" y="10143"/>
                  </a:cubicBezTo>
                  <a:cubicBezTo>
                    <a:pt x="13369" y="10143"/>
                    <a:pt x="13372" y="10146"/>
                    <a:pt x="13372" y="10151"/>
                  </a:cubicBezTo>
                  <a:lnTo>
                    <a:pt x="13372" y="10151"/>
                  </a:lnTo>
                  <a:cubicBezTo>
                    <a:pt x="13372" y="10155"/>
                    <a:pt x="13369" y="10159"/>
                    <a:pt x="13364" y="10159"/>
                  </a:cubicBezTo>
                  <a:cubicBezTo>
                    <a:pt x="13360" y="10159"/>
                    <a:pt x="13356" y="10155"/>
                    <a:pt x="13356" y="10151"/>
                  </a:cubicBezTo>
                  <a:close/>
                  <a:moveTo>
                    <a:pt x="13356" y="10119"/>
                  </a:moveTo>
                  <a:lnTo>
                    <a:pt x="13356" y="10119"/>
                  </a:lnTo>
                  <a:cubicBezTo>
                    <a:pt x="13356" y="10114"/>
                    <a:pt x="13360" y="10111"/>
                    <a:pt x="13364" y="10111"/>
                  </a:cubicBezTo>
                  <a:cubicBezTo>
                    <a:pt x="13369" y="10111"/>
                    <a:pt x="13372" y="10114"/>
                    <a:pt x="13372" y="10119"/>
                  </a:cubicBezTo>
                  <a:lnTo>
                    <a:pt x="13372" y="10119"/>
                  </a:lnTo>
                  <a:cubicBezTo>
                    <a:pt x="13372" y="10123"/>
                    <a:pt x="13369" y="10127"/>
                    <a:pt x="13364" y="10127"/>
                  </a:cubicBezTo>
                  <a:cubicBezTo>
                    <a:pt x="13360" y="10127"/>
                    <a:pt x="13356" y="10123"/>
                    <a:pt x="13356" y="10119"/>
                  </a:cubicBezTo>
                  <a:close/>
                  <a:moveTo>
                    <a:pt x="13356" y="10087"/>
                  </a:moveTo>
                  <a:lnTo>
                    <a:pt x="13356" y="10087"/>
                  </a:lnTo>
                  <a:cubicBezTo>
                    <a:pt x="13356" y="10082"/>
                    <a:pt x="13360" y="10079"/>
                    <a:pt x="13364" y="10079"/>
                  </a:cubicBezTo>
                  <a:cubicBezTo>
                    <a:pt x="13369" y="10079"/>
                    <a:pt x="13372" y="10082"/>
                    <a:pt x="13372" y="10087"/>
                  </a:cubicBezTo>
                  <a:lnTo>
                    <a:pt x="13372" y="10087"/>
                  </a:lnTo>
                  <a:cubicBezTo>
                    <a:pt x="13372" y="10091"/>
                    <a:pt x="13369" y="10095"/>
                    <a:pt x="13364" y="10095"/>
                  </a:cubicBezTo>
                  <a:cubicBezTo>
                    <a:pt x="13360" y="10095"/>
                    <a:pt x="13356" y="10091"/>
                    <a:pt x="13356" y="10087"/>
                  </a:cubicBezTo>
                  <a:close/>
                  <a:moveTo>
                    <a:pt x="13356" y="10055"/>
                  </a:moveTo>
                  <a:lnTo>
                    <a:pt x="13356" y="10055"/>
                  </a:lnTo>
                  <a:cubicBezTo>
                    <a:pt x="13356" y="10050"/>
                    <a:pt x="13360" y="10047"/>
                    <a:pt x="13364" y="10047"/>
                  </a:cubicBezTo>
                  <a:cubicBezTo>
                    <a:pt x="13369" y="10047"/>
                    <a:pt x="13372" y="10050"/>
                    <a:pt x="13372" y="10055"/>
                  </a:cubicBezTo>
                  <a:lnTo>
                    <a:pt x="13372" y="10055"/>
                  </a:lnTo>
                  <a:cubicBezTo>
                    <a:pt x="13372" y="10059"/>
                    <a:pt x="13369" y="10063"/>
                    <a:pt x="13364" y="10063"/>
                  </a:cubicBezTo>
                  <a:cubicBezTo>
                    <a:pt x="13360" y="10063"/>
                    <a:pt x="13356" y="10059"/>
                    <a:pt x="13356" y="10055"/>
                  </a:cubicBezTo>
                  <a:close/>
                  <a:moveTo>
                    <a:pt x="13356" y="10023"/>
                  </a:moveTo>
                  <a:lnTo>
                    <a:pt x="13356" y="10023"/>
                  </a:lnTo>
                  <a:cubicBezTo>
                    <a:pt x="13356" y="10018"/>
                    <a:pt x="13360" y="10015"/>
                    <a:pt x="13364" y="10015"/>
                  </a:cubicBezTo>
                  <a:cubicBezTo>
                    <a:pt x="13369" y="10015"/>
                    <a:pt x="13372" y="10018"/>
                    <a:pt x="13372" y="10023"/>
                  </a:cubicBezTo>
                  <a:lnTo>
                    <a:pt x="13372" y="10023"/>
                  </a:lnTo>
                  <a:cubicBezTo>
                    <a:pt x="13372" y="10027"/>
                    <a:pt x="13369" y="10031"/>
                    <a:pt x="13364" y="10031"/>
                  </a:cubicBezTo>
                  <a:cubicBezTo>
                    <a:pt x="13360" y="10031"/>
                    <a:pt x="13356" y="10027"/>
                    <a:pt x="13356" y="10023"/>
                  </a:cubicBezTo>
                  <a:close/>
                  <a:moveTo>
                    <a:pt x="13356" y="9991"/>
                  </a:moveTo>
                  <a:lnTo>
                    <a:pt x="13356" y="9991"/>
                  </a:lnTo>
                  <a:cubicBezTo>
                    <a:pt x="13356" y="9986"/>
                    <a:pt x="13360" y="9983"/>
                    <a:pt x="13364" y="9983"/>
                  </a:cubicBezTo>
                  <a:cubicBezTo>
                    <a:pt x="13369" y="9983"/>
                    <a:pt x="13372" y="9986"/>
                    <a:pt x="13372" y="9991"/>
                  </a:cubicBezTo>
                  <a:lnTo>
                    <a:pt x="13372" y="9991"/>
                  </a:lnTo>
                  <a:cubicBezTo>
                    <a:pt x="13372" y="9995"/>
                    <a:pt x="13369" y="9999"/>
                    <a:pt x="13364" y="9999"/>
                  </a:cubicBezTo>
                  <a:cubicBezTo>
                    <a:pt x="13360" y="9999"/>
                    <a:pt x="13356" y="9995"/>
                    <a:pt x="13356" y="9991"/>
                  </a:cubicBezTo>
                  <a:close/>
                  <a:moveTo>
                    <a:pt x="13356" y="9959"/>
                  </a:moveTo>
                  <a:lnTo>
                    <a:pt x="13356" y="9959"/>
                  </a:lnTo>
                  <a:cubicBezTo>
                    <a:pt x="13356" y="9954"/>
                    <a:pt x="13360" y="9951"/>
                    <a:pt x="13364" y="9951"/>
                  </a:cubicBezTo>
                  <a:cubicBezTo>
                    <a:pt x="13369" y="9951"/>
                    <a:pt x="13372" y="9954"/>
                    <a:pt x="13372" y="9959"/>
                  </a:cubicBezTo>
                  <a:lnTo>
                    <a:pt x="13372" y="9959"/>
                  </a:lnTo>
                  <a:cubicBezTo>
                    <a:pt x="13372" y="9963"/>
                    <a:pt x="13369" y="9967"/>
                    <a:pt x="13364" y="9967"/>
                  </a:cubicBezTo>
                  <a:cubicBezTo>
                    <a:pt x="13360" y="9967"/>
                    <a:pt x="13356" y="9963"/>
                    <a:pt x="13356" y="9959"/>
                  </a:cubicBezTo>
                  <a:close/>
                  <a:moveTo>
                    <a:pt x="13356" y="9927"/>
                  </a:moveTo>
                  <a:lnTo>
                    <a:pt x="13356" y="9927"/>
                  </a:lnTo>
                  <a:cubicBezTo>
                    <a:pt x="13356" y="9922"/>
                    <a:pt x="13360" y="9919"/>
                    <a:pt x="13364" y="9919"/>
                  </a:cubicBezTo>
                  <a:cubicBezTo>
                    <a:pt x="13369" y="9919"/>
                    <a:pt x="13372" y="9922"/>
                    <a:pt x="13372" y="9927"/>
                  </a:cubicBezTo>
                  <a:lnTo>
                    <a:pt x="13372" y="9927"/>
                  </a:lnTo>
                  <a:cubicBezTo>
                    <a:pt x="13372" y="9931"/>
                    <a:pt x="13369" y="9935"/>
                    <a:pt x="13364" y="9935"/>
                  </a:cubicBezTo>
                  <a:cubicBezTo>
                    <a:pt x="13360" y="9935"/>
                    <a:pt x="13356" y="9931"/>
                    <a:pt x="13356" y="9927"/>
                  </a:cubicBezTo>
                  <a:close/>
                  <a:moveTo>
                    <a:pt x="13356" y="9895"/>
                  </a:moveTo>
                  <a:lnTo>
                    <a:pt x="13356" y="9895"/>
                  </a:lnTo>
                  <a:cubicBezTo>
                    <a:pt x="13356" y="9890"/>
                    <a:pt x="13360" y="9887"/>
                    <a:pt x="13364" y="9887"/>
                  </a:cubicBezTo>
                  <a:cubicBezTo>
                    <a:pt x="13369" y="9887"/>
                    <a:pt x="13372" y="9890"/>
                    <a:pt x="13372" y="9895"/>
                  </a:cubicBezTo>
                  <a:lnTo>
                    <a:pt x="13372" y="9895"/>
                  </a:lnTo>
                  <a:cubicBezTo>
                    <a:pt x="13372" y="9899"/>
                    <a:pt x="13369" y="9903"/>
                    <a:pt x="13364" y="9903"/>
                  </a:cubicBezTo>
                  <a:cubicBezTo>
                    <a:pt x="13360" y="9903"/>
                    <a:pt x="13356" y="9899"/>
                    <a:pt x="13356" y="9895"/>
                  </a:cubicBezTo>
                  <a:close/>
                  <a:moveTo>
                    <a:pt x="13356" y="9863"/>
                  </a:moveTo>
                  <a:lnTo>
                    <a:pt x="13356" y="9863"/>
                  </a:lnTo>
                  <a:cubicBezTo>
                    <a:pt x="13356" y="9858"/>
                    <a:pt x="13360" y="9855"/>
                    <a:pt x="13364" y="9855"/>
                  </a:cubicBezTo>
                  <a:cubicBezTo>
                    <a:pt x="13369" y="9855"/>
                    <a:pt x="13372" y="9858"/>
                    <a:pt x="13372" y="9863"/>
                  </a:cubicBezTo>
                  <a:lnTo>
                    <a:pt x="13372" y="9863"/>
                  </a:lnTo>
                  <a:cubicBezTo>
                    <a:pt x="13372" y="9867"/>
                    <a:pt x="13369" y="9871"/>
                    <a:pt x="13364" y="9871"/>
                  </a:cubicBezTo>
                  <a:cubicBezTo>
                    <a:pt x="13360" y="9871"/>
                    <a:pt x="13356" y="9867"/>
                    <a:pt x="13356" y="9863"/>
                  </a:cubicBezTo>
                  <a:close/>
                  <a:moveTo>
                    <a:pt x="13356" y="9831"/>
                  </a:moveTo>
                  <a:lnTo>
                    <a:pt x="13356" y="9831"/>
                  </a:lnTo>
                  <a:cubicBezTo>
                    <a:pt x="13356" y="9826"/>
                    <a:pt x="13360" y="9822"/>
                    <a:pt x="13364" y="9822"/>
                  </a:cubicBezTo>
                  <a:cubicBezTo>
                    <a:pt x="13369" y="9822"/>
                    <a:pt x="13372" y="9826"/>
                    <a:pt x="13372" y="9831"/>
                  </a:cubicBezTo>
                  <a:lnTo>
                    <a:pt x="13372" y="9831"/>
                  </a:lnTo>
                  <a:cubicBezTo>
                    <a:pt x="13372" y="9835"/>
                    <a:pt x="13369" y="9839"/>
                    <a:pt x="13364" y="9839"/>
                  </a:cubicBezTo>
                  <a:cubicBezTo>
                    <a:pt x="13360" y="9839"/>
                    <a:pt x="13356" y="9835"/>
                    <a:pt x="13356" y="9831"/>
                  </a:cubicBezTo>
                  <a:close/>
                  <a:moveTo>
                    <a:pt x="13356" y="9799"/>
                  </a:moveTo>
                  <a:lnTo>
                    <a:pt x="13356" y="9798"/>
                  </a:lnTo>
                  <a:cubicBezTo>
                    <a:pt x="13356" y="9794"/>
                    <a:pt x="13360" y="9790"/>
                    <a:pt x="13364" y="9790"/>
                  </a:cubicBezTo>
                  <a:cubicBezTo>
                    <a:pt x="13369" y="9790"/>
                    <a:pt x="13372" y="9794"/>
                    <a:pt x="13372" y="9798"/>
                  </a:cubicBezTo>
                  <a:lnTo>
                    <a:pt x="13372" y="9799"/>
                  </a:lnTo>
                  <a:cubicBezTo>
                    <a:pt x="13372" y="9803"/>
                    <a:pt x="13369" y="9807"/>
                    <a:pt x="13364" y="9807"/>
                  </a:cubicBezTo>
                  <a:cubicBezTo>
                    <a:pt x="13360" y="9807"/>
                    <a:pt x="13356" y="9803"/>
                    <a:pt x="13356" y="9799"/>
                  </a:cubicBezTo>
                  <a:close/>
                  <a:moveTo>
                    <a:pt x="13356" y="9766"/>
                  </a:moveTo>
                  <a:lnTo>
                    <a:pt x="13356" y="9766"/>
                  </a:lnTo>
                  <a:cubicBezTo>
                    <a:pt x="13356" y="9762"/>
                    <a:pt x="13360" y="9758"/>
                    <a:pt x="13364" y="9758"/>
                  </a:cubicBezTo>
                  <a:cubicBezTo>
                    <a:pt x="13369" y="9758"/>
                    <a:pt x="13372" y="9762"/>
                    <a:pt x="13372" y="9766"/>
                  </a:cubicBezTo>
                  <a:lnTo>
                    <a:pt x="13372" y="9766"/>
                  </a:lnTo>
                  <a:cubicBezTo>
                    <a:pt x="13372" y="9771"/>
                    <a:pt x="13369" y="9774"/>
                    <a:pt x="13364" y="9774"/>
                  </a:cubicBezTo>
                  <a:cubicBezTo>
                    <a:pt x="13360" y="9774"/>
                    <a:pt x="13356" y="9771"/>
                    <a:pt x="13356" y="9766"/>
                  </a:cubicBezTo>
                  <a:close/>
                  <a:moveTo>
                    <a:pt x="13356" y="9734"/>
                  </a:moveTo>
                  <a:lnTo>
                    <a:pt x="13356" y="9734"/>
                  </a:lnTo>
                  <a:cubicBezTo>
                    <a:pt x="13356" y="9730"/>
                    <a:pt x="13360" y="9726"/>
                    <a:pt x="13364" y="9726"/>
                  </a:cubicBezTo>
                  <a:cubicBezTo>
                    <a:pt x="13369" y="9726"/>
                    <a:pt x="13372" y="9730"/>
                    <a:pt x="13372" y="9734"/>
                  </a:cubicBezTo>
                  <a:lnTo>
                    <a:pt x="13372" y="9734"/>
                  </a:lnTo>
                  <a:cubicBezTo>
                    <a:pt x="13372" y="9739"/>
                    <a:pt x="13369" y="9742"/>
                    <a:pt x="13364" y="9742"/>
                  </a:cubicBezTo>
                  <a:cubicBezTo>
                    <a:pt x="13360" y="9742"/>
                    <a:pt x="13356" y="9739"/>
                    <a:pt x="13356" y="9734"/>
                  </a:cubicBezTo>
                  <a:close/>
                  <a:moveTo>
                    <a:pt x="13356" y="9702"/>
                  </a:moveTo>
                  <a:lnTo>
                    <a:pt x="13356" y="9702"/>
                  </a:lnTo>
                  <a:cubicBezTo>
                    <a:pt x="13356" y="9698"/>
                    <a:pt x="13360" y="9694"/>
                    <a:pt x="13364" y="9694"/>
                  </a:cubicBezTo>
                  <a:cubicBezTo>
                    <a:pt x="13369" y="9694"/>
                    <a:pt x="13372" y="9698"/>
                    <a:pt x="13372" y="9702"/>
                  </a:cubicBezTo>
                  <a:lnTo>
                    <a:pt x="13372" y="9702"/>
                  </a:lnTo>
                  <a:cubicBezTo>
                    <a:pt x="13372" y="9707"/>
                    <a:pt x="13369" y="9710"/>
                    <a:pt x="13364" y="9710"/>
                  </a:cubicBezTo>
                  <a:cubicBezTo>
                    <a:pt x="13360" y="9710"/>
                    <a:pt x="13356" y="9707"/>
                    <a:pt x="13356" y="9702"/>
                  </a:cubicBezTo>
                  <a:close/>
                  <a:moveTo>
                    <a:pt x="13356" y="9670"/>
                  </a:moveTo>
                  <a:lnTo>
                    <a:pt x="13356" y="9670"/>
                  </a:lnTo>
                  <a:cubicBezTo>
                    <a:pt x="13356" y="9666"/>
                    <a:pt x="13360" y="9662"/>
                    <a:pt x="13364" y="9662"/>
                  </a:cubicBezTo>
                  <a:cubicBezTo>
                    <a:pt x="13369" y="9662"/>
                    <a:pt x="13372" y="9666"/>
                    <a:pt x="13372" y="9670"/>
                  </a:cubicBezTo>
                  <a:lnTo>
                    <a:pt x="13372" y="9670"/>
                  </a:lnTo>
                  <a:cubicBezTo>
                    <a:pt x="13372" y="9675"/>
                    <a:pt x="13369" y="9678"/>
                    <a:pt x="13364" y="9678"/>
                  </a:cubicBezTo>
                  <a:cubicBezTo>
                    <a:pt x="13360" y="9678"/>
                    <a:pt x="13356" y="9675"/>
                    <a:pt x="13356" y="9670"/>
                  </a:cubicBezTo>
                  <a:close/>
                  <a:moveTo>
                    <a:pt x="13356" y="9638"/>
                  </a:moveTo>
                  <a:lnTo>
                    <a:pt x="13356" y="9638"/>
                  </a:lnTo>
                  <a:cubicBezTo>
                    <a:pt x="13356" y="9634"/>
                    <a:pt x="13360" y="9630"/>
                    <a:pt x="13364" y="9630"/>
                  </a:cubicBezTo>
                  <a:cubicBezTo>
                    <a:pt x="13369" y="9630"/>
                    <a:pt x="13372" y="9634"/>
                    <a:pt x="13372" y="9638"/>
                  </a:cubicBezTo>
                  <a:lnTo>
                    <a:pt x="13372" y="9638"/>
                  </a:lnTo>
                  <a:cubicBezTo>
                    <a:pt x="13372" y="9643"/>
                    <a:pt x="13369" y="9646"/>
                    <a:pt x="13364" y="9646"/>
                  </a:cubicBezTo>
                  <a:cubicBezTo>
                    <a:pt x="13360" y="9646"/>
                    <a:pt x="13356" y="9643"/>
                    <a:pt x="13356" y="9638"/>
                  </a:cubicBezTo>
                  <a:close/>
                  <a:moveTo>
                    <a:pt x="13356" y="9606"/>
                  </a:moveTo>
                  <a:lnTo>
                    <a:pt x="13356" y="9606"/>
                  </a:lnTo>
                  <a:cubicBezTo>
                    <a:pt x="13356" y="9602"/>
                    <a:pt x="13360" y="9598"/>
                    <a:pt x="13364" y="9598"/>
                  </a:cubicBezTo>
                  <a:cubicBezTo>
                    <a:pt x="13369" y="9598"/>
                    <a:pt x="13372" y="9602"/>
                    <a:pt x="13372" y="9606"/>
                  </a:cubicBezTo>
                  <a:lnTo>
                    <a:pt x="13372" y="9606"/>
                  </a:lnTo>
                  <a:cubicBezTo>
                    <a:pt x="13372" y="9611"/>
                    <a:pt x="13369" y="9614"/>
                    <a:pt x="13364" y="9614"/>
                  </a:cubicBezTo>
                  <a:cubicBezTo>
                    <a:pt x="13360" y="9614"/>
                    <a:pt x="13356" y="9611"/>
                    <a:pt x="13356" y="9606"/>
                  </a:cubicBezTo>
                  <a:close/>
                  <a:moveTo>
                    <a:pt x="13356" y="9574"/>
                  </a:moveTo>
                  <a:lnTo>
                    <a:pt x="13356" y="9574"/>
                  </a:lnTo>
                  <a:cubicBezTo>
                    <a:pt x="13356" y="9570"/>
                    <a:pt x="13360" y="9566"/>
                    <a:pt x="13364" y="9566"/>
                  </a:cubicBezTo>
                  <a:cubicBezTo>
                    <a:pt x="13369" y="9566"/>
                    <a:pt x="13372" y="9570"/>
                    <a:pt x="13372" y="9574"/>
                  </a:cubicBezTo>
                  <a:lnTo>
                    <a:pt x="13372" y="9574"/>
                  </a:lnTo>
                  <a:cubicBezTo>
                    <a:pt x="13372" y="9579"/>
                    <a:pt x="13369" y="9582"/>
                    <a:pt x="13364" y="9582"/>
                  </a:cubicBezTo>
                  <a:cubicBezTo>
                    <a:pt x="13360" y="9582"/>
                    <a:pt x="13356" y="9579"/>
                    <a:pt x="13356" y="9574"/>
                  </a:cubicBezTo>
                  <a:close/>
                  <a:moveTo>
                    <a:pt x="13356" y="9542"/>
                  </a:moveTo>
                  <a:lnTo>
                    <a:pt x="13356" y="9542"/>
                  </a:lnTo>
                  <a:cubicBezTo>
                    <a:pt x="13356" y="9538"/>
                    <a:pt x="13360" y="9534"/>
                    <a:pt x="13364" y="9534"/>
                  </a:cubicBezTo>
                  <a:cubicBezTo>
                    <a:pt x="13369" y="9534"/>
                    <a:pt x="13372" y="9538"/>
                    <a:pt x="13372" y="9542"/>
                  </a:cubicBezTo>
                  <a:lnTo>
                    <a:pt x="13372" y="9542"/>
                  </a:lnTo>
                  <a:cubicBezTo>
                    <a:pt x="13372" y="9547"/>
                    <a:pt x="13369" y="9550"/>
                    <a:pt x="13364" y="9550"/>
                  </a:cubicBezTo>
                  <a:cubicBezTo>
                    <a:pt x="13360" y="9550"/>
                    <a:pt x="13356" y="9547"/>
                    <a:pt x="13356" y="9542"/>
                  </a:cubicBezTo>
                  <a:close/>
                  <a:moveTo>
                    <a:pt x="13356" y="9510"/>
                  </a:moveTo>
                  <a:lnTo>
                    <a:pt x="13356" y="9510"/>
                  </a:lnTo>
                  <a:cubicBezTo>
                    <a:pt x="13356" y="9506"/>
                    <a:pt x="13360" y="9502"/>
                    <a:pt x="13364" y="9502"/>
                  </a:cubicBezTo>
                  <a:cubicBezTo>
                    <a:pt x="13369" y="9502"/>
                    <a:pt x="13372" y="9506"/>
                    <a:pt x="13372" y="9510"/>
                  </a:cubicBezTo>
                  <a:lnTo>
                    <a:pt x="13372" y="9510"/>
                  </a:lnTo>
                  <a:cubicBezTo>
                    <a:pt x="13372" y="9515"/>
                    <a:pt x="13369" y="9518"/>
                    <a:pt x="13364" y="9518"/>
                  </a:cubicBezTo>
                  <a:cubicBezTo>
                    <a:pt x="13360" y="9518"/>
                    <a:pt x="13356" y="9515"/>
                    <a:pt x="13356" y="9510"/>
                  </a:cubicBezTo>
                  <a:close/>
                  <a:moveTo>
                    <a:pt x="13356" y="9478"/>
                  </a:moveTo>
                  <a:lnTo>
                    <a:pt x="13356" y="9478"/>
                  </a:lnTo>
                  <a:cubicBezTo>
                    <a:pt x="13356" y="9474"/>
                    <a:pt x="13360" y="9470"/>
                    <a:pt x="13364" y="9470"/>
                  </a:cubicBezTo>
                  <a:cubicBezTo>
                    <a:pt x="13369" y="9470"/>
                    <a:pt x="13372" y="9474"/>
                    <a:pt x="13372" y="9478"/>
                  </a:cubicBezTo>
                  <a:lnTo>
                    <a:pt x="13372" y="9478"/>
                  </a:lnTo>
                  <a:cubicBezTo>
                    <a:pt x="13372" y="9483"/>
                    <a:pt x="13369" y="9486"/>
                    <a:pt x="13364" y="9486"/>
                  </a:cubicBezTo>
                  <a:cubicBezTo>
                    <a:pt x="13360" y="9486"/>
                    <a:pt x="13356" y="9483"/>
                    <a:pt x="13356" y="9478"/>
                  </a:cubicBezTo>
                  <a:close/>
                  <a:moveTo>
                    <a:pt x="13356" y="9446"/>
                  </a:moveTo>
                  <a:lnTo>
                    <a:pt x="13356" y="9446"/>
                  </a:lnTo>
                  <a:cubicBezTo>
                    <a:pt x="13356" y="9442"/>
                    <a:pt x="13360" y="9438"/>
                    <a:pt x="13364" y="9438"/>
                  </a:cubicBezTo>
                  <a:cubicBezTo>
                    <a:pt x="13369" y="9438"/>
                    <a:pt x="13372" y="9442"/>
                    <a:pt x="13372" y="9446"/>
                  </a:cubicBezTo>
                  <a:lnTo>
                    <a:pt x="13372" y="9446"/>
                  </a:lnTo>
                  <a:cubicBezTo>
                    <a:pt x="13372" y="9451"/>
                    <a:pt x="13369" y="9454"/>
                    <a:pt x="13364" y="9454"/>
                  </a:cubicBezTo>
                  <a:cubicBezTo>
                    <a:pt x="13360" y="9454"/>
                    <a:pt x="13356" y="9451"/>
                    <a:pt x="13356" y="9446"/>
                  </a:cubicBezTo>
                  <a:close/>
                  <a:moveTo>
                    <a:pt x="13356" y="9414"/>
                  </a:moveTo>
                  <a:lnTo>
                    <a:pt x="13356" y="9414"/>
                  </a:lnTo>
                  <a:cubicBezTo>
                    <a:pt x="13356" y="9410"/>
                    <a:pt x="13360" y="9406"/>
                    <a:pt x="13364" y="9406"/>
                  </a:cubicBezTo>
                  <a:cubicBezTo>
                    <a:pt x="13369" y="9406"/>
                    <a:pt x="13372" y="9410"/>
                    <a:pt x="13372" y="9414"/>
                  </a:cubicBezTo>
                  <a:lnTo>
                    <a:pt x="13372" y="9414"/>
                  </a:lnTo>
                  <a:cubicBezTo>
                    <a:pt x="13372" y="9419"/>
                    <a:pt x="13369" y="9422"/>
                    <a:pt x="13364" y="9422"/>
                  </a:cubicBezTo>
                  <a:cubicBezTo>
                    <a:pt x="13360" y="9422"/>
                    <a:pt x="13356" y="9419"/>
                    <a:pt x="13356" y="9414"/>
                  </a:cubicBezTo>
                  <a:close/>
                  <a:moveTo>
                    <a:pt x="13356" y="9382"/>
                  </a:moveTo>
                  <a:lnTo>
                    <a:pt x="13356" y="9382"/>
                  </a:lnTo>
                  <a:cubicBezTo>
                    <a:pt x="13356" y="9378"/>
                    <a:pt x="13360" y="9374"/>
                    <a:pt x="13364" y="9374"/>
                  </a:cubicBezTo>
                  <a:cubicBezTo>
                    <a:pt x="13369" y="9374"/>
                    <a:pt x="13372" y="9378"/>
                    <a:pt x="13372" y="9382"/>
                  </a:cubicBezTo>
                  <a:lnTo>
                    <a:pt x="13372" y="9382"/>
                  </a:lnTo>
                  <a:cubicBezTo>
                    <a:pt x="13372" y="9387"/>
                    <a:pt x="13369" y="9390"/>
                    <a:pt x="13364" y="9390"/>
                  </a:cubicBezTo>
                  <a:cubicBezTo>
                    <a:pt x="13360" y="9390"/>
                    <a:pt x="13356" y="9387"/>
                    <a:pt x="13356" y="9382"/>
                  </a:cubicBezTo>
                  <a:close/>
                  <a:moveTo>
                    <a:pt x="13356" y="9350"/>
                  </a:moveTo>
                  <a:lnTo>
                    <a:pt x="13356" y="9350"/>
                  </a:lnTo>
                  <a:cubicBezTo>
                    <a:pt x="13356" y="9346"/>
                    <a:pt x="13360" y="9342"/>
                    <a:pt x="13364" y="9342"/>
                  </a:cubicBezTo>
                  <a:cubicBezTo>
                    <a:pt x="13369" y="9342"/>
                    <a:pt x="13372" y="9346"/>
                    <a:pt x="13372" y="9350"/>
                  </a:cubicBezTo>
                  <a:lnTo>
                    <a:pt x="13372" y="9350"/>
                  </a:lnTo>
                  <a:cubicBezTo>
                    <a:pt x="13372" y="9355"/>
                    <a:pt x="13369" y="9358"/>
                    <a:pt x="13364" y="9358"/>
                  </a:cubicBezTo>
                  <a:cubicBezTo>
                    <a:pt x="13360" y="9358"/>
                    <a:pt x="13356" y="9355"/>
                    <a:pt x="13356" y="9350"/>
                  </a:cubicBezTo>
                  <a:close/>
                  <a:moveTo>
                    <a:pt x="13356" y="9318"/>
                  </a:moveTo>
                  <a:lnTo>
                    <a:pt x="13356" y="9318"/>
                  </a:lnTo>
                  <a:cubicBezTo>
                    <a:pt x="13356" y="9314"/>
                    <a:pt x="13360" y="9310"/>
                    <a:pt x="13364" y="9310"/>
                  </a:cubicBezTo>
                  <a:cubicBezTo>
                    <a:pt x="13369" y="9310"/>
                    <a:pt x="13372" y="9314"/>
                    <a:pt x="13372" y="9318"/>
                  </a:cubicBezTo>
                  <a:lnTo>
                    <a:pt x="13372" y="9318"/>
                  </a:lnTo>
                  <a:cubicBezTo>
                    <a:pt x="13372" y="9323"/>
                    <a:pt x="13369" y="9326"/>
                    <a:pt x="13364" y="9326"/>
                  </a:cubicBezTo>
                  <a:cubicBezTo>
                    <a:pt x="13360" y="9326"/>
                    <a:pt x="13356" y="9323"/>
                    <a:pt x="13356" y="9318"/>
                  </a:cubicBezTo>
                  <a:close/>
                  <a:moveTo>
                    <a:pt x="13356" y="9286"/>
                  </a:moveTo>
                  <a:lnTo>
                    <a:pt x="13356" y="9286"/>
                  </a:lnTo>
                  <a:cubicBezTo>
                    <a:pt x="13356" y="9282"/>
                    <a:pt x="13360" y="9278"/>
                    <a:pt x="13364" y="9278"/>
                  </a:cubicBezTo>
                  <a:cubicBezTo>
                    <a:pt x="13369" y="9278"/>
                    <a:pt x="13372" y="9282"/>
                    <a:pt x="13372" y="9286"/>
                  </a:cubicBezTo>
                  <a:lnTo>
                    <a:pt x="13372" y="9286"/>
                  </a:lnTo>
                  <a:cubicBezTo>
                    <a:pt x="13372" y="9291"/>
                    <a:pt x="13369" y="9294"/>
                    <a:pt x="13364" y="9294"/>
                  </a:cubicBezTo>
                  <a:cubicBezTo>
                    <a:pt x="13360" y="9294"/>
                    <a:pt x="13356" y="9291"/>
                    <a:pt x="13356" y="9286"/>
                  </a:cubicBezTo>
                  <a:close/>
                  <a:moveTo>
                    <a:pt x="13356" y="9254"/>
                  </a:moveTo>
                  <a:lnTo>
                    <a:pt x="13356" y="9254"/>
                  </a:lnTo>
                  <a:cubicBezTo>
                    <a:pt x="13356" y="9250"/>
                    <a:pt x="13360" y="9246"/>
                    <a:pt x="13364" y="9246"/>
                  </a:cubicBezTo>
                  <a:cubicBezTo>
                    <a:pt x="13369" y="9246"/>
                    <a:pt x="13372" y="9250"/>
                    <a:pt x="13372" y="9254"/>
                  </a:cubicBezTo>
                  <a:lnTo>
                    <a:pt x="13372" y="9254"/>
                  </a:lnTo>
                  <a:cubicBezTo>
                    <a:pt x="13372" y="9259"/>
                    <a:pt x="13369" y="9262"/>
                    <a:pt x="13364" y="9262"/>
                  </a:cubicBezTo>
                  <a:cubicBezTo>
                    <a:pt x="13360" y="9262"/>
                    <a:pt x="13356" y="9259"/>
                    <a:pt x="13356" y="9254"/>
                  </a:cubicBezTo>
                  <a:close/>
                  <a:moveTo>
                    <a:pt x="13356" y="9222"/>
                  </a:moveTo>
                  <a:lnTo>
                    <a:pt x="13356" y="9222"/>
                  </a:lnTo>
                  <a:cubicBezTo>
                    <a:pt x="13356" y="9218"/>
                    <a:pt x="13360" y="9214"/>
                    <a:pt x="13364" y="9214"/>
                  </a:cubicBezTo>
                  <a:cubicBezTo>
                    <a:pt x="13369" y="9214"/>
                    <a:pt x="13372" y="9218"/>
                    <a:pt x="13372" y="9222"/>
                  </a:cubicBezTo>
                  <a:lnTo>
                    <a:pt x="13372" y="9222"/>
                  </a:lnTo>
                  <a:cubicBezTo>
                    <a:pt x="13372" y="9227"/>
                    <a:pt x="13369" y="9230"/>
                    <a:pt x="13364" y="9230"/>
                  </a:cubicBezTo>
                  <a:cubicBezTo>
                    <a:pt x="13360" y="9230"/>
                    <a:pt x="13356" y="9227"/>
                    <a:pt x="13356" y="9222"/>
                  </a:cubicBezTo>
                  <a:close/>
                  <a:moveTo>
                    <a:pt x="13356" y="9190"/>
                  </a:moveTo>
                  <a:lnTo>
                    <a:pt x="13356" y="9190"/>
                  </a:lnTo>
                  <a:cubicBezTo>
                    <a:pt x="13356" y="9186"/>
                    <a:pt x="13360" y="9182"/>
                    <a:pt x="13364" y="9182"/>
                  </a:cubicBezTo>
                  <a:cubicBezTo>
                    <a:pt x="13369" y="9182"/>
                    <a:pt x="13372" y="9186"/>
                    <a:pt x="13372" y="9190"/>
                  </a:cubicBezTo>
                  <a:lnTo>
                    <a:pt x="13372" y="9190"/>
                  </a:lnTo>
                  <a:cubicBezTo>
                    <a:pt x="13372" y="9195"/>
                    <a:pt x="13369" y="9198"/>
                    <a:pt x="13364" y="9198"/>
                  </a:cubicBezTo>
                  <a:cubicBezTo>
                    <a:pt x="13360" y="9198"/>
                    <a:pt x="13356" y="9195"/>
                    <a:pt x="13356" y="9190"/>
                  </a:cubicBezTo>
                  <a:close/>
                  <a:moveTo>
                    <a:pt x="13356" y="9158"/>
                  </a:moveTo>
                  <a:lnTo>
                    <a:pt x="13356" y="9158"/>
                  </a:lnTo>
                  <a:cubicBezTo>
                    <a:pt x="13356" y="9154"/>
                    <a:pt x="13360" y="9150"/>
                    <a:pt x="13364" y="9150"/>
                  </a:cubicBezTo>
                  <a:cubicBezTo>
                    <a:pt x="13369" y="9150"/>
                    <a:pt x="13372" y="9154"/>
                    <a:pt x="13372" y="9158"/>
                  </a:cubicBezTo>
                  <a:lnTo>
                    <a:pt x="13372" y="9158"/>
                  </a:lnTo>
                  <a:cubicBezTo>
                    <a:pt x="13372" y="9163"/>
                    <a:pt x="13369" y="9166"/>
                    <a:pt x="13364" y="9166"/>
                  </a:cubicBezTo>
                  <a:cubicBezTo>
                    <a:pt x="13360" y="9166"/>
                    <a:pt x="13356" y="9163"/>
                    <a:pt x="13356" y="9158"/>
                  </a:cubicBezTo>
                  <a:close/>
                  <a:moveTo>
                    <a:pt x="13356" y="9126"/>
                  </a:moveTo>
                  <a:lnTo>
                    <a:pt x="13356" y="9126"/>
                  </a:lnTo>
                  <a:cubicBezTo>
                    <a:pt x="13356" y="9122"/>
                    <a:pt x="13360" y="9118"/>
                    <a:pt x="13364" y="9118"/>
                  </a:cubicBezTo>
                  <a:cubicBezTo>
                    <a:pt x="13369" y="9118"/>
                    <a:pt x="13372" y="9122"/>
                    <a:pt x="13372" y="9126"/>
                  </a:cubicBezTo>
                  <a:lnTo>
                    <a:pt x="13372" y="9126"/>
                  </a:lnTo>
                  <a:cubicBezTo>
                    <a:pt x="13372" y="9131"/>
                    <a:pt x="13369" y="9134"/>
                    <a:pt x="13364" y="9134"/>
                  </a:cubicBezTo>
                  <a:cubicBezTo>
                    <a:pt x="13360" y="9134"/>
                    <a:pt x="13356" y="9131"/>
                    <a:pt x="13356" y="9126"/>
                  </a:cubicBezTo>
                  <a:close/>
                  <a:moveTo>
                    <a:pt x="13356" y="9094"/>
                  </a:moveTo>
                  <a:lnTo>
                    <a:pt x="13356" y="9094"/>
                  </a:lnTo>
                  <a:cubicBezTo>
                    <a:pt x="13356" y="9090"/>
                    <a:pt x="13360" y="9086"/>
                    <a:pt x="13364" y="9086"/>
                  </a:cubicBezTo>
                  <a:cubicBezTo>
                    <a:pt x="13369" y="9086"/>
                    <a:pt x="13372" y="9090"/>
                    <a:pt x="13372" y="9094"/>
                  </a:cubicBezTo>
                  <a:lnTo>
                    <a:pt x="13372" y="9094"/>
                  </a:lnTo>
                  <a:cubicBezTo>
                    <a:pt x="13372" y="9099"/>
                    <a:pt x="13369" y="9102"/>
                    <a:pt x="13364" y="9102"/>
                  </a:cubicBezTo>
                  <a:cubicBezTo>
                    <a:pt x="13360" y="9102"/>
                    <a:pt x="13356" y="9099"/>
                    <a:pt x="13356" y="9094"/>
                  </a:cubicBezTo>
                  <a:close/>
                  <a:moveTo>
                    <a:pt x="13356" y="9062"/>
                  </a:moveTo>
                  <a:lnTo>
                    <a:pt x="13356" y="9062"/>
                  </a:lnTo>
                  <a:cubicBezTo>
                    <a:pt x="13356" y="9058"/>
                    <a:pt x="13360" y="9054"/>
                    <a:pt x="13364" y="9054"/>
                  </a:cubicBezTo>
                  <a:cubicBezTo>
                    <a:pt x="13369" y="9054"/>
                    <a:pt x="13372" y="9058"/>
                    <a:pt x="13372" y="9062"/>
                  </a:cubicBezTo>
                  <a:lnTo>
                    <a:pt x="13372" y="9062"/>
                  </a:lnTo>
                  <a:cubicBezTo>
                    <a:pt x="13372" y="9067"/>
                    <a:pt x="13369" y="9070"/>
                    <a:pt x="13364" y="9070"/>
                  </a:cubicBezTo>
                  <a:cubicBezTo>
                    <a:pt x="13360" y="9070"/>
                    <a:pt x="13356" y="9067"/>
                    <a:pt x="13356" y="9062"/>
                  </a:cubicBezTo>
                  <a:close/>
                  <a:moveTo>
                    <a:pt x="13356" y="9030"/>
                  </a:moveTo>
                  <a:lnTo>
                    <a:pt x="13356" y="9030"/>
                  </a:lnTo>
                  <a:cubicBezTo>
                    <a:pt x="13356" y="9026"/>
                    <a:pt x="13360" y="9022"/>
                    <a:pt x="13364" y="9022"/>
                  </a:cubicBezTo>
                  <a:cubicBezTo>
                    <a:pt x="13369" y="9022"/>
                    <a:pt x="13372" y="9026"/>
                    <a:pt x="13372" y="9030"/>
                  </a:cubicBezTo>
                  <a:lnTo>
                    <a:pt x="13372" y="9030"/>
                  </a:lnTo>
                  <a:cubicBezTo>
                    <a:pt x="13372" y="9035"/>
                    <a:pt x="13369" y="9038"/>
                    <a:pt x="13364" y="9038"/>
                  </a:cubicBezTo>
                  <a:cubicBezTo>
                    <a:pt x="13360" y="9038"/>
                    <a:pt x="13356" y="9035"/>
                    <a:pt x="13356" y="9030"/>
                  </a:cubicBezTo>
                  <a:close/>
                  <a:moveTo>
                    <a:pt x="13356" y="8998"/>
                  </a:moveTo>
                  <a:lnTo>
                    <a:pt x="13356" y="8998"/>
                  </a:lnTo>
                  <a:cubicBezTo>
                    <a:pt x="13356" y="8994"/>
                    <a:pt x="13360" y="8990"/>
                    <a:pt x="13364" y="8990"/>
                  </a:cubicBezTo>
                  <a:cubicBezTo>
                    <a:pt x="13369" y="8990"/>
                    <a:pt x="13372" y="8994"/>
                    <a:pt x="13372" y="8998"/>
                  </a:cubicBezTo>
                  <a:lnTo>
                    <a:pt x="13372" y="8998"/>
                  </a:lnTo>
                  <a:cubicBezTo>
                    <a:pt x="13372" y="9003"/>
                    <a:pt x="13369" y="9006"/>
                    <a:pt x="13364" y="9006"/>
                  </a:cubicBezTo>
                  <a:cubicBezTo>
                    <a:pt x="13360" y="9006"/>
                    <a:pt x="13356" y="9003"/>
                    <a:pt x="13356" y="8998"/>
                  </a:cubicBezTo>
                  <a:close/>
                  <a:moveTo>
                    <a:pt x="13356" y="8966"/>
                  </a:moveTo>
                  <a:lnTo>
                    <a:pt x="13356" y="8966"/>
                  </a:lnTo>
                  <a:cubicBezTo>
                    <a:pt x="13356" y="8962"/>
                    <a:pt x="13360" y="8958"/>
                    <a:pt x="13364" y="8958"/>
                  </a:cubicBezTo>
                  <a:cubicBezTo>
                    <a:pt x="13369" y="8958"/>
                    <a:pt x="13372" y="8962"/>
                    <a:pt x="13372" y="8966"/>
                  </a:cubicBezTo>
                  <a:lnTo>
                    <a:pt x="13372" y="8966"/>
                  </a:lnTo>
                  <a:cubicBezTo>
                    <a:pt x="13372" y="8970"/>
                    <a:pt x="13369" y="8974"/>
                    <a:pt x="13364" y="8974"/>
                  </a:cubicBezTo>
                  <a:cubicBezTo>
                    <a:pt x="13360" y="8974"/>
                    <a:pt x="13356" y="8970"/>
                    <a:pt x="13356" y="8966"/>
                  </a:cubicBezTo>
                  <a:close/>
                  <a:moveTo>
                    <a:pt x="13356" y="8934"/>
                  </a:moveTo>
                  <a:lnTo>
                    <a:pt x="13356" y="8934"/>
                  </a:lnTo>
                  <a:cubicBezTo>
                    <a:pt x="13356" y="8930"/>
                    <a:pt x="13360" y="8926"/>
                    <a:pt x="13364" y="8926"/>
                  </a:cubicBezTo>
                  <a:cubicBezTo>
                    <a:pt x="13369" y="8926"/>
                    <a:pt x="13372" y="8930"/>
                    <a:pt x="13372" y="8934"/>
                  </a:cubicBezTo>
                  <a:lnTo>
                    <a:pt x="13372" y="8934"/>
                  </a:lnTo>
                  <a:cubicBezTo>
                    <a:pt x="13372" y="8938"/>
                    <a:pt x="13369" y="8942"/>
                    <a:pt x="13364" y="8942"/>
                  </a:cubicBezTo>
                  <a:cubicBezTo>
                    <a:pt x="13360" y="8942"/>
                    <a:pt x="13356" y="8938"/>
                    <a:pt x="13356" y="8934"/>
                  </a:cubicBezTo>
                  <a:close/>
                  <a:moveTo>
                    <a:pt x="13356" y="8902"/>
                  </a:moveTo>
                  <a:lnTo>
                    <a:pt x="13356" y="8902"/>
                  </a:lnTo>
                  <a:cubicBezTo>
                    <a:pt x="13356" y="8898"/>
                    <a:pt x="13360" y="8894"/>
                    <a:pt x="13364" y="8894"/>
                  </a:cubicBezTo>
                  <a:cubicBezTo>
                    <a:pt x="13369" y="8894"/>
                    <a:pt x="13372" y="8898"/>
                    <a:pt x="13372" y="8902"/>
                  </a:cubicBezTo>
                  <a:lnTo>
                    <a:pt x="13372" y="8902"/>
                  </a:lnTo>
                  <a:cubicBezTo>
                    <a:pt x="13372" y="8906"/>
                    <a:pt x="13369" y="8910"/>
                    <a:pt x="13364" y="8910"/>
                  </a:cubicBezTo>
                  <a:cubicBezTo>
                    <a:pt x="13360" y="8910"/>
                    <a:pt x="13356" y="8906"/>
                    <a:pt x="13356" y="8902"/>
                  </a:cubicBezTo>
                  <a:close/>
                  <a:moveTo>
                    <a:pt x="13356" y="8870"/>
                  </a:moveTo>
                  <a:lnTo>
                    <a:pt x="13356" y="8870"/>
                  </a:lnTo>
                  <a:cubicBezTo>
                    <a:pt x="13356" y="8866"/>
                    <a:pt x="13360" y="8862"/>
                    <a:pt x="13364" y="8862"/>
                  </a:cubicBezTo>
                  <a:cubicBezTo>
                    <a:pt x="13369" y="8862"/>
                    <a:pt x="13372" y="8866"/>
                    <a:pt x="13372" y="8870"/>
                  </a:cubicBezTo>
                  <a:lnTo>
                    <a:pt x="13372" y="8870"/>
                  </a:lnTo>
                  <a:cubicBezTo>
                    <a:pt x="13372" y="8874"/>
                    <a:pt x="13369" y="8878"/>
                    <a:pt x="13364" y="8878"/>
                  </a:cubicBezTo>
                  <a:cubicBezTo>
                    <a:pt x="13360" y="8878"/>
                    <a:pt x="13356" y="8874"/>
                    <a:pt x="13356" y="8870"/>
                  </a:cubicBezTo>
                  <a:close/>
                  <a:moveTo>
                    <a:pt x="13356" y="8838"/>
                  </a:moveTo>
                  <a:lnTo>
                    <a:pt x="13356" y="8838"/>
                  </a:lnTo>
                  <a:cubicBezTo>
                    <a:pt x="13356" y="8834"/>
                    <a:pt x="13360" y="8830"/>
                    <a:pt x="13364" y="8830"/>
                  </a:cubicBezTo>
                  <a:cubicBezTo>
                    <a:pt x="13369" y="8830"/>
                    <a:pt x="13372" y="8834"/>
                    <a:pt x="13372" y="8838"/>
                  </a:cubicBezTo>
                  <a:lnTo>
                    <a:pt x="13372" y="8838"/>
                  </a:lnTo>
                  <a:cubicBezTo>
                    <a:pt x="13372" y="8842"/>
                    <a:pt x="13369" y="8846"/>
                    <a:pt x="13364" y="8846"/>
                  </a:cubicBezTo>
                  <a:cubicBezTo>
                    <a:pt x="13360" y="8846"/>
                    <a:pt x="13356" y="8842"/>
                    <a:pt x="13356" y="8838"/>
                  </a:cubicBezTo>
                  <a:close/>
                  <a:moveTo>
                    <a:pt x="13356" y="8806"/>
                  </a:moveTo>
                  <a:lnTo>
                    <a:pt x="13356" y="8806"/>
                  </a:lnTo>
                  <a:cubicBezTo>
                    <a:pt x="13356" y="8802"/>
                    <a:pt x="13360" y="8798"/>
                    <a:pt x="13364" y="8798"/>
                  </a:cubicBezTo>
                  <a:cubicBezTo>
                    <a:pt x="13369" y="8798"/>
                    <a:pt x="13372" y="8802"/>
                    <a:pt x="13372" y="8806"/>
                  </a:cubicBezTo>
                  <a:lnTo>
                    <a:pt x="13372" y="8806"/>
                  </a:lnTo>
                  <a:cubicBezTo>
                    <a:pt x="13372" y="8810"/>
                    <a:pt x="13369" y="8814"/>
                    <a:pt x="13364" y="8814"/>
                  </a:cubicBezTo>
                  <a:cubicBezTo>
                    <a:pt x="13360" y="8814"/>
                    <a:pt x="13356" y="8810"/>
                    <a:pt x="13356" y="8806"/>
                  </a:cubicBezTo>
                  <a:close/>
                  <a:moveTo>
                    <a:pt x="13356" y="8774"/>
                  </a:moveTo>
                  <a:lnTo>
                    <a:pt x="13356" y="8774"/>
                  </a:lnTo>
                  <a:cubicBezTo>
                    <a:pt x="13356" y="8770"/>
                    <a:pt x="13360" y="8766"/>
                    <a:pt x="13364" y="8766"/>
                  </a:cubicBezTo>
                  <a:cubicBezTo>
                    <a:pt x="13369" y="8766"/>
                    <a:pt x="13372" y="8770"/>
                    <a:pt x="13372" y="8774"/>
                  </a:cubicBezTo>
                  <a:lnTo>
                    <a:pt x="13372" y="8774"/>
                  </a:lnTo>
                  <a:cubicBezTo>
                    <a:pt x="13372" y="8778"/>
                    <a:pt x="13369" y="8782"/>
                    <a:pt x="13364" y="8782"/>
                  </a:cubicBezTo>
                  <a:cubicBezTo>
                    <a:pt x="13360" y="8782"/>
                    <a:pt x="13356" y="8778"/>
                    <a:pt x="13356" y="8774"/>
                  </a:cubicBezTo>
                  <a:close/>
                  <a:moveTo>
                    <a:pt x="13356" y="8742"/>
                  </a:moveTo>
                  <a:lnTo>
                    <a:pt x="13356" y="8742"/>
                  </a:lnTo>
                  <a:cubicBezTo>
                    <a:pt x="13356" y="8738"/>
                    <a:pt x="13360" y="8734"/>
                    <a:pt x="13364" y="8734"/>
                  </a:cubicBezTo>
                  <a:cubicBezTo>
                    <a:pt x="13369" y="8734"/>
                    <a:pt x="13372" y="8738"/>
                    <a:pt x="13372" y="8742"/>
                  </a:cubicBezTo>
                  <a:lnTo>
                    <a:pt x="13372" y="8742"/>
                  </a:lnTo>
                  <a:cubicBezTo>
                    <a:pt x="13372" y="8746"/>
                    <a:pt x="13369" y="8750"/>
                    <a:pt x="13364" y="8750"/>
                  </a:cubicBezTo>
                  <a:cubicBezTo>
                    <a:pt x="13360" y="8750"/>
                    <a:pt x="13356" y="8746"/>
                    <a:pt x="13356" y="8742"/>
                  </a:cubicBezTo>
                  <a:close/>
                  <a:moveTo>
                    <a:pt x="13356" y="8710"/>
                  </a:moveTo>
                  <a:lnTo>
                    <a:pt x="13356" y="8710"/>
                  </a:lnTo>
                  <a:cubicBezTo>
                    <a:pt x="13356" y="8706"/>
                    <a:pt x="13360" y="8702"/>
                    <a:pt x="13364" y="8702"/>
                  </a:cubicBezTo>
                  <a:cubicBezTo>
                    <a:pt x="13369" y="8702"/>
                    <a:pt x="13372" y="8706"/>
                    <a:pt x="13372" y="8710"/>
                  </a:cubicBezTo>
                  <a:lnTo>
                    <a:pt x="13372" y="8710"/>
                  </a:lnTo>
                  <a:cubicBezTo>
                    <a:pt x="13372" y="8714"/>
                    <a:pt x="13369" y="8718"/>
                    <a:pt x="13364" y="8718"/>
                  </a:cubicBezTo>
                  <a:cubicBezTo>
                    <a:pt x="13360" y="8718"/>
                    <a:pt x="13356" y="8714"/>
                    <a:pt x="13356" y="8710"/>
                  </a:cubicBezTo>
                  <a:close/>
                  <a:moveTo>
                    <a:pt x="13356" y="8678"/>
                  </a:moveTo>
                  <a:lnTo>
                    <a:pt x="13356" y="8678"/>
                  </a:lnTo>
                  <a:cubicBezTo>
                    <a:pt x="13356" y="8673"/>
                    <a:pt x="13360" y="8670"/>
                    <a:pt x="13364" y="8670"/>
                  </a:cubicBezTo>
                  <a:cubicBezTo>
                    <a:pt x="13369" y="8670"/>
                    <a:pt x="13372" y="8673"/>
                    <a:pt x="13372" y="8678"/>
                  </a:cubicBezTo>
                  <a:lnTo>
                    <a:pt x="13372" y="8678"/>
                  </a:lnTo>
                  <a:cubicBezTo>
                    <a:pt x="13372" y="8682"/>
                    <a:pt x="13369" y="8686"/>
                    <a:pt x="13364" y="8686"/>
                  </a:cubicBezTo>
                  <a:cubicBezTo>
                    <a:pt x="13360" y="8686"/>
                    <a:pt x="13356" y="8682"/>
                    <a:pt x="13356" y="8678"/>
                  </a:cubicBezTo>
                  <a:close/>
                  <a:moveTo>
                    <a:pt x="13356" y="8646"/>
                  </a:moveTo>
                  <a:lnTo>
                    <a:pt x="13356" y="8646"/>
                  </a:lnTo>
                  <a:cubicBezTo>
                    <a:pt x="13356" y="8641"/>
                    <a:pt x="13360" y="8638"/>
                    <a:pt x="13364" y="8638"/>
                  </a:cubicBezTo>
                  <a:cubicBezTo>
                    <a:pt x="13369" y="8638"/>
                    <a:pt x="13372" y="8641"/>
                    <a:pt x="13372" y="8646"/>
                  </a:cubicBezTo>
                  <a:lnTo>
                    <a:pt x="13372" y="8646"/>
                  </a:lnTo>
                  <a:cubicBezTo>
                    <a:pt x="13372" y="8650"/>
                    <a:pt x="13369" y="8654"/>
                    <a:pt x="13364" y="8654"/>
                  </a:cubicBezTo>
                  <a:cubicBezTo>
                    <a:pt x="13360" y="8654"/>
                    <a:pt x="13356" y="8650"/>
                    <a:pt x="13356" y="8646"/>
                  </a:cubicBezTo>
                  <a:close/>
                  <a:moveTo>
                    <a:pt x="13356" y="8614"/>
                  </a:moveTo>
                  <a:lnTo>
                    <a:pt x="13356" y="8614"/>
                  </a:lnTo>
                  <a:cubicBezTo>
                    <a:pt x="13356" y="8609"/>
                    <a:pt x="13360" y="8606"/>
                    <a:pt x="13364" y="8606"/>
                  </a:cubicBezTo>
                  <a:cubicBezTo>
                    <a:pt x="13369" y="8606"/>
                    <a:pt x="13372" y="8609"/>
                    <a:pt x="13372" y="8614"/>
                  </a:cubicBezTo>
                  <a:lnTo>
                    <a:pt x="13372" y="8614"/>
                  </a:lnTo>
                  <a:cubicBezTo>
                    <a:pt x="13372" y="8618"/>
                    <a:pt x="13369" y="8622"/>
                    <a:pt x="13364" y="8622"/>
                  </a:cubicBezTo>
                  <a:cubicBezTo>
                    <a:pt x="13360" y="8622"/>
                    <a:pt x="13356" y="8618"/>
                    <a:pt x="13356" y="8614"/>
                  </a:cubicBezTo>
                  <a:close/>
                  <a:moveTo>
                    <a:pt x="13356" y="8582"/>
                  </a:moveTo>
                  <a:lnTo>
                    <a:pt x="13356" y="8582"/>
                  </a:lnTo>
                  <a:cubicBezTo>
                    <a:pt x="13356" y="8577"/>
                    <a:pt x="13360" y="8574"/>
                    <a:pt x="13364" y="8574"/>
                  </a:cubicBezTo>
                  <a:cubicBezTo>
                    <a:pt x="13369" y="8574"/>
                    <a:pt x="13372" y="8577"/>
                    <a:pt x="13372" y="8582"/>
                  </a:cubicBezTo>
                  <a:lnTo>
                    <a:pt x="13372" y="8582"/>
                  </a:lnTo>
                  <a:cubicBezTo>
                    <a:pt x="13372" y="8586"/>
                    <a:pt x="13369" y="8590"/>
                    <a:pt x="13364" y="8590"/>
                  </a:cubicBezTo>
                  <a:cubicBezTo>
                    <a:pt x="13360" y="8590"/>
                    <a:pt x="13356" y="8586"/>
                    <a:pt x="13356" y="8582"/>
                  </a:cubicBezTo>
                  <a:close/>
                  <a:moveTo>
                    <a:pt x="13356" y="8550"/>
                  </a:moveTo>
                  <a:lnTo>
                    <a:pt x="13356" y="8550"/>
                  </a:lnTo>
                  <a:cubicBezTo>
                    <a:pt x="13356" y="8545"/>
                    <a:pt x="13360" y="8542"/>
                    <a:pt x="13364" y="8542"/>
                  </a:cubicBezTo>
                  <a:cubicBezTo>
                    <a:pt x="13369" y="8542"/>
                    <a:pt x="13372" y="8545"/>
                    <a:pt x="13372" y="8550"/>
                  </a:cubicBezTo>
                  <a:lnTo>
                    <a:pt x="13372" y="8550"/>
                  </a:lnTo>
                  <a:cubicBezTo>
                    <a:pt x="13372" y="8554"/>
                    <a:pt x="13369" y="8558"/>
                    <a:pt x="13364" y="8558"/>
                  </a:cubicBezTo>
                  <a:cubicBezTo>
                    <a:pt x="13360" y="8558"/>
                    <a:pt x="13356" y="8554"/>
                    <a:pt x="13356" y="8550"/>
                  </a:cubicBezTo>
                  <a:close/>
                  <a:moveTo>
                    <a:pt x="13356" y="8518"/>
                  </a:moveTo>
                  <a:lnTo>
                    <a:pt x="13356" y="8518"/>
                  </a:lnTo>
                  <a:cubicBezTo>
                    <a:pt x="13356" y="8513"/>
                    <a:pt x="13360" y="8510"/>
                    <a:pt x="13364" y="8510"/>
                  </a:cubicBezTo>
                  <a:cubicBezTo>
                    <a:pt x="13369" y="8510"/>
                    <a:pt x="13372" y="8513"/>
                    <a:pt x="13372" y="8518"/>
                  </a:cubicBezTo>
                  <a:lnTo>
                    <a:pt x="13372" y="8518"/>
                  </a:lnTo>
                  <a:cubicBezTo>
                    <a:pt x="13372" y="8522"/>
                    <a:pt x="13369" y="8526"/>
                    <a:pt x="13364" y="8526"/>
                  </a:cubicBezTo>
                  <a:cubicBezTo>
                    <a:pt x="13360" y="8526"/>
                    <a:pt x="13356" y="8522"/>
                    <a:pt x="13356" y="8518"/>
                  </a:cubicBezTo>
                  <a:close/>
                  <a:moveTo>
                    <a:pt x="13356" y="8486"/>
                  </a:moveTo>
                  <a:lnTo>
                    <a:pt x="13356" y="8486"/>
                  </a:lnTo>
                  <a:cubicBezTo>
                    <a:pt x="13356" y="8481"/>
                    <a:pt x="13360" y="8478"/>
                    <a:pt x="13364" y="8478"/>
                  </a:cubicBezTo>
                  <a:cubicBezTo>
                    <a:pt x="13369" y="8478"/>
                    <a:pt x="13372" y="8481"/>
                    <a:pt x="13372" y="8486"/>
                  </a:cubicBezTo>
                  <a:lnTo>
                    <a:pt x="13372" y="8486"/>
                  </a:lnTo>
                  <a:cubicBezTo>
                    <a:pt x="13372" y="8490"/>
                    <a:pt x="13369" y="8494"/>
                    <a:pt x="13364" y="8494"/>
                  </a:cubicBezTo>
                  <a:cubicBezTo>
                    <a:pt x="13360" y="8494"/>
                    <a:pt x="13356" y="8490"/>
                    <a:pt x="13356" y="8486"/>
                  </a:cubicBezTo>
                  <a:close/>
                  <a:moveTo>
                    <a:pt x="13356" y="8454"/>
                  </a:moveTo>
                  <a:lnTo>
                    <a:pt x="13356" y="8454"/>
                  </a:lnTo>
                  <a:cubicBezTo>
                    <a:pt x="13356" y="8449"/>
                    <a:pt x="13360" y="8446"/>
                    <a:pt x="13364" y="8446"/>
                  </a:cubicBezTo>
                  <a:cubicBezTo>
                    <a:pt x="13369" y="8446"/>
                    <a:pt x="13372" y="8449"/>
                    <a:pt x="13372" y="8454"/>
                  </a:cubicBezTo>
                  <a:lnTo>
                    <a:pt x="13372" y="8454"/>
                  </a:lnTo>
                  <a:cubicBezTo>
                    <a:pt x="13372" y="8458"/>
                    <a:pt x="13369" y="8462"/>
                    <a:pt x="13364" y="8462"/>
                  </a:cubicBezTo>
                  <a:cubicBezTo>
                    <a:pt x="13360" y="8462"/>
                    <a:pt x="13356" y="8458"/>
                    <a:pt x="13356" y="8454"/>
                  </a:cubicBezTo>
                  <a:close/>
                  <a:moveTo>
                    <a:pt x="13356" y="8422"/>
                  </a:moveTo>
                  <a:lnTo>
                    <a:pt x="13356" y="8422"/>
                  </a:lnTo>
                  <a:cubicBezTo>
                    <a:pt x="13356" y="8417"/>
                    <a:pt x="13360" y="8414"/>
                    <a:pt x="13364" y="8414"/>
                  </a:cubicBezTo>
                  <a:cubicBezTo>
                    <a:pt x="13369" y="8414"/>
                    <a:pt x="13372" y="8417"/>
                    <a:pt x="13372" y="8422"/>
                  </a:cubicBezTo>
                  <a:lnTo>
                    <a:pt x="13372" y="8422"/>
                  </a:lnTo>
                  <a:cubicBezTo>
                    <a:pt x="13372" y="8426"/>
                    <a:pt x="13369" y="8430"/>
                    <a:pt x="13364" y="8430"/>
                  </a:cubicBezTo>
                  <a:cubicBezTo>
                    <a:pt x="13360" y="8430"/>
                    <a:pt x="13356" y="8426"/>
                    <a:pt x="13356" y="8422"/>
                  </a:cubicBezTo>
                  <a:close/>
                  <a:moveTo>
                    <a:pt x="13356" y="8390"/>
                  </a:moveTo>
                  <a:lnTo>
                    <a:pt x="13356" y="8390"/>
                  </a:lnTo>
                  <a:cubicBezTo>
                    <a:pt x="13356" y="8385"/>
                    <a:pt x="13360" y="8382"/>
                    <a:pt x="13364" y="8382"/>
                  </a:cubicBezTo>
                  <a:cubicBezTo>
                    <a:pt x="13369" y="8382"/>
                    <a:pt x="13372" y="8385"/>
                    <a:pt x="13372" y="8390"/>
                  </a:cubicBezTo>
                  <a:lnTo>
                    <a:pt x="13372" y="8390"/>
                  </a:lnTo>
                  <a:cubicBezTo>
                    <a:pt x="13372" y="8394"/>
                    <a:pt x="13369" y="8398"/>
                    <a:pt x="13364" y="8398"/>
                  </a:cubicBezTo>
                  <a:cubicBezTo>
                    <a:pt x="13360" y="8398"/>
                    <a:pt x="13356" y="8394"/>
                    <a:pt x="13356" y="8390"/>
                  </a:cubicBezTo>
                  <a:close/>
                  <a:moveTo>
                    <a:pt x="13356" y="8358"/>
                  </a:moveTo>
                  <a:lnTo>
                    <a:pt x="13356" y="8358"/>
                  </a:lnTo>
                  <a:cubicBezTo>
                    <a:pt x="13356" y="8353"/>
                    <a:pt x="13360" y="8350"/>
                    <a:pt x="13364" y="8350"/>
                  </a:cubicBezTo>
                  <a:cubicBezTo>
                    <a:pt x="13369" y="8350"/>
                    <a:pt x="13372" y="8353"/>
                    <a:pt x="13372" y="8358"/>
                  </a:cubicBezTo>
                  <a:lnTo>
                    <a:pt x="13372" y="8358"/>
                  </a:lnTo>
                  <a:cubicBezTo>
                    <a:pt x="13372" y="8362"/>
                    <a:pt x="13369" y="8366"/>
                    <a:pt x="13364" y="8366"/>
                  </a:cubicBezTo>
                  <a:cubicBezTo>
                    <a:pt x="13360" y="8366"/>
                    <a:pt x="13356" y="8362"/>
                    <a:pt x="13356" y="8358"/>
                  </a:cubicBezTo>
                  <a:close/>
                  <a:moveTo>
                    <a:pt x="13356" y="8326"/>
                  </a:moveTo>
                  <a:lnTo>
                    <a:pt x="13356" y="8326"/>
                  </a:lnTo>
                  <a:cubicBezTo>
                    <a:pt x="13356" y="8321"/>
                    <a:pt x="13360" y="8318"/>
                    <a:pt x="13364" y="8318"/>
                  </a:cubicBezTo>
                  <a:cubicBezTo>
                    <a:pt x="13369" y="8318"/>
                    <a:pt x="13372" y="8321"/>
                    <a:pt x="13372" y="8326"/>
                  </a:cubicBezTo>
                  <a:lnTo>
                    <a:pt x="13372" y="8326"/>
                  </a:lnTo>
                  <a:cubicBezTo>
                    <a:pt x="13372" y="8330"/>
                    <a:pt x="13369" y="8334"/>
                    <a:pt x="13364" y="8334"/>
                  </a:cubicBezTo>
                  <a:cubicBezTo>
                    <a:pt x="13360" y="8334"/>
                    <a:pt x="13356" y="8330"/>
                    <a:pt x="13356" y="8326"/>
                  </a:cubicBezTo>
                  <a:close/>
                  <a:moveTo>
                    <a:pt x="13356" y="8294"/>
                  </a:moveTo>
                  <a:lnTo>
                    <a:pt x="13356" y="8294"/>
                  </a:lnTo>
                  <a:cubicBezTo>
                    <a:pt x="13356" y="8289"/>
                    <a:pt x="13360" y="8286"/>
                    <a:pt x="13364" y="8286"/>
                  </a:cubicBezTo>
                  <a:cubicBezTo>
                    <a:pt x="13369" y="8286"/>
                    <a:pt x="13372" y="8289"/>
                    <a:pt x="13372" y="8294"/>
                  </a:cubicBezTo>
                  <a:lnTo>
                    <a:pt x="13372" y="8294"/>
                  </a:lnTo>
                  <a:cubicBezTo>
                    <a:pt x="13372" y="8298"/>
                    <a:pt x="13369" y="8302"/>
                    <a:pt x="13364" y="8302"/>
                  </a:cubicBezTo>
                  <a:cubicBezTo>
                    <a:pt x="13360" y="8302"/>
                    <a:pt x="13356" y="8298"/>
                    <a:pt x="13356" y="8294"/>
                  </a:cubicBezTo>
                  <a:close/>
                  <a:moveTo>
                    <a:pt x="13356" y="8262"/>
                  </a:moveTo>
                  <a:lnTo>
                    <a:pt x="13356" y="8262"/>
                  </a:lnTo>
                  <a:cubicBezTo>
                    <a:pt x="13356" y="8257"/>
                    <a:pt x="13360" y="8254"/>
                    <a:pt x="13364" y="8254"/>
                  </a:cubicBezTo>
                  <a:cubicBezTo>
                    <a:pt x="13369" y="8254"/>
                    <a:pt x="13372" y="8257"/>
                    <a:pt x="13372" y="8262"/>
                  </a:cubicBezTo>
                  <a:lnTo>
                    <a:pt x="13372" y="8262"/>
                  </a:lnTo>
                  <a:cubicBezTo>
                    <a:pt x="13372" y="8266"/>
                    <a:pt x="13369" y="8270"/>
                    <a:pt x="13364" y="8270"/>
                  </a:cubicBezTo>
                  <a:cubicBezTo>
                    <a:pt x="13360" y="8270"/>
                    <a:pt x="13356" y="8266"/>
                    <a:pt x="13356" y="8262"/>
                  </a:cubicBezTo>
                  <a:close/>
                  <a:moveTo>
                    <a:pt x="13356" y="8230"/>
                  </a:moveTo>
                  <a:lnTo>
                    <a:pt x="13356" y="8230"/>
                  </a:lnTo>
                  <a:cubicBezTo>
                    <a:pt x="13356" y="8225"/>
                    <a:pt x="13360" y="8222"/>
                    <a:pt x="13364" y="8222"/>
                  </a:cubicBezTo>
                  <a:cubicBezTo>
                    <a:pt x="13369" y="8222"/>
                    <a:pt x="13372" y="8225"/>
                    <a:pt x="13372" y="8230"/>
                  </a:cubicBezTo>
                  <a:lnTo>
                    <a:pt x="13372" y="8230"/>
                  </a:lnTo>
                  <a:cubicBezTo>
                    <a:pt x="13372" y="8234"/>
                    <a:pt x="13369" y="8238"/>
                    <a:pt x="13364" y="8238"/>
                  </a:cubicBezTo>
                  <a:cubicBezTo>
                    <a:pt x="13360" y="8238"/>
                    <a:pt x="13356" y="8234"/>
                    <a:pt x="13356" y="8230"/>
                  </a:cubicBezTo>
                  <a:close/>
                  <a:moveTo>
                    <a:pt x="13356" y="8198"/>
                  </a:moveTo>
                  <a:lnTo>
                    <a:pt x="13356" y="8198"/>
                  </a:lnTo>
                  <a:cubicBezTo>
                    <a:pt x="13356" y="8193"/>
                    <a:pt x="13360" y="8190"/>
                    <a:pt x="13364" y="8190"/>
                  </a:cubicBezTo>
                  <a:cubicBezTo>
                    <a:pt x="13369" y="8190"/>
                    <a:pt x="13372" y="8193"/>
                    <a:pt x="13372" y="8198"/>
                  </a:cubicBezTo>
                  <a:lnTo>
                    <a:pt x="13372" y="8198"/>
                  </a:lnTo>
                  <a:cubicBezTo>
                    <a:pt x="13372" y="8202"/>
                    <a:pt x="13369" y="8206"/>
                    <a:pt x="13364" y="8206"/>
                  </a:cubicBezTo>
                  <a:cubicBezTo>
                    <a:pt x="13360" y="8206"/>
                    <a:pt x="13356" y="8202"/>
                    <a:pt x="13356" y="8198"/>
                  </a:cubicBezTo>
                  <a:close/>
                  <a:moveTo>
                    <a:pt x="13356" y="8166"/>
                  </a:moveTo>
                  <a:lnTo>
                    <a:pt x="13356" y="8166"/>
                  </a:lnTo>
                  <a:cubicBezTo>
                    <a:pt x="13356" y="8161"/>
                    <a:pt x="13360" y="8158"/>
                    <a:pt x="13364" y="8158"/>
                  </a:cubicBezTo>
                  <a:cubicBezTo>
                    <a:pt x="13369" y="8158"/>
                    <a:pt x="13372" y="8161"/>
                    <a:pt x="13372" y="8166"/>
                  </a:cubicBezTo>
                  <a:lnTo>
                    <a:pt x="13372" y="8166"/>
                  </a:lnTo>
                  <a:cubicBezTo>
                    <a:pt x="13372" y="8170"/>
                    <a:pt x="13369" y="8174"/>
                    <a:pt x="13364" y="8174"/>
                  </a:cubicBezTo>
                  <a:cubicBezTo>
                    <a:pt x="13360" y="8174"/>
                    <a:pt x="13356" y="8170"/>
                    <a:pt x="13356" y="8166"/>
                  </a:cubicBezTo>
                  <a:close/>
                  <a:moveTo>
                    <a:pt x="13356" y="8134"/>
                  </a:moveTo>
                  <a:lnTo>
                    <a:pt x="13356" y="8134"/>
                  </a:lnTo>
                  <a:cubicBezTo>
                    <a:pt x="13356" y="8129"/>
                    <a:pt x="13360" y="8126"/>
                    <a:pt x="13364" y="8126"/>
                  </a:cubicBezTo>
                  <a:cubicBezTo>
                    <a:pt x="13369" y="8126"/>
                    <a:pt x="13372" y="8129"/>
                    <a:pt x="13372" y="8134"/>
                  </a:cubicBezTo>
                  <a:lnTo>
                    <a:pt x="13372" y="8134"/>
                  </a:lnTo>
                  <a:cubicBezTo>
                    <a:pt x="13372" y="8138"/>
                    <a:pt x="13369" y="8142"/>
                    <a:pt x="13364" y="8142"/>
                  </a:cubicBezTo>
                  <a:cubicBezTo>
                    <a:pt x="13360" y="8142"/>
                    <a:pt x="13356" y="8138"/>
                    <a:pt x="13356" y="8134"/>
                  </a:cubicBezTo>
                  <a:close/>
                  <a:moveTo>
                    <a:pt x="13356" y="8102"/>
                  </a:moveTo>
                  <a:lnTo>
                    <a:pt x="13356" y="8102"/>
                  </a:lnTo>
                  <a:cubicBezTo>
                    <a:pt x="13356" y="8097"/>
                    <a:pt x="13360" y="8094"/>
                    <a:pt x="13364" y="8094"/>
                  </a:cubicBezTo>
                  <a:cubicBezTo>
                    <a:pt x="13369" y="8094"/>
                    <a:pt x="13372" y="8097"/>
                    <a:pt x="13372" y="8102"/>
                  </a:cubicBezTo>
                  <a:lnTo>
                    <a:pt x="13372" y="8102"/>
                  </a:lnTo>
                  <a:cubicBezTo>
                    <a:pt x="13372" y="8106"/>
                    <a:pt x="13369" y="8110"/>
                    <a:pt x="13364" y="8110"/>
                  </a:cubicBezTo>
                  <a:cubicBezTo>
                    <a:pt x="13360" y="8110"/>
                    <a:pt x="13356" y="8106"/>
                    <a:pt x="13356" y="8102"/>
                  </a:cubicBezTo>
                  <a:close/>
                  <a:moveTo>
                    <a:pt x="13356" y="8070"/>
                  </a:moveTo>
                  <a:lnTo>
                    <a:pt x="13356" y="8070"/>
                  </a:lnTo>
                  <a:cubicBezTo>
                    <a:pt x="13356" y="8065"/>
                    <a:pt x="13360" y="8062"/>
                    <a:pt x="13364" y="8062"/>
                  </a:cubicBezTo>
                  <a:cubicBezTo>
                    <a:pt x="13369" y="8062"/>
                    <a:pt x="13372" y="8065"/>
                    <a:pt x="13372" y="8070"/>
                  </a:cubicBezTo>
                  <a:lnTo>
                    <a:pt x="13372" y="8070"/>
                  </a:lnTo>
                  <a:cubicBezTo>
                    <a:pt x="13372" y="8074"/>
                    <a:pt x="13369" y="8078"/>
                    <a:pt x="13364" y="8078"/>
                  </a:cubicBezTo>
                  <a:cubicBezTo>
                    <a:pt x="13360" y="8078"/>
                    <a:pt x="13356" y="8074"/>
                    <a:pt x="13356" y="8070"/>
                  </a:cubicBezTo>
                  <a:close/>
                  <a:moveTo>
                    <a:pt x="13356" y="8038"/>
                  </a:moveTo>
                  <a:lnTo>
                    <a:pt x="13356" y="8038"/>
                  </a:lnTo>
                  <a:cubicBezTo>
                    <a:pt x="13356" y="8033"/>
                    <a:pt x="13360" y="8030"/>
                    <a:pt x="13364" y="8030"/>
                  </a:cubicBezTo>
                  <a:cubicBezTo>
                    <a:pt x="13369" y="8030"/>
                    <a:pt x="13372" y="8033"/>
                    <a:pt x="13372" y="8038"/>
                  </a:cubicBezTo>
                  <a:lnTo>
                    <a:pt x="13372" y="8038"/>
                  </a:lnTo>
                  <a:cubicBezTo>
                    <a:pt x="13372" y="8042"/>
                    <a:pt x="13369" y="8046"/>
                    <a:pt x="13364" y="8046"/>
                  </a:cubicBezTo>
                  <a:cubicBezTo>
                    <a:pt x="13360" y="8046"/>
                    <a:pt x="13356" y="8042"/>
                    <a:pt x="13356" y="8038"/>
                  </a:cubicBezTo>
                  <a:close/>
                  <a:moveTo>
                    <a:pt x="13356" y="8006"/>
                  </a:moveTo>
                  <a:lnTo>
                    <a:pt x="13356" y="8006"/>
                  </a:lnTo>
                  <a:cubicBezTo>
                    <a:pt x="13356" y="8001"/>
                    <a:pt x="13360" y="7998"/>
                    <a:pt x="13364" y="7998"/>
                  </a:cubicBezTo>
                  <a:cubicBezTo>
                    <a:pt x="13369" y="7998"/>
                    <a:pt x="13372" y="8001"/>
                    <a:pt x="13372" y="8006"/>
                  </a:cubicBezTo>
                  <a:lnTo>
                    <a:pt x="13372" y="8006"/>
                  </a:lnTo>
                  <a:cubicBezTo>
                    <a:pt x="13372" y="8010"/>
                    <a:pt x="13369" y="8014"/>
                    <a:pt x="13364" y="8014"/>
                  </a:cubicBezTo>
                  <a:cubicBezTo>
                    <a:pt x="13360" y="8014"/>
                    <a:pt x="13356" y="8010"/>
                    <a:pt x="13356" y="8006"/>
                  </a:cubicBezTo>
                  <a:close/>
                  <a:moveTo>
                    <a:pt x="13356" y="7974"/>
                  </a:moveTo>
                  <a:lnTo>
                    <a:pt x="13356" y="7974"/>
                  </a:lnTo>
                  <a:cubicBezTo>
                    <a:pt x="13356" y="7969"/>
                    <a:pt x="13360" y="7966"/>
                    <a:pt x="13364" y="7966"/>
                  </a:cubicBezTo>
                  <a:cubicBezTo>
                    <a:pt x="13369" y="7966"/>
                    <a:pt x="13372" y="7969"/>
                    <a:pt x="13372" y="7974"/>
                  </a:cubicBezTo>
                  <a:lnTo>
                    <a:pt x="13372" y="7974"/>
                  </a:lnTo>
                  <a:cubicBezTo>
                    <a:pt x="13372" y="7978"/>
                    <a:pt x="13369" y="7982"/>
                    <a:pt x="13364" y="7982"/>
                  </a:cubicBezTo>
                  <a:cubicBezTo>
                    <a:pt x="13360" y="7982"/>
                    <a:pt x="13356" y="7978"/>
                    <a:pt x="13356" y="7974"/>
                  </a:cubicBezTo>
                  <a:close/>
                  <a:moveTo>
                    <a:pt x="13356" y="7942"/>
                  </a:moveTo>
                  <a:lnTo>
                    <a:pt x="13356" y="7942"/>
                  </a:lnTo>
                  <a:cubicBezTo>
                    <a:pt x="13356" y="7937"/>
                    <a:pt x="13360" y="7934"/>
                    <a:pt x="13364" y="7934"/>
                  </a:cubicBezTo>
                  <a:cubicBezTo>
                    <a:pt x="13369" y="7934"/>
                    <a:pt x="13372" y="7937"/>
                    <a:pt x="13372" y="7942"/>
                  </a:cubicBezTo>
                  <a:lnTo>
                    <a:pt x="13372" y="7942"/>
                  </a:lnTo>
                  <a:cubicBezTo>
                    <a:pt x="13372" y="7946"/>
                    <a:pt x="13369" y="7950"/>
                    <a:pt x="13364" y="7950"/>
                  </a:cubicBezTo>
                  <a:cubicBezTo>
                    <a:pt x="13360" y="7950"/>
                    <a:pt x="13356" y="7946"/>
                    <a:pt x="13356" y="7942"/>
                  </a:cubicBezTo>
                  <a:close/>
                  <a:moveTo>
                    <a:pt x="13356" y="7910"/>
                  </a:moveTo>
                  <a:lnTo>
                    <a:pt x="13356" y="7910"/>
                  </a:lnTo>
                  <a:cubicBezTo>
                    <a:pt x="13356" y="7905"/>
                    <a:pt x="13360" y="7902"/>
                    <a:pt x="13364" y="7902"/>
                  </a:cubicBezTo>
                  <a:cubicBezTo>
                    <a:pt x="13369" y="7902"/>
                    <a:pt x="13372" y="7905"/>
                    <a:pt x="13372" y="7910"/>
                  </a:cubicBezTo>
                  <a:lnTo>
                    <a:pt x="13372" y="7910"/>
                  </a:lnTo>
                  <a:cubicBezTo>
                    <a:pt x="13372" y="7914"/>
                    <a:pt x="13369" y="7918"/>
                    <a:pt x="13364" y="7918"/>
                  </a:cubicBezTo>
                  <a:cubicBezTo>
                    <a:pt x="13360" y="7918"/>
                    <a:pt x="13356" y="7914"/>
                    <a:pt x="13356" y="7910"/>
                  </a:cubicBezTo>
                  <a:close/>
                  <a:moveTo>
                    <a:pt x="13356" y="7878"/>
                  </a:moveTo>
                  <a:lnTo>
                    <a:pt x="13356" y="7877"/>
                  </a:lnTo>
                  <a:cubicBezTo>
                    <a:pt x="13356" y="7873"/>
                    <a:pt x="13360" y="7869"/>
                    <a:pt x="13364" y="7869"/>
                  </a:cubicBezTo>
                  <a:cubicBezTo>
                    <a:pt x="13369" y="7869"/>
                    <a:pt x="13372" y="7873"/>
                    <a:pt x="13372" y="7877"/>
                  </a:cubicBezTo>
                  <a:lnTo>
                    <a:pt x="13372" y="7878"/>
                  </a:lnTo>
                  <a:cubicBezTo>
                    <a:pt x="13372" y="7882"/>
                    <a:pt x="13369" y="7886"/>
                    <a:pt x="13364" y="7886"/>
                  </a:cubicBezTo>
                  <a:cubicBezTo>
                    <a:pt x="13360" y="7886"/>
                    <a:pt x="13356" y="7882"/>
                    <a:pt x="13356" y="7878"/>
                  </a:cubicBezTo>
                  <a:close/>
                  <a:moveTo>
                    <a:pt x="13356" y="7845"/>
                  </a:moveTo>
                  <a:lnTo>
                    <a:pt x="13356" y="7845"/>
                  </a:lnTo>
                  <a:cubicBezTo>
                    <a:pt x="13356" y="7841"/>
                    <a:pt x="13360" y="7837"/>
                    <a:pt x="13364" y="7837"/>
                  </a:cubicBezTo>
                  <a:cubicBezTo>
                    <a:pt x="13369" y="7837"/>
                    <a:pt x="13372" y="7841"/>
                    <a:pt x="13372" y="7845"/>
                  </a:cubicBezTo>
                  <a:lnTo>
                    <a:pt x="13372" y="7845"/>
                  </a:lnTo>
                  <a:cubicBezTo>
                    <a:pt x="13372" y="7850"/>
                    <a:pt x="13369" y="7853"/>
                    <a:pt x="13364" y="7853"/>
                  </a:cubicBezTo>
                  <a:cubicBezTo>
                    <a:pt x="13360" y="7853"/>
                    <a:pt x="13356" y="7850"/>
                    <a:pt x="13356" y="7845"/>
                  </a:cubicBezTo>
                  <a:close/>
                  <a:moveTo>
                    <a:pt x="13356" y="7813"/>
                  </a:moveTo>
                  <a:lnTo>
                    <a:pt x="13356" y="7813"/>
                  </a:lnTo>
                  <a:cubicBezTo>
                    <a:pt x="13356" y="7809"/>
                    <a:pt x="13360" y="7805"/>
                    <a:pt x="13364" y="7805"/>
                  </a:cubicBezTo>
                  <a:cubicBezTo>
                    <a:pt x="13369" y="7805"/>
                    <a:pt x="13372" y="7809"/>
                    <a:pt x="13372" y="7813"/>
                  </a:cubicBezTo>
                  <a:lnTo>
                    <a:pt x="13372" y="7813"/>
                  </a:lnTo>
                  <a:cubicBezTo>
                    <a:pt x="13372" y="7818"/>
                    <a:pt x="13369" y="7821"/>
                    <a:pt x="13364" y="7821"/>
                  </a:cubicBezTo>
                  <a:cubicBezTo>
                    <a:pt x="13360" y="7821"/>
                    <a:pt x="13356" y="7818"/>
                    <a:pt x="13356" y="7813"/>
                  </a:cubicBezTo>
                  <a:close/>
                  <a:moveTo>
                    <a:pt x="13356" y="7781"/>
                  </a:moveTo>
                  <a:lnTo>
                    <a:pt x="13356" y="7781"/>
                  </a:lnTo>
                  <a:cubicBezTo>
                    <a:pt x="13356" y="7777"/>
                    <a:pt x="13360" y="7773"/>
                    <a:pt x="13364" y="7773"/>
                  </a:cubicBezTo>
                  <a:cubicBezTo>
                    <a:pt x="13369" y="7773"/>
                    <a:pt x="13372" y="7777"/>
                    <a:pt x="13372" y="7781"/>
                  </a:cubicBezTo>
                  <a:lnTo>
                    <a:pt x="13372" y="7781"/>
                  </a:lnTo>
                  <a:cubicBezTo>
                    <a:pt x="13372" y="7786"/>
                    <a:pt x="13369" y="7789"/>
                    <a:pt x="13364" y="7789"/>
                  </a:cubicBezTo>
                  <a:cubicBezTo>
                    <a:pt x="13360" y="7789"/>
                    <a:pt x="13356" y="7786"/>
                    <a:pt x="13356" y="7781"/>
                  </a:cubicBezTo>
                  <a:close/>
                  <a:moveTo>
                    <a:pt x="13356" y="7749"/>
                  </a:moveTo>
                  <a:lnTo>
                    <a:pt x="13356" y="7749"/>
                  </a:lnTo>
                  <a:cubicBezTo>
                    <a:pt x="13356" y="7745"/>
                    <a:pt x="13360" y="7741"/>
                    <a:pt x="13364" y="7741"/>
                  </a:cubicBezTo>
                  <a:cubicBezTo>
                    <a:pt x="13369" y="7741"/>
                    <a:pt x="13372" y="7745"/>
                    <a:pt x="13372" y="7749"/>
                  </a:cubicBezTo>
                  <a:lnTo>
                    <a:pt x="13372" y="7749"/>
                  </a:lnTo>
                  <a:cubicBezTo>
                    <a:pt x="13372" y="7754"/>
                    <a:pt x="13369" y="7757"/>
                    <a:pt x="13364" y="7757"/>
                  </a:cubicBezTo>
                  <a:cubicBezTo>
                    <a:pt x="13360" y="7757"/>
                    <a:pt x="13356" y="7754"/>
                    <a:pt x="13356" y="7749"/>
                  </a:cubicBezTo>
                  <a:close/>
                  <a:moveTo>
                    <a:pt x="13356" y="7717"/>
                  </a:moveTo>
                  <a:lnTo>
                    <a:pt x="13356" y="7717"/>
                  </a:lnTo>
                  <a:cubicBezTo>
                    <a:pt x="13356" y="7713"/>
                    <a:pt x="13360" y="7709"/>
                    <a:pt x="13364" y="7709"/>
                  </a:cubicBezTo>
                  <a:cubicBezTo>
                    <a:pt x="13369" y="7709"/>
                    <a:pt x="13372" y="7713"/>
                    <a:pt x="13372" y="7717"/>
                  </a:cubicBezTo>
                  <a:lnTo>
                    <a:pt x="13372" y="7717"/>
                  </a:lnTo>
                  <a:cubicBezTo>
                    <a:pt x="13372" y="7722"/>
                    <a:pt x="13369" y="7725"/>
                    <a:pt x="13364" y="7725"/>
                  </a:cubicBezTo>
                  <a:cubicBezTo>
                    <a:pt x="13360" y="7725"/>
                    <a:pt x="13356" y="7722"/>
                    <a:pt x="13356" y="7717"/>
                  </a:cubicBezTo>
                  <a:close/>
                  <a:moveTo>
                    <a:pt x="13356" y="7685"/>
                  </a:moveTo>
                  <a:lnTo>
                    <a:pt x="13356" y="7685"/>
                  </a:lnTo>
                  <a:cubicBezTo>
                    <a:pt x="13356" y="7681"/>
                    <a:pt x="13360" y="7677"/>
                    <a:pt x="13364" y="7677"/>
                  </a:cubicBezTo>
                  <a:cubicBezTo>
                    <a:pt x="13369" y="7677"/>
                    <a:pt x="13372" y="7681"/>
                    <a:pt x="13372" y="7685"/>
                  </a:cubicBezTo>
                  <a:lnTo>
                    <a:pt x="13372" y="7685"/>
                  </a:lnTo>
                  <a:cubicBezTo>
                    <a:pt x="13372" y="7690"/>
                    <a:pt x="13369" y="7693"/>
                    <a:pt x="13364" y="7693"/>
                  </a:cubicBezTo>
                  <a:cubicBezTo>
                    <a:pt x="13360" y="7693"/>
                    <a:pt x="13356" y="7690"/>
                    <a:pt x="13356" y="7685"/>
                  </a:cubicBezTo>
                  <a:close/>
                  <a:moveTo>
                    <a:pt x="13356" y="7653"/>
                  </a:moveTo>
                  <a:lnTo>
                    <a:pt x="13356" y="7653"/>
                  </a:lnTo>
                  <a:cubicBezTo>
                    <a:pt x="13356" y="7649"/>
                    <a:pt x="13360" y="7645"/>
                    <a:pt x="13364" y="7645"/>
                  </a:cubicBezTo>
                  <a:cubicBezTo>
                    <a:pt x="13369" y="7645"/>
                    <a:pt x="13372" y="7649"/>
                    <a:pt x="13372" y="7653"/>
                  </a:cubicBezTo>
                  <a:lnTo>
                    <a:pt x="13372" y="7653"/>
                  </a:lnTo>
                  <a:cubicBezTo>
                    <a:pt x="13372" y="7658"/>
                    <a:pt x="13369" y="7661"/>
                    <a:pt x="13364" y="7661"/>
                  </a:cubicBezTo>
                  <a:cubicBezTo>
                    <a:pt x="13360" y="7661"/>
                    <a:pt x="13356" y="7658"/>
                    <a:pt x="13356" y="7653"/>
                  </a:cubicBezTo>
                  <a:close/>
                  <a:moveTo>
                    <a:pt x="13356" y="7621"/>
                  </a:moveTo>
                  <a:lnTo>
                    <a:pt x="13356" y="7621"/>
                  </a:lnTo>
                  <a:cubicBezTo>
                    <a:pt x="13356" y="7617"/>
                    <a:pt x="13360" y="7613"/>
                    <a:pt x="13364" y="7613"/>
                  </a:cubicBezTo>
                  <a:cubicBezTo>
                    <a:pt x="13369" y="7613"/>
                    <a:pt x="13372" y="7617"/>
                    <a:pt x="13372" y="7621"/>
                  </a:cubicBezTo>
                  <a:lnTo>
                    <a:pt x="13372" y="7621"/>
                  </a:lnTo>
                  <a:cubicBezTo>
                    <a:pt x="13372" y="7626"/>
                    <a:pt x="13369" y="7629"/>
                    <a:pt x="13364" y="7629"/>
                  </a:cubicBezTo>
                  <a:cubicBezTo>
                    <a:pt x="13360" y="7629"/>
                    <a:pt x="13356" y="7626"/>
                    <a:pt x="13356" y="7621"/>
                  </a:cubicBezTo>
                  <a:close/>
                  <a:moveTo>
                    <a:pt x="13356" y="7589"/>
                  </a:moveTo>
                  <a:lnTo>
                    <a:pt x="13356" y="7589"/>
                  </a:lnTo>
                  <a:cubicBezTo>
                    <a:pt x="13356" y="7585"/>
                    <a:pt x="13360" y="7581"/>
                    <a:pt x="13364" y="7581"/>
                  </a:cubicBezTo>
                  <a:cubicBezTo>
                    <a:pt x="13369" y="7581"/>
                    <a:pt x="13372" y="7585"/>
                    <a:pt x="13372" y="7589"/>
                  </a:cubicBezTo>
                  <a:lnTo>
                    <a:pt x="13372" y="7589"/>
                  </a:lnTo>
                  <a:cubicBezTo>
                    <a:pt x="13372" y="7594"/>
                    <a:pt x="13369" y="7597"/>
                    <a:pt x="13364" y="7597"/>
                  </a:cubicBezTo>
                  <a:cubicBezTo>
                    <a:pt x="13360" y="7597"/>
                    <a:pt x="13356" y="7594"/>
                    <a:pt x="13356" y="7589"/>
                  </a:cubicBezTo>
                  <a:close/>
                  <a:moveTo>
                    <a:pt x="13356" y="7557"/>
                  </a:moveTo>
                  <a:lnTo>
                    <a:pt x="13356" y="7557"/>
                  </a:lnTo>
                  <a:cubicBezTo>
                    <a:pt x="13356" y="7553"/>
                    <a:pt x="13360" y="7549"/>
                    <a:pt x="13364" y="7549"/>
                  </a:cubicBezTo>
                  <a:cubicBezTo>
                    <a:pt x="13369" y="7549"/>
                    <a:pt x="13372" y="7553"/>
                    <a:pt x="13372" y="7557"/>
                  </a:cubicBezTo>
                  <a:lnTo>
                    <a:pt x="13372" y="7557"/>
                  </a:lnTo>
                  <a:cubicBezTo>
                    <a:pt x="13372" y="7562"/>
                    <a:pt x="13369" y="7565"/>
                    <a:pt x="13364" y="7565"/>
                  </a:cubicBezTo>
                  <a:cubicBezTo>
                    <a:pt x="13360" y="7565"/>
                    <a:pt x="13356" y="7562"/>
                    <a:pt x="13356" y="7557"/>
                  </a:cubicBezTo>
                  <a:close/>
                  <a:moveTo>
                    <a:pt x="13356" y="7525"/>
                  </a:moveTo>
                  <a:lnTo>
                    <a:pt x="13356" y="7525"/>
                  </a:lnTo>
                  <a:cubicBezTo>
                    <a:pt x="13356" y="7521"/>
                    <a:pt x="13360" y="7517"/>
                    <a:pt x="13364" y="7517"/>
                  </a:cubicBezTo>
                  <a:cubicBezTo>
                    <a:pt x="13369" y="7517"/>
                    <a:pt x="13372" y="7521"/>
                    <a:pt x="13372" y="7525"/>
                  </a:cubicBezTo>
                  <a:lnTo>
                    <a:pt x="13372" y="7525"/>
                  </a:lnTo>
                  <a:cubicBezTo>
                    <a:pt x="13372" y="7530"/>
                    <a:pt x="13369" y="7533"/>
                    <a:pt x="13364" y="7533"/>
                  </a:cubicBezTo>
                  <a:cubicBezTo>
                    <a:pt x="13360" y="7533"/>
                    <a:pt x="13356" y="7530"/>
                    <a:pt x="13356" y="7525"/>
                  </a:cubicBezTo>
                  <a:close/>
                  <a:moveTo>
                    <a:pt x="13356" y="7493"/>
                  </a:moveTo>
                  <a:lnTo>
                    <a:pt x="13356" y="7493"/>
                  </a:lnTo>
                  <a:cubicBezTo>
                    <a:pt x="13356" y="7489"/>
                    <a:pt x="13360" y="7485"/>
                    <a:pt x="13364" y="7485"/>
                  </a:cubicBezTo>
                  <a:cubicBezTo>
                    <a:pt x="13369" y="7485"/>
                    <a:pt x="13372" y="7489"/>
                    <a:pt x="13372" y="7493"/>
                  </a:cubicBezTo>
                  <a:lnTo>
                    <a:pt x="13372" y="7493"/>
                  </a:lnTo>
                  <a:cubicBezTo>
                    <a:pt x="13372" y="7498"/>
                    <a:pt x="13369" y="7501"/>
                    <a:pt x="13364" y="7501"/>
                  </a:cubicBezTo>
                  <a:cubicBezTo>
                    <a:pt x="13360" y="7501"/>
                    <a:pt x="13356" y="7498"/>
                    <a:pt x="13356" y="7493"/>
                  </a:cubicBezTo>
                  <a:close/>
                  <a:moveTo>
                    <a:pt x="13356" y="7461"/>
                  </a:moveTo>
                  <a:lnTo>
                    <a:pt x="13356" y="7461"/>
                  </a:lnTo>
                  <a:cubicBezTo>
                    <a:pt x="13356" y="7457"/>
                    <a:pt x="13360" y="7453"/>
                    <a:pt x="13364" y="7453"/>
                  </a:cubicBezTo>
                  <a:cubicBezTo>
                    <a:pt x="13369" y="7453"/>
                    <a:pt x="13372" y="7457"/>
                    <a:pt x="13372" y="7461"/>
                  </a:cubicBezTo>
                  <a:lnTo>
                    <a:pt x="13372" y="7461"/>
                  </a:lnTo>
                  <a:cubicBezTo>
                    <a:pt x="13372" y="7466"/>
                    <a:pt x="13369" y="7469"/>
                    <a:pt x="13364" y="7469"/>
                  </a:cubicBezTo>
                  <a:cubicBezTo>
                    <a:pt x="13360" y="7469"/>
                    <a:pt x="13356" y="7466"/>
                    <a:pt x="13356" y="7461"/>
                  </a:cubicBezTo>
                  <a:close/>
                  <a:moveTo>
                    <a:pt x="13356" y="7429"/>
                  </a:moveTo>
                  <a:lnTo>
                    <a:pt x="13356" y="7429"/>
                  </a:lnTo>
                  <a:cubicBezTo>
                    <a:pt x="13356" y="7425"/>
                    <a:pt x="13360" y="7421"/>
                    <a:pt x="13364" y="7421"/>
                  </a:cubicBezTo>
                  <a:cubicBezTo>
                    <a:pt x="13369" y="7421"/>
                    <a:pt x="13372" y="7425"/>
                    <a:pt x="13372" y="7429"/>
                  </a:cubicBezTo>
                  <a:lnTo>
                    <a:pt x="13372" y="7429"/>
                  </a:lnTo>
                  <a:cubicBezTo>
                    <a:pt x="13372" y="7434"/>
                    <a:pt x="13369" y="7437"/>
                    <a:pt x="13364" y="7437"/>
                  </a:cubicBezTo>
                  <a:cubicBezTo>
                    <a:pt x="13360" y="7437"/>
                    <a:pt x="13356" y="7434"/>
                    <a:pt x="13356" y="7429"/>
                  </a:cubicBezTo>
                  <a:close/>
                  <a:moveTo>
                    <a:pt x="13356" y="7397"/>
                  </a:moveTo>
                  <a:lnTo>
                    <a:pt x="13356" y="7397"/>
                  </a:lnTo>
                  <a:cubicBezTo>
                    <a:pt x="13356" y="7393"/>
                    <a:pt x="13360" y="7389"/>
                    <a:pt x="13364" y="7389"/>
                  </a:cubicBezTo>
                  <a:cubicBezTo>
                    <a:pt x="13369" y="7389"/>
                    <a:pt x="13372" y="7393"/>
                    <a:pt x="13372" y="7397"/>
                  </a:cubicBezTo>
                  <a:lnTo>
                    <a:pt x="13372" y="7397"/>
                  </a:lnTo>
                  <a:cubicBezTo>
                    <a:pt x="13372" y="7402"/>
                    <a:pt x="13369" y="7405"/>
                    <a:pt x="13364" y="7405"/>
                  </a:cubicBezTo>
                  <a:cubicBezTo>
                    <a:pt x="13360" y="7405"/>
                    <a:pt x="13356" y="7402"/>
                    <a:pt x="13356" y="7397"/>
                  </a:cubicBezTo>
                  <a:close/>
                  <a:moveTo>
                    <a:pt x="13356" y="7365"/>
                  </a:moveTo>
                  <a:lnTo>
                    <a:pt x="13356" y="7365"/>
                  </a:lnTo>
                  <a:cubicBezTo>
                    <a:pt x="13356" y="7361"/>
                    <a:pt x="13360" y="7357"/>
                    <a:pt x="13364" y="7357"/>
                  </a:cubicBezTo>
                  <a:cubicBezTo>
                    <a:pt x="13369" y="7357"/>
                    <a:pt x="13372" y="7361"/>
                    <a:pt x="13372" y="7365"/>
                  </a:cubicBezTo>
                  <a:lnTo>
                    <a:pt x="13372" y="7365"/>
                  </a:lnTo>
                  <a:cubicBezTo>
                    <a:pt x="13372" y="7370"/>
                    <a:pt x="13369" y="7373"/>
                    <a:pt x="13364" y="7373"/>
                  </a:cubicBezTo>
                  <a:cubicBezTo>
                    <a:pt x="13360" y="7373"/>
                    <a:pt x="13356" y="7370"/>
                    <a:pt x="13356" y="7365"/>
                  </a:cubicBezTo>
                  <a:close/>
                  <a:moveTo>
                    <a:pt x="13356" y="7333"/>
                  </a:moveTo>
                  <a:lnTo>
                    <a:pt x="13356" y="7333"/>
                  </a:lnTo>
                  <a:cubicBezTo>
                    <a:pt x="13356" y="7329"/>
                    <a:pt x="13360" y="7325"/>
                    <a:pt x="13364" y="7325"/>
                  </a:cubicBezTo>
                  <a:cubicBezTo>
                    <a:pt x="13369" y="7325"/>
                    <a:pt x="13372" y="7329"/>
                    <a:pt x="13372" y="7333"/>
                  </a:cubicBezTo>
                  <a:lnTo>
                    <a:pt x="13372" y="7333"/>
                  </a:lnTo>
                  <a:cubicBezTo>
                    <a:pt x="13372" y="7338"/>
                    <a:pt x="13369" y="7341"/>
                    <a:pt x="13364" y="7341"/>
                  </a:cubicBezTo>
                  <a:cubicBezTo>
                    <a:pt x="13360" y="7341"/>
                    <a:pt x="13356" y="7338"/>
                    <a:pt x="13356" y="7333"/>
                  </a:cubicBezTo>
                  <a:close/>
                  <a:moveTo>
                    <a:pt x="13356" y="7301"/>
                  </a:moveTo>
                  <a:lnTo>
                    <a:pt x="13356" y="7301"/>
                  </a:lnTo>
                  <a:cubicBezTo>
                    <a:pt x="13356" y="7297"/>
                    <a:pt x="13360" y="7293"/>
                    <a:pt x="13364" y="7293"/>
                  </a:cubicBezTo>
                  <a:cubicBezTo>
                    <a:pt x="13369" y="7293"/>
                    <a:pt x="13372" y="7297"/>
                    <a:pt x="13372" y="7301"/>
                  </a:cubicBezTo>
                  <a:lnTo>
                    <a:pt x="13372" y="7301"/>
                  </a:lnTo>
                  <a:cubicBezTo>
                    <a:pt x="13372" y="7306"/>
                    <a:pt x="13369" y="7309"/>
                    <a:pt x="13364" y="7309"/>
                  </a:cubicBezTo>
                  <a:cubicBezTo>
                    <a:pt x="13360" y="7309"/>
                    <a:pt x="13356" y="7306"/>
                    <a:pt x="13356" y="7301"/>
                  </a:cubicBezTo>
                  <a:close/>
                  <a:moveTo>
                    <a:pt x="13356" y="7269"/>
                  </a:moveTo>
                  <a:lnTo>
                    <a:pt x="13356" y="7269"/>
                  </a:lnTo>
                  <a:cubicBezTo>
                    <a:pt x="13356" y="7265"/>
                    <a:pt x="13360" y="7261"/>
                    <a:pt x="13364" y="7261"/>
                  </a:cubicBezTo>
                  <a:cubicBezTo>
                    <a:pt x="13369" y="7261"/>
                    <a:pt x="13372" y="7265"/>
                    <a:pt x="13372" y="7269"/>
                  </a:cubicBezTo>
                  <a:lnTo>
                    <a:pt x="13372" y="7269"/>
                  </a:lnTo>
                  <a:cubicBezTo>
                    <a:pt x="13372" y="7274"/>
                    <a:pt x="13369" y="7277"/>
                    <a:pt x="13364" y="7277"/>
                  </a:cubicBezTo>
                  <a:cubicBezTo>
                    <a:pt x="13360" y="7277"/>
                    <a:pt x="13356" y="7274"/>
                    <a:pt x="13356" y="7269"/>
                  </a:cubicBezTo>
                  <a:close/>
                  <a:moveTo>
                    <a:pt x="13356" y="7237"/>
                  </a:moveTo>
                  <a:lnTo>
                    <a:pt x="13356" y="7237"/>
                  </a:lnTo>
                  <a:cubicBezTo>
                    <a:pt x="13356" y="7233"/>
                    <a:pt x="13360" y="7229"/>
                    <a:pt x="13364" y="7229"/>
                  </a:cubicBezTo>
                  <a:cubicBezTo>
                    <a:pt x="13369" y="7229"/>
                    <a:pt x="13372" y="7233"/>
                    <a:pt x="13372" y="7237"/>
                  </a:cubicBezTo>
                  <a:lnTo>
                    <a:pt x="13372" y="7237"/>
                  </a:lnTo>
                  <a:cubicBezTo>
                    <a:pt x="13372" y="7242"/>
                    <a:pt x="13369" y="7245"/>
                    <a:pt x="13364" y="7245"/>
                  </a:cubicBezTo>
                  <a:cubicBezTo>
                    <a:pt x="13360" y="7245"/>
                    <a:pt x="13356" y="7242"/>
                    <a:pt x="13356" y="7237"/>
                  </a:cubicBezTo>
                  <a:close/>
                  <a:moveTo>
                    <a:pt x="13356" y="7205"/>
                  </a:moveTo>
                  <a:lnTo>
                    <a:pt x="13356" y="7205"/>
                  </a:lnTo>
                  <a:cubicBezTo>
                    <a:pt x="13356" y="7201"/>
                    <a:pt x="13360" y="7197"/>
                    <a:pt x="13364" y="7197"/>
                  </a:cubicBezTo>
                  <a:cubicBezTo>
                    <a:pt x="13369" y="7197"/>
                    <a:pt x="13372" y="7201"/>
                    <a:pt x="13372" y="7205"/>
                  </a:cubicBezTo>
                  <a:lnTo>
                    <a:pt x="13372" y="7205"/>
                  </a:lnTo>
                  <a:cubicBezTo>
                    <a:pt x="13372" y="7210"/>
                    <a:pt x="13369" y="7213"/>
                    <a:pt x="13364" y="7213"/>
                  </a:cubicBezTo>
                  <a:cubicBezTo>
                    <a:pt x="13360" y="7213"/>
                    <a:pt x="13356" y="7210"/>
                    <a:pt x="13356" y="7205"/>
                  </a:cubicBezTo>
                  <a:close/>
                  <a:moveTo>
                    <a:pt x="13356" y="7173"/>
                  </a:moveTo>
                  <a:lnTo>
                    <a:pt x="13356" y="7173"/>
                  </a:lnTo>
                  <a:cubicBezTo>
                    <a:pt x="13356" y="7169"/>
                    <a:pt x="13360" y="7165"/>
                    <a:pt x="13364" y="7165"/>
                  </a:cubicBezTo>
                  <a:cubicBezTo>
                    <a:pt x="13369" y="7165"/>
                    <a:pt x="13372" y="7169"/>
                    <a:pt x="13372" y="7173"/>
                  </a:cubicBezTo>
                  <a:lnTo>
                    <a:pt x="13372" y="7173"/>
                  </a:lnTo>
                  <a:cubicBezTo>
                    <a:pt x="13372" y="7178"/>
                    <a:pt x="13369" y="7181"/>
                    <a:pt x="13364" y="7181"/>
                  </a:cubicBezTo>
                  <a:cubicBezTo>
                    <a:pt x="13360" y="7181"/>
                    <a:pt x="13356" y="7178"/>
                    <a:pt x="13356" y="7173"/>
                  </a:cubicBezTo>
                  <a:close/>
                  <a:moveTo>
                    <a:pt x="13356" y="7141"/>
                  </a:moveTo>
                  <a:lnTo>
                    <a:pt x="13356" y="7141"/>
                  </a:lnTo>
                  <a:cubicBezTo>
                    <a:pt x="13356" y="7137"/>
                    <a:pt x="13360" y="7133"/>
                    <a:pt x="13364" y="7133"/>
                  </a:cubicBezTo>
                  <a:cubicBezTo>
                    <a:pt x="13369" y="7133"/>
                    <a:pt x="13372" y="7137"/>
                    <a:pt x="13372" y="7141"/>
                  </a:cubicBezTo>
                  <a:lnTo>
                    <a:pt x="13372" y="7141"/>
                  </a:lnTo>
                  <a:cubicBezTo>
                    <a:pt x="13372" y="7146"/>
                    <a:pt x="13369" y="7149"/>
                    <a:pt x="13364" y="7149"/>
                  </a:cubicBezTo>
                  <a:cubicBezTo>
                    <a:pt x="13360" y="7149"/>
                    <a:pt x="13356" y="7146"/>
                    <a:pt x="13356" y="7141"/>
                  </a:cubicBezTo>
                  <a:close/>
                  <a:moveTo>
                    <a:pt x="13356" y="7109"/>
                  </a:moveTo>
                  <a:lnTo>
                    <a:pt x="13356" y="7109"/>
                  </a:lnTo>
                  <a:cubicBezTo>
                    <a:pt x="13356" y="7105"/>
                    <a:pt x="13360" y="7101"/>
                    <a:pt x="13364" y="7101"/>
                  </a:cubicBezTo>
                  <a:cubicBezTo>
                    <a:pt x="13369" y="7101"/>
                    <a:pt x="13372" y="7105"/>
                    <a:pt x="13372" y="7109"/>
                  </a:cubicBezTo>
                  <a:lnTo>
                    <a:pt x="13372" y="7109"/>
                  </a:lnTo>
                  <a:cubicBezTo>
                    <a:pt x="13372" y="7114"/>
                    <a:pt x="13369" y="7117"/>
                    <a:pt x="13364" y="7117"/>
                  </a:cubicBezTo>
                  <a:cubicBezTo>
                    <a:pt x="13360" y="7117"/>
                    <a:pt x="13356" y="7114"/>
                    <a:pt x="13356" y="7109"/>
                  </a:cubicBezTo>
                  <a:close/>
                  <a:moveTo>
                    <a:pt x="13356" y="7077"/>
                  </a:moveTo>
                  <a:lnTo>
                    <a:pt x="13356" y="7077"/>
                  </a:lnTo>
                  <a:cubicBezTo>
                    <a:pt x="13356" y="7073"/>
                    <a:pt x="13360" y="7069"/>
                    <a:pt x="13364" y="7069"/>
                  </a:cubicBezTo>
                  <a:cubicBezTo>
                    <a:pt x="13369" y="7069"/>
                    <a:pt x="13372" y="7073"/>
                    <a:pt x="13372" y="7077"/>
                  </a:cubicBezTo>
                  <a:lnTo>
                    <a:pt x="13372" y="7077"/>
                  </a:lnTo>
                  <a:cubicBezTo>
                    <a:pt x="13372" y="7082"/>
                    <a:pt x="13369" y="7085"/>
                    <a:pt x="13364" y="7085"/>
                  </a:cubicBezTo>
                  <a:cubicBezTo>
                    <a:pt x="13360" y="7085"/>
                    <a:pt x="13356" y="7082"/>
                    <a:pt x="13356" y="7077"/>
                  </a:cubicBezTo>
                  <a:close/>
                  <a:moveTo>
                    <a:pt x="13356" y="7045"/>
                  </a:moveTo>
                  <a:lnTo>
                    <a:pt x="13356" y="7045"/>
                  </a:lnTo>
                  <a:cubicBezTo>
                    <a:pt x="13356" y="7041"/>
                    <a:pt x="13360" y="7037"/>
                    <a:pt x="13364" y="7037"/>
                  </a:cubicBezTo>
                  <a:cubicBezTo>
                    <a:pt x="13369" y="7037"/>
                    <a:pt x="13372" y="7041"/>
                    <a:pt x="13372" y="7045"/>
                  </a:cubicBezTo>
                  <a:lnTo>
                    <a:pt x="13372" y="7045"/>
                  </a:lnTo>
                  <a:cubicBezTo>
                    <a:pt x="13372" y="7049"/>
                    <a:pt x="13369" y="7053"/>
                    <a:pt x="13364" y="7053"/>
                  </a:cubicBezTo>
                  <a:cubicBezTo>
                    <a:pt x="13360" y="7053"/>
                    <a:pt x="13356" y="7049"/>
                    <a:pt x="13356" y="7045"/>
                  </a:cubicBezTo>
                  <a:close/>
                  <a:moveTo>
                    <a:pt x="13356" y="7013"/>
                  </a:moveTo>
                  <a:lnTo>
                    <a:pt x="13356" y="7013"/>
                  </a:lnTo>
                  <a:cubicBezTo>
                    <a:pt x="13356" y="7009"/>
                    <a:pt x="13360" y="7005"/>
                    <a:pt x="13364" y="7005"/>
                  </a:cubicBezTo>
                  <a:cubicBezTo>
                    <a:pt x="13369" y="7005"/>
                    <a:pt x="13372" y="7009"/>
                    <a:pt x="13372" y="7013"/>
                  </a:cubicBezTo>
                  <a:lnTo>
                    <a:pt x="13372" y="7013"/>
                  </a:lnTo>
                  <a:cubicBezTo>
                    <a:pt x="13372" y="7017"/>
                    <a:pt x="13369" y="7021"/>
                    <a:pt x="13364" y="7021"/>
                  </a:cubicBezTo>
                  <a:cubicBezTo>
                    <a:pt x="13360" y="7021"/>
                    <a:pt x="13356" y="7017"/>
                    <a:pt x="13356" y="7013"/>
                  </a:cubicBezTo>
                  <a:close/>
                  <a:moveTo>
                    <a:pt x="13356" y="6981"/>
                  </a:moveTo>
                  <a:lnTo>
                    <a:pt x="13356" y="6981"/>
                  </a:lnTo>
                  <a:cubicBezTo>
                    <a:pt x="13356" y="6977"/>
                    <a:pt x="13360" y="6973"/>
                    <a:pt x="13364" y="6973"/>
                  </a:cubicBezTo>
                  <a:cubicBezTo>
                    <a:pt x="13369" y="6973"/>
                    <a:pt x="13372" y="6977"/>
                    <a:pt x="13372" y="6981"/>
                  </a:cubicBezTo>
                  <a:lnTo>
                    <a:pt x="13372" y="6981"/>
                  </a:lnTo>
                  <a:cubicBezTo>
                    <a:pt x="13372" y="6985"/>
                    <a:pt x="13369" y="6989"/>
                    <a:pt x="13364" y="6989"/>
                  </a:cubicBezTo>
                  <a:cubicBezTo>
                    <a:pt x="13360" y="6989"/>
                    <a:pt x="13356" y="6985"/>
                    <a:pt x="13356" y="6981"/>
                  </a:cubicBezTo>
                  <a:close/>
                  <a:moveTo>
                    <a:pt x="13356" y="6949"/>
                  </a:moveTo>
                  <a:lnTo>
                    <a:pt x="13356" y="6949"/>
                  </a:lnTo>
                  <a:cubicBezTo>
                    <a:pt x="13356" y="6945"/>
                    <a:pt x="13360" y="6941"/>
                    <a:pt x="13364" y="6941"/>
                  </a:cubicBezTo>
                  <a:cubicBezTo>
                    <a:pt x="13369" y="6941"/>
                    <a:pt x="13372" y="6945"/>
                    <a:pt x="13372" y="6949"/>
                  </a:cubicBezTo>
                  <a:lnTo>
                    <a:pt x="13372" y="6949"/>
                  </a:lnTo>
                  <a:cubicBezTo>
                    <a:pt x="13372" y="6953"/>
                    <a:pt x="13369" y="6957"/>
                    <a:pt x="13364" y="6957"/>
                  </a:cubicBezTo>
                  <a:cubicBezTo>
                    <a:pt x="13360" y="6957"/>
                    <a:pt x="13356" y="6953"/>
                    <a:pt x="13356" y="6949"/>
                  </a:cubicBezTo>
                  <a:close/>
                  <a:moveTo>
                    <a:pt x="13356" y="6917"/>
                  </a:moveTo>
                  <a:lnTo>
                    <a:pt x="13356" y="6917"/>
                  </a:lnTo>
                  <a:cubicBezTo>
                    <a:pt x="13356" y="6913"/>
                    <a:pt x="13360" y="6909"/>
                    <a:pt x="13364" y="6909"/>
                  </a:cubicBezTo>
                  <a:cubicBezTo>
                    <a:pt x="13369" y="6909"/>
                    <a:pt x="13372" y="6913"/>
                    <a:pt x="13372" y="6917"/>
                  </a:cubicBezTo>
                  <a:lnTo>
                    <a:pt x="13372" y="6917"/>
                  </a:lnTo>
                  <a:cubicBezTo>
                    <a:pt x="13372" y="6921"/>
                    <a:pt x="13369" y="6925"/>
                    <a:pt x="13364" y="6925"/>
                  </a:cubicBezTo>
                  <a:cubicBezTo>
                    <a:pt x="13360" y="6925"/>
                    <a:pt x="13356" y="6921"/>
                    <a:pt x="13356" y="6917"/>
                  </a:cubicBezTo>
                  <a:close/>
                  <a:moveTo>
                    <a:pt x="13356" y="6885"/>
                  </a:moveTo>
                  <a:lnTo>
                    <a:pt x="13356" y="6885"/>
                  </a:lnTo>
                  <a:cubicBezTo>
                    <a:pt x="13356" y="6881"/>
                    <a:pt x="13360" y="6877"/>
                    <a:pt x="13364" y="6877"/>
                  </a:cubicBezTo>
                  <a:cubicBezTo>
                    <a:pt x="13369" y="6877"/>
                    <a:pt x="13372" y="6881"/>
                    <a:pt x="13372" y="6885"/>
                  </a:cubicBezTo>
                  <a:lnTo>
                    <a:pt x="13372" y="6885"/>
                  </a:lnTo>
                  <a:cubicBezTo>
                    <a:pt x="13372" y="6889"/>
                    <a:pt x="13369" y="6893"/>
                    <a:pt x="13364" y="6893"/>
                  </a:cubicBezTo>
                  <a:cubicBezTo>
                    <a:pt x="13360" y="6893"/>
                    <a:pt x="13356" y="6889"/>
                    <a:pt x="13356" y="6885"/>
                  </a:cubicBezTo>
                  <a:close/>
                  <a:moveTo>
                    <a:pt x="13356" y="6853"/>
                  </a:moveTo>
                  <a:lnTo>
                    <a:pt x="13356" y="6853"/>
                  </a:lnTo>
                  <a:cubicBezTo>
                    <a:pt x="13356" y="6849"/>
                    <a:pt x="13360" y="6845"/>
                    <a:pt x="13364" y="6845"/>
                  </a:cubicBezTo>
                  <a:cubicBezTo>
                    <a:pt x="13369" y="6845"/>
                    <a:pt x="13372" y="6849"/>
                    <a:pt x="13372" y="6853"/>
                  </a:cubicBezTo>
                  <a:lnTo>
                    <a:pt x="13372" y="6853"/>
                  </a:lnTo>
                  <a:cubicBezTo>
                    <a:pt x="13372" y="6857"/>
                    <a:pt x="13369" y="6861"/>
                    <a:pt x="13364" y="6861"/>
                  </a:cubicBezTo>
                  <a:cubicBezTo>
                    <a:pt x="13360" y="6861"/>
                    <a:pt x="13356" y="6857"/>
                    <a:pt x="13356" y="6853"/>
                  </a:cubicBezTo>
                  <a:close/>
                  <a:moveTo>
                    <a:pt x="13356" y="6821"/>
                  </a:moveTo>
                  <a:lnTo>
                    <a:pt x="13356" y="6821"/>
                  </a:lnTo>
                  <a:cubicBezTo>
                    <a:pt x="13356" y="6817"/>
                    <a:pt x="13360" y="6813"/>
                    <a:pt x="13364" y="6813"/>
                  </a:cubicBezTo>
                  <a:cubicBezTo>
                    <a:pt x="13369" y="6813"/>
                    <a:pt x="13372" y="6817"/>
                    <a:pt x="13372" y="6821"/>
                  </a:cubicBezTo>
                  <a:lnTo>
                    <a:pt x="13372" y="6821"/>
                  </a:lnTo>
                  <a:cubicBezTo>
                    <a:pt x="13372" y="6825"/>
                    <a:pt x="13369" y="6829"/>
                    <a:pt x="13364" y="6829"/>
                  </a:cubicBezTo>
                  <a:cubicBezTo>
                    <a:pt x="13360" y="6829"/>
                    <a:pt x="13356" y="6825"/>
                    <a:pt x="13356" y="6821"/>
                  </a:cubicBezTo>
                  <a:close/>
                  <a:moveTo>
                    <a:pt x="13356" y="6789"/>
                  </a:moveTo>
                  <a:lnTo>
                    <a:pt x="13356" y="6789"/>
                  </a:lnTo>
                  <a:cubicBezTo>
                    <a:pt x="13356" y="6785"/>
                    <a:pt x="13360" y="6781"/>
                    <a:pt x="13364" y="6781"/>
                  </a:cubicBezTo>
                  <a:cubicBezTo>
                    <a:pt x="13369" y="6781"/>
                    <a:pt x="13372" y="6785"/>
                    <a:pt x="13372" y="6789"/>
                  </a:cubicBezTo>
                  <a:lnTo>
                    <a:pt x="13372" y="6789"/>
                  </a:lnTo>
                  <a:cubicBezTo>
                    <a:pt x="13372" y="6793"/>
                    <a:pt x="13369" y="6797"/>
                    <a:pt x="13364" y="6797"/>
                  </a:cubicBezTo>
                  <a:cubicBezTo>
                    <a:pt x="13360" y="6797"/>
                    <a:pt x="13356" y="6793"/>
                    <a:pt x="13356" y="6789"/>
                  </a:cubicBezTo>
                  <a:close/>
                  <a:moveTo>
                    <a:pt x="13356" y="6757"/>
                  </a:moveTo>
                  <a:lnTo>
                    <a:pt x="13356" y="6757"/>
                  </a:lnTo>
                  <a:cubicBezTo>
                    <a:pt x="13356" y="6752"/>
                    <a:pt x="13360" y="6749"/>
                    <a:pt x="13364" y="6749"/>
                  </a:cubicBezTo>
                  <a:cubicBezTo>
                    <a:pt x="13369" y="6749"/>
                    <a:pt x="13372" y="6752"/>
                    <a:pt x="13372" y="6757"/>
                  </a:cubicBezTo>
                  <a:lnTo>
                    <a:pt x="13372" y="6757"/>
                  </a:lnTo>
                  <a:cubicBezTo>
                    <a:pt x="13372" y="6761"/>
                    <a:pt x="13369" y="6765"/>
                    <a:pt x="13364" y="6765"/>
                  </a:cubicBezTo>
                  <a:cubicBezTo>
                    <a:pt x="13360" y="6765"/>
                    <a:pt x="13356" y="6761"/>
                    <a:pt x="13356" y="6757"/>
                  </a:cubicBezTo>
                  <a:close/>
                  <a:moveTo>
                    <a:pt x="13356" y="6725"/>
                  </a:moveTo>
                  <a:lnTo>
                    <a:pt x="13356" y="6725"/>
                  </a:lnTo>
                  <a:cubicBezTo>
                    <a:pt x="13356" y="6720"/>
                    <a:pt x="13360" y="6717"/>
                    <a:pt x="13364" y="6717"/>
                  </a:cubicBezTo>
                  <a:cubicBezTo>
                    <a:pt x="13369" y="6717"/>
                    <a:pt x="13372" y="6720"/>
                    <a:pt x="13372" y="6725"/>
                  </a:cubicBezTo>
                  <a:lnTo>
                    <a:pt x="13372" y="6725"/>
                  </a:lnTo>
                  <a:cubicBezTo>
                    <a:pt x="13372" y="6729"/>
                    <a:pt x="13369" y="6733"/>
                    <a:pt x="13364" y="6733"/>
                  </a:cubicBezTo>
                  <a:cubicBezTo>
                    <a:pt x="13360" y="6733"/>
                    <a:pt x="13356" y="6729"/>
                    <a:pt x="13356" y="6725"/>
                  </a:cubicBezTo>
                  <a:close/>
                  <a:moveTo>
                    <a:pt x="13356" y="6693"/>
                  </a:moveTo>
                  <a:lnTo>
                    <a:pt x="13356" y="6693"/>
                  </a:lnTo>
                  <a:cubicBezTo>
                    <a:pt x="13356" y="6688"/>
                    <a:pt x="13360" y="6685"/>
                    <a:pt x="13364" y="6685"/>
                  </a:cubicBezTo>
                  <a:cubicBezTo>
                    <a:pt x="13369" y="6685"/>
                    <a:pt x="13372" y="6688"/>
                    <a:pt x="13372" y="6693"/>
                  </a:cubicBezTo>
                  <a:lnTo>
                    <a:pt x="13372" y="6693"/>
                  </a:lnTo>
                  <a:cubicBezTo>
                    <a:pt x="13372" y="6697"/>
                    <a:pt x="13369" y="6701"/>
                    <a:pt x="13364" y="6701"/>
                  </a:cubicBezTo>
                  <a:cubicBezTo>
                    <a:pt x="13360" y="6701"/>
                    <a:pt x="13356" y="6697"/>
                    <a:pt x="13356" y="6693"/>
                  </a:cubicBezTo>
                  <a:close/>
                  <a:moveTo>
                    <a:pt x="13356" y="6661"/>
                  </a:moveTo>
                  <a:lnTo>
                    <a:pt x="13356" y="6661"/>
                  </a:lnTo>
                  <a:cubicBezTo>
                    <a:pt x="13356" y="6656"/>
                    <a:pt x="13360" y="6653"/>
                    <a:pt x="13364" y="6653"/>
                  </a:cubicBezTo>
                  <a:cubicBezTo>
                    <a:pt x="13369" y="6653"/>
                    <a:pt x="13372" y="6656"/>
                    <a:pt x="13372" y="6661"/>
                  </a:cubicBezTo>
                  <a:lnTo>
                    <a:pt x="13372" y="6661"/>
                  </a:lnTo>
                  <a:cubicBezTo>
                    <a:pt x="13372" y="6665"/>
                    <a:pt x="13369" y="6669"/>
                    <a:pt x="13364" y="6669"/>
                  </a:cubicBezTo>
                  <a:cubicBezTo>
                    <a:pt x="13360" y="6669"/>
                    <a:pt x="13356" y="6665"/>
                    <a:pt x="13356" y="6661"/>
                  </a:cubicBezTo>
                  <a:close/>
                  <a:moveTo>
                    <a:pt x="13356" y="6629"/>
                  </a:moveTo>
                  <a:lnTo>
                    <a:pt x="13356" y="6629"/>
                  </a:lnTo>
                  <a:cubicBezTo>
                    <a:pt x="13356" y="6624"/>
                    <a:pt x="13360" y="6621"/>
                    <a:pt x="13364" y="6621"/>
                  </a:cubicBezTo>
                  <a:cubicBezTo>
                    <a:pt x="13369" y="6621"/>
                    <a:pt x="13372" y="6624"/>
                    <a:pt x="13372" y="6629"/>
                  </a:cubicBezTo>
                  <a:lnTo>
                    <a:pt x="13372" y="6629"/>
                  </a:lnTo>
                  <a:cubicBezTo>
                    <a:pt x="13372" y="6633"/>
                    <a:pt x="13369" y="6637"/>
                    <a:pt x="13364" y="6637"/>
                  </a:cubicBezTo>
                  <a:cubicBezTo>
                    <a:pt x="13360" y="6637"/>
                    <a:pt x="13356" y="6633"/>
                    <a:pt x="13356" y="6629"/>
                  </a:cubicBezTo>
                  <a:close/>
                  <a:moveTo>
                    <a:pt x="13356" y="6597"/>
                  </a:moveTo>
                  <a:lnTo>
                    <a:pt x="13356" y="6597"/>
                  </a:lnTo>
                  <a:cubicBezTo>
                    <a:pt x="13356" y="6592"/>
                    <a:pt x="13360" y="6589"/>
                    <a:pt x="13364" y="6589"/>
                  </a:cubicBezTo>
                  <a:cubicBezTo>
                    <a:pt x="13369" y="6589"/>
                    <a:pt x="13372" y="6592"/>
                    <a:pt x="13372" y="6597"/>
                  </a:cubicBezTo>
                  <a:lnTo>
                    <a:pt x="13372" y="6597"/>
                  </a:lnTo>
                  <a:cubicBezTo>
                    <a:pt x="13372" y="6601"/>
                    <a:pt x="13369" y="6605"/>
                    <a:pt x="13364" y="6605"/>
                  </a:cubicBezTo>
                  <a:cubicBezTo>
                    <a:pt x="13360" y="6605"/>
                    <a:pt x="13356" y="6601"/>
                    <a:pt x="13356" y="6597"/>
                  </a:cubicBezTo>
                  <a:close/>
                  <a:moveTo>
                    <a:pt x="13356" y="6565"/>
                  </a:moveTo>
                  <a:lnTo>
                    <a:pt x="13356" y="6565"/>
                  </a:lnTo>
                  <a:cubicBezTo>
                    <a:pt x="13356" y="6560"/>
                    <a:pt x="13360" y="6557"/>
                    <a:pt x="13364" y="6557"/>
                  </a:cubicBezTo>
                  <a:cubicBezTo>
                    <a:pt x="13369" y="6557"/>
                    <a:pt x="13372" y="6560"/>
                    <a:pt x="13372" y="6565"/>
                  </a:cubicBezTo>
                  <a:lnTo>
                    <a:pt x="13372" y="6565"/>
                  </a:lnTo>
                  <a:cubicBezTo>
                    <a:pt x="13372" y="6569"/>
                    <a:pt x="13369" y="6573"/>
                    <a:pt x="13364" y="6573"/>
                  </a:cubicBezTo>
                  <a:cubicBezTo>
                    <a:pt x="13360" y="6573"/>
                    <a:pt x="13356" y="6569"/>
                    <a:pt x="13356" y="6565"/>
                  </a:cubicBezTo>
                  <a:close/>
                  <a:moveTo>
                    <a:pt x="13356" y="6533"/>
                  </a:moveTo>
                  <a:lnTo>
                    <a:pt x="13356" y="6533"/>
                  </a:lnTo>
                  <a:cubicBezTo>
                    <a:pt x="13356" y="6528"/>
                    <a:pt x="13360" y="6525"/>
                    <a:pt x="13364" y="6525"/>
                  </a:cubicBezTo>
                  <a:cubicBezTo>
                    <a:pt x="13369" y="6525"/>
                    <a:pt x="13372" y="6528"/>
                    <a:pt x="13372" y="6533"/>
                  </a:cubicBezTo>
                  <a:lnTo>
                    <a:pt x="13372" y="6533"/>
                  </a:lnTo>
                  <a:cubicBezTo>
                    <a:pt x="13372" y="6537"/>
                    <a:pt x="13369" y="6541"/>
                    <a:pt x="13364" y="6541"/>
                  </a:cubicBezTo>
                  <a:cubicBezTo>
                    <a:pt x="13360" y="6541"/>
                    <a:pt x="13356" y="6537"/>
                    <a:pt x="13356" y="6533"/>
                  </a:cubicBezTo>
                  <a:close/>
                  <a:moveTo>
                    <a:pt x="13356" y="6501"/>
                  </a:moveTo>
                  <a:lnTo>
                    <a:pt x="13356" y="6501"/>
                  </a:lnTo>
                  <a:cubicBezTo>
                    <a:pt x="13356" y="6496"/>
                    <a:pt x="13360" y="6493"/>
                    <a:pt x="13364" y="6493"/>
                  </a:cubicBezTo>
                  <a:cubicBezTo>
                    <a:pt x="13369" y="6493"/>
                    <a:pt x="13372" y="6496"/>
                    <a:pt x="13372" y="6501"/>
                  </a:cubicBezTo>
                  <a:lnTo>
                    <a:pt x="13372" y="6501"/>
                  </a:lnTo>
                  <a:cubicBezTo>
                    <a:pt x="13372" y="6505"/>
                    <a:pt x="13369" y="6509"/>
                    <a:pt x="13364" y="6509"/>
                  </a:cubicBezTo>
                  <a:cubicBezTo>
                    <a:pt x="13360" y="6509"/>
                    <a:pt x="13356" y="6505"/>
                    <a:pt x="13356" y="6501"/>
                  </a:cubicBezTo>
                  <a:close/>
                  <a:moveTo>
                    <a:pt x="13356" y="6469"/>
                  </a:moveTo>
                  <a:lnTo>
                    <a:pt x="13356" y="6469"/>
                  </a:lnTo>
                  <a:cubicBezTo>
                    <a:pt x="13356" y="6464"/>
                    <a:pt x="13360" y="6461"/>
                    <a:pt x="13364" y="6461"/>
                  </a:cubicBezTo>
                  <a:cubicBezTo>
                    <a:pt x="13369" y="6461"/>
                    <a:pt x="13372" y="6464"/>
                    <a:pt x="13372" y="6469"/>
                  </a:cubicBezTo>
                  <a:lnTo>
                    <a:pt x="13372" y="6469"/>
                  </a:lnTo>
                  <a:cubicBezTo>
                    <a:pt x="13372" y="6473"/>
                    <a:pt x="13369" y="6477"/>
                    <a:pt x="13364" y="6477"/>
                  </a:cubicBezTo>
                  <a:cubicBezTo>
                    <a:pt x="13360" y="6477"/>
                    <a:pt x="13356" y="6473"/>
                    <a:pt x="13356" y="6469"/>
                  </a:cubicBezTo>
                  <a:close/>
                  <a:moveTo>
                    <a:pt x="13356" y="6437"/>
                  </a:moveTo>
                  <a:lnTo>
                    <a:pt x="13356" y="6437"/>
                  </a:lnTo>
                  <a:cubicBezTo>
                    <a:pt x="13356" y="6432"/>
                    <a:pt x="13360" y="6429"/>
                    <a:pt x="13364" y="6429"/>
                  </a:cubicBezTo>
                  <a:cubicBezTo>
                    <a:pt x="13369" y="6429"/>
                    <a:pt x="13372" y="6432"/>
                    <a:pt x="13372" y="6437"/>
                  </a:cubicBezTo>
                  <a:lnTo>
                    <a:pt x="13372" y="6437"/>
                  </a:lnTo>
                  <a:cubicBezTo>
                    <a:pt x="13372" y="6441"/>
                    <a:pt x="13369" y="6445"/>
                    <a:pt x="13364" y="6445"/>
                  </a:cubicBezTo>
                  <a:cubicBezTo>
                    <a:pt x="13360" y="6445"/>
                    <a:pt x="13356" y="6441"/>
                    <a:pt x="13356" y="6437"/>
                  </a:cubicBezTo>
                  <a:close/>
                  <a:moveTo>
                    <a:pt x="13356" y="6405"/>
                  </a:moveTo>
                  <a:lnTo>
                    <a:pt x="13356" y="6405"/>
                  </a:lnTo>
                  <a:cubicBezTo>
                    <a:pt x="13356" y="6400"/>
                    <a:pt x="13360" y="6397"/>
                    <a:pt x="13364" y="6397"/>
                  </a:cubicBezTo>
                  <a:cubicBezTo>
                    <a:pt x="13369" y="6397"/>
                    <a:pt x="13372" y="6400"/>
                    <a:pt x="13372" y="6405"/>
                  </a:cubicBezTo>
                  <a:lnTo>
                    <a:pt x="13372" y="6405"/>
                  </a:lnTo>
                  <a:cubicBezTo>
                    <a:pt x="13372" y="6409"/>
                    <a:pt x="13369" y="6413"/>
                    <a:pt x="13364" y="6413"/>
                  </a:cubicBezTo>
                  <a:cubicBezTo>
                    <a:pt x="13360" y="6413"/>
                    <a:pt x="13356" y="6409"/>
                    <a:pt x="13356" y="6405"/>
                  </a:cubicBezTo>
                  <a:close/>
                  <a:moveTo>
                    <a:pt x="13356" y="6373"/>
                  </a:moveTo>
                  <a:lnTo>
                    <a:pt x="13356" y="6373"/>
                  </a:lnTo>
                  <a:cubicBezTo>
                    <a:pt x="13356" y="6368"/>
                    <a:pt x="13360" y="6365"/>
                    <a:pt x="13364" y="6365"/>
                  </a:cubicBezTo>
                  <a:cubicBezTo>
                    <a:pt x="13369" y="6365"/>
                    <a:pt x="13372" y="6368"/>
                    <a:pt x="13372" y="6373"/>
                  </a:cubicBezTo>
                  <a:lnTo>
                    <a:pt x="13372" y="6373"/>
                  </a:lnTo>
                  <a:cubicBezTo>
                    <a:pt x="13372" y="6377"/>
                    <a:pt x="13369" y="6381"/>
                    <a:pt x="13364" y="6381"/>
                  </a:cubicBezTo>
                  <a:cubicBezTo>
                    <a:pt x="13360" y="6381"/>
                    <a:pt x="13356" y="6377"/>
                    <a:pt x="13356" y="6373"/>
                  </a:cubicBezTo>
                  <a:close/>
                  <a:moveTo>
                    <a:pt x="13356" y="6341"/>
                  </a:moveTo>
                  <a:lnTo>
                    <a:pt x="13356" y="6341"/>
                  </a:lnTo>
                  <a:cubicBezTo>
                    <a:pt x="13356" y="6336"/>
                    <a:pt x="13360" y="6333"/>
                    <a:pt x="13364" y="6333"/>
                  </a:cubicBezTo>
                  <a:cubicBezTo>
                    <a:pt x="13369" y="6333"/>
                    <a:pt x="13372" y="6336"/>
                    <a:pt x="13372" y="6341"/>
                  </a:cubicBezTo>
                  <a:lnTo>
                    <a:pt x="13372" y="6341"/>
                  </a:lnTo>
                  <a:cubicBezTo>
                    <a:pt x="13372" y="6345"/>
                    <a:pt x="13369" y="6349"/>
                    <a:pt x="13364" y="6349"/>
                  </a:cubicBezTo>
                  <a:cubicBezTo>
                    <a:pt x="13360" y="6349"/>
                    <a:pt x="13356" y="6345"/>
                    <a:pt x="13356" y="6341"/>
                  </a:cubicBezTo>
                  <a:close/>
                  <a:moveTo>
                    <a:pt x="13356" y="6309"/>
                  </a:moveTo>
                  <a:lnTo>
                    <a:pt x="13356" y="6309"/>
                  </a:lnTo>
                  <a:cubicBezTo>
                    <a:pt x="13356" y="6304"/>
                    <a:pt x="13360" y="6301"/>
                    <a:pt x="13364" y="6301"/>
                  </a:cubicBezTo>
                  <a:cubicBezTo>
                    <a:pt x="13369" y="6301"/>
                    <a:pt x="13372" y="6304"/>
                    <a:pt x="13372" y="6309"/>
                  </a:cubicBezTo>
                  <a:lnTo>
                    <a:pt x="13372" y="6309"/>
                  </a:lnTo>
                  <a:cubicBezTo>
                    <a:pt x="13372" y="6313"/>
                    <a:pt x="13369" y="6317"/>
                    <a:pt x="13364" y="6317"/>
                  </a:cubicBezTo>
                  <a:cubicBezTo>
                    <a:pt x="13360" y="6317"/>
                    <a:pt x="13356" y="6313"/>
                    <a:pt x="13356" y="6309"/>
                  </a:cubicBezTo>
                  <a:close/>
                  <a:moveTo>
                    <a:pt x="13356" y="6277"/>
                  </a:moveTo>
                  <a:lnTo>
                    <a:pt x="13356" y="6277"/>
                  </a:lnTo>
                  <a:cubicBezTo>
                    <a:pt x="13356" y="6272"/>
                    <a:pt x="13360" y="6269"/>
                    <a:pt x="13364" y="6269"/>
                  </a:cubicBezTo>
                  <a:cubicBezTo>
                    <a:pt x="13369" y="6269"/>
                    <a:pt x="13372" y="6272"/>
                    <a:pt x="13372" y="6277"/>
                  </a:cubicBezTo>
                  <a:lnTo>
                    <a:pt x="13372" y="6277"/>
                  </a:lnTo>
                  <a:cubicBezTo>
                    <a:pt x="13372" y="6281"/>
                    <a:pt x="13369" y="6285"/>
                    <a:pt x="13364" y="6285"/>
                  </a:cubicBezTo>
                  <a:cubicBezTo>
                    <a:pt x="13360" y="6285"/>
                    <a:pt x="13356" y="6281"/>
                    <a:pt x="13356" y="6277"/>
                  </a:cubicBezTo>
                  <a:close/>
                  <a:moveTo>
                    <a:pt x="13356" y="6245"/>
                  </a:moveTo>
                  <a:lnTo>
                    <a:pt x="13356" y="6245"/>
                  </a:lnTo>
                  <a:cubicBezTo>
                    <a:pt x="13356" y="6240"/>
                    <a:pt x="13360" y="6237"/>
                    <a:pt x="13364" y="6237"/>
                  </a:cubicBezTo>
                  <a:cubicBezTo>
                    <a:pt x="13369" y="6237"/>
                    <a:pt x="13372" y="6240"/>
                    <a:pt x="13372" y="6245"/>
                  </a:cubicBezTo>
                  <a:lnTo>
                    <a:pt x="13372" y="6245"/>
                  </a:lnTo>
                  <a:cubicBezTo>
                    <a:pt x="13372" y="6249"/>
                    <a:pt x="13369" y="6253"/>
                    <a:pt x="13364" y="6253"/>
                  </a:cubicBezTo>
                  <a:cubicBezTo>
                    <a:pt x="13360" y="6253"/>
                    <a:pt x="13356" y="6249"/>
                    <a:pt x="13356" y="6245"/>
                  </a:cubicBezTo>
                  <a:close/>
                  <a:moveTo>
                    <a:pt x="13356" y="6213"/>
                  </a:moveTo>
                  <a:lnTo>
                    <a:pt x="13356" y="6213"/>
                  </a:lnTo>
                  <a:cubicBezTo>
                    <a:pt x="13356" y="6208"/>
                    <a:pt x="13360" y="6205"/>
                    <a:pt x="13364" y="6205"/>
                  </a:cubicBezTo>
                  <a:cubicBezTo>
                    <a:pt x="13369" y="6205"/>
                    <a:pt x="13372" y="6208"/>
                    <a:pt x="13372" y="6213"/>
                  </a:cubicBezTo>
                  <a:lnTo>
                    <a:pt x="13372" y="6213"/>
                  </a:lnTo>
                  <a:cubicBezTo>
                    <a:pt x="13372" y="6217"/>
                    <a:pt x="13369" y="6221"/>
                    <a:pt x="13364" y="6221"/>
                  </a:cubicBezTo>
                  <a:cubicBezTo>
                    <a:pt x="13360" y="6221"/>
                    <a:pt x="13356" y="6217"/>
                    <a:pt x="13356" y="6213"/>
                  </a:cubicBezTo>
                  <a:close/>
                  <a:moveTo>
                    <a:pt x="13356" y="6181"/>
                  </a:moveTo>
                  <a:lnTo>
                    <a:pt x="13356" y="6181"/>
                  </a:lnTo>
                  <a:cubicBezTo>
                    <a:pt x="13356" y="6176"/>
                    <a:pt x="13360" y="6173"/>
                    <a:pt x="13364" y="6173"/>
                  </a:cubicBezTo>
                  <a:cubicBezTo>
                    <a:pt x="13369" y="6173"/>
                    <a:pt x="13372" y="6176"/>
                    <a:pt x="13372" y="6181"/>
                  </a:cubicBezTo>
                  <a:lnTo>
                    <a:pt x="13372" y="6181"/>
                  </a:lnTo>
                  <a:cubicBezTo>
                    <a:pt x="13372" y="6185"/>
                    <a:pt x="13369" y="6189"/>
                    <a:pt x="13364" y="6189"/>
                  </a:cubicBezTo>
                  <a:cubicBezTo>
                    <a:pt x="13360" y="6189"/>
                    <a:pt x="13356" y="6185"/>
                    <a:pt x="13356" y="6181"/>
                  </a:cubicBezTo>
                  <a:close/>
                  <a:moveTo>
                    <a:pt x="13356" y="6149"/>
                  </a:moveTo>
                  <a:lnTo>
                    <a:pt x="13356" y="6149"/>
                  </a:lnTo>
                  <a:cubicBezTo>
                    <a:pt x="13356" y="6144"/>
                    <a:pt x="13360" y="6141"/>
                    <a:pt x="13364" y="6141"/>
                  </a:cubicBezTo>
                  <a:cubicBezTo>
                    <a:pt x="13369" y="6141"/>
                    <a:pt x="13372" y="6144"/>
                    <a:pt x="13372" y="6149"/>
                  </a:cubicBezTo>
                  <a:lnTo>
                    <a:pt x="13372" y="6149"/>
                  </a:lnTo>
                  <a:cubicBezTo>
                    <a:pt x="13372" y="6153"/>
                    <a:pt x="13369" y="6157"/>
                    <a:pt x="13364" y="6157"/>
                  </a:cubicBezTo>
                  <a:cubicBezTo>
                    <a:pt x="13360" y="6157"/>
                    <a:pt x="13356" y="6153"/>
                    <a:pt x="13356" y="6149"/>
                  </a:cubicBezTo>
                  <a:close/>
                  <a:moveTo>
                    <a:pt x="13356" y="6117"/>
                  </a:moveTo>
                  <a:lnTo>
                    <a:pt x="13356" y="6117"/>
                  </a:lnTo>
                  <a:cubicBezTo>
                    <a:pt x="13356" y="6112"/>
                    <a:pt x="13360" y="6109"/>
                    <a:pt x="13364" y="6109"/>
                  </a:cubicBezTo>
                  <a:cubicBezTo>
                    <a:pt x="13369" y="6109"/>
                    <a:pt x="13372" y="6112"/>
                    <a:pt x="13372" y="6117"/>
                  </a:cubicBezTo>
                  <a:lnTo>
                    <a:pt x="13372" y="6117"/>
                  </a:lnTo>
                  <a:cubicBezTo>
                    <a:pt x="13372" y="6121"/>
                    <a:pt x="13369" y="6125"/>
                    <a:pt x="13364" y="6125"/>
                  </a:cubicBezTo>
                  <a:cubicBezTo>
                    <a:pt x="13360" y="6125"/>
                    <a:pt x="13356" y="6121"/>
                    <a:pt x="13356" y="6117"/>
                  </a:cubicBezTo>
                  <a:close/>
                  <a:moveTo>
                    <a:pt x="13356" y="6085"/>
                  </a:moveTo>
                  <a:lnTo>
                    <a:pt x="13356" y="6085"/>
                  </a:lnTo>
                  <a:cubicBezTo>
                    <a:pt x="13356" y="6080"/>
                    <a:pt x="13360" y="6077"/>
                    <a:pt x="13364" y="6077"/>
                  </a:cubicBezTo>
                  <a:cubicBezTo>
                    <a:pt x="13369" y="6077"/>
                    <a:pt x="13372" y="6080"/>
                    <a:pt x="13372" y="6085"/>
                  </a:cubicBezTo>
                  <a:lnTo>
                    <a:pt x="13372" y="6085"/>
                  </a:lnTo>
                  <a:cubicBezTo>
                    <a:pt x="13372" y="6089"/>
                    <a:pt x="13369" y="6093"/>
                    <a:pt x="13364" y="6093"/>
                  </a:cubicBezTo>
                  <a:cubicBezTo>
                    <a:pt x="13360" y="6093"/>
                    <a:pt x="13356" y="6089"/>
                    <a:pt x="13356" y="6085"/>
                  </a:cubicBezTo>
                  <a:close/>
                  <a:moveTo>
                    <a:pt x="13356" y="6053"/>
                  </a:moveTo>
                  <a:lnTo>
                    <a:pt x="13356" y="6053"/>
                  </a:lnTo>
                  <a:cubicBezTo>
                    <a:pt x="13356" y="6048"/>
                    <a:pt x="13360" y="6045"/>
                    <a:pt x="13364" y="6045"/>
                  </a:cubicBezTo>
                  <a:cubicBezTo>
                    <a:pt x="13369" y="6045"/>
                    <a:pt x="13372" y="6048"/>
                    <a:pt x="13372" y="6053"/>
                  </a:cubicBezTo>
                  <a:lnTo>
                    <a:pt x="13372" y="6053"/>
                  </a:lnTo>
                  <a:cubicBezTo>
                    <a:pt x="13372" y="6057"/>
                    <a:pt x="13369" y="6061"/>
                    <a:pt x="13364" y="6061"/>
                  </a:cubicBezTo>
                  <a:cubicBezTo>
                    <a:pt x="13360" y="6061"/>
                    <a:pt x="13356" y="6057"/>
                    <a:pt x="13356" y="6053"/>
                  </a:cubicBezTo>
                  <a:close/>
                  <a:moveTo>
                    <a:pt x="13356" y="6021"/>
                  </a:moveTo>
                  <a:lnTo>
                    <a:pt x="13356" y="6021"/>
                  </a:lnTo>
                  <a:cubicBezTo>
                    <a:pt x="13356" y="6016"/>
                    <a:pt x="13360" y="6013"/>
                    <a:pt x="13364" y="6013"/>
                  </a:cubicBezTo>
                  <a:cubicBezTo>
                    <a:pt x="13369" y="6013"/>
                    <a:pt x="13372" y="6016"/>
                    <a:pt x="13372" y="6021"/>
                  </a:cubicBezTo>
                  <a:lnTo>
                    <a:pt x="13372" y="6021"/>
                  </a:lnTo>
                  <a:cubicBezTo>
                    <a:pt x="13372" y="6025"/>
                    <a:pt x="13369" y="6029"/>
                    <a:pt x="13364" y="6029"/>
                  </a:cubicBezTo>
                  <a:cubicBezTo>
                    <a:pt x="13360" y="6029"/>
                    <a:pt x="13356" y="6025"/>
                    <a:pt x="13356" y="6021"/>
                  </a:cubicBezTo>
                  <a:close/>
                  <a:moveTo>
                    <a:pt x="13356" y="5989"/>
                  </a:moveTo>
                  <a:lnTo>
                    <a:pt x="13356" y="5989"/>
                  </a:lnTo>
                  <a:cubicBezTo>
                    <a:pt x="13356" y="5984"/>
                    <a:pt x="13360" y="5981"/>
                    <a:pt x="13364" y="5981"/>
                  </a:cubicBezTo>
                  <a:cubicBezTo>
                    <a:pt x="13369" y="5981"/>
                    <a:pt x="13372" y="5984"/>
                    <a:pt x="13372" y="5989"/>
                  </a:cubicBezTo>
                  <a:lnTo>
                    <a:pt x="13372" y="5989"/>
                  </a:lnTo>
                  <a:cubicBezTo>
                    <a:pt x="13372" y="5993"/>
                    <a:pt x="13369" y="5997"/>
                    <a:pt x="13364" y="5997"/>
                  </a:cubicBezTo>
                  <a:cubicBezTo>
                    <a:pt x="13360" y="5997"/>
                    <a:pt x="13356" y="5993"/>
                    <a:pt x="13356" y="5989"/>
                  </a:cubicBezTo>
                  <a:close/>
                  <a:moveTo>
                    <a:pt x="13356" y="5957"/>
                  </a:moveTo>
                  <a:lnTo>
                    <a:pt x="13356" y="5957"/>
                  </a:lnTo>
                  <a:cubicBezTo>
                    <a:pt x="13356" y="5952"/>
                    <a:pt x="13360" y="5949"/>
                    <a:pt x="13364" y="5949"/>
                  </a:cubicBezTo>
                  <a:cubicBezTo>
                    <a:pt x="13369" y="5949"/>
                    <a:pt x="13372" y="5952"/>
                    <a:pt x="13372" y="5957"/>
                  </a:cubicBezTo>
                  <a:lnTo>
                    <a:pt x="13372" y="5957"/>
                  </a:lnTo>
                  <a:cubicBezTo>
                    <a:pt x="13372" y="5961"/>
                    <a:pt x="13369" y="5965"/>
                    <a:pt x="13364" y="5965"/>
                  </a:cubicBezTo>
                  <a:cubicBezTo>
                    <a:pt x="13360" y="5965"/>
                    <a:pt x="13356" y="5961"/>
                    <a:pt x="13356" y="5957"/>
                  </a:cubicBezTo>
                  <a:close/>
                  <a:moveTo>
                    <a:pt x="13356" y="5925"/>
                  </a:moveTo>
                  <a:lnTo>
                    <a:pt x="13356" y="5925"/>
                  </a:lnTo>
                  <a:cubicBezTo>
                    <a:pt x="13356" y="5920"/>
                    <a:pt x="13360" y="5917"/>
                    <a:pt x="13364" y="5917"/>
                  </a:cubicBezTo>
                  <a:cubicBezTo>
                    <a:pt x="13369" y="5917"/>
                    <a:pt x="13372" y="5920"/>
                    <a:pt x="13372" y="5925"/>
                  </a:cubicBezTo>
                  <a:lnTo>
                    <a:pt x="13372" y="5925"/>
                  </a:lnTo>
                  <a:cubicBezTo>
                    <a:pt x="13372" y="5929"/>
                    <a:pt x="13369" y="5933"/>
                    <a:pt x="13364" y="5933"/>
                  </a:cubicBezTo>
                  <a:cubicBezTo>
                    <a:pt x="13360" y="5933"/>
                    <a:pt x="13356" y="5929"/>
                    <a:pt x="13356" y="5925"/>
                  </a:cubicBezTo>
                  <a:close/>
                  <a:moveTo>
                    <a:pt x="13356" y="5893"/>
                  </a:moveTo>
                  <a:lnTo>
                    <a:pt x="13356" y="5892"/>
                  </a:lnTo>
                  <a:cubicBezTo>
                    <a:pt x="13356" y="5888"/>
                    <a:pt x="13360" y="5884"/>
                    <a:pt x="13364" y="5884"/>
                  </a:cubicBezTo>
                  <a:cubicBezTo>
                    <a:pt x="13369" y="5884"/>
                    <a:pt x="13372" y="5888"/>
                    <a:pt x="13372" y="5892"/>
                  </a:cubicBezTo>
                  <a:lnTo>
                    <a:pt x="13372" y="5893"/>
                  </a:lnTo>
                  <a:cubicBezTo>
                    <a:pt x="13372" y="5897"/>
                    <a:pt x="13369" y="5901"/>
                    <a:pt x="13364" y="5901"/>
                  </a:cubicBezTo>
                  <a:cubicBezTo>
                    <a:pt x="13360" y="5901"/>
                    <a:pt x="13356" y="5897"/>
                    <a:pt x="13356" y="5893"/>
                  </a:cubicBezTo>
                  <a:close/>
                  <a:moveTo>
                    <a:pt x="13356" y="5860"/>
                  </a:moveTo>
                  <a:lnTo>
                    <a:pt x="13356" y="5860"/>
                  </a:lnTo>
                  <a:cubicBezTo>
                    <a:pt x="13356" y="5856"/>
                    <a:pt x="13360" y="5852"/>
                    <a:pt x="13364" y="5852"/>
                  </a:cubicBezTo>
                  <a:cubicBezTo>
                    <a:pt x="13369" y="5852"/>
                    <a:pt x="13372" y="5856"/>
                    <a:pt x="13372" y="5860"/>
                  </a:cubicBezTo>
                  <a:lnTo>
                    <a:pt x="13372" y="5860"/>
                  </a:lnTo>
                  <a:cubicBezTo>
                    <a:pt x="13372" y="5865"/>
                    <a:pt x="13369" y="5868"/>
                    <a:pt x="13364" y="5868"/>
                  </a:cubicBezTo>
                  <a:cubicBezTo>
                    <a:pt x="13360" y="5868"/>
                    <a:pt x="13356" y="5865"/>
                    <a:pt x="13356" y="5860"/>
                  </a:cubicBezTo>
                  <a:close/>
                  <a:moveTo>
                    <a:pt x="13356" y="5828"/>
                  </a:moveTo>
                  <a:lnTo>
                    <a:pt x="13356" y="5828"/>
                  </a:lnTo>
                  <a:cubicBezTo>
                    <a:pt x="13356" y="5824"/>
                    <a:pt x="13360" y="5820"/>
                    <a:pt x="13364" y="5820"/>
                  </a:cubicBezTo>
                  <a:cubicBezTo>
                    <a:pt x="13369" y="5820"/>
                    <a:pt x="13372" y="5824"/>
                    <a:pt x="13372" y="5828"/>
                  </a:cubicBezTo>
                  <a:lnTo>
                    <a:pt x="13372" y="5828"/>
                  </a:lnTo>
                  <a:cubicBezTo>
                    <a:pt x="13372" y="5833"/>
                    <a:pt x="13369" y="5836"/>
                    <a:pt x="13364" y="5836"/>
                  </a:cubicBezTo>
                  <a:cubicBezTo>
                    <a:pt x="13360" y="5836"/>
                    <a:pt x="13356" y="5833"/>
                    <a:pt x="13356" y="5828"/>
                  </a:cubicBezTo>
                  <a:close/>
                  <a:moveTo>
                    <a:pt x="13356" y="5796"/>
                  </a:moveTo>
                  <a:lnTo>
                    <a:pt x="13356" y="5796"/>
                  </a:lnTo>
                  <a:cubicBezTo>
                    <a:pt x="13356" y="5792"/>
                    <a:pt x="13360" y="5788"/>
                    <a:pt x="13364" y="5788"/>
                  </a:cubicBezTo>
                  <a:cubicBezTo>
                    <a:pt x="13369" y="5788"/>
                    <a:pt x="13372" y="5792"/>
                    <a:pt x="13372" y="5796"/>
                  </a:cubicBezTo>
                  <a:lnTo>
                    <a:pt x="13372" y="5796"/>
                  </a:lnTo>
                  <a:cubicBezTo>
                    <a:pt x="13372" y="5801"/>
                    <a:pt x="13369" y="5804"/>
                    <a:pt x="13364" y="5804"/>
                  </a:cubicBezTo>
                  <a:cubicBezTo>
                    <a:pt x="13360" y="5804"/>
                    <a:pt x="13356" y="5801"/>
                    <a:pt x="13356" y="5796"/>
                  </a:cubicBezTo>
                  <a:close/>
                  <a:moveTo>
                    <a:pt x="13356" y="5764"/>
                  </a:moveTo>
                  <a:lnTo>
                    <a:pt x="13356" y="5764"/>
                  </a:lnTo>
                  <a:cubicBezTo>
                    <a:pt x="13356" y="5760"/>
                    <a:pt x="13360" y="5756"/>
                    <a:pt x="13364" y="5756"/>
                  </a:cubicBezTo>
                  <a:cubicBezTo>
                    <a:pt x="13369" y="5756"/>
                    <a:pt x="13372" y="5760"/>
                    <a:pt x="13372" y="5764"/>
                  </a:cubicBezTo>
                  <a:lnTo>
                    <a:pt x="13372" y="5764"/>
                  </a:lnTo>
                  <a:cubicBezTo>
                    <a:pt x="13372" y="5769"/>
                    <a:pt x="13369" y="5772"/>
                    <a:pt x="13364" y="5772"/>
                  </a:cubicBezTo>
                  <a:cubicBezTo>
                    <a:pt x="13360" y="5772"/>
                    <a:pt x="13356" y="5769"/>
                    <a:pt x="13356" y="5764"/>
                  </a:cubicBezTo>
                  <a:close/>
                  <a:moveTo>
                    <a:pt x="13356" y="5732"/>
                  </a:moveTo>
                  <a:lnTo>
                    <a:pt x="13356" y="5732"/>
                  </a:lnTo>
                  <a:cubicBezTo>
                    <a:pt x="13356" y="5728"/>
                    <a:pt x="13360" y="5724"/>
                    <a:pt x="13364" y="5724"/>
                  </a:cubicBezTo>
                  <a:cubicBezTo>
                    <a:pt x="13369" y="5724"/>
                    <a:pt x="13372" y="5728"/>
                    <a:pt x="13372" y="5732"/>
                  </a:cubicBezTo>
                  <a:lnTo>
                    <a:pt x="13372" y="5732"/>
                  </a:lnTo>
                  <a:cubicBezTo>
                    <a:pt x="13372" y="5737"/>
                    <a:pt x="13369" y="5740"/>
                    <a:pt x="13364" y="5740"/>
                  </a:cubicBezTo>
                  <a:cubicBezTo>
                    <a:pt x="13360" y="5740"/>
                    <a:pt x="13356" y="5737"/>
                    <a:pt x="13356" y="5732"/>
                  </a:cubicBezTo>
                  <a:close/>
                  <a:moveTo>
                    <a:pt x="13356" y="5700"/>
                  </a:moveTo>
                  <a:lnTo>
                    <a:pt x="13356" y="5700"/>
                  </a:lnTo>
                  <a:cubicBezTo>
                    <a:pt x="13356" y="5696"/>
                    <a:pt x="13360" y="5692"/>
                    <a:pt x="13364" y="5692"/>
                  </a:cubicBezTo>
                  <a:cubicBezTo>
                    <a:pt x="13369" y="5692"/>
                    <a:pt x="13372" y="5696"/>
                    <a:pt x="13372" y="5700"/>
                  </a:cubicBezTo>
                  <a:lnTo>
                    <a:pt x="13372" y="5700"/>
                  </a:lnTo>
                  <a:cubicBezTo>
                    <a:pt x="13372" y="5705"/>
                    <a:pt x="13369" y="5708"/>
                    <a:pt x="13364" y="5708"/>
                  </a:cubicBezTo>
                  <a:cubicBezTo>
                    <a:pt x="13360" y="5708"/>
                    <a:pt x="13356" y="5705"/>
                    <a:pt x="13356" y="5700"/>
                  </a:cubicBezTo>
                  <a:close/>
                  <a:moveTo>
                    <a:pt x="13356" y="5668"/>
                  </a:moveTo>
                  <a:lnTo>
                    <a:pt x="13356" y="5668"/>
                  </a:lnTo>
                  <a:cubicBezTo>
                    <a:pt x="13356" y="5664"/>
                    <a:pt x="13360" y="5660"/>
                    <a:pt x="13364" y="5660"/>
                  </a:cubicBezTo>
                  <a:cubicBezTo>
                    <a:pt x="13369" y="5660"/>
                    <a:pt x="13372" y="5664"/>
                    <a:pt x="13372" y="5668"/>
                  </a:cubicBezTo>
                  <a:lnTo>
                    <a:pt x="13372" y="5668"/>
                  </a:lnTo>
                  <a:cubicBezTo>
                    <a:pt x="13372" y="5673"/>
                    <a:pt x="13369" y="5676"/>
                    <a:pt x="13364" y="5676"/>
                  </a:cubicBezTo>
                  <a:cubicBezTo>
                    <a:pt x="13360" y="5676"/>
                    <a:pt x="13356" y="5673"/>
                    <a:pt x="13356" y="5668"/>
                  </a:cubicBezTo>
                  <a:close/>
                  <a:moveTo>
                    <a:pt x="13356" y="5636"/>
                  </a:moveTo>
                  <a:lnTo>
                    <a:pt x="13356" y="5636"/>
                  </a:lnTo>
                  <a:cubicBezTo>
                    <a:pt x="13356" y="5632"/>
                    <a:pt x="13360" y="5628"/>
                    <a:pt x="13364" y="5628"/>
                  </a:cubicBezTo>
                  <a:cubicBezTo>
                    <a:pt x="13369" y="5628"/>
                    <a:pt x="13372" y="5632"/>
                    <a:pt x="13372" y="5636"/>
                  </a:cubicBezTo>
                  <a:lnTo>
                    <a:pt x="13372" y="5636"/>
                  </a:lnTo>
                  <a:cubicBezTo>
                    <a:pt x="13372" y="5641"/>
                    <a:pt x="13369" y="5644"/>
                    <a:pt x="13364" y="5644"/>
                  </a:cubicBezTo>
                  <a:cubicBezTo>
                    <a:pt x="13360" y="5644"/>
                    <a:pt x="13356" y="5641"/>
                    <a:pt x="13356" y="5636"/>
                  </a:cubicBezTo>
                  <a:close/>
                  <a:moveTo>
                    <a:pt x="13356" y="5604"/>
                  </a:moveTo>
                  <a:lnTo>
                    <a:pt x="13356" y="5604"/>
                  </a:lnTo>
                  <a:cubicBezTo>
                    <a:pt x="13356" y="5600"/>
                    <a:pt x="13360" y="5596"/>
                    <a:pt x="13364" y="5596"/>
                  </a:cubicBezTo>
                  <a:cubicBezTo>
                    <a:pt x="13369" y="5596"/>
                    <a:pt x="13372" y="5600"/>
                    <a:pt x="13372" y="5604"/>
                  </a:cubicBezTo>
                  <a:lnTo>
                    <a:pt x="13372" y="5604"/>
                  </a:lnTo>
                  <a:cubicBezTo>
                    <a:pt x="13372" y="5609"/>
                    <a:pt x="13369" y="5612"/>
                    <a:pt x="13364" y="5612"/>
                  </a:cubicBezTo>
                  <a:cubicBezTo>
                    <a:pt x="13360" y="5612"/>
                    <a:pt x="13356" y="5609"/>
                    <a:pt x="13356" y="5604"/>
                  </a:cubicBezTo>
                  <a:close/>
                  <a:moveTo>
                    <a:pt x="13356" y="5572"/>
                  </a:moveTo>
                  <a:lnTo>
                    <a:pt x="13356" y="5572"/>
                  </a:lnTo>
                  <a:cubicBezTo>
                    <a:pt x="13356" y="5568"/>
                    <a:pt x="13360" y="5564"/>
                    <a:pt x="13364" y="5564"/>
                  </a:cubicBezTo>
                  <a:cubicBezTo>
                    <a:pt x="13369" y="5564"/>
                    <a:pt x="13372" y="5568"/>
                    <a:pt x="13372" y="5572"/>
                  </a:cubicBezTo>
                  <a:lnTo>
                    <a:pt x="13372" y="5572"/>
                  </a:lnTo>
                  <a:cubicBezTo>
                    <a:pt x="13372" y="5577"/>
                    <a:pt x="13369" y="5580"/>
                    <a:pt x="13364" y="5580"/>
                  </a:cubicBezTo>
                  <a:cubicBezTo>
                    <a:pt x="13360" y="5580"/>
                    <a:pt x="13356" y="5577"/>
                    <a:pt x="13356" y="5572"/>
                  </a:cubicBezTo>
                  <a:close/>
                  <a:moveTo>
                    <a:pt x="13356" y="5540"/>
                  </a:moveTo>
                  <a:lnTo>
                    <a:pt x="13356" y="5540"/>
                  </a:lnTo>
                  <a:cubicBezTo>
                    <a:pt x="13356" y="5536"/>
                    <a:pt x="13360" y="5532"/>
                    <a:pt x="13364" y="5532"/>
                  </a:cubicBezTo>
                  <a:cubicBezTo>
                    <a:pt x="13369" y="5532"/>
                    <a:pt x="13372" y="5536"/>
                    <a:pt x="13372" y="5540"/>
                  </a:cubicBezTo>
                  <a:lnTo>
                    <a:pt x="13372" y="5540"/>
                  </a:lnTo>
                  <a:cubicBezTo>
                    <a:pt x="13372" y="5545"/>
                    <a:pt x="13369" y="5548"/>
                    <a:pt x="13364" y="5548"/>
                  </a:cubicBezTo>
                  <a:cubicBezTo>
                    <a:pt x="13360" y="5548"/>
                    <a:pt x="13356" y="5545"/>
                    <a:pt x="13356" y="5540"/>
                  </a:cubicBezTo>
                  <a:close/>
                  <a:moveTo>
                    <a:pt x="13356" y="5508"/>
                  </a:moveTo>
                  <a:lnTo>
                    <a:pt x="13356" y="5508"/>
                  </a:lnTo>
                  <a:cubicBezTo>
                    <a:pt x="13356" y="5504"/>
                    <a:pt x="13360" y="5500"/>
                    <a:pt x="13364" y="5500"/>
                  </a:cubicBezTo>
                  <a:cubicBezTo>
                    <a:pt x="13369" y="5500"/>
                    <a:pt x="13372" y="5504"/>
                    <a:pt x="13372" y="5508"/>
                  </a:cubicBezTo>
                  <a:lnTo>
                    <a:pt x="13372" y="5508"/>
                  </a:lnTo>
                  <a:cubicBezTo>
                    <a:pt x="13372" y="5513"/>
                    <a:pt x="13369" y="5516"/>
                    <a:pt x="13364" y="5516"/>
                  </a:cubicBezTo>
                  <a:cubicBezTo>
                    <a:pt x="13360" y="5516"/>
                    <a:pt x="13356" y="5513"/>
                    <a:pt x="13356" y="5508"/>
                  </a:cubicBezTo>
                  <a:close/>
                  <a:moveTo>
                    <a:pt x="13356" y="5476"/>
                  </a:moveTo>
                  <a:lnTo>
                    <a:pt x="13356" y="5476"/>
                  </a:lnTo>
                  <a:cubicBezTo>
                    <a:pt x="13356" y="5472"/>
                    <a:pt x="13360" y="5468"/>
                    <a:pt x="13364" y="5468"/>
                  </a:cubicBezTo>
                  <a:cubicBezTo>
                    <a:pt x="13369" y="5468"/>
                    <a:pt x="13372" y="5472"/>
                    <a:pt x="13372" y="5476"/>
                  </a:cubicBezTo>
                  <a:lnTo>
                    <a:pt x="13372" y="5476"/>
                  </a:lnTo>
                  <a:cubicBezTo>
                    <a:pt x="13372" y="5481"/>
                    <a:pt x="13369" y="5484"/>
                    <a:pt x="13364" y="5484"/>
                  </a:cubicBezTo>
                  <a:cubicBezTo>
                    <a:pt x="13360" y="5484"/>
                    <a:pt x="13356" y="5481"/>
                    <a:pt x="13356" y="5476"/>
                  </a:cubicBezTo>
                  <a:close/>
                  <a:moveTo>
                    <a:pt x="13356" y="5444"/>
                  </a:moveTo>
                  <a:lnTo>
                    <a:pt x="13356" y="5444"/>
                  </a:lnTo>
                  <a:cubicBezTo>
                    <a:pt x="13356" y="5440"/>
                    <a:pt x="13360" y="5436"/>
                    <a:pt x="13364" y="5436"/>
                  </a:cubicBezTo>
                  <a:cubicBezTo>
                    <a:pt x="13369" y="5436"/>
                    <a:pt x="13372" y="5440"/>
                    <a:pt x="13372" y="5444"/>
                  </a:cubicBezTo>
                  <a:lnTo>
                    <a:pt x="13372" y="5444"/>
                  </a:lnTo>
                  <a:cubicBezTo>
                    <a:pt x="13372" y="5449"/>
                    <a:pt x="13369" y="5452"/>
                    <a:pt x="13364" y="5452"/>
                  </a:cubicBezTo>
                  <a:cubicBezTo>
                    <a:pt x="13360" y="5452"/>
                    <a:pt x="13356" y="5449"/>
                    <a:pt x="13356" y="5444"/>
                  </a:cubicBezTo>
                  <a:close/>
                  <a:moveTo>
                    <a:pt x="13356" y="5412"/>
                  </a:moveTo>
                  <a:lnTo>
                    <a:pt x="13356" y="5412"/>
                  </a:lnTo>
                  <a:cubicBezTo>
                    <a:pt x="13356" y="5408"/>
                    <a:pt x="13360" y="5404"/>
                    <a:pt x="13364" y="5404"/>
                  </a:cubicBezTo>
                  <a:cubicBezTo>
                    <a:pt x="13369" y="5404"/>
                    <a:pt x="13372" y="5408"/>
                    <a:pt x="13372" y="5412"/>
                  </a:cubicBezTo>
                  <a:lnTo>
                    <a:pt x="13372" y="5412"/>
                  </a:lnTo>
                  <a:cubicBezTo>
                    <a:pt x="13372" y="5417"/>
                    <a:pt x="13369" y="5420"/>
                    <a:pt x="13364" y="5420"/>
                  </a:cubicBezTo>
                  <a:cubicBezTo>
                    <a:pt x="13360" y="5420"/>
                    <a:pt x="13356" y="5417"/>
                    <a:pt x="13356" y="5412"/>
                  </a:cubicBezTo>
                  <a:close/>
                  <a:moveTo>
                    <a:pt x="13356" y="5380"/>
                  </a:moveTo>
                  <a:lnTo>
                    <a:pt x="13356" y="5380"/>
                  </a:lnTo>
                  <a:cubicBezTo>
                    <a:pt x="13356" y="5376"/>
                    <a:pt x="13360" y="5372"/>
                    <a:pt x="13364" y="5372"/>
                  </a:cubicBezTo>
                  <a:cubicBezTo>
                    <a:pt x="13369" y="5372"/>
                    <a:pt x="13372" y="5376"/>
                    <a:pt x="13372" y="5380"/>
                  </a:cubicBezTo>
                  <a:lnTo>
                    <a:pt x="13372" y="5380"/>
                  </a:lnTo>
                  <a:cubicBezTo>
                    <a:pt x="13372" y="5385"/>
                    <a:pt x="13369" y="5388"/>
                    <a:pt x="13364" y="5388"/>
                  </a:cubicBezTo>
                  <a:cubicBezTo>
                    <a:pt x="13360" y="5388"/>
                    <a:pt x="13356" y="5385"/>
                    <a:pt x="13356" y="5380"/>
                  </a:cubicBezTo>
                  <a:close/>
                  <a:moveTo>
                    <a:pt x="13356" y="5348"/>
                  </a:moveTo>
                  <a:lnTo>
                    <a:pt x="13356" y="5348"/>
                  </a:lnTo>
                  <a:cubicBezTo>
                    <a:pt x="13356" y="5344"/>
                    <a:pt x="13360" y="5340"/>
                    <a:pt x="13364" y="5340"/>
                  </a:cubicBezTo>
                  <a:cubicBezTo>
                    <a:pt x="13369" y="5340"/>
                    <a:pt x="13372" y="5344"/>
                    <a:pt x="13372" y="5348"/>
                  </a:cubicBezTo>
                  <a:lnTo>
                    <a:pt x="13372" y="5348"/>
                  </a:lnTo>
                  <a:cubicBezTo>
                    <a:pt x="13372" y="5353"/>
                    <a:pt x="13369" y="5356"/>
                    <a:pt x="13364" y="5356"/>
                  </a:cubicBezTo>
                  <a:cubicBezTo>
                    <a:pt x="13360" y="5356"/>
                    <a:pt x="13356" y="5353"/>
                    <a:pt x="13356" y="5348"/>
                  </a:cubicBezTo>
                  <a:close/>
                  <a:moveTo>
                    <a:pt x="13356" y="5316"/>
                  </a:moveTo>
                  <a:lnTo>
                    <a:pt x="13356" y="5316"/>
                  </a:lnTo>
                  <a:cubicBezTo>
                    <a:pt x="13356" y="5312"/>
                    <a:pt x="13360" y="5308"/>
                    <a:pt x="13364" y="5308"/>
                  </a:cubicBezTo>
                  <a:cubicBezTo>
                    <a:pt x="13369" y="5308"/>
                    <a:pt x="13372" y="5312"/>
                    <a:pt x="13372" y="5316"/>
                  </a:cubicBezTo>
                  <a:lnTo>
                    <a:pt x="13372" y="5316"/>
                  </a:lnTo>
                  <a:cubicBezTo>
                    <a:pt x="13372" y="5321"/>
                    <a:pt x="13369" y="5324"/>
                    <a:pt x="13364" y="5324"/>
                  </a:cubicBezTo>
                  <a:cubicBezTo>
                    <a:pt x="13360" y="5324"/>
                    <a:pt x="13356" y="5321"/>
                    <a:pt x="13356" y="5316"/>
                  </a:cubicBezTo>
                  <a:close/>
                  <a:moveTo>
                    <a:pt x="13356" y="5284"/>
                  </a:moveTo>
                  <a:lnTo>
                    <a:pt x="13356" y="5284"/>
                  </a:lnTo>
                  <a:cubicBezTo>
                    <a:pt x="13356" y="5280"/>
                    <a:pt x="13360" y="5276"/>
                    <a:pt x="13364" y="5276"/>
                  </a:cubicBezTo>
                  <a:cubicBezTo>
                    <a:pt x="13369" y="5276"/>
                    <a:pt x="13372" y="5280"/>
                    <a:pt x="13372" y="5284"/>
                  </a:cubicBezTo>
                  <a:lnTo>
                    <a:pt x="13372" y="5284"/>
                  </a:lnTo>
                  <a:cubicBezTo>
                    <a:pt x="13372" y="5289"/>
                    <a:pt x="13369" y="5292"/>
                    <a:pt x="13364" y="5292"/>
                  </a:cubicBezTo>
                  <a:cubicBezTo>
                    <a:pt x="13360" y="5292"/>
                    <a:pt x="13356" y="5289"/>
                    <a:pt x="13356" y="5284"/>
                  </a:cubicBezTo>
                  <a:close/>
                  <a:moveTo>
                    <a:pt x="13356" y="5252"/>
                  </a:moveTo>
                  <a:lnTo>
                    <a:pt x="13356" y="5252"/>
                  </a:lnTo>
                  <a:cubicBezTo>
                    <a:pt x="13356" y="5248"/>
                    <a:pt x="13360" y="5244"/>
                    <a:pt x="13364" y="5244"/>
                  </a:cubicBezTo>
                  <a:cubicBezTo>
                    <a:pt x="13369" y="5244"/>
                    <a:pt x="13372" y="5248"/>
                    <a:pt x="13372" y="5252"/>
                  </a:cubicBezTo>
                  <a:lnTo>
                    <a:pt x="13372" y="5252"/>
                  </a:lnTo>
                  <a:cubicBezTo>
                    <a:pt x="13372" y="5257"/>
                    <a:pt x="13369" y="5260"/>
                    <a:pt x="13364" y="5260"/>
                  </a:cubicBezTo>
                  <a:cubicBezTo>
                    <a:pt x="13360" y="5260"/>
                    <a:pt x="13356" y="5257"/>
                    <a:pt x="13356" y="5252"/>
                  </a:cubicBezTo>
                  <a:close/>
                  <a:moveTo>
                    <a:pt x="13356" y="5220"/>
                  </a:moveTo>
                  <a:lnTo>
                    <a:pt x="13356" y="5220"/>
                  </a:lnTo>
                  <a:cubicBezTo>
                    <a:pt x="13356" y="5216"/>
                    <a:pt x="13360" y="5212"/>
                    <a:pt x="13364" y="5212"/>
                  </a:cubicBezTo>
                  <a:cubicBezTo>
                    <a:pt x="13369" y="5212"/>
                    <a:pt x="13372" y="5216"/>
                    <a:pt x="13372" y="5220"/>
                  </a:cubicBezTo>
                  <a:lnTo>
                    <a:pt x="13372" y="5220"/>
                  </a:lnTo>
                  <a:cubicBezTo>
                    <a:pt x="13372" y="5225"/>
                    <a:pt x="13369" y="5228"/>
                    <a:pt x="13364" y="5228"/>
                  </a:cubicBezTo>
                  <a:cubicBezTo>
                    <a:pt x="13360" y="5228"/>
                    <a:pt x="13356" y="5225"/>
                    <a:pt x="13356" y="5220"/>
                  </a:cubicBezTo>
                  <a:close/>
                  <a:moveTo>
                    <a:pt x="13356" y="5188"/>
                  </a:moveTo>
                  <a:lnTo>
                    <a:pt x="13356" y="5188"/>
                  </a:lnTo>
                  <a:cubicBezTo>
                    <a:pt x="13356" y="5184"/>
                    <a:pt x="13360" y="5180"/>
                    <a:pt x="13364" y="5180"/>
                  </a:cubicBezTo>
                  <a:cubicBezTo>
                    <a:pt x="13369" y="5180"/>
                    <a:pt x="13372" y="5184"/>
                    <a:pt x="13372" y="5188"/>
                  </a:cubicBezTo>
                  <a:lnTo>
                    <a:pt x="13372" y="5188"/>
                  </a:lnTo>
                  <a:cubicBezTo>
                    <a:pt x="13372" y="5193"/>
                    <a:pt x="13369" y="5196"/>
                    <a:pt x="13364" y="5196"/>
                  </a:cubicBezTo>
                  <a:cubicBezTo>
                    <a:pt x="13360" y="5196"/>
                    <a:pt x="13356" y="5193"/>
                    <a:pt x="13356" y="5188"/>
                  </a:cubicBezTo>
                  <a:close/>
                  <a:moveTo>
                    <a:pt x="13356" y="5156"/>
                  </a:moveTo>
                  <a:lnTo>
                    <a:pt x="13356" y="5156"/>
                  </a:lnTo>
                  <a:cubicBezTo>
                    <a:pt x="13356" y="5152"/>
                    <a:pt x="13360" y="5148"/>
                    <a:pt x="13364" y="5148"/>
                  </a:cubicBezTo>
                  <a:cubicBezTo>
                    <a:pt x="13369" y="5148"/>
                    <a:pt x="13372" y="5152"/>
                    <a:pt x="13372" y="5156"/>
                  </a:cubicBezTo>
                  <a:lnTo>
                    <a:pt x="13372" y="5156"/>
                  </a:lnTo>
                  <a:cubicBezTo>
                    <a:pt x="13372" y="5161"/>
                    <a:pt x="13369" y="5164"/>
                    <a:pt x="13364" y="5164"/>
                  </a:cubicBezTo>
                  <a:cubicBezTo>
                    <a:pt x="13360" y="5164"/>
                    <a:pt x="13356" y="5161"/>
                    <a:pt x="13356" y="5156"/>
                  </a:cubicBezTo>
                  <a:close/>
                  <a:moveTo>
                    <a:pt x="13356" y="5124"/>
                  </a:moveTo>
                  <a:lnTo>
                    <a:pt x="13356" y="5124"/>
                  </a:lnTo>
                  <a:cubicBezTo>
                    <a:pt x="13356" y="5120"/>
                    <a:pt x="13360" y="5116"/>
                    <a:pt x="13364" y="5116"/>
                  </a:cubicBezTo>
                  <a:cubicBezTo>
                    <a:pt x="13369" y="5116"/>
                    <a:pt x="13372" y="5120"/>
                    <a:pt x="13372" y="5124"/>
                  </a:cubicBezTo>
                  <a:lnTo>
                    <a:pt x="13372" y="5124"/>
                  </a:lnTo>
                  <a:cubicBezTo>
                    <a:pt x="13372" y="5129"/>
                    <a:pt x="13369" y="5132"/>
                    <a:pt x="13364" y="5132"/>
                  </a:cubicBezTo>
                  <a:cubicBezTo>
                    <a:pt x="13360" y="5132"/>
                    <a:pt x="13356" y="5129"/>
                    <a:pt x="13356" y="5124"/>
                  </a:cubicBezTo>
                  <a:close/>
                  <a:moveTo>
                    <a:pt x="13356" y="5092"/>
                  </a:moveTo>
                  <a:lnTo>
                    <a:pt x="13356" y="5092"/>
                  </a:lnTo>
                  <a:cubicBezTo>
                    <a:pt x="13356" y="5088"/>
                    <a:pt x="13360" y="5084"/>
                    <a:pt x="13364" y="5084"/>
                  </a:cubicBezTo>
                  <a:cubicBezTo>
                    <a:pt x="13369" y="5084"/>
                    <a:pt x="13372" y="5088"/>
                    <a:pt x="13372" y="5092"/>
                  </a:cubicBezTo>
                  <a:lnTo>
                    <a:pt x="13372" y="5092"/>
                  </a:lnTo>
                  <a:cubicBezTo>
                    <a:pt x="13372" y="5097"/>
                    <a:pt x="13369" y="5100"/>
                    <a:pt x="13364" y="5100"/>
                  </a:cubicBezTo>
                  <a:cubicBezTo>
                    <a:pt x="13360" y="5100"/>
                    <a:pt x="13356" y="5097"/>
                    <a:pt x="13356" y="5092"/>
                  </a:cubicBezTo>
                  <a:close/>
                  <a:moveTo>
                    <a:pt x="13356" y="5060"/>
                  </a:moveTo>
                  <a:lnTo>
                    <a:pt x="13356" y="5060"/>
                  </a:lnTo>
                  <a:cubicBezTo>
                    <a:pt x="13356" y="5056"/>
                    <a:pt x="13360" y="5052"/>
                    <a:pt x="13364" y="5052"/>
                  </a:cubicBezTo>
                  <a:cubicBezTo>
                    <a:pt x="13369" y="5052"/>
                    <a:pt x="13372" y="5056"/>
                    <a:pt x="13372" y="5060"/>
                  </a:cubicBezTo>
                  <a:lnTo>
                    <a:pt x="13372" y="5060"/>
                  </a:lnTo>
                  <a:cubicBezTo>
                    <a:pt x="13372" y="5065"/>
                    <a:pt x="13369" y="5068"/>
                    <a:pt x="13364" y="5068"/>
                  </a:cubicBezTo>
                  <a:cubicBezTo>
                    <a:pt x="13360" y="5068"/>
                    <a:pt x="13356" y="5065"/>
                    <a:pt x="13356" y="5060"/>
                  </a:cubicBezTo>
                  <a:close/>
                  <a:moveTo>
                    <a:pt x="13356" y="5028"/>
                  </a:moveTo>
                  <a:lnTo>
                    <a:pt x="13356" y="5028"/>
                  </a:lnTo>
                  <a:cubicBezTo>
                    <a:pt x="13356" y="5024"/>
                    <a:pt x="13360" y="5020"/>
                    <a:pt x="13364" y="5020"/>
                  </a:cubicBezTo>
                  <a:cubicBezTo>
                    <a:pt x="13369" y="5020"/>
                    <a:pt x="13372" y="5024"/>
                    <a:pt x="13372" y="5028"/>
                  </a:cubicBezTo>
                  <a:lnTo>
                    <a:pt x="13372" y="5028"/>
                  </a:lnTo>
                  <a:cubicBezTo>
                    <a:pt x="13372" y="5032"/>
                    <a:pt x="13369" y="5036"/>
                    <a:pt x="13364" y="5036"/>
                  </a:cubicBezTo>
                  <a:cubicBezTo>
                    <a:pt x="13360" y="5036"/>
                    <a:pt x="13356" y="5032"/>
                    <a:pt x="13356" y="5028"/>
                  </a:cubicBezTo>
                  <a:close/>
                  <a:moveTo>
                    <a:pt x="13356" y="4996"/>
                  </a:moveTo>
                  <a:lnTo>
                    <a:pt x="13356" y="4996"/>
                  </a:lnTo>
                  <a:cubicBezTo>
                    <a:pt x="13356" y="4992"/>
                    <a:pt x="13360" y="4988"/>
                    <a:pt x="13364" y="4988"/>
                  </a:cubicBezTo>
                  <a:cubicBezTo>
                    <a:pt x="13369" y="4988"/>
                    <a:pt x="13372" y="4992"/>
                    <a:pt x="13372" y="4996"/>
                  </a:cubicBezTo>
                  <a:lnTo>
                    <a:pt x="13372" y="4996"/>
                  </a:lnTo>
                  <a:cubicBezTo>
                    <a:pt x="13372" y="5000"/>
                    <a:pt x="13369" y="5004"/>
                    <a:pt x="13364" y="5004"/>
                  </a:cubicBezTo>
                  <a:cubicBezTo>
                    <a:pt x="13360" y="5004"/>
                    <a:pt x="13356" y="5000"/>
                    <a:pt x="13356" y="4996"/>
                  </a:cubicBezTo>
                  <a:close/>
                  <a:moveTo>
                    <a:pt x="13356" y="4964"/>
                  </a:moveTo>
                  <a:lnTo>
                    <a:pt x="13356" y="4964"/>
                  </a:lnTo>
                  <a:cubicBezTo>
                    <a:pt x="13356" y="4960"/>
                    <a:pt x="13360" y="4956"/>
                    <a:pt x="13364" y="4956"/>
                  </a:cubicBezTo>
                  <a:cubicBezTo>
                    <a:pt x="13369" y="4956"/>
                    <a:pt x="13372" y="4960"/>
                    <a:pt x="13372" y="4964"/>
                  </a:cubicBezTo>
                  <a:lnTo>
                    <a:pt x="13372" y="4964"/>
                  </a:lnTo>
                  <a:cubicBezTo>
                    <a:pt x="13372" y="4968"/>
                    <a:pt x="13369" y="4972"/>
                    <a:pt x="13364" y="4972"/>
                  </a:cubicBezTo>
                  <a:cubicBezTo>
                    <a:pt x="13360" y="4972"/>
                    <a:pt x="13356" y="4968"/>
                    <a:pt x="13356" y="4964"/>
                  </a:cubicBezTo>
                  <a:close/>
                  <a:moveTo>
                    <a:pt x="13356" y="4932"/>
                  </a:moveTo>
                  <a:lnTo>
                    <a:pt x="13356" y="4932"/>
                  </a:lnTo>
                  <a:cubicBezTo>
                    <a:pt x="13356" y="4928"/>
                    <a:pt x="13360" y="4924"/>
                    <a:pt x="13364" y="4924"/>
                  </a:cubicBezTo>
                  <a:cubicBezTo>
                    <a:pt x="13369" y="4924"/>
                    <a:pt x="13372" y="4928"/>
                    <a:pt x="13372" y="4932"/>
                  </a:cubicBezTo>
                  <a:lnTo>
                    <a:pt x="13372" y="4932"/>
                  </a:lnTo>
                  <a:cubicBezTo>
                    <a:pt x="13372" y="4936"/>
                    <a:pt x="13369" y="4940"/>
                    <a:pt x="13364" y="4940"/>
                  </a:cubicBezTo>
                  <a:cubicBezTo>
                    <a:pt x="13360" y="4940"/>
                    <a:pt x="13356" y="4936"/>
                    <a:pt x="13356" y="4932"/>
                  </a:cubicBezTo>
                  <a:close/>
                  <a:moveTo>
                    <a:pt x="13356" y="4900"/>
                  </a:moveTo>
                  <a:lnTo>
                    <a:pt x="13356" y="4900"/>
                  </a:lnTo>
                  <a:cubicBezTo>
                    <a:pt x="13356" y="4896"/>
                    <a:pt x="13360" y="4892"/>
                    <a:pt x="13364" y="4892"/>
                  </a:cubicBezTo>
                  <a:cubicBezTo>
                    <a:pt x="13369" y="4892"/>
                    <a:pt x="13372" y="4896"/>
                    <a:pt x="13372" y="4900"/>
                  </a:cubicBezTo>
                  <a:lnTo>
                    <a:pt x="13372" y="4900"/>
                  </a:lnTo>
                  <a:cubicBezTo>
                    <a:pt x="13372" y="4904"/>
                    <a:pt x="13369" y="4908"/>
                    <a:pt x="13364" y="4908"/>
                  </a:cubicBezTo>
                  <a:cubicBezTo>
                    <a:pt x="13360" y="4908"/>
                    <a:pt x="13356" y="4904"/>
                    <a:pt x="13356" y="4900"/>
                  </a:cubicBezTo>
                  <a:close/>
                  <a:moveTo>
                    <a:pt x="13356" y="4868"/>
                  </a:moveTo>
                  <a:lnTo>
                    <a:pt x="13356" y="4868"/>
                  </a:lnTo>
                  <a:cubicBezTo>
                    <a:pt x="13356" y="4864"/>
                    <a:pt x="13360" y="4860"/>
                    <a:pt x="13364" y="4860"/>
                  </a:cubicBezTo>
                  <a:cubicBezTo>
                    <a:pt x="13369" y="4860"/>
                    <a:pt x="13372" y="4864"/>
                    <a:pt x="13372" y="4868"/>
                  </a:cubicBezTo>
                  <a:lnTo>
                    <a:pt x="13372" y="4868"/>
                  </a:lnTo>
                  <a:cubicBezTo>
                    <a:pt x="13372" y="4872"/>
                    <a:pt x="13369" y="4876"/>
                    <a:pt x="13364" y="4876"/>
                  </a:cubicBezTo>
                  <a:cubicBezTo>
                    <a:pt x="13360" y="4876"/>
                    <a:pt x="13356" y="4872"/>
                    <a:pt x="13356" y="4868"/>
                  </a:cubicBezTo>
                  <a:close/>
                  <a:moveTo>
                    <a:pt x="13356" y="4836"/>
                  </a:moveTo>
                  <a:lnTo>
                    <a:pt x="13356" y="4836"/>
                  </a:lnTo>
                  <a:cubicBezTo>
                    <a:pt x="13356" y="4832"/>
                    <a:pt x="13360" y="4828"/>
                    <a:pt x="13364" y="4828"/>
                  </a:cubicBezTo>
                  <a:cubicBezTo>
                    <a:pt x="13369" y="4828"/>
                    <a:pt x="13372" y="4832"/>
                    <a:pt x="13372" y="4836"/>
                  </a:cubicBezTo>
                  <a:lnTo>
                    <a:pt x="13372" y="4836"/>
                  </a:lnTo>
                  <a:cubicBezTo>
                    <a:pt x="13372" y="4840"/>
                    <a:pt x="13369" y="4844"/>
                    <a:pt x="13364" y="4844"/>
                  </a:cubicBezTo>
                  <a:cubicBezTo>
                    <a:pt x="13360" y="4844"/>
                    <a:pt x="13356" y="4840"/>
                    <a:pt x="13356" y="4836"/>
                  </a:cubicBezTo>
                  <a:close/>
                  <a:moveTo>
                    <a:pt x="13356" y="4804"/>
                  </a:moveTo>
                  <a:lnTo>
                    <a:pt x="13356" y="4804"/>
                  </a:lnTo>
                  <a:cubicBezTo>
                    <a:pt x="13356" y="4800"/>
                    <a:pt x="13360" y="4796"/>
                    <a:pt x="13364" y="4796"/>
                  </a:cubicBezTo>
                  <a:cubicBezTo>
                    <a:pt x="13369" y="4796"/>
                    <a:pt x="13372" y="4800"/>
                    <a:pt x="13372" y="4804"/>
                  </a:cubicBezTo>
                  <a:lnTo>
                    <a:pt x="13372" y="4804"/>
                  </a:lnTo>
                  <a:cubicBezTo>
                    <a:pt x="13372" y="4808"/>
                    <a:pt x="13369" y="4812"/>
                    <a:pt x="13364" y="4812"/>
                  </a:cubicBezTo>
                  <a:cubicBezTo>
                    <a:pt x="13360" y="4812"/>
                    <a:pt x="13356" y="4808"/>
                    <a:pt x="13356" y="4804"/>
                  </a:cubicBezTo>
                  <a:close/>
                  <a:moveTo>
                    <a:pt x="13356" y="4772"/>
                  </a:moveTo>
                  <a:lnTo>
                    <a:pt x="13356" y="4772"/>
                  </a:lnTo>
                  <a:cubicBezTo>
                    <a:pt x="13356" y="4768"/>
                    <a:pt x="13360" y="4764"/>
                    <a:pt x="13364" y="4764"/>
                  </a:cubicBezTo>
                  <a:cubicBezTo>
                    <a:pt x="13369" y="4764"/>
                    <a:pt x="13372" y="4768"/>
                    <a:pt x="13372" y="4772"/>
                  </a:cubicBezTo>
                  <a:lnTo>
                    <a:pt x="13372" y="4772"/>
                  </a:lnTo>
                  <a:cubicBezTo>
                    <a:pt x="13372" y="4776"/>
                    <a:pt x="13369" y="4780"/>
                    <a:pt x="13364" y="4780"/>
                  </a:cubicBezTo>
                  <a:cubicBezTo>
                    <a:pt x="13360" y="4780"/>
                    <a:pt x="13356" y="4776"/>
                    <a:pt x="13356" y="4772"/>
                  </a:cubicBezTo>
                  <a:close/>
                  <a:moveTo>
                    <a:pt x="13356" y="4740"/>
                  </a:moveTo>
                  <a:lnTo>
                    <a:pt x="13356" y="4740"/>
                  </a:lnTo>
                  <a:cubicBezTo>
                    <a:pt x="13356" y="4736"/>
                    <a:pt x="13360" y="4732"/>
                    <a:pt x="13364" y="4732"/>
                  </a:cubicBezTo>
                  <a:cubicBezTo>
                    <a:pt x="13369" y="4732"/>
                    <a:pt x="13372" y="4736"/>
                    <a:pt x="13372" y="4740"/>
                  </a:cubicBezTo>
                  <a:lnTo>
                    <a:pt x="13372" y="4740"/>
                  </a:lnTo>
                  <a:cubicBezTo>
                    <a:pt x="13372" y="4744"/>
                    <a:pt x="13369" y="4748"/>
                    <a:pt x="13364" y="4748"/>
                  </a:cubicBezTo>
                  <a:cubicBezTo>
                    <a:pt x="13360" y="4748"/>
                    <a:pt x="13356" y="4744"/>
                    <a:pt x="13356" y="4740"/>
                  </a:cubicBezTo>
                  <a:close/>
                  <a:moveTo>
                    <a:pt x="13356" y="4708"/>
                  </a:moveTo>
                  <a:lnTo>
                    <a:pt x="13356" y="4708"/>
                  </a:lnTo>
                  <a:cubicBezTo>
                    <a:pt x="13356" y="4703"/>
                    <a:pt x="13360" y="4700"/>
                    <a:pt x="13364" y="4700"/>
                  </a:cubicBezTo>
                  <a:cubicBezTo>
                    <a:pt x="13369" y="4700"/>
                    <a:pt x="13372" y="4703"/>
                    <a:pt x="13372" y="4708"/>
                  </a:cubicBezTo>
                  <a:lnTo>
                    <a:pt x="13372" y="4708"/>
                  </a:lnTo>
                  <a:cubicBezTo>
                    <a:pt x="13372" y="4712"/>
                    <a:pt x="13369" y="4716"/>
                    <a:pt x="13364" y="4716"/>
                  </a:cubicBezTo>
                  <a:cubicBezTo>
                    <a:pt x="13360" y="4716"/>
                    <a:pt x="13356" y="4712"/>
                    <a:pt x="13356" y="4708"/>
                  </a:cubicBezTo>
                  <a:close/>
                  <a:moveTo>
                    <a:pt x="13356" y="4676"/>
                  </a:moveTo>
                  <a:lnTo>
                    <a:pt x="13356" y="4676"/>
                  </a:lnTo>
                  <a:cubicBezTo>
                    <a:pt x="13356" y="4671"/>
                    <a:pt x="13360" y="4668"/>
                    <a:pt x="13364" y="4668"/>
                  </a:cubicBezTo>
                  <a:cubicBezTo>
                    <a:pt x="13369" y="4668"/>
                    <a:pt x="13372" y="4671"/>
                    <a:pt x="13372" y="4676"/>
                  </a:cubicBezTo>
                  <a:lnTo>
                    <a:pt x="13372" y="4676"/>
                  </a:lnTo>
                  <a:cubicBezTo>
                    <a:pt x="13372" y="4680"/>
                    <a:pt x="13369" y="4684"/>
                    <a:pt x="13364" y="4684"/>
                  </a:cubicBezTo>
                  <a:cubicBezTo>
                    <a:pt x="13360" y="4684"/>
                    <a:pt x="13356" y="4680"/>
                    <a:pt x="13356" y="4676"/>
                  </a:cubicBezTo>
                  <a:close/>
                  <a:moveTo>
                    <a:pt x="13356" y="4644"/>
                  </a:moveTo>
                  <a:lnTo>
                    <a:pt x="13356" y="4644"/>
                  </a:lnTo>
                  <a:cubicBezTo>
                    <a:pt x="13356" y="4639"/>
                    <a:pt x="13360" y="4636"/>
                    <a:pt x="13364" y="4636"/>
                  </a:cubicBezTo>
                  <a:cubicBezTo>
                    <a:pt x="13369" y="4636"/>
                    <a:pt x="13372" y="4639"/>
                    <a:pt x="13372" y="4644"/>
                  </a:cubicBezTo>
                  <a:lnTo>
                    <a:pt x="13372" y="4644"/>
                  </a:lnTo>
                  <a:cubicBezTo>
                    <a:pt x="13372" y="4648"/>
                    <a:pt x="13369" y="4652"/>
                    <a:pt x="13364" y="4652"/>
                  </a:cubicBezTo>
                  <a:cubicBezTo>
                    <a:pt x="13360" y="4652"/>
                    <a:pt x="13356" y="4648"/>
                    <a:pt x="13356" y="4644"/>
                  </a:cubicBezTo>
                  <a:close/>
                  <a:moveTo>
                    <a:pt x="13356" y="4612"/>
                  </a:moveTo>
                  <a:lnTo>
                    <a:pt x="13356" y="4612"/>
                  </a:lnTo>
                  <a:cubicBezTo>
                    <a:pt x="13356" y="4607"/>
                    <a:pt x="13360" y="4604"/>
                    <a:pt x="13364" y="4604"/>
                  </a:cubicBezTo>
                  <a:cubicBezTo>
                    <a:pt x="13369" y="4604"/>
                    <a:pt x="13372" y="4607"/>
                    <a:pt x="13372" y="4612"/>
                  </a:cubicBezTo>
                  <a:lnTo>
                    <a:pt x="13372" y="4612"/>
                  </a:lnTo>
                  <a:cubicBezTo>
                    <a:pt x="13372" y="4616"/>
                    <a:pt x="13369" y="4620"/>
                    <a:pt x="13364" y="4620"/>
                  </a:cubicBezTo>
                  <a:cubicBezTo>
                    <a:pt x="13360" y="4620"/>
                    <a:pt x="13356" y="4616"/>
                    <a:pt x="13356" y="4612"/>
                  </a:cubicBezTo>
                  <a:close/>
                  <a:moveTo>
                    <a:pt x="13356" y="4580"/>
                  </a:moveTo>
                  <a:lnTo>
                    <a:pt x="13356" y="4580"/>
                  </a:lnTo>
                  <a:cubicBezTo>
                    <a:pt x="13356" y="4575"/>
                    <a:pt x="13360" y="4572"/>
                    <a:pt x="13364" y="4572"/>
                  </a:cubicBezTo>
                  <a:cubicBezTo>
                    <a:pt x="13369" y="4572"/>
                    <a:pt x="13372" y="4575"/>
                    <a:pt x="13372" y="4580"/>
                  </a:cubicBezTo>
                  <a:lnTo>
                    <a:pt x="13372" y="4580"/>
                  </a:lnTo>
                  <a:cubicBezTo>
                    <a:pt x="13372" y="4584"/>
                    <a:pt x="13369" y="4588"/>
                    <a:pt x="13364" y="4588"/>
                  </a:cubicBezTo>
                  <a:cubicBezTo>
                    <a:pt x="13360" y="4588"/>
                    <a:pt x="13356" y="4584"/>
                    <a:pt x="13356" y="4580"/>
                  </a:cubicBezTo>
                  <a:close/>
                  <a:moveTo>
                    <a:pt x="13356" y="4548"/>
                  </a:moveTo>
                  <a:lnTo>
                    <a:pt x="13356" y="4548"/>
                  </a:lnTo>
                  <a:cubicBezTo>
                    <a:pt x="13356" y="4543"/>
                    <a:pt x="13360" y="4540"/>
                    <a:pt x="13364" y="4540"/>
                  </a:cubicBezTo>
                  <a:cubicBezTo>
                    <a:pt x="13369" y="4540"/>
                    <a:pt x="13372" y="4543"/>
                    <a:pt x="13372" y="4548"/>
                  </a:cubicBezTo>
                  <a:lnTo>
                    <a:pt x="13372" y="4548"/>
                  </a:lnTo>
                  <a:cubicBezTo>
                    <a:pt x="13372" y="4552"/>
                    <a:pt x="13369" y="4556"/>
                    <a:pt x="13364" y="4556"/>
                  </a:cubicBezTo>
                  <a:cubicBezTo>
                    <a:pt x="13360" y="4556"/>
                    <a:pt x="13356" y="4552"/>
                    <a:pt x="13356" y="4548"/>
                  </a:cubicBezTo>
                  <a:close/>
                  <a:moveTo>
                    <a:pt x="13356" y="4516"/>
                  </a:moveTo>
                  <a:lnTo>
                    <a:pt x="13356" y="4516"/>
                  </a:lnTo>
                  <a:cubicBezTo>
                    <a:pt x="13356" y="4511"/>
                    <a:pt x="13360" y="4508"/>
                    <a:pt x="13364" y="4508"/>
                  </a:cubicBezTo>
                  <a:cubicBezTo>
                    <a:pt x="13369" y="4508"/>
                    <a:pt x="13372" y="4511"/>
                    <a:pt x="13372" y="4516"/>
                  </a:cubicBezTo>
                  <a:lnTo>
                    <a:pt x="13372" y="4516"/>
                  </a:lnTo>
                  <a:cubicBezTo>
                    <a:pt x="13372" y="4520"/>
                    <a:pt x="13369" y="4524"/>
                    <a:pt x="13364" y="4524"/>
                  </a:cubicBezTo>
                  <a:cubicBezTo>
                    <a:pt x="13360" y="4524"/>
                    <a:pt x="13356" y="4520"/>
                    <a:pt x="13356" y="4516"/>
                  </a:cubicBezTo>
                  <a:close/>
                  <a:moveTo>
                    <a:pt x="13356" y="4484"/>
                  </a:moveTo>
                  <a:lnTo>
                    <a:pt x="13356" y="4484"/>
                  </a:lnTo>
                  <a:cubicBezTo>
                    <a:pt x="13356" y="4479"/>
                    <a:pt x="13360" y="4476"/>
                    <a:pt x="13364" y="4476"/>
                  </a:cubicBezTo>
                  <a:cubicBezTo>
                    <a:pt x="13369" y="4476"/>
                    <a:pt x="13372" y="4479"/>
                    <a:pt x="13372" y="4484"/>
                  </a:cubicBezTo>
                  <a:lnTo>
                    <a:pt x="13372" y="4484"/>
                  </a:lnTo>
                  <a:cubicBezTo>
                    <a:pt x="13372" y="4488"/>
                    <a:pt x="13369" y="4492"/>
                    <a:pt x="13364" y="4492"/>
                  </a:cubicBezTo>
                  <a:cubicBezTo>
                    <a:pt x="13360" y="4492"/>
                    <a:pt x="13356" y="4488"/>
                    <a:pt x="13356" y="4484"/>
                  </a:cubicBezTo>
                  <a:close/>
                  <a:moveTo>
                    <a:pt x="13356" y="4452"/>
                  </a:moveTo>
                  <a:lnTo>
                    <a:pt x="13356" y="4452"/>
                  </a:lnTo>
                  <a:cubicBezTo>
                    <a:pt x="13356" y="4447"/>
                    <a:pt x="13360" y="4444"/>
                    <a:pt x="13364" y="4444"/>
                  </a:cubicBezTo>
                  <a:cubicBezTo>
                    <a:pt x="13369" y="4444"/>
                    <a:pt x="13372" y="4447"/>
                    <a:pt x="13372" y="4452"/>
                  </a:cubicBezTo>
                  <a:lnTo>
                    <a:pt x="13372" y="4452"/>
                  </a:lnTo>
                  <a:cubicBezTo>
                    <a:pt x="13372" y="4456"/>
                    <a:pt x="13369" y="4460"/>
                    <a:pt x="13364" y="4460"/>
                  </a:cubicBezTo>
                  <a:cubicBezTo>
                    <a:pt x="13360" y="4460"/>
                    <a:pt x="13356" y="4456"/>
                    <a:pt x="13356" y="4452"/>
                  </a:cubicBezTo>
                  <a:close/>
                  <a:moveTo>
                    <a:pt x="13356" y="4420"/>
                  </a:moveTo>
                  <a:lnTo>
                    <a:pt x="13356" y="4420"/>
                  </a:lnTo>
                  <a:cubicBezTo>
                    <a:pt x="13356" y="4415"/>
                    <a:pt x="13360" y="4412"/>
                    <a:pt x="13364" y="4412"/>
                  </a:cubicBezTo>
                  <a:cubicBezTo>
                    <a:pt x="13369" y="4412"/>
                    <a:pt x="13372" y="4415"/>
                    <a:pt x="13372" y="4420"/>
                  </a:cubicBezTo>
                  <a:lnTo>
                    <a:pt x="13372" y="4420"/>
                  </a:lnTo>
                  <a:cubicBezTo>
                    <a:pt x="13372" y="4424"/>
                    <a:pt x="13369" y="4428"/>
                    <a:pt x="13364" y="4428"/>
                  </a:cubicBezTo>
                  <a:cubicBezTo>
                    <a:pt x="13360" y="4428"/>
                    <a:pt x="13356" y="4424"/>
                    <a:pt x="13356" y="4420"/>
                  </a:cubicBezTo>
                  <a:close/>
                  <a:moveTo>
                    <a:pt x="13356" y="4388"/>
                  </a:moveTo>
                  <a:lnTo>
                    <a:pt x="13356" y="4388"/>
                  </a:lnTo>
                  <a:cubicBezTo>
                    <a:pt x="13356" y="4383"/>
                    <a:pt x="13360" y="4380"/>
                    <a:pt x="13364" y="4380"/>
                  </a:cubicBezTo>
                  <a:cubicBezTo>
                    <a:pt x="13369" y="4380"/>
                    <a:pt x="13372" y="4383"/>
                    <a:pt x="13372" y="4388"/>
                  </a:cubicBezTo>
                  <a:lnTo>
                    <a:pt x="13372" y="4388"/>
                  </a:lnTo>
                  <a:cubicBezTo>
                    <a:pt x="13372" y="4392"/>
                    <a:pt x="13369" y="4396"/>
                    <a:pt x="13364" y="4396"/>
                  </a:cubicBezTo>
                  <a:cubicBezTo>
                    <a:pt x="13360" y="4396"/>
                    <a:pt x="13356" y="4392"/>
                    <a:pt x="13356" y="4388"/>
                  </a:cubicBezTo>
                  <a:close/>
                  <a:moveTo>
                    <a:pt x="13356" y="4356"/>
                  </a:moveTo>
                  <a:lnTo>
                    <a:pt x="13356" y="4356"/>
                  </a:lnTo>
                  <a:cubicBezTo>
                    <a:pt x="13356" y="4351"/>
                    <a:pt x="13360" y="4348"/>
                    <a:pt x="13364" y="4348"/>
                  </a:cubicBezTo>
                  <a:cubicBezTo>
                    <a:pt x="13369" y="4348"/>
                    <a:pt x="13372" y="4351"/>
                    <a:pt x="13372" y="4356"/>
                  </a:cubicBezTo>
                  <a:lnTo>
                    <a:pt x="13372" y="4356"/>
                  </a:lnTo>
                  <a:cubicBezTo>
                    <a:pt x="13372" y="4360"/>
                    <a:pt x="13369" y="4364"/>
                    <a:pt x="13364" y="4364"/>
                  </a:cubicBezTo>
                  <a:cubicBezTo>
                    <a:pt x="13360" y="4364"/>
                    <a:pt x="13356" y="4360"/>
                    <a:pt x="13356" y="4356"/>
                  </a:cubicBezTo>
                  <a:close/>
                  <a:moveTo>
                    <a:pt x="13356" y="4324"/>
                  </a:moveTo>
                  <a:lnTo>
                    <a:pt x="13356" y="4324"/>
                  </a:lnTo>
                  <a:cubicBezTo>
                    <a:pt x="13356" y="4319"/>
                    <a:pt x="13360" y="4316"/>
                    <a:pt x="13364" y="4316"/>
                  </a:cubicBezTo>
                  <a:cubicBezTo>
                    <a:pt x="13369" y="4316"/>
                    <a:pt x="13372" y="4319"/>
                    <a:pt x="13372" y="4324"/>
                  </a:cubicBezTo>
                  <a:lnTo>
                    <a:pt x="13372" y="4324"/>
                  </a:lnTo>
                  <a:cubicBezTo>
                    <a:pt x="13372" y="4328"/>
                    <a:pt x="13369" y="4332"/>
                    <a:pt x="13364" y="4332"/>
                  </a:cubicBezTo>
                  <a:cubicBezTo>
                    <a:pt x="13360" y="4332"/>
                    <a:pt x="13356" y="4328"/>
                    <a:pt x="13356" y="4324"/>
                  </a:cubicBezTo>
                  <a:close/>
                  <a:moveTo>
                    <a:pt x="13356" y="4292"/>
                  </a:moveTo>
                  <a:lnTo>
                    <a:pt x="13356" y="4292"/>
                  </a:lnTo>
                  <a:cubicBezTo>
                    <a:pt x="13356" y="4287"/>
                    <a:pt x="13360" y="4284"/>
                    <a:pt x="13364" y="4284"/>
                  </a:cubicBezTo>
                  <a:cubicBezTo>
                    <a:pt x="13369" y="4284"/>
                    <a:pt x="13372" y="4287"/>
                    <a:pt x="13372" y="4292"/>
                  </a:cubicBezTo>
                  <a:lnTo>
                    <a:pt x="13372" y="4292"/>
                  </a:lnTo>
                  <a:cubicBezTo>
                    <a:pt x="13372" y="4296"/>
                    <a:pt x="13369" y="4300"/>
                    <a:pt x="13364" y="4300"/>
                  </a:cubicBezTo>
                  <a:cubicBezTo>
                    <a:pt x="13360" y="4300"/>
                    <a:pt x="13356" y="4296"/>
                    <a:pt x="13356" y="4292"/>
                  </a:cubicBezTo>
                  <a:close/>
                  <a:moveTo>
                    <a:pt x="13356" y="4260"/>
                  </a:moveTo>
                  <a:lnTo>
                    <a:pt x="13356" y="4260"/>
                  </a:lnTo>
                  <a:cubicBezTo>
                    <a:pt x="13356" y="4255"/>
                    <a:pt x="13360" y="4252"/>
                    <a:pt x="13364" y="4252"/>
                  </a:cubicBezTo>
                  <a:cubicBezTo>
                    <a:pt x="13369" y="4252"/>
                    <a:pt x="13372" y="4255"/>
                    <a:pt x="13372" y="4260"/>
                  </a:cubicBezTo>
                  <a:lnTo>
                    <a:pt x="13372" y="4260"/>
                  </a:lnTo>
                  <a:cubicBezTo>
                    <a:pt x="13372" y="4264"/>
                    <a:pt x="13369" y="4268"/>
                    <a:pt x="13364" y="4268"/>
                  </a:cubicBezTo>
                  <a:cubicBezTo>
                    <a:pt x="13360" y="4268"/>
                    <a:pt x="13356" y="4264"/>
                    <a:pt x="13356" y="4260"/>
                  </a:cubicBezTo>
                  <a:close/>
                  <a:moveTo>
                    <a:pt x="13356" y="4228"/>
                  </a:moveTo>
                  <a:lnTo>
                    <a:pt x="13356" y="4228"/>
                  </a:lnTo>
                  <a:cubicBezTo>
                    <a:pt x="13356" y="4223"/>
                    <a:pt x="13360" y="4220"/>
                    <a:pt x="13364" y="4220"/>
                  </a:cubicBezTo>
                  <a:cubicBezTo>
                    <a:pt x="13369" y="4220"/>
                    <a:pt x="13372" y="4223"/>
                    <a:pt x="13372" y="4228"/>
                  </a:cubicBezTo>
                  <a:lnTo>
                    <a:pt x="13372" y="4228"/>
                  </a:lnTo>
                  <a:cubicBezTo>
                    <a:pt x="13372" y="4232"/>
                    <a:pt x="13369" y="4236"/>
                    <a:pt x="13364" y="4236"/>
                  </a:cubicBezTo>
                  <a:cubicBezTo>
                    <a:pt x="13360" y="4236"/>
                    <a:pt x="13356" y="4232"/>
                    <a:pt x="13356" y="4228"/>
                  </a:cubicBezTo>
                  <a:close/>
                  <a:moveTo>
                    <a:pt x="13356" y="4196"/>
                  </a:moveTo>
                  <a:lnTo>
                    <a:pt x="13356" y="4196"/>
                  </a:lnTo>
                  <a:cubicBezTo>
                    <a:pt x="13356" y="4191"/>
                    <a:pt x="13360" y="4188"/>
                    <a:pt x="13364" y="4188"/>
                  </a:cubicBezTo>
                  <a:cubicBezTo>
                    <a:pt x="13369" y="4188"/>
                    <a:pt x="13372" y="4191"/>
                    <a:pt x="13372" y="4196"/>
                  </a:cubicBezTo>
                  <a:lnTo>
                    <a:pt x="13372" y="4196"/>
                  </a:lnTo>
                  <a:cubicBezTo>
                    <a:pt x="13372" y="4200"/>
                    <a:pt x="13369" y="4204"/>
                    <a:pt x="13364" y="4204"/>
                  </a:cubicBezTo>
                  <a:cubicBezTo>
                    <a:pt x="13360" y="4204"/>
                    <a:pt x="13356" y="4200"/>
                    <a:pt x="13356" y="4196"/>
                  </a:cubicBezTo>
                  <a:close/>
                  <a:moveTo>
                    <a:pt x="13356" y="4164"/>
                  </a:moveTo>
                  <a:lnTo>
                    <a:pt x="13356" y="4164"/>
                  </a:lnTo>
                  <a:cubicBezTo>
                    <a:pt x="13356" y="4159"/>
                    <a:pt x="13360" y="4156"/>
                    <a:pt x="13364" y="4156"/>
                  </a:cubicBezTo>
                  <a:cubicBezTo>
                    <a:pt x="13369" y="4156"/>
                    <a:pt x="13372" y="4159"/>
                    <a:pt x="13372" y="4164"/>
                  </a:cubicBezTo>
                  <a:lnTo>
                    <a:pt x="13372" y="4164"/>
                  </a:lnTo>
                  <a:cubicBezTo>
                    <a:pt x="13372" y="4168"/>
                    <a:pt x="13369" y="4172"/>
                    <a:pt x="13364" y="4172"/>
                  </a:cubicBezTo>
                  <a:cubicBezTo>
                    <a:pt x="13360" y="4172"/>
                    <a:pt x="13356" y="4168"/>
                    <a:pt x="13356" y="4164"/>
                  </a:cubicBezTo>
                  <a:close/>
                  <a:moveTo>
                    <a:pt x="13356" y="4132"/>
                  </a:moveTo>
                  <a:lnTo>
                    <a:pt x="13356" y="4132"/>
                  </a:lnTo>
                  <a:cubicBezTo>
                    <a:pt x="13356" y="4127"/>
                    <a:pt x="13360" y="4124"/>
                    <a:pt x="13364" y="4124"/>
                  </a:cubicBezTo>
                  <a:cubicBezTo>
                    <a:pt x="13369" y="4124"/>
                    <a:pt x="13372" y="4127"/>
                    <a:pt x="13372" y="4132"/>
                  </a:cubicBezTo>
                  <a:lnTo>
                    <a:pt x="13372" y="4132"/>
                  </a:lnTo>
                  <a:cubicBezTo>
                    <a:pt x="13372" y="4136"/>
                    <a:pt x="13369" y="4140"/>
                    <a:pt x="13364" y="4140"/>
                  </a:cubicBezTo>
                  <a:cubicBezTo>
                    <a:pt x="13360" y="4140"/>
                    <a:pt x="13356" y="4136"/>
                    <a:pt x="13356" y="4132"/>
                  </a:cubicBezTo>
                  <a:close/>
                  <a:moveTo>
                    <a:pt x="13356" y="4100"/>
                  </a:moveTo>
                  <a:lnTo>
                    <a:pt x="13356" y="4100"/>
                  </a:lnTo>
                  <a:cubicBezTo>
                    <a:pt x="13356" y="4095"/>
                    <a:pt x="13360" y="4092"/>
                    <a:pt x="13364" y="4092"/>
                  </a:cubicBezTo>
                  <a:cubicBezTo>
                    <a:pt x="13369" y="4092"/>
                    <a:pt x="13372" y="4095"/>
                    <a:pt x="13372" y="4100"/>
                  </a:cubicBezTo>
                  <a:lnTo>
                    <a:pt x="13372" y="4100"/>
                  </a:lnTo>
                  <a:cubicBezTo>
                    <a:pt x="13372" y="4104"/>
                    <a:pt x="13369" y="4108"/>
                    <a:pt x="13364" y="4108"/>
                  </a:cubicBezTo>
                  <a:cubicBezTo>
                    <a:pt x="13360" y="4108"/>
                    <a:pt x="13356" y="4104"/>
                    <a:pt x="13356" y="4100"/>
                  </a:cubicBezTo>
                  <a:close/>
                  <a:moveTo>
                    <a:pt x="13356" y="4068"/>
                  </a:moveTo>
                  <a:lnTo>
                    <a:pt x="13356" y="4068"/>
                  </a:lnTo>
                  <a:cubicBezTo>
                    <a:pt x="13356" y="4063"/>
                    <a:pt x="13360" y="4060"/>
                    <a:pt x="13364" y="4060"/>
                  </a:cubicBezTo>
                  <a:cubicBezTo>
                    <a:pt x="13369" y="4060"/>
                    <a:pt x="13372" y="4063"/>
                    <a:pt x="13372" y="4068"/>
                  </a:cubicBezTo>
                  <a:lnTo>
                    <a:pt x="13372" y="4068"/>
                  </a:lnTo>
                  <a:cubicBezTo>
                    <a:pt x="13372" y="4072"/>
                    <a:pt x="13369" y="4076"/>
                    <a:pt x="13364" y="4076"/>
                  </a:cubicBezTo>
                  <a:cubicBezTo>
                    <a:pt x="13360" y="4076"/>
                    <a:pt x="13356" y="4072"/>
                    <a:pt x="13356" y="4068"/>
                  </a:cubicBezTo>
                  <a:close/>
                  <a:moveTo>
                    <a:pt x="13356" y="4036"/>
                  </a:moveTo>
                  <a:lnTo>
                    <a:pt x="13356" y="4036"/>
                  </a:lnTo>
                  <a:cubicBezTo>
                    <a:pt x="13356" y="4031"/>
                    <a:pt x="13360" y="4028"/>
                    <a:pt x="13364" y="4028"/>
                  </a:cubicBezTo>
                  <a:cubicBezTo>
                    <a:pt x="13369" y="4028"/>
                    <a:pt x="13372" y="4031"/>
                    <a:pt x="13372" y="4036"/>
                  </a:cubicBezTo>
                  <a:lnTo>
                    <a:pt x="13372" y="4036"/>
                  </a:lnTo>
                  <a:cubicBezTo>
                    <a:pt x="13372" y="4040"/>
                    <a:pt x="13369" y="4044"/>
                    <a:pt x="13364" y="4044"/>
                  </a:cubicBezTo>
                  <a:cubicBezTo>
                    <a:pt x="13360" y="4044"/>
                    <a:pt x="13356" y="4040"/>
                    <a:pt x="13356" y="4036"/>
                  </a:cubicBezTo>
                  <a:close/>
                  <a:moveTo>
                    <a:pt x="13356" y="4004"/>
                  </a:moveTo>
                  <a:lnTo>
                    <a:pt x="13356" y="4004"/>
                  </a:lnTo>
                  <a:cubicBezTo>
                    <a:pt x="13356" y="3999"/>
                    <a:pt x="13360" y="3996"/>
                    <a:pt x="13364" y="3996"/>
                  </a:cubicBezTo>
                  <a:cubicBezTo>
                    <a:pt x="13369" y="3996"/>
                    <a:pt x="13372" y="3999"/>
                    <a:pt x="13372" y="4004"/>
                  </a:cubicBezTo>
                  <a:lnTo>
                    <a:pt x="13372" y="4004"/>
                  </a:lnTo>
                  <a:cubicBezTo>
                    <a:pt x="13372" y="4008"/>
                    <a:pt x="13369" y="4012"/>
                    <a:pt x="13364" y="4012"/>
                  </a:cubicBezTo>
                  <a:cubicBezTo>
                    <a:pt x="13360" y="4012"/>
                    <a:pt x="13356" y="4008"/>
                    <a:pt x="13356" y="4004"/>
                  </a:cubicBezTo>
                  <a:close/>
                  <a:moveTo>
                    <a:pt x="13356" y="3972"/>
                  </a:moveTo>
                  <a:lnTo>
                    <a:pt x="13356" y="3972"/>
                  </a:lnTo>
                  <a:cubicBezTo>
                    <a:pt x="13356" y="3967"/>
                    <a:pt x="13360" y="3964"/>
                    <a:pt x="13364" y="3964"/>
                  </a:cubicBezTo>
                  <a:cubicBezTo>
                    <a:pt x="13369" y="3964"/>
                    <a:pt x="13372" y="3967"/>
                    <a:pt x="13372" y="3972"/>
                  </a:cubicBezTo>
                  <a:lnTo>
                    <a:pt x="13372" y="3972"/>
                  </a:lnTo>
                  <a:cubicBezTo>
                    <a:pt x="13372" y="3976"/>
                    <a:pt x="13369" y="3980"/>
                    <a:pt x="13364" y="3980"/>
                  </a:cubicBezTo>
                  <a:cubicBezTo>
                    <a:pt x="13360" y="3980"/>
                    <a:pt x="13356" y="3976"/>
                    <a:pt x="13356" y="3972"/>
                  </a:cubicBezTo>
                  <a:close/>
                  <a:moveTo>
                    <a:pt x="13356" y="3940"/>
                  </a:moveTo>
                  <a:lnTo>
                    <a:pt x="13356" y="3940"/>
                  </a:lnTo>
                  <a:cubicBezTo>
                    <a:pt x="13356" y="3935"/>
                    <a:pt x="13360" y="3932"/>
                    <a:pt x="13364" y="3932"/>
                  </a:cubicBezTo>
                  <a:cubicBezTo>
                    <a:pt x="13369" y="3932"/>
                    <a:pt x="13372" y="3935"/>
                    <a:pt x="13372" y="3940"/>
                  </a:cubicBezTo>
                  <a:lnTo>
                    <a:pt x="13372" y="3940"/>
                  </a:lnTo>
                  <a:cubicBezTo>
                    <a:pt x="13372" y="3944"/>
                    <a:pt x="13369" y="3948"/>
                    <a:pt x="13364" y="3948"/>
                  </a:cubicBezTo>
                  <a:cubicBezTo>
                    <a:pt x="13360" y="3948"/>
                    <a:pt x="13356" y="3944"/>
                    <a:pt x="13356" y="3940"/>
                  </a:cubicBezTo>
                  <a:close/>
                  <a:moveTo>
                    <a:pt x="13356" y="3908"/>
                  </a:moveTo>
                  <a:lnTo>
                    <a:pt x="13356" y="3908"/>
                  </a:lnTo>
                  <a:cubicBezTo>
                    <a:pt x="13356" y="3903"/>
                    <a:pt x="13360" y="3900"/>
                    <a:pt x="13364" y="3900"/>
                  </a:cubicBezTo>
                  <a:cubicBezTo>
                    <a:pt x="13369" y="3900"/>
                    <a:pt x="13372" y="3903"/>
                    <a:pt x="13372" y="3908"/>
                  </a:cubicBezTo>
                  <a:lnTo>
                    <a:pt x="13372" y="3908"/>
                  </a:lnTo>
                  <a:cubicBezTo>
                    <a:pt x="13372" y="3912"/>
                    <a:pt x="13369" y="3916"/>
                    <a:pt x="13364" y="3916"/>
                  </a:cubicBezTo>
                  <a:cubicBezTo>
                    <a:pt x="13360" y="3916"/>
                    <a:pt x="13356" y="3912"/>
                    <a:pt x="13356" y="3908"/>
                  </a:cubicBezTo>
                  <a:close/>
                  <a:moveTo>
                    <a:pt x="13356" y="3876"/>
                  </a:moveTo>
                  <a:lnTo>
                    <a:pt x="13356" y="3876"/>
                  </a:lnTo>
                  <a:cubicBezTo>
                    <a:pt x="13356" y="3871"/>
                    <a:pt x="13360" y="3868"/>
                    <a:pt x="13364" y="3868"/>
                  </a:cubicBezTo>
                  <a:cubicBezTo>
                    <a:pt x="13369" y="3868"/>
                    <a:pt x="13372" y="3871"/>
                    <a:pt x="13372" y="3876"/>
                  </a:cubicBezTo>
                  <a:lnTo>
                    <a:pt x="13372" y="3876"/>
                  </a:lnTo>
                  <a:cubicBezTo>
                    <a:pt x="13372" y="3880"/>
                    <a:pt x="13369" y="3884"/>
                    <a:pt x="13364" y="3884"/>
                  </a:cubicBezTo>
                  <a:cubicBezTo>
                    <a:pt x="13360" y="3884"/>
                    <a:pt x="13356" y="3880"/>
                    <a:pt x="13356" y="3876"/>
                  </a:cubicBezTo>
                  <a:close/>
                  <a:moveTo>
                    <a:pt x="13356" y="3844"/>
                  </a:moveTo>
                  <a:lnTo>
                    <a:pt x="13356" y="3843"/>
                  </a:lnTo>
                  <a:cubicBezTo>
                    <a:pt x="13356" y="3839"/>
                    <a:pt x="13360" y="3835"/>
                    <a:pt x="13364" y="3835"/>
                  </a:cubicBezTo>
                  <a:cubicBezTo>
                    <a:pt x="13369" y="3835"/>
                    <a:pt x="13372" y="3839"/>
                    <a:pt x="13372" y="3843"/>
                  </a:cubicBezTo>
                  <a:lnTo>
                    <a:pt x="13372" y="3844"/>
                  </a:lnTo>
                  <a:cubicBezTo>
                    <a:pt x="13372" y="3848"/>
                    <a:pt x="13369" y="3852"/>
                    <a:pt x="13364" y="3852"/>
                  </a:cubicBezTo>
                  <a:cubicBezTo>
                    <a:pt x="13360" y="3852"/>
                    <a:pt x="13356" y="3848"/>
                    <a:pt x="13356" y="3844"/>
                  </a:cubicBezTo>
                  <a:close/>
                  <a:moveTo>
                    <a:pt x="13356" y="3811"/>
                  </a:moveTo>
                  <a:lnTo>
                    <a:pt x="13356" y="3811"/>
                  </a:lnTo>
                  <a:cubicBezTo>
                    <a:pt x="13356" y="3807"/>
                    <a:pt x="13360" y="3803"/>
                    <a:pt x="13364" y="3803"/>
                  </a:cubicBezTo>
                  <a:cubicBezTo>
                    <a:pt x="13369" y="3803"/>
                    <a:pt x="13372" y="3807"/>
                    <a:pt x="13372" y="3811"/>
                  </a:cubicBezTo>
                  <a:lnTo>
                    <a:pt x="13372" y="3811"/>
                  </a:lnTo>
                  <a:cubicBezTo>
                    <a:pt x="13372" y="3816"/>
                    <a:pt x="13369" y="3819"/>
                    <a:pt x="13364" y="3819"/>
                  </a:cubicBezTo>
                  <a:cubicBezTo>
                    <a:pt x="13360" y="3819"/>
                    <a:pt x="13356" y="3816"/>
                    <a:pt x="13356" y="3811"/>
                  </a:cubicBezTo>
                  <a:close/>
                  <a:moveTo>
                    <a:pt x="13356" y="3779"/>
                  </a:moveTo>
                  <a:lnTo>
                    <a:pt x="13356" y="3779"/>
                  </a:lnTo>
                  <a:cubicBezTo>
                    <a:pt x="13356" y="3775"/>
                    <a:pt x="13360" y="3771"/>
                    <a:pt x="13364" y="3771"/>
                  </a:cubicBezTo>
                  <a:cubicBezTo>
                    <a:pt x="13369" y="3771"/>
                    <a:pt x="13372" y="3775"/>
                    <a:pt x="13372" y="3779"/>
                  </a:cubicBezTo>
                  <a:lnTo>
                    <a:pt x="13372" y="3779"/>
                  </a:lnTo>
                  <a:cubicBezTo>
                    <a:pt x="13372" y="3784"/>
                    <a:pt x="13369" y="3787"/>
                    <a:pt x="13364" y="3787"/>
                  </a:cubicBezTo>
                  <a:cubicBezTo>
                    <a:pt x="13360" y="3787"/>
                    <a:pt x="13356" y="3784"/>
                    <a:pt x="13356" y="3779"/>
                  </a:cubicBezTo>
                  <a:close/>
                  <a:moveTo>
                    <a:pt x="13356" y="3747"/>
                  </a:moveTo>
                  <a:lnTo>
                    <a:pt x="13356" y="3747"/>
                  </a:lnTo>
                  <a:cubicBezTo>
                    <a:pt x="13356" y="3743"/>
                    <a:pt x="13360" y="3739"/>
                    <a:pt x="13364" y="3739"/>
                  </a:cubicBezTo>
                  <a:cubicBezTo>
                    <a:pt x="13369" y="3739"/>
                    <a:pt x="13372" y="3743"/>
                    <a:pt x="13372" y="3747"/>
                  </a:cubicBezTo>
                  <a:lnTo>
                    <a:pt x="13372" y="3747"/>
                  </a:lnTo>
                  <a:cubicBezTo>
                    <a:pt x="13372" y="3752"/>
                    <a:pt x="13369" y="3755"/>
                    <a:pt x="13364" y="3755"/>
                  </a:cubicBezTo>
                  <a:cubicBezTo>
                    <a:pt x="13360" y="3755"/>
                    <a:pt x="13356" y="3752"/>
                    <a:pt x="13356" y="3747"/>
                  </a:cubicBezTo>
                  <a:close/>
                  <a:moveTo>
                    <a:pt x="13356" y="3715"/>
                  </a:moveTo>
                  <a:lnTo>
                    <a:pt x="13356" y="3715"/>
                  </a:lnTo>
                  <a:cubicBezTo>
                    <a:pt x="13356" y="3711"/>
                    <a:pt x="13360" y="3707"/>
                    <a:pt x="13364" y="3707"/>
                  </a:cubicBezTo>
                  <a:cubicBezTo>
                    <a:pt x="13369" y="3707"/>
                    <a:pt x="13372" y="3711"/>
                    <a:pt x="13372" y="3715"/>
                  </a:cubicBezTo>
                  <a:lnTo>
                    <a:pt x="13372" y="3715"/>
                  </a:lnTo>
                  <a:cubicBezTo>
                    <a:pt x="13372" y="3720"/>
                    <a:pt x="13369" y="3723"/>
                    <a:pt x="13364" y="3723"/>
                  </a:cubicBezTo>
                  <a:cubicBezTo>
                    <a:pt x="13360" y="3723"/>
                    <a:pt x="13356" y="3720"/>
                    <a:pt x="13356" y="3715"/>
                  </a:cubicBezTo>
                  <a:close/>
                  <a:moveTo>
                    <a:pt x="13356" y="3683"/>
                  </a:moveTo>
                  <a:lnTo>
                    <a:pt x="13356" y="3683"/>
                  </a:lnTo>
                  <a:cubicBezTo>
                    <a:pt x="13356" y="3679"/>
                    <a:pt x="13360" y="3675"/>
                    <a:pt x="13364" y="3675"/>
                  </a:cubicBezTo>
                  <a:cubicBezTo>
                    <a:pt x="13369" y="3675"/>
                    <a:pt x="13372" y="3679"/>
                    <a:pt x="13372" y="3683"/>
                  </a:cubicBezTo>
                  <a:lnTo>
                    <a:pt x="13372" y="3683"/>
                  </a:lnTo>
                  <a:cubicBezTo>
                    <a:pt x="13372" y="3688"/>
                    <a:pt x="13369" y="3691"/>
                    <a:pt x="13364" y="3691"/>
                  </a:cubicBezTo>
                  <a:cubicBezTo>
                    <a:pt x="13360" y="3691"/>
                    <a:pt x="13356" y="3688"/>
                    <a:pt x="13356" y="3683"/>
                  </a:cubicBezTo>
                  <a:close/>
                  <a:moveTo>
                    <a:pt x="13356" y="3651"/>
                  </a:moveTo>
                  <a:lnTo>
                    <a:pt x="13356" y="3651"/>
                  </a:lnTo>
                  <a:cubicBezTo>
                    <a:pt x="13356" y="3647"/>
                    <a:pt x="13360" y="3643"/>
                    <a:pt x="13364" y="3643"/>
                  </a:cubicBezTo>
                  <a:cubicBezTo>
                    <a:pt x="13369" y="3643"/>
                    <a:pt x="13372" y="3647"/>
                    <a:pt x="13372" y="3651"/>
                  </a:cubicBezTo>
                  <a:lnTo>
                    <a:pt x="13372" y="3651"/>
                  </a:lnTo>
                  <a:cubicBezTo>
                    <a:pt x="13372" y="3656"/>
                    <a:pt x="13369" y="3659"/>
                    <a:pt x="13364" y="3659"/>
                  </a:cubicBezTo>
                  <a:cubicBezTo>
                    <a:pt x="13360" y="3659"/>
                    <a:pt x="13356" y="3656"/>
                    <a:pt x="13356" y="3651"/>
                  </a:cubicBezTo>
                  <a:close/>
                  <a:moveTo>
                    <a:pt x="13356" y="3619"/>
                  </a:moveTo>
                  <a:lnTo>
                    <a:pt x="13356" y="3619"/>
                  </a:lnTo>
                  <a:cubicBezTo>
                    <a:pt x="13356" y="3615"/>
                    <a:pt x="13360" y="3611"/>
                    <a:pt x="13364" y="3611"/>
                  </a:cubicBezTo>
                  <a:cubicBezTo>
                    <a:pt x="13369" y="3611"/>
                    <a:pt x="13372" y="3615"/>
                    <a:pt x="13372" y="3619"/>
                  </a:cubicBezTo>
                  <a:lnTo>
                    <a:pt x="13372" y="3619"/>
                  </a:lnTo>
                  <a:cubicBezTo>
                    <a:pt x="13372" y="3624"/>
                    <a:pt x="13369" y="3627"/>
                    <a:pt x="13364" y="3627"/>
                  </a:cubicBezTo>
                  <a:cubicBezTo>
                    <a:pt x="13360" y="3627"/>
                    <a:pt x="13356" y="3624"/>
                    <a:pt x="13356" y="3619"/>
                  </a:cubicBezTo>
                  <a:close/>
                  <a:moveTo>
                    <a:pt x="13356" y="3587"/>
                  </a:moveTo>
                  <a:lnTo>
                    <a:pt x="13356" y="3587"/>
                  </a:lnTo>
                  <a:cubicBezTo>
                    <a:pt x="13356" y="3583"/>
                    <a:pt x="13360" y="3579"/>
                    <a:pt x="13364" y="3579"/>
                  </a:cubicBezTo>
                  <a:cubicBezTo>
                    <a:pt x="13369" y="3579"/>
                    <a:pt x="13372" y="3583"/>
                    <a:pt x="13372" y="3587"/>
                  </a:cubicBezTo>
                  <a:lnTo>
                    <a:pt x="13372" y="3587"/>
                  </a:lnTo>
                  <a:cubicBezTo>
                    <a:pt x="13372" y="3592"/>
                    <a:pt x="13369" y="3595"/>
                    <a:pt x="13364" y="3595"/>
                  </a:cubicBezTo>
                  <a:cubicBezTo>
                    <a:pt x="13360" y="3595"/>
                    <a:pt x="13356" y="3592"/>
                    <a:pt x="13356" y="3587"/>
                  </a:cubicBezTo>
                  <a:close/>
                  <a:moveTo>
                    <a:pt x="13356" y="3555"/>
                  </a:moveTo>
                  <a:lnTo>
                    <a:pt x="13356" y="3555"/>
                  </a:lnTo>
                  <a:cubicBezTo>
                    <a:pt x="13356" y="3551"/>
                    <a:pt x="13360" y="3547"/>
                    <a:pt x="13364" y="3547"/>
                  </a:cubicBezTo>
                  <a:cubicBezTo>
                    <a:pt x="13369" y="3547"/>
                    <a:pt x="13372" y="3551"/>
                    <a:pt x="13372" y="3555"/>
                  </a:cubicBezTo>
                  <a:lnTo>
                    <a:pt x="13372" y="3555"/>
                  </a:lnTo>
                  <a:cubicBezTo>
                    <a:pt x="13372" y="3560"/>
                    <a:pt x="13369" y="3563"/>
                    <a:pt x="13364" y="3563"/>
                  </a:cubicBezTo>
                  <a:cubicBezTo>
                    <a:pt x="13360" y="3563"/>
                    <a:pt x="13356" y="3560"/>
                    <a:pt x="13356" y="3555"/>
                  </a:cubicBezTo>
                  <a:close/>
                  <a:moveTo>
                    <a:pt x="13356" y="3523"/>
                  </a:moveTo>
                  <a:lnTo>
                    <a:pt x="13356" y="3523"/>
                  </a:lnTo>
                  <a:cubicBezTo>
                    <a:pt x="13356" y="3519"/>
                    <a:pt x="13360" y="3515"/>
                    <a:pt x="13364" y="3515"/>
                  </a:cubicBezTo>
                  <a:cubicBezTo>
                    <a:pt x="13369" y="3515"/>
                    <a:pt x="13372" y="3519"/>
                    <a:pt x="13372" y="3523"/>
                  </a:cubicBezTo>
                  <a:lnTo>
                    <a:pt x="13372" y="3523"/>
                  </a:lnTo>
                  <a:cubicBezTo>
                    <a:pt x="13372" y="3528"/>
                    <a:pt x="13369" y="3531"/>
                    <a:pt x="13364" y="3531"/>
                  </a:cubicBezTo>
                  <a:cubicBezTo>
                    <a:pt x="13360" y="3531"/>
                    <a:pt x="13356" y="3528"/>
                    <a:pt x="13356" y="3523"/>
                  </a:cubicBezTo>
                  <a:close/>
                  <a:moveTo>
                    <a:pt x="13356" y="3491"/>
                  </a:moveTo>
                  <a:lnTo>
                    <a:pt x="13356" y="3491"/>
                  </a:lnTo>
                  <a:cubicBezTo>
                    <a:pt x="13356" y="3487"/>
                    <a:pt x="13360" y="3483"/>
                    <a:pt x="13364" y="3483"/>
                  </a:cubicBezTo>
                  <a:cubicBezTo>
                    <a:pt x="13369" y="3483"/>
                    <a:pt x="13372" y="3487"/>
                    <a:pt x="13372" y="3491"/>
                  </a:cubicBezTo>
                  <a:lnTo>
                    <a:pt x="13372" y="3491"/>
                  </a:lnTo>
                  <a:cubicBezTo>
                    <a:pt x="13372" y="3496"/>
                    <a:pt x="13369" y="3499"/>
                    <a:pt x="13364" y="3499"/>
                  </a:cubicBezTo>
                  <a:cubicBezTo>
                    <a:pt x="13360" y="3499"/>
                    <a:pt x="13356" y="3496"/>
                    <a:pt x="13356" y="3491"/>
                  </a:cubicBezTo>
                  <a:close/>
                  <a:moveTo>
                    <a:pt x="13356" y="3459"/>
                  </a:moveTo>
                  <a:lnTo>
                    <a:pt x="13356" y="3459"/>
                  </a:lnTo>
                  <a:cubicBezTo>
                    <a:pt x="13356" y="3455"/>
                    <a:pt x="13360" y="3451"/>
                    <a:pt x="13364" y="3451"/>
                  </a:cubicBezTo>
                  <a:cubicBezTo>
                    <a:pt x="13369" y="3451"/>
                    <a:pt x="13372" y="3455"/>
                    <a:pt x="13372" y="3459"/>
                  </a:cubicBezTo>
                  <a:lnTo>
                    <a:pt x="13372" y="3459"/>
                  </a:lnTo>
                  <a:cubicBezTo>
                    <a:pt x="13372" y="3464"/>
                    <a:pt x="13369" y="3467"/>
                    <a:pt x="13364" y="3467"/>
                  </a:cubicBezTo>
                  <a:cubicBezTo>
                    <a:pt x="13360" y="3467"/>
                    <a:pt x="13356" y="3464"/>
                    <a:pt x="13356" y="3459"/>
                  </a:cubicBezTo>
                  <a:close/>
                  <a:moveTo>
                    <a:pt x="13356" y="3427"/>
                  </a:moveTo>
                  <a:lnTo>
                    <a:pt x="13356" y="3427"/>
                  </a:lnTo>
                  <a:cubicBezTo>
                    <a:pt x="13356" y="3423"/>
                    <a:pt x="13360" y="3419"/>
                    <a:pt x="13364" y="3419"/>
                  </a:cubicBezTo>
                  <a:cubicBezTo>
                    <a:pt x="13369" y="3419"/>
                    <a:pt x="13372" y="3423"/>
                    <a:pt x="13372" y="3427"/>
                  </a:cubicBezTo>
                  <a:lnTo>
                    <a:pt x="13372" y="3427"/>
                  </a:lnTo>
                  <a:cubicBezTo>
                    <a:pt x="13372" y="3432"/>
                    <a:pt x="13369" y="3435"/>
                    <a:pt x="13364" y="3435"/>
                  </a:cubicBezTo>
                  <a:cubicBezTo>
                    <a:pt x="13360" y="3435"/>
                    <a:pt x="13356" y="3432"/>
                    <a:pt x="13356" y="3427"/>
                  </a:cubicBezTo>
                  <a:close/>
                  <a:moveTo>
                    <a:pt x="13356" y="3395"/>
                  </a:moveTo>
                  <a:lnTo>
                    <a:pt x="13356" y="3395"/>
                  </a:lnTo>
                  <a:cubicBezTo>
                    <a:pt x="13356" y="3391"/>
                    <a:pt x="13360" y="3387"/>
                    <a:pt x="13364" y="3387"/>
                  </a:cubicBezTo>
                  <a:cubicBezTo>
                    <a:pt x="13369" y="3387"/>
                    <a:pt x="13372" y="3391"/>
                    <a:pt x="13372" y="3395"/>
                  </a:cubicBezTo>
                  <a:lnTo>
                    <a:pt x="13372" y="3395"/>
                  </a:lnTo>
                  <a:cubicBezTo>
                    <a:pt x="13372" y="3400"/>
                    <a:pt x="13369" y="3403"/>
                    <a:pt x="13364" y="3403"/>
                  </a:cubicBezTo>
                  <a:cubicBezTo>
                    <a:pt x="13360" y="3403"/>
                    <a:pt x="13356" y="3400"/>
                    <a:pt x="13356" y="3395"/>
                  </a:cubicBezTo>
                  <a:close/>
                  <a:moveTo>
                    <a:pt x="13356" y="3363"/>
                  </a:moveTo>
                  <a:lnTo>
                    <a:pt x="13356" y="3363"/>
                  </a:lnTo>
                  <a:cubicBezTo>
                    <a:pt x="13356" y="3359"/>
                    <a:pt x="13360" y="3355"/>
                    <a:pt x="13364" y="3355"/>
                  </a:cubicBezTo>
                  <a:cubicBezTo>
                    <a:pt x="13369" y="3355"/>
                    <a:pt x="13372" y="3359"/>
                    <a:pt x="13372" y="3363"/>
                  </a:cubicBezTo>
                  <a:lnTo>
                    <a:pt x="13372" y="3363"/>
                  </a:lnTo>
                  <a:cubicBezTo>
                    <a:pt x="13372" y="3368"/>
                    <a:pt x="13369" y="3371"/>
                    <a:pt x="13364" y="3371"/>
                  </a:cubicBezTo>
                  <a:cubicBezTo>
                    <a:pt x="13360" y="3371"/>
                    <a:pt x="13356" y="3368"/>
                    <a:pt x="13356" y="3363"/>
                  </a:cubicBezTo>
                  <a:close/>
                  <a:moveTo>
                    <a:pt x="13356" y="3331"/>
                  </a:moveTo>
                  <a:lnTo>
                    <a:pt x="13356" y="3331"/>
                  </a:lnTo>
                  <a:cubicBezTo>
                    <a:pt x="13356" y="3327"/>
                    <a:pt x="13360" y="3323"/>
                    <a:pt x="13364" y="3323"/>
                  </a:cubicBezTo>
                  <a:cubicBezTo>
                    <a:pt x="13369" y="3323"/>
                    <a:pt x="13372" y="3327"/>
                    <a:pt x="13372" y="3331"/>
                  </a:cubicBezTo>
                  <a:lnTo>
                    <a:pt x="13372" y="3331"/>
                  </a:lnTo>
                  <a:cubicBezTo>
                    <a:pt x="13372" y="3336"/>
                    <a:pt x="13369" y="3339"/>
                    <a:pt x="13364" y="3339"/>
                  </a:cubicBezTo>
                  <a:cubicBezTo>
                    <a:pt x="13360" y="3339"/>
                    <a:pt x="13356" y="3336"/>
                    <a:pt x="13356" y="3331"/>
                  </a:cubicBezTo>
                  <a:close/>
                  <a:moveTo>
                    <a:pt x="13356" y="3299"/>
                  </a:moveTo>
                  <a:lnTo>
                    <a:pt x="13356" y="3299"/>
                  </a:lnTo>
                  <a:cubicBezTo>
                    <a:pt x="13356" y="3295"/>
                    <a:pt x="13360" y="3291"/>
                    <a:pt x="13364" y="3291"/>
                  </a:cubicBezTo>
                  <a:cubicBezTo>
                    <a:pt x="13369" y="3291"/>
                    <a:pt x="13372" y="3295"/>
                    <a:pt x="13372" y="3299"/>
                  </a:cubicBezTo>
                  <a:lnTo>
                    <a:pt x="13372" y="3299"/>
                  </a:lnTo>
                  <a:cubicBezTo>
                    <a:pt x="13372" y="3304"/>
                    <a:pt x="13369" y="3307"/>
                    <a:pt x="13364" y="3307"/>
                  </a:cubicBezTo>
                  <a:cubicBezTo>
                    <a:pt x="13360" y="3307"/>
                    <a:pt x="13356" y="3304"/>
                    <a:pt x="13356" y="3299"/>
                  </a:cubicBezTo>
                  <a:close/>
                  <a:moveTo>
                    <a:pt x="13356" y="3267"/>
                  </a:moveTo>
                  <a:lnTo>
                    <a:pt x="13356" y="3267"/>
                  </a:lnTo>
                  <a:cubicBezTo>
                    <a:pt x="13356" y="3263"/>
                    <a:pt x="13360" y="3259"/>
                    <a:pt x="13364" y="3259"/>
                  </a:cubicBezTo>
                  <a:cubicBezTo>
                    <a:pt x="13369" y="3259"/>
                    <a:pt x="13372" y="3263"/>
                    <a:pt x="13372" y="3267"/>
                  </a:cubicBezTo>
                  <a:lnTo>
                    <a:pt x="13372" y="3267"/>
                  </a:lnTo>
                  <a:cubicBezTo>
                    <a:pt x="13372" y="3272"/>
                    <a:pt x="13369" y="3275"/>
                    <a:pt x="13364" y="3275"/>
                  </a:cubicBezTo>
                  <a:cubicBezTo>
                    <a:pt x="13360" y="3275"/>
                    <a:pt x="13356" y="3272"/>
                    <a:pt x="13356" y="3267"/>
                  </a:cubicBezTo>
                  <a:close/>
                  <a:moveTo>
                    <a:pt x="13356" y="3235"/>
                  </a:moveTo>
                  <a:lnTo>
                    <a:pt x="13356" y="3235"/>
                  </a:lnTo>
                  <a:cubicBezTo>
                    <a:pt x="13356" y="3231"/>
                    <a:pt x="13360" y="3227"/>
                    <a:pt x="13364" y="3227"/>
                  </a:cubicBezTo>
                  <a:cubicBezTo>
                    <a:pt x="13369" y="3227"/>
                    <a:pt x="13372" y="3231"/>
                    <a:pt x="13372" y="3235"/>
                  </a:cubicBezTo>
                  <a:lnTo>
                    <a:pt x="13372" y="3235"/>
                  </a:lnTo>
                  <a:cubicBezTo>
                    <a:pt x="13372" y="3240"/>
                    <a:pt x="13369" y="3243"/>
                    <a:pt x="13364" y="3243"/>
                  </a:cubicBezTo>
                  <a:cubicBezTo>
                    <a:pt x="13360" y="3243"/>
                    <a:pt x="13356" y="3240"/>
                    <a:pt x="13356" y="3235"/>
                  </a:cubicBezTo>
                  <a:close/>
                  <a:moveTo>
                    <a:pt x="13356" y="3203"/>
                  </a:moveTo>
                  <a:lnTo>
                    <a:pt x="13356" y="3203"/>
                  </a:lnTo>
                  <a:cubicBezTo>
                    <a:pt x="13356" y="3199"/>
                    <a:pt x="13360" y="3195"/>
                    <a:pt x="13364" y="3195"/>
                  </a:cubicBezTo>
                  <a:cubicBezTo>
                    <a:pt x="13369" y="3195"/>
                    <a:pt x="13372" y="3199"/>
                    <a:pt x="13372" y="3203"/>
                  </a:cubicBezTo>
                  <a:lnTo>
                    <a:pt x="13372" y="3203"/>
                  </a:lnTo>
                  <a:cubicBezTo>
                    <a:pt x="13372" y="3208"/>
                    <a:pt x="13369" y="3211"/>
                    <a:pt x="13364" y="3211"/>
                  </a:cubicBezTo>
                  <a:cubicBezTo>
                    <a:pt x="13360" y="3211"/>
                    <a:pt x="13356" y="3208"/>
                    <a:pt x="13356" y="3203"/>
                  </a:cubicBezTo>
                  <a:close/>
                  <a:moveTo>
                    <a:pt x="13356" y="3171"/>
                  </a:moveTo>
                  <a:lnTo>
                    <a:pt x="13356" y="3171"/>
                  </a:lnTo>
                  <a:cubicBezTo>
                    <a:pt x="13356" y="3167"/>
                    <a:pt x="13360" y="3163"/>
                    <a:pt x="13364" y="3163"/>
                  </a:cubicBezTo>
                  <a:cubicBezTo>
                    <a:pt x="13369" y="3163"/>
                    <a:pt x="13372" y="3167"/>
                    <a:pt x="13372" y="3171"/>
                  </a:cubicBezTo>
                  <a:lnTo>
                    <a:pt x="13372" y="3171"/>
                  </a:lnTo>
                  <a:cubicBezTo>
                    <a:pt x="13372" y="3176"/>
                    <a:pt x="13369" y="3179"/>
                    <a:pt x="13364" y="3179"/>
                  </a:cubicBezTo>
                  <a:cubicBezTo>
                    <a:pt x="13360" y="3179"/>
                    <a:pt x="13356" y="3176"/>
                    <a:pt x="13356" y="3171"/>
                  </a:cubicBezTo>
                  <a:close/>
                  <a:moveTo>
                    <a:pt x="13356" y="3139"/>
                  </a:moveTo>
                  <a:lnTo>
                    <a:pt x="13356" y="3139"/>
                  </a:lnTo>
                  <a:cubicBezTo>
                    <a:pt x="13356" y="3135"/>
                    <a:pt x="13360" y="3131"/>
                    <a:pt x="13364" y="3131"/>
                  </a:cubicBezTo>
                  <a:cubicBezTo>
                    <a:pt x="13369" y="3131"/>
                    <a:pt x="13372" y="3135"/>
                    <a:pt x="13372" y="3139"/>
                  </a:cubicBezTo>
                  <a:lnTo>
                    <a:pt x="13372" y="3139"/>
                  </a:lnTo>
                  <a:cubicBezTo>
                    <a:pt x="13372" y="3144"/>
                    <a:pt x="13369" y="3147"/>
                    <a:pt x="13364" y="3147"/>
                  </a:cubicBezTo>
                  <a:cubicBezTo>
                    <a:pt x="13360" y="3147"/>
                    <a:pt x="13356" y="3144"/>
                    <a:pt x="13356" y="3139"/>
                  </a:cubicBezTo>
                  <a:close/>
                  <a:moveTo>
                    <a:pt x="13356" y="3107"/>
                  </a:moveTo>
                  <a:lnTo>
                    <a:pt x="13356" y="3107"/>
                  </a:lnTo>
                  <a:cubicBezTo>
                    <a:pt x="13356" y="3103"/>
                    <a:pt x="13360" y="3099"/>
                    <a:pt x="13364" y="3099"/>
                  </a:cubicBezTo>
                  <a:cubicBezTo>
                    <a:pt x="13369" y="3099"/>
                    <a:pt x="13372" y="3103"/>
                    <a:pt x="13372" y="3107"/>
                  </a:cubicBezTo>
                  <a:lnTo>
                    <a:pt x="13372" y="3107"/>
                  </a:lnTo>
                  <a:cubicBezTo>
                    <a:pt x="13372" y="3112"/>
                    <a:pt x="13369" y="3115"/>
                    <a:pt x="13364" y="3115"/>
                  </a:cubicBezTo>
                  <a:cubicBezTo>
                    <a:pt x="13360" y="3115"/>
                    <a:pt x="13356" y="3112"/>
                    <a:pt x="13356" y="3107"/>
                  </a:cubicBezTo>
                  <a:close/>
                  <a:moveTo>
                    <a:pt x="13356" y="3075"/>
                  </a:moveTo>
                  <a:lnTo>
                    <a:pt x="13356" y="3075"/>
                  </a:lnTo>
                  <a:cubicBezTo>
                    <a:pt x="13356" y="3071"/>
                    <a:pt x="13360" y="3067"/>
                    <a:pt x="13364" y="3067"/>
                  </a:cubicBezTo>
                  <a:cubicBezTo>
                    <a:pt x="13369" y="3067"/>
                    <a:pt x="13372" y="3071"/>
                    <a:pt x="13372" y="3075"/>
                  </a:cubicBezTo>
                  <a:lnTo>
                    <a:pt x="13372" y="3075"/>
                  </a:lnTo>
                  <a:cubicBezTo>
                    <a:pt x="13372" y="3080"/>
                    <a:pt x="13369" y="3083"/>
                    <a:pt x="13364" y="3083"/>
                  </a:cubicBezTo>
                  <a:cubicBezTo>
                    <a:pt x="13360" y="3083"/>
                    <a:pt x="13356" y="3080"/>
                    <a:pt x="13356" y="3075"/>
                  </a:cubicBezTo>
                  <a:close/>
                  <a:moveTo>
                    <a:pt x="13356" y="3043"/>
                  </a:moveTo>
                  <a:lnTo>
                    <a:pt x="13356" y="3043"/>
                  </a:lnTo>
                  <a:cubicBezTo>
                    <a:pt x="13356" y="3039"/>
                    <a:pt x="13360" y="3035"/>
                    <a:pt x="13364" y="3035"/>
                  </a:cubicBezTo>
                  <a:cubicBezTo>
                    <a:pt x="13369" y="3035"/>
                    <a:pt x="13372" y="3039"/>
                    <a:pt x="13372" y="3043"/>
                  </a:cubicBezTo>
                  <a:lnTo>
                    <a:pt x="13372" y="3043"/>
                  </a:lnTo>
                  <a:cubicBezTo>
                    <a:pt x="13372" y="3048"/>
                    <a:pt x="13369" y="3051"/>
                    <a:pt x="13364" y="3051"/>
                  </a:cubicBezTo>
                  <a:cubicBezTo>
                    <a:pt x="13360" y="3051"/>
                    <a:pt x="13356" y="3048"/>
                    <a:pt x="13356" y="3043"/>
                  </a:cubicBezTo>
                  <a:close/>
                  <a:moveTo>
                    <a:pt x="13356" y="3011"/>
                  </a:moveTo>
                  <a:lnTo>
                    <a:pt x="13356" y="3011"/>
                  </a:lnTo>
                  <a:cubicBezTo>
                    <a:pt x="13356" y="3007"/>
                    <a:pt x="13360" y="3003"/>
                    <a:pt x="13364" y="3003"/>
                  </a:cubicBezTo>
                  <a:cubicBezTo>
                    <a:pt x="13369" y="3003"/>
                    <a:pt x="13372" y="3007"/>
                    <a:pt x="13372" y="3011"/>
                  </a:cubicBezTo>
                  <a:lnTo>
                    <a:pt x="13372" y="3011"/>
                  </a:lnTo>
                  <a:cubicBezTo>
                    <a:pt x="13372" y="3016"/>
                    <a:pt x="13369" y="3019"/>
                    <a:pt x="13364" y="3019"/>
                  </a:cubicBezTo>
                  <a:cubicBezTo>
                    <a:pt x="13360" y="3019"/>
                    <a:pt x="13356" y="3016"/>
                    <a:pt x="13356" y="3011"/>
                  </a:cubicBezTo>
                  <a:close/>
                  <a:moveTo>
                    <a:pt x="13356" y="2979"/>
                  </a:moveTo>
                  <a:lnTo>
                    <a:pt x="13356" y="2979"/>
                  </a:lnTo>
                  <a:cubicBezTo>
                    <a:pt x="13356" y="2975"/>
                    <a:pt x="13360" y="2971"/>
                    <a:pt x="13364" y="2971"/>
                  </a:cubicBezTo>
                  <a:cubicBezTo>
                    <a:pt x="13369" y="2971"/>
                    <a:pt x="13372" y="2975"/>
                    <a:pt x="13372" y="2979"/>
                  </a:cubicBezTo>
                  <a:lnTo>
                    <a:pt x="13372" y="2979"/>
                  </a:lnTo>
                  <a:cubicBezTo>
                    <a:pt x="13372" y="2984"/>
                    <a:pt x="13369" y="2987"/>
                    <a:pt x="13364" y="2987"/>
                  </a:cubicBezTo>
                  <a:cubicBezTo>
                    <a:pt x="13360" y="2987"/>
                    <a:pt x="13356" y="2984"/>
                    <a:pt x="13356" y="2979"/>
                  </a:cubicBezTo>
                  <a:close/>
                  <a:moveTo>
                    <a:pt x="13356" y="2947"/>
                  </a:moveTo>
                  <a:lnTo>
                    <a:pt x="13356" y="2947"/>
                  </a:lnTo>
                  <a:cubicBezTo>
                    <a:pt x="13356" y="2943"/>
                    <a:pt x="13360" y="2939"/>
                    <a:pt x="13364" y="2939"/>
                  </a:cubicBezTo>
                  <a:cubicBezTo>
                    <a:pt x="13369" y="2939"/>
                    <a:pt x="13372" y="2943"/>
                    <a:pt x="13372" y="2947"/>
                  </a:cubicBezTo>
                  <a:lnTo>
                    <a:pt x="13372" y="2947"/>
                  </a:lnTo>
                  <a:cubicBezTo>
                    <a:pt x="13372" y="2952"/>
                    <a:pt x="13369" y="2955"/>
                    <a:pt x="13364" y="2955"/>
                  </a:cubicBezTo>
                  <a:cubicBezTo>
                    <a:pt x="13360" y="2955"/>
                    <a:pt x="13356" y="2952"/>
                    <a:pt x="13356" y="2947"/>
                  </a:cubicBezTo>
                  <a:close/>
                  <a:moveTo>
                    <a:pt x="13356" y="2915"/>
                  </a:moveTo>
                  <a:lnTo>
                    <a:pt x="13356" y="2915"/>
                  </a:lnTo>
                  <a:cubicBezTo>
                    <a:pt x="13356" y="2911"/>
                    <a:pt x="13360" y="2907"/>
                    <a:pt x="13364" y="2907"/>
                  </a:cubicBezTo>
                  <a:cubicBezTo>
                    <a:pt x="13369" y="2907"/>
                    <a:pt x="13372" y="2911"/>
                    <a:pt x="13372" y="2915"/>
                  </a:cubicBezTo>
                  <a:lnTo>
                    <a:pt x="13372" y="2915"/>
                  </a:lnTo>
                  <a:cubicBezTo>
                    <a:pt x="13372" y="2919"/>
                    <a:pt x="13369" y="2923"/>
                    <a:pt x="13364" y="2923"/>
                  </a:cubicBezTo>
                  <a:cubicBezTo>
                    <a:pt x="13360" y="2923"/>
                    <a:pt x="13356" y="2919"/>
                    <a:pt x="13356" y="2915"/>
                  </a:cubicBezTo>
                  <a:close/>
                  <a:moveTo>
                    <a:pt x="13356" y="2883"/>
                  </a:moveTo>
                  <a:lnTo>
                    <a:pt x="13356" y="2883"/>
                  </a:lnTo>
                  <a:cubicBezTo>
                    <a:pt x="13356" y="2879"/>
                    <a:pt x="13360" y="2875"/>
                    <a:pt x="13364" y="2875"/>
                  </a:cubicBezTo>
                  <a:cubicBezTo>
                    <a:pt x="13369" y="2875"/>
                    <a:pt x="13372" y="2879"/>
                    <a:pt x="13372" y="2883"/>
                  </a:cubicBezTo>
                  <a:lnTo>
                    <a:pt x="13372" y="2883"/>
                  </a:lnTo>
                  <a:cubicBezTo>
                    <a:pt x="13372" y="2887"/>
                    <a:pt x="13369" y="2891"/>
                    <a:pt x="13364" y="2891"/>
                  </a:cubicBezTo>
                  <a:cubicBezTo>
                    <a:pt x="13360" y="2891"/>
                    <a:pt x="13356" y="2887"/>
                    <a:pt x="13356" y="2883"/>
                  </a:cubicBezTo>
                  <a:close/>
                  <a:moveTo>
                    <a:pt x="13356" y="2851"/>
                  </a:moveTo>
                  <a:lnTo>
                    <a:pt x="13356" y="2851"/>
                  </a:lnTo>
                  <a:cubicBezTo>
                    <a:pt x="13356" y="2847"/>
                    <a:pt x="13360" y="2843"/>
                    <a:pt x="13364" y="2843"/>
                  </a:cubicBezTo>
                  <a:cubicBezTo>
                    <a:pt x="13369" y="2843"/>
                    <a:pt x="13372" y="2847"/>
                    <a:pt x="13372" y="2851"/>
                  </a:cubicBezTo>
                  <a:lnTo>
                    <a:pt x="13372" y="2851"/>
                  </a:lnTo>
                  <a:cubicBezTo>
                    <a:pt x="13372" y="2855"/>
                    <a:pt x="13369" y="2859"/>
                    <a:pt x="13364" y="2859"/>
                  </a:cubicBezTo>
                  <a:cubicBezTo>
                    <a:pt x="13360" y="2859"/>
                    <a:pt x="13356" y="2855"/>
                    <a:pt x="13356" y="2851"/>
                  </a:cubicBezTo>
                  <a:close/>
                  <a:moveTo>
                    <a:pt x="13356" y="2819"/>
                  </a:moveTo>
                  <a:lnTo>
                    <a:pt x="13356" y="2819"/>
                  </a:lnTo>
                  <a:cubicBezTo>
                    <a:pt x="13356" y="2815"/>
                    <a:pt x="13360" y="2811"/>
                    <a:pt x="13364" y="2811"/>
                  </a:cubicBezTo>
                  <a:cubicBezTo>
                    <a:pt x="13369" y="2811"/>
                    <a:pt x="13372" y="2815"/>
                    <a:pt x="13372" y="2819"/>
                  </a:cubicBezTo>
                  <a:lnTo>
                    <a:pt x="13372" y="2819"/>
                  </a:lnTo>
                  <a:cubicBezTo>
                    <a:pt x="13372" y="2823"/>
                    <a:pt x="13369" y="2827"/>
                    <a:pt x="13364" y="2827"/>
                  </a:cubicBezTo>
                  <a:cubicBezTo>
                    <a:pt x="13360" y="2827"/>
                    <a:pt x="13356" y="2823"/>
                    <a:pt x="13356" y="2819"/>
                  </a:cubicBezTo>
                  <a:close/>
                  <a:moveTo>
                    <a:pt x="13356" y="2787"/>
                  </a:moveTo>
                  <a:lnTo>
                    <a:pt x="13356" y="2787"/>
                  </a:lnTo>
                  <a:cubicBezTo>
                    <a:pt x="13356" y="2783"/>
                    <a:pt x="13360" y="2779"/>
                    <a:pt x="13364" y="2779"/>
                  </a:cubicBezTo>
                  <a:cubicBezTo>
                    <a:pt x="13369" y="2779"/>
                    <a:pt x="13372" y="2783"/>
                    <a:pt x="13372" y="2787"/>
                  </a:cubicBezTo>
                  <a:lnTo>
                    <a:pt x="13372" y="2787"/>
                  </a:lnTo>
                  <a:cubicBezTo>
                    <a:pt x="13372" y="2791"/>
                    <a:pt x="13369" y="2795"/>
                    <a:pt x="13364" y="2795"/>
                  </a:cubicBezTo>
                  <a:cubicBezTo>
                    <a:pt x="13360" y="2795"/>
                    <a:pt x="13356" y="2791"/>
                    <a:pt x="13356" y="2787"/>
                  </a:cubicBezTo>
                  <a:close/>
                  <a:moveTo>
                    <a:pt x="13356" y="2755"/>
                  </a:moveTo>
                  <a:lnTo>
                    <a:pt x="13356" y="2755"/>
                  </a:lnTo>
                  <a:cubicBezTo>
                    <a:pt x="13356" y="2751"/>
                    <a:pt x="13360" y="2747"/>
                    <a:pt x="13364" y="2747"/>
                  </a:cubicBezTo>
                  <a:cubicBezTo>
                    <a:pt x="13369" y="2747"/>
                    <a:pt x="13372" y="2751"/>
                    <a:pt x="13372" y="2755"/>
                  </a:cubicBezTo>
                  <a:lnTo>
                    <a:pt x="13372" y="2755"/>
                  </a:lnTo>
                  <a:cubicBezTo>
                    <a:pt x="13372" y="2759"/>
                    <a:pt x="13369" y="2763"/>
                    <a:pt x="13364" y="2763"/>
                  </a:cubicBezTo>
                  <a:cubicBezTo>
                    <a:pt x="13360" y="2763"/>
                    <a:pt x="13356" y="2759"/>
                    <a:pt x="13356" y="2755"/>
                  </a:cubicBezTo>
                  <a:close/>
                  <a:moveTo>
                    <a:pt x="13356" y="2723"/>
                  </a:moveTo>
                  <a:lnTo>
                    <a:pt x="13356" y="2723"/>
                  </a:lnTo>
                  <a:cubicBezTo>
                    <a:pt x="13356" y="2719"/>
                    <a:pt x="13360" y="2715"/>
                    <a:pt x="13364" y="2715"/>
                  </a:cubicBezTo>
                  <a:cubicBezTo>
                    <a:pt x="13369" y="2715"/>
                    <a:pt x="13372" y="2719"/>
                    <a:pt x="13372" y="2723"/>
                  </a:cubicBezTo>
                  <a:lnTo>
                    <a:pt x="13372" y="2723"/>
                  </a:lnTo>
                  <a:cubicBezTo>
                    <a:pt x="13372" y="2727"/>
                    <a:pt x="13369" y="2731"/>
                    <a:pt x="13364" y="2731"/>
                  </a:cubicBezTo>
                  <a:cubicBezTo>
                    <a:pt x="13360" y="2731"/>
                    <a:pt x="13356" y="2727"/>
                    <a:pt x="13356" y="2723"/>
                  </a:cubicBezTo>
                  <a:close/>
                  <a:moveTo>
                    <a:pt x="13356" y="2691"/>
                  </a:moveTo>
                  <a:lnTo>
                    <a:pt x="13356" y="2691"/>
                  </a:lnTo>
                  <a:cubicBezTo>
                    <a:pt x="13356" y="2687"/>
                    <a:pt x="13360" y="2683"/>
                    <a:pt x="13364" y="2683"/>
                  </a:cubicBezTo>
                  <a:cubicBezTo>
                    <a:pt x="13369" y="2683"/>
                    <a:pt x="13372" y="2687"/>
                    <a:pt x="13372" y="2691"/>
                  </a:cubicBezTo>
                  <a:lnTo>
                    <a:pt x="13372" y="2691"/>
                  </a:lnTo>
                  <a:cubicBezTo>
                    <a:pt x="13372" y="2695"/>
                    <a:pt x="13369" y="2699"/>
                    <a:pt x="13364" y="2699"/>
                  </a:cubicBezTo>
                  <a:cubicBezTo>
                    <a:pt x="13360" y="2699"/>
                    <a:pt x="13356" y="2695"/>
                    <a:pt x="13356" y="2691"/>
                  </a:cubicBezTo>
                  <a:close/>
                  <a:moveTo>
                    <a:pt x="13356" y="2659"/>
                  </a:moveTo>
                  <a:lnTo>
                    <a:pt x="13356" y="2659"/>
                  </a:lnTo>
                  <a:cubicBezTo>
                    <a:pt x="13356" y="2655"/>
                    <a:pt x="13360" y="2651"/>
                    <a:pt x="13364" y="2651"/>
                  </a:cubicBezTo>
                  <a:cubicBezTo>
                    <a:pt x="13369" y="2651"/>
                    <a:pt x="13372" y="2655"/>
                    <a:pt x="13372" y="2659"/>
                  </a:cubicBezTo>
                  <a:lnTo>
                    <a:pt x="13372" y="2659"/>
                  </a:lnTo>
                  <a:cubicBezTo>
                    <a:pt x="13372" y="2663"/>
                    <a:pt x="13369" y="2667"/>
                    <a:pt x="13364" y="2667"/>
                  </a:cubicBezTo>
                  <a:cubicBezTo>
                    <a:pt x="13360" y="2667"/>
                    <a:pt x="13356" y="2663"/>
                    <a:pt x="13356" y="2659"/>
                  </a:cubicBezTo>
                  <a:close/>
                  <a:moveTo>
                    <a:pt x="13356" y="2627"/>
                  </a:moveTo>
                  <a:lnTo>
                    <a:pt x="13356" y="2627"/>
                  </a:lnTo>
                  <a:cubicBezTo>
                    <a:pt x="13356" y="2623"/>
                    <a:pt x="13360" y="2619"/>
                    <a:pt x="13364" y="2619"/>
                  </a:cubicBezTo>
                  <a:cubicBezTo>
                    <a:pt x="13369" y="2619"/>
                    <a:pt x="13372" y="2623"/>
                    <a:pt x="13372" y="2627"/>
                  </a:cubicBezTo>
                  <a:lnTo>
                    <a:pt x="13372" y="2627"/>
                  </a:lnTo>
                  <a:cubicBezTo>
                    <a:pt x="13372" y="2631"/>
                    <a:pt x="13369" y="2635"/>
                    <a:pt x="13364" y="2635"/>
                  </a:cubicBezTo>
                  <a:cubicBezTo>
                    <a:pt x="13360" y="2635"/>
                    <a:pt x="13356" y="2631"/>
                    <a:pt x="13356" y="2627"/>
                  </a:cubicBezTo>
                  <a:close/>
                  <a:moveTo>
                    <a:pt x="13356" y="2595"/>
                  </a:moveTo>
                  <a:lnTo>
                    <a:pt x="13356" y="2595"/>
                  </a:lnTo>
                  <a:cubicBezTo>
                    <a:pt x="13356" y="2590"/>
                    <a:pt x="13360" y="2587"/>
                    <a:pt x="13364" y="2587"/>
                  </a:cubicBezTo>
                  <a:cubicBezTo>
                    <a:pt x="13369" y="2587"/>
                    <a:pt x="13372" y="2590"/>
                    <a:pt x="13372" y="2595"/>
                  </a:cubicBezTo>
                  <a:lnTo>
                    <a:pt x="13372" y="2595"/>
                  </a:lnTo>
                  <a:cubicBezTo>
                    <a:pt x="13372" y="2599"/>
                    <a:pt x="13369" y="2603"/>
                    <a:pt x="13364" y="2603"/>
                  </a:cubicBezTo>
                  <a:cubicBezTo>
                    <a:pt x="13360" y="2603"/>
                    <a:pt x="13356" y="2599"/>
                    <a:pt x="13356" y="2595"/>
                  </a:cubicBezTo>
                  <a:close/>
                  <a:moveTo>
                    <a:pt x="13356" y="2563"/>
                  </a:moveTo>
                  <a:lnTo>
                    <a:pt x="13356" y="2563"/>
                  </a:lnTo>
                  <a:cubicBezTo>
                    <a:pt x="13356" y="2558"/>
                    <a:pt x="13360" y="2555"/>
                    <a:pt x="13364" y="2555"/>
                  </a:cubicBezTo>
                  <a:cubicBezTo>
                    <a:pt x="13369" y="2555"/>
                    <a:pt x="13372" y="2558"/>
                    <a:pt x="13372" y="2563"/>
                  </a:cubicBezTo>
                  <a:lnTo>
                    <a:pt x="13372" y="2563"/>
                  </a:lnTo>
                  <a:cubicBezTo>
                    <a:pt x="13372" y="2567"/>
                    <a:pt x="13369" y="2571"/>
                    <a:pt x="13364" y="2571"/>
                  </a:cubicBezTo>
                  <a:cubicBezTo>
                    <a:pt x="13360" y="2571"/>
                    <a:pt x="13356" y="2567"/>
                    <a:pt x="13356" y="2563"/>
                  </a:cubicBezTo>
                  <a:close/>
                  <a:moveTo>
                    <a:pt x="13356" y="2531"/>
                  </a:moveTo>
                  <a:lnTo>
                    <a:pt x="13356" y="2531"/>
                  </a:lnTo>
                  <a:cubicBezTo>
                    <a:pt x="13356" y="2526"/>
                    <a:pt x="13360" y="2523"/>
                    <a:pt x="13364" y="2523"/>
                  </a:cubicBezTo>
                  <a:cubicBezTo>
                    <a:pt x="13369" y="2523"/>
                    <a:pt x="13372" y="2526"/>
                    <a:pt x="13372" y="2531"/>
                  </a:cubicBezTo>
                  <a:lnTo>
                    <a:pt x="13372" y="2531"/>
                  </a:lnTo>
                  <a:cubicBezTo>
                    <a:pt x="13372" y="2535"/>
                    <a:pt x="13369" y="2539"/>
                    <a:pt x="13364" y="2539"/>
                  </a:cubicBezTo>
                  <a:cubicBezTo>
                    <a:pt x="13360" y="2539"/>
                    <a:pt x="13356" y="2535"/>
                    <a:pt x="13356" y="2531"/>
                  </a:cubicBezTo>
                  <a:close/>
                  <a:moveTo>
                    <a:pt x="13356" y="2499"/>
                  </a:moveTo>
                  <a:lnTo>
                    <a:pt x="13356" y="2499"/>
                  </a:lnTo>
                  <a:cubicBezTo>
                    <a:pt x="13356" y="2494"/>
                    <a:pt x="13360" y="2491"/>
                    <a:pt x="13364" y="2491"/>
                  </a:cubicBezTo>
                  <a:cubicBezTo>
                    <a:pt x="13369" y="2491"/>
                    <a:pt x="13372" y="2494"/>
                    <a:pt x="13372" y="2499"/>
                  </a:cubicBezTo>
                  <a:lnTo>
                    <a:pt x="13372" y="2499"/>
                  </a:lnTo>
                  <a:cubicBezTo>
                    <a:pt x="13372" y="2503"/>
                    <a:pt x="13369" y="2507"/>
                    <a:pt x="13364" y="2507"/>
                  </a:cubicBezTo>
                  <a:cubicBezTo>
                    <a:pt x="13360" y="2507"/>
                    <a:pt x="13356" y="2503"/>
                    <a:pt x="13356" y="2499"/>
                  </a:cubicBezTo>
                  <a:close/>
                  <a:moveTo>
                    <a:pt x="13356" y="2467"/>
                  </a:moveTo>
                  <a:lnTo>
                    <a:pt x="13356" y="2467"/>
                  </a:lnTo>
                  <a:cubicBezTo>
                    <a:pt x="13356" y="2462"/>
                    <a:pt x="13360" y="2459"/>
                    <a:pt x="13364" y="2459"/>
                  </a:cubicBezTo>
                  <a:cubicBezTo>
                    <a:pt x="13369" y="2459"/>
                    <a:pt x="13372" y="2462"/>
                    <a:pt x="13372" y="2467"/>
                  </a:cubicBezTo>
                  <a:lnTo>
                    <a:pt x="13372" y="2467"/>
                  </a:lnTo>
                  <a:cubicBezTo>
                    <a:pt x="13372" y="2471"/>
                    <a:pt x="13369" y="2475"/>
                    <a:pt x="13364" y="2475"/>
                  </a:cubicBezTo>
                  <a:cubicBezTo>
                    <a:pt x="13360" y="2475"/>
                    <a:pt x="13356" y="2471"/>
                    <a:pt x="13356" y="2467"/>
                  </a:cubicBezTo>
                  <a:close/>
                  <a:moveTo>
                    <a:pt x="13356" y="2435"/>
                  </a:moveTo>
                  <a:lnTo>
                    <a:pt x="13356" y="2435"/>
                  </a:lnTo>
                  <a:cubicBezTo>
                    <a:pt x="13356" y="2430"/>
                    <a:pt x="13360" y="2427"/>
                    <a:pt x="13364" y="2427"/>
                  </a:cubicBezTo>
                  <a:cubicBezTo>
                    <a:pt x="13369" y="2427"/>
                    <a:pt x="13372" y="2430"/>
                    <a:pt x="13372" y="2435"/>
                  </a:cubicBezTo>
                  <a:lnTo>
                    <a:pt x="13372" y="2435"/>
                  </a:lnTo>
                  <a:cubicBezTo>
                    <a:pt x="13372" y="2439"/>
                    <a:pt x="13369" y="2443"/>
                    <a:pt x="13364" y="2443"/>
                  </a:cubicBezTo>
                  <a:cubicBezTo>
                    <a:pt x="13360" y="2443"/>
                    <a:pt x="13356" y="2439"/>
                    <a:pt x="13356" y="2435"/>
                  </a:cubicBezTo>
                  <a:close/>
                  <a:moveTo>
                    <a:pt x="13356" y="2403"/>
                  </a:moveTo>
                  <a:lnTo>
                    <a:pt x="13356" y="2403"/>
                  </a:lnTo>
                  <a:cubicBezTo>
                    <a:pt x="13356" y="2398"/>
                    <a:pt x="13360" y="2395"/>
                    <a:pt x="13364" y="2395"/>
                  </a:cubicBezTo>
                  <a:cubicBezTo>
                    <a:pt x="13369" y="2395"/>
                    <a:pt x="13372" y="2398"/>
                    <a:pt x="13372" y="2403"/>
                  </a:cubicBezTo>
                  <a:lnTo>
                    <a:pt x="13372" y="2403"/>
                  </a:lnTo>
                  <a:cubicBezTo>
                    <a:pt x="13372" y="2407"/>
                    <a:pt x="13369" y="2411"/>
                    <a:pt x="13364" y="2411"/>
                  </a:cubicBezTo>
                  <a:cubicBezTo>
                    <a:pt x="13360" y="2411"/>
                    <a:pt x="13356" y="2407"/>
                    <a:pt x="13356" y="2403"/>
                  </a:cubicBezTo>
                  <a:close/>
                  <a:moveTo>
                    <a:pt x="13356" y="2371"/>
                  </a:moveTo>
                  <a:lnTo>
                    <a:pt x="13356" y="2371"/>
                  </a:lnTo>
                  <a:cubicBezTo>
                    <a:pt x="13356" y="2366"/>
                    <a:pt x="13360" y="2363"/>
                    <a:pt x="13364" y="2363"/>
                  </a:cubicBezTo>
                  <a:cubicBezTo>
                    <a:pt x="13369" y="2363"/>
                    <a:pt x="13372" y="2366"/>
                    <a:pt x="13372" y="2371"/>
                  </a:cubicBezTo>
                  <a:lnTo>
                    <a:pt x="13372" y="2371"/>
                  </a:lnTo>
                  <a:cubicBezTo>
                    <a:pt x="13372" y="2375"/>
                    <a:pt x="13369" y="2379"/>
                    <a:pt x="13364" y="2379"/>
                  </a:cubicBezTo>
                  <a:cubicBezTo>
                    <a:pt x="13360" y="2379"/>
                    <a:pt x="13356" y="2375"/>
                    <a:pt x="13356" y="2371"/>
                  </a:cubicBezTo>
                  <a:close/>
                  <a:moveTo>
                    <a:pt x="13356" y="2339"/>
                  </a:moveTo>
                  <a:lnTo>
                    <a:pt x="13356" y="2339"/>
                  </a:lnTo>
                  <a:cubicBezTo>
                    <a:pt x="13356" y="2334"/>
                    <a:pt x="13360" y="2331"/>
                    <a:pt x="13364" y="2331"/>
                  </a:cubicBezTo>
                  <a:cubicBezTo>
                    <a:pt x="13369" y="2331"/>
                    <a:pt x="13372" y="2334"/>
                    <a:pt x="13372" y="2339"/>
                  </a:cubicBezTo>
                  <a:lnTo>
                    <a:pt x="13372" y="2339"/>
                  </a:lnTo>
                  <a:cubicBezTo>
                    <a:pt x="13372" y="2343"/>
                    <a:pt x="13369" y="2347"/>
                    <a:pt x="13364" y="2347"/>
                  </a:cubicBezTo>
                  <a:cubicBezTo>
                    <a:pt x="13360" y="2347"/>
                    <a:pt x="13356" y="2343"/>
                    <a:pt x="13356" y="2339"/>
                  </a:cubicBezTo>
                  <a:close/>
                  <a:moveTo>
                    <a:pt x="13356" y="2307"/>
                  </a:moveTo>
                  <a:lnTo>
                    <a:pt x="13356" y="2307"/>
                  </a:lnTo>
                  <a:cubicBezTo>
                    <a:pt x="13356" y="2302"/>
                    <a:pt x="13360" y="2299"/>
                    <a:pt x="13364" y="2299"/>
                  </a:cubicBezTo>
                  <a:cubicBezTo>
                    <a:pt x="13369" y="2299"/>
                    <a:pt x="13372" y="2302"/>
                    <a:pt x="13372" y="2307"/>
                  </a:cubicBezTo>
                  <a:lnTo>
                    <a:pt x="13372" y="2307"/>
                  </a:lnTo>
                  <a:cubicBezTo>
                    <a:pt x="13372" y="2311"/>
                    <a:pt x="13369" y="2315"/>
                    <a:pt x="13364" y="2315"/>
                  </a:cubicBezTo>
                  <a:cubicBezTo>
                    <a:pt x="13360" y="2315"/>
                    <a:pt x="13356" y="2311"/>
                    <a:pt x="13356" y="2307"/>
                  </a:cubicBezTo>
                  <a:close/>
                  <a:moveTo>
                    <a:pt x="13356" y="2275"/>
                  </a:moveTo>
                  <a:lnTo>
                    <a:pt x="13356" y="2275"/>
                  </a:lnTo>
                  <a:cubicBezTo>
                    <a:pt x="13356" y="2270"/>
                    <a:pt x="13360" y="2267"/>
                    <a:pt x="13364" y="2267"/>
                  </a:cubicBezTo>
                  <a:cubicBezTo>
                    <a:pt x="13369" y="2267"/>
                    <a:pt x="13372" y="2270"/>
                    <a:pt x="13372" y="2275"/>
                  </a:cubicBezTo>
                  <a:lnTo>
                    <a:pt x="13372" y="2275"/>
                  </a:lnTo>
                  <a:cubicBezTo>
                    <a:pt x="13372" y="2279"/>
                    <a:pt x="13369" y="2283"/>
                    <a:pt x="13364" y="2283"/>
                  </a:cubicBezTo>
                  <a:cubicBezTo>
                    <a:pt x="13360" y="2283"/>
                    <a:pt x="13356" y="2279"/>
                    <a:pt x="13356" y="2275"/>
                  </a:cubicBezTo>
                  <a:close/>
                  <a:moveTo>
                    <a:pt x="13356" y="2243"/>
                  </a:moveTo>
                  <a:lnTo>
                    <a:pt x="13356" y="2243"/>
                  </a:lnTo>
                  <a:cubicBezTo>
                    <a:pt x="13356" y="2238"/>
                    <a:pt x="13360" y="2235"/>
                    <a:pt x="13364" y="2235"/>
                  </a:cubicBezTo>
                  <a:cubicBezTo>
                    <a:pt x="13369" y="2235"/>
                    <a:pt x="13372" y="2238"/>
                    <a:pt x="13372" y="2243"/>
                  </a:cubicBezTo>
                  <a:lnTo>
                    <a:pt x="13372" y="2243"/>
                  </a:lnTo>
                  <a:cubicBezTo>
                    <a:pt x="13372" y="2247"/>
                    <a:pt x="13369" y="2251"/>
                    <a:pt x="13364" y="2251"/>
                  </a:cubicBezTo>
                  <a:cubicBezTo>
                    <a:pt x="13360" y="2251"/>
                    <a:pt x="13356" y="2247"/>
                    <a:pt x="13356" y="2243"/>
                  </a:cubicBezTo>
                  <a:close/>
                  <a:moveTo>
                    <a:pt x="13356" y="2211"/>
                  </a:moveTo>
                  <a:lnTo>
                    <a:pt x="13356" y="2211"/>
                  </a:lnTo>
                  <a:cubicBezTo>
                    <a:pt x="13356" y="2206"/>
                    <a:pt x="13360" y="2203"/>
                    <a:pt x="13364" y="2203"/>
                  </a:cubicBezTo>
                  <a:cubicBezTo>
                    <a:pt x="13369" y="2203"/>
                    <a:pt x="13372" y="2206"/>
                    <a:pt x="13372" y="2211"/>
                  </a:cubicBezTo>
                  <a:lnTo>
                    <a:pt x="13372" y="2211"/>
                  </a:lnTo>
                  <a:cubicBezTo>
                    <a:pt x="13372" y="2215"/>
                    <a:pt x="13369" y="2219"/>
                    <a:pt x="13364" y="2219"/>
                  </a:cubicBezTo>
                  <a:cubicBezTo>
                    <a:pt x="13360" y="2219"/>
                    <a:pt x="13356" y="2215"/>
                    <a:pt x="13356" y="2211"/>
                  </a:cubicBezTo>
                  <a:close/>
                  <a:moveTo>
                    <a:pt x="13356" y="2179"/>
                  </a:moveTo>
                  <a:lnTo>
                    <a:pt x="13356" y="2179"/>
                  </a:lnTo>
                  <a:cubicBezTo>
                    <a:pt x="13356" y="2174"/>
                    <a:pt x="13360" y="2171"/>
                    <a:pt x="13364" y="2171"/>
                  </a:cubicBezTo>
                  <a:cubicBezTo>
                    <a:pt x="13369" y="2171"/>
                    <a:pt x="13372" y="2174"/>
                    <a:pt x="13372" y="2179"/>
                  </a:cubicBezTo>
                  <a:lnTo>
                    <a:pt x="13372" y="2179"/>
                  </a:lnTo>
                  <a:cubicBezTo>
                    <a:pt x="13372" y="2183"/>
                    <a:pt x="13369" y="2187"/>
                    <a:pt x="13364" y="2187"/>
                  </a:cubicBezTo>
                  <a:cubicBezTo>
                    <a:pt x="13360" y="2187"/>
                    <a:pt x="13356" y="2183"/>
                    <a:pt x="13356" y="2179"/>
                  </a:cubicBezTo>
                  <a:close/>
                  <a:moveTo>
                    <a:pt x="13356" y="2147"/>
                  </a:moveTo>
                  <a:lnTo>
                    <a:pt x="13356" y="2147"/>
                  </a:lnTo>
                  <a:cubicBezTo>
                    <a:pt x="13356" y="2142"/>
                    <a:pt x="13360" y="2139"/>
                    <a:pt x="13364" y="2139"/>
                  </a:cubicBezTo>
                  <a:cubicBezTo>
                    <a:pt x="13369" y="2139"/>
                    <a:pt x="13372" y="2142"/>
                    <a:pt x="13372" y="2147"/>
                  </a:cubicBezTo>
                  <a:lnTo>
                    <a:pt x="13372" y="2147"/>
                  </a:lnTo>
                  <a:cubicBezTo>
                    <a:pt x="13372" y="2151"/>
                    <a:pt x="13369" y="2155"/>
                    <a:pt x="13364" y="2155"/>
                  </a:cubicBezTo>
                  <a:cubicBezTo>
                    <a:pt x="13360" y="2155"/>
                    <a:pt x="13356" y="2151"/>
                    <a:pt x="13356" y="2147"/>
                  </a:cubicBezTo>
                  <a:close/>
                  <a:moveTo>
                    <a:pt x="13356" y="2115"/>
                  </a:moveTo>
                  <a:lnTo>
                    <a:pt x="13356" y="2115"/>
                  </a:lnTo>
                  <a:cubicBezTo>
                    <a:pt x="13356" y="2110"/>
                    <a:pt x="13360" y="2107"/>
                    <a:pt x="13364" y="2107"/>
                  </a:cubicBezTo>
                  <a:cubicBezTo>
                    <a:pt x="13369" y="2107"/>
                    <a:pt x="13372" y="2110"/>
                    <a:pt x="13372" y="2115"/>
                  </a:cubicBezTo>
                  <a:lnTo>
                    <a:pt x="13372" y="2115"/>
                  </a:lnTo>
                  <a:cubicBezTo>
                    <a:pt x="13372" y="2119"/>
                    <a:pt x="13369" y="2123"/>
                    <a:pt x="13364" y="2123"/>
                  </a:cubicBezTo>
                  <a:cubicBezTo>
                    <a:pt x="13360" y="2123"/>
                    <a:pt x="13356" y="2119"/>
                    <a:pt x="13356" y="2115"/>
                  </a:cubicBezTo>
                  <a:close/>
                  <a:moveTo>
                    <a:pt x="13356" y="2083"/>
                  </a:moveTo>
                  <a:lnTo>
                    <a:pt x="13356" y="2083"/>
                  </a:lnTo>
                  <a:cubicBezTo>
                    <a:pt x="13356" y="2078"/>
                    <a:pt x="13360" y="2075"/>
                    <a:pt x="13364" y="2075"/>
                  </a:cubicBezTo>
                  <a:cubicBezTo>
                    <a:pt x="13369" y="2075"/>
                    <a:pt x="13372" y="2078"/>
                    <a:pt x="13372" y="2083"/>
                  </a:cubicBezTo>
                  <a:lnTo>
                    <a:pt x="13372" y="2083"/>
                  </a:lnTo>
                  <a:cubicBezTo>
                    <a:pt x="13372" y="2087"/>
                    <a:pt x="13369" y="2091"/>
                    <a:pt x="13364" y="2091"/>
                  </a:cubicBezTo>
                  <a:cubicBezTo>
                    <a:pt x="13360" y="2091"/>
                    <a:pt x="13356" y="2087"/>
                    <a:pt x="13356" y="2083"/>
                  </a:cubicBezTo>
                  <a:close/>
                  <a:moveTo>
                    <a:pt x="13356" y="2051"/>
                  </a:moveTo>
                  <a:lnTo>
                    <a:pt x="13356" y="2051"/>
                  </a:lnTo>
                  <a:cubicBezTo>
                    <a:pt x="13356" y="2046"/>
                    <a:pt x="13360" y="2043"/>
                    <a:pt x="13364" y="2043"/>
                  </a:cubicBezTo>
                  <a:cubicBezTo>
                    <a:pt x="13369" y="2043"/>
                    <a:pt x="13372" y="2046"/>
                    <a:pt x="13372" y="2051"/>
                  </a:cubicBezTo>
                  <a:lnTo>
                    <a:pt x="13372" y="2051"/>
                  </a:lnTo>
                  <a:cubicBezTo>
                    <a:pt x="13372" y="2055"/>
                    <a:pt x="13369" y="2059"/>
                    <a:pt x="13364" y="2059"/>
                  </a:cubicBezTo>
                  <a:cubicBezTo>
                    <a:pt x="13360" y="2059"/>
                    <a:pt x="13356" y="2055"/>
                    <a:pt x="13356" y="2051"/>
                  </a:cubicBezTo>
                  <a:close/>
                  <a:moveTo>
                    <a:pt x="13356" y="2019"/>
                  </a:moveTo>
                  <a:lnTo>
                    <a:pt x="13356" y="2019"/>
                  </a:lnTo>
                  <a:cubicBezTo>
                    <a:pt x="13356" y="2014"/>
                    <a:pt x="13360" y="2011"/>
                    <a:pt x="13364" y="2011"/>
                  </a:cubicBezTo>
                  <a:cubicBezTo>
                    <a:pt x="13369" y="2011"/>
                    <a:pt x="13372" y="2014"/>
                    <a:pt x="13372" y="2019"/>
                  </a:cubicBezTo>
                  <a:lnTo>
                    <a:pt x="13372" y="2019"/>
                  </a:lnTo>
                  <a:cubicBezTo>
                    <a:pt x="13372" y="2023"/>
                    <a:pt x="13369" y="2027"/>
                    <a:pt x="13364" y="2027"/>
                  </a:cubicBezTo>
                  <a:cubicBezTo>
                    <a:pt x="13360" y="2027"/>
                    <a:pt x="13356" y="2023"/>
                    <a:pt x="13356" y="2019"/>
                  </a:cubicBezTo>
                  <a:close/>
                  <a:moveTo>
                    <a:pt x="13356" y="1987"/>
                  </a:moveTo>
                  <a:lnTo>
                    <a:pt x="13356" y="1987"/>
                  </a:lnTo>
                  <a:cubicBezTo>
                    <a:pt x="13356" y="1982"/>
                    <a:pt x="13360" y="1979"/>
                    <a:pt x="13364" y="1979"/>
                  </a:cubicBezTo>
                  <a:cubicBezTo>
                    <a:pt x="13369" y="1979"/>
                    <a:pt x="13372" y="1982"/>
                    <a:pt x="13372" y="1987"/>
                  </a:cubicBezTo>
                  <a:lnTo>
                    <a:pt x="13372" y="1987"/>
                  </a:lnTo>
                  <a:cubicBezTo>
                    <a:pt x="13372" y="1991"/>
                    <a:pt x="13369" y="1995"/>
                    <a:pt x="13364" y="1995"/>
                  </a:cubicBezTo>
                  <a:cubicBezTo>
                    <a:pt x="13360" y="1995"/>
                    <a:pt x="13356" y="1991"/>
                    <a:pt x="13356" y="1987"/>
                  </a:cubicBezTo>
                  <a:close/>
                  <a:moveTo>
                    <a:pt x="13356" y="1955"/>
                  </a:moveTo>
                  <a:lnTo>
                    <a:pt x="13356" y="1955"/>
                  </a:lnTo>
                  <a:cubicBezTo>
                    <a:pt x="13356" y="1950"/>
                    <a:pt x="13360" y="1947"/>
                    <a:pt x="13364" y="1947"/>
                  </a:cubicBezTo>
                  <a:cubicBezTo>
                    <a:pt x="13369" y="1947"/>
                    <a:pt x="13372" y="1950"/>
                    <a:pt x="13372" y="1955"/>
                  </a:cubicBezTo>
                  <a:lnTo>
                    <a:pt x="13372" y="1955"/>
                  </a:lnTo>
                  <a:cubicBezTo>
                    <a:pt x="13372" y="1959"/>
                    <a:pt x="13369" y="1963"/>
                    <a:pt x="13364" y="1963"/>
                  </a:cubicBezTo>
                  <a:cubicBezTo>
                    <a:pt x="13360" y="1963"/>
                    <a:pt x="13356" y="1959"/>
                    <a:pt x="13356" y="1955"/>
                  </a:cubicBezTo>
                  <a:close/>
                  <a:moveTo>
                    <a:pt x="13356" y="1923"/>
                  </a:moveTo>
                  <a:lnTo>
                    <a:pt x="13356" y="1923"/>
                  </a:lnTo>
                  <a:cubicBezTo>
                    <a:pt x="13356" y="1918"/>
                    <a:pt x="13360" y="1915"/>
                    <a:pt x="13364" y="1915"/>
                  </a:cubicBezTo>
                  <a:cubicBezTo>
                    <a:pt x="13369" y="1915"/>
                    <a:pt x="13372" y="1918"/>
                    <a:pt x="13372" y="1923"/>
                  </a:cubicBezTo>
                  <a:lnTo>
                    <a:pt x="13372" y="1923"/>
                  </a:lnTo>
                  <a:cubicBezTo>
                    <a:pt x="13372" y="1927"/>
                    <a:pt x="13369" y="1931"/>
                    <a:pt x="13364" y="1931"/>
                  </a:cubicBezTo>
                  <a:cubicBezTo>
                    <a:pt x="13360" y="1931"/>
                    <a:pt x="13356" y="1927"/>
                    <a:pt x="13356" y="1923"/>
                  </a:cubicBezTo>
                  <a:close/>
                  <a:moveTo>
                    <a:pt x="13356" y="1891"/>
                  </a:moveTo>
                  <a:lnTo>
                    <a:pt x="13356" y="1891"/>
                  </a:lnTo>
                  <a:cubicBezTo>
                    <a:pt x="13356" y="1886"/>
                    <a:pt x="13360" y="1883"/>
                    <a:pt x="13364" y="1883"/>
                  </a:cubicBezTo>
                  <a:cubicBezTo>
                    <a:pt x="13369" y="1883"/>
                    <a:pt x="13372" y="1886"/>
                    <a:pt x="13372" y="1891"/>
                  </a:cubicBezTo>
                  <a:lnTo>
                    <a:pt x="13372" y="1891"/>
                  </a:lnTo>
                  <a:cubicBezTo>
                    <a:pt x="13372" y="1895"/>
                    <a:pt x="13369" y="1899"/>
                    <a:pt x="13364" y="1899"/>
                  </a:cubicBezTo>
                  <a:cubicBezTo>
                    <a:pt x="13360" y="1899"/>
                    <a:pt x="13356" y="1895"/>
                    <a:pt x="13356" y="1891"/>
                  </a:cubicBezTo>
                  <a:close/>
                  <a:moveTo>
                    <a:pt x="13356" y="1859"/>
                  </a:moveTo>
                  <a:lnTo>
                    <a:pt x="13356" y="1859"/>
                  </a:lnTo>
                  <a:cubicBezTo>
                    <a:pt x="13356" y="1854"/>
                    <a:pt x="13360" y="1851"/>
                    <a:pt x="13364" y="1851"/>
                  </a:cubicBezTo>
                  <a:cubicBezTo>
                    <a:pt x="13369" y="1851"/>
                    <a:pt x="13372" y="1854"/>
                    <a:pt x="13372" y="1859"/>
                  </a:cubicBezTo>
                  <a:lnTo>
                    <a:pt x="13372" y="1859"/>
                  </a:lnTo>
                  <a:cubicBezTo>
                    <a:pt x="13372" y="1863"/>
                    <a:pt x="13369" y="1867"/>
                    <a:pt x="13364" y="1867"/>
                  </a:cubicBezTo>
                  <a:cubicBezTo>
                    <a:pt x="13360" y="1867"/>
                    <a:pt x="13356" y="1863"/>
                    <a:pt x="13356" y="1859"/>
                  </a:cubicBezTo>
                  <a:close/>
                  <a:moveTo>
                    <a:pt x="13356" y="1827"/>
                  </a:moveTo>
                  <a:lnTo>
                    <a:pt x="13356" y="1827"/>
                  </a:lnTo>
                  <a:cubicBezTo>
                    <a:pt x="13356" y="1822"/>
                    <a:pt x="13360" y="1819"/>
                    <a:pt x="13364" y="1819"/>
                  </a:cubicBezTo>
                  <a:cubicBezTo>
                    <a:pt x="13369" y="1819"/>
                    <a:pt x="13372" y="1822"/>
                    <a:pt x="13372" y="1827"/>
                  </a:cubicBezTo>
                  <a:lnTo>
                    <a:pt x="13372" y="1827"/>
                  </a:lnTo>
                  <a:cubicBezTo>
                    <a:pt x="13372" y="1831"/>
                    <a:pt x="13369" y="1835"/>
                    <a:pt x="13364" y="1835"/>
                  </a:cubicBezTo>
                  <a:cubicBezTo>
                    <a:pt x="13360" y="1835"/>
                    <a:pt x="13356" y="1831"/>
                    <a:pt x="13356" y="1827"/>
                  </a:cubicBezTo>
                  <a:close/>
                  <a:moveTo>
                    <a:pt x="13356" y="1795"/>
                  </a:moveTo>
                  <a:lnTo>
                    <a:pt x="13356" y="1795"/>
                  </a:lnTo>
                  <a:cubicBezTo>
                    <a:pt x="13356" y="1790"/>
                    <a:pt x="13360" y="1787"/>
                    <a:pt x="13364" y="1787"/>
                  </a:cubicBezTo>
                  <a:cubicBezTo>
                    <a:pt x="13369" y="1787"/>
                    <a:pt x="13372" y="1790"/>
                    <a:pt x="13372" y="1795"/>
                  </a:cubicBezTo>
                  <a:lnTo>
                    <a:pt x="13372" y="1795"/>
                  </a:lnTo>
                  <a:cubicBezTo>
                    <a:pt x="13372" y="1799"/>
                    <a:pt x="13369" y="1803"/>
                    <a:pt x="13364" y="1803"/>
                  </a:cubicBezTo>
                  <a:cubicBezTo>
                    <a:pt x="13360" y="1803"/>
                    <a:pt x="13356" y="1799"/>
                    <a:pt x="13356" y="1795"/>
                  </a:cubicBezTo>
                  <a:close/>
                  <a:moveTo>
                    <a:pt x="13356" y="1763"/>
                  </a:moveTo>
                  <a:lnTo>
                    <a:pt x="13356" y="1763"/>
                  </a:lnTo>
                  <a:cubicBezTo>
                    <a:pt x="13356" y="1758"/>
                    <a:pt x="13360" y="1755"/>
                    <a:pt x="13364" y="1755"/>
                  </a:cubicBezTo>
                  <a:cubicBezTo>
                    <a:pt x="13369" y="1755"/>
                    <a:pt x="13372" y="1758"/>
                    <a:pt x="13372" y="1763"/>
                  </a:cubicBezTo>
                  <a:lnTo>
                    <a:pt x="13372" y="1763"/>
                  </a:lnTo>
                  <a:cubicBezTo>
                    <a:pt x="13372" y="1767"/>
                    <a:pt x="13369" y="1771"/>
                    <a:pt x="13364" y="1771"/>
                  </a:cubicBezTo>
                  <a:cubicBezTo>
                    <a:pt x="13360" y="1771"/>
                    <a:pt x="13356" y="1767"/>
                    <a:pt x="13356" y="1763"/>
                  </a:cubicBezTo>
                  <a:close/>
                  <a:moveTo>
                    <a:pt x="13356" y="1731"/>
                  </a:moveTo>
                  <a:lnTo>
                    <a:pt x="13356" y="1731"/>
                  </a:lnTo>
                  <a:cubicBezTo>
                    <a:pt x="13356" y="1726"/>
                    <a:pt x="13360" y="1723"/>
                    <a:pt x="13364" y="1723"/>
                  </a:cubicBezTo>
                  <a:cubicBezTo>
                    <a:pt x="13369" y="1723"/>
                    <a:pt x="13372" y="1726"/>
                    <a:pt x="13372" y="1731"/>
                  </a:cubicBezTo>
                  <a:lnTo>
                    <a:pt x="13372" y="1731"/>
                  </a:lnTo>
                  <a:cubicBezTo>
                    <a:pt x="13372" y="1735"/>
                    <a:pt x="13369" y="1739"/>
                    <a:pt x="13364" y="1739"/>
                  </a:cubicBezTo>
                  <a:cubicBezTo>
                    <a:pt x="13360" y="1739"/>
                    <a:pt x="13356" y="1735"/>
                    <a:pt x="13356" y="1731"/>
                  </a:cubicBezTo>
                  <a:close/>
                  <a:moveTo>
                    <a:pt x="13356" y="1699"/>
                  </a:moveTo>
                  <a:lnTo>
                    <a:pt x="13356" y="1699"/>
                  </a:lnTo>
                  <a:cubicBezTo>
                    <a:pt x="13356" y="1694"/>
                    <a:pt x="13360" y="1691"/>
                    <a:pt x="13364" y="1691"/>
                  </a:cubicBezTo>
                  <a:cubicBezTo>
                    <a:pt x="13369" y="1691"/>
                    <a:pt x="13372" y="1694"/>
                    <a:pt x="13372" y="1699"/>
                  </a:cubicBezTo>
                  <a:lnTo>
                    <a:pt x="13372" y="1699"/>
                  </a:lnTo>
                  <a:cubicBezTo>
                    <a:pt x="13372" y="1703"/>
                    <a:pt x="13369" y="1707"/>
                    <a:pt x="13364" y="1707"/>
                  </a:cubicBezTo>
                  <a:cubicBezTo>
                    <a:pt x="13360" y="1707"/>
                    <a:pt x="13356" y="1703"/>
                    <a:pt x="13356" y="1699"/>
                  </a:cubicBezTo>
                  <a:close/>
                  <a:moveTo>
                    <a:pt x="13356" y="1667"/>
                  </a:moveTo>
                  <a:lnTo>
                    <a:pt x="13356" y="1666"/>
                  </a:lnTo>
                  <a:cubicBezTo>
                    <a:pt x="13356" y="1662"/>
                    <a:pt x="13360" y="1658"/>
                    <a:pt x="13364" y="1658"/>
                  </a:cubicBezTo>
                  <a:cubicBezTo>
                    <a:pt x="13369" y="1658"/>
                    <a:pt x="13372" y="1662"/>
                    <a:pt x="13372" y="1666"/>
                  </a:cubicBezTo>
                  <a:lnTo>
                    <a:pt x="13372" y="1667"/>
                  </a:lnTo>
                  <a:cubicBezTo>
                    <a:pt x="13372" y="1671"/>
                    <a:pt x="13369" y="1675"/>
                    <a:pt x="13364" y="1675"/>
                  </a:cubicBezTo>
                  <a:cubicBezTo>
                    <a:pt x="13360" y="1675"/>
                    <a:pt x="13356" y="1671"/>
                    <a:pt x="13356" y="1667"/>
                  </a:cubicBezTo>
                  <a:close/>
                  <a:moveTo>
                    <a:pt x="13356" y="1634"/>
                  </a:moveTo>
                  <a:lnTo>
                    <a:pt x="13356" y="1634"/>
                  </a:lnTo>
                  <a:cubicBezTo>
                    <a:pt x="13356" y="1630"/>
                    <a:pt x="13360" y="1626"/>
                    <a:pt x="13364" y="1626"/>
                  </a:cubicBezTo>
                  <a:cubicBezTo>
                    <a:pt x="13369" y="1626"/>
                    <a:pt x="13372" y="1630"/>
                    <a:pt x="13372" y="1634"/>
                  </a:cubicBezTo>
                  <a:lnTo>
                    <a:pt x="13372" y="1634"/>
                  </a:lnTo>
                  <a:cubicBezTo>
                    <a:pt x="13372" y="1639"/>
                    <a:pt x="13369" y="1642"/>
                    <a:pt x="13364" y="1642"/>
                  </a:cubicBezTo>
                  <a:cubicBezTo>
                    <a:pt x="13360" y="1642"/>
                    <a:pt x="13356" y="1639"/>
                    <a:pt x="13356" y="1634"/>
                  </a:cubicBezTo>
                  <a:close/>
                  <a:moveTo>
                    <a:pt x="13356" y="1602"/>
                  </a:moveTo>
                  <a:lnTo>
                    <a:pt x="13356" y="1602"/>
                  </a:lnTo>
                  <a:cubicBezTo>
                    <a:pt x="13356" y="1598"/>
                    <a:pt x="13360" y="1594"/>
                    <a:pt x="13364" y="1594"/>
                  </a:cubicBezTo>
                  <a:cubicBezTo>
                    <a:pt x="13369" y="1594"/>
                    <a:pt x="13372" y="1598"/>
                    <a:pt x="13372" y="1602"/>
                  </a:cubicBezTo>
                  <a:lnTo>
                    <a:pt x="13372" y="1602"/>
                  </a:lnTo>
                  <a:cubicBezTo>
                    <a:pt x="13372" y="1607"/>
                    <a:pt x="13369" y="1610"/>
                    <a:pt x="13364" y="1610"/>
                  </a:cubicBezTo>
                  <a:cubicBezTo>
                    <a:pt x="13360" y="1610"/>
                    <a:pt x="13356" y="1607"/>
                    <a:pt x="13356" y="1602"/>
                  </a:cubicBezTo>
                  <a:close/>
                  <a:moveTo>
                    <a:pt x="13356" y="1570"/>
                  </a:moveTo>
                  <a:lnTo>
                    <a:pt x="13356" y="1570"/>
                  </a:lnTo>
                  <a:cubicBezTo>
                    <a:pt x="13356" y="1566"/>
                    <a:pt x="13360" y="1562"/>
                    <a:pt x="13364" y="1562"/>
                  </a:cubicBezTo>
                  <a:cubicBezTo>
                    <a:pt x="13369" y="1562"/>
                    <a:pt x="13372" y="1566"/>
                    <a:pt x="13372" y="1570"/>
                  </a:cubicBezTo>
                  <a:lnTo>
                    <a:pt x="13372" y="1570"/>
                  </a:lnTo>
                  <a:cubicBezTo>
                    <a:pt x="13372" y="1575"/>
                    <a:pt x="13369" y="1578"/>
                    <a:pt x="13364" y="1578"/>
                  </a:cubicBezTo>
                  <a:cubicBezTo>
                    <a:pt x="13360" y="1578"/>
                    <a:pt x="13356" y="1575"/>
                    <a:pt x="13356" y="1570"/>
                  </a:cubicBezTo>
                  <a:close/>
                  <a:moveTo>
                    <a:pt x="13356" y="1538"/>
                  </a:moveTo>
                  <a:lnTo>
                    <a:pt x="13356" y="1538"/>
                  </a:lnTo>
                  <a:cubicBezTo>
                    <a:pt x="13356" y="1534"/>
                    <a:pt x="13360" y="1530"/>
                    <a:pt x="13364" y="1530"/>
                  </a:cubicBezTo>
                  <a:cubicBezTo>
                    <a:pt x="13369" y="1530"/>
                    <a:pt x="13372" y="1534"/>
                    <a:pt x="13372" y="1538"/>
                  </a:cubicBezTo>
                  <a:lnTo>
                    <a:pt x="13372" y="1538"/>
                  </a:lnTo>
                  <a:cubicBezTo>
                    <a:pt x="13372" y="1543"/>
                    <a:pt x="13369" y="1546"/>
                    <a:pt x="13364" y="1546"/>
                  </a:cubicBezTo>
                  <a:cubicBezTo>
                    <a:pt x="13360" y="1546"/>
                    <a:pt x="13356" y="1543"/>
                    <a:pt x="13356" y="1538"/>
                  </a:cubicBezTo>
                  <a:close/>
                  <a:moveTo>
                    <a:pt x="13356" y="1506"/>
                  </a:moveTo>
                  <a:lnTo>
                    <a:pt x="13356" y="1506"/>
                  </a:lnTo>
                  <a:cubicBezTo>
                    <a:pt x="13356" y="1502"/>
                    <a:pt x="13360" y="1498"/>
                    <a:pt x="13364" y="1498"/>
                  </a:cubicBezTo>
                  <a:cubicBezTo>
                    <a:pt x="13369" y="1498"/>
                    <a:pt x="13372" y="1502"/>
                    <a:pt x="13372" y="1506"/>
                  </a:cubicBezTo>
                  <a:lnTo>
                    <a:pt x="13372" y="1506"/>
                  </a:lnTo>
                  <a:cubicBezTo>
                    <a:pt x="13372" y="1511"/>
                    <a:pt x="13369" y="1514"/>
                    <a:pt x="13364" y="1514"/>
                  </a:cubicBezTo>
                  <a:cubicBezTo>
                    <a:pt x="13360" y="1514"/>
                    <a:pt x="13356" y="1511"/>
                    <a:pt x="13356" y="1506"/>
                  </a:cubicBezTo>
                  <a:close/>
                  <a:moveTo>
                    <a:pt x="13356" y="1474"/>
                  </a:moveTo>
                  <a:lnTo>
                    <a:pt x="13356" y="1474"/>
                  </a:lnTo>
                  <a:cubicBezTo>
                    <a:pt x="13356" y="1470"/>
                    <a:pt x="13360" y="1466"/>
                    <a:pt x="13364" y="1466"/>
                  </a:cubicBezTo>
                  <a:cubicBezTo>
                    <a:pt x="13369" y="1466"/>
                    <a:pt x="13372" y="1470"/>
                    <a:pt x="13372" y="1474"/>
                  </a:cubicBezTo>
                  <a:lnTo>
                    <a:pt x="13372" y="1474"/>
                  </a:lnTo>
                  <a:cubicBezTo>
                    <a:pt x="13372" y="1479"/>
                    <a:pt x="13369" y="1482"/>
                    <a:pt x="13364" y="1482"/>
                  </a:cubicBezTo>
                  <a:cubicBezTo>
                    <a:pt x="13360" y="1482"/>
                    <a:pt x="13356" y="1479"/>
                    <a:pt x="13356" y="1474"/>
                  </a:cubicBezTo>
                  <a:close/>
                  <a:moveTo>
                    <a:pt x="13356" y="1442"/>
                  </a:moveTo>
                  <a:lnTo>
                    <a:pt x="13356" y="1442"/>
                  </a:lnTo>
                  <a:cubicBezTo>
                    <a:pt x="13356" y="1438"/>
                    <a:pt x="13360" y="1434"/>
                    <a:pt x="13364" y="1434"/>
                  </a:cubicBezTo>
                  <a:cubicBezTo>
                    <a:pt x="13369" y="1434"/>
                    <a:pt x="13372" y="1438"/>
                    <a:pt x="13372" y="1442"/>
                  </a:cubicBezTo>
                  <a:lnTo>
                    <a:pt x="13372" y="1442"/>
                  </a:lnTo>
                  <a:cubicBezTo>
                    <a:pt x="13372" y="1447"/>
                    <a:pt x="13369" y="1450"/>
                    <a:pt x="13364" y="1450"/>
                  </a:cubicBezTo>
                  <a:cubicBezTo>
                    <a:pt x="13360" y="1450"/>
                    <a:pt x="13356" y="1447"/>
                    <a:pt x="13356" y="1442"/>
                  </a:cubicBezTo>
                  <a:close/>
                  <a:moveTo>
                    <a:pt x="13356" y="1410"/>
                  </a:moveTo>
                  <a:lnTo>
                    <a:pt x="13356" y="1410"/>
                  </a:lnTo>
                  <a:cubicBezTo>
                    <a:pt x="13356" y="1406"/>
                    <a:pt x="13360" y="1402"/>
                    <a:pt x="13364" y="1402"/>
                  </a:cubicBezTo>
                  <a:cubicBezTo>
                    <a:pt x="13369" y="1402"/>
                    <a:pt x="13372" y="1406"/>
                    <a:pt x="13372" y="1410"/>
                  </a:cubicBezTo>
                  <a:lnTo>
                    <a:pt x="13372" y="1410"/>
                  </a:lnTo>
                  <a:cubicBezTo>
                    <a:pt x="13372" y="1415"/>
                    <a:pt x="13369" y="1418"/>
                    <a:pt x="13364" y="1418"/>
                  </a:cubicBezTo>
                  <a:cubicBezTo>
                    <a:pt x="13360" y="1418"/>
                    <a:pt x="13356" y="1415"/>
                    <a:pt x="13356" y="1410"/>
                  </a:cubicBezTo>
                  <a:close/>
                  <a:moveTo>
                    <a:pt x="13356" y="1378"/>
                  </a:moveTo>
                  <a:lnTo>
                    <a:pt x="13356" y="1378"/>
                  </a:lnTo>
                  <a:cubicBezTo>
                    <a:pt x="13356" y="1374"/>
                    <a:pt x="13360" y="1370"/>
                    <a:pt x="13364" y="1370"/>
                  </a:cubicBezTo>
                  <a:cubicBezTo>
                    <a:pt x="13369" y="1370"/>
                    <a:pt x="13372" y="1374"/>
                    <a:pt x="13372" y="1378"/>
                  </a:cubicBezTo>
                  <a:lnTo>
                    <a:pt x="13372" y="1378"/>
                  </a:lnTo>
                  <a:cubicBezTo>
                    <a:pt x="13372" y="1383"/>
                    <a:pt x="13369" y="1386"/>
                    <a:pt x="13364" y="1386"/>
                  </a:cubicBezTo>
                  <a:cubicBezTo>
                    <a:pt x="13360" y="1386"/>
                    <a:pt x="13356" y="1383"/>
                    <a:pt x="13356" y="1378"/>
                  </a:cubicBezTo>
                  <a:close/>
                  <a:moveTo>
                    <a:pt x="13356" y="1346"/>
                  </a:moveTo>
                  <a:lnTo>
                    <a:pt x="13356" y="1346"/>
                  </a:lnTo>
                  <a:cubicBezTo>
                    <a:pt x="13356" y="1342"/>
                    <a:pt x="13360" y="1338"/>
                    <a:pt x="13364" y="1338"/>
                  </a:cubicBezTo>
                  <a:cubicBezTo>
                    <a:pt x="13369" y="1338"/>
                    <a:pt x="13372" y="1342"/>
                    <a:pt x="13372" y="1346"/>
                  </a:cubicBezTo>
                  <a:lnTo>
                    <a:pt x="13372" y="1346"/>
                  </a:lnTo>
                  <a:cubicBezTo>
                    <a:pt x="13372" y="1351"/>
                    <a:pt x="13369" y="1354"/>
                    <a:pt x="13364" y="1354"/>
                  </a:cubicBezTo>
                  <a:cubicBezTo>
                    <a:pt x="13360" y="1354"/>
                    <a:pt x="13356" y="1351"/>
                    <a:pt x="13356" y="1346"/>
                  </a:cubicBezTo>
                  <a:close/>
                  <a:moveTo>
                    <a:pt x="13356" y="1314"/>
                  </a:moveTo>
                  <a:lnTo>
                    <a:pt x="13356" y="1314"/>
                  </a:lnTo>
                  <a:cubicBezTo>
                    <a:pt x="13356" y="1310"/>
                    <a:pt x="13360" y="1306"/>
                    <a:pt x="13364" y="1306"/>
                  </a:cubicBezTo>
                  <a:cubicBezTo>
                    <a:pt x="13369" y="1306"/>
                    <a:pt x="13372" y="1310"/>
                    <a:pt x="13372" y="1314"/>
                  </a:cubicBezTo>
                  <a:lnTo>
                    <a:pt x="13372" y="1314"/>
                  </a:lnTo>
                  <a:cubicBezTo>
                    <a:pt x="13372" y="1319"/>
                    <a:pt x="13369" y="1322"/>
                    <a:pt x="13364" y="1322"/>
                  </a:cubicBezTo>
                  <a:cubicBezTo>
                    <a:pt x="13360" y="1322"/>
                    <a:pt x="13356" y="1319"/>
                    <a:pt x="13356" y="1314"/>
                  </a:cubicBezTo>
                  <a:close/>
                  <a:moveTo>
                    <a:pt x="13356" y="1282"/>
                  </a:moveTo>
                  <a:lnTo>
                    <a:pt x="13356" y="1282"/>
                  </a:lnTo>
                  <a:cubicBezTo>
                    <a:pt x="13356" y="1278"/>
                    <a:pt x="13360" y="1274"/>
                    <a:pt x="13364" y="1274"/>
                  </a:cubicBezTo>
                  <a:cubicBezTo>
                    <a:pt x="13369" y="1274"/>
                    <a:pt x="13372" y="1278"/>
                    <a:pt x="13372" y="1282"/>
                  </a:cubicBezTo>
                  <a:lnTo>
                    <a:pt x="13372" y="1282"/>
                  </a:lnTo>
                  <a:cubicBezTo>
                    <a:pt x="13372" y="1287"/>
                    <a:pt x="13369" y="1290"/>
                    <a:pt x="13364" y="1290"/>
                  </a:cubicBezTo>
                  <a:cubicBezTo>
                    <a:pt x="13360" y="1290"/>
                    <a:pt x="13356" y="1287"/>
                    <a:pt x="13356" y="1282"/>
                  </a:cubicBezTo>
                  <a:close/>
                  <a:moveTo>
                    <a:pt x="13356" y="1250"/>
                  </a:moveTo>
                  <a:lnTo>
                    <a:pt x="13356" y="1250"/>
                  </a:lnTo>
                  <a:cubicBezTo>
                    <a:pt x="13356" y="1246"/>
                    <a:pt x="13360" y="1242"/>
                    <a:pt x="13364" y="1242"/>
                  </a:cubicBezTo>
                  <a:cubicBezTo>
                    <a:pt x="13369" y="1242"/>
                    <a:pt x="13372" y="1246"/>
                    <a:pt x="13372" y="1250"/>
                  </a:cubicBezTo>
                  <a:lnTo>
                    <a:pt x="13372" y="1250"/>
                  </a:lnTo>
                  <a:cubicBezTo>
                    <a:pt x="13372" y="1255"/>
                    <a:pt x="13369" y="1258"/>
                    <a:pt x="13364" y="1258"/>
                  </a:cubicBezTo>
                  <a:cubicBezTo>
                    <a:pt x="13360" y="1258"/>
                    <a:pt x="13356" y="1255"/>
                    <a:pt x="13356" y="1250"/>
                  </a:cubicBezTo>
                  <a:close/>
                  <a:moveTo>
                    <a:pt x="13356" y="1218"/>
                  </a:moveTo>
                  <a:lnTo>
                    <a:pt x="13356" y="1218"/>
                  </a:lnTo>
                  <a:cubicBezTo>
                    <a:pt x="13356" y="1214"/>
                    <a:pt x="13360" y="1210"/>
                    <a:pt x="13364" y="1210"/>
                  </a:cubicBezTo>
                  <a:cubicBezTo>
                    <a:pt x="13369" y="1210"/>
                    <a:pt x="13372" y="1214"/>
                    <a:pt x="13372" y="1218"/>
                  </a:cubicBezTo>
                  <a:lnTo>
                    <a:pt x="13372" y="1218"/>
                  </a:lnTo>
                  <a:cubicBezTo>
                    <a:pt x="13372" y="1223"/>
                    <a:pt x="13369" y="1226"/>
                    <a:pt x="13364" y="1226"/>
                  </a:cubicBezTo>
                  <a:cubicBezTo>
                    <a:pt x="13360" y="1226"/>
                    <a:pt x="13356" y="1223"/>
                    <a:pt x="13356" y="1218"/>
                  </a:cubicBezTo>
                  <a:close/>
                  <a:moveTo>
                    <a:pt x="13356" y="1186"/>
                  </a:moveTo>
                  <a:lnTo>
                    <a:pt x="13356" y="1186"/>
                  </a:lnTo>
                  <a:cubicBezTo>
                    <a:pt x="13356" y="1182"/>
                    <a:pt x="13360" y="1178"/>
                    <a:pt x="13364" y="1178"/>
                  </a:cubicBezTo>
                  <a:cubicBezTo>
                    <a:pt x="13369" y="1178"/>
                    <a:pt x="13372" y="1182"/>
                    <a:pt x="13372" y="1186"/>
                  </a:cubicBezTo>
                  <a:lnTo>
                    <a:pt x="13372" y="1186"/>
                  </a:lnTo>
                  <a:cubicBezTo>
                    <a:pt x="13372" y="1191"/>
                    <a:pt x="13369" y="1194"/>
                    <a:pt x="13364" y="1194"/>
                  </a:cubicBezTo>
                  <a:cubicBezTo>
                    <a:pt x="13360" y="1194"/>
                    <a:pt x="13356" y="1191"/>
                    <a:pt x="13356" y="1186"/>
                  </a:cubicBezTo>
                  <a:close/>
                  <a:moveTo>
                    <a:pt x="13356" y="1154"/>
                  </a:moveTo>
                  <a:lnTo>
                    <a:pt x="13356" y="1154"/>
                  </a:lnTo>
                  <a:cubicBezTo>
                    <a:pt x="13356" y="1150"/>
                    <a:pt x="13360" y="1146"/>
                    <a:pt x="13364" y="1146"/>
                  </a:cubicBezTo>
                  <a:cubicBezTo>
                    <a:pt x="13369" y="1146"/>
                    <a:pt x="13372" y="1150"/>
                    <a:pt x="13372" y="1154"/>
                  </a:cubicBezTo>
                  <a:lnTo>
                    <a:pt x="13372" y="1154"/>
                  </a:lnTo>
                  <a:cubicBezTo>
                    <a:pt x="13372" y="1159"/>
                    <a:pt x="13369" y="1162"/>
                    <a:pt x="13364" y="1162"/>
                  </a:cubicBezTo>
                  <a:cubicBezTo>
                    <a:pt x="13360" y="1162"/>
                    <a:pt x="13356" y="1159"/>
                    <a:pt x="13356" y="1154"/>
                  </a:cubicBezTo>
                  <a:close/>
                  <a:moveTo>
                    <a:pt x="13356" y="1122"/>
                  </a:moveTo>
                  <a:lnTo>
                    <a:pt x="13356" y="1122"/>
                  </a:lnTo>
                  <a:cubicBezTo>
                    <a:pt x="13356" y="1118"/>
                    <a:pt x="13360" y="1114"/>
                    <a:pt x="13364" y="1114"/>
                  </a:cubicBezTo>
                  <a:cubicBezTo>
                    <a:pt x="13369" y="1114"/>
                    <a:pt x="13372" y="1118"/>
                    <a:pt x="13372" y="1122"/>
                  </a:cubicBezTo>
                  <a:lnTo>
                    <a:pt x="13372" y="1122"/>
                  </a:lnTo>
                  <a:cubicBezTo>
                    <a:pt x="13372" y="1127"/>
                    <a:pt x="13369" y="1130"/>
                    <a:pt x="13364" y="1130"/>
                  </a:cubicBezTo>
                  <a:cubicBezTo>
                    <a:pt x="13360" y="1130"/>
                    <a:pt x="13356" y="1127"/>
                    <a:pt x="13356" y="1122"/>
                  </a:cubicBezTo>
                  <a:close/>
                  <a:moveTo>
                    <a:pt x="13356" y="1090"/>
                  </a:moveTo>
                  <a:lnTo>
                    <a:pt x="13356" y="1090"/>
                  </a:lnTo>
                  <a:cubicBezTo>
                    <a:pt x="13356" y="1086"/>
                    <a:pt x="13360" y="1082"/>
                    <a:pt x="13364" y="1082"/>
                  </a:cubicBezTo>
                  <a:cubicBezTo>
                    <a:pt x="13369" y="1082"/>
                    <a:pt x="13372" y="1086"/>
                    <a:pt x="13372" y="1090"/>
                  </a:cubicBezTo>
                  <a:lnTo>
                    <a:pt x="13372" y="1090"/>
                  </a:lnTo>
                  <a:cubicBezTo>
                    <a:pt x="13372" y="1095"/>
                    <a:pt x="13369" y="1098"/>
                    <a:pt x="13364" y="1098"/>
                  </a:cubicBezTo>
                  <a:cubicBezTo>
                    <a:pt x="13360" y="1098"/>
                    <a:pt x="13356" y="1095"/>
                    <a:pt x="13356" y="1090"/>
                  </a:cubicBezTo>
                  <a:close/>
                  <a:moveTo>
                    <a:pt x="13356" y="1058"/>
                  </a:moveTo>
                  <a:lnTo>
                    <a:pt x="13356" y="1058"/>
                  </a:lnTo>
                  <a:cubicBezTo>
                    <a:pt x="13356" y="1054"/>
                    <a:pt x="13360" y="1050"/>
                    <a:pt x="13364" y="1050"/>
                  </a:cubicBezTo>
                  <a:cubicBezTo>
                    <a:pt x="13369" y="1050"/>
                    <a:pt x="13372" y="1054"/>
                    <a:pt x="13372" y="1058"/>
                  </a:cubicBezTo>
                  <a:lnTo>
                    <a:pt x="13372" y="1058"/>
                  </a:lnTo>
                  <a:cubicBezTo>
                    <a:pt x="13372" y="1063"/>
                    <a:pt x="13369" y="1066"/>
                    <a:pt x="13364" y="1066"/>
                  </a:cubicBezTo>
                  <a:cubicBezTo>
                    <a:pt x="13360" y="1066"/>
                    <a:pt x="13356" y="1063"/>
                    <a:pt x="13356" y="1058"/>
                  </a:cubicBezTo>
                  <a:close/>
                  <a:moveTo>
                    <a:pt x="13356" y="1026"/>
                  </a:moveTo>
                  <a:lnTo>
                    <a:pt x="13356" y="1026"/>
                  </a:lnTo>
                  <a:cubicBezTo>
                    <a:pt x="13356" y="1022"/>
                    <a:pt x="13360" y="1018"/>
                    <a:pt x="13364" y="1018"/>
                  </a:cubicBezTo>
                  <a:cubicBezTo>
                    <a:pt x="13369" y="1018"/>
                    <a:pt x="13372" y="1022"/>
                    <a:pt x="13372" y="1026"/>
                  </a:cubicBezTo>
                  <a:lnTo>
                    <a:pt x="13372" y="1026"/>
                  </a:lnTo>
                  <a:cubicBezTo>
                    <a:pt x="13372" y="1031"/>
                    <a:pt x="13369" y="1034"/>
                    <a:pt x="13364" y="1034"/>
                  </a:cubicBezTo>
                  <a:cubicBezTo>
                    <a:pt x="13360" y="1034"/>
                    <a:pt x="13356" y="1031"/>
                    <a:pt x="13356" y="1026"/>
                  </a:cubicBezTo>
                  <a:close/>
                  <a:moveTo>
                    <a:pt x="13356" y="994"/>
                  </a:moveTo>
                  <a:lnTo>
                    <a:pt x="13356" y="994"/>
                  </a:lnTo>
                  <a:cubicBezTo>
                    <a:pt x="13356" y="990"/>
                    <a:pt x="13360" y="986"/>
                    <a:pt x="13364" y="986"/>
                  </a:cubicBezTo>
                  <a:cubicBezTo>
                    <a:pt x="13369" y="986"/>
                    <a:pt x="13372" y="990"/>
                    <a:pt x="13372" y="994"/>
                  </a:cubicBezTo>
                  <a:lnTo>
                    <a:pt x="13372" y="994"/>
                  </a:lnTo>
                  <a:cubicBezTo>
                    <a:pt x="13372" y="999"/>
                    <a:pt x="13369" y="1002"/>
                    <a:pt x="13364" y="1002"/>
                  </a:cubicBezTo>
                  <a:cubicBezTo>
                    <a:pt x="13360" y="1002"/>
                    <a:pt x="13356" y="999"/>
                    <a:pt x="13356" y="994"/>
                  </a:cubicBezTo>
                  <a:close/>
                  <a:moveTo>
                    <a:pt x="13355" y="963"/>
                  </a:moveTo>
                  <a:lnTo>
                    <a:pt x="13355" y="963"/>
                  </a:lnTo>
                  <a:cubicBezTo>
                    <a:pt x="13355" y="959"/>
                    <a:pt x="13358" y="955"/>
                    <a:pt x="13362" y="954"/>
                  </a:cubicBezTo>
                  <a:cubicBezTo>
                    <a:pt x="13366" y="954"/>
                    <a:pt x="13370" y="957"/>
                    <a:pt x="13371" y="961"/>
                  </a:cubicBezTo>
                  <a:lnTo>
                    <a:pt x="13371" y="961"/>
                  </a:lnTo>
                  <a:cubicBezTo>
                    <a:pt x="13371" y="966"/>
                    <a:pt x="13368" y="970"/>
                    <a:pt x="13364" y="970"/>
                  </a:cubicBezTo>
                  <a:cubicBezTo>
                    <a:pt x="13360" y="971"/>
                    <a:pt x="13356" y="968"/>
                    <a:pt x="13355" y="963"/>
                  </a:cubicBezTo>
                  <a:close/>
                  <a:moveTo>
                    <a:pt x="13353" y="931"/>
                  </a:moveTo>
                  <a:lnTo>
                    <a:pt x="13353" y="931"/>
                  </a:lnTo>
                  <a:cubicBezTo>
                    <a:pt x="13353" y="927"/>
                    <a:pt x="13356" y="923"/>
                    <a:pt x="13360" y="922"/>
                  </a:cubicBezTo>
                  <a:cubicBezTo>
                    <a:pt x="13365" y="922"/>
                    <a:pt x="13369" y="925"/>
                    <a:pt x="13369" y="929"/>
                  </a:cubicBezTo>
                  <a:lnTo>
                    <a:pt x="13369" y="929"/>
                  </a:lnTo>
                  <a:cubicBezTo>
                    <a:pt x="13370" y="934"/>
                    <a:pt x="13367" y="938"/>
                    <a:pt x="13362" y="938"/>
                  </a:cubicBezTo>
                  <a:cubicBezTo>
                    <a:pt x="13358" y="939"/>
                    <a:pt x="13354" y="936"/>
                    <a:pt x="13353" y="931"/>
                  </a:cubicBezTo>
                  <a:close/>
                  <a:moveTo>
                    <a:pt x="13352" y="899"/>
                  </a:moveTo>
                  <a:lnTo>
                    <a:pt x="13352" y="899"/>
                  </a:lnTo>
                  <a:cubicBezTo>
                    <a:pt x="13351" y="895"/>
                    <a:pt x="13355" y="891"/>
                    <a:pt x="13359" y="890"/>
                  </a:cubicBezTo>
                  <a:cubicBezTo>
                    <a:pt x="13363" y="890"/>
                    <a:pt x="13367" y="893"/>
                    <a:pt x="13368" y="897"/>
                  </a:cubicBezTo>
                  <a:lnTo>
                    <a:pt x="13368" y="897"/>
                  </a:lnTo>
                  <a:cubicBezTo>
                    <a:pt x="13368" y="902"/>
                    <a:pt x="13365" y="906"/>
                    <a:pt x="13361" y="906"/>
                  </a:cubicBezTo>
                  <a:cubicBezTo>
                    <a:pt x="13356" y="907"/>
                    <a:pt x="13352" y="904"/>
                    <a:pt x="13352" y="899"/>
                  </a:cubicBezTo>
                  <a:close/>
                  <a:moveTo>
                    <a:pt x="13348" y="868"/>
                  </a:moveTo>
                  <a:lnTo>
                    <a:pt x="13348" y="868"/>
                  </a:lnTo>
                  <a:cubicBezTo>
                    <a:pt x="13347" y="864"/>
                    <a:pt x="13350" y="860"/>
                    <a:pt x="13354" y="859"/>
                  </a:cubicBezTo>
                  <a:cubicBezTo>
                    <a:pt x="13358" y="858"/>
                    <a:pt x="13362" y="860"/>
                    <a:pt x="13364" y="865"/>
                  </a:cubicBezTo>
                  <a:lnTo>
                    <a:pt x="13364" y="865"/>
                  </a:lnTo>
                  <a:cubicBezTo>
                    <a:pt x="13365" y="869"/>
                    <a:pt x="13362" y="873"/>
                    <a:pt x="13358" y="874"/>
                  </a:cubicBezTo>
                  <a:cubicBezTo>
                    <a:pt x="13353" y="875"/>
                    <a:pt x="13349" y="873"/>
                    <a:pt x="13348" y="868"/>
                  </a:cubicBezTo>
                  <a:close/>
                  <a:moveTo>
                    <a:pt x="13343" y="837"/>
                  </a:moveTo>
                  <a:lnTo>
                    <a:pt x="13343" y="837"/>
                  </a:lnTo>
                  <a:cubicBezTo>
                    <a:pt x="13342" y="832"/>
                    <a:pt x="13345" y="828"/>
                    <a:pt x="13349" y="827"/>
                  </a:cubicBezTo>
                  <a:cubicBezTo>
                    <a:pt x="13353" y="826"/>
                    <a:pt x="13358" y="829"/>
                    <a:pt x="13359" y="833"/>
                  </a:cubicBezTo>
                  <a:lnTo>
                    <a:pt x="13359" y="833"/>
                  </a:lnTo>
                  <a:cubicBezTo>
                    <a:pt x="13360" y="837"/>
                    <a:pt x="13357" y="842"/>
                    <a:pt x="13353" y="843"/>
                  </a:cubicBezTo>
                  <a:cubicBezTo>
                    <a:pt x="13348" y="844"/>
                    <a:pt x="13344" y="841"/>
                    <a:pt x="13343" y="837"/>
                  </a:cubicBezTo>
                  <a:close/>
                  <a:moveTo>
                    <a:pt x="13338" y="805"/>
                  </a:moveTo>
                  <a:lnTo>
                    <a:pt x="13338" y="805"/>
                  </a:lnTo>
                  <a:cubicBezTo>
                    <a:pt x="13337" y="801"/>
                    <a:pt x="13340" y="797"/>
                    <a:pt x="13344" y="795"/>
                  </a:cubicBezTo>
                  <a:cubicBezTo>
                    <a:pt x="13348" y="794"/>
                    <a:pt x="13353" y="797"/>
                    <a:pt x="13354" y="801"/>
                  </a:cubicBezTo>
                  <a:lnTo>
                    <a:pt x="13354" y="801"/>
                  </a:lnTo>
                  <a:cubicBezTo>
                    <a:pt x="13355" y="806"/>
                    <a:pt x="13352" y="810"/>
                    <a:pt x="13348" y="811"/>
                  </a:cubicBezTo>
                  <a:cubicBezTo>
                    <a:pt x="13344" y="812"/>
                    <a:pt x="13339" y="809"/>
                    <a:pt x="13338" y="805"/>
                  </a:cubicBezTo>
                  <a:close/>
                  <a:moveTo>
                    <a:pt x="13332" y="775"/>
                  </a:moveTo>
                  <a:lnTo>
                    <a:pt x="13332" y="775"/>
                  </a:lnTo>
                  <a:cubicBezTo>
                    <a:pt x="13330" y="771"/>
                    <a:pt x="13332" y="766"/>
                    <a:pt x="13336" y="765"/>
                  </a:cubicBezTo>
                  <a:cubicBezTo>
                    <a:pt x="13340" y="763"/>
                    <a:pt x="13345" y="765"/>
                    <a:pt x="13346" y="769"/>
                  </a:cubicBezTo>
                  <a:lnTo>
                    <a:pt x="13346" y="769"/>
                  </a:lnTo>
                  <a:cubicBezTo>
                    <a:pt x="13348" y="773"/>
                    <a:pt x="13346" y="778"/>
                    <a:pt x="13342" y="780"/>
                  </a:cubicBezTo>
                  <a:cubicBezTo>
                    <a:pt x="13338" y="781"/>
                    <a:pt x="13333" y="779"/>
                    <a:pt x="13332" y="775"/>
                  </a:cubicBezTo>
                  <a:close/>
                  <a:moveTo>
                    <a:pt x="13324" y="744"/>
                  </a:moveTo>
                  <a:lnTo>
                    <a:pt x="13324" y="744"/>
                  </a:lnTo>
                  <a:cubicBezTo>
                    <a:pt x="13322" y="740"/>
                    <a:pt x="13324" y="735"/>
                    <a:pt x="13328" y="734"/>
                  </a:cubicBezTo>
                  <a:cubicBezTo>
                    <a:pt x="13332" y="732"/>
                    <a:pt x="13337" y="734"/>
                    <a:pt x="13339" y="738"/>
                  </a:cubicBezTo>
                  <a:lnTo>
                    <a:pt x="13339" y="738"/>
                  </a:lnTo>
                  <a:cubicBezTo>
                    <a:pt x="13340" y="742"/>
                    <a:pt x="13338" y="747"/>
                    <a:pt x="13334" y="749"/>
                  </a:cubicBezTo>
                  <a:cubicBezTo>
                    <a:pt x="13330" y="750"/>
                    <a:pt x="13325" y="748"/>
                    <a:pt x="13324" y="744"/>
                  </a:cubicBezTo>
                  <a:close/>
                  <a:moveTo>
                    <a:pt x="13316" y="713"/>
                  </a:moveTo>
                  <a:lnTo>
                    <a:pt x="13316" y="713"/>
                  </a:lnTo>
                  <a:cubicBezTo>
                    <a:pt x="13314" y="709"/>
                    <a:pt x="13316" y="704"/>
                    <a:pt x="13320" y="703"/>
                  </a:cubicBezTo>
                  <a:cubicBezTo>
                    <a:pt x="13324" y="701"/>
                    <a:pt x="13329" y="703"/>
                    <a:pt x="13331" y="707"/>
                  </a:cubicBezTo>
                  <a:lnTo>
                    <a:pt x="13331" y="707"/>
                  </a:lnTo>
                  <a:cubicBezTo>
                    <a:pt x="13332" y="711"/>
                    <a:pt x="13330" y="716"/>
                    <a:pt x="13326" y="718"/>
                  </a:cubicBezTo>
                  <a:cubicBezTo>
                    <a:pt x="13322" y="719"/>
                    <a:pt x="13317" y="717"/>
                    <a:pt x="13316" y="713"/>
                  </a:cubicBezTo>
                  <a:close/>
                  <a:moveTo>
                    <a:pt x="13306" y="682"/>
                  </a:moveTo>
                  <a:lnTo>
                    <a:pt x="13306" y="682"/>
                  </a:lnTo>
                  <a:cubicBezTo>
                    <a:pt x="13304" y="678"/>
                    <a:pt x="13306" y="674"/>
                    <a:pt x="13310" y="672"/>
                  </a:cubicBezTo>
                  <a:cubicBezTo>
                    <a:pt x="13314" y="671"/>
                    <a:pt x="13319" y="673"/>
                    <a:pt x="13321" y="677"/>
                  </a:cubicBezTo>
                  <a:lnTo>
                    <a:pt x="13321" y="677"/>
                  </a:lnTo>
                  <a:cubicBezTo>
                    <a:pt x="13322" y="681"/>
                    <a:pt x="13320" y="685"/>
                    <a:pt x="13316" y="687"/>
                  </a:cubicBezTo>
                  <a:cubicBezTo>
                    <a:pt x="13312" y="689"/>
                    <a:pt x="13307" y="687"/>
                    <a:pt x="13306" y="682"/>
                  </a:cubicBezTo>
                  <a:close/>
                  <a:moveTo>
                    <a:pt x="13295" y="652"/>
                  </a:moveTo>
                  <a:lnTo>
                    <a:pt x="13295" y="652"/>
                  </a:lnTo>
                  <a:cubicBezTo>
                    <a:pt x="13293" y="648"/>
                    <a:pt x="13295" y="644"/>
                    <a:pt x="13299" y="642"/>
                  </a:cubicBezTo>
                  <a:cubicBezTo>
                    <a:pt x="13304" y="640"/>
                    <a:pt x="13308" y="642"/>
                    <a:pt x="13310" y="647"/>
                  </a:cubicBezTo>
                  <a:lnTo>
                    <a:pt x="13310" y="647"/>
                  </a:lnTo>
                  <a:cubicBezTo>
                    <a:pt x="13311" y="651"/>
                    <a:pt x="13309" y="655"/>
                    <a:pt x="13305" y="657"/>
                  </a:cubicBezTo>
                  <a:cubicBezTo>
                    <a:pt x="13301" y="659"/>
                    <a:pt x="13296" y="657"/>
                    <a:pt x="13295" y="652"/>
                  </a:cubicBezTo>
                  <a:close/>
                  <a:moveTo>
                    <a:pt x="13284" y="622"/>
                  </a:moveTo>
                  <a:lnTo>
                    <a:pt x="13284" y="622"/>
                  </a:lnTo>
                  <a:cubicBezTo>
                    <a:pt x="13282" y="618"/>
                    <a:pt x="13284" y="614"/>
                    <a:pt x="13289" y="612"/>
                  </a:cubicBezTo>
                  <a:cubicBezTo>
                    <a:pt x="13293" y="610"/>
                    <a:pt x="13297" y="612"/>
                    <a:pt x="13299" y="617"/>
                  </a:cubicBezTo>
                  <a:lnTo>
                    <a:pt x="13299" y="617"/>
                  </a:lnTo>
                  <a:cubicBezTo>
                    <a:pt x="13300" y="621"/>
                    <a:pt x="13298" y="625"/>
                    <a:pt x="13294" y="627"/>
                  </a:cubicBezTo>
                  <a:cubicBezTo>
                    <a:pt x="13290" y="628"/>
                    <a:pt x="13286" y="626"/>
                    <a:pt x="13284" y="622"/>
                  </a:cubicBezTo>
                  <a:close/>
                  <a:moveTo>
                    <a:pt x="13271" y="594"/>
                  </a:moveTo>
                  <a:lnTo>
                    <a:pt x="13271" y="594"/>
                  </a:lnTo>
                  <a:cubicBezTo>
                    <a:pt x="13269" y="590"/>
                    <a:pt x="13271" y="585"/>
                    <a:pt x="13275" y="583"/>
                  </a:cubicBezTo>
                  <a:cubicBezTo>
                    <a:pt x="13279" y="581"/>
                    <a:pt x="13283" y="582"/>
                    <a:pt x="13286" y="586"/>
                  </a:cubicBezTo>
                  <a:lnTo>
                    <a:pt x="13286" y="586"/>
                  </a:lnTo>
                  <a:cubicBezTo>
                    <a:pt x="13288" y="590"/>
                    <a:pt x="13286" y="595"/>
                    <a:pt x="13282" y="597"/>
                  </a:cubicBezTo>
                  <a:cubicBezTo>
                    <a:pt x="13278" y="599"/>
                    <a:pt x="13274" y="598"/>
                    <a:pt x="13271" y="594"/>
                  </a:cubicBezTo>
                  <a:close/>
                  <a:moveTo>
                    <a:pt x="13257" y="565"/>
                  </a:moveTo>
                  <a:lnTo>
                    <a:pt x="13257" y="565"/>
                  </a:lnTo>
                  <a:cubicBezTo>
                    <a:pt x="13255" y="561"/>
                    <a:pt x="13257" y="556"/>
                    <a:pt x="13261" y="554"/>
                  </a:cubicBezTo>
                  <a:cubicBezTo>
                    <a:pt x="13265" y="552"/>
                    <a:pt x="13269" y="554"/>
                    <a:pt x="13272" y="558"/>
                  </a:cubicBezTo>
                  <a:lnTo>
                    <a:pt x="13272" y="558"/>
                  </a:lnTo>
                  <a:cubicBezTo>
                    <a:pt x="13274" y="562"/>
                    <a:pt x="13272" y="566"/>
                    <a:pt x="13268" y="568"/>
                  </a:cubicBezTo>
                  <a:cubicBezTo>
                    <a:pt x="13264" y="571"/>
                    <a:pt x="13259" y="569"/>
                    <a:pt x="13257" y="565"/>
                  </a:cubicBezTo>
                  <a:close/>
                  <a:moveTo>
                    <a:pt x="13243" y="536"/>
                  </a:moveTo>
                  <a:lnTo>
                    <a:pt x="13243" y="536"/>
                  </a:lnTo>
                  <a:cubicBezTo>
                    <a:pt x="13241" y="532"/>
                    <a:pt x="13243" y="528"/>
                    <a:pt x="13247" y="526"/>
                  </a:cubicBezTo>
                  <a:cubicBezTo>
                    <a:pt x="13251" y="523"/>
                    <a:pt x="13255" y="525"/>
                    <a:pt x="13257" y="529"/>
                  </a:cubicBezTo>
                  <a:lnTo>
                    <a:pt x="13257" y="529"/>
                  </a:lnTo>
                  <a:cubicBezTo>
                    <a:pt x="13260" y="533"/>
                    <a:pt x="13258" y="538"/>
                    <a:pt x="13254" y="540"/>
                  </a:cubicBezTo>
                  <a:cubicBezTo>
                    <a:pt x="13250" y="542"/>
                    <a:pt x="13245" y="540"/>
                    <a:pt x="13243" y="536"/>
                  </a:cubicBezTo>
                  <a:close/>
                  <a:moveTo>
                    <a:pt x="13228" y="509"/>
                  </a:moveTo>
                  <a:lnTo>
                    <a:pt x="13228" y="509"/>
                  </a:lnTo>
                  <a:cubicBezTo>
                    <a:pt x="13226" y="506"/>
                    <a:pt x="13227" y="501"/>
                    <a:pt x="13230" y="498"/>
                  </a:cubicBezTo>
                  <a:cubicBezTo>
                    <a:pt x="13234" y="496"/>
                    <a:pt x="13239" y="497"/>
                    <a:pt x="13241" y="500"/>
                  </a:cubicBezTo>
                  <a:lnTo>
                    <a:pt x="13241" y="500"/>
                  </a:lnTo>
                  <a:cubicBezTo>
                    <a:pt x="13244" y="504"/>
                    <a:pt x="13243" y="509"/>
                    <a:pt x="13239" y="511"/>
                  </a:cubicBezTo>
                  <a:cubicBezTo>
                    <a:pt x="13236" y="514"/>
                    <a:pt x="13231" y="513"/>
                    <a:pt x="13228" y="509"/>
                  </a:cubicBezTo>
                  <a:close/>
                  <a:moveTo>
                    <a:pt x="13212" y="482"/>
                  </a:moveTo>
                  <a:lnTo>
                    <a:pt x="13212" y="482"/>
                  </a:lnTo>
                  <a:cubicBezTo>
                    <a:pt x="13209" y="478"/>
                    <a:pt x="13210" y="473"/>
                    <a:pt x="13214" y="471"/>
                  </a:cubicBezTo>
                  <a:cubicBezTo>
                    <a:pt x="13217" y="468"/>
                    <a:pt x="13222" y="469"/>
                    <a:pt x="13225" y="473"/>
                  </a:cubicBezTo>
                  <a:lnTo>
                    <a:pt x="13225" y="473"/>
                  </a:lnTo>
                  <a:cubicBezTo>
                    <a:pt x="13227" y="476"/>
                    <a:pt x="13226" y="481"/>
                    <a:pt x="13223" y="484"/>
                  </a:cubicBezTo>
                  <a:cubicBezTo>
                    <a:pt x="13219" y="486"/>
                    <a:pt x="13214" y="486"/>
                    <a:pt x="13212" y="482"/>
                  </a:cubicBezTo>
                  <a:close/>
                  <a:moveTo>
                    <a:pt x="13195" y="454"/>
                  </a:moveTo>
                  <a:lnTo>
                    <a:pt x="13195" y="454"/>
                  </a:lnTo>
                  <a:cubicBezTo>
                    <a:pt x="13192" y="451"/>
                    <a:pt x="13193" y="446"/>
                    <a:pt x="13197" y="443"/>
                  </a:cubicBezTo>
                  <a:cubicBezTo>
                    <a:pt x="13201" y="441"/>
                    <a:pt x="13206" y="442"/>
                    <a:pt x="13208" y="445"/>
                  </a:cubicBezTo>
                  <a:lnTo>
                    <a:pt x="13208" y="445"/>
                  </a:lnTo>
                  <a:cubicBezTo>
                    <a:pt x="13211" y="449"/>
                    <a:pt x="13210" y="454"/>
                    <a:pt x="13206" y="457"/>
                  </a:cubicBezTo>
                  <a:cubicBezTo>
                    <a:pt x="13203" y="459"/>
                    <a:pt x="13198" y="458"/>
                    <a:pt x="13195" y="454"/>
                  </a:cubicBezTo>
                  <a:close/>
                  <a:moveTo>
                    <a:pt x="13177" y="429"/>
                  </a:moveTo>
                  <a:lnTo>
                    <a:pt x="13177" y="429"/>
                  </a:lnTo>
                  <a:cubicBezTo>
                    <a:pt x="13174" y="425"/>
                    <a:pt x="13175" y="420"/>
                    <a:pt x="13178" y="417"/>
                  </a:cubicBezTo>
                  <a:cubicBezTo>
                    <a:pt x="13182" y="415"/>
                    <a:pt x="13187" y="416"/>
                    <a:pt x="13190" y="419"/>
                  </a:cubicBezTo>
                  <a:lnTo>
                    <a:pt x="13190" y="419"/>
                  </a:lnTo>
                  <a:cubicBezTo>
                    <a:pt x="13192" y="423"/>
                    <a:pt x="13191" y="428"/>
                    <a:pt x="13188" y="430"/>
                  </a:cubicBezTo>
                  <a:cubicBezTo>
                    <a:pt x="13184" y="433"/>
                    <a:pt x="13179" y="432"/>
                    <a:pt x="13177" y="429"/>
                  </a:cubicBezTo>
                  <a:close/>
                  <a:moveTo>
                    <a:pt x="13157" y="403"/>
                  </a:moveTo>
                  <a:lnTo>
                    <a:pt x="13157" y="403"/>
                  </a:lnTo>
                  <a:cubicBezTo>
                    <a:pt x="13155" y="400"/>
                    <a:pt x="13155" y="395"/>
                    <a:pt x="13159" y="392"/>
                  </a:cubicBezTo>
                  <a:cubicBezTo>
                    <a:pt x="13162" y="389"/>
                    <a:pt x="13167" y="390"/>
                    <a:pt x="13170" y="394"/>
                  </a:cubicBezTo>
                  <a:lnTo>
                    <a:pt x="13170" y="394"/>
                  </a:lnTo>
                  <a:cubicBezTo>
                    <a:pt x="13173" y="397"/>
                    <a:pt x="13172" y="402"/>
                    <a:pt x="13169" y="405"/>
                  </a:cubicBezTo>
                  <a:cubicBezTo>
                    <a:pt x="13165" y="407"/>
                    <a:pt x="13160" y="407"/>
                    <a:pt x="13157" y="403"/>
                  </a:cubicBezTo>
                  <a:close/>
                  <a:moveTo>
                    <a:pt x="13138" y="378"/>
                  </a:moveTo>
                  <a:lnTo>
                    <a:pt x="13138" y="378"/>
                  </a:lnTo>
                  <a:cubicBezTo>
                    <a:pt x="13135" y="374"/>
                    <a:pt x="13136" y="369"/>
                    <a:pt x="13140" y="366"/>
                  </a:cubicBezTo>
                  <a:cubicBezTo>
                    <a:pt x="13143" y="364"/>
                    <a:pt x="13148" y="365"/>
                    <a:pt x="13151" y="368"/>
                  </a:cubicBezTo>
                  <a:lnTo>
                    <a:pt x="13151" y="368"/>
                  </a:lnTo>
                  <a:cubicBezTo>
                    <a:pt x="13153" y="372"/>
                    <a:pt x="13153" y="377"/>
                    <a:pt x="13149" y="379"/>
                  </a:cubicBezTo>
                  <a:cubicBezTo>
                    <a:pt x="13146" y="382"/>
                    <a:pt x="13141" y="381"/>
                    <a:pt x="13138" y="378"/>
                  </a:cubicBezTo>
                  <a:close/>
                  <a:moveTo>
                    <a:pt x="13118" y="354"/>
                  </a:moveTo>
                  <a:lnTo>
                    <a:pt x="13118" y="354"/>
                  </a:lnTo>
                  <a:cubicBezTo>
                    <a:pt x="13115" y="351"/>
                    <a:pt x="13115" y="346"/>
                    <a:pt x="13118" y="343"/>
                  </a:cubicBezTo>
                  <a:cubicBezTo>
                    <a:pt x="13121" y="340"/>
                    <a:pt x="13126" y="340"/>
                    <a:pt x="13129" y="343"/>
                  </a:cubicBezTo>
                  <a:lnTo>
                    <a:pt x="13129" y="343"/>
                  </a:lnTo>
                  <a:cubicBezTo>
                    <a:pt x="13132" y="346"/>
                    <a:pt x="13132" y="351"/>
                    <a:pt x="13129" y="354"/>
                  </a:cubicBezTo>
                  <a:cubicBezTo>
                    <a:pt x="13126" y="357"/>
                    <a:pt x="13121" y="357"/>
                    <a:pt x="13118" y="354"/>
                  </a:cubicBezTo>
                  <a:close/>
                  <a:moveTo>
                    <a:pt x="13096" y="330"/>
                  </a:moveTo>
                  <a:lnTo>
                    <a:pt x="13096" y="330"/>
                  </a:lnTo>
                  <a:cubicBezTo>
                    <a:pt x="13093" y="327"/>
                    <a:pt x="13093" y="322"/>
                    <a:pt x="13096" y="319"/>
                  </a:cubicBezTo>
                  <a:cubicBezTo>
                    <a:pt x="13100" y="316"/>
                    <a:pt x="13105" y="316"/>
                    <a:pt x="13108" y="319"/>
                  </a:cubicBezTo>
                  <a:lnTo>
                    <a:pt x="13108" y="319"/>
                  </a:lnTo>
                  <a:cubicBezTo>
                    <a:pt x="13111" y="322"/>
                    <a:pt x="13111" y="327"/>
                    <a:pt x="13108" y="331"/>
                  </a:cubicBezTo>
                  <a:cubicBezTo>
                    <a:pt x="13104" y="334"/>
                    <a:pt x="13099" y="334"/>
                    <a:pt x="13096" y="330"/>
                  </a:cubicBezTo>
                  <a:close/>
                  <a:moveTo>
                    <a:pt x="13075" y="307"/>
                  </a:moveTo>
                  <a:lnTo>
                    <a:pt x="13075" y="307"/>
                  </a:lnTo>
                  <a:cubicBezTo>
                    <a:pt x="13072" y="304"/>
                    <a:pt x="13072" y="298"/>
                    <a:pt x="13075" y="295"/>
                  </a:cubicBezTo>
                  <a:cubicBezTo>
                    <a:pt x="13078" y="292"/>
                    <a:pt x="13083" y="292"/>
                    <a:pt x="13086" y="295"/>
                  </a:cubicBezTo>
                  <a:lnTo>
                    <a:pt x="13086" y="295"/>
                  </a:lnTo>
                  <a:cubicBezTo>
                    <a:pt x="13089" y="299"/>
                    <a:pt x="13089" y="304"/>
                    <a:pt x="13086" y="307"/>
                  </a:cubicBezTo>
                  <a:cubicBezTo>
                    <a:pt x="13083" y="310"/>
                    <a:pt x="13078" y="310"/>
                    <a:pt x="13075" y="307"/>
                  </a:cubicBezTo>
                  <a:close/>
                  <a:moveTo>
                    <a:pt x="13052" y="285"/>
                  </a:moveTo>
                  <a:lnTo>
                    <a:pt x="13052" y="285"/>
                  </a:lnTo>
                  <a:cubicBezTo>
                    <a:pt x="13049" y="283"/>
                    <a:pt x="13048" y="277"/>
                    <a:pt x="13051" y="274"/>
                  </a:cubicBezTo>
                  <a:cubicBezTo>
                    <a:pt x="13054" y="271"/>
                    <a:pt x="13059" y="270"/>
                    <a:pt x="13062" y="273"/>
                  </a:cubicBezTo>
                  <a:lnTo>
                    <a:pt x="13062" y="273"/>
                  </a:lnTo>
                  <a:cubicBezTo>
                    <a:pt x="13066" y="276"/>
                    <a:pt x="13066" y="281"/>
                    <a:pt x="13064" y="284"/>
                  </a:cubicBezTo>
                  <a:cubicBezTo>
                    <a:pt x="13061" y="288"/>
                    <a:pt x="13056" y="288"/>
                    <a:pt x="13052" y="285"/>
                  </a:cubicBezTo>
                  <a:close/>
                  <a:moveTo>
                    <a:pt x="13029" y="264"/>
                  </a:moveTo>
                  <a:lnTo>
                    <a:pt x="13029" y="264"/>
                  </a:lnTo>
                  <a:cubicBezTo>
                    <a:pt x="13025" y="261"/>
                    <a:pt x="13025" y="256"/>
                    <a:pt x="13028" y="252"/>
                  </a:cubicBezTo>
                  <a:cubicBezTo>
                    <a:pt x="13030" y="249"/>
                    <a:pt x="13035" y="248"/>
                    <a:pt x="13039" y="251"/>
                  </a:cubicBezTo>
                  <a:lnTo>
                    <a:pt x="13039" y="251"/>
                  </a:lnTo>
                  <a:cubicBezTo>
                    <a:pt x="13042" y="254"/>
                    <a:pt x="13043" y="259"/>
                    <a:pt x="13040" y="262"/>
                  </a:cubicBezTo>
                  <a:cubicBezTo>
                    <a:pt x="13037" y="266"/>
                    <a:pt x="13032" y="266"/>
                    <a:pt x="13029" y="264"/>
                  </a:cubicBezTo>
                  <a:close/>
                  <a:moveTo>
                    <a:pt x="13005" y="242"/>
                  </a:moveTo>
                  <a:lnTo>
                    <a:pt x="13005" y="242"/>
                  </a:lnTo>
                  <a:cubicBezTo>
                    <a:pt x="13002" y="239"/>
                    <a:pt x="13001" y="234"/>
                    <a:pt x="13004" y="231"/>
                  </a:cubicBezTo>
                  <a:cubicBezTo>
                    <a:pt x="13007" y="227"/>
                    <a:pt x="13012" y="227"/>
                    <a:pt x="13015" y="230"/>
                  </a:cubicBezTo>
                  <a:lnTo>
                    <a:pt x="13015" y="230"/>
                  </a:lnTo>
                  <a:cubicBezTo>
                    <a:pt x="13019" y="232"/>
                    <a:pt x="13019" y="237"/>
                    <a:pt x="13016" y="241"/>
                  </a:cubicBezTo>
                  <a:cubicBezTo>
                    <a:pt x="13014" y="244"/>
                    <a:pt x="13009" y="245"/>
                    <a:pt x="13005" y="242"/>
                  </a:cubicBezTo>
                  <a:close/>
                  <a:moveTo>
                    <a:pt x="12980" y="223"/>
                  </a:moveTo>
                  <a:lnTo>
                    <a:pt x="12980" y="223"/>
                  </a:lnTo>
                  <a:cubicBezTo>
                    <a:pt x="12977" y="220"/>
                    <a:pt x="12976" y="215"/>
                    <a:pt x="12978" y="212"/>
                  </a:cubicBezTo>
                  <a:cubicBezTo>
                    <a:pt x="12981" y="208"/>
                    <a:pt x="12986" y="207"/>
                    <a:pt x="12989" y="210"/>
                  </a:cubicBezTo>
                  <a:lnTo>
                    <a:pt x="12989" y="210"/>
                  </a:lnTo>
                  <a:cubicBezTo>
                    <a:pt x="12993" y="212"/>
                    <a:pt x="12994" y="217"/>
                    <a:pt x="12991" y="221"/>
                  </a:cubicBezTo>
                  <a:cubicBezTo>
                    <a:pt x="12989" y="225"/>
                    <a:pt x="12984" y="226"/>
                    <a:pt x="12980" y="223"/>
                  </a:cubicBezTo>
                  <a:close/>
                  <a:moveTo>
                    <a:pt x="12954" y="204"/>
                  </a:moveTo>
                  <a:lnTo>
                    <a:pt x="12954" y="204"/>
                  </a:lnTo>
                  <a:cubicBezTo>
                    <a:pt x="12951" y="201"/>
                    <a:pt x="12950" y="196"/>
                    <a:pt x="12952" y="193"/>
                  </a:cubicBezTo>
                  <a:cubicBezTo>
                    <a:pt x="12955" y="189"/>
                    <a:pt x="12960" y="188"/>
                    <a:pt x="12963" y="191"/>
                  </a:cubicBezTo>
                  <a:lnTo>
                    <a:pt x="12964" y="191"/>
                  </a:lnTo>
                  <a:cubicBezTo>
                    <a:pt x="12967" y="193"/>
                    <a:pt x="12968" y="198"/>
                    <a:pt x="12966" y="202"/>
                  </a:cubicBezTo>
                  <a:cubicBezTo>
                    <a:pt x="12963" y="206"/>
                    <a:pt x="12958" y="207"/>
                    <a:pt x="12954" y="204"/>
                  </a:cubicBezTo>
                  <a:close/>
                  <a:moveTo>
                    <a:pt x="12929" y="185"/>
                  </a:moveTo>
                  <a:lnTo>
                    <a:pt x="12929" y="185"/>
                  </a:lnTo>
                  <a:cubicBezTo>
                    <a:pt x="12925" y="182"/>
                    <a:pt x="12924" y="177"/>
                    <a:pt x="12927" y="174"/>
                  </a:cubicBezTo>
                  <a:cubicBezTo>
                    <a:pt x="12929" y="170"/>
                    <a:pt x="12934" y="169"/>
                    <a:pt x="12938" y="172"/>
                  </a:cubicBezTo>
                  <a:lnTo>
                    <a:pt x="12938" y="172"/>
                  </a:lnTo>
                  <a:cubicBezTo>
                    <a:pt x="12941" y="174"/>
                    <a:pt x="12942" y="179"/>
                    <a:pt x="12940" y="183"/>
                  </a:cubicBezTo>
                  <a:cubicBezTo>
                    <a:pt x="12937" y="187"/>
                    <a:pt x="12932" y="188"/>
                    <a:pt x="12929" y="185"/>
                  </a:cubicBezTo>
                  <a:close/>
                  <a:moveTo>
                    <a:pt x="12902" y="169"/>
                  </a:moveTo>
                  <a:lnTo>
                    <a:pt x="12902" y="169"/>
                  </a:lnTo>
                  <a:cubicBezTo>
                    <a:pt x="12898" y="167"/>
                    <a:pt x="12897" y="162"/>
                    <a:pt x="12899" y="158"/>
                  </a:cubicBezTo>
                  <a:cubicBezTo>
                    <a:pt x="12901" y="154"/>
                    <a:pt x="12906" y="152"/>
                    <a:pt x="12910" y="155"/>
                  </a:cubicBezTo>
                  <a:lnTo>
                    <a:pt x="12910" y="155"/>
                  </a:lnTo>
                  <a:cubicBezTo>
                    <a:pt x="12914" y="157"/>
                    <a:pt x="12915" y="161"/>
                    <a:pt x="12913" y="165"/>
                  </a:cubicBezTo>
                  <a:cubicBezTo>
                    <a:pt x="12911" y="169"/>
                    <a:pt x="12906" y="171"/>
                    <a:pt x="12902" y="169"/>
                  </a:cubicBezTo>
                  <a:close/>
                  <a:moveTo>
                    <a:pt x="12875" y="152"/>
                  </a:moveTo>
                  <a:lnTo>
                    <a:pt x="12875" y="152"/>
                  </a:lnTo>
                  <a:cubicBezTo>
                    <a:pt x="12871" y="150"/>
                    <a:pt x="12869" y="145"/>
                    <a:pt x="12871" y="141"/>
                  </a:cubicBezTo>
                  <a:cubicBezTo>
                    <a:pt x="12874" y="137"/>
                    <a:pt x="12878" y="136"/>
                    <a:pt x="12882" y="138"/>
                  </a:cubicBezTo>
                  <a:lnTo>
                    <a:pt x="12882" y="138"/>
                  </a:lnTo>
                  <a:cubicBezTo>
                    <a:pt x="12886" y="140"/>
                    <a:pt x="12888" y="145"/>
                    <a:pt x="12886" y="149"/>
                  </a:cubicBezTo>
                  <a:cubicBezTo>
                    <a:pt x="12884" y="153"/>
                    <a:pt x="12879" y="154"/>
                    <a:pt x="12875" y="152"/>
                  </a:cubicBezTo>
                  <a:close/>
                  <a:moveTo>
                    <a:pt x="12847" y="136"/>
                  </a:moveTo>
                  <a:lnTo>
                    <a:pt x="12847" y="136"/>
                  </a:lnTo>
                  <a:cubicBezTo>
                    <a:pt x="12843" y="133"/>
                    <a:pt x="12842" y="129"/>
                    <a:pt x="12844" y="125"/>
                  </a:cubicBezTo>
                  <a:cubicBezTo>
                    <a:pt x="12846" y="121"/>
                    <a:pt x="12851" y="119"/>
                    <a:pt x="12855" y="121"/>
                  </a:cubicBezTo>
                  <a:lnTo>
                    <a:pt x="12855" y="121"/>
                  </a:lnTo>
                  <a:cubicBezTo>
                    <a:pt x="12859" y="123"/>
                    <a:pt x="12860" y="128"/>
                    <a:pt x="12858" y="132"/>
                  </a:cubicBezTo>
                  <a:cubicBezTo>
                    <a:pt x="12856" y="136"/>
                    <a:pt x="12851" y="138"/>
                    <a:pt x="12847" y="136"/>
                  </a:cubicBezTo>
                  <a:close/>
                  <a:moveTo>
                    <a:pt x="12819" y="122"/>
                  </a:moveTo>
                  <a:lnTo>
                    <a:pt x="12819" y="122"/>
                  </a:lnTo>
                  <a:cubicBezTo>
                    <a:pt x="12815" y="120"/>
                    <a:pt x="12813" y="115"/>
                    <a:pt x="12815" y="111"/>
                  </a:cubicBezTo>
                  <a:cubicBezTo>
                    <a:pt x="12817" y="107"/>
                    <a:pt x="12822" y="105"/>
                    <a:pt x="12826" y="107"/>
                  </a:cubicBezTo>
                  <a:lnTo>
                    <a:pt x="12826" y="107"/>
                  </a:lnTo>
                  <a:cubicBezTo>
                    <a:pt x="12830" y="109"/>
                    <a:pt x="12832" y="114"/>
                    <a:pt x="12830" y="118"/>
                  </a:cubicBezTo>
                  <a:cubicBezTo>
                    <a:pt x="12828" y="122"/>
                    <a:pt x="12823" y="123"/>
                    <a:pt x="12819" y="122"/>
                  </a:cubicBezTo>
                  <a:close/>
                  <a:moveTo>
                    <a:pt x="12790" y="108"/>
                  </a:moveTo>
                  <a:lnTo>
                    <a:pt x="12790" y="108"/>
                  </a:lnTo>
                  <a:cubicBezTo>
                    <a:pt x="12786" y="106"/>
                    <a:pt x="12785" y="101"/>
                    <a:pt x="12786" y="97"/>
                  </a:cubicBezTo>
                  <a:cubicBezTo>
                    <a:pt x="12788" y="93"/>
                    <a:pt x="12793" y="91"/>
                    <a:pt x="12797" y="93"/>
                  </a:cubicBezTo>
                  <a:lnTo>
                    <a:pt x="12797" y="93"/>
                  </a:lnTo>
                  <a:cubicBezTo>
                    <a:pt x="12801" y="95"/>
                    <a:pt x="12803" y="100"/>
                    <a:pt x="12801" y="104"/>
                  </a:cubicBezTo>
                  <a:cubicBezTo>
                    <a:pt x="12799" y="108"/>
                    <a:pt x="12794" y="109"/>
                    <a:pt x="12790" y="108"/>
                  </a:cubicBezTo>
                  <a:close/>
                  <a:moveTo>
                    <a:pt x="12762" y="93"/>
                  </a:moveTo>
                  <a:lnTo>
                    <a:pt x="12762" y="93"/>
                  </a:lnTo>
                  <a:cubicBezTo>
                    <a:pt x="12758" y="92"/>
                    <a:pt x="12756" y="87"/>
                    <a:pt x="12758" y="83"/>
                  </a:cubicBezTo>
                  <a:cubicBezTo>
                    <a:pt x="12759" y="79"/>
                    <a:pt x="12764" y="77"/>
                    <a:pt x="12768" y="79"/>
                  </a:cubicBezTo>
                  <a:lnTo>
                    <a:pt x="12768" y="79"/>
                  </a:lnTo>
                  <a:cubicBezTo>
                    <a:pt x="12772" y="81"/>
                    <a:pt x="12774" y="85"/>
                    <a:pt x="12772" y="89"/>
                  </a:cubicBezTo>
                  <a:cubicBezTo>
                    <a:pt x="12770" y="94"/>
                    <a:pt x="12766" y="95"/>
                    <a:pt x="12762" y="93"/>
                  </a:cubicBezTo>
                  <a:close/>
                  <a:moveTo>
                    <a:pt x="12732" y="83"/>
                  </a:moveTo>
                  <a:lnTo>
                    <a:pt x="12732" y="83"/>
                  </a:lnTo>
                  <a:cubicBezTo>
                    <a:pt x="12728" y="81"/>
                    <a:pt x="12726" y="77"/>
                    <a:pt x="12727" y="72"/>
                  </a:cubicBezTo>
                  <a:cubicBezTo>
                    <a:pt x="12729" y="68"/>
                    <a:pt x="12733" y="66"/>
                    <a:pt x="12738" y="68"/>
                  </a:cubicBezTo>
                  <a:lnTo>
                    <a:pt x="12738" y="68"/>
                  </a:lnTo>
                  <a:cubicBezTo>
                    <a:pt x="12742" y="69"/>
                    <a:pt x="12744" y="74"/>
                    <a:pt x="12742" y="78"/>
                  </a:cubicBezTo>
                  <a:cubicBezTo>
                    <a:pt x="12741" y="82"/>
                    <a:pt x="12736" y="84"/>
                    <a:pt x="12732" y="83"/>
                  </a:cubicBezTo>
                  <a:close/>
                  <a:moveTo>
                    <a:pt x="12702" y="72"/>
                  </a:moveTo>
                  <a:lnTo>
                    <a:pt x="12702" y="72"/>
                  </a:lnTo>
                  <a:cubicBezTo>
                    <a:pt x="12698" y="70"/>
                    <a:pt x="12696" y="66"/>
                    <a:pt x="12697" y="61"/>
                  </a:cubicBezTo>
                  <a:cubicBezTo>
                    <a:pt x="12699" y="57"/>
                    <a:pt x="12703" y="55"/>
                    <a:pt x="12707" y="57"/>
                  </a:cubicBezTo>
                  <a:lnTo>
                    <a:pt x="12708" y="57"/>
                  </a:lnTo>
                  <a:cubicBezTo>
                    <a:pt x="12712" y="58"/>
                    <a:pt x="12714" y="63"/>
                    <a:pt x="12712" y="67"/>
                  </a:cubicBezTo>
                  <a:cubicBezTo>
                    <a:pt x="12711" y="71"/>
                    <a:pt x="12706" y="73"/>
                    <a:pt x="12702" y="72"/>
                  </a:cubicBezTo>
                  <a:close/>
                  <a:moveTo>
                    <a:pt x="12672" y="61"/>
                  </a:moveTo>
                  <a:lnTo>
                    <a:pt x="12672" y="61"/>
                  </a:lnTo>
                  <a:cubicBezTo>
                    <a:pt x="12668" y="59"/>
                    <a:pt x="12666" y="55"/>
                    <a:pt x="12667" y="51"/>
                  </a:cubicBezTo>
                  <a:cubicBezTo>
                    <a:pt x="12669" y="46"/>
                    <a:pt x="12673" y="44"/>
                    <a:pt x="12677" y="46"/>
                  </a:cubicBezTo>
                  <a:lnTo>
                    <a:pt x="12677" y="46"/>
                  </a:lnTo>
                  <a:cubicBezTo>
                    <a:pt x="12682" y="47"/>
                    <a:pt x="12684" y="52"/>
                    <a:pt x="12682" y="56"/>
                  </a:cubicBezTo>
                  <a:cubicBezTo>
                    <a:pt x="12681" y="60"/>
                    <a:pt x="12676" y="62"/>
                    <a:pt x="12672" y="61"/>
                  </a:cubicBezTo>
                  <a:close/>
                  <a:moveTo>
                    <a:pt x="12642" y="53"/>
                  </a:moveTo>
                  <a:lnTo>
                    <a:pt x="12642" y="53"/>
                  </a:lnTo>
                  <a:cubicBezTo>
                    <a:pt x="12637" y="52"/>
                    <a:pt x="12635" y="47"/>
                    <a:pt x="12636" y="43"/>
                  </a:cubicBezTo>
                  <a:cubicBezTo>
                    <a:pt x="12637" y="39"/>
                    <a:pt x="12642" y="36"/>
                    <a:pt x="12646" y="37"/>
                  </a:cubicBezTo>
                  <a:lnTo>
                    <a:pt x="12646" y="37"/>
                  </a:lnTo>
                  <a:cubicBezTo>
                    <a:pt x="12650" y="39"/>
                    <a:pt x="12653" y="43"/>
                    <a:pt x="12651" y="47"/>
                  </a:cubicBezTo>
                  <a:cubicBezTo>
                    <a:pt x="12650" y="51"/>
                    <a:pt x="12646" y="54"/>
                    <a:pt x="12642" y="53"/>
                  </a:cubicBezTo>
                  <a:close/>
                  <a:moveTo>
                    <a:pt x="12611" y="45"/>
                  </a:moveTo>
                  <a:lnTo>
                    <a:pt x="12611" y="45"/>
                  </a:lnTo>
                  <a:cubicBezTo>
                    <a:pt x="12606" y="44"/>
                    <a:pt x="12604" y="39"/>
                    <a:pt x="12605" y="35"/>
                  </a:cubicBezTo>
                  <a:cubicBezTo>
                    <a:pt x="12606" y="31"/>
                    <a:pt x="12611" y="28"/>
                    <a:pt x="12615" y="29"/>
                  </a:cubicBezTo>
                  <a:lnTo>
                    <a:pt x="12615" y="29"/>
                  </a:lnTo>
                  <a:cubicBezTo>
                    <a:pt x="12619" y="31"/>
                    <a:pt x="12622" y="35"/>
                    <a:pt x="12620" y="39"/>
                  </a:cubicBezTo>
                  <a:cubicBezTo>
                    <a:pt x="12619" y="44"/>
                    <a:pt x="12615" y="46"/>
                    <a:pt x="12611" y="45"/>
                  </a:cubicBezTo>
                  <a:close/>
                  <a:moveTo>
                    <a:pt x="12580" y="37"/>
                  </a:moveTo>
                  <a:lnTo>
                    <a:pt x="12580" y="37"/>
                  </a:lnTo>
                  <a:cubicBezTo>
                    <a:pt x="12575" y="36"/>
                    <a:pt x="12573" y="32"/>
                    <a:pt x="12574" y="27"/>
                  </a:cubicBezTo>
                  <a:cubicBezTo>
                    <a:pt x="12575" y="23"/>
                    <a:pt x="12579" y="20"/>
                    <a:pt x="12584" y="22"/>
                  </a:cubicBezTo>
                  <a:lnTo>
                    <a:pt x="12584" y="22"/>
                  </a:lnTo>
                  <a:cubicBezTo>
                    <a:pt x="12588" y="23"/>
                    <a:pt x="12591" y="27"/>
                    <a:pt x="12589" y="31"/>
                  </a:cubicBezTo>
                  <a:cubicBezTo>
                    <a:pt x="12588" y="36"/>
                    <a:pt x="12584" y="38"/>
                    <a:pt x="12580" y="37"/>
                  </a:cubicBezTo>
                  <a:close/>
                  <a:moveTo>
                    <a:pt x="12549" y="32"/>
                  </a:moveTo>
                  <a:lnTo>
                    <a:pt x="12549" y="32"/>
                  </a:lnTo>
                  <a:cubicBezTo>
                    <a:pt x="12545" y="31"/>
                    <a:pt x="12542" y="27"/>
                    <a:pt x="12542" y="23"/>
                  </a:cubicBezTo>
                  <a:cubicBezTo>
                    <a:pt x="12543" y="19"/>
                    <a:pt x="12547" y="16"/>
                    <a:pt x="12551" y="16"/>
                  </a:cubicBezTo>
                  <a:lnTo>
                    <a:pt x="12551" y="16"/>
                  </a:lnTo>
                  <a:cubicBezTo>
                    <a:pt x="12556" y="17"/>
                    <a:pt x="12559" y="21"/>
                    <a:pt x="12558" y="25"/>
                  </a:cubicBezTo>
                  <a:cubicBezTo>
                    <a:pt x="12557" y="30"/>
                    <a:pt x="12553" y="33"/>
                    <a:pt x="12549" y="32"/>
                  </a:cubicBezTo>
                  <a:close/>
                  <a:moveTo>
                    <a:pt x="12517" y="27"/>
                  </a:moveTo>
                  <a:lnTo>
                    <a:pt x="12517" y="27"/>
                  </a:lnTo>
                  <a:cubicBezTo>
                    <a:pt x="12513" y="26"/>
                    <a:pt x="12510" y="22"/>
                    <a:pt x="12511" y="18"/>
                  </a:cubicBezTo>
                  <a:cubicBezTo>
                    <a:pt x="12511" y="14"/>
                    <a:pt x="12515" y="11"/>
                    <a:pt x="12520" y="11"/>
                  </a:cubicBezTo>
                  <a:lnTo>
                    <a:pt x="12520" y="11"/>
                  </a:lnTo>
                  <a:cubicBezTo>
                    <a:pt x="12524" y="12"/>
                    <a:pt x="12527" y="16"/>
                    <a:pt x="12526" y="20"/>
                  </a:cubicBezTo>
                  <a:cubicBezTo>
                    <a:pt x="12526" y="25"/>
                    <a:pt x="12522" y="28"/>
                    <a:pt x="12517" y="27"/>
                  </a:cubicBezTo>
                  <a:close/>
                  <a:moveTo>
                    <a:pt x="12486" y="22"/>
                  </a:moveTo>
                  <a:lnTo>
                    <a:pt x="12486" y="22"/>
                  </a:lnTo>
                  <a:cubicBezTo>
                    <a:pt x="12481" y="22"/>
                    <a:pt x="12478" y="17"/>
                    <a:pt x="12479" y="13"/>
                  </a:cubicBezTo>
                  <a:cubicBezTo>
                    <a:pt x="12480" y="9"/>
                    <a:pt x="12484" y="6"/>
                    <a:pt x="12488" y="6"/>
                  </a:cubicBezTo>
                  <a:lnTo>
                    <a:pt x="12488" y="6"/>
                  </a:lnTo>
                  <a:cubicBezTo>
                    <a:pt x="12492" y="7"/>
                    <a:pt x="12495" y="11"/>
                    <a:pt x="12495" y="16"/>
                  </a:cubicBezTo>
                  <a:cubicBezTo>
                    <a:pt x="12494" y="20"/>
                    <a:pt x="12490" y="23"/>
                    <a:pt x="12486" y="22"/>
                  </a:cubicBezTo>
                  <a:close/>
                  <a:moveTo>
                    <a:pt x="12454" y="20"/>
                  </a:moveTo>
                  <a:lnTo>
                    <a:pt x="12454" y="20"/>
                  </a:lnTo>
                  <a:cubicBezTo>
                    <a:pt x="12450" y="20"/>
                    <a:pt x="12447" y="16"/>
                    <a:pt x="12447" y="12"/>
                  </a:cubicBezTo>
                  <a:cubicBezTo>
                    <a:pt x="12447" y="7"/>
                    <a:pt x="12451" y="4"/>
                    <a:pt x="12455" y="4"/>
                  </a:cubicBezTo>
                  <a:lnTo>
                    <a:pt x="12455" y="4"/>
                  </a:lnTo>
                  <a:cubicBezTo>
                    <a:pt x="12460" y="4"/>
                    <a:pt x="12463" y="8"/>
                    <a:pt x="12463" y="13"/>
                  </a:cubicBezTo>
                  <a:cubicBezTo>
                    <a:pt x="12463" y="17"/>
                    <a:pt x="12459" y="20"/>
                    <a:pt x="12454" y="20"/>
                  </a:cubicBezTo>
                  <a:close/>
                  <a:moveTo>
                    <a:pt x="12423" y="19"/>
                  </a:moveTo>
                  <a:lnTo>
                    <a:pt x="12422" y="19"/>
                  </a:lnTo>
                  <a:cubicBezTo>
                    <a:pt x="12418" y="18"/>
                    <a:pt x="12415" y="15"/>
                    <a:pt x="12415" y="10"/>
                  </a:cubicBezTo>
                  <a:cubicBezTo>
                    <a:pt x="12415" y="6"/>
                    <a:pt x="12419" y="2"/>
                    <a:pt x="12423" y="3"/>
                  </a:cubicBezTo>
                  <a:lnTo>
                    <a:pt x="12423" y="3"/>
                  </a:lnTo>
                  <a:cubicBezTo>
                    <a:pt x="12428" y="3"/>
                    <a:pt x="12431" y="7"/>
                    <a:pt x="12431" y="11"/>
                  </a:cubicBezTo>
                  <a:cubicBezTo>
                    <a:pt x="12431" y="15"/>
                    <a:pt x="12427" y="19"/>
                    <a:pt x="12423" y="19"/>
                  </a:cubicBezTo>
                  <a:close/>
                  <a:moveTo>
                    <a:pt x="12391" y="17"/>
                  </a:moveTo>
                  <a:lnTo>
                    <a:pt x="12391" y="17"/>
                  </a:lnTo>
                  <a:cubicBezTo>
                    <a:pt x="12386" y="17"/>
                    <a:pt x="12383" y="13"/>
                    <a:pt x="12383" y="9"/>
                  </a:cubicBezTo>
                  <a:cubicBezTo>
                    <a:pt x="12383" y="4"/>
                    <a:pt x="12387" y="1"/>
                    <a:pt x="12391" y="1"/>
                  </a:cubicBezTo>
                  <a:lnTo>
                    <a:pt x="12391" y="1"/>
                  </a:lnTo>
                  <a:cubicBezTo>
                    <a:pt x="12396" y="1"/>
                    <a:pt x="12399" y="5"/>
                    <a:pt x="12399" y="9"/>
                  </a:cubicBezTo>
                  <a:cubicBezTo>
                    <a:pt x="12399" y="14"/>
                    <a:pt x="12395" y="17"/>
                    <a:pt x="12391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42" name="Group 448">
              <a:extLst>
                <a:ext uri="{FF2B5EF4-FFF2-40B4-BE49-F238E27FC236}">
                  <a16:creationId xmlns:a16="http://schemas.microsoft.com/office/drawing/2014/main" id="{236F71A0-8D94-42DD-84F3-E148AC9349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03425" y="620395"/>
              <a:ext cx="278130" cy="132080"/>
              <a:chOff x="3155" y="977"/>
              <a:chExt cx="438" cy="208"/>
            </a:xfrm>
          </p:grpSpPr>
          <p:sp>
            <p:nvSpPr>
              <p:cNvPr id="192" name="Rectangle 446">
                <a:extLst>
                  <a:ext uri="{FF2B5EF4-FFF2-40B4-BE49-F238E27FC236}">
                    <a16:creationId xmlns:a16="http://schemas.microsoft.com/office/drawing/2014/main" id="{3AE1C387-CD79-45E1-86F5-D4FD2413CE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5" y="977"/>
                <a:ext cx="438" cy="208"/>
              </a:xfrm>
              <a:prstGeom prst="rect">
                <a:avLst/>
              </a:prstGeom>
              <a:solidFill>
                <a:srgbClr val="66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3" name="Rectangle 447">
                <a:extLst>
                  <a:ext uri="{FF2B5EF4-FFF2-40B4-BE49-F238E27FC236}">
                    <a16:creationId xmlns:a16="http://schemas.microsoft.com/office/drawing/2014/main" id="{0FDE2144-7854-473D-9804-81FCCA8565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5" y="977"/>
                <a:ext cx="438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3" name="Group 451">
              <a:extLst>
                <a:ext uri="{FF2B5EF4-FFF2-40B4-BE49-F238E27FC236}">
                  <a16:creationId xmlns:a16="http://schemas.microsoft.com/office/drawing/2014/main" id="{09C4B89F-79E4-47F1-A190-25870D5ABE4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40990" y="620395"/>
              <a:ext cx="277495" cy="132080"/>
              <a:chOff x="4474" y="977"/>
              <a:chExt cx="437" cy="208"/>
            </a:xfrm>
          </p:grpSpPr>
          <p:sp>
            <p:nvSpPr>
              <p:cNvPr id="190" name="Rectangle 449">
                <a:extLst>
                  <a:ext uri="{FF2B5EF4-FFF2-40B4-BE49-F238E27FC236}">
                    <a16:creationId xmlns:a16="http://schemas.microsoft.com/office/drawing/2014/main" id="{F22C4BEC-C82F-40B5-BB77-C12599A255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4" y="977"/>
                <a:ext cx="437" cy="208"/>
              </a:xfrm>
              <a:prstGeom prst="rect">
                <a:avLst/>
              </a:prstGeom>
              <a:solidFill>
                <a:srgbClr val="66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91" name="Rectangle 450">
                <a:extLst>
                  <a:ext uri="{FF2B5EF4-FFF2-40B4-BE49-F238E27FC236}">
                    <a16:creationId xmlns:a16="http://schemas.microsoft.com/office/drawing/2014/main" id="{FD1BB688-A0FF-4675-81B0-A18057FD3E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4" y="977"/>
                <a:ext cx="437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4" name="Group 454">
              <a:extLst>
                <a:ext uri="{FF2B5EF4-FFF2-40B4-BE49-F238E27FC236}">
                  <a16:creationId xmlns:a16="http://schemas.microsoft.com/office/drawing/2014/main" id="{CCCC414E-05D8-49CE-9FED-F8F1BB580A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72840" y="620395"/>
              <a:ext cx="277495" cy="132080"/>
              <a:chOff x="5784" y="977"/>
              <a:chExt cx="437" cy="208"/>
            </a:xfrm>
          </p:grpSpPr>
          <p:sp>
            <p:nvSpPr>
              <p:cNvPr id="188" name="Rectangle 452">
                <a:extLst>
                  <a:ext uri="{FF2B5EF4-FFF2-40B4-BE49-F238E27FC236}">
                    <a16:creationId xmlns:a16="http://schemas.microsoft.com/office/drawing/2014/main" id="{769E8B83-7553-43F7-A820-93DBEBC083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84" y="977"/>
                <a:ext cx="437" cy="208"/>
              </a:xfrm>
              <a:prstGeom prst="rect">
                <a:avLst/>
              </a:prstGeom>
              <a:solidFill>
                <a:srgbClr val="66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9" name="Rectangle 453">
                <a:extLst>
                  <a:ext uri="{FF2B5EF4-FFF2-40B4-BE49-F238E27FC236}">
                    <a16:creationId xmlns:a16="http://schemas.microsoft.com/office/drawing/2014/main" id="{794EE370-4BD5-45DA-87E5-444802D49D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84" y="977"/>
                <a:ext cx="437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45" name="Rectangle 455">
              <a:extLst>
                <a:ext uri="{FF2B5EF4-FFF2-40B4-BE49-F238E27FC236}">
                  <a16:creationId xmlns:a16="http://schemas.microsoft.com/office/drawing/2014/main" id="{0DC1E63A-0B9C-46E0-988B-4798CCCC9B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4175" y="3535045"/>
              <a:ext cx="95885" cy="73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5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GC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46" name="Rectangle 456">
              <a:extLst>
                <a:ext uri="{FF2B5EF4-FFF2-40B4-BE49-F238E27FC236}">
                  <a16:creationId xmlns:a16="http://schemas.microsoft.com/office/drawing/2014/main" id="{97956422-0484-42CE-AF5F-9C8DE122C1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4980" y="3569970"/>
              <a:ext cx="21590" cy="43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3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1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grpSp>
          <p:nvGrpSpPr>
            <p:cNvPr id="47" name="Group 459">
              <a:extLst>
                <a:ext uri="{FF2B5EF4-FFF2-40B4-BE49-F238E27FC236}">
                  <a16:creationId xmlns:a16="http://schemas.microsoft.com/office/drawing/2014/main" id="{D48EF7D6-2204-4E08-8893-ABFBA47BF6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44670" y="620395"/>
              <a:ext cx="278130" cy="132080"/>
              <a:chOff x="6842" y="977"/>
              <a:chExt cx="438" cy="208"/>
            </a:xfrm>
          </p:grpSpPr>
          <p:sp>
            <p:nvSpPr>
              <p:cNvPr id="186" name="Rectangle 457">
                <a:extLst>
                  <a:ext uri="{FF2B5EF4-FFF2-40B4-BE49-F238E27FC236}">
                    <a16:creationId xmlns:a16="http://schemas.microsoft.com/office/drawing/2014/main" id="{582BD998-F7B3-4726-BC51-CCEEDE1A8A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2" y="977"/>
                <a:ext cx="438" cy="208"/>
              </a:xfrm>
              <a:prstGeom prst="rect">
                <a:avLst/>
              </a:prstGeom>
              <a:solidFill>
                <a:srgbClr val="00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7" name="Rectangle 458">
                <a:extLst>
                  <a:ext uri="{FF2B5EF4-FFF2-40B4-BE49-F238E27FC236}">
                    <a16:creationId xmlns:a16="http://schemas.microsoft.com/office/drawing/2014/main" id="{492AB0FB-41DC-48DE-8981-9B29575973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2" y="977"/>
                <a:ext cx="438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8" name="Group 462">
              <a:extLst>
                <a:ext uri="{FF2B5EF4-FFF2-40B4-BE49-F238E27FC236}">
                  <a16:creationId xmlns:a16="http://schemas.microsoft.com/office/drawing/2014/main" id="{4B719F32-2236-4456-AFDB-2A601BDF9CA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40630" y="620395"/>
              <a:ext cx="278765" cy="132080"/>
              <a:chOff x="7938" y="977"/>
              <a:chExt cx="439" cy="208"/>
            </a:xfrm>
          </p:grpSpPr>
          <p:sp>
            <p:nvSpPr>
              <p:cNvPr id="184" name="Rectangle 460">
                <a:extLst>
                  <a:ext uri="{FF2B5EF4-FFF2-40B4-BE49-F238E27FC236}">
                    <a16:creationId xmlns:a16="http://schemas.microsoft.com/office/drawing/2014/main" id="{BC94FD34-8CA5-4D2B-AFAC-E2370C162B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8" y="977"/>
                <a:ext cx="439" cy="208"/>
              </a:xfrm>
              <a:prstGeom prst="rect">
                <a:avLst/>
              </a:prstGeom>
              <a:solidFill>
                <a:srgbClr val="00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5" name="Rectangle 461">
                <a:extLst>
                  <a:ext uri="{FF2B5EF4-FFF2-40B4-BE49-F238E27FC236}">
                    <a16:creationId xmlns:a16="http://schemas.microsoft.com/office/drawing/2014/main" id="{1EE8F2E6-7996-4286-BF2F-E2F8A12E21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8" y="977"/>
                <a:ext cx="439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9" name="Group 465">
              <a:extLst>
                <a:ext uri="{FF2B5EF4-FFF2-40B4-BE49-F238E27FC236}">
                  <a16:creationId xmlns:a16="http://schemas.microsoft.com/office/drawing/2014/main" id="{7D9DF664-DD83-4798-8890-62F16CFB193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75715" y="620395"/>
              <a:ext cx="278130" cy="132080"/>
              <a:chOff x="2009" y="977"/>
              <a:chExt cx="438" cy="208"/>
            </a:xfrm>
          </p:grpSpPr>
          <p:sp>
            <p:nvSpPr>
              <p:cNvPr id="182" name="Rectangle 463">
                <a:extLst>
                  <a:ext uri="{FF2B5EF4-FFF2-40B4-BE49-F238E27FC236}">
                    <a16:creationId xmlns:a16="http://schemas.microsoft.com/office/drawing/2014/main" id="{3CBFBE0B-20E3-4F74-99C4-3950650D0A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9" y="977"/>
                <a:ext cx="438" cy="208"/>
              </a:xfrm>
              <a:prstGeom prst="rect">
                <a:avLst/>
              </a:prstGeom>
              <a:solidFill>
                <a:srgbClr val="D600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3" name="Rectangle 464">
                <a:extLst>
                  <a:ext uri="{FF2B5EF4-FFF2-40B4-BE49-F238E27FC236}">
                    <a16:creationId xmlns:a16="http://schemas.microsoft.com/office/drawing/2014/main" id="{00E2D09A-57B5-404C-ADA6-2649AC6F30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9" y="977"/>
                <a:ext cx="438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50" name="Rectangle 466">
              <a:extLst>
                <a:ext uri="{FF2B5EF4-FFF2-40B4-BE49-F238E27FC236}">
                  <a16:creationId xmlns:a16="http://schemas.microsoft.com/office/drawing/2014/main" id="{D17E3694-0755-4639-AB23-FCC4FC38D4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0885" y="2849245"/>
              <a:ext cx="21590" cy="43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3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1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51" name="Rectangle 467">
              <a:extLst>
                <a:ext uri="{FF2B5EF4-FFF2-40B4-BE49-F238E27FC236}">
                  <a16:creationId xmlns:a16="http://schemas.microsoft.com/office/drawing/2014/main" id="{40085C92-1D68-4FAC-897E-3223D30B16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8115" y="2849245"/>
              <a:ext cx="21590" cy="43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3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2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grpSp>
          <p:nvGrpSpPr>
            <p:cNvPr id="55" name="Group 473">
              <a:extLst>
                <a:ext uri="{FF2B5EF4-FFF2-40B4-BE49-F238E27FC236}">
                  <a16:creationId xmlns:a16="http://schemas.microsoft.com/office/drawing/2014/main" id="{471932B6-339A-4987-9C74-C1B3FDA31C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31365" y="2739390"/>
              <a:ext cx="223520" cy="224155"/>
              <a:chOff x="3199" y="4314"/>
              <a:chExt cx="352" cy="353"/>
            </a:xfrm>
          </p:grpSpPr>
          <p:sp>
            <p:nvSpPr>
              <p:cNvPr id="180" name="Oval 471">
                <a:extLst>
                  <a:ext uri="{FF2B5EF4-FFF2-40B4-BE49-F238E27FC236}">
                    <a16:creationId xmlns:a16="http://schemas.microsoft.com/office/drawing/2014/main" id="{49166943-B5E9-4F6D-956A-95863BE12C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9" y="4314"/>
                <a:ext cx="352" cy="353"/>
              </a:xfrm>
              <a:prstGeom prst="ellipse">
                <a:avLst/>
              </a:prstGeom>
              <a:solidFill>
                <a:srgbClr val="FF99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1" name="Oval 472">
                <a:extLst>
                  <a:ext uri="{FF2B5EF4-FFF2-40B4-BE49-F238E27FC236}">
                    <a16:creationId xmlns:a16="http://schemas.microsoft.com/office/drawing/2014/main" id="{C43D9C1C-6282-46F3-993B-EEA07D1643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9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56" name="Freeform 474">
              <a:extLst>
                <a:ext uri="{FF2B5EF4-FFF2-40B4-BE49-F238E27FC236}">
                  <a16:creationId xmlns:a16="http://schemas.microsoft.com/office/drawing/2014/main" id="{505E7166-D086-4EE3-B03E-1FCAC3F257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93825" y="748030"/>
              <a:ext cx="46990" cy="387350"/>
            </a:xfrm>
            <a:custGeom>
              <a:avLst/>
              <a:gdLst>
                <a:gd name="T0" fmla="*/ 141 w 266"/>
                <a:gd name="T1" fmla="*/ 22 h 2184"/>
                <a:gd name="T2" fmla="*/ 156 w 266"/>
                <a:gd name="T3" fmla="*/ 1961 h 2184"/>
                <a:gd name="T4" fmla="*/ 133 w 266"/>
                <a:gd name="T5" fmla="*/ 1984 h 2184"/>
                <a:gd name="T6" fmla="*/ 111 w 266"/>
                <a:gd name="T7" fmla="*/ 1962 h 2184"/>
                <a:gd name="T8" fmla="*/ 96 w 266"/>
                <a:gd name="T9" fmla="*/ 23 h 2184"/>
                <a:gd name="T10" fmla="*/ 118 w 266"/>
                <a:gd name="T11" fmla="*/ 0 h 2184"/>
                <a:gd name="T12" fmla="*/ 141 w 266"/>
                <a:gd name="T13" fmla="*/ 22 h 2184"/>
                <a:gd name="T14" fmla="*/ 266 w 266"/>
                <a:gd name="T15" fmla="*/ 1916 h 2184"/>
                <a:gd name="T16" fmla="*/ 135 w 266"/>
                <a:gd name="T17" fmla="*/ 2184 h 2184"/>
                <a:gd name="T18" fmla="*/ 0 w 266"/>
                <a:gd name="T19" fmla="*/ 1918 h 2184"/>
                <a:gd name="T20" fmla="*/ 266 w 266"/>
                <a:gd name="T21" fmla="*/ 1916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6" h="2184">
                  <a:moveTo>
                    <a:pt x="141" y="22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3" y="1984"/>
                  </a:cubicBezTo>
                  <a:cubicBezTo>
                    <a:pt x="121" y="1984"/>
                    <a:pt x="111" y="1974"/>
                    <a:pt x="111" y="1962"/>
                  </a:cubicBezTo>
                  <a:lnTo>
                    <a:pt x="96" y="23"/>
                  </a:lnTo>
                  <a:cubicBezTo>
                    <a:pt x="96" y="10"/>
                    <a:pt x="106" y="0"/>
                    <a:pt x="118" y="0"/>
                  </a:cubicBezTo>
                  <a:cubicBezTo>
                    <a:pt x="130" y="0"/>
                    <a:pt x="140" y="10"/>
                    <a:pt x="141" y="22"/>
                  </a:cubicBezTo>
                  <a:close/>
                  <a:moveTo>
                    <a:pt x="266" y="1916"/>
                  </a:moveTo>
                  <a:lnTo>
                    <a:pt x="135" y="2184"/>
                  </a:lnTo>
                  <a:lnTo>
                    <a:pt x="0" y="1918"/>
                  </a:lnTo>
                  <a:lnTo>
                    <a:pt x="266" y="1916"/>
                  </a:lnTo>
                  <a:close/>
                </a:path>
              </a:pathLst>
            </a:custGeom>
            <a:solidFill>
              <a:srgbClr val="CC0066"/>
            </a:solidFill>
            <a:ln w="2540" cap="flat">
              <a:solidFill>
                <a:srgbClr val="CC0066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57" name="Freeform 475">
              <a:extLst>
                <a:ext uri="{FF2B5EF4-FFF2-40B4-BE49-F238E27FC236}">
                  <a16:creationId xmlns:a16="http://schemas.microsoft.com/office/drawing/2014/main" id="{B0ABBBA7-71D9-4B85-8BFE-D6374C880D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9630" y="748030"/>
              <a:ext cx="47625" cy="387350"/>
            </a:xfrm>
            <a:custGeom>
              <a:avLst/>
              <a:gdLst>
                <a:gd name="T0" fmla="*/ 151 w 267"/>
                <a:gd name="T1" fmla="*/ 23 h 2184"/>
                <a:gd name="T2" fmla="*/ 156 w 267"/>
                <a:gd name="T3" fmla="*/ 1961 h 2184"/>
                <a:gd name="T4" fmla="*/ 134 w 267"/>
                <a:gd name="T5" fmla="*/ 1984 h 2184"/>
                <a:gd name="T6" fmla="*/ 112 w 267"/>
                <a:gd name="T7" fmla="*/ 1962 h 2184"/>
                <a:gd name="T8" fmla="*/ 107 w 267"/>
                <a:gd name="T9" fmla="*/ 23 h 2184"/>
                <a:gd name="T10" fmla="*/ 129 w 267"/>
                <a:gd name="T11" fmla="*/ 0 h 2184"/>
                <a:gd name="T12" fmla="*/ 151 w 267"/>
                <a:gd name="T13" fmla="*/ 23 h 2184"/>
                <a:gd name="T14" fmla="*/ 267 w 267"/>
                <a:gd name="T15" fmla="*/ 1917 h 2184"/>
                <a:gd name="T16" fmla="*/ 134 w 267"/>
                <a:gd name="T17" fmla="*/ 2184 h 2184"/>
                <a:gd name="T18" fmla="*/ 0 w 267"/>
                <a:gd name="T19" fmla="*/ 1917 h 2184"/>
                <a:gd name="T20" fmla="*/ 267 w 267"/>
                <a:gd name="T21" fmla="*/ 1917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51" y="23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4" y="1984"/>
                  </a:cubicBezTo>
                  <a:cubicBezTo>
                    <a:pt x="122" y="1984"/>
                    <a:pt x="112" y="1974"/>
                    <a:pt x="112" y="1962"/>
                  </a:cubicBezTo>
                  <a:lnTo>
                    <a:pt x="107" y="23"/>
                  </a:lnTo>
                  <a:cubicBezTo>
                    <a:pt x="107" y="10"/>
                    <a:pt x="117" y="0"/>
                    <a:pt x="129" y="0"/>
                  </a:cubicBezTo>
                  <a:cubicBezTo>
                    <a:pt x="141" y="0"/>
                    <a:pt x="151" y="10"/>
                    <a:pt x="151" y="23"/>
                  </a:cubicBezTo>
                  <a:close/>
                  <a:moveTo>
                    <a:pt x="267" y="1917"/>
                  </a:moveTo>
                  <a:lnTo>
                    <a:pt x="134" y="2184"/>
                  </a:lnTo>
                  <a:lnTo>
                    <a:pt x="0" y="1917"/>
                  </a:lnTo>
                  <a:lnTo>
                    <a:pt x="267" y="1917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58" name="Freeform 476">
              <a:extLst>
                <a:ext uri="{FF2B5EF4-FFF2-40B4-BE49-F238E27FC236}">
                  <a16:creationId xmlns:a16="http://schemas.microsoft.com/office/drawing/2014/main" id="{77C10B69-37A7-419D-959B-14D912157E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2855" y="748030"/>
              <a:ext cx="47625" cy="387350"/>
            </a:xfrm>
            <a:custGeom>
              <a:avLst/>
              <a:gdLst>
                <a:gd name="T0" fmla="*/ 127 w 267"/>
                <a:gd name="T1" fmla="*/ 22 h 2184"/>
                <a:gd name="T2" fmla="*/ 157 w 267"/>
                <a:gd name="T3" fmla="*/ 1961 h 2184"/>
                <a:gd name="T4" fmla="*/ 135 w 267"/>
                <a:gd name="T5" fmla="*/ 1984 h 2184"/>
                <a:gd name="T6" fmla="*/ 112 w 267"/>
                <a:gd name="T7" fmla="*/ 1962 h 2184"/>
                <a:gd name="T8" fmla="*/ 82 w 267"/>
                <a:gd name="T9" fmla="*/ 23 h 2184"/>
                <a:gd name="T10" fmla="*/ 104 w 267"/>
                <a:gd name="T11" fmla="*/ 0 h 2184"/>
                <a:gd name="T12" fmla="*/ 127 w 267"/>
                <a:gd name="T13" fmla="*/ 22 h 2184"/>
                <a:gd name="T14" fmla="*/ 267 w 267"/>
                <a:gd name="T15" fmla="*/ 1915 h 2184"/>
                <a:gd name="T16" fmla="*/ 138 w 267"/>
                <a:gd name="T17" fmla="*/ 2184 h 2184"/>
                <a:gd name="T18" fmla="*/ 0 w 267"/>
                <a:gd name="T19" fmla="*/ 1919 h 2184"/>
                <a:gd name="T20" fmla="*/ 267 w 267"/>
                <a:gd name="T21" fmla="*/ 1915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27" y="22"/>
                  </a:moveTo>
                  <a:lnTo>
                    <a:pt x="157" y="1961"/>
                  </a:lnTo>
                  <a:cubicBezTo>
                    <a:pt x="157" y="1973"/>
                    <a:pt x="147" y="1984"/>
                    <a:pt x="135" y="1984"/>
                  </a:cubicBezTo>
                  <a:cubicBezTo>
                    <a:pt x="123" y="1984"/>
                    <a:pt x="112" y="1974"/>
                    <a:pt x="112" y="1962"/>
                  </a:cubicBezTo>
                  <a:lnTo>
                    <a:pt x="82" y="23"/>
                  </a:lnTo>
                  <a:cubicBezTo>
                    <a:pt x="82" y="11"/>
                    <a:pt x="92" y="1"/>
                    <a:pt x="104" y="0"/>
                  </a:cubicBezTo>
                  <a:cubicBezTo>
                    <a:pt x="117" y="0"/>
                    <a:pt x="127" y="10"/>
                    <a:pt x="127" y="22"/>
                  </a:cubicBezTo>
                  <a:close/>
                  <a:moveTo>
                    <a:pt x="267" y="1915"/>
                  </a:moveTo>
                  <a:lnTo>
                    <a:pt x="138" y="2184"/>
                  </a:lnTo>
                  <a:lnTo>
                    <a:pt x="0" y="1919"/>
                  </a:lnTo>
                  <a:lnTo>
                    <a:pt x="267" y="1915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59" name="Freeform 477">
              <a:extLst>
                <a:ext uri="{FF2B5EF4-FFF2-40B4-BE49-F238E27FC236}">
                  <a16:creationId xmlns:a16="http://schemas.microsoft.com/office/drawing/2014/main" id="{2DC1101A-4014-4AEB-9108-468B10E480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57470" y="748030"/>
              <a:ext cx="47625" cy="387350"/>
            </a:xfrm>
            <a:custGeom>
              <a:avLst/>
              <a:gdLst>
                <a:gd name="T0" fmla="*/ 151 w 267"/>
                <a:gd name="T1" fmla="*/ 23 h 2184"/>
                <a:gd name="T2" fmla="*/ 156 w 267"/>
                <a:gd name="T3" fmla="*/ 1961 h 2184"/>
                <a:gd name="T4" fmla="*/ 134 w 267"/>
                <a:gd name="T5" fmla="*/ 1984 h 2184"/>
                <a:gd name="T6" fmla="*/ 112 w 267"/>
                <a:gd name="T7" fmla="*/ 1962 h 2184"/>
                <a:gd name="T8" fmla="*/ 107 w 267"/>
                <a:gd name="T9" fmla="*/ 23 h 2184"/>
                <a:gd name="T10" fmla="*/ 129 w 267"/>
                <a:gd name="T11" fmla="*/ 0 h 2184"/>
                <a:gd name="T12" fmla="*/ 151 w 267"/>
                <a:gd name="T13" fmla="*/ 23 h 2184"/>
                <a:gd name="T14" fmla="*/ 267 w 267"/>
                <a:gd name="T15" fmla="*/ 1917 h 2184"/>
                <a:gd name="T16" fmla="*/ 134 w 267"/>
                <a:gd name="T17" fmla="*/ 2184 h 2184"/>
                <a:gd name="T18" fmla="*/ 0 w 267"/>
                <a:gd name="T19" fmla="*/ 1917 h 2184"/>
                <a:gd name="T20" fmla="*/ 267 w 267"/>
                <a:gd name="T21" fmla="*/ 1917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51" y="23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4" y="1984"/>
                  </a:cubicBezTo>
                  <a:cubicBezTo>
                    <a:pt x="122" y="1984"/>
                    <a:pt x="112" y="1974"/>
                    <a:pt x="112" y="1962"/>
                  </a:cubicBezTo>
                  <a:lnTo>
                    <a:pt x="107" y="23"/>
                  </a:lnTo>
                  <a:cubicBezTo>
                    <a:pt x="107" y="10"/>
                    <a:pt x="116" y="0"/>
                    <a:pt x="129" y="0"/>
                  </a:cubicBezTo>
                  <a:cubicBezTo>
                    <a:pt x="141" y="0"/>
                    <a:pt x="151" y="10"/>
                    <a:pt x="151" y="23"/>
                  </a:cubicBezTo>
                  <a:close/>
                  <a:moveTo>
                    <a:pt x="267" y="1917"/>
                  </a:moveTo>
                  <a:lnTo>
                    <a:pt x="134" y="2184"/>
                  </a:lnTo>
                  <a:lnTo>
                    <a:pt x="0" y="1917"/>
                  </a:lnTo>
                  <a:lnTo>
                    <a:pt x="267" y="1917"/>
                  </a:lnTo>
                  <a:close/>
                </a:path>
              </a:pathLst>
            </a:custGeom>
            <a:solidFill>
              <a:srgbClr val="00CC00"/>
            </a:solidFill>
            <a:ln w="2540" cap="flat">
              <a:solidFill>
                <a:srgbClr val="00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60" name="Freeform 478">
              <a:extLst>
                <a:ext uri="{FF2B5EF4-FFF2-40B4-BE49-F238E27FC236}">
                  <a16:creationId xmlns:a16="http://schemas.microsoft.com/office/drawing/2014/main" id="{EFBFB677-659B-463B-BFB4-5AA60001C7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5290" y="748030"/>
              <a:ext cx="46990" cy="388620"/>
            </a:xfrm>
            <a:custGeom>
              <a:avLst/>
              <a:gdLst>
                <a:gd name="T0" fmla="*/ 160 w 267"/>
                <a:gd name="T1" fmla="*/ 23 h 2189"/>
                <a:gd name="T2" fmla="*/ 155 w 267"/>
                <a:gd name="T3" fmla="*/ 1967 h 2189"/>
                <a:gd name="T4" fmla="*/ 133 w 267"/>
                <a:gd name="T5" fmla="*/ 1989 h 2189"/>
                <a:gd name="T6" fmla="*/ 111 w 267"/>
                <a:gd name="T7" fmla="*/ 1967 h 2189"/>
                <a:gd name="T8" fmla="*/ 116 w 267"/>
                <a:gd name="T9" fmla="*/ 23 h 2189"/>
                <a:gd name="T10" fmla="*/ 138 w 267"/>
                <a:gd name="T11" fmla="*/ 0 h 2189"/>
                <a:gd name="T12" fmla="*/ 160 w 267"/>
                <a:gd name="T13" fmla="*/ 23 h 2189"/>
                <a:gd name="T14" fmla="*/ 267 w 267"/>
                <a:gd name="T15" fmla="*/ 1923 h 2189"/>
                <a:gd name="T16" fmla="*/ 133 w 267"/>
                <a:gd name="T17" fmla="*/ 2189 h 2189"/>
                <a:gd name="T18" fmla="*/ 0 w 267"/>
                <a:gd name="T19" fmla="*/ 1922 h 2189"/>
                <a:gd name="T20" fmla="*/ 267 w 267"/>
                <a:gd name="T21" fmla="*/ 1923 h 2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9">
                  <a:moveTo>
                    <a:pt x="160" y="23"/>
                  </a:moveTo>
                  <a:lnTo>
                    <a:pt x="155" y="1967"/>
                  </a:lnTo>
                  <a:cubicBezTo>
                    <a:pt x="155" y="1979"/>
                    <a:pt x="145" y="1989"/>
                    <a:pt x="133" y="1989"/>
                  </a:cubicBezTo>
                  <a:cubicBezTo>
                    <a:pt x="121" y="1989"/>
                    <a:pt x="111" y="1979"/>
                    <a:pt x="111" y="1967"/>
                  </a:cubicBezTo>
                  <a:lnTo>
                    <a:pt x="116" y="23"/>
                  </a:lnTo>
                  <a:cubicBezTo>
                    <a:pt x="116" y="10"/>
                    <a:pt x="126" y="0"/>
                    <a:pt x="138" y="0"/>
                  </a:cubicBezTo>
                  <a:cubicBezTo>
                    <a:pt x="150" y="0"/>
                    <a:pt x="160" y="10"/>
                    <a:pt x="160" y="23"/>
                  </a:cubicBezTo>
                  <a:close/>
                  <a:moveTo>
                    <a:pt x="267" y="1923"/>
                  </a:moveTo>
                  <a:lnTo>
                    <a:pt x="133" y="2189"/>
                  </a:lnTo>
                  <a:lnTo>
                    <a:pt x="0" y="1922"/>
                  </a:lnTo>
                  <a:lnTo>
                    <a:pt x="267" y="1923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61" name="Freeform 479">
              <a:extLst>
                <a:ext uri="{FF2B5EF4-FFF2-40B4-BE49-F238E27FC236}">
                  <a16:creationId xmlns:a16="http://schemas.microsoft.com/office/drawing/2014/main" id="{4D2E935A-F988-4E21-BBC8-64B8F78987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7110" y="1214755"/>
              <a:ext cx="567690" cy="47625"/>
            </a:xfrm>
            <a:custGeom>
              <a:avLst/>
              <a:gdLst>
                <a:gd name="T0" fmla="*/ 222 w 3200"/>
                <a:gd name="T1" fmla="*/ 111 h 271"/>
                <a:gd name="T2" fmla="*/ 2978 w 3200"/>
                <a:gd name="T3" fmla="*/ 115 h 271"/>
                <a:gd name="T4" fmla="*/ 3000 w 3200"/>
                <a:gd name="T5" fmla="*/ 138 h 271"/>
                <a:gd name="T6" fmla="*/ 2978 w 3200"/>
                <a:gd name="T7" fmla="*/ 160 h 271"/>
                <a:gd name="T8" fmla="*/ 222 w 3200"/>
                <a:gd name="T9" fmla="*/ 155 h 271"/>
                <a:gd name="T10" fmla="*/ 200 w 3200"/>
                <a:gd name="T11" fmla="*/ 133 h 271"/>
                <a:gd name="T12" fmla="*/ 222 w 3200"/>
                <a:gd name="T13" fmla="*/ 111 h 271"/>
                <a:gd name="T14" fmla="*/ 266 w 3200"/>
                <a:gd name="T15" fmla="*/ 266 h 271"/>
                <a:gd name="T16" fmla="*/ 0 w 3200"/>
                <a:gd name="T17" fmla="*/ 132 h 271"/>
                <a:gd name="T18" fmla="*/ 267 w 3200"/>
                <a:gd name="T19" fmla="*/ 0 h 271"/>
                <a:gd name="T20" fmla="*/ 266 w 3200"/>
                <a:gd name="T21" fmla="*/ 266 h 271"/>
                <a:gd name="T22" fmla="*/ 2934 w 3200"/>
                <a:gd name="T23" fmla="*/ 4 h 271"/>
                <a:gd name="T24" fmla="*/ 3200 w 3200"/>
                <a:gd name="T25" fmla="*/ 138 h 271"/>
                <a:gd name="T26" fmla="*/ 2933 w 3200"/>
                <a:gd name="T27" fmla="*/ 271 h 271"/>
                <a:gd name="T28" fmla="*/ 2934 w 3200"/>
                <a:gd name="T29" fmla="*/ 4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00" h="271">
                  <a:moveTo>
                    <a:pt x="222" y="111"/>
                  </a:moveTo>
                  <a:lnTo>
                    <a:pt x="2978" y="115"/>
                  </a:lnTo>
                  <a:cubicBezTo>
                    <a:pt x="2990" y="115"/>
                    <a:pt x="3000" y="125"/>
                    <a:pt x="3000" y="138"/>
                  </a:cubicBezTo>
                  <a:cubicBezTo>
                    <a:pt x="3000" y="150"/>
                    <a:pt x="2990" y="160"/>
                    <a:pt x="2978" y="160"/>
                  </a:cubicBezTo>
                  <a:lnTo>
                    <a:pt x="222" y="155"/>
                  </a:lnTo>
                  <a:cubicBezTo>
                    <a:pt x="210" y="155"/>
                    <a:pt x="200" y="145"/>
                    <a:pt x="200" y="133"/>
                  </a:cubicBezTo>
                  <a:cubicBezTo>
                    <a:pt x="200" y="121"/>
                    <a:pt x="210" y="111"/>
                    <a:pt x="222" y="111"/>
                  </a:cubicBezTo>
                  <a:close/>
                  <a:moveTo>
                    <a:pt x="266" y="266"/>
                  </a:moveTo>
                  <a:lnTo>
                    <a:pt x="0" y="132"/>
                  </a:lnTo>
                  <a:lnTo>
                    <a:pt x="267" y="0"/>
                  </a:lnTo>
                  <a:lnTo>
                    <a:pt x="266" y="266"/>
                  </a:lnTo>
                  <a:close/>
                  <a:moveTo>
                    <a:pt x="2934" y="4"/>
                  </a:moveTo>
                  <a:lnTo>
                    <a:pt x="3200" y="138"/>
                  </a:lnTo>
                  <a:lnTo>
                    <a:pt x="2933" y="271"/>
                  </a:lnTo>
                  <a:lnTo>
                    <a:pt x="2934" y="4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62" name="Group 482">
              <a:extLst>
                <a:ext uri="{FF2B5EF4-FFF2-40B4-BE49-F238E27FC236}">
                  <a16:creationId xmlns:a16="http://schemas.microsoft.com/office/drawing/2014/main" id="{721397E8-D2D7-4097-A32E-A08BA8329DA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09775" y="1135380"/>
              <a:ext cx="267335" cy="267970"/>
              <a:chOff x="3165" y="1788"/>
              <a:chExt cx="421" cy="422"/>
            </a:xfrm>
          </p:grpSpPr>
          <p:sp>
            <p:nvSpPr>
              <p:cNvPr id="178" name="Freeform 480">
                <a:extLst>
                  <a:ext uri="{FF2B5EF4-FFF2-40B4-BE49-F238E27FC236}">
                    <a16:creationId xmlns:a16="http://schemas.microsoft.com/office/drawing/2014/main" id="{533DE33F-E783-432E-93BA-61FB5B56BA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5" y="1788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9" name="Freeform 481">
                <a:extLst>
                  <a:ext uri="{FF2B5EF4-FFF2-40B4-BE49-F238E27FC236}">
                    <a16:creationId xmlns:a16="http://schemas.microsoft.com/office/drawing/2014/main" id="{D05CAF06-5CBF-4DFA-8DA8-E9E674EEF9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5" y="1788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63" name="Freeform 483">
              <a:extLst>
                <a:ext uri="{FF2B5EF4-FFF2-40B4-BE49-F238E27FC236}">
                  <a16:creationId xmlns:a16="http://schemas.microsoft.com/office/drawing/2014/main" id="{58E9E9D5-314A-4E36-943D-A21F6F3E2A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1605" y="1214120"/>
              <a:ext cx="405765" cy="47625"/>
            </a:xfrm>
            <a:custGeom>
              <a:avLst/>
              <a:gdLst>
                <a:gd name="T0" fmla="*/ 2267 w 2289"/>
                <a:gd name="T1" fmla="*/ 156 h 267"/>
                <a:gd name="T2" fmla="*/ 223 w 2289"/>
                <a:gd name="T3" fmla="*/ 156 h 267"/>
                <a:gd name="T4" fmla="*/ 200 w 2289"/>
                <a:gd name="T5" fmla="*/ 133 h 267"/>
                <a:gd name="T6" fmla="*/ 223 w 2289"/>
                <a:gd name="T7" fmla="*/ 111 h 267"/>
                <a:gd name="T8" fmla="*/ 2267 w 2289"/>
                <a:gd name="T9" fmla="*/ 111 h 267"/>
                <a:gd name="T10" fmla="*/ 2289 w 2289"/>
                <a:gd name="T11" fmla="*/ 133 h 267"/>
                <a:gd name="T12" fmla="*/ 2267 w 2289"/>
                <a:gd name="T13" fmla="*/ 156 h 267"/>
                <a:gd name="T14" fmla="*/ 267 w 2289"/>
                <a:gd name="T15" fmla="*/ 267 h 267"/>
                <a:gd name="T16" fmla="*/ 0 w 2289"/>
                <a:gd name="T17" fmla="*/ 133 h 267"/>
                <a:gd name="T18" fmla="*/ 267 w 2289"/>
                <a:gd name="T19" fmla="*/ 0 h 267"/>
                <a:gd name="T20" fmla="*/ 267 w 2289"/>
                <a:gd name="T21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9" h="267">
                  <a:moveTo>
                    <a:pt x="2267" y="156"/>
                  </a:moveTo>
                  <a:lnTo>
                    <a:pt x="223" y="156"/>
                  </a:lnTo>
                  <a:cubicBezTo>
                    <a:pt x="210" y="156"/>
                    <a:pt x="200" y="146"/>
                    <a:pt x="200" y="133"/>
                  </a:cubicBezTo>
                  <a:cubicBezTo>
                    <a:pt x="200" y="121"/>
                    <a:pt x="210" y="111"/>
                    <a:pt x="223" y="111"/>
                  </a:cubicBezTo>
                  <a:lnTo>
                    <a:pt x="2267" y="111"/>
                  </a:lnTo>
                  <a:cubicBezTo>
                    <a:pt x="2279" y="111"/>
                    <a:pt x="2289" y="121"/>
                    <a:pt x="2289" y="133"/>
                  </a:cubicBezTo>
                  <a:cubicBezTo>
                    <a:pt x="2289" y="146"/>
                    <a:pt x="2279" y="156"/>
                    <a:pt x="2267" y="156"/>
                  </a:cubicBezTo>
                  <a:close/>
                  <a:moveTo>
                    <a:pt x="267" y="267"/>
                  </a:moveTo>
                  <a:lnTo>
                    <a:pt x="0" y="133"/>
                  </a:lnTo>
                  <a:lnTo>
                    <a:pt x="267" y="0"/>
                  </a:lnTo>
                  <a:lnTo>
                    <a:pt x="267" y="267"/>
                  </a:lnTo>
                  <a:close/>
                </a:path>
              </a:pathLst>
            </a:custGeom>
            <a:solidFill>
              <a:srgbClr val="00FF00"/>
            </a:solidFill>
            <a:ln w="2540" cap="flat">
              <a:solidFill>
                <a:srgbClr val="00FF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64" name="Group 486">
              <a:extLst>
                <a:ext uri="{FF2B5EF4-FFF2-40B4-BE49-F238E27FC236}">
                  <a16:creationId xmlns:a16="http://schemas.microsoft.com/office/drawing/2014/main" id="{FE4BE4D8-468B-4156-BC79-F82AEA60D46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44800" y="1136650"/>
              <a:ext cx="267970" cy="267970"/>
              <a:chOff x="4480" y="1790"/>
              <a:chExt cx="422" cy="422"/>
            </a:xfrm>
          </p:grpSpPr>
          <p:sp>
            <p:nvSpPr>
              <p:cNvPr id="176" name="Freeform 484">
                <a:extLst>
                  <a:ext uri="{FF2B5EF4-FFF2-40B4-BE49-F238E27FC236}">
                    <a16:creationId xmlns:a16="http://schemas.microsoft.com/office/drawing/2014/main" id="{88253370-26AE-4071-8E3F-492332F8A0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0" y="179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39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7" name="Freeform 485">
                <a:extLst>
                  <a:ext uri="{FF2B5EF4-FFF2-40B4-BE49-F238E27FC236}">
                    <a16:creationId xmlns:a16="http://schemas.microsoft.com/office/drawing/2014/main" id="{93C19169-924D-4300-9290-6DED650B54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0" y="179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39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5" name="Group 489">
              <a:extLst>
                <a:ext uri="{FF2B5EF4-FFF2-40B4-BE49-F238E27FC236}">
                  <a16:creationId xmlns:a16="http://schemas.microsoft.com/office/drawing/2014/main" id="{7F137E7C-453A-4F38-A262-00853D2A0C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83635" y="1135380"/>
              <a:ext cx="267970" cy="267970"/>
              <a:chOff x="5801" y="1788"/>
              <a:chExt cx="422" cy="422"/>
            </a:xfrm>
          </p:grpSpPr>
          <p:sp>
            <p:nvSpPr>
              <p:cNvPr id="174" name="Freeform 487">
                <a:extLst>
                  <a:ext uri="{FF2B5EF4-FFF2-40B4-BE49-F238E27FC236}">
                    <a16:creationId xmlns:a16="http://schemas.microsoft.com/office/drawing/2014/main" id="{36C497E0-DDE7-4694-B4F9-7B94B050ED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5" name="Freeform 488">
                <a:extLst>
                  <a:ext uri="{FF2B5EF4-FFF2-40B4-BE49-F238E27FC236}">
                    <a16:creationId xmlns:a16="http://schemas.microsoft.com/office/drawing/2014/main" id="{E74B5651-F3D3-487F-8481-35FB1B9E33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66" name="Freeform 490">
              <a:extLst>
                <a:ext uri="{FF2B5EF4-FFF2-40B4-BE49-F238E27FC236}">
                  <a16:creationId xmlns:a16="http://schemas.microsoft.com/office/drawing/2014/main" id="{C0D4B82F-3138-4085-833F-45D70D55C0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12770" y="1214755"/>
              <a:ext cx="570865" cy="47625"/>
            </a:xfrm>
            <a:custGeom>
              <a:avLst/>
              <a:gdLst>
                <a:gd name="T0" fmla="*/ 222 w 3222"/>
                <a:gd name="T1" fmla="*/ 115 h 271"/>
                <a:gd name="T2" fmla="*/ 3000 w 3222"/>
                <a:gd name="T3" fmla="*/ 111 h 271"/>
                <a:gd name="T4" fmla="*/ 3022 w 3222"/>
                <a:gd name="T5" fmla="*/ 133 h 271"/>
                <a:gd name="T6" fmla="*/ 3000 w 3222"/>
                <a:gd name="T7" fmla="*/ 155 h 271"/>
                <a:gd name="T8" fmla="*/ 222 w 3222"/>
                <a:gd name="T9" fmla="*/ 160 h 271"/>
                <a:gd name="T10" fmla="*/ 200 w 3222"/>
                <a:gd name="T11" fmla="*/ 138 h 271"/>
                <a:gd name="T12" fmla="*/ 222 w 3222"/>
                <a:gd name="T13" fmla="*/ 115 h 271"/>
                <a:gd name="T14" fmla="*/ 267 w 3222"/>
                <a:gd name="T15" fmla="*/ 271 h 271"/>
                <a:gd name="T16" fmla="*/ 0 w 3222"/>
                <a:gd name="T17" fmla="*/ 138 h 271"/>
                <a:gd name="T18" fmla="*/ 267 w 3222"/>
                <a:gd name="T19" fmla="*/ 4 h 271"/>
                <a:gd name="T20" fmla="*/ 267 w 3222"/>
                <a:gd name="T21" fmla="*/ 271 h 271"/>
                <a:gd name="T22" fmla="*/ 2955 w 3222"/>
                <a:gd name="T23" fmla="*/ 0 h 271"/>
                <a:gd name="T24" fmla="*/ 3222 w 3222"/>
                <a:gd name="T25" fmla="*/ 132 h 271"/>
                <a:gd name="T26" fmla="*/ 2956 w 3222"/>
                <a:gd name="T27" fmla="*/ 266 h 271"/>
                <a:gd name="T28" fmla="*/ 2955 w 3222"/>
                <a:gd name="T29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22" h="271">
                  <a:moveTo>
                    <a:pt x="222" y="115"/>
                  </a:moveTo>
                  <a:lnTo>
                    <a:pt x="3000" y="111"/>
                  </a:lnTo>
                  <a:cubicBezTo>
                    <a:pt x="3012" y="111"/>
                    <a:pt x="3022" y="121"/>
                    <a:pt x="3022" y="133"/>
                  </a:cubicBezTo>
                  <a:cubicBezTo>
                    <a:pt x="3022" y="145"/>
                    <a:pt x="3012" y="155"/>
                    <a:pt x="3000" y="155"/>
                  </a:cubicBezTo>
                  <a:lnTo>
                    <a:pt x="222" y="160"/>
                  </a:lnTo>
                  <a:cubicBezTo>
                    <a:pt x="210" y="160"/>
                    <a:pt x="200" y="150"/>
                    <a:pt x="200" y="138"/>
                  </a:cubicBezTo>
                  <a:cubicBezTo>
                    <a:pt x="200" y="125"/>
                    <a:pt x="210" y="115"/>
                    <a:pt x="222" y="115"/>
                  </a:cubicBezTo>
                  <a:close/>
                  <a:moveTo>
                    <a:pt x="267" y="271"/>
                  </a:moveTo>
                  <a:lnTo>
                    <a:pt x="0" y="138"/>
                  </a:lnTo>
                  <a:lnTo>
                    <a:pt x="267" y="4"/>
                  </a:lnTo>
                  <a:lnTo>
                    <a:pt x="267" y="271"/>
                  </a:lnTo>
                  <a:close/>
                  <a:moveTo>
                    <a:pt x="2955" y="0"/>
                  </a:moveTo>
                  <a:lnTo>
                    <a:pt x="3222" y="132"/>
                  </a:lnTo>
                  <a:lnTo>
                    <a:pt x="2956" y="266"/>
                  </a:lnTo>
                  <a:lnTo>
                    <a:pt x="2955" y="0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67" name="Group 493">
              <a:extLst>
                <a:ext uri="{FF2B5EF4-FFF2-40B4-BE49-F238E27FC236}">
                  <a16:creationId xmlns:a16="http://schemas.microsoft.com/office/drawing/2014/main" id="{814CEF07-CFCA-4D0B-8141-57637222E3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3560" y="1135380"/>
              <a:ext cx="267335" cy="267970"/>
              <a:chOff x="6856" y="1788"/>
              <a:chExt cx="421" cy="422"/>
            </a:xfrm>
          </p:grpSpPr>
          <p:sp>
            <p:nvSpPr>
              <p:cNvPr id="172" name="Freeform 491">
                <a:extLst>
                  <a:ext uri="{FF2B5EF4-FFF2-40B4-BE49-F238E27FC236}">
                    <a16:creationId xmlns:a16="http://schemas.microsoft.com/office/drawing/2014/main" id="{91621C1D-4E02-4C75-BAD9-8BA79BA2FB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1788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F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3" name="Freeform 492">
                <a:extLst>
                  <a:ext uri="{FF2B5EF4-FFF2-40B4-BE49-F238E27FC236}">
                    <a16:creationId xmlns:a16="http://schemas.microsoft.com/office/drawing/2014/main" id="{2624C55C-0194-49FE-A071-329B799307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1788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68" name="Group 496">
              <a:extLst>
                <a:ext uri="{FF2B5EF4-FFF2-40B4-BE49-F238E27FC236}">
                  <a16:creationId xmlns:a16="http://schemas.microsoft.com/office/drawing/2014/main" id="{89DA709E-6580-4732-9E42-FBAB6210DBA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47615" y="1135380"/>
              <a:ext cx="267970" cy="267970"/>
              <a:chOff x="7949" y="1788"/>
              <a:chExt cx="422" cy="422"/>
            </a:xfrm>
          </p:grpSpPr>
          <p:sp>
            <p:nvSpPr>
              <p:cNvPr id="170" name="Freeform 494">
                <a:extLst>
                  <a:ext uri="{FF2B5EF4-FFF2-40B4-BE49-F238E27FC236}">
                    <a16:creationId xmlns:a16="http://schemas.microsoft.com/office/drawing/2014/main" id="{68315C25-A6B2-49EF-B7E9-4F7935DB4C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9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F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71" name="Freeform 495">
                <a:extLst>
                  <a:ext uri="{FF2B5EF4-FFF2-40B4-BE49-F238E27FC236}">
                    <a16:creationId xmlns:a16="http://schemas.microsoft.com/office/drawing/2014/main" id="{440A1911-9724-4377-A0BA-1010F76C76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9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69" name="Freeform 497">
              <a:extLst>
                <a:ext uri="{FF2B5EF4-FFF2-40B4-BE49-F238E27FC236}">
                  <a16:creationId xmlns:a16="http://schemas.microsoft.com/office/drawing/2014/main" id="{BF1C2418-8EBB-46C8-95A8-96A215E364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63415" y="748030"/>
              <a:ext cx="46990" cy="387350"/>
            </a:xfrm>
            <a:custGeom>
              <a:avLst/>
              <a:gdLst>
                <a:gd name="T0" fmla="*/ 141 w 267"/>
                <a:gd name="T1" fmla="*/ 22 h 2184"/>
                <a:gd name="T2" fmla="*/ 156 w 267"/>
                <a:gd name="T3" fmla="*/ 1961 h 2184"/>
                <a:gd name="T4" fmla="*/ 134 w 267"/>
                <a:gd name="T5" fmla="*/ 1984 h 2184"/>
                <a:gd name="T6" fmla="*/ 112 w 267"/>
                <a:gd name="T7" fmla="*/ 1962 h 2184"/>
                <a:gd name="T8" fmla="*/ 97 w 267"/>
                <a:gd name="T9" fmla="*/ 23 h 2184"/>
                <a:gd name="T10" fmla="*/ 119 w 267"/>
                <a:gd name="T11" fmla="*/ 0 h 2184"/>
                <a:gd name="T12" fmla="*/ 141 w 267"/>
                <a:gd name="T13" fmla="*/ 22 h 2184"/>
                <a:gd name="T14" fmla="*/ 267 w 267"/>
                <a:gd name="T15" fmla="*/ 1916 h 2184"/>
                <a:gd name="T16" fmla="*/ 136 w 267"/>
                <a:gd name="T17" fmla="*/ 2184 h 2184"/>
                <a:gd name="T18" fmla="*/ 0 w 267"/>
                <a:gd name="T19" fmla="*/ 1918 h 2184"/>
                <a:gd name="T20" fmla="*/ 267 w 267"/>
                <a:gd name="T21" fmla="*/ 1916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41" y="22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4" y="1984"/>
                  </a:cubicBezTo>
                  <a:cubicBezTo>
                    <a:pt x="122" y="1984"/>
                    <a:pt x="112" y="1974"/>
                    <a:pt x="112" y="1962"/>
                  </a:cubicBezTo>
                  <a:lnTo>
                    <a:pt x="97" y="23"/>
                  </a:lnTo>
                  <a:cubicBezTo>
                    <a:pt x="97" y="10"/>
                    <a:pt x="107" y="0"/>
                    <a:pt x="119" y="0"/>
                  </a:cubicBezTo>
                  <a:cubicBezTo>
                    <a:pt x="131" y="0"/>
                    <a:pt x="141" y="10"/>
                    <a:pt x="141" y="22"/>
                  </a:cubicBezTo>
                  <a:close/>
                  <a:moveTo>
                    <a:pt x="267" y="1916"/>
                  </a:moveTo>
                  <a:lnTo>
                    <a:pt x="136" y="2184"/>
                  </a:lnTo>
                  <a:lnTo>
                    <a:pt x="0" y="1918"/>
                  </a:lnTo>
                  <a:lnTo>
                    <a:pt x="267" y="1916"/>
                  </a:lnTo>
                  <a:close/>
                </a:path>
              </a:pathLst>
            </a:custGeom>
            <a:solidFill>
              <a:srgbClr val="00CC00"/>
            </a:solidFill>
            <a:ln w="2540" cap="flat">
              <a:solidFill>
                <a:srgbClr val="00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0" name="Freeform 498">
              <a:extLst>
                <a:ext uri="{FF2B5EF4-FFF2-40B4-BE49-F238E27FC236}">
                  <a16:creationId xmlns:a16="http://schemas.microsoft.com/office/drawing/2014/main" id="{9CB17121-B86B-4F48-9A4A-67D8BB2077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47495" y="1214120"/>
              <a:ext cx="462280" cy="47625"/>
            </a:xfrm>
            <a:custGeom>
              <a:avLst/>
              <a:gdLst>
                <a:gd name="T0" fmla="*/ 23 w 2606"/>
                <a:gd name="T1" fmla="*/ 111 h 267"/>
                <a:gd name="T2" fmla="*/ 2384 w 2606"/>
                <a:gd name="T3" fmla="*/ 111 h 267"/>
                <a:gd name="T4" fmla="*/ 2406 w 2606"/>
                <a:gd name="T5" fmla="*/ 133 h 267"/>
                <a:gd name="T6" fmla="*/ 2384 w 2606"/>
                <a:gd name="T7" fmla="*/ 156 h 267"/>
                <a:gd name="T8" fmla="*/ 23 w 2606"/>
                <a:gd name="T9" fmla="*/ 156 h 267"/>
                <a:gd name="T10" fmla="*/ 0 w 2606"/>
                <a:gd name="T11" fmla="*/ 133 h 267"/>
                <a:gd name="T12" fmla="*/ 23 w 2606"/>
                <a:gd name="T13" fmla="*/ 111 h 267"/>
                <a:gd name="T14" fmla="*/ 2339 w 2606"/>
                <a:gd name="T15" fmla="*/ 0 h 267"/>
                <a:gd name="T16" fmla="*/ 2606 w 2606"/>
                <a:gd name="T17" fmla="*/ 133 h 267"/>
                <a:gd name="T18" fmla="*/ 2339 w 2606"/>
                <a:gd name="T19" fmla="*/ 267 h 267"/>
                <a:gd name="T20" fmla="*/ 2339 w 2606"/>
                <a:gd name="T21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06" h="267">
                  <a:moveTo>
                    <a:pt x="23" y="111"/>
                  </a:moveTo>
                  <a:lnTo>
                    <a:pt x="2384" y="111"/>
                  </a:lnTo>
                  <a:cubicBezTo>
                    <a:pt x="2396" y="111"/>
                    <a:pt x="2406" y="121"/>
                    <a:pt x="2406" y="133"/>
                  </a:cubicBezTo>
                  <a:cubicBezTo>
                    <a:pt x="2406" y="146"/>
                    <a:pt x="2396" y="156"/>
                    <a:pt x="2384" y="156"/>
                  </a:cubicBezTo>
                  <a:lnTo>
                    <a:pt x="23" y="156"/>
                  </a:lnTo>
                  <a:cubicBezTo>
                    <a:pt x="10" y="156"/>
                    <a:pt x="0" y="146"/>
                    <a:pt x="0" y="133"/>
                  </a:cubicBezTo>
                  <a:cubicBezTo>
                    <a:pt x="0" y="121"/>
                    <a:pt x="10" y="111"/>
                    <a:pt x="23" y="111"/>
                  </a:cubicBezTo>
                  <a:close/>
                  <a:moveTo>
                    <a:pt x="2339" y="0"/>
                  </a:moveTo>
                  <a:lnTo>
                    <a:pt x="2606" y="133"/>
                  </a:lnTo>
                  <a:lnTo>
                    <a:pt x="2339" y="267"/>
                  </a:lnTo>
                  <a:lnTo>
                    <a:pt x="2339" y="0"/>
                  </a:lnTo>
                  <a:close/>
                </a:path>
              </a:pathLst>
            </a:custGeom>
            <a:solidFill>
              <a:srgbClr val="FF6699"/>
            </a:solidFill>
            <a:ln w="2540" cap="flat">
              <a:solidFill>
                <a:srgbClr val="FF6699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71" name="Group 501">
              <a:extLst>
                <a:ext uri="{FF2B5EF4-FFF2-40B4-BE49-F238E27FC236}">
                  <a16:creationId xmlns:a16="http://schemas.microsoft.com/office/drawing/2014/main" id="{A0AA1092-AB6D-4D30-BA38-86E97BD1D17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83970" y="1135380"/>
              <a:ext cx="267970" cy="267970"/>
              <a:chOff x="2022" y="1788"/>
              <a:chExt cx="422" cy="422"/>
            </a:xfrm>
          </p:grpSpPr>
          <p:sp>
            <p:nvSpPr>
              <p:cNvPr id="168" name="Freeform 499">
                <a:extLst>
                  <a:ext uri="{FF2B5EF4-FFF2-40B4-BE49-F238E27FC236}">
                    <a16:creationId xmlns:a16="http://schemas.microsoft.com/office/drawing/2014/main" id="{ED7273F7-6678-43DB-80A4-A963B77AA9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2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FF66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9" name="Freeform 500">
                <a:extLst>
                  <a:ext uri="{FF2B5EF4-FFF2-40B4-BE49-F238E27FC236}">
                    <a16:creationId xmlns:a16="http://schemas.microsoft.com/office/drawing/2014/main" id="{F31040E1-6C40-416E-BDE8-394F4F96F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2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72" name="Freeform 502">
              <a:extLst>
                <a:ext uri="{FF2B5EF4-FFF2-40B4-BE49-F238E27FC236}">
                  <a16:creationId xmlns:a16="http://schemas.microsoft.com/office/drawing/2014/main" id="{51FA88ED-AA4B-486C-8D6B-22982EDB53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7725" y="1399540"/>
              <a:ext cx="47625" cy="524510"/>
            </a:xfrm>
            <a:custGeom>
              <a:avLst/>
              <a:gdLst>
                <a:gd name="T0" fmla="*/ 166 w 267"/>
                <a:gd name="T1" fmla="*/ 22 h 2955"/>
                <a:gd name="T2" fmla="*/ 155 w 267"/>
                <a:gd name="T3" fmla="*/ 2733 h 2955"/>
                <a:gd name="T4" fmla="*/ 133 w 267"/>
                <a:gd name="T5" fmla="*/ 2755 h 2955"/>
                <a:gd name="T6" fmla="*/ 111 w 267"/>
                <a:gd name="T7" fmla="*/ 2733 h 2955"/>
                <a:gd name="T8" fmla="*/ 121 w 267"/>
                <a:gd name="T9" fmla="*/ 22 h 2955"/>
                <a:gd name="T10" fmla="*/ 144 w 267"/>
                <a:gd name="T11" fmla="*/ 0 h 2955"/>
                <a:gd name="T12" fmla="*/ 166 w 267"/>
                <a:gd name="T13" fmla="*/ 22 h 2955"/>
                <a:gd name="T14" fmla="*/ 267 w 267"/>
                <a:gd name="T15" fmla="*/ 2689 h 2955"/>
                <a:gd name="T16" fmla="*/ 132 w 267"/>
                <a:gd name="T17" fmla="*/ 2955 h 2955"/>
                <a:gd name="T18" fmla="*/ 0 w 267"/>
                <a:gd name="T19" fmla="*/ 2688 h 2955"/>
                <a:gd name="T20" fmla="*/ 267 w 267"/>
                <a:gd name="T21" fmla="*/ 2689 h 2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955">
                  <a:moveTo>
                    <a:pt x="166" y="22"/>
                  </a:moveTo>
                  <a:lnTo>
                    <a:pt x="155" y="2733"/>
                  </a:lnTo>
                  <a:cubicBezTo>
                    <a:pt x="155" y="2745"/>
                    <a:pt x="145" y="2755"/>
                    <a:pt x="133" y="2755"/>
                  </a:cubicBezTo>
                  <a:cubicBezTo>
                    <a:pt x="121" y="2755"/>
                    <a:pt x="111" y="2745"/>
                    <a:pt x="111" y="2733"/>
                  </a:cubicBezTo>
                  <a:lnTo>
                    <a:pt x="121" y="22"/>
                  </a:lnTo>
                  <a:cubicBezTo>
                    <a:pt x="121" y="9"/>
                    <a:pt x="131" y="0"/>
                    <a:pt x="144" y="0"/>
                  </a:cubicBezTo>
                  <a:cubicBezTo>
                    <a:pt x="156" y="0"/>
                    <a:pt x="166" y="10"/>
                    <a:pt x="166" y="22"/>
                  </a:cubicBezTo>
                  <a:close/>
                  <a:moveTo>
                    <a:pt x="267" y="2689"/>
                  </a:moveTo>
                  <a:lnTo>
                    <a:pt x="132" y="2955"/>
                  </a:lnTo>
                  <a:lnTo>
                    <a:pt x="0" y="2688"/>
                  </a:lnTo>
                  <a:lnTo>
                    <a:pt x="267" y="2689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73" name="Group 505">
              <a:extLst>
                <a:ext uri="{FF2B5EF4-FFF2-40B4-BE49-F238E27FC236}">
                  <a16:creationId xmlns:a16="http://schemas.microsoft.com/office/drawing/2014/main" id="{94E96F54-6838-453A-B0EA-D80B3344AC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83635" y="1924050"/>
              <a:ext cx="267970" cy="267970"/>
              <a:chOff x="5801" y="3030"/>
              <a:chExt cx="422" cy="422"/>
            </a:xfrm>
          </p:grpSpPr>
          <p:sp>
            <p:nvSpPr>
              <p:cNvPr id="166" name="Freeform 503">
                <a:extLst>
                  <a:ext uri="{FF2B5EF4-FFF2-40B4-BE49-F238E27FC236}">
                    <a16:creationId xmlns:a16="http://schemas.microsoft.com/office/drawing/2014/main" id="{658D6FF9-C319-4D81-90DC-1C068E32FD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303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7" name="Freeform 504">
                <a:extLst>
                  <a:ext uri="{FF2B5EF4-FFF2-40B4-BE49-F238E27FC236}">
                    <a16:creationId xmlns:a16="http://schemas.microsoft.com/office/drawing/2014/main" id="{20B65B26-A93B-44F6-9CAE-6DEE4255FD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303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74" name="Group 508">
              <a:extLst>
                <a:ext uri="{FF2B5EF4-FFF2-40B4-BE49-F238E27FC236}">
                  <a16:creationId xmlns:a16="http://schemas.microsoft.com/office/drawing/2014/main" id="{2883ECAC-ABE4-444F-AA94-4828B7F28DA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07870" y="1924050"/>
              <a:ext cx="267335" cy="267970"/>
              <a:chOff x="3162" y="3030"/>
              <a:chExt cx="421" cy="422"/>
            </a:xfrm>
          </p:grpSpPr>
          <p:sp>
            <p:nvSpPr>
              <p:cNvPr id="164" name="Freeform 506">
                <a:extLst>
                  <a:ext uri="{FF2B5EF4-FFF2-40B4-BE49-F238E27FC236}">
                    <a16:creationId xmlns:a16="http://schemas.microsoft.com/office/drawing/2014/main" id="{9E5E64D6-C82E-4296-8F36-B61EA1FF53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" y="3030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5" name="Freeform 507">
                <a:extLst>
                  <a:ext uri="{FF2B5EF4-FFF2-40B4-BE49-F238E27FC236}">
                    <a16:creationId xmlns:a16="http://schemas.microsoft.com/office/drawing/2014/main" id="{E1E2292D-1E81-4361-BAE6-0465581552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" y="3030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75" name="Freeform 509">
              <a:extLst>
                <a:ext uri="{FF2B5EF4-FFF2-40B4-BE49-F238E27FC236}">
                  <a16:creationId xmlns:a16="http://schemas.microsoft.com/office/drawing/2014/main" id="{DBEBEDE5-538E-4CA7-8DB2-3AD5501571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125" y="1399540"/>
              <a:ext cx="46990" cy="524510"/>
            </a:xfrm>
            <a:custGeom>
              <a:avLst/>
              <a:gdLst>
                <a:gd name="T0" fmla="*/ 155 w 266"/>
                <a:gd name="T1" fmla="*/ 22 h 2955"/>
                <a:gd name="T2" fmla="*/ 155 w 266"/>
                <a:gd name="T3" fmla="*/ 2733 h 2955"/>
                <a:gd name="T4" fmla="*/ 133 w 266"/>
                <a:gd name="T5" fmla="*/ 2755 h 2955"/>
                <a:gd name="T6" fmla="*/ 111 w 266"/>
                <a:gd name="T7" fmla="*/ 2733 h 2955"/>
                <a:gd name="T8" fmla="*/ 111 w 266"/>
                <a:gd name="T9" fmla="*/ 22 h 2955"/>
                <a:gd name="T10" fmla="*/ 133 w 266"/>
                <a:gd name="T11" fmla="*/ 0 h 2955"/>
                <a:gd name="T12" fmla="*/ 155 w 266"/>
                <a:gd name="T13" fmla="*/ 22 h 2955"/>
                <a:gd name="T14" fmla="*/ 266 w 266"/>
                <a:gd name="T15" fmla="*/ 2688 h 2955"/>
                <a:gd name="T16" fmla="*/ 133 w 266"/>
                <a:gd name="T17" fmla="*/ 2955 h 2955"/>
                <a:gd name="T18" fmla="*/ 0 w 266"/>
                <a:gd name="T19" fmla="*/ 2688 h 2955"/>
                <a:gd name="T20" fmla="*/ 266 w 266"/>
                <a:gd name="T21" fmla="*/ 2688 h 2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6" h="2955">
                  <a:moveTo>
                    <a:pt x="155" y="22"/>
                  </a:moveTo>
                  <a:lnTo>
                    <a:pt x="155" y="2733"/>
                  </a:lnTo>
                  <a:cubicBezTo>
                    <a:pt x="155" y="2745"/>
                    <a:pt x="145" y="2755"/>
                    <a:pt x="133" y="2755"/>
                  </a:cubicBezTo>
                  <a:cubicBezTo>
                    <a:pt x="121" y="2755"/>
                    <a:pt x="111" y="2745"/>
                    <a:pt x="111" y="2733"/>
                  </a:cubicBezTo>
                  <a:lnTo>
                    <a:pt x="111" y="22"/>
                  </a:lnTo>
                  <a:cubicBezTo>
                    <a:pt x="111" y="10"/>
                    <a:pt x="121" y="0"/>
                    <a:pt x="133" y="0"/>
                  </a:cubicBezTo>
                  <a:cubicBezTo>
                    <a:pt x="145" y="0"/>
                    <a:pt x="155" y="10"/>
                    <a:pt x="155" y="22"/>
                  </a:cubicBezTo>
                  <a:close/>
                  <a:moveTo>
                    <a:pt x="266" y="2688"/>
                  </a:moveTo>
                  <a:lnTo>
                    <a:pt x="133" y="2955"/>
                  </a:lnTo>
                  <a:lnTo>
                    <a:pt x="0" y="2688"/>
                  </a:lnTo>
                  <a:lnTo>
                    <a:pt x="266" y="2688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6" name="Freeform 510">
              <a:extLst>
                <a:ext uri="{FF2B5EF4-FFF2-40B4-BE49-F238E27FC236}">
                  <a16:creationId xmlns:a16="http://schemas.microsoft.com/office/drawing/2014/main" id="{41C62AE0-BB04-4D71-A3B3-214BC718F9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5205" y="2002790"/>
              <a:ext cx="1408430" cy="46990"/>
            </a:xfrm>
            <a:custGeom>
              <a:avLst/>
              <a:gdLst>
                <a:gd name="T0" fmla="*/ 222 w 7944"/>
                <a:gd name="T1" fmla="*/ 111 h 266"/>
                <a:gd name="T2" fmla="*/ 7722 w 7944"/>
                <a:gd name="T3" fmla="*/ 111 h 266"/>
                <a:gd name="T4" fmla="*/ 7744 w 7944"/>
                <a:gd name="T5" fmla="*/ 133 h 266"/>
                <a:gd name="T6" fmla="*/ 7722 w 7944"/>
                <a:gd name="T7" fmla="*/ 155 h 266"/>
                <a:gd name="T8" fmla="*/ 222 w 7944"/>
                <a:gd name="T9" fmla="*/ 155 h 266"/>
                <a:gd name="T10" fmla="*/ 200 w 7944"/>
                <a:gd name="T11" fmla="*/ 133 h 266"/>
                <a:gd name="T12" fmla="*/ 222 w 7944"/>
                <a:gd name="T13" fmla="*/ 111 h 266"/>
                <a:gd name="T14" fmla="*/ 267 w 7944"/>
                <a:gd name="T15" fmla="*/ 266 h 266"/>
                <a:gd name="T16" fmla="*/ 0 w 7944"/>
                <a:gd name="T17" fmla="*/ 133 h 266"/>
                <a:gd name="T18" fmla="*/ 267 w 7944"/>
                <a:gd name="T19" fmla="*/ 0 h 266"/>
                <a:gd name="T20" fmla="*/ 267 w 7944"/>
                <a:gd name="T21" fmla="*/ 266 h 266"/>
                <a:gd name="T22" fmla="*/ 7678 w 7944"/>
                <a:gd name="T23" fmla="*/ 0 h 266"/>
                <a:gd name="T24" fmla="*/ 7944 w 7944"/>
                <a:gd name="T25" fmla="*/ 133 h 266"/>
                <a:gd name="T26" fmla="*/ 7678 w 7944"/>
                <a:gd name="T27" fmla="*/ 266 h 266"/>
                <a:gd name="T28" fmla="*/ 7678 w 7944"/>
                <a:gd name="T29" fmla="*/ 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44" h="266">
                  <a:moveTo>
                    <a:pt x="222" y="111"/>
                  </a:moveTo>
                  <a:lnTo>
                    <a:pt x="7722" y="111"/>
                  </a:lnTo>
                  <a:cubicBezTo>
                    <a:pt x="7734" y="111"/>
                    <a:pt x="7744" y="121"/>
                    <a:pt x="7744" y="133"/>
                  </a:cubicBezTo>
                  <a:cubicBezTo>
                    <a:pt x="7744" y="145"/>
                    <a:pt x="7734" y="155"/>
                    <a:pt x="7722" y="155"/>
                  </a:cubicBezTo>
                  <a:lnTo>
                    <a:pt x="222" y="155"/>
                  </a:lnTo>
                  <a:cubicBezTo>
                    <a:pt x="210" y="155"/>
                    <a:pt x="200" y="145"/>
                    <a:pt x="200" y="133"/>
                  </a:cubicBezTo>
                  <a:cubicBezTo>
                    <a:pt x="200" y="121"/>
                    <a:pt x="210" y="111"/>
                    <a:pt x="222" y="111"/>
                  </a:cubicBezTo>
                  <a:close/>
                  <a:moveTo>
                    <a:pt x="267" y="266"/>
                  </a:moveTo>
                  <a:lnTo>
                    <a:pt x="0" y="133"/>
                  </a:lnTo>
                  <a:lnTo>
                    <a:pt x="267" y="0"/>
                  </a:lnTo>
                  <a:lnTo>
                    <a:pt x="267" y="266"/>
                  </a:lnTo>
                  <a:close/>
                  <a:moveTo>
                    <a:pt x="7678" y="0"/>
                  </a:moveTo>
                  <a:lnTo>
                    <a:pt x="7944" y="133"/>
                  </a:lnTo>
                  <a:lnTo>
                    <a:pt x="7678" y="26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77" name="Freeform 511">
              <a:extLst>
                <a:ext uri="{FF2B5EF4-FFF2-40B4-BE49-F238E27FC236}">
                  <a16:creationId xmlns:a16="http://schemas.microsoft.com/office/drawing/2014/main" id="{C3B612C9-DE14-4FC0-A404-26AA66C2AC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5090" y="1398905"/>
              <a:ext cx="1295400" cy="525145"/>
            </a:xfrm>
            <a:custGeom>
              <a:avLst/>
              <a:gdLst>
                <a:gd name="T0" fmla="*/ 33 w 7308"/>
                <a:gd name="T1" fmla="*/ 4 h 2961"/>
                <a:gd name="T2" fmla="*/ 7110 w 7308"/>
                <a:gd name="T3" fmla="*/ 2833 h 2961"/>
                <a:gd name="T4" fmla="*/ 7123 w 7308"/>
                <a:gd name="T5" fmla="*/ 2862 h 2961"/>
                <a:gd name="T6" fmla="*/ 7094 w 7308"/>
                <a:gd name="T7" fmla="*/ 2874 h 2961"/>
                <a:gd name="T8" fmla="*/ 17 w 7308"/>
                <a:gd name="T9" fmla="*/ 45 h 2961"/>
                <a:gd name="T10" fmla="*/ 4 w 7308"/>
                <a:gd name="T11" fmla="*/ 17 h 2961"/>
                <a:gd name="T12" fmla="*/ 33 w 7308"/>
                <a:gd name="T13" fmla="*/ 4 h 2961"/>
                <a:gd name="T14" fmla="*/ 7110 w 7308"/>
                <a:gd name="T15" fmla="*/ 2713 h 2961"/>
                <a:gd name="T16" fmla="*/ 7308 w 7308"/>
                <a:gd name="T17" fmla="*/ 2936 h 2961"/>
                <a:gd name="T18" fmla="*/ 7011 w 7308"/>
                <a:gd name="T19" fmla="*/ 2961 h 2961"/>
                <a:gd name="T20" fmla="*/ 7110 w 7308"/>
                <a:gd name="T21" fmla="*/ 2713 h 29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308" h="2961">
                  <a:moveTo>
                    <a:pt x="33" y="4"/>
                  </a:moveTo>
                  <a:lnTo>
                    <a:pt x="7110" y="2833"/>
                  </a:lnTo>
                  <a:cubicBezTo>
                    <a:pt x="7122" y="2837"/>
                    <a:pt x="7127" y="2850"/>
                    <a:pt x="7123" y="2862"/>
                  </a:cubicBezTo>
                  <a:cubicBezTo>
                    <a:pt x="7118" y="2873"/>
                    <a:pt x="7105" y="2879"/>
                    <a:pt x="7094" y="2874"/>
                  </a:cubicBezTo>
                  <a:lnTo>
                    <a:pt x="17" y="45"/>
                  </a:lnTo>
                  <a:cubicBezTo>
                    <a:pt x="5" y="41"/>
                    <a:pt x="0" y="28"/>
                    <a:pt x="4" y="17"/>
                  </a:cubicBezTo>
                  <a:cubicBezTo>
                    <a:pt x="9" y="5"/>
                    <a:pt x="22" y="0"/>
                    <a:pt x="33" y="4"/>
                  </a:cubicBezTo>
                  <a:close/>
                  <a:moveTo>
                    <a:pt x="7110" y="2713"/>
                  </a:moveTo>
                  <a:lnTo>
                    <a:pt x="7308" y="2936"/>
                  </a:lnTo>
                  <a:lnTo>
                    <a:pt x="7011" y="2961"/>
                  </a:lnTo>
                  <a:lnTo>
                    <a:pt x="7110" y="2713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78" name="Group 514">
              <a:extLst>
                <a:ext uri="{FF2B5EF4-FFF2-40B4-BE49-F238E27FC236}">
                  <a16:creationId xmlns:a16="http://schemas.microsoft.com/office/drawing/2014/main" id="{88DD4F08-4FEC-47E9-B9D8-117B4C59A42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56505" y="1919605"/>
              <a:ext cx="267970" cy="267970"/>
              <a:chOff x="7963" y="3023"/>
              <a:chExt cx="422" cy="422"/>
            </a:xfrm>
          </p:grpSpPr>
          <p:sp>
            <p:nvSpPr>
              <p:cNvPr id="162" name="Freeform 512">
                <a:extLst>
                  <a:ext uri="{FF2B5EF4-FFF2-40B4-BE49-F238E27FC236}">
                    <a16:creationId xmlns:a16="http://schemas.microsoft.com/office/drawing/2014/main" id="{A4739322-712D-4C90-AE32-1B55CD41A3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3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3" name="Freeform 513">
                <a:extLst>
                  <a:ext uri="{FF2B5EF4-FFF2-40B4-BE49-F238E27FC236}">
                    <a16:creationId xmlns:a16="http://schemas.microsoft.com/office/drawing/2014/main" id="{27E66DF6-650B-43CB-940C-DAB9AB774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3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79" name="Group 517">
              <a:extLst>
                <a:ext uri="{FF2B5EF4-FFF2-40B4-BE49-F238E27FC236}">
                  <a16:creationId xmlns:a16="http://schemas.microsoft.com/office/drawing/2014/main" id="{61963AA7-C72D-4C11-8EEC-65FD2B319CE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3560" y="1924050"/>
              <a:ext cx="267335" cy="267970"/>
              <a:chOff x="6856" y="3030"/>
              <a:chExt cx="421" cy="422"/>
            </a:xfrm>
          </p:grpSpPr>
          <p:sp>
            <p:nvSpPr>
              <p:cNvPr id="160" name="Freeform 515">
                <a:extLst>
                  <a:ext uri="{FF2B5EF4-FFF2-40B4-BE49-F238E27FC236}">
                    <a16:creationId xmlns:a16="http://schemas.microsoft.com/office/drawing/2014/main" id="{DB22309B-62D2-44C0-B7EE-95F3762E84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3030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1" name="Freeform 516">
                <a:extLst>
                  <a:ext uri="{FF2B5EF4-FFF2-40B4-BE49-F238E27FC236}">
                    <a16:creationId xmlns:a16="http://schemas.microsoft.com/office/drawing/2014/main" id="{70702D80-58A2-4FF5-A756-CB3FD65BFF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3030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0" name="Freeform 518">
              <a:extLst>
                <a:ext uri="{FF2B5EF4-FFF2-40B4-BE49-F238E27FC236}">
                  <a16:creationId xmlns:a16="http://schemas.microsoft.com/office/drawing/2014/main" id="{DBD2D079-C809-42E9-B8C6-BBAB707FC5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9385" y="1398905"/>
              <a:ext cx="636905" cy="520700"/>
            </a:xfrm>
            <a:custGeom>
              <a:avLst/>
              <a:gdLst>
                <a:gd name="T0" fmla="*/ 3580 w 3591"/>
                <a:gd name="T1" fmla="*/ 42 h 2936"/>
                <a:gd name="T2" fmla="*/ 186 w 3591"/>
                <a:gd name="T3" fmla="*/ 2813 h 2936"/>
                <a:gd name="T4" fmla="*/ 155 w 3591"/>
                <a:gd name="T5" fmla="*/ 2809 h 2936"/>
                <a:gd name="T6" fmla="*/ 158 w 3591"/>
                <a:gd name="T7" fmla="*/ 2778 h 2936"/>
                <a:gd name="T8" fmla="*/ 3552 w 3591"/>
                <a:gd name="T9" fmla="*/ 8 h 2936"/>
                <a:gd name="T10" fmla="*/ 3584 w 3591"/>
                <a:gd name="T11" fmla="*/ 11 h 2936"/>
                <a:gd name="T12" fmla="*/ 3580 w 3591"/>
                <a:gd name="T13" fmla="*/ 42 h 2936"/>
                <a:gd name="T14" fmla="*/ 291 w 3591"/>
                <a:gd name="T15" fmla="*/ 2871 h 2936"/>
                <a:gd name="T16" fmla="*/ 0 w 3591"/>
                <a:gd name="T17" fmla="*/ 2936 h 2936"/>
                <a:gd name="T18" fmla="*/ 122 w 3591"/>
                <a:gd name="T19" fmla="*/ 2664 h 2936"/>
                <a:gd name="T20" fmla="*/ 291 w 3591"/>
                <a:gd name="T21" fmla="*/ 2871 h 2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91" h="2936">
                  <a:moveTo>
                    <a:pt x="3580" y="42"/>
                  </a:moveTo>
                  <a:lnTo>
                    <a:pt x="186" y="2813"/>
                  </a:lnTo>
                  <a:cubicBezTo>
                    <a:pt x="176" y="2820"/>
                    <a:pt x="162" y="2819"/>
                    <a:pt x="155" y="2809"/>
                  </a:cubicBezTo>
                  <a:cubicBezTo>
                    <a:pt x="147" y="2800"/>
                    <a:pt x="148" y="2786"/>
                    <a:pt x="158" y="2778"/>
                  </a:cubicBezTo>
                  <a:lnTo>
                    <a:pt x="3552" y="8"/>
                  </a:lnTo>
                  <a:cubicBezTo>
                    <a:pt x="3562" y="0"/>
                    <a:pt x="3576" y="1"/>
                    <a:pt x="3584" y="11"/>
                  </a:cubicBezTo>
                  <a:cubicBezTo>
                    <a:pt x="3591" y="20"/>
                    <a:pt x="3590" y="34"/>
                    <a:pt x="3580" y="42"/>
                  </a:cubicBezTo>
                  <a:close/>
                  <a:moveTo>
                    <a:pt x="291" y="2871"/>
                  </a:moveTo>
                  <a:lnTo>
                    <a:pt x="0" y="2936"/>
                  </a:lnTo>
                  <a:lnTo>
                    <a:pt x="122" y="2664"/>
                  </a:lnTo>
                  <a:lnTo>
                    <a:pt x="291" y="2871"/>
                  </a:lnTo>
                  <a:close/>
                </a:path>
              </a:pathLst>
            </a:custGeom>
            <a:solidFill>
              <a:srgbClr val="B2B2B2"/>
            </a:solidFill>
            <a:ln w="2540" cap="flat">
              <a:solidFill>
                <a:srgbClr val="B2B2B2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1" name="Freeform 519">
              <a:extLst>
                <a:ext uri="{FF2B5EF4-FFF2-40B4-BE49-F238E27FC236}">
                  <a16:creationId xmlns:a16="http://schemas.microsoft.com/office/drawing/2014/main" id="{E959F767-B56E-48B1-B2B9-D651B4A884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25775" y="2187575"/>
              <a:ext cx="1384300" cy="588010"/>
            </a:xfrm>
            <a:custGeom>
              <a:avLst/>
              <a:gdLst>
                <a:gd name="T0" fmla="*/ 7792 w 7809"/>
                <a:gd name="T1" fmla="*/ 46 h 3317"/>
                <a:gd name="T2" fmla="*/ 214 w 7809"/>
                <a:gd name="T3" fmla="*/ 3232 h 3317"/>
                <a:gd name="T4" fmla="*/ 185 w 7809"/>
                <a:gd name="T5" fmla="*/ 3220 h 3317"/>
                <a:gd name="T6" fmla="*/ 196 w 7809"/>
                <a:gd name="T7" fmla="*/ 3191 h 3317"/>
                <a:gd name="T8" fmla="*/ 7775 w 7809"/>
                <a:gd name="T9" fmla="*/ 5 h 3317"/>
                <a:gd name="T10" fmla="*/ 7804 w 7809"/>
                <a:gd name="T11" fmla="*/ 17 h 3317"/>
                <a:gd name="T12" fmla="*/ 7792 w 7809"/>
                <a:gd name="T13" fmla="*/ 46 h 3317"/>
                <a:gd name="T14" fmla="*/ 298 w 7809"/>
                <a:gd name="T15" fmla="*/ 3317 h 3317"/>
                <a:gd name="T16" fmla="*/ 0 w 7809"/>
                <a:gd name="T17" fmla="*/ 3297 h 3317"/>
                <a:gd name="T18" fmla="*/ 194 w 7809"/>
                <a:gd name="T19" fmla="*/ 3071 h 3317"/>
                <a:gd name="T20" fmla="*/ 298 w 7809"/>
                <a:gd name="T21" fmla="*/ 3317 h 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09" h="3317">
                  <a:moveTo>
                    <a:pt x="7792" y="46"/>
                  </a:moveTo>
                  <a:lnTo>
                    <a:pt x="214" y="3232"/>
                  </a:lnTo>
                  <a:cubicBezTo>
                    <a:pt x="202" y="3237"/>
                    <a:pt x="189" y="3231"/>
                    <a:pt x="185" y="3220"/>
                  </a:cubicBezTo>
                  <a:cubicBezTo>
                    <a:pt x="180" y="3209"/>
                    <a:pt x="185" y="3196"/>
                    <a:pt x="196" y="3191"/>
                  </a:cubicBezTo>
                  <a:lnTo>
                    <a:pt x="7775" y="5"/>
                  </a:lnTo>
                  <a:cubicBezTo>
                    <a:pt x="7786" y="0"/>
                    <a:pt x="7799" y="5"/>
                    <a:pt x="7804" y="17"/>
                  </a:cubicBezTo>
                  <a:cubicBezTo>
                    <a:pt x="7809" y="28"/>
                    <a:pt x="7804" y="41"/>
                    <a:pt x="7792" y="46"/>
                  </a:cubicBezTo>
                  <a:close/>
                  <a:moveTo>
                    <a:pt x="298" y="3317"/>
                  </a:moveTo>
                  <a:lnTo>
                    <a:pt x="0" y="3297"/>
                  </a:lnTo>
                  <a:lnTo>
                    <a:pt x="194" y="3071"/>
                  </a:lnTo>
                  <a:lnTo>
                    <a:pt x="298" y="3317"/>
                  </a:lnTo>
                  <a:close/>
                </a:path>
              </a:pathLst>
            </a:custGeom>
            <a:solidFill>
              <a:srgbClr val="666699"/>
            </a:solidFill>
            <a:ln w="2540" cap="flat">
              <a:solidFill>
                <a:srgbClr val="666699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2" name="Freeform 520">
              <a:extLst>
                <a:ext uri="{FF2B5EF4-FFF2-40B4-BE49-F238E27FC236}">
                  <a16:creationId xmlns:a16="http://schemas.microsoft.com/office/drawing/2014/main" id="{8FC751CC-32C4-4B75-B0D2-DDA24EB5A2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7490" y="2187575"/>
              <a:ext cx="556895" cy="569595"/>
            </a:xfrm>
            <a:custGeom>
              <a:avLst/>
              <a:gdLst>
                <a:gd name="T0" fmla="*/ 3132 w 3141"/>
                <a:gd name="T1" fmla="*/ 40 h 3213"/>
                <a:gd name="T2" fmla="*/ 171 w 3141"/>
                <a:gd name="T3" fmla="*/ 3070 h 3213"/>
                <a:gd name="T4" fmla="*/ 139 w 3141"/>
                <a:gd name="T5" fmla="*/ 3070 h 3213"/>
                <a:gd name="T6" fmla="*/ 139 w 3141"/>
                <a:gd name="T7" fmla="*/ 3039 h 3213"/>
                <a:gd name="T8" fmla="*/ 3100 w 3141"/>
                <a:gd name="T9" fmla="*/ 9 h 3213"/>
                <a:gd name="T10" fmla="*/ 3132 w 3141"/>
                <a:gd name="T11" fmla="*/ 8 h 3213"/>
                <a:gd name="T12" fmla="*/ 3132 w 3141"/>
                <a:gd name="T13" fmla="*/ 40 h 3213"/>
                <a:gd name="T14" fmla="*/ 281 w 3141"/>
                <a:gd name="T15" fmla="*/ 3116 h 3213"/>
                <a:gd name="T16" fmla="*/ 0 w 3141"/>
                <a:gd name="T17" fmla="*/ 3213 h 3213"/>
                <a:gd name="T18" fmla="*/ 91 w 3141"/>
                <a:gd name="T19" fmla="*/ 2929 h 3213"/>
                <a:gd name="T20" fmla="*/ 281 w 3141"/>
                <a:gd name="T21" fmla="*/ 3116 h 3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1" h="3213">
                  <a:moveTo>
                    <a:pt x="3132" y="40"/>
                  </a:moveTo>
                  <a:lnTo>
                    <a:pt x="171" y="3070"/>
                  </a:lnTo>
                  <a:cubicBezTo>
                    <a:pt x="162" y="3079"/>
                    <a:pt x="148" y="3079"/>
                    <a:pt x="139" y="3070"/>
                  </a:cubicBezTo>
                  <a:cubicBezTo>
                    <a:pt x="131" y="3062"/>
                    <a:pt x="130" y="3047"/>
                    <a:pt x="139" y="3039"/>
                  </a:cubicBezTo>
                  <a:lnTo>
                    <a:pt x="3100" y="9"/>
                  </a:lnTo>
                  <a:cubicBezTo>
                    <a:pt x="3109" y="0"/>
                    <a:pt x="3123" y="0"/>
                    <a:pt x="3132" y="8"/>
                  </a:cubicBezTo>
                  <a:cubicBezTo>
                    <a:pt x="3141" y="17"/>
                    <a:pt x="3141" y="31"/>
                    <a:pt x="3132" y="40"/>
                  </a:cubicBezTo>
                  <a:close/>
                  <a:moveTo>
                    <a:pt x="281" y="3116"/>
                  </a:moveTo>
                  <a:lnTo>
                    <a:pt x="0" y="3213"/>
                  </a:lnTo>
                  <a:lnTo>
                    <a:pt x="91" y="2929"/>
                  </a:lnTo>
                  <a:lnTo>
                    <a:pt x="281" y="3116"/>
                  </a:lnTo>
                  <a:close/>
                </a:path>
              </a:pathLst>
            </a:custGeom>
            <a:solidFill>
              <a:srgbClr val="FFFF00"/>
            </a:solidFill>
            <a:ln w="2540" cap="flat">
              <a:solidFill>
                <a:srgbClr val="FFFF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3" name="Freeform 521">
              <a:extLst>
                <a:ext uri="{FF2B5EF4-FFF2-40B4-BE49-F238E27FC236}">
                  <a16:creationId xmlns:a16="http://schemas.microsoft.com/office/drawing/2014/main" id="{C8CFEC8B-72EC-4907-8DF2-7652D89DC1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9630" y="2187575"/>
              <a:ext cx="47625" cy="551815"/>
            </a:xfrm>
            <a:custGeom>
              <a:avLst/>
              <a:gdLst>
                <a:gd name="T0" fmla="*/ 146 w 267"/>
                <a:gd name="T1" fmla="*/ 22 h 3111"/>
                <a:gd name="T2" fmla="*/ 156 w 267"/>
                <a:gd name="T3" fmla="*/ 2889 h 3111"/>
                <a:gd name="T4" fmla="*/ 134 w 267"/>
                <a:gd name="T5" fmla="*/ 2911 h 3111"/>
                <a:gd name="T6" fmla="*/ 111 w 267"/>
                <a:gd name="T7" fmla="*/ 2889 h 3111"/>
                <a:gd name="T8" fmla="*/ 101 w 267"/>
                <a:gd name="T9" fmla="*/ 22 h 3111"/>
                <a:gd name="T10" fmla="*/ 123 w 267"/>
                <a:gd name="T11" fmla="*/ 0 h 3111"/>
                <a:gd name="T12" fmla="*/ 146 w 267"/>
                <a:gd name="T13" fmla="*/ 22 h 3111"/>
                <a:gd name="T14" fmla="*/ 267 w 267"/>
                <a:gd name="T15" fmla="*/ 2844 h 3111"/>
                <a:gd name="T16" fmla="*/ 134 w 267"/>
                <a:gd name="T17" fmla="*/ 3111 h 3111"/>
                <a:gd name="T18" fmla="*/ 0 w 267"/>
                <a:gd name="T19" fmla="*/ 2845 h 3111"/>
                <a:gd name="T20" fmla="*/ 267 w 267"/>
                <a:gd name="T21" fmla="*/ 2844 h 3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111">
                  <a:moveTo>
                    <a:pt x="146" y="22"/>
                  </a:moveTo>
                  <a:lnTo>
                    <a:pt x="156" y="2889"/>
                  </a:lnTo>
                  <a:cubicBezTo>
                    <a:pt x="156" y="2901"/>
                    <a:pt x="146" y="2911"/>
                    <a:pt x="134" y="2911"/>
                  </a:cubicBezTo>
                  <a:cubicBezTo>
                    <a:pt x="121" y="2911"/>
                    <a:pt x="111" y="2901"/>
                    <a:pt x="111" y="2889"/>
                  </a:cubicBezTo>
                  <a:lnTo>
                    <a:pt x="101" y="22"/>
                  </a:lnTo>
                  <a:cubicBezTo>
                    <a:pt x="101" y="10"/>
                    <a:pt x="111" y="0"/>
                    <a:pt x="123" y="0"/>
                  </a:cubicBezTo>
                  <a:cubicBezTo>
                    <a:pt x="136" y="0"/>
                    <a:pt x="146" y="10"/>
                    <a:pt x="146" y="22"/>
                  </a:cubicBezTo>
                  <a:close/>
                  <a:moveTo>
                    <a:pt x="267" y="2844"/>
                  </a:moveTo>
                  <a:lnTo>
                    <a:pt x="134" y="3111"/>
                  </a:lnTo>
                  <a:lnTo>
                    <a:pt x="0" y="2845"/>
                  </a:lnTo>
                  <a:lnTo>
                    <a:pt x="267" y="2844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4" name="Freeform 522">
              <a:extLst>
                <a:ext uri="{FF2B5EF4-FFF2-40B4-BE49-F238E27FC236}">
                  <a16:creationId xmlns:a16="http://schemas.microsoft.com/office/drawing/2014/main" id="{EA049913-A772-4B26-8A34-84EA14C5D07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1865" y="1400175"/>
              <a:ext cx="679450" cy="1371600"/>
            </a:xfrm>
            <a:custGeom>
              <a:avLst/>
              <a:gdLst>
                <a:gd name="T0" fmla="*/ 3827 w 3833"/>
                <a:gd name="T1" fmla="*/ 35 h 7736"/>
                <a:gd name="T2" fmla="*/ 120 w 3833"/>
                <a:gd name="T3" fmla="*/ 7547 h 7736"/>
                <a:gd name="T4" fmla="*/ 90 w 3833"/>
                <a:gd name="T5" fmla="*/ 7557 h 7736"/>
                <a:gd name="T6" fmla="*/ 80 w 3833"/>
                <a:gd name="T7" fmla="*/ 7527 h 7736"/>
                <a:gd name="T8" fmla="*/ 3788 w 3833"/>
                <a:gd name="T9" fmla="*/ 16 h 7736"/>
                <a:gd name="T10" fmla="*/ 3817 w 3833"/>
                <a:gd name="T11" fmla="*/ 5 h 7736"/>
                <a:gd name="T12" fmla="*/ 3827 w 3833"/>
                <a:gd name="T13" fmla="*/ 35 h 7736"/>
                <a:gd name="T14" fmla="*/ 239 w 3833"/>
                <a:gd name="T15" fmla="*/ 7556 h 7736"/>
                <a:gd name="T16" fmla="*/ 2 w 3833"/>
                <a:gd name="T17" fmla="*/ 7736 h 7736"/>
                <a:gd name="T18" fmla="*/ 0 w 3833"/>
                <a:gd name="T19" fmla="*/ 7438 h 7736"/>
                <a:gd name="T20" fmla="*/ 239 w 3833"/>
                <a:gd name="T21" fmla="*/ 7556 h 7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33" h="7736">
                  <a:moveTo>
                    <a:pt x="3827" y="35"/>
                  </a:moveTo>
                  <a:lnTo>
                    <a:pt x="120" y="7547"/>
                  </a:lnTo>
                  <a:cubicBezTo>
                    <a:pt x="115" y="7558"/>
                    <a:pt x="101" y="7563"/>
                    <a:pt x="90" y="7557"/>
                  </a:cubicBezTo>
                  <a:cubicBezTo>
                    <a:pt x="79" y="7552"/>
                    <a:pt x="75" y="7538"/>
                    <a:pt x="80" y="7527"/>
                  </a:cubicBezTo>
                  <a:lnTo>
                    <a:pt x="3788" y="16"/>
                  </a:lnTo>
                  <a:cubicBezTo>
                    <a:pt x="3793" y="5"/>
                    <a:pt x="3806" y="0"/>
                    <a:pt x="3817" y="5"/>
                  </a:cubicBezTo>
                  <a:cubicBezTo>
                    <a:pt x="3828" y="11"/>
                    <a:pt x="3833" y="24"/>
                    <a:pt x="3827" y="35"/>
                  </a:cubicBezTo>
                  <a:close/>
                  <a:moveTo>
                    <a:pt x="239" y="7556"/>
                  </a:moveTo>
                  <a:lnTo>
                    <a:pt x="2" y="7736"/>
                  </a:lnTo>
                  <a:lnTo>
                    <a:pt x="0" y="7438"/>
                  </a:lnTo>
                  <a:lnTo>
                    <a:pt x="239" y="7556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5" name="Freeform 523">
              <a:extLst>
                <a:ext uri="{FF2B5EF4-FFF2-40B4-BE49-F238E27FC236}">
                  <a16:creationId xmlns:a16="http://schemas.microsoft.com/office/drawing/2014/main" id="{B9B3BE64-9728-41F8-8475-7EB0118866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47035" y="1398905"/>
              <a:ext cx="793115" cy="1340485"/>
            </a:xfrm>
            <a:custGeom>
              <a:avLst/>
              <a:gdLst>
                <a:gd name="T0" fmla="*/ 4469 w 4475"/>
                <a:gd name="T1" fmla="*/ 37 h 7559"/>
                <a:gd name="T2" fmla="*/ 132 w 4475"/>
                <a:gd name="T3" fmla="*/ 7379 h 7559"/>
                <a:gd name="T4" fmla="*/ 102 w 4475"/>
                <a:gd name="T5" fmla="*/ 7387 h 7559"/>
                <a:gd name="T6" fmla="*/ 94 w 4475"/>
                <a:gd name="T7" fmla="*/ 7356 h 7559"/>
                <a:gd name="T8" fmla="*/ 4431 w 4475"/>
                <a:gd name="T9" fmla="*/ 14 h 7559"/>
                <a:gd name="T10" fmla="*/ 4461 w 4475"/>
                <a:gd name="T11" fmla="*/ 7 h 7559"/>
                <a:gd name="T12" fmla="*/ 4469 w 4475"/>
                <a:gd name="T13" fmla="*/ 37 h 7559"/>
                <a:gd name="T14" fmla="*/ 250 w 4475"/>
                <a:gd name="T15" fmla="*/ 7397 h 7559"/>
                <a:gd name="T16" fmla="*/ 0 w 4475"/>
                <a:gd name="T17" fmla="*/ 7559 h 7559"/>
                <a:gd name="T18" fmla="*/ 21 w 4475"/>
                <a:gd name="T19" fmla="*/ 7262 h 7559"/>
                <a:gd name="T20" fmla="*/ 250 w 4475"/>
                <a:gd name="T21" fmla="*/ 7397 h 7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75" h="7559">
                  <a:moveTo>
                    <a:pt x="4469" y="37"/>
                  </a:moveTo>
                  <a:lnTo>
                    <a:pt x="132" y="7379"/>
                  </a:lnTo>
                  <a:cubicBezTo>
                    <a:pt x="126" y="7390"/>
                    <a:pt x="112" y="7393"/>
                    <a:pt x="102" y="7387"/>
                  </a:cubicBezTo>
                  <a:cubicBezTo>
                    <a:pt x="91" y="7381"/>
                    <a:pt x="87" y="7367"/>
                    <a:pt x="94" y="7356"/>
                  </a:cubicBezTo>
                  <a:lnTo>
                    <a:pt x="4431" y="14"/>
                  </a:lnTo>
                  <a:cubicBezTo>
                    <a:pt x="4437" y="4"/>
                    <a:pt x="4451" y="0"/>
                    <a:pt x="4461" y="7"/>
                  </a:cubicBezTo>
                  <a:cubicBezTo>
                    <a:pt x="4472" y="13"/>
                    <a:pt x="4475" y="27"/>
                    <a:pt x="4469" y="37"/>
                  </a:cubicBezTo>
                  <a:close/>
                  <a:moveTo>
                    <a:pt x="250" y="7397"/>
                  </a:moveTo>
                  <a:lnTo>
                    <a:pt x="0" y="7559"/>
                  </a:lnTo>
                  <a:lnTo>
                    <a:pt x="21" y="7262"/>
                  </a:lnTo>
                  <a:lnTo>
                    <a:pt x="250" y="7397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86" name="Group 526">
              <a:extLst>
                <a:ext uri="{FF2B5EF4-FFF2-40B4-BE49-F238E27FC236}">
                  <a16:creationId xmlns:a16="http://schemas.microsoft.com/office/drawing/2014/main" id="{D8C68ED4-6128-401B-8BA8-BBB3094209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4640" y="2739390"/>
              <a:ext cx="223520" cy="224155"/>
              <a:chOff x="4464" y="4314"/>
              <a:chExt cx="352" cy="353"/>
            </a:xfrm>
          </p:grpSpPr>
          <p:sp>
            <p:nvSpPr>
              <p:cNvPr id="158" name="Oval 524">
                <a:extLst>
                  <a:ext uri="{FF2B5EF4-FFF2-40B4-BE49-F238E27FC236}">
                    <a16:creationId xmlns:a16="http://schemas.microsoft.com/office/drawing/2014/main" id="{BC01C653-A4A0-4A72-B3F2-82A680AC40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4314"/>
                <a:ext cx="352" cy="353"/>
              </a:xfrm>
              <a:prstGeom prst="ellipse">
                <a:avLst/>
              </a:prstGeom>
              <a:solidFill>
                <a:srgbClr val="FF99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9" name="Oval 525">
                <a:extLst>
                  <a:ext uri="{FF2B5EF4-FFF2-40B4-BE49-F238E27FC236}">
                    <a16:creationId xmlns:a16="http://schemas.microsoft.com/office/drawing/2014/main" id="{A2347B63-29B9-463C-84B7-07DB103086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87" name="Group 529">
              <a:extLst>
                <a:ext uri="{FF2B5EF4-FFF2-40B4-BE49-F238E27FC236}">
                  <a16:creationId xmlns:a16="http://schemas.microsoft.com/office/drawing/2014/main" id="{07914599-D5D8-4CAC-8F2D-ADC09C401A7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01415" y="2739390"/>
              <a:ext cx="223520" cy="224155"/>
              <a:chOff x="5829" y="4314"/>
              <a:chExt cx="352" cy="353"/>
            </a:xfrm>
          </p:grpSpPr>
          <p:sp>
            <p:nvSpPr>
              <p:cNvPr id="156" name="Oval 527">
                <a:extLst>
                  <a:ext uri="{FF2B5EF4-FFF2-40B4-BE49-F238E27FC236}">
                    <a16:creationId xmlns:a16="http://schemas.microsoft.com/office/drawing/2014/main" id="{F9636FF6-5B4A-44AD-85BC-20BB008E10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29" y="4314"/>
                <a:ext cx="352" cy="353"/>
              </a:xfrm>
              <a:prstGeom prst="ellipse">
                <a:avLst/>
              </a:prstGeom>
              <a:solidFill>
                <a:srgbClr val="FF99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7" name="Oval 528">
                <a:extLst>
                  <a:ext uri="{FF2B5EF4-FFF2-40B4-BE49-F238E27FC236}">
                    <a16:creationId xmlns:a16="http://schemas.microsoft.com/office/drawing/2014/main" id="{CC5EBAE1-534D-411E-88A5-33F325CA7A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29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88" name="Freeform 530">
              <a:extLst>
                <a:ext uri="{FF2B5EF4-FFF2-40B4-BE49-F238E27FC236}">
                  <a16:creationId xmlns:a16="http://schemas.microsoft.com/office/drawing/2014/main" id="{96F34984-8049-4E2A-96BD-182E9F8509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0315" y="2187575"/>
              <a:ext cx="46990" cy="551815"/>
            </a:xfrm>
            <a:custGeom>
              <a:avLst/>
              <a:gdLst>
                <a:gd name="T0" fmla="*/ 176 w 267"/>
                <a:gd name="T1" fmla="*/ 22 h 3111"/>
                <a:gd name="T2" fmla="*/ 156 w 267"/>
                <a:gd name="T3" fmla="*/ 2889 h 3111"/>
                <a:gd name="T4" fmla="*/ 133 w 267"/>
                <a:gd name="T5" fmla="*/ 2911 h 3111"/>
                <a:gd name="T6" fmla="*/ 111 w 267"/>
                <a:gd name="T7" fmla="*/ 2889 h 3111"/>
                <a:gd name="T8" fmla="*/ 132 w 267"/>
                <a:gd name="T9" fmla="*/ 22 h 3111"/>
                <a:gd name="T10" fmla="*/ 154 w 267"/>
                <a:gd name="T11" fmla="*/ 0 h 3111"/>
                <a:gd name="T12" fmla="*/ 176 w 267"/>
                <a:gd name="T13" fmla="*/ 22 h 3111"/>
                <a:gd name="T14" fmla="*/ 267 w 267"/>
                <a:gd name="T15" fmla="*/ 2845 h 3111"/>
                <a:gd name="T16" fmla="*/ 132 w 267"/>
                <a:gd name="T17" fmla="*/ 3111 h 3111"/>
                <a:gd name="T18" fmla="*/ 0 w 267"/>
                <a:gd name="T19" fmla="*/ 2844 h 3111"/>
                <a:gd name="T20" fmla="*/ 267 w 267"/>
                <a:gd name="T21" fmla="*/ 2845 h 3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111">
                  <a:moveTo>
                    <a:pt x="176" y="22"/>
                  </a:moveTo>
                  <a:lnTo>
                    <a:pt x="156" y="2889"/>
                  </a:lnTo>
                  <a:cubicBezTo>
                    <a:pt x="155" y="2901"/>
                    <a:pt x="145" y="2911"/>
                    <a:pt x="133" y="2911"/>
                  </a:cubicBezTo>
                  <a:cubicBezTo>
                    <a:pt x="121" y="2911"/>
                    <a:pt x="111" y="2901"/>
                    <a:pt x="111" y="2889"/>
                  </a:cubicBezTo>
                  <a:lnTo>
                    <a:pt x="132" y="22"/>
                  </a:lnTo>
                  <a:cubicBezTo>
                    <a:pt x="132" y="10"/>
                    <a:pt x="142" y="0"/>
                    <a:pt x="154" y="0"/>
                  </a:cubicBezTo>
                  <a:cubicBezTo>
                    <a:pt x="166" y="0"/>
                    <a:pt x="176" y="10"/>
                    <a:pt x="176" y="22"/>
                  </a:cubicBezTo>
                  <a:close/>
                  <a:moveTo>
                    <a:pt x="267" y="2845"/>
                  </a:moveTo>
                  <a:lnTo>
                    <a:pt x="132" y="3111"/>
                  </a:lnTo>
                  <a:lnTo>
                    <a:pt x="0" y="2844"/>
                  </a:lnTo>
                  <a:lnTo>
                    <a:pt x="267" y="2845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89" name="Freeform 531">
              <a:extLst>
                <a:ext uri="{FF2B5EF4-FFF2-40B4-BE49-F238E27FC236}">
                  <a16:creationId xmlns:a16="http://schemas.microsoft.com/office/drawing/2014/main" id="{1B7DD150-43A2-4BEF-A020-51DDF2C617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2500" y="1398905"/>
              <a:ext cx="2187575" cy="1372870"/>
            </a:xfrm>
            <a:custGeom>
              <a:avLst/>
              <a:gdLst>
                <a:gd name="T0" fmla="*/ 12328 w 12342"/>
                <a:gd name="T1" fmla="*/ 45 h 7742"/>
                <a:gd name="T2" fmla="*/ 200 w 12342"/>
                <a:gd name="T3" fmla="*/ 7643 h 7742"/>
                <a:gd name="T4" fmla="*/ 169 w 12342"/>
                <a:gd name="T5" fmla="*/ 7636 h 7742"/>
                <a:gd name="T6" fmla="*/ 176 w 12342"/>
                <a:gd name="T7" fmla="*/ 7606 h 7742"/>
                <a:gd name="T8" fmla="*/ 12305 w 12342"/>
                <a:gd name="T9" fmla="*/ 7 h 7742"/>
                <a:gd name="T10" fmla="*/ 12335 w 12342"/>
                <a:gd name="T11" fmla="*/ 14 h 7742"/>
                <a:gd name="T12" fmla="*/ 12328 w 12342"/>
                <a:gd name="T13" fmla="*/ 45 h 7742"/>
                <a:gd name="T14" fmla="*/ 297 w 12342"/>
                <a:gd name="T15" fmla="*/ 7714 h 7742"/>
                <a:gd name="T16" fmla="*/ 0 w 12342"/>
                <a:gd name="T17" fmla="*/ 7742 h 7742"/>
                <a:gd name="T18" fmla="*/ 155 w 12342"/>
                <a:gd name="T19" fmla="*/ 7488 h 7742"/>
                <a:gd name="T20" fmla="*/ 297 w 12342"/>
                <a:gd name="T21" fmla="*/ 7714 h 7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342" h="7742">
                  <a:moveTo>
                    <a:pt x="12328" y="45"/>
                  </a:moveTo>
                  <a:lnTo>
                    <a:pt x="200" y="7643"/>
                  </a:lnTo>
                  <a:cubicBezTo>
                    <a:pt x="190" y="7650"/>
                    <a:pt x="176" y="7647"/>
                    <a:pt x="169" y="7636"/>
                  </a:cubicBezTo>
                  <a:cubicBezTo>
                    <a:pt x="163" y="7626"/>
                    <a:pt x="166" y="7612"/>
                    <a:pt x="176" y="7606"/>
                  </a:cubicBezTo>
                  <a:lnTo>
                    <a:pt x="12305" y="7"/>
                  </a:lnTo>
                  <a:cubicBezTo>
                    <a:pt x="12315" y="0"/>
                    <a:pt x="12329" y="4"/>
                    <a:pt x="12335" y="14"/>
                  </a:cubicBezTo>
                  <a:cubicBezTo>
                    <a:pt x="12342" y="24"/>
                    <a:pt x="12339" y="38"/>
                    <a:pt x="12328" y="45"/>
                  </a:cubicBezTo>
                  <a:close/>
                  <a:moveTo>
                    <a:pt x="297" y="7714"/>
                  </a:moveTo>
                  <a:lnTo>
                    <a:pt x="0" y="7742"/>
                  </a:lnTo>
                  <a:lnTo>
                    <a:pt x="155" y="7488"/>
                  </a:lnTo>
                  <a:lnTo>
                    <a:pt x="297" y="7714"/>
                  </a:lnTo>
                  <a:close/>
                </a:path>
              </a:pathLst>
            </a:custGeom>
            <a:solidFill>
              <a:srgbClr val="33CCFF"/>
            </a:solidFill>
            <a:ln w="2540" cap="flat">
              <a:solidFill>
                <a:srgbClr val="33CC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0" name="Freeform 532">
              <a:extLst>
                <a:ext uri="{FF2B5EF4-FFF2-40B4-BE49-F238E27FC236}">
                  <a16:creationId xmlns:a16="http://schemas.microsoft.com/office/drawing/2014/main" id="{A254852D-965E-4BCD-8C24-9AFE158188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64380" y="1398905"/>
              <a:ext cx="617855" cy="1349375"/>
            </a:xfrm>
            <a:custGeom>
              <a:avLst/>
              <a:gdLst>
                <a:gd name="T0" fmla="*/ 46 w 3487"/>
                <a:gd name="T1" fmla="*/ 17 h 7609"/>
                <a:gd name="T2" fmla="*/ 3404 w 3487"/>
                <a:gd name="T3" fmla="*/ 7398 h 7609"/>
                <a:gd name="T4" fmla="*/ 3393 w 3487"/>
                <a:gd name="T5" fmla="*/ 7427 h 7609"/>
                <a:gd name="T6" fmla="*/ 3364 w 3487"/>
                <a:gd name="T7" fmla="*/ 7416 h 7609"/>
                <a:gd name="T8" fmla="*/ 6 w 3487"/>
                <a:gd name="T9" fmla="*/ 35 h 7609"/>
                <a:gd name="T10" fmla="*/ 17 w 3487"/>
                <a:gd name="T11" fmla="*/ 6 h 7609"/>
                <a:gd name="T12" fmla="*/ 46 w 3487"/>
                <a:gd name="T13" fmla="*/ 17 h 7609"/>
                <a:gd name="T14" fmla="*/ 3487 w 3487"/>
                <a:gd name="T15" fmla="*/ 7311 h 7609"/>
                <a:gd name="T16" fmla="*/ 3476 w 3487"/>
                <a:gd name="T17" fmla="*/ 7609 h 7609"/>
                <a:gd name="T18" fmla="*/ 3244 w 3487"/>
                <a:gd name="T19" fmla="*/ 7422 h 7609"/>
                <a:gd name="T20" fmla="*/ 3487 w 3487"/>
                <a:gd name="T21" fmla="*/ 7311 h 7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87" h="7609">
                  <a:moveTo>
                    <a:pt x="46" y="17"/>
                  </a:moveTo>
                  <a:lnTo>
                    <a:pt x="3404" y="7398"/>
                  </a:lnTo>
                  <a:cubicBezTo>
                    <a:pt x="3409" y="7409"/>
                    <a:pt x="3404" y="7422"/>
                    <a:pt x="3393" y="7427"/>
                  </a:cubicBezTo>
                  <a:cubicBezTo>
                    <a:pt x="3382" y="7432"/>
                    <a:pt x="3369" y="7427"/>
                    <a:pt x="3364" y="7416"/>
                  </a:cubicBezTo>
                  <a:lnTo>
                    <a:pt x="6" y="35"/>
                  </a:lnTo>
                  <a:cubicBezTo>
                    <a:pt x="0" y="24"/>
                    <a:pt x="5" y="11"/>
                    <a:pt x="17" y="6"/>
                  </a:cubicBezTo>
                  <a:cubicBezTo>
                    <a:pt x="28" y="0"/>
                    <a:pt x="41" y="5"/>
                    <a:pt x="46" y="17"/>
                  </a:cubicBezTo>
                  <a:close/>
                  <a:moveTo>
                    <a:pt x="3487" y="7311"/>
                  </a:moveTo>
                  <a:lnTo>
                    <a:pt x="3476" y="7609"/>
                  </a:lnTo>
                  <a:lnTo>
                    <a:pt x="3244" y="7422"/>
                  </a:lnTo>
                  <a:lnTo>
                    <a:pt x="3487" y="7311"/>
                  </a:lnTo>
                  <a:close/>
                </a:path>
              </a:pathLst>
            </a:custGeom>
            <a:solidFill>
              <a:srgbClr val="FF66FF"/>
            </a:solidFill>
            <a:ln w="2540" cap="flat">
              <a:solidFill>
                <a:srgbClr val="FF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91" name="Group 535">
              <a:extLst>
                <a:ext uri="{FF2B5EF4-FFF2-40B4-BE49-F238E27FC236}">
                  <a16:creationId xmlns:a16="http://schemas.microsoft.com/office/drawing/2014/main" id="{7A765B40-3483-4B5A-A005-6289DE471D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67935" y="2748280"/>
              <a:ext cx="224155" cy="224155"/>
              <a:chOff x="7981" y="4328"/>
              <a:chExt cx="353" cy="353"/>
            </a:xfrm>
          </p:grpSpPr>
          <p:sp>
            <p:nvSpPr>
              <p:cNvPr id="154" name="Oval 533">
                <a:extLst>
                  <a:ext uri="{FF2B5EF4-FFF2-40B4-BE49-F238E27FC236}">
                    <a16:creationId xmlns:a16="http://schemas.microsoft.com/office/drawing/2014/main" id="{C5D859A7-7E8A-41D9-89B4-30A1561965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1" y="4328"/>
                <a:ext cx="353" cy="353"/>
              </a:xfrm>
              <a:prstGeom prst="ellipse">
                <a:avLst/>
              </a:prstGeom>
              <a:solidFill>
                <a:srgbClr val="9933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5" name="Oval 534">
                <a:extLst>
                  <a:ext uri="{FF2B5EF4-FFF2-40B4-BE49-F238E27FC236}">
                    <a16:creationId xmlns:a16="http://schemas.microsoft.com/office/drawing/2014/main" id="{F4AF2073-8877-473F-9C09-C841D99B09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1" y="4328"/>
                <a:ext cx="353" cy="352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92" name="Group 538">
              <a:extLst>
                <a:ext uri="{FF2B5EF4-FFF2-40B4-BE49-F238E27FC236}">
                  <a16:creationId xmlns:a16="http://schemas.microsoft.com/office/drawing/2014/main" id="{ED0F0518-B59C-4F50-AB57-E0BF6DB8EC1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71975" y="2739390"/>
              <a:ext cx="223520" cy="224155"/>
              <a:chOff x="6885" y="4314"/>
              <a:chExt cx="352" cy="353"/>
            </a:xfrm>
          </p:grpSpPr>
          <p:sp>
            <p:nvSpPr>
              <p:cNvPr id="152" name="Oval 536">
                <a:extLst>
                  <a:ext uri="{FF2B5EF4-FFF2-40B4-BE49-F238E27FC236}">
                    <a16:creationId xmlns:a16="http://schemas.microsoft.com/office/drawing/2014/main" id="{D80B69EE-B0CF-41E2-B7FB-215D3DAE9B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5" y="4314"/>
                <a:ext cx="352" cy="353"/>
              </a:xfrm>
              <a:prstGeom prst="ellipse">
                <a:avLst/>
              </a:prstGeom>
              <a:solidFill>
                <a:srgbClr val="9933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3" name="Oval 537">
                <a:extLst>
                  <a:ext uri="{FF2B5EF4-FFF2-40B4-BE49-F238E27FC236}">
                    <a16:creationId xmlns:a16="http://schemas.microsoft.com/office/drawing/2014/main" id="{775F4E3D-DF48-4033-9BB6-9550E5CE80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5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93" name="Freeform 539">
              <a:extLst>
                <a:ext uri="{FF2B5EF4-FFF2-40B4-BE49-F238E27FC236}">
                  <a16:creationId xmlns:a16="http://schemas.microsoft.com/office/drawing/2014/main" id="{6AB2B86C-FCC1-4D0C-B9CE-57BE1C578D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0595" y="1398905"/>
              <a:ext cx="2183765" cy="1372870"/>
            </a:xfrm>
            <a:custGeom>
              <a:avLst/>
              <a:gdLst>
                <a:gd name="T0" fmla="*/ 37 w 12320"/>
                <a:gd name="T1" fmla="*/ 7 h 7742"/>
                <a:gd name="T2" fmla="*/ 12144 w 12320"/>
                <a:gd name="T3" fmla="*/ 7606 h 7742"/>
                <a:gd name="T4" fmla="*/ 12151 w 12320"/>
                <a:gd name="T5" fmla="*/ 7636 h 7742"/>
                <a:gd name="T6" fmla="*/ 12120 w 12320"/>
                <a:gd name="T7" fmla="*/ 7643 h 7742"/>
                <a:gd name="T8" fmla="*/ 14 w 12320"/>
                <a:gd name="T9" fmla="*/ 45 h 7742"/>
                <a:gd name="T10" fmla="*/ 7 w 12320"/>
                <a:gd name="T11" fmla="*/ 14 h 7742"/>
                <a:gd name="T12" fmla="*/ 37 w 12320"/>
                <a:gd name="T13" fmla="*/ 7 h 7742"/>
                <a:gd name="T14" fmla="*/ 12165 w 12320"/>
                <a:gd name="T15" fmla="*/ 7488 h 7742"/>
                <a:gd name="T16" fmla="*/ 12320 w 12320"/>
                <a:gd name="T17" fmla="*/ 7742 h 7742"/>
                <a:gd name="T18" fmla="*/ 12023 w 12320"/>
                <a:gd name="T19" fmla="*/ 7714 h 7742"/>
                <a:gd name="T20" fmla="*/ 12165 w 12320"/>
                <a:gd name="T21" fmla="*/ 7488 h 7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320" h="7742">
                  <a:moveTo>
                    <a:pt x="37" y="7"/>
                  </a:moveTo>
                  <a:lnTo>
                    <a:pt x="12144" y="7606"/>
                  </a:lnTo>
                  <a:cubicBezTo>
                    <a:pt x="12154" y="7612"/>
                    <a:pt x="12157" y="7626"/>
                    <a:pt x="12151" y="7636"/>
                  </a:cubicBezTo>
                  <a:cubicBezTo>
                    <a:pt x="12144" y="7647"/>
                    <a:pt x="12130" y="7650"/>
                    <a:pt x="12120" y="7643"/>
                  </a:cubicBezTo>
                  <a:lnTo>
                    <a:pt x="14" y="45"/>
                  </a:lnTo>
                  <a:cubicBezTo>
                    <a:pt x="3" y="38"/>
                    <a:pt x="0" y="24"/>
                    <a:pt x="7" y="14"/>
                  </a:cubicBezTo>
                  <a:cubicBezTo>
                    <a:pt x="13" y="4"/>
                    <a:pt x="27" y="0"/>
                    <a:pt x="37" y="7"/>
                  </a:cubicBezTo>
                  <a:close/>
                  <a:moveTo>
                    <a:pt x="12165" y="7488"/>
                  </a:moveTo>
                  <a:lnTo>
                    <a:pt x="12320" y="7742"/>
                  </a:lnTo>
                  <a:lnTo>
                    <a:pt x="12023" y="7714"/>
                  </a:lnTo>
                  <a:lnTo>
                    <a:pt x="12165" y="7488"/>
                  </a:lnTo>
                  <a:close/>
                </a:path>
              </a:pathLst>
            </a:custGeom>
            <a:solidFill>
              <a:srgbClr val="9933FF"/>
            </a:solidFill>
            <a:ln w="2540" cap="flat">
              <a:solidFill>
                <a:srgbClr val="9933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4" name="Freeform 540">
              <a:extLst>
                <a:ext uri="{FF2B5EF4-FFF2-40B4-BE49-F238E27FC236}">
                  <a16:creationId xmlns:a16="http://schemas.microsoft.com/office/drawing/2014/main" id="{D848799E-62BC-4C5D-B0CB-FF4E0BAB2B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5090" y="2187575"/>
              <a:ext cx="1205865" cy="593725"/>
            </a:xfrm>
            <a:custGeom>
              <a:avLst/>
              <a:gdLst>
                <a:gd name="T0" fmla="*/ 35 w 6803"/>
                <a:gd name="T1" fmla="*/ 5 h 3350"/>
                <a:gd name="T2" fmla="*/ 6613 w 6803"/>
                <a:gd name="T3" fmla="*/ 3230 h 3350"/>
                <a:gd name="T4" fmla="*/ 6623 w 6803"/>
                <a:gd name="T5" fmla="*/ 3259 h 3350"/>
                <a:gd name="T6" fmla="*/ 6593 w 6803"/>
                <a:gd name="T7" fmla="*/ 3270 h 3350"/>
                <a:gd name="T8" fmla="*/ 15 w 6803"/>
                <a:gd name="T9" fmla="*/ 45 h 3350"/>
                <a:gd name="T10" fmla="*/ 5 w 6803"/>
                <a:gd name="T11" fmla="*/ 15 h 3350"/>
                <a:gd name="T12" fmla="*/ 35 w 6803"/>
                <a:gd name="T13" fmla="*/ 5 h 3350"/>
                <a:gd name="T14" fmla="*/ 6622 w 6803"/>
                <a:gd name="T15" fmla="*/ 3110 h 3350"/>
                <a:gd name="T16" fmla="*/ 6803 w 6803"/>
                <a:gd name="T17" fmla="*/ 3347 h 3350"/>
                <a:gd name="T18" fmla="*/ 6505 w 6803"/>
                <a:gd name="T19" fmla="*/ 3350 h 3350"/>
                <a:gd name="T20" fmla="*/ 6622 w 6803"/>
                <a:gd name="T21" fmla="*/ 3110 h 3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03" h="3350">
                  <a:moveTo>
                    <a:pt x="35" y="5"/>
                  </a:moveTo>
                  <a:lnTo>
                    <a:pt x="6613" y="3230"/>
                  </a:lnTo>
                  <a:cubicBezTo>
                    <a:pt x="6624" y="3235"/>
                    <a:pt x="6629" y="3248"/>
                    <a:pt x="6623" y="3259"/>
                  </a:cubicBezTo>
                  <a:cubicBezTo>
                    <a:pt x="6618" y="3270"/>
                    <a:pt x="6605" y="3275"/>
                    <a:pt x="6593" y="3270"/>
                  </a:cubicBezTo>
                  <a:lnTo>
                    <a:pt x="15" y="45"/>
                  </a:lnTo>
                  <a:cubicBezTo>
                    <a:pt x="4" y="40"/>
                    <a:pt x="0" y="26"/>
                    <a:pt x="5" y="15"/>
                  </a:cubicBezTo>
                  <a:cubicBezTo>
                    <a:pt x="10" y="4"/>
                    <a:pt x="24" y="0"/>
                    <a:pt x="35" y="5"/>
                  </a:cubicBezTo>
                  <a:close/>
                  <a:moveTo>
                    <a:pt x="6622" y="3110"/>
                  </a:moveTo>
                  <a:lnTo>
                    <a:pt x="6803" y="3347"/>
                  </a:lnTo>
                  <a:lnTo>
                    <a:pt x="6505" y="3350"/>
                  </a:lnTo>
                  <a:lnTo>
                    <a:pt x="6622" y="3110"/>
                  </a:lnTo>
                  <a:close/>
                </a:path>
              </a:pathLst>
            </a:custGeom>
            <a:solidFill>
              <a:srgbClr val="9933FF"/>
            </a:solidFill>
            <a:ln w="2540" cap="flat">
              <a:solidFill>
                <a:srgbClr val="9933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95" name="Freeform 541">
              <a:extLst>
                <a:ext uri="{FF2B5EF4-FFF2-40B4-BE49-F238E27FC236}">
                  <a16:creationId xmlns:a16="http://schemas.microsoft.com/office/drawing/2014/main" id="{7C4E08D4-6ACA-40C5-B16F-EC9A384529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760" y="1398905"/>
              <a:ext cx="1391285" cy="1863725"/>
            </a:xfrm>
            <a:custGeom>
              <a:avLst/>
              <a:gdLst>
                <a:gd name="T0" fmla="*/ 7840 w 7848"/>
                <a:gd name="T1" fmla="*/ 38 h 10508"/>
                <a:gd name="T2" fmla="*/ 151 w 7848"/>
                <a:gd name="T3" fmla="*/ 10343 h 10508"/>
                <a:gd name="T4" fmla="*/ 120 w 7848"/>
                <a:gd name="T5" fmla="*/ 10348 h 10508"/>
                <a:gd name="T6" fmla="*/ 115 w 7848"/>
                <a:gd name="T7" fmla="*/ 10317 h 10508"/>
                <a:gd name="T8" fmla="*/ 7805 w 7848"/>
                <a:gd name="T9" fmla="*/ 12 h 10508"/>
                <a:gd name="T10" fmla="*/ 7836 w 7848"/>
                <a:gd name="T11" fmla="*/ 7 h 10508"/>
                <a:gd name="T12" fmla="*/ 7840 w 7848"/>
                <a:gd name="T13" fmla="*/ 38 h 10508"/>
                <a:gd name="T14" fmla="*/ 266 w 7848"/>
                <a:gd name="T15" fmla="*/ 10374 h 10508"/>
                <a:gd name="T16" fmla="*/ 0 w 7848"/>
                <a:gd name="T17" fmla="*/ 10508 h 10508"/>
                <a:gd name="T18" fmla="*/ 53 w 7848"/>
                <a:gd name="T19" fmla="*/ 10215 h 10508"/>
                <a:gd name="T20" fmla="*/ 266 w 7848"/>
                <a:gd name="T21" fmla="*/ 10374 h 10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48" h="10508">
                  <a:moveTo>
                    <a:pt x="7840" y="38"/>
                  </a:moveTo>
                  <a:lnTo>
                    <a:pt x="151" y="10343"/>
                  </a:lnTo>
                  <a:cubicBezTo>
                    <a:pt x="143" y="10353"/>
                    <a:pt x="130" y="10355"/>
                    <a:pt x="120" y="10348"/>
                  </a:cubicBezTo>
                  <a:cubicBezTo>
                    <a:pt x="110" y="10341"/>
                    <a:pt x="108" y="10327"/>
                    <a:pt x="115" y="10317"/>
                  </a:cubicBezTo>
                  <a:lnTo>
                    <a:pt x="7805" y="12"/>
                  </a:lnTo>
                  <a:cubicBezTo>
                    <a:pt x="7812" y="2"/>
                    <a:pt x="7826" y="0"/>
                    <a:pt x="7836" y="7"/>
                  </a:cubicBezTo>
                  <a:cubicBezTo>
                    <a:pt x="7845" y="14"/>
                    <a:pt x="7848" y="28"/>
                    <a:pt x="7840" y="38"/>
                  </a:cubicBezTo>
                  <a:close/>
                  <a:moveTo>
                    <a:pt x="266" y="10374"/>
                  </a:moveTo>
                  <a:lnTo>
                    <a:pt x="0" y="10508"/>
                  </a:lnTo>
                  <a:lnTo>
                    <a:pt x="53" y="10215"/>
                  </a:lnTo>
                  <a:lnTo>
                    <a:pt x="266" y="10374"/>
                  </a:lnTo>
                  <a:close/>
                </a:path>
              </a:pathLst>
            </a:custGeom>
            <a:solidFill>
              <a:srgbClr val="009900"/>
            </a:solidFill>
            <a:ln w="2540" cap="flat">
              <a:solidFill>
                <a:srgbClr val="00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96" name="Group 544">
              <a:extLst>
                <a:ext uri="{FF2B5EF4-FFF2-40B4-BE49-F238E27FC236}">
                  <a16:creationId xmlns:a16="http://schemas.microsoft.com/office/drawing/2014/main" id="{2A13CEC6-C291-4B8A-816E-9567394A66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4640" y="3574415"/>
              <a:ext cx="223520" cy="177800"/>
              <a:chOff x="4464" y="5629"/>
              <a:chExt cx="352" cy="280"/>
            </a:xfrm>
          </p:grpSpPr>
          <p:sp>
            <p:nvSpPr>
              <p:cNvPr id="150" name="Freeform 542">
                <a:extLst>
                  <a:ext uri="{FF2B5EF4-FFF2-40B4-BE49-F238E27FC236}">
                    <a16:creationId xmlns:a16="http://schemas.microsoft.com/office/drawing/2014/main" id="{F9C80090-78DC-4A0E-A7C5-2AB43767EF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4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51" name="Freeform 543">
                <a:extLst>
                  <a:ext uri="{FF2B5EF4-FFF2-40B4-BE49-F238E27FC236}">
                    <a16:creationId xmlns:a16="http://schemas.microsoft.com/office/drawing/2014/main" id="{47FE08BF-A0FD-4ABE-8A9A-C8759D110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4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97" name="Group 547">
              <a:extLst>
                <a:ext uri="{FF2B5EF4-FFF2-40B4-BE49-F238E27FC236}">
                  <a16:creationId xmlns:a16="http://schemas.microsoft.com/office/drawing/2014/main" id="{16263C56-C7AC-405C-8F69-BD6C08EC28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15665" y="3574415"/>
              <a:ext cx="223520" cy="177800"/>
              <a:chOff x="5379" y="5629"/>
              <a:chExt cx="352" cy="280"/>
            </a:xfrm>
          </p:grpSpPr>
          <p:sp>
            <p:nvSpPr>
              <p:cNvPr id="148" name="Freeform 545">
                <a:extLst>
                  <a:ext uri="{FF2B5EF4-FFF2-40B4-BE49-F238E27FC236}">
                    <a16:creationId xmlns:a16="http://schemas.microsoft.com/office/drawing/2014/main" id="{0F30A1DA-AA4B-4C4A-A6D2-000981B6C3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9" name="Freeform 546">
                <a:extLst>
                  <a:ext uri="{FF2B5EF4-FFF2-40B4-BE49-F238E27FC236}">
                    <a16:creationId xmlns:a16="http://schemas.microsoft.com/office/drawing/2014/main" id="{825A70C4-ACDA-4561-8EAC-A0F2076BC8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98" name="Group 550">
              <a:extLst>
                <a:ext uri="{FF2B5EF4-FFF2-40B4-BE49-F238E27FC236}">
                  <a16:creationId xmlns:a16="http://schemas.microsoft.com/office/drawing/2014/main" id="{5CF5D05B-4F70-4B39-8EA0-943C282ADD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53615" y="3574415"/>
              <a:ext cx="223520" cy="177800"/>
              <a:chOff x="3549" y="5629"/>
              <a:chExt cx="352" cy="280"/>
            </a:xfrm>
          </p:grpSpPr>
          <p:sp>
            <p:nvSpPr>
              <p:cNvPr id="146" name="Freeform 548">
                <a:extLst>
                  <a:ext uri="{FF2B5EF4-FFF2-40B4-BE49-F238E27FC236}">
                    <a16:creationId xmlns:a16="http://schemas.microsoft.com/office/drawing/2014/main" id="{70221DB1-9900-4AC4-899C-32E592BD01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7" name="Freeform 549">
                <a:extLst>
                  <a:ext uri="{FF2B5EF4-FFF2-40B4-BE49-F238E27FC236}">
                    <a16:creationId xmlns:a16="http://schemas.microsoft.com/office/drawing/2014/main" id="{C0963291-B127-4D0E-9BCC-2A7B28D038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99" name="Group 553">
              <a:extLst>
                <a:ext uri="{FF2B5EF4-FFF2-40B4-BE49-F238E27FC236}">
                  <a16:creationId xmlns:a16="http://schemas.microsoft.com/office/drawing/2014/main" id="{270A6E5A-3D4D-4610-9A3A-3DD1DAD366E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41830" y="3574415"/>
              <a:ext cx="223520" cy="177800"/>
              <a:chOff x="3058" y="5629"/>
              <a:chExt cx="352" cy="280"/>
            </a:xfrm>
          </p:grpSpPr>
          <p:sp>
            <p:nvSpPr>
              <p:cNvPr id="144" name="Freeform 551">
                <a:extLst>
                  <a:ext uri="{FF2B5EF4-FFF2-40B4-BE49-F238E27FC236}">
                    <a16:creationId xmlns:a16="http://schemas.microsoft.com/office/drawing/2014/main" id="{978D9341-3999-4204-985E-0386222C2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8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5" name="Freeform 552">
                <a:extLst>
                  <a:ext uri="{FF2B5EF4-FFF2-40B4-BE49-F238E27FC236}">
                    <a16:creationId xmlns:a16="http://schemas.microsoft.com/office/drawing/2014/main" id="{51299033-F2EC-4000-8EDB-D5AA2E8D93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8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00" name="Group 556">
              <a:extLst>
                <a:ext uri="{FF2B5EF4-FFF2-40B4-BE49-F238E27FC236}">
                  <a16:creationId xmlns:a16="http://schemas.microsoft.com/office/drawing/2014/main" id="{7AB330C5-6687-4CC4-B1D5-32E6FEB6469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66670" y="3528695"/>
              <a:ext cx="178435" cy="223520"/>
              <a:chOff x="4042" y="5557"/>
              <a:chExt cx="281" cy="352"/>
            </a:xfrm>
          </p:grpSpPr>
          <p:sp>
            <p:nvSpPr>
              <p:cNvPr id="142" name="Freeform 554">
                <a:extLst>
                  <a:ext uri="{FF2B5EF4-FFF2-40B4-BE49-F238E27FC236}">
                    <a16:creationId xmlns:a16="http://schemas.microsoft.com/office/drawing/2014/main" id="{9A7F8F15-0F46-4A9A-9A3D-DED3A3E95F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2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solidFill>
                <a:srgbClr val="CC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3" name="Freeform 555">
                <a:extLst>
                  <a:ext uri="{FF2B5EF4-FFF2-40B4-BE49-F238E27FC236}">
                    <a16:creationId xmlns:a16="http://schemas.microsoft.com/office/drawing/2014/main" id="{37072D38-F247-49E5-BADD-E2D2664D4E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2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01" name="Freeform 557">
              <a:extLst>
                <a:ext uri="{FF2B5EF4-FFF2-40B4-BE49-F238E27FC236}">
                  <a16:creationId xmlns:a16="http://schemas.microsoft.com/office/drawing/2014/main" id="{9C735F4D-408A-4EED-B24C-FCB4E0243D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30730" y="2926715"/>
              <a:ext cx="47625" cy="647700"/>
            </a:xfrm>
            <a:custGeom>
              <a:avLst/>
              <a:gdLst>
                <a:gd name="T0" fmla="*/ 207 w 266"/>
                <a:gd name="T1" fmla="*/ 22 h 3650"/>
                <a:gd name="T2" fmla="*/ 155 w 266"/>
                <a:gd name="T3" fmla="*/ 3428 h 3650"/>
                <a:gd name="T4" fmla="*/ 132 w 266"/>
                <a:gd name="T5" fmla="*/ 3450 h 3650"/>
                <a:gd name="T6" fmla="*/ 110 w 266"/>
                <a:gd name="T7" fmla="*/ 3427 h 3650"/>
                <a:gd name="T8" fmla="*/ 162 w 266"/>
                <a:gd name="T9" fmla="*/ 22 h 3650"/>
                <a:gd name="T10" fmla="*/ 185 w 266"/>
                <a:gd name="T11" fmla="*/ 0 h 3650"/>
                <a:gd name="T12" fmla="*/ 207 w 266"/>
                <a:gd name="T13" fmla="*/ 22 h 3650"/>
                <a:gd name="T14" fmla="*/ 266 w 266"/>
                <a:gd name="T15" fmla="*/ 3385 h 3650"/>
                <a:gd name="T16" fmla="*/ 129 w 266"/>
                <a:gd name="T17" fmla="*/ 3650 h 3650"/>
                <a:gd name="T18" fmla="*/ 0 w 266"/>
                <a:gd name="T19" fmla="*/ 3381 h 3650"/>
                <a:gd name="T20" fmla="*/ 266 w 266"/>
                <a:gd name="T21" fmla="*/ 3385 h 3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6" h="3650">
                  <a:moveTo>
                    <a:pt x="207" y="22"/>
                  </a:moveTo>
                  <a:lnTo>
                    <a:pt x="155" y="3428"/>
                  </a:lnTo>
                  <a:cubicBezTo>
                    <a:pt x="154" y="3440"/>
                    <a:pt x="144" y="3450"/>
                    <a:pt x="132" y="3450"/>
                  </a:cubicBezTo>
                  <a:cubicBezTo>
                    <a:pt x="120" y="3450"/>
                    <a:pt x="110" y="3439"/>
                    <a:pt x="110" y="3427"/>
                  </a:cubicBezTo>
                  <a:lnTo>
                    <a:pt x="162" y="22"/>
                  </a:lnTo>
                  <a:cubicBezTo>
                    <a:pt x="162" y="9"/>
                    <a:pt x="173" y="0"/>
                    <a:pt x="185" y="0"/>
                  </a:cubicBezTo>
                  <a:cubicBezTo>
                    <a:pt x="197" y="0"/>
                    <a:pt x="207" y="10"/>
                    <a:pt x="207" y="22"/>
                  </a:cubicBezTo>
                  <a:close/>
                  <a:moveTo>
                    <a:pt x="266" y="3385"/>
                  </a:moveTo>
                  <a:lnTo>
                    <a:pt x="129" y="3650"/>
                  </a:lnTo>
                  <a:lnTo>
                    <a:pt x="0" y="3381"/>
                  </a:lnTo>
                  <a:lnTo>
                    <a:pt x="266" y="3385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2" name="Freeform 558">
              <a:extLst>
                <a:ext uri="{FF2B5EF4-FFF2-40B4-BE49-F238E27FC236}">
                  <a16:creationId xmlns:a16="http://schemas.microsoft.com/office/drawing/2014/main" id="{2D9842D7-AB64-47B5-B174-573088399A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680" y="2959100"/>
              <a:ext cx="233680" cy="615315"/>
            </a:xfrm>
            <a:custGeom>
              <a:avLst/>
              <a:gdLst>
                <a:gd name="T0" fmla="*/ 46 w 1315"/>
                <a:gd name="T1" fmla="*/ 18 h 3470"/>
                <a:gd name="T2" fmla="*/ 1226 w 1315"/>
                <a:gd name="T3" fmla="*/ 3253 h 3470"/>
                <a:gd name="T4" fmla="*/ 1213 w 1315"/>
                <a:gd name="T5" fmla="*/ 3282 h 3470"/>
                <a:gd name="T6" fmla="*/ 1184 w 1315"/>
                <a:gd name="T7" fmla="*/ 3269 h 3470"/>
                <a:gd name="T8" fmla="*/ 5 w 1315"/>
                <a:gd name="T9" fmla="*/ 33 h 3470"/>
                <a:gd name="T10" fmla="*/ 18 w 1315"/>
                <a:gd name="T11" fmla="*/ 4 h 3470"/>
                <a:gd name="T12" fmla="*/ 46 w 1315"/>
                <a:gd name="T13" fmla="*/ 18 h 3470"/>
                <a:gd name="T14" fmla="*/ 1315 w 1315"/>
                <a:gd name="T15" fmla="*/ 3173 h 3470"/>
                <a:gd name="T16" fmla="*/ 1281 w 1315"/>
                <a:gd name="T17" fmla="*/ 3470 h 3470"/>
                <a:gd name="T18" fmla="*/ 1064 w 1315"/>
                <a:gd name="T19" fmla="*/ 3265 h 3470"/>
                <a:gd name="T20" fmla="*/ 1315 w 1315"/>
                <a:gd name="T21" fmla="*/ 3173 h 3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15" h="3470">
                  <a:moveTo>
                    <a:pt x="46" y="18"/>
                  </a:moveTo>
                  <a:lnTo>
                    <a:pt x="1226" y="3253"/>
                  </a:lnTo>
                  <a:cubicBezTo>
                    <a:pt x="1230" y="3265"/>
                    <a:pt x="1224" y="3278"/>
                    <a:pt x="1213" y="3282"/>
                  </a:cubicBezTo>
                  <a:cubicBezTo>
                    <a:pt x="1201" y="3286"/>
                    <a:pt x="1188" y="3280"/>
                    <a:pt x="1184" y="3269"/>
                  </a:cubicBezTo>
                  <a:lnTo>
                    <a:pt x="5" y="33"/>
                  </a:lnTo>
                  <a:cubicBezTo>
                    <a:pt x="0" y="21"/>
                    <a:pt x="6" y="9"/>
                    <a:pt x="18" y="4"/>
                  </a:cubicBezTo>
                  <a:cubicBezTo>
                    <a:pt x="29" y="0"/>
                    <a:pt x="42" y="6"/>
                    <a:pt x="46" y="18"/>
                  </a:cubicBezTo>
                  <a:close/>
                  <a:moveTo>
                    <a:pt x="1315" y="3173"/>
                  </a:moveTo>
                  <a:lnTo>
                    <a:pt x="1281" y="3470"/>
                  </a:lnTo>
                  <a:lnTo>
                    <a:pt x="1064" y="3265"/>
                  </a:lnTo>
                  <a:lnTo>
                    <a:pt x="1315" y="3173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3" name="Freeform 559">
              <a:extLst>
                <a:ext uri="{FF2B5EF4-FFF2-40B4-BE49-F238E27FC236}">
                  <a16:creationId xmlns:a16="http://schemas.microsoft.com/office/drawing/2014/main" id="{7E7A1AAA-CA27-4156-8557-766D470573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23540" y="2959100"/>
              <a:ext cx="46990" cy="615315"/>
            </a:xfrm>
            <a:custGeom>
              <a:avLst/>
              <a:gdLst>
                <a:gd name="T0" fmla="*/ 156 w 267"/>
                <a:gd name="T1" fmla="*/ 22 h 3467"/>
                <a:gd name="T2" fmla="*/ 156 w 267"/>
                <a:gd name="T3" fmla="*/ 3244 h 3467"/>
                <a:gd name="T4" fmla="*/ 134 w 267"/>
                <a:gd name="T5" fmla="*/ 3267 h 3467"/>
                <a:gd name="T6" fmla="*/ 112 w 267"/>
                <a:gd name="T7" fmla="*/ 3244 h 3467"/>
                <a:gd name="T8" fmla="*/ 112 w 267"/>
                <a:gd name="T9" fmla="*/ 22 h 3467"/>
                <a:gd name="T10" fmla="*/ 134 w 267"/>
                <a:gd name="T11" fmla="*/ 0 h 3467"/>
                <a:gd name="T12" fmla="*/ 156 w 267"/>
                <a:gd name="T13" fmla="*/ 22 h 3467"/>
                <a:gd name="T14" fmla="*/ 267 w 267"/>
                <a:gd name="T15" fmla="*/ 3200 h 3467"/>
                <a:gd name="T16" fmla="*/ 134 w 267"/>
                <a:gd name="T17" fmla="*/ 3467 h 3467"/>
                <a:gd name="T18" fmla="*/ 0 w 267"/>
                <a:gd name="T19" fmla="*/ 3200 h 3467"/>
                <a:gd name="T20" fmla="*/ 267 w 267"/>
                <a:gd name="T21" fmla="*/ 3200 h 3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467">
                  <a:moveTo>
                    <a:pt x="156" y="22"/>
                  </a:moveTo>
                  <a:lnTo>
                    <a:pt x="156" y="3244"/>
                  </a:lnTo>
                  <a:cubicBezTo>
                    <a:pt x="156" y="3257"/>
                    <a:pt x="146" y="3267"/>
                    <a:pt x="134" y="3267"/>
                  </a:cubicBezTo>
                  <a:cubicBezTo>
                    <a:pt x="122" y="3267"/>
                    <a:pt x="112" y="3257"/>
                    <a:pt x="112" y="3244"/>
                  </a:cubicBezTo>
                  <a:lnTo>
                    <a:pt x="112" y="22"/>
                  </a:lnTo>
                  <a:cubicBezTo>
                    <a:pt x="112" y="10"/>
                    <a:pt x="122" y="0"/>
                    <a:pt x="134" y="0"/>
                  </a:cubicBezTo>
                  <a:cubicBezTo>
                    <a:pt x="146" y="0"/>
                    <a:pt x="156" y="10"/>
                    <a:pt x="156" y="22"/>
                  </a:cubicBezTo>
                  <a:close/>
                  <a:moveTo>
                    <a:pt x="267" y="3200"/>
                  </a:moveTo>
                  <a:lnTo>
                    <a:pt x="134" y="3467"/>
                  </a:lnTo>
                  <a:lnTo>
                    <a:pt x="0" y="3200"/>
                  </a:lnTo>
                  <a:lnTo>
                    <a:pt x="267" y="3200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4" name="Freeform 560">
              <a:extLst>
                <a:ext uri="{FF2B5EF4-FFF2-40B4-BE49-F238E27FC236}">
                  <a16:creationId xmlns:a16="http://schemas.microsoft.com/office/drawing/2014/main" id="{0D25DE7D-8046-48C6-A2D1-79E1FEC2B8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6790" y="2959100"/>
              <a:ext cx="291465" cy="615315"/>
            </a:xfrm>
            <a:custGeom>
              <a:avLst/>
              <a:gdLst>
                <a:gd name="T0" fmla="*/ 1639 w 1644"/>
                <a:gd name="T1" fmla="*/ 35 h 3470"/>
                <a:gd name="T2" fmla="*/ 122 w 1644"/>
                <a:gd name="T3" fmla="*/ 3278 h 3470"/>
                <a:gd name="T4" fmla="*/ 92 w 1644"/>
                <a:gd name="T5" fmla="*/ 3289 h 3470"/>
                <a:gd name="T6" fmla="*/ 82 w 1644"/>
                <a:gd name="T7" fmla="*/ 3259 h 3470"/>
                <a:gd name="T8" fmla="*/ 1599 w 1644"/>
                <a:gd name="T9" fmla="*/ 16 h 3470"/>
                <a:gd name="T10" fmla="*/ 1628 w 1644"/>
                <a:gd name="T11" fmla="*/ 5 h 3470"/>
                <a:gd name="T12" fmla="*/ 1639 w 1644"/>
                <a:gd name="T13" fmla="*/ 35 h 3470"/>
                <a:gd name="T14" fmla="*/ 241 w 1644"/>
                <a:gd name="T15" fmla="*/ 3285 h 3470"/>
                <a:gd name="T16" fmla="*/ 8 w 1644"/>
                <a:gd name="T17" fmla="*/ 3470 h 3470"/>
                <a:gd name="T18" fmla="*/ 0 w 1644"/>
                <a:gd name="T19" fmla="*/ 3172 h 3470"/>
                <a:gd name="T20" fmla="*/ 241 w 1644"/>
                <a:gd name="T21" fmla="*/ 3285 h 3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44" h="3470">
                  <a:moveTo>
                    <a:pt x="1639" y="35"/>
                  </a:moveTo>
                  <a:lnTo>
                    <a:pt x="122" y="3278"/>
                  </a:lnTo>
                  <a:cubicBezTo>
                    <a:pt x="117" y="3289"/>
                    <a:pt x="103" y="3294"/>
                    <a:pt x="92" y="3289"/>
                  </a:cubicBezTo>
                  <a:cubicBezTo>
                    <a:pt x="81" y="3283"/>
                    <a:pt x="76" y="3270"/>
                    <a:pt x="82" y="3259"/>
                  </a:cubicBezTo>
                  <a:lnTo>
                    <a:pt x="1599" y="16"/>
                  </a:lnTo>
                  <a:cubicBezTo>
                    <a:pt x="1604" y="5"/>
                    <a:pt x="1617" y="0"/>
                    <a:pt x="1628" y="5"/>
                  </a:cubicBezTo>
                  <a:cubicBezTo>
                    <a:pt x="1639" y="10"/>
                    <a:pt x="1644" y="24"/>
                    <a:pt x="1639" y="35"/>
                  </a:cubicBezTo>
                  <a:close/>
                  <a:moveTo>
                    <a:pt x="241" y="3285"/>
                  </a:moveTo>
                  <a:lnTo>
                    <a:pt x="8" y="3470"/>
                  </a:lnTo>
                  <a:lnTo>
                    <a:pt x="0" y="3172"/>
                  </a:lnTo>
                  <a:lnTo>
                    <a:pt x="241" y="3285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5" name="Freeform 561">
              <a:extLst>
                <a:ext uri="{FF2B5EF4-FFF2-40B4-BE49-F238E27FC236}">
                  <a16:creationId xmlns:a16="http://schemas.microsoft.com/office/drawing/2014/main" id="{752AEDBB-8C6C-400F-BFF1-0F03F74F70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21330" y="2926080"/>
              <a:ext cx="506730" cy="648335"/>
            </a:xfrm>
            <a:custGeom>
              <a:avLst/>
              <a:gdLst>
                <a:gd name="T0" fmla="*/ 43 w 2859"/>
                <a:gd name="T1" fmla="*/ 11 h 3653"/>
                <a:gd name="T2" fmla="*/ 2739 w 2859"/>
                <a:gd name="T3" fmla="*/ 3464 h 3653"/>
                <a:gd name="T4" fmla="*/ 2735 w 2859"/>
                <a:gd name="T5" fmla="*/ 3495 h 3653"/>
                <a:gd name="T6" fmla="*/ 2704 w 2859"/>
                <a:gd name="T7" fmla="*/ 3491 h 3653"/>
                <a:gd name="T8" fmla="*/ 8 w 2859"/>
                <a:gd name="T9" fmla="*/ 39 h 3653"/>
                <a:gd name="T10" fmla="*/ 12 w 2859"/>
                <a:gd name="T11" fmla="*/ 7 h 3653"/>
                <a:gd name="T12" fmla="*/ 43 w 2859"/>
                <a:gd name="T13" fmla="*/ 11 h 3653"/>
                <a:gd name="T14" fmla="*/ 2800 w 2859"/>
                <a:gd name="T15" fmla="*/ 3360 h 3653"/>
                <a:gd name="T16" fmla="*/ 2859 w 2859"/>
                <a:gd name="T17" fmla="*/ 3653 h 3653"/>
                <a:gd name="T18" fmla="*/ 2589 w 2859"/>
                <a:gd name="T19" fmla="*/ 3525 h 3653"/>
                <a:gd name="T20" fmla="*/ 2800 w 2859"/>
                <a:gd name="T21" fmla="*/ 3360 h 3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59" h="3653">
                  <a:moveTo>
                    <a:pt x="43" y="11"/>
                  </a:moveTo>
                  <a:lnTo>
                    <a:pt x="2739" y="3464"/>
                  </a:lnTo>
                  <a:cubicBezTo>
                    <a:pt x="2747" y="3474"/>
                    <a:pt x="2745" y="3488"/>
                    <a:pt x="2735" y="3495"/>
                  </a:cubicBezTo>
                  <a:cubicBezTo>
                    <a:pt x="2726" y="3503"/>
                    <a:pt x="2712" y="3501"/>
                    <a:pt x="2704" y="3491"/>
                  </a:cubicBezTo>
                  <a:lnTo>
                    <a:pt x="8" y="39"/>
                  </a:lnTo>
                  <a:cubicBezTo>
                    <a:pt x="0" y="29"/>
                    <a:pt x="2" y="15"/>
                    <a:pt x="12" y="7"/>
                  </a:cubicBezTo>
                  <a:cubicBezTo>
                    <a:pt x="21" y="0"/>
                    <a:pt x="35" y="2"/>
                    <a:pt x="43" y="11"/>
                  </a:cubicBezTo>
                  <a:close/>
                  <a:moveTo>
                    <a:pt x="2800" y="3360"/>
                  </a:moveTo>
                  <a:lnTo>
                    <a:pt x="2859" y="3653"/>
                  </a:lnTo>
                  <a:lnTo>
                    <a:pt x="2589" y="3525"/>
                  </a:lnTo>
                  <a:lnTo>
                    <a:pt x="2800" y="3360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6" name="Freeform 562">
              <a:extLst>
                <a:ext uri="{FF2B5EF4-FFF2-40B4-BE49-F238E27FC236}">
                  <a16:creationId xmlns:a16="http://schemas.microsoft.com/office/drawing/2014/main" id="{EA4FCB94-844A-46BF-B4A3-D0666771A8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18055" y="2926080"/>
              <a:ext cx="728980" cy="648335"/>
            </a:xfrm>
            <a:custGeom>
              <a:avLst/>
              <a:gdLst>
                <a:gd name="T0" fmla="*/ 40 w 4114"/>
                <a:gd name="T1" fmla="*/ 8 h 3653"/>
                <a:gd name="T2" fmla="*/ 3962 w 4114"/>
                <a:gd name="T3" fmla="*/ 3489 h 3653"/>
                <a:gd name="T4" fmla="*/ 3964 w 4114"/>
                <a:gd name="T5" fmla="*/ 3520 h 3653"/>
                <a:gd name="T6" fmla="*/ 3933 w 4114"/>
                <a:gd name="T7" fmla="*/ 3522 h 3653"/>
                <a:gd name="T8" fmla="*/ 10 w 4114"/>
                <a:gd name="T9" fmla="*/ 42 h 3653"/>
                <a:gd name="T10" fmla="*/ 8 w 4114"/>
                <a:gd name="T11" fmla="*/ 10 h 3653"/>
                <a:gd name="T12" fmla="*/ 40 w 4114"/>
                <a:gd name="T13" fmla="*/ 8 h 3653"/>
                <a:gd name="T14" fmla="*/ 4003 w 4114"/>
                <a:gd name="T15" fmla="*/ 3376 h 3653"/>
                <a:gd name="T16" fmla="*/ 4114 w 4114"/>
                <a:gd name="T17" fmla="*/ 3653 h 3653"/>
                <a:gd name="T18" fmla="*/ 3826 w 4114"/>
                <a:gd name="T19" fmla="*/ 3575 h 3653"/>
                <a:gd name="T20" fmla="*/ 4003 w 4114"/>
                <a:gd name="T21" fmla="*/ 3376 h 3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14" h="3653">
                  <a:moveTo>
                    <a:pt x="40" y="8"/>
                  </a:moveTo>
                  <a:lnTo>
                    <a:pt x="3962" y="3489"/>
                  </a:lnTo>
                  <a:cubicBezTo>
                    <a:pt x="3972" y="3497"/>
                    <a:pt x="3972" y="3511"/>
                    <a:pt x="3964" y="3520"/>
                  </a:cubicBezTo>
                  <a:cubicBezTo>
                    <a:pt x="3956" y="3529"/>
                    <a:pt x="3942" y="3530"/>
                    <a:pt x="3933" y="3522"/>
                  </a:cubicBezTo>
                  <a:lnTo>
                    <a:pt x="10" y="42"/>
                  </a:lnTo>
                  <a:cubicBezTo>
                    <a:pt x="1" y="33"/>
                    <a:pt x="0" y="19"/>
                    <a:pt x="8" y="10"/>
                  </a:cubicBezTo>
                  <a:cubicBezTo>
                    <a:pt x="16" y="1"/>
                    <a:pt x="30" y="0"/>
                    <a:pt x="40" y="8"/>
                  </a:cubicBezTo>
                  <a:close/>
                  <a:moveTo>
                    <a:pt x="4003" y="3376"/>
                  </a:moveTo>
                  <a:lnTo>
                    <a:pt x="4114" y="3653"/>
                  </a:lnTo>
                  <a:lnTo>
                    <a:pt x="3826" y="3575"/>
                  </a:lnTo>
                  <a:lnTo>
                    <a:pt x="4003" y="3376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107" name="Group 565">
              <a:extLst>
                <a:ext uri="{FF2B5EF4-FFF2-40B4-BE49-F238E27FC236}">
                  <a16:creationId xmlns:a16="http://schemas.microsoft.com/office/drawing/2014/main" id="{3559EF89-F9F0-41D0-9156-BBB2E23081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47695" y="3528695"/>
              <a:ext cx="178435" cy="223520"/>
              <a:chOff x="4957" y="5557"/>
              <a:chExt cx="281" cy="352"/>
            </a:xfrm>
          </p:grpSpPr>
          <p:sp>
            <p:nvSpPr>
              <p:cNvPr id="140" name="Freeform 563">
                <a:extLst>
                  <a:ext uri="{FF2B5EF4-FFF2-40B4-BE49-F238E27FC236}">
                    <a16:creationId xmlns:a16="http://schemas.microsoft.com/office/drawing/2014/main" id="{1A01CE09-6594-4251-BBF7-D4CA51034F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solidFill>
                <a:srgbClr val="CC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1" name="Freeform 564">
                <a:extLst>
                  <a:ext uri="{FF2B5EF4-FFF2-40B4-BE49-F238E27FC236}">
                    <a16:creationId xmlns:a16="http://schemas.microsoft.com/office/drawing/2014/main" id="{B70A1AD5-CA4D-494F-8630-1CB535FAC4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08" name="Freeform 566">
              <a:extLst>
                <a:ext uri="{FF2B5EF4-FFF2-40B4-BE49-F238E27FC236}">
                  <a16:creationId xmlns:a16="http://schemas.microsoft.com/office/drawing/2014/main" id="{BF272899-064E-47A0-B7AD-384C782CA5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57475" y="2959100"/>
              <a:ext cx="294005" cy="570865"/>
            </a:xfrm>
            <a:custGeom>
              <a:avLst/>
              <a:gdLst>
                <a:gd name="T0" fmla="*/ 1654 w 1659"/>
                <a:gd name="T1" fmla="*/ 35 h 3220"/>
                <a:gd name="T2" fmla="*/ 121 w 1659"/>
                <a:gd name="T3" fmla="*/ 3032 h 3220"/>
                <a:gd name="T4" fmla="*/ 92 w 1659"/>
                <a:gd name="T5" fmla="*/ 3042 h 3220"/>
                <a:gd name="T6" fmla="*/ 82 w 1659"/>
                <a:gd name="T7" fmla="*/ 3012 h 3220"/>
                <a:gd name="T8" fmla="*/ 1614 w 1659"/>
                <a:gd name="T9" fmla="*/ 15 h 3220"/>
                <a:gd name="T10" fmla="*/ 1644 w 1659"/>
                <a:gd name="T11" fmla="*/ 5 h 3220"/>
                <a:gd name="T12" fmla="*/ 1654 w 1659"/>
                <a:gd name="T13" fmla="*/ 35 h 3220"/>
                <a:gd name="T14" fmla="*/ 241 w 1659"/>
                <a:gd name="T15" fmla="*/ 3043 h 3220"/>
                <a:gd name="T16" fmla="*/ 0 w 1659"/>
                <a:gd name="T17" fmla="*/ 3220 h 3220"/>
                <a:gd name="T18" fmla="*/ 3 w 1659"/>
                <a:gd name="T19" fmla="*/ 2922 h 3220"/>
                <a:gd name="T20" fmla="*/ 241 w 1659"/>
                <a:gd name="T21" fmla="*/ 3043 h 3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59" h="3220">
                  <a:moveTo>
                    <a:pt x="1654" y="35"/>
                  </a:moveTo>
                  <a:lnTo>
                    <a:pt x="121" y="3032"/>
                  </a:lnTo>
                  <a:cubicBezTo>
                    <a:pt x="116" y="3043"/>
                    <a:pt x="102" y="3047"/>
                    <a:pt x="92" y="3042"/>
                  </a:cubicBezTo>
                  <a:cubicBezTo>
                    <a:pt x="81" y="3036"/>
                    <a:pt x="76" y="3023"/>
                    <a:pt x="82" y="3012"/>
                  </a:cubicBezTo>
                  <a:lnTo>
                    <a:pt x="1614" y="15"/>
                  </a:lnTo>
                  <a:cubicBezTo>
                    <a:pt x="1620" y="4"/>
                    <a:pt x="1633" y="0"/>
                    <a:pt x="1644" y="5"/>
                  </a:cubicBezTo>
                  <a:cubicBezTo>
                    <a:pt x="1655" y="11"/>
                    <a:pt x="1659" y="24"/>
                    <a:pt x="1654" y="35"/>
                  </a:cubicBezTo>
                  <a:close/>
                  <a:moveTo>
                    <a:pt x="241" y="3043"/>
                  </a:moveTo>
                  <a:lnTo>
                    <a:pt x="0" y="3220"/>
                  </a:lnTo>
                  <a:lnTo>
                    <a:pt x="3" y="2922"/>
                  </a:lnTo>
                  <a:lnTo>
                    <a:pt x="241" y="3043"/>
                  </a:lnTo>
                  <a:close/>
                </a:path>
              </a:pathLst>
            </a:custGeom>
            <a:solidFill>
              <a:srgbClr val="CCCC00"/>
            </a:solidFill>
            <a:ln w="2540" cap="flat">
              <a:solidFill>
                <a:srgbClr val="CC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09" name="Freeform 567">
              <a:extLst>
                <a:ext uri="{FF2B5EF4-FFF2-40B4-BE49-F238E27FC236}">
                  <a16:creationId xmlns:a16="http://schemas.microsoft.com/office/drawing/2014/main" id="{2CCDA19A-B100-466A-BD47-62B3B51BF7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38500" y="2959100"/>
              <a:ext cx="579120" cy="570865"/>
            </a:xfrm>
            <a:custGeom>
              <a:avLst/>
              <a:gdLst>
                <a:gd name="T0" fmla="*/ 3260 w 3269"/>
                <a:gd name="T1" fmla="*/ 40 h 3219"/>
                <a:gd name="T2" fmla="*/ 174 w 3269"/>
                <a:gd name="T3" fmla="*/ 3079 h 3219"/>
                <a:gd name="T4" fmla="*/ 143 w 3269"/>
                <a:gd name="T5" fmla="*/ 3078 h 3219"/>
                <a:gd name="T6" fmla="*/ 143 w 3269"/>
                <a:gd name="T7" fmla="*/ 3047 h 3219"/>
                <a:gd name="T8" fmla="*/ 3229 w 3269"/>
                <a:gd name="T9" fmla="*/ 8 h 3219"/>
                <a:gd name="T10" fmla="*/ 3261 w 3269"/>
                <a:gd name="T11" fmla="*/ 9 h 3219"/>
                <a:gd name="T12" fmla="*/ 3260 w 3269"/>
                <a:gd name="T13" fmla="*/ 40 h 3219"/>
                <a:gd name="T14" fmla="*/ 284 w 3269"/>
                <a:gd name="T15" fmla="*/ 3127 h 3219"/>
                <a:gd name="T16" fmla="*/ 0 w 3269"/>
                <a:gd name="T17" fmla="*/ 3219 h 3219"/>
                <a:gd name="T18" fmla="*/ 97 w 3269"/>
                <a:gd name="T19" fmla="*/ 2937 h 3219"/>
                <a:gd name="T20" fmla="*/ 284 w 3269"/>
                <a:gd name="T21" fmla="*/ 3127 h 3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69" h="3219">
                  <a:moveTo>
                    <a:pt x="3260" y="40"/>
                  </a:moveTo>
                  <a:lnTo>
                    <a:pt x="174" y="3079"/>
                  </a:lnTo>
                  <a:cubicBezTo>
                    <a:pt x="165" y="3087"/>
                    <a:pt x="151" y="3087"/>
                    <a:pt x="143" y="3078"/>
                  </a:cubicBezTo>
                  <a:cubicBezTo>
                    <a:pt x="134" y="3070"/>
                    <a:pt x="134" y="3056"/>
                    <a:pt x="143" y="3047"/>
                  </a:cubicBezTo>
                  <a:lnTo>
                    <a:pt x="3229" y="8"/>
                  </a:lnTo>
                  <a:cubicBezTo>
                    <a:pt x="3238" y="0"/>
                    <a:pt x="3252" y="0"/>
                    <a:pt x="3261" y="9"/>
                  </a:cubicBezTo>
                  <a:cubicBezTo>
                    <a:pt x="3269" y="17"/>
                    <a:pt x="3269" y="31"/>
                    <a:pt x="3260" y="40"/>
                  </a:cubicBezTo>
                  <a:close/>
                  <a:moveTo>
                    <a:pt x="284" y="3127"/>
                  </a:moveTo>
                  <a:lnTo>
                    <a:pt x="0" y="3219"/>
                  </a:lnTo>
                  <a:lnTo>
                    <a:pt x="97" y="2937"/>
                  </a:lnTo>
                  <a:lnTo>
                    <a:pt x="284" y="3127"/>
                  </a:lnTo>
                  <a:close/>
                </a:path>
              </a:pathLst>
            </a:custGeom>
            <a:solidFill>
              <a:srgbClr val="CCCC00"/>
            </a:solidFill>
            <a:ln w="2540" cap="flat">
              <a:solidFill>
                <a:srgbClr val="CC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0" name="Freeform 568">
              <a:extLst>
                <a:ext uri="{FF2B5EF4-FFF2-40B4-BE49-F238E27FC236}">
                  <a16:creationId xmlns:a16="http://schemas.microsoft.com/office/drawing/2014/main" id="{33EC2812-A910-48BC-BD43-AB471F60B27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42590" y="2959100"/>
              <a:ext cx="295910" cy="570865"/>
            </a:xfrm>
            <a:custGeom>
              <a:avLst/>
              <a:gdLst>
                <a:gd name="T0" fmla="*/ 46 w 1670"/>
                <a:gd name="T1" fmla="*/ 15 h 3220"/>
                <a:gd name="T2" fmla="*/ 1588 w 1670"/>
                <a:gd name="T3" fmla="*/ 3012 h 3220"/>
                <a:gd name="T4" fmla="*/ 1579 w 1670"/>
                <a:gd name="T5" fmla="*/ 3042 h 3220"/>
                <a:gd name="T6" fmla="*/ 1549 w 1670"/>
                <a:gd name="T7" fmla="*/ 3032 h 3220"/>
                <a:gd name="T8" fmla="*/ 6 w 1670"/>
                <a:gd name="T9" fmla="*/ 35 h 3220"/>
                <a:gd name="T10" fmla="*/ 16 w 1670"/>
                <a:gd name="T11" fmla="*/ 5 h 3220"/>
                <a:gd name="T12" fmla="*/ 46 w 1670"/>
                <a:gd name="T13" fmla="*/ 15 h 3220"/>
                <a:gd name="T14" fmla="*/ 1667 w 1670"/>
                <a:gd name="T15" fmla="*/ 2922 h 3220"/>
                <a:gd name="T16" fmla="*/ 1670 w 1670"/>
                <a:gd name="T17" fmla="*/ 3220 h 3220"/>
                <a:gd name="T18" fmla="*/ 1430 w 1670"/>
                <a:gd name="T19" fmla="*/ 3044 h 3220"/>
                <a:gd name="T20" fmla="*/ 1667 w 1670"/>
                <a:gd name="T21" fmla="*/ 2922 h 3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0" h="3220">
                  <a:moveTo>
                    <a:pt x="46" y="15"/>
                  </a:moveTo>
                  <a:lnTo>
                    <a:pt x="1588" y="3012"/>
                  </a:lnTo>
                  <a:cubicBezTo>
                    <a:pt x="1594" y="3023"/>
                    <a:pt x="1590" y="3036"/>
                    <a:pt x="1579" y="3042"/>
                  </a:cubicBezTo>
                  <a:cubicBezTo>
                    <a:pt x="1568" y="3047"/>
                    <a:pt x="1554" y="3043"/>
                    <a:pt x="1549" y="3032"/>
                  </a:cubicBezTo>
                  <a:lnTo>
                    <a:pt x="6" y="35"/>
                  </a:lnTo>
                  <a:cubicBezTo>
                    <a:pt x="0" y="25"/>
                    <a:pt x="5" y="11"/>
                    <a:pt x="16" y="5"/>
                  </a:cubicBezTo>
                  <a:cubicBezTo>
                    <a:pt x="27" y="0"/>
                    <a:pt x="40" y="4"/>
                    <a:pt x="46" y="15"/>
                  </a:cubicBezTo>
                  <a:close/>
                  <a:moveTo>
                    <a:pt x="1667" y="2922"/>
                  </a:moveTo>
                  <a:lnTo>
                    <a:pt x="1670" y="3220"/>
                  </a:lnTo>
                  <a:lnTo>
                    <a:pt x="1430" y="3044"/>
                  </a:lnTo>
                  <a:lnTo>
                    <a:pt x="1667" y="2922"/>
                  </a:lnTo>
                  <a:close/>
                </a:path>
              </a:pathLst>
            </a:custGeom>
            <a:solidFill>
              <a:srgbClr val="CCCC00"/>
            </a:solidFill>
            <a:ln w="2540" cap="flat">
              <a:solidFill>
                <a:srgbClr val="CC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111" name="Group 571">
              <a:extLst>
                <a:ext uri="{FF2B5EF4-FFF2-40B4-BE49-F238E27FC236}">
                  <a16:creationId xmlns:a16="http://schemas.microsoft.com/office/drawing/2014/main" id="{B729361E-E77B-4AD3-8728-CB8E8B1BFA2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38550" y="3261995"/>
              <a:ext cx="313055" cy="178435"/>
              <a:chOff x="5730" y="5137"/>
              <a:chExt cx="493" cy="281"/>
            </a:xfrm>
          </p:grpSpPr>
          <p:sp>
            <p:nvSpPr>
              <p:cNvPr id="138" name="Freeform 569">
                <a:extLst>
                  <a:ext uri="{FF2B5EF4-FFF2-40B4-BE49-F238E27FC236}">
                    <a16:creationId xmlns:a16="http://schemas.microsoft.com/office/drawing/2014/main" id="{53646779-9FCE-464E-8B4E-DBC066F88C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" y="5137"/>
                <a:ext cx="493" cy="281"/>
              </a:xfrm>
              <a:custGeom>
                <a:avLst/>
                <a:gdLst>
                  <a:gd name="T0" fmla="*/ 0 w 493"/>
                  <a:gd name="T1" fmla="*/ 281 h 281"/>
                  <a:gd name="T2" fmla="*/ 123 w 493"/>
                  <a:gd name="T3" fmla="*/ 0 h 281"/>
                  <a:gd name="T4" fmla="*/ 370 w 493"/>
                  <a:gd name="T5" fmla="*/ 0 h 281"/>
                  <a:gd name="T6" fmla="*/ 493 w 493"/>
                  <a:gd name="T7" fmla="*/ 281 h 281"/>
                  <a:gd name="T8" fmla="*/ 0 w 493"/>
                  <a:gd name="T9" fmla="*/ 281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3" h="281">
                    <a:moveTo>
                      <a:pt x="0" y="281"/>
                    </a:moveTo>
                    <a:lnTo>
                      <a:pt x="123" y="0"/>
                    </a:lnTo>
                    <a:lnTo>
                      <a:pt x="370" y="0"/>
                    </a:lnTo>
                    <a:lnTo>
                      <a:pt x="493" y="281"/>
                    </a:lnTo>
                    <a:lnTo>
                      <a:pt x="0" y="281"/>
                    </a:lnTo>
                    <a:close/>
                  </a:path>
                </a:pathLst>
              </a:custGeom>
              <a:solidFill>
                <a:srgbClr val="996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9" name="Freeform 570">
                <a:extLst>
                  <a:ext uri="{FF2B5EF4-FFF2-40B4-BE49-F238E27FC236}">
                    <a16:creationId xmlns:a16="http://schemas.microsoft.com/office/drawing/2014/main" id="{9301273C-3137-4E1E-A605-712F5663EE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" y="5137"/>
                <a:ext cx="493" cy="281"/>
              </a:xfrm>
              <a:custGeom>
                <a:avLst/>
                <a:gdLst>
                  <a:gd name="T0" fmla="*/ 0 w 493"/>
                  <a:gd name="T1" fmla="*/ 281 h 281"/>
                  <a:gd name="T2" fmla="*/ 123 w 493"/>
                  <a:gd name="T3" fmla="*/ 0 h 281"/>
                  <a:gd name="T4" fmla="*/ 370 w 493"/>
                  <a:gd name="T5" fmla="*/ 0 h 281"/>
                  <a:gd name="T6" fmla="*/ 493 w 493"/>
                  <a:gd name="T7" fmla="*/ 281 h 281"/>
                  <a:gd name="T8" fmla="*/ 0 w 493"/>
                  <a:gd name="T9" fmla="*/ 281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3" h="281">
                    <a:moveTo>
                      <a:pt x="0" y="281"/>
                    </a:moveTo>
                    <a:lnTo>
                      <a:pt x="123" y="0"/>
                    </a:lnTo>
                    <a:lnTo>
                      <a:pt x="370" y="0"/>
                    </a:lnTo>
                    <a:lnTo>
                      <a:pt x="493" y="281"/>
                    </a:lnTo>
                    <a:lnTo>
                      <a:pt x="0" y="281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12" name="Freeform 572">
              <a:extLst>
                <a:ext uri="{FF2B5EF4-FFF2-40B4-BE49-F238E27FC236}">
                  <a16:creationId xmlns:a16="http://schemas.microsoft.com/office/drawing/2014/main" id="{047EEDB6-EDE9-41E7-9CBF-72E46FE8C5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0595" y="1398905"/>
              <a:ext cx="1574165" cy="1863725"/>
            </a:xfrm>
            <a:custGeom>
              <a:avLst/>
              <a:gdLst>
                <a:gd name="T0" fmla="*/ 42 w 8880"/>
                <a:gd name="T1" fmla="*/ 10 h 10508"/>
                <a:gd name="T2" fmla="*/ 8754 w 8880"/>
                <a:gd name="T3" fmla="*/ 10324 h 10508"/>
                <a:gd name="T4" fmla="*/ 8751 w 8880"/>
                <a:gd name="T5" fmla="*/ 10355 h 10508"/>
                <a:gd name="T6" fmla="*/ 8720 w 8880"/>
                <a:gd name="T7" fmla="*/ 10353 h 10508"/>
                <a:gd name="T8" fmla="*/ 8 w 8880"/>
                <a:gd name="T9" fmla="*/ 39 h 10508"/>
                <a:gd name="T10" fmla="*/ 10 w 8880"/>
                <a:gd name="T11" fmla="*/ 8 h 10508"/>
                <a:gd name="T12" fmla="*/ 42 w 8880"/>
                <a:gd name="T13" fmla="*/ 10 h 10508"/>
                <a:gd name="T14" fmla="*/ 8810 w 8880"/>
                <a:gd name="T15" fmla="*/ 10218 h 10508"/>
                <a:gd name="T16" fmla="*/ 8880 w 8880"/>
                <a:gd name="T17" fmla="*/ 10508 h 10508"/>
                <a:gd name="T18" fmla="*/ 8606 w 8880"/>
                <a:gd name="T19" fmla="*/ 10390 h 10508"/>
                <a:gd name="T20" fmla="*/ 8810 w 8880"/>
                <a:gd name="T21" fmla="*/ 10218 h 10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80" h="10508">
                  <a:moveTo>
                    <a:pt x="42" y="10"/>
                  </a:moveTo>
                  <a:lnTo>
                    <a:pt x="8754" y="10324"/>
                  </a:lnTo>
                  <a:cubicBezTo>
                    <a:pt x="8762" y="10333"/>
                    <a:pt x="8760" y="10347"/>
                    <a:pt x="8751" y="10355"/>
                  </a:cubicBezTo>
                  <a:cubicBezTo>
                    <a:pt x="8742" y="10363"/>
                    <a:pt x="8728" y="10362"/>
                    <a:pt x="8720" y="10353"/>
                  </a:cubicBezTo>
                  <a:lnTo>
                    <a:pt x="8" y="39"/>
                  </a:lnTo>
                  <a:cubicBezTo>
                    <a:pt x="0" y="30"/>
                    <a:pt x="1" y="16"/>
                    <a:pt x="10" y="8"/>
                  </a:cubicBezTo>
                  <a:cubicBezTo>
                    <a:pt x="20" y="0"/>
                    <a:pt x="34" y="1"/>
                    <a:pt x="42" y="10"/>
                  </a:cubicBezTo>
                  <a:close/>
                  <a:moveTo>
                    <a:pt x="8810" y="10218"/>
                  </a:moveTo>
                  <a:lnTo>
                    <a:pt x="8880" y="10508"/>
                  </a:lnTo>
                  <a:lnTo>
                    <a:pt x="8606" y="10390"/>
                  </a:lnTo>
                  <a:lnTo>
                    <a:pt x="8810" y="10218"/>
                  </a:lnTo>
                  <a:close/>
                </a:path>
              </a:pathLst>
            </a:custGeom>
            <a:solidFill>
              <a:srgbClr val="996633"/>
            </a:solidFill>
            <a:ln w="2540" cap="flat">
              <a:solidFill>
                <a:srgbClr val="996633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3" name="Freeform 573">
              <a:extLst>
                <a:ext uri="{FF2B5EF4-FFF2-40B4-BE49-F238E27FC236}">
                  <a16:creationId xmlns:a16="http://schemas.microsoft.com/office/drawing/2014/main" id="{C0CE7B51-5670-4714-B2E7-1F9D7D87F4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53590" y="2926080"/>
              <a:ext cx="817880" cy="648335"/>
            </a:xfrm>
            <a:custGeom>
              <a:avLst/>
              <a:gdLst>
                <a:gd name="T0" fmla="*/ 4603 w 4614"/>
                <a:gd name="T1" fmla="*/ 42 h 3653"/>
                <a:gd name="T2" fmla="*/ 188 w 4614"/>
                <a:gd name="T3" fmla="*/ 3532 h 3653"/>
                <a:gd name="T4" fmla="*/ 157 w 4614"/>
                <a:gd name="T5" fmla="*/ 3529 h 3653"/>
                <a:gd name="T6" fmla="*/ 160 w 4614"/>
                <a:gd name="T7" fmla="*/ 3497 h 3653"/>
                <a:gd name="T8" fmla="*/ 4575 w 4614"/>
                <a:gd name="T9" fmla="*/ 7 h 3653"/>
                <a:gd name="T10" fmla="*/ 4606 w 4614"/>
                <a:gd name="T11" fmla="*/ 11 h 3653"/>
                <a:gd name="T12" fmla="*/ 4603 w 4614"/>
                <a:gd name="T13" fmla="*/ 42 h 3653"/>
                <a:gd name="T14" fmla="*/ 292 w 4614"/>
                <a:gd name="T15" fmla="*/ 3592 h 3653"/>
                <a:gd name="T16" fmla="*/ 0 w 4614"/>
                <a:gd name="T17" fmla="*/ 3653 h 3653"/>
                <a:gd name="T18" fmla="*/ 126 w 4614"/>
                <a:gd name="T19" fmla="*/ 3383 h 3653"/>
                <a:gd name="T20" fmla="*/ 292 w 4614"/>
                <a:gd name="T21" fmla="*/ 3592 h 3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14" h="3653">
                  <a:moveTo>
                    <a:pt x="4603" y="42"/>
                  </a:moveTo>
                  <a:lnTo>
                    <a:pt x="188" y="3532"/>
                  </a:lnTo>
                  <a:cubicBezTo>
                    <a:pt x="178" y="3540"/>
                    <a:pt x="164" y="3538"/>
                    <a:pt x="157" y="3529"/>
                  </a:cubicBezTo>
                  <a:cubicBezTo>
                    <a:pt x="149" y="3519"/>
                    <a:pt x="151" y="3505"/>
                    <a:pt x="160" y="3497"/>
                  </a:cubicBezTo>
                  <a:lnTo>
                    <a:pt x="4575" y="7"/>
                  </a:lnTo>
                  <a:cubicBezTo>
                    <a:pt x="4585" y="0"/>
                    <a:pt x="4599" y="2"/>
                    <a:pt x="4606" y="11"/>
                  </a:cubicBezTo>
                  <a:cubicBezTo>
                    <a:pt x="4614" y="21"/>
                    <a:pt x="4612" y="35"/>
                    <a:pt x="4603" y="42"/>
                  </a:cubicBezTo>
                  <a:close/>
                  <a:moveTo>
                    <a:pt x="292" y="3592"/>
                  </a:moveTo>
                  <a:lnTo>
                    <a:pt x="0" y="3653"/>
                  </a:lnTo>
                  <a:lnTo>
                    <a:pt x="126" y="3383"/>
                  </a:lnTo>
                  <a:lnTo>
                    <a:pt x="292" y="3592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4" name="Freeform 574">
              <a:extLst>
                <a:ext uri="{FF2B5EF4-FFF2-40B4-BE49-F238E27FC236}">
                  <a16:creationId xmlns:a16="http://schemas.microsoft.com/office/drawing/2014/main" id="{C90366CC-7EE9-4F7E-B1C2-279B422CE1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855" y="2455545"/>
              <a:ext cx="1297305" cy="806450"/>
            </a:xfrm>
            <a:custGeom>
              <a:avLst/>
              <a:gdLst>
                <a:gd name="T0" fmla="*/ 6261 w 7321"/>
                <a:gd name="T1" fmla="*/ 16 h 4549"/>
                <a:gd name="T2" fmla="*/ 5909 w 7321"/>
                <a:gd name="T3" fmla="*/ 16 h 4549"/>
                <a:gd name="T4" fmla="*/ 5557 w 7321"/>
                <a:gd name="T5" fmla="*/ 16 h 4549"/>
                <a:gd name="T6" fmla="*/ 5205 w 7321"/>
                <a:gd name="T7" fmla="*/ 16 h 4549"/>
                <a:gd name="T8" fmla="*/ 4853 w 7321"/>
                <a:gd name="T9" fmla="*/ 16 h 4549"/>
                <a:gd name="T10" fmla="*/ 4500 w 7321"/>
                <a:gd name="T11" fmla="*/ 16 h 4549"/>
                <a:gd name="T12" fmla="*/ 4148 w 7321"/>
                <a:gd name="T13" fmla="*/ 16 h 4549"/>
                <a:gd name="T14" fmla="*/ 3796 w 7321"/>
                <a:gd name="T15" fmla="*/ 16 h 4549"/>
                <a:gd name="T16" fmla="*/ 3444 w 7321"/>
                <a:gd name="T17" fmla="*/ 16 h 4549"/>
                <a:gd name="T18" fmla="*/ 3092 w 7321"/>
                <a:gd name="T19" fmla="*/ 16 h 4549"/>
                <a:gd name="T20" fmla="*/ 2739 w 7321"/>
                <a:gd name="T21" fmla="*/ 16 h 4549"/>
                <a:gd name="T22" fmla="*/ 2387 w 7321"/>
                <a:gd name="T23" fmla="*/ 16 h 4549"/>
                <a:gd name="T24" fmla="*/ 2035 w 7321"/>
                <a:gd name="T25" fmla="*/ 16 h 4549"/>
                <a:gd name="T26" fmla="*/ 1683 w 7321"/>
                <a:gd name="T27" fmla="*/ 16 h 4549"/>
                <a:gd name="T28" fmla="*/ 1331 w 7321"/>
                <a:gd name="T29" fmla="*/ 16 h 4549"/>
                <a:gd name="T30" fmla="*/ 979 w 7321"/>
                <a:gd name="T31" fmla="*/ 16 h 4549"/>
                <a:gd name="T32" fmla="*/ 628 w 7321"/>
                <a:gd name="T33" fmla="*/ 24 h 4549"/>
                <a:gd name="T34" fmla="*/ 309 w 7321"/>
                <a:gd name="T35" fmla="*/ 153 h 4549"/>
                <a:gd name="T36" fmla="*/ 87 w 7321"/>
                <a:gd name="T37" fmla="*/ 417 h 4549"/>
                <a:gd name="T38" fmla="*/ 16 w 7321"/>
                <a:gd name="T39" fmla="*/ 754 h 4549"/>
                <a:gd name="T40" fmla="*/ 16 w 7321"/>
                <a:gd name="T41" fmla="*/ 1106 h 4549"/>
                <a:gd name="T42" fmla="*/ 16 w 7321"/>
                <a:gd name="T43" fmla="*/ 1459 h 4549"/>
                <a:gd name="T44" fmla="*/ 16 w 7321"/>
                <a:gd name="T45" fmla="*/ 1811 h 4549"/>
                <a:gd name="T46" fmla="*/ 16 w 7321"/>
                <a:gd name="T47" fmla="*/ 2163 h 4549"/>
                <a:gd name="T48" fmla="*/ 16 w 7321"/>
                <a:gd name="T49" fmla="*/ 2515 h 4549"/>
                <a:gd name="T50" fmla="*/ 16 w 7321"/>
                <a:gd name="T51" fmla="*/ 2867 h 4549"/>
                <a:gd name="T52" fmla="*/ 16 w 7321"/>
                <a:gd name="T53" fmla="*/ 3220 h 4549"/>
                <a:gd name="T54" fmla="*/ 16 w 7321"/>
                <a:gd name="T55" fmla="*/ 3572 h 4549"/>
                <a:gd name="T56" fmla="*/ 24 w 7321"/>
                <a:gd name="T57" fmla="*/ 3923 h 4549"/>
                <a:gd name="T58" fmla="*/ 153 w 7321"/>
                <a:gd name="T59" fmla="*/ 4241 h 4549"/>
                <a:gd name="T60" fmla="*/ 417 w 7321"/>
                <a:gd name="T61" fmla="*/ 4463 h 4549"/>
                <a:gd name="T62" fmla="*/ 755 w 7321"/>
                <a:gd name="T63" fmla="*/ 4533 h 4549"/>
                <a:gd name="T64" fmla="*/ 1107 w 7321"/>
                <a:gd name="T65" fmla="*/ 4533 h 4549"/>
                <a:gd name="T66" fmla="*/ 1459 w 7321"/>
                <a:gd name="T67" fmla="*/ 4533 h 4549"/>
                <a:gd name="T68" fmla="*/ 1811 w 7321"/>
                <a:gd name="T69" fmla="*/ 4533 h 4549"/>
                <a:gd name="T70" fmla="*/ 2164 w 7321"/>
                <a:gd name="T71" fmla="*/ 4533 h 4549"/>
                <a:gd name="T72" fmla="*/ 2516 w 7321"/>
                <a:gd name="T73" fmla="*/ 4533 h 4549"/>
                <a:gd name="T74" fmla="*/ 2868 w 7321"/>
                <a:gd name="T75" fmla="*/ 4533 h 4549"/>
                <a:gd name="T76" fmla="*/ 3220 w 7321"/>
                <a:gd name="T77" fmla="*/ 4533 h 4549"/>
                <a:gd name="T78" fmla="*/ 3572 w 7321"/>
                <a:gd name="T79" fmla="*/ 4533 h 4549"/>
                <a:gd name="T80" fmla="*/ 3924 w 7321"/>
                <a:gd name="T81" fmla="*/ 4533 h 4549"/>
                <a:gd name="T82" fmla="*/ 4277 w 7321"/>
                <a:gd name="T83" fmla="*/ 4533 h 4549"/>
                <a:gd name="T84" fmla="*/ 4629 w 7321"/>
                <a:gd name="T85" fmla="*/ 4533 h 4549"/>
                <a:gd name="T86" fmla="*/ 4981 w 7321"/>
                <a:gd name="T87" fmla="*/ 4533 h 4549"/>
                <a:gd name="T88" fmla="*/ 5333 w 7321"/>
                <a:gd name="T89" fmla="*/ 4533 h 4549"/>
                <a:gd name="T90" fmla="*/ 5685 w 7321"/>
                <a:gd name="T91" fmla="*/ 4533 h 4549"/>
                <a:gd name="T92" fmla="*/ 6037 w 7321"/>
                <a:gd name="T93" fmla="*/ 4533 h 4549"/>
                <a:gd name="T94" fmla="*/ 6390 w 7321"/>
                <a:gd name="T95" fmla="*/ 4533 h 4549"/>
                <a:gd name="T96" fmla="*/ 6739 w 7321"/>
                <a:gd name="T97" fmla="*/ 4519 h 4549"/>
                <a:gd name="T98" fmla="*/ 7048 w 7321"/>
                <a:gd name="T99" fmla="*/ 4369 h 4549"/>
                <a:gd name="T100" fmla="*/ 7253 w 7321"/>
                <a:gd name="T101" fmla="*/ 4093 h 4549"/>
                <a:gd name="T102" fmla="*/ 7305 w 7321"/>
                <a:gd name="T103" fmla="*/ 3749 h 4549"/>
                <a:gd name="T104" fmla="*/ 7305 w 7321"/>
                <a:gd name="T105" fmla="*/ 3397 h 4549"/>
                <a:gd name="T106" fmla="*/ 7305 w 7321"/>
                <a:gd name="T107" fmla="*/ 3045 h 4549"/>
                <a:gd name="T108" fmla="*/ 7305 w 7321"/>
                <a:gd name="T109" fmla="*/ 2693 h 4549"/>
                <a:gd name="T110" fmla="*/ 7305 w 7321"/>
                <a:gd name="T111" fmla="*/ 2340 h 4549"/>
                <a:gd name="T112" fmla="*/ 7305 w 7321"/>
                <a:gd name="T113" fmla="*/ 1988 h 4549"/>
                <a:gd name="T114" fmla="*/ 7305 w 7321"/>
                <a:gd name="T115" fmla="*/ 1636 h 4549"/>
                <a:gd name="T116" fmla="*/ 7305 w 7321"/>
                <a:gd name="T117" fmla="*/ 1284 h 4549"/>
                <a:gd name="T118" fmla="*/ 7305 w 7321"/>
                <a:gd name="T119" fmla="*/ 932 h 4549"/>
                <a:gd name="T120" fmla="*/ 7291 w 7321"/>
                <a:gd name="T121" fmla="*/ 582 h 4549"/>
                <a:gd name="T122" fmla="*/ 7140 w 7321"/>
                <a:gd name="T123" fmla="*/ 273 h 4549"/>
                <a:gd name="T124" fmla="*/ 6863 w 7321"/>
                <a:gd name="T125" fmla="*/ 68 h 4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321" h="4549">
                  <a:moveTo>
                    <a:pt x="6581" y="16"/>
                  </a:moveTo>
                  <a:lnTo>
                    <a:pt x="6581" y="16"/>
                  </a:lnTo>
                  <a:cubicBezTo>
                    <a:pt x="6577" y="16"/>
                    <a:pt x="6573" y="13"/>
                    <a:pt x="6573" y="8"/>
                  </a:cubicBezTo>
                  <a:cubicBezTo>
                    <a:pt x="6573" y="4"/>
                    <a:pt x="6577" y="0"/>
                    <a:pt x="6581" y="0"/>
                  </a:cubicBezTo>
                  <a:lnTo>
                    <a:pt x="6581" y="0"/>
                  </a:lnTo>
                  <a:cubicBezTo>
                    <a:pt x="6586" y="0"/>
                    <a:pt x="6589" y="4"/>
                    <a:pt x="6589" y="8"/>
                  </a:cubicBezTo>
                  <a:cubicBezTo>
                    <a:pt x="6589" y="13"/>
                    <a:pt x="6586" y="16"/>
                    <a:pt x="6581" y="16"/>
                  </a:cubicBezTo>
                  <a:close/>
                  <a:moveTo>
                    <a:pt x="6549" y="16"/>
                  </a:moveTo>
                  <a:lnTo>
                    <a:pt x="6549" y="16"/>
                  </a:lnTo>
                  <a:cubicBezTo>
                    <a:pt x="6545" y="16"/>
                    <a:pt x="6541" y="13"/>
                    <a:pt x="6541" y="8"/>
                  </a:cubicBezTo>
                  <a:cubicBezTo>
                    <a:pt x="6541" y="4"/>
                    <a:pt x="6545" y="0"/>
                    <a:pt x="6549" y="0"/>
                  </a:cubicBezTo>
                  <a:lnTo>
                    <a:pt x="6549" y="0"/>
                  </a:lnTo>
                  <a:cubicBezTo>
                    <a:pt x="6554" y="0"/>
                    <a:pt x="6557" y="4"/>
                    <a:pt x="6557" y="8"/>
                  </a:cubicBezTo>
                  <a:cubicBezTo>
                    <a:pt x="6557" y="13"/>
                    <a:pt x="6554" y="16"/>
                    <a:pt x="6549" y="16"/>
                  </a:cubicBezTo>
                  <a:close/>
                  <a:moveTo>
                    <a:pt x="6517" y="16"/>
                  </a:moveTo>
                  <a:lnTo>
                    <a:pt x="6517" y="16"/>
                  </a:lnTo>
                  <a:cubicBezTo>
                    <a:pt x="6513" y="16"/>
                    <a:pt x="6509" y="13"/>
                    <a:pt x="6509" y="8"/>
                  </a:cubicBezTo>
                  <a:cubicBezTo>
                    <a:pt x="6509" y="4"/>
                    <a:pt x="6513" y="0"/>
                    <a:pt x="6517" y="0"/>
                  </a:cubicBezTo>
                  <a:lnTo>
                    <a:pt x="6517" y="0"/>
                  </a:lnTo>
                  <a:cubicBezTo>
                    <a:pt x="6522" y="0"/>
                    <a:pt x="6525" y="4"/>
                    <a:pt x="6525" y="8"/>
                  </a:cubicBezTo>
                  <a:cubicBezTo>
                    <a:pt x="6525" y="13"/>
                    <a:pt x="6522" y="16"/>
                    <a:pt x="6517" y="16"/>
                  </a:cubicBezTo>
                  <a:close/>
                  <a:moveTo>
                    <a:pt x="6485" y="16"/>
                  </a:moveTo>
                  <a:lnTo>
                    <a:pt x="6485" y="16"/>
                  </a:lnTo>
                  <a:cubicBezTo>
                    <a:pt x="6481" y="16"/>
                    <a:pt x="6477" y="13"/>
                    <a:pt x="6477" y="8"/>
                  </a:cubicBezTo>
                  <a:cubicBezTo>
                    <a:pt x="6477" y="4"/>
                    <a:pt x="6481" y="0"/>
                    <a:pt x="6485" y="0"/>
                  </a:cubicBezTo>
                  <a:lnTo>
                    <a:pt x="6485" y="0"/>
                  </a:lnTo>
                  <a:cubicBezTo>
                    <a:pt x="6490" y="0"/>
                    <a:pt x="6493" y="4"/>
                    <a:pt x="6493" y="8"/>
                  </a:cubicBezTo>
                  <a:cubicBezTo>
                    <a:pt x="6493" y="13"/>
                    <a:pt x="6490" y="16"/>
                    <a:pt x="6485" y="16"/>
                  </a:cubicBezTo>
                  <a:close/>
                  <a:moveTo>
                    <a:pt x="6453" y="16"/>
                  </a:moveTo>
                  <a:lnTo>
                    <a:pt x="6453" y="16"/>
                  </a:lnTo>
                  <a:cubicBezTo>
                    <a:pt x="6449" y="16"/>
                    <a:pt x="6445" y="13"/>
                    <a:pt x="6445" y="8"/>
                  </a:cubicBezTo>
                  <a:cubicBezTo>
                    <a:pt x="6445" y="4"/>
                    <a:pt x="6449" y="0"/>
                    <a:pt x="6453" y="0"/>
                  </a:cubicBezTo>
                  <a:lnTo>
                    <a:pt x="6453" y="0"/>
                  </a:lnTo>
                  <a:cubicBezTo>
                    <a:pt x="6458" y="0"/>
                    <a:pt x="6461" y="4"/>
                    <a:pt x="6461" y="8"/>
                  </a:cubicBezTo>
                  <a:cubicBezTo>
                    <a:pt x="6461" y="13"/>
                    <a:pt x="6458" y="16"/>
                    <a:pt x="6453" y="16"/>
                  </a:cubicBezTo>
                  <a:close/>
                  <a:moveTo>
                    <a:pt x="6421" y="16"/>
                  </a:moveTo>
                  <a:lnTo>
                    <a:pt x="6421" y="16"/>
                  </a:lnTo>
                  <a:cubicBezTo>
                    <a:pt x="6417" y="16"/>
                    <a:pt x="6413" y="13"/>
                    <a:pt x="6413" y="8"/>
                  </a:cubicBezTo>
                  <a:cubicBezTo>
                    <a:pt x="6413" y="4"/>
                    <a:pt x="6417" y="0"/>
                    <a:pt x="6421" y="0"/>
                  </a:cubicBezTo>
                  <a:lnTo>
                    <a:pt x="6421" y="0"/>
                  </a:lnTo>
                  <a:cubicBezTo>
                    <a:pt x="6426" y="0"/>
                    <a:pt x="6429" y="4"/>
                    <a:pt x="6429" y="8"/>
                  </a:cubicBezTo>
                  <a:cubicBezTo>
                    <a:pt x="6429" y="13"/>
                    <a:pt x="6426" y="16"/>
                    <a:pt x="6421" y="16"/>
                  </a:cubicBezTo>
                  <a:close/>
                  <a:moveTo>
                    <a:pt x="6389" y="16"/>
                  </a:moveTo>
                  <a:lnTo>
                    <a:pt x="6389" y="16"/>
                  </a:lnTo>
                  <a:cubicBezTo>
                    <a:pt x="6385" y="16"/>
                    <a:pt x="6381" y="13"/>
                    <a:pt x="6381" y="8"/>
                  </a:cubicBezTo>
                  <a:cubicBezTo>
                    <a:pt x="6381" y="4"/>
                    <a:pt x="6385" y="0"/>
                    <a:pt x="6389" y="0"/>
                  </a:cubicBezTo>
                  <a:lnTo>
                    <a:pt x="6389" y="0"/>
                  </a:lnTo>
                  <a:cubicBezTo>
                    <a:pt x="6394" y="0"/>
                    <a:pt x="6397" y="4"/>
                    <a:pt x="6397" y="8"/>
                  </a:cubicBezTo>
                  <a:cubicBezTo>
                    <a:pt x="6397" y="13"/>
                    <a:pt x="6394" y="16"/>
                    <a:pt x="6389" y="16"/>
                  </a:cubicBezTo>
                  <a:close/>
                  <a:moveTo>
                    <a:pt x="6357" y="16"/>
                  </a:moveTo>
                  <a:lnTo>
                    <a:pt x="6357" y="16"/>
                  </a:lnTo>
                  <a:cubicBezTo>
                    <a:pt x="6353" y="16"/>
                    <a:pt x="6349" y="13"/>
                    <a:pt x="6349" y="8"/>
                  </a:cubicBezTo>
                  <a:cubicBezTo>
                    <a:pt x="6349" y="4"/>
                    <a:pt x="6353" y="0"/>
                    <a:pt x="6357" y="0"/>
                  </a:cubicBezTo>
                  <a:lnTo>
                    <a:pt x="6357" y="0"/>
                  </a:lnTo>
                  <a:cubicBezTo>
                    <a:pt x="6362" y="0"/>
                    <a:pt x="6365" y="4"/>
                    <a:pt x="6365" y="8"/>
                  </a:cubicBezTo>
                  <a:cubicBezTo>
                    <a:pt x="6365" y="13"/>
                    <a:pt x="6362" y="16"/>
                    <a:pt x="6357" y="16"/>
                  </a:cubicBezTo>
                  <a:close/>
                  <a:moveTo>
                    <a:pt x="6325" y="16"/>
                  </a:moveTo>
                  <a:lnTo>
                    <a:pt x="6325" y="16"/>
                  </a:lnTo>
                  <a:cubicBezTo>
                    <a:pt x="6321" y="16"/>
                    <a:pt x="6317" y="13"/>
                    <a:pt x="6317" y="8"/>
                  </a:cubicBezTo>
                  <a:cubicBezTo>
                    <a:pt x="6317" y="4"/>
                    <a:pt x="6321" y="0"/>
                    <a:pt x="6325" y="0"/>
                  </a:cubicBezTo>
                  <a:lnTo>
                    <a:pt x="6325" y="0"/>
                  </a:lnTo>
                  <a:cubicBezTo>
                    <a:pt x="6330" y="0"/>
                    <a:pt x="6333" y="4"/>
                    <a:pt x="6333" y="8"/>
                  </a:cubicBezTo>
                  <a:cubicBezTo>
                    <a:pt x="6333" y="13"/>
                    <a:pt x="6330" y="16"/>
                    <a:pt x="6325" y="16"/>
                  </a:cubicBezTo>
                  <a:close/>
                  <a:moveTo>
                    <a:pt x="6293" y="16"/>
                  </a:moveTo>
                  <a:lnTo>
                    <a:pt x="6293" y="16"/>
                  </a:lnTo>
                  <a:cubicBezTo>
                    <a:pt x="6289" y="16"/>
                    <a:pt x="6285" y="13"/>
                    <a:pt x="6285" y="8"/>
                  </a:cubicBezTo>
                  <a:cubicBezTo>
                    <a:pt x="6285" y="4"/>
                    <a:pt x="6289" y="0"/>
                    <a:pt x="6293" y="0"/>
                  </a:cubicBezTo>
                  <a:lnTo>
                    <a:pt x="6293" y="0"/>
                  </a:lnTo>
                  <a:cubicBezTo>
                    <a:pt x="6298" y="0"/>
                    <a:pt x="6301" y="4"/>
                    <a:pt x="6301" y="8"/>
                  </a:cubicBezTo>
                  <a:cubicBezTo>
                    <a:pt x="6301" y="13"/>
                    <a:pt x="6298" y="16"/>
                    <a:pt x="6293" y="16"/>
                  </a:cubicBezTo>
                  <a:close/>
                  <a:moveTo>
                    <a:pt x="6261" y="16"/>
                  </a:moveTo>
                  <a:lnTo>
                    <a:pt x="6261" y="16"/>
                  </a:lnTo>
                  <a:cubicBezTo>
                    <a:pt x="6257" y="16"/>
                    <a:pt x="6253" y="13"/>
                    <a:pt x="6253" y="8"/>
                  </a:cubicBezTo>
                  <a:cubicBezTo>
                    <a:pt x="6253" y="4"/>
                    <a:pt x="6257" y="0"/>
                    <a:pt x="6261" y="0"/>
                  </a:cubicBezTo>
                  <a:lnTo>
                    <a:pt x="6261" y="0"/>
                  </a:lnTo>
                  <a:cubicBezTo>
                    <a:pt x="6266" y="0"/>
                    <a:pt x="6269" y="4"/>
                    <a:pt x="6269" y="8"/>
                  </a:cubicBezTo>
                  <a:cubicBezTo>
                    <a:pt x="6269" y="13"/>
                    <a:pt x="6266" y="16"/>
                    <a:pt x="6261" y="16"/>
                  </a:cubicBezTo>
                  <a:close/>
                  <a:moveTo>
                    <a:pt x="6229" y="16"/>
                  </a:moveTo>
                  <a:lnTo>
                    <a:pt x="6229" y="16"/>
                  </a:lnTo>
                  <a:cubicBezTo>
                    <a:pt x="6225" y="16"/>
                    <a:pt x="6221" y="13"/>
                    <a:pt x="6221" y="8"/>
                  </a:cubicBezTo>
                  <a:cubicBezTo>
                    <a:pt x="6221" y="4"/>
                    <a:pt x="6225" y="0"/>
                    <a:pt x="6229" y="0"/>
                  </a:cubicBezTo>
                  <a:lnTo>
                    <a:pt x="6229" y="0"/>
                  </a:lnTo>
                  <a:cubicBezTo>
                    <a:pt x="6234" y="0"/>
                    <a:pt x="6237" y="4"/>
                    <a:pt x="6237" y="8"/>
                  </a:cubicBezTo>
                  <a:cubicBezTo>
                    <a:pt x="6237" y="13"/>
                    <a:pt x="6234" y="16"/>
                    <a:pt x="6229" y="16"/>
                  </a:cubicBezTo>
                  <a:close/>
                  <a:moveTo>
                    <a:pt x="6197" y="16"/>
                  </a:moveTo>
                  <a:lnTo>
                    <a:pt x="6197" y="16"/>
                  </a:lnTo>
                  <a:cubicBezTo>
                    <a:pt x="6193" y="16"/>
                    <a:pt x="6189" y="13"/>
                    <a:pt x="6189" y="8"/>
                  </a:cubicBezTo>
                  <a:cubicBezTo>
                    <a:pt x="6189" y="4"/>
                    <a:pt x="6193" y="0"/>
                    <a:pt x="6197" y="0"/>
                  </a:cubicBezTo>
                  <a:lnTo>
                    <a:pt x="6197" y="0"/>
                  </a:lnTo>
                  <a:cubicBezTo>
                    <a:pt x="6202" y="0"/>
                    <a:pt x="6205" y="4"/>
                    <a:pt x="6205" y="8"/>
                  </a:cubicBezTo>
                  <a:cubicBezTo>
                    <a:pt x="6205" y="13"/>
                    <a:pt x="6202" y="16"/>
                    <a:pt x="6197" y="16"/>
                  </a:cubicBezTo>
                  <a:close/>
                  <a:moveTo>
                    <a:pt x="6165" y="16"/>
                  </a:moveTo>
                  <a:lnTo>
                    <a:pt x="6165" y="16"/>
                  </a:lnTo>
                  <a:cubicBezTo>
                    <a:pt x="6161" y="16"/>
                    <a:pt x="6157" y="13"/>
                    <a:pt x="6157" y="8"/>
                  </a:cubicBezTo>
                  <a:cubicBezTo>
                    <a:pt x="6157" y="4"/>
                    <a:pt x="6161" y="0"/>
                    <a:pt x="6165" y="0"/>
                  </a:cubicBezTo>
                  <a:lnTo>
                    <a:pt x="6165" y="0"/>
                  </a:lnTo>
                  <a:cubicBezTo>
                    <a:pt x="6170" y="0"/>
                    <a:pt x="6173" y="4"/>
                    <a:pt x="6173" y="8"/>
                  </a:cubicBezTo>
                  <a:cubicBezTo>
                    <a:pt x="6173" y="13"/>
                    <a:pt x="6170" y="16"/>
                    <a:pt x="6165" y="16"/>
                  </a:cubicBezTo>
                  <a:close/>
                  <a:moveTo>
                    <a:pt x="6133" y="16"/>
                  </a:moveTo>
                  <a:lnTo>
                    <a:pt x="6133" y="16"/>
                  </a:lnTo>
                  <a:cubicBezTo>
                    <a:pt x="6129" y="16"/>
                    <a:pt x="6125" y="13"/>
                    <a:pt x="6125" y="8"/>
                  </a:cubicBezTo>
                  <a:cubicBezTo>
                    <a:pt x="6125" y="4"/>
                    <a:pt x="6129" y="0"/>
                    <a:pt x="6133" y="0"/>
                  </a:cubicBezTo>
                  <a:lnTo>
                    <a:pt x="6133" y="0"/>
                  </a:lnTo>
                  <a:cubicBezTo>
                    <a:pt x="6138" y="0"/>
                    <a:pt x="6141" y="4"/>
                    <a:pt x="6141" y="8"/>
                  </a:cubicBezTo>
                  <a:cubicBezTo>
                    <a:pt x="6141" y="13"/>
                    <a:pt x="6138" y="16"/>
                    <a:pt x="6133" y="16"/>
                  </a:cubicBezTo>
                  <a:close/>
                  <a:moveTo>
                    <a:pt x="6101" y="16"/>
                  </a:moveTo>
                  <a:lnTo>
                    <a:pt x="6101" y="16"/>
                  </a:lnTo>
                  <a:cubicBezTo>
                    <a:pt x="6097" y="16"/>
                    <a:pt x="6093" y="13"/>
                    <a:pt x="6093" y="8"/>
                  </a:cubicBezTo>
                  <a:cubicBezTo>
                    <a:pt x="6093" y="4"/>
                    <a:pt x="6097" y="0"/>
                    <a:pt x="6101" y="0"/>
                  </a:cubicBezTo>
                  <a:lnTo>
                    <a:pt x="6101" y="0"/>
                  </a:lnTo>
                  <a:cubicBezTo>
                    <a:pt x="6106" y="0"/>
                    <a:pt x="6109" y="4"/>
                    <a:pt x="6109" y="8"/>
                  </a:cubicBezTo>
                  <a:cubicBezTo>
                    <a:pt x="6109" y="13"/>
                    <a:pt x="6106" y="16"/>
                    <a:pt x="6101" y="16"/>
                  </a:cubicBezTo>
                  <a:close/>
                  <a:moveTo>
                    <a:pt x="6069" y="16"/>
                  </a:moveTo>
                  <a:lnTo>
                    <a:pt x="6069" y="16"/>
                  </a:lnTo>
                  <a:cubicBezTo>
                    <a:pt x="6065" y="16"/>
                    <a:pt x="6061" y="13"/>
                    <a:pt x="6061" y="8"/>
                  </a:cubicBezTo>
                  <a:cubicBezTo>
                    <a:pt x="6061" y="4"/>
                    <a:pt x="6065" y="0"/>
                    <a:pt x="6069" y="0"/>
                  </a:cubicBezTo>
                  <a:lnTo>
                    <a:pt x="6069" y="0"/>
                  </a:lnTo>
                  <a:cubicBezTo>
                    <a:pt x="6074" y="0"/>
                    <a:pt x="6077" y="4"/>
                    <a:pt x="6077" y="8"/>
                  </a:cubicBezTo>
                  <a:cubicBezTo>
                    <a:pt x="6077" y="13"/>
                    <a:pt x="6074" y="16"/>
                    <a:pt x="6069" y="16"/>
                  </a:cubicBezTo>
                  <a:close/>
                  <a:moveTo>
                    <a:pt x="6037" y="16"/>
                  </a:moveTo>
                  <a:lnTo>
                    <a:pt x="6037" y="16"/>
                  </a:lnTo>
                  <a:cubicBezTo>
                    <a:pt x="6033" y="16"/>
                    <a:pt x="6029" y="13"/>
                    <a:pt x="6029" y="8"/>
                  </a:cubicBezTo>
                  <a:cubicBezTo>
                    <a:pt x="6029" y="4"/>
                    <a:pt x="6033" y="0"/>
                    <a:pt x="6037" y="0"/>
                  </a:cubicBezTo>
                  <a:lnTo>
                    <a:pt x="6037" y="0"/>
                  </a:lnTo>
                  <a:cubicBezTo>
                    <a:pt x="6042" y="0"/>
                    <a:pt x="6045" y="4"/>
                    <a:pt x="6045" y="8"/>
                  </a:cubicBezTo>
                  <a:cubicBezTo>
                    <a:pt x="6045" y="13"/>
                    <a:pt x="6042" y="16"/>
                    <a:pt x="6037" y="16"/>
                  </a:cubicBezTo>
                  <a:close/>
                  <a:moveTo>
                    <a:pt x="6005" y="16"/>
                  </a:moveTo>
                  <a:lnTo>
                    <a:pt x="6005" y="16"/>
                  </a:lnTo>
                  <a:cubicBezTo>
                    <a:pt x="6001" y="16"/>
                    <a:pt x="5997" y="13"/>
                    <a:pt x="5997" y="8"/>
                  </a:cubicBezTo>
                  <a:cubicBezTo>
                    <a:pt x="5997" y="4"/>
                    <a:pt x="6001" y="0"/>
                    <a:pt x="6005" y="0"/>
                  </a:cubicBezTo>
                  <a:lnTo>
                    <a:pt x="6005" y="0"/>
                  </a:lnTo>
                  <a:cubicBezTo>
                    <a:pt x="6010" y="0"/>
                    <a:pt x="6013" y="4"/>
                    <a:pt x="6013" y="8"/>
                  </a:cubicBezTo>
                  <a:cubicBezTo>
                    <a:pt x="6013" y="13"/>
                    <a:pt x="6010" y="16"/>
                    <a:pt x="6005" y="16"/>
                  </a:cubicBezTo>
                  <a:close/>
                  <a:moveTo>
                    <a:pt x="5973" y="16"/>
                  </a:moveTo>
                  <a:lnTo>
                    <a:pt x="5973" y="16"/>
                  </a:lnTo>
                  <a:cubicBezTo>
                    <a:pt x="5969" y="16"/>
                    <a:pt x="5965" y="13"/>
                    <a:pt x="5965" y="8"/>
                  </a:cubicBezTo>
                  <a:cubicBezTo>
                    <a:pt x="5965" y="4"/>
                    <a:pt x="5969" y="0"/>
                    <a:pt x="5973" y="0"/>
                  </a:cubicBezTo>
                  <a:lnTo>
                    <a:pt x="5973" y="0"/>
                  </a:lnTo>
                  <a:cubicBezTo>
                    <a:pt x="5978" y="0"/>
                    <a:pt x="5981" y="4"/>
                    <a:pt x="5981" y="8"/>
                  </a:cubicBezTo>
                  <a:cubicBezTo>
                    <a:pt x="5981" y="13"/>
                    <a:pt x="5978" y="16"/>
                    <a:pt x="5973" y="16"/>
                  </a:cubicBezTo>
                  <a:close/>
                  <a:moveTo>
                    <a:pt x="5941" y="16"/>
                  </a:moveTo>
                  <a:lnTo>
                    <a:pt x="5941" y="16"/>
                  </a:lnTo>
                  <a:cubicBezTo>
                    <a:pt x="5937" y="16"/>
                    <a:pt x="5933" y="13"/>
                    <a:pt x="5933" y="8"/>
                  </a:cubicBezTo>
                  <a:cubicBezTo>
                    <a:pt x="5933" y="4"/>
                    <a:pt x="5937" y="0"/>
                    <a:pt x="5941" y="0"/>
                  </a:cubicBezTo>
                  <a:lnTo>
                    <a:pt x="5941" y="0"/>
                  </a:lnTo>
                  <a:cubicBezTo>
                    <a:pt x="5946" y="0"/>
                    <a:pt x="5949" y="4"/>
                    <a:pt x="5949" y="8"/>
                  </a:cubicBezTo>
                  <a:cubicBezTo>
                    <a:pt x="5949" y="13"/>
                    <a:pt x="5946" y="16"/>
                    <a:pt x="5941" y="16"/>
                  </a:cubicBezTo>
                  <a:close/>
                  <a:moveTo>
                    <a:pt x="5909" y="16"/>
                  </a:moveTo>
                  <a:lnTo>
                    <a:pt x="5909" y="16"/>
                  </a:lnTo>
                  <a:cubicBezTo>
                    <a:pt x="5905" y="16"/>
                    <a:pt x="5901" y="13"/>
                    <a:pt x="5901" y="8"/>
                  </a:cubicBezTo>
                  <a:cubicBezTo>
                    <a:pt x="5901" y="4"/>
                    <a:pt x="5905" y="0"/>
                    <a:pt x="5909" y="0"/>
                  </a:cubicBezTo>
                  <a:lnTo>
                    <a:pt x="5909" y="0"/>
                  </a:lnTo>
                  <a:cubicBezTo>
                    <a:pt x="5914" y="0"/>
                    <a:pt x="5917" y="4"/>
                    <a:pt x="5917" y="8"/>
                  </a:cubicBezTo>
                  <a:cubicBezTo>
                    <a:pt x="5917" y="13"/>
                    <a:pt x="5914" y="16"/>
                    <a:pt x="5909" y="16"/>
                  </a:cubicBezTo>
                  <a:close/>
                  <a:moveTo>
                    <a:pt x="5877" y="16"/>
                  </a:moveTo>
                  <a:lnTo>
                    <a:pt x="5877" y="16"/>
                  </a:lnTo>
                  <a:cubicBezTo>
                    <a:pt x="5873" y="16"/>
                    <a:pt x="5869" y="13"/>
                    <a:pt x="5869" y="8"/>
                  </a:cubicBezTo>
                  <a:cubicBezTo>
                    <a:pt x="5869" y="4"/>
                    <a:pt x="5873" y="0"/>
                    <a:pt x="5877" y="0"/>
                  </a:cubicBezTo>
                  <a:lnTo>
                    <a:pt x="5877" y="0"/>
                  </a:lnTo>
                  <a:cubicBezTo>
                    <a:pt x="5882" y="0"/>
                    <a:pt x="5885" y="4"/>
                    <a:pt x="5885" y="8"/>
                  </a:cubicBezTo>
                  <a:cubicBezTo>
                    <a:pt x="5885" y="13"/>
                    <a:pt x="5882" y="16"/>
                    <a:pt x="5877" y="16"/>
                  </a:cubicBezTo>
                  <a:close/>
                  <a:moveTo>
                    <a:pt x="5845" y="16"/>
                  </a:moveTo>
                  <a:lnTo>
                    <a:pt x="5845" y="16"/>
                  </a:lnTo>
                  <a:cubicBezTo>
                    <a:pt x="5841" y="16"/>
                    <a:pt x="5837" y="13"/>
                    <a:pt x="5837" y="8"/>
                  </a:cubicBezTo>
                  <a:cubicBezTo>
                    <a:pt x="5837" y="4"/>
                    <a:pt x="5841" y="0"/>
                    <a:pt x="5845" y="0"/>
                  </a:cubicBezTo>
                  <a:lnTo>
                    <a:pt x="5845" y="0"/>
                  </a:lnTo>
                  <a:cubicBezTo>
                    <a:pt x="5849" y="0"/>
                    <a:pt x="5853" y="4"/>
                    <a:pt x="5853" y="8"/>
                  </a:cubicBezTo>
                  <a:cubicBezTo>
                    <a:pt x="5853" y="13"/>
                    <a:pt x="5849" y="16"/>
                    <a:pt x="5845" y="16"/>
                  </a:cubicBezTo>
                  <a:close/>
                  <a:moveTo>
                    <a:pt x="5813" y="16"/>
                  </a:moveTo>
                  <a:lnTo>
                    <a:pt x="5813" y="16"/>
                  </a:lnTo>
                  <a:cubicBezTo>
                    <a:pt x="5809" y="16"/>
                    <a:pt x="5805" y="13"/>
                    <a:pt x="5805" y="8"/>
                  </a:cubicBezTo>
                  <a:cubicBezTo>
                    <a:pt x="5805" y="4"/>
                    <a:pt x="5809" y="0"/>
                    <a:pt x="5813" y="0"/>
                  </a:cubicBezTo>
                  <a:lnTo>
                    <a:pt x="5813" y="0"/>
                  </a:lnTo>
                  <a:cubicBezTo>
                    <a:pt x="5817" y="0"/>
                    <a:pt x="5821" y="4"/>
                    <a:pt x="5821" y="8"/>
                  </a:cubicBezTo>
                  <a:cubicBezTo>
                    <a:pt x="5821" y="13"/>
                    <a:pt x="5817" y="16"/>
                    <a:pt x="5813" y="16"/>
                  </a:cubicBezTo>
                  <a:close/>
                  <a:moveTo>
                    <a:pt x="5781" y="16"/>
                  </a:moveTo>
                  <a:lnTo>
                    <a:pt x="5781" y="16"/>
                  </a:lnTo>
                  <a:cubicBezTo>
                    <a:pt x="5777" y="16"/>
                    <a:pt x="5773" y="13"/>
                    <a:pt x="5773" y="8"/>
                  </a:cubicBezTo>
                  <a:cubicBezTo>
                    <a:pt x="5773" y="4"/>
                    <a:pt x="5777" y="0"/>
                    <a:pt x="5781" y="0"/>
                  </a:cubicBezTo>
                  <a:lnTo>
                    <a:pt x="5781" y="0"/>
                  </a:lnTo>
                  <a:cubicBezTo>
                    <a:pt x="5785" y="0"/>
                    <a:pt x="5789" y="4"/>
                    <a:pt x="5789" y="8"/>
                  </a:cubicBezTo>
                  <a:cubicBezTo>
                    <a:pt x="5789" y="13"/>
                    <a:pt x="5785" y="16"/>
                    <a:pt x="5781" y="16"/>
                  </a:cubicBezTo>
                  <a:close/>
                  <a:moveTo>
                    <a:pt x="5749" y="16"/>
                  </a:moveTo>
                  <a:lnTo>
                    <a:pt x="5749" y="16"/>
                  </a:lnTo>
                  <a:cubicBezTo>
                    <a:pt x="5745" y="16"/>
                    <a:pt x="5741" y="13"/>
                    <a:pt x="5741" y="8"/>
                  </a:cubicBezTo>
                  <a:cubicBezTo>
                    <a:pt x="5741" y="4"/>
                    <a:pt x="5745" y="0"/>
                    <a:pt x="5749" y="0"/>
                  </a:cubicBezTo>
                  <a:lnTo>
                    <a:pt x="5749" y="0"/>
                  </a:lnTo>
                  <a:cubicBezTo>
                    <a:pt x="5753" y="0"/>
                    <a:pt x="5757" y="4"/>
                    <a:pt x="5757" y="8"/>
                  </a:cubicBezTo>
                  <a:cubicBezTo>
                    <a:pt x="5757" y="13"/>
                    <a:pt x="5753" y="16"/>
                    <a:pt x="5749" y="16"/>
                  </a:cubicBezTo>
                  <a:close/>
                  <a:moveTo>
                    <a:pt x="5717" y="16"/>
                  </a:moveTo>
                  <a:lnTo>
                    <a:pt x="5717" y="16"/>
                  </a:lnTo>
                  <a:cubicBezTo>
                    <a:pt x="5713" y="16"/>
                    <a:pt x="5709" y="13"/>
                    <a:pt x="5709" y="8"/>
                  </a:cubicBezTo>
                  <a:cubicBezTo>
                    <a:pt x="5709" y="4"/>
                    <a:pt x="5713" y="0"/>
                    <a:pt x="5717" y="0"/>
                  </a:cubicBezTo>
                  <a:lnTo>
                    <a:pt x="5717" y="0"/>
                  </a:lnTo>
                  <a:cubicBezTo>
                    <a:pt x="5721" y="0"/>
                    <a:pt x="5725" y="4"/>
                    <a:pt x="5725" y="8"/>
                  </a:cubicBezTo>
                  <a:cubicBezTo>
                    <a:pt x="5725" y="13"/>
                    <a:pt x="5721" y="16"/>
                    <a:pt x="5717" y="16"/>
                  </a:cubicBezTo>
                  <a:close/>
                  <a:moveTo>
                    <a:pt x="5685" y="16"/>
                  </a:moveTo>
                  <a:lnTo>
                    <a:pt x="5685" y="16"/>
                  </a:lnTo>
                  <a:cubicBezTo>
                    <a:pt x="5681" y="16"/>
                    <a:pt x="5677" y="13"/>
                    <a:pt x="5677" y="8"/>
                  </a:cubicBezTo>
                  <a:cubicBezTo>
                    <a:pt x="5677" y="4"/>
                    <a:pt x="5681" y="0"/>
                    <a:pt x="5685" y="0"/>
                  </a:cubicBezTo>
                  <a:lnTo>
                    <a:pt x="5685" y="0"/>
                  </a:lnTo>
                  <a:cubicBezTo>
                    <a:pt x="5689" y="0"/>
                    <a:pt x="5693" y="4"/>
                    <a:pt x="5693" y="8"/>
                  </a:cubicBezTo>
                  <a:cubicBezTo>
                    <a:pt x="5693" y="13"/>
                    <a:pt x="5689" y="16"/>
                    <a:pt x="5685" y="16"/>
                  </a:cubicBezTo>
                  <a:close/>
                  <a:moveTo>
                    <a:pt x="5653" y="16"/>
                  </a:moveTo>
                  <a:lnTo>
                    <a:pt x="5653" y="16"/>
                  </a:lnTo>
                  <a:cubicBezTo>
                    <a:pt x="5649" y="16"/>
                    <a:pt x="5645" y="13"/>
                    <a:pt x="5645" y="8"/>
                  </a:cubicBezTo>
                  <a:cubicBezTo>
                    <a:pt x="5645" y="4"/>
                    <a:pt x="5649" y="0"/>
                    <a:pt x="5653" y="0"/>
                  </a:cubicBezTo>
                  <a:lnTo>
                    <a:pt x="5653" y="0"/>
                  </a:lnTo>
                  <a:cubicBezTo>
                    <a:pt x="5657" y="0"/>
                    <a:pt x="5661" y="4"/>
                    <a:pt x="5661" y="8"/>
                  </a:cubicBezTo>
                  <a:cubicBezTo>
                    <a:pt x="5661" y="13"/>
                    <a:pt x="5657" y="16"/>
                    <a:pt x="5653" y="16"/>
                  </a:cubicBezTo>
                  <a:close/>
                  <a:moveTo>
                    <a:pt x="5621" y="16"/>
                  </a:moveTo>
                  <a:lnTo>
                    <a:pt x="5621" y="16"/>
                  </a:lnTo>
                  <a:cubicBezTo>
                    <a:pt x="5617" y="16"/>
                    <a:pt x="5613" y="13"/>
                    <a:pt x="5613" y="8"/>
                  </a:cubicBezTo>
                  <a:cubicBezTo>
                    <a:pt x="5613" y="4"/>
                    <a:pt x="5617" y="0"/>
                    <a:pt x="5621" y="0"/>
                  </a:cubicBezTo>
                  <a:lnTo>
                    <a:pt x="5621" y="0"/>
                  </a:lnTo>
                  <a:cubicBezTo>
                    <a:pt x="5625" y="0"/>
                    <a:pt x="5629" y="4"/>
                    <a:pt x="5629" y="8"/>
                  </a:cubicBezTo>
                  <a:cubicBezTo>
                    <a:pt x="5629" y="13"/>
                    <a:pt x="5625" y="16"/>
                    <a:pt x="5621" y="16"/>
                  </a:cubicBezTo>
                  <a:close/>
                  <a:moveTo>
                    <a:pt x="5589" y="16"/>
                  </a:moveTo>
                  <a:lnTo>
                    <a:pt x="5589" y="16"/>
                  </a:lnTo>
                  <a:cubicBezTo>
                    <a:pt x="5584" y="16"/>
                    <a:pt x="5581" y="13"/>
                    <a:pt x="5581" y="8"/>
                  </a:cubicBezTo>
                  <a:cubicBezTo>
                    <a:pt x="5581" y="4"/>
                    <a:pt x="5584" y="0"/>
                    <a:pt x="5589" y="0"/>
                  </a:cubicBezTo>
                  <a:lnTo>
                    <a:pt x="5589" y="0"/>
                  </a:lnTo>
                  <a:cubicBezTo>
                    <a:pt x="5593" y="0"/>
                    <a:pt x="5597" y="4"/>
                    <a:pt x="5597" y="8"/>
                  </a:cubicBezTo>
                  <a:cubicBezTo>
                    <a:pt x="5597" y="13"/>
                    <a:pt x="5593" y="16"/>
                    <a:pt x="5589" y="16"/>
                  </a:cubicBezTo>
                  <a:close/>
                  <a:moveTo>
                    <a:pt x="5557" y="16"/>
                  </a:moveTo>
                  <a:lnTo>
                    <a:pt x="5557" y="16"/>
                  </a:lnTo>
                  <a:cubicBezTo>
                    <a:pt x="5552" y="16"/>
                    <a:pt x="5549" y="13"/>
                    <a:pt x="5549" y="8"/>
                  </a:cubicBezTo>
                  <a:cubicBezTo>
                    <a:pt x="5549" y="4"/>
                    <a:pt x="5552" y="0"/>
                    <a:pt x="5557" y="0"/>
                  </a:cubicBezTo>
                  <a:lnTo>
                    <a:pt x="5557" y="0"/>
                  </a:lnTo>
                  <a:cubicBezTo>
                    <a:pt x="5561" y="0"/>
                    <a:pt x="5565" y="4"/>
                    <a:pt x="5565" y="8"/>
                  </a:cubicBezTo>
                  <a:cubicBezTo>
                    <a:pt x="5565" y="13"/>
                    <a:pt x="5561" y="16"/>
                    <a:pt x="5557" y="16"/>
                  </a:cubicBezTo>
                  <a:close/>
                  <a:moveTo>
                    <a:pt x="5525" y="16"/>
                  </a:moveTo>
                  <a:lnTo>
                    <a:pt x="5525" y="16"/>
                  </a:lnTo>
                  <a:cubicBezTo>
                    <a:pt x="5520" y="16"/>
                    <a:pt x="5517" y="13"/>
                    <a:pt x="5517" y="8"/>
                  </a:cubicBezTo>
                  <a:cubicBezTo>
                    <a:pt x="5517" y="4"/>
                    <a:pt x="5520" y="0"/>
                    <a:pt x="5525" y="0"/>
                  </a:cubicBezTo>
                  <a:lnTo>
                    <a:pt x="5525" y="0"/>
                  </a:lnTo>
                  <a:cubicBezTo>
                    <a:pt x="5529" y="0"/>
                    <a:pt x="5533" y="4"/>
                    <a:pt x="5533" y="8"/>
                  </a:cubicBezTo>
                  <a:cubicBezTo>
                    <a:pt x="5533" y="13"/>
                    <a:pt x="5529" y="16"/>
                    <a:pt x="5525" y="16"/>
                  </a:cubicBezTo>
                  <a:close/>
                  <a:moveTo>
                    <a:pt x="5493" y="16"/>
                  </a:moveTo>
                  <a:lnTo>
                    <a:pt x="5493" y="16"/>
                  </a:lnTo>
                  <a:cubicBezTo>
                    <a:pt x="5488" y="16"/>
                    <a:pt x="5485" y="13"/>
                    <a:pt x="5485" y="8"/>
                  </a:cubicBezTo>
                  <a:cubicBezTo>
                    <a:pt x="5485" y="4"/>
                    <a:pt x="5488" y="0"/>
                    <a:pt x="5493" y="0"/>
                  </a:cubicBezTo>
                  <a:lnTo>
                    <a:pt x="5493" y="0"/>
                  </a:lnTo>
                  <a:cubicBezTo>
                    <a:pt x="5497" y="0"/>
                    <a:pt x="5501" y="4"/>
                    <a:pt x="5501" y="8"/>
                  </a:cubicBezTo>
                  <a:cubicBezTo>
                    <a:pt x="5501" y="13"/>
                    <a:pt x="5497" y="16"/>
                    <a:pt x="5493" y="16"/>
                  </a:cubicBezTo>
                  <a:close/>
                  <a:moveTo>
                    <a:pt x="5461" y="16"/>
                  </a:moveTo>
                  <a:lnTo>
                    <a:pt x="5461" y="16"/>
                  </a:lnTo>
                  <a:cubicBezTo>
                    <a:pt x="5456" y="16"/>
                    <a:pt x="5453" y="13"/>
                    <a:pt x="5453" y="8"/>
                  </a:cubicBezTo>
                  <a:cubicBezTo>
                    <a:pt x="5453" y="4"/>
                    <a:pt x="5456" y="0"/>
                    <a:pt x="5461" y="0"/>
                  </a:cubicBezTo>
                  <a:lnTo>
                    <a:pt x="5461" y="0"/>
                  </a:lnTo>
                  <a:cubicBezTo>
                    <a:pt x="5465" y="0"/>
                    <a:pt x="5469" y="4"/>
                    <a:pt x="5469" y="8"/>
                  </a:cubicBezTo>
                  <a:cubicBezTo>
                    <a:pt x="5469" y="13"/>
                    <a:pt x="5465" y="16"/>
                    <a:pt x="5461" y="16"/>
                  </a:cubicBezTo>
                  <a:close/>
                  <a:moveTo>
                    <a:pt x="5429" y="16"/>
                  </a:moveTo>
                  <a:lnTo>
                    <a:pt x="5429" y="16"/>
                  </a:lnTo>
                  <a:cubicBezTo>
                    <a:pt x="5424" y="16"/>
                    <a:pt x="5421" y="13"/>
                    <a:pt x="5421" y="8"/>
                  </a:cubicBezTo>
                  <a:cubicBezTo>
                    <a:pt x="5421" y="4"/>
                    <a:pt x="5424" y="0"/>
                    <a:pt x="5429" y="0"/>
                  </a:cubicBezTo>
                  <a:lnTo>
                    <a:pt x="5429" y="0"/>
                  </a:lnTo>
                  <a:cubicBezTo>
                    <a:pt x="5433" y="0"/>
                    <a:pt x="5437" y="4"/>
                    <a:pt x="5437" y="8"/>
                  </a:cubicBezTo>
                  <a:cubicBezTo>
                    <a:pt x="5437" y="13"/>
                    <a:pt x="5433" y="16"/>
                    <a:pt x="5429" y="16"/>
                  </a:cubicBezTo>
                  <a:close/>
                  <a:moveTo>
                    <a:pt x="5397" y="16"/>
                  </a:moveTo>
                  <a:lnTo>
                    <a:pt x="5397" y="16"/>
                  </a:lnTo>
                  <a:cubicBezTo>
                    <a:pt x="5392" y="16"/>
                    <a:pt x="5389" y="13"/>
                    <a:pt x="5389" y="8"/>
                  </a:cubicBezTo>
                  <a:cubicBezTo>
                    <a:pt x="5389" y="4"/>
                    <a:pt x="5392" y="0"/>
                    <a:pt x="5397" y="0"/>
                  </a:cubicBezTo>
                  <a:lnTo>
                    <a:pt x="5397" y="0"/>
                  </a:lnTo>
                  <a:cubicBezTo>
                    <a:pt x="5401" y="0"/>
                    <a:pt x="5405" y="4"/>
                    <a:pt x="5405" y="8"/>
                  </a:cubicBezTo>
                  <a:cubicBezTo>
                    <a:pt x="5405" y="13"/>
                    <a:pt x="5401" y="16"/>
                    <a:pt x="5397" y="16"/>
                  </a:cubicBezTo>
                  <a:close/>
                  <a:moveTo>
                    <a:pt x="5365" y="16"/>
                  </a:moveTo>
                  <a:lnTo>
                    <a:pt x="5365" y="16"/>
                  </a:lnTo>
                  <a:cubicBezTo>
                    <a:pt x="5360" y="16"/>
                    <a:pt x="5357" y="13"/>
                    <a:pt x="5357" y="8"/>
                  </a:cubicBezTo>
                  <a:cubicBezTo>
                    <a:pt x="5357" y="4"/>
                    <a:pt x="5360" y="0"/>
                    <a:pt x="5365" y="0"/>
                  </a:cubicBezTo>
                  <a:lnTo>
                    <a:pt x="5365" y="0"/>
                  </a:lnTo>
                  <a:cubicBezTo>
                    <a:pt x="5369" y="0"/>
                    <a:pt x="5373" y="4"/>
                    <a:pt x="5373" y="8"/>
                  </a:cubicBezTo>
                  <a:cubicBezTo>
                    <a:pt x="5373" y="13"/>
                    <a:pt x="5369" y="16"/>
                    <a:pt x="5365" y="16"/>
                  </a:cubicBezTo>
                  <a:close/>
                  <a:moveTo>
                    <a:pt x="5333" y="16"/>
                  </a:moveTo>
                  <a:lnTo>
                    <a:pt x="5333" y="16"/>
                  </a:lnTo>
                  <a:cubicBezTo>
                    <a:pt x="5328" y="16"/>
                    <a:pt x="5325" y="13"/>
                    <a:pt x="5325" y="8"/>
                  </a:cubicBezTo>
                  <a:cubicBezTo>
                    <a:pt x="5325" y="4"/>
                    <a:pt x="5328" y="0"/>
                    <a:pt x="5333" y="0"/>
                  </a:cubicBezTo>
                  <a:lnTo>
                    <a:pt x="5333" y="0"/>
                  </a:lnTo>
                  <a:cubicBezTo>
                    <a:pt x="5337" y="0"/>
                    <a:pt x="5341" y="4"/>
                    <a:pt x="5341" y="8"/>
                  </a:cubicBezTo>
                  <a:cubicBezTo>
                    <a:pt x="5341" y="13"/>
                    <a:pt x="5337" y="16"/>
                    <a:pt x="5333" y="16"/>
                  </a:cubicBezTo>
                  <a:close/>
                  <a:moveTo>
                    <a:pt x="5301" y="16"/>
                  </a:moveTo>
                  <a:lnTo>
                    <a:pt x="5301" y="16"/>
                  </a:lnTo>
                  <a:cubicBezTo>
                    <a:pt x="5296" y="16"/>
                    <a:pt x="5293" y="13"/>
                    <a:pt x="5293" y="8"/>
                  </a:cubicBezTo>
                  <a:cubicBezTo>
                    <a:pt x="5293" y="4"/>
                    <a:pt x="5296" y="0"/>
                    <a:pt x="5301" y="0"/>
                  </a:cubicBezTo>
                  <a:lnTo>
                    <a:pt x="5301" y="0"/>
                  </a:lnTo>
                  <a:cubicBezTo>
                    <a:pt x="5305" y="0"/>
                    <a:pt x="5309" y="4"/>
                    <a:pt x="5309" y="8"/>
                  </a:cubicBezTo>
                  <a:cubicBezTo>
                    <a:pt x="5309" y="13"/>
                    <a:pt x="5305" y="16"/>
                    <a:pt x="5301" y="16"/>
                  </a:cubicBezTo>
                  <a:close/>
                  <a:moveTo>
                    <a:pt x="5269" y="16"/>
                  </a:moveTo>
                  <a:lnTo>
                    <a:pt x="5269" y="16"/>
                  </a:lnTo>
                  <a:cubicBezTo>
                    <a:pt x="5264" y="16"/>
                    <a:pt x="5261" y="13"/>
                    <a:pt x="5261" y="8"/>
                  </a:cubicBezTo>
                  <a:cubicBezTo>
                    <a:pt x="5261" y="4"/>
                    <a:pt x="5264" y="0"/>
                    <a:pt x="5269" y="0"/>
                  </a:cubicBezTo>
                  <a:lnTo>
                    <a:pt x="5269" y="0"/>
                  </a:lnTo>
                  <a:cubicBezTo>
                    <a:pt x="5273" y="0"/>
                    <a:pt x="5277" y="4"/>
                    <a:pt x="5277" y="8"/>
                  </a:cubicBezTo>
                  <a:cubicBezTo>
                    <a:pt x="5277" y="13"/>
                    <a:pt x="5273" y="16"/>
                    <a:pt x="5269" y="16"/>
                  </a:cubicBezTo>
                  <a:close/>
                  <a:moveTo>
                    <a:pt x="5237" y="16"/>
                  </a:moveTo>
                  <a:lnTo>
                    <a:pt x="5237" y="16"/>
                  </a:lnTo>
                  <a:cubicBezTo>
                    <a:pt x="5232" y="16"/>
                    <a:pt x="5229" y="13"/>
                    <a:pt x="5229" y="8"/>
                  </a:cubicBezTo>
                  <a:cubicBezTo>
                    <a:pt x="5229" y="4"/>
                    <a:pt x="5232" y="0"/>
                    <a:pt x="5237" y="0"/>
                  </a:cubicBezTo>
                  <a:lnTo>
                    <a:pt x="5237" y="0"/>
                  </a:lnTo>
                  <a:cubicBezTo>
                    <a:pt x="5241" y="0"/>
                    <a:pt x="5245" y="4"/>
                    <a:pt x="5245" y="8"/>
                  </a:cubicBezTo>
                  <a:cubicBezTo>
                    <a:pt x="5245" y="13"/>
                    <a:pt x="5241" y="16"/>
                    <a:pt x="5237" y="16"/>
                  </a:cubicBezTo>
                  <a:close/>
                  <a:moveTo>
                    <a:pt x="5205" y="16"/>
                  </a:moveTo>
                  <a:lnTo>
                    <a:pt x="5205" y="16"/>
                  </a:lnTo>
                  <a:cubicBezTo>
                    <a:pt x="5200" y="16"/>
                    <a:pt x="5197" y="13"/>
                    <a:pt x="5197" y="8"/>
                  </a:cubicBezTo>
                  <a:cubicBezTo>
                    <a:pt x="5197" y="4"/>
                    <a:pt x="5200" y="0"/>
                    <a:pt x="5205" y="0"/>
                  </a:cubicBezTo>
                  <a:lnTo>
                    <a:pt x="5205" y="0"/>
                  </a:lnTo>
                  <a:cubicBezTo>
                    <a:pt x="5209" y="0"/>
                    <a:pt x="5213" y="4"/>
                    <a:pt x="5213" y="8"/>
                  </a:cubicBezTo>
                  <a:cubicBezTo>
                    <a:pt x="5213" y="13"/>
                    <a:pt x="5209" y="16"/>
                    <a:pt x="5205" y="16"/>
                  </a:cubicBezTo>
                  <a:close/>
                  <a:moveTo>
                    <a:pt x="5173" y="16"/>
                  </a:moveTo>
                  <a:lnTo>
                    <a:pt x="5173" y="16"/>
                  </a:lnTo>
                  <a:cubicBezTo>
                    <a:pt x="5168" y="16"/>
                    <a:pt x="5165" y="13"/>
                    <a:pt x="5165" y="8"/>
                  </a:cubicBezTo>
                  <a:cubicBezTo>
                    <a:pt x="5165" y="4"/>
                    <a:pt x="5168" y="0"/>
                    <a:pt x="5173" y="0"/>
                  </a:cubicBezTo>
                  <a:lnTo>
                    <a:pt x="5173" y="0"/>
                  </a:lnTo>
                  <a:cubicBezTo>
                    <a:pt x="5177" y="0"/>
                    <a:pt x="5181" y="4"/>
                    <a:pt x="5181" y="8"/>
                  </a:cubicBezTo>
                  <a:cubicBezTo>
                    <a:pt x="5181" y="13"/>
                    <a:pt x="5177" y="16"/>
                    <a:pt x="5173" y="16"/>
                  </a:cubicBezTo>
                  <a:close/>
                  <a:moveTo>
                    <a:pt x="5141" y="16"/>
                  </a:moveTo>
                  <a:lnTo>
                    <a:pt x="5141" y="16"/>
                  </a:lnTo>
                  <a:cubicBezTo>
                    <a:pt x="5136" y="16"/>
                    <a:pt x="5133" y="13"/>
                    <a:pt x="5133" y="8"/>
                  </a:cubicBezTo>
                  <a:cubicBezTo>
                    <a:pt x="5133" y="4"/>
                    <a:pt x="5136" y="0"/>
                    <a:pt x="5141" y="0"/>
                  </a:cubicBezTo>
                  <a:lnTo>
                    <a:pt x="5141" y="0"/>
                  </a:lnTo>
                  <a:cubicBezTo>
                    <a:pt x="5145" y="0"/>
                    <a:pt x="5149" y="4"/>
                    <a:pt x="5149" y="8"/>
                  </a:cubicBezTo>
                  <a:cubicBezTo>
                    <a:pt x="5149" y="13"/>
                    <a:pt x="5145" y="16"/>
                    <a:pt x="5141" y="16"/>
                  </a:cubicBezTo>
                  <a:close/>
                  <a:moveTo>
                    <a:pt x="5109" y="16"/>
                  </a:moveTo>
                  <a:lnTo>
                    <a:pt x="5109" y="16"/>
                  </a:lnTo>
                  <a:cubicBezTo>
                    <a:pt x="5104" y="16"/>
                    <a:pt x="5101" y="13"/>
                    <a:pt x="5101" y="8"/>
                  </a:cubicBezTo>
                  <a:cubicBezTo>
                    <a:pt x="5101" y="4"/>
                    <a:pt x="5104" y="0"/>
                    <a:pt x="5109" y="0"/>
                  </a:cubicBezTo>
                  <a:lnTo>
                    <a:pt x="5109" y="0"/>
                  </a:lnTo>
                  <a:cubicBezTo>
                    <a:pt x="5113" y="0"/>
                    <a:pt x="5117" y="4"/>
                    <a:pt x="5117" y="8"/>
                  </a:cubicBezTo>
                  <a:cubicBezTo>
                    <a:pt x="5117" y="13"/>
                    <a:pt x="5113" y="16"/>
                    <a:pt x="5109" y="16"/>
                  </a:cubicBezTo>
                  <a:close/>
                  <a:moveTo>
                    <a:pt x="5077" y="16"/>
                  </a:moveTo>
                  <a:lnTo>
                    <a:pt x="5077" y="16"/>
                  </a:lnTo>
                  <a:cubicBezTo>
                    <a:pt x="5072" y="16"/>
                    <a:pt x="5069" y="13"/>
                    <a:pt x="5069" y="8"/>
                  </a:cubicBezTo>
                  <a:cubicBezTo>
                    <a:pt x="5069" y="4"/>
                    <a:pt x="5072" y="0"/>
                    <a:pt x="5077" y="0"/>
                  </a:cubicBezTo>
                  <a:lnTo>
                    <a:pt x="5077" y="0"/>
                  </a:lnTo>
                  <a:cubicBezTo>
                    <a:pt x="5081" y="0"/>
                    <a:pt x="5085" y="4"/>
                    <a:pt x="5085" y="8"/>
                  </a:cubicBezTo>
                  <a:cubicBezTo>
                    <a:pt x="5085" y="13"/>
                    <a:pt x="5081" y="16"/>
                    <a:pt x="5077" y="16"/>
                  </a:cubicBezTo>
                  <a:close/>
                  <a:moveTo>
                    <a:pt x="5045" y="16"/>
                  </a:moveTo>
                  <a:lnTo>
                    <a:pt x="5045" y="16"/>
                  </a:lnTo>
                  <a:cubicBezTo>
                    <a:pt x="5040" y="16"/>
                    <a:pt x="5037" y="13"/>
                    <a:pt x="5037" y="8"/>
                  </a:cubicBezTo>
                  <a:cubicBezTo>
                    <a:pt x="5037" y="4"/>
                    <a:pt x="5040" y="0"/>
                    <a:pt x="5045" y="0"/>
                  </a:cubicBezTo>
                  <a:lnTo>
                    <a:pt x="5045" y="0"/>
                  </a:lnTo>
                  <a:cubicBezTo>
                    <a:pt x="5049" y="0"/>
                    <a:pt x="5053" y="4"/>
                    <a:pt x="5053" y="8"/>
                  </a:cubicBezTo>
                  <a:cubicBezTo>
                    <a:pt x="5053" y="13"/>
                    <a:pt x="5049" y="16"/>
                    <a:pt x="5045" y="16"/>
                  </a:cubicBezTo>
                  <a:close/>
                  <a:moveTo>
                    <a:pt x="5013" y="16"/>
                  </a:moveTo>
                  <a:lnTo>
                    <a:pt x="5013" y="16"/>
                  </a:lnTo>
                  <a:cubicBezTo>
                    <a:pt x="5008" y="16"/>
                    <a:pt x="5005" y="13"/>
                    <a:pt x="5005" y="8"/>
                  </a:cubicBezTo>
                  <a:cubicBezTo>
                    <a:pt x="5005" y="4"/>
                    <a:pt x="5008" y="0"/>
                    <a:pt x="5013" y="0"/>
                  </a:cubicBezTo>
                  <a:lnTo>
                    <a:pt x="5013" y="0"/>
                  </a:lnTo>
                  <a:cubicBezTo>
                    <a:pt x="5017" y="0"/>
                    <a:pt x="5021" y="4"/>
                    <a:pt x="5021" y="8"/>
                  </a:cubicBezTo>
                  <a:cubicBezTo>
                    <a:pt x="5021" y="13"/>
                    <a:pt x="5017" y="16"/>
                    <a:pt x="5013" y="16"/>
                  </a:cubicBezTo>
                  <a:close/>
                  <a:moveTo>
                    <a:pt x="4981" y="16"/>
                  </a:moveTo>
                  <a:lnTo>
                    <a:pt x="4981" y="16"/>
                  </a:lnTo>
                  <a:cubicBezTo>
                    <a:pt x="4976" y="16"/>
                    <a:pt x="4973" y="13"/>
                    <a:pt x="4973" y="8"/>
                  </a:cubicBezTo>
                  <a:cubicBezTo>
                    <a:pt x="4973" y="4"/>
                    <a:pt x="4976" y="0"/>
                    <a:pt x="4981" y="0"/>
                  </a:cubicBezTo>
                  <a:lnTo>
                    <a:pt x="4981" y="0"/>
                  </a:lnTo>
                  <a:cubicBezTo>
                    <a:pt x="4985" y="0"/>
                    <a:pt x="4989" y="4"/>
                    <a:pt x="4989" y="8"/>
                  </a:cubicBezTo>
                  <a:cubicBezTo>
                    <a:pt x="4989" y="13"/>
                    <a:pt x="4985" y="16"/>
                    <a:pt x="4981" y="16"/>
                  </a:cubicBezTo>
                  <a:close/>
                  <a:moveTo>
                    <a:pt x="4949" y="16"/>
                  </a:moveTo>
                  <a:lnTo>
                    <a:pt x="4949" y="16"/>
                  </a:lnTo>
                  <a:cubicBezTo>
                    <a:pt x="4944" y="16"/>
                    <a:pt x="4941" y="13"/>
                    <a:pt x="4941" y="8"/>
                  </a:cubicBezTo>
                  <a:cubicBezTo>
                    <a:pt x="4941" y="4"/>
                    <a:pt x="4944" y="0"/>
                    <a:pt x="4949" y="0"/>
                  </a:cubicBezTo>
                  <a:lnTo>
                    <a:pt x="4949" y="0"/>
                  </a:lnTo>
                  <a:cubicBezTo>
                    <a:pt x="4953" y="0"/>
                    <a:pt x="4957" y="4"/>
                    <a:pt x="4957" y="8"/>
                  </a:cubicBezTo>
                  <a:cubicBezTo>
                    <a:pt x="4957" y="13"/>
                    <a:pt x="4953" y="16"/>
                    <a:pt x="4949" y="16"/>
                  </a:cubicBezTo>
                  <a:close/>
                  <a:moveTo>
                    <a:pt x="4917" y="16"/>
                  </a:moveTo>
                  <a:lnTo>
                    <a:pt x="4917" y="16"/>
                  </a:lnTo>
                  <a:cubicBezTo>
                    <a:pt x="4912" y="16"/>
                    <a:pt x="4909" y="13"/>
                    <a:pt x="4909" y="8"/>
                  </a:cubicBezTo>
                  <a:cubicBezTo>
                    <a:pt x="4909" y="4"/>
                    <a:pt x="4912" y="0"/>
                    <a:pt x="4917" y="0"/>
                  </a:cubicBezTo>
                  <a:lnTo>
                    <a:pt x="4917" y="0"/>
                  </a:lnTo>
                  <a:cubicBezTo>
                    <a:pt x="4921" y="0"/>
                    <a:pt x="4925" y="4"/>
                    <a:pt x="4925" y="8"/>
                  </a:cubicBezTo>
                  <a:cubicBezTo>
                    <a:pt x="4925" y="13"/>
                    <a:pt x="4921" y="16"/>
                    <a:pt x="4917" y="16"/>
                  </a:cubicBezTo>
                  <a:close/>
                  <a:moveTo>
                    <a:pt x="4885" y="16"/>
                  </a:moveTo>
                  <a:lnTo>
                    <a:pt x="4885" y="16"/>
                  </a:lnTo>
                  <a:cubicBezTo>
                    <a:pt x="4880" y="16"/>
                    <a:pt x="4877" y="13"/>
                    <a:pt x="4877" y="8"/>
                  </a:cubicBezTo>
                  <a:cubicBezTo>
                    <a:pt x="4877" y="4"/>
                    <a:pt x="4880" y="0"/>
                    <a:pt x="4885" y="0"/>
                  </a:cubicBezTo>
                  <a:lnTo>
                    <a:pt x="4885" y="0"/>
                  </a:lnTo>
                  <a:cubicBezTo>
                    <a:pt x="4889" y="0"/>
                    <a:pt x="4893" y="4"/>
                    <a:pt x="4893" y="8"/>
                  </a:cubicBezTo>
                  <a:cubicBezTo>
                    <a:pt x="4893" y="13"/>
                    <a:pt x="4889" y="16"/>
                    <a:pt x="4885" y="16"/>
                  </a:cubicBezTo>
                  <a:close/>
                  <a:moveTo>
                    <a:pt x="4853" y="16"/>
                  </a:moveTo>
                  <a:lnTo>
                    <a:pt x="4853" y="16"/>
                  </a:lnTo>
                  <a:cubicBezTo>
                    <a:pt x="4848" y="16"/>
                    <a:pt x="4845" y="13"/>
                    <a:pt x="4845" y="8"/>
                  </a:cubicBezTo>
                  <a:cubicBezTo>
                    <a:pt x="4845" y="4"/>
                    <a:pt x="4848" y="0"/>
                    <a:pt x="4853" y="0"/>
                  </a:cubicBezTo>
                  <a:lnTo>
                    <a:pt x="4853" y="0"/>
                  </a:lnTo>
                  <a:cubicBezTo>
                    <a:pt x="4857" y="0"/>
                    <a:pt x="4861" y="4"/>
                    <a:pt x="4861" y="8"/>
                  </a:cubicBezTo>
                  <a:cubicBezTo>
                    <a:pt x="4861" y="13"/>
                    <a:pt x="4857" y="16"/>
                    <a:pt x="4853" y="16"/>
                  </a:cubicBezTo>
                  <a:close/>
                  <a:moveTo>
                    <a:pt x="4821" y="16"/>
                  </a:moveTo>
                  <a:lnTo>
                    <a:pt x="4820" y="16"/>
                  </a:lnTo>
                  <a:cubicBezTo>
                    <a:pt x="4816" y="16"/>
                    <a:pt x="4812" y="13"/>
                    <a:pt x="4812" y="8"/>
                  </a:cubicBezTo>
                  <a:cubicBezTo>
                    <a:pt x="4812" y="4"/>
                    <a:pt x="4816" y="0"/>
                    <a:pt x="4820" y="0"/>
                  </a:cubicBezTo>
                  <a:lnTo>
                    <a:pt x="4821" y="0"/>
                  </a:lnTo>
                  <a:cubicBezTo>
                    <a:pt x="4825" y="0"/>
                    <a:pt x="4829" y="4"/>
                    <a:pt x="4829" y="8"/>
                  </a:cubicBezTo>
                  <a:cubicBezTo>
                    <a:pt x="4829" y="13"/>
                    <a:pt x="4825" y="16"/>
                    <a:pt x="4821" y="16"/>
                  </a:cubicBezTo>
                  <a:close/>
                  <a:moveTo>
                    <a:pt x="4788" y="16"/>
                  </a:moveTo>
                  <a:lnTo>
                    <a:pt x="4788" y="16"/>
                  </a:lnTo>
                  <a:cubicBezTo>
                    <a:pt x="4784" y="16"/>
                    <a:pt x="4780" y="13"/>
                    <a:pt x="4780" y="8"/>
                  </a:cubicBezTo>
                  <a:cubicBezTo>
                    <a:pt x="4780" y="4"/>
                    <a:pt x="4784" y="0"/>
                    <a:pt x="4788" y="0"/>
                  </a:cubicBezTo>
                  <a:lnTo>
                    <a:pt x="4788" y="0"/>
                  </a:lnTo>
                  <a:cubicBezTo>
                    <a:pt x="4793" y="0"/>
                    <a:pt x="4796" y="4"/>
                    <a:pt x="4796" y="8"/>
                  </a:cubicBezTo>
                  <a:cubicBezTo>
                    <a:pt x="4796" y="13"/>
                    <a:pt x="4793" y="16"/>
                    <a:pt x="4788" y="16"/>
                  </a:cubicBezTo>
                  <a:close/>
                  <a:moveTo>
                    <a:pt x="4756" y="16"/>
                  </a:moveTo>
                  <a:lnTo>
                    <a:pt x="4756" y="16"/>
                  </a:lnTo>
                  <a:cubicBezTo>
                    <a:pt x="4752" y="16"/>
                    <a:pt x="4748" y="13"/>
                    <a:pt x="4748" y="8"/>
                  </a:cubicBezTo>
                  <a:cubicBezTo>
                    <a:pt x="4748" y="4"/>
                    <a:pt x="4752" y="0"/>
                    <a:pt x="4756" y="0"/>
                  </a:cubicBezTo>
                  <a:lnTo>
                    <a:pt x="4756" y="0"/>
                  </a:lnTo>
                  <a:cubicBezTo>
                    <a:pt x="4761" y="0"/>
                    <a:pt x="4764" y="4"/>
                    <a:pt x="4764" y="8"/>
                  </a:cubicBezTo>
                  <a:cubicBezTo>
                    <a:pt x="4764" y="13"/>
                    <a:pt x="4761" y="16"/>
                    <a:pt x="4756" y="16"/>
                  </a:cubicBezTo>
                  <a:close/>
                  <a:moveTo>
                    <a:pt x="4724" y="16"/>
                  </a:moveTo>
                  <a:lnTo>
                    <a:pt x="4724" y="16"/>
                  </a:lnTo>
                  <a:cubicBezTo>
                    <a:pt x="4720" y="16"/>
                    <a:pt x="4716" y="13"/>
                    <a:pt x="4716" y="8"/>
                  </a:cubicBezTo>
                  <a:cubicBezTo>
                    <a:pt x="4716" y="4"/>
                    <a:pt x="4720" y="0"/>
                    <a:pt x="4724" y="0"/>
                  </a:cubicBezTo>
                  <a:lnTo>
                    <a:pt x="4724" y="0"/>
                  </a:lnTo>
                  <a:cubicBezTo>
                    <a:pt x="4729" y="0"/>
                    <a:pt x="4732" y="4"/>
                    <a:pt x="4732" y="8"/>
                  </a:cubicBezTo>
                  <a:cubicBezTo>
                    <a:pt x="4732" y="13"/>
                    <a:pt x="4729" y="16"/>
                    <a:pt x="4724" y="16"/>
                  </a:cubicBezTo>
                  <a:close/>
                  <a:moveTo>
                    <a:pt x="4692" y="16"/>
                  </a:moveTo>
                  <a:lnTo>
                    <a:pt x="4692" y="16"/>
                  </a:lnTo>
                  <a:cubicBezTo>
                    <a:pt x="4688" y="16"/>
                    <a:pt x="4684" y="13"/>
                    <a:pt x="4684" y="8"/>
                  </a:cubicBezTo>
                  <a:cubicBezTo>
                    <a:pt x="4684" y="4"/>
                    <a:pt x="4688" y="0"/>
                    <a:pt x="4692" y="0"/>
                  </a:cubicBezTo>
                  <a:lnTo>
                    <a:pt x="4692" y="0"/>
                  </a:lnTo>
                  <a:cubicBezTo>
                    <a:pt x="4697" y="0"/>
                    <a:pt x="4700" y="4"/>
                    <a:pt x="4700" y="8"/>
                  </a:cubicBezTo>
                  <a:cubicBezTo>
                    <a:pt x="4700" y="13"/>
                    <a:pt x="4697" y="16"/>
                    <a:pt x="4692" y="16"/>
                  </a:cubicBezTo>
                  <a:close/>
                  <a:moveTo>
                    <a:pt x="4660" y="16"/>
                  </a:moveTo>
                  <a:lnTo>
                    <a:pt x="4660" y="16"/>
                  </a:lnTo>
                  <a:cubicBezTo>
                    <a:pt x="4656" y="16"/>
                    <a:pt x="4652" y="13"/>
                    <a:pt x="4652" y="8"/>
                  </a:cubicBezTo>
                  <a:cubicBezTo>
                    <a:pt x="4652" y="4"/>
                    <a:pt x="4656" y="0"/>
                    <a:pt x="4660" y="0"/>
                  </a:cubicBezTo>
                  <a:lnTo>
                    <a:pt x="4660" y="0"/>
                  </a:lnTo>
                  <a:cubicBezTo>
                    <a:pt x="4665" y="0"/>
                    <a:pt x="4668" y="4"/>
                    <a:pt x="4668" y="8"/>
                  </a:cubicBezTo>
                  <a:cubicBezTo>
                    <a:pt x="4668" y="13"/>
                    <a:pt x="4665" y="16"/>
                    <a:pt x="4660" y="16"/>
                  </a:cubicBezTo>
                  <a:close/>
                  <a:moveTo>
                    <a:pt x="4628" y="16"/>
                  </a:moveTo>
                  <a:lnTo>
                    <a:pt x="4628" y="16"/>
                  </a:lnTo>
                  <a:cubicBezTo>
                    <a:pt x="4624" y="16"/>
                    <a:pt x="4620" y="13"/>
                    <a:pt x="4620" y="8"/>
                  </a:cubicBezTo>
                  <a:cubicBezTo>
                    <a:pt x="4620" y="4"/>
                    <a:pt x="4624" y="0"/>
                    <a:pt x="4628" y="0"/>
                  </a:cubicBezTo>
                  <a:lnTo>
                    <a:pt x="4628" y="0"/>
                  </a:lnTo>
                  <a:cubicBezTo>
                    <a:pt x="4633" y="0"/>
                    <a:pt x="4636" y="4"/>
                    <a:pt x="4636" y="8"/>
                  </a:cubicBezTo>
                  <a:cubicBezTo>
                    <a:pt x="4636" y="13"/>
                    <a:pt x="4633" y="16"/>
                    <a:pt x="4628" y="16"/>
                  </a:cubicBezTo>
                  <a:close/>
                  <a:moveTo>
                    <a:pt x="4596" y="16"/>
                  </a:moveTo>
                  <a:lnTo>
                    <a:pt x="4596" y="16"/>
                  </a:lnTo>
                  <a:cubicBezTo>
                    <a:pt x="4592" y="16"/>
                    <a:pt x="4588" y="13"/>
                    <a:pt x="4588" y="8"/>
                  </a:cubicBezTo>
                  <a:cubicBezTo>
                    <a:pt x="4588" y="4"/>
                    <a:pt x="4592" y="0"/>
                    <a:pt x="4596" y="0"/>
                  </a:cubicBezTo>
                  <a:lnTo>
                    <a:pt x="4596" y="0"/>
                  </a:lnTo>
                  <a:cubicBezTo>
                    <a:pt x="4601" y="0"/>
                    <a:pt x="4604" y="4"/>
                    <a:pt x="4604" y="8"/>
                  </a:cubicBezTo>
                  <a:cubicBezTo>
                    <a:pt x="4604" y="13"/>
                    <a:pt x="4601" y="16"/>
                    <a:pt x="4596" y="16"/>
                  </a:cubicBezTo>
                  <a:close/>
                  <a:moveTo>
                    <a:pt x="4564" y="16"/>
                  </a:moveTo>
                  <a:lnTo>
                    <a:pt x="4564" y="16"/>
                  </a:lnTo>
                  <a:cubicBezTo>
                    <a:pt x="4560" y="16"/>
                    <a:pt x="4556" y="13"/>
                    <a:pt x="4556" y="8"/>
                  </a:cubicBezTo>
                  <a:cubicBezTo>
                    <a:pt x="4556" y="4"/>
                    <a:pt x="4560" y="0"/>
                    <a:pt x="4564" y="0"/>
                  </a:cubicBezTo>
                  <a:lnTo>
                    <a:pt x="4564" y="0"/>
                  </a:lnTo>
                  <a:cubicBezTo>
                    <a:pt x="4569" y="0"/>
                    <a:pt x="4572" y="4"/>
                    <a:pt x="4572" y="8"/>
                  </a:cubicBezTo>
                  <a:cubicBezTo>
                    <a:pt x="4572" y="13"/>
                    <a:pt x="4569" y="16"/>
                    <a:pt x="4564" y="16"/>
                  </a:cubicBezTo>
                  <a:close/>
                  <a:moveTo>
                    <a:pt x="4532" y="16"/>
                  </a:moveTo>
                  <a:lnTo>
                    <a:pt x="4532" y="16"/>
                  </a:lnTo>
                  <a:cubicBezTo>
                    <a:pt x="4528" y="16"/>
                    <a:pt x="4524" y="13"/>
                    <a:pt x="4524" y="8"/>
                  </a:cubicBezTo>
                  <a:cubicBezTo>
                    <a:pt x="4524" y="4"/>
                    <a:pt x="4528" y="0"/>
                    <a:pt x="4532" y="0"/>
                  </a:cubicBezTo>
                  <a:lnTo>
                    <a:pt x="4532" y="0"/>
                  </a:lnTo>
                  <a:cubicBezTo>
                    <a:pt x="4537" y="0"/>
                    <a:pt x="4540" y="4"/>
                    <a:pt x="4540" y="8"/>
                  </a:cubicBezTo>
                  <a:cubicBezTo>
                    <a:pt x="4540" y="13"/>
                    <a:pt x="4537" y="16"/>
                    <a:pt x="4532" y="16"/>
                  </a:cubicBezTo>
                  <a:close/>
                  <a:moveTo>
                    <a:pt x="4500" y="16"/>
                  </a:moveTo>
                  <a:lnTo>
                    <a:pt x="4500" y="16"/>
                  </a:lnTo>
                  <a:cubicBezTo>
                    <a:pt x="4496" y="16"/>
                    <a:pt x="4492" y="13"/>
                    <a:pt x="4492" y="8"/>
                  </a:cubicBezTo>
                  <a:cubicBezTo>
                    <a:pt x="4492" y="4"/>
                    <a:pt x="4496" y="0"/>
                    <a:pt x="4500" y="0"/>
                  </a:cubicBezTo>
                  <a:lnTo>
                    <a:pt x="4500" y="0"/>
                  </a:lnTo>
                  <a:cubicBezTo>
                    <a:pt x="4505" y="0"/>
                    <a:pt x="4508" y="4"/>
                    <a:pt x="4508" y="8"/>
                  </a:cubicBezTo>
                  <a:cubicBezTo>
                    <a:pt x="4508" y="13"/>
                    <a:pt x="4505" y="16"/>
                    <a:pt x="4500" y="16"/>
                  </a:cubicBezTo>
                  <a:close/>
                  <a:moveTo>
                    <a:pt x="4468" y="16"/>
                  </a:moveTo>
                  <a:lnTo>
                    <a:pt x="4468" y="16"/>
                  </a:lnTo>
                  <a:cubicBezTo>
                    <a:pt x="4464" y="16"/>
                    <a:pt x="4460" y="13"/>
                    <a:pt x="4460" y="8"/>
                  </a:cubicBezTo>
                  <a:cubicBezTo>
                    <a:pt x="4460" y="4"/>
                    <a:pt x="4464" y="0"/>
                    <a:pt x="4468" y="0"/>
                  </a:cubicBezTo>
                  <a:lnTo>
                    <a:pt x="4468" y="0"/>
                  </a:lnTo>
                  <a:cubicBezTo>
                    <a:pt x="4473" y="0"/>
                    <a:pt x="4476" y="4"/>
                    <a:pt x="4476" y="8"/>
                  </a:cubicBezTo>
                  <a:cubicBezTo>
                    <a:pt x="4476" y="13"/>
                    <a:pt x="4473" y="16"/>
                    <a:pt x="4468" y="16"/>
                  </a:cubicBezTo>
                  <a:close/>
                  <a:moveTo>
                    <a:pt x="4436" y="16"/>
                  </a:moveTo>
                  <a:lnTo>
                    <a:pt x="4436" y="16"/>
                  </a:lnTo>
                  <a:cubicBezTo>
                    <a:pt x="4432" y="16"/>
                    <a:pt x="4428" y="13"/>
                    <a:pt x="4428" y="8"/>
                  </a:cubicBezTo>
                  <a:cubicBezTo>
                    <a:pt x="4428" y="4"/>
                    <a:pt x="4432" y="0"/>
                    <a:pt x="4436" y="0"/>
                  </a:cubicBezTo>
                  <a:lnTo>
                    <a:pt x="4436" y="0"/>
                  </a:lnTo>
                  <a:cubicBezTo>
                    <a:pt x="4441" y="0"/>
                    <a:pt x="4444" y="4"/>
                    <a:pt x="4444" y="8"/>
                  </a:cubicBezTo>
                  <a:cubicBezTo>
                    <a:pt x="4444" y="13"/>
                    <a:pt x="4441" y="16"/>
                    <a:pt x="4436" y="16"/>
                  </a:cubicBezTo>
                  <a:close/>
                  <a:moveTo>
                    <a:pt x="4404" y="16"/>
                  </a:moveTo>
                  <a:lnTo>
                    <a:pt x="4404" y="16"/>
                  </a:lnTo>
                  <a:cubicBezTo>
                    <a:pt x="4400" y="16"/>
                    <a:pt x="4396" y="13"/>
                    <a:pt x="4396" y="8"/>
                  </a:cubicBezTo>
                  <a:cubicBezTo>
                    <a:pt x="4396" y="4"/>
                    <a:pt x="4400" y="0"/>
                    <a:pt x="4404" y="0"/>
                  </a:cubicBezTo>
                  <a:lnTo>
                    <a:pt x="4404" y="0"/>
                  </a:lnTo>
                  <a:cubicBezTo>
                    <a:pt x="4409" y="0"/>
                    <a:pt x="4412" y="4"/>
                    <a:pt x="4412" y="8"/>
                  </a:cubicBezTo>
                  <a:cubicBezTo>
                    <a:pt x="4412" y="13"/>
                    <a:pt x="4409" y="16"/>
                    <a:pt x="4404" y="16"/>
                  </a:cubicBezTo>
                  <a:close/>
                  <a:moveTo>
                    <a:pt x="4372" y="16"/>
                  </a:moveTo>
                  <a:lnTo>
                    <a:pt x="4372" y="16"/>
                  </a:lnTo>
                  <a:cubicBezTo>
                    <a:pt x="4368" y="16"/>
                    <a:pt x="4364" y="13"/>
                    <a:pt x="4364" y="8"/>
                  </a:cubicBezTo>
                  <a:cubicBezTo>
                    <a:pt x="4364" y="4"/>
                    <a:pt x="4368" y="0"/>
                    <a:pt x="4372" y="0"/>
                  </a:cubicBezTo>
                  <a:lnTo>
                    <a:pt x="4372" y="0"/>
                  </a:lnTo>
                  <a:cubicBezTo>
                    <a:pt x="4377" y="0"/>
                    <a:pt x="4380" y="4"/>
                    <a:pt x="4380" y="8"/>
                  </a:cubicBezTo>
                  <a:cubicBezTo>
                    <a:pt x="4380" y="13"/>
                    <a:pt x="4377" y="16"/>
                    <a:pt x="4372" y="16"/>
                  </a:cubicBezTo>
                  <a:close/>
                  <a:moveTo>
                    <a:pt x="4340" y="16"/>
                  </a:moveTo>
                  <a:lnTo>
                    <a:pt x="4340" y="16"/>
                  </a:lnTo>
                  <a:cubicBezTo>
                    <a:pt x="4336" y="16"/>
                    <a:pt x="4332" y="13"/>
                    <a:pt x="4332" y="8"/>
                  </a:cubicBezTo>
                  <a:cubicBezTo>
                    <a:pt x="4332" y="4"/>
                    <a:pt x="4336" y="0"/>
                    <a:pt x="4340" y="0"/>
                  </a:cubicBezTo>
                  <a:lnTo>
                    <a:pt x="4340" y="0"/>
                  </a:lnTo>
                  <a:cubicBezTo>
                    <a:pt x="4345" y="0"/>
                    <a:pt x="4348" y="4"/>
                    <a:pt x="4348" y="8"/>
                  </a:cubicBezTo>
                  <a:cubicBezTo>
                    <a:pt x="4348" y="13"/>
                    <a:pt x="4345" y="16"/>
                    <a:pt x="4340" y="16"/>
                  </a:cubicBezTo>
                  <a:close/>
                  <a:moveTo>
                    <a:pt x="4308" y="16"/>
                  </a:moveTo>
                  <a:lnTo>
                    <a:pt x="4308" y="16"/>
                  </a:lnTo>
                  <a:cubicBezTo>
                    <a:pt x="4304" y="16"/>
                    <a:pt x="4300" y="13"/>
                    <a:pt x="4300" y="8"/>
                  </a:cubicBezTo>
                  <a:cubicBezTo>
                    <a:pt x="4300" y="4"/>
                    <a:pt x="4304" y="0"/>
                    <a:pt x="4308" y="0"/>
                  </a:cubicBezTo>
                  <a:lnTo>
                    <a:pt x="4308" y="0"/>
                  </a:lnTo>
                  <a:cubicBezTo>
                    <a:pt x="4313" y="0"/>
                    <a:pt x="4316" y="4"/>
                    <a:pt x="4316" y="8"/>
                  </a:cubicBezTo>
                  <a:cubicBezTo>
                    <a:pt x="4316" y="13"/>
                    <a:pt x="4313" y="16"/>
                    <a:pt x="4308" y="16"/>
                  </a:cubicBezTo>
                  <a:close/>
                  <a:moveTo>
                    <a:pt x="4276" y="16"/>
                  </a:moveTo>
                  <a:lnTo>
                    <a:pt x="4276" y="16"/>
                  </a:lnTo>
                  <a:cubicBezTo>
                    <a:pt x="4272" y="16"/>
                    <a:pt x="4268" y="13"/>
                    <a:pt x="4268" y="8"/>
                  </a:cubicBezTo>
                  <a:cubicBezTo>
                    <a:pt x="4268" y="4"/>
                    <a:pt x="4272" y="0"/>
                    <a:pt x="4276" y="0"/>
                  </a:cubicBezTo>
                  <a:lnTo>
                    <a:pt x="4276" y="0"/>
                  </a:lnTo>
                  <a:cubicBezTo>
                    <a:pt x="4281" y="0"/>
                    <a:pt x="4284" y="4"/>
                    <a:pt x="4284" y="8"/>
                  </a:cubicBezTo>
                  <a:cubicBezTo>
                    <a:pt x="4284" y="13"/>
                    <a:pt x="4281" y="16"/>
                    <a:pt x="4276" y="16"/>
                  </a:cubicBezTo>
                  <a:close/>
                  <a:moveTo>
                    <a:pt x="4244" y="16"/>
                  </a:moveTo>
                  <a:lnTo>
                    <a:pt x="4244" y="16"/>
                  </a:lnTo>
                  <a:cubicBezTo>
                    <a:pt x="4240" y="16"/>
                    <a:pt x="4236" y="13"/>
                    <a:pt x="4236" y="8"/>
                  </a:cubicBezTo>
                  <a:cubicBezTo>
                    <a:pt x="4236" y="4"/>
                    <a:pt x="4240" y="0"/>
                    <a:pt x="4244" y="0"/>
                  </a:cubicBezTo>
                  <a:lnTo>
                    <a:pt x="4244" y="0"/>
                  </a:lnTo>
                  <a:cubicBezTo>
                    <a:pt x="4249" y="0"/>
                    <a:pt x="4252" y="4"/>
                    <a:pt x="4252" y="8"/>
                  </a:cubicBezTo>
                  <a:cubicBezTo>
                    <a:pt x="4252" y="13"/>
                    <a:pt x="4249" y="16"/>
                    <a:pt x="4244" y="16"/>
                  </a:cubicBezTo>
                  <a:close/>
                  <a:moveTo>
                    <a:pt x="4212" y="16"/>
                  </a:moveTo>
                  <a:lnTo>
                    <a:pt x="4212" y="16"/>
                  </a:lnTo>
                  <a:cubicBezTo>
                    <a:pt x="4208" y="16"/>
                    <a:pt x="4204" y="13"/>
                    <a:pt x="4204" y="8"/>
                  </a:cubicBezTo>
                  <a:cubicBezTo>
                    <a:pt x="4204" y="4"/>
                    <a:pt x="4208" y="0"/>
                    <a:pt x="4212" y="0"/>
                  </a:cubicBezTo>
                  <a:lnTo>
                    <a:pt x="4212" y="0"/>
                  </a:lnTo>
                  <a:cubicBezTo>
                    <a:pt x="4217" y="0"/>
                    <a:pt x="4220" y="4"/>
                    <a:pt x="4220" y="8"/>
                  </a:cubicBezTo>
                  <a:cubicBezTo>
                    <a:pt x="4220" y="13"/>
                    <a:pt x="4217" y="16"/>
                    <a:pt x="4212" y="16"/>
                  </a:cubicBezTo>
                  <a:close/>
                  <a:moveTo>
                    <a:pt x="4180" y="16"/>
                  </a:moveTo>
                  <a:lnTo>
                    <a:pt x="4180" y="16"/>
                  </a:lnTo>
                  <a:cubicBezTo>
                    <a:pt x="4176" y="16"/>
                    <a:pt x="4172" y="13"/>
                    <a:pt x="4172" y="8"/>
                  </a:cubicBezTo>
                  <a:cubicBezTo>
                    <a:pt x="4172" y="4"/>
                    <a:pt x="4176" y="0"/>
                    <a:pt x="4180" y="0"/>
                  </a:cubicBezTo>
                  <a:lnTo>
                    <a:pt x="4180" y="0"/>
                  </a:lnTo>
                  <a:cubicBezTo>
                    <a:pt x="4185" y="0"/>
                    <a:pt x="4188" y="4"/>
                    <a:pt x="4188" y="8"/>
                  </a:cubicBezTo>
                  <a:cubicBezTo>
                    <a:pt x="4188" y="13"/>
                    <a:pt x="4185" y="16"/>
                    <a:pt x="4180" y="16"/>
                  </a:cubicBezTo>
                  <a:close/>
                  <a:moveTo>
                    <a:pt x="4148" y="16"/>
                  </a:moveTo>
                  <a:lnTo>
                    <a:pt x="4148" y="16"/>
                  </a:lnTo>
                  <a:cubicBezTo>
                    <a:pt x="4144" y="16"/>
                    <a:pt x="4140" y="13"/>
                    <a:pt x="4140" y="8"/>
                  </a:cubicBezTo>
                  <a:cubicBezTo>
                    <a:pt x="4140" y="4"/>
                    <a:pt x="4144" y="0"/>
                    <a:pt x="4148" y="0"/>
                  </a:cubicBezTo>
                  <a:lnTo>
                    <a:pt x="4148" y="0"/>
                  </a:lnTo>
                  <a:cubicBezTo>
                    <a:pt x="4153" y="0"/>
                    <a:pt x="4156" y="4"/>
                    <a:pt x="4156" y="8"/>
                  </a:cubicBezTo>
                  <a:cubicBezTo>
                    <a:pt x="4156" y="13"/>
                    <a:pt x="4153" y="16"/>
                    <a:pt x="4148" y="16"/>
                  </a:cubicBezTo>
                  <a:close/>
                  <a:moveTo>
                    <a:pt x="4116" y="16"/>
                  </a:moveTo>
                  <a:lnTo>
                    <a:pt x="4116" y="16"/>
                  </a:lnTo>
                  <a:cubicBezTo>
                    <a:pt x="4112" y="16"/>
                    <a:pt x="4108" y="13"/>
                    <a:pt x="4108" y="8"/>
                  </a:cubicBezTo>
                  <a:cubicBezTo>
                    <a:pt x="4108" y="4"/>
                    <a:pt x="4112" y="0"/>
                    <a:pt x="4116" y="0"/>
                  </a:cubicBezTo>
                  <a:lnTo>
                    <a:pt x="4116" y="0"/>
                  </a:lnTo>
                  <a:cubicBezTo>
                    <a:pt x="4121" y="0"/>
                    <a:pt x="4124" y="4"/>
                    <a:pt x="4124" y="8"/>
                  </a:cubicBezTo>
                  <a:cubicBezTo>
                    <a:pt x="4124" y="13"/>
                    <a:pt x="4121" y="16"/>
                    <a:pt x="4116" y="16"/>
                  </a:cubicBezTo>
                  <a:close/>
                  <a:moveTo>
                    <a:pt x="4084" y="16"/>
                  </a:moveTo>
                  <a:lnTo>
                    <a:pt x="4084" y="16"/>
                  </a:lnTo>
                  <a:cubicBezTo>
                    <a:pt x="4080" y="16"/>
                    <a:pt x="4076" y="13"/>
                    <a:pt x="4076" y="8"/>
                  </a:cubicBezTo>
                  <a:cubicBezTo>
                    <a:pt x="4076" y="4"/>
                    <a:pt x="4080" y="0"/>
                    <a:pt x="4084" y="0"/>
                  </a:cubicBezTo>
                  <a:lnTo>
                    <a:pt x="4084" y="0"/>
                  </a:lnTo>
                  <a:cubicBezTo>
                    <a:pt x="4089" y="0"/>
                    <a:pt x="4092" y="4"/>
                    <a:pt x="4092" y="8"/>
                  </a:cubicBezTo>
                  <a:cubicBezTo>
                    <a:pt x="4092" y="13"/>
                    <a:pt x="4089" y="16"/>
                    <a:pt x="4084" y="16"/>
                  </a:cubicBezTo>
                  <a:close/>
                  <a:moveTo>
                    <a:pt x="4052" y="16"/>
                  </a:moveTo>
                  <a:lnTo>
                    <a:pt x="4052" y="16"/>
                  </a:lnTo>
                  <a:cubicBezTo>
                    <a:pt x="4048" y="16"/>
                    <a:pt x="4044" y="13"/>
                    <a:pt x="4044" y="8"/>
                  </a:cubicBezTo>
                  <a:cubicBezTo>
                    <a:pt x="4044" y="4"/>
                    <a:pt x="4048" y="0"/>
                    <a:pt x="4052" y="0"/>
                  </a:cubicBezTo>
                  <a:lnTo>
                    <a:pt x="4052" y="0"/>
                  </a:lnTo>
                  <a:cubicBezTo>
                    <a:pt x="4056" y="0"/>
                    <a:pt x="4060" y="4"/>
                    <a:pt x="4060" y="8"/>
                  </a:cubicBezTo>
                  <a:cubicBezTo>
                    <a:pt x="4060" y="13"/>
                    <a:pt x="4056" y="16"/>
                    <a:pt x="4052" y="16"/>
                  </a:cubicBezTo>
                  <a:close/>
                  <a:moveTo>
                    <a:pt x="4020" y="16"/>
                  </a:moveTo>
                  <a:lnTo>
                    <a:pt x="4020" y="16"/>
                  </a:lnTo>
                  <a:cubicBezTo>
                    <a:pt x="4016" y="16"/>
                    <a:pt x="4012" y="13"/>
                    <a:pt x="4012" y="8"/>
                  </a:cubicBezTo>
                  <a:cubicBezTo>
                    <a:pt x="4012" y="4"/>
                    <a:pt x="4016" y="0"/>
                    <a:pt x="4020" y="0"/>
                  </a:cubicBezTo>
                  <a:lnTo>
                    <a:pt x="4020" y="0"/>
                  </a:lnTo>
                  <a:cubicBezTo>
                    <a:pt x="4024" y="0"/>
                    <a:pt x="4028" y="4"/>
                    <a:pt x="4028" y="8"/>
                  </a:cubicBezTo>
                  <a:cubicBezTo>
                    <a:pt x="4028" y="13"/>
                    <a:pt x="4024" y="16"/>
                    <a:pt x="4020" y="16"/>
                  </a:cubicBezTo>
                  <a:close/>
                  <a:moveTo>
                    <a:pt x="3988" y="16"/>
                  </a:moveTo>
                  <a:lnTo>
                    <a:pt x="3988" y="16"/>
                  </a:lnTo>
                  <a:cubicBezTo>
                    <a:pt x="3984" y="16"/>
                    <a:pt x="3980" y="13"/>
                    <a:pt x="3980" y="8"/>
                  </a:cubicBezTo>
                  <a:cubicBezTo>
                    <a:pt x="3980" y="4"/>
                    <a:pt x="3984" y="0"/>
                    <a:pt x="3988" y="0"/>
                  </a:cubicBezTo>
                  <a:lnTo>
                    <a:pt x="3988" y="0"/>
                  </a:lnTo>
                  <a:cubicBezTo>
                    <a:pt x="3992" y="0"/>
                    <a:pt x="3996" y="4"/>
                    <a:pt x="3996" y="8"/>
                  </a:cubicBezTo>
                  <a:cubicBezTo>
                    <a:pt x="3996" y="13"/>
                    <a:pt x="3992" y="16"/>
                    <a:pt x="3988" y="16"/>
                  </a:cubicBezTo>
                  <a:close/>
                  <a:moveTo>
                    <a:pt x="3956" y="16"/>
                  </a:moveTo>
                  <a:lnTo>
                    <a:pt x="3956" y="16"/>
                  </a:lnTo>
                  <a:cubicBezTo>
                    <a:pt x="3952" y="16"/>
                    <a:pt x="3948" y="13"/>
                    <a:pt x="3948" y="8"/>
                  </a:cubicBezTo>
                  <a:cubicBezTo>
                    <a:pt x="3948" y="4"/>
                    <a:pt x="3952" y="0"/>
                    <a:pt x="3956" y="0"/>
                  </a:cubicBezTo>
                  <a:lnTo>
                    <a:pt x="3956" y="0"/>
                  </a:lnTo>
                  <a:cubicBezTo>
                    <a:pt x="3960" y="0"/>
                    <a:pt x="3964" y="4"/>
                    <a:pt x="3964" y="8"/>
                  </a:cubicBezTo>
                  <a:cubicBezTo>
                    <a:pt x="3964" y="13"/>
                    <a:pt x="3960" y="16"/>
                    <a:pt x="3956" y="16"/>
                  </a:cubicBezTo>
                  <a:close/>
                  <a:moveTo>
                    <a:pt x="3924" y="16"/>
                  </a:moveTo>
                  <a:lnTo>
                    <a:pt x="3924" y="16"/>
                  </a:lnTo>
                  <a:cubicBezTo>
                    <a:pt x="3920" y="16"/>
                    <a:pt x="3916" y="13"/>
                    <a:pt x="3916" y="8"/>
                  </a:cubicBezTo>
                  <a:cubicBezTo>
                    <a:pt x="3916" y="4"/>
                    <a:pt x="3920" y="0"/>
                    <a:pt x="3924" y="0"/>
                  </a:cubicBezTo>
                  <a:lnTo>
                    <a:pt x="3924" y="0"/>
                  </a:lnTo>
                  <a:cubicBezTo>
                    <a:pt x="3928" y="0"/>
                    <a:pt x="3932" y="4"/>
                    <a:pt x="3932" y="8"/>
                  </a:cubicBezTo>
                  <a:cubicBezTo>
                    <a:pt x="3932" y="13"/>
                    <a:pt x="3928" y="16"/>
                    <a:pt x="3924" y="16"/>
                  </a:cubicBezTo>
                  <a:close/>
                  <a:moveTo>
                    <a:pt x="3892" y="16"/>
                  </a:moveTo>
                  <a:lnTo>
                    <a:pt x="3892" y="16"/>
                  </a:lnTo>
                  <a:cubicBezTo>
                    <a:pt x="3888" y="16"/>
                    <a:pt x="3884" y="13"/>
                    <a:pt x="3884" y="8"/>
                  </a:cubicBezTo>
                  <a:cubicBezTo>
                    <a:pt x="3884" y="4"/>
                    <a:pt x="3888" y="0"/>
                    <a:pt x="3892" y="0"/>
                  </a:cubicBezTo>
                  <a:lnTo>
                    <a:pt x="3892" y="0"/>
                  </a:lnTo>
                  <a:cubicBezTo>
                    <a:pt x="3896" y="0"/>
                    <a:pt x="3900" y="4"/>
                    <a:pt x="3900" y="8"/>
                  </a:cubicBezTo>
                  <a:cubicBezTo>
                    <a:pt x="3900" y="13"/>
                    <a:pt x="3896" y="16"/>
                    <a:pt x="3892" y="16"/>
                  </a:cubicBezTo>
                  <a:close/>
                  <a:moveTo>
                    <a:pt x="3860" y="16"/>
                  </a:moveTo>
                  <a:lnTo>
                    <a:pt x="3860" y="16"/>
                  </a:lnTo>
                  <a:cubicBezTo>
                    <a:pt x="3856" y="16"/>
                    <a:pt x="3852" y="13"/>
                    <a:pt x="3852" y="8"/>
                  </a:cubicBezTo>
                  <a:cubicBezTo>
                    <a:pt x="3852" y="4"/>
                    <a:pt x="3856" y="0"/>
                    <a:pt x="3860" y="0"/>
                  </a:cubicBezTo>
                  <a:lnTo>
                    <a:pt x="3860" y="0"/>
                  </a:lnTo>
                  <a:cubicBezTo>
                    <a:pt x="3864" y="0"/>
                    <a:pt x="3868" y="4"/>
                    <a:pt x="3868" y="8"/>
                  </a:cubicBezTo>
                  <a:cubicBezTo>
                    <a:pt x="3868" y="13"/>
                    <a:pt x="3864" y="16"/>
                    <a:pt x="3860" y="16"/>
                  </a:cubicBezTo>
                  <a:close/>
                  <a:moveTo>
                    <a:pt x="3828" y="16"/>
                  </a:moveTo>
                  <a:lnTo>
                    <a:pt x="3828" y="16"/>
                  </a:lnTo>
                  <a:cubicBezTo>
                    <a:pt x="3824" y="16"/>
                    <a:pt x="3820" y="13"/>
                    <a:pt x="3820" y="8"/>
                  </a:cubicBezTo>
                  <a:cubicBezTo>
                    <a:pt x="3820" y="4"/>
                    <a:pt x="3824" y="0"/>
                    <a:pt x="3828" y="0"/>
                  </a:cubicBezTo>
                  <a:lnTo>
                    <a:pt x="3828" y="0"/>
                  </a:lnTo>
                  <a:cubicBezTo>
                    <a:pt x="3832" y="0"/>
                    <a:pt x="3836" y="4"/>
                    <a:pt x="3836" y="8"/>
                  </a:cubicBezTo>
                  <a:cubicBezTo>
                    <a:pt x="3836" y="13"/>
                    <a:pt x="3832" y="16"/>
                    <a:pt x="3828" y="16"/>
                  </a:cubicBezTo>
                  <a:close/>
                  <a:moveTo>
                    <a:pt x="3796" y="16"/>
                  </a:moveTo>
                  <a:lnTo>
                    <a:pt x="3796" y="16"/>
                  </a:lnTo>
                  <a:cubicBezTo>
                    <a:pt x="3792" y="16"/>
                    <a:pt x="3788" y="13"/>
                    <a:pt x="3788" y="8"/>
                  </a:cubicBezTo>
                  <a:cubicBezTo>
                    <a:pt x="3788" y="4"/>
                    <a:pt x="3792" y="0"/>
                    <a:pt x="3796" y="0"/>
                  </a:cubicBezTo>
                  <a:lnTo>
                    <a:pt x="3796" y="0"/>
                  </a:lnTo>
                  <a:cubicBezTo>
                    <a:pt x="3800" y="0"/>
                    <a:pt x="3804" y="4"/>
                    <a:pt x="3804" y="8"/>
                  </a:cubicBezTo>
                  <a:cubicBezTo>
                    <a:pt x="3804" y="13"/>
                    <a:pt x="3800" y="16"/>
                    <a:pt x="3796" y="16"/>
                  </a:cubicBezTo>
                  <a:close/>
                  <a:moveTo>
                    <a:pt x="3764" y="16"/>
                  </a:moveTo>
                  <a:lnTo>
                    <a:pt x="3764" y="16"/>
                  </a:lnTo>
                  <a:cubicBezTo>
                    <a:pt x="3759" y="16"/>
                    <a:pt x="3756" y="13"/>
                    <a:pt x="3756" y="8"/>
                  </a:cubicBezTo>
                  <a:cubicBezTo>
                    <a:pt x="3756" y="4"/>
                    <a:pt x="3759" y="0"/>
                    <a:pt x="3764" y="0"/>
                  </a:cubicBezTo>
                  <a:lnTo>
                    <a:pt x="3764" y="0"/>
                  </a:lnTo>
                  <a:cubicBezTo>
                    <a:pt x="3768" y="0"/>
                    <a:pt x="3772" y="4"/>
                    <a:pt x="3772" y="8"/>
                  </a:cubicBezTo>
                  <a:cubicBezTo>
                    <a:pt x="3772" y="13"/>
                    <a:pt x="3768" y="16"/>
                    <a:pt x="3764" y="16"/>
                  </a:cubicBezTo>
                  <a:close/>
                  <a:moveTo>
                    <a:pt x="3732" y="16"/>
                  </a:moveTo>
                  <a:lnTo>
                    <a:pt x="3732" y="16"/>
                  </a:lnTo>
                  <a:cubicBezTo>
                    <a:pt x="3727" y="16"/>
                    <a:pt x="3724" y="13"/>
                    <a:pt x="3724" y="8"/>
                  </a:cubicBezTo>
                  <a:cubicBezTo>
                    <a:pt x="3724" y="4"/>
                    <a:pt x="3727" y="0"/>
                    <a:pt x="3732" y="0"/>
                  </a:cubicBezTo>
                  <a:lnTo>
                    <a:pt x="3732" y="0"/>
                  </a:lnTo>
                  <a:cubicBezTo>
                    <a:pt x="3736" y="0"/>
                    <a:pt x="3740" y="4"/>
                    <a:pt x="3740" y="8"/>
                  </a:cubicBezTo>
                  <a:cubicBezTo>
                    <a:pt x="3740" y="13"/>
                    <a:pt x="3736" y="16"/>
                    <a:pt x="3732" y="16"/>
                  </a:cubicBezTo>
                  <a:close/>
                  <a:moveTo>
                    <a:pt x="3700" y="16"/>
                  </a:moveTo>
                  <a:lnTo>
                    <a:pt x="3700" y="16"/>
                  </a:lnTo>
                  <a:cubicBezTo>
                    <a:pt x="3695" y="16"/>
                    <a:pt x="3692" y="13"/>
                    <a:pt x="3692" y="8"/>
                  </a:cubicBezTo>
                  <a:cubicBezTo>
                    <a:pt x="3692" y="4"/>
                    <a:pt x="3695" y="0"/>
                    <a:pt x="3700" y="0"/>
                  </a:cubicBezTo>
                  <a:lnTo>
                    <a:pt x="3700" y="0"/>
                  </a:lnTo>
                  <a:cubicBezTo>
                    <a:pt x="3704" y="0"/>
                    <a:pt x="3708" y="4"/>
                    <a:pt x="3708" y="8"/>
                  </a:cubicBezTo>
                  <a:cubicBezTo>
                    <a:pt x="3708" y="13"/>
                    <a:pt x="3704" y="16"/>
                    <a:pt x="3700" y="16"/>
                  </a:cubicBezTo>
                  <a:close/>
                  <a:moveTo>
                    <a:pt x="3668" y="16"/>
                  </a:moveTo>
                  <a:lnTo>
                    <a:pt x="3668" y="16"/>
                  </a:lnTo>
                  <a:cubicBezTo>
                    <a:pt x="3663" y="16"/>
                    <a:pt x="3660" y="13"/>
                    <a:pt x="3660" y="8"/>
                  </a:cubicBezTo>
                  <a:cubicBezTo>
                    <a:pt x="3660" y="4"/>
                    <a:pt x="3663" y="0"/>
                    <a:pt x="3668" y="0"/>
                  </a:cubicBezTo>
                  <a:lnTo>
                    <a:pt x="3668" y="0"/>
                  </a:lnTo>
                  <a:cubicBezTo>
                    <a:pt x="3672" y="0"/>
                    <a:pt x="3676" y="4"/>
                    <a:pt x="3676" y="8"/>
                  </a:cubicBezTo>
                  <a:cubicBezTo>
                    <a:pt x="3676" y="13"/>
                    <a:pt x="3672" y="16"/>
                    <a:pt x="3668" y="16"/>
                  </a:cubicBezTo>
                  <a:close/>
                  <a:moveTo>
                    <a:pt x="3636" y="16"/>
                  </a:moveTo>
                  <a:lnTo>
                    <a:pt x="3636" y="16"/>
                  </a:lnTo>
                  <a:cubicBezTo>
                    <a:pt x="3631" y="16"/>
                    <a:pt x="3628" y="13"/>
                    <a:pt x="3628" y="8"/>
                  </a:cubicBezTo>
                  <a:cubicBezTo>
                    <a:pt x="3628" y="4"/>
                    <a:pt x="3631" y="0"/>
                    <a:pt x="3636" y="0"/>
                  </a:cubicBezTo>
                  <a:lnTo>
                    <a:pt x="3636" y="0"/>
                  </a:lnTo>
                  <a:cubicBezTo>
                    <a:pt x="3640" y="0"/>
                    <a:pt x="3644" y="4"/>
                    <a:pt x="3644" y="8"/>
                  </a:cubicBezTo>
                  <a:cubicBezTo>
                    <a:pt x="3644" y="13"/>
                    <a:pt x="3640" y="16"/>
                    <a:pt x="3636" y="16"/>
                  </a:cubicBezTo>
                  <a:close/>
                  <a:moveTo>
                    <a:pt x="3604" y="16"/>
                  </a:moveTo>
                  <a:lnTo>
                    <a:pt x="3604" y="16"/>
                  </a:lnTo>
                  <a:cubicBezTo>
                    <a:pt x="3599" y="16"/>
                    <a:pt x="3596" y="13"/>
                    <a:pt x="3596" y="8"/>
                  </a:cubicBezTo>
                  <a:cubicBezTo>
                    <a:pt x="3596" y="4"/>
                    <a:pt x="3599" y="0"/>
                    <a:pt x="3604" y="0"/>
                  </a:cubicBezTo>
                  <a:lnTo>
                    <a:pt x="3604" y="0"/>
                  </a:lnTo>
                  <a:cubicBezTo>
                    <a:pt x="3608" y="0"/>
                    <a:pt x="3612" y="4"/>
                    <a:pt x="3612" y="8"/>
                  </a:cubicBezTo>
                  <a:cubicBezTo>
                    <a:pt x="3612" y="13"/>
                    <a:pt x="3608" y="16"/>
                    <a:pt x="3604" y="16"/>
                  </a:cubicBezTo>
                  <a:close/>
                  <a:moveTo>
                    <a:pt x="3572" y="16"/>
                  </a:moveTo>
                  <a:lnTo>
                    <a:pt x="3572" y="16"/>
                  </a:lnTo>
                  <a:cubicBezTo>
                    <a:pt x="3567" y="16"/>
                    <a:pt x="3564" y="13"/>
                    <a:pt x="3564" y="8"/>
                  </a:cubicBezTo>
                  <a:cubicBezTo>
                    <a:pt x="3564" y="4"/>
                    <a:pt x="3567" y="0"/>
                    <a:pt x="3572" y="0"/>
                  </a:cubicBezTo>
                  <a:lnTo>
                    <a:pt x="3572" y="0"/>
                  </a:lnTo>
                  <a:cubicBezTo>
                    <a:pt x="3576" y="0"/>
                    <a:pt x="3580" y="4"/>
                    <a:pt x="3580" y="8"/>
                  </a:cubicBezTo>
                  <a:cubicBezTo>
                    <a:pt x="3580" y="13"/>
                    <a:pt x="3576" y="16"/>
                    <a:pt x="3572" y="16"/>
                  </a:cubicBezTo>
                  <a:close/>
                  <a:moveTo>
                    <a:pt x="3540" y="16"/>
                  </a:moveTo>
                  <a:lnTo>
                    <a:pt x="3540" y="16"/>
                  </a:lnTo>
                  <a:cubicBezTo>
                    <a:pt x="3535" y="16"/>
                    <a:pt x="3532" y="13"/>
                    <a:pt x="3532" y="8"/>
                  </a:cubicBezTo>
                  <a:cubicBezTo>
                    <a:pt x="3532" y="4"/>
                    <a:pt x="3535" y="0"/>
                    <a:pt x="3540" y="0"/>
                  </a:cubicBezTo>
                  <a:lnTo>
                    <a:pt x="3540" y="0"/>
                  </a:lnTo>
                  <a:cubicBezTo>
                    <a:pt x="3544" y="0"/>
                    <a:pt x="3548" y="4"/>
                    <a:pt x="3548" y="8"/>
                  </a:cubicBezTo>
                  <a:cubicBezTo>
                    <a:pt x="3548" y="13"/>
                    <a:pt x="3544" y="16"/>
                    <a:pt x="3540" y="16"/>
                  </a:cubicBezTo>
                  <a:close/>
                  <a:moveTo>
                    <a:pt x="3508" y="16"/>
                  </a:moveTo>
                  <a:lnTo>
                    <a:pt x="3508" y="16"/>
                  </a:lnTo>
                  <a:cubicBezTo>
                    <a:pt x="3503" y="16"/>
                    <a:pt x="3500" y="13"/>
                    <a:pt x="3500" y="8"/>
                  </a:cubicBezTo>
                  <a:cubicBezTo>
                    <a:pt x="3500" y="4"/>
                    <a:pt x="3503" y="0"/>
                    <a:pt x="3508" y="0"/>
                  </a:cubicBezTo>
                  <a:lnTo>
                    <a:pt x="3508" y="0"/>
                  </a:lnTo>
                  <a:cubicBezTo>
                    <a:pt x="3512" y="0"/>
                    <a:pt x="3516" y="4"/>
                    <a:pt x="3516" y="8"/>
                  </a:cubicBezTo>
                  <a:cubicBezTo>
                    <a:pt x="3516" y="13"/>
                    <a:pt x="3512" y="16"/>
                    <a:pt x="3508" y="16"/>
                  </a:cubicBezTo>
                  <a:close/>
                  <a:moveTo>
                    <a:pt x="3476" y="16"/>
                  </a:moveTo>
                  <a:lnTo>
                    <a:pt x="3476" y="16"/>
                  </a:lnTo>
                  <a:cubicBezTo>
                    <a:pt x="3471" y="16"/>
                    <a:pt x="3468" y="13"/>
                    <a:pt x="3468" y="8"/>
                  </a:cubicBezTo>
                  <a:cubicBezTo>
                    <a:pt x="3468" y="4"/>
                    <a:pt x="3471" y="0"/>
                    <a:pt x="3476" y="0"/>
                  </a:cubicBezTo>
                  <a:lnTo>
                    <a:pt x="3476" y="0"/>
                  </a:lnTo>
                  <a:cubicBezTo>
                    <a:pt x="3480" y="0"/>
                    <a:pt x="3484" y="4"/>
                    <a:pt x="3484" y="8"/>
                  </a:cubicBezTo>
                  <a:cubicBezTo>
                    <a:pt x="3484" y="13"/>
                    <a:pt x="3480" y="16"/>
                    <a:pt x="3476" y="16"/>
                  </a:cubicBezTo>
                  <a:close/>
                  <a:moveTo>
                    <a:pt x="3444" y="16"/>
                  </a:moveTo>
                  <a:lnTo>
                    <a:pt x="3444" y="16"/>
                  </a:lnTo>
                  <a:cubicBezTo>
                    <a:pt x="3439" y="16"/>
                    <a:pt x="3436" y="13"/>
                    <a:pt x="3436" y="8"/>
                  </a:cubicBezTo>
                  <a:cubicBezTo>
                    <a:pt x="3436" y="4"/>
                    <a:pt x="3439" y="0"/>
                    <a:pt x="3444" y="0"/>
                  </a:cubicBezTo>
                  <a:lnTo>
                    <a:pt x="3444" y="0"/>
                  </a:lnTo>
                  <a:cubicBezTo>
                    <a:pt x="3448" y="0"/>
                    <a:pt x="3452" y="4"/>
                    <a:pt x="3452" y="8"/>
                  </a:cubicBezTo>
                  <a:cubicBezTo>
                    <a:pt x="3452" y="13"/>
                    <a:pt x="3448" y="16"/>
                    <a:pt x="3444" y="16"/>
                  </a:cubicBezTo>
                  <a:close/>
                  <a:moveTo>
                    <a:pt x="3412" y="16"/>
                  </a:moveTo>
                  <a:lnTo>
                    <a:pt x="3412" y="16"/>
                  </a:lnTo>
                  <a:cubicBezTo>
                    <a:pt x="3407" y="16"/>
                    <a:pt x="3404" y="13"/>
                    <a:pt x="3404" y="8"/>
                  </a:cubicBezTo>
                  <a:cubicBezTo>
                    <a:pt x="3404" y="4"/>
                    <a:pt x="3407" y="0"/>
                    <a:pt x="3412" y="0"/>
                  </a:cubicBezTo>
                  <a:lnTo>
                    <a:pt x="3412" y="0"/>
                  </a:lnTo>
                  <a:cubicBezTo>
                    <a:pt x="3416" y="0"/>
                    <a:pt x="3420" y="4"/>
                    <a:pt x="3420" y="8"/>
                  </a:cubicBezTo>
                  <a:cubicBezTo>
                    <a:pt x="3420" y="13"/>
                    <a:pt x="3416" y="16"/>
                    <a:pt x="3412" y="16"/>
                  </a:cubicBezTo>
                  <a:close/>
                  <a:moveTo>
                    <a:pt x="3380" y="16"/>
                  </a:moveTo>
                  <a:lnTo>
                    <a:pt x="3380" y="16"/>
                  </a:lnTo>
                  <a:cubicBezTo>
                    <a:pt x="3375" y="16"/>
                    <a:pt x="3372" y="13"/>
                    <a:pt x="3372" y="8"/>
                  </a:cubicBezTo>
                  <a:cubicBezTo>
                    <a:pt x="3372" y="4"/>
                    <a:pt x="3375" y="0"/>
                    <a:pt x="3380" y="0"/>
                  </a:cubicBezTo>
                  <a:lnTo>
                    <a:pt x="3380" y="0"/>
                  </a:lnTo>
                  <a:cubicBezTo>
                    <a:pt x="3384" y="0"/>
                    <a:pt x="3388" y="4"/>
                    <a:pt x="3388" y="8"/>
                  </a:cubicBezTo>
                  <a:cubicBezTo>
                    <a:pt x="3388" y="13"/>
                    <a:pt x="3384" y="16"/>
                    <a:pt x="3380" y="16"/>
                  </a:cubicBezTo>
                  <a:close/>
                  <a:moveTo>
                    <a:pt x="3348" y="16"/>
                  </a:moveTo>
                  <a:lnTo>
                    <a:pt x="3348" y="16"/>
                  </a:lnTo>
                  <a:cubicBezTo>
                    <a:pt x="3343" y="16"/>
                    <a:pt x="3340" y="13"/>
                    <a:pt x="3340" y="8"/>
                  </a:cubicBezTo>
                  <a:cubicBezTo>
                    <a:pt x="3340" y="4"/>
                    <a:pt x="3343" y="0"/>
                    <a:pt x="3348" y="0"/>
                  </a:cubicBezTo>
                  <a:lnTo>
                    <a:pt x="3348" y="0"/>
                  </a:lnTo>
                  <a:cubicBezTo>
                    <a:pt x="3352" y="0"/>
                    <a:pt x="3356" y="4"/>
                    <a:pt x="3356" y="8"/>
                  </a:cubicBezTo>
                  <a:cubicBezTo>
                    <a:pt x="3356" y="13"/>
                    <a:pt x="3352" y="16"/>
                    <a:pt x="3348" y="16"/>
                  </a:cubicBezTo>
                  <a:close/>
                  <a:moveTo>
                    <a:pt x="3316" y="16"/>
                  </a:moveTo>
                  <a:lnTo>
                    <a:pt x="3316" y="16"/>
                  </a:lnTo>
                  <a:cubicBezTo>
                    <a:pt x="3311" y="16"/>
                    <a:pt x="3308" y="13"/>
                    <a:pt x="3308" y="8"/>
                  </a:cubicBezTo>
                  <a:cubicBezTo>
                    <a:pt x="3308" y="4"/>
                    <a:pt x="3311" y="0"/>
                    <a:pt x="3316" y="0"/>
                  </a:cubicBezTo>
                  <a:lnTo>
                    <a:pt x="3316" y="0"/>
                  </a:lnTo>
                  <a:cubicBezTo>
                    <a:pt x="3320" y="0"/>
                    <a:pt x="3324" y="4"/>
                    <a:pt x="3324" y="8"/>
                  </a:cubicBezTo>
                  <a:cubicBezTo>
                    <a:pt x="3324" y="13"/>
                    <a:pt x="3320" y="16"/>
                    <a:pt x="3316" y="16"/>
                  </a:cubicBezTo>
                  <a:close/>
                  <a:moveTo>
                    <a:pt x="3284" y="16"/>
                  </a:moveTo>
                  <a:lnTo>
                    <a:pt x="3284" y="16"/>
                  </a:lnTo>
                  <a:cubicBezTo>
                    <a:pt x="3279" y="16"/>
                    <a:pt x="3276" y="13"/>
                    <a:pt x="3276" y="8"/>
                  </a:cubicBezTo>
                  <a:cubicBezTo>
                    <a:pt x="3276" y="4"/>
                    <a:pt x="3279" y="0"/>
                    <a:pt x="3284" y="0"/>
                  </a:cubicBezTo>
                  <a:lnTo>
                    <a:pt x="3284" y="0"/>
                  </a:lnTo>
                  <a:cubicBezTo>
                    <a:pt x="3288" y="0"/>
                    <a:pt x="3292" y="4"/>
                    <a:pt x="3292" y="8"/>
                  </a:cubicBezTo>
                  <a:cubicBezTo>
                    <a:pt x="3292" y="13"/>
                    <a:pt x="3288" y="16"/>
                    <a:pt x="3284" y="16"/>
                  </a:cubicBezTo>
                  <a:close/>
                  <a:moveTo>
                    <a:pt x="3252" y="16"/>
                  </a:moveTo>
                  <a:lnTo>
                    <a:pt x="3252" y="16"/>
                  </a:lnTo>
                  <a:cubicBezTo>
                    <a:pt x="3247" y="16"/>
                    <a:pt x="3244" y="13"/>
                    <a:pt x="3244" y="8"/>
                  </a:cubicBezTo>
                  <a:cubicBezTo>
                    <a:pt x="3244" y="4"/>
                    <a:pt x="3247" y="0"/>
                    <a:pt x="3252" y="0"/>
                  </a:cubicBezTo>
                  <a:lnTo>
                    <a:pt x="3252" y="0"/>
                  </a:lnTo>
                  <a:cubicBezTo>
                    <a:pt x="3256" y="0"/>
                    <a:pt x="3260" y="4"/>
                    <a:pt x="3260" y="8"/>
                  </a:cubicBezTo>
                  <a:cubicBezTo>
                    <a:pt x="3260" y="13"/>
                    <a:pt x="3256" y="16"/>
                    <a:pt x="3252" y="16"/>
                  </a:cubicBezTo>
                  <a:close/>
                  <a:moveTo>
                    <a:pt x="3220" y="16"/>
                  </a:moveTo>
                  <a:lnTo>
                    <a:pt x="3220" y="16"/>
                  </a:lnTo>
                  <a:cubicBezTo>
                    <a:pt x="3215" y="16"/>
                    <a:pt x="3212" y="13"/>
                    <a:pt x="3212" y="8"/>
                  </a:cubicBezTo>
                  <a:cubicBezTo>
                    <a:pt x="3212" y="4"/>
                    <a:pt x="3215" y="0"/>
                    <a:pt x="3220" y="0"/>
                  </a:cubicBezTo>
                  <a:lnTo>
                    <a:pt x="3220" y="0"/>
                  </a:lnTo>
                  <a:cubicBezTo>
                    <a:pt x="3224" y="0"/>
                    <a:pt x="3228" y="4"/>
                    <a:pt x="3228" y="8"/>
                  </a:cubicBezTo>
                  <a:cubicBezTo>
                    <a:pt x="3228" y="13"/>
                    <a:pt x="3224" y="16"/>
                    <a:pt x="3220" y="16"/>
                  </a:cubicBezTo>
                  <a:close/>
                  <a:moveTo>
                    <a:pt x="3188" y="16"/>
                  </a:moveTo>
                  <a:lnTo>
                    <a:pt x="3188" y="16"/>
                  </a:lnTo>
                  <a:cubicBezTo>
                    <a:pt x="3183" y="16"/>
                    <a:pt x="3180" y="13"/>
                    <a:pt x="3180" y="8"/>
                  </a:cubicBezTo>
                  <a:cubicBezTo>
                    <a:pt x="3180" y="4"/>
                    <a:pt x="3183" y="0"/>
                    <a:pt x="3188" y="0"/>
                  </a:cubicBezTo>
                  <a:lnTo>
                    <a:pt x="3188" y="0"/>
                  </a:lnTo>
                  <a:cubicBezTo>
                    <a:pt x="3192" y="0"/>
                    <a:pt x="3196" y="4"/>
                    <a:pt x="3196" y="8"/>
                  </a:cubicBezTo>
                  <a:cubicBezTo>
                    <a:pt x="3196" y="13"/>
                    <a:pt x="3192" y="16"/>
                    <a:pt x="3188" y="16"/>
                  </a:cubicBezTo>
                  <a:close/>
                  <a:moveTo>
                    <a:pt x="3156" y="16"/>
                  </a:moveTo>
                  <a:lnTo>
                    <a:pt x="3156" y="16"/>
                  </a:lnTo>
                  <a:cubicBezTo>
                    <a:pt x="3151" y="16"/>
                    <a:pt x="3148" y="13"/>
                    <a:pt x="3148" y="8"/>
                  </a:cubicBezTo>
                  <a:cubicBezTo>
                    <a:pt x="3148" y="4"/>
                    <a:pt x="3151" y="0"/>
                    <a:pt x="3156" y="0"/>
                  </a:cubicBezTo>
                  <a:lnTo>
                    <a:pt x="3156" y="0"/>
                  </a:lnTo>
                  <a:cubicBezTo>
                    <a:pt x="3160" y="0"/>
                    <a:pt x="3164" y="4"/>
                    <a:pt x="3164" y="8"/>
                  </a:cubicBezTo>
                  <a:cubicBezTo>
                    <a:pt x="3164" y="13"/>
                    <a:pt x="3160" y="16"/>
                    <a:pt x="3156" y="16"/>
                  </a:cubicBezTo>
                  <a:close/>
                  <a:moveTo>
                    <a:pt x="3124" y="16"/>
                  </a:moveTo>
                  <a:lnTo>
                    <a:pt x="3124" y="16"/>
                  </a:lnTo>
                  <a:cubicBezTo>
                    <a:pt x="3119" y="16"/>
                    <a:pt x="3116" y="13"/>
                    <a:pt x="3116" y="8"/>
                  </a:cubicBezTo>
                  <a:cubicBezTo>
                    <a:pt x="3116" y="4"/>
                    <a:pt x="3119" y="0"/>
                    <a:pt x="3124" y="0"/>
                  </a:cubicBezTo>
                  <a:lnTo>
                    <a:pt x="3124" y="0"/>
                  </a:lnTo>
                  <a:cubicBezTo>
                    <a:pt x="3128" y="0"/>
                    <a:pt x="3132" y="4"/>
                    <a:pt x="3132" y="8"/>
                  </a:cubicBezTo>
                  <a:cubicBezTo>
                    <a:pt x="3132" y="13"/>
                    <a:pt x="3128" y="16"/>
                    <a:pt x="3124" y="16"/>
                  </a:cubicBezTo>
                  <a:close/>
                  <a:moveTo>
                    <a:pt x="3092" y="16"/>
                  </a:moveTo>
                  <a:lnTo>
                    <a:pt x="3092" y="16"/>
                  </a:lnTo>
                  <a:cubicBezTo>
                    <a:pt x="3087" y="16"/>
                    <a:pt x="3084" y="13"/>
                    <a:pt x="3084" y="8"/>
                  </a:cubicBezTo>
                  <a:cubicBezTo>
                    <a:pt x="3084" y="4"/>
                    <a:pt x="3087" y="0"/>
                    <a:pt x="3092" y="0"/>
                  </a:cubicBezTo>
                  <a:lnTo>
                    <a:pt x="3092" y="0"/>
                  </a:lnTo>
                  <a:cubicBezTo>
                    <a:pt x="3096" y="0"/>
                    <a:pt x="3100" y="4"/>
                    <a:pt x="3100" y="8"/>
                  </a:cubicBezTo>
                  <a:cubicBezTo>
                    <a:pt x="3100" y="13"/>
                    <a:pt x="3096" y="16"/>
                    <a:pt x="3092" y="16"/>
                  </a:cubicBezTo>
                  <a:close/>
                  <a:moveTo>
                    <a:pt x="3060" y="16"/>
                  </a:moveTo>
                  <a:lnTo>
                    <a:pt x="3060" y="16"/>
                  </a:lnTo>
                  <a:cubicBezTo>
                    <a:pt x="3055" y="16"/>
                    <a:pt x="3052" y="13"/>
                    <a:pt x="3052" y="8"/>
                  </a:cubicBezTo>
                  <a:cubicBezTo>
                    <a:pt x="3052" y="4"/>
                    <a:pt x="3055" y="0"/>
                    <a:pt x="3060" y="0"/>
                  </a:cubicBezTo>
                  <a:lnTo>
                    <a:pt x="3060" y="0"/>
                  </a:lnTo>
                  <a:cubicBezTo>
                    <a:pt x="3064" y="0"/>
                    <a:pt x="3068" y="4"/>
                    <a:pt x="3068" y="8"/>
                  </a:cubicBezTo>
                  <a:cubicBezTo>
                    <a:pt x="3068" y="13"/>
                    <a:pt x="3064" y="16"/>
                    <a:pt x="3060" y="16"/>
                  </a:cubicBezTo>
                  <a:close/>
                  <a:moveTo>
                    <a:pt x="3028" y="16"/>
                  </a:moveTo>
                  <a:lnTo>
                    <a:pt x="3028" y="16"/>
                  </a:lnTo>
                  <a:cubicBezTo>
                    <a:pt x="3023" y="16"/>
                    <a:pt x="3020" y="13"/>
                    <a:pt x="3020" y="8"/>
                  </a:cubicBezTo>
                  <a:cubicBezTo>
                    <a:pt x="3020" y="4"/>
                    <a:pt x="3023" y="0"/>
                    <a:pt x="3028" y="0"/>
                  </a:cubicBezTo>
                  <a:lnTo>
                    <a:pt x="3028" y="0"/>
                  </a:lnTo>
                  <a:cubicBezTo>
                    <a:pt x="3032" y="0"/>
                    <a:pt x="3036" y="4"/>
                    <a:pt x="3036" y="8"/>
                  </a:cubicBezTo>
                  <a:cubicBezTo>
                    <a:pt x="3036" y="13"/>
                    <a:pt x="3032" y="16"/>
                    <a:pt x="3028" y="16"/>
                  </a:cubicBezTo>
                  <a:close/>
                  <a:moveTo>
                    <a:pt x="2996" y="16"/>
                  </a:moveTo>
                  <a:lnTo>
                    <a:pt x="2995" y="16"/>
                  </a:lnTo>
                  <a:cubicBezTo>
                    <a:pt x="2991" y="16"/>
                    <a:pt x="2987" y="13"/>
                    <a:pt x="2987" y="8"/>
                  </a:cubicBezTo>
                  <a:cubicBezTo>
                    <a:pt x="2987" y="4"/>
                    <a:pt x="2991" y="0"/>
                    <a:pt x="2995" y="0"/>
                  </a:cubicBezTo>
                  <a:lnTo>
                    <a:pt x="2996" y="0"/>
                  </a:lnTo>
                  <a:cubicBezTo>
                    <a:pt x="3000" y="0"/>
                    <a:pt x="3004" y="4"/>
                    <a:pt x="3004" y="8"/>
                  </a:cubicBezTo>
                  <a:cubicBezTo>
                    <a:pt x="3004" y="13"/>
                    <a:pt x="3000" y="16"/>
                    <a:pt x="2996" y="16"/>
                  </a:cubicBezTo>
                  <a:close/>
                  <a:moveTo>
                    <a:pt x="2963" y="16"/>
                  </a:moveTo>
                  <a:lnTo>
                    <a:pt x="2963" y="16"/>
                  </a:lnTo>
                  <a:cubicBezTo>
                    <a:pt x="2959" y="16"/>
                    <a:pt x="2955" y="13"/>
                    <a:pt x="2955" y="8"/>
                  </a:cubicBezTo>
                  <a:cubicBezTo>
                    <a:pt x="2955" y="4"/>
                    <a:pt x="2959" y="0"/>
                    <a:pt x="2963" y="0"/>
                  </a:cubicBezTo>
                  <a:lnTo>
                    <a:pt x="2963" y="0"/>
                  </a:lnTo>
                  <a:cubicBezTo>
                    <a:pt x="2968" y="0"/>
                    <a:pt x="2971" y="4"/>
                    <a:pt x="2971" y="8"/>
                  </a:cubicBezTo>
                  <a:cubicBezTo>
                    <a:pt x="2971" y="13"/>
                    <a:pt x="2968" y="16"/>
                    <a:pt x="2963" y="16"/>
                  </a:cubicBezTo>
                  <a:close/>
                  <a:moveTo>
                    <a:pt x="2931" y="16"/>
                  </a:moveTo>
                  <a:lnTo>
                    <a:pt x="2931" y="16"/>
                  </a:lnTo>
                  <a:cubicBezTo>
                    <a:pt x="2927" y="16"/>
                    <a:pt x="2923" y="13"/>
                    <a:pt x="2923" y="8"/>
                  </a:cubicBezTo>
                  <a:cubicBezTo>
                    <a:pt x="2923" y="4"/>
                    <a:pt x="2927" y="0"/>
                    <a:pt x="2931" y="0"/>
                  </a:cubicBezTo>
                  <a:lnTo>
                    <a:pt x="2931" y="0"/>
                  </a:lnTo>
                  <a:cubicBezTo>
                    <a:pt x="2936" y="0"/>
                    <a:pt x="2939" y="4"/>
                    <a:pt x="2939" y="8"/>
                  </a:cubicBezTo>
                  <a:cubicBezTo>
                    <a:pt x="2939" y="13"/>
                    <a:pt x="2936" y="16"/>
                    <a:pt x="2931" y="16"/>
                  </a:cubicBezTo>
                  <a:close/>
                  <a:moveTo>
                    <a:pt x="2899" y="16"/>
                  </a:moveTo>
                  <a:lnTo>
                    <a:pt x="2899" y="16"/>
                  </a:lnTo>
                  <a:cubicBezTo>
                    <a:pt x="2895" y="16"/>
                    <a:pt x="2891" y="13"/>
                    <a:pt x="2891" y="8"/>
                  </a:cubicBezTo>
                  <a:cubicBezTo>
                    <a:pt x="2891" y="4"/>
                    <a:pt x="2895" y="0"/>
                    <a:pt x="2899" y="0"/>
                  </a:cubicBezTo>
                  <a:lnTo>
                    <a:pt x="2899" y="0"/>
                  </a:lnTo>
                  <a:cubicBezTo>
                    <a:pt x="2904" y="0"/>
                    <a:pt x="2907" y="4"/>
                    <a:pt x="2907" y="8"/>
                  </a:cubicBezTo>
                  <a:cubicBezTo>
                    <a:pt x="2907" y="13"/>
                    <a:pt x="2904" y="16"/>
                    <a:pt x="2899" y="16"/>
                  </a:cubicBezTo>
                  <a:close/>
                  <a:moveTo>
                    <a:pt x="2867" y="16"/>
                  </a:moveTo>
                  <a:lnTo>
                    <a:pt x="2867" y="16"/>
                  </a:lnTo>
                  <a:cubicBezTo>
                    <a:pt x="2863" y="16"/>
                    <a:pt x="2859" y="13"/>
                    <a:pt x="2859" y="8"/>
                  </a:cubicBezTo>
                  <a:cubicBezTo>
                    <a:pt x="2859" y="4"/>
                    <a:pt x="2863" y="0"/>
                    <a:pt x="2867" y="0"/>
                  </a:cubicBezTo>
                  <a:lnTo>
                    <a:pt x="2867" y="0"/>
                  </a:lnTo>
                  <a:cubicBezTo>
                    <a:pt x="2872" y="0"/>
                    <a:pt x="2875" y="4"/>
                    <a:pt x="2875" y="8"/>
                  </a:cubicBezTo>
                  <a:cubicBezTo>
                    <a:pt x="2875" y="13"/>
                    <a:pt x="2872" y="16"/>
                    <a:pt x="2867" y="16"/>
                  </a:cubicBezTo>
                  <a:close/>
                  <a:moveTo>
                    <a:pt x="2835" y="16"/>
                  </a:moveTo>
                  <a:lnTo>
                    <a:pt x="2835" y="16"/>
                  </a:lnTo>
                  <a:cubicBezTo>
                    <a:pt x="2831" y="16"/>
                    <a:pt x="2827" y="13"/>
                    <a:pt x="2827" y="8"/>
                  </a:cubicBezTo>
                  <a:cubicBezTo>
                    <a:pt x="2827" y="4"/>
                    <a:pt x="2831" y="0"/>
                    <a:pt x="2835" y="0"/>
                  </a:cubicBezTo>
                  <a:lnTo>
                    <a:pt x="2835" y="0"/>
                  </a:lnTo>
                  <a:cubicBezTo>
                    <a:pt x="2840" y="0"/>
                    <a:pt x="2843" y="4"/>
                    <a:pt x="2843" y="8"/>
                  </a:cubicBezTo>
                  <a:cubicBezTo>
                    <a:pt x="2843" y="13"/>
                    <a:pt x="2840" y="16"/>
                    <a:pt x="2835" y="16"/>
                  </a:cubicBezTo>
                  <a:close/>
                  <a:moveTo>
                    <a:pt x="2803" y="16"/>
                  </a:moveTo>
                  <a:lnTo>
                    <a:pt x="2803" y="16"/>
                  </a:lnTo>
                  <a:cubicBezTo>
                    <a:pt x="2799" y="16"/>
                    <a:pt x="2795" y="13"/>
                    <a:pt x="2795" y="8"/>
                  </a:cubicBezTo>
                  <a:cubicBezTo>
                    <a:pt x="2795" y="4"/>
                    <a:pt x="2799" y="0"/>
                    <a:pt x="2803" y="0"/>
                  </a:cubicBezTo>
                  <a:lnTo>
                    <a:pt x="2803" y="0"/>
                  </a:lnTo>
                  <a:cubicBezTo>
                    <a:pt x="2808" y="0"/>
                    <a:pt x="2811" y="4"/>
                    <a:pt x="2811" y="8"/>
                  </a:cubicBezTo>
                  <a:cubicBezTo>
                    <a:pt x="2811" y="13"/>
                    <a:pt x="2808" y="16"/>
                    <a:pt x="2803" y="16"/>
                  </a:cubicBezTo>
                  <a:close/>
                  <a:moveTo>
                    <a:pt x="2771" y="16"/>
                  </a:moveTo>
                  <a:lnTo>
                    <a:pt x="2771" y="16"/>
                  </a:lnTo>
                  <a:cubicBezTo>
                    <a:pt x="2767" y="16"/>
                    <a:pt x="2763" y="13"/>
                    <a:pt x="2763" y="8"/>
                  </a:cubicBezTo>
                  <a:cubicBezTo>
                    <a:pt x="2763" y="4"/>
                    <a:pt x="2767" y="0"/>
                    <a:pt x="2771" y="0"/>
                  </a:cubicBezTo>
                  <a:lnTo>
                    <a:pt x="2771" y="0"/>
                  </a:lnTo>
                  <a:cubicBezTo>
                    <a:pt x="2776" y="0"/>
                    <a:pt x="2779" y="4"/>
                    <a:pt x="2779" y="8"/>
                  </a:cubicBezTo>
                  <a:cubicBezTo>
                    <a:pt x="2779" y="13"/>
                    <a:pt x="2776" y="16"/>
                    <a:pt x="2771" y="16"/>
                  </a:cubicBezTo>
                  <a:close/>
                  <a:moveTo>
                    <a:pt x="2739" y="16"/>
                  </a:moveTo>
                  <a:lnTo>
                    <a:pt x="2739" y="16"/>
                  </a:lnTo>
                  <a:cubicBezTo>
                    <a:pt x="2735" y="16"/>
                    <a:pt x="2731" y="13"/>
                    <a:pt x="2731" y="8"/>
                  </a:cubicBezTo>
                  <a:cubicBezTo>
                    <a:pt x="2731" y="4"/>
                    <a:pt x="2735" y="0"/>
                    <a:pt x="2739" y="0"/>
                  </a:cubicBezTo>
                  <a:lnTo>
                    <a:pt x="2739" y="0"/>
                  </a:lnTo>
                  <a:cubicBezTo>
                    <a:pt x="2744" y="0"/>
                    <a:pt x="2747" y="4"/>
                    <a:pt x="2747" y="8"/>
                  </a:cubicBezTo>
                  <a:cubicBezTo>
                    <a:pt x="2747" y="13"/>
                    <a:pt x="2744" y="16"/>
                    <a:pt x="2739" y="16"/>
                  </a:cubicBezTo>
                  <a:close/>
                  <a:moveTo>
                    <a:pt x="2707" y="16"/>
                  </a:moveTo>
                  <a:lnTo>
                    <a:pt x="2707" y="16"/>
                  </a:lnTo>
                  <a:cubicBezTo>
                    <a:pt x="2703" y="16"/>
                    <a:pt x="2699" y="13"/>
                    <a:pt x="2699" y="8"/>
                  </a:cubicBezTo>
                  <a:cubicBezTo>
                    <a:pt x="2699" y="4"/>
                    <a:pt x="2703" y="0"/>
                    <a:pt x="2707" y="0"/>
                  </a:cubicBezTo>
                  <a:lnTo>
                    <a:pt x="2707" y="0"/>
                  </a:lnTo>
                  <a:cubicBezTo>
                    <a:pt x="2712" y="0"/>
                    <a:pt x="2715" y="4"/>
                    <a:pt x="2715" y="8"/>
                  </a:cubicBezTo>
                  <a:cubicBezTo>
                    <a:pt x="2715" y="13"/>
                    <a:pt x="2712" y="16"/>
                    <a:pt x="2707" y="16"/>
                  </a:cubicBezTo>
                  <a:close/>
                  <a:moveTo>
                    <a:pt x="2675" y="16"/>
                  </a:moveTo>
                  <a:lnTo>
                    <a:pt x="2675" y="16"/>
                  </a:lnTo>
                  <a:cubicBezTo>
                    <a:pt x="2671" y="16"/>
                    <a:pt x="2667" y="13"/>
                    <a:pt x="2667" y="8"/>
                  </a:cubicBezTo>
                  <a:cubicBezTo>
                    <a:pt x="2667" y="4"/>
                    <a:pt x="2671" y="0"/>
                    <a:pt x="2675" y="0"/>
                  </a:cubicBezTo>
                  <a:lnTo>
                    <a:pt x="2675" y="0"/>
                  </a:lnTo>
                  <a:cubicBezTo>
                    <a:pt x="2680" y="0"/>
                    <a:pt x="2683" y="4"/>
                    <a:pt x="2683" y="8"/>
                  </a:cubicBezTo>
                  <a:cubicBezTo>
                    <a:pt x="2683" y="13"/>
                    <a:pt x="2680" y="16"/>
                    <a:pt x="2675" y="16"/>
                  </a:cubicBezTo>
                  <a:close/>
                  <a:moveTo>
                    <a:pt x="2643" y="16"/>
                  </a:moveTo>
                  <a:lnTo>
                    <a:pt x="2643" y="16"/>
                  </a:lnTo>
                  <a:cubicBezTo>
                    <a:pt x="2639" y="16"/>
                    <a:pt x="2635" y="13"/>
                    <a:pt x="2635" y="8"/>
                  </a:cubicBezTo>
                  <a:cubicBezTo>
                    <a:pt x="2635" y="4"/>
                    <a:pt x="2639" y="0"/>
                    <a:pt x="2643" y="0"/>
                  </a:cubicBezTo>
                  <a:lnTo>
                    <a:pt x="2643" y="0"/>
                  </a:lnTo>
                  <a:cubicBezTo>
                    <a:pt x="2648" y="0"/>
                    <a:pt x="2651" y="4"/>
                    <a:pt x="2651" y="8"/>
                  </a:cubicBezTo>
                  <a:cubicBezTo>
                    <a:pt x="2651" y="13"/>
                    <a:pt x="2648" y="16"/>
                    <a:pt x="2643" y="16"/>
                  </a:cubicBezTo>
                  <a:close/>
                  <a:moveTo>
                    <a:pt x="2611" y="16"/>
                  </a:moveTo>
                  <a:lnTo>
                    <a:pt x="2611" y="16"/>
                  </a:lnTo>
                  <a:cubicBezTo>
                    <a:pt x="2607" y="16"/>
                    <a:pt x="2603" y="13"/>
                    <a:pt x="2603" y="8"/>
                  </a:cubicBezTo>
                  <a:cubicBezTo>
                    <a:pt x="2603" y="4"/>
                    <a:pt x="2607" y="0"/>
                    <a:pt x="2611" y="0"/>
                  </a:cubicBezTo>
                  <a:lnTo>
                    <a:pt x="2611" y="0"/>
                  </a:lnTo>
                  <a:cubicBezTo>
                    <a:pt x="2616" y="0"/>
                    <a:pt x="2619" y="4"/>
                    <a:pt x="2619" y="8"/>
                  </a:cubicBezTo>
                  <a:cubicBezTo>
                    <a:pt x="2619" y="13"/>
                    <a:pt x="2616" y="16"/>
                    <a:pt x="2611" y="16"/>
                  </a:cubicBezTo>
                  <a:close/>
                  <a:moveTo>
                    <a:pt x="2579" y="16"/>
                  </a:moveTo>
                  <a:lnTo>
                    <a:pt x="2579" y="16"/>
                  </a:lnTo>
                  <a:cubicBezTo>
                    <a:pt x="2575" y="16"/>
                    <a:pt x="2571" y="13"/>
                    <a:pt x="2571" y="8"/>
                  </a:cubicBezTo>
                  <a:cubicBezTo>
                    <a:pt x="2571" y="4"/>
                    <a:pt x="2575" y="0"/>
                    <a:pt x="2579" y="0"/>
                  </a:cubicBezTo>
                  <a:lnTo>
                    <a:pt x="2579" y="0"/>
                  </a:lnTo>
                  <a:cubicBezTo>
                    <a:pt x="2584" y="0"/>
                    <a:pt x="2587" y="4"/>
                    <a:pt x="2587" y="8"/>
                  </a:cubicBezTo>
                  <a:cubicBezTo>
                    <a:pt x="2587" y="13"/>
                    <a:pt x="2584" y="16"/>
                    <a:pt x="2579" y="16"/>
                  </a:cubicBezTo>
                  <a:close/>
                  <a:moveTo>
                    <a:pt x="2547" y="16"/>
                  </a:moveTo>
                  <a:lnTo>
                    <a:pt x="2547" y="16"/>
                  </a:lnTo>
                  <a:cubicBezTo>
                    <a:pt x="2543" y="16"/>
                    <a:pt x="2539" y="13"/>
                    <a:pt x="2539" y="8"/>
                  </a:cubicBezTo>
                  <a:cubicBezTo>
                    <a:pt x="2539" y="4"/>
                    <a:pt x="2543" y="0"/>
                    <a:pt x="2547" y="0"/>
                  </a:cubicBezTo>
                  <a:lnTo>
                    <a:pt x="2547" y="0"/>
                  </a:lnTo>
                  <a:cubicBezTo>
                    <a:pt x="2552" y="0"/>
                    <a:pt x="2555" y="4"/>
                    <a:pt x="2555" y="8"/>
                  </a:cubicBezTo>
                  <a:cubicBezTo>
                    <a:pt x="2555" y="13"/>
                    <a:pt x="2552" y="16"/>
                    <a:pt x="2547" y="16"/>
                  </a:cubicBezTo>
                  <a:close/>
                  <a:moveTo>
                    <a:pt x="2515" y="16"/>
                  </a:moveTo>
                  <a:lnTo>
                    <a:pt x="2515" y="16"/>
                  </a:lnTo>
                  <a:cubicBezTo>
                    <a:pt x="2511" y="16"/>
                    <a:pt x="2507" y="13"/>
                    <a:pt x="2507" y="8"/>
                  </a:cubicBezTo>
                  <a:cubicBezTo>
                    <a:pt x="2507" y="4"/>
                    <a:pt x="2511" y="0"/>
                    <a:pt x="2515" y="0"/>
                  </a:cubicBezTo>
                  <a:lnTo>
                    <a:pt x="2515" y="0"/>
                  </a:lnTo>
                  <a:cubicBezTo>
                    <a:pt x="2520" y="0"/>
                    <a:pt x="2523" y="4"/>
                    <a:pt x="2523" y="8"/>
                  </a:cubicBezTo>
                  <a:cubicBezTo>
                    <a:pt x="2523" y="13"/>
                    <a:pt x="2520" y="16"/>
                    <a:pt x="2515" y="16"/>
                  </a:cubicBezTo>
                  <a:close/>
                  <a:moveTo>
                    <a:pt x="2483" y="16"/>
                  </a:moveTo>
                  <a:lnTo>
                    <a:pt x="2483" y="16"/>
                  </a:lnTo>
                  <a:cubicBezTo>
                    <a:pt x="2479" y="16"/>
                    <a:pt x="2475" y="13"/>
                    <a:pt x="2475" y="8"/>
                  </a:cubicBezTo>
                  <a:cubicBezTo>
                    <a:pt x="2475" y="4"/>
                    <a:pt x="2479" y="0"/>
                    <a:pt x="2483" y="0"/>
                  </a:cubicBezTo>
                  <a:lnTo>
                    <a:pt x="2483" y="0"/>
                  </a:lnTo>
                  <a:cubicBezTo>
                    <a:pt x="2488" y="0"/>
                    <a:pt x="2491" y="4"/>
                    <a:pt x="2491" y="8"/>
                  </a:cubicBezTo>
                  <a:cubicBezTo>
                    <a:pt x="2491" y="13"/>
                    <a:pt x="2488" y="16"/>
                    <a:pt x="2483" y="16"/>
                  </a:cubicBezTo>
                  <a:close/>
                  <a:moveTo>
                    <a:pt x="2451" y="16"/>
                  </a:moveTo>
                  <a:lnTo>
                    <a:pt x="2451" y="16"/>
                  </a:lnTo>
                  <a:cubicBezTo>
                    <a:pt x="2447" y="16"/>
                    <a:pt x="2443" y="13"/>
                    <a:pt x="2443" y="8"/>
                  </a:cubicBezTo>
                  <a:cubicBezTo>
                    <a:pt x="2443" y="4"/>
                    <a:pt x="2447" y="0"/>
                    <a:pt x="2451" y="0"/>
                  </a:cubicBezTo>
                  <a:lnTo>
                    <a:pt x="2451" y="0"/>
                  </a:lnTo>
                  <a:cubicBezTo>
                    <a:pt x="2456" y="0"/>
                    <a:pt x="2459" y="4"/>
                    <a:pt x="2459" y="8"/>
                  </a:cubicBezTo>
                  <a:cubicBezTo>
                    <a:pt x="2459" y="13"/>
                    <a:pt x="2456" y="16"/>
                    <a:pt x="2451" y="16"/>
                  </a:cubicBezTo>
                  <a:close/>
                  <a:moveTo>
                    <a:pt x="2419" y="16"/>
                  </a:moveTo>
                  <a:lnTo>
                    <a:pt x="2419" y="16"/>
                  </a:lnTo>
                  <a:cubicBezTo>
                    <a:pt x="2415" y="16"/>
                    <a:pt x="2411" y="13"/>
                    <a:pt x="2411" y="8"/>
                  </a:cubicBezTo>
                  <a:cubicBezTo>
                    <a:pt x="2411" y="4"/>
                    <a:pt x="2415" y="0"/>
                    <a:pt x="2419" y="0"/>
                  </a:cubicBezTo>
                  <a:lnTo>
                    <a:pt x="2419" y="0"/>
                  </a:lnTo>
                  <a:cubicBezTo>
                    <a:pt x="2424" y="0"/>
                    <a:pt x="2427" y="4"/>
                    <a:pt x="2427" y="8"/>
                  </a:cubicBezTo>
                  <a:cubicBezTo>
                    <a:pt x="2427" y="13"/>
                    <a:pt x="2424" y="16"/>
                    <a:pt x="2419" y="16"/>
                  </a:cubicBezTo>
                  <a:close/>
                  <a:moveTo>
                    <a:pt x="2387" y="16"/>
                  </a:moveTo>
                  <a:lnTo>
                    <a:pt x="2387" y="16"/>
                  </a:lnTo>
                  <a:cubicBezTo>
                    <a:pt x="2383" y="16"/>
                    <a:pt x="2379" y="13"/>
                    <a:pt x="2379" y="8"/>
                  </a:cubicBezTo>
                  <a:cubicBezTo>
                    <a:pt x="2379" y="4"/>
                    <a:pt x="2383" y="0"/>
                    <a:pt x="2387" y="0"/>
                  </a:cubicBezTo>
                  <a:lnTo>
                    <a:pt x="2387" y="0"/>
                  </a:lnTo>
                  <a:cubicBezTo>
                    <a:pt x="2392" y="0"/>
                    <a:pt x="2395" y="4"/>
                    <a:pt x="2395" y="8"/>
                  </a:cubicBezTo>
                  <a:cubicBezTo>
                    <a:pt x="2395" y="13"/>
                    <a:pt x="2392" y="16"/>
                    <a:pt x="2387" y="16"/>
                  </a:cubicBezTo>
                  <a:close/>
                  <a:moveTo>
                    <a:pt x="2355" y="16"/>
                  </a:moveTo>
                  <a:lnTo>
                    <a:pt x="2355" y="16"/>
                  </a:lnTo>
                  <a:cubicBezTo>
                    <a:pt x="2351" y="16"/>
                    <a:pt x="2347" y="13"/>
                    <a:pt x="2347" y="8"/>
                  </a:cubicBezTo>
                  <a:cubicBezTo>
                    <a:pt x="2347" y="4"/>
                    <a:pt x="2351" y="0"/>
                    <a:pt x="2355" y="0"/>
                  </a:cubicBezTo>
                  <a:lnTo>
                    <a:pt x="2355" y="0"/>
                  </a:lnTo>
                  <a:cubicBezTo>
                    <a:pt x="2360" y="0"/>
                    <a:pt x="2363" y="4"/>
                    <a:pt x="2363" y="8"/>
                  </a:cubicBezTo>
                  <a:cubicBezTo>
                    <a:pt x="2363" y="13"/>
                    <a:pt x="2360" y="16"/>
                    <a:pt x="2355" y="16"/>
                  </a:cubicBezTo>
                  <a:close/>
                  <a:moveTo>
                    <a:pt x="2323" y="16"/>
                  </a:moveTo>
                  <a:lnTo>
                    <a:pt x="2323" y="16"/>
                  </a:lnTo>
                  <a:cubicBezTo>
                    <a:pt x="2319" y="16"/>
                    <a:pt x="2315" y="13"/>
                    <a:pt x="2315" y="8"/>
                  </a:cubicBezTo>
                  <a:cubicBezTo>
                    <a:pt x="2315" y="4"/>
                    <a:pt x="2319" y="0"/>
                    <a:pt x="2323" y="0"/>
                  </a:cubicBezTo>
                  <a:lnTo>
                    <a:pt x="2323" y="0"/>
                  </a:lnTo>
                  <a:cubicBezTo>
                    <a:pt x="2328" y="0"/>
                    <a:pt x="2331" y="4"/>
                    <a:pt x="2331" y="8"/>
                  </a:cubicBezTo>
                  <a:cubicBezTo>
                    <a:pt x="2331" y="13"/>
                    <a:pt x="2328" y="16"/>
                    <a:pt x="2323" y="16"/>
                  </a:cubicBezTo>
                  <a:close/>
                  <a:moveTo>
                    <a:pt x="2291" y="16"/>
                  </a:moveTo>
                  <a:lnTo>
                    <a:pt x="2291" y="16"/>
                  </a:lnTo>
                  <a:cubicBezTo>
                    <a:pt x="2287" y="16"/>
                    <a:pt x="2283" y="13"/>
                    <a:pt x="2283" y="8"/>
                  </a:cubicBezTo>
                  <a:cubicBezTo>
                    <a:pt x="2283" y="4"/>
                    <a:pt x="2287" y="0"/>
                    <a:pt x="2291" y="0"/>
                  </a:cubicBezTo>
                  <a:lnTo>
                    <a:pt x="2291" y="0"/>
                  </a:lnTo>
                  <a:cubicBezTo>
                    <a:pt x="2296" y="0"/>
                    <a:pt x="2299" y="4"/>
                    <a:pt x="2299" y="8"/>
                  </a:cubicBezTo>
                  <a:cubicBezTo>
                    <a:pt x="2299" y="13"/>
                    <a:pt x="2296" y="16"/>
                    <a:pt x="2291" y="16"/>
                  </a:cubicBezTo>
                  <a:close/>
                  <a:moveTo>
                    <a:pt x="2259" y="16"/>
                  </a:moveTo>
                  <a:lnTo>
                    <a:pt x="2259" y="16"/>
                  </a:lnTo>
                  <a:cubicBezTo>
                    <a:pt x="2255" y="16"/>
                    <a:pt x="2251" y="13"/>
                    <a:pt x="2251" y="8"/>
                  </a:cubicBezTo>
                  <a:cubicBezTo>
                    <a:pt x="2251" y="4"/>
                    <a:pt x="2255" y="0"/>
                    <a:pt x="2259" y="0"/>
                  </a:cubicBezTo>
                  <a:lnTo>
                    <a:pt x="2259" y="0"/>
                  </a:lnTo>
                  <a:cubicBezTo>
                    <a:pt x="2264" y="0"/>
                    <a:pt x="2267" y="4"/>
                    <a:pt x="2267" y="8"/>
                  </a:cubicBezTo>
                  <a:cubicBezTo>
                    <a:pt x="2267" y="13"/>
                    <a:pt x="2264" y="16"/>
                    <a:pt x="2259" y="16"/>
                  </a:cubicBezTo>
                  <a:close/>
                  <a:moveTo>
                    <a:pt x="2227" y="16"/>
                  </a:moveTo>
                  <a:lnTo>
                    <a:pt x="2227" y="16"/>
                  </a:lnTo>
                  <a:cubicBezTo>
                    <a:pt x="2223" y="16"/>
                    <a:pt x="2219" y="13"/>
                    <a:pt x="2219" y="8"/>
                  </a:cubicBezTo>
                  <a:cubicBezTo>
                    <a:pt x="2219" y="4"/>
                    <a:pt x="2223" y="0"/>
                    <a:pt x="2227" y="0"/>
                  </a:cubicBezTo>
                  <a:lnTo>
                    <a:pt x="2227" y="0"/>
                  </a:lnTo>
                  <a:cubicBezTo>
                    <a:pt x="2232" y="0"/>
                    <a:pt x="2235" y="4"/>
                    <a:pt x="2235" y="8"/>
                  </a:cubicBezTo>
                  <a:cubicBezTo>
                    <a:pt x="2235" y="13"/>
                    <a:pt x="2232" y="16"/>
                    <a:pt x="2227" y="16"/>
                  </a:cubicBezTo>
                  <a:close/>
                  <a:moveTo>
                    <a:pt x="2195" y="16"/>
                  </a:moveTo>
                  <a:lnTo>
                    <a:pt x="2195" y="16"/>
                  </a:lnTo>
                  <a:cubicBezTo>
                    <a:pt x="2191" y="16"/>
                    <a:pt x="2187" y="13"/>
                    <a:pt x="2187" y="8"/>
                  </a:cubicBezTo>
                  <a:cubicBezTo>
                    <a:pt x="2187" y="4"/>
                    <a:pt x="2191" y="0"/>
                    <a:pt x="2195" y="0"/>
                  </a:cubicBezTo>
                  <a:lnTo>
                    <a:pt x="2195" y="0"/>
                  </a:lnTo>
                  <a:cubicBezTo>
                    <a:pt x="2200" y="0"/>
                    <a:pt x="2203" y="4"/>
                    <a:pt x="2203" y="8"/>
                  </a:cubicBezTo>
                  <a:cubicBezTo>
                    <a:pt x="2203" y="13"/>
                    <a:pt x="2200" y="16"/>
                    <a:pt x="2195" y="16"/>
                  </a:cubicBezTo>
                  <a:close/>
                  <a:moveTo>
                    <a:pt x="2163" y="16"/>
                  </a:moveTo>
                  <a:lnTo>
                    <a:pt x="2163" y="16"/>
                  </a:lnTo>
                  <a:cubicBezTo>
                    <a:pt x="2159" y="16"/>
                    <a:pt x="2155" y="13"/>
                    <a:pt x="2155" y="8"/>
                  </a:cubicBezTo>
                  <a:cubicBezTo>
                    <a:pt x="2155" y="4"/>
                    <a:pt x="2159" y="0"/>
                    <a:pt x="2163" y="0"/>
                  </a:cubicBezTo>
                  <a:lnTo>
                    <a:pt x="2163" y="0"/>
                  </a:lnTo>
                  <a:cubicBezTo>
                    <a:pt x="2168" y="0"/>
                    <a:pt x="2171" y="4"/>
                    <a:pt x="2171" y="8"/>
                  </a:cubicBezTo>
                  <a:cubicBezTo>
                    <a:pt x="2171" y="13"/>
                    <a:pt x="2168" y="16"/>
                    <a:pt x="2163" y="16"/>
                  </a:cubicBezTo>
                  <a:close/>
                  <a:moveTo>
                    <a:pt x="2131" y="16"/>
                  </a:moveTo>
                  <a:lnTo>
                    <a:pt x="2131" y="16"/>
                  </a:lnTo>
                  <a:cubicBezTo>
                    <a:pt x="2127" y="16"/>
                    <a:pt x="2123" y="13"/>
                    <a:pt x="2123" y="8"/>
                  </a:cubicBezTo>
                  <a:cubicBezTo>
                    <a:pt x="2123" y="4"/>
                    <a:pt x="2127" y="0"/>
                    <a:pt x="2131" y="0"/>
                  </a:cubicBezTo>
                  <a:lnTo>
                    <a:pt x="2131" y="0"/>
                  </a:lnTo>
                  <a:cubicBezTo>
                    <a:pt x="2136" y="0"/>
                    <a:pt x="2139" y="4"/>
                    <a:pt x="2139" y="8"/>
                  </a:cubicBezTo>
                  <a:cubicBezTo>
                    <a:pt x="2139" y="13"/>
                    <a:pt x="2136" y="16"/>
                    <a:pt x="2131" y="16"/>
                  </a:cubicBezTo>
                  <a:close/>
                  <a:moveTo>
                    <a:pt x="2099" y="16"/>
                  </a:moveTo>
                  <a:lnTo>
                    <a:pt x="2099" y="16"/>
                  </a:lnTo>
                  <a:cubicBezTo>
                    <a:pt x="2095" y="16"/>
                    <a:pt x="2091" y="13"/>
                    <a:pt x="2091" y="8"/>
                  </a:cubicBezTo>
                  <a:cubicBezTo>
                    <a:pt x="2091" y="4"/>
                    <a:pt x="2095" y="0"/>
                    <a:pt x="2099" y="0"/>
                  </a:cubicBezTo>
                  <a:lnTo>
                    <a:pt x="2099" y="0"/>
                  </a:lnTo>
                  <a:cubicBezTo>
                    <a:pt x="2103" y="0"/>
                    <a:pt x="2107" y="4"/>
                    <a:pt x="2107" y="8"/>
                  </a:cubicBezTo>
                  <a:cubicBezTo>
                    <a:pt x="2107" y="13"/>
                    <a:pt x="2103" y="16"/>
                    <a:pt x="2099" y="16"/>
                  </a:cubicBezTo>
                  <a:close/>
                  <a:moveTo>
                    <a:pt x="2067" y="16"/>
                  </a:moveTo>
                  <a:lnTo>
                    <a:pt x="2067" y="16"/>
                  </a:lnTo>
                  <a:cubicBezTo>
                    <a:pt x="2063" y="16"/>
                    <a:pt x="2059" y="13"/>
                    <a:pt x="2059" y="8"/>
                  </a:cubicBezTo>
                  <a:cubicBezTo>
                    <a:pt x="2059" y="4"/>
                    <a:pt x="2063" y="0"/>
                    <a:pt x="2067" y="0"/>
                  </a:cubicBezTo>
                  <a:lnTo>
                    <a:pt x="2067" y="0"/>
                  </a:lnTo>
                  <a:cubicBezTo>
                    <a:pt x="2071" y="0"/>
                    <a:pt x="2075" y="4"/>
                    <a:pt x="2075" y="8"/>
                  </a:cubicBezTo>
                  <a:cubicBezTo>
                    <a:pt x="2075" y="13"/>
                    <a:pt x="2071" y="16"/>
                    <a:pt x="2067" y="16"/>
                  </a:cubicBezTo>
                  <a:close/>
                  <a:moveTo>
                    <a:pt x="2035" y="16"/>
                  </a:moveTo>
                  <a:lnTo>
                    <a:pt x="2035" y="16"/>
                  </a:lnTo>
                  <a:cubicBezTo>
                    <a:pt x="2031" y="16"/>
                    <a:pt x="2027" y="13"/>
                    <a:pt x="2027" y="8"/>
                  </a:cubicBezTo>
                  <a:cubicBezTo>
                    <a:pt x="2027" y="4"/>
                    <a:pt x="2031" y="0"/>
                    <a:pt x="2035" y="0"/>
                  </a:cubicBezTo>
                  <a:lnTo>
                    <a:pt x="2035" y="0"/>
                  </a:lnTo>
                  <a:cubicBezTo>
                    <a:pt x="2039" y="0"/>
                    <a:pt x="2043" y="4"/>
                    <a:pt x="2043" y="8"/>
                  </a:cubicBezTo>
                  <a:cubicBezTo>
                    <a:pt x="2043" y="13"/>
                    <a:pt x="2039" y="16"/>
                    <a:pt x="2035" y="16"/>
                  </a:cubicBezTo>
                  <a:close/>
                  <a:moveTo>
                    <a:pt x="2003" y="16"/>
                  </a:moveTo>
                  <a:lnTo>
                    <a:pt x="2003" y="16"/>
                  </a:lnTo>
                  <a:cubicBezTo>
                    <a:pt x="1999" y="16"/>
                    <a:pt x="1995" y="13"/>
                    <a:pt x="1995" y="8"/>
                  </a:cubicBezTo>
                  <a:cubicBezTo>
                    <a:pt x="1995" y="4"/>
                    <a:pt x="1999" y="0"/>
                    <a:pt x="2003" y="0"/>
                  </a:cubicBezTo>
                  <a:lnTo>
                    <a:pt x="2003" y="0"/>
                  </a:lnTo>
                  <a:cubicBezTo>
                    <a:pt x="2007" y="0"/>
                    <a:pt x="2011" y="4"/>
                    <a:pt x="2011" y="8"/>
                  </a:cubicBezTo>
                  <a:cubicBezTo>
                    <a:pt x="2011" y="13"/>
                    <a:pt x="2007" y="16"/>
                    <a:pt x="2003" y="16"/>
                  </a:cubicBezTo>
                  <a:close/>
                  <a:moveTo>
                    <a:pt x="1971" y="16"/>
                  </a:moveTo>
                  <a:lnTo>
                    <a:pt x="1971" y="16"/>
                  </a:lnTo>
                  <a:cubicBezTo>
                    <a:pt x="1967" y="16"/>
                    <a:pt x="1963" y="13"/>
                    <a:pt x="1963" y="8"/>
                  </a:cubicBezTo>
                  <a:cubicBezTo>
                    <a:pt x="1963" y="4"/>
                    <a:pt x="1967" y="0"/>
                    <a:pt x="1971" y="0"/>
                  </a:cubicBezTo>
                  <a:lnTo>
                    <a:pt x="1971" y="0"/>
                  </a:lnTo>
                  <a:cubicBezTo>
                    <a:pt x="1975" y="0"/>
                    <a:pt x="1979" y="4"/>
                    <a:pt x="1979" y="8"/>
                  </a:cubicBezTo>
                  <a:cubicBezTo>
                    <a:pt x="1979" y="13"/>
                    <a:pt x="1975" y="16"/>
                    <a:pt x="1971" y="16"/>
                  </a:cubicBezTo>
                  <a:close/>
                  <a:moveTo>
                    <a:pt x="1939" y="16"/>
                  </a:moveTo>
                  <a:lnTo>
                    <a:pt x="1939" y="16"/>
                  </a:lnTo>
                  <a:cubicBezTo>
                    <a:pt x="1935" y="16"/>
                    <a:pt x="1931" y="13"/>
                    <a:pt x="1931" y="8"/>
                  </a:cubicBezTo>
                  <a:cubicBezTo>
                    <a:pt x="1931" y="4"/>
                    <a:pt x="1935" y="0"/>
                    <a:pt x="1939" y="0"/>
                  </a:cubicBezTo>
                  <a:lnTo>
                    <a:pt x="1939" y="0"/>
                  </a:lnTo>
                  <a:cubicBezTo>
                    <a:pt x="1943" y="0"/>
                    <a:pt x="1947" y="4"/>
                    <a:pt x="1947" y="8"/>
                  </a:cubicBezTo>
                  <a:cubicBezTo>
                    <a:pt x="1947" y="13"/>
                    <a:pt x="1943" y="16"/>
                    <a:pt x="1939" y="16"/>
                  </a:cubicBezTo>
                  <a:close/>
                  <a:moveTo>
                    <a:pt x="1907" y="16"/>
                  </a:moveTo>
                  <a:lnTo>
                    <a:pt x="1907" y="16"/>
                  </a:lnTo>
                  <a:cubicBezTo>
                    <a:pt x="1903" y="16"/>
                    <a:pt x="1899" y="13"/>
                    <a:pt x="1899" y="8"/>
                  </a:cubicBezTo>
                  <a:cubicBezTo>
                    <a:pt x="1899" y="4"/>
                    <a:pt x="1903" y="0"/>
                    <a:pt x="1907" y="0"/>
                  </a:cubicBezTo>
                  <a:lnTo>
                    <a:pt x="1907" y="0"/>
                  </a:lnTo>
                  <a:cubicBezTo>
                    <a:pt x="1911" y="0"/>
                    <a:pt x="1915" y="4"/>
                    <a:pt x="1915" y="8"/>
                  </a:cubicBezTo>
                  <a:cubicBezTo>
                    <a:pt x="1915" y="13"/>
                    <a:pt x="1911" y="16"/>
                    <a:pt x="1907" y="16"/>
                  </a:cubicBezTo>
                  <a:close/>
                  <a:moveTo>
                    <a:pt x="1875" y="16"/>
                  </a:moveTo>
                  <a:lnTo>
                    <a:pt x="1875" y="16"/>
                  </a:lnTo>
                  <a:cubicBezTo>
                    <a:pt x="1871" y="16"/>
                    <a:pt x="1867" y="13"/>
                    <a:pt x="1867" y="8"/>
                  </a:cubicBezTo>
                  <a:cubicBezTo>
                    <a:pt x="1867" y="4"/>
                    <a:pt x="1871" y="0"/>
                    <a:pt x="1875" y="0"/>
                  </a:cubicBezTo>
                  <a:lnTo>
                    <a:pt x="1875" y="0"/>
                  </a:lnTo>
                  <a:cubicBezTo>
                    <a:pt x="1879" y="0"/>
                    <a:pt x="1883" y="4"/>
                    <a:pt x="1883" y="8"/>
                  </a:cubicBezTo>
                  <a:cubicBezTo>
                    <a:pt x="1883" y="13"/>
                    <a:pt x="1879" y="16"/>
                    <a:pt x="1875" y="16"/>
                  </a:cubicBezTo>
                  <a:close/>
                  <a:moveTo>
                    <a:pt x="1843" y="16"/>
                  </a:moveTo>
                  <a:lnTo>
                    <a:pt x="1843" y="16"/>
                  </a:lnTo>
                  <a:cubicBezTo>
                    <a:pt x="1839" y="16"/>
                    <a:pt x="1835" y="13"/>
                    <a:pt x="1835" y="8"/>
                  </a:cubicBezTo>
                  <a:cubicBezTo>
                    <a:pt x="1835" y="4"/>
                    <a:pt x="1839" y="0"/>
                    <a:pt x="1843" y="0"/>
                  </a:cubicBezTo>
                  <a:lnTo>
                    <a:pt x="1843" y="0"/>
                  </a:lnTo>
                  <a:cubicBezTo>
                    <a:pt x="1847" y="0"/>
                    <a:pt x="1851" y="4"/>
                    <a:pt x="1851" y="8"/>
                  </a:cubicBezTo>
                  <a:cubicBezTo>
                    <a:pt x="1851" y="13"/>
                    <a:pt x="1847" y="16"/>
                    <a:pt x="1843" y="16"/>
                  </a:cubicBezTo>
                  <a:close/>
                  <a:moveTo>
                    <a:pt x="1811" y="16"/>
                  </a:moveTo>
                  <a:lnTo>
                    <a:pt x="1811" y="16"/>
                  </a:lnTo>
                  <a:cubicBezTo>
                    <a:pt x="1806" y="16"/>
                    <a:pt x="1803" y="13"/>
                    <a:pt x="1803" y="8"/>
                  </a:cubicBezTo>
                  <a:cubicBezTo>
                    <a:pt x="1803" y="4"/>
                    <a:pt x="1806" y="0"/>
                    <a:pt x="1811" y="0"/>
                  </a:cubicBezTo>
                  <a:lnTo>
                    <a:pt x="1811" y="0"/>
                  </a:lnTo>
                  <a:cubicBezTo>
                    <a:pt x="1815" y="0"/>
                    <a:pt x="1819" y="4"/>
                    <a:pt x="1819" y="8"/>
                  </a:cubicBezTo>
                  <a:cubicBezTo>
                    <a:pt x="1819" y="13"/>
                    <a:pt x="1815" y="16"/>
                    <a:pt x="1811" y="16"/>
                  </a:cubicBezTo>
                  <a:close/>
                  <a:moveTo>
                    <a:pt x="1779" y="16"/>
                  </a:moveTo>
                  <a:lnTo>
                    <a:pt x="1779" y="16"/>
                  </a:lnTo>
                  <a:cubicBezTo>
                    <a:pt x="1774" y="16"/>
                    <a:pt x="1771" y="13"/>
                    <a:pt x="1771" y="8"/>
                  </a:cubicBezTo>
                  <a:cubicBezTo>
                    <a:pt x="1771" y="4"/>
                    <a:pt x="1774" y="0"/>
                    <a:pt x="1779" y="0"/>
                  </a:cubicBezTo>
                  <a:lnTo>
                    <a:pt x="1779" y="0"/>
                  </a:lnTo>
                  <a:cubicBezTo>
                    <a:pt x="1783" y="0"/>
                    <a:pt x="1787" y="4"/>
                    <a:pt x="1787" y="8"/>
                  </a:cubicBezTo>
                  <a:cubicBezTo>
                    <a:pt x="1787" y="13"/>
                    <a:pt x="1783" y="16"/>
                    <a:pt x="1779" y="16"/>
                  </a:cubicBezTo>
                  <a:close/>
                  <a:moveTo>
                    <a:pt x="1747" y="16"/>
                  </a:moveTo>
                  <a:lnTo>
                    <a:pt x="1747" y="16"/>
                  </a:lnTo>
                  <a:cubicBezTo>
                    <a:pt x="1742" y="16"/>
                    <a:pt x="1739" y="13"/>
                    <a:pt x="1739" y="8"/>
                  </a:cubicBezTo>
                  <a:cubicBezTo>
                    <a:pt x="1739" y="4"/>
                    <a:pt x="1742" y="0"/>
                    <a:pt x="1747" y="0"/>
                  </a:cubicBezTo>
                  <a:lnTo>
                    <a:pt x="1747" y="0"/>
                  </a:lnTo>
                  <a:cubicBezTo>
                    <a:pt x="1751" y="0"/>
                    <a:pt x="1755" y="4"/>
                    <a:pt x="1755" y="8"/>
                  </a:cubicBezTo>
                  <a:cubicBezTo>
                    <a:pt x="1755" y="13"/>
                    <a:pt x="1751" y="16"/>
                    <a:pt x="1747" y="16"/>
                  </a:cubicBezTo>
                  <a:close/>
                  <a:moveTo>
                    <a:pt x="1715" y="16"/>
                  </a:moveTo>
                  <a:lnTo>
                    <a:pt x="1715" y="16"/>
                  </a:lnTo>
                  <a:cubicBezTo>
                    <a:pt x="1710" y="16"/>
                    <a:pt x="1707" y="13"/>
                    <a:pt x="1707" y="8"/>
                  </a:cubicBezTo>
                  <a:cubicBezTo>
                    <a:pt x="1707" y="4"/>
                    <a:pt x="1710" y="0"/>
                    <a:pt x="1715" y="0"/>
                  </a:cubicBezTo>
                  <a:lnTo>
                    <a:pt x="1715" y="0"/>
                  </a:lnTo>
                  <a:cubicBezTo>
                    <a:pt x="1719" y="0"/>
                    <a:pt x="1723" y="4"/>
                    <a:pt x="1723" y="8"/>
                  </a:cubicBezTo>
                  <a:cubicBezTo>
                    <a:pt x="1723" y="13"/>
                    <a:pt x="1719" y="16"/>
                    <a:pt x="1715" y="16"/>
                  </a:cubicBezTo>
                  <a:close/>
                  <a:moveTo>
                    <a:pt x="1683" y="16"/>
                  </a:moveTo>
                  <a:lnTo>
                    <a:pt x="1683" y="16"/>
                  </a:lnTo>
                  <a:cubicBezTo>
                    <a:pt x="1678" y="16"/>
                    <a:pt x="1675" y="13"/>
                    <a:pt x="1675" y="8"/>
                  </a:cubicBezTo>
                  <a:cubicBezTo>
                    <a:pt x="1675" y="4"/>
                    <a:pt x="1678" y="0"/>
                    <a:pt x="1683" y="0"/>
                  </a:cubicBezTo>
                  <a:lnTo>
                    <a:pt x="1683" y="0"/>
                  </a:lnTo>
                  <a:cubicBezTo>
                    <a:pt x="1687" y="0"/>
                    <a:pt x="1691" y="4"/>
                    <a:pt x="1691" y="8"/>
                  </a:cubicBezTo>
                  <a:cubicBezTo>
                    <a:pt x="1691" y="13"/>
                    <a:pt x="1687" y="16"/>
                    <a:pt x="1683" y="16"/>
                  </a:cubicBezTo>
                  <a:close/>
                  <a:moveTo>
                    <a:pt x="1651" y="16"/>
                  </a:moveTo>
                  <a:lnTo>
                    <a:pt x="1651" y="16"/>
                  </a:lnTo>
                  <a:cubicBezTo>
                    <a:pt x="1646" y="16"/>
                    <a:pt x="1643" y="13"/>
                    <a:pt x="1643" y="8"/>
                  </a:cubicBezTo>
                  <a:cubicBezTo>
                    <a:pt x="1643" y="4"/>
                    <a:pt x="1646" y="0"/>
                    <a:pt x="1651" y="0"/>
                  </a:cubicBezTo>
                  <a:lnTo>
                    <a:pt x="1651" y="0"/>
                  </a:lnTo>
                  <a:cubicBezTo>
                    <a:pt x="1655" y="0"/>
                    <a:pt x="1659" y="4"/>
                    <a:pt x="1659" y="8"/>
                  </a:cubicBezTo>
                  <a:cubicBezTo>
                    <a:pt x="1659" y="13"/>
                    <a:pt x="1655" y="16"/>
                    <a:pt x="1651" y="16"/>
                  </a:cubicBezTo>
                  <a:close/>
                  <a:moveTo>
                    <a:pt x="1619" y="16"/>
                  </a:moveTo>
                  <a:lnTo>
                    <a:pt x="1619" y="16"/>
                  </a:lnTo>
                  <a:cubicBezTo>
                    <a:pt x="1614" y="16"/>
                    <a:pt x="1611" y="13"/>
                    <a:pt x="1611" y="8"/>
                  </a:cubicBezTo>
                  <a:cubicBezTo>
                    <a:pt x="1611" y="4"/>
                    <a:pt x="1614" y="0"/>
                    <a:pt x="1619" y="0"/>
                  </a:cubicBezTo>
                  <a:lnTo>
                    <a:pt x="1619" y="0"/>
                  </a:lnTo>
                  <a:cubicBezTo>
                    <a:pt x="1623" y="0"/>
                    <a:pt x="1627" y="4"/>
                    <a:pt x="1627" y="8"/>
                  </a:cubicBezTo>
                  <a:cubicBezTo>
                    <a:pt x="1627" y="13"/>
                    <a:pt x="1623" y="16"/>
                    <a:pt x="1619" y="16"/>
                  </a:cubicBezTo>
                  <a:close/>
                  <a:moveTo>
                    <a:pt x="1587" y="16"/>
                  </a:moveTo>
                  <a:lnTo>
                    <a:pt x="1587" y="16"/>
                  </a:lnTo>
                  <a:cubicBezTo>
                    <a:pt x="1582" y="16"/>
                    <a:pt x="1579" y="13"/>
                    <a:pt x="1579" y="8"/>
                  </a:cubicBezTo>
                  <a:cubicBezTo>
                    <a:pt x="1579" y="4"/>
                    <a:pt x="1582" y="0"/>
                    <a:pt x="1587" y="0"/>
                  </a:cubicBezTo>
                  <a:lnTo>
                    <a:pt x="1587" y="0"/>
                  </a:lnTo>
                  <a:cubicBezTo>
                    <a:pt x="1591" y="0"/>
                    <a:pt x="1595" y="4"/>
                    <a:pt x="1595" y="8"/>
                  </a:cubicBezTo>
                  <a:cubicBezTo>
                    <a:pt x="1595" y="13"/>
                    <a:pt x="1591" y="16"/>
                    <a:pt x="1587" y="16"/>
                  </a:cubicBezTo>
                  <a:close/>
                  <a:moveTo>
                    <a:pt x="1555" y="16"/>
                  </a:moveTo>
                  <a:lnTo>
                    <a:pt x="1555" y="16"/>
                  </a:lnTo>
                  <a:cubicBezTo>
                    <a:pt x="1550" y="16"/>
                    <a:pt x="1547" y="13"/>
                    <a:pt x="1547" y="8"/>
                  </a:cubicBezTo>
                  <a:cubicBezTo>
                    <a:pt x="1547" y="4"/>
                    <a:pt x="1550" y="0"/>
                    <a:pt x="1555" y="0"/>
                  </a:cubicBezTo>
                  <a:lnTo>
                    <a:pt x="1555" y="0"/>
                  </a:lnTo>
                  <a:cubicBezTo>
                    <a:pt x="1559" y="0"/>
                    <a:pt x="1563" y="4"/>
                    <a:pt x="1563" y="8"/>
                  </a:cubicBezTo>
                  <a:cubicBezTo>
                    <a:pt x="1563" y="13"/>
                    <a:pt x="1559" y="16"/>
                    <a:pt x="1555" y="16"/>
                  </a:cubicBezTo>
                  <a:close/>
                  <a:moveTo>
                    <a:pt x="1523" y="16"/>
                  </a:moveTo>
                  <a:lnTo>
                    <a:pt x="1523" y="16"/>
                  </a:lnTo>
                  <a:cubicBezTo>
                    <a:pt x="1518" y="16"/>
                    <a:pt x="1515" y="13"/>
                    <a:pt x="1515" y="8"/>
                  </a:cubicBezTo>
                  <a:cubicBezTo>
                    <a:pt x="1515" y="4"/>
                    <a:pt x="1518" y="0"/>
                    <a:pt x="1523" y="0"/>
                  </a:cubicBezTo>
                  <a:lnTo>
                    <a:pt x="1523" y="0"/>
                  </a:lnTo>
                  <a:cubicBezTo>
                    <a:pt x="1527" y="0"/>
                    <a:pt x="1531" y="4"/>
                    <a:pt x="1531" y="8"/>
                  </a:cubicBezTo>
                  <a:cubicBezTo>
                    <a:pt x="1531" y="13"/>
                    <a:pt x="1527" y="16"/>
                    <a:pt x="1523" y="16"/>
                  </a:cubicBezTo>
                  <a:close/>
                  <a:moveTo>
                    <a:pt x="1491" y="16"/>
                  </a:moveTo>
                  <a:lnTo>
                    <a:pt x="1491" y="16"/>
                  </a:lnTo>
                  <a:cubicBezTo>
                    <a:pt x="1486" y="16"/>
                    <a:pt x="1483" y="13"/>
                    <a:pt x="1483" y="8"/>
                  </a:cubicBezTo>
                  <a:cubicBezTo>
                    <a:pt x="1483" y="4"/>
                    <a:pt x="1486" y="0"/>
                    <a:pt x="1491" y="0"/>
                  </a:cubicBezTo>
                  <a:lnTo>
                    <a:pt x="1491" y="0"/>
                  </a:lnTo>
                  <a:cubicBezTo>
                    <a:pt x="1495" y="0"/>
                    <a:pt x="1499" y="4"/>
                    <a:pt x="1499" y="8"/>
                  </a:cubicBezTo>
                  <a:cubicBezTo>
                    <a:pt x="1499" y="13"/>
                    <a:pt x="1495" y="16"/>
                    <a:pt x="1491" y="16"/>
                  </a:cubicBezTo>
                  <a:close/>
                  <a:moveTo>
                    <a:pt x="1459" y="16"/>
                  </a:moveTo>
                  <a:lnTo>
                    <a:pt x="1459" y="16"/>
                  </a:lnTo>
                  <a:cubicBezTo>
                    <a:pt x="1454" y="16"/>
                    <a:pt x="1451" y="13"/>
                    <a:pt x="1451" y="8"/>
                  </a:cubicBezTo>
                  <a:cubicBezTo>
                    <a:pt x="1451" y="4"/>
                    <a:pt x="1454" y="0"/>
                    <a:pt x="1459" y="0"/>
                  </a:cubicBezTo>
                  <a:lnTo>
                    <a:pt x="1459" y="0"/>
                  </a:lnTo>
                  <a:cubicBezTo>
                    <a:pt x="1463" y="0"/>
                    <a:pt x="1467" y="4"/>
                    <a:pt x="1467" y="8"/>
                  </a:cubicBezTo>
                  <a:cubicBezTo>
                    <a:pt x="1467" y="13"/>
                    <a:pt x="1463" y="16"/>
                    <a:pt x="1459" y="16"/>
                  </a:cubicBezTo>
                  <a:close/>
                  <a:moveTo>
                    <a:pt x="1427" y="16"/>
                  </a:moveTo>
                  <a:lnTo>
                    <a:pt x="1427" y="16"/>
                  </a:lnTo>
                  <a:cubicBezTo>
                    <a:pt x="1422" y="16"/>
                    <a:pt x="1419" y="13"/>
                    <a:pt x="1419" y="8"/>
                  </a:cubicBezTo>
                  <a:cubicBezTo>
                    <a:pt x="1419" y="4"/>
                    <a:pt x="1422" y="0"/>
                    <a:pt x="1427" y="0"/>
                  </a:cubicBezTo>
                  <a:lnTo>
                    <a:pt x="1427" y="0"/>
                  </a:lnTo>
                  <a:cubicBezTo>
                    <a:pt x="1431" y="0"/>
                    <a:pt x="1435" y="4"/>
                    <a:pt x="1435" y="8"/>
                  </a:cubicBezTo>
                  <a:cubicBezTo>
                    <a:pt x="1435" y="13"/>
                    <a:pt x="1431" y="16"/>
                    <a:pt x="1427" y="16"/>
                  </a:cubicBezTo>
                  <a:close/>
                  <a:moveTo>
                    <a:pt x="1395" y="16"/>
                  </a:moveTo>
                  <a:lnTo>
                    <a:pt x="1395" y="16"/>
                  </a:lnTo>
                  <a:cubicBezTo>
                    <a:pt x="1390" y="16"/>
                    <a:pt x="1387" y="13"/>
                    <a:pt x="1387" y="8"/>
                  </a:cubicBezTo>
                  <a:cubicBezTo>
                    <a:pt x="1387" y="4"/>
                    <a:pt x="1390" y="0"/>
                    <a:pt x="1395" y="0"/>
                  </a:cubicBezTo>
                  <a:lnTo>
                    <a:pt x="1395" y="0"/>
                  </a:lnTo>
                  <a:cubicBezTo>
                    <a:pt x="1399" y="0"/>
                    <a:pt x="1403" y="4"/>
                    <a:pt x="1403" y="8"/>
                  </a:cubicBezTo>
                  <a:cubicBezTo>
                    <a:pt x="1403" y="13"/>
                    <a:pt x="1399" y="16"/>
                    <a:pt x="1395" y="16"/>
                  </a:cubicBezTo>
                  <a:close/>
                  <a:moveTo>
                    <a:pt x="1363" y="16"/>
                  </a:moveTo>
                  <a:lnTo>
                    <a:pt x="1363" y="16"/>
                  </a:lnTo>
                  <a:cubicBezTo>
                    <a:pt x="1358" y="16"/>
                    <a:pt x="1355" y="13"/>
                    <a:pt x="1355" y="8"/>
                  </a:cubicBezTo>
                  <a:cubicBezTo>
                    <a:pt x="1355" y="4"/>
                    <a:pt x="1358" y="0"/>
                    <a:pt x="1363" y="0"/>
                  </a:cubicBezTo>
                  <a:lnTo>
                    <a:pt x="1363" y="0"/>
                  </a:lnTo>
                  <a:cubicBezTo>
                    <a:pt x="1367" y="0"/>
                    <a:pt x="1371" y="4"/>
                    <a:pt x="1371" y="8"/>
                  </a:cubicBezTo>
                  <a:cubicBezTo>
                    <a:pt x="1371" y="13"/>
                    <a:pt x="1367" y="16"/>
                    <a:pt x="1363" y="16"/>
                  </a:cubicBezTo>
                  <a:close/>
                  <a:moveTo>
                    <a:pt x="1331" y="16"/>
                  </a:moveTo>
                  <a:lnTo>
                    <a:pt x="1331" y="16"/>
                  </a:lnTo>
                  <a:cubicBezTo>
                    <a:pt x="1326" y="16"/>
                    <a:pt x="1323" y="13"/>
                    <a:pt x="1323" y="8"/>
                  </a:cubicBezTo>
                  <a:cubicBezTo>
                    <a:pt x="1323" y="4"/>
                    <a:pt x="1326" y="0"/>
                    <a:pt x="1331" y="0"/>
                  </a:cubicBezTo>
                  <a:lnTo>
                    <a:pt x="1331" y="0"/>
                  </a:lnTo>
                  <a:cubicBezTo>
                    <a:pt x="1335" y="0"/>
                    <a:pt x="1339" y="4"/>
                    <a:pt x="1339" y="8"/>
                  </a:cubicBezTo>
                  <a:cubicBezTo>
                    <a:pt x="1339" y="13"/>
                    <a:pt x="1335" y="16"/>
                    <a:pt x="1331" y="16"/>
                  </a:cubicBezTo>
                  <a:close/>
                  <a:moveTo>
                    <a:pt x="1299" y="16"/>
                  </a:moveTo>
                  <a:lnTo>
                    <a:pt x="1299" y="16"/>
                  </a:lnTo>
                  <a:cubicBezTo>
                    <a:pt x="1294" y="16"/>
                    <a:pt x="1291" y="13"/>
                    <a:pt x="1291" y="8"/>
                  </a:cubicBezTo>
                  <a:cubicBezTo>
                    <a:pt x="1291" y="4"/>
                    <a:pt x="1294" y="0"/>
                    <a:pt x="1299" y="0"/>
                  </a:cubicBezTo>
                  <a:lnTo>
                    <a:pt x="1299" y="0"/>
                  </a:lnTo>
                  <a:cubicBezTo>
                    <a:pt x="1303" y="0"/>
                    <a:pt x="1307" y="4"/>
                    <a:pt x="1307" y="8"/>
                  </a:cubicBezTo>
                  <a:cubicBezTo>
                    <a:pt x="1307" y="13"/>
                    <a:pt x="1303" y="16"/>
                    <a:pt x="1299" y="16"/>
                  </a:cubicBezTo>
                  <a:close/>
                  <a:moveTo>
                    <a:pt x="1267" y="16"/>
                  </a:moveTo>
                  <a:lnTo>
                    <a:pt x="1267" y="16"/>
                  </a:lnTo>
                  <a:cubicBezTo>
                    <a:pt x="1262" y="16"/>
                    <a:pt x="1259" y="13"/>
                    <a:pt x="1259" y="8"/>
                  </a:cubicBezTo>
                  <a:cubicBezTo>
                    <a:pt x="1259" y="4"/>
                    <a:pt x="1262" y="0"/>
                    <a:pt x="1267" y="0"/>
                  </a:cubicBezTo>
                  <a:lnTo>
                    <a:pt x="1267" y="0"/>
                  </a:lnTo>
                  <a:cubicBezTo>
                    <a:pt x="1271" y="0"/>
                    <a:pt x="1275" y="4"/>
                    <a:pt x="1275" y="8"/>
                  </a:cubicBezTo>
                  <a:cubicBezTo>
                    <a:pt x="1275" y="13"/>
                    <a:pt x="1271" y="16"/>
                    <a:pt x="1267" y="16"/>
                  </a:cubicBezTo>
                  <a:close/>
                  <a:moveTo>
                    <a:pt x="1235" y="16"/>
                  </a:moveTo>
                  <a:lnTo>
                    <a:pt x="1235" y="16"/>
                  </a:lnTo>
                  <a:cubicBezTo>
                    <a:pt x="1230" y="16"/>
                    <a:pt x="1227" y="13"/>
                    <a:pt x="1227" y="8"/>
                  </a:cubicBezTo>
                  <a:cubicBezTo>
                    <a:pt x="1227" y="4"/>
                    <a:pt x="1230" y="0"/>
                    <a:pt x="1235" y="0"/>
                  </a:cubicBezTo>
                  <a:lnTo>
                    <a:pt x="1235" y="0"/>
                  </a:lnTo>
                  <a:cubicBezTo>
                    <a:pt x="1239" y="0"/>
                    <a:pt x="1243" y="4"/>
                    <a:pt x="1243" y="8"/>
                  </a:cubicBezTo>
                  <a:cubicBezTo>
                    <a:pt x="1243" y="13"/>
                    <a:pt x="1239" y="16"/>
                    <a:pt x="1235" y="16"/>
                  </a:cubicBezTo>
                  <a:close/>
                  <a:moveTo>
                    <a:pt x="1203" y="16"/>
                  </a:moveTo>
                  <a:lnTo>
                    <a:pt x="1203" y="16"/>
                  </a:lnTo>
                  <a:cubicBezTo>
                    <a:pt x="1198" y="16"/>
                    <a:pt x="1195" y="13"/>
                    <a:pt x="1195" y="8"/>
                  </a:cubicBezTo>
                  <a:cubicBezTo>
                    <a:pt x="1195" y="4"/>
                    <a:pt x="1198" y="0"/>
                    <a:pt x="1203" y="0"/>
                  </a:cubicBezTo>
                  <a:lnTo>
                    <a:pt x="1203" y="0"/>
                  </a:lnTo>
                  <a:cubicBezTo>
                    <a:pt x="1207" y="0"/>
                    <a:pt x="1211" y="4"/>
                    <a:pt x="1211" y="8"/>
                  </a:cubicBezTo>
                  <a:cubicBezTo>
                    <a:pt x="1211" y="13"/>
                    <a:pt x="1207" y="16"/>
                    <a:pt x="1203" y="16"/>
                  </a:cubicBezTo>
                  <a:close/>
                  <a:moveTo>
                    <a:pt x="1171" y="16"/>
                  </a:moveTo>
                  <a:lnTo>
                    <a:pt x="1171" y="16"/>
                  </a:lnTo>
                  <a:cubicBezTo>
                    <a:pt x="1166" y="16"/>
                    <a:pt x="1163" y="13"/>
                    <a:pt x="1163" y="8"/>
                  </a:cubicBezTo>
                  <a:cubicBezTo>
                    <a:pt x="1163" y="4"/>
                    <a:pt x="1166" y="0"/>
                    <a:pt x="1171" y="0"/>
                  </a:cubicBezTo>
                  <a:lnTo>
                    <a:pt x="1171" y="0"/>
                  </a:lnTo>
                  <a:cubicBezTo>
                    <a:pt x="1175" y="0"/>
                    <a:pt x="1179" y="4"/>
                    <a:pt x="1179" y="8"/>
                  </a:cubicBezTo>
                  <a:cubicBezTo>
                    <a:pt x="1179" y="13"/>
                    <a:pt x="1175" y="16"/>
                    <a:pt x="1171" y="16"/>
                  </a:cubicBezTo>
                  <a:close/>
                  <a:moveTo>
                    <a:pt x="1139" y="16"/>
                  </a:moveTo>
                  <a:lnTo>
                    <a:pt x="1139" y="16"/>
                  </a:lnTo>
                  <a:cubicBezTo>
                    <a:pt x="1134" y="16"/>
                    <a:pt x="1131" y="13"/>
                    <a:pt x="1131" y="8"/>
                  </a:cubicBezTo>
                  <a:cubicBezTo>
                    <a:pt x="1131" y="4"/>
                    <a:pt x="1134" y="0"/>
                    <a:pt x="1139" y="0"/>
                  </a:cubicBezTo>
                  <a:lnTo>
                    <a:pt x="1139" y="0"/>
                  </a:lnTo>
                  <a:cubicBezTo>
                    <a:pt x="1143" y="0"/>
                    <a:pt x="1147" y="4"/>
                    <a:pt x="1147" y="8"/>
                  </a:cubicBezTo>
                  <a:cubicBezTo>
                    <a:pt x="1147" y="13"/>
                    <a:pt x="1143" y="16"/>
                    <a:pt x="1139" y="16"/>
                  </a:cubicBezTo>
                  <a:close/>
                  <a:moveTo>
                    <a:pt x="1107" y="16"/>
                  </a:moveTo>
                  <a:lnTo>
                    <a:pt x="1107" y="16"/>
                  </a:lnTo>
                  <a:cubicBezTo>
                    <a:pt x="1102" y="16"/>
                    <a:pt x="1099" y="13"/>
                    <a:pt x="1099" y="8"/>
                  </a:cubicBezTo>
                  <a:cubicBezTo>
                    <a:pt x="1099" y="4"/>
                    <a:pt x="1102" y="0"/>
                    <a:pt x="1107" y="0"/>
                  </a:cubicBezTo>
                  <a:lnTo>
                    <a:pt x="1107" y="0"/>
                  </a:lnTo>
                  <a:cubicBezTo>
                    <a:pt x="1111" y="0"/>
                    <a:pt x="1115" y="4"/>
                    <a:pt x="1115" y="8"/>
                  </a:cubicBezTo>
                  <a:cubicBezTo>
                    <a:pt x="1115" y="13"/>
                    <a:pt x="1111" y="16"/>
                    <a:pt x="1107" y="16"/>
                  </a:cubicBezTo>
                  <a:close/>
                  <a:moveTo>
                    <a:pt x="1075" y="16"/>
                  </a:moveTo>
                  <a:lnTo>
                    <a:pt x="1075" y="16"/>
                  </a:lnTo>
                  <a:cubicBezTo>
                    <a:pt x="1070" y="16"/>
                    <a:pt x="1067" y="13"/>
                    <a:pt x="1067" y="8"/>
                  </a:cubicBezTo>
                  <a:cubicBezTo>
                    <a:pt x="1067" y="4"/>
                    <a:pt x="1070" y="0"/>
                    <a:pt x="1075" y="0"/>
                  </a:cubicBezTo>
                  <a:lnTo>
                    <a:pt x="1075" y="0"/>
                  </a:lnTo>
                  <a:cubicBezTo>
                    <a:pt x="1079" y="0"/>
                    <a:pt x="1083" y="4"/>
                    <a:pt x="1083" y="8"/>
                  </a:cubicBezTo>
                  <a:cubicBezTo>
                    <a:pt x="1083" y="13"/>
                    <a:pt x="1079" y="16"/>
                    <a:pt x="1075" y="16"/>
                  </a:cubicBezTo>
                  <a:close/>
                  <a:moveTo>
                    <a:pt x="1043" y="16"/>
                  </a:moveTo>
                  <a:lnTo>
                    <a:pt x="1043" y="16"/>
                  </a:lnTo>
                  <a:cubicBezTo>
                    <a:pt x="1038" y="16"/>
                    <a:pt x="1035" y="13"/>
                    <a:pt x="1035" y="8"/>
                  </a:cubicBezTo>
                  <a:cubicBezTo>
                    <a:pt x="1035" y="4"/>
                    <a:pt x="1038" y="0"/>
                    <a:pt x="1043" y="0"/>
                  </a:cubicBezTo>
                  <a:lnTo>
                    <a:pt x="1043" y="0"/>
                  </a:lnTo>
                  <a:cubicBezTo>
                    <a:pt x="1047" y="0"/>
                    <a:pt x="1051" y="4"/>
                    <a:pt x="1051" y="8"/>
                  </a:cubicBezTo>
                  <a:cubicBezTo>
                    <a:pt x="1051" y="13"/>
                    <a:pt x="1047" y="16"/>
                    <a:pt x="1043" y="16"/>
                  </a:cubicBezTo>
                  <a:close/>
                  <a:moveTo>
                    <a:pt x="1011" y="16"/>
                  </a:moveTo>
                  <a:lnTo>
                    <a:pt x="1011" y="16"/>
                  </a:lnTo>
                  <a:cubicBezTo>
                    <a:pt x="1006" y="16"/>
                    <a:pt x="1003" y="13"/>
                    <a:pt x="1003" y="8"/>
                  </a:cubicBezTo>
                  <a:cubicBezTo>
                    <a:pt x="1003" y="4"/>
                    <a:pt x="1006" y="0"/>
                    <a:pt x="1011" y="0"/>
                  </a:cubicBezTo>
                  <a:lnTo>
                    <a:pt x="1011" y="0"/>
                  </a:lnTo>
                  <a:cubicBezTo>
                    <a:pt x="1015" y="0"/>
                    <a:pt x="1019" y="4"/>
                    <a:pt x="1019" y="8"/>
                  </a:cubicBezTo>
                  <a:cubicBezTo>
                    <a:pt x="1019" y="13"/>
                    <a:pt x="1015" y="16"/>
                    <a:pt x="1011" y="16"/>
                  </a:cubicBezTo>
                  <a:close/>
                  <a:moveTo>
                    <a:pt x="979" y="16"/>
                  </a:moveTo>
                  <a:lnTo>
                    <a:pt x="979" y="16"/>
                  </a:lnTo>
                  <a:cubicBezTo>
                    <a:pt x="974" y="16"/>
                    <a:pt x="971" y="13"/>
                    <a:pt x="971" y="8"/>
                  </a:cubicBezTo>
                  <a:cubicBezTo>
                    <a:pt x="971" y="4"/>
                    <a:pt x="974" y="0"/>
                    <a:pt x="979" y="0"/>
                  </a:cubicBezTo>
                  <a:lnTo>
                    <a:pt x="979" y="0"/>
                  </a:lnTo>
                  <a:cubicBezTo>
                    <a:pt x="983" y="0"/>
                    <a:pt x="987" y="4"/>
                    <a:pt x="987" y="8"/>
                  </a:cubicBezTo>
                  <a:cubicBezTo>
                    <a:pt x="987" y="13"/>
                    <a:pt x="983" y="16"/>
                    <a:pt x="979" y="16"/>
                  </a:cubicBezTo>
                  <a:close/>
                  <a:moveTo>
                    <a:pt x="947" y="16"/>
                  </a:moveTo>
                  <a:lnTo>
                    <a:pt x="947" y="16"/>
                  </a:lnTo>
                  <a:cubicBezTo>
                    <a:pt x="942" y="16"/>
                    <a:pt x="939" y="13"/>
                    <a:pt x="939" y="8"/>
                  </a:cubicBezTo>
                  <a:cubicBezTo>
                    <a:pt x="939" y="4"/>
                    <a:pt x="942" y="0"/>
                    <a:pt x="947" y="0"/>
                  </a:cubicBezTo>
                  <a:lnTo>
                    <a:pt x="947" y="0"/>
                  </a:lnTo>
                  <a:cubicBezTo>
                    <a:pt x="951" y="0"/>
                    <a:pt x="955" y="4"/>
                    <a:pt x="955" y="8"/>
                  </a:cubicBezTo>
                  <a:cubicBezTo>
                    <a:pt x="955" y="13"/>
                    <a:pt x="951" y="16"/>
                    <a:pt x="947" y="16"/>
                  </a:cubicBezTo>
                  <a:close/>
                  <a:moveTo>
                    <a:pt x="915" y="16"/>
                  </a:moveTo>
                  <a:lnTo>
                    <a:pt x="915" y="16"/>
                  </a:lnTo>
                  <a:cubicBezTo>
                    <a:pt x="910" y="16"/>
                    <a:pt x="907" y="13"/>
                    <a:pt x="907" y="8"/>
                  </a:cubicBezTo>
                  <a:cubicBezTo>
                    <a:pt x="907" y="4"/>
                    <a:pt x="910" y="0"/>
                    <a:pt x="915" y="0"/>
                  </a:cubicBezTo>
                  <a:lnTo>
                    <a:pt x="915" y="0"/>
                  </a:lnTo>
                  <a:cubicBezTo>
                    <a:pt x="919" y="0"/>
                    <a:pt x="923" y="4"/>
                    <a:pt x="923" y="8"/>
                  </a:cubicBezTo>
                  <a:cubicBezTo>
                    <a:pt x="923" y="13"/>
                    <a:pt x="919" y="16"/>
                    <a:pt x="915" y="16"/>
                  </a:cubicBezTo>
                  <a:close/>
                  <a:moveTo>
                    <a:pt x="883" y="16"/>
                  </a:moveTo>
                  <a:lnTo>
                    <a:pt x="883" y="16"/>
                  </a:lnTo>
                  <a:cubicBezTo>
                    <a:pt x="878" y="16"/>
                    <a:pt x="875" y="13"/>
                    <a:pt x="875" y="8"/>
                  </a:cubicBezTo>
                  <a:cubicBezTo>
                    <a:pt x="875" y="4"/>
                    <a:pt x="878" y="0"/>
                    <a:pt x="883" y="0"/>
                  </a:cubicBezTo>
                  <a:lnTo>
                    <a:pt x="883" y="0"/>
                  </a:lnTo>
                  <a:cubicBezTo>
                    <a:pt x="887" y="0"/>
                    <a:pt x="891" y="4"/>
                    <a:pt x="891" y="8"/>
                  </a:cubicBezTo>
                  <a:cubicBezTo>
                    <a:pt x="891" y="13"/>
                    <a:pt x="887" y="16"/>
                    <a:pt x="883" y="16"/>
                  </a:cubicBezTo>
                  <a:close/>
                  <a:moveTo>
                    <a:pt x="851" y="16"/>
                  </a:moveTo>
                  <a:lnTo>
                    <a:pt x="851" y="16"/>
                  </a:lnTo>
                  <a:cubicBezTo>
                    <a:pt x="846" y="16"/>
                    <a:pt x="843" y="13"/>
                    <a:pt x="843" y="8"/>
                  </a:cubicBezTo>
                  <a:cubicBezTo>
                    <a:pt x="843" y="4"/>
                    <a:pt x="846" y="0"/>
                    <a:pt x="851" y="0"/>
                  </a:cubicBezTo>
                  <a:lnTo>
                    <a:pt x="851" y="0"/>
                  </a:lnTo>
                  <a:cubicBezTo>
                    <a:pt x="855" y="0"/>
                    <a:pt x="859" y="4"/>
                    <a:pt x="859" y="8"/>
                  </a:cubicBezTo>
                  <a:cubicBezTo>
                    <a:pt x="859" y="13"/>
                    <a:pt x="855" y="16"/>
                    <a:pt x="851" y="16"/>
                  </a:cubicBezTo>
                  <a:close/>
                  <a:moveTo>
                    <a:pt x="819" y="16"/>
                  </a:moveTo>
                  <a:lnTo>
                    <a:pt x="819" y="16"/>
                  </a:lnTo>
                  <a:cubicBezTo>
                    <a:pt x="814" y="16"/>
                    <a:pt x="811" y="13"/>
                    <a:pt x="811" y="8"/>
                  </a:cubicBezTo>
                  <a:cubicBezTo>
                    <a:pt x="811" y="4"/>
                    <a:pt x="814" y="0"/>
                    <a:pt x="819" y="0"/>
                  </a:cubicBezTo>
                  <a:lnTo>
                    <a:pt x="819" y="0"/>
                  </a:lnTo>
                  <a:cubicBezTo>
                    <a:pt x="823" y="0"/>
                    <a:pt x="827" y="4"/>
                    <a:pt x="827" y="8"/>
                  </a:cubicBezTo>
                  <a:cubicBezTo>
                    <a:pt x="827" y="13"/>
                    <a:pt x="823" y="16"/>
                    <a:pt x="819" y="16"/>
                  </a:cubicBezTo>
                  <a:close/>
                  <a:moveTo>
                    <a:pt x="787" y="16"/>
                  </a:moveTo>
                  <a:lnTo>
                    <a:pt x="787" y="16"/>
                  </a:lnTo>
                  <a:cubicBezTo>
                    <a:pt x="782" y="16"/>
                    <a:pt x="779" y="13"/>
                    <a:pt x="779" y="8"/>
                  </a:cubicBezTo>
                  <a:cubicBezTo>
                    <a:pt x="779" y="4"/>
                    <a:pt x="782" y="0"/>
                    <a:pt x="787" y="0"/>
                  </a:cubicBezTo>
                  <a:lnTo>
                    <a:pt x="787" y="0"/>
                  </a:lnTo>
                  <a:cubicBezTo>
                    <a:pt x="791" y="0"/>
                    <a:pt x="795" y="4"/>
                    <a:pt x="795" y="8"/>
                  </a:cubicBezTo>
                  <a:cubicBezTo>
                    <a:pt x="795" y="13"/>
                    <a:pt x="791" y="16"/>
                    <a:pt x="787" y="16"/>
                  </a:cubicBezTo>
                  <a:close/>
                  <a:moveTo>
                    <a:pt x="755" y="16"/>
                  </a:moveTo>
                  <a:lnTo>
                    <a:pt x="755" y="16"/>
                  </a:lnTo>
                  <a:cubicBezTo>
                    <a:pt x="750" y="16"/>
                    <a:pt x="747" y="13"/>
                    <a:pt x="747" y="8"/>
                  </a:cubicBezTo>
                  <a:cubicBezTo>
                    <a:pt x="747" y="4"/>
                    <a:pt x="750" y="0"/>
                    <a:pt x="755" y="0"/>
                  </a:cubicBezTo>
                  <a:lnTo>
                    <a:pt x="755" y="0"/>
                  </a:lnTo>
                  <a:cubicBezTo>
                    <a:pt x="759" y="0"/>
                    <a:pt x="763" y="4"/>
                    <a:pt x="763" y="8"/>
                  </a:cubicBezTo>
                  <a:cubicBezTo>
                    <a:pt x="763" y="13"/>
                    <a:pt x="759" y="16"/>
                    <a:pt x="755" y="16"/>
                  </a:cubicBezTo>
                  <a:close/>
                  <a:moveTo>
                    <a:pt x="723" y="17"/>
                  </a:moveTo>
                  <a:lnTo>
                    <a:pt x="723" y="17"/>
                  </a:lnTo>
                  <a:cubicBezTo>
                    <a:pt x="718" y="17"/>
                    <a:pt x="715" y="13"/>
                    <a:pt x="715" y="9"/>
                  </a:cubicBezTo>
                  <a:cubicBezTo>
                    <a:pt x="715" y="4"/>
                    <a:pt x="718" y="1"/>
                    <a:pt x="723" y="1"/>
                  </a:cubicBezTo>
                  <a:lnTo>
                    <a:pt x="723" y="1"/>
                  </a:lnTo>
                  <a:cubicBezTo>
                    <a:pt x="727" y="1"/>
                    <a:pt x="731" y="4"/>
                    <a:pt x="731" y="9"/>
                  </a:cubicBezTo>
                  <a:cubicBezTo>
                    <a:pt x="731" y="13"/>
                    <a:pt x="727" y="17"/>
                    <a:pt x="723" y="17"/>
                  </a:cubicBezTo>
                  <a:close/>
                  <a:moveTo>
                    <a:pt x="691" y="18"/>
                  </a:moveTo>
                  <a:lnTo>
                    <a:pt x="691" y="18"/>
                  </a:lnTo>
                  <a:cubicBezTo>
                    <a:pt x="686" y="18"/>
                    <a:pt x="683" y="15"/>
                    <a:pt x="683" y="10"/>
                  </a:cubicBezTo>
                  <a:cubicBezTo>
                    <a:pt x="683" y="6"/>
                    <a:pt x="686" y="2"/>
                    <a:pt x="691" y="2"/>
                  </a:cubicBezTo>
                  <a:lnTo>
                    <a:pt x="691" y="2"/>
                  </a:lnTo>
                  <a:cubicBezTo>
                    <a:pt x="695" y="2"/>
                    <a:pt x="699" y="6"/>
                    <a:pt x="699" y="10"/>
                  </a:cubicBezTo>
                  <a:cubicBezTo>
                    <a:pt x="699" y="15"/>
                    <a:pt x="695" y="18"/>
                    <a:pt x="691" y="18"/>
                  </a:cubicBezTo>
                  <a:close/>
                  <a:moveTo>
                    <a:pt x="659" y="20"/>
                  </a:moveTo>
                  <a:lnTo>
                    <a:pt x="659" y="20"/>
                  </a:lnTo>
                  <a:cubicBezTo>
                    <a:pt x="654" y="20"/>
                    <a:pt x="651" y="16"/>
                    <a:pt x="651" y="12"/>
                  </a:cubicBezTo>
                  <a:cubicBezTo>
                    <a:pt x="651" y="8"/>
                    <a:pt x="654" y="4"/>
                    <a:pt x="659" y="4"/>
                  </a:cubicBezTo>
                  <a:lnTo>
                    <a:pt x="659" y="4"/>
                  </a:lnTo>
                  <a:cubicBezTo>
                    <a:pt x="663" y="4"/>
                    <a:pt x="667" y="8"/>
                    <a:pt x="667" y="12"/>
                  </a:cubicBezTo>
                  <a:cubicBezTo>
                    <a:pt x="667" y="16"/>
                    <a:pt x="663" y="20"/>
                    <a:pt x="659" y="20"/>
                  </a:cubicBezTo>
                  <a:close/>
                  <a:moveTo>
                    <a:pt x="628" y="24"/>
                  </a:moveTo>
                  <a:lnTo>
                    <a:pt x="628" y="24"/>
                  </a:lnTo>
                  <a:cubicBezTo>
                    <a:pt x="623" y="25"/>
                    <a:pt x="619" y="21"/>
                    <a:pt x="619" y="17"/>
                  </a:cubicBezTo>
                  <a:cubicBezTo>
                    <a:pt x="618" y="13"/>
                    <a:pt x="622" y="9"/>
                    <a:pt x="626" y="8"/>
                  </a:cubicBezTo>
                  <a:lnTo>
                    <a:pt x="626" y="8"/>
                  </a:lnTo>
                  <a:cubicBezTo>
                    <a:pt x="630" y="8"/>
                    <a:pt x="634" y="11"/>
                    <a:pt x="635" y="15"/>
                  </a:cubicBezTo>
                  <a:cubicBezTo>
                    <a:pt x="635" y="20"/>
                    <a:pt x="632" y="24"/>
                    <a:pt x="628" y="24"/>
                  </a:cubicBezTo>
                  <a:close/>
                  <a:moveTo>
                    <a:pt x="596" y="29"/>
                  </a:moveTo>
                  <a:lnTo>
                    <a:pt x="596" y="29"/>
                  </a:lnTo>
                  <a:cubicBezTo>
                    <a:pt x="592" y="29"/>
                    <a:pt x="588" y="26"/>
                    <a:pt x="587" y="22"/>
                  </a:cubicBezTo>
                  <a:cubicBezTo>
                    <a:pt x="587" y="18"/>
                    <a:pt x="590" y="14"/>
                    <a:pt x="594" y="13"/>
                  </a:cubicBezTo>
                  <a:lnTo>
                    <a:pt x="594" y="13"/>
                  </a:lnTo>
                  <a:cubicBezTo>
                    <a:pt x="599" y="13"/>
                    <a:pt x="603" y="16"/>
                    <a:pt x="603" y="20"/>
                  </a:cubicBezTo>
                  <a:cubicBezTo>
                    <a:pt x="604" y="25"/>
                    <a:pt x="600" y="28"/>
                    <a:pt x="596" y="29"/>
                  </a:cubicBezTo>
                  <a:close/>
                  <a:moveTo>
                    <a:pt x="565" y="35"/>
                  </a:moveTo>
                  <a:lnTo>
                    <a:pt x="565" y="35"/>
                  </a:lnTo>
                  <a:cubicBezTo>
                    <a:pt x="561" y="36"/>
                    <a:pt x="557" y="33"/>
                    <a:pt x="556" y="29"/>
                  </a:cubicBezTo>
                  <a:cubicBezTo>
                    <a:pt x="555" y="24"/>
                    <a:pt x="558" y="20"/>
                    <a:pt x="562" y="19"/>
                  </a:cubicBezTo>
                  <a:lnTo>
                    <a:pt x="562" y="19"/>
                  </a:lnTo>
                  <a:cubicBezTo>
                    <a:pt x="567" y="19"/>
                    <a:pt x="571" y="21"/>
                    <a:pt x="572" y="26"/>
                  </a:cubicBezTo>
                  <a:cubicBezTo>
                    <a:pt x="573" y="30"/>
                    <a:pt x="570" y="34"/>
                    <a:pt x="565" y="35"/>
                  </a:cubicBezTo>
                  <a:close/>
                  <a:moveTo>
                    <a:pt x="534" y="43"/>
                  </a:moveTo>
                  <a:lnTo>
                    <a:pt x="534" y="43"/>
                  </a:lnTo>
                  <a:cubicBezTo>
                    <a:pt x="530" y="44"/>
                    <a:pt x="526" y="41"/>
                    <a:pt x="525" y="36"/>
                  </a:cubicBezTo>
                  <a:cubicBezTo>
                    <a:pt x="524" y="32"/>
                    <a:pt x="527" y="28"/>
                    <a:pt x="531" y="27"/>
                  </a:cubicBezTo>
                  <a:lnTo>
                    <a:pt x="531" y="27"/>
                  </a:lnTo>
                  <a:cubicBezTo>
                    <a:pt x="536" y="26"/>
                    <a:pt x="540" y="29"/>
                    <a:pt x="541" y="33"/>
                  </a:cubicBezTo>
                  <a:cubicBezTo>
                    <a:pt x="541" y="38"/>
                    <a:pt x="539" y="42"/>
                    <a:pt x="534" y="43"/>
                  </a:cubicBezTo>
                  <a:close/>
                  <a:moveTo>
                    <a:pt x="504" y="51"/>
                  </a:moveTo>
                  <a:lnTo>
                    <a:pt x="504" y="51"/>
                  </a:lnTo>
                  <a:cubicBezTo>
                    <a:pt x="500" y="53"/>
                    <a:pt x="496" y="50"/>
                    <a:pt x="494" y="46"/>
                  </a:cubicBezTo>
                  <a:cubicBezTo>
                    <a:pt x="493" y="42"/>
                    <a:pt x="495" y="37"/>
                    <a:pt x="500" y="36"/>
                  </a:cubicBezTo>
                  <a:lnTo>
                    <a:pt x="500" y="36"/>
                  </a:lnTo>
                  <a:cubicBezTo>
                    <a:pt x="504" y="35"/>
                    <a:pt x="508" y="37"/>
                    <a:pt x="510" y="41"/>
                  </a:cubicBezTo>
                  <a:cubicBezTo>
                    <a:pt x="511" y="45"/>
                    <a:pt x="509" y="50"/>
                    <a:pt x="504" y="51"/>
                  </a:cubicBezTo>
                  <a:close/>
                  <a:moveTo>
                    <a:pt x="474" y="62"/>
                  </a:moveTo>
                  <a:lnTo>
                    <a:pt x="474" y="62"/>
                  </a:lnTo>
                  <a:cubicBezTo>
                    <a:pt x="470" y="64"/>
                    <a:pt x="466" y="61"/>
                    <a:pt x="464" y="57"/>
                  </a:cubicBezTo>
                  <a:cubicBezTo>
                    <a:pt x="463" y="53"/>
                    <a:pt x="465" y="48"/>
                    <a:pt x="470" y="47"/>
                  </a:cubicBezTo>
                  <a:lnTo>
                    <a:pt x="470" y="47"/>
                  </a:lnTo>
                  <a:cubicBezTo>
                    <a:pt x="474" y="46"/>
                    <a:pt x="478" y="48"/>
                    <a:pt x="480" y="52"/>
                  </a:cubicBezTo>
                  <a:cubicBezTo>
                    <a:pt x="481" y="57"/>
                    <a:pt x="479" y="61"/>
                    <a:pt x="474" y="62"/>
                  </a:cubicBezTo>
                  <a:close/>
                  <a:moveTo>
                    <a:pt x="445" y="73"/>
                  </a:moveTo>
                  <a:lnTo>
                    <a:pt x="445" y="73"/>
                  </a:lnTo>
                  <a:cubicBezTo>
                    <a:pt x="441" y="75"/>
                    <a:pt x="436" y="73"/>
                    <a:pt x="435" y="69"/>
                  </a:cubicBezTo>
                  <a:cubicBezTo>
                    <a:pt x="433" y="65"/>
                    <a:pt x="435" y="61"/>
                    <a:pt x="439" y="59"/>
                  </a:cubicBezTo>
                  <a:lnTo>
                    <a:pt x="439" y="59"/>
                  </a:lnTo>
                  <a:cubicBezTo>
                    <a:pt x="443" y="57"/>
                    <a:pt x="448" y="59"/>
                    <a:pt x="449" y="63"/>
                  </a:cubicBezTo>
                  <a:cubicBezTo>
                    <a:pt x="451" y="67"/>
                    <a:pt x="449" y="72"/>
                    <a:pt x="445" y="73"/>
                  </a:cubicBezTo>
                  <a:close/>
                  <a:moveTo>
                    <a:pt x="416" y="87"/>
                  </a:moveTo>
                  <a:lnTo>
                    <a:pt x="416" y="87"/>
                  </a:lnTo>
                  <a:cubicBezTo>
                    <a:pt x="412" y="89"/>
                    <a:pt x="408" y="87"/>
                    <a:pt x="406" y="83"/>
                  </a:cubicBezTo>
                  <a:cubicBezTo>
                    <a:pt x="404" y="79"/>
                    <a:pt x="406" y="74"/>
                    <a:pt x="410" y="73"/>
                  </a:cubicBezTo>
                  <a:lnTo>
                    <a:pt x="410" y="73"/>
                  </a:lnTo>
                  <a:cubicBezTo>
                    <a:pt x="414" y="71"/>
                    <a:pt x="419" y="73"/>
                    <a:pt x="420" y="77"/>
                  </a:cubicBezTo>
                  <a:cubicBezTo>
                    <a:pt x="422" y="81"/>
                    <a:pt x="420" y="85"/>
                    <a:pt x="416" y="87"/>
                  </a:cubicBezTo>
                  <a:close/>
                  <a:moveTo>
                    <a:pt x="387" y="101"/>
                  </a:moveTo>
                  <a:lnTo>
                    <a:pt x="387" y="101"/>
                  </a:lnTo>
                  <a:cubicBezTo>
                    <a:pt x="383" y="103"/>
                    <a:pt x="379" y="101"/>
                    <a:pt x="377" y="97"/>
                  </a:cubicBezTo>
                  <a:cubicBezTo>
                    <a:pt x="375" y="93"/>
                    <a:pt x="377" y="88"/>
                    <a:pt x="381" y="86"/>
                  </a:cubicBezTo>
                  <a:lnTo>
                    <a:pt x="381" y="86"/>
                  </a:lnTo>
                  <a:cubicBezTo>
                    <a:pt x="385" y="85"/>
                    <a:pt x="390" y="86"/>
                    <a:pt x="392" y="90"/>
                  </a:cubicBezTo>
                  <a:cubicBezTo>
                    <a:pt x="393" y="94"/>
                    <a:pt x="391" y="99"/>
                    <a:pt x="387" y="101"/>
                  </a:cubicBezTo>
                  <a:close/>
                  <a:moveTo>
                    <a:pt x="361" y="117"/>
                  </a:moveTo>
                  <a:lnTo>
                    <a:pt x="361" y="117"/>
                  </a:lnTo>
                  <a:cubicBezTo>
                    <a:pt x="357" y="119"/>
                    <a:pt x="352" y="118"/>
                    <a:pt x="350" y="114"/>
                  </a:cubicBezTo>
                  <a:cubicBezTo>
                    <a:pt x="348" y="110"/>
                    <a:pt x="349" y="105"/>
                    <a:pt x="353" y="103"/>
                  </a:cubicBezTo>
                  <a:lnTo>
                    <a:pt x="353" y="103"/>
                  </a:lnTo>
                  <a:cubicBezTo>
                    <a:pt x="357" y="101"/>
                    <a:pt x="362" y="102"/>
                    <a:pt x="364" y="106"/>
                  </a:cubicBezTo>
                  <a:cubicBezTo>
                    <a:pt x="366" y="110"/>
                    <a:pt x="365" y="115"/>
                    <a:pt x="361" y="117"/>
                  </a:cubicBezTo>
                  <a:close/>
                  <a:moveTo>
                    <a:pt x="333" y="134"/>
                  </a:moveTo>
                  <a:lnTo>
                    <a:pt x="333" y="134"/>
                  </a:lnTo>
                  <a:cubicBezTo>
                    <a:pt x="330" y="136"/>
                    <a:pt x="325" y="135"/>
                    <a:pt x="323" y="131"/>
                  </a:cubicBezTo>
                  <a:cubicBezTo>
                    <a:pt x="320" y="127"/>
                    <a:pt x="322" y="122"/>
                    <a:pt x="326" y="120"/>
                  </a:cubicBezTo>
                  <a:lnTo>
                    <a:pt x="326" y="120"/>
                  </a:lnTo>
                  <a:cubicBezTo>
                    <a:pt x="329" y="118"/>
                    <a:pt x="334" y="119"/>
                    <a:pt x="336" y="123"/>
                  </a:cubicBezTo>
                  <a:cubicBezTo>
                    <a:pt x="339" y="127"/>
                    <a:pt x="337" y="132"/>
                    <a:pt x="333" y="134"/>
                  </a:cubicBezTo>
                  <a:close/>
                  <a:moveTo>
                    <a:pt x="309" y="153"/>
                  </a:moveTo>
                  <a:lnTo>
                    <a:pt x="309" y="153"/>
                  </a:lnTo>
                  <a:cubicBezTo>
                    <a:pt x="305" y="155"/>
                    <a:pt x="300" y="155"/>
                    <a:pt x="298" y="151"/>
                  </a:cubicBezTo>
                  <a:cubicBezTo>
                    <a:pt x="295" y="147"/>
                    <a:pt x="296" y="142"/>
                    <a:pt x="300" y="140"/>
                  </a:cubicBezTo>
                  <a:lnTo>
                    <a:pt x="300" y="140"/>
                  </a:lnTo>
                  <a:cubicBezTo>
                    <a:pt x="303" y="137"/>
                    <a:pt x="308" y="138"/>
                    <a:pt x="311" y="142"/>
                  </a:cubicBezTo>
                  <a:cubicBezTo>
                    <a:pt x="313" y="145"/>
                    <a:pt x="312" y="150"/>
                    <a:pt x="309" y="153"/>
                  </a:cubicBezTo>
                  <a:close/>
                  <a:moveTo>
                    <a:pt x="284" y="173"/>
                  </a:moveTo>
                  <a:lnTo>
                    <a:pt x="284" y="173"/>
                  </a:lnTo>
                  <a:cubicBezTo>
                    <a:pt x="280" y="176"/>
                    <a:pt x="275" y="175"/>
                    <a:pt x="273" y="171"/>
                  </a:cubicBezTo>
                  <a:cubicBezTo>
                    <a:pt x="270" y="168"/>
                    <a:pt x="271" y="163"/>
                    <a:pt x="275" y="160"/>
                  </a:cubicBezTo>
                  <a:lnTo>
                    <a:pt x="275" y="160"/>
                  </a:lnTo>
                  <a:cubicBezTo>
                    <a:pt x="278" y="158"/>
                    <a:pt x="283" y="158"/>
                    <a:pt x="286" y="162"/>
                  </a:cubicBezTo>
                  <a:cubicBezTo>
                    <a:pt x="288" y="166"/>
                    <a:pt x="288" y="171"/>
                    <a:pt x="284" y="173"/>
                  </a:cubicBezTo>
                  <a:close/>
                  <a:moveTo>
                    <a:pt x="259" y="193"/>
                  </a:moveTo>
                  <a:lnTo>
                    <a:pt x="259" y="193"/>
                  </a:lnTo>
                  <a:cubicBezTo>
                    <a:pt x="256" y="196"/>
                    <a:pt x="251" y="195"/>
                    <a:pt x="248" y="192"/>
                  </a:cubicBezTo>
                  <a:cubicBezTo>
                    <a:pt x="246" y="188"/>
                    <a:pt x="246" y="183"/>
                    <a:pt x="250" y="180"/>
                  </a:cubicBezTo>
                  <a:lnTo>
                    <a:pt x="250" y="180"/>
                  </a:lnTo>
                  <a:cubicBezTo>
                    <a:pt x="254" y="178"/>
                    <a:pt x="259" y="179"/>
                    <a:pt x="261" y="182"/>
                  </a:cubicBezTo>
                  <a:cubicBezTo>
                    <a:pt x="264" y="186"/>
                    <a:pt x="263" y="191"/>
                    <a:pt x="259" y="193"/>
                  </a:cubicBezTo>
                  <a:close/>
                  <a:moveTo>
                    <a:pt x="235" y="214"/>
                  </a:moveTo>
                  <a:lnTo>
                    <a:pt x="235" y="214"/>
                  </a:lnTo>
                  <a:cubicBezTo>
                    <a:pt x="231" y="216"/>
                    <a:pt x="226" y="215"/>
                    <a:pt x="223" y="212"/>
                  </a:cubicBezTo>
                  <a:cubicBezTo>
                    <a:pt x="221" y="208"/>
                    <a:pt x="222" y="203"/>
                    <a:pt x="225" y="201"/>
                  </a:cubicBezTo>
                  <a:lnTo>
                    <a:pt x="225" y="201"/>
                  </a:lnTo>
                  <a:cubicBezTo>
                    <a:pt x="229" y="198"/>
                    <a:pt x="234" y="199"/>
                    <a:pt x="236" y="203"/>
                  </a:cubicBezTo>
                  <a:cubicBezTo>
                    <a:pt x="239" y="206"/>
                    <a:pt x="238" y="211"/>
                    <a:pt x="235" y="214"/>
                  </a:cubicBezTo>
                  <a:close/>
                  <a:moveTo>
                    <a:pt x="213" y="235"/>
                  </a:moveTo>
                  <a:lnTo>
                    <a:pt x="213" y="235"/>
                  </a:lnTo>
                  <a:cubicBezTo>
                    <a:pt x="210" y="239"/>
                    <a:pt x="205" y="239"/>
                    <a:pt x="202" y="235"/>
                  </a:cubicBezTo>
                  <a:cubicBezTo>
                    <a:pt x="199" y="232"/>
                    <a:pt x="199" y="227"/>
                    <a:pt x="202" y="224"/>
                  </a:cubicBezTo>
                  <a:lnTo>
                    <a:pt x="202" y="224"/>
                  </a:lnTo>
                  <a:cubicBezTo>
                    <a:pt x="205" y="221"/>
                    <a:pt x="210" y="221"/>
                    <a:pt x="213" y="224"/>
                  </a:cubicBezTo>
                  <a:cubicBezTo>
                    <a:pt x="216" y="227"/>
                    <a:pt x="216" y="232"/>
                    <a:pt x="213" y="235"/>
                  </a:cubicBezTo>
                  <a:close/>
                  <a:moveTo>
                    <a:pt x="193" y="260"/>
                  </a:moveTo>
                  <a:lnTo>
                    <a:pt x="193" y="260"/>
                  </a:lnTo>
                  <a:cubicBezTo>
                    <a:pt x="190" y="263"/>
                    <a:pt x="185" y="263"/>
                    <a:pt x="181" y="260"/>
                  </a:cubicBezTo>
                  <a:cubicBezTo>
                    <a:pt x="178" y="257"/>
                    <a:pt x="178" y="252"/>
                    <a:pt x="181" y="249"/>
                  </a:cubicBezTo>
                  <a:lnTo>
                    <a:pt x="181" y="249"/>
                  </a:lnTo>
                  <a:cubicBezTo>
                    <a:pt x="185" y="246"/>
                    <a:pt x="190" y="246"/>
                    <a:pt x="193" y="249"/>
                  </a:cubicBezTo>
                  <a:cubicBezTo>
                    <a:pt x="196" y="252"/>
                    <a:pt x="196" y="257"/>
                    <a:pt x="193" y="260"/>
                  </a:cubicBezTo>
                  <a:close/>
                  <a:moveTo>
                    <a:pt x="172" y="285"/>
                  </a:moveTo>
                  <a:lnTo>
                    <a:pt x="172" y="285"/>
                  </a:lnTo>
                  <a:cubicBezTo>
                    <a:pt x="169" y="288"/>
                    <a:pt x="164" y="288"/>
                    <a:pt x="161" y="285"/>
                  </a:cubicBezTo>
                  <a:cubicBezTo>
                    <a:pt x="158" y="282"/>
                    <a:pt x="158" y="277"/>
                    <a:pt x="161" y="274"/>
                  </a:cubicBezTo>
                  <a:lnTo>
                    <a:pt x="161" y="274"/>
                  </a:lnTo>
                  <a:cubicBezTo>
                    <a:pt x="164" y="270"/>
                    <a:pt x="169" y="270"/>
                    <a:pt x="172" y="274"/>
                  </a:cubicBezTo>
                  <a:cubicBezTo>
                    <a:pt x="176" y="277"/>
                    <a:pt x="176" y="282"/>
                    <a:pt x="172" y="285"/>
                  </a:cubicBezTo>
                  <a:close/>
                  <a:moveTo>
                    <a:pt x="152" y="310"/>
                  </a:moveTo>
                  <a:lnTo>
                    <a:pt x="152" y="310"/>
                  </a:lnTo>
                  <a:cubicBezTo>
                    <a:pt x="149" y="313"/>
                    <a:pt x="144" y="313"/>
                    <a:pt x="141" y="310"/>
                  </a:cubicBezTo>
                  <a:cubicBezTo>
                    <a:pt x="138" y="307"/>
                    <a:pt x="138" y="301"/>
                    <a:pt x="141" y="298"/>
                  </a:cubicBezTo>
                  <a:lnTo>
                    <a:pt x="141" y="298"/>
                  </a:lnTo>
                  <a:cubicBezTo>
                    <a:pt x="144" y="295"/>
                    <a:pt x="149" y="295"/>
                    <a:pt x="152" y="298"/>
                  </a:cubicBezTo>
                  <a:cubicBezTo>
                    <a:pt x="155" y="301"/>
                    <a:pt x="155" y="307"/>
                    <a:pt x="152" y="310"/>
                  </a:cubicBezTo>
                  <a:close/>
                  <a:moveTo>
                    <a:pt x="133" y="334"/>
                  </a:moveTo>
                  <a:lnTo>
                    <a:pt x="133" y="334"/>
                  </a:lnTo>
                  <a:cubicBezTo>
                    <a:pt x="131" y="338"/>
                    <a:pt x="126" y="338"/>
                    <a:pt x="122" y="336"/>
                  </a:cubicBezTo>
                  <a:cubicBezTo>
                    <a:pt x="119" y="333"/>
                    <a:pt x="118" y="328"/>
                    <a:pt x="121" y="324"/>
                  </a:cubicBezTo>
                  <a:lnTo>
                    <a:pt x="121" y="324"/>
                  </a:lnTo>
                  <a:cubicBezTo>
                    <a:pt x="123" y="321"/>
                    <a:pt x="128" y="320"/>
                    <a:pt x="132" y="323"/>
                  </a:cubicBezTo>
                  <a:cubicBezTo>
                    <a:pt x="135" y="326"/>
                    <a:pt x="136" y="331"/>
                    <a:pt x="133" y="334"/>
                  </a:cubicBezTo>
                  <a:close/>
                  <a:moveTo>
                    <a:pt x="117" y="362"/>
                  </a:moveTo>
                  <a:lnTo>
                    <a:pt x="117" y="362"/>
                  </a:lnTo>
                  <a:cubicBezTo>
                    <a:pt x="114" y="365"/>
                    <a:pt x="109" y="366"/>
                    <a:pt x="105" y="363"/>
                  </a:cubicBezTo>
                  <a:cubicBezTo>
                    <a:pt x="102" y="360"/>
                    <a:pt x="101" y="355"/>
                    <a:pt x="104" y="352"/>
                  </a:cubicBezTo>
                  <a:lnTo>
                    <a:pt x="104" y="352"/>
                  </a:lnTo>
                  <a:cubicBezTo>
                    <a:pt x="107" y="348"/>
                    <a:pt x="112" y="348"/>
                    <a:pt x="115" y="350"/>
                  </a:cubicBezTo>
                  <a:cubicBezTo>
                    <a:pt x="119" y="353"/>
                    <a:pt x="119" y="358"/>
                    <a:pt x="117" y="362"/>
                  </a:cubicBezTo>
                  <a:close/>
                  <a:moveTo>
                    <a:pt x="101" y="388"/>
                  </a:moveTo>
                  <a:lnTo>
                    <a:pt x="101" y="388"/>
                  </a:lnTo>
                  <a:cubicBezTo>
                    <a:pt x="98" y="392"/>
                    <a:pt x="94" y="393"/>
                    <a:pt x="90" y="391"/>
                  </a:cubicBezTo>
                  <a:cubicBezTo>
                    <a:pt x="86" y="389"/>
                    <a:pt x="85" y="384"/>
                    <a:pt x="87" y="380"/>
                  </a:cubicBezTo>
                  <a:lnTo>
                    <a:pt x="87" y="380"/>
                  </a:lnTo>
                  <a:cubicBezTo>
                    <a:pt x="89" y="376"/>
                    <a:pt x="94" y="375"/>
                    <a:pt x="98" y="377"/>
                  </a:cubicBezTo>
                  <a:cubicBezTo>
                    <a:pt x="102" y="379"/>
                    <a:pt x="103" y="384"/>
                    <a:pt x="101" y="388"/>
                  </a:cubicBezTo>
                  <a:close/>
                  <a:moveTo>
                    <a:pt x="87" y="417"/>
                  </a:moveTo>
                  <a:lnTo>
                    <a:pt x="87" y="417"/>
                  </a:lnTo>
                  <a:cubicBezTo>
                    <a:pt x="85" y="421"/>
                    <a:pt x="80" y="422"/>
                    <a:pt x="76" y="420"/>
                  </a:cubicBezTo>
                  <a:cubicBezTo>
                    <a:pt x="72" y="418"/>
                    <a:pt x="71" y="413"/>
                    <a:pt x="73" y="409"/>
                  </a:cubicBezTo>
                  <a:lnTo>
                    <a:pt x="73" y="409"/>
                  </a:lnTo>
                  <a:cubicBezTo>
                    <a:pt x="75" y="405"/>
                    <a:pt x="80" y="404"/>
                    <a:pt x="84" y="406"/>
                  </a:cubicBezTo>
                  <a:cubicBezTo>
                    <a:pt x="88" y="408"/>
                    <a:pt x="89" y="413"/>
                    <a:pt x="87" y="417"/>
                  </a:cubicBezTo>
                  <a:close/>
                  <a:moveTo>
                    <a:pt x="73" y="446"/>
                  </a:moveTo>
                  <a:lnTo>
                    <a:pt x="73" y="446"/>
                  </a:lnTo>
                  <a:cubicBezTo>
                    <a:pt x="71" y="450"/>
                    <a:pt x="66" y="451"/>
                    <a:pt x="62" y="449"/>
                  </a:cubicBezTo>
                  <a:cubicBezTo>
                    <a:pt x="58" y="447"/>
                    <a:pt x="57" y="442"/>
                    <a:pt x="59" y="438"/>
                  </a:cubicBezTo>
                  <a:lnTo>
                    <a:pt x="59" y="438"/>
                  </a:lnTo>
                  <a:cubicBezTo>
                    <a:pt x="61" y="434"/>
                    <a:pt x="66" y="433"/>
                    <a:pt x="70" y="435"/>
                  </a:cubicBezTo>
                  <a:cubicBezTo>
                    <a:pt x="74" y="437"/>
                    <a:pt x="75" y="442"/>
                    <a:pt x="73" y="446"/>
                  </a:cubicBezTo>
                  <a:close/>
                  <a:moveTo>
                    <a:pt x="62" y="475"/>
                  </a:moveTo>
                  <a:lnTo>
                    <a:pt x="62" y="475"/>
                  </a:lnTo>
                  <a:cubicBezTo>
                    <a:pt x="61" y="479"/>
                    <a:pt x="56" y="481"/>
                    <a:pt x="52" y="479"/>
                  </a:cubicBezTo>
                  <a:cubicBezTo>
                    <a:pt x="48" y="478"/>
                    <a:pt x="46" y="473"/>
                    <a:pt x="47" y="469"/>
                  </a:cubicBezTo>
                  <a:lnTo>
                    <a:pt x="47" y="469"/>
                  </a:lnTo>
                  <a:cubicBezTo>
                    <a:pt x="49" y="465"/>
                    <a:pt x="54" y="463"/>
                    <a:pt x="58" y="464"/>
                  </a:cubicBezTo>
                  <a:cubicBezTo>
                    <a:pt x="62" y="466"/>
                    <a:pt x="64" y="471"/>
                    <a:pt x="62" y="475"/>
                  </a:cubicBezTo>
                  <a:close/>
                  <a:moveTo>
                    <a:pt x="51" y="505"/>
                  </a:moveTo>
                  <a:lnTo>
                    <a:pt x="51" y="505"/>
                  </a:lnTo>
                  <a:cubicBezTo>
                    <a:pt x="49" y="509"/>
                    <a:pt x="45" y="511"/>
                    <a:pt x="41" y="509"/>
                  </a:cubicBezTo>
                  <a:cubicBezTo>
                    <a:pt x="37" y="508"/>
                    <a:pt x="35" y="503"/>
                    <a:pt x="36" y="499"/>
                  </a:cubicBezTo>
                  <a:lnTo>
                    <a:pt x="36" y="499"/>
                  </a:lnTo>
                  <a:cubicBezTo>
                    <a:pt x="38" y="495"/>
                    <a:pt x="43" y="493"/>
                    <a:pt x="47" y="494"/>
                  </a:cubicBezTo>
                  <a:cubicBezTo>
                    <a:pt x="51" y="496"/>
                    <a:pt x="53" y="501"/>
                    <a:pt x="51" y="505"/>
                  </a:cubicBezTo>
                  <a:close/>
                  <a:moveTo>
                    <a:pt x="43" y="535"/>
                  </a:moveTo>
                  <a:lnTo>
                    <a:pt x="43" y="535"/>
                  </a:lnTo>
                  <a:cubicBezTo>
                    <a:pt x="42" y="539"/>
                    <a:pt x="37" y="541"/>
                    <a:pt x="33" y="540"/>
                  </a:cubicBezTo>
                  <a:cubicBezTo>
                    <a:pt x="29" y="539"/>
                    <a:pt x="26" y="535"/>
                    <a:pt x="27" y="531"/>
                  </a:cubicBezTo>
                  <a:lnTo>
                    <a:pt x="27" y="531"/>
                  </a:lnTo>
                  <a:cubicBezTo>
                    <a:pt x="28" y="526"/>
                    <a:pt x="33" y="524"/>
                    <a:pt x="37" y="525"/>
                  </a:cubicBezTo>
                  <a:cubicBezTo>
                    <a:pt x="41" y="526"/>
                    <a:pt x="44" y="530"/>
                    <a:pt x="43" y="535"/>
                  </a:cubicBezTo>
                  <a:close/>
                  <a:moveTo>
                    <a:pt x="35" y="566"/>
                  </a:moveTo>
                  <a:lnTo>
                    <a:pt x="35" y="566"/>
                  </a:lnTo>
                  <a:cubicBezTo>
                    <a:pt x="34" y="570"/>
                    <a:pt x="30" y="573"/>
                    <a:pt x="25" y="571"/>
                  </a:cubicBezTo>
                  <a:cubicBezTo>
                    <a:pt x="21" y="570"/>
                    <a:pt x="18" y="566"/>
                    <a:pt x="20" y="562"/>
                  </a:cubicBezTo>
                  <a:lnTo>
                    <a:pt x="20" y="562"/>
                  </a:lnTo>
                  <a:cubicBezTo>
                    <a:pt x="21" y="557"/>
                    <a:pt x="25" y="555"/>
                    <a:pt x="29" y="556"/>
                  </a:cubicBezTo>
                  <a:cubicBezTo>
                    <a:pt x="34" y="557"/>
                    <a:pt x="36" y="561"/>
                    <a:pt x="35" y="566"/>
                  </a:cubicBezTo>
                  <a:close/>
                  <a:moveTo>
                    <a:pt x="29" y="597"/>
                  </a:moveTo>
                  <a:lnTo>
                    <a:pt x="29" y="597"/>
                  </a:lnTo>
                  <a:cubicBezTo>
                    <a:pt x="28" y="601"/>
                    <a:pt x="23" y="604"/>
                    <a:pt x="19" y="603"/>
                  </a:cubicBezTo>
                  <a:cubicBezTo>
                    <a:pt x="15" y="602"/>
                    <a:pt x="12" y="597"/>
                    <a:pt x="13" y="593"/>
                  </a:cubicBezTo>
                  <a:lnTo>
                    <a:pt x="13" y="593"/>
                  </a:lnTo>
                  <a:cubicBezTo>
                    <a:pt x="14" y="589"/>
                    <a:pt x="19" y="586"/>
                    <a:pt x="23" y="587"/>
                  </a:cubicBezTo>
                  <a:cubicBezTo>
                    <a:pt x="27" y="588"/>
                    <a:pt x="30" y="593"/>
                    <a:pt x="29" y="597"/>
                  </a:cubicBezTo>
                  <a:close/>
                  <a:moveTo>
                    <a:pt x="24" y="629"/>
                  </a:moveTo>
                  <a:lnTo>
                    <a:pt x="24" y="629"/>
                  </a:lnTo>
                  <a:cubicBezTo>
                    <a:pt x="23" y="633"/>
                    <a:pt x="18" y="635"/>
                    <a:pt x="14" y="634"/>
                  </a:cubicBezTo>
                  <a:cubicBezTo>
                    <a:pt x="10" y="633"/>
                    <a:pt x="7" y="629"/>
                    <a:pt x="8" y="625"/>
                  </a:cubicBezTo>
                  <a:lnTo>
                    <a:pt x="8" y="625"/>
                  </a:lnTo>
                  <a:cubicBezTo>
                    <a:pt x="9" y="620"/>
                    <a:pt x="14" y="618"/>
                    <a:pt x="18" y="619"/>
                  </a:cubicBezTo>
                  <a:cubicBezTo>
                    <a:pt x="22" y="620"/>
                    <a:pt x="25" y="624"/>
                    <a:pt x="24" y="629"/>
                  </a:cubicBezTo>
                  <a:close/>
                  <a:moveTo>
                    <a:pt x="20" y="659"/>
                  </a:moveTo>
                  <a:lnTo>
                    <a:pt x="20" y="659"/>
                  </a:lnTo>
                  <a:cubicBezTo>
                    <a:pt x="19" y="664"/>
                    <a:pt x="15" y="667"/>
                    <a:pt x="11" y="666"/>
                  </a:cubicBezTo>
                  <a:cubicBezTo>
                    <a:pt x="7" y="666"/>
                    <a:pt x="4" y="662"/>
                    <a:pt x="4" y="657"/>
                  </a:cubicBezTo>
                  <a:lnTo>
                    <a:pt x="4" y="657"/>
                  </a:lnTo>
                  <a:cubicBezTo>
                    <a:pt x="5" y="653"/>
                    <a:pt x="9" y="650"/>
                    <a:pt x="13" y="650"/>
                  </a:cubicBezTo>
                  <a:cubicBezTo>
                    <a:pt x="17" y="651"/>
                    <a:pt x="21" y="655"/>
                    <a:pt x="20" y="659"/>
                  </a:cubicBezTo>
                  <a:close/>
                  <a:moveTo>
                    <a:pt x="18" y="691"/>
                  </a:moveTo>
                  <a:lnTo>
                    <a:pt x="18" y="691"/>
                  </a:lnTo>
                  <a:cubicBezTo>
                    <a:pt x="18" y="696"/>
                    <a:pt x="14" y="699"/>
                    <a:pt x="9" y="698"/>
                  </a:cubicBezTo>
                  <a:cubicBezTo>
                    <a:pt x="5" y="698"/>
                    <a:pt x="2" y="694"/>
                    <a:pt x="2" y="689"/>
                  </a:cubicBezTo>
                  <a:lnTo>
                    <a:pt x="2" y="689"/>
                  </a:lnTo>
                  <a:cubicBezTo>
                    <a:pt x="3" y="685"/>
                    <a:pt x="7" y="682"/>
                    <a:pt x="11" y="682"/>
                  </a:cubicBezTo>
                  <a:cubicBezTo>
                    <a:pt x="16" y="683"/>
                    <a:pt x="19" y="687"/>
                    <a:pt x="18" y="691"/>
                  </a:cubicBezTo>
                  <a:close/>
                  <a:moveTo>
                    <a:pt x="16" y="723"/>
                  </a:moveTo>
                  <a:lnTo>
                    <a:pt x="16" y="723"/>
                  </a:lnTo>
                  <a:cubicBezTo>
                    <a:pt x="16" y="728"/>
                    <a:pt x="12" y="731"/>
                    <a:pt x="8" y="730"/>
                  </a:cubicBezTo>
                  <a:cubicBezTo>
                    <a:pt x="3" y="730"/>
                    <a:pt x="0" y="726"/>
                    <a:pt x="1" y="721"/>
                  </a:cubicBezTo>
                  <a:lnTo>
                    <a:pt x="1" y="721"/>
                  </a:lnTo>
                  <a:cubicBezTo>
                    <a:pt x="1" y="717"/>
                    <a:pt x="5" y="714"/>
                    <a:pt x="10" y="714"/>
                  </a:cubicBezTo>
                  <a:cubicBezTo>
                    <a:pt x="14" y="715"/>
                    <a:pt x="17" y="719"/>
                    <a:pt x="16" y="723"/>
                  </a:cubicBezTo>
                  <a:close/>
                  <a:moveTo>
                    <a:pt x="16" y="754"/>
                  </a:moveTo>
                  <a:lnTo>
                    <a:pt x="16" y="754"/>
                  </a:lnTo>
                  <a:cubicBezTo>
                    <a:pt x="16" y="759"/>
                    <a:pt x="13" y="762"/>
                    <a:pt x="8" y="762"/>
                  </a:cubicBezTo>
                  <a:cubicBezTo>
                    <a:pt x="4" y="762"/>
                    <a:pt x="0" y="759"/>
                    <a:pt x="0" y="754"/>
                  </a:cubicBezTo>
                  <a:lnTo>
                    <a:pt x="0" y="754"/>
                  </a:lnTo>
                  <a:cubicBezTo>
                    <a:pt x="0" y="750"/>
                    <a:pt x="4" y="746"/>
                    <a:pt x="8" y="746"/>
                  </a:cubicBezTo>
                  <a:cubicBezTo>
                    <a:pt x="13" y="746"/>
                    <a:pt x="16" y="750"/>
                    <a:pt x="16" y="754"/>
                  </a:cubicBezTo>
                  <a:close/>
                  <a:moveTo>
                    <a:pt x="16" y="786"/>
                  </a:moveTo>
                  <a:lnTo>
                    <a:pt x="16" y="786"/>
                  </a:lnTo>
                  <a:cubicBezTo>
                    <a:pt x="16" y="791"/>
                    <a:pt x="13" y="794"/>
                    <a:pt x="8" y="794"/>
                  </a:cubicBezTo>
                  <a:cubicBezTo>
                    <a:pt x="4" y="794"/>
                    <a:pt x="0" y="791"/>
                    <a:pt x="0" y="786"/>
                  </a:cubicBezTo>
                  <a:lnTo>
                    <a:pt x="0" y="786"/>
                  </a:lnTo>
                  <a:cubicBezTo>
                    <a:pt x="0" y="782"/>
                    <a:pt x="4" y="778"/>
                    <a:pt x="8" y="778"/>
                  </a:cubicBezTo>
                  <a:cubicBezTo>
                    <a:pt x="13" y="778"/>
                    <a:pt x="16" y="782"/>
                    <a:pt x="16" y="786"/>
                  </a:cubicBezTo>
                  <a:close/>
                  <a:moveTo>
                    <a:pt x="16" y="818"/>
                  </a:moveTo>
                  <a:lnTo>
                    <a:pt x="16" y="818"/>
                  </a:lnTo>
                  <a:cubicBezTo>
                    <a:pt x="16" y="823"/>
                    <a:pt x="13" y="826"/>
                    <a:pt x="8" y="826"/>
                  </a:cubicBezTo>
                  <a:cubicBezTo>
                    <a:pt x="4" y="826"/>
                    <a:pt x="0" y="823"/>
                    <a:pt x="0" y="818"/>
                  </a:cubicBezTo>
                  <a:lnTo>
                    <a:pt x="0" y="818"/>
                  </a:lnTo>
                  <a:cubicBezTo>
                    <a:pt x="0" y="814"/>
                    <a:pt x="4" y="810"/>
                    <a:pt x="8" y="810"/>
                  </a:cubicBezTo>
                  <a:cubicBezTo>
                    <a:pt x="13" y="810"/>
                    <a:pt x="16" y="814"/>
                    <a:pt x="16" y="818"/>
                  </a:cubicBezTo>
                  <a:close/>
                  <a:moveTo>
                    <a:pt x="16" y="850"/>
                  </a:moveTo>
                  <a:lnTo>
                    <a:pt x="16" y="850"/>
                  </a:lnTo>
                  <a:cubicBezTo>
                    <a:pt x="16" y="855"/>
                    <a:pt x="13" y="858"/>
                    <a:pt x="8" y="858"/>
                  </a:cubicBezTo>
                  <a:cubicBezTo>
                    <a:pt x="4" y="858"/>
                    <a:pt x="0" y="855"/>
                    <a:pt x="0" y="850"/>
                  </a:cubicBezTo>
                  <a:lnTo>
                    <a:pt x="0" y="850"/>
                  </a:lnTo>
                  <a:cubicBezTo>
                    <a:pt x="0" y="846"/>
                    <a:pt x="4" y="842"/>
                    <a:pt x="8" y="842"/>
                  </a:cubicBezTo>
                  <a:cubicBezTo>
                    <a:pt x="13" y="842"/>
                    <a:pt x="16" y="846"/>
                    <a:pt x="16" y="850"/>
                  </a:cubicBezTo>
                  <a:close/>
                  <a:moveTo>
                    <a:pt x="16" y="882"/>
                  </a:moveTo>
                  <a:lnTo>
                    <a:pt x="16" y="882"/>
                  </a:lnTo>
                  <a:cubicBezTo>
                    <a:pt x="16" y="887"/>
                    <a:pt x="13" y="890"/>
                    <a:pt x="8" y="890"/>
                  </a:cubicBezTo>
                  <a:cubicBezTo>
                    <a:pt x="4" y="890"/>
                    <a:pt x="0" y="887"/>
                    <a:pt x="0" y="882"/>
                  </a:cubicBezTo>
                  <a:lnTo>
                    <a:pt x="0" y="882"/>
                  </a:lnTo>
                  <a:cubicBezTo>
                    <a:pt x="0" y="878"/>
                    <a:pt x="4" y="874"/>
                    <a:pt x="8" y="874"/>
                  </a:cubicBezTo>
                  <a:cubicBezTo>
                    <a:pt x="13" y="874"/>
                    <a:pt x="16" y="878"/>
                    <a:pt x="16" y="882"/>
                  </a:cubicBezTo>
                  <a:close/>
                  <a:moveTo>
                    <a:pt x="16" y="914"/>
                  </a:moveTo>
                  <a:lnTo>
                    <a:pt x="16" y="914"/>
                  </a:lnTo>
                  <a:cubicBezTo>
                    <a:pt x="16" y="919"/>
                    <a:pt x="13" y="922"/>
                    <a:pt x="8" y="922"/>
                  </a:cubicBezTo>
                  <a:cubicBezTo>
                    <a:pt x="4" y="922"/>
                    <a:pt x="0" y="919"/>
                    <a:pt x="0" y="914"/>
                  </a:cubicBezTo>
                  <a:lnTo>
                    <a:pt x="0" y="914"/>
                  </a:lnTo>
                  <a:cubicBezTo>
                    <a:pt x="0" y="910"/>
                    <a:pt x="4" y="906"/>
                    <a:pt x="8" y="906"/>
                  </a:cubicBezTo>
                  <a:cubicBezTo>
                    <a:pt x="13" y="906"/>
                    <a:pt x="16" y="910"/>
                    <a:pt x="16" y="914"/>
                  </a:cubicBezTo>
                  <a:close/>
                  <a:moveTo>
                    <a:pt x="16" y="946"/>
                  </a:moveTo>
                  <a:lnTo>
                    <a:pt x="16" y="946"/>
                  </a:lnTo>
                  <a:cubicBezTo>
                    <a:pt x="16" y="951"/>
                    <a:pt x="13" y="954"/>
                    <a:pt x="8" y="954"/>
                  </a:cubicBezTo>
                  <a:cubicBezTo>
                    <a:pt x="4" y="954"/>
                    <a:pt x="0" y="951"/>
                    <a:pt x="0" y="946"/>
                  </a:cubicBezTo>
                  <a:lnTo>
                    <a:pt x="0" y="946"/>
                  </a:lnTo>
                  <a:cubicBezTo>
                    <a:pt x="0" y="942"/>
                    <a:pt x="4" y="938"/>
                    <a:pt x="8" y="938"/>
                  </a:cubicBezTo>
                  <a:cubicBezTo>
                    <a:pt x="13" y="938"/>
                    <a:pt x="16" y="942"/>
                    <a:pt x="16" y="946"/>
                  </a:cubicBezTo>
                  <a:close/>
                  <a:moveTo>
                    <a:pt x="16" y="978"/>
                  </a:moveTo>
                  <a:lnTo>
                    <a:pt x="16" y="978"/>
                  </a:lnTo>
                  <a:cubicBezTo>
                    <a:pt x="16" y="983"/>
                    <a:pt x="13" y="986"/>
                    <a:pt x="8" y="986"/>
                  </a:cubicBezTo>
                  <a:cubicBezTo>
                    <a:pt x="4" y="986"/>
                    <a:pt x="0" y="983"/>
                    <a:pt x="0" y="978"/>
                  </a:cubicBezTo>
                  <a:lnTo>
                    <a:pt x="0" y="978"/>
                  </a:lnTo>
                  <a:cubicBezTo>
                    <a:pt x="0" y="974"/>
                    <a:pt x="4" y="970"/>
                    <a:pt x="8" y="970"/>
                  </a:cubicBezTo>
                  <a:cubicBezTo>
                    <a:pt x="13" y="970"/>
                    <a:pt x="16" y="974"/>
                    <a:pt x="16" y="978"/>
                  </a:cubicBezTo>
                  <a:close/>
                  <a:moveTo>
                    <a:pt x="16" y="1010"/>
                  </a:moveTo>
                  <a:lnTo>
                    <a:pt x="16" y="1010"/>
                  </a:lnTo>
                  <a:cubicBezTo>
                    <a:pt x="16" y="1015"/>
                    <a:pt x="13" y="1018"/>
                    <a:pt x="8" y="1018"/>
                  </a:cubicBezTo>
                  <a:cubicBezTo>
                    <a:pt x="4" y="1018"/>
                    <a:pt x="0" y="1015"/>
                    <a:pt x="0" y="1010"/>
                  </a:cubicBezTo>
                  <a:lnTo>
                    <a:pt x="0" y="1010"/>
                  </a:lnTo>
                  <a:cubicBezTo>
                    <a:pt x="0" y="1006"/>
                    <a:pt x="4" y="1002"/>
                    <a:pt x="8" y="1002"/>
                  </a:cubicBezTo>
                  <a:cubicBezTo>
                    <a:pt x="13" y="1002"/>
                    <a:pt x="16" y="1006"/>
                    <a:pt x="16" y="1010"/>
                  </a:cubicBezTo>
                  <a:close/>
                  <a:moveTo>
                    <a:pt x="16" y="1042"/>
                  </a:moveTo>
                  <a:lnTo>
                    <a:pt x="16" y="1042"/>
                  </a:lnTo>
                  <a:cubicBezTo>
                    <a:pt x="16" y="1047"/>
                    <a:pt x="13" y="1050"/>
                    <a:pt x="8" y="1050"/>
                  </a:cubicBezTo>
                  <a:cubicBezTo>
                    <a:pt x="4" y="1050"/>
                    <a:pt x="0" y="1047"/>
                    <a:pt x="0" y="1042"/>
                  </a:cubicBezTo>
                  <a:lnTo>
                    <a:pt x="0" y="1042"/>
                  </a:lnTo>
                  <a:cubicBezTo>
                    <a:pt x="0" y="1038"/>
                    <a:pt x="4" y="1034"/>
                    <a:pt x="8" y="1034"/>
                  </a:cubicBezTo>
                  <a:cubicBezTo>
                    <a:pt x="13" y="1034"/>
                    <a:pt x="16" y="1038"/>
                    <a:pt x="16" y="1042"/>
                  </a:cubicBezTo>
                  <a:close/>
                  <a:moveTo>
                    <a:pt x="16" y="1074"/>
                  </a:moveTo>
                  <a:lnTo>
                    <a:pt x="16" y="1074"/>
                  </a:lnTo>
                  <a:cubicBezTo>
                    <a:pt x="16" y="1079"/>
                    <a:pt x="13" y="1082"/>
                    <a:pt x="8" y="1082"/>
                  </a:cubicBezTo>
                  <a:cubicBezTo>
                    <a:pt x="4" y="1082"/>
                    <a:pt x="0" y="1079"/>
                    <a:pt x="0" y="1074"/>
                  </a:cubicBezTo>
                  <a:lnTo>
                    <a:pt x="0" y="1074"/>
                  </a:lnTo>
                  <a:cubicBezTo>
                    <a:pt x="0" y="1070"/>
                    <a:pt x="4" y="1066"/>
                    <a:pt x="8" y="1066"/>
                  </a:cubicBezTo>
                  <a:cubicBezTo>
                    <a:pt x="13" y="1066"/>
                    <a:pt x="16" y="1070"/>
                    <a:pt x="16" y="1074"/>
                  </a:cubicBezTo>
                  <a:close/>
                  <a:moveTo>
                    <a:pt x="16" y="1106"/>
                  </a:moveTo>
                  <a:lnTo>
                    <a:pt x="16" y="1107"/>
                  </a:lnTo>
                  <a:cubicBezTo>
                    <a:pt x="16" y="1111"/>
                    <a:pt x="13" y="1115"/>
                    <a:pt x="8" y="1115"/>
                  </a:cubicBezTo>
                  <a:cubicBezTo>
                    <a:pt x="4" y="1115"/>
                    <a:pt x="0" y="1111"/>
                    <a:pt x="0" y="1107"/>
                  </a:cubicBezTo>
                  <a:lnTo>
                    <a:pt x="0" y="1106"/>
                  </a:lnTo>
                  <a:cubicBezTo>
                    <a:pt x="0" y="1102"/>
                    <a:pt x="4" y="1098"/>
                    <a:pt x="8" y="1098"/>
                  </a:cubicBezTo>
                  <a:cubicBezTo>
                    <a:pt x="13" y="1098"/>
                    <a:pt x="16" y="1102"/>
                    <a:pt x="16" y="1106"/>
                  </a:cubicBezTo>
                  <a:close/>
                  <a:moveTo>
                    <a:pt x="16" y="1139"/>
                  </a:moveTo>
                  <a:lnTo>
                    <a:pt x="16" y="1139"/>
                  </a:lnTo>
                  <a:cubicBezTo>
                    <a:pt x="16" y="1143"/>
                    <a:pt x="13" y="1147"/>
                    <a:pt x="8" y="1147"/>
                  </a:cubicBezTo>
                  <a:cubicBezTo>
                    <a:pt x="4" y="1147"/>
                    <a:pt x="0" y="1143"/>
                    <a:pt x="0" y="1139"/>
                  </a:cubicBezTo>
                  <a:lnTo>
                    <a:pt x="0" y="1139"/>
                  </a:lnTo>
                  <a:cubicBezTo>
                    <a:pt x="0" y="1134"/>
                    <a:pt x="4" y="1131"/>
                    <a:pt x="8" y="1131"/>
                  </a:cubicBezTo>
                  <a:cubicBezTo>
                    <a:pt x="13" y="1131"/>
                    <a:pt x="16" y="1134"/>
                    <a:pt x="16" y="1139"/>
                  </a:cubicBezTo>
                  <a:close/>
                  <a:moveTo>
                    <a:pt x="16" y="1171"/>
                  </a:moveTo>
                  <a:lnTo>
                    <a:pt x="16" y="1171"/>
                  </a:lnTo>
                  <a:cubicBezTo>
                    <a:pt x="16" y="1175"/>
                    <a:pt x="13" y="1179"/>
                    <a:pt x="8" y="1179"/>
                  </a:cubicBezTo>
                  <a:cubicBezTo>
                    <a:pt x="4" y="1179"/>
                    <a:pt x="0" y="1175"/>
                    <a:pt x="0" y="1171"/>
                  </a:cubicBezTo>
                  <a:lnTo>
                    <a:pt x="0" y="1171"/>
                  </a:lnTo>
                  <a:cubicBezTo>
                    <a:pt x="0" y="1166"/>
                    <a:pt x="4" y="1163"/>
                    <a:pt x="8" y="1163"/>
                  </a:cubicBezTo>
                  <a:cubicBezTo>
                    <a:pt x="13" y="1163"/>
                    <a:pt x="16" y="1166"/>
                    <a:pt x="16" y="1171"/>
                  </a:cubicBezTo>
                  <a:close/>
                  <a:moveTo>
                    <a:pt x="16" y="1203"/>
                  </a:moveTo>
                  <a:lnTo>
                    <a:pt x="16" y="1203"/>
                  </a:lnTo>
                  <a:cubicBezTo>
                    <a:pt x="16" y="1207"/>
                    <a:pt x="13" y="1211"/>
                    <a:pt x="8" y="1211"/>
                  </a:cubicBezTo>
                  <a:cubicBezTo>
                    <a:pt x="4" y="1211"/>
                    <a:pt x="0" y="1207"/>
                    <a:pt x="0" y="1203"/>
                  </a:cubicBezTo>
                  <a:lnTo>
                    <a:pt x="0" y="1203"/>
                  </a:lnTo>
                  <a:cubicBezTo>
                    <a:pt x="0" y="1198"/>
                    <a:pt x="4" y="1195"/>
                    <a:pt x="8" y="1195"/>
                  </a:cubicBezTo>
                  <a:cubicBezTo>
                    <a:pt x="13" y="1195"/>
                    <a:pt x="16" y="1198"/>
                    <a:pt x="16" y="1203"/>
                  </a:cubicBezTo>
                  <a:close/>
                  <a:moveTo>
                    <a:pt x="16" y="1235"/>
                  </a:moveTo>
                  <a:lnTo>
                    <a:pt x="16" y="1235"/>
                  </a:lnTo>
                  <a:cubicBezTo>
                    <a:pt x="16" y="1239"/>
                    <a:pt x="13" y="1243"/>
                    <a:pt x="8" y="1243"/>
                  </a:cubicBezTo>
                  <a:cubicBezTo>
                    <a:pt x="4" y="1243"/>
                    <a:pt x="0" y="1239"/>
                    <a:pt x="0" y="1235"/>
                  </a:cubicBezTo>
                  <a:lnTo>
                    <a:pt x="0" y="1235"/>
                  </a:lnTo>
                  <a:cubicBezTo>
                    <a:pt x="0" y="1230"/>
                    <a:pt x="4" y="1227"/>
                    <a:pt x="8" y="1227"/>
                  </a:cubicBezTo>
                  <a:cubicBezTo>
                    <a:pt x="13" y="1227"/>
                    <a:pt x="16" y="1230"/>
                    <a:pt x="16" y="1235"/>
                  </a:cubicBezTo>
                  <a:close/>
                  <a:moveTo>
                    <a:pt x="16" y="1267"/>
                  </a:moveTo>
                  <a:lnTo>
                    <a:pt x="16" y="1267"/>
                  </a:lnTo>
                  <a:cubicBezTo>
                    <a:pt x="16" y="1271"/>
                    <a:pt x="13" y="1275"/>
                    <a:pt x="8" y="1275"/>
                  </a:cubicBezTo>
                  <a:cubicBezTo>
                    <a:pt x="4" y="1275"/>
                    <a:pt x="0" y="1271"/>
                    <a:pt x="0" y="1267"/>
                  </a:cubicBezTo>
                  <a:lnTo>
                    <a:pt x="0" y="1267"/>
                  </a:lnTo>
                  <a:cubicBezTo>
                    <a:pt x="0" y="1262"/>
                    <a:pt x="4" y="1259"/>
                    <a:pt x="8" y="1259"/>
                  </a:cubicBezTo>
                  <a:cubicBezTo>
                    <a:pt x="13" y="1259"/>
                    <a:pt x="16" y="1262"/>
                    <a:pt x="16" y="1267"/>
                  </a:cubicBezTo>
                  <a:close/>
                  <a:moveTo>
                    <a:pt x="16" y="1299"/>
                  </a:moveTo>
                  <a:lnTo>
                    <a:pt x="16" y="1299"/>
                  </a:lnTo>
                  <a:cubicBezTo>
                    <a:pt x="16" y="1303"/>
                    <a:pt x="13" y="1307"/>
                    <a:pt x="8" y="1307"/>
                  </a:cubicBezTo>
                  <a:cubicBezTo>
                    <a:pt x="4" y="1307"/>
                    <a:pt x="0" y="1303"/>
                    <a:pt x="0" y="1299"/>
                  </a:cubicBezTo>
                  <a:lnTo>
                    <a:pt x="0" y="1299"/>
                  </a:lnTo>
                  <a:cubicBezTo>
                    <a:pt x="0" y="1294"/>
                    <a:pt x="4" y="1291"/>
                    <a:pt x="8" y="1291"/>
                  </a:cubicBezTo>
                  <a:cubicBezTo>
                    <a:pt x="13" y="1291"/>
                    <a:pt x="16" y="1294"/>
                    <a:pt x="16" y="1299"/>
                  </a:cubicBezTo>
                  <a:close/>
                  <a:moveTo>
                    <a:pt x="16" y="1331"/>
                  </a:moveTo>
                  <a:lnTo>
                    <a:pt x="16" y="1331"/>
                  </a:lnTo>
                  <a:cubicBezTo>
                    <a:pt x="16" y="1335"/>
                    <a:pt x="13" y="1339"/>
                    <a:pt x="8" y="1339"/>
                  </a:cubicBezTo>
                  <a:cubicBezTo>
                    <a:pt x="4" y="1339"/>
                    <a:pt x="0" y="1335"/>
                    <a:pt x="0" y="1331"/>
                  </a:cubicBezTo>
                  <a:lnTo>
                    <a:pt x="0" y="1331"/>
                  </a:lnTo>
                  <a:cubicBezTo>
                    <a:pt x="0" y="1326"/>
                    <a:pt x="4" y="1323"/>
                    <a:pt x="8" y="1323"/>
                  </a:cubicBezTo>
                  <a:cubicBezTo>
                    <a:pt x="13" y="1323"/>
                    <a:pt x="16" y="1326"/>
                    <a:pt x="16" y="1331"/>
                  </a:cubicBezTo>
                  <a:close/>
                  <a:moveTo>
                    <a:pt x="16" y="1363"/>
                  </a:moveTo>
                  <a:lnTo>
                    <a:pt x="16" y="1363"/>
                  </a:lnTo>
                  <a:cubicBezTo>
                    <a:pt x="16" y="1367"/>
                    <a:pt x="13" y="1371"/>
                    <a:pt x="8" y="1371"/>
                  </a:cubicBezTo>
                  <a:cubicBezTo>
                    <a:pt x="4" y="1371"/>
                    <a:pt x="0" y="1367"/>
                    <a:pt x="0" y="1363"/>
                  </a:cubicBezTo>
                  <a:lnTo>
                    <a:pt x="0" y="1363"/>
                  </a:lnTo>
                  <a:cubicBezTo>
                    <a:pt x="0" y="1358"/>
                    <a:pt x="4" y="1355"/>
                    <a:pt x="8" y="1355"/>
                  </a:cubicBezTo>
                  <a:cubicBezTo>
                    <a:pt x="13" y="1355"/>
                    <a:pt x="16" y="1358"/>
                    <a:pt x="16" y="1363"/>
                  </a:cubicBezTo>
                  <a:close/>
                  <a:moveTo>
                    <a:pt x="16" y="1395"/>
                  </a:moveTo>
                  <a:lnTo>
                    <a:pt x="16" y="1395"/>
                  </a:lnTo>
                  <a:cubicBezTo>
                    <a:pt x="16" y="1399"/>
                    <a:pt x="13" y="1403"/>
                    <a:pt x="8" y="1403"/>
                  </a:cubicBezTo>
                  <a:cubicBezTo>
                    <a:pt x="4" y="1403"/>
                    <a:pt x="0" y="1399"/>
                    <a:pt x="0" y="1395"/>
                  </a:cubicBezTo>
                  <a:lnTo>
                    <a:pt x="0" y="1395"/>
                  </a:lnTo>
                  <a:cubicBezTo>
                    <a:pt x="0" y="1390"/>
                    <a:pt x="4" y="1387"/>
                    <a:pt x="8" y="1387"/>
                  </a:cubicBezTo>
                  <a:cubicBezTo>
                    <a:pt x="13" y="1387"/>
                    <a:pt x="16" y="1390"/>
                    <a:pt x="16" y="1395"/>
                  </a:cubicBezTo>
                  <a:close/>
                  <a:moveTo>
                    <a:pt x="16" y="1427"/>
                  </a:moveTo>
                  <a:lnTo>
                    <a:pt x="16" y="1427"/>
                  </a:lnTo>
                  <a:cubicBezTo>
                    <a:pt x="16" y="1431"/>
                    <a:pt x="13" y="1435"/>
                    <a:pt x="8" y="1435"/>
                  </a:cubicBezTo>
                  <a:cubicBezTo>
                    <a:pt x="4" y="1435"/>
                    <a:pt x="0" y="1431"/>
                    <a:pt x="0" y="1427"/>
                  </a:cubicBezTo>
                  <a:lnTo>
                    <a:pt x="0" y="1427"/>
                  </a:lnTo>
                  <a:cubicBezTo>
                    <a:pt x="0" y="1422"/>
                    <a:pt x="4" y="1419"/>
                    <a:pt x="8" y="1419"/>
                  </a:cubicBezTo>
                  <a:cubicBezTo>
                    <a:pt x="13" y="1419"/>
                    <a:pt x="16" y="1422"/>
                    <a:pt x="16" y="1427"/>
                  </a:cubicBezTo>
                  <a:close/>
                  <a:moveTo>
                    <a:pt x="16" y="1459"/>
                  </a:moveTo>
                  <a:lnTo>
                    <a:pt x="16" y="1459"/>
                  </a:lnTo>
                  <a:cubicBezTo>
                    <a:pt x="16" y="1463"/>
                    <a:pt x="13" y="1467"/>
                    <a:pt x="8" y="1467"/>
                  </a:cubicBezTo>
                  <a:cubicBezTo>
                    <a:pt x="4" y="1467"/>
                    <a:pt x="0" y="1463"/>
                    <a:pt x="0" y="1459"/>
                  </a:cubicBezTo>
                  <a:lnTo>
                    <a:pt x="0" y="1459"/>
                  </a:lnTo>
                  <a:cubicBezTo>
                    <a:pt x="0" y="1454"/>
                    <a:pt x="4" y="1451"/>
                    <a:pt x="8" y="1451"/>
                  </a:cubicBezTo>
                  <a:cubicBezTo>
                    <a:pt x="13" y="1451"/>
                    <a:pt x="16" y="1454"/>
                    <a:pt x="16" y="1459"/>
                  </a:cubicBezTo>
                  <a:close/>
                  <a:moveTo>
                    <a:pt x="16" y="1491"/>
                  </a:moveTo>
                  <a:lnTo>
                    <a:pt x="16" y="1491"/>
                  </a:lnTo>
                  <a:cubicBezTo>
                    <a:pt x="16" y="1495"/>
                    <a:pt x="13" y="1499"/>
                    <a:pt x="8" y="1499"/>
                  </a:cubicBezTo>
                  <a:cubicBezTo>
                    <a:pt x="4" y="1499"/>
                    <a:pt x="0" y="1495"/>
                    <a:pt x="0" y="1491"/>
                  </a:cubicBezTo>
                  <a:lnTo>
                    <a:pt x="0" y="1491"/>
                  </a:lnTo>
                  <a:cubicBezTo>
                    <a:pt x="0" y="1486"/>
                    <a:pt x="4" y="1483"/>
                    <a:pt x="8" y="1483"/>
                  </a:cubicBezTo>
                  <a:cubicBezTo>
                    <a:pt x="13" y="1483"/>
                    <a:pt x="16" y="1486"/>
                    <a:pt x="16" y="1491"/>
                  </a:cubicBezTo>
                  <a:close/>
                  <a:moveTo>
                    <a:pt x="16" y="1523"/>
                  </a:moveTo>
                  <a:lnTo>
                    <a:pt x="16" y="1523"/>
                  </a:lnTo>
                  <a:cubicBezTo>
                    <a:pt x="16" y="1527"/>
                    <a:pt x="13" y="1531"/>
                    <a:pt x="8" y="1531"/>
                  </a:cubicBezTo>
                  <a:cubicBezTo>
                    <a:pt x="4" y="1531"/>
                    <a:pt x="0" y="1527"/>
                    <a:pt x="0" y="1523"/>
                  </a:cubicBezTo>
                  <a:lnTo>
                    <a:pt x="0" y="1523"/>
                  </a:lnTo>
                  <a:cubicBezTo>
                    <a:pt x="0" y="1518"/>
                    <a:pt x="4" y="1515"/>
                    <a:pt x="8" y="1515"/>
                  </a:cubicBezTo>
                  <a:cubicBezTo>
                    <a:pt x="13" y="1515"/>
                    <a:pt x="16" y="1518"/>
                    <a:pt x="16" y="1523"/>
                  </a:cubicBezTo>
                  <a:close/>
                  <a:moveTo>
                    <a:pt x="16" y="1555"/>
                  </a:moveTo>
                  <a:lnTo>
                    <a:pt x="16" y="1555"/>
                  </a:lnTo>
                  <a:cubicBezTo>
                    <a:pt x="16" y="1559"/>
                    <a:pt x="13" y="1563"/>
                    <a:pt x="8" y="1563"/>
                  </a:cubicBezTo>
                  <a:cubicBezTo>
                    <a:pt x="4" y="1563"/>
                    <a:pt x="0" y="1559"/>
                    <a:pt x="0" y="1555"/>
                  </a:cubicBezTo>
                  <a:lnTo>
                    <a:pt x="0" y="1555"/>
                  </a:lnTo>
                  <a:cubicBezTo>
                    <a:pt x="0" y="1550"/>
                    <a:pt x="4" y="1547"/>
                    <a:pt x="8" y="1547"/>
                  </a:cubicBezTo>
                  <a:cubicBezTo>
                    <a:pt x="13" y="1547"/>
                    <a:pt x="16" y="1550"/>
                    <a:pt x="16" y="1555"/>
                  </a:cubicBezTo>
                  <a:close/>
                  <a:moveTo>
                    <a:pt x="16" y="1587"/>
                  </a:moveTo>
                  <a:lnTo>
                    <a:pt x="16" y="1587"/>
                  </a:lnTo>
                  <a:cubicBezTo>
                    <a:pt x="16" y="1591"/>
                    <a:pt x="13" y="1595"/>
                    <a:pt x="8" y="1595"/>
                  </a:cubicBezTo>
                  <a:cubicBezTo>
                    <a:pt x="4" y="1595"/>
                    <a:pt x="0" y="1591"/>
                    <a:pt x="0" y="1587"/>
                  </a:cubicBezTo>
                  <a:lnTo>
                    <a:pt x="0" y="1587"/>
                  </a:lnTo>
                  <a:cubicBezTo>
                    <a:pt x="0" y="1582"/>
                    <a:pt x="4" y="1579"/>
                    <a:pt x="8" y="1579"/>
                  </a:cubicBezTo>
                  <a:cubicBezTo>
                    <a:pt x="13" y="1579"/>
                    <a:pt x="16" y="1582"/>
                    <a:pt x="16" y="1587"/>
                  </a:cubicBezTo>
                  <a:close/>
                  <a:moveTo>
                    <a:pt x="16" y="1619"/>
                  </a:moveTo>
                  <a:lnTo>
                    <a:pt x="16" y="1619"/>
                  </a:lnTo>
                  <a:cubicBezTo>
                    <a:pt x="16" y="1623"/>
                    <a:pt x="13" y="1627"/>
                    <a:pt x="8" y="1627"/>
                  </a:cubicBezTo>
                  <a:cubicBezTo>
                    <a:pt x="4" y="1627"/>
                    <a:pt x="0" y="1623"/>
                    <a:pt x="0" y="1619"/>
                  </a:cubicBezTo>
                  <a:lnTo>
                    <a:pt x="0" y="1619"/>
                  </a:lnTo>
                  <a:cubicBezTo>
                    <a:pt x="0" y="1614"/>
                    <a:pt x="4" y="1611"/>
                    <a:pt x="8" y="1611"/>
                  </a:cubicBezTo>
                  <a:cubicBezTo>
                    <a:pt x="13" y="1611"/>
                    <a:pt x="16" y="1614"/>
                    <a:pt x="16" y="1619"/>
                  </a:cubicBezTo>
                  <a:close/>
                  <a:moveTo>
                    <a:pt x="16" y="1651"/>
                  </a:moveTo>
                  <a:lnTo>
                    <a:pt x="16" y="1651"/>
                  </a:lnTo>
                  <a:cubicBezTo>
                    <a:pt x="16" y="1655"/>
                    <a:pt x="13" y="1659"/>
                    <a:pt x="8" y="1659"/>
                  </a:cubicBezTo>
                  <a:cubicBezTo>
                    <a:pt x="4" y="1659"/>
                    <a:pt x="0" y="1655"/>
                    <a:pt x="0" y="1651"/>
                  </a:cubicBezTo>
                  <a:lnTo>
                    <a:pt x="0" y="1651"/>
                  </a:lnTo>
                  <a:cubicBezTo>
                    <a:pt x="0" y="1646"/>
                    <a:pt x="4" y="1643"/>
                    <a:pt x="8" y="1643"/>
                  </a:cubicBezTo>
                  <a:cubicBezTo>
                    <a:pt x="13" y="1643"/>
                    <a:pt x="16" y="1646"/>
                    <a:pt x="16" y="1651"/>
                  </a:cubicBezTo>
                  <a:close/>
                  <a:moveTo>
                    <a:pt x="16" y="1683"/>
                  </a:moveTo>
                  <a:lnTo>
                    <a:pt x="16" y="1683"/>
                  </a:lnTo>
                  <a:cubicBezTo>
                    <a:pt x="16" y="1687"/>
                    <a:pt x="13" y="1691"/>
                    <a:pt x="8" y="1691"/>
                  </a:cubicBezTo>
                  <a:cubicBezTo>
                    <a:pt x="4" y="1691"/>
                    <a:pt x="0" y="1687"/>
                    <a:pt x="0" y="1683"/>
                  </a:cubicBezTo>
                  <a:lnTo>
                    <a:pt x="0" y="1683"/>
                  </a:lnTo>
                  <a:cubicBezTo>
                    <a:pt x="0" y="1678"/>
                    <a:pt x="4" y="1675"/>
                    <a:pt x="8" y="1675"/>
                  </a:cubicBezTo>
                  <a:cubicBezTo>
                    <a:pt x="13" y="1675"/>
                    <a:pt x="16" y="1678"/>
                    <a:pt x="16" y="1683"/>
                  </a:cubicBezTo>
                  <a:close/>
                  <a:moveTo>
                    <a:pt x="16" y="1715"/>
                  </a:moveTo>
                  <a:lnTo>
                    <a:pt x="16" y="1715"/>
                  </a:lnTo>
                  <a:cubicBezTo>
                    <a:pt x="16" y="1719"/>
                    <a:pt x="13" y="1723"/>
                    <a:pt x="8" y="1723"/>
                  </a:cubicBezTo>
                  <a:cubicBezTo>
                    <a:pt x="4" y="1723"/>
                    <a:pt x="0" y="1719"/>
                    <a:pt x="0" y="1715"/>
                  </a:cubicBezTo>
                  <a:lnTo>
                    <a:pt x="0" y="1715"/>
                  </a:lnTo>
                  <a:cubicBezTo>
                    <a:pt x="0" y="1710"/>
                    <a:pt x="4" y="1707"/>
                    <a:pt x="8" y="1707"/>
                  </a:cubicBezTo>
                  <a:cubicBezTo>
                    <a:pt x="13" y="1707"/>
                    <a:pt x="16" y="1710"/>
                    <a:pt x="16" y="1715"/>
                  </a:cubicBezTo>
                  <a:close/>
                  <a:moveTo>
                    <a:pt x="16" y="1747"/>
                  </a:moveTo>
                  <a:lnTo>
                    <a:pt x="16" y="1747"/>
                  </a:lnTo>
                  <a:cubicBezTo>
                    <a:pt x="16" y="1751"/>
                    <a:pt x="13" y="1755"/>
                    <a:pt x="8" y="1755"/>
                  </a:cubicBezTo>
                  <a:cubicBezTo>
                    <a:pt x="4" y="1755"/>
                    <a:pt x="0" y="1751"/>
                    <a:pt x="0" y="1747"/>
                  </a:cubicBezTo>
                  <a:lnTo>
                    <a:pt x="0" y="1747"/>
                  </a:lnTo>
                  <a:cubicBezTo>
                    <a:pt x="0" y="1742"/>
                    <a:pt x="4" y="1739"/>
                    <a:pt x="8" y="1739"/>
                  </a:cubicBezTo>
                  <a:cubicBezTo>
                    <a:pt x="13" y="1739"/>
                    <a:pt x="16" y="1742"/>
                    <a:pt x="16" y="1747"/>
                  </a:cubicBezTo>
                  <a:close/>
                  <a:moveTo>
                    <a:pt x="16" y="1779"/>
                  </a:moveTo>
                  <a:lnTo>
                    <a:pt x="16" y="1779"/>
                  </a:lnTo>
                  <a:cubicBezTo>
                    <a:pt x="16" y="1783"/>
                    <a:pt x="13" y="1787"/>
                    <a:pt x="8" y="1787"/>
                  </a:cubicBezTo>
                  <a:cubicBezTo>
                    <a:pt x="4" y="1787"/>
                    <a:pt x="0" y="1783"/>
                    <a:pt x="0" y="1779"/>
                  </a:cubicBezTo>
                  <a:lnTo>
                    <a:pt x="0" y="1779"/>
                  </a:lnTo>
                  <a:cubicBezTo>
                    <a:pt x="0" y="1774"/>
                    <a:pt x="4" y="1771"/>
                    <a:pt x="8" y="1771"/>
                  </a:cubicBezTo>
                  <a:cubicBezTo>
                    <a:pt x="13" y="1771"/>
                    <a:pt x="16" y="1774"/>
                    <a:pt x="16" y="1779"/>
                  </a:cubicBezTo>
                  <a:close/>
                  <a:moveTo>
                    <a:pt x="16" y="1811"/>
                  </a:moveTo>
                  <a:lnTo>
                    <a:pt x="16" y="1811"/>
                  </a:lnTo>
                  <a:cubicBezTo>
                    <a:pt x="16" y="1815"/>
                    <a:pt x="13" y="1819"/>
                    <a:pt x="8" y="1819"/>
                  </a:cubicBezTo>
                  <a:cubicBezTo>
                    <a:pt x="4" y="1819"/>
                    <a:pt x="0" y="1815"/>
                    <a:pt x="0" y="1811"/>
                  </a:cubicBezTo>
                  <a:lnTo>
                    <a:pt x="0" y="1811"/>
                  </a:lnTo>
                  <a:cubicBezTo>
                    <a:pt x="0" y="1806"/>
                    <a:pt x="4" y="1803"/>
                    <a:pt x="8" y="1803"/>
                  </a:cubicBezTo>
                  <a:cubicBezTo>
                    <a:pt x="13" y="1803"/>
                    <a:pt x="16" y="1806"/>
                    <a:pt x="16" y="1811"/>
                  </a:cubicBezTo>
                  <a:close/>
                  <a:moveTo>
                    <a:pt x="16" y="1843"/>
                  </a:moveTo>
                  <a:lnTo>
                    <a:pt x="16" y="1843"/>
                  </a:lnTo>
                  <a:cubicBezTo>
                    <a:pt x="16" y="1847"/>
                    <a:pt x="13" y="1851"/>
                    <a:pt x="8" y="1851"/>
                  </a:cubicBezTo>
                  <a:cubicBezTo>
                    <a:pt x="4" y="1851"/>
                    <a:pt x="0" y="1847"/>
                    <a:pt x="0" y="1843"/>
                  </a:cubicBezTo>
                  <a:lnTo>
                    <a:pt x="0" y="1843"/>
                  </a:lnTo>
                  <a:cubicBezTo>
                    <a:pt x="0" y="1838"/>
                    <a:pt x="4" y="1835"/>
                    <a:pt x="8" y="1835"/>
                  </a:cubicBezTo>
                  <a:cubicBezTo>
                    <a:pt x="13" y="1835"/>
                    <a:pt x="16" y="1838"/>
                    <a:pt x="16" y="1843"/>
                  </a:cubicBezTo>
                  <a:close/>
                  <a:moveTo>
                    <a:pt x="16" y="1875"/>
                  </a:moveTo>
                  <a:lnTo>
                    <a:pt x="16" y="1875"/>
                  </a:lnTo>
                  <a:cubicBezTo>
                    <a:pt x="16" y="1879"/>
                    <a:pt x="13" y="1883"/>
                    <a:pt x="8" y="1883"/>
                  </a:cubicBezTo>
                  <a:cubicBezTo>
                    <a:pt x="4" y="1883"/>
                    <a:pt x="0" y="1879"/>
                    <a:pt x="0" y="1875"/>
                  </a:cubicBezTo>
                  <a:lnTo>
                    <a:pt x="0" y="1875"/>
                  </a:lnTo>
                  <a:cubicBezTo>
                    <a:pt x="0" y="1870"/>
                    <a:pt x="4" y="1867"/>
                    <a:pt x="8" y="1867"/>
                  </a:cubicBezTo>
                  <a:cubicBezTo>
                    <a:pt x="13" y="1867"/>
                    <a:pt x="16" y="1870"/>
                    <a:pt x="16" y="1875"/>
                  </a:cubicBezTo>
                  <a:close/>
                  <a:moveTo>
                    <a:pt x="16" y="1907"/>
                  </a:moveTo>
                  <a:lnTo>
                    <a:pt x="16" y="1907"/>
                  </a:lnTo>
                  <a:cubicBezTo>
                    <a:pt x="16" y="1911"/>
                    <a:pt x="13" y="1915"/>
                    <a:pt x="8" y="1915"/>
                  </a:cubicBezTo>
                  <a:cubicBezTo>
                    <a:pt x="4" y="1915"/>
                    <a:pt x="0" y="1911"/>
                    <a:pt x="0" y="1907"/>
                  </a:cubicBezTo>
                  <a:lnTo>
                    <a:pt x="0" y="1907"/>
                  </a:lnTo>
                  <a:cubicBezTo>
                    <a:pt x="0" y="1902"/>
                    <a:pt x="4" y="1899"/>
                    <a:pt x="8" y="1899"/>
                  </a:cubicBezTo>
                  <a:cubicBezTo>
                    <a:pt x="13" y="1899"/>
                    <a:pt x="16" y="1902"/>
                    <a:pt x="16" y="1907"/>
                  </a:cubicBezTo>
                  <a:close/>
                  <a:moveTo>
                    <a:pt x="16" y="1939"/>
                  </a:moveTo>
                  <a:lnTo>
                    <a:pt x="16" y="1939"/>
                  </a:lnTo>
                  <a:cubicBezTo>
                    <a:pt x="16" y="1943"/>
                    <a:pt x="13" y="1947"/>
                    <a:pt x="8" y="1947"/>
                  </a:cubicBezTo>
                  <a:cubicBezTo>
                    <a:pt x="4" y="1947"/>
                    <a:pt x="0" y="1943"/>
                    <a:pt x="0" y="1939"/>
                  </a:cubicBezTo>
                  <a:lnTo>
                    <a:pt x="0" y="1939"/>
                  </a:lnTo>
                  <a:cubicBezTo>
                    <a:pt x="0" y="1934"/>
                    <a:pt x="4" y="1931"/>
                    <a:pt x="8" y="1931"/>
                  </a:cubicBezTo>
                  <a:cubicBezTo>
                    <a:pt x="13" y="1931"/>
                    <a:pt x="16" y="1934"/>
                    <a:pt x="16" y="1939"/>
                  </a:cubicBezTo>
                  <a:close/>
                  <a:moveTo>
                    <a:pt x="16" y="1971"/>
                  </a:moveTo>
                  <a:lnTo>
                    <a:pt x="16" y="1971"/>
                  </a:lnTo>
                  <a:cubicBezTo>
                    <a:pt x="16" y="1975"/>
                    <a:pt x="13" y="1979"/>
                    <a:pt x="8" y="1979"/>
                  </a:cubicBezTo>
                  <a:cubicBezTo>
                    <a:pt x="4" y="1979"/>
                    <a:pt x="0" y="1975"/>
                    <a:pt x="0" y="1971"/>
                  </a:cubicBezTo>
                  <a:lnTo>
                    <a:pt x="0" y="1971"/>
                  </a:lnTo>
                  <a:cubicBezTo>
                    <a:pt x="0" y="1966"/>
                    <a:pt x="4" y="1963"/>
                    <a:pt x="8" y="1963"/>
                  </a:cubicBezTo>
                  <a:cubicBezTo>
                    <a:pt x="13" y="1963"/>
                    <a:pt x="16" y="1966"/>
                    <a:pt x="16" y="1971"/>
                  </a:cubicBezTo>
                  <a:close/>
                  <a:moveTo>
                    <a:pt x="16" y="2003"/>
                  </a:moveTo>
                  <a:lnTo>
                    <a:pt x="16" y="2003"/>
                  </a:lnTo>
                  <a:cubicBezTo>
                    <a:pt x="16" y="2007"/>
                    <a:pt x="13" y="2011"/>
                    <a:pt x="8" y="2011"/>
                  </a:cubicBezTo>
                  <a:cubicBezTo>
                    <a:pt x="4" y="2011"/>
                    <a:pt x="0" y="2007"/>
                    <a:pt x="0" y="2003"/>
                  </a:cubicBezTo>
                  <a:lnTo>
                    <a:pt x="0" y="2003"/>
                  </a:lnTo>
                  <a:cubicBezTo>
                    <a:pt x="0" y="1999"/>
                    <a:pt x="4" y="1995"/>
                    <a:pt x="8" y="1995"/>
                  </a:cubicBezTo>
                  <a:cubicBezTo>
                    <a:pt x="13" y="1995"/>
                    <a:pt x="16" y="1999"/>
                    <a:pt x="16" y="2003"/>
                  </a:cubicBezTo>
                  <a:close/>
                  <a:moveTo>
                    <a:pt x="16" y="2035"/>
                  </a:moveTo>
                  <a:lnTo>
                    <a:pt x="16" y="2035"/>
                  </a:lnTo>
                  <a:cubicBezTo>
                    <a:pt x="16" y="2039"/>
                    <a:pt x="13" y="2043"/>
                    <a:pt x="8" y="2043"/>
                  </a:cubicBezTo>
                  <a:cubicBezTo>
                    <a:pt x="4" y="2043"/>
                    <a:pt x="0" y="2039"/>
                    <a:pt x="0" y="2035"/>
                  </a:cubicBezTo>
                  <a:lnTo>
                    <a:pt x="0" y="2035"/>
                  </a:lnTo>
                  <a:cubicBezTo>
                    <a:pt x="0" y="2031"/>
                    <a:pt x="4" y="2027"/>
                    <a:pt x="8" y="2027"/>
                  </a:cubicBezTo>
                  <a:cubicBezTo>
                    <a:pt x="13" y="2027"/>
                    <a:pt x="16" y="2031"/>
                    <a:pt x="16" y="2035"/>
                  </a:cubicBezTo>
                  <a:close/>
                  <a:moveTo>
                    <a:pt x="16" y="2067"/>
                  </a:moveTo>
                  <a:lnTo>
                    <a:pt x="16" y="2067"/>
                  </a:lnTo>
                  <a:cubicBezTo>
                    <a:pt x="16" y="2071"/>
                    <a:pt x="13" y="2075"/>
                    <a:pt x="8" y="2075"/>
                  </a:cubicBezTo>
                  <a:cubicBezTo>
                    <a:pt x="4" y="2075"/>
                    <a:pt x="0" y="2071"/>
                    <a:pt x="0" y="2067"/>
                  </a:cubicBezTo>
                  <a:lnTo>
                    <a:pt x="0" y="2067"/>
                  </a:lnTo>
                  <a:cubicBezTo>
                    <a:pt x="0" y="2063"/>
                    <a:pt x="4" y="2059"/>
                    <a:pt x="8" y="2059"/>
                  </a:cubicBezTo>
                  <a:cubicBezTo>
                    <a:pt x="13" y="2059"/>
                    <a:pt x="16" y="2063"/>
                    <a:pt x="16" y="2067"/>
                  </a:cubicBezTo>
                  <a:close/>
                  <a:moveTo>
                    <a:pt x="16" y="2099"/>
                  </a:moveTo>
                  <a:lnTo>
                    <a:pt x="16" y="2099"/>
                  </a:lnTo>
                  <a:cubicBezTo>
                    <a:pt x="16" y="2103"/>
                    <a:pt x="13" y="2107"/>
                    <a:pt x="8" y="2107"/>
                  </a:cubicBezTo>
                  <a:cubicBezTo>
                    <a:pt x="4" y="2107"/>
                    <a:pt x="0" y="2103"/>
                    <a:pt x="0" y="2099"/>
                  </a:cubicBezTo>
                  <a:lnTo>
                    <a:pt x="0" y="2099"/>
                  </a:lnTo>
                  <a:cubicBezTo>
                    <a:pt x="0" y="2095"/>
                    <a:pt x="4" y="2091"/>
                    <a:pt x="8" y="2091"/>
                  </a:cubicBezTo>
                  <a:cubicBezTo>
                    <a:pt x="13" y="2091"/>
                    <a:pt x="16" y="2095"/>
                    <a:pt x="16" y="2099"/>
                  </a:cubicBezTo>
                  <a:close/>
                  <a:moveTo>
                    <a:pt x="16" y="2131"/>
                  </a:moveTo>
                  <a:lnTo>
                    <a:pt x="16" y="2131"/>
                  </a:lnTo>
                  <a:cubicBezTo>
                    <a:pt x="16" y="2135"/>
                    <a:pt x="13" y="2139"/>
                    <a:pt x="8" y="2139"/>
                  </a:cubicBezTo>
                  <a:cubicBezTo>
                    <a:pt x="4" y="2139"/>
                    <a:pt x="0" y="2135"/>
                    <a:pt x="0" y="2131"/>
                  </a:cubicBezTo>
                  <a:lnTo>
                    <a:pt x="0" y="2131"/>
                  </a:lnTo>
                  <a:cubicBezTo>
                    <a:pt x="0" y="2127"/>
                    <a:pt x="4" y="2123"/>
                    <a:pt x="8" y="2123"/>
                  </a:cubicBezTo>
                  <a:cubicBezTo>
                    <a:pt x="13" y="2123"/>
                    <a:pt x="16" y="2127"/>
                    <a:pt x="16" y="2131"/>
                  </a:cubicBezTo>
                  <a:close/>
                  <a:moveTo>
                    <a:pt x="16" y="2163"/>
                  </a:moveTo>
                  <a:lnTo>
                    <a:pt x="16" y="2163"/>
                  </a:lnTo>
                  <a:cubicBezTo>
                    <a:pt x="16" y="2167"/>
                    <a:pt x="13" y="2171"/>
                    <a:pt x="8" y="2171"/>
                  </a:cubicBezTo>
                  <a:cubicBezTo>
                    <a:pt x="4" y="2171"/>
                    <a:pt x="0" y="2167"/>
                    <a:pt x="0" y="2163"/>
                  </a:cubicBezTo>
                  <a:lnTo>
                    <a:pt x="0" y="2163"/>
                  </a:lnTo>
                  <a:cubicBezTo>
                    <a:pt x="0" y="2159"/>
                    <a:pt x="4" y="2155"/>
                    <a:pt x="8" y="2155"/>
                  </a:cubicBezTo>
                  <a:cubicBezTo>
                    <a:pt x="13" y="2155"/>
                    <a:pt x="16" y="2159"/>
                    <a:pt x="16" y="2163"/>
                  </a:cubicBezTo>
                  <a:close/>
                  <a:moveTo>
                    <a:pt x="16" y="2195"/>
                  </a:moveTo>
                  <a:lnTo>
                    <a:pt x="16" y="2195"/>
                  </a:lnTo>
                  <a:cubicBezTo>
                    <a:pt x="16" y="2199"/>
                    <a:pt x="13" y="2203"/>
                    <a:pt x="8" y="2203"/>
                  </a:cubicBezTo>
                  <a:cubicBezTo>
                    <a:pt x="4" y="2203"/>
                    <a:pt x="0" y="2199"/>
                    <a:pt x="0" y="2195"/>
                  </a:cubicBezTo>
                  <a:lnTo>
                    <a:pt x="0" y="2195"/>
                  </a:lnTo>
                  <a:cubicBezTo>
                    <a:pt x="0" y="2191"/>
                    <a:pt x="4" y="2187"/>
                    <a:pt x="8" y="2187"/>
                  </a:cubicBezTo>
                  <a:cubicBezTo>
                    <a:pt x="13" y="2187"/>
                    <a:pt x="16" y="2191"/>
                    <a:pt x="16" y="2195"/>
                  </a:cubicBezTo>
                  <a:close/>
                  <a:moveTo>
                    <a:pt x="16" y="2227"/>
                  </a:moveTo>
                  <a:lnTo>
                    <a:pt x="16" y="2227"/>
                  </a:lnTo>
                  <a:cubicBezTo>
                    <a:pt x="16" y="2231"/>
                    <a:pt x="13" y="2235"/>
                    <a:pt x="8" y="2235"/>
                  </a:cubicBezTo>
                  <a:cubicBezTo>
                    <a:pt x="4" y="2235"/>
                    <a:pt x="0" y="2231"/>
                    <a:pt x="0" y="2227"/>
                  </a:cubicBezTo>
                  <a:lnTo>
                    <a:pt x="0" y="2227"/>
                  </a:lnTo>
                  <a:cubicBezTo>
                    <a:pt x="0" y="2223"/>
                    <a:pt x="4" y="2219"/>
                    <a:pt x="8" y="2219"/>
                  </a:cubicBezTo>
                  <a:cubicBezTo>
                    <a:pt x="13" y="2219"/>
                    <a:pt x="16" y="2223"/>
                    <a:pt x="16" y="2227"/>
                  </a:cubicBezTo>
                  <a:close/>
                  <a:moveTo>
                    <a:pt x="16" y="2259"/>
                  </a:moveTo>
                  <a:lnTo>
                    <a:pt x="16" y="2259"/>
                  </a:lnTo>
                  <a:cubicBezTo>
                    <a:pt x="16" y="2263"/>
                    <a:pt x="13" y="2267"/>
                    <a:pt x="8" y="2267"/>
                  </a:cubicBezTo>
                  <a:cubicBezTo>
                    <a:pt x="4" y="2267"/>
                    <a:pt x="0" y="2263"/>
                    <a:pt x="0" y="2259"/>
                  </a:cubicBezTo>
                  <a:lnTo>
                    <a:pt x="0" y="2259"/>
                  </a:lnTo>
                  <a:cubicBezTo>
                    <a:pt x="0" y="2255"/>
                    <a:pt x="4" y="2251"/>
                    <a:pt x="8" y="2251"/>
                  </a:cubicBezTo>
                  <a:cubicBezTo>
                    <a:pt x="13" y="2251"/>
                    <a:pt x="16" y="2255"/>
                    <a:pt x="16" y="2259"/>
                  </a:cubicBezTo>
                  <a:close/>
                  <a:moveTo>
                    <a:pt x="16" y="2291"/>
                  </a:moveTo>
                  <a:lnTo>
                    <a:pt x="16" y="2291"/>
                  </a:lnTo>
                  <a:cubicBezTo>
                    <a:pt x="16" y="2296"/>
                    <a:pt x="13" y="2299"/>
                    <a:pt x="8" y="2299"/>
                  </a:cubicBezTo>
                  <a:cubicBezTo>
                    <a:pt x="4" y="2299"/>
                    <a:pt x="0" y="2296"/>
                    <a:pt x="0" y="2291"/>
                  </a:cubicBezTo>
                  <a:lnTo>
                    <a:pt x="0" y="2291"/>
                  </a:lnTo>
                  <a:cubicBezTo>
                    <a:pt x="0" y="2287"/>
                    <a:pt x="4" y="2283"/>
                    <a:pt x="8" y="2283"/>
                  </a:cubicBezTo>
                  <a:cubicBezTo>
                    <a:pt x="13" y="2283"/>
                    <a:pt x="16" y="2287"/>
                    <a:pt x="16" y="2291"/>
                  </a:cubicBezTo>
                  <a:close/>
                  <a:moveTo>
                    <a:pt x="16" y="2323"/>
                  </a:moveTo>
                  <a:lnTo>
                    <a:pt x="16" y="2323"/>
                  </a:lnTo>
                  <a:cubicBezTo>
                    <a:pt x="16" y="2328"/>
                    <a:pt x="13" y="2331"/>
                    <a:pt x="8" y="2331"/>
                  </a:cubicBezTo>
                  <a:cubicBezTo>
                    <a:pt x="4" y="2331"/>
                    <a:pt x="0" y="2328"/>
                    <a:pt x="0" y="2323"/>
                  </a:cubicBezTo>
                  <a:lnTo>
                    <a:pt x="0" y="2323"/>
                  </a:lnTo>
                  <a:cubicBezTo>
                    <a:pt x="0" y="2319"/>
                    <a:pt x="4" y="2315"/>
                    <a:pt x="8" y="2315"/>
                  </a:cubicBezTo>
                  <a:cubicBezTo>
                    <a:pt x="13" y="2315"/>
                    <a:pt x="16" y="2319"/>
                    <a:pt x="16" y="2323"/>
                  </a:cubicBezTo>
                  <a:close/>
                  <a:moveTo>
                    <a:pt x="16" y="2355"/>
                  </a:moveTo>
                  <a:lnTo>
                    <a:pt x="16" y="2355"/>
                  </a:lnTo>
                  <a:cubicBezTo>
                    <a:pt x="16" y="2360"/>
                    <a:pt x="13" y="2363"/>
                    <a:pt x="8" y="2363"/>
                  </a:cubicBezTo>
                  <a:cubicBezTo>
                    <a:pt x="4" y="2363"/>
                    <a:pt x="0" y="2360"/>
                    <a:pt x="0" y="2355"/>
                  </a:cubicBezTo>
                  <a:lnTo>
                    <a:pt x="0" y="2355"/>
                  </a:lnTo>
                  <a:cubicBezTo>
                    <a:pt x="0" y="2351"/>
                    <a:pt x="4" y="2347"/>
                    <a:pt x="8" y="2347"/>
                  </a:cubicBezTo>
                  <a:cubicBezTo>
                    <a:pt x="13" y="2347"/>
                    <a:pt x="16" y="2351"/>
                    <a:pt x="16" y="2355"/>
                  </a:cubicBezTo>
                  <a:close/>
                  <a:moveTo>
                    <a:pt x="16" y="2387"/>
                  </a:moveTo>
                  <a:lnTo>
                    <a:pt x="16" y="2387"/>
                  </a:lnTo>
                  <a:cubicBezTo>
                    <a:pt x="16" y="2392"/>
                    <a:pt x="13" y="2395"/>
                    <a:pt x="8" y="2395"/>
                  </a:cubicBezTo>
                  <a:cubicBezTo>
                    <a:pt x="4" y="2395"/>
                    <a:pt x="0" y="2392"/>
                    <a:pt x="0" y="2387"/>
                  </a:cubicBezTo>
                  <a:lnTo>
                    <a:pt x="0" y="2387"/>
                  </a:lnTo>
                  <a:cubicBezTo>
                    <a:pt x="0" y="2383"/>
                    <a:pt x="4" y="2379"/>
                    <a:pt x="8" y="2379"/>
                  </a:cubicBezTo>
                  <a:cubicBezTo>
                    <a:pt x="13" y="2379"/>
                    <a:pt x="16" y="2383"/>
                    <a:pt x="16" y="2387"/>
                  </a:cubicBezTo>
                  <a:close/>
                  <a:moveTo>
                    <a:pt x="16" y="2419"/>
                  </a:moveTo>
                  <a:lnTo>
                    <a:pt x="16" y="2419"/>
                  </a:lnTo>
                  <a:cubicBezTo>
                    <a:pt x="16" y="2424"/>
                    <a:pt x="13" y="2427"/>
                    <a:pt x="8" y="2427"/>
                  </a:cubicBezTo>
                  <a:cubicBezTo>
                    <a:pt x="4" y="2427"/>
                    <a:pt x="0" y="2424"/>
                    <a:pt x="0" y="2419"/>
                  </a:cubicBezTo>
                  <a:lnTo>
                    <a:pt x="0" y="2419"/>
                  </a:lnTo>
                  <a:cubicBezTo>
                    <a:pt x="0" y="2415"/>
                    <a:pt x="4" y="2411"/>
                    <a:pt x="8" y="2411"/>
                  </a:cubicBezTo>
                  <a:cubicBezTo>
                    <a:pt x="13" y="2411"/>
                    <a:pt x="16" y="2415"/>
                    <a:pt x="16" y="2419"/>
                  </a:cubicBezTo>
                  <a:close/>
                  <a:moveTo>
                    <a:pt x="16" y="2451"/>
                  </a:moveTo>
                  <a:lnTo>
                    <a:pt x="16" y="2451"/>
                  </a:lnTo>
                  <a:cubicBezTo>
                    <a:pt x="16" y="2456"/>
                    <a:pt x="13" y="2459"/>
                    <a:pt x="8" y="2459"/>
                  </a:cubicBezTo>
                  <a:cubicBezTo>
                    <a:pt x="4" y="2459"/>
                    <a:pt x="0" y="2456"/>
                    <a:pt x="0" y="2451"/>
                  </a:cubicBezTo>
                  <a:lnTo>
                    <a:pt x="0" y="2451"/>
                  </a:lnTo>
                  <a:cubicBezTo>
                    <a:pt x="0" y="2447"/>
                    <a:pt x="4" y="2443"/>
                    <a:pt x="8" y="2443"/>
                  </a:cubicBezTo>
                  <a:cubicBezTo>
                    <a:pt x="13" y="2443"/>
                    <a:pt x="16" y="2447"/>
                    <a:pt x="16" y="2451"/>
                  </a:cubicBezTo>
                  <a:close/>
                  <a:moveTo>
                    <a:pt x="16" y="2483"/>
                  </a:moveTo>
                  <a:lnTo>
                    <a:pt x="16" y="2483"/>
                  </a:lnTo>
                  <a:cubicBezTo>
                    <a:pt x="16" y="2488"/>
                    <a:pt x="13" y="2491"/>
                    <a:pt x="8" y="2491"/>
                  </a:cubicBezTo>
                  <a:cubicBezTo>
                    <a:pt x="4" y="2491"/>
                    <a:pt x="0" y="2488"/>
                    <a:pt x="0" y="2483"/>
                  </a:cubicBezTo>
                  <a:lnTo>
                    <a:pt x="0" y="2483"/>
                  </a:lnTo>
                  <a:cubicBezTo>
                    <a:pt x="0" y="2479"/>
                    <a:pt x="4" y="2475"/>
                    <a:pt x="8" y="2475"/>
                  </a:cubicBezTo>
                  <a:cubicBezTo>
                    <a:pt x="13" y="2475"/>
                    <a:pt x="16" y="2479"/>
                    <a:pt x="16" y="2483"/>
                  </a:cubicBezTo>
                  <a:close/>
                  <a:moveTo>
                    <a:pt x="16" y="2515"/>
                  </a:moveTo>
                  <a:lnTo>
                    <a:pt x="16" y="2515"/>
                  </a:lnTo>
                  <a:cubicBezTo>
                    <a:pt x="16" y="2520"/>
                    <a:pt x="13" y="2523"/>
                    <a:pt x="8" y="2523"/>
                  </a:cubicBezTo>
                  <a:cubicBezTo>
                    <a:pt x="4" y="2523"/>
                    <a:pt x="0" y="2520"/>
                    <a:pt x="0" y="2515"/>
                  </a:cubicBezTo>
                  <a:lnTo>
                    <a:pt x="0" y="2515"/>
                  </a:lnTo>
                  <a:cubicBezTo>
                    <a:pt x="0" y="2511"/>
                    <a:pt x="4" y="2507"/>
                    <a:pt x="8" y="2507"/>
                  </a:cubicBezTo>
                  <a:cubicBezTo>
                    <a:pt x="13" y="2507"/>
                    <a:pt x="16" y="2511"/>
                    <a:pt x="16" y="2515"/>
                  </a:cubicBezTo>
                  <a:close/>
                  <a:moveTo>
                    <a:pt x="16" y="2547"/>
                  </a:moveTo>
                  <a:lnTo>
                    <a:pt x="16" y="2547"/>
                  </a:lnTo>
                  <a:cubicBezTo>
                    <a:pt x="16" y="2552"/>
                    <a:pt x="13" y="2555"/>
                    <a:pt x="8" y="2555"/>
                  </a:cubicBezTo>
                  <a:cubicBezTo>
                    <a:pt x="4" y="2555"/>
                    <a:pt x="0" y="2552"/>
                    <a:pt x="0" y="2547"/>
                  </a:cubicBezTo>
                  <a:lnTo>
                    <a:pt x="0" y="2547"/>
                  </a:lnTo>
                  <a:cubicBezTo>
                    <a:pt x="0" y="2543"/>
                    <a:pt x="4" y="2539"/>
                    <a:pt x="8" y="2539"/>
                  </a:cubicBezTo>
                  <a:cubicBezTo>
                    <a:pt x="13" y="2539"/>
                    <a:pt x="16" y="2543"/>
                    <a:pt x="16" y="2547"/>
                  </a:cubicBezTo>
                  <a:close/>
                  <a:moveTo>
                    <a:pt x="16" y="2579"/>
                  </a:moveTo>
                  <a:lnTo>
                    <a:pt x="16" y="2579"/>
                  </a:lnTo>
                  <a:cubicBezTo>
                    <a:pt x="16" y="2584"/>
                    <a:pt x="13" y="2587"/>
                    <a:pt x="8" y="2587"/>
                  </a:cubicBezTo>
                  <a:cubicBezTo>
                    <a:pt x="4" y="2587"/>
                    <a:pt x="0" y="2584"/>
                    <a:pt x="0" y="2579"/>
                  </a:cubicBezTo>
                  <a:lnTo>
                    <a:pt x="0" y="2579"/>
                  </a:lnTo>
                  <a:cubicBezTo>
                    <a:pt x="0" y="2575"/>
                    <a:pt x="4" y="2571"/>
                    <a:pt x="8" y="2571"/>
                  </a:cubicBezTo>
                  <a:cubicBezTo>
                    <a:pt x="13" y="2571"/>
                    <a:pt x="16" y="2575"/>
                    <a:pt x="16" y="2579"/>
                  </a:cubicBezTo>
                  <a:close/>
                  <a:moveTo>
                    <a:pt x="16" y="2611"/>
                  </a:moveTo>
                  <a:lnTo>
                    <a:pt x="16" y="2611"/>
                  </a:lnTo>
                  <a:cubicBezTo>
                    <a:pt x="16" y="2616"/>
                    <a:pt x="13" y="2619"/>
                    <a:pt x="8" y="2619"/>
                  </a:cubicBezTo>
                  <a:cubicBezTo>
                    <a:pt x="4" y="2619"/>
                    <a:pt x="0" y="2616"/>
                    <a:pt x="0" y="2611"/>
                  </a:cubicBezTo>
                  <a:lnTo>
                    <a:pt x="0" y="2611"/>
                  </a:lnTo>
                  <a:cubicBezTo>
                    <a:pt x="0" y="2607"/>
                    <a:pt x="4" y="2603"/>
                    <a:pt x="8" y="2603"/>
                  </a:cubicBezTo>
                  <a:cubicBezTo>
                    <a:pt x="13" y="2603"/>
                    <a:pt x="16" y="2607"/>
                    <a:pt x="16" y="2611"/>
                  </a:cubicBezTo>
                  <a:close/>
                  <a:moveTo>
                    <a:pt x="16" y="2643"/>
                  </a:moveTo>
                  <a:lnTo>
                    <a:pt x="16" y="2643"/>
                  </a:lnTo>
                  <a:cubicBezTo>
                    <a:pt x="16" y="2648"/>
                    <a:pt x="13" y="2651"/>
                    <a:pt x="8" y="2651"/>
                  </a:cubicBezTo>
                  <a:cubicBezTo>
                    <a:pt x="4" y="2651"/>
                    <a:pt x="0" y="2648"/>
                    <a:pt x="0" y="2643"/>
                  </a:cubicBezTo>
                  <a:lnTo>
                    <a:pt x="0" y="2643"/>
                  </a:lnTo>
                  <a:cubicBezTo>
                    <a:pt x="0" y="2639"/>
                    <a:pt x="4" y="2635"/>
                    <a:pt x="8" y="2635"/>
                  </a:cubicBezTo>
                  <a:cubicBezTo>
                    <a:pt x="13" y="2635"/>
                    <a:pt x="16" y="2639"/>
                    <a:pt x="16" y="2643"/>
                  </a:cubicBezTo>
                  <a:close/>
                  <a:moveTo>
                    <a:pt x="16" y="2675"/>
                  </a:moveTo>
                  <a:lnTo>
                    <a:pt x="16" y="2675"/>
                  </a:lnTo>
                  <a:cubicBezTo>
                    <a:pt x="16" y="2680"/>
                    <a:pt x="13" y="2683"/>
                    <a:pt x="8" y="2683"/>
                  </a:cubicBezTo>
                  <a:cubicBezTo>
                    <a:pt x="4" y="2683"/>
                    <a:pt x="0" y="2680"/>
                    <a:pt x="0" y="2675"/>
                  </a:cubicBezTo>
                  <a:lnTo>
                    <a:pt x="0" y="2675"/>
                  </a:lnTo>
                  <a:cubicBezTo>
                    <a:pt x="0" y="2671"/>
                    <a:pt x="4" y="2667"/>
                    <a:pt x="8" y="2667"/>
                  </a:cubicBezTo>
                  <a:cubicBezTo>
                    <a:pt x="13" y="2667"/>
                    <a:pt x="16" y="2671"/>
                    <a:pt x="16" y="2675"/>
                  </a:cubicBezTo>
                  <a:close/>
                  <a:moveTo>
                    <a:pt x="16" y="2707"/>
                  </a:moveTo>
                  <a:lnTo>
                    <a:pt x="16" y="2707"/>
                  </a:lnTo>
                  <a:cubicBezTo>
                    <a:pt x="16" y="2712"/>
                    <a:pt x="13" y="2715"/>
                    <a:pt x="8" y="2715"/>
                  </a:cubicBezTo>
                  <a:cubicBezTo>
                    <a:pt x="4" y="2715"/>
                    <a:pt x="0" y="2712"/>
                    <a:pt x="0" y="2707"/>
                  </a:cubicBezTo>
                  <a:lnTo>
                    <a:pt x="0" y="2707"/>
                  </a:lnTo>
                  <a:cubicBezTo>
                    <a:pt x="0" y="2703"/>
                    <a:pt x="4" y="2699"/>
                    <a:pt x="8" y="2699"/>
                  </a:cubicBezTo>
                  <a:cubicBezTo>
                    <a:pt x="13" y="2699"/>
                    <a:pt x="16" y="2703"/>
                    <a:pt x="16" y="2707"/>
                  </a:cubicBezTo>
                  <a:close/>
                  <a:moveTo>
                    <a:pt x="16" y="2739"/>
                  </a:moveTo>
                  <a:lnTo>
                    <a:pt x="16" y="2739"/>
                  </a:lnTo>
                  <a:cubicBezTo>
                    <a:pt x="16" y="2744"/>
                    <a:pt x="13" y="2747"/>
                    <a:pt x="8" y="2747"/>
                  </a:cubicBezTo>
                  <a:cubicBezTo>
                    <a:pt x="4" y="2747"/>
                    <a:pt x="0" y="2744"/>
                    <a:pt x="0" y="2739"/>
                  </a:cubicBezTo>
                  <a:lnTo>
                    <a:pt x="0" y="2739"/>
                  </a:lnTo>
                  <a:cubicBezTo>
                    <a:pt x="0" y="2735"/>
                    <a:pt x="4" y="2731"/>
                    <a:pt x="8" y="2731"/>
                  </a:cubicBezTo>
                  <a:cubicBezTo>
                    <a:pt x="13" y="2731"/>
                    <a:pt x="16" y="2735"/>
                    <a:pt x="16" y="2739"/>
                  </a:cubicBezTo>
                  <a:close/>
                  <a:moveTo>
                    <a:pt x="16" y="2771"/>
                  </a:moveTo>
                  <a:lnTo>
                    <a:pt x="16" y="2771"/>
                  </a:lnTo>
                  <a:cubicBezTo>
                    <a:pt x="16" y="2776"/>
                    <a:pt x="13" y="2779"/>
                    <a:pt x="8" y="2779"/>
                  </a:cubicBezTo>
                  <a:cubicBezTo>
                    <a:pt x="4" y="2779"/>
                    <a:pt x="0" y="2776"/>
                    <a:pt x="0" y="2771"/>
                  </a:cubicBezTo>
                  <a:lnTo>
                    <a:pt x="0" y="2771"/>
                  </a:lnTo>
                  <a:cubicBezTo>
                    <a:pt x="0" y="2767"/>
                    <a:pt x="4" y="2763"/>
                    <a:pt x="8" y="2763"/>
                  </a:cubicBezTo>
                  <a:cubicBezTo>
                    <a:pt x="13" y="2763"/>
                    <a:pt x="16" y="2767"/>
                    <a:pt x="16" y="2771"/>
                  </a:cubicBezTo>
                  <a:close/>
                  <a:moveTo>
                    <a:pt x="16" y="2803"/>
                  </a:moveTo>
                  <a:lnTo>
                    <a:pt x="16" y="2803"/>
                  </a:lnTo>
                  <a:cubicBezTo>
                    <a:pt x="16" y="2808"/>
                    <a:pt x="13" y="2811"/>
                    <a:pt x="8" y="2811"/>
                  </a:cubicBezTo>
                  <a:cubicBezTo>
                    <a:pt x="4" y="2811"/>
                    <a:pt x="0" y="2808"/>
                    <a:pt x="0" y="2803"/>
                  </a:cubicBezTo>
                  <a:lnTo>
                    <a:pt x="0" y="2803"/>
                  </a:lnTo>
                  <a:cubicBezTo>
                    <a:pt x="0" y="2799"/>
                    <a:pt x="4" y="2795"/>
                    <a:pt x="8" y="2795"/>
                  </a:cubicBezTo>
                  <a:cubicBezTo>
                    <a:pt x="13" y="2795"/>
                    <a:pt x="16" y="2799"/>
                    <a:pt x="16" y="2803"/>
                  </a:cubicBezTo>
                  <a:close/>
                  <a:moveTo>
                    <a:pt x="16" y="2835"/>
                  </a:moveTo>
                  <a:lnTo>
                    <a:pt x="16" y="2835"/>
                  </a:lnTo>
                  <a:cubicBezTo>
                    <a:pt x="16" y="2840"/>
                    <a:pt x="13" y="2843"/>
                    <a:pt x="8" y="2843"/>
                  </a:cubicBezTo>
                  <a:cubicBezTo>
                    <a:pt x="4" y="2843"/>
                    <a:pt x="0" y="2840"/>
                    <a:pt x="0" y="2835"/>
                  </a:cubicBezTo>
                  <a:lnTo>
                    <a:pt x="0" y="2835"/>
                  </a:lnTo>
                  <a:cubicBezTo>
                    <a:pt x="0" y="2831"/>
                    <a:pt x="4" y="2827"/>
                    <a:pt x="8" y="2827"/>
                  </a:cubicBezTo>
                  <a:cubicBezTo>
                    <a:pt x="13" y="2827"/>
                    <a:pt x="16" y="2831"/>
                    <a:pt x="16" y="2835"/>
                  </a:cubicBezTo>
                  <a:close/>
                  <a:moveTo>
                    <a:pt x="16" y="2867"/>
                  </a:moveTo>
                  <a:lnTo>
                    <a:pt x="16" y="2867"/>
                  </a:lnTo>
                  <a:cubicBezTo>
                    <a:pt x="16" y="2872"/>
                    <a:pt x="13" y="2875"/>
                    <a:pt x="8" y="2875"/>
                  </a:cubicBezTo>
                  <a:cubicBezTo>
                    <a:pt x="4" y="2875"/>
                    <a:pt x="0" y="2872"/>
                    <a:pt x="0" y="2867"/>
                  </a:cubicBezTo>
                  <a:lnTo>
                    <a:pt x="0" y="2867"/>
                  </a:lnTo>
                  <a:cubicBezTo>
                    <a:pt x="0" y="2863"/>
                    <a:pt x="4" y="2859"/>
                    <a:pt x="8" y="2859"/>
                  </a:cubicBezTo>
                  <a:cubicBezTo>
                    <a:pt x="13" y="2859"/>
                    <a:pt x="16" y="2863"/>
                    <a:pt x="16" y="2867"/>
                  </a:cubicBezTo>
                  <a:close/>
                  <a:moveTo>
                    <a:pt x="16" y="2899"/>
                  </a:moveTo>
                  <a:lnTo>
                    <a:pt x="16" y="2899"/>
                  </a:lnTo>
                  <a:cubicBezTo>
                    <a:pt x="16" y="2904"/>
                    <a:pt x="13" y="2907"/>
                    <a:pt x="8" y="2907"/>
                  </a:cubicBezTo>
                  <a:cubicBezTo>
                    <a:pt x="4" y="2907"/>
                    <a:pt x="0" y="2904"/>
                    <a:pt x="0" y="2899"/>
                  </a:cubicBezTo>
                  <a:lnTo>
                    <a:pt x="0" y="2899"/>
                  </a:lnTo>
                  <a:cubicBezTo>
                    <a:pt x="0" y="2895"/>
                    <a:pt x="4" y="2891"/>
                    <a:pt x="8" y="2891"/>
                  </a:cubicBezTo>
                  <a:cubicBezTo>
                    <a:pt x="13" y="2891"/>
                    <a:pt x="16" y="2895"/>
                    <a:pt x="16" y="2899"/>
                  </a:cubicBezTo>
                  <a:close/>
                  <a:moveTo>
                    <a:pt x="16" y="2931"/>
                  </a:moveTo>
                  <a:lnTo>
                    <a:pt x="16" y="2931"/>
                  </a:lnTo>
                  <a:cubicBezTo>
                    <a:pt x="16" y="2936"/>
                    <a:pt x="13" y="2939"/>
                    <a:pt x="8" y="2939"/>
                  </a:cubicBezTo>
                  <a:cubicBezTo>
                    <a:pt x="4" y="2939"/>
                    <a:pt x="0" y="2936"/>
                    <a:pt x="0" y="2931"/>
                  </a:cubicBezTo>
                  <a:lnTo>
                    <a:pt x="0" y="2931"/>
                  </a:lnTo>
                  <a:cubicBezTo>
                    <a:pt x="0" y="2927"/>
                    <a:pt x="4" y="2923"/>
                    <a:pt x="8" y="2923"/>
                  </a:cubicBezTo>
                  <a:cubicBezTo>
                    <a:pt x="13" y="2923"/>
                    <a:pt x="16" y="2927"/>
                    <a:pt x="16" y="2931"/>
                  </a:cubicBezTo>
                  <a:close/>
                  <a:moveTo>
                    <a:pt x="16" y="2963"/>
                  </a:moveTo>
                  <a:lnTo>
                    <a:pt x="16" y="2963"/>
                  </a:lnTo>
                  <a:cubicBezTo>
                    <a:pt x="16" y="2968"/>
                    <a:pt x="13" y="2971"/>
                    <a:pt x="8" y="2971"/>
                  </a:cubicBezTo>
                  <a:cubicBezTo>
                    <a:pt x="4" y="2971"/>
                    <a:pt x="0" y="2968"/>
                    <a:pt x="0" y="2963"/>
                  </a:cubicBezTo>
                  <a:lnTo>
                    <a:pt x="0" y="2963"/>
                  </a:lnTo>
                  <a:cubicBezTo>
                    <a:pt x="0" y="2959"/>
                    <a:pt x="4" y="2955"/>
                    <a:pt x="8" y="2955"/>
                  </a:cubicBezTo>
                  <a:cubicBezTo>
                    <a:pt x="13" y="2955"/>
                    <a:pt x="16" y="2959"/>
                    <a:pt x="16" y="2963"/>
                  </a:cubicBezTo>
                  <a:close/>
                  <a:moveTo>
                    <a:pt x="16" y="2995"/>
                  </a:moveTo>
                  <a:lnTo>
                    <a:pt x="16" y="2995"/>
                  </a:lnTo>
                  <a:cubicBezTo>
                    <a:pt x="16" y="3000"/>
                    <a:pt x="13" y="3003"/>
                    <a:pt x="8" y="3003"/>
                  </a:cubicBezTo>
                  <a:cubicBezTo>
                    <a:pt x="4" y="3003"/>
                    <a:pt x="0" y="3000"/>
                    <a:pt x="0" y="2995"/>
                  </a:cubicBezTo>
                  <a:lnTo>
                    <a:pt x="0" y="2995"/>
                  </a:lnTo>
                  <a:cubicBezTo>
                    <a:pt x="0" y="2991"/>
                    <a:pt x="4" y="2987"/>
                    <a:pt x="8" y="2987"/>
                  </a:cubicBezTo>
                  <a:cubicBezTo>
                    <a:pt x="13" y="2987"/>
                    <a:pt x="16" y="2991"/>
                    <a:pt x="16" y="2995"/>
                  </a:cubicBezTo>
                  <a:close/>
                  <a:moveTo>
                    <a:pt x="16" y="3027"/>
                  </a:moveTo>
                  <a:lnTo>
                    <a:pt x="16" y="3027"/>
                  </a:lnTo>
                  <a:cubicBezTo>
                    <a:pt x="16" y="3032"/>
                    <a:pt x="13" y="3035"/>
                    <a:pt x="8" y="3035"/>
                  </a:cubicBezTo>
                  <a:cubicBezTo>
                    <a:pt x="4" y="3035"/>
                    <a:pt x="0" y="3032"/>
                    <a:pt x="0" y="3027"/>
                  </a:cubicBezTo>
                  <a:lnTo>
                    <a:pt x="0" y="3027"/>
                  </a:lnTo>
                  <a:cubicBezTo>
                    <a:pt x="0" y="3023"/>
                    <a:pt x="4" y="3019"/>
                    <a:pt x="8" y="3019"/>
                  </a:cubicBezTo>
                  <a:cubicBezTo>
                    <a:pt x="13" y="3019"/>
                    <a:pt x="16" y="3023"/>
                    <a:pt x="16" y="3027"/>
                  </a:cubicBezTo>
                  <a:close/>
                  <a:moveTo>
                    <a:pt x="16" y="3059"/>
                  </a:moveTo>
                  <a:lnTo>
                    <a:pt x="16" y="3059"/>
                  </a:lnTo>
                  <a:cubicBezTo>
                    <a:pt x="16" y="3064"/>
                    <a:pt x="13" y="3067"/>
                    <a:pt x="8" y="3067"/>
                  </a:cubicBezTo>
                  <a:cubicBezTo>
                    <a:pt x="4" y="3067"/>
                    <a:pt x="0" y="3064"/>
                    <a:pt x="0" y="3059"/>
                  </a:cubicBezTo>
                  <a:lnTo>
                    <a:pt x="0" y="3059"/>
                  </a:lnTo>
                  <a:cubicBezTo>
                    <a:pt x="0" y="3055"/>
                    <a:pt x="4" y="3051"/>
                    <a:pt x="8" y="3051"/>
                  </a:cubicBezTo>
                  <a:cubicBezTo>
                    <a:pt x="13" y="3051"/>
                    <a:pt x="16" y="3055"/>
                    <a:pt x="16" y="3059"/>
                  </a:cubicBezTo>
                  <a:close/>
                  <a:moveTo>
                    <a:pt x="16" y="3091"/>
                  </a:moveTo>
                  <a:lnTo>
                    <a:pt x="16" y="3091"/>
                  </a:lnTo>
                  <a:cubicBezTo>
                    <a:pt x="16" y="3096"/>
                    <a:pt x="13" y="3099"/>
                    <a:pt x="8" y="3099"/>
                  </a:cubicBezTo>
                  <a:cubicBezTo>
                    <a:pt x="4" y="3099"/>
                    <a:pt x="0" y="3096"/>
                    <a:pt x="0" y="3091"/>
                  </a:cubicBezTo>
                  <a:lnTo>
                    <a:pt x="0" y="3091"/>
                  </a:lnTo>
                  <a:cubicBezTo>
                    <a:pt x="0" y="3087"/>
                    <a:pt x="4" y="3083"/>
                    <a:pt x="8" y="3083"/>
                  </a:cubicBezTo>
                  <a:cubicBezTo>
                    <a:pt x="13" y="3083"/>
                    <a:pt x="16" y="3087"/>
                    <a:pt x="16" y="3091"/>
                  </a:cubicBezTo>
                  <a:close/>
                  <a:moveTo>
                    <a:pt x="16" y="3123"/>
                  </a:moveTo>
                  <a:lnTo>
                    <a:pt x="16" y="3123"/>
                  </a:lnTo>
                  <a:cubicBezTo>
                    <a:pt x="16" y="3128"/>
                    <a:pt x="13" y="3131"/>
                    <a:pt x="8" y="3131"/>
                  </a:cubicBezTo>
                  <a:cubicBezTo>
                    <a:pt x="4" y="3131"/>
                    <a:pt x="0" y="3128"/>
                    <a:pt x="0" y="3123"/>
                  </a:cubicBezTo>
                  <a:lnTo>
                    <a:pt x="0" y="3123"/>
                  </a:lnTo>
                  <a:cubicBezTo>
                    <a:pt x="0" y="3119"/>
                    <a:pt x="4" y="3115"/>
                    <a:pt x="8" y="3115"/>
                  </a:cubicBezTo>
                  <a:cubicBezTo>
                    <a:pt x="13" y="3115"/>
                    <a:pt x="16" y="3119"/>
                    <a:pt x="16" y="3123"/>
                  </a:cubicBezTo>
                  <a:close/>
                  <a:moveTo>
                    <a:pt x="16" y="3155"/>
                  </a:moveTo>
                  <a:lnTo>
                    <a:pt x="16" y="3156"/>
                  </a:lnTo>
                  <a:cubicBezTo>
                    <a:pt x="16" y="3160"/>
                    <a:pt x="13" y="3164"/>
                    <a:pt x="8" y="3164"/>
                  </a:cubicBezTo>
                  <a:cubicBezTo>
                    <a:pt x="4" y="3164"/>
                    <a:pt x="0" y="3160"/>
                    <a:pt x="0" y="3156"/>
                  </a:cubicBezTo>
                  <a:lnTo>
                    <a:pt x="0" y="3155"/>
                  </a:lnTo>
                  <a:cubicBezTo>
                    <a:pt x="0" y="3151"/>
                    <a:pt x="4" y="3147"/>
                    <a:pt x="8" y="3147"/>
                  </a:cubicBezTo>
                  <a:cubicBezTo>
                    <a:pt x="13" y="3147"/>
                    <a:pt x="16" y="3151"/>
                    <a:pt x="16" y="3155"/>
                  </a:cubicBezTo>
                  <a:close/>
                  <a:moveTo>
                    <a:pt x="16" y="3188"/>
                  </a:moveTo>
                  <a:lnTo>
                    <a:pt x="16" y="3188"/>
                  </a:lnTo>
                  <a:cubicBezTo>
                    <a:pt x="16" y="3192"/>
                    <a:pt x="13" y="3196"/>
                    <a:pt x="8" y="3196"/>
                  </a:cubicBezTo>
                  <a:cubicBezTo>
                    <a:pt x="4" y="3196"/>
                    <a:pt x="0" y="3192"/>
                    <a:pt x="0" y="3188"/>
                  </a:cubicBezTo>
                  <a:lnTo>
                    <a:pt x="0" y="3188"/>
                  </a:lnTo>
                  <a:cubicBezTo>
                    <a:pt x="0" y="3183"/>
                    <a:pt x="4" y="3180"/>
                    <a:pt x="8" y="3180"/>
                  </a:cubicBezTo>
                  <a:cubicBezTo>
                    <a:pt x="13" y="3180"/>
                    <a:pt x="16" y="3183"/>
                    <a:pt x="16" y="3188"/>
                  </a:cubicBezTo>
                  <a:close/>
                  <a:moveTo>
                    <a:pt x="16" y="3220"/>
                  </a:moveTo>
                  <a:lnTo>
                    <a:pt x="16" y="3220"/>
                  </a:lnTo>
                  <a:cubicBezTo>
                    <a:pt x="16" y="3224"/>
                    <a:pt x="13" y="3228"/>
                    <a:pt x="8" y="3228"/>
                  </a:cubicBezTo>
                  <a:cubicBezTo>
                    <a:pt x="4" y="3228"/>
                    <a:pt x="0" y="3224"/>
                    <a:pt x="0" y="3220"/>
                  </a:cubicBezTo>
                  <a:lnTo>
                    <a:pt x="0" y="3220"/>
                  </a:lnTo>
                  <a:cubicBezTo>
                    <a:pt x="0" y="3215"/>
                    <a:pt x="4" y="3212"/>
                    <a:pt x="8" y="3212"/>
                  </a:cubicBezTo>
                  <a:cubicBezTo>
                    <a:pt x="13" y="3212"/>
                    <a:pt x="16" y="3215"/>
                    <a:pt x="16" y="3220"/>
                  </a:cubicBezTo>
                  <a:close/>
                  <a:moveTo>
                    <a:pt x="16" y="3252"/>
                  </a:moveTo>
                  <a:lnTo>
                    <a:pt x="16" y="3252"/>
                  </a:lnTo>
                  <a:cubicBezTo>
                    <a:pt x="16" y="3256"/>
                    <a:pt x="13" y="3260"/>
                    <a:pt x="8" y="3260"/>
                  </a:cubicBezTo>
                  <a:cubicBezTo>
                    <a:pt x="4" y="3260"/>
                    <a:pt x="0" y="3256"/>
                    <a:pt x="0" y="3252"/>
                  </a:cubicBezTo>
                  <a:lnTo>
                    <a:pt x="0" y="3252"/>
                  </a:lnTo>
                  <a:cubicBezTo>
                    <a:pt x="0" y="3247"/>
                    <a:pt x="4" y="3244"/>
                    <a:pt x="8" y="3244"/>
                  </a:cubicBezTo>
                  <a:cubicBezTo>
                    <a:pt x="13" y="3244"/>
                    <a:pt x="16" y="3247"/>
                    <a:pt x="16" y="3252"/>
                  </a:cubicBezTo>
                  <a:close/>
                  <a:moveTo>
                    <a:pt x="16" y="3284"/>
                  </a:moveTo>
                  <a:lnTo>
                    <a:pt x="16" y="3284"/>
                  </a:lnTo>
                  <a:cubicBezTo>
                    <a:pt x="16" y="3288"/>
                    <a:pt x="13" y="3292"/>
                    <a:pt x="8" y="3292"/>
                  </a:cubicBezTo>
                  <a:cubicBezTo>
                    <a:pt x="4" y="3292"/>
                    <a:pt x="0" y="3288"/>
                    <a:pt x="0" y="3284"/>
                  </a:cubicBezTo>
                  <a:lnTo>
                    <a:pt x="0" y="3284"/>
                  </a:lnTo>
                  <a:cubicBezTo>
                    <a:pt x="0" y="3279"/>
                    <a:pt x="4" y="3276"/>
                    <a:pt x="8" y="3276"/>
                  </a:cubicBezTo>
                  <a:cubicBezTo>
                    <a:pt x="13" y="3276"/>
                    <a:pt x="16" y="3279"/>
                    <a:pt x="16" y="3284"/>
                  </a:cubicBezTo>
                  <a:close/>
                  <a:moveTo>
                    <a:pt x="16" y="3316"/>
                  </a:moveTo>
                  <a:lnTo>
                    <a:pt x="16" y="3316"/>
                  </a:lnTo>
                  <a:cubicBezTo>
                    <a:pt x="16" y="3320"/>
                    <a:pt x="13" y="3324"/>
                    <a:pt x="8" y="3324"/>
                  </a:cubicBezTo>
                  <a:cubicBezTo>
                    <a:pt x="4" y="3324"/>
                    <a:pt x="0" y="3320"/>
                    <a:pt x="0" y="3316"/>
                  </a:cubicBezTo>
                  <a:lnTo>
                    <a:pt x="0" y="3316"/>
                  </a:lnTo>
                  <a:cubicBezTo>
                    <a:pt x="0" y="3311"/>
                    <a:pt x="4" y="3308"/>
                    <a:pt x="8" y="3308"/>
                  </a:cubicBezTo>
                  <a:cubicBezTo>
                    <a:pt x="13" y="3308"/>
                    <a:pt x="16" y="3311"/>
                    <a:pt x="16" y="3316"/>
                  </a:cubicBezTo>
                  <a:close/>
                  <a:moveTo>
                    <a:pt x="16" y="3348"/>
                  </a:moveTo>
                  <a:lnTo>
                    <a:pt x="16" y="3348"/>
                  </a:lnTo>
                  <a:cubicBezTo>
                    <a:pt x="16" y="3352"/>
                    <a:pt x="13" y="3356"/>
                    <a:pt x="8" y="3356"/>
                  </a:cubicBezTo>
                  <a:cubicBezTo>
                    <a:pt x="4" y="3356"/>
                    <a:pt x="0" y="3352"/>
                    <a:pt x="0" y="3348"/>
                  </a:cubicBezTo>
                  <a:lnTo>
                    <a:pt x="0" y="3348"/>
                  </a:lnTo>
                  <a:cubicBezTo>
                    <a:pt x="0" y="3343"/>
                    <a:pt x="4" y="3340"/>
                    <a:pt x="8" y="3340"/>
                  </a:cubicBezTo>
                  <a:cubicBezTo>
                    <a:pt x="13" y="3340"/>
                    <a:pt x="16" y="3343"/>
                    <a:pt x="16" y="3348"/>
                  </a:cubicBezTo>
                  <a:close/>
                  <a:moveTo>
                    <a:pt x="16" y="3380"/>
                  </a:moveTo>
                  <a:lnTo>
                    <a:pt x="16" y="3380"/>
                  </a:lnTo>
                  <a:cubicBezTo>
                    <a:pt x="16" y="3384"/>
                    <a:pt x="13" y="3388"/>
                    <a:pt x="8" y="3388"/>
                  </a:cubicBezTo>
                  <a:cubicBezTo>
                    <a:pt x="4" y="3388"/>
                    <a:pt x="0" y="3384"/>
                    <a:pt x="0" y="3380"/>
                  </a:cubicBezTo>
                  <a:lnTo>
                    <a:pt x="0" y="3380"/>
                  </a:lnTo>
                  <a:cubicBezTo>
                    <a:pt x="0" y="3375"/>
                    <a:pt x="4" y="3372"/>
                    <a:pt x="8" y="3372"/>
                  </a:cubicBezTo>
                  <a:cubicBezTo>
                    <a:pt x="13" y="3372"/>
                    <a:pt x="16" y="3375"/>
                    <a:pt x="16" y="3380"/>
                  </a:cubicBezTo>
                  <a:close/>
                  <a:moveTo>
                    <a:pt x="16" y="3412"/>
                  </a:moveTo>
                  <a:lnTo>
                    <a:pt x="16" y="3412"/>
                  </a:lnTo>
                  <a:cubicBezTo>
                    <a:pt x="16" y="3416"/>
                    <a:pt x="13" y="3420"/>
                    <a:pt x="8" y="3420"/>
                  </a:cubicBezTo>
                  <a:cubicBezTo>
                    <a:pt x="4" y="3420"/>
                    <a:pt x="0" y="3416"/>
                    <a:pt x="0" y="3412"/>
                  </a:cubicBezTo>
                  <a:lnTo>
                    <a:pt x="0" y="3412"/>
                  </a:lnTo>
                  <a:cubicBezTo>
                    <a:pt x="0" y="3407"/>
                    <a:pt x="4" y="3404"/>
                    <a:pt x="8" y="3404"/>
                  </a:cubicBezTo>
                  <a:cubicBezTo>
                    <a:pt x="13" y="3404"/>
                    <a:pt x="16" y="3407"/>
                    <a:pt x="16" y="3412"/>
                  </a:cubicBezTo>
                  <a:close/>
                  <a:moveTo>
                    <a:pt x="16" y="3444"/>
                  </a:moveTo>
                  <a:lnTo>
                    <a:pt x="16" y="3444"/>
                  </a:lnTo>
                  <a:cubicBezTo>
                    <a:pt x="16" y="3448"/>
                    <a:pt x="13" y="3452"/>
                    <a:pt x="8" y="3452"/>
                  </a:cubicBezTo>
                  <a:cubicBezTo>
                    <a:pt x="4" y="3452"/>
                    <a:pt x="0" y="3448"/>
                    <a:pt x="0" y="3444"/>
                  </a:cubicBezTo>
                  <a:lnTo>
                    <a:pt x="0" y="3444"/>
                  </a:lnTo>
                  <a:cubicBezTo>
                    <a:pt x="0" y="3439"/>
                    <a:pt x="4" y="3436"/>
                    <a:pt x="8" y="3436"/>
                  </a:cubicBezTo>
                  <a:cubicBezTo>
                    <a:pt x="13" y="3436"/>
                    <a:pt x="16" y="3439"/>
                    <a:pt x="16" y="3444"/>
                  </a:cubicBezTo>
                  <a:close/>
                  <a:moveTo>
                    <a:pt x="16" y="3476"/>
                  </a:moveTo>
                  <a:lnTo>
                    <a:pt x="16" y="3476"/>
                  </a:lnTo>
                  <a:cubicBezTo>
                    <a:pt x="16" y="3480"/>
                    <a:pt x="13" y="3484"/>
                    <a:pt x="8" y="3484"/>
                  </a:cubicBezTo>
                  <a:cubicBezTo>
                    <a:pt x="4" y="3484"/>
                    <a:pt x="0" y="3480"/>
                    <a:pt x="0" y="3476"/>
                  </a:cubicBezTo>
                  <a:lnTo>
                    <a:pt x="0" y="3476"/>
                  </a:lnTo>
                  <a:cubicBezTo>
                    <a:pt x="0" y="3471"/>
                    <a:pt x="4" y="3468"/>
                    <a:pt x="8" y="3468"/>
                  </a:cubicBezTo>
                  <a:cubicBezTo>
                    <a:pt x="13" y="3468"/>
                    <a:pt x="16" y="3471"/>
                    <a:pt x="16" y="3476"/>
                  </a:cubicBezTo>
                  <a:close/>
                  <a:moveTo>
                    <a:pt x="16" y="3508"/>
                  </a:moveTo>
                  <a:lnTo>
                    <a:pt x="16" y="3508"/>
                  </a:lnTo>
                  <a:cubicBezTo>
                    <a:pt x="16" y="3512"/>
                    <a:pt x="13" y="3516"/>
                    <a:pt x="8" y="3516"/>
                  </a:cubicBezTo>
                  <a:cubicBezTo>
                    <a:pt x="4" y="3516"/>
                    <a:pt x="0" y="3512"/>
                    <a:pt x="0" y="3508"/>
                  </a:cubicBezTo>
                  <a:lnTo>
                    <a:pt x="0" y="3508"/>
                  </a:lnTo>
                  <a:cubicBezTo>
                    <a:pt x="0" y="3503"/>
                    <a:pt x="4" y="3500"/>
                    <a:pt x="8" y="3500"/>
                  </a:cubicBezTo>
                  <a:cubicBezTo>
                    <a:pt x="13" y="3500"/>
                    <a:pt x="16" y="3503"/>
                    <a:pt x="16" y="3508"/>
                  </a:cubicBezTo>
                  <a:close/>
                  <a:moveTo>
                    <a:pt x="16" y="3540"/>
                  </a:moveTo>
                  <a:lnTo>
                    <a:pt x="16" y="3540"/>
                  </a:lnTo>
                  <a:cubicBezTo>
                    <a:pt x="16" y="3544"/>
                    <a:pt x="13" y="3548"/>
                    <a:pt x="8" y="3548"/>
                  </a:cubicBezTo>
                  <a:cubicBezTo>
                    <a:pt x="4" y="3548"/>
                    <a:pt x="0" y="3544"/>
                    <a:pt x="0" y="3540"/>
                  </a:cubicBezTo>
                  <a:lnTo>
                    <a:pt x="0" y="3540"/>
                  </a:lnTo>
                  <a:cubicBezTo>
                    <a:pt x="0" y="3535"/>
                    <a:pt x="4" y="3532"/>
                    <a:pt x="8" y="3532"/>
                  </a:cubicBezTo>
                  <a:cubicBezTo>
                    <a:pt x="13" y="3532"/>
                    <a:pt x="16" y="3535"/>
                    <a:pt x="16" y="3540"/>
                  </a:cubicBezTo>
                  <a:close/>
                  <a:moveTo>
                    <a:pt x="16" y="3572"/>
                  </a:moveTo>
                  <a:lnTo>
                    <a:pt x="16" y="3572"/>
                  </a:lnTo>
                  <a:cubicBezTo>
                    <a:pt x="16" y="3576"/>
                    <a:pt x="13" y="3580"/>
                    <a:pt x="8" y="3580"/>
                  </a:cubicBezTo>
                  <a:cubicBezTo>
                    <a:pt x="4" y="3580"/>
                    <a:pt x="0" y="3576"/>
                    <a:pt x="0" y="3572"/>
                  </a:cubicBezTo>
                  <a:lnTo>
                    <a:pt x="0" y="3572"/>
                  </a:lnTo>
                  <a:cubicBezTo>
                    <a:pt x="0" y="3567"/>
                    <a:pt x="4" y="3564"/>
                    <a:pt x="8" y="3564"/>
                  </a:cubicBezTo>
                  <a:cubicBezTo>
                    <a:pt x="13" y="3564"/>
                    <a:pt x="16" y="3567"/>
                    <a:pt x="16" y="3572"/>
                  </a:cubicBezTo>
                  <a:close/>
                  <a:moveTo>
                    <a:pt x="16" y="3604"/>
                  </a:moveTo>
                  <a:lnTo>
                    <a:pt x="16" y="3604"/>
                  </a:lnTo>
                  <a:cubicBezTo>
                    <a:pt x="16" y="3608"/>
                    <a:pt x="13" y="3612"/>
                    <a:pt x="8" y="3612"/>
                  </a:cubicBezTo>
                  <a:cubicBezTo>
                    <a:pt x="4" y="3612"/>
                    <a:pt x="0" y="3608"/>
                    <a:pt x="0" y="3604"/>
                  </a:cubicBezTo>
                  <a:lnTo>
                    <a:pt x="0" y="3604"/>
                  </a:lnTo>
                  <a:cubicBezTo>
                    <a:pt x="0" y="3599"/>
                    <a:pt x="4" y="3596"/>
                    <a:pt x="8" y="3596"/>
                  </a:cubicBezTo>
                  <a:cubicBezTo>
                    <a:pt x="13" y="3596"/>
                    <a:pt x="16" y="3599"/>
                    <a:pt x="16" y="3604"/>
                  </a:cubicBezTo>
                  <a:close/>
                  <a:moveTo>
                    <a:pt x="16" y="3636"/>
                  </a:moveTo>
                  <a:lnTo>
                    <a:pt x="16" y="3636"/>
                  </a:lnTo>
                  <a:cubicBezTo>
                    <a:pt x="16" y="3640"/>
                    <a:pt x="13" y="3644"/>
                    <a:pt x="8" y="3644"/>
                  </a:cubicBezTo>
                  <a:cubicBezTo>
                    <a:pt x="4" y="3644"/>
                    <a:pt x="0" y="3640"/>
                    <a:pt x="0" y="3636"/>
                  </a:cubicBezTo>
                  <a:lnTo>
                    <a:pt x="0" y="3636"/>
                  </a:lnTo>
                  <a:cubicBezTo>
                    <a:pt x="0" y="3631"/>
                    <a:pt x="4" y="3628"/>
                    <a:pt x="8" y="3628"/>
                  </a:cubicBezTo>
                  <a:cubicBezTo>
                    <a:pt x="13" y="3628"/>
                    <a:pt x="16" y="3631"/>
                    <a:pt x="16" y="3636"/>
                  </a:cubicBezTo>
                  <a:close/>
                  <a:moveTo>
                    <a:pt x="16" y="3668"/>
                  </a:moveTo>
                  <a:lnTo>
                    <a:pt x="16" y="3668"/>
                  </a:lnTo>
                  <a:cubicBezTo>
                    <a:pt x="16" y="3672"/>
                    <a:pt x="13" y="3676"/>
                    <a:pt x="8" y="3676"/>
                  </a:cubicBezTo>
                  <a:cubicBezTo>
                    <a:pt x="4" y="3676"/>
                    <a:pt x="0" y="3672"/>
                    <a:pt x="0" y="3668"/>
                  </a:cubicBezTo>
                  <a:lnTo>
                    <a:pt x="0" y="3668"/>
                  </a:lnTo>
                  <a:cubicBezTo>
                    <a:pt x="0" y="3663"/>
                    <a:pt x="4" y="3660"/>
                    <a:pt x="8" y="3660"/>
                  </a:cubicBezTo>
                  <a:cubicBezTo>
                    <a:pt x="13" y="3660"/>
                    <a:pt x="16" y="3663"/>
                    <a:pt x="16" y="3668"/>
                  </a:cubicBezTo>
                  <a:close/>
                  <a:moveTo>
                    <a:pt x="16" y="3700"/>
                  </a:moveTo>
                  <a:lnTo>
                    <a:pt x="16" y="3700"/>
                  </a:lnTo>
                  <a:cubicBezTo>
                    <a:pt x="16" y="3704"/>
                    <a:pt x="13" y="3708"/>
                    <a:pt x="8" y="3708"/>
                  </a:cubicBezTo>
                  <a:cubicBezTo>
                    <a:pt x="4" y="3708"/>
                    <a:pt x="0" y="3704"/>
                    <a:pt x="0" y="3700"/>
                  </a:cubicBezTo>
                  <a:lnTo>
                    <a:pt x="0" y="3700"/>
                  </a:lnTo>
                  <a:cubicBezTo>
                    <a:pt x="0" y="3695"/>
                    <a:pt x="4" y="3692"/>
                    <a:pt x="8" y="3692"/>
                  </a:cubicBezTo>
                  <a:cubicBezTo>
                    <a:pt x="13" y="3692"/>
                    <a:pt x="16" y="3695"/>
                    <a:pt x="16" y="3700"/>
                  </a:cubicBezTo>
                  <a:close/>
                  <a:moveTo>
                    <a:pt x="16" y="3732"/>
                  </a:moveTo>
                  <a:lnTo>
                    <a:pt x="16" y="3732"/>
                  </a:lnTo>
                  <a:cubicBezTo>
                    <a:pt x="16" y="3736"/>
                    <a:pt x="13" y="3740"/>
                    <a:pt x="8" y="3740"/>
                  </a:cubicBezTo>
                  <a:cubicBezTo>
                    <a:pt x="4" y="3740"/>
                    <a:pt x="0" y="3736"/>
                    <a:pt x="0" y="3732"/>
                  </a:cubicBezTo>
                  <a:lnTo>
                    <a:pt x="0" y="3732"/>
                  </a:lnTo>
                  <a:cubicBezTo>
                    <a:pt x="0" y="3727"/>
                    <a:pt x="4" y="3724"/>
                    <a:pt x="8" y="3724"/>
                  </a:cubicBezTo>
                  <a:cubicBezTo>
                    <a:pt x="13" y="3724"/>
                    <a:pt x="16" y="3727"/>
                    <a:pt x="16" y="3732"/>
                  </a:cubicBezTo>
                  <a:close/>
                  <a:moveTo>
                    <a:pt x="16" y="3764"/>
                  </a:moveTo>
                  <a:lnTo>
                    <a:pt x="16" y="3764"/>
                  </a:lnTo>
                  <a:cubicBezTo>
                    <a:pt x="16" y="3768"/>
                    <a:pt x="13" y="3772"/>
                    <a:pt x="8" y="3772"/>
                  </a:cubicBezTo>
                  <a:cubicBezTo>
                    <a:pt x="4" y="3772"/>
                    <a:pt x="0" y="3768"/>
                    <a:pt x="0" y="3764"/>
                  </a:cubicBezTo>
                  <a:lnTo>
                    <a:pt x="0" y="3764"/>
                  </a:lnTo>
                  <a:cubicBezTo>
                    <a:pt x="0" y="3759"/>
                    <a:pt x="4" y="3756"/>
                    <a:pt x="8" y="3756"/>
                  </a:cubicBezTo>
                  <a:cubicBezTo>
                    <a:pt x="13" y="3756"/>
                    <a:pt x="16" y="3759"/>
                    <a:pt x="16" y="3764"/>
                  </a:cubicBezTo>
                  <a:close/>
                  <a:moveTo>
                    <a:pt x="16" y="3796"/>
                  </a:moveTo>
                  <a:lnTo>
                    <a:pt x="16" y="3796"/>
                  </a:lnTo>
                  <a:cubicBezTo>
                    <a:pt x="16" y="3800"/>
                    <a:pt x="13" y="3804"/>
                    <a:pt x="8" y="3804"/>
                  </a:cubicBezTo>
                  <a:cubicBezTo>
                    <a:pt x="4" y="3804"/>
                    <a:pt x="0" y="3800"/>
                    <a:pt x="0" y="3796"/>
                  </a:cubicBezTo>
                  <a:lnTo>
                    <a:pt x="0" y="3796"/>
                  </a:lnTo>
                  <a:cubicBezTo>
                    <a:pt x="0" y="3791"/>
                    <a:pt x="4" y="3788"/>
                    <a:pt x="8" y="3788"/>
                  </a:cubicBezTo>
                  <a:cubicBezTo>
                    <a:pt x="13" y="3788"/>
                    <a:pt x="16" y="3791"/>
                    <a:pt x="16" y="3796"/>
                  </a:cubicBezTo>
                  <a:close/>
                  <a:moveTo>
                    <a:pt x="17" y="3828"/>
                  </a:moveTo>
                  <a:lnTo>
                    <a:pt x="17" y="3828"/>
                  </a:lnTo>
                  <a:cubicBezTo>
                    <a:pt x="17" y="3832"/>
                    <a:pt x="13" y="3836"/>
                    <a:pt x="9" y="3836"/>
                  </a:cubicBezTo>
                  <a:cubicBezTo>
                    <a:pt x="4" y="3836"/>
                    <a:pt x="1" y="3832"/>
                    <a:pt x="1" y="3828"/>
                  </a:cubicBezTo>
                  <a:lnTo>
                    <a:pt x="1" y="3828"/>
                  </a:lnTo>
                  <a:cubicBezTo>
                    <a:pt x="1" y="3823"/>
                    <a:pt x="4" y="3820"/>
                    <a:pt x="9" y="3820"/>
                  </a:cubicBezTo>
                  <a:cubicBezTo>
                    <a:pt x="13" y="3820"/>
                    <a:pt x="17" y="3823"/>
                    <a:pt x="17" y="3828"/>
                  </a:cubicBezTo>
                  <a:close/>
                  <a:moveTo>
                    <a:pt x="18" y="3860"/>
                  </a:moveTo>
                  <a:lnTo>
                    <a:pt x="18" y="3860"/>
                  </a:lnTo>
                  <a:cubicBezTo>
                    <a:pt x="18" y="3864"/>
                    <a:pt x="15" y="3868"/>
                    <a:pt x="10" y="3868"/>
                  </a:cubicBezTo>
                  <a:cubicBezTo>
                    <a:pt x="6" y="3868"/>
                    <a:pt x="2" y="3864"/>
                    <a:pt x="2" y="3860"/>
                  </a:cubicBezTo>
                  <a:lnTo>
                    <a:pt x="2" y="3860"/>
                  </a:lnTo>
                  <a:cubicBezTo>
                    <a:pt x="2" y="3855"/>
                    <a:pt x="6" y="3852"/>
                    <a:pt x="10" y="3852"/>
                  </a:cubicBezTo>
                  <a:cubicBezTo>
                    <a:pt x="15" y="3852"/>
                    <a:pt x="18" y="3855"/>
                    <a:pt x="18" y="3860"/>
                  </a:cubicBezTo>
                  <a:close/>
                  <a:moveTo>
                    <a:pt x="20" y="3892"/>
                  </a:moveTo>
                  <a:lnTo>
                    <a:pt x="20" y="3892"/>
                  </a:lnTo>
                  <a:cubicBezTo>
                    <a:pt x="20" y="3896"/>
                    <a:pt x="17" y="3900"/>
                    <a:pt x="12" y="3900"/>
                  </a:cubicBezTo>
                  <a:cubicBezTo>
                    <a:pt x="8" y="3900"/>
                    <a:pt x="4" y="3896"/>
                    <a:pt x="4" y="3892"/>
                  </a:cubicBezTo>
                  <a:lnTo>
                    <a:pt x="4" y="3892"/>
                  </a:lnTo>
                  <a:cubicBezTo>
                    <a:pt x="4" y="3887"/>
                    <a:pt x="8" y="3884"/>
                    <a:pt x="12" y="3884"/>
                  </a:cubicBezTo>
                  <a:cubicBezTo>
                    <a:pt x="17" y="3884"/>
                    <a:pt x="20" y="3887"/>
                    <a:pt x="20" y="3892"/>
                  </a:cubicBezTo>
                  <a:close/>
                  <a:moveTo>
                    <a:pt x="24" y="3923"/>
                  </a:moveTo>
                  <a:lnTo>
                    <a:pt x="24" y="3923"/>
                  </a:lnTo>
                  <a:cubicBezTo>
                    <a:pt x="25" y="3927"/>
                    <a:pt x="22" y="3931"/>
                    <a:pt x="17" y="3931"/>
                  </a:cubicBezTo>
                  <a:cubicBezTo>
                    <a:pt x="13" y="3932"/>
                    <a:pt x="9" y="3929"/>
                    <a:pt x="8" y="3925"/>
                  </a:cubicBezTo>
                  <a:lnTo>
                    <a:pt x="8" y="3924"/>
                  </a:lnTo>
                  <a:cubicBezTo>
                    <a:pt x="8" y="3920"/>
                    <a:pt x="11" y="3916"/>
                    <a:pt x="15" y="3916"/>
                  </a:cubicBezTo>
                  <a:cubicBezTo>
                    <a:pt x="20" y="3915"/>
                    <a:pt x="24" y="3918"/>
                    <a:pt x="24" y="3923"/>
                  </a:cubicBezTo>
                  <a:close/>
                  <a:moveTo>
                    <a:pt x="29" y="3954"/>
                  </a:moveTo>
                  <a:lnTo>
                    <a:pt x="29" y="3954"/>
                  </a:lnTo>
                  <a:cubicBezTo>
                    <a:pt x="30" y="3959"/>
                    <a:pt x="27" y="3963"/>
                    <a:pt x="22" y="3963"/>
                  </a:cubicBezTo>
                  <a:cubicBezTo>
                    <a:pt x="18" y="3964"/>
                    <a:pt x="14" y="3961"/>
                    <a:pt x="13" y="3956"/>
                  </a:cubicBezTo>
                  <a:lnTo>
                    <a:pt x="13" y="3956"/>
                  </a:lnTo>
                  <a:cubicBezTo>
                    <a:pt x="13" y="3952"/>
                    <a:pt x="16" y="3948"/>
                    <a:pt x="20" y="3947"/>
                  </a:cubicBezTo>
                  <a:cubicBezTo>
                    <a:pt x="25" y="3947"/>
                    <a:pt x="29" y="3950"/>
                    <a:pt x="29" y="3954"/>
                  </a:cubicBezTo>
                  <a:close/>
                  <a:moveTo>
                    <a:pt x="36" y="3985"/>
                  </a:moveTo>
                  <a:lnTo>
                    <a:pt x="36" y="3985"/>
                  </a:lnTo>
                  <a:cubicBezTo>
                    <a:pt x="36" y="3990"/>
                    <a:pt x="33" y="3994"/>
                    <a:pt x="29" y="3994"/>
                  </a:cubicBezTo>
                  <a:cubicBezTo>
                    <a:pt x="24" y="3995"/>
                    <a:pt x="20" y="3992"/>
                    <a:pt x="20" y="3988"/>
                  </a:cubicBezTo>
                  <a:lnTo>
                    <a:pt x="20" y="3988"/>
                  </a:lnTo>
                  <a:cubicBezTo>
                    <a:pt x="19" y="3983"/>
                    <a:pt x="22" y="3979"/>
                    <a:pt x="27" y="3979"/>
                  </a:cubicBezTo>
                  <a:cubicBezTo>
                    <a:pt x="31" y="3978"/>
                    <a:pt x="35" y="3981"/>
                    <a:pt x="36" y="3985"/>
                  </a:cubicBezTo>
                  <a:close/>
                  <a:moveTo>
                    <a:pt x="43" y="4016"/>
                  </a:moveTo>
                  <a:lnTo>
                    <a:pt x="43" y="4016"/>
                  </a:lnTo>
                  <a:cubicBezTo>
                    <a:pt x="44" y="4021"/>
                    <a:pt x="41" y="4025"/>
                    <a:pt x="36" y="4025"/>
                  </a:cubicBezTo>
                  <a:cubicBezTo>
                    <a:pt x="32" y="4026"/>
                    <a:pt x="28" y="4023"/>
                    <a:pt x="27" y="4019"/>
                  </a:cubicBezTo>
                  <a:lnTo>
                    <a:pt x="27" y="4019"/>
                  </a:lnTo>
                  <a:cubicBezTo>
                    <a:pt x="27" y="4014"/>
                    <a:pt x="30" y="4010"/>
                    <a:pt x="34" y="4010"/>
                  </a:cubicBezTo>
                  <a:cubicBezTo>
                    <a:pt x="39" y="4009"/>
                    <a:pt x="43" y="4012"/>
                    <a:pt x="43" y="4016"/>
                  </a:cubicBezTo>
                  <a:close/>
                  <a:moveTo>
                    <a:pt x="52" y="4046"/>
                  </a:moveTo>
                  <a:lnTo>
                    <a:pt x="52" y="4046"/>
                  </a:lnTo>
                  <a:cubicBezTo>
                    <a:pt x="53" y="4050"/>
                    <a:pt x="51" y="4055"/>
                    <a:pt x="46" y="4056"/>
                  </a:cubicBezTo>
                  <a:cubicBezTo>
                    <a:pt x="42" y="4057"/>
                    <a:pt x="38" y="4055"/>
                    <a:pt x="36" y="4051"/>
                  </a:cubicBezTo>
                  <a:lnTo>
                    <a:pt x="36" y="4051"/>
                  </a:lnTo>
                  <a:cubicBezTo>
                    <a:pt x="35" y="4046"/>
                    <a:pt x="38" y="4042"/>
                    <a:pt x="42" y="4041"/>
                  </a:cubicBezTo>
                  <a:cubicBezTo>
                    <a:pt x="46" y="4039"/>
                    <a:pt x="51" y="4042"/>
                    <a:pt x="52" y="4046"/>
                  </a:cubicBezTo>
                  <a:close/>
                  <a:moveTo>
                    <a:pt x="63" y="4076"/>
                  </a:moveTo>
                  <a:lnTo>
                    <a:pt x="63" y="4076"/>
                  </a:lnTo>
                  <a:cubicBezTo>
                    <a:pt x="64" y="4080"/>
                    <a:pt x="61" y="4085"/>
                    <a:pt x="57" y="4086"/>
                  </a:cubicBezTo>
                  <a:cubicBezTo>
                    <a:pt x="53" y="4087"/>
                    <a:pt x="49" y="4085"/>
                    <a:pt x="47" y="4081"/>
                  </a:cubicBezTo>
                  <a:lnTo>
                    <a:pt x="47" y="4081"/>
                  </a:lnTo>
                  <a:cubicBezTo>
                    <a:pt x="46" y="4076"/>
                    <a:pt x="49" y="4072"/>
                    <a:pt x="53" y="4071"/>
                  </a:cubicBezTo>
                  <a:cubicBezTo>
                    <a:pt x="57" y="4070"/>
                    <a:pt x="61" y="4072"/>
                    <a:pt x="63" y="4076"/>
                  </a:cubicBezTo>
                  <a:close/>
                  <a:moveTo>
                    <a:pt x="74" y="4105"/>
                  </a:moveTo>
                  <a:lnTo>
                    <a:pt x="74" y="4105"/>
                  </a:lnTo>
                  <a:cubicBezTo>
                    <a:pt x="75" y="4109"/>
                    <a:pt x="74" y="4114"/>
                    <a:pt x="69" y="4116"/>
                  </a:cubicBezTo>
                  <a:cubicBezTo>
                    <a:pt x="65" y="4117"/>
                    <a:pt x="61" y="4116"/>
                    <a:pt x="59" y="4112"/>
                  </a:cubicBezTo>
                  <a:lnTo>
                    <a:pt x="59" y="4111"/>
                  </a:lnTo>
                  <a:cubicBezTo>
                    <a:pt x="57" y="4107"/>
                    <a:pt x="59" y="4103"/>
                    <a:pt x="63" y="4101"/>
                  </a:cubicBezTo>
                  <a:cubicBezTo>
                    <a:pt x="67" y="4099"/>
                    <a:pt x="72" y="4101"/>
                    <a:pt x="74" y="4105"/>
                  </a:cubicBezTo>
                  <a:close/>
                  <a:moveTo>
                    <a:pt x="87" y="4134"/>
                  </a:moveTo>
                  <a:lnTo>
                    <a:pt x="87" y="4134"/>
                  </a:lnTo>
                  <a:cubicBezTo>
                    <a:pt x="89" y="4138"/>
                    <a:pt x="87" y="4143"/>
                    <a:pt x="83" y="4145"/>
                  </a:cubicBezTo>
                  <a:cubicBezTo>
                    <a:pt x="79" y="4146"/>
                    <a:pt x="74" y="4144"/>
                    <a:pt x="73" y="4140"/>
                  </a:cubicBezTo>
                  <a:lnTo>
                    <a:pt x="73" y="4140"/>
                  </a:lnTo>
                  <a:cubicBezTo>
                    <a:pt x="71" y="4136"/>
                    <a:pt x="73" y="4132"/>
                    <a:pt x="77" y="4130"/>
                  </a:cubicBezTo>
                  <a:cubicBezTo>
                    <a:pt x="81" y="4128"/>
                    <a:pt x="86" y="4130"/>
                    <a:pt x="87" y="4134"/>
                  </a:cubicBezTo>
                  <a:close/>
                  <a:moveTo>
                    <a:pt x="101" y="4163"/>
                  </a:moveTo>
                  <a:lnTo>
                    <a:pt x="101" y="4163"/>
                  </a:lnTo>
                  <a:cubicBezTo>
                    <a:pt x="103" y="4167"/>
                    <a:pt x="101" y="4172"/>
                    <a:pt x="97" y="4174"/>
                  </a:cubicBezTo>
                  <a:cubicBezTo>
                    <a:pt x="93" y="4175"/>
                    <a:pt x="88" y="4173"/>
                    <a:pt x="86" y="4169"/>
                  </a:cubicBezTo>
                  <a:lnTo>
                    <a:pt x="86" y="4169"/>
                  </a:lnTo>
                  <a:cubicBezTo>
                    <a:pt x="85" y="4165"/>
                    <a:pt x="87" y="4161"/>
                    <a:pt x="91" y="4159"/>
                  </a:cubicBezTo>
                  <a:cubicBezTo>
                    <a:pt x="95" y="4157"/>
                    <a:pt x="99" y="4159"/>
                    <a:pt x="101" y="4163"/>
                  </a:cubicBezTo>
                  <a:close/>
                  <a:moveTo>
                    <a:pt x="117" y="4189"/>
                  </a:moveTo>
                  <a:lnTo>
                    <a:pt x="117" y="4189"/>
                  </a:lnTo>
                  <a:cubicBezTo>
                    <a:pt x="120" y="4193"/>
                    <a:pt x="119" y="4198"/>
                    <a:pt x="115" y="4200"/>
                  </a:cubicBezTo>
                  <a:cubicBezTo>
                    <a:pt x="111" y="4203"/>
                    <a:pt x="106" y="4202"/>
                    <a:pt x="104" y="4198"/>
                  </a:cubicBezTo>
                  <a:lnTo>
                    <a:pt x="104" y="4198"/>
                  </a:lnTo>
                  <a:cubicBezTo>
                    <a:pt x="101" y="4194"/>
                    <a:pt x="102" y="4189"/>
                    <a:pt x="106" y="4187"/>
                  </a:cubicBezTo>
                  <a:cubicBezTo>
                    <a:pt x="110" y="4184"/>
                    <a:pt x="115" y="4185"/>
                    <a:pt x="117" y="4189"/>
                  </a:cubicBezTo>
                  <a:close/>
                  <a:moveTo>
                    <a:pt x="134" y="4216"/>
                  </a:moveTo>
                  <a:lnTo>
                    <a:pt x="134" y="4216"/>
                  </a:lnTo>
                  <a:cubicBezTo>
                    <a:pt x="136" y="4220"/>
                    <a:pt x="135" y="4225"/>
                    <a:pt x="132" y="4228"/>
                  </a:cubicBezTo>
                  <a:cubicBezTo>
                    <a:pt x="128" y="4230"/>
                    <a:pt x="123" y="4229"/>
                    <a:pt x="120" y="4225"/>
                  </a:cubicBezTo>
                  <a:lnTo>
                    <a:pt x="120" y="4225"/>
                  </a:lnTo>
                  <a:cubicBezTo>
                    <a:pt x="118" y="4222"/>
                    <a:pt x="119" y="4217"/>
                    <a:pt x="123" y="4214"/>
                  </a:cubicBezTo>
                  <a:cubicBezTo>
                    <a:pt x="126" y="4212"/>
                    <a:pt x="131" y="4213"/>
                    <a:pt x="134" y="4216"/>
                  </a:cubicBezTo>
                  <a:close/>
                  <a:moveTo>
                    <a:pt x="153" y="4241"/>
                  </a:moveTo>
                  <a:lnTo>
                    <a:pt x="153" y="4241"/>
                  </a:lnTo>
                  <a:cubicBezTo>
                    <a:pt x="156" y="4244"/>
                    <a:pt x="155" y="4249"/>
                    <a:pt x="152" y="4252"/>
                  </a:cubicBezTo>
                  <a:cubicBezTo>
                    <a:pt x="148" y="4255"/>
                    <a:pt x="143" y="4255"/>
                    <a:pt x="140" y="4251"/>
                  </a:cubicBezTo>
                  <a:lnTo>
                    <a:pt x="140" y="4251"/>
                  </a:lnTo>
                  <a:cubicBezTo>
                    <a:pt x="138" y="4248"/>
                    <a:pt x="138" y="4243"/>
                    <a:pt x="142" y="4240"/>
                  </a:cubicBezTo>
                  <a:cubicBezTo>
                    <a:pt x="145" y="4237"/>
                    <a:pt x="150" y="4238"/>
                    <a:pt x="153" y="4241"/>
                  </a:cubicBezTo>
                  <a:close/>
                  <a:moveTo>
                    <a:pt x="173" y="4266"/>
                  </a:moveTo>
                  <a:lnTo>
                    <a:pt x="173" y="4266"/>
                  </a:lnTo>
                  <a:cubicBezTo>
                    <a:pt x="176" y="4269"/>
                    <a:pt x="175" y="4274"/>
                    <a:pt x="172" y="4277"/>
                  </a:cubicBezTo>
                  <a:cubicBezTo>
                    <a:pt x="169" y="4280"/>
                    <a:pt x="164" y="4279"/>
                    <a:pt x="161" y="4276"/>
                  </a:cubicBezTo>
                  <a:lnTo>
                    <a:pt x="161" y="4276"/>
                  </a:lnTo>
                  <a:cubicBezTo>
                    <a:pt x="158" y="4273"/>
                    <a:pt x="158" y="4268"/>
                    <a:pt x="162" y="4265"/>
                  </a:cubicBezTo>
                  <a:cubicBezTo>
                    <a:pt x="165" y="4262"/>
                    <a:pt x="170" y="4262"/>
                    <a:pt x="173" y="4266"/>
                  </a:cubicBezTo>
                  <a:close/>
                  <a:moveTo>
                    <a:pt x="193" y="4291"/>
                  </a:moveTo>
                  <a:lnTo>
                    <a:pt x="193" y="4291"/>
                  </a:lnTo>
                  <a:cubicBezTo>
                    <a:pt x="196" y="4294"/>
                    <a:pt x="196" y="4299"/>
                    <a:pt x="192" y="4302"/>
                  </a:cubicBezTo>
                  <a:cubicBezTo>
                    <a:pt x="189" y="4305"/>
                    <a:pt x="184" y="4304"/>
                    <a:pt x="181" y="4301"/>
                  </a:cubicBezTo>
                  <a:lnTo>
                    <a:pt x="181" y="4301"/>
                  </a:lnTo>
                  <a:cubicBezTo>
                    <a:pt x="178" y="4297"/>
                    <a:pt x="179" y="4292"/>
                    <a:pt x="182" y="4290"/>
                  </a:cubicBezTo>
                  <a:cubicBezTo>
                    <a:pt x="186" y="4287"/>
                    <a:pt x="191" y="4287"/>
                    <a:pt x="193" y="4291"/>
                  </a:cubicBezTo>
                  <a:close/>
                  <a:moveTo>
                    <a:pt x="214" y="4315"/>
                  </a:moveTo>
                  <a:lnTo>
                    <a:pt x="214" y="4315"/>
                  </a:lnTo>
                  <a:cubicBezTo>
                    <a:pt x="217" y="4319"/>
                    <a:pt x="216" y="4324"/>
                    <a:pt x="213" y="4327"/>
                  </a:cubicBezTo>
                  <a:cubicBezTo>
                    <a:pt x="209" y="4329"/>
                    <a:pt x="204" y="4329"/>
                    <a:pt x="201" y="4326"/>
                  </a:cubicBezTo>
                  <a:lnTo>
                    <a:pt x="201" y="4326"/>
                  </a:lnTo>
                  <a:cubicBezTo>
                    <a:pt x="199" y="4322"/>
                    <a:pt x="199" y="4317"/>
                    <a:pt x="202" y="4314"/>
                  </a:cubicBezTo>
                  <a:cubicBezTo>
                    <a:pt x="206" y="4311"/>
                    <a:pt x="211" y="4312"/>
                    <a:pt x="214" y="4315"/>
                  </a:cubicBezTo>
                  <a:close/>
                  <a:moveTo>
                    <a:pt x="235" y="4337"/>
                  </a:moveTo>
                  <a:lnTo>
                    <a:pt x="235" y="4337"/>
                  </a:lnTo>
                  <a:cubicBezTo>
                    <a:pt x="239" y="4340"/>
                    <a:pt x="239" y="4345"/>
                    <a:pt x="236" y="4348"/>
                  </a:cubicBezTo>
                  <a:cubicBezTo>
                    <a:pt x="233" y="4351"/>
                    <a:pt x="228" y="4352"/>
                    <a:pt x="225" y="4349"/>
                  </a:cubicBezTo>
                  <a:lnTo>
                    <a:pt x="225" y="4349"/>
                  </a:lnTo>
                  <a:cubicBezTo>
                    <a:pt x="222" y="4346"/>
                    <a:pt x="221" y="4341"/>
                    <a:pt x="224" y="4338"/>
                  </a:cubicBezTo>
                  <a:cubicBezTo>
                    <a:pt x="227" y="4334"/>
                    <a:pt x="232" y="4334"/>
                    <a:pt x="235" y="4337"/>
                  </a:cubicBezTo>
                  <a:close/>
                  <a:moveTo>
                    <a:pt x="260" y="4357"/>
                  </a:moveTo>
                  <a:lnTo>
                    <a:pt x="260" y="4357"/>
                  </a:lnTo>
                  <a:cubicBezTo>
                    <a:pt x="263" y="4360"/>
                    <a:pt x="264" y="4365"/>
                    <a:pt x="261" y="4368"/>
                  </a:cubicBezTo>
                  <a:cubicBezTo>
                    <a:pt x="258" y="4372"/>
                    <a:pt x="253" y="4372"/>
                    <a:pt x="250" y="4369"/>
                  </a:cubicBezTo>
                  <a:lnTo>
                    <a:pt x="250" y="4369"/>
                  </a:lnTo>
                  <a:cubicBezTo>
                    <a:pt x="246" y="4367"/>
                    <a:pt x="246" y="4361"/>
                    <a:pt x="249" y="4358"/>
                  </a:cubicBezTo>
                  <a:cubicBezTo>
                    <a:pt x="252" y="4355"/>
                    <a:pt x="257" y="4354"/>
                    <a:pt x="260" y="4357"/>
                  </a:cubicBezTo>
                  <a:close/>
                  <a:moveTo>
                    <a:pt x="285" y="4377"/>
                  </a:moveTo>
                  <a:lnTo>
                    <a:pt x="285" y="4377"/>
                  </a:lnTo>
                  <a:cubicBezTo>
                    <a:pt x="288" y="4380"/>
                    <a:pt x="289" y="4385"/>
                    <a:pt x="286" y="4389"/>
                  </a:cubicBezTo>
                  <a:cubicBezTo>
                    <a:pt x="283" y="4392"/>
                    <a:pt x="278" y="4392"/>
                    <a:pt x="275" y="4390"/>
                  </a:cubicBezTo>
                  <a:lnTo>
                    <a:pt x="275" y="4390"/>
                  </a:lnTo>
                  <a:cubicBezTo>
                    <a:pt x="271" y="4387"/>
                    <a:pt x="271" y="4382"/>
                    <a:pt x="274" y="4378"/>
                  </a:cubicBezTo>
                  <a:cubicBezTo>
                    <a:pt x="276" y="4375"/>
                    <a:pt x="281" y="4375"/>
                    <a:pt x="285" y="4377"/>
                  </a:cubicBezTo>
                  <a:close/>
                  <a:moveTo>
                    <a:pt x="310" y="4398"/>
                  </a:moveTo>
                  <a:lnTo>
                    <a:pt x="310" y="4398"/>
                  </a:lnTo>
                  <a:cubicBezTo>
                    <a:pt x="313" y="4401"/>
                    <a:pt x="313" y="4406"/>
                    <a:pt x="311" y="4409"/>
                  </a:cubicBezTo>
                  <a:cubicBezTo>
                    <a:pt x="308" y="4412"/>
                    <a:pt x="303" y="4413"/>
                    <a:pt x="299" y="4410"/>
                  </a:cubicBezTo>
                  <a:lnTo>
                    <a:pt x="299" y="4410"/>
                  </a:lnTo>
                  <a:cubicBezTo>
                    <a:pt x="296" y="4407"/>
                    <a:pt x="295" y="4402"/>
                    <a:pt x="298" y="4399"/>
                  </a:cubicBezTo>
                  <a:cubicBezTo>
                    <a:pt x="301" y="4395"/>
                    <a:pt x="306" y="4395"/>
                    <a:pt x="310" y="4398"/>
                  </a:cubicBezTo>
                  <a:close/>
                  <a:moveTo>
                    <a:pt x="334" y="4417"/>
                  </a:moveTo>
                  <a:lnTo>
                    <a:pt x="334" y="4417"/>
                  </a:lnTo>
                  <a:cubicBezTo>
                    <a:pt x="338" y="4419"/>
                    <a:pt x="339" y="4424"/>
                    <a:pt x="336" y="4428"/>
                  </a:cubicBezTo>
                  <a:cubicBezTo>
                    <a:pt x="334" y="4431"/>
                    <a:pt x="329" y="4432"/>
                    <a:pt x="325" y="4430"/>
                  </a:cubicBezTo>
                  <a:lnTo>
                    <a:pt x="325" y="4430"/>
                  </a:lnTo>
                  <a:cubicBezTo>
                    <a:pt x="322" y="4427"/>
                    <a:pt x="321" y="4423"/>
                    <a:pt x="323" y="4419"/>
                  </a:cubicBezTo>
                  <a:cubicBezTo>
                    <a:pt x="326" y="4415"/>
                    <a:pt x="330" y="4414"/>
                    <a:pt x="334" y="4417"/>
                  </a:cubicBezTo>
                  <a:close/>
                  <a:moveTo>
                    <a:pt x="362" y="4433"/>
                  </a:moveTo>
                  <a:lnTo>
                    <a:pt x="362" y="4433"/>
                  </a:lnTo>
                  <a:cubicBezTo>
                    <a:pt x="365" y="4436"/>
                    <a:pt x="366" y="4441"/>
                    <a:pt x="364" y="4444"/>
                  </a:cubicBezTo>
                  <a:cubicBezTo>
                    <a:pt x="361" y="4448"/>
                    <a:pt x="356" y="4449"/>
                    <a:pt x="353" y="4447"/>
                  </a:cubicBezTo>
                  <a:lnTo>
                    <a:pt x="353" y="4447"/>
                  </a:lnTo>
                  <a:cubicBezTo>
                    <a:pt x="349" y="4444"/>
                    <a:pt x="348" y="4439"/>
                    <a:pt x="350" y="4436"/>
                  </a:cubicBezTo>
                  <a:cubicBezTo>
                    <a:pt x="353" y="4432"/>
                    <a:pt x="358" y="4431"/>
                    <a:pt x="362" y="4433"/>
                  </a:cubicBezTo>
                  <a:close/>
                  <a:moveTo>
                    <a:pt x="388" y="4449"/>
                  </a:moveTo>
                  <a:lnTo>
                    <a:pt x="388" y="4449"/>
                  </a:lnTo>
                  <a:cubicBezTo>
                    <a:pt x="392" y="4451"/>
                    <a:pt x="394" y="4456"/>
                    <a:pt x="392" y="4460"/>
                  </a:cubicBezTo>
                  <a:cubicBezTo>
                    <a:pt x="390" y="4464"/>
                    <a:pt x="385" y="4466"/>
                    <a:pt x="381" y="4464"/>
                  </a:cubicBezTo>
                  <a:lnTo>
                    <a:pt x="381" y="4464"/>
                  </a:lnTo>
                  <a:cubicBezTo>
                    <a:pt x="377" y="4462"/>
                    <a:pt x="375" y="4457"/>
                    <a:pt x="377" y="4453"/>
                  </a:cubicBezTo>
                  <a:cubicBezTo>
                    <a:pt x="379" y="4449"/>
                    <a:pt x="384" y="4447"/>
                    <a:pt x="388" y="4449"/>
                  </a:cubicBezTo>
                  <a:close/>
                  <a:moveTo>
                    <a:pt x="417" y="4463"/>
                  </a:moveTo>
                  <a:lnTo>
                    <a:pt x="417" y="4463"/>
                  </a:lnTo>
                  <a:cubicBezTo>
                    <a:pt x="421" y="4465"/>
                    <a:pt x="423" y="4469"/>
                    <a:pt x="421" y="4473"/>
                  </a:cubicBezTo>
                  <a:cubicBezTo>
                    <a:pt x="419" y="4477"/>
                    <a:pt x="414" y="4479"/>
                    <a:pt x="410" y="4478"/>
                  </a:cubicBezTo>
                  <a:lnTo>
                    <a:pt x="410" y="4478"/>
                  </a:lnTo>
                  <a:cubicBezTo>
                    <a:pt x="406" y="4476"/>
                    <a:pt x="404" y="4471"/>
                    <a:pt x="406" y="4467"/>
                  </a:cubicBezTo>
                  <a:cubicBezTo>
                    <a:pt x="408" y="4463"/>
                    <a:pt x="413" y="4461"/>
                    <a:pt x="417" y="4463"/>
                  </a:cubicBezTo>
                  <a:close/>
                  <a:moveTo>
                    <a:pt x="445" y="4477"/>
                  </a:moveTo>
                  <a:lnTo>
                    <a:pt x="445" y="4477"/>
                  </a:lnTo>
                  <a:cubicBezTo>
                    <a:pt x="450" y="4478"/>
                    <a:pt x="451" y="4483"/>
                    <a:pt x="450" y="4487"/>
                  </a:cubicBezTo>
                  <a:cubicBezTo>
                    <a:pt x="448" y="4491"/>
                    <a:pt x="443" y="4493"/>
                    <a:pt x="439" y="4491"/>
                  </a:cubicBezTo>
                  <a:lnTo>
                    <a:pt x="439" y="4491"/>
                  </a:lnTo>
                  <a:cubicBezTo>
                    <a:pt x="435" y="4490"/>
                    <a:pt x="433" y="4485"/>
                    <a:pt x="435" y="4481"/>
                  </a:cubicBezTo>
                  <a:cubicBezTo>
                    <a:pt x="437" y="4477"/>
                    <a:pt x="441" y="4475"/>
                    <a:pt x="445" y="4477"/>
                  </a:cubicBezTo>
                  <a:close/>
                  <a:moveTo>
                    <a:pt x="474" y="4488"/>
                  </a:moveTo>
                  <a:lnTo>
                    <a:pt x="474" y="4488"/>
                  </a:lnTo>
                  <a:cubicBezTo>
                    <a:pt x="479" y="4489"/>
                    <a:pt x="481" y="4493"/>
                    <a:pt x="480" y="4498"/>
                  </a:cubicBezTo>
                  <a:cubicBezTo>
                    <a:pt x="479" y="4502"/>
                    <a:pt x="474" y="4504"/>
                    <a:pt x="470" y="4503"/>
                  </a:cubicBezTo>
                  <a:lnTo>
                    <a:pt x="470" y="4503"/>
                  </a:lnTo>
                  <a:cubicBezTo>
                    <a:pt x="466" y="4502"/>
                    <a:pt x="463" y="4497"/>
                    <a:pt x="465" y="4493"/>
                  </a:cubicBezTo>
                  <a:cubicBezTo>
                    <a:pt x="466" y="4489"/>
                    <a:pt x="470" y="4486"/>
                    <a:pt x="474" y="4488"/>
                  </a:cubicBezTo>
                  <a:close/>
                  <a:moveTo>
                    <a:pt x="504" y="4499"/>
                  </a:moveTo>
                  <a:lnTo>
                    <a:pt x="504" y="4499"/>
                  </a:lnTo>
                  <a:cubicBezTo>
                    <a:pt x="509" y="4500"/>
                    <a:pt x="511" y="4504"/>
                    <a:pt x="510" y="4509"/>
                  </a:cubicBezTo>
                  <a:cubicBezTo>
                    <a:pt x="509" y="4513"/>
                    <a:pt x="504" y="4515"/>
                    <a:pt x="500" y="4514"/>
                  </a:cubicBezTo>
                  <a:lnTo>
                    <a:pt x="500" y="4514"/>
                  </a:lnTo>
                  <a:cubicBezTo>
                    <a:pt x="496" y="4513"/>
                    <a:pt x="493" y="4508"/>
                    <a:pt x="495" y="4504"/>
                  </a:cubicBezTo>
                  <a:cubicBezTo>
                    <a:pt x="496" y="4500"/>
                    <a:pt x="500" y="4498"/>
                    <a:pt x="504" y="4499"/>
                  </a:cubicBezTo>
                  <a:close/>
                  <a:moveTo>
                    <a:pt x="534" y="4507"/>
                  </a:moveTo>
                  <a:lnTo>
                    <a:pt x="534" y="4507"/>
                  </a:lnTo>
                  <a:cubicBezTo>
                    <a:pt x="539" y="4508"/>
                    <a:pt x="542" y="4512"/>
                    <a:pt x="541" y="4516"/>
                  </a:cubicBezTo>
                  <a:cubicBezTo>
                    <a:pt x="540" y="4521"/>
                    <a:pt x="536" y="4524"/>
                    <a:pt x="532" y="4523"/>
                  </a:cubicBezTo>
                  <a:lnTo>
                    <a:pt x="532" y="4523"/>
                  </a:lnTo>
                  <a:cubicBezTo>
                    <a:pt x="528" y="4522"/>
                    <a:pt x="525" y="4518"/>
                    <a:pt x="525" y="4514"/>
                  </a:cubicBezTo>
                  <a:cubicBezTo>
                    <a:pt x="526" y="4510"/>
                    <a:pt x="530" y="4506"/>
                    <a:pt x="534" y="4507"/>
                  </a:cubicBezTo>
                  <a:close/>
                  <a:moveTo>
                    <a:pt x="565" y="4515"/>
                  </a:moveTo>
                  <a:lnTo>
                    <a:pt x="565" y="4515"/>
                  </a:lnTo>
                  <a:cubicBezTo>
                    <a:pt x="570" y="4515"/>
                    <a:pt x="573" y="4519"/>
                    <a:pt x="572" y="4524"/>
                  </a:cubicBezTo>
                  <a:cubicBezTo>
                    <a:pt x="571" y="4528"/>
                    <a:pt x="567" y="4531"/>
                    <a:pt x="563" y="4531"/>
                  </a:cubicBezTo>
                  <a:lnTo>
                    <a:pt x="563" y="4531"/>
                  </a:lnTo>
                  <a:cubicBezTo>
                    <a:pt x="559" y="4530"/>
                    <a:pt x="556" y="4526"/>
                    <a:pt x="556" y="4522"/>
                  </a:cubicBezTo>
                  <a:cubicBezTo>
                    <a:pt x="557" y="4517"/>
                    <a:pt x="561" y="4514"/>
                    <a:pt x="565" y="4515"/>
                  </a:cubicBezTo>
                  <a:close/>
                  <a:moveTo>
                    <a:pt x="597" y="4521"/>
                  </a:moveTo>
                  <a:lnTo>
                    <a:pt x="597" y="4521"/>
                  </a:lnTo>
                  <a:cubicBezTo>
                    <a:pt x="601" y="4522"/>
                    <a:pt x="604" y="4526"/>
                    <a:pt x="603" y="4530"/>
                  </a:cubicBezTo>
                  <a:cubicBezTo>
                    <a:pt x="603" y="4534"/>
                    <a:pt x="599" y="4537"/>
                    <a:pt x="595" y="4537"/>
                  </a:cubicBezTo>
                  <a:lnTo>
                    <a:pt x="595" y="4537"/>
                  </a:lnTo>
                  <a:cubicBezTo>
                    <a:pt x="590" y="4536"/>
                    <a:pt x="587" y="4532"/>
                    <a:pt x="588" y="4528"/>
                  </a:cubicBezTo>
                  <a:cubicBezTo>
                    <a:pt x="588" y="4524"/>
                    <a:pt x="592" y="4520"/>
                    <a:pt x="597" y="4521"/>
                  </a:cubicBezTo>
                  <a:close/>
                  <a:moveTo>
                    <a:pt x="628" y="4526"/>
                  </a:moveTo>
                  <a:lnTo>
                    <a:pt x="628" y="4526"/>
                  </a:lnTo>
                  <a:cubicBezTo>
                    <a:pt x="633" y="4526"/>
                    <a:pt x="636" y="4530"/>
                    <a:pt x="635" y="4535"/>
                  </a:cubicBezTo>
                  <a:cubicBezTo>
                    <a:pt x="635" y="4539"/>
                    <a:pt x="631" y="4542"/>
                    <a:pt x="626" y="4542"/>
                  </a:cubicBezTo>
                  <a:lnTo>
                    <a:pt x="626" y="4542"/>
                  </a:lnTo>
                  <a:cubicBezTo>
                    <a:pt x="622" y="4541"/>
                    <a:pt x="619" y="4537"/>
                    <a:pt x="619" y="4533"/>
                  </a:cubicBezTo>
                  <a:cubicBezTo>
                    <a:pt x="620" y="4528"/>
                    <a:pt x="624" y="4525"/>
                    <a:pt x="628" y="4526"/>
                  </a:cubicBezTo>
                  <a:close/>
                  <a:moveTo>
                    <a:pt x="659" y="4530"/>
                  </a:moveTo>
                  <a:lnTo>
                    <a:pt x="659" y="4530"/>
                  </a:lnTo>
                  <a:cubicBezTo>
                    <a:pt x="663" y="4530"/>
                    <a:pt x="667" y="4534"/>
                    <a:pt x="667" y="4538"/>
                  </a:cubicBezTo>
                  <a:cubicBezTo>
                    <a:pt x="667" y="4542"/>
                    <a:pt x="663" y="4546"/>
                    <a:pt x="659" y="4546"/>
                  </a:cubicBezTo>
                  <a:lnTo>
                    <a:pt x="659" y="4546"/>
                  </a:lnTo>
                  <a:cubicBezTo>
                    <a:pt x="654" y="4546"/>
                    <a:pt x="651" y="4542"/>
                    <a:pt x="651" y="4538"/>
                  </a:cubicBezTo>
                  <a:cubicBezTo>
                    <a:pt x="651" y="4534"/>
                    <a:pt x="654" y="4530"/>
                    <a:pt x="659" y="4530"/>
                  </a:cubicBezTo>
                  <a:close/>
                  <a:moveTo>
                    <a:pt x="691" y="4532"/>
                  </a:moveTo>
                  <a:lnTo>
                    <a:pt x="691" y="4532"/>
                  </a:lnTo>
                  <a:cubicBezTo>
                    <a:pt x="695" y="4532"/>
                    <a:pt x="699" y="4535"/>
                    <a:pt x="699" y="4540"/>
                  </a:cubicBezTo>
                  <a:cubicBezTo>
                    <a:pt x="699" y="4544"/>
                    <a:pt x="695" y="4548"/>
                    <a:pt x="691" y="4548"/>
                  </a:cubicBezTo>
                  <a:lnTo>
                    <a:pt x="691" y="4548"/>
                  </a:lnTo>
                  <a:cubicBezTo>
                    <a:pt x="686" y="4548"/>
                    <a:pt x="683" y="4544"/>
                    <a:pt x="683" y="4540"/>
                  </a:cubicBezTo>
                  <a:cubicBezTo>
                    <a:pt x="683" y="4535"/>
                    <a:pt x="686" y="4532"/>
                    <a:pt x="691" y="4532"/>
                  </a:cubicBezTo>
                  <a:close/>
                  <a:moveTo>
                    <a:pt x="723" y="4533"/>
                  </a:moveTo>
                  <a:lnTo>
                    <a:pt x="723" y="4533"/>
                  </a:lnTo>
                  <a:cubicBezTo>
                    <a:pt x="727" y="4533"/>
                    <a:pt x="731" y="4537"/>
                    <a:pt x="731" y="4541"/>
                  </a:cubicBezTo>
                  <a:cubicBezTo>
                    <a:pt x="731" y="4546"/>
                    <a:pt x="727" y="4549"/>
                    <a:pt x="723" y="4549"/>
                  </a:cubicBezTo>
                  <a:lnTo>
                    <a:pt x="723" y="4549"/>
                  </a:lnTo>
                  <a:cubicBezTo>
                    <a:pt x="718" y="4549"/>
                    <a:pt x="715" y="4546"/>
                    <a:pt x="715" y="4541"/>
                  </a:cubicBezTo>
                  <a:cubicBezTo>
                    <a:pt x="715" y="4537"/>
                    <a:pt x="718" y="4533"/>
                    <a:pt x="723" y="4533"/>
                  </a:cubicBezTo>
                  <a:close/>
                  <a:moveTo>
                    <a:pt x="755" y="4533"/>
                  </a:moveTo>
                  <a:lnTo>
                    <a:pt x="755" y="4533"/>
                  </a:lnTo>
                  <a:cubicBezTo>
                    <a:pt x="759" y="4533"/>
                    <a:pt x="763" y="4537"/>
                    <a:pt x="763" y="4541"/>
                  </a:cubicBezTo>
                  <a:cubicBezTo>
                    <a:pt x="763" y="4546"/>
                    <a:pt x="759" y="4549"/>
                    <a:pt x="755" y="4549"/>
                  </a:cubicBezTo>
                  <a:lnTo>
                    <a:pt x="755" y="4549"/>
                  </a:lnTo>
                  <a:cubicBezTo>
                    <a:pt x="750" y="4549"/>
                    <a:pt x="747" y="4546"/>
                    <a:pt x="747" y="4541"/>
                  </a:cubicBezTo>
                  <a:cubicBezTo>
                    <a:pt x="747" y="4537"/>
                    <a:pt x="750" y="4533"/>
                    <a:pt x="755" y="4533"/>
                  </a:cubicBezTo>
                  <a:close/>
                  <a:moveTo>
                    <a:pt x="787" y="4533"/>
                  </a:moveTo>
                  <a:lnTo>
                    <a:pt x="787" y="4533"/>
                  </a:lnTo>
                  <a:cubicBezTo>
                    <a:pt x="791" y="4533"/>
                    <a:pt x="795" y="4537"/>
                    <a:pt x="795" y="4541"/>
                  </a:cubicBezTo>
                  <a:cubicBezTo>
                    <a:pt x="795" y="4546"/>
                    <a:pt x="791" y="4549"/>
                    <a:pt x="787" y="4549"/>
                  </a:cubicBezTo>
                  <a:lnTo>
                    <a:pt x="787" y="4549"/>
                  </a:lnTo>
                  <a:cubicBezTo>
                    <a:pt x="782" y="4549"/>
                    <a:pt x="779" y="4546"/>
                    <a:pt x="779" y="4541"/>
                  </a:cubicBezTo>
                  <a:cubicBezTo>
                    <a:pt x="779" y="4537"/>
                    <a:pt x="782" y="4533"/>
                    <a:pt x="787" y="4533"/>
                  </a:cubicBezTo>
                  <a:close/>
                  <a:moveTo>
                    <a:pt x="819" y="4533"/>
                  </a:moveTo>
                  <a:lnTo>
                    <a:pt x="819" y="4533"/>
                  </a:lnTo>
                  <a:cubicBezTo>
                    <a:pt x="823" y="4533"/>
                    <a:pt x="827" y="4537"/>
                    <a:pt x="827" y="4541"/>
                  </a:cubicBezTo>
                  <a:cubicBezTo>
                    <a:pt x="827" y="4546"/>
                    <a:pt x="823" y="4549"/>
                    <a:pt x="819" y="4549"/>
                  </a:cubicBezTo>
                  <a:lnTo>
                    <a:pt x="819" y="4549"/>
                  </a:lnTo>
                  <a:cubicBezTo>
                    <a:pt x="814" y="4549"/>
                    <a:pt x="811" y="4546"/>
                    <a:pt x="811" y="4541"/>
                  </a:cubicBezTo>
                  <a:cubicBezTo>
                    <a:pt x="811" y="4537"/>
                    <a:pt x="814" y="4533"/>
                    <a:pt x="819" y="4533"/>
                  </a:cubicBezTo>
                  <a:close/>
                  <a:moveTo>
                    <a:pt x="851" y="4533"/>
                  </a:moveTo>
                  <a:lnTo>
                    <a:pt x="851" y="4533"/>
                  </a:lnTo>
                  <a:cubicBezTo>
                    <a:pt x="855" y="4533"/>
                    <a:pt x="859" y="4537"/>
                    <a:pt x="859" y="4541"/>
                  </a:cubicBezTo>
                  <a:cubicBezTo>
                    <a:pt x="859" y="4546"/>
                    <a:pt x="855" y="4549"/>
                    <a:pt x="851" y="4549"/>
                  </a:cubicBezTo>
                  <a:lnTo>
                    <a:pt x="851" y="4549"/>
                  </a:lnTo>
                  <a:cubicBezTo>
                    <a:pt x="846" y="4549"/>
                    <a:pt x="843" y="4546"/>
                    <a:pt x="843" y="4541"/>
                  </a:cubicBezTo>
                  <a:cubicBezTo>
                    <a:pt x="843" y="4537"/>
                    <a:pt x="846" y="4533"/>
                    <a:pt x="851" y="4533"/>
                  </a:cubicBezTo>
                  <a:close/>
                  <a:moveTo>
                    <a:pt x="883" y="4533"/>
                  </a:moveTo>
                  <a:lnTo>
                    <a:pt x="883" y="4533"/>
                  </a:lnTo>
                  <a:cubicBezTo>
                    <a:pt x="887" y="4533"/>
                    <a:pt x="891" y="4537"/>
                    <a:pt x="891" y="4541"/>
                  </a:cubicBezTo>
                  <a:cubicBezTo>
                    <a:pt x="891" y="4546"/>
                    <a:pt x="887" y="4549"/>
                    <a:pt x="883" y="4549"/>
                  </a:cubicBezTo>
                  <a:lnTo>
                    <a:pt x="883" y="4549"/>
                  </a:lnTo>
                  <a:cubicBezTo>
                    <a:pt x="878" y="4549"/>
                    <a:pt x="875" y="4546"/>
                    <a:pt x="875" y="4541"/>
                  </a:cubicBezTo>
                  <a:cubicBezTo>
                    <a:pt x="875" y="4537"/>
                    <a:pt x="878" y="4533"/>
                    <a:pt x="883" y="4533"/>
                  </a:cubicBezTo>
                  <a:close/>
                  <a:moveTo>
                    <a:pt x="915" y="4533"/>
                  </a:moveTo>
                  <a:lnTo>
                    <a:pt x="915" y="4533"/>
                  </a:lnTo>
                  <a:cubicBezTo>
                    <a:pt x="919" y="4533"/>
                    <a:pt x="923" y="4537"/>
                    <a:pt x="923" y="4541"/>
                  </a:cubicBezTo>
                  <a:cubicBezTo>
                    <a:pt x="923" y="4546"/>
                    <a:pt x="919" y="4549"/>
                    <a:pt x="915" y="4549"/>
                  </a:cubicBezTo>
                  <a:lnTo>
                    <a:pt x="915" y="4549"/>
                  </a:lnTo>
                  <a:cubicBezTo>
                    <a:pt x="910" y="4549"/>
                    <a:pt x="907" y="4546"/>
                    <a:pt x="907" y="4541"/>
                  </a:cubicBezTo>
                  <a:cubicBezTo>
                    <a:pt x="907" y="4537"/>
                    <a:pt x="910" y="4533"/>
                    <a:pt x="915" y="4533"/>
                  </a:cubicBezTo>
                  <a:close/>
                  <a:moveTo>
                    <a:pt x="947" y="4533"/>
                  </a:moveTo>
                  <a:lnTo>
                    <a:pt x="947" y="4533"/>
                  </a:lnTo>
                  <a:cubicBezTo>
                    <a:pt x="951" y="4533"/>
                    <a:pt x="955" y="4537"/>
                    <a:pt x="955" y="4541"/>
                  </a:cubicBezTo>
                  <a:cubicBezTo>
                    <a:pt x="955" y="4546"/>
                    <a:pt x="951" y="4549"/>
                    <a:pt x="947" y="4549"/>
                  </a:cubicBezTo>
                  <a:lnTo>
                    <a:pt x="947" y="4549"/>
                  </a:lnTo>
                  <a:cubicBezTo>
                    <a:pt x="943" y="4549"/>
                    <a:pt x="939" y="4546"/>
                    <a:pt x="939" y="4541"/>
                  </a:cubicBezTo>
                  <a:cubicBezTo>
                    <a:pt x="939" y="4537"/>
                    <a:pt x="943" y="4533"/>
                    <a:pt x="947" y="4533"/>
                  </a:cubicBezTo>
                  <a:close/>
                  <a:moveTo>
                    <a:pt x="979" y="4533"/>
                  </a:moveTo>
                  <a:lnTo>
                    <a:pt x="979" y="4533"/>
                  </a:lnTo>
                  <a:cubicBezTo>
                    <a:pt x="983" y="4533"/>
                    <a:pt x="987" y="4537"/>
                    <a:pt x="987" y="4541"/>
                  </a:cubicBezTo>
                  <a:cubicBezTo>
                    <a:pt x="987" y="4546"/>
                    <a:pt x="983" y="4549"/>
                    <a:pt x="979" y="4549"/>
                  </a:cubicBezTo>
                  <a:lnTo>
                    <a:pt x="979" y="4549"/>
                  </a:lnTo>
                  <a:cubicBezTo>
                    <a:pt x="975" y="4549"/>
                    <a:pt x="971" y="4546"/>
                    <a:pt x="971" y="4541"/>
                  </a:cubicBezTo>
                  <a:cubicBezTo>
                    <a:pt x="971" y="4537"/>
                    <a:pt x="975" y="4533"/>
                    <a:pt x="979" y="4533"/>
                  </a:cubicBezTo>
                  <a:close/>
                  <a:moveTo>
                    <a:pt x="1011" y="4533"/>
                  </a:moveTo>
                  <a:lnTo>
                    <a:pt x="1011" y="4533"/>
                  </a:lnTo>
                  <a:cubicBezTo>
                    <a:pt x="1015" y="4533"/>
                    <a:pt x="1019" y="4537"/>
                    <a:pt x="1019" y="4541"/>
                  </a:cubicBezTo>
                  <a:cubicBezTo>
                    <a:pt x="1019" y="4546"/>
                    <a:pt x="1015" y="4549"/>
                    <a:pt x="1011" y="4549"/>
                  </a:cubicBezTo>
                  <a:lnTo>
                    <a:pt x="1011" y="4549"/>
                  </a:lnTo>
                  <a:cubicBezTo>
                    <a:pt x="1007" y="4549"/>
                    <a:pt x="1003" y="4546"/>
                    <a:pt x="1003" y="4541"/>
                  </a:cubicBezTo>
                  <a:cubicBezTo>
                    <a:pt x="1003" y="4537"/>
                    <a:pt x="1007" y="4533"/>
                    <a:pt x="1011" y="4533"/>
                  </a:cubicBezTo>
                  <a:close/>
                  <a:moveTo>
                    <a:pt x="1043" y="4533"/>
                  </a:moveTo>
                  <a:lnTo>
                    <a:pt x="1043" y="4533"/>
                  </a:lnTo>
                  <a:cubicBezTo>
                    <a:pt x="1047" y="4533"/>
                    <a:pt x="1051" y="4537"/>
                    <a:pt x="1051" y="4541"/>
                  </a:cubicBezTo>
                  <a:cubicBezTo>
                    <a:pt x="1051" y="4546"/>
                    <a:pt x="1047" y="4549"/>
                    <a:pt x="1043" y="4549"/>
                  </a:cubicBezTo>
                  <a:lnTo>
                    <a:pt x="1043" y="4549"/>
                  </a:lnTo>
                  <a:cubicBezTo>
                    <a:pt x="1039" y="4549"/>
                    <a:pt x="1035" y="4546"/>
                    <a:pt x="1035" y="4541"/>
                  </a:cubicBezTo>
                  <a:cubicBezTo>
                    <a:pt x="1035" y="4537"/>
                    <a:pt x="1039" y="4533"/>
                    <a:pt x="1043" y="4533"/>
                  </a:cubicBezTo>
                  <a:close/>
                  <a:moveTo>
                    <a:pt x="1075" y="4533"/>
                  </a:moveTo>
                  <a:lnTo>
                    <a:pt x="1075" y="4533"/>
                  </a:lnTo>
                  <a:cubicBezTo>
                    <a:pt x="1079" y="4533"/>
                    <a:pt x="1083" y="4537"/>
                    <a:pt x="1083" y="4541"/>
                  </a:cubicBezTo>
                  <a:cubicBezTo>
                    <a:pt x="1083" y="4546"/>
                    <a:pt x="1079" y="4549"/>
                    <a:pt x="1075" y="4549"/>
                  </a:cubicBezTo>
                  <a:lnTo>
                    <a:pt x="1075" y="4549"/>
                  </a:lnTo>
                  <a:cubicBezTo>
                    <a:pt x="1071" y="4549"/>
                    <a:pt x="1067" y="4546"/>
                    <a:pt x="1067" y="4541"/>
                  </a:cubicBezTo>
                  <a:cubicBezTo>
                    <a:pt x="1067" y="4537"/>
                    <a:pt x="1071" y="4533"/>
                    <a:pt x="1075" y="4533"/>
                  </a:cubicBezTo>
                  <a:close/>
                  <a:moveTo>
                    <a:pt x="1107" y="4533"/>
                  </a:moveTo>
                  <a:lnTo>
                    <a:pt x="1107" y="4533"/>
                  </a:lnTo>
                  <a:cubicBezTo>
                    <a:pt x="1111" y="4533"/>
                    <a:pt x="1115" y="4537"/>
                    <a:pt x="1115" y="4541"/>
                  </a:cubicBezTo>
                  <a:cubicBezTo>
                    <a:pt x="1115" y="4546"/>
                    <a:pt x="1111" y="4549"/>
                    <a:pt x="1107" y="4549"/>
                  </a:cubicBezTo>
                  <a:lnTo>
                    <a:pt x="1107" y="4549"/>
                  </a:lnTo>
                  <a:cubicBezTo>
                    <a:pt x="1103" y="4549"/>
                    <a:pt x="1099" y="4546"/>
                    <a:pt x="1099" y="4541"/>
                  </a:cubicBezTo>
                  <a:cubicBezTo>
                    <a:pt x="1099" y="4537"/>
                    <a:pt x="1103" y="4533"/>
                    <a:pt x="1107" y="4533"/>
                  </a:cubicBezTo>
                  <a:close/>
                  <a:moveTo>
                    <a:pt x="1139" y="4533"/>
                  </a:moveTo>
                  <a:lnTo>
                    <a:pt x="1139" y="4533"/>
                  </a:lnTo>
                  <a:cubicBezTo>
                    <a:pt x="1143" y="4533"/>
                    <a:pt x="1147" y="4537"/>
                    <a:pt x="1147" y="4541"/>
                  </a:cubicBezTo>
                  <a:cubicBezTo>
                    <a:pt x="1147" y="4546"/>
                    <a:pt x="1143" y="4549"/>
                    <a:pt x="1139" y="4549"/>
                  </a:cubicBezTo>
                  <a:lnTo>
                    <a:pt x="1139" y="4549"/>
                  </a:lnTo>
                  <a:cubicBezTo>
                    <a:pt x="1135" y="4549"/>
                    <a:pt x="1131" y="4546"/>
                    <a:pt x="1131" y="4541"/>
                  </a:cubicBezTo>
                  <a:cubicBezTo>
                    <a:pt x="1131" y="4537"/>
                    <a:pt x="1135" y="4533"/>
                    <a:pt x="1139" y="4533"/>
                  </a:cubicBezTo>
                  <a:close/>
                  <a:moveTo>
                    <a:pt x="1171" y="4533"/>
                  </a:moveTo>
                  <a:lnTo>
                    <a:pt x="1171" y="4533"/>
                  </a:lnTo>
                  <a:cubicBezTo>
                    <a:pt x="1175" y="4533"/>
                    <a:pt x="1179" y="4537"/>
                    <a:pt x="1179" y="4541"/>
                  </a:cubicBezTo>
                  <a:cubicBezTo>
                    <a:pt x="1179" y="4546"/>
                    <a:pt x="1175" y="4549"/>
                    <a:pt x="1171" y="4549"/>
                  </a:cubicBezTo>
                  <a:lnTo>
                    <a:pt x="1171" y="4549"/>
                  </a:lnTo>
                  <a:cubicBezTo>
                    <a:pt x="1167" y="4549"/>
                    <a:pt x="1163" y="4546"/>
                    <a:pt x="1163" y="4541"/>
                  </a:cubicBezTo>
                  <a:cubicBezTo>
                    <a:pt x="1163" y="4537"/>
                    <a:pt x="1167" y="4533"/>
                    <a:pt x="1171" y="4533"/>
                  </a:cubicBezTo>
                  <a:close/>
                  <a:moveTo>
                    <a:pt x="1203" y="4533"/>
                  </a:moveTo>
                  <a:lnTo>
                    <a:pt x="1203" y="4533"/>
                  </a:lnTo>
                  <a:cubicBezTo>
                    <a:pt x="1207" y="4533"/>
                    <a:pt x="1211" y="4537"/>
                    <a:pt x="1211" y="4541"/>
                  </a:cubicBezTo>
                  <a:cubicBezTo>
                    <a:pt x="1211" y="4546"/>
                    <a:pt x="1207" y="4549"/>
                    <a:pt x="1203" y="4549"/>
                  </a:cubicBezTo>
                  <a:lnTo>
                    <a:pt x="1203" y="4549"/>
                  </a:lnTo>
                  <a:cubicBezTo>
                    <a:pt x="1199" y="4549"/>
                    <a:pt x="1195" y="4546"/>
                    <a:pt x="1195" y="4541"/>
                  </a:cubicBezTo>
                  <a:cubicBezTo>
                    <a:pt x="1195" y="4537"/>
                    <a:pt x="1199" y="4533"/>
                    <a:pt x="1203" y="4533"/>
                  </a:cubicBezTo>
                  <a:close/>
                  <a:moveTo>
                    <a:pt x="1235" y="4533"/>
                  </a:moveTo>
                  <a:lnTo>
                    <a:pt x="1235" y="4533"/>
                  </a:lnTo>
                  <a:cubicBezTo>
                    <a:pt x="1240" y="4533"/>
                    <a:pt x="1243" y="4537"/>
                    <a:pt x="1243" y="4541"/>
                  </a:cubicBezTo>
                  <a:cubicBezTo>
                    <a:pt x="1243" y="4546"/>
                    <a:pt x="1240" y="4549"/>
                    <a:pt x="1235" y="4549"/>
                  </a:cubicBezTo>
                  <a:lnTo>
                    <a:pt x="1235" y="4549"/>
                  </a:lnTo>
                  <a:cubicBezTo>
                    <a:pt x="1231" y="4549"/>
                    <a:pt x="1227" y="4546"/>
                    <a:pt x="1227" y="4541"/>
                  </a:cubicBezTo>
                  <a:cubicBezTo>
                    <a:pt x="1227" y="4537"/>
                    <a:pt x="1231" y="4533"/>
                    <a:pt x="1235" y="4533"/>
                  </a:cubicBezTo>
                  <a:close/>
                  <a:moveTo>
                    <a:pt x="1267" y="4533"/>
                  </a:moveTo>
                  <a:lnTo>
                    <a:pt x="1267" y="4533"/>
                  </a:lnTo>
                  <a:cubicBezTo>
                    <a:pt x="1272" y="4533"/>
                    <a:pt x="1275" y="4537"/>
                    <a:pt x="1275" y="4541"/>
                  </a:cubicBezTo>
                  <a:cubicBezTo>
                    <a:pt x="1275" y="4546"/>
                    <a:pt x="1272" y="4549"/>
                    <a:pt x="1267" y="4549"/>
                  </a:cubicBezTo>
                  <a:lnTo>
                    <a:pt x="1267" y="4549"/>
                  </a:lnTo>
                  <a:cubicBezTo>
                    <a:pt x="1263" y="4549"/>
                    <a:pt x="1259" y="4546"/>
                    <a:pt x="1259" y="4541"/>
                  </a:cubicBezTo>
                  <a:cubicBezTo>
                    <a:pt x="1259" y="4537"/>
                    <a:pt x="1263" y="4533"/>
                    <a:pt x="1267" y="4533"/>
                  </a:cubicBezTo>
                  <a:close/>
                  <a:moveTo>
                    <a:pt x="1299" y="4533"/>
                  </a:moveTo>
                  <a:lnTo>
                    <a:pt x="1299" y="4533"/>
                  </a:lnTo>
                  <a:cubicBezTo>
                    <a:pt x="1304" y="4533"/>
                    <a:pt x="1307" y="4537"/>
                    <a:pt x="1307" y="4541"/>
                  </a:cubicBezTo>
                  <a:cubicBezTo>
                    <a:pt x="1307" y="4546"/>
                    <a:pt x="1304" y="4549"/>
                    <a:pt x="1299" y="4549"/>
                  </a:cubicBezTo>
                  <a:lnTo>
                    <a:pt x="1299" y="4549"/>
                  </a:lnTo>
                  <a:cubicBezTo>
                    <a:pt x="1295" y="4549"/>
                    <a:pt x="1291" y="4546"/>
                    <a:pt x="1291" y="4541"/>
                  </a:cubicBezTo>
                  <a:cubicBezTo>
                    <a:pt x="1291" y="4537"/>
                    <a:pt x="1295" y="4533"/>
                    <a:pt x="1299" y="4533"/>
                  </a:cubicBezTo>
                  <a:close/>
                  <a:moveTo>
                    <a:pt x="1331" y="4533"/>
                  </a:moveTo>
                  <a:lnTo>
                    <a:pt x="1331" y="4533"/>
                  </a:lnTo>
                  <a:cubicBezTo>
                    <a:pt x="1336" y="4533"/>
                    <a:pt x="1339" y="4537"/>
                    <a:pt x="1339" y="4541"/>
                  </a:cubicBezTo>
                  <a:cubicBezTo>
                    <a:pt x="1339" y="4546"/>
                    <a:pt x="1336" y="4549"/>
                    <a:pt x="1331" y="4549"/>
                  </a:cubicBezTo>
                  <a:lnTo>
                    <a:pt x="1331" y="4549"/>
                  </a:lnTo>
                  <a:cubicBezTo>
                    <a:pt x="1327" y="4549"/>
                    <a:pt x="1323" y="4546"/>
                    <a:pt x="1323" y="4541"/>
                  </a:cubicBezTo>
                  <a:cubicBezTo>
                    <a:pt x="1323" y="4537"/>
                    <a:pt x="1327" y="4533"/>
                    <a:pt x="1331" y="4533"/>
                  </a:cubicBezTo>
                  <a:close/>
                  <a:moveTo>
                    <a:pt x="1363" y="4533"/>
                  </a:moveTo>
                  <a:lnTo>
                    <a:pt x="1363" y="4533"/>
                  </a:lnTo>
                  <a:cubicBezTo>
                    <a:pt x="1368" y="4533"/>
                    <a:pt x="1371" y="4537"/>
                    <a:pt x="1371" y="4541"/>
                  </a:cubicBezTo>
                  <a:cubicBezTo>
                    <a:pt x="1371" y="4546"/>
                    <a:pt x="1368" y="4549"/>
                    <a:pt x="1363" y="4549"/>
                  </a:cubicBezTo>
                  <a:lnTo>
                    <a:pt x="1363" y="4549"/>
                  </a:lnTo>
                  <a:cubicBezTo>
                    <a:pt x="1359" y="4549"/>
                    <a:pt x="1355" y="4546"/>
                    <a:pt x="1355" y="4541"/>
                  </a:cubicBezTo>
                  <a:cubicBezTo>
                    <a:pt x="1355" y="4537"/>
                    <a:pt x="1359" y="4533"/>
                    <a:pt x="1363" y="4533"/>
                  </a:cubicBezTo>
                  <a:close/>
                  <a:moveTo>
                    <a:pt x="1395" y="4533"/>
                  </a:moveTo>
                  <a:lnTo>
                    <a:pt x="1395" y="4533"/>
                  </a:lnTo>
                  <a:cubicBezTo>
                    <a:pt x="1400" y="4533"/>
                    <a:pt x="1403" y="4537"/>
                    <a:pt x="1403" y="4541"/>
                  </a:cubicBezTo>
                  <a:cubicBezTo>
                    <a:pt x="1403" y="4546"/>
                    <a:pt x="1400" y="4549"/>
                    <a:pt x="1395" y="4549"/>
                  </a:cubicBezTo>
                  <a:lnTo>
                    <a:pt x="1395" y="4549"/>
                  </a:lnTo>
                  <a:cubicBezTo>
                    <a:pt x="1391" y="4549"/>
                    <a:pt x="1387" y="4546"/>
                    <a:pt x="1387" y="4541"/>
                  </a:cubicBezTo>
                  <a:cubicBezTo>
                    <a:pt x="1387" y="4537"/>
                    <a:pt x="1391" y="4533"/>
                    <a:pt x="1395" y="4533"/>
                  </a:cubicBezTo>
                  <a:close/>
                  <a:moveTo>
                    <a:pt x="1427" y="4533"/>
                  </a:moveTo>
                  <a:lnTo>
                    <a:pt x="1427" y="4533"/>
                  </a:lnTo>
                  <a:cubicBezTo>
                    <a:pt x="1432" y="4533"/>
                    <a:pt x="1435" y="4537"/>
                    <a:pt x="1435" y="4541"/>
                  </a:cubicBezTo>
                  <a:cubicBezTo>
                    <a:pt x="1435" y="4546"/>
                    <a:pt x="1432" y="4549"/>
                    <a:pt x="1427" y="4549"/>
                  </a:cubicBezTo>
                  <a:lnTo>
                    <a:pt x="1427" y="4549"/>
                  </a:lnTo>
                  <a:cubicBezTo>
                    <a:pt x="1423" y="4549"/>
                    <a:pt x="1419" y="4546"/>
                    <a:pt x="1419" y="4541"/>
                  </a:cubicBezTo>
                  <a:cubicBezTo>
                    <a:pt x="1419" y="4537"/>
                    <a:pt x="1423" y="4533"/>
                    <a:pt x="1427" y="4533"/>
                  </a:cubicBezTo>
                  <a:close/>
                  <a:moveTo>
                    <a:pt x="1459" y="4533"/>
                  </a:moveTo>
                  <a:lnTo>
                    <a:pt x="1459" y="4533"/>
                  </a:lnTo>
                  <a:cubicBezTo>
                    <a:pt x="1464" y="4533"/>
                    <a:pt x="1467" y="4537"/>
                    <a:pt x="1467" y="4541"/>
                  </a:cubicBezTo>
                  <a:cubicBezTo>
                    <a:pt x="1467" y="4546"/>
                    <a:pt x="1464" y="4549"/>
                    <a:pt x="1459" y="4549"/>
                  </a:cubicBezTo>
                  <a:lnTo>
                    <a:pt x="1459" y="4549"/>
                  </a:lnTo>
                  <a:cubicBezTo>
                    <a:pt x="1455" y="4549"/>
                    <a:pt x="1451" y="4546"/>
                    <a:pt x="1451" y="4541"/>
                  </a:cubicBezTo>
                  <a:cubicBezTo>
                    <a:pt x="1451" y="4537"/>
                    <a:pt x="1455" y="4533"/>
                    <a:pt x="1459" y="4533"/>
                  </a:cubicBezTo>
                  <a:close/>
                  <a:moveTo>
                    <a:pt x="1491" y="4533"/>
                  </a:moveTo>
                  <a:lnTo>
                    <a:pt x="1491" y="4533"/>
                  </a:lnTo>
                  <a:cubicBezTo>
                    <a:pt x="1496" y="4533"/>
                    <a:pt x="1499" y="4537"/>
                    <a:pt x="1499" y="4541"/>
                  </a:cubicBezTo>
                  <a:cubicBezTo>
                    <a:pt x="1499" y="4546"/>
                    <a:pt x="1496" y="4549"/>
                    <a:pt x="1491" y="4549"/>
                  </a:cubicBezTo>
                  <a:lnTo>
                    <a:pt x="1491" y="4549"/>
                  </a:lnTo>
                  <a:cubicBezTo>
                    <a:pt x="1487" y="4549"/>
                    <a:pt x="1483" y="4546"/>
                    <a:pt x="1483" y="4541"/>
                  </a:cubicBezTo>
                  <a:cubicBezTo>
                    <a:pt x="1483" y="4537"/>
                    <a:pt x="1487" y="4533"/>
                    <a:pt x="1491" y="4533"/>
                  </a:cubicBezTo>
                  <a:close/>
                  <a:moveTo>
                    <a:pt x="1523" y="4533"/>
                  </a:moveTo>
                  <a:lnTo>
                    <a:pt x="1523" y="4533"/>
                  </a:lnTo>
                  <a:cubicBezTo>
                    <a:pt x="1528" y="4533"/>
                    <a:pt x="1531" y="4537"/>
                    <a:pt x="1531" y="4541"/>
                  </a:cubicBezTo>
                  <a:cubicBezTo>
                    <a:pt x="1531" y="4546"/>
                    <a:pt x="1528" y="4549"/>
                    <a:pt x="1523" y="4549"/>
                  </a:cubicBezTo>
                  <a:lnTo>
                    <a:pt x="1523" y="4549"/>
                  </a:lnTo>
                  <a:cubicBezTo>
                    <a:pt x="1519" y="4549"/>
                    <a:pt x="1515" y="4546"/>
                    <a:pt x="1515" y="4541"/>
                  </a:cubicBezTo>
                  <a:cubicBezTo>
                    <a:pt x="1515" y="4537"/>
                    <a:pt x="1519" y="4533"/>
                    <a:pt x="1523" y="4533"/>
                  </a:cubicBezTo>
                  <a:close/>
                  <a:moveTo>
                    <a:pt x="1555" y="4533"/>
                  </a:moveTo>
                  <a:lnTo>
                    <a:pt x="1555" y="4533"/>
                  </a:lnTo>
                  <a:cubicBezTo>
                    <a:pt x="1560" y="4533"/>
                    <a:pt x="1563" y="4537"/>
                    <a:pt x="1563" y="4541"/>
                  </a:cubicBezTo>
                  <a:cubicBezTo>
                    <a:pt x="1563" y="4546"/>
                    <a:pt x="1560" y="4549"/>
                    <a:pt x="1555" y="4549"/>
                  </a:cubicBezTo>
                  <a:lnTo>
                    <a:pt x="1555" y="4549"/>
                  </a:lnTo>
                  <a:cubicBezTo>
                    <a:pt x="1551" y="4549"/>
                    <a:pt x="1547" y="4546"/>
                    <a:pt x="1547" y="4541"/>
                  </a:cubicBezTo>
                  <a:cubicBezTo>
                    <a:pt x="1547" y="4537"/>
                    <a:pt x="1551" y="4533"/>
                    <a:pt x="1555" y="4533"/>
                  </a:cubicBezTo>
                  <a:close/>
                  <a:moveTo>
                    <a:pt x="1587" y="4533"/>
                  </a:moveTo>
                  <a:lnTo>
                    <a:pt x="1587" y="4533"/>
                  </a:lnTo>
                  <a:cubicBezTo>
                    <a:pt x="1592" y="4533"/>
                    <a:pt x="1595" y="4537"/>
                    <a:pt x="1595" y="4541"/>
                  </a:cubicBezTo>
                  <a:cubicBezTo>
                    <a:pt x="1595" y="4546"/>
                    <a:pt x="1592" y="4549"/>
                    <a:pt x="1587" y="4549"/>
                  </a:cubicBezTo>
                  <a:lnTo>
                    <a:pt x="1587" y="4549"/>
                  </a:lnTo>
                  <a:cubicBezTo>
                    <a:pt x="1583" y="4549"/>
                    <a:pt x="1579" y="4546"/>
                    <a:pt x="1579" y="4541"/>
                  </a:cubicBezTo>
                  <a:cubicBezTo>
                    <a:pt x="1579" y="4537"/>
                    <a:pt x="1583" y="4533"/>
                    <a:pt x="1587" y="4533"/>
                  </a:cubicBezTo>
                  <a:close/>
                  <a:moveTo>
                    <a:pt x="1619" y="4533"/>
                  </a:moveTo>
                  <a:lnTo>
                    <a:pt x="1619" y="4533"/>
                  </a:lnTo>
                  <a:cubicBezTo>
                    <a:pt x="1624" y="4533"/>
                    <a:pt x="1627" y="4537"/>
                    <a:pt x="1627" y="4541"/>
                  </a:cubicBezTo>
                  <a:cubicBezTo>
                    <a:pt x="1627" y="4546"/>
                    <a:pt x="1624" y="4549"/>
                    <a:pt x="1619" y="4549"/>
                  </a:cubicBezTo>
                  <a:lnTo>
                    <a:pt x="1619" y="4549"/>
                  </a:lnTo>
                  <a:cubicBezTo>
                    <a:pt x="1615" y="4549"/>
                    <a:pt x="1611" y="4546"/>
                    <a:pt x="1611" y="4541"/>
                  </a:cubicBezTo>
                  <a:cubicBezTo>
                    <a:pt x="1611" y="4537"/>
                    <a:pt x="1615" y="4533"/>
                    <a:pt x="1619" y="4533"/>
                  </a:cubicBezTo>
                  <a:close/>
                  <a:moveTo>
                    <a:pt x="1651" y="4533"/>
                  </a:moveTo>
                  <a:lnTo>
                    <a:pt x="1651" y="4533"/>
                  </a:lnTo>
                  <a:cubicBezTo>
                    <a:pt x="1656" y="4533"/>
                    <a:pt x="1659" y="4537"/>
                    <a:pt x="1659" y="4541"/>
                  </a:cubicBezTo>
                  <a:cubicBezTo>
                    <a:pt x="1659" y="4546"/>
                    <a:pt x="1656" y="4549"/>
                    <a:pt x="1651" y="4549"/>
                  </a:cubicBezTo>
                  <a:lnTo>
                    <a:pt x="1651" y="4549"/>
                  </a:lnTo>
                  <a:cubicBezTo>
                    <a:pt x="1647" y="4549"/>
                    <a:pt x="1643" y="4546"/>
                    <a:pt x="1643" y="4541"/>
                  </a:cubicBezTo>
                  <a:cubicBezTo>
                    <a:pt x="1643" y="4537"/>
                    <a:pt x="1647" y="4533"/>
                    <a:pt x="1651" y="4533"/>
                  </a:cubicBezTo>
                  <a:close/>
                  <a:moveTo>
                    <a:pt x="1683" y="4533"/>
                  </a:moveTo>
                  <a:lnTo>
                    <a:pt x="1683" y="4533"/>
                  </a:lnTo>
                  <a:cubicBezTo>
                    <a:pt x="1688" y="4533"/>
                    <a:pt x="1691" y="4537"/>
                    <a:pt x="1691" y="4541"/>
                  </a:cubicBezTo>
                  <a:cubicBezTo>
                    <a:pt x="1691" y="4546"/>
                    <a:pt x="1688" y="4549"/>
                    <a:pt x="1683" y="4549"/>
                  </a:cubicBezTo>
                  <a:lnTo>
                    <a:pt x="1683" y="4549"/>
                  </a:lnTo>
                  <a:cubicBezTo>
                    <a:pt x="1679" y="4549"/>
                    <a:pt x="1675" y="4546"/>
                    <a:pt x="1675" y="4541"/>
                  </a:cubicBezTo>
                  <a:cubicBezTo>
                    <a:pt x="1675" y="4537"/>
                    <a:pt x="1679" y="4533"/>
                    <a:pt x="1683" y="4533"/>
                  </a:cubicBezTo>
                  <a:close/>
                  <a:moveTo>
                    <a:pt x="1715" y="4533"/>
                  </a:moveTo>
                  <a:lnTo>
                    <a:pt x="1715" y="4533"/>
                  </a:lnTo>
                  <a:cubicBezTo>
                    <a:pt x="1720" y="4533"/>
                    <a:pt x="1723" y="4537"/>
                    <a:pt x="1723" y="4541"/>
                  </a:cubicBezTo>
                  <a:cubicBezTo>
                    <a:pt x="1723" y="4546"/>
                    <a:pt x="1720" y="4549"/>
                    <a:pt x="1715" y="4549"/>
                  </a:cubicBezTo>
                  <a:lnTo>
                    <a:pt x="1715" y="4549"/>
                  </a:lnTo>
                  <a:cubicBezTo>
                    <a:pt x="1711" y="4549"/>
                    <a:pt x="1707" y="4546"/>
                    <a:pt x="1707" y="4541"/>
                  </a:cubicBezTo>
                  <a:cubicBezTo>
                    <a:pt x="1707" y="4537"/>
                    <a:pt x="1711" y="4533"/>
                    <a:pt x="1715" y="4533"/>
                  </a:cubicBezTo>
                  <a:close/>
                  <a:moveTo>
                    <a:pt x="1747" y="4533"/>
                  </a:moveTo>
                  <a:lnTo>
                    <a:pt x="1747" y="4533"/>
                  </a:lnTo>
                  <a:cubicBezTo>
                    <a:pt x="1752" y="4533"/>
                    <a:pt x="1755" y="4537"/>
                    <a:pt x="1755" y="4541"/>
                  </a:cubicBezTo>
                  <a:cubicBezTo>
                    <a:pt x="1755" y="4546"/>
                    <a:pt x="1752" y="4549"/>
                    <a:pt x="1747" y="4549"/>
                  </a:cubicBezTo>
                  <a:lnTo>
                    <a:pt x="1747" y="4549"/>
                  </a:lnTo>
                  <a:cubicBezTo>
                    <a:pt x="1743" y="4549"/>
                    <a:pt x="1739" y="4546"/>
                    <a:pt x="1739" y="4541"/>
                  </a:cubicBezTo>
                  <a:cubicBezTo>
                    <a:pt x="1739" y="4537"/>
                    <a:pt x="1743" y="4533"/>
                    <a:pt x="1747" y="4533"/>
                  </a:cubicBezTo>
                  <a:close/>
                  <a:moveTo>
                    <a:pt x="1779" y="4533"/>
                  </a:moveTo>
                  <a:lnTo>
                    <a:pt x="1779" y="4533"/>
                  </a:lnTo>
                  <a:cubicBezTo>
                    <a:pt x="1784" y="4533"/>
                    <a:pt x="1787" y="4537"/>
                    <a:pt x="1787" y="4541"/>
                  </a:cubicBezTo>
                  <a:cubicBezTo>
                    <a:pt x="1787" y="4546"/>
                    <a:pt x="1784" y="4549"/>
                    <a:pt x="1779" y="4549"/>
                  </a:cubicBezTo>
                  <a:lnTo>
                    <a:pt x="1779" y="4549"/>
                  </a:lnTo>
                  <a:cubicBezTo>
                    <a:pt x="1775" y="4549"/>
                    <a:pt x="1771" y="4546"/>
                    <a:pt x="1771" y="4541"/>
                  </a:cubicBezTo>
                  <a:cubicBezTo>
                    <a:pt x="1771" y="4537"/>
                    <a:pt x="1775" y="4533"/>
                    <a:pt x="1779" y="4533"/>
                  </a:cubicBezTo>
                  <a:close/>
                  <a:moveTo>
                    <a:pt x="1811" y="4533"/>
                  </a:moveTo>
                  <a:lnTo>
                    <a:pt x="1811" y="4533"/>
                  </a:lnTo>
                  <a:cubicBezTo>
                    <a:pt x="1816" y="4533"/>
                    <a:pt x="1819" y="4537"/>
                    <a:pt x="1819" y="4541"/>
                  </a:cubicBezTo>
                  <a:cubicBezTo>
                    <a:pt x="1819" y="4546"/>
                    <a:pt x="1816" y="4549"/>
                    <a:pt x="1811" y="4549"/>
                  </a:cubicBezTo>
                  <a:lnTo>
                    <a:pt x="1811" y="4549"/>
                  </a:lnTo>
                  <a:cubicBezTo>
                    <a:pt x="1807" y="4549"/>
                    <a:pt x="1803" y="4546"/>
                    <a:pt x="1803" y="4541"/>
                  </a:cubicBezTo>
                  <a:cubicBezTo>
                    <a:pt x="1803" y="4537"/>
                    <a:pt x="1807" y="4533"/>
                    <a:pt x="1811" y="4533"/>
                  </a:cubicBezTo>
                  <a:close/>
                  <a:moveTo>
                    <a:pt x="1843" y="4533"/>
                  </a:moveTo>
                  <a:lnTo>
                    <a:pt x="1843" y="4533"/>
                  </a:lnTo>
                  <a:cubicBezTo>
                    <a:pt x="1848" y="4533"/>
                    <a:pt x="1851" y="4537"/>
                    <a:pt x="1851" y="4541"/>
                  </a:cubicBezTo>
                  <a:cubicBezTo>
                    <a:pt x="1851" y="4546"/>
                    <a:pt x="1848" y="4549"/>
                    <a:pt x="1843" y="4549"/>
                  </a:cubicBezTo>
                  <a:lnTo>
                    <a:pt x="1843" y="4549"/>
                  </a:lnTo>
                  <a:cubicBezTo>
                    <a:pt x="1839" y="4549"/>
                    <a:pt x="1835" y="4546"/>
                    <a:pt x="1835" y="4541"/>
                  </a:cubicBezTo>
                  <a:cubicBezTo>
                    <a:pt x="1835" y="4537"/>
                    <a:pt x="1839" y="4533"/>
                    <a:pt x="1843" y="4533"/>
                  </a:cubicBezTo>
                  <a:close/>
                  <a:moveTo>
                    <a:pt x="1875" y="4533"/>
                  </a:moveTo>
                  <a:lnTo>
                    <a:pt x="1875" y="4533"/>
                  </a:lnTo>
                  <a:cubicBezTo>
                    <a:pt x="1880" y="4533"/>
                    <a:pt x="1883" y="4537"/>
                    <a:pt x="1883" y="4541"/>
                  </a:cubicBezTo>
                  <a:cubicBezTo>
                    <a:pt x="1883" y="4546"/>
                    <a:pt x="1880" y="4549"/>
                    <a:pt x="1875" y="4549"/>
                  </a:cubicBezTo>
                  <a:lnTo>
                    <a:pt x="1875" y="4549"/>
                  </a:lnTo>
                  <a:cubicBezTo>
                    <a:pt x="1871" y="4549"/>
                    <a:pt x="1867" y="4546"/>
                    <a:pt x="1867" y="4541"/>
                  </a:cubicBezTo>
                  <a:cubicBezTo>
                    <a:pt x="1867" y="4537"/>
                    <a:pt x="1871" y="4533"/>
                    <a:pt x="1875" y="4533"/>
                  </a:cubicBezTo>
                  <a:close/>
                  <a:moveTo>
                    <a:pt x="1907" y="4533"/>
                  </a:moveTo>
                  <a:lnTo>
                    <a:pt x="1907" y="4533"/>
                  </a:lnTo>
                  <a:cubicBezTo>
                    <a:pt x="1912" y="4533"/>
                    <a:pt x="1915" y="4537"/>
                    <a:pt x="1915" y="4541"/>
                  </a:cubicBezTo>
                  <a:cubicBezTo>
                    <a:pt x="1915" y="4546"/>
                    <a:pt x="1912" y="4549"/>
                    <a:pt x="1907" y="4549"/>
                  </a:cubicBezTo>
                  <a:lnTo>
                    <a:pt x="1907" y="4549"/>
                  </a:lnTo>
                  <a:cubicBezTo>
                    <a:pt x="1903" y="4549"/>
                    <a:pt x="1899" y="4546"/>
                    <a:pt x="1899" y="4541"/>
                  </a:cubicBezTo>
                  <a:cubicBezTo>
                    <a:pt x="1899" y="4537"/>
                    <a:pt x="1903" y="4533"/>
                    <a:pt x="1907" y="4533"/>
                  </a:cubicBezTo>
                  <a:close/>
                  <a:moveTo>
                    <a:pt x="1939" y="4533"/>
                  </a:moveTo>
                  <a:lnTo>
                    <a:pt x="1939" y="4533"/>
                  </a:lnTo>
                  <a:cubicBezTo>
                    <a:pt x="1944" y="4533"/>
                    <a:pt x="1947" y="4537"/>
                    <a:pt x="1947" y="4541"/>
                  </a:cubicBezTo>
                  <a:cubicBezTo>
                    <a:pt x="1947" y="4546"/>
                    <a:pt x="1944" y="4549"/>
                    <a:pt x="1939" y="4549"/>
                  </a:cubicBezTo>
                  <a:lnTo>
                    <a:pt x="1939" y="4549"/>
                  </a:lnTo>
                  <a:cubicBezTo>
                    <a:pt x="1935" y="4549"/>
                    <a:pt x="1931" y="4546"/>
                    <a:pt x="1931" y="4541"/>
                  </a:cubicBezTo>
                  <a:cubicBezTo>
                    <a:pt x="1931" y="4537"/>
                    <a:pt x="1935" y="4533"/>
                    <a:pt x="1939" y="4533"/>
                  </a:cubicBezTo>
                  <a:close/>
                  <a:moveTo>
                    <a:pt x="1971" y="4533"/>
                  </a:moveTo>
                  <a:lnTo>
                    <a:pt x="1971" y="4533"/>
                  </a:lnTo>
                  <a:cubicBezTo>
                    <a:pt x="1976" y="4533"/>
                    <a:pt x="1979" y="4537"/>
                    <a:pt x="1979" y="4541"/>
                  </a:cubicBezTo>
                  <a:cubicBezTo>
                    <a:pt x="1979" y="4546"/>
                    <a:pt x="1976" y="4549"/>
                    <a:pt x="1971" y="4549"/>
                  </a:cubicBezTo>
                  <a:lnTo>
                    <a:pt x="1971" y="4549"/>
                  </a:lnTo>
                  <a:cubicBezTo>
                    <a:pt x="1967" y="4549"/>
                    <a:pt x="1963" y="4546"/>
                    <a:pt x="1963" y="4541"/>
                  </a:cubicBezTo>
                  <a:cubicBezTo>
                    <a:pt x="1963" y="4537"/>
                    <a:pt x="1967" y="4533"/>
                    <a:pt x="1971" y="4533"/>
                  </a:cubicBezTo>
                  <a:close/>
                  <a:moveTo>
                    <a:pt x="2003" y="4533"/>
                  </a:moveTo>
                  <a:lnTo>
                    <a:pt x="2003" y="4533"/>
                  </a:lnTo>
                  <a:cubicBezTo>
                    <a:pt x="2008" y="4533"/>
                    <a:pt x="2011" y="4537"/>
                    <a:pt x="2011" y="4541"/>
                  </a:cubicBezTo>
                  <a:cubicBezTo>
                    <a:pt x="2011" y="4546"/>
                    <a:pt x="2008" y="4549"/>
                    <a:pt x="2003" y="4549"/>
                  </a:cubicBezTo>
                  <a:lnTo>
                    <a:pt x="2003" y="4549"/>
                  </a:lnTo>
                  <a:cubicBezTo>
                    <a:pt x="1999" y="4549"/>
                    <a:pt x="1995" y="4546"/>
                    <a:pt x="1995" y="4541"/>
                  </a:cubicBezTo>
                  <a:cubicBezTo>
                    <a:pt x="1995" y="4537"/>
                    <a:pt x="1999" y="4533"/>
                    <a:pt x="2003" y="4533"/>
                  </a:cubicBezTo>
                  <a:close/>
                  <a:moveTo>
                    <a:pt x="2035" y="4533"/>
                  </a:moveTo>
                  <a:lnTo>
                    <a:pt x="2035" y="4533"/>
                  </a:lnTo>
                  <a:cubicBezTo>
                    <a:pt x="2040" y="4533"/>
                    <a:pt x="2043" y="4537"/>
                    <a:pt x="2043" y="4541"/>
                  </a:cubicBezTo>
                  <a:cubicBezTo>
                    <a:pt x="2043" y="4546"/>
                    <a:pt x="2040" y="4549"/>
                    <a:pt x="2035" y="4549"/>
                  </a:cubicBezTo>
                  <a:lnTo>
                    <a:pt x="2035" y="4549"/>
                  </a:lnTo>
                  <a:cubicBezTo>
                    <a:pt x="2031" y="4549"/>
                    <a:pt x="2027" y="4546"/>
                    <a:pt x="2027" y="4541"/>
                  </a:cubicBezTo>
                  <a:cubicBezTo>
                    <a:pt x="2027" y="4537"/>
                    <a:pt x="2031" y="4533"/>
                    <a:pt x="2035" y="4533"/>
                  </a:cubicBezTo>
                  <a:close/>
                  <a:moveTo>
                    <a:pt x="2067" y="4533"/>
                  </a:moveTo>
                  <a:lnTo>
                    <a:pt x="2067" y="4533"/>
                  </a:lnTo>
                  <a:cubicBezTo>
                    <a:pt x="2072" y="4533"/>
                    <a:pt x="2075" y="4537"/>
                    <a:pt x="2075" y="4541"/>
                  </a:cubicBezTo>
                  <a:cubicBezTo>
                    <a:pt x="2075" y="4546"/>
                    <a:pt x="2072" y="4549"/>
                    <a:pt x="2067" y="4549"/>
                  </a:cubicBezTo>
                  <a:lnTo>
                    <a:pt x="2067" y="4549"/>
                  </a:lnTo>
                  <a:cubicBezTo>
                    <a:pt x="2063" y="4549"/>
                    <a:pt x="2059" y="4546"/>
                    <a:pt x="2059" y="4541"/>
                  </a:cubicBezTo>
                  <a:cubicBezTo>
                    <a:pt x="2059" y="4537"/>
                    <a:pt x="2063" y="4533"/>
                    <a:pt x="2067" y="4533"/>
                  </a:cubicBezTo>
                  <a:close/>
                  <a:moveTo>
                    <a:pt x="2099" y="4533"/>
                  </a:moveTo>
                  <a:lnTo>
                    <a:pt x="2100" y="4533"/>
                  </a:lnTo>
                  <a:cubicBezTo>
                    <a:pt x="2104" y="4533"/>
                    <a:pt x="2108" y="4537"/>
                    <a:pt x="2108" y="4541"/>
                  </a:cubicBezTo>
                  <a:cubicBezTo>
                    <a:pt x="2108" y="4546"/>
                    <a:pt x="2104" y="4549"/>
                    <a:pt x="2100" y="4549"/>
                  </a:cubicBezTo>
                  <a:lnTo>
                    <a:pt x="2099" y="4549"/>
                  </a:lnTo>
                  <a:cubicBezTo>
                    <a:pt x="2095" y="4549"/>
                    <a:pt x="2091" y="4546"/>
                    <a:pt x="2091" y="4541"/>
                  </a:cubicBezTo>
                  <a:cubicBezTo>
                    <a:pt x="2091" y="4537"/>
                    <a:pt x="2095" y="4533"/>
                    <a:pt x="2099" y="4533"/>
                  </a:cubicBezTo>
                  <a:close/>
                  <a:moveTo>
                    <a:pt x="2132" y="4533"/>
                  </a:moveTo>
                  <a:lnTo>
                    <a:pt x="2132" y="4533"/>
                  </a:lnTo>
                  <a:cubicBezTo>
                    <a:pt x="2136" y="4533"/>
                    <a:pt x="2140" y="4537"/>
                    <a:pt x="2140" y="4541"/>
                  </a:cubicBezTo>
                  <a:cubicBezTo>
                    <a:pt x="2140" y="4546"/>
                    <a:pt x="2136" y="4549"/>
                    <a:pt x="2132" y="4549"/>
                  </a:cubicBezTo>
                  <a:lnTo>
                    <a:pt x="2132" y="4549"/>
                  </a:lnTo>
                  <a:cubicBezTo>
                    <a:pt x="2127" y="4549"/>
                    <a:pt x="2124" y="4546"/>
                    <a:pt x="2124" y="4541"/>
                  </a:cubicBezTo>
                  <a:cubicBezTo>
                    <a:pt x="2124" y="4537"/>
                    <a:pt x="2127" y="4533"/>
                    <a:pt x="2132" y="4533"/>
                  </a:cubicBezTo>
                  <a:close/>
                  <a:moveTo>
                    <a:pt x="2164" y="4533"/>
                  </a:moveTo>
                  <a:lnTo>
                    <a:pt x="2164" y="4533"/>
                  </a:lnTo>
                  <a:cubicBezTo>
                    <a:pt x="2168" y="4533"/>
                    <a:pt x="2172" y="4537"/>
                    <a:pt x="2172" y="4541"/>
                  </a:cubicBezTo>
                  <a:cubicBezTo>
                    <a:pt x="2172" y="4546"/>
                    <a:pt x="2168" y="4549"/>
                    <a:pt x="2164" y="4549"/>
                  </a:cubicBezTo>
                  <a:lnTo>
                    <a:pt x="2164" y="4549"/>
                  </a:lnTo>
                  <a:cubicBezTo>
                    <a:pt x="2159" y="4549"/>
                    <a:pt x="2156" y="4546"/>
                    <a:pt x="2156" y="4541"/>
                  </a:cubicBezTo>
                  <a:cubicBezTo>
                    <a:pt x="2156" y="4537"/>
                    <a:pt x="2159" y="4533"/>
                    <a:pt x="2164" y="4533"/>
                  </a:cubicBezTo>
                  <a:close/>
                  <a:moveTo>
                    <a:pt x="2196" y="4533"/>
                  </a:moveTo>
                  <a:lnTo>
                    <a:pt x="2196" y="4533"/>
                  </a:lnTo>
                  <a:cubicBezTo>
                    <a:pt x="2200" y="4533"/>
                    <a:pt x="2204" y="4537"/>
                    <a:pt x="2204" y="4541"/>
                  </a:cubicBezTo>
                  <a:cubicBezTo>
                    <a:pt x="2204" y="4546"/>
                    <a:pt x="2200" y="4549"/>
                    <a:pt x="2196" y="4549"/>
                  </a:cubicBezTo>
                  <a:lnTo>
                    <a:pt x="2196" y="4549"/>
                  </a:lnTo>
                  <a:cubicBezTo>
                    <a:pt x="2191" y="4549"/>
                    <a:pt x="2188" y="4546"/>
                    <a:pt x="2188" y="4541"/>
                  </a:cubicBezTo>
                  <a:cubicBezTo>
                    <a:pt x="2188" y="4537"/>
                    <a:pt x="2191" y="4533"/>
                    <a:pt x="2196" y="4533"/>
                  </a:cubicBezTo>
                  <a:close/>
                  <a:moveTo>
                    <a:pt x="2228" y="4533"/>
                  </a:moveTo>
                  <a:lnTo>
                    <a:pt x="2228" y="4533"/>
                  </a:lnTo>
                  <a:cubicBezTo>
                    <a:pt x="2232" y="4533"/>
                    <a:pt x="2236" y="4537"/>
                    <a:pt x="2236" y="4541"/>
                  </a:cubicBezTo>
                  <a:cubicBezTo>
                    <a:pt x="2236" y="4546"/>
                    <a:pt x="2232" y="4549"/>
                    <a:pt x="2228" y="4549"/>
                  </a:cubicBezTo>
                  <a:lnTo>
                    <a:pt x="2228" y="4549"/>
                  </a:lnTo>
                  <a:cubicBezTo>
                    <a:pt x="2223" y="4549"/>
                    <a:pt x="2220" y="4546"/>
                    <a:pt x="2220" y="4541"/>
                  </a:cubicBezTo>
                  <a:cubicBezTo>
                    <a:pt x="2220" y="4537"/>
                    <a:pt x="2223" y="4533"/>
                    <a:pt x="2228" y="4533"/>
                  </a:cubicBezTo>
                  <a:close/>
                  <a:moveTo>
                    <a:pt x="2260" y="4533"/>
                  </a:moveTo>
                  <a:lnTo>
                    <a:pt x="2260" y="4533"/>
                  </a:lnTo>
                  <a:cubicBezTo>
                    <a:pt x="2264" y="4533"/>
                    <a:pt x="2268" y="4537"/>
                    <a:pt x="2268" y="4541"/>
                  </a:cubicBezTo>
                  <a:cubicBezTo>
                    <a:pt x="2268" y="4546"/>
                    <a:pt x="2264" y="4549"/>
                    <a:pt x="2260" y="4549"/>
                  </a:cubicBezTo>
                  <a:lnTo>
                    <a:pt x="2260" y="4549"/>
                  </a:lnTo>
                  <a:cubicBezTo>
                    <a:pt x="2255" y="4549"/>
                    <a:pt x="2252" y="4546"/>
                    <a:pt x="2252" y="4541"/>
                  </a:cubicBezTo>
                  <a:cubicBezTo>
                    <a:pt x="2252" y="4537"/>
                    <a:pt x="2255" y="4533"/>
                    <a:pt x="2260" y="4533"/>
                  </a:cubicBezTo>
                  <a:close/>
                  <a:moveTo>
                    <a:pt x="2292" y="4533"/>
                  </a:moveTo>
                  <a:lnTo>
                    <a:pt x="2292" y="4533"/>
                  </a:lnTo>
                  <a:cubicBezTo>
                    <a:pt x="2296" y="4533"/>
                    <a:pt x="2300" y="4537"/>
                    <a:pt x="2300" y="4541"/>
                  </a:cubicBezTo>
                  <a:cubicBezTo>
                    <a:pt x="2300" y="4546"/>
                    <a:pt x="2296" y="4549"/>
                    <a:pt x="2292" y="4549"/>
                  </a:cubicBezTo>
                  <a:lnTo>
                    <a:pt x="2292" y="4549"/>
                  </a:lnTo>
                  <a:cubicBezTo>
                    <a:pt x="2287" y="4549"/>
                    <a:pt x="2284" y="4546"/>
                    <a:pt x="2284" y="4541"/>
                  </a:cubicBezTo>
                  <a:cubicBezTo>
                    <a:pt x="2284" y="4537"/>
                    <a:pt x="2287" y="4533"/>
                    <a:pt x="2292" y="4533"/>
                  </a:cubicBezTo>
                  <a:close/>
                  <a:moveTo>
                    <a:pt x="2324" y="4533"/>
                  </a:moveTo>
                  <a:lnTo>
                    <a:pt x="2324" y="4533"/>
                  </a:lnTo>
                  <a:cubicBezTo>
                    <a:pt x="2328" y="4533"/>
                    <a:pt x="2332" y="4537"/>
                    <a:pt x="2332" y="4541"/>
                  </a:cubicBezTo>
                  <a:cubicBezTo>
                    <a:pt x="2332" y="4546"/>
                    <a:pt x="2328" y="4549"/>
                    <a:pt x="2324" y="4549"/>
                  </a:cubicBezTo>
                  <a:lnTo>
                    <a:pt x="2324" y="4549"/>
                  </a:lnTo>
                  <a:cubicBezTo>
                    <a:pt x="2319" y="4549"/>
                    <a:pt x="2316" y="4546"/>
                    <a:pt x="2316" y="4541"/>
                  </a:cubicBezTo>
                  <a:cubicBezTo>
                    <a:pt x="2316" y="4537"/>
                    <a:pt x="2319" y="4533"/>
                    <a:pt x="2324" y="4533"/>
                  </a:cubicBezTo>
                  <a:close/>
                  <a:moveTo>
                    <a:pt x="2356" y="4533"/>
                  </a:moveTo>
                  <a:lnTo>
                    <a:pt x="2356" y="4533"/>
                  </a:lnTo>
                  <a:cubicBezTo>
                    <a:pt x="2360" y="4533"/>
                    <a:pt x="2364" y="4537"/>
                    <a:pt x="2364" y="4541"/>
                  </a:cubicBezTo>
                  <a:cubicBezTo>
                    <a:pt x="2364" y="4546"/>
                    <a:pt x="2360" y="4549"/>
                    <a:pt x="2356" y="4549"/>
                  </a:cubicBezTo>
                  <a:lnTo>
                    <a:pt x="2356" y="4549"/>
                  </a:lnTo>
                  <a:cubicBezTo>
                    <a:pt x="2351" y="4549"/>
                    <a:pt x="2348" y="4546"/>
                    <a:pt x="2348" y="4541"/>
                  </a:cubicBezTo>
                  <a:cubicBezTo>
                    <a:pt x="2348" y="4537"/>
                    <a:pt x="2351" y="4533"/>
                    <a:pt x="2356" y="4533"/>
                  </a:cubicBezTo>
                  <a:close/>
                  <a:moveTo>
                    <a:pt x="2388" y="4533"/>
                  </a:moveTo>
                  <a:lnTo>
                    <a:pt x="2388" y="4533"/>
                  </a:lnTo>
                  <a:cubicBezTo>
                    <a:pt x="2392" y="4533"/>
                    <a:pt x="2396" y="4537"/>
                    <a:pt x="2396" y="4541"/>
                  </a:cubicBezTo>
                  <a:cubicBezTo>
                    <a:pt x="2396" y="4546"/>
                    <a:pt x="2392" y="4549"/>
                    <a:pt x="2388" y="4549"/>
                  </a:cubicBezTo>
                  <a:lnTo>
                    <a:pt x="2388" y="4549"/>
                  </a:lnTo>
                  <a:cubicBezTo>
                    <a:pt x="2383" y="4549"/>
                    <a:pt x="2380" y="4546"/>
                    <a:pt x="2380" y="4541"/>
                  </a:cubicBezTo>
                  <a:cubicBezTo>
                    <a:pt x="2380" y="4537"/>
                    <a:pt x="2383" y="4533"/>
                    <a:pt x="2388" y="4533"/>
                  </a:cubicBezTo>
                  <a:close/>
                  <a:moveTo>
                    <a:pt x="2420" y="4533"/>
                  </a:moveTo>
                  <a:lnTo>
                    <a:pt x="2420" y="4533"/>
                  </a:lnTo>
                  <a:cubicBezTo>
                    <a:pt x="2424" y="4533"/>
                    <a:pt x="2428" y="4537"/>
                    <a:pt x="2428" y="4541"/>
                  </a:cubicBezTo>
                  <a:cubicBezTo>
                    <a:pt x="2428" y="4546"/>
                    <a:pt x="2424" y="4549"/>
                    <a:pt x="2420" y="4549"/>
                  </a:cubicBezTo>
                  <a:lnTo>
                    <a:pt x="2420" y="4549"/>
                  </a:lnTo>
                  <a:cubicBezTo>
                    <a:pt x="2415" y="4549"/>
                    <a:pt x="2412" y="4546"/>
                    <a:pt x="2412" y="4541"/>
                  </a:cubicBezTo>
                  <a:cubicBezTo>
                    <a:pt x="2412" y="4537"/>
                    <a:pt x="2415" y="4533"/>
                    <a:pt x="2420" y="4533"/>
                  </a:cubicBezTo>
                  <a:close/>
                  <a:moveTo>
                    <a:pt x="2452" y="4533"/>
                  </a:moveTo>
                  <a:lnTo>
                    <a:pt x="2452" y="4533"/>
                  </a:lnTo>
                  <a:cubicBezTo>
                    <a:pt x="2456" y="4533"/>
                    <a:pt x="2460" y="4537"/>
                    <a:pt x="2460" y="4541"/>
                  </a:cubicBezTo>
                  <a:cubicBezTo>
                    <a:pt x="2460" y="4546"/>
                    <a:pt x="2456" y="4549"/>
                    <a:pt x="2452" y="4549"/>
                  </a:cubicBezTo>
                  <a:lnTo>
                    <a:pt x="2452" y="4549"/>
                  </a:lnTo>
                  <a:cubicBezTo>
                    <a:pt x="2447" y="4549"/>
                    <a:pt x="2444" y="4546"/>
                    <a:pt x="2444" y="4541"/>
                  </a:cubicBezTo>
                  <a:cubicBezTo>
                    <a:pt x="2444" y="4537"/>
                    <a:pt x="2447" y="4533"/>
                    <a:pt x="2452" y="4533"/>
                  </a:cubicBezTo>
                  <a:close/>
                  <a:moveTo>
                    <a:pt x="2484" y="4533"/>
                  </a:moveTo>
                  <a:lnTo>
                    <a:pt x="2484" y="4533"/>
                  </a:lnTo>
                  <a:cubicBezTo>
                    <a:pt x="2488" y="4533"/>
                    <a:pt x="2492" y="4537"/>
                    <a:pt x="2492" y="4541"/>
                  </a:cubicBezTo>
                  <a:cubicBezTo>
                    <a:pt x="2492" y="4546"/>
                    <a:pt x="2488" y="4549"/>
                    <a:pt x="2484" y="4549"/>
                  </a:cubicBezTo>
                  <a:lnTo>
                    <a:pt x="2484" y="4549"/>
                  </a:lnTo>
                  <a:cubicBezTo>
                    <a:pt x="2479" y="4549"/>
                    <a:pt x="2476" y="4546"/>
                    <a:pt x="2476" y="4541"/>
                  </a:cubicBezTo>
                  <a:cubicBezTo>
                    <a:pt x="2476" y="4537"/>
                    <a:pt x="2479" y="4533"/>
                    <a:pt x="2484" y="4533"/>
                  </a:cubicBezTo>
                  <a:close/>
                  <a:moveTo>
                    <a:pt x="2516" y="4533"/>
                  </a:moveTo>
                  <a:lnTo>
                    <a:pt x="2516" y="4533"/>
                  </a:lnTo>
                  <a:cubicBezTo>
                    <a:pt x="2520" y="4533"/>
                    <a:pt x="2524" y="4537"/>
                    <a:pt x="2524" y="4541"/>
                  </a:cubicBezTo>
                  <a:cubicBezTo>
                    <a:pt x="2524" y="4546"/>
                    <a:pt x="2520" y="4549"/>
                    <a:pt x="2516" y="4549"/>
                  </a:cubicBezTo>
                  <a:lnTo>
                    <a:pt x="2516" y="4549"/>
                  </a:lnTo>
                  <a:cubicBezTo>
                    <a:pt x="2511" y="4549"/>
                    <a:pt x="2508" y="4546"/>
                    <a:pt x="2508" y="4541"/>
                  </a:cubicBezTo>
                  <a:cubicBezTo>
                    <a:pt x="2508" y="4537"/>
                    <a:pt x="2511" y="4533"/>
                    <a:pt x="2516" y="4533"/>
                  </a:cubicBezTo>
                  <a:close/>
                  <a:moveTo>
                    <a:pt x="2548" y="4533"/>
                  </a:moveTo>
                  <a:lnTo>
                    <a:pt x="2548" y="4533"/>
                  </a:lnTo>
                  <a:cubicBezTo>
                    <a:pt x="2552" y="4533"/>
                    <a:pt x="2556" y="4537"/>
                    <a:pt x="2556" y="4541"/>
                  </a:cubicBezTo>
                  <a:cubicBezTo>
                    <a:pt x="2556" y="4546"/>
                    <a:pt x="2552" y="4549"/>
                    <a:pt x="2548" y="4549"/>
                  </a:cubicBezTo>
                  <a:lnTo>
                    <a:pt x="2548" y="4549"/>
                  </a:lnTo>
                  <a:cubicBezTo>
                    <a:pt x="2543" y="4549"/>
                    <a:pt x="2540" y="4546"/>
                    <a:pt x="2540" y="4541"/>
                  </a:cubicBezTo>
                  <a:cubicBezTo>
                    <a:pt x="2540" y="4537"/>
                    <a:pt x="2543" y="4533"/>
                    <a:pt x="2548" y="4533"/>
                  </a:cubicBezTo>
                  <a:close/>
                  <a:moveTo>
                    <a:pt x="2580" y="4533"/>
                  </a:moveTo>
                  <a:lnTo>
                    <a:pt x="2580" y="4533"/>
                  </a:lnTo>
                  <a:cubicBezTo>
                    <a:pt x="2584" y="4533"/>
                    <a:pt x="2588" y="4537"/>
                    <a:pt x="2588" y="4541"/>
                  </a:cubicBezTo>
                  <a:cubicBezTo>
                    <a:pt x="2588" y="4546"/>
                    <a:pt x="2584" y="4549"/>
                    <a:pt x="2580" y="4549"/>
                  </a:cubicBezTo>
                  <a:lnTo>
                    <a:pt x="2580" y="4549"/>
                  </a:lnTo>
                  <a:cubicBezTo>
                    <a:pt x="2575" y="4549"/>
                    <a:pt x="2572" y="4546"/>
                    <a:pt x="2572" y="4541"/>
                  </a:cubicBezTo>
                  <a:cubicBezTo>
                    <a:pt x="2572" y="4537"/>
                    <a:pt x="2575" y="4533"/>
                    <a:pt x="2580" y="4533"/>
                  </a:cubicBezTo>
                  <a:close/>
                  <a:moveTo>
                    <a:pt x="2612" y="4533"/>
                  </a:moveTo>
                  <a:lnTo>
                    <a:pt x="2612" y="4533"/>
                  </a:lnTo>
                  <a:cubicBezTo>
                    <a:pt x="2616" y="4533"/>
                    <a:pt x="2620" y="4537"/>
                    <a:pt x="2620" y="4541"/>
                  </a:cubicBezTo>
                  <a:cubicBezTo>
                    <a:pt x="2620" y="4546"/>
                    <a:pt x="2616" y="4549"/>
                    <a:pt x="2612" y="4549"/>
                  </a:cubicBezTo>
                  <a:lnTo>
                    <a:pt x="2612" y="4549"/>
                  </a:lnTo>
                  <a:cubicBezTo>
                    <a:pt x="2607" y="4549"/>
                    <a:pt x="2604" y="4546"/>
                    <a:pt x="2604" y="4541"/>
                  </a:cubicBezTo>
                  <a:cubicBezTo>
                    <a:pt x="2604" y="4537"/>
                    <a:pt x="2607" y="4533"/>
                    <a:pt x="2612" y="4533"/>
                  </a:cubicBezTo>
                  <a:close/>
                  <a:moveTo>
                    <a:pt x="2644" y="4533"/>
                  </a:moveTo>
                  <a:lnTo>
                    <a:pt x="2644" y="4533"/>
                  </a:lnTo>
                  <a:cubicBezTo>
                    <a:pt x="2648" y="4533"/>
                    <a:pt x="2652" y="4537"/>
                    <a:pt x="2652" y="4541"/>
                  </a:cubicBezTo>
                  <a:cubicBezTo>
                    <a:pt x="2652" y="4546"/>
                    <a:pt x="2648" y="4549"/>
                    <a:pt x="2644" y="4549"/>
                  </a:cubicBezTo>
                  <a:lnTo>
                    <a:pt x="2644" y="4549"/>
                  </a:lnTo>
                  <a:cubicBezTo>
                    <a:pt x="2639" y="4549"/>
                    <a:pt x="2636" y="4546"/>
                    <a:pt x="2636" y="4541"/>
                  </a:cubicBezTo>
                  <a:cubicBezTo>
                    <a:pt x="2636" y="4537"/>
                    <a:pt x="2639" y="4533"/>
                    <a:pt x="2644" y="4533"/>
                  </a:cubicBezTo>
                  <a:close/>
                  <a:moveTo>
                    <a:pt x="2676" y="4533"/>
                  </a:moveTo>
                  <a:lnTo>
                    <a:pt x="2676" y="4533"/>
                  </a:lnTo>
                  <a:cubicBezTo>
                    <a:pt x="2680" y="4533"/>
                    <a:pt x="2684" y="4537"/>
                    <a:pt x="2684" y="4541"/>
                  </a:cubicBezTo>
                  <a:cubicBezTo>
                    <a:pt x="2684" y="4546"/>
                    <a:pt x="2680" y="4549"/>
                    <a:pt x="2676" y="4549"/>
                  </a:cubicBezTo>
                  <a:lnTo>
                    <a:pt x="2676" y="4549"/>
                  </a:lnTo>
                  <a:cubicBezTo>
                    <a:pt x="2671" y="4549"/>
                    <a:pt x="2668" y="4546"/>
                    <a:pt x="2668" y="4541"/>
                  </a:cubicBezTo>
                  <a:cubicBezTo>
                    <a:pt x="2668" y="4537"/>
                    <a:pt x="2671" y="4533"/>
                    <a:pt x="2676" y="4533"/>
                  </a:cubicBezTo>
                  <a:close/>
                  <a:moveTo>
                    <a:pt x="2708" y="4533"/>
                  </a:moveTo>
                  <a:lnTo>
                    <a:pt x="2708" y="4533"/>
                  </a:lnTo>
                  <a:cubicBezTo>
                    <a:pt x="2712" y="4533"/>
                    <a:pt x="2716" y="4537"/>
                    <a:pt x="2716" y="4541"/>
                  </a:cubicBezTo>
                  <a:cubicBezTo>
                    <a:pt x="2716" y="4546"/>
                    <a:pt x="2712" y="4549"/>
                    <a:pt x="2708" y="4549"/>
                  </a:cubicBezTo>
                  <a:lnTo>
                    <a:pt x="2708" y="4549"/>
                  </a:lnTo>
                  <a:cubicBezTo>
                    <a:pt x="2703" y="4549"/>
                    <a:pt x="2700" y="4546"/>
                    <a:pt x="2700" y="4541"/>
                  </a:cubicBezTo>
                  <a:cubicBezTo>
                    <a:pt x="2700" y="4537"/>
                    <a:pt x="2703" y="4533"/>
                    <a:pt x="2708" y="4533"/>
                  </a:cubicBezTo>
                  <a:close/>
                  <a:moveTo>
                    <a:pt x="2740" y="4533"/>
                  </a:moveTo>
                  <a:lnTo>
                    <a:pt x="2740" y="4533"/>
                  </a:lnTo>
                  <a:cubicBezTo>
                    <a:pt x="2744" y="4533"/>
                    <a:pt x="2748" y="4537"/>
                    <a:pt x="2748" y="4541"/>
                  </a:cubicBezTo>
                  <a:cubicBezTo>
                    <a:pt x="2748" y="4546"/>
                    <a:pt x="2744" y="4549"/>
                    <a:pt x="2740" y="4549"/>
                  </a:cubicBezTo>
                  <a:lnTo>
                    <a:pt x="2740" y="4549"/>
                  </a:lnTo>
                  <a:cubicBezTo>
                    <a:pt x="2735" y="4549"/>
                    <a:pt x="2732" y="4546"/>
                    <a:pt x="2732" y="4541"/>
                  </a:cubicBezTo>
                  <a:cubicBezTo>
                    <a:pt x="2732" y="4537"/>
                    <a:pt x="2735" y="4533"/>
                    <a:pt x="2740" y="4533"/>
                  </a:cubicBezTo>
                  <a:close/>
                  <a:moveTo>
                    <a:pt x="2772" y="4533"/>
                  </a:moveTo>
                  <a:lnTo>
                    <a:pt x="2772" y="4533"/>
                  </a:lnTo>
                  <a:cubicBezTo>
                    <a:pt x="2776" y="4533"/>
                    <a:pt x="2780" y="4537"/>
                    <a:pt x="2780" y="4541"/>
                  </a:cubicBezTo>
                  <a:cubicBezTo>
                    <a:pt x="2780" y="4546"/>
                    <a:pt x="2776" y="4549"/>
                    <a:pt x="2772" y="4549"/>
                  </a:cubicBezTo>
                  <a:lnTo>
                    <a:pt x="2772" y="4549"/>
                  </a:lnTo>
                  <a:cubicBezTo>
                    <a:pt x="2767" y="4549"/>
                    <a:pt x="2764" y="4546"/>
                    <a:pt x="2764" y="4541"/>
                  </a:cubicBezTo>
                  <a:cubicBezTo>
                    <a:pt x="2764" y="4537"/>
                    <a:pt x="2767" y="4533"/>
                    <a:pt x="2772" y="4533"/>
                  </a:cubicBezTo>
                  <a:close/>
                  <a:moveTo>
                    <a:pt x="2804" y="4533"/>
                  </a:moveTo>
                  <a:lnTo>
                    <a:pt x="2804" y="4533"/>
                  </a:lnTo>
                  <a:cubicBezTo>
                    <a:pt x="2808" y="4533"/>
                    <a:pt x="2812" y="4537"/>
                    <a:pt x="2812" y="4541"/>
                  </a:cubicBezTo>
                  <a:cubicBezTo>
                    <a:pt x="2812" y="4546"/>
                    <a:pt x="2808" y="4549"/>
                    <a:pt x="2804" y="4549"/>
                  </a:cubicBezTo>
                  <a:lnTo>
                    <a:pt x="2804" y="4549"/>
                  </a:lnTo>
                  <a:cubicBezTo>
                    <a:pt x="2799" y="4549"/>
                    <a:pt x="2796" y="4546"/>
                    <a:pt x="2796" y="4541"/>
                  </a:cubicBezTo>
                  <a:cubicBezTo>
                    <a:pt x="2796" y="4537"/>
                    <a:pt x="2799" y="4533"/>
                    <a:pt x="2804" y="4533"/>
                  </a:cubicBezTo>
                  <a:close/>
                  <a:moveTo>
                    <a:pt x="2836" y="4533"/>
                  </a:moveTo>
                  <a:lnTo>
                    <a:pt x="2836" y="4533"/>
                  </a:lnTo>
                  <a:cubicBezTo>
                    <a:pt x="2840" y="4533"/>
                    <a:pt x="2844" y="4537"/>
                    <a:pt x="2844" y="4541"/>
                  </a:cubicBezTo>
                  <a:cubicBezTo>
                    <a:pt x="2844" y="4546"/>
                    <a:pt x="2840" y="4549"/>
                    <a:pt x="2836" y="4549"/>
                  </a:cubicBezTo>
                  <a:lnTo>
                    <a:pt x="2836" y="4549"/>
                  </a:lnTo>
                  <a:cubicBezTo>
                    <a:pt x="2831" y="4549"/>
                    <a:pt x="2828" y="4546"/>
                    <a:pt x="2828" y="4541"/>
                  </a:cubicBezTo>
                  <a:cubicBezTo>
                    <a:pt x="2828" y="4537"/>
                    <a:pt x="2831" y="4533"/>
                    <a:pt x="2836" y="4533"/>
                  </a:cubicBezTo>
                  <a:close/>
                  <a:moveTo>
                    <a:pt x="2868" y="4533"/>
                  </a:moveTo>
                  <a:lnTo>
                    <a:pt x="2868" y="4533"/>
                  </a:lnTo>
                  <a:cubicBezTo>
                    <a:pt x="2872" y="4533"/>
                    <a:pt x="2876" y="4537"/>
                    <a:pt x="2876" y="4541"/>
                  </a:cubicBezTo>
                  <a:cubicBezTo>
                    <a:pt x="2876" y="4546"/>
                    <a:pt x="2872" y="4549"/>
                    <a:pt x="2868" y="4549"/>
                  </a:cubicBezTo>
                  <a:lnTo>
                    <a:pt x="2868" y="4549"/>
                  </a:lnTo>
                  <a:cubicBezTo>
                    <a:pt x="2863" y="4549"/>
                    <a:pt x="2860" y="4546"/>
                    <a:pt x="2860" y="4541"/>
                  </a:cubicBezTo>
                  <a:cubicBezTo>
                    <a:pt x="2860" y="4537"/>
                    <a:pt x="2863" y="4533"/>
                    <a:pt x="2868" y="4533"/>
                  </a:cubicBezTo>
                  <a:close/>
                  <a:moveTo>
                    <a:pt x="2900" y="4533"/>
                  </a:moveTo>
                  <a:lnTo>
                    <a:pt x="2900" y="4533"/>
                  </a:lnTo>
                  <a:cubicBezTo>
                    <a:pt x="2904" y="4533"/>
                    <a:pt x="2908" y="4537"/>
                    <a:pt x="2908" y="4541"/>
                  </a:cubicBezTo>
                  <a:cubicBezTo>
                    <a:pt x="2908" y="4546"/>
                    <a:pt x="2904" y="4549"/>
                    <a:pt x="2900" y="4549"/>
                  </a:cubicBezTo>
                  <a:lnTo>
                    <a:pt x="2900" y="4549"/>
                  </a:lnTo>
                  <a:cubicBezTo>
                    <a:pt x="2895" y="4549"/>
                    <a:pt x="2892" y="4546"/>
                    <a:pt x="2892" y="4541"/>
                  </a:cubicBezTo>
                  <a:cubicBezTo>
                    <a:pt x="2892" y="4537"/>
                    <a:pt x="2895" y="4533"/>
                    <a:pt x="2900" y="4533"/>
                  </a:cubicBezTo>
                  <a:close/>
                  <a:moveTo>
                    <a:pt x="2932" y="4533"/>
                  </a:moveTo>
                  <a:lnTo>
                    <a:pt x="2932" y="4533"/>
                  </a:lnTo>
                  <a:cubicBezTo>
                    <a:pt x="2936" y="4533"/>
                    <a:pt x="2940" y="4537"/>
                    <a:pt x="2940" y="4541"/>
                  </a:cubicBezTo>
                  <a:cubicBezTo>
                    <a:pt x="2940" y="4546"/>
                    <a:pt x="2936" y="4549"/>
                    <a:pt x="2932" y="4549"/>
                  </a:cubicBezTo>
                  <a:lnTo>
                    <a:pt x="2932" y="4549"/>
                  </a:lnTo>
                  <a:cubicBezTo>
                    <a:pt x="2927" y="4549"/>
                    <a:pt x="2924" y="4546"/>
                    <a:pt x="2924" y="4541"/>
                  </a:cubicBezTo>
                  <a:cubicBezTo>
                    <a:pt x="2924" y="4537"/>
                    <a:pt x="2927" y="4533"/>
                    <a:pt x="2932" y="4533"/>
                  </a:cubicBezTo>
                  <a:close/>
                  <a:moveTo>
                    <a:pt x="2964" y="4533"/>
                  </a:moveTo>
                  <a:lnTo>
                    <a:pt x="2964" y="4533"/>
                  </a:lnTo>
                  <a:cubicBezTo>
                    <a:pt x="2968" y="4533"/>
                    <a:pt x="2972" y="4537"/>
                    <a:pt x="2972" y="4541"/>
                  </a:cubicBezTo>
                  <a:cubicBezTo>
                    <a:pt x="2972" y="4546"/>
                    <a:pt x="2968" y="4549"/>
                    <a:pt x="2964" y="4549"/>
                  </a:cubicBezTo>
                  <a:lnTo>
                    <a:pt x="2964" y="4549"/>
                  </a:lnTo>
                  <a:cubicBezTo>
                    <a:pt x="2959" y="4549"/>
                    <a:pt x="2956" y="4546"/>
                    <a:pt x="2956" y="4541"/>
                  </a:cubicBezTo>
                  <a:cubicBezTo>
                    <a:pt x="2956" y="4537"/>
                    <a:pt x="2959" y="4533"/>
                    <a:pt x="2964" y="4533"/>
                  </a:cubicBezTo>
                  <a:close/>
                  <a:moveTo>
                    <a:pt x="2996" y="4533"/>
                  </a:moveTo>
                  <a:lnTo>
                    <a:pt x="2996" y="4533"/>
                  </a:lnTo>
                  <a:cubicBezTo>
                    <a:pt x="3000" y="4533"/>
                    <a:pt x="3004" y="4537"/>
                    <a:pt x="3004" y="4541"/>
                  </a:cubicBezTo>
                  <a:cubicBezTo>
                    <a:pt x="3004" y="4546"/>
                    <a:pt x="3000" y="4549"/>
                    <a:pt x="2996" y="4549"/>
                  </a:cubicBezTo>
                  <a:lnTo>
                    <a:pt x="2996" y="4549"/>
                  </a:lnTo>
                  <a:cubicBezTo>
                    <a:pt x="2992" y="4549"/>
                    <a:pt x="2988" y="4546"/>
                    <a:pt x="2988" y="4541"/>
                  </a:cubicBezTo>
                  <a:cubicBezTo>
                    <a:pt x="2988" y="4537"/>
                    <a:pt x="2992" y="4533"/>
                    <a:pt x="2996" y="4533"/>
                  </a:cubicBezTo>
                  <a:close/>
                  <a:moveTo>
                    <a:pt x="3028" y="4533"/>
                  </a:moveTo>
                  <a:lnTo>
                    <a:pt x="3028" y="4533"/>
                  </a:lnTo>
                  <a:cubicBezTo>
                    <a:pt x="3032" y="4533"/>
                    <a:pt x="3036" y="4537"/>
                    <a:pt x="3036" y="4541"/>
                  </a:cubicBezTo>
                  <a:cubicBezTo>
                    <a:pt x="3036" y="4546"/>
                    <a:pt x="3032" y="4549"/>
                    <a:pt x="3028" y="4549"/>
                  </a:cubicBezTo>
                  <a:lnTo>
                    <a:pt x="3028" y="4549"/>
                  </a:lnTo>
                  <a:cubicBezTo>
                    <a:pt x="3024" y="4549"/>
                    <a:pt x="3020" y="4546"/>
                    <a:pt x="3020" y="4541"/>
                  </a:cubicBezTo>
                  <a:cubicBezTo>
                    <a:pt x="3020" y="4537"/>
                    <a:pt x="3024" y="4533"/>
                    <a:pt x="3028" y="4533"/>
                  </a:cubicBezTo>
                  <a:close/>
                  <a:moveTo>
                    <a:pt x="3060" y="4533"/>
                  </a:moveTo>
                  <a:lnTo>
                    <a:pt x="3060" y="4533"/>
                  </a:lnTo>
                  <a:cubicBezTo>
                    <a:pt x="3064" y="4533"/>
                    <a:pt x="3068" y="4537"/>
                    <a:pt x="3068" y="4541"/>
                  </a:cubicBezTo>
                  <a:cubicBezTo>
                    <a:pt x="3068" y="4546"/>
                    <a:pt x="3064" y="4549"/>
                    <a:pt x="3060" y="4549"/>
                  </a:cubicBezTo>
                  <a:lnTo>
                    <a:pt x="3060" y="4549"/>
                  </a:lnTo>
                  <a:cubicBezTo>
                    <a:pt x="3056" y="4549"/>
                    <a:pt x="3052" y="4546"/>
                    <a:pt x="3052" y="4541"/>
                  </a:cubicBezTo>
                  <a:cubicBezTo>
                    <a:pt x="3052" y="4537"/>
                    <a:pt x="3056" y="4533"/>
                    <a:pt x="3060" y="4533"/>
                  </a:cubicBezTo>
                  <a:close/>
                  <a:moveTo>
                    <a:pt x="3092" y="4533"/>
                  </a:moveTo>
                  <a:lnTo>
                    <a:pt x="3092" y="4533"/>
                  </a:lnTo>
                  <a:cubicBezTo>
                    <a:pt x="3096" y="4533"/>
                    <a:pt x="3100" y="4537"/>
                    <a:pt x="3100" y="4541"/>
                  </a:cubicBezTo>
                  <a:cubicBezTo>
                    <a:pt x="3100" y="4546"/>
                    <a:pt x="3096" y="4549"/>
                    <a:pt x="3092" y="4549"/>
                  </a:cubicBezTo>
                  <a:lnTo>
                    <a:pt x="3092" y="4549"/>
                  </a:lnTo>
                  <a:cubicBezTo>
                    <a:pt x="3088" y="4549"/>
                    <a:pt x="3084" y="4546"/>
                    <a:pt x="3084" y="4541"/>
                  </a:cubicBezTo>
                  <a:cubicBezTo>
                    <a:pt x="3084" y="4537"/>
                    <a:pt x="3088" y="4533"/>
                    <a:pt x="3092" y="4533"/>
                  </a:cubicBezTo>
                  <a:close/>
                  <a:moveTo>
                    <a:pt x="3124" y="4533"/>
                  </a:moveTo>
                  <a:lnTo>
                    <a:pt x="3124" y="4533"/>
                  </a:lnTo>
                  <a:cubicBezTo>
                    <a:pt x="3128" y="4533"/>
                    <a:pt x="3132" y="4537"/>
                    <a:pt x="3132" y="4541"/>
                  </a:cubicBezTo>
                  <a:cubicBezTo>
                    <a:pt x="3132" y="4546"/>
                    <a:pt x="3128" y="4549"/>
                    <a:pt x="3124" y="4549"/>
                  </a:cubicBezTo>
                  <a:lnTo>
                    <a:pt x="3124" y="4549"/>
                  </a:lnTo>
                  <a:cubicBezTo>
                    <a:pt x="3120" y="4549"/>
                    <a:pt x="3116" y="4546"/>
                    <a:pt x="3116" y="4541"/>
                  </a:cubicBezTo>
                  <a:cubicBezTo>
                    <a:pt x="3116" y="4537"/>
                    <a:pt x="3120" y="4533"/>
                    <a:pt x="3124" y="4533"/>
                  </a:cubicBezTo>
                  <a:close/>
                  <a:moveTo>
                    <a:pt x="3156" y="4533"/>
                  </a:moveTo>
                  <a:lnTo>
                    <a:pt x="3156" y="4533"/>
                  </a:lnTo>
                  <a:cubicBezTo>
                    <a:pt x="3160" y="4533"/>
                    <a:pt x="3164" y="4537"/>
                    <a:pt x="3164" y="4541"/>
                  </a:cubicBezTo>
                  <a:cubicBezTo>
                    <a:pt x="3164" y="4546"/>
                    <a:pt x="3160" y="4549"/>
                    <a:pt x="3156" y="4549"/>
                  </a:cubicBezTo>
                  <a:lnTo>
                    <a:pt x="3156" y="4549"/>
                  </a:lnTo>
                  <a:cubicBezTo>
                    <a:pt x="3152" y="4549"/>
                    <a:pt x="3148" y="4546"/>
                    <a:pt x="3148" y="4541"/>
                  </a:cubicBezTo>
                  <a:cubicBezTo>
                    <a:pt x="3148" y="4537"/>
                    <a:pt x="3152" y="4533"/>
                    <a:pt x="3156" y="4533"/>
                  </a:cubicBezTo>
                  <a:close/>
                  <a:moveTo>
                    <a:pt x="3188" y="4533"/>
                  </a:moveTo>
                  <a:lnTo>
                    <a:pt x="3188" y="4533"/>
                  </a:lnTo>
                  <a:cubicBezTo>
                    <a:pt x="3192" y="4533"/>
                    <a:pt x="3196" y="4537"/>
                    <a:pt x="3196" y="4541"/>
                  </a:cubicBezTo>
                  <a:cubicBezTo>
                    <a:pt x="3196" y="4546"/>
                    <a:pt x="3192" y="4549"/>
                    <a:pt x="3188" y="4549"/>
                  </a:cubicBezTo>
                  <a:lnTo>
                    <a:pt x="3188" y="4549"/>
                  </a:lnTo>
                  <a:cubicBezTo>
                    <a:pt x="3184" y="4549"/>
                    <a:pt x="3180" y="4546"/>
                    <a:pt x="3180" y="4541"/>
                  </a:cubicBezTo>
                  <a:cubicBezTo>
                    <a:pt x="3180" y="4537"/>
                    <a:pt x="3184" y="4533"/>
                    <a:pt x="3188" y="4533"/>
                  </a:cubicBezTo>
                  <a:close/>
                  <a:moveTo>
                    <a:pt x="3220" y="4533"/>
                  </a:moveTo>
                  <a:lnTo>
                    <a:pt x="3220" y="4533"/>
                  </a:lnTo>
                  <a:cubicBezTo>
                    <a:pt x="3224" y="4533"/>
                    <a:pt x="3228" y="4537"/>
                    <a:pt x="3228" y="4541"/>
                  </a:cubicBezTo>
                  <a:cubicBezTo>
                    <a:pt x="3228" y="4546"/>
                    <a:pt x="3224" y="4549"/>
                    <a:pt x="3220" y="4549"/>
                  </a:cubicBezTo>
                  <a:lnTo>
                    <a:pt x="3220" y="4549"/>
                  </a:lnTo>
                  <a:cubicBezTo>
                    <a:pt x="3216" y="4549"/>
                    <a:pt x="3212" y="4546"/>
                    <a:pt x="3212" y="4541"/>
                  </a:cubicBezTo>
                  <a:cubicBezTo>
                    <a:pt x="3212" y="4537"/>
                    <a:pt x="3216" y="4533"/>
                    <a:pt x="3220" y="4533"/>
                  </a:cubicBezTo>
                  <a:close/>
                  <a:moveTo>
                    <a:pt x="3252" y="4533"/>
                  </a:moveTo>
                  <a:lnTo>
                    <a:pt x="3252" y="4533"/>
                  </a:lnTo>
                  <a:cubicBezTo>
                    <a:pt x="3256" y="4533"/>
                    <a:pt x="3260" y="4537"/>
                    <a:pt x="3260" y="4541"/>
                  </a:cubicBezTo>
                  <a:cubicBezTo>
                    <a:pt x="3260" y="4546"/>
                    <a:pt x="3256" y="4549"/>
                    <a:pt x="3252" y="4549"/>
                  </a:cubicBezTo>
                  <a:lnTo>
                    <a:pt x="3252" y="4549"/>
                  </a:lnTo>
                  <a:cubicBezTo>
                    <a:pt x="3248" y="4549"/>
                    <a:pt x="3244" y="4546"/>
                    <a:pt x="3244" y="4541"/>
                  </a:cubicBezTo>
                  <a:cubicBezTo>
                    <a:pt x="3244" y="4537"/>
                    <a:pt x="3248" y="4533"/>
                    <a:pt x="3252" y="4533"/>
                  </a:cubicBezTo>
                  <a:close/>
                  <a:moveTo>
                    <a:pt x="3284" y="4533"/>
                  </a:moveTo>
                  <a:lnTo>
                    <a:pt x="3284" y="4533"/>
                  </a:lnTo>
                  <a:cubicBezTo>
                    <a:pt x="3289" y="4533"/>
                    <a:pt x="3292" y="4537"/>
                    <a:pt x="3292" y="4541"/>
                  </a:cubicBezTo>
                  <a:cubicBezTo>
                    <a:pt x="3292" y="4546"/>
                    <a:pt x="3289" y="4549"/>
                    <a:pt x="3284" y="4549"/>
                  </a:cubicBezTo>
                  <a:lnTo>
                    <a:pt x="3284" y="4549"/>
                  </a:lnTo>
                  <a:cubicBezTo>
                    <a:pt x="3280" y="4549"/>
                    <a:pt x="3276" y="4546"/>
                    <a:pt x="3276" y="4541"/>
                  </a:cubicBezTo>
                  <a:cubicBezTo>
                    <a:pt x="3276" y="4537"/>
                    <a:pt x="3280" y="4533"/>
                    <a:pt x="3284" y="4533"/>
                  </a:cubicBezTo>
                  <a:close/>
                  <a:moveTo>
                    <a:pt x="3316" y="4533"/>
                  </a:moveTo>
                  <a:lnTo>
                    <a:pt x="3316" y="4533"/>
                  </a:lnTo>
                  <a:cubicBezTo>
                    <a:pt x="3321" y="4533"/>
                    <a:pt x="3324" y="4537"/>
                    <a:pt x="3324" y="4541"/>
                  </a:cubicBezTo>
                  <a:cubicBezTo>
                    <a:pt x="3324" y="4546"/>
                    <a:pt x="3321" y="4549"/>
                    <a:pt x="3316" y="4549"/>
                  </a:cubicBezTo>
                  <a:lnTo>
                    <a:pt x="3316" y="4549"/>
                  </a:lnTo>
                  <a:cubicBezTo>
                    <a:pt x="3312" y="4549"/>
                    <a:pt x="3308" y="4546"/>
                    <a:pt x="3308" y="4541"/>
                  </a:cubicBezTo>
                  <a:cubicBezTo>
                    <a:pt x="3308" y="4537"/>
                    <a:pt x="3312" y="4533"/>
                    <a:pt x="3316" y="4533"/>
                  </a:cubicBezTo>
                  <a:close/>
                  <a:moveTo>
                    <a:pt x="3348" y="4533"/>
                  </a:moveTo>
                  <a:lnTo>
                    <a:pt x="3348" y="4533"/>
                  </a:lnTo>
                  <a:cubicBezTo>
                    <a:pt x="3353" y="4533"/>
                    <a:pt x="3356" y="4537"/>
                    <a:pt x="3356" y="4541"/>
                  </a:cubicBezTo>
                  <a:cubicBezTo>
                    <a:pt x="3356" y="4546"/>
                    <a:pt x="3353" y="4549"/>
                    <a:pt x="3348" y="4549"/>
                  </a:cubicBezTo>
                  <a:lnTo>
                    <a:pt x="3348" y="4549"/>
                  </a:lnTo>
                  <a:cubicBezTo>
                    <a:pt x="3344" y="4549"/>
                    <a:pt x="3340" y="4546"/>
                    <a:pt x="3340" y="4541"/>
                  </a:cubicBezTo>
                  <a:cubicBezTo>
                    <a:pt x="3340" y="4537"/>
                    <a:pt x="3344" y="4533"/>
                    <a:pt x="3348" y="4533"/>
                  </a:cubicBezTo>
                  <a:close/>
                  <a:moveTo>
                    <a:pt x="3380" y="4533"/>
                  </a:moveTo>
                  <a:lnTo>
                    <a:pt x="3380" y="4533"/>
                  </a:lnTo>
                  <a:cubicBezTo>
                    <a:pt x="3385" y="4533"/>
                    <a:pt x="3388" y="4537"/>
                    <a:pt x="3388" y="4541"/>
                  </a:cubicBezTo>
                  <a:cubicBezTo>
                    <a:pt x="3388" y="4546"/>
                    <a:pt x="3385" y="4549"/>
                    <a:pt x="3380" y="4549"/>
                  </a:cubicBezTo>
                  <a:lnTo>
                    <a:pt x="3380" y="4549"/>
                  </a:lnTo>
                  <a:cubicBezTo>
                    <a:pt x="3376" y="4549"/>
                    <a:pt x="3372" y="4546"/>
                    <a:pt x="3372" y="4541"/>
                  </a:cubicBezTo>
                  <a:cubicBezTo>
                    <a:pt x="3372" y="4537"/>
                    <a:pt x="3376" y="4533"/>
                    <a:pt x="3380" y="4533"/>
                  </a:cubicBezTo>
                  <a:close/>
                  <a:moveTo>
                    <a:pt x="3412" y="4533"/>
                  </a:moveTo>
                  <a:lnTo>
                    <a:pt x="3412" y="4533"/>
                  </a:lnTo>
                  <a:cubicBezTo>
                    <a:pt x="3417" y="4533"/>
                    <a:pt x="3420" y="4537"/>
                    <a:pt x="3420" y="4541"/>
                  </a:cubicBezTo>
                  <a:cubicBezTo>
                    <a:pt x="3420" y="4546"/>
                    <a:pt x="3417" y="4549"/>
                    <a:pt x="3412" y="4549"/>
                  </a:cubicBezTo>
                  <a:lnTo>
                    <a:pt x="3412" y="4549"/>
                  </a:lnTo>
                  <a:cubicBezTo>
                    <a:pt x="3408" y="4549"/>
                    <a:pt x="3404" y="4546"/>
                    <a:pt x="3404" y="4541"/>
                  </a:cubicBezTo>
                  <a:cubicBezTo>
                    <a:pt x="3404" y="4537"/>
                    <a:pt x="3408" y="4533"/>
                    <a:pt x="3412" y="4533"/>
                  </a:cubicBezTo>
                  <a:close/>
                  <a:moveTo>
                    <a:pt x="3444" y="4533"/>
                  </a:moveTo>
                  <a:lnTo>
                    <a:pt x="3444" y="4533"/>
                  </a:lnTo>
                  <a:cubicBezTo>
                    <a:pt x="3449" y="4533"/>
                    <a:pt x="3452" y="4537"/>
                    <a:pt x="3452" y="4541"/>
                  </a:cubicBezTo>
                  <a:cubicBezTo>
                    <a:pt x="3452" y="4546"/>
                    <a:pt x="3449" y="4549"/>
                    <a:pt x="3444" y="4549"/>
                  </a:cubicBezTo>
                  <a:lnTo>
                    <a:pt x="3444" y="4549"/>
                  </a:lnTo>
                  <a:cubicBezTo>
                    <a:pt x="3440" y="4549"/>
                    <a:pt x="3436" y="4546"/>
                    <a:pt x="3436" y="4541"/>
                  </a:cubicBezTo>
                  <a:cubicBezTo>
                    <a:pt x="3436" y="4537"/>
                    <a:pt x="3440" y="4533"/>
                    <a:pt x="3444" y="4533"/>
                  </a:cubicBezTo>
                  <a:close/>
                  <a:moveTo>
                    <a:pt x="3476" y="4533"/>
                  </a:moveTo>
                  <a:lnTo>
                    <a:pt x="3476" y="4533"/>
                  </a:lnTo>
                  <a:cubicBezTo>
                    <a:pt x="3481" y="4533"/>
                    <a:pt x="3484" y="4537"/>
                    <a:pt x="3484" y="4541"/>
                  </a:cubicBezTo>
                  <a:cubicBezTo>
                    <a:pt x="3484" y="4546"/>
                    <a:pt x="3481" y="4549"/>
                    <a:pt x="3476" y="4549"/>
                  </a:cubicBezTo>
                  <a:lnTo>
                    <a:pt x="3476" y="4549"/>
                  </a:lnTo>
                  <a:cubicBezTo>
                    <a:pt x="3472" y="4549"/>
                    <a:pt x="3468" y="4546"/>
                    <a:pt x="3468" y="4541"/>
                  </a:cubicBezTo>
                  <a:cubicBezTo>
                    <a:pt x="3468" y="4537"/>
                    <a:pt x="3472" y="4533"/>
                    <a:pt x="3476" y="4533"/>
                  </a:cubicBezTo>
                  <a:close/>
                  <a:moveTo>
                    <a:pt x="3508" y="4533"/>
                  </a:moveTo>
                  <a:lnTo>
                    <a:pt x="3508" y="4533"/>
                  </a:lnTo>
                  <a:cubicBezTo>
                    <a:pt x="3513" y="4533"/>
                    <a:pt x="3516" y="4537"/>
                    <a:pt x="3516" y="4541"/>
                  </a:cubicBezTo>
                  <a:cubicBezTo>
                    <a:pt x="3516" y="4546"/>
                    <a:pt x="3513" y="4549"/>
                    <a:pt x="3508" y="4549"/>
                  </a:cubicBezTo>
                  <a:lnTo>
                    <a:pt x="3508" y="4549"/>
                  </a:lnTo>
                  <a:cubicBezTo>
                    <a:pt x="3504" y="4549"/>
                    <a:pt x="3500" y="4546"/>
                    <a:pt x="3500" y="4541"/>
                  </a:cubicBezTo>
                  <a:cubicBezTo>
                    <a:pt x="3500" y="4537"/>
                    <a:pt x="3504" y="4533"/>
                    <a:pt x="3508" y="4533"/>
                  </a:cubicBezTo>
                  <a:close/>
                  <a:moveTo>
                    <a:pt x="3540" y="4533"/>
                  </a:moveTo>
                  <a:lnTo>
                    <a:pt x="3540" y="4533"/>
                  </a:lnTo>
                  <a:cubicBezTo>
                    <a:pt x="3545" y="4533"/>
                    <a:pt x="3548" y="4537"/>
                    <a:pt x="3548" y="4541"/>
                  </a:cubicBezTo>
                  <a:cubicBezTo>
                    <a:pt x="3548" y="4546"/>
                    <a:pt x="3545" y="4549"/>
                    <a:pt x="3540" y="4549"/>
                  </a:cubicBezTo>
                  <a:lnTo>
                    <a:pt x="3540" y="4549"/>
                  </a:lnTo>
                  <a:cubicBezTo>
                    <a:pt x="3536" y="4549"/>
                    <a:pt x="3532" y="4546"/>
                    <a:pt x="3532" y="4541"/>
                  </a:cubicBezTo>
                  <a:cubicBezTo>
                    <a:pt x="3532" y="4537"/>
                    <a:pt x="3536" y="4533"/>
                    <a:pt x="3540" y="4533"/>
                  </a:cubicBezTo>
                  <a:close/>
                  <a:moveTo>
                    <a:pt x="3572" y="4533"/>
                  </a:moveTo>
                  <a:lnTo>
                    <a:pt x="3572" y="4533"/>
                  </a:lnTo>
                  <a:cubicBezTo>
                    <a:pt x="3577" y="4533"/>
                    <a:pt x="3580" y="4537"/>
                    <a:pt x="3580" y="4541"/>
                  </a:cubicBezTo>
                  <a:cubicBezTo>
                    <a:pt x="3580" y="4546"/>
                    <a:pt x="3577" y="4549"/>
                    <a:pt x="3572" y="4549"/>
                  </a:cubicBezTo>
                  <a:lnTo>
                    <a:pt x="3572" y="4549"/>
                  </a:lnTo>
                  <a:cubicBezTo>
                    <a:pt x="3568" y="4549"/>
                    <a:pt x="3564" y="4546"/>
                    <a:pt x="3564" y="4541"/>
                  </a:cubicBezTo>
                  <a:cubicBezTo>
                    <a:pt x="3564" y="4537"/>
                    <a:pt x="3568" y="4533"/>
                    <a:pt x="3572" y="4533"/>
                  </a:cubicBezTo>
                  <a:close/>
                  <a:moveTo>
                    <a:pt x="3604" y="4533"/>
                  </a:moveTo>
                  <a:lnTo>
                    <a:pt x="3604" y="4533"/>
                  </a:lnTo>
                  <a:cubicBezTo>
                    <a:pt x="3609" y="4533"/>
                    <a:pt x="3612" y="4537"/>
                    <a:pt x="3612" y="4541"/>
                  </a:cubicBezTo>
                  <a:cubicBezTo>
                    <a:pt x="3612" y="4546"/>
                    <a:pt x="3609" y="4549"/>
                    <a:pt x="3604" y="4549"/>
                  </a:cubicBezTo>
                  <a:lnTo>
                    <a:pt x="3604" y="4549"/>
                  </a:lnTo>
                  <a:cubicBezTo>
                    <a:pt x="3600" y="4549"/>
                    <a:pt x="3596" y="4546"/>
                    <a:pt x="3596" y="4541"/>
                  </a:cubicBezTo>
                  <a:cubicBezTo>
                    <a:pt x="3596" y="4537"/>
                    <a:pt x="3600" y="4533"/>
                    <a:pt x="3604" y="4533"/>
                  </a:cubicBezTo>
                  <a:close/>
                  <a:moveTo>
                    <a:pt x="3636" y="4533"/>
                  </a:moveTo>
                  <a:lnTo>
                    <a:pt x="3636" y="4533"/>
                  </a:lnTo>
                  <a:cubicBezTo>
                    <a:pt x="3641" y="4533"/>
                    <a:pt x="3644" y="4537"/>
                    <a:pt x="3644" y="4541"/>
                  </a:cubicBezTo>
                  <a:cubicBezTo>
                    <a:pt x="3644" y="4546"/>
                    <a:pt x="3641" y="4549"/>
                    <a:pt x="3636" y="4549"/>
                  </a:cubicBezTo>
                  <a:lnTo>
                    <a:pt x="3636" y="4549"/>
                  </a:lnTo>
                  <a:cubicBezTo>
                    <a:pt x="3632" y="4549"/>
                    <a:pt x="3628" y="4546"/>
                    <a:pt x="3628" y="4541"/>
                  </a:cubicBezTo>
                  <a:cubicBezTo>
                    <a:pt x="3628" y="4537"/>
                    <a:pt x="3632" y="4533"/>
                    <a:pt x="3636" y="4533"/>
                  </a:cubicBezTo>
                  <a:close/>
                  <a:moveTo>
                    <a:pt x="3668" y="4533"/>
                  </a:moveTo>
                  <a:lnTo>
                    <a:pt x="3668" y="4533"/>
                  </a:lnTo>
                  <a:cubicBezTo>
                    <a:pt x="3673" y="4533"/>
                    <a:pt x="3676" y="4537"/>
                    <a:pt x="3676" y="4541"/>
                  </a:cubicBezTo>
                  <a:cubicBezTo>
                    <a:pt x="3676" y="4546"/>
                    <a:pt x="3673" y="4549"/>
                    <a:pt x="3668" y="4549"/>
                  </a:cubicBezTo>
                  <a:lnTo>
                    <a:pt x="3668" y="4549"/>
                  </a:lnTo>
                  <a:cubicBezTo>
                    <a:pt x="3664" y="4549"/>
                    <a:pt x="3660" y="4546"/>
                    <a:pt x="3660" y="4541"/>
                  </a:cubicBezTo>
                  <a:cubicBezTo>
                    <a:pt x="3660" y="4537"/>
                    <a:pt x="3664" y="4533"/>
                    <a:pt x="3668" y="4533"/>
                  </a:cubicBezTo>
                  <a:close/>
                  <a:moveTo>
                    <a:pt x="3700" y="4533"/>
                  </a:moveTo>
                  <a:lnTo>
                    <a:pt x="3700" y="4533"/>
                  </a:lnTo>
                  <a:cubicBezTo>
                    <a:pt x="3705" y="4533"/>
                    <a:pt x="3708" y="4537"/>
                    <a:pt x="3708" y="4541"/>
                  </a:cubicBezTo>
                  <a:cubicBezTo>
                    <a:pt x="3708" y="4546"/>
                    <a:pt x="3705" y="4549"/>
                    <a:pt x="3700" y="4549"/>
                  </a:cubicBezTo>
                  <a:lnTo>
                    <a:pt x="3700" y="4549"/>
                  </a:lnTo>
                  <a:cubicBezTo>
                    <a:pt x="3696" y="4549"/>
                    <a:pt x="3692" y="4546"/>
                    <a:pt x="3692" y="4541"/>
                  </a:cubicBezTo>
                  <a:cubicBezTo>
                    <a:pt x="3692" y="4537"/>
                    <a:pt x="3696" y="4533"/>
                    <a:pt x="3700" y="4533"/>
                  </a:cubicBezTo>
                  <a:close/>
                  <a:moveTo>
                    <a:pt x="3732" y="4533"/>
                  </a:moveTo>
                  <a:lnTo>
                    <a:pt x="3732" y="4533"/>
                  </a:lnTo>
                  <a:cubicBezTo>
                    <a:pt x="3737" y="4533"/>
                    <a:pt x="3740" y="4537"/>
                    <a:pt x="3740" y="4541"/>
                  </a:cubicBezTo>
                  <a:cubicBezTo>
                    <a:pt x="3740" y="4546"/>
                    <a:pt x="3737" y="4549"/>
                    <a:pt x="3732" y="4549"/>
                  </a:cubicBezTo>
                  <a:lnTo>
                    <a:pt x="3732" y="4549"/>
                  </a:lnTo>
                  <a:cubicBezTo>
                    <a:pt x="3728" y="4549"/>
                    <a:pt x="3724" y="4546"/>
                    <a:pt x="3724" y="4541"/>
                  </a:cubicBezTo>
                  <a:cubicBezTo>
                    <a:pt x="3724" y="4537"/>
                    <a:pt x="3728" y="4533"/>
                    <a:pt x="3732" y="4533"/>
                  </a:cubicBezTo>
                  <a:close/>
                  <a:moveTo>
                    <a:pt x="3764" y="4533"/>
                  </a:moveTo>
                  <a:lnTo>
                    <a:pt x="3764" y="4533"/>
                  </a:lnTo>
                  <a:cubicBezTo>
                    <a:pt x="3769" y="4533"/>
                    <a:pt x="3772" y="4537"/>
                    <a:pt x="3772" y="4541"/>
                  </a:cubicBezTo>
                  <a:cubicBezTo>
                    <a:pt x="3772" y="4546"/>
                    <a:pt x="3769" y="4549"/>
                    <a:pt x="3764" y="4549"/>
                  </a:cubicBezTo>
                  <a:lnTo>
                    <a:pt x="3764" y="4549"/>
                  </a:lnTo>
                  <a:cubicBezTo>
                    <a:pt x="3760" y="4549"/>
                    <a:pt x="3756" y="4546"/>
                    <a:pt x="3756" y="4541"/>
                  </a:cubicBezTo>
                  <a:cubicBezTo>
                    <a:pt x="3756" y="4537"/>
                    <a:pt x="3760" y="4533"/>
                    <a:pt x="3764" y="4533"/>
                  </a:cubicBezTo>
                  <a:close/>
                  <a:moveTo>
                    <a:pt x="3796" y="4533"/>
                  </a:moveTo>
                  <a:lnTo>
                    <a:pt x="3796" y="4533"/>
                  </a:lnTo>
                  <a:cubicBezTo>
                    <a:pt x="3801" y="4533"/>
                    <a:pt x="3804" y="4537"/>
                    <a:pt x="3804" y="4541"/>
                  </a:cubicBezTo>
                  <a:cubicBezTo>
                    <a:pt x="3804" y="4546"/>
                    <a:pt x="3801" y="4549"/>
                    <a:pt x="3796" y="4549"/>
                  </a:cubicBezTo>
                  <a:lnTo>
                    <a:pt x="3796" y="4549"/>
                  </a:lnTo>
                  <a:cubicBezTo>
                    <a:pt x="3792" y="4549"/>
                    <a:pt x="3788" y="4546"/>
                    <a:pt x="3788" y="4541"/>
                  </a:cubicBezTo>
                  <a:cubicBezTo>
                    <a:pt x="3788" y="4537"/>
                    <a:pt x="3792" y="4533"/>
                    <a:pt x="3796" y="4533"/>
                  </a:cubicBezTo>
                  <a:close/>
                  <a:moveTo>
                    <a:pt x="3828" y="4533"/>
                  </a:moveTo>
                  <a:lnTo>
                    <a:pt x="3828" y="4533"/>
                  </a:lnTo>
                  <a:cubicBezTo>
                    <a:pt x="3833" y="4533"/>
                    <a:pt x="3836" y="4537"/>
                    <a:pt x="3836" y="4541"/>
                  </a:cubicBezTo>
                  <a:cubicBezTo>
                    <a:pt x="3836" y="4546"/>
                    <a:pt x="3833" y="4549"/>
                    <a:pt x="3828" y="4549"/>
                  </a:cubicBezTo>
                  <a:lnTo>
                    <a:pt x="3828" y="4549"/>
                  </a:lnTo>
                  <a:cubicBezTo>
                    <a:pt x="3824" y="4549"/>
                    <a:pt x="3820" y="4546"/>
                    <a:pt x="3820" y="4541"/>
                  </a:cubicBezTo>
                  <a:cubicBezTo>
                    <a:pt x="3820" y="4537"/>
                    <a:pt x="3824" y="4533"/>
                    <a:pt x="3828" y="4533"/>
                  </a:cubicBezTo>
                  <a:close/>
                  <a:moveTo>
                    <a:pt x="3860" y="4533"/>
                  </a:moveTo>
                  <a:lnTo>
                    <a:pt x="3860" y="4533"/>
                  </a:lnTo>
                  <a:cubicBezTo>
                    <a:pt x="3865" y="4533"/>
                    <a:pt x="3868" y="4537"/>
                    <a:pt x="3868" y="4541"/>
                  </a:cubicBezTo>
                  <a:cubicBezTo>
                    <a:pt x="3868" y="4546"/>
                    <a:pt x="3865" y="4549"/>
                    <a:pt x="3860" y="4549"/>
                  </a:cubicBezTo>
                  <a:lnTo>
                    <a:pt x="3860" y="4549"/>
                  </a:lnTo>
                  <a:cubicBezTo>
                    <a:pt x="3856" y="4549"/>
                    <a:pt x="3852" y="4546"/>
                    <a:pt x="3852" y="4541"/>
                  </a:cubicBezTo>
                  <a:cubicBezTo>
                    <a:pt x="3852" y="4537"/>
                    <a:pt x="3856" y="4533"/>
                    <a:pt x="3860" y="4533"/>
                  </a:cubicBezTo>
                  <a:close/>
                  <a:moveTo>
                    <a:pt x="3892" y="4533"/>
                  </a:moveTo>
                  <a:lnTo>
                    <a:pt x="3892" y="4533"/>
                  </a:lnTo>
                  <a:cubicBezTo>
                    <a:pt x="3897" y="4533"/>
                    <a:pt x="3900" y="4537"/>
                    <a:pt x="3900" y="4541"/>
                  </a:cubicBezTo>
                  <a:cubicBezTo>
                    <a:pt x="3900" y="4546"/>
                    <a:pt x="3897" y="4549"/>
                    <a:pt x="3892" y="4549"/>
                  </a:cubicBezTo>
                  <a:lnTo>
                    <a:pt x="3892" y="4549"/>
                  </a:lnTo>
                  <a:cubicBezTo>
                    <a:pt x="3888" y="4549"/>
                    <a:pt x="3884" y="4546"/>
                    <a:pt x="3884" y="4541"/>
                  </a:cubicBezTo>
                  <a:cubicBezTo>
                    <a:pt x="3884" y="4537"/>
                    <a:pt x="3888" y="4533"/>
                    <a:pt x="3892" y="4533"/>
                  </a:cubicBezTo>
                  <a:close/>
                  <a:moveTo>
                    <a:pt x="3924" y="4533"/>
                  </a:moveTo>
                  <a:lnTo>
                    <a:pt x="3924" y="4533"/>
                  </a:lnTo>
                  <a:cubicBezTo>
                    <a:pt x="3929" y="4533"/>
                    <a:pt x="3932" y="4537"/>
                    <a:pt x="3932" y="4541"/>
                  </a:cubicBezTo>
                  <a:cubicBezTo>
                    <a:pt x="3932" y="4546"/>
                    <a:pt x="3929" y="4549"/>
                    <a:pt x="3924" y="4549"/>
                  </a:cubicBezTo>
                  <a:lnTo>
                    <a:pt x="3924" y="4549"/>
                  </a:lnTo>
                  <a:cubicBezTo>
                    <a:pt x="3920" y="4549"/>
                    <a:pt x="3916" y="4546"/>
                    <a:pt x="3916" y="4541"/>
                  </a:cubicBezTo>
                  <a:cubicBezTo>
                    <a:pt x="3916" y="4537"/>
                    <a:pt x="3920" y="4533"/>
                    <a:pt x="3924" y="4533"/>
                  </a:cubicBezTo>
                  <a:close/>
                  <a:moveTo>
                    <a:pt x="3956" y="4533"/>
                  </a:moveTo>
                  <a:lnTo>
                    <a:pt x="3956" y="4533"/>
                  </a:lnTo>
                  <a:cubicBezTo>
                    <a:pt x="3961" y="4533"/>
                    <a:pt x="3964" y="4537"/>
                    <a:pt x="3964" y="4541"/>
                  </a:cubicBezTo>
                  <a:cubicBezTo>
                    <a:pt x="3964" y="4546"/>
                    <a:pt x="3961" y="4549"/>
                    <a:pt x="3956" y="4549"/>
                  </a:cubicBezTo>
                  <a:lnTo>
                    <a:pt x="3956" y="4549"/>
                  </a:lnTo>
                  <a:cubicBezTo>
                    <a:pt x="3952" y="4549"/>
                    <a:pt x="3948" y="4546"/>
                    <a:pt x="3948" y="4541"/>
                  </a:cubicBezTo>
                  <a:cubicBezTo>
                    <a:pt x="3948" y="4537"/>
                    <a:pt x="3952" y="4533"/>
                    <a:pt x="3956" y="4533"/>
                  </a:cubicBezTo>
                  <a:close/>
                  <a:moveTo>
                    <a:pt x="3988" y="4533"/>
                  </a:moveTo>
                  <a:lnTo>
                    <a:pt x="3988" y="4533"/>
                  </a:lnTo>
                  <a:cubicBezTo>
                    <a:pt x="3993" y="4533"/>
                    <a:pt x="3996" y="4537"/>
                    <a:pt x="3996" y="4541"/>
                  </a:cubicBezTo>
                  <a:cubicBezTo>
                    <a:pt x="3996" y="4546"/>
                    <a:pt x="3993" y="4549"/>
                    <a:pt x="3988" y="4549"/>
                  </a:cubicBezTo>
                  <a:lnTo>
                    <a:pt x="3988" y="4549"/>
                  </a:lnTo>
                  <a:cubicBezTo>
                    <a:pt x="3984" y="4549"/>
                    <a:pt x="3980" y="4546"/>
                    <a:pt x="3980" y="4541"/>
                  </a:cubicBezTo>
                  <a:cubicBezTo>
                    <a:pt x="3980" y="4537"/>
                    <a:pt x="3984" y="4533"/>
                    <a:pt x="3988" y="4533"/>
                  </a:cubicBezTo>
                  <a:close/>
                  <a:moveTo>
                    <a:pt x="4020" y="4533"/>
                  </a:moveTo>
                  <a:lnTo>
                    <a:pt x="4020" y="4533"/>
                  </a:lnTo>
                  <a:cubicBezTo>
                    <a:pt x="4025" y="4533"/>
                    <a:pt x="4028" y="4537"/>
                    <a:pt x="4028" y="4541"/>
                  </a:cubicBezTo>
                  <a:cubicBezTo>
                    <a:pt x="4028" y="4546"/>
                    <a:pt x="4025" y="4549"/>
                    <a:pt x="4020" y="4549"/>
                  </a:cubicBezTo>
                  <a:lnTo>
                    <a:pt x="4020" y="4549"/>
                  </a:lnTo>
                  <a:cubicBezTo>
                    <a:pt x="4016" y="4549"/>
                    <a:pt x="4012" y="4546"/>
                    <a:pt x="4012" y="4541"/>
                  </a:cubicBezTo>
                  <a:cubicBezTo>
                    <a:pt x="4012" y="4537"/>
                    <a:pt x="4016" y="4533"/>
                    <a:pt x="4020" y="4533"/>
                  </a:cubicBezTo>
                  <a:close/>
                  <a:moveTo>
                    <a:pt x="4052" y="4533"/>
                  </a:moveTo>
                  <a:lnTo>
                    <a:pt x="4052" y="4533"/>
                  </a:lnTo>
                  <a:cubicBezTo>
                    <a:pt x="4057" y="4533"/>
                    <a:pt x="4060" y="4537"/>
                    <a:pt x="4060" y="4541"/>
                  </a:cubicBezTo>
                  <a:cubicBezTo>
                    <a:pt x="4060" y="4546"/>
                    <a:pt x="4057" y="4549"/>
                    <a:pt x="4052" y="4549"/>
                  </a:cubicBezTo>
                  <a:lnTo>
                    <a:pt x="4052" y="4549"/>
                  </a:lnTo>
                  <a:cubicBezTo>
                    <a:pt x="4048" y="4549"/>
                    <a:pt x="4044" y="4546"/>
                    <a:pt x="4044" y="4541"/>
                  </a:cubicBezTo>
                  <a:cubicBezTo>
                    <a:pt x="4044" y="4537"/>
                    <a:pt x="4048" y="4533"/>
                    <a:pt x="4052" y="4533"/>
                  </a:cubicBezTo>
                  <a:close/>
                  <a:moveTo>
                    <a:pt x="4084" y="4533"/>
                  </a:moveTo>
                  <a:lnTo>
                    <a:pt x="4084" y="4533"/>
                  </a:lnTo>
                  <a:cubicBezTo>
                    <a:pt x="4089" y="4533"/>
                    <a:pt x="4092" y="4537"/>
                    <a:pt x="4092" y="4541"/>
                  </a:cubicBezTo>
                  <a:cubicBezTo>
                    <a:pt x="4092" y="4546"/>
                    <a:pt x="4089" y="4549"/>
                    <a:pt x="4084" y="4549"/>
                  </a:cubicBezTo>
                  <a:lnTo>
                    <a:pt x="4084" y="4549"/>
                  </a:lnTo>
                  <a:cubicBezTo>
                    <a:pt x="4080" y="4549"/>
                    <a:pt x="4076" y="4546"/>
                    <a:pt x="4076" y="4541"/>
                  </a:cubicBezTo>
                  <a:cubicBezTo>
                    <a:pt x="4076" y="4537"/>
                    <a:pt x="4080" y="4533"/>
                    <a:pt x="4084" y="4533"/>
                  </a:cubicBezTo>
                  <a:close/>
                  <a:moveTo>
                    <a:pt x="4116" y="4533"/>
                  </a:moveTo>
                  <a:lnTo>
                    <a:pt x="4116" y="4533"/>
                  </a:lnTo>
                  <a:cubicBezTo>
                    <a:pt x="4121" y="4533"/>
                    <a:pt x="4124" y="4537"/>
                    <a:pt x="4124" y="4541"/>
                  </a:cubicBezTo>
                  <a:cubicBezTo>
                    <a:pt x="4124" y="4546"/>
                    <a:pt x="4121" y="4549"/>
                    <a:pt x="4116" y="4549"/>
                  </a:cubicBezTo>
                  <a:lnTo>
                    <a:pt x="4116" y="4549"/>
                  </a:lnTo>
                  <a:cubicBezTo>
                    <a:pt x="4112" y="4549"/>
                    <a:pt x="4108" y="4546"/>
                    <a:pt x="4108" y="4541"/>
                  </a:cubicBezTo>
                  <a:cubicBezTo>
                    <a:pt x="4108" y="4537"/>
                    <a:pt x="4112" y="4533"/>
                    <a:pt x="4116" y="4533"/>
                  </a:cubicBezTo>
                  <a:close/>
                  <a:moveTo>
                    <a:pt x="4148" y="4533"/>
                  </a:moveTo>
                  <a:lnTo>
                    <a:pt x="4149" y="4533"/>
                  </a:lnTo>
                  <a:cubicBezTo>
                    <a:pt x="4153" y="4533"/>
                    <a:pt x="4157" y="4537"/>
                    <a:pt x="4157" y="4541"/>
                  </a:cubicBezTo>
                  <a:cubicBezTo>
                    <a:pt x="4157" y="4546"/>
                    <a:pt x="4153" y="4549"/>
                    <a:pt x="4149" y="4549"/>
                  </a:cubicBezTo>
                  <a:lnTo>
                    <a:pt x="4148" y="4549"/>
                  </a:lnTo>
                  <a:cubicBezTo>
                    <a:pt x="4144" y="4549"/>
                    <a:pt x="4140" y="4546"/>
                    <a:pt x="4140" y="4541"/>
                  </a:cubicBezTo>
                  <a:cubicBezTo>
                    <a:pt x="4140" y="4537"/>
                    <a:pt x="4144" y="4533"/>
                    <a:pt x="4148" y="4533"/>
                  </a:cubicBezTo>
                  <a:close/>
                  <a:moveTo>
                    <a:pt x="4181" y="4533"/>
                  </a:moveTo>
                  <a:lnTo>
                    <a:pt x="4181" y="4533"/>
                  </a:lnTo>
                  <a:cubicBezTo>
                    <a:pt x="4185" y="4533"/>
                    <a:pt x="4189" y="4537"/>
                    <a:pt x="4189" y="4541"/>
                  </a:cubicBezTo>
                  <a:cubicBezTo>
                    <a:pt x="4189" y="4546"/>
                    <a:pt x="4185" y="4549"/>
                    <a:pt x="4181" y="4549"/>
                  </a:cubicBezTo>
                  <a:lnTo>
                    <a:pt x="4181" y="4549"/>
                  </a:lnTo>
                  <a:cubicBezTo>
                    <a:pt x="4176" y="4549"/>
                    <a:pt x="4173" y="4546"/>
                    <a:pt x="4173" y="4541"/>
                  </a:cubicBezTo>
                  <a:cubicBezTo>
                    <a:pt x="4173" y="4537"/>
                    <a:pt x="4176" y="4533"/>
                    <a:pt x="4181" y="4533"/>
                  </a:cubicBezTo>
                  <a:close/>
                  <a:moveTo>
                    <a:pt x="4213" y="4533"/>
                  </a:moveTo>
                  <a:lnTo>
                    <a:pt x="4213" y="4533"/>
                  </a:lnTo>
                  <a:cubicBezTo>
                    <a:pt x="4217" y="4533"/>
                    <a:pt x="4221" y="4537"/>
                    <a:pt x="4221" y="4541"/>
                  </a:cubicBezTo>
                  <a:cubicBezTo>
                    <a:pt x="4221" y="4546"/>
                    <a:pt x="4217" y="4549"/>
                    <a:pt x="4213" y="4549"/>
                  </a:cubicBezTo>
                  <a:lnTo>
                    <a:pt x="4213" y="4549"/>
                  </a:lnTo>
                  <a:cubicBezTo>
                    <a:pt x="4208" y="4549"/>
                    <a:pt x="4205" y="4546"/>
                    <a:pt x="4205" y="4541"/>
                  </a:cubicBezTo>
                  <a:cubicBezTo>
                    <a:pt x="4205" y="4537"/>
                    <a:pt x="4208" y="4533"/>
                    <a:pt x="4213" y="4533"/>
                  </a:cubicBezTo>
                  <a:close/>
                  <a:moveTo>
                    <a:pt x="4245" y="4533"/>
                  </a:moveTo>
                  <a:lnTo>
                    <a:pt x="4245" y="4533"/>
                  </a:lnTo>
                  <a:cubicBezTo>
                    <a:pt x="4249" y="4533"/>
                    <a:pt x="4253" y="4537"/>
                    <a:pt x="4253" y="4541"/>
                  </a:cubicBezTo>
                  <a:cubicBezTo>
                    <a:pt x="4253" y="4546"/>
                    <a:pt x="4249" y="4549"/>
                    <a:pt x="4245" y="4549"/>
                  </a:cubicBezTo>
                  <a:lnTo>
                    <a:pt x="4245" y="4549"/>
                  </a:lnTo>
                  <a:cubicBezTo>
                    <a:pt x="4240" y="4549"/>
                    <a:pt x="4237" y="4546"/>
                    <a:pt x="4237" y="4541"/>
                  </a:cubicBezTo>
                  <a:cubicBezTo>
                    <a:pt x="4237" y="4537"/>
                    <a:pt x="4240" y="4533"/>
                    <a:pt x="4245" y="4533"/>
                  </a:cubicBezTo>
                  <a:close/>
                  <a:moveTo>
                    <a:pt x="4277" y="4533"/>
                  </a:moveTo>
                  <a:lnTo>
                    <a:pt x="4277" y="4533"/>
                  </a:lnTo>
                  <a:cubicBezTo>
                    <a:pt x="4281" y="4533"/>
                    <a:pt x="4285" y="4537"/>
                    <a:pt x="4285" y="4541"/>
                  </a:cubicBezTo>
                  <a:cubicBezTo>
                    <a:pt x="4285" y="4546"/>
                    <a:pt x="4281" y="4549"/>
                    <a:pt x="4277" y="4549"/>
                  </a:cubicBezTo>
                  <a:lnTo>
                    <a:pt x="4277" y="4549"/>
                  </a:lnTo>
                  <a:cubicBezTo>
                    <a:pt x="4272" y="4549"/>
                    <a:pt x="4269" y="4546"/>
                    <a:pt x="4269" y="4541"/>
                  </a:cubicBezTo>
                  <a:cubicBezTo>
                    <a:pt x="4269" y="4537"/>
                    <a:pt x="4272" y="4533"/>
                    <a:pt x="4277" y="4533"/>
                  </a:cubicBezTo>
                  <a:close/>
                  <a:moveTo>
                    <a:pt x="4309" y="4533"/>
                  </a:moveTo>
                  <a:lnTo>
                    <a:pt x="4309" y="4533"/>
                  </a:lnTo>
                  <a:cubicBezTo>
                    <a:pt x="4313" y="4533"/>
                    <a:pt x="4317" y="4537"/>
                    <a:pt x="4317" y="4541"/>
                  </a:cubicBezTo>
                  <a:cubicBezTo>
                    <a:pt x="4317" y="4546"/>
                    <a:pt x="4313" y="4549"/>
                    <a:pt x="4309" y="4549"/>
                  </a:cubicBezTo>
                  <a:lnTo>
                    <a:pt x="4309" y="4549"/>
                  </a:lnTo>
                  <a:cubicBezTo>
                    <a:pt x="4304" y="4549"/>
                    <a:pt x="4301" y="4546"/>
                    <a:pt x="4301" y="4541"/>
                  </a:cubicBezTo>
                  <a:cubicBezTo>
                    <a:pt x="4301" y="4537"/>
                    <a:pt x="4304" y="4533"/>
                    <a:pt x="4309" y="4533"/>
                  </a:cubicBezTo>
                  <a:close/>
                  <a:moveTo>
                    <a:pt x="4341" y="4533"/>
                  </a:moveTo>
                  <a:lnTo>
                    <a:pt x="4341" y="4533"/>
                  </a:lnTo>
                  <a:cubicBezTo>
                    <a:pt x="4345" y="4533"/>
                    <a:pt x="4349" y="4537"/>
                    <a:pt x="4349" y="4541"/>
                  </a:cubicBezTo>
                  <a:cubicBezTo>
                    <a:pt x="4349" y="4546"/>
                    <a:pt x="4345" y="4549"/>
                    <a:pt x="4341" y="4549"/>
                  </a:cubicBezTo>
                  <a:lnTo>
                    <a:pt x="4341" y="4549"/>
                  </a:lnTo>
                  <a:cubicBezTo>
                    <a:pt x="4336" y="4549"/>
                    <a:pt x="4333" y="4546"/>
                    <a:pt x="4333" y="4541"/>
                  </a:cubicBezTo>
                  <a:cubicBezTo>
                    <a:pt x="4333" y="4537"/>
                    <a:pt x="4336" y="4533"/>
                    <a:pt x="4341" y="4533"/>
                  </a:cubicBezTo>
                  <a:close/>
                  <a:moveTo>
                    <a:pt x="4373" y="4533"/>
                  </a:moveTo>
                  <a:lnTo>
                    <a:pt x="4373" y="4533"/>
                  </a:lnTo>
                  <a:cubicBezTo>
                    <a:pt x="4377" y="4533"/>
                    <a:pt x="4381" y="4537"/>
                    <a:pt x="4381" y="4541"/>
                  </a:cubicBezTo>
                  <a:cubicBezTo>
                    <a:pt x="4381" y="4546"/>
                    <a:pt x="4377" y="4549"/>
                    <a:pt x="4373" y="4549"/>
                  </a:cubicBezTo>
                  <a:lnTo>
                    <a:pt x="4373" y="4549"/>
                  </a:lnTo>
                  <a:cubicBezTo>
                    <a:pt x="4368" y="4549"/>
                    <a:pt x="4365" y="4546"/>
                    <a:pt x="4365" y="4541"/>
                  </a:cubicBezTo>
                  <a:cubicBezTo>
                    <a:pt x="4365" y="4537"/>
                    <a:pt x="4368" y="4533"/>
                    <a:pt x="4373" y="4533"/>
                  </a:cubicBezTo>
                  <a:close/>
                  <a:moveTo>
                    <a:pt x="4405" y="4533"/>
                  </a:moveTo>
                  <a:lnTo>
                    <a:pt x="4405" y="4533"/>
                  </a:lnTo>
                  <a:cubicBezTo>
                    <a:pt x="4409" y="4533"/>
                    <a:pt x="4413" y="4537"/>
                    <a:pt x="4413" y="4541"/>
                  </a:cubicBezTo>
                  <a:cubicBezTo>
                    <a:pt x="4413" y="4546"/>
                    <a:pt x="4409" y="4549"/>
                    <a:pt x="4405" y="4549"/>
                  </a:cubicBezTo>
                  <a:lnTo>
                    <a:pt x="4405" y="4549"/>
                  </a:lnTo>
                  <a:cubicBezTo>
                    <a:pt x="4400" y="4549"/>
                    <a:pt x="4397" y="4546"/>
                    <a:pt x="4397" y="4541"/>
                  </a:cubicBezTo>
                  <a:cubicBezTo>
                    <a:pt x="4397" y="4537"/>
                    <a:pt x="4400" y="4533"/>
                    <a:pt x="4405" y="4533"/>
                  </a:cubicBezTo>
                  <a:close/>
                  <a:moveTo>
                    <a:pt x="4437" y="4533"/>
                  </a:moveTo>
                  <a:lnTo>
                    <a:pt x="4437" y="4533"/>
                  </a:lnTo>
                  <a:cubicBezTo>
                    <a:pt x="4441" y="4533"/>
                    <a:pt x="4445" y="4537"/>
                    <a:pt x="4445" y="4541"/>
                  </a:cubicBezTo>
                  <a:cubicBezTo>
                    <a:pt x="4445" y="4546"/>
                    <a:pt x="4441" y="4549"/>
                    <a:pt x="4437" y="4549"/>
                  </a:cubicBezTo>
                  <a:lnTo>
                    <a:pt x="4437" y="4549"/>
                  </a:lnTo>
                  <a:cubicBezTo>
                    <a:pt x="4432" y="4549"/>
                    <a:pt x="4429" y="4546"/>
                    <a:pt x="4429" y="4541"/>
                  </a:cubicBezTo>
                  <a:cubicBezTo>
                    <a:pt x="4429" y="4537"/>
                    <a:pt x="4432" y="4533"/>
                    <a:pt x="4437" y="4533"/>
                  </a:cubicBezTo>
                  <a:close/>
                  <a:moveTo>
                    <a:pt x="4469" y="4533"/>
                  </a:moveTo>
                  <a:lnTo>
                    <a:pt x="4469" y="4533"/>
                  </a:lnTo>
                  <a:cubicBezTo>
                    <a:pt x="4473" y="4533"/>
                    <a:pt x="4477" y="4537"/>
                    <a:pt x="4477" y="4541"/>
                  </a:cubicBezTo>
                  <a:cubicBezTo>
                    <a:pt x="4477" y="4546"/>
                    <a:pt x="4473" y="4549"/>
                    <a:pt x="4469" y="4549"/>
                  </a:cubicBezTo>
                  <a:lnTo>
                    <a:pt x="4469" y="4549"/>
                  </a:lnTo>
                  <a:cubicBezTo>
                    <a:pt x="4464" y="4549"/>
                    <a:pt x="4461" y="4546"/>
                    <a:pt x="4461" y="4541"/>
                  </a:cubicBezTo>
                  <a:cubicBezTo>
                    <a:pt x="4461" y="4537"/>
                    <a:pt x="4464" y="4533"/>
                    <a:pt x="4469" y="4533"/>
                  </a:cubicBezTo>
                  <a:close/>
                  <a:moveTo>
                    <a:pt x="4501" y="4533"/>
                  </a:moveTo>
                  <a:lnTo>
                    <a:pt x="4501" y="4533"/>
                  </a:lnTo>
                  <a:cubicBezTo>
                    <a:pt x="4505" y="4533"/>
                    <a:pt x="4509" y="4537"/>
                    <a:pt x="4509" y="4541"/>
                  </a:cubicBezTo>
                  <a:cubicBezTo>
                    <a:pt x="4509" y="4546"/>
                    <a:pt x="4505" y="4549"/>
                    <a:pt x="4501" y="4549"/>
                  </a:cubicBezTo>
                  <a:lnTo>
                    <a:pt x="4501" y="4549"/>
                  </a:lnTo>
                  <a:cubicBezTo>
                    <a:pt x="4496" y="4549"/>
                    <a:pt x="4493" y="4546"/>
                    <a:pt x="4493" y="4541"/>
                  </a:cubicBezTo>
                  <a:cubicBezTo>
                    <a:pt x="4493" y="4537"/>
                    <a:pt x="4496" y="4533"/>
                    <a:pt x="4501" y="4533"/>
                  </a:cubicBezTo>
                  <a:close/>
                  <a:moveTo>
                    <a:pt x="4533" y="4533"/>
                  </a:moveTo>
                  <a:lnTo>
                    <a:pt x="4533" y="4533"/>
                  </a:lnTo>
                  <a:cubicBezTo>
                    <a:pt x="4537" y="4533"/>
                    <a:pt x="4541" y="4537"/>
                    <a:pt x="4541" y="4541"/>
                  </a:cubicBezTo>
                  <a:cubicBezTo>
                    <a:pt x="4541" y="4546"/>
                    <a:pt x="4537" y="4549"/>
                    <a:pt x="4533" y="4549"/>
                  </a:cubicBezTo>
                  <a:lnTo>
                    <a:pt x="4533" y="4549"/>
                  </a:lnTo>
                  <a:cubicBezTo>
                    <a:pt x="4528" y="4549"/>
                    <a:pt x="4525" y="4546"/>
                    <a:pt x="4525" y="4541"/>
                  </a:cubicBezTo>
                  <a:cubicBezTo>
                    <a:pt x="4525" y="4537"/>
                    <a:pt x="4528" y="4533"/>
                    <a:pt x="4533" y="4533"/>
                  </a:cubicBezTo>
                  <a:close/>
                  <a:moveTo>
                    <a:pt x="4565" y="4533"/>
                  </a:moveTo>
                  <a:lnTo>
                    <a:pt x="4565" y="4533"/>
                  </a:lnTo>
                  <a:cubicBezTo>
                    <a:pt x="4569" y="4533"/>
                    <a:pt x="4573" y="4537"/>
                    <a:pt x="4573" y="4541"/>
                  </a:cubicBezTo>
                  <a:cubicBezTo>
                    <a:pt x="4573" y="4546"/>
                    <a:pt x="4569" y="4549"/>
                    <a:pt x="4565" y="4549"/>
                  </a:cubicBezTo>
                  <a:lnTo>
                    <a:pt x="4565" y="4549"/>
                  </a:lnTo>
                  <a:cubicBezTo>
                    <a:pt x="4560" y="4549"/>
                    <a:pt x="4557" y="4546"/>
                    <a:pt x="4557" y="4541"/>
                  </a:cubicBezTo>
                  <a:cubicBezTo>
                    <a:pt x="4557" y="4537"/>
                    <a:pt x="4560" y="4533"/>
                    <a:pt x="4565" y="4533"/>
                  </a:cubicBezTo>
                  <a:close/>
                  <a:moveTo>
                    <a:pt x="4597" y="4533"/>
                  </a:moveTo>
                  <a:lnTo>
                    <a:pt x="4597" y="4533"/>
                  </a:lnTo>
                  <a:cubicBezTo>
                    <a:pt x="4601" y="4533"/>
                    <a:pt x="4605" y="4537"/>
                    <a:pt x="4605" y="4541"/>
                  </a:cubicBezTo>
                  <a:cubicBezTo>
                    <a:pt x="4605" y="4546"/>
                    <a:pt x="4601" y="4549"/>
                    <a:pt x="4597" y="4549"/>
                  </a:cubicBezTo>
                  <a:lnTo>
                    <a:pt x="4597" y="4549"/>
                  </a:lnTo>
                  <a:cubicBezTo>
                    <a:pt x="4592" y="4549"/>
                    <a:pt x="4589" y="4546"/>
                    <a:pt x="4589" y="4541"/>
                  </a:cubicBezTo>
                  <a:cubicBezTo>
                    <a:pt x="4589" y="4537"/>
                    <a:pt x="4592" y="4533"/>
                    <a:pt x="4597" y="4533"/>
                  </a:cubicBezTo>
                  <a:close/>
                  <a:moveTo>
                    <a:pt x="4629" y="4533"/>
                  </a:moveTo>
                  <a:lnTo>
                    <a:pt x="4629" y="4533"/>
                  </a:lnTo>
                  <a:cubicBezTo>
                    <a:pt x="4633" y="4533"/>
                    <a:pt x="4637" y="4537"/>
                    <a:pt x="4637" y="4541"/>
                  </a:cubicBezTo>
                  <a:cubicBezTo>
                    <a:pt x="4637" y="4546"/>
                    <a:pt x="4633" y="4549"/>
                    <a:pt x="4629" y="4549"/>
                  </a:cubicBezTo>
                  <a:lnTo>
                    <a:pt x="4629" y="4549"/>
                  </a:lnTo>
                  <a:cubicBezTo>
                    <a:pt x="4624" y="4549"/>
                    <a:pt x="4621" y="4546"/>
                    <a:pt x="4621" y="4541"/>
                  </a:cubicBezTo>
                  <a:cubicBezTo>
                    <a:pt x="4621" y="4537"/>
                    <a:pt x="4624" y="4533"/>
                    <a:pt x="4629" y="4533"/>
                  </a:cubicBezTo>
                  <a:close/>
                  <a:moveTo>
                    <a:pt x="4661" y="4533"/>
                  </a:moveTo>
                  <a:lnTo>
                    <a:pt x="4661" y="4533"/>
                  </a:lnTo>
                  <a:cubicBezTo>
                    <a:pt x="4665" y="4533"/>
                    <a:pt x="4669" y="4537"/>
                    <a:pt x="4669" y="4541"/>
                  </a:cubicBezTo>
                  <a:cubicBezTo>
                    <a:pt x="4669" y="4546"/>
                    <a:pt x="4665" y="4549"/>
                    <a:pt x="4661" y="4549"/>
                  </a:cubicBezTo>
                  <a:lnTo>
                    <a:pt x="4661" y="4549"/>
                  </a:lnTo>
                  <a:cubicBezTo>
                    <a:pt x="4656" y="4549"/>
                    <a:pt x="4653" y="4546"/>
                    <a:pt x="4653" y="4541"/>
                  </a:cubicBezTo>
                  <a:cubicBezTo>
                    <a:pt x="4653" y="4537"/>
                    <a:pt x="4656" y="4533"/>
                    <a:pt x="4661" y="4533"/>
                  </a:cubicBezTo>
                  <a:close/>
                  <a:moveTo>
                    <a:pt x="4693" y="4533"/>
                  </a:moveTo>
                  <a:lnTo>
                    <a:pt x="4693" y="4533"/>
                  </a:lnTo>
                  <a:cubicBezTo>
                    <a:pt x="4697" y="4533"/>
                    <a:pt x="4701" y="4537"/>
                    <a:pt x="4701" y="4541"/>
                  </a:cubicBezTo>
                  <a:cubicBezTo>
                    <a:pt x="4701" y="4546"/>
                    <a:pt x="4697" y="4549"/>
                    <a:pt x="4693" y="4549"/>
                  </a:cubicBezTo>
                  <a:lnTo>
                    <a:pt x="4693" y="4549"/>
                  </a:lnTo>
                  <a:cubicBezTo>
                    <a:pt x="4688" y="4549"/>
                    <a:pt x="4685" y="4546"/>
                    <a:pt x="4685" y="4541"/>
                  </a:cubicBezTo>
                  <a:cubicBezTo>
                    <a:pt x="4685" y="4537"/>
                    <a:pt x="4688" y="4533"/>
                    <a:pt x="4693" y="4533"/>
                  </a:cubicBezTo>
                  <a:close/>
                  <a:moveTo>
                    <a:pt x="4725" y="4533"/>
                  </a:moveTo>
                  <a:lnTo>
                    <a:pt x="4725" y="4533"/>
                  </a:lnTo>
                  <a:cubicBezTo>
                    <a:pt x="4729" y="4533"/>
                    <a:pt x="4733" y="4537"/>
                    <a:pt x="4733" y="4541"/>
                  </a:cubicBezTo>
                  <a:cubicBezTo>
                    <a:pt x="4733" y="4546"/>
                    <a:pt x="4729" y="4549"/>
                    <a:pt x="4725" y="4549"/>
                  </a:cubicBezTo>
                  <a:lnTo>
                    <a:pt x="4725" y="4549"/>
                  </a:lnTo>
                  <a:cubicBezTo>
                    <a:pt x="4720" y="4549"/>
                    <a:pt x="4717" y="4546"/>
                    <a:pt x="4717" y="4541"/>
                  </a:cubicBezTo>
                  <a:cubicBezTo>
                    <a:pt x="4717" y="4537"/>
                    <a:pt x="4720" y="4533"/>
                    <a:pt x="4725" y="4533"/>
                  </a:cubicBezTo>
                  <a:close/>
                  <a:moveTo>
                    <a:pt x="4757" y="4533"/>
                  </a:moveTo>
                  <a:lnTo>
                    <a:pt x="4757" y="4533"/>
                  </a:lnTo>
                  <a:cubicBezTo>
                    <a:pt x="4761" y="4533"/>
                    <a:pt x="4765" y="4537"/>
                    <a:pt x="4765" y="4541"/>
                  </a:cubicBezTo>
                  <a:cubicBezTo>
                    <a:pt x="4765" y="4546"/>
                    <a:pt x="4761" y="4549"/>
                    <a:pt x="4757" y="4549"/>
                  </a:cubicBezTo>
                  <a:lnTo>
                    <a:pt x="4757" y="4549"/>
                  </a:lnTo>
                  <a:cubicBezTo>
                    <a:pt x="4752" y="4549"/>
                    <a:pt x="4749" y="4546"/>
                    <a:pt x="4749" y="4541"/>
                  </a:cubicBezTo>
                  <a:cubicBezTo>
                    <a:pt x="4749" y="4537"/>
                    <a:pt x="4752" y="4533"/>
                    <a:pt x="4757" y="4533"/>
                  </a:cubicBezTo>
                  <a:close/>
                  <a:moveTo>
                    <a:pt x="4789" y="4533"/>
                  </a:moveTo>
                  <a:lnTo>
                    <a:pt x="4789" y="4533"/>
                  </a:lnTo>
                  <a:cubicBezTo>
                    <a:pt x="4793" y="4533"/>
                    <a:pt x="4797" y="4537"/>
                    <a:pt x="4797" y="4541"/>
                  </a:cubicBezTo>
                  <a:cubicBezTo>
                    <a:pt x="4797" y="4546"/>
                    <a:pt x="4793" y="4549"/>
                    <a:pt x="4789" y="4549"/>
                  </a:cubicBezTo>
                  <a:lnTo>
                    <a:pt x="4789" y="4549"/>
                  </a:lnTo>
                  <a:cubicBezTo>
                    <a:pt x="4784" y="4549"/>
                    <a:pt x="4781" y="4546"/>
                    <a:pt x="4781" y="4541"/>
                  </a:cubicBezTo>
                  <a:cubicBezTo>
                    <a:pt x="4781" y="4537"/>
                    <a:pt x="4784" y="4533"/>
                    <a:pt x="4789" y="4533"/>
                  </a:cubicBezTo>
                  <a:close/>
                  <a:moveTo>
                    <a:pt x="4821" y="4533"/>
                  </a:moveTo>
                  <a:lnTo>
                    <a:pt x="4821" y="4533"/>
                  </a:lnTo>
                  <a:cubicBezTo>
                    <a:pt x="4825" y="4533"/>
                    <a:pt x="4829" y="4537"/>
                    <a:pt x="4829" y="4541"/>
                  </a:cubicBezTo>
                  <a:cubicBezTo>
                    <a:pt x="4829" y="4546"/>
                    <a:pt x="4825" y="4549"/>
                    <a:pt x="4821" y="4549"/>
                  </a:cubicBezTo>
                  <a:lnTo>
                    <a:pt x="4821" y="4549"/>
                  </a:lnTo>
                  <a:cubicBezTo>
                    <a:pt x="4816" y="4549"/>
                    <a:pt x="4813" y="4546"/>
                    <a:pt x="4813" y="4541"/>
                  </a:cubicBezTo>
                  <a:cubicBezTo>
                    <a:pt x="4813" y="4537"/>
                    <a:pt x="4816" y="4533"/>
                    <a:pt x="4821" y="4533"/>
                  </a:cubicBezTo>
                  <a:close/>
                  <a:moveTo>
                    <a:pt x="4853" y="4533"/>
                  </a:moveTo>
                  <a:lnTo>
                    <a:pt x="4853" y="4533"/>
                  </a:lnTo>
                  <a:cubicBezTo>
                    <a:pt x="4857" y="4533"/>
                    <a:pt x="4861" y="4537"/>
                    <a:pt x="4861" y="4541"/>
                  </a:cubicBezTo>
                  <a:cubicBezTo>
                    <a:pt x="4861" y="4546"/>
                    <a:pt x="4857" y="4549"/>
                    <a:pt x="4853" y="4549"/>
                  </a:cubicBezTo>
                  <a:lnTo>
                    <a:pt x="4853" y="4549"/>
                  </a:lnTo>
                  <a:cubicBezTo>
                    <a:pt x="4848" y="4549"/>
                    <a:pt x="4845" y="4546"/>
                    <a:pt x="4845" y="4541"/>
                  </a:cubicBezTo>
                  <a:cubicBezTo>
                    <a:pt x="4845" y="4537"/>
                    <a:pt x="4848" y="4533"/>
                    <a:pt x="4853" y="4533"/>
                  </a:cubicBezTo>
                  <a:close/>
                  <a:moveTo>
                    <a:pt x="4885" y="4533"/>
                  </a:moveTo>
                  <a:lnTo>
                    <a:pt x="4885" y="4533"/>
                  </a:lnTo>
                  <a:cubicBezTo>
                    <a:pt x="4889" y="4533"/>
                    <a:pt x="4893" y="4537"/>
                    <a:pt x="4893" y="4541"/>
                  </a:cubicBezTo>
                  <a:cubicBezTo>
                    <a:pt x="4893" y="4546"/>
                    <a:pt x="4889" y="4549"/>
                    <a:pt x="4885" y="4549"/>
                  </a:cubicBezTo>
                  <a:lnTo>
                    <a:pt x="4885" y="4549"/>
                  </a:lnTo>
                  <a:cubicBezTo>
                    <a:pt x="4880" y="4549"/>
                    <a:pt x="4877" y="4546"/>
                    <a:pt x="4877" y="4541"/>
                  </a:cubicBezTo>
                  <a:cubicBezTo>
                    <a:pt x="4877" y="4537"/>
                    <a:pt x="4880" y="4533"/>
                    <a:pt x="4885" y="4533"/>
                  </a:cubicBezTo>
                  <a:close/>
                  <a:moveTo>
                    <a:pt x="4917" y="4533"/>
                  </a:moveTo>
                  <a:lnTo>
                    <a:pt x="4917" y="4533"/>
                  </a:lnTo>
                  <a:cubicBezTo>
                    <a:pt x="4921" y="4533"/>
                    <a:pt x="4925" y="4537"/>
                    <a:pt x="4925" y="4541"/>
                  </a:cubicBezTo>
                  <a:cubicBezTo>
                    <a:pt x="4925" y="4546"/>
                    <a:pt x="4921" y="4549"/>
                    <a:pt x="4917" y="4549"/>
                  </a:cubicBezTo>
                  <a:lnTo>
                    <a:pt x="4917" y="4549"/>
                  </a:lnTo>
                  <a:cubicBezTo>
                    <a:pt x="4912" y="4549"/>
                    <a:pt x="4909" y="4546"/>
                    <a:pt x="4909" y="4541"/>
                  </a:cubicBezTo>
                  <a:cubicBezTo>
                    <a:pt x="4909" y="4537"/>
                    <a:pt x="4912" y="4533"/>
                    <a:pt x="4917" y="4533"/>
                  </a:cubicBezTo>
                  <a:close/>
                  <a:moveTo>
                    <a:pt x="4949" y="4533"/>
                  </a:moveTo>
                  <a:lnTo>
                    <a:pt x="4949" y="4533"/>
                  </a:lnTo>
                  <a:cubicBezTo>
                    <a:pt x="4953" y="4533"/>
                    <a:pt x="4957" y="4537"/>
                    <a:pt x="4957" y="4541"/>
                  </a:cubicBezTo>
                  <a:cubicBezTo>
                    <a:pt x="4957" y="4546"/>
                    <a:pt x="4953" y="4549"/>
                    <a:pt x="4949" y="4549"/>
                  </a:cubicBezTo>
                  <a:lnTo>
                    <a:pt x="4949" y="4549"/>
                  </a:lnTo>
                  <a:cubicBezTo>
                    <a:pt x="4944" y="4549"/>
                    <a:pt x="4941" y="4546"/>
                    <a:pt x="4941" y="4541"/>
                  </a:cubicBezTo>
                  <a:cubicBezTo>
                    <a:pt x="4941" y="4537"/>
                    <a:pt x="4944" y="4533"/>
                    <a:pt x="4949" y="4533"/>
                  </a:cubicBezTo>
                  <a:close/>
                  <a:moveTo>
                    <a:pt x="4981" y="4533"/>
                  </a:moveTo>
                  <a:lnTo>
                    <a:pt x="4981" y="4533"/>
                  </a:lnTo>
                  <a:cubicBezTo>
                    <a:pt x="4985" y="4533"/>
                    <a:pt x="4989" y="4537"/>
                    <a:pt x="4989" y="4541"/>
                  </a:cubicBezTo>
                  <a:cubicBezTo>
                    <a:pt x="4989" y="4546"/>
                    <a:pt x="4985" y="4549"/>
                    <a:pt x="4981" y="4549"/>
                  </a:cubicBezTo>
                  <a:lnTo>
                    <a:pt x="4981" y="4549"/>
                  </a:lnTo>
                  <a:cubicBezTo>
                    <a:pt x="4976" y="4549"/>
                    <a:pt x="4973" y="4546"/>
                    <a:pt x="4973" y="4541"/>
                  </a:cubicBezTo>
                  <a:cubicBezTo>
                    <a:pt x="4973" y="4537"/>
                    <a:pt x="4976" y="4533"/>
                    <a:pt x="4981" y="4533"/>
                  </a:cubicBezTo>
                  <a:close/>
                  <a:moveTo>
                    <a:pt x="5013" y="4533"/>
                  </a:moveTo>
                  <a:lnTo>
                    <a:pt x="5013" y="4533"/>
                  </a:lnTo>
                  <a:cubicBezTo>
                    <a:pt x="5017" y="4533"/>
                    <a:pt x="5021" y="4537"/>
                    <a:pt x="5021" y="4541"/>
                  </a:cubicBezTo>
                  <a:cubicBezTo>
                    <a:pt x="5021" y="4546"/>
                    <a:pt x="5017" y="4549"/>
                    <a:pt x="5013" y="4549"/>
                  </a:cubicBezTo>
                  <a:lnTo>
                    <a:pt x="5013" y="4549"/>
                  </a:lnTo>
                  <a:cubicBezTo>
                    <a:pt x="5008" y="4549"/>
                    <a:pt x="5005" y="4546"/>
                    <a:pt x="5005" y="4541"/>
                  </a:cubicBezTo>
                  <a:cubicBezTo>
                    <a:pt x="5005" y="4537"/>
                    <a:pt x="5008" y="4533"/>
                    <a:pt x="5013" y="4533"/>
                  </a:cubicBezTo>
                  <a:close/>
                  <a:moveTo>
                    <a:pt x="5045" y="4533"/>
                  </a:moveTo>
                  <a:lnTo>
                    <a:pt x="5045" y="4533"/>
                  </a:lnTo>
                  <a:cubicBezTo>
                    <a:pt x="5049" y="4533"/>
                    <a:pt x="5053" y="4537"/>
                    <a:pt x="5053" y="4541"/>
                  </a:cubicBezTo>
                  <a:cubicBezTo>
                    <a:pt x="5053" y="4546"/>
                    <a:pt x="5049" y="4549"/>
                    <a:pt x="5045" y="4549"/>
                  </a:cubicBezTo>
                  <a:lnTo>
                    <a:pt x="5045" y="4549"/>
                  </a:lnTo>
                  <a:cubicBezTo>
                    <a:pt x="5041" y="4549"/>
                    <a:pt x="5037" y="4546"/>
                    <a:pt x="5037" y="4541"/>
                  </a:cubicBezTo>
                  <a:cubicBezTo>
                    <a:pt x="5037" y="4537"/>
                    <a:pt x="5041" y="4533"/>
                    <a:pt x="5045" y="4533"/>
                  </a:cubicBezTo>
                  <a:close/>
                  <a:moveTo>
                    <a:pt x="5077" y="4533"/>
                  </a:moveTo>
                  <a:lnTo>
                    <a:pt x="5077" y="4533"/>
                  </a:lnTo>
                  <a:cubicBezTo>
                    <a:pt x="5081" y="4533"/>
                    <a:pt x="5085" y="4537"/>
                    <a:pt x="5085" y="4541"/>
                  </a:cubicBezTo>
                  <a:cubicBezTo>
                    <a:pt x="5085" y="4546"/>
                    <a:pt x="5081" y="4549"/>
                    <a:pt x="5077" y="4549"/>
                  </a:cubicBezTo>
                  <a:lnTo>
                    <a:pt x="5077" y="4549"/>
                  </a:lnTo>
                  <a:cubicBezTo>
                    <a:pt x="5073" y="4549"/>
                    <a:pt x="5069" y="4546"/>
                    <a:pt x="5069" y="4541"/>
                  </a:cubicBezTo>
                  <a:cubicBezTo>
                    <a:pt x="5069" y="4537"/>
                    <a:pt x="5073" y="4533"/>
                    <a:pt x="5077" y="4533"/>
                  </a:cubicBezTo>
                  <a:close/>
                  <a:moveTo>
                    <a:pt x="5109" y="4533"/>
                  </a:moveTo>
                  <a:lnTo>
                    <a:pt x="5109" y="4533"/>
                  </a:lnTo>
                  <a:cubicBezTo>
                    <a:pt x="5113" y="4533"/>
                    <a:pt x="5117" y="4537"/>
                    <a:pt x="5117" y="4541"/>
                  </a:cubicBezTo>
                  <a:cubicBezTo>
                    <a:pt x="5117" y="4546"/>
                    <a:pt x="5113" y="4549"/>
                    <a:pt x="5109" y="4549"/>
                  </a:cubicBezTo>
                  <a:lnTo>
                    <a:pt x="5109" y="4549"/>
                  </a:lnTo>
                  <a:cubicBezTo>
                    <a:pt x="5105" y="4549"/>
                    <a:pt x="5101" y="4546"/>
                    <a:pt x="5101" y="4541"/>
                  </a:cubicBezTo>
                  <a:cubicBezTo>
                    <a:pt x="5101" y="4537"/>
                    <a:pt x="5105" y="4533"/>
                    <a:pt x="5109" y="4533"/>
                  </a:cubicBezTo>
                  <a:close/>
                  <a:moveTo>
                    <a:pt x="5141" y="4533"/>
                  </a:moveTo>
                  <a:lnTo>
                    <a:pt x="5141" y="4533"/>
                  </a:lnTo>
                  <a:cubicBezTo>
                    <a:pt x="5145" y="4533"/>
                    <a:pt x="5149" y="4537"/>
                    <a:pt x="5149" y="4541"/>
                  </a:cubicBezTo>
                  <a:cubicBezTo>
                    <a:pt x="5149" y="4546"/>
                    <a:pt x="5145" y="4549"/>
                    <a:pt x="5141" y="4549"/>
                  </a:cubicBezTo>
                  <a:lnTo>
                    <a:pt x="5141" y="4549"/>
                  </a:lnTo>
                  <a:cubicBezTo>
                    <a:pt x="5137" y="4549"/>
                    <a:pt x="5133" y="4546"/>
                    <a:pt x="5133" y="4541"/>
                  </a:cubicBezTo>
                  <a:cubicBezTo>
                    <a:pt x="5133" y="4537"/>
                    <a:pt x="5137" y="4533"/>
                    <a:pt x="5141" y="4533"/>
                  </a:cubicBezTo>
                  <a:close/>
                  <a:moveTo>
                    <a:pt x="5173" y="4533"/>
                  </a:moveTo>
                  <a:lnTo>
                    <a:pt x="5173" y="4533"/>
                  </a:lnTo>
                  <a:cubicBezTo>
                    <a:pt x="5177" y="4533"/>
                    <a:pt x="5181" y="4537"/>
                    <a:pt x="5181" y="4541"/>
                  </a:cubicBezTo>
                  <a:cubicBezTo>
                    <a:pt x="5181" y="4546"/>
                    <a:pt x="5177" y="4549"/>
                    <a:pt x="5173" y="4549"/>
                  </a:cubicBezTo>
                  <a:lnTo>
                    <a:pt x="5173" y="4549"/>
                  </a:lnTo>
                  <a:cubicBezTo>
                    <a:pt x="5169" y="4549"/>
                    <a:pt x="5165" y="4546"/>
                    <a:pt x="5165" y="4541"/>
                  </a:cubicBezTo>
                  <a:cubicBezTo>
                    <a:pt x="5165" y="4537"/>
                    <a:pt x="5169" y="4533"/>
                    <a:pt x="5173" y="4533"/>
                  </a:cubicBezTo>
                  <a:close/>
                  <a:moveTo>
                    <a:pt x="5205" y="4533"/>
                  </a:moveTo>
                  <a:lnTo>
                    <a:pt x="5205" y="4533"/>
                  </a:lnTo>
                  <a:cubicBezTo>
                    <a:pt x="5209" y="4533"/>
                    <a:pt x="5213" y="4537"/>
                    <a:pt x="5213" y="4541"/>
                  </a:cubicBezTo>
                  <a:cubicBezTo>
                    <a:pt x="5213" y="4546"/>
                    <a:pt x="5209" y="4549"/>
                    <a:pt x="5205" y="4549"/>
                  </a:cubicBezTo>
                  <a:lnTo>
                    <a:pt x="5205" y="4549"/>
                  </a:lnTo>
                  <a:cubicBezTo>
                    <a:pt x="5201" y="4549"/>
                    <a:pt x="5197" y="4546"/>
                    <a:pt x="5197" y="4541"/>
                  </a:cubicBezTo>
                  <a:cubicBezTo>
                    <a:pt x="5197" y="4537"/>
                    <a:pt x="5201" y="4533"/>
                    <a:pt x="5205" y="4533"/>
                  </a:cubicBezTo>
                  <a:close/>
                  <a:moveTo>
                    <a:pt x="5237" y="4533"/>
                  </a:moveTo>
                  <a:lnTo>
                    <a:pt x="5237" y="4533"/>
                  </a:lnTo>
                  <a:cubicBezTo>
                    <a:pt x="5241" y="4533"/>
                    <a:pt x="5245" y="4537"/>
                    <a:pt x="5245" y="4541"/>
                  </a:cubicBezTo>
                  <a:cubicBezTo>
                    <a:pt x="5245" y="4546"/>
                    <a:pt x="5241" y="4549"/>
                    <a:pt x="5237" y="4549"/>
                  </a:cubicBezTo>
                  <a:lnTo>
                    <a:pt x="5237" y="4549"/>
                  </a:lnTo>
                  <a:cubicBezTo>
                    <a:pt x="5233" y="4549"/>
                    <a:pt x="5229" y="4546"/>
                    <a:pt x="5229" y="4541"/>
                  </a:cubicBezTo>
                  <a:cubicBezTo>
                    <a:pt x="5229" y="4537"/>
                    <a:pt x="5233" y="4533"/>
                    <a:pt x="5237" y="4533"/>
                  </a:cubicBezTo>
                  <a:close/>
                  <a:moveTo>
                    <a:pt x="5269" y="4533"/>
                  </a:moveTo>
                  <a:lnTo>
                    <a:pt x="5269" y="4533"/>
                  </a:lnTo>
                  <a:cubicBezTo>
                    <a:pt x="5273" y="4533"/>
                    <a:pt x="5277" y="4537"/>
                    <a:pt x="5277" y="4541"/>
                  </a:cubicBezTo>
                  <a:cubicBezTo>
                    <a:pt x="5277" y="4546"/>
                    <a:pt x="5273" y="4549"/>
                    <a:pt x="5269" y="4549"/>
                  </a:cubicBezTo>
                  <a:lnTo>
                    <a:pt x="5269" y="4549"/>
                  </a:lnTo>
                  <a:cubicBezTo>
                    <a:pt x="5265" y="4549"/>
                    <a:pt x="5261" y="4546"/>
                    <a:pt x="5261" y="4541"/>
                  </a:cubicBezTo>
                  <a:cubicBezTo>
                    <a:pt x="5261" y="4537"/>
                    <a:pt x="5265" y="4533"/>
                    <a:pt x="5269" y="4533"/>
                  </a:cubicBezTo>
                  <a:close/>
                  <a:moveTo>
                    <a:pt x="5301" y="4533"/>
                  </a:moveTo>
                  <a:lnTo>
                    <a:pt x="5301" y="4533"/>
                  </a:lnTo>
                  <a:cubicBezTo>
                    <a:pt x="5305" y="4533"/>
                    <a:pt x="5309" y="4537"/>
                    <a:pt x="5309" y="4541"/>
                  </a:cubicBezTo>
                  <a:cubicBezTo>
                    <a:pt x="5309" y="4546"/>
                    <a:pt x="5305" y="4549"/>
                    <a:pt x="5301" y="4549"/>
                  </a:cubicBezTo>
                  <a:lnTo>
                    <a:pt x="5301" y="4549"/>
                  </a:lnTo>
                  <a:cubicBezTo>
                    <a:pt x="5297" y="4549"/>
                    <a:pt x="5293" y="4546"/>
                    <a:pt x="5293" y="4541"/>
                  </a:cubicBezTo>
                  <a:cubicBezTo>
                    <a:pt x="5293" y="4537"/>
                    <a:pt x="5297" y="4533"/>
                    <a:pt x="5301" y="4533"/>
                  </a:cubicBezTo>
                  <a:close/>
                  <a:moveTo>
                    <a:pt x="5333" y="4533"/>
                  </a:moveTo>
                  <a:lnTo>
                    <a:pt x="5333" y="4533"/>
                  </a:lnTo>
                  <a:cubicBezTo>
                    <a:pt x="5338" y="4533"/>
                    <a:pt x="5341" y="4537"/>
                    <a:pt x="5341" y="4541"/>
                  </a:cubicBezTo>
                  <a:cubicBezTo>
                    <a:pt x="5341" y="4546"/>
                    <a:pt x="5338" y="4549"/>
                    <a:pt x="5333" y="4549"/>
                  </a:cubicBezTo>
                  <a:lnTo>
                    <a:pt x="5333" y="4549"/>
                  </a:lnTo>
                  <a:cubicBezTo>
                    <a:pt x="5329" y="4549"/>
                    <a:pt x="5325" y="4546"/>
                    <a:pt x="5325" y="4541"/>
                  </a:cubicBezTo>
                  <a:cubicBezTo>
                    <a:pt x="5325" y="4537"/>
                    <a:pt x="5329" y="4533"/>
                    <a:pt x="5333" y="4533"/>
                  </a:cubicBezTo>
                  <a:close/>
                  <a:moveTo>
                    <a:pt x="5365" y="4533"/>
                  </a:moveTo>
                  <a:lnTo>
                    <a:pt x="5365" y="4533"/>
                  </a:lnTo>
                  <a:cubicBezTo>
                    <a:pt x="5370" y="4533"/>
                    <a:pt x="5373" y="4537"/>
                    <a:pt x="5373" y="4541"/>
                  </a:cubicBezTo>
                  <a:cubicBezTo>
                    <a:pt x="5373" y="4546"/>
                    <a:pt x="5370" y="4549"/>
                    <a:pt x="5365" y="4549"/>
                  </a:cubicBezTo>
                  <a:lnTo>
                    <a:pt x="5365" y="4549"/>
                  </a:lnTo>
                  <a:cubicBezTo>
                    <a:pt x="5361" y="4549"/>
                    <a:pt x="5357" y="4546"/>
                    <a:pt x="5357" y="4541"/>
                  </a:cubicBezTo>
                  <a:cubicBezTo>
                    <a:pt x="5357" y="4537"/>
                    <a:pt x="5361" y="4533"/>
                    <a:pt x="5365" y="4533"/>
                  </a:cubicBezTo>
                  <a:close/>
                  <a:moveTo>
                    <a:pt x="5397" y="4533"/>
                  </a:moveTo>
                  <a:lnTo>
                    <a:pt x="5397" y="4533"/>
                  </a:lnTo>
                  <a:cubicBezTo>
                    <a:pt x="5402" y="4533"/>
                    <a:pt x="5405" y="4537"/>
                    <a:pt x="5405" y="4541"/>
                  </a:cubicBezTo>
                  <a:cubicBezTo>
                    <a:pt x="5405" y="4546"/>
                    <a:pt x="5402" y="4549"/>
                    <a:pt x="5397" y="4549"/>
                  </a:cubicBezTo>
                  <a:lnTo>
                    <a:pt x="5397" y="4549"/>
                  </a:lnTo>
                  <a:cubicBezTo>
                    <a:pt x="5393" y="4549"/>
                    <a:pt x="5389" y="4546"/>
                    <a:pt x="5389" y="4541"/>
                  </a:cubicBezTo>
                  <a:cubicBezTo>
                    <a:pt x="5389" y="4537"/>
                    <a:pt x="5393" y="4533"/>
                    <a:pt x="5397" y="4533"/>
                  </a:cubicBezTo>
                  <a:close/>
                  <a:moveTo>
                    <a:pt x="5429" y="4533"/>
                  </a:moveTo>
                  <a:lnTo>
                    <a:pt x="5429" y="4533"/>
                  </a:lnTo>
                  <a:cubicBezTo>
                    <a:pt x="5434" y="4533"/>
                    <a:pt x="5437" y="4537"/>
                    <a:pt x="5437" y="4541"/>
                  </a:cubicBezTo>
                  <a:cubicBezTo>
                    <a:pt x="5437" y="4546"/>
                    <a:pt x="5434" y="4549"/>
                    <a:pt x="5429" y="4549"/>
                  </a:cubicBezTo>
                  <a:lnTo>
                    <a:pt x="5429" y="4549"/>
                  </a:lnTo>
                  <a:cubicBezTo>
                    <a:pt x="5425" y="4549"/>
                    <a:pt x="5421" y="4546"/>
                    <a:pt x="5421" y="4541"/>
                  </a:cubicBezTo>
                  <a:cubicBezTo>
                    <a:pt x="5421" y="4537"/>
                    <a:pt x="5425" y="4533"/>
                    <a:pt x="5429" y="4533"/>
                  </a:cubicBezTo>
                  <a:close/>
                  <a:moveTo>
                    <a:pt x="5461" y="4533"/>
                  </a:moveTo>
                  <a:lnTo>
                    <a:pt x="5461" y="4533"/>
                  </a:lnTo>
                  <a:cubicBezTo>
                    <a:pt x="5466" y="4533"/>
                    <a:pt x="5469" y="4537"/>
                    <a:pt x="5469" y="4541"/>
                  </a:cubicBezTo>
                  <a:cubicBezTo>
                    <a:pt x="5469" y="4546"/>
                    <a:pt x="5466" y="4549"/>
                    <a:pt x="5461" y="4549"/>
                  </a:cubicBezTo>
                  <a:lnTo>
                    <a:pt x="5461" y="4549"/>
                  </a:lnTo>
                  <a:cubicBezTo>
                    <a:pt x="5457" y="4549"/>
                    <a:pt x="5453" y="4546"/>
                    <a:pt x="5453" y="4541"/>
                  </a:cubicBezTo>
                  <a:cubicBezTo>
                    <a:pt x="5453" y="4537"/>
                    <a:pt x="5457" y="4533"/>
                    <a:pt x="5461" y="4533"/>
                  </a:cubicBezTo>
                  <a:close/>
                  <a:moveTo>
                    <a:pt x="5493" y="4533"/>
                  </a:moveTo>
                  <a:lnTo>
                    <a:pt x="5493" y="4533"/>
                  </a:lnTo>
                  <a:cubicBezTo>
                    <a:pt x="5498" y="4533"/>
                    <a:pt x="5501" y="4537"/>
                    <a:pt x="5501" y="4541"/>
                  </a:cubicBezTo>
                  <a:cubicBezTo>
                    <a:pt x="5501" y="4546"/>
                    <a:pt x="5498" y="4549"/>
                    <a:pt x="5493" y="4549"/>
                  </a:cubicBezTo>
                  <a:lnTo>
                    <a:pt x="5493" y="4549"/>
                  </a:lnTo>
                  <a:cubicBezTo>
                    <a:pt x="5489" y="4549"/>
                    <a:pt x="5485" y="4546"/>
                    <a:pt x="5485" y="4541"/>
                  </a:cubicBezTo>
                  <a:cubicBezTo>
                    <a:pt x="5485" y="4537"/>
                    <a:pt x="5489" y="4533"/>
                    <a:pt x="5493" y="4533"/>
                  </a:cubicBezTo>
                  <a:close/>
                  <a:moveTo>
                    <a:pt x="5525" y="4533"/>
                  </a:moveTo>
                  <a:lnTo>
                    <a:pt x="5525" y="4533"/>
                  </a:lnTo>
                  <a:cubicBezTo>
                    <a:pt x="5530" y="4533"/>
                    <a:pt x="5533" y="4537"/>
                    <a:pt x="5533" y="4541"/>
                  </a:cubicBezTo>
                  <a:cubicBezTo>
                    <a:pt x="5533" y="4546"/>
                    <a:pt x="5530" y="4549"/>
                    <a:pt x="5525" y="4549"/>
                  </a:cubicBezTo>
                  <a:lnTo>
                    <a:pt x="5525" y="4549"/>
                  </a:lnTo>
                  <a:cubicBezTo>
                    <a:pt x="5521" y="4549"/>
                    <a:pt x="5517" y="4546"/>
                    <a:pt x="5517" y="4541"/>
                  </a:cubicBezTo>
                  <a:cubicBezTo>
                    <a:pt x="5517" y="4537"/>
                    <a:pt x="5521" y="4533"/>
                    <a:pt x="5525" y="4533"/>
                  </a:cubicBezTo>
                  <a:close/>
                  <a:moveTo>
                    <a:pt x="5557" y="4533"/>
                  </a:moveTo>
                  <a:lnTo>
                    <a:pt x="5557" y="4533"/>
                  </a:lnTo>
                  <a:cubicBezTo>
                    <a:pt x="5562" y="4533"/>
                    <a:pt x="5565" y="4537"/>
                    <a:pt x="5565" y="4541"/>
                  </a:cubicBezTo>
                  <a:cubicBezTo>
                    <a:pt x="5565" y="4546"/>
                    <a:pt x="5562" y="4549"/>
                    <a:pt x="5557" y="4549"/>
                  </a:cubicBezTo>
                  <a:lnTo>
                    <a:pt x="5557" y="4549"/>
                  </a:lnTo>
                  <a:cubicBezTo>
                    <a:pt x="5553" y="4549"/>
                    <a:pt x="5549" y="4546"/>
                    <a:pt x="5549" y="4541"/>
                  </a:cubicBezTo>
                  <a:cubicBezTo>
                    <a:pt x="5549" y="4537"/>
                    <a:pt x="5553" y="4533"/>
                    <a:pt x="5557" y="4533"/>
                  </a:cubicBezTo>
                  <a:close/>
                  <a:moveTo>
                    <a:pt x="5589" y="4533"/>
                  </a:moveTo>
                  <a:lnTo>
                    <a:pt x="5589" y="4533"/>
                  </a:lnTo>
                  <a:cubicBezTo>
                    <a:pt x="5594" y="4533"/>
                    <a:pt x="5597" y="4537"/>
                    <a:pt x="5597" y="4541"/>
                  </a:cubicBezTo>
                  <a:cubicBezTo>
                    <a:pt x="5597" y="4546"/>
                    <a:pt x="5594" y="4549"/>
                    <a:pt x="5589" y="4549"/>
                  </a:cubicBezTo>
                  <a:lnTo>
                    <a:pt x="5589" y="4549"/>
                  </a:lnTo>
                  <a:cubicBezTo>
                    <a:pt x="5585" y="4549"/>
                    <a:pt x="5581" y="4546"/>
                    <a:pt x="5581" y="4541"/>
                  </a:cubicBezTo>
                  <a:cubicBezTo>
                    <a:pt x="5581" y="4537"/>
                    <a:pt x="5585" y="4533"/>
                    <a:pt x="5589" y="4533"/>
                  </a:cubicBezTo>
                  <a:close/>
                  <a:moveTo>
                    <a:pt x="5621" y="4533"/>
                  </a:moveTo>
                  <a:lnTo>
                    <a:pt x="5621" y="4533"/>
                  </a:lnTo>
                  <a:cubicBezTo>
                    <a:pt x="5626" y="4533"/>
                    <a:pt x="5629" y="4537"/>
                    <a:pt x="5629" y="4541"/>
                  </a:cubicBezTo>
                  <a:cubicBezTo>
                    <a:pt x="5629" y="4546"/>
                    <a:pt x="5626" y="4549"/>
                    <a:pt x="5621" y="4549"/>
                  </a:cubicBezTo>
                  <a:lnTo>
                    <a:pt x="5621" y="4549"/>
                  </a:lnTo>
                  <a:cubicBezTo>
                    <a:pt x="5617" y="4549"/>
                    <a:pt x="5613" y="4546"/>
                    <a:pt x="5613" y="4541"/>
                  </a:cubicBezTo>
                  <a:cubicBezTo>
                    <a:pt x="5613" y="4537"/>
                    <a:pt x="5617" y="4533"/>
                    <a:pt x="5621" y="4533"/>
                  </a:cubicBezTo>
                  <a:close/>
                  <a:moveTo>
                    <a:pt x="5653" y="4533"/>
                  </a:moveTo>
                  <a:lnTo>
                    <a:pt x="5653" y="4533"/>
                  </a:lnTo>
                  <a:cubicBezTo>
                    <a:pt x="5658" y="4533"/>
                    <a:pt x="5661" y="4537"/>
                    <a:pt x="5661" y="4541"/>
                  </a:cubicBezTo>
                  <a:cubicBezTo>
                    <a:pt x="5661" y="4546"/>
                    <a:pt x="5658" y="4549"/>
                    <a:pt x="5653" y="4549"/>
                  </a:cubicBezTo>
                  <a:lnTo>
                    <a:pt x="5653" y="4549"/>
                  </a:lnTo>
                  <a:cubicBezTo>
                    <a:pt x="5649" y="4549"/>
                    <a:pt x="5645" y="4546"/>
                    <a:pt x="5645" y="4541"/>
                  </a:cubicBezTo>
                  <a:cubicBezTo>
                    <a:pt x="5645" y="4537"/>
                    <a:pt x="5649" y="4533"/>
                    <a:pt x="5653" y="4533"/>
                  </a:cubicBezTo>
                  <a:close/>
                  <a:moveTo>
                    <a:pt x="5685" y="4533"/>
                  </a:moveTo>
                  <a:lnTo>
                    <a:pt x="5685" y="4533"/>
                  </a:lnTo>
                  <a:cubicBezTo>
                    <a:pt x="5690" y="4533"/>
                    <a:pt x="5693" y="4537"/>
                    <a:pt x="5693" y="4541"/>
                  </a:cubicBezTo>
                  <a:cubicBezTo>
                    <a:pt x="5693" y="4546"/>
                    <a:pt x="5690" y="4549"/>
                    <a:pt x="5685" y="4549"/>
                  </a:cubicBezTo>
                  <a:lnTo>
                    <a:pt x="5685" y="4549"/>
                  </a:lnTo>
                  <a:cubicBezTo>
                    <a:pt x="5681" y="4549"/>
                    <a:pt x="5677" y="4546"/>
                    <a:pt x="5677" y="4541"/>
                  </a:cubicBezTo>
                  <a:cubicBezTo>
                    <a:pt x="5677" y="4537"/>
                    <a:pt x="5681" y="4533"/>
                    <a:pt x="5685" y="4533"/>
                  </a:cubicBezTo>
                  <a:close/>
                  <a:moveTo>
                    <a:pt x="5717" y="4533"/>
                  </a:moveTo>
                  <a:lnTo>
                    <a:pt x="5717" y="4533"/>
                  </a:lnTo>
                  <a:cubicBezTo>
                    <a:pt x="5722" y="4533"/>
                    <a:pt x="5725" y="4537"/>
                    <a:pt x="5725" y="4541"/>
                  </a:cubicBezTo>
                  <a:cubicBezTo>
                    <a:pt x="5725" y="4546"/>
                    <a:pt x="5722" y="4549"/>
                    <a:pt x="5717" y="4549"/>
                  </a:cubicBezTo>
                  <a:lnTo>
                    <a:pt x="5717" y="4549"/>
                  </a:lnTo>
                  <a:cubicBezTo>
                    <a:pt x="5713" y="4549"/>
                    <a:pt x="5709" y="4546"/>
                    <a:pt x="5709" y="4541"/>
                  </a:cubicBezTo>
                  <a:cubicBezTo>
                    <a:pt x="5709" y="4537"/>
                    <a:pt x="5713" y="4533"/>
                    <a:pt x="5717" y="4533"/>
                  </a:cubicBezTo>
                  <a:close/>
                  <a:moveTo>
                    <a:pt x="5749" y="4533"/>
                  </a:moveTo>
                  <a:lnTo>
                    <a:pt x="5749" y="4533"/>
                  </a:lnTo>
                  <a:cubicBezTo>
                    <a:pt x="5754" y="4533"/>
                    <a:pt x="5757" y="4537"/>
                    <a:pt x="5757" y="4541"/>
                  </a:cubicBezTo>
                  <a:cubicBezTo>
                    <a:pt x="5757" y="4546"/>
                    <a:pt x="5754" y="4549"/>
                    <a:pt x="5749" y="4549"/>
                  </a:cubicBezTo>
                  <a:lnTo>
                    <a:pt x="5749" y="4549"/>
                  </a:lnTo>
                  <a:cubicBezTo>
                    <a:pt x="5745" y="4549"/>
                    <a:pt x="5741" y="4546"/>
                    <a:pt x="5741" y="4541"/>
                  </a:cubicBezTo>
                  <a:cubicBezTo>
                    <a:pt x="5741" y="4537"/>
                    <a:pt x="5745" y="4533"/>
                    <a:pt x="5749" y="4533"/>
                  </a:cubicBezTo>
                  <a:close/>
                  <a:moveTo>
                    <a:pt x="5781" y="4533"/>
                  </a:moveTo>
                  <a:lnTo>
                    <a:pt x="5781" y="4533"/>
                  </a:lnTo>
                  <a:cubicBezTo>
                    <a:pt x="5786" y="4533"/>
                    <a:pt x="5789" y="4537"/>
                    <a:pt x="5789" y="4541"/>
                  </a:cubicBezTo>
                  <a:cubicBezTo>
                    <a:pt x="5789" y="4546"/>
                    <a:pt x="5786" y="4549"/>
                    <a:pt x="5781" y="4549"/>
                  </a:cubicBezTo>
                  <a:lnTo>
                    <a:pt x="5781" y="4549"/>
                  </a:lnTo>
                  <a:cubicBezTo>
                    <a:pt x="5777" y="4549"/>
                    <a:pt x="5773" y="4546"/>
                    <a:pt x="5773" y="4541"/>
                  </a:cubicBezTo>
                  <a:cubicBezTo>
                    <a:pt x="5773" y="4537"/>
                    <a:pt x="5777" y="4533"/>
                    <a:pt x="5781" y="4533"/>
                  </a:cubicBezTo>
                  <a:close/>
                  <a:moveTo>
                    <a:pt x="5813" y="4533"/>
                  </a:moveTo>
                  <a:lnTo>
                    <a:pt x="5813" y="4533"/>
                  </a:lnTo>
                  <a:cubicBezTo>
                    <a:pt x="5818" y="4533"/>
                    <a:pt x="5821" y="4537"/>
                    <a:pt x="5821" y="4541"/>
                  </a:cubicBezTo>
                  <a:cubicBezTo>
                    <a:pt x="5821" y="4546"/>
                    <a:pt x="5818" y="4549"/>
                    <a:pt x="5813" y="4549"/>
                  </a:cubicBezTo>
                  <a:lnTo>
                    <a:pt x="5813" y="4549"/>
                  </a:lnTo>
                  <a:cubicBezTo>
                    <a:pt x="5809" y="4549"/>
                    <a:pt x="5805" y="4546"/>
                    <a:pt x="5805" y="4541"/>
                  </a:cubicBezTo>
                  <a:cubicBezTo>
                    <a:pt x="5805" y="4537"/>
                    <a:pt x="5809" y="4533"/>
                    <a:pt x="5813" y="4533"/>
                  </a:cubicBezTo>
                  <a:close/>
                  <a:moveTo>
                    <a:pt x="5845" y="4533"/>
                  </a:moveTo>
                  <a:lnTo>
                    <a:pt x="5845" y="4533"/>
                  </a:lnTo>
                  <a:cubicBezTo>
                    <a:pt x="5850" y="4533"/>
                    <a:pt x="5853" y="4537"/>
                    <a:pt x="5853" y="4541"/>
                  </a:cubicBezTo>
                  <a:cubicBezTo>
                    <a:pt x="5853" y="4546"/>
                    <a:pt x="5850" y="4549"/>
                    <a:pt x="5845" y="4549"/>
                  </a:cubicBezTo>
                  <a:lnTo>
                    <a:pt x="5845" y="4549"/>
                  </a:lnTo>
                  <a:cubicBezTo>
                    <a:pt x="5841" y="4549"/>
                    <a:pt x="5837" y="4546"/>
                    <a:pt x="5837" y="4541"/>
                  </a:cubicBezTo>
                  <a:cubicBezTo>
                    <a:pt x="5837" y="4537"/>
                    <a:pt x="5841" y="4533"/>
                    <a:pt x="5845" y="4533"/>
                  </a:cubicBezTo>
                  <a:close/>
                  <a:moveTo>
                    <a:pt x="5877" y="4533"/>
                  </a:moveTo>
                  <a:lnTo>
                    <a:pt x="5877" y="4533"/>
                  </a:lnTo>
                  <a:cubicBezTo>
                    <a:pt x="5882" y="4533"/>
                    <a:pt x="5885" y="4537"/>
                    <a:pt x="5885" y="4541"/>
                  </a:cubicBezTo>
                  <a:cubicBezTo>
                    <a:pt x="5885" y="4546"/>
                    <a:pt x="5882" y="4549"/>
                    <a:pt x="5877" y="4549"/>
                  </a:cubicBezTo>
                  <a:lnTo>
                    <a:pt x="5877" y="4549"/>
                  </a:lnTo>
                  <a:cubicBezTo>
                    <a:pt x="5873" y="4549"/>
                    <a:pt x="5869" y="4546"/>
                    <a:pt x="5869" y="4541"/>
                  </a:cubicBezTo>
                  <a:cubicBezTo>
                    <a:pt x="5869" y="4537"/>
                    <a:pt x="5873" y="4533"/>
                    <a:pt x="5877" y="4533"/>
                  </a:cubicBezTo>
                  <a:close/>
                  <a:moveTo>
                    <a:pt x="5909" y="4533"/>
                  </a:moveTo>
                  <a:lnTo>
                    <a:pt x="5909" y="4533"/>
                  </a:lnTo>
                  <a:cubicBezTo>
                    <a:pt x="5914" y="4533"/>
                    <a:pt x="5917" y="4537"/>
                    <a:pt x="5917" y="4541"/>
                  </a:cubicBezTo>
                  <a:cubicBezTo>
                    <a:pt x="5917" y="4546"/>
                    <a:pt x="5914" y="4549"/>
                    <a:pt x="5909" y="4549"/>
                  </a:cubicBezTo>
                  <a:lnTo>
                    <a:pt x="5909" y="4549"/>
                  </a:lnTo>
                  <a:cubicBezTo>
                    <a:pt x="5905" y="4549"/>
                    <a:pt x="5901" y="4546"/>
                    <a:pt x="5901" y="4541"/>
                  </a:cubicBezTo>
                  <a:cubicBezTo>
                    <a:pt x="5901" y="4537"/>
                    <a:pt x="5905" y="4533"/>
                    <a:pt x="5909" y="4533"/>
                  </a:cubicBezTo>
                  <a:close/>
                  <a:moveTo>
                    <a:pt x="5941" y="4533"/>
                  </a:moveTo>
                  <a:lnTo>
                    <a:pt x="5941" y="4533"/>
                  </a:lnTo>
                  <a:cubicBezTo>
                    <a:pt x="5946" y="4533"/>
                    <a:pt x="5949" y="4537"/>
                    <a:pt x="5949" y="4541"/>
                  </a:cubicBezTo>
                  <a:cubicBezTo>
                    <a:pt x="5949" y="4546"/>
                    <a:pt x="5946" y="4549"/>
                    <a:pt x="5941" y="4549"/>
                  </a:cubicBezTo>
                  <a:lnTo>
                    <a:pt x="5941" y="4549"/>
                  </a:lnTo>
                  <a:cubicBezTo>
                    <a:pt x="5937" y="4549"/>
                    <a:pt x="5933" y="4546"/>
                    <a:pt x="5933" y="4541"/>
                  </a:cubicBezTo>
                  <a:cubicBezTo>
                    <a:pt x="5933" y="4537"/>
                    <a:pt x="5937" y="4533"/>
                    <a:pt x="5941" y="4533"/>
                  </a:cubicBezTo>
                  <a:close/>
                  <a:moveTo>
                    <a:pt x="5973" y="4533"/>
                  </a:moveTo>
                  <a:lnTo>
                    <a:pt x="5973" y="4533"/>
                  </a:lnTo>
                  <a:cubicBezTo>
                    <a:pt x="5978" y="4533"/>
                    <a:pt x="5981" y="4537"/>
                    <a:pt x="5981" y="4541"/>
                  </a:cubicBezTo>
                  <a:cubicBezTo>
                    <a:pt x="5981" y="4546"/>
                    <a:pt x="5978" y="4549"/>
                    <a:pt x="5973" y="4549"/>
                  </a:cubicBezTo>
                  <a:lnTo>
                    <a:pt x="5973" y="4549"/>
                  </a:lnTo>
                  <a:cubicBezTo>
                    <a:pt x="5969" y="4549"/>
                    <a:pt x="5965" y="4546"/>
                    <a:pt x="5965" y="4541"/>
                  </a:cubicBezTo>
                  <a:cubicBezTo>
                    <a:pt x="5965" y="4537"/>
                    <a:pt x="5969" y="4533"/>
                    <a:pt x="5973" y="4533"/>
                  </a:cubicBezTo>
                  <a:close/>
                  <a:moveTo>
                    <a:pt x="6005" y="4533"/>
                  </a:moveTo>
                  <a:lnTo>
                    <a:pt x="6005" y="4533"/>
                  </a:lnTo>
                  <a:cubicBezTo>
                    <a:pt x="6010" y="4533"/>
                    <a:pt x="6013" y="4537"/>
                    <a:pt x="6013" y="4541"/>
                  </a:cubicBezTo>
                  <a:cubicBezTo>
                    <a:pt x="6013" y="4546"/>
                    <a:pt x="6010" y="4549"/>
                    <a:pt x="6005" y="4549"/>
                  </a:cubicBezTo>
                  <a:lnTo>
                    <a:pt x="6005" y="4549"/>
                  </a:lnTo>
                  <a:cubicBezTo>
                    <a:pt x="6001" y="4549"/>
                    <a:pt x="5997" y="4546"/>
                    <a:pt x="5997" y="4541"/>
                  </a:cubicBezTo>
                  <a:cubicBezTo>
                    <a:pt x="5997" y="4537"/>
                    <a:pt x="6001" y="4533"/>
                    <a:pt x="6005" y="4533"/>
                  </a:cubicBezTo>
                  <a:close/>
                  <a:moveTo>
                    <a:pt x="6037" y="4533"/>
                  </a:moveTo>
                  <a:lnTo>
                    <a:pt x="6037" y="4533"/>
                  </a:lnTo>
                  <a:cubicBezTo>
                    <a:pt x="6042" y="4533"/>
                    <a:pt x="6045" y="4537"/>
                    <a:pt x="6045" y="4541"/>
                  </a:cubicBezTo>
                  <a:cubicBezTo>
                    <a:pt x="6045" y="4546"/>
                    <a:pt x="6042" y="4549"/>
                    <a:pt x="6037" y="4549"/>
                  </a:cubicBezTo>
                  <a:lnTo>
                    <a:pt x="6037" y="4549"/>
                  </a:lnTo>
                  <a:cubicBezTo>
                    <a:pt x="6033" y="4549"/>
                    <a:pt x="6029" y="4546"/>
                    <a:pt x="6029" y="4541"/>
                  </a:cubicBezTo>
                  <a:cubicBezTo>
                    <a:pt x="6029" y="4537"/>
                    <a:pt x="6033" y="4533"/>
                    <a:pt x="6037" y="4533"/>
                  </a:cubicBezTo>
                  <a:close/>
                  <a:moveTo>
                    <a:pt x="6069" y="4533"/>
                  </a:moveTo>
                  <a:lnTo>
                    <a:pt x="6069" y="4533"/>
                  </a:lnTo>
                  <a:cubicBezTo>
                    <a:pt x="6074" y="4533"/>
                    <a:pt x="6077" y="4537"/>
                    <a:pt x="6077" y="4541"/>
                  </a:cubicBezTo>
                  <a:cubicBezTo>
                    <a:pt x="6077" y="4546"/>
                    <a:pt x="6074" y="4549"/>
                    <a:pt x="6069" y="4549"/>
                  </a:cubicBezTo>
                  <a:lnTo>
                    <a:pt x="6069" y="4549"/>
                  </a:lnTo>
                  <a:cubicBezTo>
                    <a:pt x="6065" y="4549"/>
                    <a:pt x="6061" y="4546"/>
                    <a:pt x="6061" y="4541"/>
                  </a:cubicBezTo>
                  <a:cubicBezTo>
                    <a:pt x="6061" y="4537"/>
                    <a:pt x="6065" y="4533"/>
                    <a:pt x="6069" y="4533"/>
                  </a:cubicBezTo>
                  <a:close/>
                  <a:moveTo>
                    <a:pt x="6101" y="4533"/>
                  </a:moveTo>
                  <a:lnTo>
                    <a:pt x="6102" y="4533"/>
                  </a:lnTo>
                  <a:cubicBezTo>
                    <a:pt x="6106" y="4533"/>
                    <a:pt x="6110" y="4537"/>
                    <a:pt x="6110" y="4541"/>
                  </a:cubicBezTo>
                  <a:cubicBezTo>
                    <a:pt x="6110" y="4546"/>
                    <a:pt x="6106" y="4549"/>
                    <a:pt x="6102" y="4549"/>
                  </a:cubicBezTo>
                  <a:lnTo>
                    <a:pt x="6101" y="4549"/>
                  </a:lnTo>
                  <a:cubicBezTo>
                    <a:pt x="6097" y="4549"/>
                    <a:pt x="6093" y="4546"/>
                    <a:pt x="6093" y="4541"/>
                  </a:cubicBezTo>
                  <a:cubicBezTo>
                    <a:pt x="6093" y="4537"/>
                    <a:pt x="6097" y="4533"/>
                    <a:pt x="6101" y="4533"/>
                  </a:cubicBezTo>
                  <a:close/>
                  <a:moveTo>
                    <a:pt x="6134" y="4533"/>
                  </a:moveTo>
                  <a:lnTo>
                    <a:pt x="6134" y="4533"/>
                  </a:lnTo>
                  <a:cubicBezTo>
                    <a:pt x="6138" y="4533"/>
                    <a:pt x="6142" y="4537"/>
                    <a:pt x="6142" y="4541"/>
                  </a:cubicBezTo>
                  <a:cubicBezTo>
                    <a:pt x="6142" y="4546"/>
                    <a:pt x="6138" y="4549"/>
                    <a:pt x="6134" y="4549"/>
                  </a:cubicBezTo>
                  <a:lnTo>
                    <a:pt x="6134" y="4549"/>
                  </a:lnTo>
                  <a:cubicBezTo>
                    <a:pt x="6129" y="4549"/>
                    <a:pt x="6126" y="4546"/>
                    <a:pt x="6126" y="4541"/>
                  </a:cubicBezTo>
                  <a:cubicBezTo>
                    <a:pt x="6126" y="4537"/>
                    <a:pt x="6129" y="4533"/>
                    <a:pt x="6134" y="4533"/>
                  </a:cubicBezTo>
                  <a:close/>
                  <a:moveTo>
                    <a:pt x="6166" y="4533"/>
                  </a:moveTo>
                  <a:lnTo>
                    <a:pt x="6166" y="4533"/>
                  </a:lnTo>
                  <a:cubicBezTo>
                    <a:pt x="6170" y="4533"/>
                    <a:pt x="6174" y="4537"/>
                    <a:pt x="6174" y="4541"/>
                  </a:cubicBezTo>
                  <a:cubicBezTo>
                    <a:pt x="6174" y="4546"/>
                    <a:pt x="6170" y="4549"/>
                    <a:pt x="6166" y="4549"/>
                  </a:cubicBezTo>
                  <a:lnTo>
                    <a:pt x="6166" y="4549"/>
                  </a:lnTo>
                  <a:cubicBezTo>
                    <a:pt x="6161" y="4549"/>
                    <a:pt x="6158" y="4546"/>
                    <a:pt x="6158" y="4541"/>
                  </a:cubicBezTo>
                  <a:cubicBezTo>
                    <a:pt x="6158" y="4537"/>
                    <a:pt x="6161" y="4533"/>
                    <a:pt x="6166" y="4533"/>
                  </a:cubicBezTo>
                  <a:close/>
                  <a:moveTo>
                    <a:pt x="6198" y="4533"/>
                  </a:moveTo>
                  <a:lnTo>
                    <a:pt x="6198" y="4533"/>
                  </a:lnTo>
                  <a:cubicBezTo>
                    <a:pt x="6202" y="4533"/>
                    <a:pt x="6206" y="4537"/>
                    <a:pt x="6206" y="4541"/>
                  </a:cubicBezTo>
                  <a:cubicBezTo>
                    <a:pt x="6206" y="4546"/>
                    <a:pt x="6202" y="4549"/>
                    <a:pt x="6198" y="4549"/>
                  </a:cubicBezTo>
                  <a:lnTo>
                    <a:pt x="6198" y="4549"/>
                  </a:lnTo>
                  <a:cubicBezTo>
                    <a:pt x="6193" y="4549"/>
                    <a:pt x="6190" y="4546"/>
                    <a:pt x="6190" y="4541"/>
                  </a:cubicBezTo>
                  <a:cubicBezTo>
                    <a:pt x="6190" y="4537"/>
                    <a:pt x="6193" y="4533"/>
                    <a:pt x="6198" y="4533"/>
                  </a:cubicBezTo>
                  <a:close/>
                  <a:moveTo>
                    <a:pt x="6230" y="4533"/>
                  </a:moveTo>
                  <a:lnTo>
                    <a:pt x="6230" y="4533"/>
                  </a:lnTo>
                  <a:cubicBezTo>
                    <a:pt x="6234" y="4533"/>
                    <a:pt x="6238" y="4537"/>
                    <a:pt x="6238" y="4541"/>
                  </a:cubicBezTo>
                  <a:cubicBezTo>
                    <a:pt x="6238" y="4546"/>
                    <a:pt x="6234" y="4549"/>
                    <a:pt x="6230" y="4549"/>
                  </a:cubicBezTo>
                  <a:lnTo>
                    <a:pt x="6230" y="4549"/>
                  </a:lnTo>
                  <a:cubicBezTo>
                    <a:pt x="6225" y="4549"/>
                    <a:pt x="6222" y="4546"/>
                    <a:pt x="6222" y="4541"/>
                  </a:cubicBezTo>
                  <a:cubicBezTo>
                    <a:pt x="6222" y="4537"/>
                    <a:pt x="6225" y="4533"/>
                    <a:pt x="6230" y="4533"/>
                  </a:cubicBezTo>
                  <a:close/>
                  <a:moveTo>
                    <a:pt x="6262" y="4533"/>
                  </a:moveTo>
                  <a:lnTo>
                    <a:pt x="6262" y="4533"/>
                  </a:lnTo>
                  <a:cubicBezTo>
                    <a:pt x="6266" y="4533"/>
                    <a:pt x="6270" y="4537"/>
                    <a:pt x="6270" y="4541"/>
                  </a:cubicBezTo>
                  <a:cubicBezTo>
                    <a:pt x="6270" y="4546"/>
                    <a:pt x="6266" y="4549"/>
                    <a:pt x="6262" y="4549"/>
                  </a:cubicBezTo>
                  <a:lnTo>
                    <a:pt x="6262" y="4549"/>
                  </a:lnTo>
                  <a:cubicBezTo>
                    <a:pt x="6257" y="4549"/>
                    <a:pt x="6254" y="4546"/>
                    <a:pt x="6254" y="4541"/>
                  </a:cubicBezTo>
                  <a:cubicBezTo>
                    <a:pt x="6254" y="4537"/>
                    <a:pt x="6257" y="4533"/>
                    <a:pt x="6262" y="4533"/>
                  </a:cubicBezTo>
                  <a:close/>
                  <a:moveTo>
                    <a:pt x="6294" y="4533"/>
                  </a:moveTo>
                  <a:lnTo>
                    <a:pt x="6294" y="4533"/>
                  </a:lnTo>
                  <a:cubicBezTo>
                    <a:pt x="6298" y="4533"/>
                    <a:pt x="6302" y="4537"/>
                    <a:pt x="6302" y="4541"/>
                  </a:cubicBezTo>
                  <a:cubicBezTo>
                    <a:pt x="6302" y="4546"/>
                    <a:pt x="6298" y="4549"/>
                    <a:pt x="6294" y="4549"/>
                  </a:cubicBezTo>
                  <a:lnTo>
                    <a:pt x="6294" y="4549"/>
                  </a:lnTo>
                  <a:cubicBezTo>
                    <a:pt x="6289" y="4549"/>
                    <a:pt x="6286" y="4546"/>
                    <a:pt x="6286" y="4541"/>
                  </a:cubicBezTo>
                  <a:cubicBezTo>
                    <a:pt x="6286" y="4537"/>
                    <a:pt x="6289" y="4533"/>
                    <a:pt x="6294" y="4533"/>
                  </a:cubicBezTo>
                  <a:close/>
                  <a:moveTo>
                    <a:pt x="6326" y="4533"/>
                  </a:moveTo>
                  <a:lnTo>
                    <a:pt x="6326" y="4533"/>
                  </a:lnTo>
                  <a:cubicBezTo>
                    <a:pt x="6330" y="4533"/>
                    <a:pt x="6334" y="4537"/>
                    <a:pt x="6334" y="4541"/>
                  </a:cubicBezTo>
                  <a:cubicBezTo>
                    <a:pt x="6334" y="4546"/>
                    <a:pt x="6330" y="4549"/>
                    <a:pt x="6326" y="4549"/>
                  </a:cubicBezTo>
                  <a:lnTo>
                    <a:pt x="6326" y="4549"/>
                  </a:lnTo>
                  <a:cubicBezTo>
                    <a:pt x="6321" y="4549"/>
                    <a:pt x="6318" y="4546"/>
                    <a:pt x="6318" y="4541"/>
                  </a:cubicBezTo>
                  <a:cubicBezTo>
                    <a:pt x="6318" y="4537"/>
                    <a:pt x="6321" y="4533"/>
                    <a:pt x="6326" y="4533"/>
                  </a:cubicBezTo>
                  <a:close/>
                  <a:moveTo>
                    <a:pt x="6358" y="4533"/>
                  </a:moveTo>
                  <a:lnTo>
                    <a:pt x="6358" y="4533"/>
                  </a:lnTo>
                  <a:cubicBezTo>
                    <a:pt x="6362" y="4533"/>
                    <a:pt x="6366" y="4537"/>
                    <a:pt x="6366" y="4541"/>
                  </a:cubicBezTo>
                  <a:cubicBezTo>
                    <a:pt x="6366" y="4546"/>
                    <a:pt x="6362" y="4549"/>
                    <a:pt x="6358" y="4549"/>
                  </a:cubicBezTo>
                  <a:lnTo>
                    <a:pt x="6358" y="4549"/>
                  </a:lnTo>
                  <a:cubicBezTo>
                    <a:pt x="6353" y="4549"/>
                    <a:pt x="6350" y="4546"/>
                    <a:pt x="6350" y="4541"/>
                  </a:cubicBezTo>
                  <a:cubicBezTo>
                    <a:pt x="6350" y="4537"/>
                    <a:pt x="6353" y="4533"/>
                    <a:pt x="6358" y="4533"/>
                  </a:cubicBezTo>
                  <a:close/>
                  <a:moveTo>
                    <a:pt x="6390" y="4533"/>
                  </a:moveTo>
                  <a:lnTo>
                    <a:pt x="6390" y="4533"/>
                  </a:lnTo>
                  <a:cubicBezTo>
                    <a:pt x="6394" y="4533"/>
                    <a:pt x="6398" y="4537"/>
                    <a:pt x="6398" y="4541"/>
                  </a:cubicBezTo>
                  <a:cubicBezTo>
                    <a:pt x="6398" y="4546"/>
                    <a:pt x="6394" y="4549"/>
                    <a:pt x="6390" y="4549"/>
                  </a:cubicBezTo>
                  <a:lnTo>
                    <a:pt x="6390" y="4549"/>
                  </a:lnTo>
                  <a:cubicBezTo>
                    <a:pt x="6385" y="4549"/>
                    <a:pt x="6382" y="4546"/>
                    <a:pt x="6382" y="4541"/>
                  </a:cubicBezTo>
                  <a:cubicBezTo>
                    <a:pt x="6382" y="4537"/>
                    <a:pt x="6385" y="4533"/>
                    <a:pt x="6390" y="4533"/>
                  </a:cubicBezTo>
                  <a:close/>
                  <a:moveTo>
                    <a:pt x="6422" y="4533"/>
                  </a:moveTo>
                  <a:lnTo>
                    <a:pt x="6422" y="4533"/>
                  </a:lnTo>
                  <a:cubicBezTo>
                    <a:pt x="6426" y="4533"/>
                    <a:pt x="6430" y="4537"/>
                    <a:pt x="6430" y="4541"/>
                  </a:cubicBezTo>
                  <a:cubicBezTo>
                    <a:pt x="6430" y="4546"/>
                    <a:pt x="6426" y="4549"/>
                    <a:pt x="6422" y="4549"/>
                  </a:cubicBezTo>
                  <a:lnTo>
                    <a:pt x="6422" y="4549"/>
                  </a:lnTo>
                  <a:cubicBezTo>
                    <a:pt x="6417" y="4549"/>
                    <a:pt x="6414" y="4546"/>
                    <a:pt x="6414" y="4541"/>
                  </a:cubicBezTo>
                  <a:cubicBezTo>
                    <a:pt x="6414" y="4537"/>
                    <a:pt x="6417" y="4533"/>
                    <a:pt x="6422" y="4533"/>
                  </a:cubicBezTo>
                  <a:close/>
                  <a:moveTo>
                    <a:pt x="6454" y="4533"/>
                  </a:moveTo>
                  <a:lnTo>
                    <a:pt x="6454" y="4533"/>
                  </a:lnTo>
                  <a:cubicBezTo>
                    <a:pt x="6458" y="4533"/>
                    <a:pt x="6462" y="4537"/>
                    <a:pt x="6462" y="4541"/>
                  </a:cubicBezTo>
                  <a:cubicBezTo>
                    <a:pt x="6462" y="4546"/>
                    <a:pt x="6458" y="4549"/>
                    <a:pt x="6454" y="4549"/>
                  </a:cubicBezTo>
                  <a:lnTo>
                    <a:pt x="6454" y="4549"/>
                  </a:lnTo>
                  <a:cubicBezTo>
                    <a:pt x="6449" y="4549"/>
                    <a:pt x="6446" y="4546"/>
                    <a:pt x="6446" y="4541"/>
                  </a:cubicBezTo>
                  <a:cubicBezTo>
                    <a:pt x="6446" y="4537"/>
                    <a:pt x="6449" y="4533"/>
                    <a:pt x="6454" y="4533"/>
                  </a:cubicBezTo>
                  <a:close/>
                  <a:moveTo>
                    <a:pt x="6486" y="4533"/>
                  </a:moveTo>
                  <a:lnTo>
                    <a:pt x="6486" y="4533"/>
                  </a:lnTo>
                  <a:cubicBezTo>
                    <a:pt x="6490" y="4533"/>
                    <a:pt x="6494" y="4537"/>
                    <a:pt x="6494" y="4541"/>
                  </a:cubicBezTo>
                  <a:cubicBezTo>
                    <a:pt x="6494" y="4546"/>
                    <a:pt x="6490" y="4549"/>
                    <a:pt x="6486" y="4549"/>
                  </a:cubicBezTo>
                  <a:lnTo>
                    <a:pt x="6486" y="4549"/>
                  </a:lnTo>
                  <a:cubicBezTo>
                    <a:pt x="6481" y="4549"/>
                    <a:pt x="6478" y="4546"/>
                    <a:pt x="6478" y="4541"/>
                  </a:cubicBezTo>
                  <a:cubicBezTo>
                    <a:pt x="6478" y="4537"/>
                    <a:pt x="6481" y="4533"/>
                    <a:pt x="6486" y="4533"/>
                  </a:cubicBezTo>
                  <a:close/>
                  <a:moveTo>
                    <a:pt x="6518" y="4533"/>
                  </a:moveTo>
                  <a:lnTo>
                    <a:pt x="6518" y="4533"/>
                  </a:lnTo>
                  <a:cubicBezTo>
                    <a:pt x="6522" y="4533"/>
                    <a:pt x="6526" y="4537"/>
                    <a:pt x="6526" y="4541"/>
                  </a:cubicBezTo>
                  <a:cubicBezTo>
                    <a:pt x="6526" y="4546"/>
                    <a:pt x="6522" y="4549"/>
                    <a:pt x="6518" y="4549"/>
                  </a:cubicBezTo>
                  <a:lnTo>
                    <a:pt x="6518" y="4549"/>
                  </a:lnTo>
                  <a:cubicBezTo>
                    <a:pt x="6513" y="4549"/>
                    <a:pt x="6510" y="4546"/>
                    <a:pt x="6510" y="4541"/>
                  </a:cubicBezTo>
                  <a:cubicBezTo>
                    <a:pt x="6510" y="4537"/>
                    <a:pt x="6513" y="4533"/>
                    <a:pt x="6518" y="4533"/>
                  </a:cubicBezTo>
                  <a:close/>
                  <a:moveTo>
                    <a:pt x="6550" y="4533"/>
                  </a:moveTo>
                  <a:lnTo>
                    <a:pt x="6550" y="4533"/>
                  </a:lnTo>
                  <a:cubicBezTo>
                    <a:pt x="6554" y="4533"/>
                    <a:pt x="6558" y="4537"/>
                    <a:pt x="6558" y="4541"/>
                  </a:cubicBezTo>
                  <a:cubicBezTo>
                    <a:pt x="6558" y="4546"/>
                    <a:pt x="6554" y="4549"/>
                    <a:pt x="6550" y="4549"/>
                  </a:cubicBezTo>
                  <a:lnTo>
                    <a:pt x="6550" y="4549"/>
                  </a:lnTo>
                  <a:cubicBezTo>
                    <a:pt x="6545" y="4549"/>
                    <a:pt x="6542" y="4546"/>
                    <a:pt x="6542" y="4541"/>
                  </a:cubicBezTo>
                  <a:cubicBezTo>
                    <a:pt x="6542" y="4537"/>
                    <a:pt x="6545" y="4533"/>
                    <a:pt x="6550" y="4533"/>
                  </a:cubicBezTo>
                  <a:close/>
                  <a:moveTo>
                    <a:pt x="6582" y="4533"/>
                  </a:moveTo>
                  <a:lnTo>
                    <a:pt x="6582" y="4533"/>
                  </a:lnTo>
                  <a:cubicBezTo>
                    <a:pt x="6586" y="4533"/>
                    <a:pt x="6590" y="4537"/>
                    <a:pt x="6590" y="4541"/>
                  </a:cubicBezTo>
                  <a:cubicBezTo>
                    <a:pt x="6590" y="4546"/>
                    <a:pt x="6586" y="4549"/>
                    <a:pt x="6582" y="4549"/>
                  </a:cubicBezTo>
                  <a:lnTo>
                    <a:pt x="6582" y="4549"/>
                  </a:lnTo>
                  <a:cubicBezTo>
                    <a:pt x="6577" y="4549"/>
                    <a:pt x="6574" y="4546"/>
                    <a:pt x="6574" y="4541"/>
                  </a:cubicBezTo>
                  <a:cubicBezTo>
                    <a:pt x="6574" y="4537"/>
                    <a:pt x="6577" y="4533"/>
                    <a:pt x="6582" y="4533"/>
                  </a:cubicBezTo>
                  <a:close/>
                  <a:moveTo>
                    <a:pt x="6613" y="4533"/>
                  </a:moveTo>
                  <a:lnTo>
                    <a:pt x="6613" y="4533"/>
                  </a:lnTo>
                  <a:cubicBezTo>
                    <a:pt x="6617" y="4532"/>
                    <a:pt x="6621" y="4535"/>
                    <a:pt x="6622" y="4540"/>
                  </a:cubicBezTo>
                  <a:cubicBezTo>
                    <a:pt x="6622" y="4544"/>
                    <a:pt x="6619" y="4548"/>
                    <a:pt x="6615" y="4549"/>
                  </a:cubicBezTo>
                  <a:lnTo>
                    <a:pt x="6615" y="4549"/>
                  </a:lnTo>
                  <a:cubicBezTo>
                    <a:pt x="6610" y="4549"/>
                    <a:pt x="6606" y="4546"/>
                    <a:pt x="6606" y="4542"/>
                  </a:cubicBezTo>
                  <a:cubicBezTo>
                    <a:pt x="6605" y="4537"/>
                    <a:pt x="6608" y="4533"/>
                    <a:pt x="6613" y="4533"/>
                  </a:cubicBezTo>
                  <a:close/>
                  <a:moveTo>
                    <a:pt x="6645" y="4531"/>
                  </a:moveTo>
                  <a:lnTo>
                    <a:pt x="6645" y="4531"/>
                  </a:lnTo>
                  <a:cubicBezTo>
                    <a:pt x="6649" y="4530"/>
                    <a:pt x="6653" y="4533"/>
                    <a:pt x="6654" y="4538"/>
                  </a:cubicBezTo>
                  <a:cubicBezTo>
                    <a:pt x="6654" y="4542"/>
                    <a:pt x="6651" y="4546"/>
                    <a:pt x="6647" y="4547"/>
                  </a:cubicBezTo>
                  <a:lnTo>
                    <a:pt x="6647" y="4547"/>
                  </a:lnTo>
                  <a:cubicBezTo>
                    <a:pt x="6642" y="4547"/>
                    <a:pt x="6638" y="4544"/>
                    <a:pt x="6638" y="4540"/>
                  </a:cubicBezTo>
                  <a:cubicBezTo>
                    <a:pt x="6637" y="4535"/>
                    <a:pt x="6640" y="4531"/>
                    <a:pt x="6645" y="4531"/>
                  </a:cubicBezTo>
                  <a:close/>
                  <a:moveTo>
                    <a:pt x="6676" y="4529"/>
                  </a:moveTo>
                  <a:lnTo>
                    <a:pt x="6676" y="4529"/>
                  </a:lnTo>
                  <a:cubicBezTo>
                    <a:pt x="6680" y="4528"/>
                    <a:pt x="6684" y="4530"/>
                    <a:pt x="6685" y="4534"/>
                  </a:cubicBezTo>
                  <a:cubicBezTo>
                    <a:pt x="6686" y="4539"/>
                    <a:pt x="6684" y="4543"/>
                    <a:pt x="6680" y="4544"/>
                  </a:cubicBezTo>
                  <a:lnTo>
                    <a:pt x="6680" y="4544"/>
                  </a:lnTo>
                  <a:cubicBezTo>
                    <a:pt x="6675" y="4545"/>
                    <a:pt x="6671" y="4543"/>
                    <a:pt x="6670" y="4538"/>
                  </a:cubicBezTo>
                  <a:cubicBezTo>
                    <a:pt x="6669" y="4534"/>
                    <a:pt x="6671" y="4530"/>
                    <a:pt x="6676" y="4529"/>
                  </a:cubicBezTo>
                  <a:close/>
                  <a:moveTo>
                    <a:pt x="6707" y="4524"/>
                  </a:moveTo>
                  <a:lnTo>
                    <a:pt x="6707" y="4524"/>
                  </a:lnTo>
                  <a:cubicBezTo>
                    <a:pt x="6712" y="4523"/>
                    <a:pt x="6716" y="4525"/>
                    <a:pt x="6717" y="4530"/>
                  </a:cubicBezTo>
                  <a:cubicBezTo>
                    <a:pt x="6718" y="4534"/>
                    <a:pt x="6715" y="4538"/>
                    <a:pt x="6711" y="4539"/>
                  </a:cubicBezTo>
                  <a:lnTo>
                    <a:pt x="6711" y="4539"/>
                  </a:lnTo>
                  <a:cubicBezTo>
                    <a:pt x="6707" y="4540"/>
                    <a:pt x="6703" y="4538"/>
                    <a:pt x="6701" y="4533"/>
                  </a:cubicBezTo>
                  <a:cubicBezTo>
                    <a:pt x="6700" y="4529"/>
                    <a:pt x="6703" y="4525"/>
                    <a:pt x="6707" y="4524"/>
                  </a:cubicBezTo>
                  <a:close/>
                  <a:moveTo>
                    <a:pt x="6739" y="4519"/>
                  </a:moveTo>
                  <a:lnTo>
                    <a:pt x="6739" y="4519"/>
                  </a:lnTo>
                  <a:cubicBezTo>
                    <a:pt x="6743" y="4518"/>
                    <a:pt x="6748" y="4520"/>
                    <a:pt x="6749" y="4525"/>
                  </a:cubicBezTo>
                  <a:cubicBezTo>
                    <a:pt x="6750" y="4529"/>
                    <a:pt x="6747" y="4533"/>
                    <a:pt x="6743" y="4534"/>
                  </a:cubicBezTo>
                  <a:lnTo>
                    <a:pt x="6743" y="4534"/>
                  </a:lnTo>
                  <a:cubicBezTo>
                    <a:pt x="6739" y="4535"/>
                    <a:pt x="6734" y="4533"/>
                    <a:pt x="6733" y="4528"/>
                  </a:cubicBezTo>
                  <a:cubicBezTo>
                    <a:pt x="6732" y="4524"/>
                    <a:pt x="6735" y="4520"/>
                    <a:pt x="6739" y="4519"/>
                  </a:cubicBezTo>
                  <a:close/>
                  <a:moveTo>
                    <a:pt x="6770" y="4511"/>
                  </a:moveTo>
                  <a:lnTo>
                    <a:pt x="6770" y="4511"/>
                  </a:lnTo>
                  <a:cubicBezTo>
                    <a:pt x="6774" y="4510"/>
                    <a:pt x="6778" y="4512"/>
                    <a:pt x="6780" y="4517"/>
                  </a:cubicBezTo>
                  <a:cubicBezTo>
                    <a:pt x="6781" y="4521"/>
                    <a:pt x="6778" y="4525"/>
                    <a:pt x="6774" y="4527"/>
                  </a:cubicBezTo>
                  <a:lnTo>
                    <a:pt x="6774" y="4527"/>
                  </a:lnTo>
                  <a:cubicBezTo>
                    <a:pt x="6770" y="4528"/>
                    <a:pt x="6766" y="4525"/>
                    <a:pt x="6764" y="4521"/>
                  </a:cubicBezTo>
                  <a:cubicBezTo>
                    <a:pt x="6763" y="4517"/>
                    <a:pt x="6766" y="4512"/>
                    <a:pt x="6770" y="4511"/>
                  </a:cubicBezTo>
                  <a:close/>
                  <a:moveTo>
                    <a:pt x="6801" y="4504"/>
                  </a:moveTo>
                  <a:lnTo>
                    <a:pt x="6801" y="4504"/>
                  </a:lnTo>
                  <a:cubicBezTo>
                    <a:pt x="6805" y="4502"/>
                    <a:pt x="6810" y="4505"/>
                    <a:pt x="6811" y="4509"/>
                  </a:cubicBezTo>
                  <a:cubicBezTo>
                    <a:pt x="6812" y="4513"/>
                    <a:pt x="6810" y="4518"/>
                    <a:pt x="6805" y="4519"/>
                  </a:cubicBezTo>
                  <a:lnTo>
                    <a:pt x="6805" y="4519"/>
                  </a:lnTo>
                  <a:cubicBezTo>
                    <a:pt x="6801" y="4520"/>
                    <a:pt x="6797" y="4518"/>
                    <a:pt x="6795" y="4513"/>
                  </a:cubicBezTo>
                  <a:cubicBezTo>
                    <a:pt x="6794" y="4509"/>
                    <a:pt x="6797" y="4505"/>
                    <a:pt x="6801" y="4504"/>
                  </a:cubicBezTo>
                  <a:close/>
                  <a:moveTo>
                    <a:pt x="6830" y="4494"/>
                  </a:moveTo>
                  <a:lnTo>
                    <a:pt x="6830" y="4494"/>
                  </a:lnTo>
                  <a:cubicBezTo>
                    <a:pt x="6834" y="4492"/>
                    <a:pt x="6839" y="4494"/>
                    <a:pt x="6841" y="4498"/>
                  </a:cubicBezTo>
                  <a:cubicBezTo>
                    <a:pt x="6843" y="4502"/>
                    <a:pt x="6841" y="4507"/>
                    <a:pt x="6837" y="4508"/>
                  </a:cubicBezTo>
                  <a:lnTo>
                    <a:pt x="6837" y="4508"/>
                  </a:lnTo>
                  <a:cubicBezTo>
                    <a:pt x="6832" y="4510"/>
                    <a:pt x="6828" y="4508"/>
                    <a:pt x="6826" y="4504"/>
                  </a:cubicBezTo>
                  <a:cubicBezTo>
                    <a:pt x="6824" y="4500"/>
                    <a:pt x="6826" y="4496"/>
                    <a:pt x="6830" y="4494"/>
                  </a:cubicBezTo>
                  <a:close/>
                  <a:moveTo>
                    <a:pt x="6860" y="4483"/>
                  </a:moveTo>
                  <a:lnTo>
                    <a:pt x="6860" y="4483"/>
                  </a:lnTo>
                  <a:cubicBezTo>
                    <a:pt x="6864" y="4481"/>
                    <a:pt x="6869" y="4483"/>
                    <a:pt x="6871" y="4487"/>
                  </a:cubicBezTo>
                  <a:cubicBezTo>
                    <a:pt x="6873" y="4491"/>
                    <a:pt x="6871" y="4496"/>
                    <a:pt x="6867" y="4498"/>
                  </a:cubicBezTo>
                  <a:lnTo>
                    <a:pt x="6867" y="4498"/>
                  </a:lnTo>
                  <a:cubicBezTo>
                    <a:pt x="6863" y="4499"/>
                    <a:pt x="6858" y="4497"/>
                    <a:pt x="6856" y="4493"/>
                  </a:cubicBezTo>
                  <a:cubicBezTo>
                    <a:pt x="6854" y="4489"/>
                    <a:pt x="6856" y="4485"/>
                    <a:pt x="6860" y="4483"/>
                  </a:cubicBezTo>
                  <a:close/>
                  <a:moveTo>
                    <a:pt x="6889" y="4471"/>
                  </a:moveTo>
                  <a:lnTo>
                    <a:pt x="6889" y="4471"/>
                  </a:lnTo>
                  <a:cubicBezTo>
                    <a:pt x="6893" y="4468"/>
                    <a:pt x="6898" y="4470"/>
                    <a:pt x="6900" y="4474"/>
                  </a:cubicBezTo>
                  <a:cubicBezTo>
                    <a:pt x="6902" y="4477"/>
                    <a:pt x="6901" y="4482"/>
                    <a:pt x="6897" y="4485"/>
                  </a:cubicBezTo>
                  <a:lnTo>
                    <a:pt x="6897" y="4485"/>
                  </a:lnTo>
                  <a:cubicBezTo>
                    <a:pt x="6893" y="4487"/>
                    <a:pt x="6888" y="4485"/>
                    <a:pt x="6886" y="4482"/>
                  </a:cubicBezTo>
                  <a:cubicBezTo>
                    <a:pt x="6884" y="4478"/>
                    <a:pt x="6885" y="4473"/>
                    <a:pt x="6889" y="4471"/>
                  </a:cubicBezTo>
                  <a:close/>
                  <a:moveTo>
                    <a:pt x="6918" y="4457"/>
                  </a:moveTo>
                  <a:lnTo>
                    <a:pt x="6918" y="4457"/>
                  </a:lnTo>
                  <a:cubicBezTo>
                    <a:pt x="6922" y="4455"/>
                    <a:pt x="6927" y="4456"/>
                    <a:pt x="6929" y="4460"/>
                  </a:cubicBezTo>
                  <a:cubicBezTo>
                    <a:pt x="6931" y="4464"/>
                    <a:pt x="6930" y="4469"/>
                    <a:pt x="6926" y="4471"/>
                  </a:cubicBezTo>
                  <a:lnTo>
                    <a:pt x="6926" y="4471"/>
                  </a:lnTo>
                  <a:cubicBezTo>
                    <a:pt x="6922" y="4473"/>
                    <a:pt x="6917" y="4472"/>
                    <a:pt x="6915" y="4468"/>
                  </a:cubicBezTo>
                  <a:cubicBezTo>
                    <a:pt x="6913" y="4464"/>
                    <a:pt x="6914" y="4459"/>
                    <a:pt x="6918" y="4457"/>
                  </a:cubicBezTo>
                  <a:close/>
                  <a:moveTo>
                    <a:pt x="6945" y="4443"/>
                  </a:moveTo>
                  <a:lnTo>
                    <a:pt x="6945" y="4443"/>
                  </a:lnTo>
                  <a:cubicBezTo>
                    <a:pt x="6948" y="4440"/>
                    <a:pt x="6953" y="4440"/>
                    <a:pt x="6956" y="4444"/>
                  </a:cubicBezTo>
                  <a:cubicBezTo>
                    <a:pt x="6959" y="4447"/>
                    <a:pt x="6959" y="4452"/>
                    <a:pt x="6955" y="4455"/>
                  </a:cubicBezTo>
                  <a:lnTo>
                    <a:pt x="6955" y="4455"/>
                  </a:lnTo>
                  <a:cubicBezTo>
                    <a:pt x="6952" y="4458"/>
                    <a:pt x="6947" y="4457"/>
                    <a:pt x="6944" y="4454"/>
                  </a:cubicBezTo>
                  <a:cubicBezTo>
                    <a:pt x="6941" y="4451"/>
                    <a:pt x="6942" y="4446"/>
                    <a:pt x="6945" y="4443"/>
                  </a:cubicBezTo>
                  <a:close/>
                  <a:moveTo>
                    <a:pt x="6972" y="4426"/>
                  </a:moveTo>
                  <a:lnTo>
                    <a:pt x="6972" y="4426"/>
                  </a:lnTo>
                  <a:cubicBezTo>
                    <a:pt x="6976" y="4423"/>
                    <a:pt x="6981" y="4424"/>
                    <a:pt x="6984" y="4427"/>
                  </a:cubicBezTo>
                  <a:cubicBezTo>
                    <a:pt x="6986" y="4431"/>
                    <a:pt x="6986" y="4436"/>
                    <a:pt x="6983" y="4438"/>
                  </a:cubicBezTo>
                  <a:lnTo>
                    <a:pt x="6983" y="4438"/>
                  </a:lnTo>
                  <a:cubicBezTo>
                    <a:pt x="6979" y="4441"/>
                    <a:pt x="6974" y="4441"/>
                    <a:pt x="6971" y="4437"/>
                  </a:cubicBezTo>
                  <a:cubicBezTo>
                    <a:pt x="6968" y="4434"/>
                    <a:pt x="6969" y="4429"/>
                    <a:pt x="6972" y="4426"/>
                  </a:cubicBezTo>
                  <a:close/>
                  <a:moveTo>
                    <a:pt x="6999" y="4409"/>
                  </a:moveTo>
                  <a:lnTo>
                    <a:pt x="6999" y="4409"/>
                  </a:lnTo>
                  <a:cubicBezTo>
                    <a:pt x="7002" y="4406"/>
                    <a:pt x="7007" y="4406"/>
                    <a:pt x="7010" y="4409"/>
                  </a:cubicBezTo>
                  <a:cubicBezTo>
                    <a:pt x="7013" y="4412"/>
                    <a:pt x="7013" y="4417"/>
                    <a:pt x="7010" y="4420"/>
                  </a:cubicBezTo>
                  <a:lnTo>
                    <a:pt x="7010" y="4420"/>
                  </a:lnTo>
                  <a:cubicBezTo>
                    <a:pt x="7007" y="4424"/>
                    <a:pt x="7002" y="4424"/>
                    <a:pt x="6999" y="4420"/>
                  </a:cubicBezTo>
                  <a:cubicBezTo>
                    <a:pt x="6995" y="4417"/>
                    <a:pt x="6995" y="4412"/>
                    <a:pt x="6999" y="4409"/>
                  </a:cubicBezTo>
                  <a:close/>
                  <a:moveTo>
                    <a:pt x="7023" y="4389"/>
                  </a:moveTo>
                  <a:lnTo>
                    <a:pt x="7023" y="4389"/>
                  </a:lnTo>
                  <a:cubicBezTo>
                    <a:pt x="7026" y="4386"/>
                    <a:pt x="7031" y="4386"/>
                    <a:pt x="7035" y="4389"/>
                  </a:cubicBezTo>
                  <a:cubicBezTo>
                    <a:pt x="7038" y="4392"/>
                    <a:pt x="7038" y="4397"/>
                    <a:pt x="7035" y="4400"/>
                  </a:cubicBezTo>
                  <a:lnTo>
                    <a:pt x="7035" y="4400"/>
                  </a:lnTo>
                  <a:cubicBezTo>
                    <a:pt x="7031" y="4403"/>
                    <a:pt x="7026" y="4403"/>
                    <a:pt x="7023" y="4400"/>
                  </a:cubicBezTo>
                  <a:cubicBezTo>
                    <a:pt x="7020" y="4397"/>
                    <a:pt x="7020" y="4392"/>
                    <a:pt x="7023" y="4389"/>
                  </a:cubicBezTo>
                  <a:close/>
                  <a:moveTo>
                    <a:pt x="7048" y="4369"/>
                  </a:moveTo>
                  <a:lnTo>
                    <a:pt x="7048" y="4368"/>
                  </a:lnTo>
                  <a:cubicBezTo>
                    <a:pt x="7051" y="4365"/>
                    <a:pt x="7056" y="4365"/>
                    <a:pt x="7059" y="4368"/>
                  </a:cubicBezTo>
                  <a:cubicBezTo>
                    <a:pt x="7062" y="4372"/>
                    <a:pt x="7062" y="4377"/>
                    <a:pt x="7059" y="4380"/>
                  </a:cubicBezTo>
                  <a:lnTo>
                    <a:pt x="7059" y="4380"/>
                  </a:lnTo>
                  <a:cubicBezTo>
                    <a:pt x="7056" y="4383"/>
                    <a:pt x="7051" y="4383"/>
                    <a:pt x="7048" y="4380"/>
                  </a:cubicBezTo>
                  <a:cubicBezTo>
                    <a:pt x="7045" y="4377"/>
                    <a:pt x="7045" y="4372"/>
                    <a:pt x="7048" y="4369"/>
                  </a:cubicBezTo>
                  <a:close/>
                  <a:moveTo>
                    <a:pt x="7073" y="4348"/>
                  </a:moveTo>
                  <a:lnTo>
                    <a:pt x="7073" y="4348"/>
                  </a:lnTo>
                  <a:cubicBezTo>
                    <a:pt x="7076" y="4345"/>
                    <a:pt x="7081" y="4345"/>
                    <a:pt x="7084" y="4348"/>
                  </a:cubicBezTo>
                  <a:cubicBezTo>
                    <a:pt x="7087" y="4351"/>
                    <a:pt x="7087" y="4356"/>
                    <a:pt x="7084" y="4359"/>
                  </a:cubicBezTo>
                  <a:lnTo>
                    <a:pt x="7084" y="4360"/>
                  </a:lnTo>
                  <a:cubicBezTo>
                    <a:pt x="7081" y="4363"/>
                    <a:pt x="7076" y="4363"/>
                    <a:pt x="7073" y="4360"/>
                  </a:cubicBezTo>
                  <a:cubicBezTo>
                    <a:pt x="7070" y="4356"/>
                    <a:pt x="7070" y="4351"/>
                    <a:pt x="7073" y="4348"/>
                  </a:cubicBezTo>
                  <a:close/>
                  <a:moveTo>
                    <a:pt x="7098" y="4328"/>
                  </a:moveTo>
                  <a:lnTo>
                    <a:pt x="7098" y="4328"/>
                  </a:lnTo>
                  <a:cubicBezTo>
                    <a:pt x="7101" y="4325"/>
                    <a:pt x="7106" y="4325"/>
                    <a:pt x="7109" y="4328"/>
                  </a:cubicBezTo>
                  <a:cubicBezTo>
                    <a:pt x="7112" y="4331"/>
                    <a:pt x="7112" y="4336"/>
                    <a:pt x="7109" y="4339"/>
                  </a:cubicBezTo>
                  <a:lnTo>
                    <a:pt x="7109" y="4339"/>
                  </a:lnTo>
                  <a:cubicBezTo>
                    <a:pt x="7106" y="4342"/>
                    <a:pt x="7101" y="4342"/>
                    <a:pt x="7098" y="4339"/>
                  </a:cubicBezTo>
                  <a:cubicBezTo>
                    <a:pt x="7094" y="4336"/>
                    <a:pt x="7094" y="4331"/>
                    <a:pt x="7098" y="4328"/>
                  </a:cubicBezTo>
                  <a:close/>
                  <a:moveTo>
                    <a:pt x="7117" y="4304"/>
                  </a:moveTo>
                  <a:lnTo>
                    <a:pt x="7117" y="4304"/>
                  </a:lnTo>
                  <a:cubicBezTo>
                    <a:pt x="7120" y="4301"/>
                    <a:pt x="7125" y="4300"/>
                    <a:pt x="7128" y="4303"/>
                  </a:cubicBezTo>
                  <a:cubicBezTo>
                    <a:pt x="7132" y="4305"/>
                    <a:pt x="7133" y="4310"/>
                    <a:pt x="7130" y="4314"/>
                  </a:cubicBezTo>
                  <a:lnTo>
                    <a:pt x="7130" y="4314"/>
                  </a:lnTo>
                  <a:cubicBezTo>
                    <a:pt x="7128" y="4317"/>
                    <a:pt x="7123" y="4318"/>
                    <a:pt x="7119" y="4316"/>
                  </a:cubicBezTo>
                  <a:cubicBezTo>
                    <a:pt x="7115" y="4313"/>
                    <a:pt x="7115" y="4308"/>
                    <a:pt x="7117" y="4304"/>
                  </a:cubicBezTo>
                  <a:close/>
                  <a:moveTo>
                    <a:pt x="7138" y="4280"/>
                  </a:moveTo>
                  <a:lnTo>
                    <a:pt x="7138" y="4280"/>
                  </a:lnTo>
                  <a:cubicBezTo>
                    <a:pt x="7140" y="4276"/>
                    <a:pt x="7145" y="4275"/>
                    <a:pt x="7149" y="4278"/>
                  </a:cubicBezTo>
                  <a:cubicBezTo>
                    <a:pt x="7152" y="4280"/>
                    <a:pt x="7153" y="4285"/>
                    <a:pt x="7151" y="4289"/>
                  </a:cubicBezTo>
                  <a:lnTo>
                    <a:pt x="7151" y="4289"/>
                  </a:lnTo>
                  <a:cubicBezTo>
                    <a:pt x="7148" y="4293"/>
                    <a:pt x="7143" y="4293"/>
                    <a:pt x="7139" y="4291"/>
                  </a:cubicBezTo>
                  <a:cubicBezTo>
                    <a:pt x="7136" y="4288"/>
                    <a:pt x="7135" y="4283"/>
                    <a:pt x="7138" y="4280"/>
                  </a:cubicBezTo>
                  <a:close/>
                  <a:moveTo>
                    <a:pt x="7158" y="4255"/>
                  </a:moveTo>
                  <a:lnTo>
                    <a:pt x="7158" y="4255"/>
                  </a:lnTo>
                  <a:cubicBezTo>
                    <a:pt x="7160" y="4251"/>
                    <a:pt x="7165" y="4250"/>
                    <a:pt x="7169" y="4253"/>
                  </a:cubicBezTo>
                  <a:cubicBezTo>
                    <a:pt x="7173" y="4256"/>
                    <a:pt x="7173" y="4261"/>
                    <a:pt x="7171" y="4264"/>
                  </a:cubicBezTo>
                  <a:lnTo>
                    <a:pt x="7171" y="4264"/>
                  </a:lnTo>
                  <a:cubicBezTo>
                    <a:pt x="7168" y="4268"/>
                    <a:pt x="7163" y="4269"/>
                    <a:pt x="7160" y="4266"/>
                  </a:cubicBezTo>
                  <a:cubicBezTo>
                    <a:pt x="7156" y="4263"/>
                    <a:pt x="7155" y="4258"/>
                    <a:pt x="7158" y="4255"/>
                  </a:cubicBezTo>
                  <a:close/>
                  <a:moveTo>
                    <a:pt x="7178" y="4230"/>
                  </a:moveTo>
                  <a:lnTo>
                    <a:pt x="7178" y="4230"/>
                  </a:lnTo>
                  <a:cubicBezTo>
                    <a:pt x="7181" y="4227"/>
                    <a:pt x="7186" y="4226"/>
                    <a:pt x="7189" y="4228"/>
                  </a:cubicBezTo>
                  <a:cubicBezTo>
                    <a:pt x="7193" y="4231"/>
                    <a:pt x="7194" y="4236"/>
                    <a:pt x="7191" y="4239"/>
                  </a:cubicBezTo>
                  <a:lnTo>
                    <a:pt x="7191" y="4239"/>
                  </a:lnTo>
                  <a:cubicBezTo>
                    <a:pt x="7189" y="4243"/>
                    <a:pt x="7184" y="4244"/>
                    <a:pt x="7180" y="4241"/>
                  </a:cubicBezTo>
                  <a:cubicBezTo>
                    <a:pt x="7176" y="4239"/>
                    <a:pt x="7176" y="4234"/>
                    <a:pt x="7178" y="4230"/>
                  </a:cubicBezTo>
                  <a:close/>
                  <a:moveTo>
                    <a:pt x="7196" y="4204"/>
                  </a:moveTo>
                  <a:lnTo>
                    <a:pt x="7196" y="4204"/>
                  </a:lnTo>
                  <a:cubicBezTo>
                    <a:pt x="7198" y="4201"/>
                    <a:pt x="7203" y="4199"/>
                    <a:pt x="7207" y="4201"/>
                  </a:cubicBezTo>
                  <a:cubicBezTo>
                    <a:pt x="7210" y="4204"/>
                    <a:pt x="7212" y="4208"/>
                    <a:pt x="7209" y="4212"/>
                  </a:cubicBezTo>
                  <a:lnTo>
                    <a:pt x="7209" y="4212"/>
                  </a:lnTo>
                  <a:cubicBezTo>
                    <a:pt x="7207" y="4216"/>
                    <a:pt x="7202" y="4217"/>
                    <a:pt x="7199" y="4215"/>
                  </a:cubicBezTo>
                  <a:cubicBezTo>
                    <a:pt x="7195" y="4213"/>
                    <a:pt x="7193" y="4208"/>
                    <a:pt x="7196" y="4204"/>
                  </a:cubicBezTo>
                  <a:close/>
                  <a:moveTo>
                    <a:pt x="7212" y="4177"/>
                  </a:moveTo>
                  <a:lnTo>
                    <a:pt x="7212" y="4177"/>
                  </a:lnTo>
                  <a:cubicBezTo>
                    <a:pt x="7214" y="4173"/>
                    <a:pt x="7219" y="4172"/>
                    <a:pt x="7223" y="4174"/>
                  </a:cubicBezTo>
                  <a:cubicBezTo>
                    <a:pt x="7227" y="4176"/>
                    <a:pt x="7228" y="4181"/>
                    <a:pt x="7226" y="4185"/>
                  </a:cubicBezTo>
                  <a:lnTo>
                    <a:pt x="7226" y="4185"/>
                  </a:lnTo>
                  <a:cubicBezTo>
                    <a:pt x="7224" y="4189"/>
                    <a:pt x="7219" y="4190"/>
                    <a:pt x="7215" y="4188"/>
                  </a:cubicBezTo>
                  <a:cubicBezTo>
                    <a:pt x="7211" y="4186"/>
                    <a:pt x="7210" y="4181"/>
                    <a:pt x="7212" y="4177"/>
                  </a:cubicBezTo>
                  <a:close/>
                  <a:moveTo>
                    <a:pt x="7227" y="4150"/>
                  </a:moveTo>
                  <a:lnTo>
                    <a:pt x="7227" y="4150"/>
                  </a:lnTo>
                  <a:cubicBezTo>
                    <a:pt x="7228" y="4146"/>
                    <a:pt x="7233" y="4144"/>
                    <a:pt x="7237" y="4145"/>
                  </a:cubicBezTo>
                  <a:cubicBezTo>
                    <a:pt x="7241" y="4147"/>
                    <a:pt x="7243" y="4152"/>
                    <a:pt x="7242" y="4156"/>
                  </a:cubicBezTo>
                  <a:lnTo>
                    <a:pt x="7242" y="4156"/>
                  </a:lnTo>
                  <a:cubicBezTo>
                    <a:pt x="7240" y="4160"/>
                    <a:pt x="7236" y="4162"/>
                    <a:pt x="7232" y="4160"/>
                  </a:cubicBezTo>
                  <a:cubicBezTo>
                    <a:pt x="7227" y="4159"/>
                    <a:pt x="7225" y="4154"/>
                    <a:pt x="7227" y="4150"/>
                  </a:cubicBezTo>
                  <a:close/>
                  <a:moveTo>
                    <a:pt x="7241" y="4121"/>
                  </a:moveTo>
                  <a:lnTo>
                    <a:pt x="7241" y="4121"/>
                  </a:lnTo>
                  <a:cubicBezTo>
                    <a:pt x="7242" y="4117"/>
                    <a:pt x="7247" y="4115"/>
                    <a:pt x="7251" y="4116"/>
                  </a:cubicBezTo>
                  <a:cubicBezTo>
                    <a:pt x="7255" y="4118"/>
                    <a:pt x="7257" y="4123"/>
                    <a:pt x="7256" y="4127"/>
                  </a:cubicBezTo>
                  <a:lnTo>
                    <a:pt x="7256" y="4127"/>
                  </a:lnTo>
                  <a:cubicBezTo>
                    <a:pt x="7254" y="4131"/>
                    <a:pt x="7250" y="4133"/>
                    <a:pt x="7245" y="4131"/>
                  </a:cubicBezTo>
                  <a:cubicBezTo>
                    <a:pt x="7241" y="4130"/>
                    <a:pt x="7239" y="4125"/>
                    <a:pt x="7241" y="4121"/>
                  </a:cubicBezTo>
                  <a:close/>
                  <a:moveTo>
                    <a:pt x="7253" y="4093"/>
                  </a:moveTo>
                  <a:lnTo>
                    <a:pt x="7253" y="4093"/>
                  </a:lnTo>
                  <a:cubicBezTo>
                    <a:pt x="7254" y="4088"/>
                    <a:pt x="7259" y="4086"/>
                    <a:pt x="7263" y="4087"/>
                  </a:cubicBezTo>
                  <a:cubicBezTo>
                    <a:pt x="7267" y="4088"/>
                    <a:pt x="7270" y="4092"/>
                    <a:pt x="7269" y="4097"/>
                  </a:cubicBezTo>
                  <a:lnTo>
                    <a:pt x="7269" y="4097"/>
                  </a:lnTo>
                  <a:cubicBezTo>
                    <a:pt x="7268" y="4101"/>
                    <a:pt x="7263" y="4103"/>
                    <a:pt x="7259" y="4102"/>
                  </a:cubicBezTo>
                  <a:cubicBezTo>
                    <a:pt x="7255" y="4101"/>
                    <a:pt x="7252" y="4097"/>
                    <a:pt x="7253" y="4093"/>
                  </a:cubicBezTo>
                  <a:close/>
                  <a:moveTo>
                    <a:pt x="7264" y="4063"/>
                  </a:moveTo>
                  <a:lnTo>
                    <a:pt x="7264" y="4063"/>
                  </a:lnTo>
                  <a:cubicBezTo>
                    <a:pt x="7265" y="4058"/>
                    <a:pt x="7270" y="4056"/>
                    <a:pt x="7274" y="4057"/>
                  </a:cubicBezTo>
                  <a:cubicBezTo>
                    <a:pt x="7278" y="4058"/>
                    <a:pt x="7281" y="4062"/>
                    <a:pt x="7280" y="4067"/>
                  </a:cubicBezTo>
                  <a:lnTo>
                    <a:pt x="7280" y="4067"/>
                  </a:lnTo>
                  <a:cubicBezTo>
                    <a:pt x="7279" y="4071"/>
                    <a:pt x="7274" y="4073"/>
                    <a:pt x="7270" y="4072"/>
                  </a:cubicBezTo>
                  <a:cubicBezTo>
                    <a:pt x="7266" y="4071"/>
                    <a:pt x="7263" y="4067"/>
                    <a:pt x="7264" y="4063"/>
                  </a:cubicBezTo>
                  <a:close/>
                  <a:moveTo>
                    <a:pt x="7275" y="4033"/>
                  </a:moveTo>
                  <a:lnTo>
                    <a:pt x="7275" y="4033"/>
                  </a:lnTo>
                  <a:cubicBezTo>
                    <a:pt x="7275" y="4029"/>
                    <a:pt x="7279" y="4026"/>
                    <a:pt x="7283" y="4026"/>
                  </a:cubicBezTo>
                  <a:cubicBezTo>
                    <a:pt x="7288" y="4027"/>
                    <a:pt x="7291" y="4031"/>
                    <a:pt x="7290" y="4035"/>
                  </a:cubicBezTo>
                  <a:lnTo>
                    <a:pt x="7290" y="4035"/>
                  </a:lnTo>
                  <a:cubicBezTo>
                    <a:pt x="7290" y="4040"/>
                    <a:pt x="7286" y="4043"/>
                    <a:pt x="7281" y="4042"/>
                  </a:cubicBezTo>
                  <a:cubicBezTo>
                    <a:pt x="7277" y="4042"/>
                    <a:pt x="7274" y="4038"/>
                    <a:pt x="7275" y="4033"/>
                  </a:cubicBezTo>
                  <a:close/>
                  <a:moveTo>
                    <a:pt x="7282" y="4002"/>
                  </a:moveTo>
                  <a:lnTo>
                    <a:pt x="7282" y="4002"/>
                  </a:lnTo>
                  <a:cubicBezTo>
                    <a:pt x="7283" y="3998"/>
                    <a:pt x="7287" y="3995"/>
                    <a:pt x="7291" y="3995"/>
                  </a:cubicBezTo>
                  <a:cubicBezTo>
                    <a:pt x="7296" y="3996"/>
                    <a:pt x="7299" y="4000"/>
                    <a:pt x="7298" y="4004"/>
                  </a:cubicBezTo>
                  <a:lnTo>
                    <a:pt x="7298" y="4004"/>
                  </a:lnTo>
                  <a:cubicBezTo>
                    <a:pt x="7298" y="4009"/>
                    <a:pt x="7294" y="4012"/>
                    <a:pt x="7289" y="4011"/>
                  </a:cubicBezTo>
                  <a:cubicBezTo>
                    <a:pt x="7285" y="4011"/>
                    <a:pt x="7282" y="4007"/>
                    <a:pt x="7282" y="4002"/>
                  </a:cubicBezTo>
                  <a:close/>
                  <a:moveTo>
                    <a:pt x="7290" y="3971"/>
                  </a:moveTo>
                  <a:lnTo>
                    <a:pt x="7290" y="3971"/>
                  </a:lnTo>
                  <a:cubicBezTo>
                    <a:pt x="7290" y="3967"/>
                    <a:pt x="7294" y="3964"/>
                    <a:pt x="7299" y="3964"/>
                  </a:cubicBezTo>
                  <a:cubicBezTo>
                    <a:pt x="7303" y="3965"/>
                    <a:pt x="7306" y="3969"/>
                    <a:pt x="7306" y="3973"/>
                  </a:cubicBezTo>
                  <a:lnTo>
                    <a:pt x="7306" y="3973"/>
                  </a:lnTo>
                  <a:cubicBezTo>
                    <a:pt x="7305" y="3978"/>
                    <a:pt x="7301" y="3981"/>
                    <a:pt x="7297" y="3980"/>
                  </a:cubicBezTo>
                  <a:cubicBezTo>
                    <a:pt x="7292" y="3980"/>
                    <a:pt x="7289" y="3976"/>
                    <a:pt x="7290" y="3971"/>
                  </a:cubicBezTo>
                  <a:close/>
                  <a:moveTo>
                    <a:pt x="7295" y="3940"/>
                  </a:moveTo>
                  <a:lnTo>
                    <a:pt x="7295" y="3940"/>
                  </a:lnTo>
                  <a:cubicBezTo>
                    <a:pt x="7295" y="3935"/>
                    <a:pt x="7299" y="3932"/>
                    <a:pt x="7304" y="3933"/>
                  </a:cubicBezTo>
                  <a:cubicBezTo>
                    <a:pt x="7308" y="3933"/>
                    <a:pt x="7311" y="3937"/>
                    <a:pt x="7311" y="3941"/>
                  </a:cubicBezTo>
                  <a:lnTo>
                    <a:pt x="7311" y="3941"/>
                  </a:lnTo>
                  <a:cubicBezTo>
                    <a:pt x="7310" y="3946"/>
                    <a:pt x="7306" y="3949"/>
                    <a:pt x="7302" y="3949"/>
                  </a:cubicBezTo>
                  <a:cubicBezTo>
                    <a:pt x="7298" y="3948"/>
                    <a:pt x="7295" y="3944"/>
                    <a:pt x="7295" y="3940"/>
                  </a:cubicBezTo>
                  <a:close/>
                  <a:moveTo>
                    <a:pt x="7300" y="3908"/>
                  </a:moveTo>
                  <a:lnTo>
                    <a:pt x="7300" y="3908"/>
                  </a:lnTo>
                  <a:cubicBezTo>
                    <a:pt x="7300" y="3904"/>
                    <a:pt x="7304" y="3900"/>
                    <a:pt x="7309" y="3901"/>
                  </a:cubicBezTo>
                  <a:cubicBezTo>
                    <a:pt x="7313" y="3901"/>
                    <a:pt x="7316" y="3905"/>
                    <a:pt x="7316" y="3910"/>
                  </a:cubicBezTo>
                  <a:lnTo>
                    <a:pt x="7316" y="3910"/>
                  </a:lnTo>
                  <a:cubicBezTo>
                    <a:pt x="7315" y="3914"/>
                    <a:pt x="7311" y="3917"/>
                    <a:pt x="7307" y="3917"/>
                  </a:cubicBezTo>
                  <a:cubicBezTo>
                    <a:pt x="7303" y="3916"/>
                    <a:pt x="7299" y="3912"/>
                    <a:pt x="7300" y="3908"/>
                  </a:cubicBezTo>
                  <a:close/>
                  <a:moveTo>
                    <a:pt x="7303" y="3877"/>
                  </a:moveTo>
                  <a:lnTo>
                    <a:pt x="7303" y="3877"/>
                  </a:lnTo>
                  <a:cubicBezTo>
                    <a:pt x="7303" y="3873"/>
                    <a:pt x="7306" y="3869"/>
                    <a:pt x="7311" y="3869"/>
                  </a:cubicBezTo>
                  <a:cubicBezTo>
                    <a:pt x="7315" y="3869"/>
                    <a:pt x="7319" y="3873"/>
                    <a:pt x="7319" y="3877"/>
                  </a:cubicBezTo>
                  <a:lnTo>
                    <a:pt x="7319" y="3877"/>
                  </a:lnTo>
                  <a:cubicBezTo>
                    <a:pt x="7319" y="3882"/>
                    <a:pt x="7315" y="3885"/>
                    <a:pt x="7311" y="3885"/>
                  </a:cubicBezTo>
                  <a:cubicBezTo>
                    <a:pt x="7306" y="3885"/>
                    <a:pt x="7303" y="3882"/>
                    <a:pt x="7303" y="3877"/>
                  </a:cubicBezTo>
                  <a:close/>
                  <a:moveTo>
                    <a:pt x="7304" y="3845"/>
                  </a:moveTo>
                  <a:lnTo>
                    <a:pt x="7304" y="3845"/>
                  </a:lnTo>
                  <a:cubicBezTo>
                    <a:pt x="7304" y="3841"/>
                    <a:pt x="7308" y="3837"/>
                    <a:pt x="7312" y="3837"/>
                  </a:cubicBezTo>
                  <a:cubicBezTo>
                    <a:pt x="7317" y="3837"/>
                    <a:pt x="7320" y="3841"/>
                    <a:pt x="7320" y="3845"/>
                  </a:cubicBezTo>
                  <a:lnTo>
                    <a:pt x="7320" y="3845"/>
                  </a:lnTo>
                  <a:cubicBezTo>
                    <a:pt x="7320" y="3850"/>
                    <a:pt x="7317" y="3853"/>
                    <a:pt x="7312" y="3853"/>
                  </a:cubicBezTo>
                  <a:cubicBezTo>
                    <a:pt x="7308" y="3853"/>
                    <a:pt x="7304" y="3850"/>
                    <a:pt x="7304" y="3845"/>
                  </a:cubicBezTo>
                  <a:close/>
                  <a:moveTo>
                    <a:pt x="7305" y="3813"/>
                  </a:moveTo>
                  <a:lnTo>
                    <a:pt x="7305" y="3813"/>
                  </a:lnTo>
                  <a:cubicBezTo>
                    <a:pt x="7305" y="3809"/>
                    <a:pt x="7309" y="3805"/>
                    <a:pt x="7313" y="3805"/>
                  </a:cubicBezTo>
                  <a:cubicBezTo>
                    <a:pt x="7318" y="3805"/>
                    <a:pt x="7321" y="3809"/>
                    <a:pt x="7321" y="3813"/>
                  </a:cubicBezTo>
                  <a:lnTo>
                    <a:pt x="7321" y="3813"/>
                  </a:lnTo>
                  <a:cubicBezTo>
                    <a:pt x="7321" y="3818"/>
                    <a:pt x="7318" y="3821"/>
                    <a:pt x="7313" y="3821"/>
                  </a:cubicBezTo>
                  <a:cubicBezTo>
                    <a:pt x="7309" y="3821"/>
                    <a:pt x="7305" y="3818"/>
                    <a:pt x="7305" y="3813"/>
                  </a:cubicBezTo>
                  <a:close/>
                  <a:moveTo>
                    <a:pt x="7305" y="3781"/>
                  </a:moveTo>
                  <a:lnTo>
                    <a:pt x="7305" y="3781"/>
                  </a:lnTo>
                  <a:cubicBezTo>
                    <a:pt x="7305" y="3777"/>
                    <a:pt x="7309" y="3773"/>
                    <a:pt x="7313" y="3773"/>
                  </a:cubicBezTo>
                  <a:cubicBezTo>
                    <a:pt x="7318" y="3773"/>
                    <a:pt x="7321" y="3777"/>
                    <a:pt x="7321" y="3781"/>
                  </a:cubicBezTo>
                  <a:lnTo>
                    <a:pt x="7321" y="3781"/>
                  </a:lnTo>
                  <a:cubicBezTo>
                    <a:pt x="7321" y="3786"/>
                    <a:pt x="7318" y="3789"/>
                    <a:pt x="7313" y="3789"/>
                  </a:cubicBezTo>
                  <a:cubicBezTo>
                    <a:pt x="7309" y="3789"/>
                    <a:pt x="7305" y="3786"/>
                    <a:pt x="7305" y="3781"/>
                  </a:cubicBezTo>
                  <a:close/>
                  <a:moveTo>
                    <a:pt x="7305" y="3749"/>
                  </a:moveTo>
                  <a:lnTo>
                    <a:pt x="7305" y="3749"/>
                  </a:lnTo>
                  <a:cubicBezTo>
                    <a:pt x="7305" y="3745"/>
                    <a:pt x="7309" y="3741"/>
                    <a:pt x="7313" y="3741"/>
                  </a:cubicBezTo>
                  <a:cubicBezTo>
                    <a:pt x="7318" y="3741"/>
                    <a:pt x="7321" y="3745"/>
                    <a:pt x="7321" y="3749"/>
                  </a:cubicBezTo>
                  <a:lnTo>
                    <a:pt x="7321" y="3749"/>
                  </a:lnTo>
                  <a:cubicBezTo>
                    <a:pt x="7321" y="3754"/>
                    <a:pt x="7318" y="3757"/>
                    <a:pt x="7313" y="3757"/>
                  </a:cubicBezTo>
                  <a:cubicBezTo>
                    <a:pt x="7309" y="3757"/>
                    <a:pt x="7305" y="3754"/>
                    <a:pt x="7305" y="3749"/>
                  </a:cubicBezTo>
                  <a:close/>
                  <a:moveTo>
                    <a:pt x="7305" y="3717"/>
                  </a:moveTo>
                  <a:lnTo>
                    <a:pt x="7305" y="3717"/>
                  </a:lnTo>
                  <a:cubicBezTo>
                    <a:pt x="7305" y="3713"/>
                    <a:pt x="7309" y="3709"/>
                    <a:pt x="7313" y="3709"/>
                  </a:cubicBezTo>
                  <a:cubicBezTo>
                    <a:pt x="7318" y="3709"/>
                    <a:pt x="7321" y="3713"/>
                    <a:pt x="7321" y="3717"/>
                  </a:cubicBezTo>
                  <a:lnTo>
                    <a:pt x="7321" y="3717"/>
                  </a:lnTo>
                  <a:cubicBezTo>
                    <a:pt x="7321" y="3722"/>
                    <a:pt x="7318" y="3725"/>
                    <a:pt x="7313" y="3725"/>
                  </a:cubicBezTo>
                  <a:cubicBezTo>
                    <a:pt x="7309" y="3725"/>
                    <a:pt x="7305" y="3722"/>
                    <a:pt x="7305" y="3717"/>
                  </a:cubicBezTo>
                  <a:close/>
                  <a:moveTo>
                    <a:pt x="7305" y="3685"/>
                  </a:moveTo>
                  <a:lnTo>
                    <a:pt x="7305" y="3685"/>
                  </a:lnTo>
                  <a:cubicBezTo>
                    <a:pt x="7305" y="3681"/>
                    <a:pt x="7309" y="3677"/>
                    <a:pt x="7313" y="3677"/>
                  </a:cubicBezTo>
                  <a:cubicBezTo>
                    <a:pt x="7318" y="3677"/>
                    <a:pt x="7321" y="3681"/>
                    <a:pt x="7321" y="3685"/>
                  </a:cubicBezTo>
                  <a:lnTo>
                    <a:pt x="7321" y="3685"/>
                  </a:lnTo>
                  <a:cubicBezTo>
                    <a:pt x="7321" y="3689"/>
                    <a:pt x="7318" y="3693"/>
                    <a:pt x="7313" y="3693"/>
                  </a:cubicBezTo>
                  <a:cubicBezTo>
                    <a:pt x="7309" y="3693"/>
                    <a:pt x="7305" y="3689"/>
                    <a:pt x="7305" y="3685"/>
                  </a:cubicBezTo>
                  <a:close/>
                  <a:moveTo>
                    <a:pt x="7305" y="3653"/>
                  </a:moveTo>
                  <a:lnTo>
                    <a:pt x="7305" y="3653"/>
                  </a:lnTo>
                  <a:cubicBezTo>
                    <a:pt x="7305" y="3649"/>
                    <a:pt x="7309" y="3645"/>
                    <a:pt x="7313" y="3645"/>
                  </a:cubicBezTo>
                  <a:cubicBezTo>
                    <a:pt x="7318" y="3645"/>
                    <a:pt x="7321" y="3649"/>
                    <a:pt x="7321" y="3653"/>
                  </a:cubicBezTo>
                  <a:lnTo>
                    <a:pt x="7321" y="3653"/>
                  </a:lnTo>
                  <a:cubicBezTo>
                    <a:pt x="7321" y="3657"/>
                    <a:pt x="7318" y="3661"/>
                    <a:pt x="7313" y="3661"/>
                  </a:cubicBezTo>
                  <a:cubicBezTo>
                    <a:pt x="7309" y="3661"/>
                    <a:pt x="7305" y="3657"/>
                    <a:pt x="7305" y="3653"/>
                  </a:cubicBezTo>
                  <a:close/>
                  <a:moveTo>
                    <a:pt x="7305" y="3621"/>
                  </a:moveTo>
                  <a:lnTo>
                    <a:pt x="7305" y="3621"/>
                  </a:lnTo>
                  <a:cubicBezTo>
                    <a:pt x="7305" y="3617"/>
                    <a:pt x="7309" y="3613"/>
                    <a:pt x="7313" y="3613"/>
                  </a:cubicBezTo>
                  <a:cubicBezTo>
                    <a:pt x="7318" y="3613"/>
                    <a:pt x="7321" y="3617"/>
                    <a:pt x="7321" y="3621"/>
                  </a:cubicBezTo>
                  <a:lnTo>
                    <a:pt x="7321" y="3621"/>
                  </a:lnTo>
                  <a:cubicBezTo>
                    <a:pt x="7321" y="3625"/>
                    <a:pt x="7318" y="3629"/>
                    <a:pt x="7313" y="3629"/>
                  </a:cubicBezTo>
                  <a:cubicBezTo>
                    <a:pt x="7309" y="3629"/>
                    <a:pt x="7305" y="3625"/>
                    <a:pt x="7305" y="3621"/>
                  </a:cubicBezTo>
                  <a:close/>
                  <a:moveTo>
                    <a:pt x="7305" y="3589"/>
                  </a:moveTo>
                  <a:lnTo>
                    <a:pt x="7305" y="3589"/>
                  </a:lnTo>
                  <a:cubicBezTo>
                    <a:pt x="7305" y="3585"/>
                    <a:pt x="7309" y="3581"/>
                    <a:pt x="7313" y="3581"/>
                  </a:cubicBezTo>
                  <a:cubicBezTo>
                    <a:pt x="7318" y="3581"/>
                    <a:pt x="7321" y="3585"/>
                    <a:pt x="7321" y="3589"/>
                  </a:cubicBezTo>
                  <a:lnTo>
                    <a:pt x="7321" y="3589"/>
                  </a:lnTo>
                  <a:cubicBezTo>
                    <a:pt x="7321" y="3593"/>
                    <a:pt x="7318" y="3597"/>
                    <a:pt x="7313" y="3597"/>
                  </a:cubicBezTo>
                  <a:cubicBezTo>
                    <a:pt x="7309" y="3597"/>
                    <a:pt x="7305" y="3593"/>
                    <a:pt x="7305" y="3589"/>
                  </a:cubicBezTo>
                  <a:close/>
                  <a:moveTo>
                    <a:pt x="7305" y="3557"/>
                  </a:moveTo>
                  <a:lnTo>
                    <a:pt x="7305" y="3557"/>
                  </a:lnTo>
                  <a:cubicBezTo>
                    <a:pt x="7305" y="3553"/>
                    <a:pt x="7309" y="3549"/>
                    <a:pt x="7313" y="3549"/>
                  </a:cubicBezTo>
                  <a:cubicBezTo>
                    <a:pt x="7318" y="3549"/>
                    <a:pt x="7321" y="3553"/>
                    <a:pt x="7321" y="3557"/>
                  </a:cubicBezTo>
                  <a:lnTo>
                    <a:pt x="7321" y="3557"/>
                  </a:lnTo>
                  <a:cubicBezTo>
                    <a:pt x="7321" y="3561"/>
                    <a:pt x="7318" y="3565"/>
                    <a:pt x="7313" y="3565"/>
                  </a:cubicBezTo>
                  <a:cubicBezTo>
                    <a:pt x="7309" y="3565"/>
                    <a:pt x="7305" y="3561"/>
                    <a:pt x="7305" y="3557"/>
                  </a:cubicBezTo>
                  <a:close/>
                  <a:moveTo>
                    <a:pt x="7305" y="3525"/>
                  </a:moveTo>
                  <a:lnTo>
                    <a:pt x="7305" y="3525"/>
                  </a:lnTo>
                  <a:cubicBezTo>
                    <a:pt x="7305" y="3521"/>
                    <a:pt x="7309" y="3517"/>
                    <a:pt x="7313" y="3517"/>
                  </a:cubicBezTo>
                  <a:cubicBezTo>
                    <a:pt x="7318" y="3517"/>
                    <a:pt x="7321" y="3521"/>
                    <a:pt x="7321" y="3525"/>
                  </a:cubicBezTo>
                  <a:lnTo>
                    <a:pt x="7321" y="3525"/>
                  </a:lnTo>
                  <a:cubicBezTo>
                    <a:pt x="7321" y="3529"/>
                    <a:pt x="7318" y="3533"/>
                    <a:pt x="7313" y="3533"/>
                  </a:cubicBezTo>
                  <a:cubicBezTo>
                    <a:pt x="7309" y="3533"/>
                    <a:pt x="7305" y="3529"/>
                    <a:pt x="7305" y="3525"/>
                  </a:cubicBezTo>
                  <a:close/>
                  <a:moveTo>
                    <a:pt x="7305" y="3493"/>
                  </a:moveTo>
                  <a:lnTo>
                    <a:pt x="7305" y="3493"/>
                  </a:lnTo>
                  <a:cubicBezTo>
                    <a:pt x="7305" y="3489"/>
                    <a:pt x="7309" y="3485"/>
                    <a:pt x="7313" y="3485"/>
                  </a:cubicBezTo>
                  <a:cubicBezTo>
                    <a:pt x="7318" y="3485"/>
                    <a:pt x="7321" y="3489"/>
                    <a:pt x="7321" y="3493"/>
                  </a:cubicBezTo>
                  <a:lnTo>
                    <a:pt x="7321" y="3493"/>
                  </a:lnTo>
                  <a:cubicBezTo>
                    <a:pt x="7321" y="3497"/>
                    <a:pt x="7318" y="3501"/>
                    <a:pt x="7313" y="3501"/>
                  </a:cubicBezTo>
                  <a:cubicBezTo>
                    <a:pt x="7309" y="3501"/>
                    <a:pt x="7305" y="3497"/>
                    <a:pt x="7305" y="3493"/>
                  </a:cubicBezTo>
                  <a:close/>
                  <a:moveTo>
                    <a:pt x="7305" y="3461"/>
                  </a:moveTo>
                  <a:lnTo>
                    <a:pt x="7305" y="3461"/>
                  </a:lnTo>
                  <a:cubicBezTo>
                    <a:pt x="7305" y="3457"/>
                    <a:pt x="7309" y="3453"/>
                    <a:pt x="7313" y="3453"/>
                  </a:cubicBezTo>
                  <a:cubicBezTo>
                    <a:pt x="7318" y="3453"/>
                    <a:pt x="7321" y="3457"/>
                    <a:pt x="7321" y="3461"/>
                  </a:cubicBezTo>
                  <a:lnTo>
                    <a:pt x="7321" y="3461"/>
                  </a:lnTo>
                  <a:cubicBezTo>
                    <a:pt x="7321" y="3465"/>
                    <a:pt x="7318" y="3469"/>
                    <a:pt x="7313" y="3469"/>
                  </a:cubicBezTo>
                  <a:cubicBezTo>
                    <a:pt x="7309" y="3469"/>
                    <a:pt x="7305" y="3465"/>
                    <a:pt x="7305" y="3461"/>
                  </a:cubicBezTo>
                  <a:close/>
                  <a:moveTo>
                    <a:pt x="7305" y="3429"/>
                  </a:moveTo>
                  <a:lnTo>
                    <a:pt x="7305" y="3429"/>
                  </a:lnTo>
                  <a:cubicBezTo>
                    <a:pt x="7305" y="3424"/>
                    <a:pt x="7309" y="3421"/>
                    <a:pt x="7313" y="3421"/>
                  </a:cubicBezTo>
                  <a:cubicBezTo>
                    <a:pt x="7318" y="3421"/>
                    <a:pt x="7321" y="3424"/>
                    <a:pt x="7321" y="3429"/>
                  </a:cubicBezTo>
                  <a:lnTo>
                    <a:pt x="7321" y="3429"/>
                  </a:lnTo>
                  <a:cubicBezTo>
                    <a:pt x="7321" y="3433"/>
                    <a:pt x="7318" y="3437"/>
                    <a:pt x="7313" y="3437"/>
                  </a:cubicBezTo>
                  <a:cubicBezTo>
                    <a:pt x="7309" y="3437"/>
                    <a:pt x="7305" y="3433"/>
                    <a:pt x="7305" y="3429"/>
                  </a:cubicBezTo>
                  <a:close/>
                  <a:moveTo>
                    <a:pt x="7305" y="3397"/>
                  </a:moveTo>
                  <a:lnTo>
                    <a:pt x="7305" y="3397"/>
                  </a:lnTo>
                  <a:cubicBezTo>
                    <a:pt x="7305" y="3392"/>
                    <a:pt x="7309" y="3389"/>
                    <a:pt x="7313" y="3389"/>
                  </a:cubicBezTo>
                  <a:cubicBezTo>
                    <a:pt x="7318" y="3389"/>
                    <a:pt x="7321" y="3392"/>
                    <a:pt x="7321" y="3397"/>
                  </a:cubicBezTo>
                  <a:lnTo>
                    <a:pt x="7321" y="3397"/>
                  </a:lnTo>
                  <a:cubicBezTo>
                    <a:pt x="7321" y="3401"/>
                    <a:pt x="7318" y="3405"/>
                    <a:pt x="7313" y="3405"/>
                  </a:cubicBezTo>
                  <a:cubicBezTo>
                    <a:pt x="7309" y="3405"/>
                    <a:pt x="7305" y="3401"/>
                    <a:pt x="7305" y="3397"/>
                  </a:cubicBezTo>
                  <a:close/>
                  <a:moveTo>
                    <a:pt x="7305" y="3365"/>
                  </a:moveTo>
                  <a:lnTo>
                    <a:pt x="7305" y="3365"/>
                  </a:lnTo>
                  <a:cubicBezTo>
                    <a:pt x="7305" y="3360"/>
                    <a:pt x="7309" y="3357"/>
                    <a:pt x="7313" y="3357"/>
                  </a:cubicBezTo>
                  <a:cubicBezTo>
                    <a:pt x="7318" y="3357"/>
                    <a:pt x="7321" y="3360"/>
                    <a:pt x="7321" y="3365"/>
                  </a:cubicBezTo>
                  <a:lnTo>
                    <a:pt x="7321" y="3365"/>
                  </a:lnTo>
                  <a:cubicBezTo>
                    <a:pt x="7321" y="3369"/>
                    <a:pt x="7318" y="3373"/>
                    <a:pt x="7313" y="3373"/>
                  </a:cubicBezTo>
                  <a:cubicBezTo>
                    <a:pt x="7309" y="3373"/>
                    <a:pt x="7305" y="3369"/>
                    <a:pt x="7305" y="3365"/>
                  </a:cubicBezTo>
                  <a:close/>
                  <a:moveTo>
                    <a:pt x="7305" y="3333"/>
                  </a:moveTo>
                  <a:lnTo>
                    <a:pt x="7305" y="3333"/>
                  </a:lnTo>
                  <a:cubicBezTo>
                    <a:pt x="7305" y="3328"/>
                    <a:pt x="7309" y="3325"/>
                    <a:pt x="7313" y="3325"/>
                  </a:cubicBezTo>
                  <a:cubicBezTo>
                    <a:pt x="7318" y="3325"/>
                    <a:pt x="7321" y="3328"/>
                    <a:pt x="7321" y="3333"/>
                  </a:cubicBezTo>
                  <a:lnTo>
                    <a:pt x="7321" y="3333"/>
                  </a:lnTo>
                  <a:cubicBezTo>
                    <a:pt x="7321" y="3337"/>
                    <a:pt x="7318" y="3341"/>
                    <a:pt x="7313" y="3341"/>
                  </a:cubicBezTo>
                  <a:cubicBezTo>
                    <a:pt x="7309" y="3341"/>
                    <a:pt x="7305" y="3337"/>
                    <a:pt x="7305" y="3333"/>
                  </a:cubicBezTo>
                  <a:close/>
                  <a:moveTo>
                    <a:pt x="7305" y="3301"/>
                  </a:moveTo>
                  <a:lnTo>
                    <a:pt x="7305" y="3301"/>
                  </a:lnTo>
                  <a:cubicBezTo>
                    <a:pt x="7305" y="3296"/>
                    <a:pt x="7309" y="3293"/>
                    <a:pt x="7313" y="3293"/>
                  </a:cubicBezTo>
                  <a:cubicBezTo>
                    <a:pt x="7318" y="3293"/>
                    <a:pt x="7321" y="3296"/>
                    <a:pt x="7321" y="3301"/>
                  </a:cubicBezTo>
                  <a:lnTo>
                    <a:pt x="7321" y="3301"/>
                  </a:lnTo>
                  <a:cubicBezTo>
                    <a:pt x="7321" y="3305"/>
                    <a:pt x="7318" y="3309"/>
                    <a:pt x="7313" y="3309"/>
                  </a:cubicBezTo>
                  <a:cubicBezTo>
                    <a:pt x="7309" y="3309"/>
                    <a:pt x="7305" y="3305"/>
                    <a:pt x="7305" y="3301"/>
                  </a:cubicBezTo>
                  <a:close/>
                  <a:moveTo>
                    <a:pt x="7305" y="3269"/>
                  </a:moveTo>
                  <a:lnTo>
                    <a:pt x="7305" y="3269"/>
                  </a:lnTo>
                  <a:cubicBezTo>
                    <a:pt x="7305" y="3264"/>
                    <a:pt x="7309" y="3261"/>
                    <a:pt x="7313" y="3261"/>
                  </a:cubicBezTo>
                  <a:cubicBezTo>
                    <a:pt x="7318" y="3261"/>
                    <a:pt x="7321" y="3264"/>
                    <a:pt x="7321" y="3269"/>
                  </a:cubicBezTo>
                  <a:lnTo>
                    <a:pt x="7321" y="3269"/>
                  </a:lnTo>
                  <a:cubicBezTo>
                    <a:pt x="7321" y="3273"/>
                    <a:pt x="7318" y="3277"/>
                    <a:pt x="7313" y="3277"/>
                  </a:cubicBezTo>
                  <a:cubicBezTo>
                    <a:pt x="7309" y="3277"/>
                    <a:pt x="7305" y="3273"/>
                    <a:pt x="7305" y="3269"/>
                  </a:cubicBezTo>
                  <a:close/>
                  <a:moveTo>
                    <a:pt x="7305" y="3237"/>
                  </a:moveTo>
                  <a:lnTo>
                    <a:pt x="7305" y="3237"/>
                  </a:lnTo>
                  <a:cubicBezTo>
                    <a:pt x="7305" y="3232"/>
                    <a:pt x="7309" y="3229"/>
                    <a:pt x="7313" y="3229"/>
                  </a:cubicBezTo>
                  <a:cubicBezTo>
                    <a:pt x="7318" y="3229"/>
                    <a:pt x="7321" y="3232"/>
                    <a:pt x="7321" y="3237"/>
                  </a:cubicBezTo>
                  <a:lnTo>
                    <a:pt x="7321" y="3237"/>
                  </a:lnTo>
                  <a:cubicBezTo>
                    <a:pt x="7321" y="3241"/>
                    <a:pt x="7318" y="3245"/>
                    <a:pt x="7313" y="3245"/>
                  </a:cubicBezTo>
                  <a:cubicBezTo>
                    <a:pt x="7309" y="3245"/>
                    <a:pt x="7305" y="3241"/>
                    <a:pt x="7305" y="3237"/>
                  </a:cubicBezTo>
                  <a:close/>
                  <a:moveTo>
                    <a:pt x="7305" y="3205"/>
                  </a:moveTo>
                  <a:lnTo>
                    <a:pt x="7305" y="3205"/>
                  </a:lnTo>
                  <a:cubicBezTo>
                    <a:pt x="7305" y="3200"/>
                    <a:pt x="7309" y="3197"/>
                    <a:pt x="7313" y="3197"/>
                  </a:cubicBezTo>
                  <a:cubicBezTo>
                    <a:pt x="7318" y="3197"/>
                    <a:pt x="7321" y="3200"/>
                    <a:pt x="7321" y="3205"/>
                  </a:cubicBezTo>
                  <a:lnTo>
                    <a:pt x="7321" y="3205"/>
                  </a:lnTo>
                  <a:cubicBezTo>
                    <a:pt x="7321" y="3209"/>
                    <a:pt x="7318" y="3213"/>
                    <a:pt x="7313" y="3213"/>
                  </a:cubicBezTo>
                  <a:cubicBezTo>
                    <a:pt x="7309" y="3213"/>
                    <a:pt x="7305" y="3209"/>
                    <a:pt x="7305" y="3205"/>
                  </a:cubicBezTo>
                  <a:close/>
                  <a:moveTo>
                    <a:pt x="7305" y="3173"/>
                  </a:moveTo>
                  <a:lnTo>
                    <a:pt x="7305" y="3173"/>
                  </a:lnTo>
                  <a:cubicBezTo>
                    <a:pt x="7305" y="3168"/>
                    <a:pt x="7309" y="3165"/>
                    <a:pt x="7313" y="3165"/>
                  </a:cubicBezTo>
                  <a:cubicBezTo>
                    <a:pt x="7318" y="3165"/>
                    <a:pt x="7321" y="3168"/>
                    <a:pt x="7321" y="3173"/>
                  </a:cubicBezTo>
                  <a:lnTo>
                    <a:pt x="7321" y="3173"/>
                  </a:lnTo>
                  <a:cubicBezTo>
                    <a:pt x="7321" y="3177"/>
                    <a:pt x="7318" y="3181"/>
                    <a:pt x="7313" y="3181"/>
                  </a:cubicBezTo>
                  <a:cubicBezTo>
                    <a:pt x="7309" y="3181"/>
                    <a:pt x="7305" y="3177"/>
                    <a:pt x="7305" y="3173"/>
                  </a:cubicBezTo>
                  <a:close/>
                  <a:moveTo>
                    <a:pt x="7305" y="3141"/>
                  </a:moveTo>
                  <a:lnTo>
                    <a:pt x="7305" y="3141"/>
                  </a:lnTo>
                  <a:cubicBezTo>
                    <a:pt x="7305" y="3136"/>
                    <a:pt x="7309" y="3133"/>
                    <a:pt x="7313" y="3133"/>
                  </a:cubicBezTo>
                  <a:cubicBezTo>
                    <a:pt x="7318" y="3133"/>
                    <a:pt x="7321" y="3136"/>
                    <a:pt x="7321" y="3141"/>
                  </a:cubicBezTo>
                  <a:lnTo>
                    <a:pt x="7321" y="3141"/>
                  </a:lnTo>
                  <a:cubicBezTo>
                    <a:pt x="7321" y="3145"/>
                    <a:pt x="7318" y="3149"/>
                    <a:pt x="7313" y="3149"/>
                  </a:cubicBezTo>
                  <a:cubicBezTo>
                    <a:pt x="7309" y="3149"/>
                    <a:pt x="7305" y="3145"/>
                    <a:pt x="7305" y="3141"/>
                  </a:cubicBezTo>
                  <a:close/>
                  <a:moveTo>
                    <a:pt x="7305" y="3109"/>
                  </a:moveTo>
                  <a:lnTo>
                    <a:pt x="7305" y="3109"/>
                  </a:lnTo>
                  <a:cubicBezTo>
                    <a:pt x="7305" y="3104"/>
                    <a:pt x="7309" y="3101"/>
                    <a:pt x="7313" y="3101"/>
                  </a:cubicBezTo>
                  <a:cubicBezTo>
                    <a:pt x="7318" y="3101"/>
                    <a:pt x="7321" y="3104"/>
                    <a:pt x="7321" y="3109"/>
                  </a:cubicBezTo>
                  <a:lnTo>
                    <a:pt x="7321" y="3109"/>
                  </a:lnTo>
                  <a:cubicBezTo>
                    <a:pt x="7321" y="3113"/>
                    <a:pt x="7318" y="3117"/>
                    <a:pt x="7313" y="3117"/>
                  </a:cubicBezTo>
                  <a:cubicBezTo>
                    <a:pt x="7309" y="3117"/>
                    <a:pt x="7305" y="3113"/>
                    <a:pt x="7305" y="3109"/>
                  </a:cubicBezTo>
                  <a:close/>
                  <a:moveTo>
                    <a:pt x="7305" y="3077"/>
                  </a:moveTo>
                  <a:lnTo>
                    <a:pt x="7305" y="3077"/>
                  </a:lnTo>
                  <a:cubicBezTo>
                    <a:pt x="7305" y="3072"/>
                    <a:pt x="7309" y="3069"/>
                    <a:pt x="7313" y="3069"/>
                  </a:cubicBezTo>
                  <a:cubicBezTo>
                    <a:pt x="7318" y="3069"/>
                    <a:pt x="7321" y="3072"/>
                    <a:pt x="7321" y="3077"/>
                  </a:cubicBezTo>
                  <a:lnTo>
                    <a:pt x="7321" y="3077"/>
                  </a:lnTo>
                  <a:cubicBezTo>
                    <a:pt x="7321" y="3081"/>
                    <a:pt x="7318" y="3085"/>
                    <a:pt x="7313" y="3085"/>
                  </a:cubicBezTo>
                  <a:cubicBezTo>
                    <a:pt x="7309" y="3085"/>
                    <a:pt x="7305" y="3081"/>
                    <a:pt x="7305" y="3077"/>
                  </a:cubicBezTo>
                  <a:close/>
                  <a:moveTo>
                    <a:pt x="7305" y="3045"/>
                  </a:moveTo>
                  <a:lnTo>
                    <a:pt x="7305" y="3045"/>
                  </a:lnTo>
                  <a:cubicBezTo>
                    <a:pt x="7305" y="3040"/>
                    <a:pt x="7309" y="3037"/>
                    <a:pt x="7313" y="3037"/>
                  </a:cubicBezTo>
                  <a:cubicBezTo>
                    <a:pt x="7318" y="3037"/>
                    <a:pt x="7321" y="3040"/>
                    <a:pt x="7321" y="3045"/>
                  </a:cubicBezTo>
                  <a:lnTo>
                    <a:pt x="7321" y="3045"/>
                  </a:lnTo>
                  <a:cubicBezTo>
                    <a:pt x="7321" y="3049"/>
                    <a:pt x="7318" y="3053"/>
                    <a:pt x="7313" y="3053"/>
                  </a:cubicBezTo>
                  <a:cubicBezTo>
                    <a:pt x="7309" y="3053"/>
                    <a:pt x="7305" y="3049"/>
                    <a:pt x="7305" y="3045"/>
                  </a:cubicBezTo>
                  <a:close/>
                  <a:moveTo>
                    <a:pt x="7305" y="3013"/>
                  </a:moveTo>
                  <a:lnTo>
                    <a:pt x="7305" y="3013"/>
                  </a:lnTo>
                  <a:cubicBezTo>
                    <a:pt x="7305" y="3008"/>
                    <a:pt x="7309" y="3005"/>
                    <a:pt x="7313" y="3005"/>
                  </a:cubicBezTo>
                  <a:cubicBezTo>
                    <a:pt x="7318" y="3005"/>
                    <a:pt x="7321" y="3008"/>
                    <a:pt x="7321" y="3013"/>
                  </a:cubicBezTo>
                  <a:lnTo>
                    <a:pt x="7321" y="3013"/>
                  </a:lnTo>
                  <a:cubicBezTo>
                    <a:pt x="7321" y="3017"/>
                    <a:pt x="7318" y="3021"/>
                    <a:pt x="7313" y="3021"/>
                  </a:cubicBezTo>
                  <a:cubicBezTo>
                    <a:pt x="7309" y="3021"/>
                    <a:pt x="7305" y="3017"/>
                    <a:pt x="7305" y="3013"/>
                  </a:cubicBezTo>
                  <a:close/>
                  <a:moveTo>
                    <a:pt x="7305" y="2981"/>
                  </a:moveTo>
                  <a:lnTo>
                    <a:pt x="7305" y="2981"/>
                  </a:lnTo>
                  <a:cubicBezTo>
                    <a:pt x="7305" y="2976"/>
                    <a:pt x="7309" y="2973"/>
                    <a:pt x="7313" y="2973"/>
                  </a:cubicBezTo>
                  <a:cubicBezTo>
                    <a:pt x="7318" y="2973"/>
                    <a:pt x="7321" y="2976"/>
                    <a:pt x="7321" y="2981"/>
                  </a:cubicBezTo>
                  <a:lnTo>
                    <a:pt x="7321" y="2981"/>
                  </a:lnTo>
                  <a:cubicBezTo>
                    <a:pt x="7321" y="2985"/>
                    <a:pt x="7318" y="2989"/>
                    <a:pt x="7313" y="2989"/>
                  </a:cubicBezTo>
                  <a:cubicBezTo>
                    <a:pt x="7309" y="2989"/>
                    <a:pt x="7305" y="2985"/>
                    <a:pt x="7305" y="2981"/>
                  </a:cubicBezTo>
                  <a:close/>
                  <a:moveTo>
                    <a:pt x="7305" y="2949"/>
                  </a:moveTo>
                  <a:lnTo>
                    <a:pt x="7305" y="2949"/>
                  </a:lnTo>
                  <a:cubicBezTo>
                    <a:pt x="7305" y="2944"/>
                    <a:pt x="7309" y="2941"/>
                    <a:pt x="7313" y="2941"/>
                  </a:cubicBezTo>
                  <a:cubicBezTo>
                    <a:pt x="7318" y="2941"/>
                    <a:pt x="7321" y="2944"/>
                    <a:pt x="7321" y="2949"/>
                  </a:cubicBezTo>
                  <a:lnTo>
                    <a:pt x="7321" y="2949"/>
                  </a:lnTo>
                  <a:cubicBezTo>
                    <a:pt x="7321" y="2953"/>
                    <a:pt x="7318" y="2957"/>
                    <a:pt x="7313" y="2957"/>
                  </a:cubicBezTo>
                  <a:cubicBezTo>
                    <a:pt x="7309" y="2957"/>
                    <a:pt x="7305" y="2953"/>
                    <a:pt x="7305" y="2949"/>
                  </a:cubicBezTo>
                  <a:close/>
                  <a:moveTo>
                    <a:pt x="7305" y="2917"/>
                  </a:moveTo>
                  <a:lnTo>
                    <a:pt x="7305" y="2917"/>
                  </a:lnTo>
                  <a:cubicBezTo>
                    <a:pt x="7305" y="2912"/>
                    <a:pt x="7309" y="2909"/>
                    <a:pt x="7313" y="2909"/>
                  </a:cubicBezTo>
                  <a:cubicBezTo>
                    <a:pt x="7318" y="2909"/>
                    <a:pt x="7321" y="2912"/>
                    <a:pt x="7321" y="2917"/>
                  </a:cubicBezTo>
                  <a:lnTo>
                    <a:pt x="7321" y="2917"/>
                  </a:lnTo>
                  <a:cubicBezTo>
                    <a:pt x="7321" y="2921"/>
                    <a:pt x="7318" y="2925"/>
                    <a:pt x="7313" y="2925"/>
                  </a:cubicBezTo>
                  <a:cubicBezTo>
                    <a:pt x="7309" y="2925"/>
                    <a:pt x="7305" y="2921"/>
                    <a:pt x="7305" y="2917"/>
                  </a:cubicBezTo>
                  <a:close/>
                  <a:moveTo>
                    <a:pt x="7305" y="2885"/>
                  </a:moveTo>
                  <a:lnTo>
                    <a:pt x="7305" y="2885"/>
                  </a:lnTo>
                  <a:cubicBezTo>
                    <a:pt x="7305" y="2880"/>
                    <a:pt x="7309" y="2877"/>
                    <a:pt x="7313" y="2877"/>
                  </a:cubicBezTo>
                  <a:cubicBezTo>
                    <a:pt x="7318" y="2877"/>
                    <a:pt x="7321" y="2880"/>
                    <a:pt x="7321" y="2885"/>
                  </a:cubicBezTo>
                  <a:lnTo>
                    <a:pt x="7321" y="2885"/>
                  </a:lnTo>
                  <a:cubicBezTo>
                    <a:pt x="7321" y="2889"/>
                    <a:pt x="7318" y="2893"/>
                    <a:pt x="7313" y="2893"/>
                  </a:cubicBezTo>
                  <a:cubicBezTo>
                    <a:pt x="7309" y="2893"/>
                    <a:pt x="7305" y="2889"/>
                    <a:pt x="7305" y="2885"/>
                  </a:cubicBezTo>
                  <a:close/>
                  <a:moveTo>
                    <a:pt x="7305" y="2853"/>
                  </a:moveTo>
                  <a:lnTo>
                    <a:pt x="7305" y="2853"/>
                  </a:lnTo>
                  <a:cubicBezTo>
                    <a:pt x="7305" y="2848"/>
                    <a:pt x="7309" y="2845"/>
                    <a:pt x="7313" y="2845"/>
                  </a:cubicBezTo>
                  <a:cubicBezTo>
                    <a:pt x="7318" y="2845"/>
                    <a:pt x="7321" y="2848"/>
                    <a:pt x="7321" y="2853"/>
                  </a:cubicBezTo>
                  <a:lnTo>
                    <a:pt x="7321" y="2853"/>
                  </a:lnTo>
                  <a:cubicBezTo>
                    <a:pt x="7321" y="2857"/>
                    <a:pt x="7318" y="2861"/>
                    <a:pt x="7313" y="2861"/>
                  </a:cubicBezTo>
                  <a:cubicBezTo>
                    <a:pt x="7309" y="2861"/>
                    <a:pt x="7305" y="2857"/>
                    <a:pt x="7305" y="2853"/>
                  </a:cubicBezTo>
                  <a:close/>
                  <a:moveTo>
                    <a:pt x="7305" y="2821"/>
                  </a:moveTo>
                  <a:lnTo>
                    <a:pt x="7305" y="2821"/>
                  </a:lnTo>
                  <a:cubicBezTo>
                    <a:pt x="7305" y="2816"/>
                    <a:pt x="7309" y="2813"/>
                    <a:pt x="7313" y="2813"/>
                  </a:cubicBezTo>
                  <a:cubicBezTo>
                    <a:pt x="7318" y="2813"/>
                    <a:pt x="7321" y="2816"/>
                    <a:pt x="7321" y="2821"/>
                  </a:cubicBezTo>
                  <a:lnTo>
                    <a:pt x="7321" y="2821"/>
                  </a:lnTo>
                  <a:cubicBezTo>
                    <a:pt x="7321" y="2825"/>
                    <a:pt x="7318" y="2829"/>
                    <a:pt x="7313" y="2829"/>
                  </a:cubicBezTo>
                  <a:cubicBezTo>
                    <a:pt x="7309" y="2829"/>
                    <a:pt x="7305" y="2825"/>
                    <a:pt x="7305" y="2821"/>
                  </a:cubicBezTo>
                  <a:close/>
                  <a:moveTo>
                    <a:pt x="7305" y="2789"/>
                  </a:moveTo>
                  <a:lnTo>
                    <a:pt x="7305" y="2789"/>
                  </a:lnTo>
                  <a:cubicBezTo>
                    <a:pt x="7305" y="2784"/>
                    <a:pt x="7309" y="2781"/>
                    <a:pt x="7313" y="2781"/>
                  </a:cubicBezTo>
                  <a:cubicBezTo>
                    <a:pt x="7318" y="2781"/>
                    <a:pt x="7321" y="2784"/>
                    <a:pt x="7321" y="2789"/>
                  </a:cubicBezTo>
                  <a:lnTo>
                    <a:pt x="7321" y="2789"/>
                  </a:lnTo>
                  <a:cubicBezTo>
                    <a:pt x="7321" y="2793"/>
                    <a:pt x="7318" y="2797"/>
                    <a:pt x="7313" y="2797"/>
                  </a:cubicBezTo>
                  <a:cubicBezTo>
                    <a:pt x="7309" y="2797"/>
                    <a:pt x="7305" y="2793"/>
                    <a:pt x="7305" y="2789"/>
                  </a:cubicBezTo>
                  <a:close/>
                  <a:moveTo>
                    <a:pt x="7305" y="2757"/>
                  </a:moveTo>
                  <a:lnTo>
                    <a:pt x="7305" y="2757"/>
                  </a:lnTo>
                  <a:cubicBezTo>
                    <a:pt x="7305" y="2752"/>
                    <a:pt x="7309" y="2749"/>
                    <a:pt x="7313" y="2749"/>
                  </a:cubicBezTo>
                  <a:cubicBezTo>
                    <a:pt x="7318" y="2749"/>
                    <a:pt x="7321" y="2752"/>
                    <a:pt x="7321" y="2757"/>
                  </a:cubicBezTo>
                  <a:lnTo>
                    <a:pt x="7321" y="2757"/>
                  </a:lnTo>
                  <a:cubicBezTo>
                    <a:pt x="7321" y="2761"/>
                    <a:pt x="7318" y="2765"/>
                    <a:pt x="7313" y="2765"/>
                  </a:cubicBezTo>
                  <a:cubicBezTo>
                    <a:pt x="7309" y="2765"/>
                    <a:pt x="7305" y="2761"/>
                    <a:pt x="7305" y="2757"/>
                  </a:cubicBezTo>
                  <a:close/>
                  <a:moveTo>
                    <a:pt x="7305" y="2725"/>
                  </a:moveTo>
                  <a:lnTo>
                    <a:pt x="7305" y="2725"/>
                  </a:lnTo>
                  <a:cubicBezTo>
                    <a:pt x="7305" y="2720"/>
                    <a:pt x="7309" y="2717"/>
                    <a:pt x="7313" y="2717"/>
                  </a:cubicBezTo>
                  <a:cubicBezTo>
                    <a:pt x="7318" y="2717"/>
                    <a:pt x="7321" y="2720"/>
                    <a:pt x="7321" y="2725"/>
                  </a:cubicBezTo>
                  <a:lnTo>
                    <a:pt x="7321" y="2725"/>
                  </a:lnTo>
                  <a:cubicBezTo>
                    <a:pt x="7321" y="2729"/>
                    <a:pt x="7318" y="2733"/>
                    <a:pt x="7313" y="2733"/>
                  </a:cubicBezTo>
                  <a:cubicBezTo>
                    <a:pt x="7309" y="2733"/>
                    <a:pt x="7305" y="2729"/>
                    <a:pt x="7305" y="2725"/>
                  </a:cubicBezTo>
                  <a:close/>
                  <a:moveTo>
                    <a:pt x="7305" y="2693"/>
                  </a:moveTo>
                  <a:lnTo>
                    <a:pt x="7305" y="2693"/>
                  </a:lnTo>
                  <a:cubicBezTo>
                    <a:pt x="7305" y="2688"/>
                    <a:pt x="7309" y="2685"/>
                    <a:pt x="7313" y="2685"/>
                  </a:cubicBezTo>
                  <a:cubicBezTo>
                    <a:pt x="7318" y="2685"/>
                    <a:pt x="7321" y="2688"/>
                    <a:pt x="7321" y="2693"/>
                  </a:cubicBezTo>
                  <a:lnTo>
                    <a:pt x="7321" y="2693"/>
                  </a:lnTo>
                  <a:cubicBezTo>
                    <a:pt x="7321" y="2697"/>
                    <a:pt x="7318" y="2701"/>
                    <a:pt x="7313" y="2701"/>
                  </a:cubicBezTo>
                  <a:cubicBezTo>
                    <a:pt x="7309" y="2701"/>
                    <a:pt x="7305" y="2697"/>
                    <a:pt x="7305" y="2693"/>
                  </a:cubicBezTo>
                  <a:close/>
                  <a:moveTo>
                    <a:pt x="7305" y="2661"/>
                  </a:moveTo>
                  <a:lnTo>
                    <a:pt x="7305" y="2660"/>
                  </a:lnTo>
                  <a:cubicBezTo>
                    <a:pt x="7305" y="2656"/>
                    <a:pt x="7309" y="2652"/>
                    <a:pt x="7313" y="2652"/>
                  </a:cubicBezTo>
                  <a:cubicBezTo>
                    <a:pt x="7318" y="2652"/>
                    <a:pt x="7321" y="2656"/>
                    <a:pt x="7321" y="2660"/>
                  </a:cubicBezTo>
                  <a:lnTo>
                    <a:pt x="7321" y="2661"/>
                  </a:lnTo>
                  <a:cubicBezTo>
                    <a:pt x="7321" y="2665"/>
                    <a:pt x="7318" y="2669"/>
                    <a:pt x="7313" y="2669"/>
                  </a:cubicBezTo>
                  <a:cubicBezTo>
                    <a:pt x="7309" y="2669"/>
                    <a:pt x="7305" y="2665"/>
                    <a:pt x="7305" y="2661"/>
                  </a:cubicBezTo>
                  <a:close/>
                  <a:moveTo>
                    <a:pt x="7305" y="2628"/>
                  </a:moveTo>
                  <a:lnTo>
                    <a:pt x="7305" y="2628"/>
                  </a:lnTo>
                  <a:cubicBezTo>
                    <a:pt x="7305" y="2624"/>
                    <a:pt x="7309" y="2620"/>
                    <a:pt x="7313" y="2620"/>
                  </a:cubicBezTo>
                  <a:cubicBezTo>
                    <a:pt x="7318" y="2620"/>
                    <a:pt x="7321" y="2624"/>
                    <a:pt x="7321" y="2628"/>
                  </a:cubicBezTo>
                  <a:lnTo>
                    <a:pt x="7321" y="2628"/>
                  </a:lnTo>
                  <a:cubicBezTo>
                    <a:pt x="7321" y="2633"/>
                    <a:pt x="7318" y="2636"/>
                    <a:pt x="7313" y="2636"/>
                  </a:cubicBezTo>
                  <a:cubicBezTo>
                    <a:pt x="7309" y="2636"/>
                    <a:pt x="7305" y="2633"/>
                    <a:pt x="7305" y="2628"/>
                  </a:cubicBezTo>
                  <a:close/>
                  <a:moveTo>
                    <a:pt x="7305" y="2596"/>
                  </a:moveTo>
                  <a:lnTo>
                    <a:pt x="7305" y="2596"/>
                  </a:lnTo>
                  <a:cubicBezTo>
                    <a:pt x="7305" y="2592"/>
                    <a:pt x="7309" y="2588"/>
                    <a:pt x="7313" y="2588"/>
                  </a:cubicBezTo>
                  <a:cubicBezTo>
                    <a:pt x="7318" y="2588"/>
                    <a:pt x="7321" y="2592"/>
                    <a:pt x="7321" y="2596"/>
                  </a:cubicBezTo>
                  <a:lnTo>
                    <a:pt x="7321" y="2596"/>
                  </a:lnTo>
                  <a:cubicBezTo>
                    <a:pt x="7321" y="2601"/>
                    <a:pt x="7318" y="2604"/>
                    <a:pt x="7313" y="2604"/>
                  </a:cubicBezTo>
                  <a:cubicBezTo>
                    <a:pt x="7309" y="2604"/>
                    <a:pt x="7305" y="2601"/>
                    <a:pt x="7305" y="2596"/>
                  </a:cubicBezTo>
                  <a:close/>
                  <a:moveTo>
                    <a:pt x="7305" y="2564"/>
                  </a:moveTo>
                  <a:lnTo>
                    <a:pt x="7305" y="2564"/>
                  </a:lnTo>
                  <a:cubicBezTo>
                    <a:pt x="7305" y="2560"/>
                    <a:pt x="7309" y="2556"/>
                    <a:pt x="7313" y="2556"/>
                  </a:cubicBezTo>
                  <a:cubicBezTo>
                    <a:pt x="7318" y="2556"/>
                    <a:pt x="7321" y="2560"/>
                    <a:pt x="7321" y="2564"/>
                  </a:cubicBezTo>
                  <a:lnTo>
                    <a:pt x="7321" y="2564"/>
                  </a:lnTo>
                  <a:cubicBezTo>
                    <a:pt x="7321" y="2569"/>
                    <a:pt x="7318" y="2572"/>
                    <a:pt x="7313" y="2572"/>
                  </a:cubicBezTo>
                  <a:cubicBezTo>
                    <a:pt x="7309" y="2572"/>
                    <a:pt x="7305" y="2569"/>
                    <a:pt x="7305" y="2564"/>
                  </a:cubicBezTo>
                  <a:close/>
                  <a:moveTo>
                    <a:pt x="7305" y="2532"/>
                  </a:moveTo>
                  <a:lnTo>
                    <a:pt x="7305" y="2532"/>
                  </a:lnTo>
                  <a:cubicBezTo>
                    <a:pt x="7305" y="2528"/>
                    <a:pt x="7309" y="2524"/>
                    <a:pt x="7313" y="2524"/>
                  </a:cubicBezTo>
                  <a:cubicBezTo>
                    <a:pt x="7318" y="2524"/>
                    <a:pt x="7321" y="2528"/>
                    <a:pt x="7321" y="2532"/>
                  </a:cubicBezTo>
                  <a:lnTo>
                    <a:pt x="7321" y="2532"/>
                  </a:lnTo>
                  <a:cubicBezTo>
                    <a:pt x="7321" y="2537"/>
                    <a:pt x="7318" y="2540"/>
                    <a:pt x="7313" y="2540"/>
                  </a:cubicBezTo>
                  <a:cubicBezTo>
                    <a:pt x="7309" y="2540"/>
                    <a:pt x="7305" y="2537"/>
                    <a:pt x="7305" y="2532"/>
                  </a:cubicBezTo>
                  <a:close/>
                  <a:moveTo>
                    <a:pt x="7305" y="2500"/>
                  </a:moveTo>
                  <a:lnTo>
                    <a:pt x="7305" y="2500"/>
                  </a:lnTo>
                  <a:cubicBezTo>
                    <a:pt x="7305" y="2496"/>
                    <a:pt x="7309" y="2492"/>
                    <a:pt x="7313" y="2492"/>
                  </a:cubicBezTo>
                  <a:cubicBezTo>
                    <a:pt x="7318" y="2492"/>
                    <a:pt x="7321" y="2496"/>
                    <a:pt x="7321" y="2500"/>
                  </a:cubicBezTo>
                  <a:lnTo>
                    <a:pt x="7321" y="2500"/>
                  </a:lnTo>
                  <a:cubicBezTo>
                    <a:pt x="7321" y="2505"/>
                    <a:pt x="7318" y="2508"/>
                    <a:pt x="7313" y="2508"/>
                  </a:cubicBezTo>
                  <a:cubicBezTo>
                    <a:pt x="7309" y="2508"/>
                    <a:pt x="7305" y="2505"/>
                    <a:pt x="7305" y="2500"/>
                  </a:cubicBezTo>
                  <a:close/>
                  <a:moveTo>
                    <a:pt x="7305" y="2468"/>
                  </a:moveTo>
                  <a:lnTo>
                    <a:pt x="7305" y="2468"/>
                  </a:lnTo>
                  <a:cubicBezTo>
                    <a:pt x="7305" y="2464"/>
                    <a:pt x="7309" y="2460"/>
                    <a:pt x="7313" y="2460"/>
                  </a:cubicBezTo>
                  <a:cubicBezTo>
                    <a:pt x="7318" y="2460"/>
                    <a:pt x="7321" y="2464"/>
                    <a:pt x="7321" y="2468"/>
                  </a:cubicBezTo>
                  <a:lnTo>
                    <a:pt x="7321" y="2468"/>
                  </a:lnTo>
                  <a:cubicBezTo>
                    <a:pt x="7321" y="2473"/>
                    <a:pt x="7318" y="2476"/>
                    <a:pt x="7313" y="2476"/>
                  </a:cubicBezTo>
                  <a:cubicBezTo>
                    <a:pt x="7309" y="2476"/>
                    <a:pt x="7305" y="2473"/>
                    <a:pt x="7305" y="2468"/>
                  </a:cubicBezTo>
                  <a:close/>
                  <a:moveTo>
                    <a:pt x="7305" y="2436"/>
                  </a:moveTo>
                  <a:lnTo>
                    <a:pt x="7305" y="2436"/>
                  </a:lnTo>
                  <a:cubicBezTo>
                    <a:pt x="7305" y="2432"/>
                    <a:pt x="7309" y="2428"/>
                    <a:pt x="7313" y="2428"/>
                  </a:cubicBezTo>
                  <a:cubicBezTo>
                    <a:pt x="7318" y="2428"/>
                    <a:pt x="7321" y="2432"/>
                    <a:pt x="7321" y="2436"/>
                  </a:cubicBezTo>
                  <a:lnTo>
                    <a:pt x="7321" y="2436"/>
                  </a:lnTo>
                  <a:cubicBezTo>
                    <a:pt x="7321" y="2441"/>
                    <a:pt x="7318" y="2444"/>
                    <a:pt x="7313" y="2444"/>
                  </a:cubicBezTo>
                  <a:cubicBezTo>
                    <a:pt x="7309" y="2444"/>
                    <a:pt x="7305" y="2441"/>
                    <a:pt x="7305" y="2436"/>
                  </a:cubicBezTo>
                  <a:close/>
                  <a:moveTo>
                    <a:pt x="7305" y="2404"/>
                  </a:moveTo>
                  <a:lnTo>
                    <a:pt x="7305" y="2404"/>
                  </a:lnTo>
                  <a:cubicBezTo>
                    <a:pt x="7305" y="2400"/>
                    <a:pt x="7309" y="2396"/>
                    <a:pt x="7313" y="2396"/>
                  </a:cubicBezTo>
                  <a:cubicBezTo>
                    <a:pt x="7318" y="2396"/>
                    <a:pt x="7321" y="2400"/>
                    <a:pt x="7321" y="2404"/>
                  </a:cubicBezTo>
                  <a:lnTo>
                    <a:pt x="7321" y="2404"/>
                  </a:lnTo>
                  <a:cubicBezTo>
                    <a:pt x="7321" y="2409"/>
                    <a:pt x="7318" y="2412"/>
                    <a:pt x="7313" y="2412"/>
                  </a:cubicBezTo>
                  <a:cubicBezTo>
                    <a:pt x="7309" y="2412"/>
                    <a:pt x="7305" y="2409"/>
                    <a:pt x="7305" y="2404"/>
                  </a:cubicBezTo>
                  <a:close/>
                  <a:moveTo>
                    <a:pt x="7305" y="2372"/>
                  </a:moveTo>
                  <a:lnTo>
                    <a:pt x="7305" y="2372"/>
                  </a:lnTo>
                  <a:cubicBezTo>
                    <a:pt x="7305" y="2368"/>
                    <a:pt x="7309" y="2364"/>
                    <a:pt x="7313" y="2364"/>
                  </a:cubicBezTo>
                  <a:cubicBezTo>
                    <a:pt x="7318" y="2364"/>
                    <a:pt x="7321" y="2368"/>
                    <a:pt x="7321" y="2372"/>
                  </a:cubicBezTo>
                  <a:lnTo>
                    <a:pt x="7321" y="2372"/>
                  </a:lnTo>
                  <a:cubicBezTo>
                    <a:pt x="7321" y="2377"/>
                    <a:pt x="7318" y="2380"/>
                    <a:pt x="7313" y="2380"/>
                  </a:cubicBezTo>
                  <a:cubicBezTo>
                    <a:pt x="7309" y="2380"/>
                    <a:pt x="7305" y="2377"/>
                    <a:pt x="7305" y="2372"/>
                  </a:cubicBezTo>
                  <a:close/>
                  <a:moveTo>
                    <a:pt x="7305" y="2340"/>
                  </a:moveTo>
                  <a:lnTo>
                    <a:pt x="7305" y="2340"/>
                  </a:lnTo>
                  <a:cubicBezTo>
                    <a:pt x="7305" y="2336"/>
                    <a:pt x="7309" y="2332"/>
                    <a:pt x="7313" y="2332"/>
                  </a:cubicBezTo>
                  <a:cubicBezTo>
                    <a:pt x="7318" y="2332"/>
                    <a:pt x="7321" y="2336"/>
                    <a:pt x="7321" y="2340"/>
                  </a:cubicBezTo>
                  <a:lnTo>
                    <a:pt x="7321" y="2340"/>
                  </a:lnTo>
                  <a:cubicBezTo>
                    <a:pt x="7321" y="2345"/>
                    <a:pt x="7318" y="2348"/>
                    <a:pt x="7313" y="2348"/>
                  </a:cubicBezTo>
                  <a:cubicBezTo>
                    <a:pt x="7309" y="2348"/>
                    <a:pt x="7305" y="2345"/>
                    <a:pt x="7305" y="2340"/>
                  </a:cubicBezTo>
                  <a:close/>
                  <a:moveTo>
                    <a:pt x="7305" y="2308"/>
                  </a:moveTo>
                  <a:lnTo>
                    <a:pt x="7305" y="2308"/>
                  </a:lnTo>
                  <a:cubicBezTo>
                    <a:pt x="7305" y="2304"/>
                    <a:pt x="7309" y="2300"/>
                    <a:pt x="7313" y="2300"/>
                  </a:cubicBezTo>
                  <a:cubicBezTo>
                    <a:pt x="7318" y="2300"/>
                    <a:pt x="7321" y="2304"/>
                    <a:pt x="7321" y="2308"/>
                  </a:cubicBezTo>
                  <a:lnTo>
                    <a:pt x="7321" y="2308"/>
                  </a:lnTo>
                  <a:cubicBezTo>
                    <a:pt x="7321" y="2313"/>
                    <a:pt x="7318" y="2316"/>
                    <a:pt x="7313" y="2316"/>
                  </a:cubicBezTo>
                  <a:cubicBezTo>
                    <a:pt x="7309" y="2316"/>
                    <a:pt x="7305" y="2313"/>
                    <a:pt x="7305" y="2308"/>
                  </a:cubicBezTo>
                  <a:close/>
                  <a:moveTo>
                    <a:pt x="7305" y="2276"/>
                  </a:moveTo>
                  <a:lnTo>
                    <a:pt x="7305" y="2276"/>
                  </a:lnTo>
                  <a:cubicBezTo>
                    <a:pt x="7305" y="2272"/>
                    <a:pt x="7309" y="2268"/>
                    <a:pt x="7313" y="2268"/>
                  </a:cubicBezTo>
                  <a:cubicBezTo>
                    <a:pt x="7318" y="2268"/>
                    <a:pt x="7321" y="2272"/>
                    <a:pt x="7321" y="2276"/>
                  </a:cubicBezTo>
                  <a:lnTo>
                    <a:pt x="7321" y="2276"/>
                  </a:lnTo>
                  <a:cubicBezTo>
                    <a:pt x="7321" y="2281"/>
                    <a:pt x="7318" y="2284"/>
                    <a:pt x="7313" y="2284"/>
                  </a:cubicBezTo>
                  <a:cubicBezTo>
                    <a:pt x="7309" y="2284"/>
                    <a:pt x="7305" y="2281"/>
                    <a:pt x="7305" y="2276"/>
                  </a:cubicBezTo>
                  <a:close/>
                  <a:moveTo>
                    <a:pt x="7305" y="2244"/>
                  </a:moveTo>
                  <a:lnTo>
                    <a:pt x="7305" y="2244"/>
                  </a:lnTo>
                  <a:cubicBezTo>
                    <a:pt x="7305" y="2240"/>
                    <a:pt x="7309" y="2236"/>
                    <a:pt x="7313" y="2236"/>
                  </a:cubicBezTo>
                  <a:cubicBezTo>
                    <a:pt x="7318" y="2236"/>
                    <a:pt x="7321" y="2240"/>
                    <a:pt x="7321" y="2244"/>
                  </a:cubicBezTo>
                  <a:lnTo>
                    <a:pt x="7321" y="2244"/>
                  </a:lnTo>
                  <a:cubicBezTo>
                    <a:pt x="7321" y="2249"/>
                    <a:pt x="7318" y="2252"/>
                    <a:pt x="7313" y="2252"/>
                  </a:cubicBezTo>
                  <a:cubicBezTo>
                    <a:pt x="7309" y="2252"/>
                    <a:pt x="7305" y="2249"/>
                    <a:pt x="7305" y="2244"/>
                  </a:cubicBezTo>
                  <a:close/>
                  <a:moveTo>
                    <a:pt x="7305" y="2212"/>
                  </a:moveTo>
                  <a:lnTo>
                    <a:pt x="7305" y="2212"/>
                  </a:lnTo>
                  <a:cubicBezTo>
                    <a:pt x="7305" y="2208"/>
                    <a:pt x="7309" y="2204"/>
                    <a:pt x="7313" y="2204"/>
                  </a:cubicBezTo>
                  <a:cubicBezTo>
                    <a:pt x="7318" y="2204"/>
                    <a:pt x="7321" y="2208"/>
                    <a:pt x="7321" y="2212"/>
                  </a:cubicBezTo>
                  <a:lnTo>
                    <a:pt x="7321" y="2212"/>
                  </a:lnTo>
                  <a:cubicBezTo>
                    <a:pt x="7321" y="2217"/>
                    <a:pt x="7318" y="2220"/>
                    <a:pt x="7313" y="2220"/>
                  </a:cubicBezTo>
                  <a:cubicBezTo>
                    <a:pt x="7309" y="2220"/>
                    <a:pt x="7305" y="2217"/>
                    <a:pt x="7305" y="2212"/>
                  </a:cubicBezTo>
                  <a:close/>
                  <a:moveTo>
                    <a:pt x="7305" y="2180"/>
                  </a:moveTo>
                  <a:lnTo>
                    <a:pt x="7305" y="2180"/>
                  </a:lnTo>
                  <a:cubicBezTo>
                    <a:pt x="7305" y="2176"/>
                    <a:pt x="7309" y="2172"/>
                    <a:pt x="7313" y="2172"/>
                  </a:cubicBezTo>
                  <a:cubicBezTo>
                    <a:pt x="7318" y="2172"/>
                    <a:pt x="7321" y="2176"/>
                    <a:pt x="7321" y="2180"/>
                  </a:cubicBezTo>
                  <a:lnTo>
                    <a:pt x="7321" y="2180"/>
                  </a:lnTo>
                  <a:cubicBezTo>
                    <a:pt x="7321" y="2185"/>
                    <a:pt x="7318" y="2188"/>
                    <a:pt x="7313" y="2188"/>
                  </a:cubicBezTo>
                  <a:cubicBezTo>
                    <a:pt x="7309" y="2188"/>
                    <a:pt x="7305" y="2185"/>
                    <a:pt x="7305" y="2180"/>
                  </a:cubicBezTo>
                  <a:close/>
                  <a:moveTo>
                    <a:pt x="7305" y="2148"/>
                  </a:moveTo>
                  <a:lnTo>
                    <a:pt x="7305" y="2148"/>
                  </a:lnTo>
                  <a:cubicBezTo>
                    <a:pt x="7305" y="2144"/>
                    <a:pt x="7309" y="2140"/>
                    <a:pt x="7313" y="2140"/>
                  </a:cubicBezTo>
                  <a:cubicBezTo>
                    <a:pt x="7318" y="2140"/>
                    <a:pt x="7321" y="2144"/>
                    <a:pt x="7321" y="2148"/>
                  </a:cubicBezTo>
                  <a:lnTo>
                    <a:pt x="7321" y="2148"/>
                  </a:lnTo>
                  <a:cubicBezTo>
                    <a:pt x="7321" y="2153"/>
                    <a:pt x="7318" y="2156"/>
                    <a:pt x="7313" y="2156"/>
                  </a:cubicBezTo>
                  <a:cubicBezTo>
                    <a:pt x="7309" y="2156"/>
                    <a:pt x="7305" y="2153"/>
                    <a:pt x="7305" y="2148"/>
                  </a:cubicBezTo>
                  <a:close/>
                  <a:moveTo>
                    <a:pt x="7305" y="2116"/>
                  </a:moveTo>
                  <a:lnTo>
                    <a:pt x="7305" y="2116"/>
                  </a:lnTo>
                  <a:cubicBezTo>
                    <a:pt x="7305" y="2112"/>
                    <a:pt x="7309" y="2108"/>
                    <a:pt x="7313" y="2108"/>
                  </a:cubicBezTo>
                  <a:cubicBezTo>
                    <a:pt x="7318" y="2108"/>
                    <a:pt x="7321" y="2112"/>
                    <a:pt x="7321" y="2116"/>
                  </a:cubicBezTo>
                  <a:lnTo>
                    <a:pt x="7321" y="2116"/>
                  </a:lnTo>
                  <a:cubicBezTo>
                    <a:pt x="7321" y="2121"/>
                    <a:pt x="7318" y="2124"/>
                    <a:pt x="7313" y="2124"/>
                  </a:cubicBezTo>
                  <a:cubicBezTo>
                    <a:pt x="7309" y="2124"/>
                    <a:pt x="7305" y="2121"/>
                    <a:pt x="7305" y="2116"/>
                  </a:cubicBezTo>
                  <a:close/>
                  <a:moveTo>
                    <a:pt x="7305" y="2084"/>
                  </a:moveTo>
                  <a:lnTo>
                    <a:pt x="7305" y="2084"/>
                  </a:lnTo>
                  <a:cubicBezTo>
                    <a:pt x="7305" y="2080"/>
                    <a:pt x="7309" y="2076"/>
                    <a:pt x="7313" y="2076"/>
                  </a:cubicBezTo>
                  <a:cubicBezTo>
                    <a:pt x="7318" y="2076"/>
                    <a:pt x="7321" y="2080"/>
                    <a:pt x="7321" y="2084"/>
                  </a:cubicBezTo>
                  <a:lnTo>
                    <a:pt x="7321" y="2084"/>
                  </a:lnTo>
                  <a:cubicBezTo>
                    <a:pt x="7321" y="2089"/>
                    <a:pt x="7318" y="2092"/>
                    <a:pt x="7313" y="2092"/>
                  </a:cubicBezTo>
                  <a:cubicBezTo>
                    <a:pt x="7309" y="2092"/>
                    <a:pt x="7305" y="2089"/>
                    <a:pt x="7305" y="2084"/>
                  </a:cubicBezTo>
                  <a:close/>
                  <a:moveTo>
                    <a:pt x="7305" y="2052"/>
                  </a:moveTo>
                  <a:lnTo>
                    <a:pt x="7305" y="2052"/>
                  </a:lnTo>
                  <a:cubicBezTo>
                    <a:pt x="7305" y="2048"/>
                    <a:pt x="7309" y="2044"/>
                    <a:pt x="7313" y="2044"/>
                  </a:cubicBezTo>
                  <a:cubicBezTo>
                    <a:pt x="7318" y="2044"/>
                    <a:pt x="7321" y="2048"/>
                    <a:pt x="7321" y="2052"/>
                  </a:cubicBezTo>
                  <a:lnTo>
                    <a:pt x="7321" y="2052"/>
                  </a:lnTo>
                  <a:cubicBezTo>
                    <a:pt x="7321" y="2057"/>
                    <a:pt x="7318" y="2060"/>
                    <a:pt x="7313" y="2060"/>
                  </a:cubicBezTo>
                  <a:cubicBezTo>
                    <a:pt x="7309" y="2060"/>
                    <a:pt x="7305" y="2057"/>
                    <a:pt x="7305" y="2052"/>
                  </a:cubicBezTo>
                  <a:close/>
                  <a:moveTo>
                    <a:pt x="7305" y="2020"/>
                  </a:moveTo>
                  <a:lnTo>
                    <a:pt x="7305" y="2020"/>
                  </a:lnTo>
                  <a:cubicBezTo>
                    <a:pt x="7305" y="2016"/>
                    <a:pt x="7309" y="2012"/>
                    <a:pt x="7313" y="2012"/>
                  </a:cubicBezTo>
                  <a:cubicBezTo>
                    <a:pt x="7318" y="2012"/>
                    <a:pt x="7321" y="2016"/>
                    <a:pt x="7321" y="2020"/>
                  </a:cubicBezTo>
                  <a:lnTo>
                    <a:pt x="7321" y="2020"/>
                  </a:lnTo>
                  <a:cubicBezTo>
                    <a:pt x="7321" y="2025"/>
                    <a:pt x="7318" y="2028"/>
                    <a:pt x="7313" y="2028"/>
                  </a:cubicBezTo>
                  <a:cubicBezTo>
                    <a:pt x="7309" y="2028"/>
                    <a:pt x="7305" y="2025"/>
                    <a:pt x="7305" y="2020"/>
                  </a:cubicBezTo>
                  <a:close/>
                  <a:moveTo>
                    <a:pt x="7305" y="1988"/>
                  </a:moveTo>
                  <a:lnTo>
                    <a:pt x="7305" y="1988"/>
                  </a:lnTo>
                  <a:cubicBezTo>
                    <a:pt x="7305" y="1984"/>
                    <a:pt x="7309" y="1980"/>
                    <a:pt x="7313" y="1980"/>
                  </a:cubicBezTo>
                  <a:cubicBezTo>
                    <a:pt x="7318" y="1980"/>
                    <a:pt x="7321" y="1984"/>
                    <a:pt x="7321" y="1988"/>
                  </a:cubicBezTo>
                  <a:lnTo>
                    <a:pt x="7321" y="1988"/>
                  </a:lnTo>
                  <a:cubicBezTo>
                    <a:pt x="7321" y="1993"/>
                    <a:pt x="7318" y="1996"/>
                    <a:pt x="7313" y="1996"/>
                  </a:cubicBezTo>
                  <a:cubicBezTo>
                    <a:pt x="7309" y="1996"/>
                    <a:pt x="7305" y="1993"/>
                    <a:pt x="7305" y="1988"/>
                  </a:cubicBezTo>
                  <a:close/>
                  <a:moveTo>
                    <a:pt x="7305" y="1956"/>
                  </a:moveTo>
                  <a:lnTo>
                    <a:pt x="7305" y="1956"/>
                  </a:lnTo>
                  <a:cubicBezTo>
                    <a:pt x="7305" y="1952"/>
                    <a:pt x="7309" y="1948"/>
                    <a:pt x="7313" y="1948"/>
                  </a:cubicBezTo>
                  <a:cubicBezTo>
                    <a:pt x="7318" y="1948"/>
                    <a:pt x="7321" y="1952"/>
                    <a:pt x="7321" y="1956"/>
                  </a:cubicBezTo>
                  <a:lnTo>
                    <a:pt x="7321" y="1956"/>
                  </a:lnTo>
                  <a:cubicBezTo>
                    <a:pt x="7321" y="1961"/>
                    <a:pt x="7318" y="1964"/>
                    <a:pt x="7313" y="1964"/>
                  </a:cubicBezTo>
                  <a:cubicBezTo>
                    <a:pt x="7309" y="1964"/>
                    <a:pt x="7305" y="1961"/>
                    <a:pt x="7305" y="1956"/>
                  </a:cubicBezTo>
                  <a:close/>
                  <a:moveTo>
                    <a:pt x="7305" y="1924"/>
                  </a:moveTo>
                  <a:lnTo>
                    <a:pt x="7305" y="1924"/>
                  </a:lnTo>
                  <a:cubicBezTo>
                    <a:pt x="7305" y="1920"/>
                    <a:pt x="7309" y="1916"/>
                    <a:pt x="7313" y="1916"/>
                  </a:cubicBezTo>
                  <a:cubicBezTo>
                    <a:pt x="7318" y="1916"/>
                    <a:pt x="7321" y="1920"/>
                    <a:pt x="7321" y="1924"/>
                  </a:cubicBezTo>
                  <a:lnTo>
                    <a:pt x="7321" y="1924"/>
                  </a:lnTo>
                  <a:cubicBezTo>
                    <a:pt x="7321" y="1929"/>
                    <a:pt x="7318" y="1932"/>
                    <a:pt x="7313" y="1932"/>
                  </a:cubicBezTo>
                  <a:cubicBezTo>
                    <a:pt x="7309" y="1932"/>
                    <a:pt x="7305" y="1929"/>
                    <a:pt x="7305" y="1924"/>
                  </a:cubicBezTo>
                  <a:close/>
                  <a:moveTo>
                    <a:pt x="7305" y="1892"/>
                  </a:moveTo>
                  <a:lnTo>
                    <a:pt x="7305" y="1892"/>
                  </a:lnTo>
                  <a:cubicBezTo>
                    <a:pt x="7305" y="1888"/>
                    <a:pt x="7309" y="1884"/>
                    <a:pt x="7313" y="1884"/>
                  </a:cubicBezTo>
                  <a:cubicBezTo>
                    <a:pt x="7318" y="1884"/>
                    <a:pt x="7321" y="1888"/>
                    <a:pt x="7321" y="1892"/>
                  </a:cubicBezTo>
                  <a:lnTo>
                    <a:pt x="7321" y="1892"/>
                  </a:lnTo>
                  <a:cubicBezTo>
                    <a:pt x="7321" y="1897"/>
                    <a:pt x="7318" y="1900"/>
                    <a:pt x="7313" y="1900"/>
                  </a:cubicBezTo>
                  <a:cubicBezTo>
                    <a:pt x="7309" y="1900"/>
                    <a:pt x="7305" y="1897"/>
                    <a:pt x="7305" y="1892"/>
                  </a:cubicBezTo>
                  <a:close/>
                  <a:moveTo>
                    <a:pt x="7305" y="1860"/>
                  </a:moveTo>
                  <a:lnTo>
                    <a:pt x="7305" y="1860"/>
                  </a:lnTo>
                  <a:cubicBezTo>
                    <a:pt x="7305" y="1856"/>
                    <a:pt x="7309" y="1852"/>
                    <a:pt x="7313" y="1852"/>
                  </a:cubicBezTo>
                  <a:cubicBezTo>
                    <a:pt x="7318" y="1852"/>
                    <a:pt x="7321" y="1856"/>
                    <a:pt x="7321" y="1860"/>
                  </a:cubicBezTo>
                  <a:lnTo>
                    <a:pt x="7321" y="1860"/>
                  </a:lnTo>
                  <a:cubicBezTo>
                    <a:pt x="7321" y="1865"/>
                    <a:pt x="7318" y="1868"/>
                    <a:pt x="7313" y="1868"/>
                  </a:cubicBezTo>
                  <a:cubicBezTo>
                    <a:pt x="7309" y="1868"/>
                    <a:pt x="7305" y="1865"/>
                    <a:pt x="7305" y="1860"/>
                  </a:cubicBezTo>
                  <a:close/>
                  <a:moveTo>
                    <a:pt x="7305" y="1828"/>
                  </a:moveTo>
                  <a:lnTo>
                    <a:pt x="7305" y="1828"/>
                  </a:lnTo>
                  <a:cubicBezTo>
                    <a:pt x="7305" y="1824"/>
                    <a:pt x="7309" y="1820"/>
                    <a:pt x="7313" y="1820"/>
                  </a:cubicBezTo>
                  <a:cubicBezTo>
                    <a:pt x="7318" y="1820"/>
                    <a:pt x="7321" y="1824"/>
                    <a:pt x="7321" y="1828"/>
                  </a:cubicBezTo>
                  <a:lnTo>
                    <a:pt x="7321" y="1828"/>
                  </a:lnTo>
                  <a:cubicBezTo>
                    <a:pt x="7321" y="1832"/>
                    <a:pt x="7318" y="1836"/>
                    <a:pt x="7313" y="1836"/>
                  </a:cubicBezTo>
                  <a:cubicBezTo>
                    <a:pt x="7309" y="1836"/>
                    <a:pt x="7305" y="1832"/>
                    <a:pt x="7305" y="1828"/>
                  </a:cubicBezTo>
                  <a:close/>
                  <a:moveTo>
                    <a:pt x="7305" y="1796"/>
                  </a:moveTo>
                  <a:lnTo>
                    <a:pt x="7305" y="1796"/>
                  </a:lnTo>
                  <a:cubicBezTo>
                    <a:pt x="7305" y="1792"/>
                    <a:pt x="7309" y="1788"/>
                    <a:pt x="7313" y="1788"/>
                  </a:cubicBezTo>
                  <a:cubicBezTo>
                    <a:pt x="7318" y="1788"/>
                    <a:pt x="7321" y="1792"/>
                    <a:pt x="7321" y="1796"/>
                  </a:cubicBezTo>
                  <a:lnTo>
                    <a:pt x="7321" y="1796"/>
                  </a:lnTo>
                  <a:cubicBezTo>
                    <a:pt x="7321" y="1800"/>
                    <a:pt x="7318" y="1804"/>
                    <a:pt x="7313" y="1804"/>
                  </a:cubicBezTo>
                  <a:cubicBezTo>
                    <a:pt x="7309" y="1804"/>
                    <a:pt x="7305" y="1800"/>
                    <a:pt x="7305" y="1796"/>
                  </a:cubicBezTo>
                  <a:close/>
                  <a:moveTo>
                    <a:pt x="7305" y="1764"/>
                  </a:moveTo>
                  <a:lnTo>
                    <a:pt x="7305" y="1764"/>
                  </a:lnTo>
                  <a:cubicBezTo>
                    <a:pt x="7305" y="1760"/>
                    <a:pt x="7309" y="1756"/>
                    <a:pt x="7313" y="1756"/>
                  </a:cubicBezTo>
                  <a:cubicBezTo>
                    <a:pt x="7318" y="1756"/>
                    <a:pt x="7321" y="1760"/>
                    <a:pt x="7321" y="1764"/>
                  </a:cubicBezTo>
                  <a:lnTo>
                    <a:pt x="7321" y="1764"/>
                  </a:lnTo>
                  <a:cubicBezTo>
                    <a:pt x="7321" y="1768"/>
                    <a:pt x="7318" y="1772"/>
                    <a:pt x="7313" y="1772"/>
                  </a:cubicBezTo>
                  <a:cubicBezTo>
                    <a:pt x="7309" y="1772"/>
                    <a:pt x="7305" y="1768"/>
                    <a:pt x="7305" y="1764"/>
                  </a:cubicBezTo>
                  <a:close/>
                  <a:moveTo>
                    <a:pt x="7305" y="1732"/>
                  </a:moveTo>
                  <a:lnTo>
                    <a:pt x="7305" y="1732"/>
                  </a:lnTo>
                  <a:cubicBezTo>
                    <a:pt x="7305" y="1728"/>
                    <a:pt x="7309" y="1724"/>
                    <a:pt x="7313" y="1724"/>
                  </a:cubicBezTo>
                  <a:cubicBezTo>
                    <a:pt x="7318" y="1724"/>
                    <a:pt x="7321" y="1728"/>
                    <a:pt x="7321" y="1732"/>
                  </a:cubicBezTo>
                  <a:lnTo>
                    <a:pt x="7321" y="1732"/>
                  </a:lnTo>
                  <a:cubicBezTo>
                    <a:pt x="7321" y="1736"/>
                    <a:pt x="7318" y="1740"/>
                    <a:pt x="7313" y="1740"/>
                  </a:cubicBezTo>
                  <a:cubicBezTo>
                    <a:pt x="7309" y="1740"/>
                    <a:pt x="7305" y="1736"/>
                    <a:pt x="7305" y="1732"/>
                  </a:cubicBezTo>
                  <a:close/>
                  <a:moveTo>
                    <a:pt x="7305" y="1700"/>
                  </a:moveTo>
                  <a:lnTo>
                    <a:pt x="7305" y="1700"/>
                  </a:lnTo>
                  <a:cubicBezTo>
                    <a:pt x="7305" y="1696"/>
                    <a:pt x="7309" y="1692"/>
                    <a:pt x="7313" y="1692"/>
                  </a:cubicBezTo>
                  <a:cubicBezTo>
                    <a:pt x="7318" y="1692"/>
                    <a:pt x="7321" y="1696"/>
                    <a:pt x="7321" y="1700"/>
                  </a:cubicBezTo>
                  <a:lnTo>
                    <a:pt x="7321" y="1700"/>
                  </a:lnTo>
                  <a:cubicBezTo>
                    <a:pt x="7321" y="1704"/>
                    <a:pt x="7318" y="1708"/>
                    <a:pt x="7313" y="1708"/>
                  </a:cubicBezTo>
                  <a:cubicBezTo>
                    <a:pt x="7309" y="1708"/>
                    <a:pt x="7305" y="1704"/>
                    <a:pt x="7305" y="1700"/>
                  </a:cubicBezTo>
                  <a:close/>
                  <a:moveTo>
                    <a:pt x="7305" y="1668"/>
                  </a:moveTo>
                  <a:lnTo>
                    <a:pt x="7305" y="1668"/>
                  </a:lnTo>
                  <a:cubicBezTo>
                    <a:pt x="7305" y="1664"/>
                    <a:pt x="7309" y="1660"/>
                    <a:pt x="7313" y="1660"/>
                  </a:cubicBezTo>
                  <a:cubicBezTo>
                    <a:pt x="7318" y="1660"/>
                    <a:pt x="7321" y="1664"/>
                    <a:pt x="7321" y="1668"/>
                  </a:cubicBezTo>
                  <a:lnTo>
                    <a:pt x="7321" y="1668"/>
                  </a:lnTo>
                  <a:cubicBezTo>
                    <a:pt x="7321" y="1672"/>
                    <a:pt x="7318" y="1676"/>
                    <a:pt x="7313" y="1676"/>
                  </a:cubicBezTo>
                  <a:cubicBezTo>
                    <a:pt x="7309" y="1676"/>
                    <a:pt x="7305" y="1672"/>
                    <a:pt x="7305" y="1668"/>
                  </a:cubicBezTo>
                  <a:close/>
                  <a:moveTo>
                    <a:pt x="7305" y="1636"/>
                  </a:moveTo>
                  <a:lnTo>
                    <a:pt x="7305" y="1636"/>
                  </a:lnTo>
                  <a:cubicBezTo>
                    <a:pt x="7305" y="1632"/>
                    <a:pt x="7309" y="1628"/>
                    <a:pt x="7313" y="1628"/>
                  </a:cubicBezTo>
                  <a:cubicBezTo>
                    <a:pt x="7318" y="1628"/>
                    <a:pt x="7321" y="1632"/>
                    <a:pt x="7321" y="1636"/>
                  </a:cubicBezTo>
                  <a:lnTo>
                    <a:pt x="7321" y="1636"/>
                  </a:lnTo>
                  <a:cubicBezTo>
                    <a:pt x="7321" y="1640"/>
                    <a:pt x="7318" y="1644"/>
                    <a:pt x="7313" y="1644"/>
                  </a:cubicBezTo>
                  <a:cubicBezTo>
                    <a:pt x="7309" y="1644"/>
                    <a:pt x="7305" y="1640"/>
                    <a:pt x="7305" y="1636"/>
                  </a:cubicBezTo>
                  <a:close/>
                  <a:moveTo>
                    <a:pt x="7305" y="1604"/>
                  </a:moveTo>
                  <a:lnTo>
                    <a:pt x="7305" y="1604"/>
                  </a:lnTo>
                  <a:cubicBezTo>
                    <a:pt x="7305" y="1600"/>
                    <a:pt x="7309" y="1596"/>
                    <a:pt x="7313" y="1596"/>
                  </a:cubicBezTo>
                  <a:cubicBezTo>
                    <a:pt x="7318" y="1596"/>
                    <a:pt x="7321" y="1600"/>
                    <a:pt x="7321" y="1604"/>
                  </a:cubicBezTo>
                  <a:lnTo>
                    <a:pt x="7321" y="1604"/>
                  </a:lnTo>
                  <a:cubicBezTo>
                    <a:pt x="7321" y="1608"/>
                    <a:pt x="7318" y="1612"/>
                    <a:pt x="7313" y="1612"/>
                  </a:cubicBezTo>
                  <a:cubicBezTo>
                    <a:pt x="7309" y="1612"/>
                    <a:pt x="7305" y="1608"/>
                    <a:pt x="7305" y="1604"/>
                  </a:cubicBezTo>
                  <a:close/>
                  <a:moveTo>
                    <a:pt x="7305" y="1572"/>
                  </a:moveTo>
                  <a:lnTo>
                    <a:pt x="7305" y="1572"/>
                  </a:lnTo>
                  <a:cubicBezTo>
                    <a:pt x="7305" y="1568"/>
                    <a:pt x="7309" y="1564"/>
                    <a:pt x="7313" y="1564"/>
                  </a:cubicBezTo>
                  <a:cubicBezTo>
                    <a:pt x="7318" y="1564"/>
                    <a:pt x="7321" y="1568"/>
                    <a:pt x="7321" y="1572"/>
                  </a:cubicBezTo>
                  <a:lnTo>
                    <a:pt x="7321" y="1572"/>
                  </a:lnTo>
                  <a:cubicBezTo>
                    <a:pt x="7321" y="1576"/>
                    <a:pt x="7318" y="1580"/>
                    <a:pt x="7313" y="1580"/>
                  </a:cubicBezTo>
                  <a:cubicBezTo>
                    <a:pt x="7309" y="1580"/>
                    <a:pt x="7305" y="1576"/>
                    <a:pt x="7305" y="1572"/>
                  </a:cubicBezTo>
                  <a:close/>
                  <a:moveTo>
                    <a:pt x="7305" y="1540"/>
                  </a:moveTo>
                  <a:lnTo>
                    <a:pt x="7305" y="1540"/>
                  </a:lnTo>
                  <a:cubicBezTo>
                    <a:pt x="7305" y="1535"/>
                    <a:pt x="7309" y="1532"/>
                    <a:pt x="7313" y="1532"/>
                  </a:cubicBezTo>
                  <a:cubicBezTo>
                    <a:pt x="7318" y="1532"/>
                    <a:pt x="7321" y="1535"/>
                    <a:pt x="7321" y="1540"/>
                  </a:cubicBezTo>
                  <a:lnTo>
                    <a:pt x="7321" y="1540"/>
                  </a:lnTo>
                  <a:cubicBezTo>
                    <a:pt x="7321" y="1544"/>
                    <a:pt x="7318" y="1548"/>
                    <a:pt x="7313" y="1548"/>
                  </a:cubicBezTo>
                  <a:cubicBezTo>
                    <a:pt x="7309" y="1548"/>
                    <a:pt x="7305" y="1544"/>
                    <a:pt x="7305" y="1540"/>
                  </a:cubicBezTo>
                  <a:close/>
                  <a:moveTo>
                    <a:pt x="7305" y="1508"/>
                  </a:moveTo>
                  <a:lnTo>
                    <a:pt x="7305" y="1508"/>
                  </a:lnTo>
                  <a:cubicBezTo>
                    <a:pt x="7305" y="1503"/>
                    <a:pt x="7309" y="1500"/>
                    <a:pt x="7313" y="1500"/>
                  </a:cubicBezTo>
                  <a:cubicBezTo>
                    <a:pt x="7318" y="1500"/>
                    <a:pt x="7321" y="1503"/>
                    <a:pt x="7321" y="1508"/>
                  </a:cubicBezTo>
                  <a:lnTo>
                    <a:pt x="7321" y="1508"/>
                  </a:lnTo>
                  <a:cubicBezTo>
                    <a:pt x="7321" y="1512"/>
                    <a:pt x="7318" y="1516"/>
                    <a:pt x="7313" y="1516"/>
                  </a:cubicBezTo>
                  <a:cubicBezTo>
                    <a:pt x="7309" y="1516"/>
                    <a:pt x="7305" y="1512"/>
                    <a:pt x="7305" y="1508"/>
                  </a:cubicBezTo>
                  <a:close/>
                  <a:moveTo>
                    <a:pt x="7305" y="1476"/>
                  </a:moveTo>
                  <a:lnTo>
                    <a:pt x="7305" y="1476"/>
                  </a:lnTo>
                  <a:cubicBezTo>
                    <a:pt x="7305" y="1471"/>
                    <a:pt x="7309" y="1468"/>
                    <a:pt x="7313" y="1468"/>
                  </a:cubicBezTo>
                  <a:cubicBezTo>
                    <a:pt x="7318" y="1468"/>
                    <a:pt x="7321" y="1471"/>
                    <a:pt x="7321" y="1476"/>
                  </a:cubicBezTo>
                  <a:lnTo>
                    <a:pt x="7321" y="1476"/>
                  </a:lnTo>
                  <a:cubicBezTo>
                    <a:pt x="7321" y="1480"/>
                    <a:pt x="7318" y="1484"/>
                    <a:pt x="7313" y="1484"/>
                  </a:cubicBezTo>
                  <a:cubicBezTo>
                    <a:pt x="7309" y="1484"/>
                    <a:pt x="7305" y="1480"/>
                    <a:pt x="7305" y="1476"/>
                  </a:cubicBezTo>
                  <a:close/>
                  <a:moveTo>
                    <a:pt x="7305" y="1444"/>
                  </a:moveTo>
                  <a:lnTo>
                    <a:pt x="7305" y="1444"/>
                  </a:lnTo>
                  <a:cubicBezTo>
                    <a:pt x="7305" y="1439"/>
                    <a:pt x="7309" y="1436"/>
                    <a:pt x="7313" y="1436"/>
                  </a:cubicBezTo>
                  <a:cubicBezTo>
                    <a:pt x="7318" y="1436"/>
                    <a:pt x="7321" y="1439"/>
                    <a:pt x="7321" y="1444"/>
                  </a:cubicBezTo>
                  <a:lnTo>
                    <a:pt x="7321" y="1444"/>
                  </a:lnTo>
                  <a:cubicBezTo>
                    <a:pt x="7321" y="1448"/>
                    <a:pt x="7318" y="1452"/>
                    <a:pt x="7313" y="1452"/>
                  </a:cubicBezTo>
                  <a:cubicBezTo>
                    <a:pt x="7309" y="1452"/>
                    <a:pt x="7305" y="1448"/>
                    <a:pt x="7305" y="1444"/>
                  </a:cubicBezTo>
                  <a:close/>
                  <a:moveTo>
                    <a:pt x="7305" y="1412"/>
                  </a:moveTo>
                  <a:lnTo>
                    <a:pt x="7305" y="1412"/>
                  </a:lnTo>
                  <a:cubicBezTo>
                    <a:pt x="7305" y="1407"/>
                    <a:pt x="7309" y="1404"/>
                    <a:pt x="7313" y="1404"/>
                  </a:cubicBezTo>
                  <a:cubicBezTo>
                    <a:pt x="7318" y="1404"/>
                    <a:pt x="7321" y="1407"/>
                    <a:pt x="7321" y="1412"/>
                  </a:cubicBezTo>
                  <a:lnTo>
                    <a:pt x="7321" y="1412"/>
                  </a:lnTo>
                  <a:cubicBezTo>
                    <a:pt x="7321" y="1416"/>
                    <a:pt x="7318" y="1420"/>
                    <a:pt x="7313" y="1420"/>
                  </a:cubicBezTo>
                  <a:cubicBezTo>
                    <a:pt x="7309" y="1420"/>
                    <a:pt x="7305" y="1416"/>
                    <a:pt x="7305" y="1412"/>
                  </a:cubicBezTo>
                  <a:close/>
                  <a:moveTo>
                    <a:pt x="7305" y="1380"/>
                  </a:moveTo>
                  <a:lnTo>
                    <a:pt x="7305" y="1380"/>
                  </a:lnTo>
                  <a:cubicBezTo>
                    <a:pt x="7305" y="1375"/>
                    <a:pt x="7309" y="1372"/>
                    <a:pt x="7313" y="1372"/>
                  </a:cubicBezTo>
                  <a:cubicBezTo>
                    <a:pt x="7318" y="1372"/>
                    <a:pt x="7321" y="1375"/>
                    <a:pt x="7321" y="1380"/>
                  </a:cubicBezTo>
                  <a:lnTo>
                    <a:pt x="7321" y="1380"/>
                  </a:lnTo>
                  <a:cubicBezTo>
                    <a:pt x="7321" y="1384"/>
                    <a:pt x="7318" y="1388"/>
                    <a:pt x="7313" y="1388"/>
                  </a:cubicBezTo>
                  <a:cubicBezTo>
                    <a:pt x="7309" y="1388"/>
                    <a:pt x="7305" y="1384"/>
                    <a:pt x="7305" y="1380"/>
                  </a:cubicBezTo>
                  <a:close/>
                  <a:moveTo>
                    <a:pt x="7305" y="1348"/>
                  </a:moveTo>
                  <a:lnTo>
                    <a:pt x="7305" y="1348"/>
                  </a:lnTo>
                  <a:cubicBezTo>
                    <a:pt x="7305" y="1343"/>
                    <a:pt x="7309" y="1340"/>
                    <a:pt x="7313" y="1340"/>
                  </a:cubicBezTo>
                  <a:cubicBezTo>
                    <a:pt x="7318" y="1340"/>
                    <a:pt x="7321" y="1343"/>
                    <a:pt x="7321" y="1348"/>
                  </a:cubicBezTo>
                  <a:lnTo>
                    <a:pt x="7321" y="1348"/>
                  </a:lnTo>
                  <a:cubicBezTo>
                    <a:pt x="7321" y="1352"/>
                    <a:pt x="7318" y="1356"/>
                    <a:pt x="7313" y="1356"/>
                  </a:cubicBezTo>
                  <a:cubicBezTo>
                    <a:pt x="7309" y="1356"/>
                    <a:pt x="7305" y="1352"/>
                    <a:pt x="7305" y="1348"/>
                  </a:cubicBezTo>
                  <a:close/>
                  <a:moveTo>
                    <a:pt x="7305" y="1316"/>
                  </a:moveTo>
                  <a:lnTo>
                    <a:pt x="7305" y="1316"/>
                  </a:lnTo>
                  <a:cubicBezTo>
                    <a:pt x="7305" y="1311"/>
                    <a:pt x="7309" y="1308"/>
                    <a:pt x="7313" y="1308"/>
                  </a:cubicBezTo>
                  <a:cubicBezTo>
                    <a:pt x="7318" y="1308"/>
                    <a:pt x="7321" y="1311"/>
                    <a:pt x="7321" y="1316"/>
                  </a:cubicBezTo>
                  <a:lnTo>
                    <a:pt x="7321" y="1316"/>
                  </a:lnTo>
                  <a:cubicBezTo>
                    <a:pt x="7321" y="1320"/>
                    <a:pt x="7318" y="1324"/>
                    <a:pt x="7313" y="1324"/>
                  </a:cubicBezTo>
                  <a:cubicBezTo>
                    <a:pt x="7309" y="1324"/>
                    <a:pt x="7305" y="1320"/>
                    <a:pt x="7305" y="1316"/>
                  </a:cubicBezTo>
                  <a:close/>
                  <a:moveTo>
                    <a:pt x="7305" y="1284"/>
                  </a:moveTo>
                  <a:lnTo>
                    <a:pt x="7305" y="1284"/>
                  </a:lnTo>
                  <a:cubicBezTo>
                    <a:pt x="7305" y="1279"/>
                    <a:pt x="7309" y="1276"/>
                    <a:pt x="7313" y="1276"/>
                  </a:cubicBezTo>
                  <a:cubicBezTo>
                    <a:pt x="7318" y="1276"/>
                    <a:pt x="7321" y="1279"/>
                    <a:pt x="7321" y="1284"/>
                  </a:cubicBezTo>
                  <a:lnTo>
                    <a:pt x="7321" y="1284"/>
                  </a:lnTo>
                  <a:cubicBezTo>
                    <a:pt x="7321" y="1288"/>
                    <a:pt x="7318" y="1292"/>
                    <a:pt x="7313" y="1292"/>
                  </a:cubicBezTo>
                  <a:cubicBezTo>
                    <a:pt x="7309" y="1292"/>
                    <a:pt x="7305" y="1288"/>
                    <a:pt x="7305" y="1284"/>
                  </a:cubicBezTo>
                  <a:close/>
                  <a:moveTo>
                    <a:pt x="7305" y="1252"/>
                  </a:moveTo>
                  <a:lnTo>
                    <a:pt x="7305" y="1252"/>
                  </a:lnTo>
                  <a:cubicBezTo>
                    <a:pt x="7305" y="1247"/>
                    <a:pt x="7309" y="1244"/>
                    <a:pt x="7313" y="1244"/>
                  </a:cubicBezTo>
                  <a:cubicBezTo>
                    <a:pt x="7318" y="1244"/>
                    <a:pt x="7321" y="1247"/>
                    <a:pt x="7321" y="1252"/>
                  </a:cubicBezTo>
                  <a:lnTo>
                    <a:pt x="7321" y="1252"/>
                  </a:lnTo>
                  <a:cubicBezTo>
                    <a:pt x="7321" y="1256"/>
                    <a:pt x="7318" y="1260"/>
                    <a:pt x="7313" y="1260"/>
                  </a:cubicBezTo>
                  <a:cubicBezTo>
                    <a:pt x="7309" y="1260"/>
                    <a:pt x="7305" y="1256"/>
                    <a:pt x="7305" y="1252"/>
                  </a:cubicBezTo>
                  <a:close/>
                  <a:moveTo>
                    <a:pt x="7305" y="1220"/>
                  </a:moveTo>
                  <a:lnTo>
                    <a:pt x="7305" y="1220"/>
                  </a:lnTo>
                  <a:cubicBezTo>
                    <a:pt x="7305" y="1215"/>
                    <a:pt x="7309" y="1212"/>
                    <a:pt x="7313" y="1212"/>
                  </a:cubicBezTo>
                  <a:cubicBezTo>
                    <a:pt x="7318" y="1212"/>
                    <a:pt x="7321" y="1215"/>
                    <a:pt x="7321" y="1220"/>
                  </a:cubicBezTo>
                  <a:lnTo>
                    <a:pt x="7321" y="1220"/>
                  </a:lnTo>
                  <a:cubicBezTo>
                    <a:pt x="7321" y="1224"/>
                    <a:pt x="7318" y="1228"/>
                    <a:pt x="7313" y="1228"/>
                  </a:cubicBezTo>
                  <a:cubicBezTo>
                    <a:pt x="7309" y="1228"/>
                    <a:pt x="7305" y="1224"/>
                    <a:pt x="7305" y="1220"/>
                  </a:cubicBezTo>
                  <a:close/>
                  <a:moveTo>
                    <a:pt x="7305" y="1188"/>
                  </a:moveTo>
                  <a:lnTo>
                    <a:pt x="7305" y="1188"/>
                  </a:lnTo>
                  <a:cubicBezTo>
                    <a:pt x="7305" y="1183"/>
                    <a:pt x="7309" y="1180"/>
                    <a:pt x="7313" y="1180"/>
                  </a:cubicBezTo>
                  <a:cubicBezTo>
                    <a:pt x="7318" y="1180"/>
                    <a:pt x="7321" y="1183"/>
                    <a:pt x="7321" y="1188"/>
                  </a:cubicBezTo>
                  <a:lnTo>
                    <a:pt x="7321" y="1188"/>
                  </a:lnTo>
                  <a:cubicBezTo>
                    <a:pt x="7321" y="1192"/>
                    <a:pt x="7318" y="1196"/>
                    <a:pt x="7313" y="1196"/>
                  </a:cubicBezTo>
                  <a:cubicBezTo>
                    <a:pt x="7309" y="1196"/>
                    <a:pt x="7305" y="1192"/>
                    <a:pt x="7305" y="1188"/>
                  </a:cubicBezTo>
                  <a:close/>
                  <a:moveTo>
                    <a:pt x="7305" y="1156"/>
                  </a:moveTo>
                  <a:lnTo>
                    <a:pt x="7305" y="1156"/>
                  </a:lnTo>
                  <a:cubicBezTo>
                    <a:pt x="7305" y="1151"/>
                    <a:pt x="7309" y="1148"/>
                    <a:pt x="7313" y="1148"/>
                  </a:cubicBezTo>
                  <a:cubicBezTo>
                    <a:pt x="7318" y="1148"/>
                    <a:pt x="7321" y="1151"/>
                    <a:pt x="7321" y="1156"/>
                  </a:cubicBezTo>
                  <a:lnTo>
                    <a:pt x="7321" y="1156"/>
                  </a:lnTo>
                  <a:cubicBezTo>
                    <a:pt x="7321" y="1160"/>
                    <a:pt x="7318" y="1164"/>
                    <a:pt x="7313" y="1164"/>
                  </a:cubicBezTo>
                  <a:cubicBezTo>
                    <a:pt x="7309" y="1164"/>
                    <a:pt x="7305" y="1160"/>
                    <a:pt x="7305" y="1156"/>
                  </a:cubicBezTo>
                  <a:close/>
                  <a:moveTo>
                    <a:pt x="7305" y="1124"/>
                  </a:moveTo>
                  <a:lnTo>
                    <a:pt x="7305" y="1124"/>
                  </a:lnTo>
                  <a:cubicBezTo>
                    <a:pt x="7305" y="1119"/>
                    <a:pt x="7309" y="1116"/>
                    <a:pt x="7313" y="1116"/>
                  </a:cubicBezTo>
                  <a:cubicBezTo>
                    <a:pt x="7318" y="1116"/>
                    <a:pt x="7321" y="1119"/>
                    <a:pt x="7321" y="1124"/>
                  </a:cubicBezTo>
                  <a:lnTo>
                    <a:pt x="7321" y="1124"/>
                  </a:lnTo>
                  <a:cubicBezTo>
                    <a:pt x="7321" y="1128"/>
                    <a:pt x="7318" y="1132"/>
                    <a:pt x="7313" y="1132"/>
                  </a:cubicBezTo>
                  <a:cubicBezTo>
                    <a:pt x="7309" y="1132"/>
                    <a:pt x="7305" y="1128"/>
                    <a:pt x="7305" y="1124"/>
                  </a:cubicBezTo>
                  <a:close/>
                  <a:moveTo>
                    <a:pt x="7305" y="1092"/>
                  </a:moveTo>
                  <a:lnTo>
                    <a:pt x="7305" y="1092"/>
                  </a:lnTo>
                  <a:cubicBezTo>
                    <a:pt x="7305" y="1087"/>
                    <a:pt x="7309" y="1084"/>
                    <a:pt x="7313" y="1084"/>
                  </a:cubicBezTo>
                  <a:cubicBezTo>
                    <a:pt x="7318" y="1084"/>
                    <a:pt x="7321" y="1087"/>
                    <a:pt x="7321" y="1092"/>
                  </a:cubicBezTo>
                  <a:lnTo>
                    <a:pt x="7321" y="1092"/>
                  </a:lnTo>
                  <a:cubicBezTo>
                    <a:pt x="7321" y="1096"/>
                    <a:pt x="7318" y="1100"/>
                    <a:pt x="7313" y="1100"/>
                  </a:cubicBezTo>
                  <a:cubicBezTo>
                    <a:pt x="7309" y="1100"/>
                    <a:pt x="7305" y="1096"/>
                    <a:pt x="7305" y="1092"/>
                  </a:cubicBezTo>
                  <a:close/>
                  <a:moveTo>
                    <a:pt x="7305" y="1060"/>
                  </a:moveTo>
                  <a:lnTo>
                    <a:pt x="7305" y="1060"/>
                  </a:lnTo>
                  <a:cubicBezTo>
                    <a:pt x="7305" y="1055"/>
                    <a:pt x="7309" y="1052"/>
                    <a:pt x="7313" y="1052"/>
                  </a:cubicBezTo>
                  <a:cubicBezTo>
                    <a:pt x="7318" y="1052"/>
                    <a:pt x="7321" y="1055"/>
                    <a:pt x="7321" y="1060"/>
                  </a:cubicBezTo>
                  <a:lnTo>
                    <a:pt x="7321" y="1060"/>
                  </a:lnTo>
                  <a:cubicBezTo>
                    <a:pt x="7321" y="1064"/>
                    <a:pt x="7318" y="1068"/>
                    <a:pt x="7313" y="1068"/>
                  </a:cubicBezTo>
                  <a:cubicBezTo>
                    <a:pt x="7309" y="1068"/>
                    <a:pt x="7305" y="1064"/>
                    <a:pt x="7305" y="1060"/>
                  </a:cubicBezTo>
                  <a:close/>
                  <a:moveTo>
                    <a:pt x="7305" y="1028"/>
                  </a:moveTo>
                  <a:lnTo>
                    <a:pt x="7305" y="1028"/>
                  </a:lnTo>
                  <a:cubicBezTo>
                    <a:pt x="7305" y="1023"/>
                    <a:pt x="7309" y="1020"/>
                    <a:pt x="7313" y="1020"/>
                  </a:cubicBezTo>
                  <a:cubicBezTo>
                    <a:pt x="7318" y="1020"/>
                    <a:pt x="7321" y="1023"/>
                    <a:pt x="7321" y="1028"/>
                  </a:cubicBezTo>
                  <a:lnTo>
                    <a:pt x="7321" y="1028"/>
                  </a:lnTo>
                  <a:cubicBezTo>
                    <a:pt x="7321" y="1032"/>
                    <a:pt x="7318" y="1036"/>
                    <a:pt x="7313" y="1036"/>
                  </a:cubicBezTo>
                  <a:cubicBezTo>
                    <a:pt x="7309" y="1036"/>
                    <a:pt x="7305" y="1032"/>
                    <a:pt x="7305" y="1028"/>
                  </a:cubicBezTo>
                  <a:close/>
                  <a:moveTo>
                    <a:pt x="7305" y="996"/>
                  </a:moveTo>
                  <a:lnTo>
                    <a:pt x="7305" y="996"/>
                  </a:lnTo>
                  <a:cubicBezTo>
                    <a:pt x="7305" y="991"/>
                    <a:pt x="7309" y="988"/>
                    <a:pt x="7313" y="988"/>
                  </a:cubicBezTo>
                  <a:cubicBezTo>
                    <a:pt x="7318" y="988"/>
                    <a:pt x="7321" y="991"/>
                    <a:pt x="7321" y="996"/>
                  </a:cubicBezTo>
                  <a:lnTo>
                    <a:pt x="7321" y="996"/>
                  </a:lnTo>
                  <a:cubicBezTo>
                    <a:pt x="7321" y="1000"/>
                    <a:pt x="7318" y="1004"/>
                    <a:pt x="7313" y="1004"/>
                  </a:cubicBezTo>
                  <a:cubicBezTo>
                    <a:pt x="7309" y="1004"/>
                    <a:pt x="7305" y="1000"/>
                    <a:pt x="7305" y="996"/>
                  </a:cubicBezTo>
                  <a:close/>
                  <a:moveTo>
                    <a:pt x="7305" y="964"/>
                  </a:moveTo>
                  <a:lnTo>
                    <a:pt x="7305" y="964"/>
                  </a:lnTo>
                  <a:cubicBezTo>
                    <a:pt x="7305" y="959"/>
                    <a:pt x="7309" y="956"/>
                    <a:pt x="7313" y="956"/>
                  </a:cubicBezTo>
                  <a:cubicBezTo>
                    <a:pt x="7318" y="956"/>
                    <a:pt x="7321" y="959"/>
                    <a:pt x="7321" y="964"/>
                  </a:cubicBezTo>
                  <a:lnTo>
                    <a:pt x="7321" y="964"/>
                  </a:lnTo>
                  <a:cubicBezTo>
                    <a:pt x="7321" y="968"/>
                    <a:pt x="7318" y="972"/>
                    <a:pt x="7313" y="972"/>
                  </a:cubicBezTo>
                  <a:cubicBezTo>
                    <a:pt x="7309" y="972"/>
                    <a:pt x="7305" y="968"/>
                    <a:pt x="7305" y="964"/>
                  </a:cubicBezTo>
                  <a:close/>
                  <a:moveTo>
                    <a:pt x="7305" y="932"/>
                  </a:moveTo>
                  <a:lnTo>
                    <a:pt x="7305" y="932"/>
                  </a:lnTo>
                  <a:cubicBezTo>
                    <a:pt x="7305" y="927"/>
                    <a:pt x="7309" y="924"/>
                    <a:pt x="7313" y="924"/>
                  </a:cubicBezTo>
                  <a:cubicBezTo>
                    <a:pt x="7318" y="924"/>
                    <a:pt x="7321" y="927"/>
                    <a:pt x="7321" y="932"/>
                  </a:cubicBezTo>
                  <a:lnTo>
                    <a:pt x="7321" y="932"/>
                  </a:lnTo>
                  <a:cubicBezTo>
                    <a:pt x="7321" y="936"/>
                    <a:pt x="7318" y="940"/>
                    <a:pt x="7313" y="940"/>
                  </a:cubicBezTo>
                  <a:cubicBezTo>
                    <a:pt x="7309" y="940"/>
                    <a:pt x="7305" y="936"/>
                    <a:pt x="7305" y="932"/>
                  </a:cubicBezTo>
                  <a:close/>
                  <a:moveTo>
                    <a:pt x="7305" y="900"/>
                  </a:moveTo>
                  <a:lnTo>
                    <a:pt x="7305" y="900"/>
                  </a:lnTo>
                  <a:cubicBezTo>
                    <a:pt x="7305" y="895"/>
                    <a:pt x="7309" y="892"/>
                    <a:pt x="7313" y="892"/>
                  </a:cubicBezTo>
                  <a:cubicBezTo>
                    <a:pt x="7318" y="892"/>
                    <a:pt x="7321" y="895"/>
                    <a:pt x="7321" y="900"/>
                  </a:cubicBezTo>
                  <a:lnTo>
                    <a:pt x="7321" y="900"/>
                  </a:lnTo>
                  <a:cubicBezTo>
                    <a:pt x="7321" y="904"/>
                    <a:pt x="7318" y="908"/>
                    <a:pt x="7313" y="908"/>
                  </a:cubicBezTo>
                  <a:cubicBezTo>
                    <a:pt x="7309" y="908"/>
                    <a:pt x="7305" y="904"/>
                    <a:pt x="7305" y="900"/>
                  </a:cubicBezTo>
                  <a:close/>
                  <a:moveTo>
                    <a:pt x="7305" y="868"/>
                  </a:moveTo>
                  <a:lnTo>
                    <a:pt x="7305" y="868"/>
                  </a:lnTo>
                  <a:cubicBezTo>
                    <a:pt x="7305" y="863"/>
                    <a:pt x="7309" y="860"/>
                    <a:pt x="7313" y="860"/>
                  </a:cubicBezTo>
                  <a:cubicBezTo>
                    <a:pt x="7318" y="860"/>
                    <a:pt x="7321" y="863"/>
                    <a:pt x="7321" y="868"/>
                  </a:cubicBezTo>
                  <a:lnTo>
                    <a:pt x="7321" y="868"/>
                  </a:lnTo>
                  <a:cubicBezTo>
                    <a:pt x="7321" y="872"/>
                    <a:pt x="7318" y="876"/>
                    <a:pt x="7313" y="876"/>
                  </a:cubicBezTo>
                  <a:cubicBezTo>
                    <a:pt x="7309" y="876"/>
                    <a:pt x="7305" y="872"/>
                    <a:pt x="7305" y="868"/>
                  </a:cubicBezTo>
                  <a:close/>
                  <a:moveTo>
                    <a:pt x="7305" y="836"/>
                  </a:moveTo>
                  <a:lnTo>
                    <a:pt x="7305" y="836"/>
                  </a:lnTo>
                  <a:cubicBezTo>
                    <a:pt x="7305" y="831"/>
                    <a:pt x="7309" y="828"/>
                    <a:pt x="7313" y="828"/>
                  </a:cubicBezTo>
                  <a:cubicBezTo>
                    <a:pt x="7318" y="828"/>
                    <a:pt x="7321" y="831"/>
                    <a:pt x="7321" y="836"/>
                  </a:cubicBezTo>
                  <a:lnTo>
                    <a:pt x="7321" y="836"/>
                  </a:lnTo>
                  <a:cubicBezTo>
                    <a:pt x="7321" y="840"/>
                    <a:pt x="7318" y="844"/>
                    <a:pt x="7313" y="844"/>
                  </a:cubicBezTo>
                  <a:cubicBezTo>
                    <a:pt x="7309" y="844"/>
                    <a:pt x="7305" y="840"/>
                    <a:pt x="7305" y="836"/>
                  </a:cubicBezTo>
                  <a:close/>
                  <a:moveTo>
                    <a:pt x="7305" y="804"/>
                  </a:moveTo>
                  <a:lnTo>
                    <a:pt x="7305" y="804"/>
                  </a:lnTo>
                  <a:cubicBezTo>
                    <a:pt x="7305" y="799"/>
                    <a:pt x="7309" y="796"/>
                    <a:pt x="7313" y="796"/>
                  </a:cubicBezTo>
                  <a:cubicBezTo>
                    <a:pt x="7318" y="796"/>
                    <a:pt x="7321" y="799"/>
                    <a:pt x="7321" y="804"/>
                  </a:cubicBezTo>
                  <a:lnTo>
                    <a:pt x="7321" y="804"/>
                  </a:lnTo>
                  <a:cubicBezTo>
                    <a:pt x="7321" y="808"/>
                    <a:pt x="7318" y="812"/>
                    <a:pt x="7313" y="812"/>
                  </a:cubicBezTo>
                  <a:cubicBezTo>
                    <a:pt x="7309" y="812"/>
                    <a:pt x="7305" y="808"/>
                    <a:pt x="7305" y="804"/>
                  </a:cubicBezTo>
                  <a:close/>
                  <a:moveTo>
                    <a:pt x="7305" y="772"/>
                  </a:moveTo>
                  <a:lnTo>
                    <a:pt x="7305" y="772"/>
                  </a:lnTo>
                  <a:cubicBezTo>
                    <a:pt x="7305" y="767"/>
                    <a:pt x="7309" y="764"/>
                    <a:pt x="7313" y="764"/>
                  </a:cubicBezTo>
                  <a:cubicBezTo>
                    <a:pt x="7318" y="764"/>
                    <a:pt x="7321" y="767"/>
                    <a:pt x="7321" y="772"/>
                  </a:cubicBezTo>
                  <a:lnTo>
                    <a:pt x="7321" y="772"/>
                  </a:lnTo>
                  <a:cubicBezTo>
                    <a:pt x="7321" y="776"/>
                    <a:pt x="7318" y="780"/>
                    <a:pt x="7313" y="780"/>
                  </a:cubicBezTo>
                  <a:cubicBezTo>
                    <a:pt x="7309" y="780"/>
                    <a:pt x="7305" y="776"/>
                    <a:pt x="7305" y="772"/>
                  </a:cubicBezTo>
                  <a:close/>
                  <a:moveTo>
                    <a:pt x="7305" y="740"/>
                  </a:moveTo>
                  <a:lnTo>
                    <a:pt x="7305" y="740"/>
                  </a:lnTo>
                  <a:cubicBezTo>
                    <a:pt x="7305" y="735"/>
                    <a:pt x="7309" y="732"/>
                    <a:pt x="7313" y="732"/>
                  </a:cubicBezTo>
                  <a:cubicBezTo>
                    <a:pt x="7318" y="732"/>
                    <a:pt x="7321" y="735"/>
                    <a:pt x="7321" y="740"/>
                  </a:cubicBezTo>
                  <a:lnTo>
                    <a:pt x="7321" y="740"/>
                  </a:lnTo>
                  <a:cubicBezTo>
                    <a:pt x="7321" y="744"/>
                    <a:pt x="7318" y="748"/>
                    <a:pt x="7313" y="748"/>
                  </a:cubicBezTo>
                  <a:cubicBezTo>
                    <a:pt x="7309" y="748"/>
                    <a:pt x="7305" y="744"/>
                    <a:pt x="7305" y="740"/>
                  </a:cubicBezTo>
                  <a:close/>
                  <a:moveTo>
                    <a:pt x="7305" y="709"/>
                  </a:moveTo>
                  <a:lnTo>
                    <a:pt x="7305" y="709"/>
                  </a:lnTo>
                  <a:cubicBezTo>
                    <a:pt x="7304" y="704"/>
                    <a:pt x="7307" y="700"/>
                    <a:pt x="7312" y="700"/>
                  </a:cubicBezTo>
                  <a:cubicBezTo>
                    <a:pt x="7316" y="699"/>
                    <a:pt x="7320" y="702"/>
                    <a:pt x="7321" y="707"/>
                  </a:cubicBezTo>
                  <a:lnTo>
                    <a:pt x="7321" y="707"/>
                  </a:lnTo>
                  <a:cubicBezTo>
                    <a:pt x="7321" y="711"/>
                    <a:pt x="7318" y="715"/>
                    <a:pt x="7314" y="716"/>
                  </a:cubicBezTo>
                  <a:cubicBezTo>
                    <a:pt x="7309" y="716"/>
                    <a:pt x="7305" y="713"/>
                    <a:pt x="7305" y="709"/>
                  </a:cubicBezTo>
                  <a:close/>
                  <a:moveTo>
                    <a:pt x="7303" y="677"/>
                  </a:moveTo>
                  <a:lnTo>
                    <a:pt x="7303" y="677"/>
                  </a:lnTo>
                  <a:cubicBezTo>
                    <a:pt x="7302" y="672"/>
                    <a:pt x="7306" y="668"/>
                    <a:pt x="7310" y="668"/>
                  </a:cubicBezTo>
                  <a:cubicBezTo>
                    <a:pt x="7314" y="667"/>
                    <a:pt x="7318" y="670"/>
                    <a:pt x="7319" y="675"/>
                  </a:cubicBezTo>
                  <a:lnTo>
                    <a:pt x="7319" y="675"/>
                  </a:lnTo>
                  <a:cubicBezTo>
                    <a:pt x="7319" y="679"/>
                    <a:pt x="7316" y="683"/>
                    <a:pt x="7312" y="684"/>
                  </a:cubicBezTo>
                  <a:cubicBezTo>
                    <a:pt x="7307" y="684"/>
                    <a:pt x="7303" y="681"/>
                    <a:pt x="7303" y="677"/>
                  </a:cubicBezTo>
                  <a:close/>
                  <a:moveTo>
                    <a:pt x="7301" y="646"/>
                  </a:moveTo>
                  <a:lnTo>
                    <a:pt x="7301" y="646"/>
                  </a:lnTo>
                  <a:cubicBezTo>
                    <a:pt x="7300" y="641"/>
                    <a:pt x="7302" y="637"/>
                    <a:pt x="7307" y="636"/>
                  </a:cubicBezTo>
                  <a:cubicBezTo>
                    <a:pt x="7311" y="635"/>
                    <a:pt x="7315" y="638"/>
                    <a:pt x="7316" y="642"/>
                  </a:cubicBezTo>
                  <a:lnTo>
                    <a:pt x="7316" y="642"/>
                  </a:lnTo>
                  <a:cubicBezTo>
                    <a:pt x="7317" y="646"/>
                    <a:pt x="7315" y="651"/>
                    <a:pt x="7310" y="652"/>
                  </a:cubicBezTo>
                  <a:cubicBezTo>
                    <a:pt x="7306" y="653"/>
                    <a:pt x="7302" y="650"/>
                    <a:pt x="7301" y="646"/>
                  </a:cubicBezTo>
                  <a:close/>
                  <a:moveTo>
                    <a:pt x="7296" y="614"/>
                  </a:moveTo>
                  <a:lnTo>
                    <a:pt x="7296" y="614"/>
                  </a:lnTo>
                  <a:cubicBezTo>
                    <a:pt x="7295" y="610"/>
                    <a:pt x="7297" y="605"/>
                    <a:pt x="7302" y="604"/>
                  </a:cubicBezTo>
                  <a:cubicBezTo>
                    <a:pt x="7306" y="603"/>
                    <a:pt x="7310" y="606"/>
                    <a:pt x="7311" y="610"/>
                  </a:cubicBezTo>
                  <a:lnTo>
                    <a:pt x="7311" y="610"/>
                  </a:lnTo>
                  <a:cubicBezTo>
                    <a:pt x="7312" y="615"/>
                    <a:pt x="7310" y="619"/>
                    <a:pt x="7305" y="620"/>
                  </a:cubicBezTo>
                  <a:cubicBezTo>
                    <a:pt x="7301" y="621"/>
                    <a:pt x="7297" y="618"/>
                    <a:pt x="7296" y="614"/>
                  </a:cubicBezTo>
                  <a:close/>
                  <a:moveTo>
                    <a:pt x="7291" y="582"/>
                  </a:moveTo>
                  <a:lnTo>
                    <a:pt x="7291" y="582"/>
                  </a:lnTo>
                  <a:cubicBezTo>
                    <a:pt x="7290" y="578"/>
                    <a:pt x="7292" y="574"/>
                    <a:pt x="7297" y="573"/>
                  </a:cubicBezTo>
                  <a:cubicBezTo>
                    <a:pt x="7301" y="572"/>
                    <a:pt x="7305" y="574"/>
                    <a:pt x="7306" y="579"/>
                  </a:cubicBezTo>
                  <a:lnTo>
                    <a:pt x="7306" y="579"/>
                  </a:lnTo>
                  <a:cubicBezTo>
                    <a:pt x="7307" y="583"/>
                    <a:pt x="7305" y="587"/>
                    <a:pt x="7300" y="588"/>
                  </a:cubicBezTo>
                  <a:cubicBezTo>
                    <a:pt x="7296" y="589"/>
                    <a:pt x="7292" y="587"/>
                    <a:pt x="7291" y="582"/>
                  </a:cubicBezTo>
                  <a:close/>
                  <a:moveTo>
                    <a:pt x="7283" y="551"/>
                  </a:moveTo>
                  <a:lnTo>
                    <a:pt x="7283" y="551"/>
                  </a:lnTo>
                  <a:cubicBezTo>
                    <a:pt x="7282" y="547"/>
                    <a:pt x="7285" y="543"/>
                    <a:pt x="7289" y="542"/>
                  </a:cubicBezTo>
                  <a:cubicBezTo>
                    <a:pt x="7293" y="541"/>
                    <a:pt x="7298" y="543"/>
                    <a:pt x="7299" y="547"/>
                  </a:cubicBezTo>
                  <a:lnTo>
                    <a:pt x="7299" y="547"/>
                  </a:lnTo>
                  <a:cubicBezTo>
                    <a:pt x="7300" y="552"/>
                    <a:pt x="7297" y="556"/>
                    <a:pt x="7293" y="557"/>
                  </a:cubicBezTo>
                  <a:cubicBezTo>
                    <a:pt x="7289" y="558"/>
                    <a:pt x="7284" y="556"/>
                    <a:pt x="7283" y="551"/>
                  </a:cubicBezTo>
                  <a:close/>
                  <a:moveTo>
                    <a:pt x="7276" y="520"/>
                  </a:moveTo>
                  <a:lnTo>
                    <a:pt x="7276" y="520"/>
                  </a:lnTo>
                  <a:cubicBezTo>
                    <a:pt x="7275" y="516"/>
                    <a:pt x="7277" y="512"/>
                    <a:pt x="7281" y="510"/>
                  </a:cubicBezTo>
                  <a:cubicBezTo>
                    <a:pt x="7286" y="509"/>
                    <a:pt x="7290" y="512"/>
                    <a:pt x="7291" y="516"/>
                  </a:cubicBezTo>
                  <a:lnTo>
                    <a:pt x="7291" y="516"/>
                  </a:lnTo>
                  <a:cubicBezTo>
                    <a:pt x="7292" y="521"/>
                    <a:pt x="7290" y="525"/>
                    <a:pt x="7285" y="526"/>
                  </a:cubicBezTo>
                  <a:cubicBezTo>
                    <a:pt x="7281" y="527"/>
                    <a:pt x="7277" y="525"/>
                    <a:pt x="7276" y="520"/>
                  </a:cubicBezTo>
                  <a:close/>
                  <a:moveTo>
                    <a:pt x="7266" y="491"/>
                  </a:moveTo>
                  <a:lnTo>
                    <a:pt x="7266" y="491"/>
                  </a:lnTo>
                  <a:cubicBezTo>
                    <a:pt x="7264" y="487"/>
                    <a:pt x="7266" y="482"/>
                    <a:pt x="7270" y="480"/>
                  </a:cubicBezTo>
                  <a:cubicBezTo>
                    <a:pt x="7274" y="479"/>
                    <a:pt x="7279" y="481"/>
                    <a:pt x="7281" y="485"/>
                  </a:cubicBezTo>
                  <a:lnTo>
                    <a:pt x="7281" y="485"/>
                  </a:lnTo>
                  <a:cubicBezTo>
                    <a:pt x="7282" y="489"/>
                    <a:pt x="7280" y="494"/>
                    <a:pt x="7276" y="495"/>
                  </a:cubicBezTo>
                  <a:cubicBezTo>
                    <a:pt x="7272" y="497"/>
                    <a:pt x="7267" y="495"/>
                    <a:pt x="7266" y="491"/>
                  </a:cubicBezTo>
                  <a:close/>
                  <a:moveTo>
                    <a:pt x="7255" y="461"/>
                  </a:moveTo>
                  <a:lnTo>
                    <a:pt x="7255" y="461"/>
                  </a:lnTo>
                  <a:cubicBezTo>
                    <a:pt x="7253" y="457"/>
                    <a:pt x="7255" y="452"/>
                    <a:pt x="7259" y="450"/>
                  </a:cubicBezTo>
                  <a:cubicBezTo>
                    <a:pt x="7263" y="449"/>
                    <a:pt x="7268" y="451"/>
                    <a:pt x="7270" y="455"/>
                  </a:cubicBezTo>
                  <a:lnTo>
                    <a:pt x="7270" y="455"/>
                  </a:lnTo>
                  <a:cubicBezTo>
                    <a:pt x="7271" y="459"/>
                    <a:pt x="7269" y="464"/>
                    <a:pt x="7265" y="465"/>
                  </a:cubicBezTo>
                  <a:cubicBezTo>
                    <a:pt x="7261" y="467"/>
                    <a:pt x="7256" y="465"/>
                    <a:pt x="7255" y="461"/>
                  </a:cubicBezTo>
                  <a:close/>
                  <a:moveTo>
                    <a:pt x="7242" y="432"/>
                  </a:moveTo>
                  <a:lnTo>
                    <a:pt x="7242" y="432"/>
                  </a:lnTo>
                  <a:cubicBezTo>
                    <a:pt x="7240" y="428"/>
                    <a:pt x="7242" y="424"/>
                    <a:pt x="7246" y="421"/>
                  </a:cubicBezTo>
                  <a:cubicBezTo>
                    <a:pt x="7250" y="419"/>
                    <a:pt x="7254" y="421"/>
                    <a:pt x="7256" y="425"/>
                  </a:cubicBezTo>
                  <a:lnTo>
                    <a:pt x="7256" y="425"/>
                  </a:lnTo>
                  <a:cubicBezTo>
                    <a:pt x="7259" y="429"/>
                    <a:pt x="7257" y="434"/>
                    <a:pt x="7253" y="436"/>
                  </a:cubicBezTo>
                  <a:cubicBezTo>
                    <a:pt x="7249" y="438"/>
                    <a:pt x="7244" y="436"/>
                    <a:pt x="7242" y="432"/>
                  </a:cubicBezTo>
                  <a:close/>
                  <a:moveTo>
                    <a:pt x="7229" y="403"/>
                  </a:moveTo>
                  <a:lnTo>
                    <a:pt x="7229" y="403"/>
                  </a:lnTo>
                  <a:cubicBezTo>
                    <a:pt x="7227" y="400"/>
                    <a:pt x="7228" y="395"/>
                    <a:pt x="7232" y="393"/>
                  </a:cubicBezTo>
                  <a:cubicBezTo>
                    <a:pt x="7236" y="391"/>
                    <a:pt x="7241" y="392"/>
                    <a:pt x="7243" y="396"/>
                  </a:cubicBezTo>
                  <a:lnTo>
                    <a:pt x="7243" y="396"/>
                  </a:lnTo>
                  <a:cubicBezTo>
                    <a:pt x="7245" y="400"/>
                    <a:pt x="7243" y="405"/>
                    <a:pt x="7239" y="407"/>
                  </a:cubicBezTo>
                  <a:cubicBezTo>
                    <a:pt x="7236" y="409"/>
                    <a:pt x="7231" y="407"/>
                    <a:pt x="7229" y="403"/>
                  </a:cubicBezTo>
                  <a:close/>
                  <a:moveTo>
                    <a:pt x="7214" y="376"/>
                  </a:moveTo>
                  <a:lnTo>
                    <a:pt x="7214" y="376"/>
                  </a:lnTo>
                  <a:cubicBezTo>
                    <a:pt x="7212" y="372"/>
                    <a:pt x="7212" y="367"/>
                    <a:pt x="7216" y="365"/>
                  </a:cubicBezTo>
                  <a:cubicBezTo>
                    <a:pt x="7220" y="362"/>
                    <a:pt x="7225" y="363"/>
                    <a:pt x="7227" y="367"/>
                  </a:cubicBezTo>
                  <a:lnTo>
                    <a:pt x="7227" y="367"/>
                  </a:lnTo>
                  <a:cubicBezTo>
                    <a:pt x="7230" y="370"/>
                    <a:pt x="7229" y="375"/>
                    <a:pt x="7225" y="378"/>
                  </a:cubicBezTo>
                  <a:cubicBezTo>
                    <a:pt x="7222" y="380"/>
                    <a:pt x="7217" y="380"/>
                    <a:pt x="7214" y="376"/>
                  </a:cubicBezTo>
                  <a:close/>
                  <a:moveTo>
                    <a:pt x="7198" y="349"/>
                  </a:moveTo>
                  <a:lnTo>
                    <a:pt x="7198" y="349"/>
                  </a:lnTo>
                  <a:cubicBezTo>
                    <a:pt x="7195" y="345"/>
                    <a:pt x="7196" y="340"/>
                    <a:pt x="7199" y="338"/>
                  </a:cubicBezTo>
                  <a:cubicBezTo>
                    <a:pt x="7203" y="335"/>
                    <a:pt x="7208" y="336"/>
                    <a:pt x="7211" y="339"/>
                  </a:cubicBezTo>
                  <a:lnTo>
                    <a:pt x="7211" y="339"/>
                  </a:lnTo>
                  <a:cubicBezTo>
                    <a:pt x="7213" y="343"/>
                    <a:pt x="7212" y="348"/>
                    <a:pt x="7209" y="351"/>
                  </a:cubicBezTo>
                  <a:cubicBezTo>
                    <a:pt x="7205" y="353"/>
                    <a:pt x="7200" y="352"/>
                    <a:pt x="7198" y="349"/>
                  </a:cubicBezTo>
                  <a:close/>
                  <a:moveTo>
                    <a:pt x="7181" y="323"/>
                  </a:moveTo>
                  <a:lnTo>
                    <a:pt x="7181" y="323"/>
                  </a:lnTo>
                  <a:cubicBezTo>
                    <a:pt x="7178" y="320"/>
                    <a:pt x="7178" y="314"/>
                    <a:pt x="7181" y="311"/>
                  </a:cubicBezTo>
                  <a:cubicBezTo>
                    <a:pt x="7184" y="308"/>
                    <a:pt x="7189" y="309"/>
                    <a:pt x="7192" y="312"/>
                  </a:cubicBezTo>
                  <a:lnTo>
                    <a:pt x="7192" y="312"/>
                  </a:lnTo>
                  <a:cubicBezTo>
                    <a:pt x="7195" y="315"/>
                    <a:pt x="7195" y="320"/>
                    <a:pt x="7192" y="323"/>
                  </a:cubicBezTo>
                  <a:cubicBezTo>
                    <a:pt x="7189" y="326"/>
                    <a:pt x="7184" y="326"/>
                    <a:pt x="7181" y="323"/>
                  </a:cubicBezTo>
                  <a:close/>
                  <a:moveTo>
                    <a:pt x="7160" y="298"/>
                  </a:moveTo>
                  <a:lnTo>
                    <a:pt x="7160" y="298"/>
                  </a:lnTo>
                  <a:cubicBezTo>
                    <a:pt x="7157" y="295"/>
                    <a:pt x="7157" y="290"/>
                    <a:pt x="7161" y="287"/>
                  </a:cubicBezTo>
                  <a:cubicBezTo>
                    <a:pt x="7164" y="284"/>
                    <a:pt x="7169" y="284"/>
                    <a:pt x="7172" y="287"/>
                  </a:cubicBezTo>
                  <a:lnTo>
                    <a:pt x="7172" y="287"/>
                  </a:lnTo>
                  <a:cubicBezTo>
                    <a:pt x="7175" y="290"/>
                    <a:pt x="7175" y="296"/>
                    <a:pt x="7172" y="298"/>
                  </a:cubicBezTo>
                  <a:cubicBezTo>
                    <a:pt x="7168" y="301"/>
                    <a:pt x="7163" y="301"/>
                    <a:pt x="7160" y="298"/>
                  </a:cubicBezTo>
                  <a:close/>
                  <a:moveTo>
                    <a:pt x="7140" y="273"/>
                  </a:moveTo>
                  <a:lnTo>
                    <a:pt x="7140" y="273"/>
                  </a:lnTo>
                  <a:cubicBezTo>
                    <a:pt x="7137" y="270"/>
                    <a:pt x="7137" y="265"/>
                    <a:pt x="7140" y="262"/>
                  </a:cubicBezTo>
                  <a:cubicBezTo>
                    <a:pt x="7144" y="259"/>
                    <a:pt x="7149" y="259"/>
                    <a:pt x="7152" y="262"/>
                  </a:cubicBezTo>
                  <a:lnTo>
                    <a:pt x="7152" y="262"/>
                  </a:lnTo>
                  <a:cubicBezTo>
                    <a:pt x="7155" y="266"/>
                    <a:pt x="7155" y="271"/>
                    <a:pt x="7151" y="274"/>
                  </a:cubicBezTo>
                  <a:cubicBezTo>
                    <a:pt x="7148" y="277"/>
                    <a:pt x="7143" y="277"/>
                    <a:pt x="7140" y="273"/>
                  </a:cubicBezTo>
                  <a:close/>
                  <a:moveTo>
                    <a:pt x="7120" y="249"/>
                  </a:moveTo>
                  <a:lnTo>
                    <a:pt x="7120" y="249"/>
                  </a:lnTo>
                  <a:cubicBezTo>
                    <a:pt x="7117" y="245"/>
                    <a:pt x="7117" y="240"/>
                    <a:pt x="7120" y="237"/>
                  </a:cubicBezTo>
                  <a:cubicBezTo>
                    <a:pt x="7123" y="234"/>
                    <a:pt x="7128" y="234"/>
                    <a:pt x="7131" y="238"/>
                  </a:cubicBezTo>
                  <a:lnTo>
                    <a:pt x="7131" y="238"/>
                  </a:lnTo>
                  <a:cubicBezTo>
                    <a:pt x="7134" y="241"/>
                    <a:pt x="7134" y="246"/>
                    <a:pt x="7131" y="249"/>
                  </a:cubicBezTo>
                  <a:cubicBezTo>
                    <a:pt x="7128" y="252"/>
                    <a:pt x="7123" y="252"/>
                    <a:pt x="7120" y="249"/>
                  </a:cubicBezTo>
                  <a:close/>
                  <a:moveTo>
                    <a:pt x="7099" y="224"/>
                  </a:moveTo>
                  <a:lnTo>
                    <a:pt x="7099" y="224"/>
                  </a:lnTo>
                  <a:cubicBezTo>
                    <a:pt x="7096" y="221"/>
                    <a:pt x="7097" y="215"/>
                    <a:pt x="7100" y="212"/>
                  </a:cubicBezTo>
                  <a:cubicBezTo>
                    <a:pt x="7103" y="209"/>
                    <a:pt x="7108" y="210"/>
                    <a:pt x="7111" y="213"/>
                  </a:cubicBezTo>
                  <a:lnTo>
                    <a:pt x="7111" y="213"/>
                  </a:lnTo>
                  <a:cubicBezTo>
                    <a:pt x="7114" y="216"/>
                    <a:pt x="7114" y="221"/>
                    <a:pt x="7111" y="224"/>
                  </a:cubicBezTo>
                  <a:cubicBezTo>
                    <a:pt x="7107" y="227"/>
                    <a:pt x="7102" y="227"/>
                    <a:pt x="7099" y="224"/>
                  </a:cubicBezTo>
                  <a:close/>
                  <a:moveTo>
                    <a:pt x="7076" y="204"/>
                  </a:moveTo>
                  <a:lnTo>
                    <a:pt x="7076" y="204"/>
                  </a:lnTo>
                  <a:cubicBezTo>
                    <a:pt x="7072" y="201"/>
                    <a:pt x="7072" y="196"/>
                    <a:pt x="7074" y="193"/>
                  </a:cubicBezTo>
                  <a:cubicBezTo>
                    <a:pt x="7077" y="189"/>
                    <a:pt x="7082" y="189"/>
                    <a:pt x="7086" y="192"/>
                  </a:cubicBezTo>
                  <a:lnTo>
                    <a:pt x="7086" y="192"/>
                  </a:lnTo>
                  <a:cubicBezTo>
                    <a:pt x="7089" y="194"/>
                    <a:pt x="7090" y="199"/>
                    <a:pt x="7087" y="203"/>
                  </a:cubicBezTo>
                  <a:cubicBezTo>
                    <a:pt x="7084" y="206"/>
                    <a:pt x="7079" y="207"/>
                    <a:pt x="7076" y="204"/>
                  </a:cubicBezTo>
                  <a:close/>
                  <a:moveTo>
                    <a:pt x="7051" y="184"/>
                  </a:moveTo>
                  <a:lnTo>
                    <a:pt x="7051" y="184"/>
                  </a:lnTo>
                  <a:cubicBezTo>
                    <a:pt x="7047" y="181"/>
                    <a:pt x="7047" y="176"/>
                    <a:pt x="7050" y="173"/>
                  </a:cubicBezTo>
                  <a:cubicBezTo>
                    <a:pt x="7052" y="169"/>
                    <a:pt x="7057" y="169"/>
                    <a:pt x="7061" y="171"/>
                  </a:cubicBezTo>
                  <a:lnTo>
                    <a:pt x="7061" y="171"/>
                  </a:lnTo>
                  <a:cubicBezTo>
                    <a:pt x="7064" y="174"/>
                    <a:pt x="7065" y="179"/>
                    <a:pt x="7062" y="183"/>
                  </a:cubicBezTo>
                  <a:cubicBezTo>
                    <a:pt x="7059" y="186"/>
                    <a:pt x="7054" y="187"/>
                    <a:pt x="7051" y="184"/>
                  </a:cubicBezTo>
                  <a:close/>
                  <a:moveTo>
                    <a:pt x="7026" y="164"/>
                  </a:moveTo>
                  <a:lnTo>
                    <a:pt x="7026" y="164"/>
                  </a:lnTo>
                  <a:cubicBezTo>
                    <a:pt x="7023" y="161"/>
                    <a:pt x="7022" y="156"/>
                    <a:pt x="7025" y="152"/>
                  </a:cubicBezTo>
                  <a:cubicBezTo>
                    <a:pt x="7028" y="149"/>
                    <a:pt x="7033" y="148"/>
                    <a:pt x="7036" y="151"/>
                  </a:cubicBezTo>
                  <a:lnTo>
                    <a:pt x="7036" y="151"/>
                  </a:lnTo>
                  <a:cubicBezTo>
                    <a:pt x="7040" y="154"/>
                    <a:pt x="7040" y="159"/>
                    <a:pt x="7037" y="162"/>
                  </a:cubicBezTo>
                  <a:cubicBezTo>
                    <a:pt x="7035" y="166"/>
                    <a:pt x="7030" y="166"/>
                    <a:pt x="7026" y="164"/>
                  </a:cubicBezTo>
                  <a:close/>
                  <a:moveTo>
                    <a:pt x="7001" y="143"/>
                  </a:moveTo>
                  <a:lnTo>
                    <a:pt x="7001" y="143"/>
                  </a:lnTo>
                  <a:cubicBezTo>
                    <a:pt x="6998" y="141"/>
                    <a:pt x="6997" y="135"/>
                    <a:pt x="7000" y="132"/>
                  </a:cubicBezTo>
                  <a:cubicBezTo>
                    <a:pt x="7003" y="129"/>
                    <a:pt x="7008" y="128"/>
                    <a:pt x="7011" y="131"/>
                  </a:cubicBezTo>
                  <a:lnTo>
                    <a:pt x="7011" y="131"/>
                  </a:lnTo>
                  <a:cubicBezTo>
                    <a:pt x="7015" y="133"/>
                    <a:pt x="7015" y="138"/>
                    <a:pt x="7013" y="142"/>
                  </a:cubicBezTo>
                  <a:cubicBezTo>
                    <a:pt x="7010" y="145"/>
                    <a:pt x="7005" y="146"/>
                    <a:pt x="7001" y="143"/>
                  </a:cubicBezTo>
                  <a:close/>
                  <a:moveTo>
                    <a:pt x="6976" y="126"/>
                  </a:moveTo>
                  <a:lnTo>
                    <a:pt x="6976" y="126"/>
                  </a:lnTo>
                  <a:cubicBezTo>
                    <a:pt x="6972" y="123"/>
                    <a:pt x="6971" y="119"/>
                    <a:pt x="6973" y="115"/>
                  </a:cubicBezTo>
                  <a:cubicBezTo>
                    <a:pt x="6976" y="111"/>
                    <a:pt x="6980" y="110"/>
                    <a:pt x="6984" y="112"/>
                  </a:cubicBezTo>
                  <a:lnTo>
                    <a:pt x="6984" y="112"/>
                  </a:lnTo>
                  <a:cubicBezTo>
                    <a:pt x="6988" y="115"/>
                    <a:pt x="6989" y="120"/>
                    <a:pt x="6987" y="123"/>
                  </a:cubicBezTo>
                  <a:cubicBezTo>
                    <a:pt x="6984" y="127"/>
                    <a:pt x="6979" y="128"/>
                    <a:pt x="6976" y="126"/>
                  </a:cubicBezTo>
                  <a:close/>
                  <a:moveTo>
                    <a:pt x="6948" y="109"/>
                  </a:moveTo>
                  <a:lnTo>
                    <a:pt x="6948" y="109"/>
                  </a:lnTo>
                  <a:cubicBezTo>
                    <a:pt x="6944" y="107"/>
                    <a:pt x="6943" y="102"/>
                    <a:pt x="6946" y="98"/>
                  </a:cubicBezTo>
                  <a:cubicBezTo>
                    <a:pt x="6948" y="94"/>
                    <a:pt x="6953" y="93"/>
                    <a:pt x="6957" y="96"/>
                  </a:cubicBezTo>
                  <a:lnTo>
                    <a:pt x="6957" y="96"/>
                  </a:lnTo>
                  <a:cubicBezTo>
                    <a:pt x="6961" y="98"/>
                    <a:pt x="6962" y="103"/>
                    <a:pt x="6959" y="107"/>
                  </a:cubicBezTo>
                  <a:cubicBezTo>
                    <a:pt x="6957" y="110"/>
                    <a:pt x="6952" y="112"/>
                    <a:pt x="6948" y="109"/>
                  </a:cubicBezTo>
                  <a:close/>
                  <a:moveTo>
                    <a:pt x="6921" y="94"/>
                  </a:moveTo>
                  <a:lnTo>
                    <a:pt x="6921" y="94"/>
                  </a:lnTo>
                  <a:cubicBezTo>
                    <a:pt x="6917" y="92"/>
                    <a:pt x="6915" y="88"/>
                    <a:pt x="6917" y="84"/>
                  </a:cubicBezTo>
                  <a:cubicBezTo>
                    <a:pt x="6919" y="80"/>
                    <a:pt x="6924" y="78"/>
                    <a:pt x="6928" y="80"/>
                  </a:cubicBezTo>
                  <a:lnTo>
                    <a:pt x="6928" y="80"/>
                  </a:lnTo>
                  <a:cubicBezTo>
                    <a:pt x="6932" y="82"/>
                    <a:pt x="6934" y="87"/>
                    <a:pt x="6932" y="91"/>
                  </a:cubicBezTo>
                  <a:cubicBezTo>
                    <a:pt x="6930" y="95"/>
                    <a:pt x="6925" y="96"/>
                    <a:pt x="6921" y="94"/>
                  </a:cubicBezTo>
                  <a:close/>
                  <a:moveTo>
                    <a:pt x="6892" y="81"/>
                  </a:moveTo>
                  <a:lnTo>
                    <a:pt x="6892" y="81"/>
                  </a:lnTo>
                  <a:cubicBezTo>
                    <a:pt x="6888" y="79"/>
                    <a:pt x="6886" y="74"/>
                    <a:pt x="6888" y="70"/>
                  </a:cubicBezTo>
                  <a:cubicBezTo>
                    <a:pt x="6890" y="66"/>
                    <a:pt x="6895" y="64"/>
                    <a:pt x="6899" y="66"/>
                  </a:cubicBezTo>
                  <a:lnTo>
                    <a:pt x="6899" y="66"/>
                  </a:lnTo>
                  <a:cubicBezTo>
                    <a:pt x="6903" y="68"/>
                    <a:pt x="6905" y="73"/>
                    <a:pt x="6903" y="77"/>
                  </a:cubicBezTo>
                  <a:cubicBezTo>
                    <a:pt x="6901" y="81"/>
                    <a:pt x="6896" y="83"/>
                    <a:pt x="6892" y="81"/>
                  </a:cubicBezTo>
                  <a:close/>
                  <a:moveTo>
                    <a:pt x="6863" y="68"/>
                  </a:moveTo>
                  <a:lnTo>
                    <a:pt x="6863" y="68"/>
                  </a:lnTo>
                  <a:cubicBezTo>
                    <a:pt x="6859" y="67"/>
                    <a:pt x="6857" y="62"/>
                    <a:pt x="6859" y="58"/>
                  </a:cubicBezTo>
                  <a:cubicBezTo>
                    <a:pt x="6860" y="54"/>
                    <a:pt x="6865" y="52"/>
                    <a:pt x="6869" y="53"/>
                  </a:cubicBezTo>
                  <a:lnTo>
                    <a:pt x="6869" y="53"/>
                  </a:lnTo>
                  <a:cubicBezTo>
                    <a:pt x="6873" y="55"/>
                    <a:pt x="6875" y="59"/>
                    <a:pt x="6874" y="64"/>
                  </a:cubicBezTo>
                  <a:cubicBezTo>
                    <a:pt x="6872" y="68"/>
                    <a:pt x="6868" y="70"/>
                    <a:pt x="6863" y="68"/>
                  </a:cubicBezTo>
                  <a:close/>
                  <a:moveTo>
                    <a:pt x="6833" y="57"/>
                  </a:moveTo>
                  <a:lnTo>
                    <a:pt x="6833" y="57"/>
                  </a:lnTo>
                  <a:cubicBezTo>
                    <a:pt x="6829" y="56"/>
                    <a:pt x="6827" y="51"/>
                    <a:pt x="6829" y="47"/>
                  </a:cubicBezTo>
                  <a:cubicBezTo>
                    <a:pt x="6830" y="43"/>
                    <a:pt x="6835" y="41"/>
                    <a:pt x="6839" y="42"/>
                  </a:cubicBezTo>
                  <a:lnTo>
                    <a:pt x="6839" y="42"/>
                  </a:lnTo>
                  <a:cubicBezTo>
                    <a:pt x="6843" y="44"/>
                    <a:pt x="6845" y="48"/>
                    <a:pt x="6844" y="53"/>
                  </a:cubicBezTo>
                  <a:cubicBezTo>
                    <a:pt x="6842" y="57"/>
                    <a:pt x="6837" y="59"/>
                    <a:pt x="6833" y="57"/>
                  </a:cubicBezTo>
                  <a:close/>
                  <a:moveTo>
                    <a:pt x="6804" y="47"/>
                  </a:moveTo>
                  <a:lnTo>
                    <a:pt x="6804" y="47"/>
                  </a:lnTo>
                  <a:cubicBezTo>
                    <a:pt x="6800" y="46"/>
                    <a:pt x="6797" y="42"/>
                    <a:pt x="6798" y="37"/>
                  </a:cubicBezTo>
                  <a:cubicBezTo>
                    <a:pt x="6799" y="33"/>
                    <a:pt x="6803" y="30"/>
                    <a:pt x="6808" y="32"/>
                  </a:cubicBezTo>
                  <a:lnTo>
                    <a:pt x="6808" y="32"/>
                  </a:lnTo>
                  <a:cubicBezTo>
                    <a:pt x="6812" y="33"/>
                    <a:pt x="6815" y="37"/>
                    <a:pt x="6814" y="41"/>
                  </a:cubicBezTo>
                  <a:cubicBezTo>
                    <a:pt x="6813" y="46"/>
                    <a:pt x="6808" y="48"/>
                    <a:pt x="6804" y="47"/>
                  </a:cubicBezTo>
                  <a:close/>
                  <a:moveTo>
                    <a:pt x="6773" y="39"/>
                  </a:moveTo>
                  <a:lnTo>
                    <a:pt x="6773" y="39"/>
                  </a:lnTo>
                  <a:cubicBezTo>
                    <a:pt x="6769" y="38"/>
                    <a:pt x="6766" y="34"/>
                    <a:pt x="6767" y="30"/>
                  </a:cubicBezTo>
                  <a:cubicBezTo>
                    <a:pt x="6768" y="25"/>
                    <a:pt x="6772" y="23"/>
                    <a:pt x="6777" y="24"/>
                  </a:cubicBezTo>
                  <a:lnTo>
                    <a:pt x="6777" y="24"/>
                  </a:lnTo>
                  <a:cubicBezTo>
                    <a:pt x="6781" y="25"/>
                    <a:pt x="6784" y="29"/>
                    <a:pt x="6783" y="34"/>
                  </a:cubicBezTo>
                  <a:cubicBezTo>
                    <a:pt x="6781" y="38"/>
                    <a:pt x="6777" y="41"/>
                    <a:pt x="6773" y="39"/>
                  </a:cubicBezTo>
                  <a:close/>
                  <a:moveTo>
                    <a:pt x="6742" y="32"/>
                  </a:moveTo>
                  <a:lnTo>
                    <a:pt x="6742" y="32"/>
                  </a:lnTo>
                  <a:cubicBezTo>
                    <a:pt x="6737" y="31"/>
                    <a:pt x="6735" y="26"/>
                    <a:pt x="6736" y="22"/>
                  </a:cubicBezTo>
                  <a:cubicBezTo>
                    <a:pt x="6737" y="18"/>
                    <a:pt x="6741" y="15"/>
                    <a:pt x="6746" y="16"/>
                  </a:cubicBezTo>
                  <a:lnTo>
                    <a:pt x="6746" y="16"/>
                  </a:lnTo>
                  <a:cubicBezTo>
                    <a:pt x="6750" y="17"/>
                    <a:pt x="6753" y="22"/>
                    <a:pt x="6751" y="26"/>
                  </a:cubicBezTo>
                  <a:cubicBezTo>
                    <a:pt x="6750" y="30"/>
                    <a:pt x="6746" y="33"/>
                    <a:pt x="6742" y="32"/>
                  </a:cubicBezTo>
                  <a:close/>
                  <a:moveTo>
                    <a:pt x="6711" y="27"/>
                  </a:moveTo>
                  <a:lnTo>
                    <a:pt x="6711" y="27"/>
                  </a:lnTo>
                  <a:cubicBezTo>
                    <a:pt x="6706" y="26"/>
                    <a:pt x="6703" y="22"/>
                    <a:pt x="6704" y="18"/>
                  </a:cubicBezTo>
                  <a:cubicBezTo>
                    <a:pt x="6705" y="13"/>
                    <a:pt x="6709" y="10"/>
                    <a:pt x="6713" y="11"/>
                  </a:cubicBezTo>
                  <a:lnTo>
                    <a:pt x="6713" y="11"/>
                  </a:lnTo>
                  <a:cubicBezTo>
                    <a:pt x="6718" y="12"/>
                    <a:pt x="6721" y="16"/>
                    <a:pt x="6720" y="20"/>
                  </a:cubicBezTo>
                  <a:cubicBezTo>
                    <a:pt x="6719" y="25"/>
                    <a:pt x="6715" y="28"/>
                    <a:pt x="6711" y="27"/>
                  </a:cubicBezTo>
                  <a:close/>
                  <a:moveTo>
                    <a:pt x="6679" y="22"/>
                  </a:moveTo>
                  <a:lnTo>
                    <a:pt x="6679" y="22"/>
                  </a:lnTo>
                  <a:cubicBezTo>
                    <a:pt x="6675" y="21"/>
                    <a:pt x="6672" y="17"/>
                    <a:pt x="6673" y="13"/>
                  </a:cubicBezTo>
                  <a:cubicBezTo>
                    <a:pt x="6673" y="8"/>
                    <a:pt x="6677" y="5"/>
                    <a:pt x="6682" y="6"/>
                  </a:cubicBezTo>
                  <a:lnTo>
                    <a:pt x="6682" y="6"/>
                  </a:lnTo>
                  <a:cubicBezTo>
                    <a:pt x="6686" y="7"/>
                    <a:pt x="6689" y="11"/>
                    <a:pt x="6688" y="15"/>
                  </a:cubicBezTo>
                  <a:cubicBezTo>
                    <a:pt x="6688" y="20"/>
                    <a:pt x="6683" y="23"/>
                    <a:pt x="6679" y="22"/>
                  </a:cubicBezTo>
                  <a:close/>
                  <a:moveTo>
                    <a:pt x="6648" y="19"/>
                  </a:moveTo>
                  <a:lnTo>
                    <a:pt x="6648" y="19"/>
                  </a:lnTo>
                  <a:cubicBezTo>
                    <a:pt x="6644" y="19"/>
                    <a:pt x="6640" y="15"/>
                    <a:pt x="6641" y="11"/>
                  </a:cubicBezTo>
                  <a:cubicBezTo>
                    <a:pt x="6641" y="6"/>
                    <a:pt x="6645" y="3"/>
                    <a:pt x="6649" y="3"/>
                  </a:cubicBezTo>
                  <a:lnTo>
                    <a:pt x="6649" y="3"/>
                  </a:lnTo>
                  <a:cubicBezTo>
                    <a:pt x="6653" y="4"/>
                    <a:pt x="6657" y="7"/>
                    <a:pt x="6657" y="12"/>
                  </a:cubicBezTo>
                  <a:cubicBezTo>
                    <a:pt x="6656" y="16"/>
                    <a:pt x="6653" y="20"/>
                    <a:pt x="6648" y="19"/>
                  </a:cubicBezTo>
                  <a:close/>
                  <a:moveTo>
                    <a:pt x="6616" y="18"/>
                  </a:moveTo>
                  <a:lnTo>
                    <a:pt x="6616" y="18"/>
                  </a:lnTo>
                  <a:cubicBezTo>
                    <a:pt x="6612" y="17"/>
                    <a:pt x="6608" y="13"/>
                    <a:pt x="6609" y="9"/>
                  </a:cubicBezTo>
                  <a:cubicBezTo>
                    <a:pt x="6609" y="5"/>
                    <a:pt x="6613" y="1"/>
                    <a:pt x="6617" y="2"/>
                  </a:cubicBezTo>
                  <a:lnTo>
                    <a:pt x="6617" y="2"/>
                  </a:lnTo>
                  <a:cubicBezTo>
                    <a:pt x="6621" y="2"/>
                    <a:pt x="6625" y="6"/>
                    <a:pt x="6625" y="10"/>
                  </a:cubicBezTo>
                  <a:cubicBezTo>
                    <a:pt x="6624" y="14"/>
                    <a:pt x="6621" y="18"/>
                    <a:pt x="6616" y="18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5" name="Freeform 575">
              <a:extLst>
                <a:ext uri="{FF2B5EF4-FFF2-40B4-BE49-F238E27FC236}">
                  <a16:creationId xmlns:a16="http://schemas.microsoft.com/office/drawing/2014/main" id="{6263C971-8724-455D-BDAA-0411D1EFFA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115" y="488950"/>
              <a:ext cx="762000" cy="1164590"/>
            </a:xfrm>
            <a:custGeom>
              <a:avLst/>
              <a:gdLst>
                <a:gd name="T0" fmla="*/ 3006 w 4299"/>
                <a:gd name="T1" fmla="*/ 8 h 6566"/>
                <a:gd name="T2" fmla="*/ 2678 w 4299"/>
                <a:gd name="T3" fmla="*/ 0 h 6566"/>
                <a:gd name="T4" fmla="*/ 2358 w 4299"/>
                <a:gd name="T5" fmla="*/ 0 h 6566"/>
                <a:gd name="T6" fmla="*/ 2030 w 4299"/>
                <a:gd name="T7" fmla="*/ 8 h 6566"/>
                <a:gd name="T8" fmla="*/ 1718 w 4299"/>
                <a:gd name="T9" fmla="*/ 16 h 6566"/>
                <a:gd name="T10" fmla="*/ 1398 w 4299"/>
                <a:gd name="T11" fmla="*/ 16 h 6566"/>
                <a:gd name="T12" fmla="*/ 1109 w 4299"/>
                <a:gd name="T13" fmla="*/ 16 h 6566"/>
                <a:gd name="T14" fmla="*/ 798 w 4299"/>
                <a:gd name="T15" fmla="*/ 28 h 6566"/>
                <a:gd name="T16" fmla="*/ 490 w 4299"/>
                <a:gd name="T17" fmla="*/ 140 h 6566"/>
                <a:gd name="T18" fmla="*/ 244 w 4299"/>
                <a:gd name="T19" fmla="*/ 346 h 6566"/>
                <a:gd name="T20" fmla="*/ 80 w 4299"/>
                <a:gd name="T21" fmla="*/ 630 h 6566"/>
                <a:gd name="T22" fmla="*/ 20 w 4299"/>
                <a:gd name="T23" fmla="*/ 934 h 6566"/>
                <a:gd name="T24" fmla="*/ 16 w 4299"/>
                <a:gd name="T25" fmla="*/ 1253 h 6566"/>
                <a:gd name="T26" fmla="*/ 16 w 4299"/>
                <a:gd name="T27" fmla="*/ 1542 h 6566"/>
                <a:gd name="T28" fmla="*/ 8 w 4299"/>
                <a:gd name="T29" fmla="*/ 1854 h 6566"/>
                <a:gd name="T30" fmla="*/ 0 w 4299"/>
                <a:gd name="T31" fmla="*/ 2182 h 6566"/>
                <a:gd name="T32" fmla="*/ 0 w 4299"/>
                <a:gd name="T33" fmla="*/ 2502 h 6566"/>
                <a:gd name="T34" fmla="*/ 8 w 4299"/>
                <a:gd name="T35" fmla="*/ 2830 h 6566"/>
                <a:gd name="T36" fmla="*/ 16 w 4299"/>
                <a:gd name="T37" fmla="*/ 3142 h 6566"/>
                <a:gd name="T38" fmla="*/ 16 w 4299"/>
                <a:gd name="T39" fmla="*/ 3462 h 6566"/>
                <a:gd name="T40" fmla="*/ 16 w 4299"/>
                <a:gd name="T41" fmla="*/ 3751 h 6566"/>
                <a:gd name="T42" fmla="*/ 8 w 4299"/>
                <a:gd name="T43" fmla="*/ 4063 h 6566"/>
                <a:gd name="T44" fmla="*/ 0 w 4299"/>
                <a:gd name="T45" fmla="*/ 4391 h 6566"/>
                <a:gd name="T46" fmla="*/ 0 w 4299"/>
                <a:gd name="T47" fmla="*/ 4711 h 6566"/>
                <a:gd name="T48" fmla="*/ 8 w 4299"/>
                <a:gd name="T49" fmla="*/ 5039 h 6566"/>
                <a:gd name="T50" fmla="*/ 16 w 4299"/>
                <a:gd name="T51" fmla="*/ 5351 h 6566"/>
                <a:gd name="T52" fmla="*/ 22 w 4299"/>
                <a:gd name="T53" fmla="*/ 5671 h 6566"/>
                <a:gd name="T54" fmla="*/ 92 w 4299"/>
                <a:gd name="T55" fmla="*/ 5947 h 6566"/>
                <a:gd name="T56" fmla="*/ 248 w 4299"/>
                <a:gd name="T57" fmla="*/ 6214 h 6566"/>
                <a:gd name="T58" fmla="*/ 495 w 4299"/>
                <a:gd name="T59" fmla="*/ 6430 h 6566"/>
                <a:gd name="T60" fmla="*/ 794 w 4299"/>
                <a:gd name="T61" fmla="*/ 6546 h 6566"/>
                <a:gd name="T62" fmla="*/ 1123 w 4299"/>
                <a:gd name="T63" fmla="*/ 6558 h 6566"/>
                <a:gd name="T64" fmla="*/ 1435 w 4299"/>
                <a:gd name="T65" fmla="*/ 6550 h 6566"/>
                <a:gd name="T66" fmla="*/ 1756 w 4299"/>
                <a:gd name="T67" fmla="*/ 6550 h 6566"/>
                <a:gd name="T68" fmla="*/ 2044 w 4299"/>
                <a:gd name="T69" fmla="*/ 6550 h 6566"/>
                <a:gd name="T70" fmla="*/ 2356 w 4299"/>
                <a:gd name="T71" fmla="*/ 6558 h 6566"/>
                <a:gd name="T72" fmla="*/ 2684 w 4299"/>
                <a:gd name="T73" fmla="*/ 6566 h 6566"/>
                <a:gd name="T74" fmla="*/ 3004 w 4299"/>
                <a:gd name="T75" fmla="*/ 6566 h 6566"/>
                <a:gd name="T76" fmla="*/ 3332 w 4299"/>
                <a:gd name="T77" fmla="*/ 6557 h 6566"/>
                <a:gd name="T78" fmla="*/ 3635 w 4299"/>
                <a:gd name="T79" fmla="*/ 6492 h 6566"/>
                <a:gd name="T80" fmla="*/ 3911 w 4299"/>
                <a:gd name="T81" fmla="*/ 6338 h 6566"/>
                <a:gd name="T82" fmla="*/ 4106 w 4299"/>
                <a:gd name="T83" fmla="*/ 6131 h 6566"/>
                <a:gd name="T84" fmla="*/ 4249 w 4299"/>
                <a:gd name="T85" fmla="*/ 5856 h 6566"/>
                <a:gd name="T86" fmla="*/ 4299 w 4299"/>
                <a:gd name="T87" fmla="*/ 5532 h 6566"/>
                <a:gd name="T88" fmla="*/ 4299 w 4299"/>
                <a:gd name="T89" fmla="*/ 5212 h 6566"/>
                <a:gd name="T90" fmla="*/ 4291 w 4299"/>
                <a:gd name="T91" fmla="*/ 4884 h 6566"/>
                <a:gd name="T92" fmla="*/ 4283 w 4299"/>
                <a:gd name="T93" fmla="*/ 4571 h 6566"/>
                <a:gd name="T94" fmla="*/ 4283 w 4299"/>
                <a:gd name="T95" fmla="*/ 4251 h 6566"/>
                <a:gd name="T96" fmla="*/ 4283 w 4299"/>
                <a:gd name="T97" fmla="*/ 3963 h 6566"/>
                <a:gd name="T98" fmla="*/ 4291 w 4299"/>
                <a:gd name="T99" fmla="*/ 3651 h 6566"/>
                <a:gd name="T100" fmla="*/ 4299 w 4299"/>
                <a:gd name="T101" fmla="*/ 3323 h 6566"/>
                <a:gd name="T102" fmla="*/ 4299 w 4299"/>
                <a:gd name="T103" fmla="*/ 3003 h 6566"/>
                <a:gd name="T104" fmla="*/ 4291 w 4299"/>
                <a:gd name="T105" fmla="*/ 2674 h 6566"/>
                <a:gd name="T106" fmla="*/ 4283 w 4299"/>
                <a:gd name="T107" fmla="*/ 2362 h 6566"/>
                <a:gd name="T108" fmla="*/ 4283 w 4299"/>
                <a:gd name="T109" fmla="*/ 2042 h 6566"/>
                <a:gd name="T110" fmla="*/ 4283 w 4299"/>
                <a:gd name="T111" fmla="*/ 1754 h 6566"/>
                <a:gd name="T112" fmla="*/ 4291 w 4299"/>
                <a:gd name="T113" fmla="*/ 1442 h 6566"/>
                <a:gd name="T114" fmla="*/ 4299 w 4299"/>
                <a:gd name="T115" fmla="*/ 1114 h 6566"/>
                <a:gd name="T116" fmla="*/ 4278 w 4299"/>
                <a:gd name="T117" fmla="*/ 792 h 6566"/>
                <a:gd name="T118" fmla="*/ 4151 w 4299"/>
                <a:gd name="T119" fmla="*/ 491 h 6566"/>
                <a:gd name="T120" fmla="*/ 3946 w 4299"/>
                <a:gd name="T121" fmla="*/ 259 h 6566"/>
                <a:gd name="T122" fmla="*/ 3678 w 4299"/>
                <a:gd name="T123" fmla="*/ 92 h 6566"/>
                <a:gd name="T124" fmla="*/ 3402 w 4299"/>
                <a:gd name="T125" fmla="*/ 21 h 6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99" h="6566">
                  <a:moveTo>
                    <a:pt x="3286" y="16"/>
                  </a:moveTo>
                  <a:lnTo>
                    <a:pt x="3286" y="16"/>
                  </a:lnTo>
                  <a:cubicBezTo>
                    <a:pt x="3282" y="16"/>
                    <a:pt x="3278" y="13"/>
                    <a:pt x="3278" y="8"/>
                  </a:cubicBezTo>
                  <a:cubicBezTo>
                    <a:pt x="3278" y="4"/>
                    <a:pt x="3282" y="0"/>
                    <a:pt x="3286" y="0"/>
                  </a:cubicBezTo>
                  <a:lnTo>
                    <a:pt x="3286" y="0"/>
                  </a:lnTo>
                  <a:cubicBezTo>
                    <a:pt x="3291" y="0"/>
                    <a:pt x="3294" y="4"/>
                    <a:pt x="3294" y="8"/>
                  </a:cubicBezTo>
                  <a:cubicBezTo>
                    <a:pt x="3294" y="13"/>
                    <a:pt x="3291" y="16"/>
                    <a:pt x="3286" y="16"/>
                  </a:cubicBezTo>
                  <a:close/>
                  <a:moveTo>
                    <a:pt x="3254" y="16"/>
                  </a:moveTo>
                  <a:lnTo>
                    <a:pt x="3254" y="16"/>
                  </a:lnTo>
                  <a:cubicBezTo>
                    <a:pt x="3250" y="16"/>
                    <a:pt x="3246" y="13"/>
                    <a:pt x="3246" y="8"/>
                  </a:cubicBezTo>
                  <a:cubicBezTo>
                    <a:pt x="3246" y="4"/>
                    <a:pt x="3250" y="0"/>
                    <a:pt x="3254" y="0"/>
                  </a:cubicBezTo>
                  <a:lnTo>
                    <a:pt x="3254" y="0"/>
                  </a:lnTo>
                  <a:cubicBezTo>
                    <a:pt x="3259" y="0"/>
                    <a:pt x="3262" y="4"/>
                    <a:pt x="3262" y="8"/>
                  </a:cubicBezTo>
                  <a:cubicBezTo>
                    <a:pt x="3262" y="13"/>
                    <a:pt x="3259" y="16"/>
                    <a:pt x="3254" y="16"/>
                  </a:cubicBezTo>
                  <a:close/>
                  <a:moveTo>
                    <a:pt x="3222" y="16"/>
                  </a:moveTo>
                  <a:lnTo>
                    <a:pt x="3222" y="16"/>
                  </a:lnTo>
                  <a:cubicBezTo>
                    <a:pt x="3218" y="16"/>
                    <a:pt x="3214" y="13"/>
                    <a:pt x="3214" y="8"/>
                  </a:cubicBezTo>
                  <a:cubicBezTo>
                    <a:pt x="3214" y="4"/>
                    <a:pt x="3218" y="0"/>
                    <a:pt x="3222" y="0"/>
                  </a:cubicBezTo>
                  <a:lnTo>
                    <a:pt x="3222" y="0"/>
                  </a:lnTo>
                  <a:cubicBezTo>
                    <a:pt x="3227" y="0"/>
                    <a:pt x="3230" y="4"/>
                    <a:pt x="3230" y="8"/>
                  </a:cubicBezTo>
                  <a:cubicBezTo>
                    <a:pt x="3230" y="13"/>
                    <a:pt x="3227" y="16"/>
                    <a:pt x="3222" y="16"/>
                  </a:cubicBezTo>
                  <a:close/>
                  <a:moveTo>
                    <a:pt x="3190" y="16"/>
                  </a:moveTo>
                  <a:lnTo>
                    <a:pt x="3190" y="16"/>
                  </a:lnTo>
                  <a:cubicBezTo>
                    <a:pt x="3186" y="16"/>
                    <a:pt x="3182" y="13"/>
                    <a:pt x="3182" y="8"/>
                  </a:cubicBezTo>
                  <a:cubicBezTo>
                    <a:pt x="3182" y="4"/>
                    <a:pt x="3186" y="0"/>
                    <a:pt x="3190" y="0"/>
                  </a:cubicBezTo>
                  <a:lnTo>
                    <a:pt x="3190" y="0"/>
                  </a:lnTo>
                  <a:cubicBezTo>
                    <a:pt x="3195" y="0"/>
                    <a:pt x="3198" y="4"/>
                    <a:pt x="3198" y="8"/>
                  </a:cubicBezTo>
                  <a:cubicBezTo>
                    <a:pt x="3198" y="13"/>
                    <a:pt x="3195" y="16"/>
                    <a:pt x="3190" y="16"/>
                  </a:cubicBezTo>
                  <a:close/>
                  <a:moveTo>
                    <a:pt x="3158" y="16"/>
                  </a:moveTo>
                  <a:lnTo>
                    <a:pt x="3158" y="16"/>
                  </a:lnTo>
                  <a:cubicBezTo>
                    <a:pt x="3154" y="16"/>
                    <a:pt x="3150" y="13"/>
                    <a:pt x="3150" y="8"/>
                  </a:cubicBezTo>
                  <a:cubicBezTo>
                    <a:pt x="3150" y="4"/>
                    <a:pt x="3154" y="0"/>
                    <a:pt x="3158" y="0"/>
                  </a:cubicBezTo>
                  <a:lnTo>
                    <a:pt x="3158" y="0"/>
                  </a:lnTo>
                  <a:cubicBezTo>
                    <a:pt x="3163" y="0"/>
                    <a:pt x="3166" y="4"/>
                    <a:pt x="3166" y="8"/>
                  </a:cubicBezTo>
                  <a:cubicBezTo>
                    <a:pt x="3166" y="13"/>
                    <a:pt x="3163" y="16"/>
                    <a:pt x="3158" y="16"/>
                  </a:cubicBezTo>
                  <a:close/>
                  <a:moveTo>
                    <a:pt x="3126" y="16"/>
                  </a:moveTo>
                  <a:lnTo>
                    <a:pt x="3126" y="16"/>
                  </a:lnTo>
                  <a:cubicBezTo>
                    <a:pt x="3122" y="16"/>
                    <a:pt x="3118" y="13"/>
                    <a:pt x="3118" y="8"/>
                  </a:cubicBezTo>
                  <a:cubicBezTo>
                    <a:pt x="3118" y="4"/>
                    <a:pt x="3122" y="0"/>
                    <a:pt x="3126" y="0"/>
                  </a:cubicBezTo>
                  <a:lnTo>
                    <a:pt x="3126" y="0"/>
                  </a:lnTo>
                  <a:cubicBezTo>
                    <a:pt x="3131" y="0"/>
                    <a:pt x="3134" y="4"/>
                    <a:pt x="3134" y="8"/>
                  </a:cubicBezTo>
                  <a:cubicBezTo>
                    <a:pt x="3134" y="13"/>
                    <a:pt x="3131" y="16"/>
                    <a:pt x="3126" y="16"/>
                  </a:cubicBezTo>
                  <a:close/>
                  <a:moveTo>
                    <a:pt x="3094" y="16"/>
                  </a:moveTo>
                  <a:lnTo>
                    <a:pt x="3094" y="16"/>
                  </a:lnTo>
                  <a:cubicBezTo>
                    <a:pt x="3090" y="16"/>
                    <a:pt x="3086" y="13"/>
                    <a:pt x="3086" y="8"/>
                  </a:cubicBezTo>
                  <a:cubicBezTo>
                    <a:pt x="3086" y="4"/>
                    <a:pt x="3090" y="0"/>
                    <a:pt x="3094" y="0"/>
                  </a:cubicBezTo>
                  <a:lnTo>
                    <a:pt x="3094" y="0"/>
                  </a:lnTo>
                  <a:cubicBezTo>
                    <a:pt x="3099" y="0"/>
                    <a:pt x="3102" y="4"/>
                    <a:pt x="3102" y="8"/>
                  </a:cubicBezTo>
                  <a:cubicBezTo>
                    <a:pt x="3102" y="13"/>
                    <a:pt x="3099" y="16"/>
                    <a:pt x="3094" y="16"/>
                  </a:cubicBezTo>
                  <a:close/>
                  <a:moveTo>
                    <a:pt x="3062" y="16"/>
                  </a:moveTo>
                  <a:lnTo>
                    <a:pt x="3062" y="16"/>
                  </a:lnTo>
                  <a:cubicBezTo>
                    <a:pt x="3058" y="16"/>
                    <a:pt x="3054" y="13"/>
                    <a:pt x="3054" y="8"/>
                  </a:cubicBezTo>
                  <a:cubicBezTo>
                    <a:pt x="3054" y="4"/>
                    <a:pt x="3058" y="0"/>
                    <a:pt x="3062" y="0"/>
                  </a:cubicBezTo>
                  <a:lnTo>
                    <a:pt x="3062" y="0"/>
                  </a:lnTo>
                  <a:cubicBezTo>
                    <a:pt x="3067" y="0"/>
                    <a:pt x="3070" y="4"/>
                    <a:pt x="3070" y="8"/>
                  </a:cubicBezTo>
                  <a:cubicBezTo>
                    <a:pt x="3070" y="13"/>
                    <a:pt x="3067" y="16"/>
                    <a:pt x="3062" y="16"/>
                  </a:cubicBezTo>
                  <a:close/>
                  <a:moveTo>
                    <a:pt x="3030" y="16"/>
                  </a:moveTo>
                  <a:lnTo>
                    <a:pt x="3030" y="16"/>
                  </a:lnTo>
                  <a:cubicBezTo>
                    <a:pt x="3026" y="16"/>
                    <a:pt x="3022" y="13"/>
                    <a:pt x="3022" y="8"/>
                  </a:cubicBezTo>
                  <a:cubicBezTo>
                    <a:pt x="3022" y="4"/>
                    <a:pt x="3026" y="0"/>
                    <a:pt x="3030" y="0"/>
                  </a:cubicBezTo>
                  <a:lnTo>
                    <a:pt x="3030" y="0"/>
                  </a:lnTo>
                  <a:cubicBezTo>
                    <a:pt x="3035" y="0"/>
                    <a:pt x="3038" y="4"/>
                    <a:pt x="3038" y="8"/>
                  </a:cubicBezTo>
                  <a:cubicBezTo>
                    <a:pt x="3038" y="13"/>
                    <a:pt x="3035" y="16"/>
                    <a:pt x="3030" y="16"/>
                  </a:cubicBezTo>
                  <a:close/>
                  <a:moveTo>
                    <a:pt x="2998" y="16"/>
                  </a:moveTo>
                  <a:lnTo>
                    <a:pt x="2998" y="16"/>
                  </a:lnTo>
                  <a:cubicBezTo>
                    <a:pt x="2994" y="16"/>
                    <a:pt x="2990" y="13"/>
                    <a:pt x="2990" y="8"/>
                  </a:cubicBezTo>
                  <a:cubicBezTo>
                    <a:pt x="2990" y="4"/>
                    <a:pt x="2994" y="0"/>
                    <a:pt x="2998" y="0"/>
                  </a:cubicBezTo>
                  <a:lnTo>
                    <a:pt x="2998" y="0"/>
                  </a:lnTo>
                  <a:cubicBezTo>
                    <a:pt x="3003" y="0"/>
                    <a:pt x="3006" y="4"/>
                    <a:pt x="3006" y="8"/>
                  </a:cubicBezTo>
                  <a:cubicBezTo>
                    <a:pt x="3006" y="13"/>
                    <a:pt x="3003" y="16"/>
                    <a:pt x="2998" y="16"/>
                  </a:cubicBezTo>
                  <a:close/>
                  <a:moveTo>
                    <a:pt x="2966" y="16"/>
                  </a:moveTo>
                  <a:lnTo>
                    <a:pt x="2966" y="16"/>
                  </a:lnTo>
                  <a:cubicBezTo>
                    <a:pt x="2962" y="16"/>
                    <a:pt x="2958" y="13"/>
                    <a:pt x="2958" y="8"/>
                  </a:cubicBezTo>
                  <a:cubicBezTo>
                    <a:pt x="2958" y="4"/>
                    <a:pt x="2962" y="0"/>
                    <a:pt x="2966" y="0"/>
                  </a:cubicBezTo>
                  <a:lnTo>
                    <a:pt x="2966" y="0"/>
                  </a:lnTo>
                  <a:cubicBezTo>
                    <a:pt x="2971" y="0"/>
                    <a:pt x="2974" y="4"/>
                    <a:pt x="2974" y="8"/>
                  </a:cubicBezTo>
                  <a:cubicBezTo>
                    <a:pt x="2974" y="13"/>
                    <a:pt x="2971" y="16"/>
                    <a:pt x="2966" y="16"/>
                  </a:cubicBezTo>
                  <a:close/>
                  <a:moveTo>
                    <a:pt x="2934" y="16"/>
                  </a:moveTo>
                  <a:lnTo>
                    <a:pt x="2934" y="16"/>
                  </a:lnTo>
                  <a:cubicBezTo>
                    <a:pt x="2930" y="16"/>
                    <a:pt x="2926" y="13"/>
                    <a:pt x="2926" y="8"/>
                  </a:cubicBezTo>
                  <a:cubicBezTo>
                    <a:pt x="2926" y="4"/>
                    <a:pt x="2930" y="0"/>
                    <a:pt x="2934" y="0"/>
                  </a:cubicBezTo>
                  <a:lnTo>
                    <a:pt x="2934" y="0"/>
                  </a:lnTo>
                  <a:cubicBezTo>
                    <a:pt x="2939" y="0"/>
                    <a:pt x="2942" y="4"/>
                    <a:pt x="2942" y="8"/>
                  </a:cubicBezTo>
                  <a:cubicBezTo>
                    <a:pt x="2942" y="13"/>
                    <a:pt x="2939" y="16"/>
                    <a:pt x="2934" y="16"/>
                  </a:cubicBezTo>
                  <a:close/>
                  <a:moveTo>
                    <a:pt x="2902" y="16"/>
                  </a:moveTo>
                  <a:lnTo>
                    <a:pt x="2902" y="16"/>
                  </a:lnTo>
                  <a:cubicBezTo>
                    <a:pt x="2898" y="16"/>
                    <a:pt x="2894" y="13"/>
                    <a:pt x="2894" y="8"/>
                  </a:cubicBezTo>
                  <a:cubicBezTo>
                    <a:pt x="2894" y="4"/>
                    <a:pt x="2898" y="0"/>
                    <a:pt x="2902" y="0"/>
                  </a:cubicBezTo>
                  <a:lnTo>
                    <a:pt x="2902" y="0"/>
                  </a:lnTo>
                  <a:cubicBezTo>
                    <a:pt x="2907" y="0"/>
                    <a:pt x="2910" y="4"/>
                    <a:pt x="2910" y="8"/>
                  </a:cubicBezTo>
                  <a:cubicBezTo>
                    <a:pt x="2910" y="13"/>
                    <a:pt x="2907" y="16"/>
                    <a:pt x="2902" y="16"/>
                  </a:cubicBezTo>
                  <a:close/>
                  <a:moveTo>
                    <a:pt x="2870" y="16"/>
                  </a:moveTo>
                  <a:lnTo>
                    <a:pt x="2870" y="16"/>
                  </a:lnTo>
                  <a:cubicBezTo>
                    <a:pt x="2866" y="16"/>
                    <a:pt x="2862" y="13"/>
                    <a:pt x="2862" y="8"/>
                  </a:cubicBezTo>
                  <a:cubicBezTo>
                    <a:pt x="2862" y="4"/>
                    <a:pt x="2866" y="0"/>
                    <a:pt x="2870" y="0"/>
                  </a:cubicBezTo>
                  <a:lnTo>
                    <a:pt x="2870" y="0"/>
                  </a:lnTo>
                  <a:cubicBezTo>
                    <a:pt x="2875" y="0"/>
                    <a:pt x="2878" y="4"/>
                    <a:pt x="2878" y="8"/>
                  </a:cubicBezTo>
                  <a:cubicBezTo>
                    <a:pt x="2878" y="13"/>
                    <a:pt x="2875" y="16"/>
                    <a:pt x="2870" y="16"/>
                  </a:cubicBezTo>
                  <a:close/>
                  <a:moveTo>
                    <a:pt x="2838" y="16"/>
                  </a:moveTo>
                  <a:lnTo>
                    <a:pt x="2838" y="16"/>
                  </a:lnTo>
                  <a:cubicBezTo>
                    <a:pt x="2834" y="16"/>
                    <a:pt x="2830" y="13"/>
                    <a:pt x="2830" y="8"/>
                  </a:cubicBezTo>
                  <a:cubicBezTo>
                    <a:pt x="2830" y="4"/>
                    <a:pt x="2834" y="0"/>
                    <a:pt x="2838" y="0"/>
                  </a:cubicBezTo>
                  <a:lnTo>
                    <a:pt x="2838" y="0"/>
                  </a:lnTo>
                  <a:cubicBezTo>
                    <a:pt x="2843" y="0"/>
                    <a:pt x="2846" y="4"/>
                    <a:pt x="2846" y="8"/>
                  </a:cubicBezTo>
                  <a:cubicBezTo>
                    <a:pt x="2846" y="13"/>
                    <a:pt x="2843" y="16"/>
                    <a:pt x="2838" y="16"/>
                  </a:cubicBezTo>
                  <a:close/>
                  <a:moveTo>
                    <a:pt x="2806" y="16"/>
                  </a:moveTo>
                  <a:lnTo>
                    <a:pt x="2806" y="16"/>
                  </a:lnTo>
                  <a:cubicBezTo>
                    <a:pt x="2802" y="16"/>
                    <a:pt x="2798" y="13"/>
                    <a:pt x="2798" y="8"/>
                  </a:cubicBezTo>
                  <a:cubicBezTo>
                    <a:pt x="2798" y="4"/>
                    <a:pt x="2802" y="0"/>
                    <a:pt x="2806" y="0"/>
                  </a:cubicBezTo>
                  <a:lnTo>
                    <a:pt x="2806" y="0"/>
                  </a:lnTo>
                  <a:cubicBezTo>
                    <a:pt x="2811" y="0"/>
                    <a:pt x="2814" y="4"/>
                    <a:pt x="2814" y="8"/>
                  </a:cubicBezTo>
                  <a:cubicBezTo>
                    <a:pt x="2814" y="13"/>
                    <a:pt x="2811" y="16"/>
                    <a:pt x="2806" y="16"/>
                  </a:cubicBezTo>
                  <a:close/>
                  <a:moveTo>
                    <a:pt x="2774" y="16"/>
                  </a:moveTo>
                  <a:lnTo>
                    <a:pt x="2774" y="16"/>
                  </a:lnTo>
                  <a:cubicBezTo>
                    <a:pt x="2770" y="16"/>
                    <a:pt x="2766" y="13"/>
                    <a:pt x="2766" y="8"/>
                  </a:cubicBezTo>
                  <a:cubicBezTo>
                    <a:pt x="2766" y="4"/>
                    <a:pt x="2770" y="0"/>
                    <a:pt x="2774" y="0"/>
                  </a:cubicBezTo>
                  <a:lnTo>
                    <a:pt x="2774" y="0"/>
                  </a:lnTo>
                  <a:cubicBezTo>
                    <a:pt x="2779" y="0"/>
                    <a:pt x="2782" y="4"/>
                    <a:pt x="2782" y="8"/>
                  </a:cubicBezTo>
                  <a:cubicBezTo>
                    <a:pt x="2782" y="13"/>
                    <a:pt x="2779" y="16"/>
                    <a:pt x="2774" y="16"/>
                  </a:cubicBezTo>
                  <a:close/>
                  <a:moveTo>
                    <a:pt x="2742" y="16"/>
                  </a:moveTo>
                  <a:lnTo>
                    <a:pt x="2742" y="16"/>
                  </a:lnTo>
                  <a:cubicBezTo>
                    <a:pt x="2738" y="16"/>
                    <a:pt x="2734" y="13"/>
                    <a:pt x="2734" y="8"/>
                  </a:cubicBezTo>
                  <a:cubicBezTo>
                    <a:pt x="2734" y="4"/>
                    <a:pt x="2738" y="0"/>
                    <a:pt x="2742" y="0"/>
                  </a:cubicBezTo>
                  <a:lnTo>
                    <a:pt x="2742" y="0"/>
                  </a:lnTo>
                  <a:cubicBezTo>
                    <a:pt x="2747" y="0"/>
                    <a:pt x="2750" y="4"/>
                    <a:pt x="2750" y="8"/>
                  </a:cubicBezTo>
                  <a:cubicBezTo>
                    <a:pt x="2750" y="13"/>
                    <a:pt x="2747" y="16"/>
                    <a:pt x="2742" y="16"/>
                  </a:cubicBezTo>
                  <a:close/>
                  <a:moveTo>
                    <a:pt x="2710" y="16"/>
                  </a:moveTo>
                  <a:lnTo>
                    <a:pt x="2710" y="16"/>
                  </a:lnTo>
                  <a:cubicBezTo>
                    <a:pt x="2706" y="16"/>
                    <a:pt x="2702" y="13"/>
                    <a:pt x="2702" y="8"/>
                  </a:cubicBezTo>
                  <a:cubicBezTo>
                    <a:pt x="2702" y="4"/>
                    <a:pt x="2706" y="0"/>
                    <a:pt x="2710" y="0"/>
                  </a:cubicBezTo>
                  <a:lnTo>
                    <a:pt x="2710" y="0"/>
                  </a:lnTo>
                  <a:cubicBezTo>
                    <a:pt x="2715" y="0"/>
                    <a:pt x="2718" y="4"/>
                    <a:pt x="2718" y="8"/>
                  </a:cubicBezTo>
                  <a:cubicBezTo>
                    <a:pt x="2718" y="13"/>
                    <a:pt x="2715" y="16"/>
                    <a:pt x="2710" y="16"/>
                  </a:cubicBezTo>
                  <a:close/>
                  <a:moveTo>
                    <a:pt x="2678" y="16"/>
                  </a:moveTo>
                  <a:lnTo>
                    <a:pt x="2678" y="16"/>
                  </a:lnTo>
                  <a:cubicBezTo>
                    <a:pt x="2674" y="16"/>
                    <a:pt x="2670" y="13"/>
                    <a:pt x="2670" y="8"/>
                  </a:cubicBezTo>
                  <a:cubicBezTo>
                    <a:pt x="2670" y="4"/>
                    <a:pt x="2674" y="0"/>
                    <a:pt x="2678" y="0"/>
                  </a:cubicBezTo>
                  <a:lnTo>
                    <a:pt x="2678" y="0"/>
                  </a:lnTo>
                  <a:cubicBezTo>
                    <a:pt x="2683" y="0"/>
                    <a:pt x="2686" y="4"/>
                    <a:pt x="2686" y="8"/>
                  </a:cubicBezTo>
                  <a:cubicBezTo>
                    <a:pt x="2686" y="13"/>
                    <a:pt x="2683" y="16"/>
                    <a:pt x="2678" y="16"/>
                  </a:cubicBezTo>
                  <a:close/>
                  <a:moveTo>
                    <a:pt x="2646" y="16"/>
                  </a:moveTo>
                  <a:lnTo>
                    <a:pt x="2646" y="16"/>
                  </a:lnTo>
                  <a:cubicBezTo>
                    <a:pt x="2642" y="16"/>
                    <a:pt x="2638" y="13"/>
                    <a:pt x="2638" y="8"/>
                  </a:cubicBezTo>
                  <a:cubicBezTo>
                    <a:pt x="2638" y="4"/>
                    <a:pt x="2642" y="0"/>
                    <a:pt x="2646" y="0"/>
                  </a:cubicBezTo>
                  <a:lnTo>
                    <a:pt x="2646" y="0"/>
                  </a:lnTo>
                  <a:cubicBezTo>
                    <a:pt x="2651" y="0"/>
                    <a:pt x="2654" y="4"/>
                    <a:pt x="2654" y="8"/>
                  </a:cubicBezTo>
                  <a:cubicBezTo>
                    <a:pt x="2654" y="13"/>
                    <a:pt x="2651" y="16"/>
                    <a:pt x="2646" y="16"/>
                  </a:cubicBezTo>
                  <a:close/>
                  <a:moveTo>
                    <a:pt x="2614" y="16"/>
                  </a:moveTo>
                  <a:lnTo>
                    <a:pt x="2614" y="16"/>
                  </a:lnTo>
                  <a:cubicBezTo>
                    <a:pt x="2610" y="16"/>
                    <a:pt x="2606" y="13"/>
                    <a:pt x="2606" y="8"/>
                  </a:cubicBezTo>
                  <a:cubicBezTo>
                    <a:pt x="2606" y="4"/>
                    <a:pt x="2610" y="0"/>
                    <a:pt x="2614" y="0"/>
                  </a:cubicBezTo>
                  <a:lnTo>
                    <a:pt x="2614" y="0"/>
                  </a:lnTo>
                  <a:cubicBezTo>
                    <a:pt x="2619" y="0"/>
                    <a:pt x="2622" y="4"/>
                    <a:pt x="2622" y="8"/>
                  </a:cubicBezTo>
                  <a:cubicBezTo>
                    <a:pt x="2622" y="13"/>
                    <a:pt x="2619" y="16"/>
                    <a:pt x="2614" y="16"/>
                  </a:cubicBezTo>
                  <a:close/>
                  <a:moveTo>
                    <a:pt x="2582" y="16"/>
                  </a:moveTo>
                  <a:lnTo>
                    <a:pt x="2582" y="16"/>
                  </a:lnTo>
                  <a:cubicBezTo>
                    <a:pt x="2578" y="16"/>
                    <a:pt x="2574" y="13"/>
                    <a:pt x="2574" y="8"/>
                  </a:cubicBezTo>
                  <a:cubicBezTo>
                    <a:pt x="2574" y="4"/>
                    <a:pt x="2578" y="0"/>
                    <a:pt x="2582" y="0"/>
                  </a:cubicBezTo>
                  <a:lnTo>
                    <a:pt x="2582" y="0"/>
                  </a:lnTo>
                  <a:cubicBezTo>
                    <a:pt x="2587" y="0"/>
                    <a:pt x="2590" y="4"/>
                    <a:pt x="2590" y="8"/>
                  </a:cubicBezTo>
                  <a:cubicBezTo>
                    <a:pt x="2590" y="13"/>
                    <a:pt x="2587" y="16"/>
                    <a:pt x="2582" y="16"/>
                  </a:cubicBezTo>
                  <a:close/>
                  <a:moveTo>
                    <a:pt x="2550" y="16"/>
                  </a:moveTo>
                  <a:lnTo>
                    <a:pt x="2550" y="16"/>
                  </a:lnTo>
                  <a:cubicBezTo>
                    <a:pt x="2546" y="16"/>
                    <a:pt x="2542" y="13"/>
                    <a:pt x="2542" y="8"/>
                  </a:cubicBezTo>
                  <a:cubicBezTo>
                    <a:pt x="2542" y="4"/>
                    <a:pt x="2546" y="0"/>
                    <a:pt x="2550" y="0"/>
                  </a:cubicBezTo>
                  <a:lnTo>
                    <a:pt x="2550" y="0"/>
                  </a:lnTo>
                  <a:cubicBezTo>
                    <a:pt x="2555" y="0"/>
                    <a:pt x="2558" y="4"/>
                    <a:pt x="2558" y="8"/>
                  </a:cubicBezTo>
                  <a:cubicBezTo>
                    <a:pt x="2558" y="13"/>
                    <a:pt x="2555" y="16"/>
                    <a:pt x="2550" y="16"/>
                  </a:cubicBezTo>
                  <a:close/>
                  <a:moveTo>
                    <a:pt x="2518" y="16"/>
                  </a:moveTo>
                  <a:lnTo>
                    <a:pt x="2518" y="16"/>
                  </a:lnTo>
                  <a:cubicBezTo>
                    <a:pt x="2514" y="16"/>
                    <a:pt x="2510" y="13"/>
                    <a:pt x="2510" y="8"/>
                  </a:cubicBezTo>
                  <a:cubicBezTo>
                    <a:pt x="2510" y="4"/>
                    <a:pt x="2514" y="0"/>
                    <a:pt x="2518" y="0"/>
                  </a:cubicBezTo>
                  <a:lnTo>
                    <a:pt x="2518" y="0"/>
                  </a:lnTo>
                  <a:cubicBezTo>
                    <a:pt x="2522" y="0"/>
                    <a:pt x="2526" y="4"/>
                    <a:pt x="2526" y="8"/>
                  </a:cubicBezTo>
                  <a:cubicBezTo>
                    <a:pt x="2526" y="13"/>
                    <a:pt x="2522" y="16"/>
                    <a:pt x="2518" y="16"/>
                  </a:cubicBezTo>
                  <a:close/>
                  <a:moveTo>
                    <a:pt x="2486" y="16"/>
                  </a:moveTo>
                  <a:lnTo>
                    <a:pt x="2486" y="16"/>
                  </a:lnTo>
                  <a:cubicBezTo>
                    <a:pt x="2482" y="16"/>
                    <a:pt x="2478" y="13"/>
                    <a:pt x="2478" y="8"/>
                  </a:cubicBezTo>
                  <a:cubicBezTo>
                    <a:pt x="2478" y="4"/>
                    <a:pt x="2482" y="0"/>
                    <a:pt x="2486" y="0"/>
                  </a:cubicBezTo>
                  <a:lnTo>
                    <a:pt x="2486" y="0"/>
                  </a:lnTo>
                  <a:cubicBezTo>
                    <a:pt x="2490" y="0"/>
                    <a:pt x="2494" y="4"/>
                    <a:pt x="2494" y="8"/>
                  </a:cubicBezTo>
                  <a:cubicBezTo>
                    <a:pt x="2494" y="13"/>
                    <a:pt x="2490" y="16"/>
                    <a:pt x="2486" y="16"/>
                  </a:cubicBezTo>
                  <a:close/>
                  <a:moveTo>
                    <a:pt x="2454" y="16"/>
                  </a:moveTo>
                  <a:lnTo>
                    <a:pt x="2454" y="16"/>
                  </a:lnTo>
                  <a:cubicBezTo>
                    <a:pt x="2450" y="16"/>
                    <a:pt x="2446" y="13"/>
                    <a:pt x="2446" y="8"/>
                  </a:cubicBezTo>
                  <a:cubicBezTo>
                    <a:pt x="2446" y="4"/>
                    <a:pt x="2450" y="0"/>
                    <a:pt x="2454" y="0"/>
                  </a:cubicBezTo>
                  <a:lnTo>
                    <a:pt x="2454" y="0"/>
                  </a:lnTo>
                  <a:cubicBezTo>
                    <a:pt x="2458" y="0"/>
                    <a:pt x="2462" y="4"/>
                    <a:pt x="2462" y="8"/>
                  </a:cubicBezTo>
                  <a:cubicBezTo>
                    <a:pt x="2462" y="13"/>
                    <a:pt x="2458" y="16"/>
                    <a:pt x="2454" y="16"/>
                  </a:cubicBezTo>
                  <a:close/>
                  <a:moveTo>
                    <a:pt x="2422" y="16"/>
                  </a:moveTo>
                  <a:lnTo>
                    <a:pt x="2422" y="16"/>
                  </a:lnTo>
                  <a:cubicBezTo>
                    <a:pt x="2418" y="16"/>
                    <a:pt x="2414" y="13"/>
                    <a:pt x="2414" y="8"/>
                  </a:cubicBezTo>
                  <a:cubicBezTo>
                    <a:pt x="2414" y="4"/>
                    <a:pt x="2418" y="0"/>
                    <a:pt x="2422" y="0"/>
                  </a:cubicBezTo>
                  <a:lnTo>
                    <a:pt x="2422" y="0"/>
                  </a:lnTo>
                  <a:cubicBezTo>
                    <a:pt x="2426" y="0"/>
                    <a:pt x="2430" y="4"/>
                    <a:pt x="2430" y="8"/>
                  </a:cubicBezTo>
                  <a:cubicBezTo>
                    <a:pt x="2430" y="13"/>
                    <a:pt x="2426" y="16"/>
                    <a:pt x="2422" y="16"/>
                  </a:cubicBezTo>
                  <a:close/>
                  <a:moveTo>
                    <a:pt x="2390" y="16"/>
                  </a:moveTo>
                  <a:lnTo>
                    <a:pt x="2390" y="16"/>
                  </a:lnTo>
                  <a:cubicBezTo>
                    <a:pt x="2386" y="16"/>
                    <a:pt x="2382" y="13"/>
                    <a:pt x="2382" y="8"/>
                  </a:cubicBezTo>
                  <a:cubicBezTo>
                    <a:pt x="2382" y="4"/>
                    <a:pt x="2386" y="0"/>
                    <a:pt x="2390" y="0"/>
                  </a:cubicBezTo>
                  <a:lnTo>
                    <a:pt x="2390" y="0"/>
                  </a:lnTo>
                  <a:cubicBezTo>
                    <a:pt x="2394" y="0"/>
                    <a:pt x="2398" y="4"/>
                    <a:pt x="2398" y="8"/>
                  </a:cubicBezTo>
                  <a:cubicBezTo>
                    <a:pt x="2398" y="13"/>
                    <a:pt x="2394" y="16"/>
                    <a:pt x="2390" y="16"/>
                  </a:cubicBezTo>
                  <a:close/>
                  <a:moveTo>
                    <a:pt x="2358" y="16"/>
                  </a:moveTo>
                  <a:lnTo>
                    <a:pt x="2358" y="16"/>
                  </a:lnTo>
                  <a:cubicBezTo>
                    <a:pt x="2354" y="16"/>
                    <a:pt x="2350" y="13"/>
                    <a:pt x="2350" y="8"/>
                  </a:cubicBezTo>
                  <a:cubicBezTo>
                    <a:pt x="2350" y="4"/>
                    <a:pt x="2354" y="0"/>
                    <a:pt x="2358" y="0"/>
                  </a:cubicBezTo>
                  <a:lnTo>
                    <a:pt x="2358" y="0"/>
                  </a:lnTo>
                  <a:cubicBezTo>
                    <a:pt x="2362" y="0"/>
                    <a:pt x="2366" y="4"/>
                    <a:pt x="2366" y="8"/>
                  </a:cubicBezTo>
                  <a:cubicBezTo>
                    <a:pt x="2366" y="13"/>
                    <a:pt x="2362" y="16"/>
                    <a:pt x="2358" y="16"/>
                  </a:cubicBezTo>
                  <a:close/>
                  <a:moveTo>
                    <a:pt x="2326" y="16"/>
                  </a:moveTo>
                  <a:lnTo>
                    <a:pt x="2326" y="16"/>
                  </a:lnTo>
                  <a:cubicBezTo>
                    <a:pt x="2322" y="16"/>
                    <a:pt x="2318" y="13"/>
                    <a:pt x="2318" y="8"/>
                  </a:cubicBezTo>
                  <a:cubicBezTo>
                    <a:pt x="2318" y="4"/>
                    <a:pt x="2322" y="0"/>
                    <a:pt x="2326" y="0"/>
                  </a:cubicBezTo>
                  <a:lnTo>
                    <a:pt x="2326" y="0"/>
                  </a:lnTo>
                  <a:cubicBezTo>
                    <a:pt x="2330" y="0"/>
                    <a:pt x="2334" y="4"/>
                    <a:pt x="2334" y="8"/>
                  </a:cubicBezTo>
                  <a:cubicBezTo>
                    <a:pt x="2334" y="13"/>
                    <a:pt x="2330" y="16"/>
                    <a:pt x="2326" y="16"/>
                  </a:cubicBezTo>
                  <a:close/>
                  <a:moveTo>
                    <a:pt x="2294" y="16"/>
                  </a:moveTo>
                  <a:lnTo>
                    <a:pt x="2294" y="16"/>
                  </a:lnTo>
                  <a:cubicBezTo>
                    <a:pt x="2290" y="16"/>
                    <a:pt x="2286" y="13"/>
                    <a:pt x="2286" y="8"/>
                  </a:cubicBezTo>
                  <a:cubicBezTo>
                    <a:pt x="2286" y="4"/>
                    <a:pt x="2290" y="0"/>
                    <a:pt x="2294" y="0"/>
                  </a:cubicBezTo>
                  <a:lnTo>
                    <a:pt x="2294" y="0"/>
                  </a:lnTo>
                  <a:cubicBezTo>
                    <a:pt x="2298" y="0"/>
                    <a:pt x="2302" y="4"/>
                    <a:pt x="2302" y="8"/>
                  </a:cubicBezTo>
                  <a:cubicBezTo>
                    <a:pt x="2302" y="13"/>
                    <a:pt x="2298" y="16"/>
                    <a:pt x="2294" y="16"/>
                  </a:cubicBezTo>
                  <a:close/>
                  <a:moveTo>
                    <a:pt x="2262" y="16"/>
                  </a:moveTo>
                  <a:lnTo>
                    <a:pt x="2262" y="16"/>
                  </a:lnTo>
                  <a:cubicBezTo>
                    <a:pt x="2258" y="16"/>
                    <a:pt x="2254" y="13"/>
                    <a:pt x="2254" y="8"/>
                  </a:cubicBezTo>
                  <a:cubicBezTo>
                    <a:pt x="2254" y="4"/>
                    <a:pt x="2258" y="0"/>
                    <a:pt x="2262" y="0"/>
                  </a:cubicBezTo>
                  <a:lnTo>
                    <a:pt x="2262" y="0"/>
                  </a:lnTo>
                  <a:cubicBezTo>
                    <a:pt x="2266" y="0"/>
                    <a:pt x="2270" y="4"/>
                    <a:pt x="2270" y="8"/>
                  </a:cubicBezTo>
                  <a:cubicBezTo>
                    <a:pt x="2270" y="13"/>
                    <a:pt x="2266" y="16"/>
                    <a:pt x="2262" y="16"/>
                  </a:cubicBezTo>
                  <a:close/>
                  <a:moveTo>
                    <a:pt x="2230" y="16"/>
                  </a:moveTo>
                  <a:lnTo>
                    <a:pt x="2230" y="16"/>
                  </a:lnTo>
                  <a:cubicBezTo>
                    <a:pt x="2225" y="16"/>
                    <a:pt x="2222" y="13"/>
                    <a:pt x="2222" y="8"/>
                  </a:cubicBezTo>
                  <a:cubicBezTo>
                    <a:pt x="2222" y="4"/>
                    <a:pt x="2225" y="0"/>
                    <a:pt x="2230" y="0"/>
                  </a:cubicBezTo>
                  <a:lnTo>
                    <a:pt x="2230" y="0"/>
                  </a:lnTo>
                  <a:cubicBezTo>
                    <a:pt x="2234" y="0"/>
                    <a:pt x="2238" y="4"/>
                    <a:pt x="2238" y="8"/>
                  </a:cubicBezTo>
                  <a:cubicBezTo>
                    <a:pt x="2238" y="13"/>
                    <a:pt x="2234" y="16"/>
                    <a:pt x="2230" y="16"/>
                  </a:cubicBezTo>
                  <a:close/>
                  <a:moveTo>
                    <a:pt x="2198" y="16"/>
                  </a:moveTo>
                  <a:lnTo>
                    <a:pt x="2198" y="16"/>
                  </a:lnTo>
                  <a:cubicBezTo>
                    <a:pt x="2193" y="16"/>
                    <a:pt x="2190" y="13"/>
                    <a:pt x="2190" y="8"/>
                  </a:cubicBezTo>
                  <a:cubicBezTo>
                    <a:pt x="2190" y="4"/>
                    <a:pt x="2193" y="0"/>
                    <a:pt x="2198" y="0"/>
                  </a:cubicBezTo>
                  <a:lnTo>
                    <a:pt x="2198" y="0"/>
                  </a:lnTo>
                  <a:cubicBezTo>
                    <a:pt x="2202" y="0"/>
                    <a:pt x="2206" y="4"/>
                    <a:pt x="2206" y="8"/>
                  </a:cubicBezTo>
                  <a:cubicBezTo>
                    <a:pt x="2206" y="13"/>
                    <a:pt x="2202" y="16"/>
                    <a:pt x="2198" y="16"/>
                  </a:cubicBezTo>
                  <a:close/>
                  <a:moveTo>
                    <a:pt x="2166" y="16"/>
                  </a:moveTo>
                  <a:lnTo>
                    <a:pt x="2166" y="16"/>
                  </a:lnTo>
                  <a:cubicBezTo>
                    <a:pt x="2161" y="16"/>
                    <a:pt x="2158" y="13"/>
                    <a:pt x="2158" y="8"/>
                  </a:cubicBezTo>
                  <a:cubicBezTo>
                    <a:pt x="2158" y="4"/>
                    <a:pt x="2161" y="0"/>
                    <a:pt x="2166" y="0"/>
                  </a:cubicBezTo>
                  <a:lnTo>
                    <a:pt x="2166" y="0"/>
                  </a:lnTo>
                  <a:cubicBezTo>
                    <a:pt x="2170" y="0"/>
                    <a:pt x="2174" y="4"/>
                    <a:pt x="2174" y="8"/>
                  </a:cubicBezTo>
                  <a:cubicBezTo>
                    <a:pt x="2174" y="13"/>
                    <a:pt x="2170" y="16"/>
                    <a:pt x="2166" y="16"/>
                  </a:cubicBezTo>
                  <a:close/>
                  <a:moveTo>
                    <a:pt x="2134" y="16"/>
                  </a:moveTo>
                  <a:lnTo>
                    <a:pt x="2134" y="16"/>
                  </a:lnTo>
                  <a:cubicBezTo>
                    <a:pt x="2129" y="16"/>
                    <a:pt x="2126" y="13"/>
                    <a:pt x="2126" y="8"/>
                  </a:cubicBezTo>
                  <a:cubicBezTo>
                    <a:pt x="2126" y="4"/>
                    <a:pt x="2129" y="0"/>
                    <a:pt x="2134" y="0"/>
                  </a:cubicBezTo>
                  <a:lnTo>
                    <a:pt x="2134" y="0"/>
                  </a:lnTo>
                  <a:cubicBezTo>
                    <a:pt x="2138" y="0"/>
                    <a:pt x="2142" y="4"/>
                    <a:pt x="2142" y="8"/>
                  </a:cubicBezTo>
                  <a:cubicBezTo>
                    <a:pt x="2142" y="13"/>
                    <a:pt x="2138" y="16"/>
                    <a:pt x="2134" y="16"/>
                  </a:cubicBezTo>
                  <a:close/>
                  <a:moveTo>
                    <a:pt x="2102" y="16"/>
                  </a:moveTo>
                  <a:lnTo>
                    <a:pt x="2102" y="16"/>
                  </a:lnTo>
                  <a:cubicBezTo>
                    <a:pt x="2097" y="16"/>
                    <a:pt x="2094" y="13"/>
                    <a:pt x="2094" y="8"/>
                  </a:cubicBezTo>
                  <a:cubicBezTo>
                    <a:pt x="2094" y="4"/>
                    <a:pt x="2097" y="0"/>
                    <a:pt x="2102" y="0"/>
                  </a:cubicBezTo>
                  <a:lnTo>
                    <a:pt x="2102" y="0"/>
                  </a:lnTo>
                  <a:cubicBezTo>
                    <a:pt x="2106" y="0"/>
                    <a:pt x="2110" y="4"/>
                    <a:pt x="2110" y="8"/>
                  </a:cubicBezTo>
                  <a:cubicBezTo>
                    <a:pt x="2110" y="13"/>
                    <a:pt x="2106" y="16"/>
                    <a:pt x="2102" y="16"/>
                  </a:cubicBezTo>
                  <a:close/>
                  <a:moveTo>
                    <a:pt x="2070" y="16"/>
                  </a:moveTo>
                  <a:lnTo>
                    <a:pt x="2070" y="16"/>
                  </a:lnTo>
                  <a:cubicBezTo>
                    <a:pt x="2065" y="16"/>
                    <a:pt x="2062" y="13"/>
                    <a:pt x="2062" y="8"/>
                  </a:cubicBezTo>
                  <a:cubicBezTo>
                    <a:pt x="2062" y="4"/>
                    <a:pt x="2065" y="0"/>
                    <a:pt x="2070" y="0"/>
                  </a:cubicBezTo>
                  <a:lnTo>
                    <a:pt x="2070" y="0"/>
                  </a:lnTo>
                  <a:cubicBezTo>
                    <a:pt x="2074" y="0"/>
                    <a:pt x="2078" y="4"/>
                    <a:pt x="2078" y="8"/>
                  </a:cubicBezTo>
                  <a:cubicBezTo>
                    <a:pt x="2078" y="13"/>
                    <a:pt x="2074" y="16"/>
                    <a:pt x="2070" y="16"/>
                  </a:cubicBezTo>
                  <a:close/>
                  <a:moveTo>
                    <a:pt x="2038" y="16"/>
                  </a:moveTo>
                  <a:lnTo>
                    <a:pt x="2038" y="16"/>
                  </a:lnTo>
                  <a:cubicBezTo>
                    <a:pt x="2033" y="16"/>
                    <a:pt x="2030" y="13"/>
                    <a:pt x="2030" y="8"/>
                  </a:cubicBezTo>
                  <a:cubicBezTo>
                    <a:pt x="2030" y="4"/>
                    <a:pt x="2033" y="0"/>
                    <a:pt x="2038" y="0"/>
                  </a:cubicBezTo>
                  <a:lnTo>
                    <a:pt x="2038" y="0"/>
                  </a:lnTo>
                  <a:cubicBezTo>
                    <a:pt x="2042" y="0"/>
                    <a:pt x="2046" y="4"/>
                    <a:pt x="2046" y="8"/>
                  </a:cubicBezTo>
                  <a:cubicBezTo>
                    <a:pt x="2046" y="13"/>
                    <a:pt x="2042" y="16"/>
                    <a:pt x="2038" y="16"/>
                  </a:cubicBezTo>
                  <a:close/>
                  <a:moveTo>
                    <a:pt x="2006" y="16"/>
                  </a:moveTo>
                  <a:lnTo>
                    <a:pt x="2006" y="16"/>
                  </a:lnTo>
                  <a:cubicBezTo>
                    <a:pt x="2001" y="16"/>
                    <a:pt x="1998" y="13"/>
                    <a:pt x="1998" y="8"/>
                  </a:cubicBezTo>
                  <a:cubicBezTo>
                    <a:pt x="1998" y="4"/>
                    <a:pt x="2001" y="0"/>
                    <a:pt x="2006" y="0"/>
                  </a:cubicBezTo>
                  <a:lnTo>
                    <a:pt x="2006" y="0"/>
                  </a:lnTo>
                  <a:cubicBezTo>
                    <a:pt x="2010" y="0"/>
                    <a:pt x="2014" y="4"/>
                    <a:pt x="2014" y="8"/>
                  </a:cubicBezTo>
                  <a:cubicBezTo>
                    <a:pt x="2014" y="13"/>
                    <a:pt x="2010" y="16"/>
                    <a:pt x="2006" y="16"/>
                  </a:cubicBezTo>
                  <a:close/>
                  <a:moveTo>
                    <a:pt x="1974" y="16"/>
                  </a:moveTo>
                  <a:lnTo>
                    <a:pt x="1974" y="16"/>
                  </a:lnTo>
                  <a:cubicBezTo>
                    <a:pt x="1969" y="16"/>
                    <a:pt x="1966" y="13"/>
                    <a:pt x="1966" y="8"/>
                  </a:cubicBezTo>
                  <a:cubicBezTo>
                    <a:pt x="1966" y="4"/>
                    <a:pt x="1969" y="0"/>
                    <a:pt x="1974" y="0"/>
                  </a:cubicBezTo>
                  <a:lnTo>
                    <a:pt x="1974" y="0"/>
                  </a:lnTo>
                  <a:cubicBezTo>
                    <a:pt x="1978" y="0"/>
                    <a:pt x="1982" y="4"/>
                    <a:pt x="1982" y="8"/>
                  </a:cubicBezTo>
                  <a:cubicBezTo>
                    <a:pt x="1982" y="13"/>
                    <a:pt x="1978" y="16"/>
                    <a:pt x="1974" y="16"/>
                  </a:cubicBezTo>
                  <a:close/>
                  <a:moveTo>
                    <a:pt x="1942" y="16"/>
                  </a:moveTo>
                  <a:lnTo>
                    <a:pt x="1942" y="16"/>
                  </a:lnTo>
                  <a:cubicBezTo>
                    <a:pt x="1937" y="16"/>
                    <a:pt x="1934" y="13"/>
                    <a:pt x="1934" y="8"/>
                  </a:cubicBezTo>
                  <a:cubicBezTo>
                    <a:pt x="1934" y="4"/>
                    <a:pt x="1937" y="0"/>
                    <a:pt x="1942" y="0"/>
                  </a:cubicBezTo>
                  <a:lnTo>
                    <a:pt x="1942" y="0"/>
                  </a:lnTo>
                  <a:cubicBezTo>
                    <a:pt x="1946" y="0"/>
                    <a:pt x="1950" y="4"/>
                    <a:pt x="1950" y="8"/>
                  </a:cubicBezTo>
                  <a:cubicBezTo>
                    <a:pt x="1950" y="13"/>
                    <a:pt x="1946" y="16"/>
                    <a:pt x="1942" y="16"/>
                  </a:cubicBezTo>
                  <a:close/>
                  <a:moveTo>
                    <a:pt x="1910" y="16"/>
                  </a:moveTo>
                  <a:lnTo>
                    <a:pt x="1910" y="16"/>
                  </a:lnTo>
                  <a:cubicBezTo>
                    <a:pt x="1905" y="16"/>
                    <a:pt x="1902" y="13"/>
                    <a:pt x="1902" y="8"/>
                  </a:cubicBezTo>
                  <a:cubicBezTo>
                    <a:pt x="1902" y="4"/>
                    <a:pt x="1905" y="0"/>
                    <a:pt x="1910" y="0"/>
                  </a:cubicBezTo>
                  <a:lnTo>
                    <a:pt x="1910" y="0"/>
                  </a:lnTo>
                  <a:cubicBezTo>
                    <a:pt x="1914" y="0"/>
                    <a:pt x="1918" y="4"/>
                    <a:pt x="1918" y="8"/>
                  </a:cubicBezTo>
                  <a:cubicBezTo>
                    <a:pt x="1918" y="13"/>
                    <a:pt x="1914" y="16"/>
                    <a:pt x="1910" y="16"/>
                  </a:cubicBezTo>
                  <a:close/>
                  <a:moveTo>
                    <a:pt x="1878" y="16"/>
                  </a:moveTo>
                  <a:lnTo>
                    <a:pt x="1878" y="16"/>
                  </a:lnTo>
                  <a:cubicBezTo>
                    <a:pt x="1873" y="16"/>
                    <a:pt x="1870" y="13"/>
                    <a:pt x="1870" y="8"/>
                  </a:cubicBezTo>
                  <a:cubicBezTo>
                    <a:pt x="1870" y="4"/>
                    <a:pt x="1873" y="0"/>
                    <a:pt x="1878" y="0"/>
                  </a:cubicBezTo>
                  <a:lnTo>
                    <a:pt x="1878" y="0"/>
                  </a:lnTo>
                  <a:cubicBezTo>
                    <a:pt x="1882" y="0"/>
                    <a:pt x="1886" y="4"/>
                    <a:pt x="1886" y="8"/>
                  </a:cubicBezTo>
                  <a:cubicBezTo>
                    <a:pt x="1886" y="13"/>
                    <a:pt x="1882" y="16"/>
                    <a:pt x="1878" y="16"/>
                  </a:cubicBezTo>
                  <a:close/>
                  <a:moveTo>
                    <a:pt x="1846" y="16"/>
                  </a:moveTo>
                  <a:lnTo>
                    <a:pt x="1846" y="16"/>
                  </a:lnTo>
                  <a:cubicBezTo>
                    <a:pt x="1841" y="16"/>
                    <a:pt x="1838" y="13"/>
                    <a:pt x="1838" y="8"/>
                  </a:cubicBezTo>
                  <a:cubicBezTo>
                    <a:pt x="1838" y="4"/>
                    <a:pt x="1841" y="0"/>
                    <a:pt x="1846" y="0"/>
                  </a:cubicBezTo>
                  <a:lnTo>
                    <a:pt x="1846" y="0"/>
                  </a:lnTo>
                  <a:cubicBezTo>
                    <a:pt x="1850" y="0"/>
                    <a:pt x="1854" y="4"/>
                    <a:pt x="1854" y="8"/>
                  </a:cubicBezTo>
                  <a:cubicBezTo>
                    <a:pt x="1854" y="13"/>
                    <a:pt x="1850" y="16"/>
                    <a:pt x="1846" y="16"/>
                  </a:cubicBezTo>
                  <a:close/>
                  <a:moveTo>
                    <a:pt x="1814" y="16"/>
                  </a:moveTo>
                  <a:lnTo>
                    <a:pt x="1814" y="16"/>
                  </a:lnTo>
                  <a:cubicBezTo>
                    <a:pt x="1809" y="16"/>
                    <a:pt x="1806" y="13"/>
                    <a:pt x="1806" y="8"/>
                  </a:cubicBezTo>
                  <a:cubicBezTo>
                    <a:pt x="1806" y="4"/>
                    <a:pt x="1809" y="0"/>
                    <a:pt x="1814" y="0"/>
                  </a:cubicBezTo>
                  <a:lnTo>
                    <a:pt x="1814" y="0"/>
                  </a:lnTo>
                  <a:cubicBezTo>
                    <a:pt x="1818" y="0"/>
                    <a:pt x="1822" y="4"/>
                    <a:pt x="1822" y="8"/>
                  </a:cubicBezTo>
                  <a:cubicBezTo>
                    <a:pt x="1822" y="13"/>
                    <a:pt x="1818" y="16"/>
                    <a:pt x="1814" y="16"/>
                  </a:cubicBezTo>
                  <a:close/>
                  <a:moveTo>
                    <a:pt x="1782" y="16"/>
                  </a:moveTo>
                  <a:lnTo>
                    <a:pt x="1782" y="16"/>
                  </a:lnTo>
                  <a:cubicBezTo>
                    <a:pt x="1777" y="16"/>
                    <a:pt x="1774" y="13"/>
                    <a:pt x="1774" y="8"/>
                  </a:cubicBezTo>
                  <a:cubicBezTo>
                    <a:pt x="1774" y="4"/>
                    <a:pt x="1777" y="0"/>
                    <a:pt x="1782" y="0"/>
                  </a:cubicBezTo>
                  <a:lnTo>
                    <a:pt x="1782" y="0"/>
                  </a:lnTo>
                  <a:cubicBezTo>
                    <a:pt x="1786" y="0"/>
                    <a:pt x="1790" y="4"/>
                    <a:pt x="1790" y="8"/>
                  </a:cubicBezTo>
                  <a:cubicBezTo>
                    <a:pt x="1790" y="13"/>
                    <a:pt x="1786" y="16"/>
                    <a:pt x="1782" y="16"/>
                  </a:cubicBezTo>
                  <a:close/>
                  <a:moveTo>
                    <a:pt x="1750" y="16"/>
                  </a:moveTo>
                  <a:lnTo>
                    <a:pt x="1750" y="16"/>
                  </a:lnTo>
                  <a:cubicBezTo>
                    <a:pt x="1745" y="16"/>
                    <a:pt x="1742" y="13"/>
                    <a:pt x="1742" y="8"/>
                  </a:cubicBezTo>
                  <a:cubicBezTo>
                    <a:pt x="1742" y="4"/>
                    <a:pt x="1745" y="0"/>
                    <a:pt x="1750" y="0"/>
                  </a:cubicBezTo>
                  <a:lnTo>
                    <a:pt x="1750" y="0"/>
                  </a:lnTo>
                  <a:cubicBezTo>
                    <a:pt x="1754" y="0"/>
                    <a:pt x="1758" y="4"/>
                    <a:pt x="1758" y="8"/>
                  </a:cubicBezTo>
                  <a:cubicBezTo>
                    <a:pt x="1758" y="13"/>
                    <a:pt x="1754" y="16"/>
                    <a:pt x="1750" y="16"/>
                  </a:cubicBezTo>
                  <a:close/>
                  <a:moveTo>
                    <a:pt x="1718" y="16"/>
                  </a:moveTo>
                  <a:lnTo>
                    <a:pt x="1718" y="16"/>
                  </a:lnTo>
                  <a:cubicBezTo>
                    <a:pt x="1713" y="16"/>
                    <a:pt x="1710" y="13"/>
                    <a:pt x="1710" y="8"/>
                  </a:cubicBezTo>
                  <a:cubicBezTo>
                    <a:pt x="1710" y="4"/>
                    <a:pt x="1713" y="0"/>
                    <a:pt x="1718" y="0"/>
                  </a:cubicBezTo>
                  <a:lnTo>
                    <a:pt x="1718" y="0"/>
                  </a:lnTo>
                  <a:cubicBezTo>
                    <a:pt x="1722" y="0"/>
                    <a:pt x="1726" y="4"/>
                    <a:pt x="1726" y="8"/>
                  </a:cubicBezTo>
                  <a:cubicBezTo>
                    <a:pt x="1726" y="13"/>
                    <a:pt x="1722" y="16"/>
                    <a:pt x="1718" y="16"/>
                  </a:cubicBezTo>
                  <a:close/>
                  <a:moveTo>
                    <a:pt x="1686" y="16"/>
                  </a:moveTo>
                  <a:lnTo>
                    <a:pt x="1686" y="16"/>
                  </a:lnTo>
                  <a:cubicBezTo>
                    <a:pt x="1681" y="16"/>
                    <a:pt x="1678" y="13"/>
                    <a:pt x="1678" y="8"/>
                  </a:cubicBezTo>
                  <a:cubicBezTo>
                    <a:pt x="1678" y="4"/>
                    <a:pt x="1681" y="0"/>
                    <a:pt x="1686" y="0"/>
                  </a:cubicBezTo>
                  <a:lnTo>
                    <a:pt x="1686" y="0"/>
                  </a:lnTo>
                  <a:cubicBezTo>
                    <a:pt x="1690" y="0"/>
                    <a:pt x="1694" y="4"/>
                    <a:pt x="1694" y="8"/>
                  </a:cubicBezTo>
                  <a:cubicBezTo>
                    <a:pt x="1694" y="13"/>
                    <a:pt x="1690" y="16"/>
                    <a:pt x="1686" y="16"/>
                  </a:cubicBezTo>
                  <a:close/>
                  <a:moveTo>
                    <a:pt x="1654" y="16"/>
                  </a:moveTo>
                  <a:lnTo>
                    <a:pt x="1654" y="16"/>
                  </a:lnTo>
                  <a:cubicBezTo>
                    <a:pt x="1649" y="16"/>
                    <a:pt x="1646" y="13"/>
                    <a:pt x="1646" y="8"/>
                  </a:cubicBezTo>
                  <a:cubicBezTo>
                    <a:pt x="1646" y="4"/>
                    <a:pt x="1649" y="0"/>
                    <a:pt x="1654" y="0"/>
                  </a:cubicBezTo>
                  <a:lnTo>
                    <a:pt x="1654" y="0"/>
                  </a:lnTo>
                  <a:cubicBezTo>
                    <a:pt x="1658" y="0"/>
                    <a:pt x="1662" y="4"/>
                    <a:pt x="1662" y="8"/>
                  </a:cubicBezTo>
                  <a:cubicBezTo>
                    <a:pt x="1662" y="13"/>
                    <a:pt x="1658" y="16"/>
                    <a:pt x="1654" y="16"/>
                  </a:cubicBezTo>
                  <a:close/>
                  <a:moveTo>
                    <a:pt x="1622" y="16"/>
                  </a:moveTo>
                  <a:lnTo>
                    <a:pt x="1622" y="16"/>
                  </a:lnTo>
                  <a:cubicBezTo>
                    <a:pt x="1617" y="16"/>
                    <a:pt x="1614" y="13"/>
                    <a:pt x="1614" y="8"/>
                  </a:cubicBezTo>
                  <a:cubicBezTo>
                    <a:pt x="1614" y="4"/>
                    <a:pt x="1617" y="0"/>
                    <a:pt x="1622" y="0"/>
                  </a:cubicBezTo>
                  <a:lnTo>
                    <a:pt x="1622" y="0"/>
                  </a:lnTo>
                  <a:cubicBezTo>
                    <a:pt x="1626" y="0"/>
                    <a:pt x="1630" y="4"/>
                    <a:pt x="1630" y="8"/>
                  </a:cubicBezTo>
                  <a:cubicBezTo>
                    <a:pt x="1630" y="13"/>
                    <a:pt x="1626" y="16"/>
                    <a:pt x="1622" y="16"/>
                  </a:cubicBezTo>
                  <a:close/>
                  <a:moveTo>
                    <a:pt x="1590" y="16"/>
                  </a:moveTo>
                  <a:lnTo>
                    <a:pt x="1590" y="16"/>
                  </a:lnTo>
                  <a:cubicBezTo>
                    <a:pt x="1585" y="16"/>
                    <a:pt x="1582" y="13"/>
                    <a:pt x="1582" y="8"/>
                  </a:cubicBezTo>
                  <a:cubicBezTo>
                    <a:pt x="1582" y="4"/>
                    <a:pt x="1585" y="0"/>
                    <a:pt x="1590" y="0"/>
                  </a:cubicBezTo>
                  <a:lnTo>
                    <a:pt x="1590" y="0"/>
                  </a:lnTo>
                  <a:cubicBezTo>
                    <a:pt x="1594" y="0"/>
                    <a:pt x="1598" y="4"/>
                    <a:pt x="1598" y="8"/>
                  </a:cubicBezTo>
                  <a:cubicBezTo>
                    <a:pt x="1598" y="13"/>
                    <a:pt x="1594" y="16"/>
                    <a:pt x="1590" y="16"/>
                  </a:cubicBezTo>
                  <a:close/>
                  <a:moveTo>
                    <a:pt x="1558" y="16"/>
                  </a:moveTo>
                  <a:lnTo>
                    <a:pt x="1558" y="16"/>
                  </a:lnTo>
                  <a:cubicBezTo>
                    <a:pt x="1553" y="16"/>
                    <a:pt x="1550" y="13"/>
                    <a:pt x="1550" y="8"/>
                  </a:cubicBezTo>
                  <a:cubicBezTo>
                    <a:pt x="1550" y="4"/>
                    <a:pt x="1553" y="0"/>
                    <a:pt x="1558" y="0"/>
                  </a:cubicBezTo>
                  <a:lnTo>
                    <a:pt x="1558" y="0"/>
                  </a:lnTo>
                  <a:cubicBezTo>
                    <a:pt x="1562" y="0"/>
                    <a:pt x="1566" y="4"/>
                    <a:pt x="1566" y="8"/>
                  </a:cubicBezTo>
                  <a:cubicBezTo>
                    <a:pt x="1566" y="13"/>
                    <a:pt x="1562" y="16"/>
                    <a:pt x="1558" y="16"/>
                  </a:cubicBezTo>
                  <a:close/>
                  <a:moveTo>
                    <a:pt x="1526" y="16"/>
                  </a:moveTo>
                  <a:lnTo>
                    <a:pt x="1526" y="16"/>
                  </a:lnTo>
                  <a:cubicBezTo>
                    <a:pt x="1521" y="16"/>
                    <a:pt x="1518" y="13"/>
                    <a:pt x="1518" y="8"/>
                  </a:cubicBezTo>
                  <a:cubicBezTo>
                    <a:pt x="1518" y="4"/>
                    <a:pt x="1521" y="0"/>
                    <a:pt x="1526" y="0"/>
                  </a:cubicBezTo>
                  <a:lnTo>
                    <a:pt x="1526" y="0"/>
                  </a:lnTo>
                  <a:cubicBezTo>
                    <a:pt x="1530" y="0"/>
                    <a:pt x="1534" y="4"/>
                    <a:pt x="1534" y="8"/>
                  </a:cubicBezTo>
                  <a:cubicBezTo>
                    <a:pt x="1534" y="13"/>
                    <a:pt x="1530" y="16"/>
                    <a:pt x="1526" y="16"/>
                  </a:cubicBezTo>
                  <a:close/>
                  <a:moveTo>
                    <a:pt x="1494" y="16"/>
                  </a:moveTo>
                  <a:lnTo>
                    <a:pt x="1494" y="16"/>
                  </a:lnTo>
                  <a:cubicBezTo>
                    <a:pt x="1489" y="16"/>
                    <a:pt x="1486" y="13"/>
                    <a:pt x="1486" y="8"/>
                  </a:cubicBezTo>
                  <a:cubicBezTo>
                    <a:pt x="1486" y="4"/>
                    <a:pt x="1489" y="0"/>
                    <a:pt x="1494" y="0"/>
                  </a:cubicBezTo>
                  <a:lnTo>
                    <a:pt x="1494" y="0"/>
                  </a:lnTo>
                  <a:cubicBezTo>
                    <a:pt x="1498" y="0"/>
                    <a:pt x="1502" y="4"/>
                    <a:pt x="1502" y="8"/>
                  </a:cubicBezTo>
                  <a:cubicBezTo>
                    <a:pt x="1502" y="13"/>
                    <a:pt x="1498" y="16"/>
                    <a:pt x="1494" y="16"/>
                  </a:cubicBezTo>
                  <a:close/>
                  <a:moveTo>
                    <a:pt x="1462" y="16"/>
                  </a:moveTo>
                  <a:lnTo>
                    <a:pt x="1462" y="16"/>
                  </a:lnTo>
                  <a:cubicBezTo>
                    <a:pt x="1457" y="16"/>
                    <a:pt x="1454" y="13"/>
                    <a:pt x="1454" y="8"/>
                  </a:cubicBezTo>
                  <a:cubicBezTo>
                    <a:pt x="1454" y="4"/>
                    <a:pt x="1457" y="0"/>
                    <a:pt x="1462" y="0"/>
                  </a:cubicBezTo>
                  <a:lnTo>
                    <a:pt x="1462" y="0"/>
                  </a:lnTo>
                  <a:cubicBezTo>
                    <a:pt x="1466" y="0"/>
                    <a:pt x="1470" y="4"/>
                    <a:pt x="1470" y="8"/>
                  </a:cubicBezTo>
                  <a:cubicBezTo>
                    <a:pt x="1470" y="13"/>
                    <a:pt x="1466" y="16"/>
                    <a:pt x="1462" y="16"/>
                  </a:cubicBezTo>
                  <a:close/>
                  <a:moveTo>
                    <a:pt x="1430" y="16"/>
                  </a:moveTo>
                  <a:lnTo>
                    <a:pt x="1430" y="16"/>
                  </a:lnTo>
                  <a:cubicBezTo>
                    <a:pt x="1425" y="16"/>
                    <a:pt x="1422" y="13"/>
                    <a:pt x="1422" y="8"/>
                  </a:cubicBezTo>
                  <a:cubicBezTo>
                    <a:pt x="1422" y="4"/>
                    <a:pt x="1425" y="0"/>
                    <a:pt x="1430" y="0"/>
                  </a:cubicBezTo>
                  <a:lnTo>
                    <a:pt x="1430" y="0"/>
                  </a:lnTo>
                  <a:cubicBezTo>
                    <a:pt x="1434" y="0"/>
                    <a:pt x="1438" y="4"/>
                    <a:pt x="1438" y="8"/>
                  </a:cubicBezTo>
                  <a:cubicBezTo>
                    <a:pt x="1438" y="13"/>
                    <a:pt x="1434" y="16"/>
                    <a:pt x="1430" y="16"/>
                  </a:cubicBezTo>
                  <a:close/>
                  <a:moveTo>
                    <a:pt x="1398" y="16"/>
                  </a:moveTo>
                  <a:lnTo>
                    <a:pt x="1397" y="16"/>
                  </a:lnTo>
                  <a:cubicBezTo>
                    <a:pt x="1393" y="16"/>
                    <a:pt x="1389" y="13"/>
                    <a:pt x="1389" y="8"/>
                  </a:cubicBezTo>
                  <a:cubicBezTo>
                    <a:pt x="1389" y="4"/>
                    <a:pt x="1393" y="0"/>
                    <a:pt x="1397" y="0"/>
                  </a:cubicBezTo>
                  <a:lnTo>
                    <a:pt x="1398" y="0"/>
                  </a:lnTo>
                  <a:cubicBezTo>
                    <a:pt x="1402" y="0"/>
                    <a:pt x="1406" y="4"/>
                    <a:pt x="1406" y="8"/>
                  </a:cubicBezTo>
                  <a:cubicBezTo>
                    <a:pt x="1406" y="13"/>
                    <a:pt x="1402" y="16"/>
                    <a:pt x="1398" y="16"/>
                  </a:cubicBezTo>
                  <a:close/>
                  <a:moveTo>
                    <a:pt x="1365" y="16"/>
                  </a:moveTo>
                  <a:lnTo>
                    <a:pt x="1365" y="16"/>
                  </a:lnTo>
                  <a:cubicBezTo>
                    <a:pt x="1361" y="16"/>
                    <a:pt x="1357" y="13"/>
                    <a:pt x="1357" y="8"/>
                  </a:cubicBezTo>
                  <a:cubicBezTo>
                    <a:pt x="1357" y="4"/>
                    <a:pt x="1361" y="0"/>
                    <a:pt x="1365" y="0"/>
                  </a:cubicBezTo>
                  <a:lnTo>
                    <a:pt x="1365" y="0"/>
                  </a:lnTo>
                  <a:cubicBezTo>
                    <a:pt x="1370" y="0"/>
                    <a:pt x="1373" y="4"/>
                    <a:pt x="1373" y="8"/>
                  </a:cubicBezTo>
                  <a:cubicBezTo>
                    <a:pt x="1373" y="13"/>
                    <a:pt x="1370" y="16"/>
                    <a:pt x="1365" y="16"/>
                  </a:cubicBezTo>
                  <a:close/>
                  <a:moveTo>
                    <a:pt x="1333" y="16"/>
                  </a:moveTo>
                  <a:lnTo>
                    <a:pt x="1333" y="16"/>
                  </a:lnTo>
                  <a:cubicBezTo>
                    <a:pt x="1329" y="16"/>
                    <a:pt x="1325" y="13"/>
                    <a:pt x="1325" y="8"/>
                  </a:cubicBezTo>
                  <a:cubicBezTo>
                    <a:pt x="1325" y="4"/>
                    <a:pt x="1329" y="0"/>
                    <a:pt x="1333" y="0"/>
                  </a:cubicBezTo>
                  <a:lnTo>
                    <a:pt x="1333" y="0"/>
                  </a:lnTo>
                  <a:cubicBezTo>
                    <a:pt x="1338" y="0"/>
                    <a:pt x="1341" y="4"/>
                    <a:pt x="1341" y="8"/>
                  </a:cubicBezTo>
                  <a:cubicBezTo>
                    <a:pt x="1341" y="13"/>
                    <a:pt x="1338" y="16"/>
                    <a:pt x="1333" y="16"/>
                  </a:cubicBezTo>
                  <a:close/>
                  <a:moveTo>
                    <a:pt x="1301" y="16"/>
                  </a:moveTo>
                  <a:lnTo>
                    <a:pt x="1301" y="16"/>
                  </a:lnTo>
                  <a:cubicBezTo>
                    <a:pt x="1297" y="16"/>
                    <a:pt x="1293" y="13"/>
                    <a:pt x="1293" y="8"/>
                  </a:cubicBezTo>
                  <a:cubicBezTo>
                    <a:pt x="1293" y="4"/>
                    <a:pt x="1297" y="0"/>
                    <a:pt x="1301" y="0"/>
                  </a:cubicBezTo>
                  <a:lnTo>
                    <a:pt x="1301" y="0"/>
                  </a:lnTo>
                  <a:cubicBezTo>
                    <a:pt x="1306" y="0"/>
                    <a:pt x="1309" y="4"/>
                    <a:pt x="1309" y="8"/>
                  </a:cubicBezTo>
                  <a:cubicBezTo>
                    <a:pt x="1309" y="13"/>
                    <a:pt x="1306" y="16"/>
                    <a:pt x="1301" y="16"/>
                  </a:cubicBezTo>
                  <a:close/>
                  <a:moveTo>
                    <a:pt x="1269" y="16"/>
                  </a:moveTo>
                  <a:lnTo>
                    <a:pt x="1269" y="16"/>
                  </a:lnTo>
                  <a:cubicBezTo>
                    <a:pt x="1265" y="16"/>
                    <a:pt x="1261" y="13"/>
                    <a:pt x="1261" y="8"/>
                  </a:cubicBezTo>
                  <a:cubicBezTo>
                    <a:pt x="1261" y="4"/>
                    <a:pt x="1265" y="0"/>
                    <a:pt x="1269" y="0"/>
                  </a:cubicBezTo>
                  <a:lnTo>
                    <a:pt x="1269" y="0"/>
                  </a:lnTo>
                  <a:cubicBezTo>
                    <a:pt x="1274" y="0"/>
                    <a:pt x="1277" y="4"/>
                    <a:pt x="1277" y="8"/>
                  </a:cubicBezTo>
                  <a:cubicBezTo>
                    <a:pt x="1277" y="13"/>
                    <a:pt x="1274" y="16"/>
                    <a:pt x="1269" y="16"/>
                  </a:cubicBezTo>
                  <a:close/>
                  <a:moveTo>
                    <a:pt x="1237" y="16"/>
                  </a:moveTo>
                  <a:lnTo>
                    <a:pt x="1237" y="16"/>
                  </a:lnTo>
                  <a:cubicBezTo>
                    <a:pt x="1233" y="16"/>
                    <a:pt x="1229" y="13"/>
                    <a:pt x="1229" y="8"/>
                  </a:cubicBezTo>
                  <a:cubicBezTo>
                    <a:pt x="1229" y="4"/>
                    <a:pt x="1233" y="0"/>
                    <a:pt x="1237" y="0"/>
                  </a:cubicBezTo>
                  <a:lnTo>
                    <a:pt x="1237" y="0"/>
                  </a:lnTo>
                  <a:cubicBezTo>
                    <a:pt x="1242" y="0"/>
                    <a:pt x="1245" y="4"/>
                    <a:pt x="1245" y="8"/>
                  </a:cubicBezTo>
                  <a:cubicBezTo>
                    <a:pt x="1245" y="13"/>
                    <a:pt x="1242" y="16"/>
                    <a:pt x="1237" y="16"/>
                  </a:cubicBezTo>
                  <a:close/>
                  <a:moveTo>
                    <a:pt x="1205" y="16"/>
                  </a:moveTo>
                  <a:lnTo>
                    <a:pt x="1205" y="16"/>
                  </a:lnTo>
                  <a:cubicBezTo>
                    <a:pt x="1201" y="16"/>
                    <a:pt x="1197" y="13"/>
                    <a:pt x="1197" y="8"/>
                  </a:cubicBezTo>
                  <a:cubicBezTo>
                    <a:pt x="1197" y="4"/>
                    <a:pt x="1201" y="0"/>
                    <a:pt x="1205" y="0"/>
                  </a:cubicBezTo>
                  <a:lnTo>
                    <a:pt x="1205" y="0"/>
                  </a:lnTo>
                  <a:cubicBezTo>
                    <a:pt x="1210" y="0"/>
                    <a:pt x="1213" y="4"/>
                    <a:pt x="1213" y="8"/>
                  </a:cubicBezTo>
                  <a:cubicBezTo>
                    <a:pt x="1213" y="13"/>
                    <a:pt x="1210" y="16"/>
                    <a:pt x="1205" y="16"/>
                  </a:cubicBezTo>
                  <a:close/>
                  <a:moveTo>
                    <a:pt x="1173" y="16"/>
                  </a:moveTo>
                  <a:lnTo>
                    <a:pt x="1173" y="16"/>
                  </a:lnTo>
                  <a:cubicBezTo>
                    <a:pt x="1169" y="16"/>
                    <a:pt x="1165" y="13"/>
                    <a:pt x="1165" y="8"/>
                  </a:cubicBezTo>
                  <a:cubicBezTo>
                    <a:pt x="1165" y="4"/>
                    <a:pt x="1169" y="0"/>
                    <a:pt x="1173" y="0"/>
                  </a:cubicBezTo>
                  <a:lnTo>
                    <a:pt x="1173" y="0"/>
                  </a:lnTo>
                  <a:cubicBezTo>
                    <a:pt x="1178" y="0"/>
                    <a:pt x="1181" y="4"/>
                    <a:pt x="1181" y="8"/>
                  </a:cubicBezTo>
                  <a:cubicBezTo>
                    <a:pt x="1181" y="13"/>
                    <a:pt x="1178" y="16"/>
                    <a:pt x="1173" y="16"/>
                  </a:cubicBezTo>
                  <a:close/>
                  <a:moveTo>
                    <a:pt x="1141" y="16"/>
                  </a:moveTo>
                  <a:lnTo>
                    <a:pt x="1141" y="16"/>
                  </a:lnTo>
                  <a:cubicBezTo>
                    <a:pt x="1137" y="16"/>
                    <a:pt x="1133" y="13"/>
                    <a:pt x="1133" y="8"/>
                  </a:cubicBezTo>
                  <a:cubicBezTo>
                    <a:pt x="1133" y="4"/>
                    <a:pt x="1137" y="0"/>
                    <a:pt x="1141" y="0"/>
                  </a:cubicBezTo>
                  <a:lnTo>
                    <a:pt x="1141" y="0"/>
                  </a:lnTo>
                  <a:cubicBezTo>
                    <a:pt x="1146" y="0"/>
                    <a:pt x="1149" y="4"/>
                    <a:pt x="1149" y="8"/>
                  </a:cubicBezTo>
                  <a:cubicBezTo>
                    <a:pt x="1149" y="13"/>
                    <a:pt x="1146" y="16"/>
                    <a:pt x="1141" y="16"/>
                  </a:cubicBezTo>
                  <a:close/>
                  <a:moveTo>
                    <a:pt x="1109" y="16"/>
                  </a:moveTo>
                  <a:lnTo>
                    <a:pt x="1109" y="16"/>
                  </a:lnTo>
                  <a:cubicBezTo>
                    <a:pt x="1105" y="16"/>
                    <a:pt x="1101" y="13"/>
                    <a:pt x="1101" y="8"/>
                  </a:cubicBezTo>
                  <a:cubicBezTo>
                    <a:pt x="1101" y="4"/>
                    <a:pt x="1105" y="0"/>
                    <a:pt x="1109" y="0"/>
                  </a:cubicBezTo>
                  <a:lnTo>
                    <a:pt x="1109" y="0"/>
                  </a:lnTo>
                  <a:cubicBezTo>
                    <a:pt x="1114" y="0"/>
                    <a:pt x="1117" y="4"/>
                    <a:pt x="1117" y="8"/>
                  </a:cubicBezTo>
                  <a:cubicBezTo>
                    <a:pt x="1117" y="13"/>
                    <a:pt x="1114" y="16"/>
                    <a:pt x="1109" y="16"/>
                  </a:cubicBezTo>
                  <a:close/>
                  <a:moveTo>
                    <a:pt x="1077" y="16"/>
                  </a:moveTo>
                  <a:lnTo>
                    <a:pt x="1077" y="16"/>
                  </a:lnTo>
                  <a:cubicBezTo>
                    <a:pt x="1073" y="16"/>
                    <a:pt x="1069" y="13"/>
                    <a:pt x="1069" y="8"/>
                  </a:cubicBezTo>
                  <a:cubicBezTo>
                    <a:pt x="1069" y="4"/>
                    <a:pt x="1073" y="0"/>
                    <a:pt x="1077" y="0"/>
                  </a:cubicBezTo>
                  <a:lnTo>
                    <a:pt x="1077" y="0"/>
                  </a:lnTo>
                  <a:cubicBezTo>
                    <a:pt x="1082" y="0"/>
                    <a:pt x="1085" y="4"/>
                    <a:pt x="1085" y="8"/>
                  </a:cubicBezTo>
                  <a:cubicBezTo>
                    <a:pt x="1085" y="13"/>
                    <a:pt x="1082" y="16"/>
                    <a:pt x="1077" y="16"/>
                  </a:cubicBezTo>
                  <a:close/>
                  <a:moveTo>
                    <a:pt x="1045" y="16"/>
                  </a:moveTo>
                  <a:lnTo>
                    <a:pt x="1045" y="16"/>
                  </a:lnTo>
                  <a:cubicBezTo>
                    <a:pt x="1041" y="16"/>
                    <a:pt x="1037" y="13"/>
                    <a:pt x="1037" y="8"/>
                  </a:cubicBezTo>
                  <a:cubicBezTo>
                    <a:pt x="1037" y="4"/>
                    <a:pt x="1041" y="0"/>
                    <a:pt x="1045" y="0"/>
                  </a:cubicBezTo>
                  <a:lnTo>
                    <a:pt x="1045" y="0"/>
                  </a:lnTo>
                  <a:cubicBezTo>
                    <a:pt x="1050" y="0"/>
                    <a:pt x="1053" y="4"/>
                    <a:pt x="1053" y="8"/>
                  </a:cubicBezTo>
                  <a:cubicBezTo>
                    <a:pt x="1053" y="13"/>
                    <a:pt x="1050" y="16"/>
                    <a:pt x="1045" y="16"/>
                  </a:cubicBezTo>
                  <a:close/>
                  <a:moveTo>
                    <a:pt x="1013" y="16"/>
                  </a:moveTo>
                  <a:lnTo>
                    <a:pt x="1013" y="16"/>
                  </a:lnTo>
                  <a:cubicBezTo>
                    <a:pt x="1009" y="16"/>
                    <a:pt x="1005" y="13"/>
                    <a:pt x="1005" y="8"/>
                  </a:cubicBezTo>
                  <a:cubicBezTo>
                    <a:pt x="1005" y="4"/>
                    <a:pt x="1009" y="0"/>
                    <a:pt x="1013" y="0"/>
                  </a:cubicBezTo>
                  <a:lnTo>
                    <a:pt x="1013" y="0"/>
                  </a:lnTo>
                  <a:cubicBezTo>
                    <a:pt x="1018" y="0"/>
                    <a:pt x="1021" y="4"/>
                    <a:pt x="1021" y="8"/>
                  </a:cubicBezTo>
                  <a:cubicBezTo>
                    <a:pt x="1021" y="13"/>
                    <a:pt x="1018" y="16"/>
                    <a:pt x="1013" y="16"/>
                  </a:cubicBezTo>
                  <a:close/>
                  <a:moveTo>
                    <a:pt x="982" y="17"/>
                  </a:moveTo>
                  <a:lnTo>
                    <a:pt x="982" y="17"/>
                  </a:lnTo>
                  <a:cubicBezTo>
                    <a:pt x="977" y="17"/>
                    <a:pt x="974" y="14"/>
                    <a:pt x="973" y="10"/>
                  </a:cubicBezTo>
                  <a:cubicBezTo>
                    <a:pt x="973" y="5"/>
                    <a:pt x="977" y="1"/>
                    <a:pt x="981" y="1"/>
                  </a:cubicBezTo>
                  <a:lnTo>
                    <a:pt x="981" y="1"/>
                  </a:lnTo>
                  <a:cubicBezTo>
                    <a:pt x="985" y="1"/>
                    <a:pt x="989" y="4"/>
                    <a:pt x="989" y="9"/>
                  </a:cubicBezTo>
                  <a:cubicBezTo>
                    <a:pt x="990" y="13"/>
                    <a:pt x="986" y="17"/>
                    <a:pt x="982" y="17"/>
                  </a:cubicBezTo>
                  <a:close/>
                  <a:moveTo>
                    <a:pt x="950" y="19"/>
                  </a:moveTo>
                  <a:lnTo>
                    <a:pt x="950" y="19"/>
                  </a:lnTo>
                  <a:cubicBezTo>
                    <a:pt x="945" y="19"/>
                    <a:pt x="942" y="16"/>
                    <a:pt x="941" y="11"/>
                  </a:cubicBezTo>
                  <a:cubicBezTo>
                    <a:pt x="941" y="7"/>
                    <a:pt x="945" y="3"/>
                    <a:pt x="949" y="3"/>
                  </a:cubicBezTo>
                  <a:lnTo>
                    <a:pt x="949" y="3"/>
                  </a:lnTo>
                  <a:cubicBezTo>
                    <a:pt x="953" y="3"/>
                    <a:pt x="957" y="6"/>
                    <a:pt x="957" y="10"/>
                  </a:cubicBezTo>
                  <a:cubicBezTo>
                    <a:pt x="958" y="15"/>
                    <a:pt x="954" y="19"/>
                    <a:pt x="950" y="19"/>
                  </a:cubicBezTo>
                  <a:close/>
                  <a:moveTo>
                    <a:pt x="918" y="20"/>
                  </a:moveTo>
                  <a:lnTo>
                    <a:pt x="918" y="20"/>
                  </a:lnTo>
                  <a:cubicBezTo>
                    <a:pt x="913" y="21"/>
                    <a:pt x="910" y="17"/>
                    <a:pt x="909" y="13"/>
                  </a:cubicBezTo>
                  <a:cubicBezTo>
                    <a:pt x="909" y="8"/>
                    <a:pt x="913" y="5"/>
                    <a:pt x="917" y="4"/>
                  </a:cubicBezTo>
                  <a:lnTo>
                    <a:pt x="917" y="4"/>
                  </a:lnTo>
                  <a:cubicBezTo>
                    <a:pt x="921" y="4"/>
                    <a:pt x="925" y="8"/>
                    <a:pt x="925" y="12"/>
                  </a:cubicBezTo>
                  <a:cubicBezTo>
                    <a:pt x="926" y="16"/>
                    <a:pt x="922" y="20"/>
                    <a:pt x="918" y="20"/>
                  </a:cubicBezTo>
                  <a:close/>
                  <a:moveTo>
                    <a:pt x="887" y="23"/>
                  </a:moveTo>
                  <a:lnTo>
                    <a:pt x="887" y="23"/>
                  </a:lnTo>
                  <a:cubicBezTo>
                    <a:pt x="882" y="24"/>
                    <a:pt x="878" y="21"/>
                    <a:pt x="878" y="16"/>
                  </a:cubicBezTo>
                  <a:cubicBezTo>
                    <a:pt x="877" y="12"/>
                    <a:pt x="880" y="8"/>
                    <a:pt x="884" y="7"/>
                  </a:cubicBezTo>
                  <a:lnTo>
                    <a:pt x="884" y="7"/>
                  </a:lnTo>
                  <a:cubicBezTo>
                    <a:pt x="889" y="7"/>
                    <a:pt x="893" y="10"/>
                    <a:pt x="893" y="14"/>
                  </a:cubicBezTo>
                  <a:cubicBezTo>
                    <a:pt x="894" y="18"/>
                    <a:pt x="891" y="22"/>
                    <a:pt x="887" y="23"/>
                  </a:cubicBezTo>
                  <a:close/>
                  <a:moveTo>
                    <a:pt x="855" y="28"/>
                  </a:moveTo>
                  <a:lnTo>
                    <a:pt x="855" y="28"/>
                  </a:lnTo>
                  <a:cubicBezTo>
                    <a:pt x="851" y="29"/>
                    <a:pt x="847" y="25"/>
                    <a:pt x="846" y="21"/>
                  </a:cubicBezTo>
                  <a:cubicBezTo>
                    <a:pt x="845" y="17"/>
                    <a:pt x="848" y="13"/>
                    <a:pt x="853" y="12"/>
                  </a:cubicBezTo>
                  <a:lnTo>
                    <a:pt x="853" y="12"/>
                  </a:lnTo>
                  <a:cubicBezTo>
                    <a:pt x="857" y="11"/>
                    <a:pt x="861" y="15"/>
                    <a:pt x="862" y="19"/>
                  </a:cubicBezTo>
                  <a:cubicBezTo>
                    <a:pt x="862" y="23"/>
                    <a:pt x="859" y="27"/>
                    <a:pt x="855" y="28"/>
                  </a:cubicBezTo>
                  <a:close/>
                  <a:moveTo>
                    <a:pt x="823" y="33"/>
                  </a:moveTo>
                  <a:lnTo>
                    <a:pt x="823" y="33"/>
                  </a:lnTo>
                  <a:cubicBezTo>
                    <a:pt x="819" y="33"/>
                    <a:pt x="815" y="30"/>
                    <a:pt x="814" y="26"/>
                  </a:cubicBezTo>
                  <a:cubicBezTo>
                    <a:pt x="814" y="22"/>
                    <a:pt x="817" y="18"/>
                    <a:pt x="821" y="17"/>
                  </a:cubicBezTo>
                  <a:lnTo>
                    <a:pt x="821" y="17"/>
                  </a:lnTo>
                  <a:cubicBezTo>
                    <a:pt x="826" y="16"/>
                    <a:pt x="830" y="19"/>
                    <a:pt x="830" y="24"/>
                  </a:cubicBezTo>
                  <a:cubicBezTo>
                    <a:pt x="831" y="28"/>
                    <a:pt x="828" y="32"/>
                    <a:pt x="823" y="33"/>
                  </a:cubicBezTo>
                  <a:close/>
                  <a:moveTo>
                    <a:pt x="793" y="38"/>
                  </a:moveTo>
                  <a:lnTo>
                    <a:pt x="793" y="38"/>
                  </a:lnTo>
                  <a:cubicBezTo>
                    <a:pt x="788" y="39"/>
                    <a:pt x="784" y="37"/>
                    <a:pt x="783" y="32"/>
                  </a:cubicBezTo>
                  <a:cubicBezTo>
                    <a:pt x="782" y="28"/>
                    <a:pt x="784" y="24"/>
                    <a:pt x="789" y="23"/>
                  </a:cubicBezTo>
                  <a:lnTo>
                    <a:pt x="789" y="23"/>
                  </a:lnTo>
                  <a:cubicBezTo>
                    <a:pt x="793" y="22"/>
                    <a:pt x="797" y="24"/>
                    <a:pt x="798" y="28"/>
                  </a:cubicBezTo>
                  <a:cubicBezTo>
                    <a:pt x="800" y="33"/>
                    <a:pt x="797" y="37"/>
                    <a:pt x="793" y="38"/>
                  </a:cubicBezTo>
                  <a:close/>
                  <a:moveTo>
                    <a:pt x="762" y="46"/>
                  </a:moveTo>
                  <a:lnTo>
                    <a:pt x="762" y="46"/>
                  </a:lnTo>
                  <a:cubicBezTo>
                    <a:pt x="757" y="47"/>
                    <a:pt x="753" y="44"/>
                    <a:pt x="752" y="40"/>
                  </a:cubicBezTo>
                  <a:cubicBezTo>
                    <a:pt x="751" y="36"/>
                    <a:pt x="753" y="32"/>
                    <a:pt x="758" y="31"/>
                  </a:cubicBezTo>
                  <a:lnTo>
                    <a:pt x="758" y="31"/>
                  </a:lnTo>
                  <a:cubicBezTo>
                    <a:pt x="762" y="29"/>
                    <a:pt x="766" y="32"/>
                    <a:pt x="767" y="36"/>
                  </a:cubicBezTo>
                  <a:cubicBezTo>
                    <a:pt x="769" y="41"/>
                    <a:pt x="766" y="45"/>
                    <a:pt x="762" y="46"/>
                  </a:cubicBezTo>
                  <a:close/>
                  <a:moveTo>
                    <a:pt x="731" y="54"/>
                  </a:moveTo>
                  <a:lnTo>
                    <a:pt x="731" y="54"/>
                  </a:lnTo>
                  <a:cubicBezTo>
                    <a:pt x="726" y="55"/>
                    <a:pt x="722" y="52"/>
                    <a:pt x="721" y="48"/>
                  </a:cubicBezTo>
                  <a:cubicBezTo>
                    <a:pt x="720" y="44"/>
                    <a:pt x="722" y="39"/>
                    <a:pt x="727" y="38"/>
                  </a:cubicBezTo>
                  <a:lnTo>
                    <a:pt x="727" y="38"/>
                  </a:lnTo>
                  <a:cubicBezTo>
                    <a:pt x="731" y="37"/>
                    <a:pt x="735" y="40"/>
                    <a:pt x="736" y="44"/>
                  </a:cubicBezTo>
                  <a:cubicBezTo>
                    <a:pt x="737" y="48"/>
                    <a:pt x="735" y="53"/>
                    <a:pt x="731" y="54"/>
                  </a:cubicBezTo>
                  <a:close/>
                  <a:moveTo>
                    <a:pt x="700" y="62"/>
                  </a:moveTo>
                  <a:lnTo>
                    <a:pt x="700" y="62"/>
                  </a:lnTo>
                  <a:cubicBezTo>
                    <a:pt x="696" y="64"/>
                    <a:pt x="692" y="61"/>
                    <a:pt x="690" y="57"/>
                  </a:cubicBezTo>
                  <a:cubicBezTo>
                    <a:pt x="689" y="53"/>
                    <a:pt x="691" y="49"/>
                    <a:pt x="695" y="47"/>
                  </a:cubicBezTo>
                  <a:lnTo>
                    <a:pt x="695" y="47"/>
                  </a:lnTo>
                  <a:cubicBezTo>
                    <a:pt x="699" y="46"/>
                    <a:pt x="704" y="48"/>
                    <a:pt x="705" y="52"/>
                  </a:cubicBezTo>
                  <a:cubicBezTo>
                    <a:pt x="707" y="56"/>
                    <a:pt x="705" y="61"/>
                    <a:pt x="700" y="62"/>
                  </a:cubicBezTo>
                  <a:close/>
                  <a:moveTo>
                    <a:pt x="670" y="73"/>
                  </a:moveTo>
                  <a:lnTo>
                    <a:pt x="670" y="73"/>
                  </a:lnTo>
                  <a:cubicBezTo>
                    <a:pt x="666" y="75"/>
                    <a:pt x="662" y="73"/>
                    <a:pt x="660" y="68"/>
                  </a:cubicBezTo>
                  <a:cubicBezTo>
                    <a:pt x="659" y="64"/>
                    <a:pt x="661" y="60"/>
                    <a:pt x="665" y="58"/>
                  </a:cubicBezTo>
                  <a:lnTo>
                    <a:pt x="665" y="58"/>
                  </a:lnTo>
                  <a:cubicBezTo>
                    <a:pt x="669" y="57"/>
                    <a:pt x="674" y="59"/>
                    <a:pt x="675" y="63"/>
                  </a:cubicBezTo>
                  <a:cubicBezTo>
                    <a:pt x="677" y="67"/>
                    <a:pt x="675" y="72"/>
                    <a:pt x="670" y="73"/>
                  </a:cubicBezTo>
                  <a:close/>
                  <a:moveTo>
                    <a:pt x="640" y="85"/>
                  </a:moveTo>
                  <a:lnTo>
                    <a:pt x="640" y="85"/>
                  </a:lnTo>
                  <a:cubicBezTo>
                    <a:pt x="636" y="86"/>
                    <a:pt x="632" y="84"/>
                    <a:pt x="630" y="80"/>
                  </a:cubicBezTo>
                  <a:cubicBezTo>
                    <a:pt x="629" y="76"/>
                    <a:pt x="631" y="71"/>
                    <a:pt x="635" y="69"/>
                  </a:cubicBezTo>
                  <a:lnTo>
                    <a:pt x="635" y="69"/>
                  </a:lnTo>
                  <a:cubicBezTo>
                    <a:pt x="639" y="68"/>
                    <a:pt x="644" y="70"/>
                    <a:pt x="645" y="74"/>
                  </a:cubicBezTo>
                  <a:cubicBezTo>
                    <a:pt x="647" y="78"/>
                    <a:pt x="645" y="83"/>
                    <a:pt x="640" y="85"/>
                  </a:cubicBezTo>
                  <a:close/>
                  <a:moveTo>
                    <a:pt x="611" y="96"/>
                  </a:moveTo>
                  <a:lnTo>
                    <a:pt x="611" y="96"/>
                  </a:lnTo>
                  <a:cubicBezTo>
                    <a:pt x="607" y="98"/>
                    <a:pt x="603" y="96"/>
                    <a:pt x="601" y="92"/>
                  </a:cubicBezTo>
                  <a:cubicBezTo>
                    <a:pt x="599" y="88"/>
                    <a:pt x="601" y="83"/>
                    <a:pt x="605" y="81"/>
                  </a:cubicBezTo>
                  <a:lnTo>
                    <a:pt x="605" y="81"/>
                  </a:lnTo>
                  <a:cubicBezTo>
                    <a:pt x="609" y="79"/>
                    <a:pt x="613" y="81"/>
                    <a:pt x="615" y="85"/>
                  </a:cubicBezTo>
                  <a:cubicBezTo>
                    <a:pt x="617" y="89"/>
                    <a:pt x="615" y="94"/>
                    <a:pt x="611" y="96"/>
                  </a:cubicBezTo>
                  <a:close/>
                  <a:moveTo>
                    <a:pt x="582" y="110"/>
                  </a:moveTo>
                  <a:lnTo>
                    <a:pt x="582" y="110"/>
                  </a:lnTo>
                  <a:cubicBezTo>
                    <a:pt x="578" y="112"/>
                    <a:pt x="574" y="110"/>
                    <a:pt x="572" y="106"/>
                  </a:cubicBezTo>
                  <a:cubicBezTo>
                    <a:pt x="570" y="102"/>
                    <a:pt x="572" y="97"/>
                    <a:pt x="576" y="95"/>
                  </a:cubicBezTo>
                  <a:lnTo>
                    <a:pt x="576" y="95"/>
                  </a:lnTo>
                  <a:cubicBezTo>
                    <a:pt x="580" y="93"/>
                    <a:pt x="584" y="95"/>
                    <a:pt x="586" y="99"/>
                  </a:cubicBezTo>
                  <a:cubicBezTo>
                    <a:pt x="588" y="103"/>
                    <a:pt x="586" y="108"/>
                    <a:pt x="582" y="110"/>
                  </a:cubicBezTo>
                  <a:close/>
                  <a:moveTo>
                    <a:pt x="554" y="123"/>
                  </a:moveTo>
                  <a:lnTo>
                    <a:pt x="554" y="123"/>
                  </a:lnTo>
                  <a:cubicBezTo>
                    <a:pt x="550" y="125"/>
                    <a:pt x="545" y="124"/>
                    <a:pt x="543" y="120"/>
                  </a:cubicBezTo>
                  <a:cubicBezTo>
                    <a:pt x="541" y="116"/>
                    <a:pt x="543" y="111"/>
                    <a:pt x="547" y="109"/>
                  </a:cubicBezTo>
                  <a:lnTo>
                    <a:pt x="547" y="109"/>
                  </a:lnTo>
                  <a:cubicBezTo>
                    <a:pt x="551" y="107"/>
                    <a:pt x="556" y="109"/>
                    <a:pt x="557" y="113"/>
                  </a:cubicBezTo>
                  <a:cubicBezTo>
                    <a:pt x="559" y="117"/>
                    <a:pt x="558" y="122"/>
                    <a:pt x="554" y="123"/>
                  </a:cubicBezTo>
                  <a:close/>
                  <a:moveTo>
                    <a:pt x="526" y="137"/>
                  </a:moveTo>
                  <a:lnTo>
                    <a:pt x="526" y="137"/>
                  </a:lnTo>
                  <a:cubicBezTo>
                    <a:pt x="522" y="140"/>
                    <a:pt x="517" y="138"/>
                    <a:pt x="515" y="135"/>
                  </a:cubicBezTo>
                  <a:cubicBezTo>
                    <a:pt x="512" y="131"/>
                    <a:pt x="514" y="126"/>
                    <a:pt x="517" y="124"/>
                  </a:cubicBezTo>
                  <a:lnTo>
                    <a:pt x="517" y="124"/>
                  </a:lnTo>
                  <a:cubicBezTo>
                    <a:pt x="521" y="121"/>
                    <a:pt x="526" y="123"/>
                    <a:pt x="528" y="126"/>
                  </a:cubicBezTo>
                  <a:cubicBezTo>
                    <a:pt x="531" y="130"/>
                    <a:pt x="530" y="135"/>
                    <a:pt x="526" y="137"/>
                  </a:cubicBezTo>
                  <a:close/>
                  <a:moveTo>
                    <a:pt x="498" y="154"/>
                  </a:moveTo>
                  <a:lnTo>
                    <a:pt x="498" y="154"/>
                  </a:lnTo>
                  <a:cubicBezTo>
                    <a:pt x="495" y="156"/>
                    <a:pt x="490" y="155"/>
                    <a:pt x="487" y="151"/>
                  </a:cubicBezTo>
                  <a:cubicBezTo>
                    <a:pt x="485" y="148"/>
                    <a:pt x="486" y="143"/>
                    <a:pt x="490" y="140"/>
                  </a:cubicBezTo>
                  <a:lnTo>
                    <a:pt x="490" y="140"/>
                  </a:lnTo>
                  <a:cubicBezTo>
                    <a:pt x="494" y="138"/>
                    <a:pt x="499" y="139"/>
                    <a:pt x="501" y="143"/>
                  </a:cubicBezTo>
                  <a:cubicBezTo>
                    <a:pt x="503" y="147"/>
                    <a:pt x="502" y="152"/>
                    <a:pt x="498" y="154"/>
                  </a:cubicBezTo>
                  <a:close/>
                  <a:moveTo>
                    <a:pt x="471" y="171"/>
                  </a:moveTo>
                  <a:lnTo>
                    <a:pt x="471" y="171"/>
                  </a:lnTo>
                  <a:cubicBezTo>
                    <a:pt x="467" y="173"/>
                    <a:pt x="462" y="172"/>
                    <a:pt x="460" y="168"/>
                  </a:cubicBezTo>
                  <a:cubicBezTo>
                    <a:pt x="458" y="164"/>
                    <a:pt x="459" y="159"/>
                    <a:pt x="463" y="157"/>
                  </a:cubicBezTo>
                  <a:lnTo>
                    <a:pt x="463" y="157"/>
                  </a:lnTo>
                  <a:cubicBezTo>
                    <a:pt x="467" y="155"/>
                    <a:pt x="471" y="156"/>
                    <a:pt x="474" y="160"/>
                  </a:cubicBezTo>
                  <a:cubicBezTo>
                    <a:pt x="476" y="163"/>
                    <a:pt x="475" y="168"/>
                    <a:pt x="471" y="171"/>
                  </a:cubicBezTo>
                  <a:close/>
                  <a:moveTo>
                    <a:pt x="445" y="187"/>
                  </a:moveTo>
                  <a:lnTo>
                    <a:pt x="445" y="187"/>
                  </a:lnTo>
                  <a:cubicBezTo>
                    <a:pt x="441" y="190"/>
                    <a:pt x="436" y="189"/>
                    <a:pt x="433" y="186"/>
                  </a:cubicBezTo>
                  <a:cubicBezTo>
                    <a:pt x="431" y="182"/>
                    <a:pt x="432" y="177"/>
                    <a:pt x="435" y="174"/>
                  </a:cubicBezTo>
                  <a:lnTo>
                    <a:pt x="435" y="174"/>
                  </a:lnTo>
                  <a:cubicBezTo>
                    <a:pt x="439" y="172"/>
                    <a:pt x="444" y="173"/>
                    <a:pt x="446" y="176"/>
                  </a:cubicBezTo>
                  <a:cubicBezTo>
                    <a:pt x="449" y="180"/>
                    <a:pt x="448" y="185"/>
                    <a:pt x="445" y="187"/>
                  </a:cubicBezTo>
                  <a:close/>
                  <a:moveTo>
                    <a:pt x="419" y="207"/>
                  </a:moveTo>
                  <a:lnTo>
                    <a:pt x="419" y="207"/>
                  </a:lnTo>
                  <a:cubicBezTo>
                    <a:pt x="415" y="209"/>
                    <a:pt x="410" y="208"/>
                    <a:pt x="408" y="205"/>
                  </a:cubicBezTo>
                  <a:cubicBezTo>
                    <a:pt x="405" y="201"/>
                    <a:pt x="406" y="196"/>
                    <a:pt x="410" y="194"/>
                  </a:cubicBezTo>
                  <a:lnTo>
                    <a:pt x="410" y="194"/>
                  </a:lnTo>
                  <a:cubicBezTo>
                    <a:pt x="413" y="191"/>
                    <a:pt x="418" y="192"/>
                    <a:pt x="421" y="195"/>
                  </a:cubicBezTo>
                  <a:cubicBezTo>
                    <a:pt x="423" y="199"/>
                    <a:pt x="423" y="204"/>
                    <a:pt x="419" y="207"/>
                  </a:cubicBezTo>
                  <a:close/>
                  <a:moveTo>
                    <a:pt x="393" y="226"/>
                  </a:moveTo>
                  <a:lnTo>
                    <a:pt x="393" y="226"/>
                  </a:lnTo>
                  <a:cubicBezTo>
                    <a:pt x="390" y="228"/>
                    <a:pt x="385" y="228"/>
                    <a:pt x="382" y="224"/>
                  </a:cubicBezTo>
                  <a:cubicBezTo>
                    <a:pt x="380" y="220"/>
                    <a:pt x="380" y="215"/>
                    <a:pt x="384" y="213"/>
                  </a:cubicBezTo>
                  <a:lnTo>
                    <a:pt x="384" y="213"/>
                  </a:lnTo>
                  <a:cubicBezTo>
                    <a:pt x="388" y="210"/>
                    <a:pt x="393" y="211"/>
                    <a:pt x="395" y="215"/>
                  </a:cubicBezTo>
                  <a:cubicBezTo>
                    <a:pt x="398" y="218"/>
                    <a:pt x="397" y="223"/>
                    <a:pt x="393" y="226"/>
                  </a:cubicBezTo>
                  <a:close/>
                  <a:moveTo>
                    <a:pt x="369" y="245"/>
                  </a:moveTo>
                  <a:lnTo>
                    <a:pt x="369" y="245"/>
                  </a:lnTo>
                  <a:cubicBezTo>
                    <a:pt x="365" y="248"/>
                    <a:pt x="360" y="248"/>
                    <a:pt x="357" y="244"/>
                  </a:cubicBezTo>
                  <a:cubicBezTo>
                    <a:pt x="355" y="241"/>
                    <a:pt x="355" y="236"/>
                    <a:pt x="358" y="233"/>
                  </a:cubicBezTo>
                  <a:lnTo>
                    <a:pt x="358" y="233"/>
                  </a:lnTo>
                  <a:cubicBezTo>
                    <a:pt x="361" y="230"/>
                    <a:pt x="367" y="230"/>
                    <a:pt x="369" y="234"/>
                  </a:cubicBezTo>
                  <a:cubicBezTo>
                    <a:pt x="372" y="237"/>
                    <a:pt x="372" y="242"/>
                    <a:pt x="369" y="245"/>
                  </a:cubicBezTo>
                  <a:close/>
                  <a:moveTo>
                    <a:pt x="345" y="267"/>
                  </a:moveTo>
                  <a:lnTo>
                    <a:pt x="345" y="267"/>
                  </a:lnTo>
                  <a:cubicBezTo>
                    <a:pt x="342" y="270"/>
                    <a:pt x="337" y="269"/>
                    <a:pt x="334" y="266"/>
                  </a:cubicBezTo>
                  <a:cubicBezTo>
                    <a:pt x="331" y="263"/>
                    <a:pt x="331" y="258"/>
                    <a:pt x="335" y="255"/>
                  </a:cubicBezTo>
                  <a:lnTo>
                    <a:pt x="335" y="255"/>
                  </a:lnTo>
                  <a:cubicBezTo>
                    <a:pt x="338" y="252"/>
                    <a:pt x="343" y="252"/>
                    <a:pt x="346" y="255"/>
                  </a:cubicBezTo>
                  <a:cubicBezTo>
                    <a:pt x="349" y="259"/>
                    <a:pt x="348" y="264"/>
                    <a:pt x="345" y="267"/>
                  </a:cubicBezTo>
                  <a:close/>
                  <a:moveTo>
                    <a:pt x="321" y="288"/>
                  </a:moveTo>
                  <a:lnTo>
                    <a:pt x="321" y="288"/>
                  </a:lnTo>
                  <a:cubicBezTo>
                    <a:pt x="318" y="291"/>
                    <a:pt x="313" y="291"/>
                    <a:pt x="310" y="288"/>
                  </a:cubicBezTo>
                  <a:cubicBezTo>
                    <a:pt x="307" y="284"/>
                    <a:pt x="308" y="279"/>
                    <a:pt x="311" y="276"/>
                  </a:cubicBezTo>
                  <a:lnTo>
                    <a:pt x="311" y="276"/>
                  </a:lnTo>
                  <a:cubicBezTo>
                    <a:pt x="314" y="273"/>
                    <a:pt x="319" y="274"/>
                    <a:pt x="322" y="277"/>
                  </a:cubicBezTo>
                  <a:cubicBezTo>
                    <a:pt x="325" y="280"/>
                    <a:pt x="325" y="285"/>
                    <a:pt x="321" y="288"/>
                  </a:cubicBezTo>
                  <a:close/>
                  <a:moveTo>
                    <a:pt x="299" y="310"/>
                  </a:moveTo>
                  <a:lnTo>
                    <a:pt x="299" y="310"/>
                  </a:lnTo>
                  <a:cubicBezTo>
                    <a:pt x="296" y="313"/>
                    <a:pt x="291" y="313"/>
                    <a:pt x="288" y="310"/>
                  </a:cubicBezTo>
                  <a:cubicBezTo>
                    <a:pt x="284" y="307"/>
                    <a:pt x="284" y="302"/>
                    <a:pt x="287" y="299"/>
                  </a:cubicBezTo>
                  <a:lnTo>
                    <a:pt x="287" y="299"/>
                  </a:lnTo>
                  <a:cubicBezTo>
                    <a:pt x="290" y="296"/>
                    <a:pt x="295" y="296"/>
                    <a:pt x="299" y="299"/>
                  </a:cubicBezTo>
                  <a:cubicBezTo>
                    <a:pt x="302" y="302"/>
                    <a:pt x="302" y="307"/>
                    <a:pt x="299" y="310"/>
                  </a:cubicBezTo>
                  <a:close/>
                  <a:moveTo>
                    <a:pt x="277" y="334"/>
                  </a:moveTo>
                  <a:lnTo>
                    <a:pt x="277" y="334"/>
                  </a:lnTo>
                  <a:cubicBezTo>
                    <a:pt x="274" y="337"/>
                    <a:pt x="269" y="337"/>
                    <a:pt x="266" y="334"/>
                  </a:cubicBezTo>
                  <a:cubicBezTo>
                    <a:pt x="263" y="331"/>
                    <a:pt x="263" y="326"/>
                    <a:pt x="266" y="322"/>
                  </a:cubicBezTo>
                  <a:lnTo>
                    <a:pt x="266" y="322"/>
                  </a:lnTo>
                  <a:cubicBezTo>
                    <a:pt x="269" y="319"/>
                    <a:pt x="274" y="319"/>
                    <a:pt x="277" y="322"/>
                  </a:cubicBezTo>
                  <a:cubicBezTo>
                    <a:pt x="280" y="325"/>
                    <a:pt x="280" y="330"/>
                    <a:pt x="277" y="334"/>
                  </a:cubicBezTo>
                  <a:close/>
                  <a:moveTo>
                    <a:pt x="256" y="357"/>
                  </a:moveTo>
                  <a:lnTo>
                    <a:pt x="256" y="357"/>
                  </a:lnTo>
                  <a:cubicBezTo>
                    <a:pt x="253" y="360"/>
                    <a:pt x="248" y="360"/>
                    <a:pt x="244" y="357"/>
                  </a:cubicBezTo>
                  <a:cubicBezTo>
                    <a:pt x="241" y="354"/>
                    <a:pt x="241" y="349"/>
                    <a:pt x="244" y="346"/>
                  </a:cubicBezTo>
                  <a:lnTo>
                    <a:pt x="244" y="346"/>
                  </a:lnTo>
                  <a:cubicBezTo>
                    <a:pt x="247" y="343"/>
                    <a:pt x="252" y="343"/>
                    <a:pt x="255" y="346"/>
                  </a:cubicBezTo>
                  <a:cubicBezTo>
                    <a:pt x="259" y="349"/>
                    <a:pt x="259" y="354"/>
                    <a:pt x="256" y="357"/>
                  </a:cubicBezTo>
                  <a:close/>
                  <a:moveTo>
                    <a:pt x="235" y="381"/>
                  </a:moveTo>
                  <a:lnTo>
                    <a:pt x="235" y="381"/>
                  </a:lnTo>
                  <a:cubicBezTo>
                    <a:pt x="233" y="384"/>
                    <a:pt x="228" y="385"/>
                    <a:pt x="224" y="382"/>
                  </a:cubicBezTo>
                  <a:cubicBezTo>
                    <a:pt x="221" y="379"/>
                    <a:pt x="220" y="374"/>
                    <a:pt x="223" y="371"/>
                  </a:cubicBezTo>
                  <a:lnTo>
                    <a:pt x="223" y="371"/>
                  </a:lnTo>
                  <a:cubicBezTo>
                    <a:pt x="225" y="367"/>
                    <a:pt x="230" y="367"/>
                    <a:pt x="234" y="369"/>
                  </a:cubicBezTo>
                  <a:cubicBezTo>
                    <a:pt x="237" y="372"/>
                    <a:pt x="238" y="377"/>
                    <a:pt x="235" y="381"/>
                  </a:cubicBezTo>
                  <a:close/>
                  <a:moveTo>
                    <a:pt x="216" y="406"/>
                  </a:moveTo>
                  <a:lnTo>
                    <a:pt x="216" y="406"/>
                  </a:lnTo>
                  <a:cubicBezTo>
                    <a:pt x="213" y="410"/>
                    <a:pt x="208" y="410"/>
                    <a:pt x="205" y="408"/>
                  </a:cubicBezTo>
                  <a:cubicBezTo>
                    <a:pt x="201" y="405"/>
                    <a:pt x="201" y="400"/>
                    <a:pt x="203" y="397"/>
                  </a:cubicBezTo>
                  <a:lnTo>
                    <a:pt x="203" y="397"/>
                  </a:lnTo>
                  <a:cubicBezTo>
                    <a:pt x="206" y="393"/>
                    <a:pt x="211" y="392"/>
                    <a:pt x="215" y="395"/>
                  </a:cubicBezTo>
                  <a:cubicBezTo>
                    <a:pt x="218" y="398"/>
                    <a:pt x="219" y="403"/>
                    <a:pt x="216" y="406"/>
                  </a:cubicBezTo>
                  <a:close/>
                  <a:moveTo>
                    <a:pt x="197" y="432"/>
                  </a:moveTo>
                  <a:lnTo>
                    <a:pt x="197" y="432"/>
                  </a:lnTo>
                  <a:cubicBezTo>
                    <a:pt x="194" y="435"/>
                    <a:pt x="189" y="436"/>
                    <a:pt x="186" y="433"/>
                  </a:cubicBezTo>
                  <a:cubicBezTo>
                    <a:pt x="182" y="431"/>
                    <a:pt x="181" y="426"/>
                    <a:pt x="184" y="422"/>
                  </a:cubicBezTo>
                  <a:lnTo>
                    <a:pt x="184" y="422"/>
                  </a:lnTo>
                  <a:cubicBezTo>
                    <a:pt x="187" y="419"/>
                    <a:pt x="192" y="418"/>
                    <a:pt x="195" y="421"/>
                  </a:cubicBezTo>
                  <a:cubicBezTo>
                    <a:pt x="199" y="423"/>
                    <a:pt x="200" y="428"/>
                    <a:pt x="197" y="432"/>
                  </a:cubicBezTo>
                  <a:close/>
                  <a:moveTo>
                    <a:pt x="179" y="458"/>
                  </a:moveTo>
                  <a:lnTo>
                    <a:pt x="179" y="458"/>
                  </a:lnTo>
                  <a:cubicBezTo>
                    <a:pt x="176" y="461"/>
                    <a:pt x="171" y="462"/>
                    <a:pt x="168" y="460"/>
                  </a:cubicBezTo>
                  <a:cubicBezTo>
                    <a:pt x="164" y="457"/>
                    <a:pt x="163" y="452"/>
                    <a:pt x="165" y="449"/>
                  </a:cubicBezTo>
                  <a:lnTo>
                    <a:pt x="165" y="449"/>
                  </a:lnTo>
                  <a:cubicBezTo>
                    <a:pt x="168" y="445"/>
                    <a:pt x="173" y="444"/>
                    <a:pt x="177" y="447"/>
                  </a:cubicBezTo>
                  <a:cubicBezTo>
                    <a:pt x="180" y="449"/>
                    <a:pt x="181" y="454"/>
                    <a:pt x="179" y="458"/>
                  </a:cubicBezTo>
                  <a:close/>
                  <a:moveTo>
                    <a:pt x="162" y="485"/>
                  </a:moveTo>
                  <a:lnTo>
                    <a:pt x="162" y="485"/>
                  </a:lnTo>
                  <a:cubicBezTo>
                    <a:pt x="160" y="489"/>
                    <a:pt x="155" y="490"/>
                    <a:pt x="151" y="487"/>
                  </a:cubicBezTo>
                  <a:cubicBezTo>
                    <a:pt x="147" y="485"/>
                    <a:pt x="146" y="480"/>
                    <a:pt x="149" y="476"/>
                  </a:cubicBezTo>
                  <a:lnTo>
                    <a:pt x="149" y="476"/>
                  </a:lnTo>
                  <a:cubicBezTo>
                    <a:pt x="151" y="472"/>
                    <a:pt x="156" y="471"/>
                    <a:pt x="160" y="474"/>
                  </a:cubicBezTo>
                  <a:cubicBezTo>
                    <a:pt x="164" y="476"/>
                    <a:pt x="165" y="481"/>
                    <a:pt x="162" y="485"/>
                  </a:cubicBezTo>
                  <a:close/>
                  <a:moveTo>
                    <a:pt x="145" y="512"/>
                  </a:moveTo>
                  <a:lnTo>
                    <a:pt x="145" y="512"/>
                  </a:lnTo>
                  <a:cubicBezTo>
                    <a:pt x="143" y="516"/>
                    <a:pt x="138" y="517"/>
                    <a:pt x="134" y="515"/>
                  </a:cubicBezTo>
                  <a:cubicBezTo>
                    <a:pt x="131" y="512"/>
                    <a:pt x="130" y="507"/>
                    <a:pt x="132" y="503"/>
                  </a:cubicBezTo>
                  <a:lnTo>
                    <a:pt x="132" y="503"/>
                  </a:lnTo>
                  <a:cubicBezTo>
                    <a:pt x="135" y="500"/>
                    <a:pt x="140" y="499"/>
                    <a:pt x="143" y="501"/>
                  </a:cubicBezTo>
                  <a:cubicBezTo>
                    <a:pt x="147" y="504"/>
                    <a:pt x="148" y="509"/>
                    <a:pt x="145" y="512"/>
                  </a:cubicBezTo>
                  <a:close/>
                  <a:moveTo>
                    <a:pt x="130" y="539"/>
                  </a:moveTo>
                  <a:lnTo>
                    <a:pt x="130" y="539"/>
                  </a:lnTo>
                  <a:cubicBezTo>
                    <a:pt x="128" y="543"/>
                    <a:pt x="123" y="545"/>
                    <a:pt x="119" y="543"/>
                  </a:cubicBezTo>
                  <a:cubicBezTo>
                    <a:pt x="115" y="541"/>
                    <a:pt x="114" y="536"/>
                    <a:pt x="116" y="532"/>
                  </a:cubicBezTo>
                  <a:lnTo>
                    <a:pt x="116" y="532"/>
                  </a:lnTo>
                  <a:cubicBezTo>
                    <a:pt x="118" y="528"/>
                    <a:pt x="123" y="527"/>
                    <a:pt x="127" y="529"/>
                  </a:cubicBezTo>
                  <a:cubicBezTo>
                    <a:pt x="131" y="531"/>
                    <a:pt x="132" y="535"/>
                    <a:pt x="130" y="539"/>
                  </a:cubicBezTo>
                  <a:close/>
                  <a:moveTo>
                    <a:pt x="116" y="568"/>
                  </a:moveTo>
                  <a:lnTo>
                    <a:pt x="116" y="568"/>
                  </a:lnTo>
                  <a:cubicBezTo>
                    <a:pt x="114" y="572"/>
                    <a:pt x="110" y="574"/>
                    <a:pt x="106" y="572"/>
                  </a:cubicBezTo>
                  <a:cubicBezTo>
                    <a:pt x="102" y="570"/>
                    <a:pt x="100" y="565"/>
                    <a:pt x="102" y="561"/>
                  </a:cubicBezTo>
                  <a:lnTo>
                    <a:pt x="102" y="561"/>
                  </a:lnTo>
                  <a:cubicBezTo>
                    <a:pt x="104" y="557"/>
                    <a:pt x="109" y="555"/>
                    <a:pt x="113" y="558"/>
                  </a:cubicBezTo>
                  <a:cubicBezTo>
                    <a:pt x="117" y="560"/>
                    <a:pt x="118" y="564"/>
                    <a:pt x="116" y="568"/>
                  </a:cubicBezTo>
                  <a:close/>
                  <a:moveTo>
                    <a:pt x="103" y="597"/>
                  </a:moveTo>
                  <a:lnTo>
                    <a:pt x="103" y="597"/>
                  </a:lnTo>
                  <a:cubicBezTo>
                    <a:pt x="101" y="601"/>
                    <a:pt x="96" y="603"/>
                    <a:pt x="92" y="601"/>
                  </a:cubicBezTo>
                  <a:cubicBezTo>
                    <a:pt x="88" y="599"/>
                    <a:pt x="86" y="594"/>
                    <a:pt x="88" y="590"/>
                  </a:cubicBezTo>
                  <a:lnTo>
                    <a:pt x="88" y="590"/>
                  </a:lnTo>
                  <a:cubicBezTo>
                    <a:pt x="90" y="586"/>
                    <a:pt x="95" y="584"/>
                    <a:pt x="99" y="586"/>
                  </a:cubicBezTo>
                  <a:cubicBezTo>
                    <a:pt x="103" y="588"/>
                    <a:pt x="105" y="593"/>
                    <a:pt x="103" y="597"/>
                  </a:cubicBezTo>
                  <a:close/>
                  <a:moveTo>
                    <a:pt x="90" y="626"/>
                  </a:moveTo>
                  <a:lnTo>
                    <a:pt x="90" y="626"/>
                  </a:lnTo>
                  <a:cubicBezTo>
                    <a:pt x="88" y="630"/>
                    <a:pt x="84" y="632"/>
                    <a:pt x="80" y="630"/>
                  </a:cubicBezTo>
                  <a:cubicBezTo>
                    <a:pt x="76" y="629"/>
                    <a:pt x="74" y="624"/>
                    <a:pt x="75" y="620"/>
                  </a:cubicBezTo>
                  <a:lnTo>
                    <a:pt x="75" y="620"/>
                  </a:lnTo>
                  <a:cubicBezTo>
                    <a:pt x="77" y="616"/>
                    <a:pt x="81" y="614"/>
                    <a:pt x="86" y="615"/>
                  </a:cubicBezTo>
                  <a:cubicBezTo>
                    <a:pt x="90" y="617"/>
                    <a:pt x="92" y="622"/>
                    <a:pt x="90" y="626"/>
                  </a:cubicBezTo>
                  <a:close/>
                  <a:moveTo>
                    <a:pt x="79" y="656"/>
                  </a:moveTo>
                  <a:lnTo>
                    <a:pt x="79" y="656"/>
                  </a:lnTo>
                  <a:cubicBezTo>
                    <a:pt x="77" y="660"/>
                    <a:pt x="73" y="662"/>
                    <a:pt x="68" y="660"/>
                  </a:cubicBezTo>
                  <a:cubicBezTo>
                    <a:pt x="64" y="659"/>
                    <a:pt x="62" y="654"/>
                    <a:pt x="64" y="650"/>
                  </a:cubicBezTo>
                  <a:lnTo>
                    <a:pt x="64" y="650"/>
                  </a:lnTo>
                  <a:cubicBezTo>
                    <a:pt x="66" y="646"/>
                    <a:pt x="70" y="644"/>
                    <a:pt x="74" y="645"/>
                  </a:cubicBezTo>
                  <a:cubicBezTo>
                    <a:pt x="78" y="647"/>
                    <a:pt x="80" y="652"/>
                    <a:pt x="79" y="656"/>
                  </a:cubicBezTo>
                  <a:close/>
                  <a:moveTo>
                    <a:pt x="68" y="686"/>
                  </a:moveTo>
                  <a:lnTo>
                    <a:pt x="68" y="686"/>
                  </a:lnTo>
                  <a:cubicBezTo>
                    <a:pt x="66" y="690"/>
                    <a:pt x="61" y="692"/>
                    <a:pt x="57" y="690"/>
                  </a:cubicBezTo>
                  <a:cubicBezTo>
                    <a:pt x="53" y="689"/>
                    <a:pt x="51" y="684"/>
                    <a:pt x="53" y="680"/>
                  </a:cubicBezTo>
                  <a:lnTo>
                    <a:pt x="53" y="680"/>
                  </a:lnTo>
                  <a:cubicBezTo>
                    <a:pt x="54" y="676"/>
                    <a:pt x="59" y="674"/>
                    <a:pt x="63" y="675"/>
                  </a:cubicBezTo>
                  <a:cubicBezTo>
                    <a:pt x="67" y="677"/>
                    <a:pt x="69" y="682"/>
                    <a:pt x="68" y="686"/>
                  </a:cubicBezTo>
                  <a:close/>
                  <a:moveTo>
                    <a:pt x="58" y="715"/>
                  </a:moveTo>
                  <a:lnTo>
                    <a:pt x="58" y="715"/>
                  </a:lnTo>
                  <a:cubicBezTo>
                    <a:pt x="56" y="720"/>
                    <a:pt x="52" y="722"/>
                    <a:pt x="48" y="721"/>
                  </a:cubicBezTo>
                  <a:cubicBezTo>
                    <a:pt x="44" y="720"/>
                    <a:pt x="41" y="715"/>
                    <a:pt x="42" y="711"/>
                  </a:cubicBezTo>
                  <a:lnTo>
                    <a:pt x="42" y="711"/>
                  </a:lnTo>
                  <a:cubicBezTo>
                    <a:pt x="44" y="707"/>
                    <a:pt x="48" y="704"/>
                    <a:pt x="52" y="705"/>
                  </a:cubicBezTo>
                  <a:cubicBezTo>
                    <a:pt x="57" y="707"/>
                    <a:pt x="59" y="711"/>
                    <a:pt x="58" y="715"/>
                  </a:cubicBezTo>
                  <a:close/>
                  <a:moveTo>
                    <a:pt x="50" y="746"/>
                  </a:moveTo>
                  <a:lnTo>
                    <a:pt x="50" y="746"/>
                  </a:lnTo>
                  <a:cubicBezTo>
                    <a:pt x="49" y="751"/>
                    <a:pt x="44" y="753"/>
                    <a:pt x="40" y="752"/>
                  </a:cubicBezTo>
                  <a:cubicBezTo>
                    <a:pt x="36" y="751"/>
                    <a:pt x="33" y="746"/>
                    <a:pt x="35" y="742"/>
                  </a:cubicBezTo>
                  <a:lnTo>
                    <a:pt x="35" y="742"/>
                  </a:lnTo>
                  <a:cubicBezTo>
                    <a:pt x="36" y="738"/>
                    <a:pt x="40" y="735"/>
                    <a:pt x="44" y="736"/>
                  </a:cubicBezTo>
                  <a:cubicBezTo>
                    <a:pt x="49" y="738"/>
                    <a:pt x="51" y="742"/>
                    <a:pt x="50" y="746"/>
                  </a:cubicBezTo>
                  <a:close/>
                  <a:moveTo>
                    <a:pt x="42" y="777"/>
                  </a:moveTo>
                  <a:lnTo>
                    <a:pt x="42" y="777"/>
                  </a:lnTo>
                  <a:cubicBezTo>
                    <a:pt x="41" y="782"/>
                    <a:pt x="36" y="784"/>
                    <a:pt x="32" y="783"/>
                  </a:cubicBezTo>
                  <a:cubicBezTo>
                    <a:pt x="28" y="782"/>
                    <a:pt x="25" y="777"/>
                    <a:pt x="27" y="773"/>
                  </a:cubicBezTo>
                  <a:lnTo>
                    <a:pt x="27" y="773"/>
                  </a:lnTo>
                  <a:cubicBezTo>
                    <a:pt x="28" y="769"/>
                    <a:pt x="32" y="766"/>
                    <a:pt x="37" y="767"/>
                  </a:cubicBezTo>
                  <a:cubicBezTo>
                    <a:pt x="41" y="769"/>
                    <a:pt x="43" y="773"/>
                    <a:pt x="42" y="777"/>
                  </a:cubicBezTo>
                  <a:close/>
                  <a:moveTo>
                    <a:pt x="35" y="808"/>
                  </a:moveTo>
                  <a:lnTo>
                    <a:pt x="35" y="808"/>
                  </a:lnTo>
                  <a:cubicBezTo>
                    <a:pt x="34" y="812"/>
                    <a:pt x="30" y="815"/>
                    <a:pt x="26" y="814"/>
                  </a:cubicBezTo>
                  <a:cubicBezTo>
                    <a:pt x="22" y="814"/>
                    <a:pt x="19" y="810"/>
                    <a:pt x="19" y="805"/>
                  </a:cubicBezTo>
                  <a:lnTo>
                    <a:pt x="19" y="805"/>
                  </a:lnTo>
                  <a:cubicBezTo>
                    <a:pt x="20" y="801"/>
                    <a:pt x="24" y="798"/>
                    <a:pt x="28" y="798"/>
                  </a:cubicBezTo>
                  <a:cubicBezTo>
                    <a:pt x="33" y="799"/>
                    <a:pt x="36" y="803"/>
                    <a:pt x="35" y="808"/>
                  </a:cubicBezTo>
                  <a:close/>
                  <a:moveTo>
                    <a:pt x="30" y="839"/>
                  </a:moveTo>
                  <a:lnTo>
                    <a:pt x="30" y="839"/>
                  </a:lnTo>
                  <a:cubicBezTo>
                    <a:pt x="30" y="844"/>
                    <a:pt x="26" y="847"/>
                    <a:pt x="21" y="846"/>
                  </a:cubicBezTo>
                  <a:cubicBezTo>
                    <a:pt x="17" y="845"/>
                    <a:pt x="14" y="841"/>
                    <a:pt x="15" y="837"/>
                  </a:cubicBezTo>
                  <a:lnTo>
                    <a:pt x="15" y="837"/>
                  </a:lnTo>
                  <a:cubicBezTo>
                    <a:pt x="15" y="832"/>
                    <a:pt x="19" y="829"/>
                    <a:pt x="24" y="830"/>
                  </a:cubicBezTo>
                  <a:cubicBezTo>
                    <a:pt x="28" y="831"/>
                    <a:pt x="31" y="835"/>
                    <a:pt x="30" y="839"/>
                  </a:cubicBezTo>
                  <a:close/>
                  <a:moveTo>
                    <a:pt x="25" y="871"/>
                  </a:moveTo>
                  <a:lnTo>
                    <a:pt x="25" y="871"/>
                  </a:lnTo>
                  <a:cubicBezTo>
                    <a:pt x="25" y="875"/>
                    <a:pt x="21" y="878"/>
                    <a:pt x="16" y="878"/>
                  </a:cubicBezTo>
                  <a:cubicBezTo>
                    <a:pt x="12" y="877"/>
                    <a:pt x="9" y="873"/>
                    <a:pt x="10" y="868"/>
                  </a:cubicBezTo>
                  <a:lnTo>
                    <a:pt x="10" y="868"/>
                  </a:lnTo>
                  <a:cubicBezTo>
                    <a:pt x="10" y="864"/>
                    <a:pt x="14" y="861"/>
                    <a:pt x="19" y="862"/>
                  </a:cubicBezTo>
                  <a:cubicBezTo>
                    <a:pt x="23" y="862"/>
                    <a:pt x="26" y="867"/>
                    <a:pt x="25" y="871"/>
                  </a:cubicBezTo>
                  <a:close/>
                  <a:moveTo>
                    <a:pt x="21" y="902"/>
                  </a:moveTo>
                  <a:lnTo>
                    <a:pt x="21" y="902"/>
                  </a:lnTo>
                  <a:cubicBezTo>
                    <a:pt x="21" y="906"/>
                    <a:pt x="17" y="910"/>
                    <a:pt x="13" y="909"/>
                  </a:cubicBezTo>
                  <a:cubicBezTo>
                    <a:pt x="8" y="909"/>
                    <a:pt x="5" y="905"/>
                    <a:pt x="5" y="901"/>
                  </a:cubicBezTo>
                  <a:lnTo>
                    <a:pt x="5" y="901"/>
                  </a:lnTo>
                  <a:cubicBezTo>
                    <a:pt x="6" y="896"/>
                    <a:pt x="9" y="893"/>
                    <a:pt x="14" y="893"/>
                  </a:cubicBezTo>
                  <a:cubicBezTo>
                    <a:pt x="18" y="894"/>
                    <a:pt x="21" y="897"/>
                    <a:pt x="21" y="902"/>
                  </a:cubicBezTo>
                  <a:close/>
                  <a:moveTo>
                    <a:pt x="20" y="934"/>
                  </a:moveTo>
                  <a:lnTo>
                    <a:pt x="20" y="934"/>
                  </a:lnTo>
                  <a:cubicBezTo>
                    <a:pt x="19" y="938"/>
                    <a:pt x="16" y="942"/>
                    <a:pt x="11" y="941"/>
                  </a:cubicBezTo>
                  <a:cubicBezTo>
                    <a:pt x="7" y="941"/>
                    <a:pt x="3" y="937"/>
                    <a:pt x="4" y="933"/>
                  </a:cubicBezTo>
                  <a:lnTo>
                    <a:pt x="4" y="933"/>
                  </a:lnTo>
                  <a:cubicBezTo>
                    <a:pt x="4" y="928"/>
                    <a:pt x="8" y="925"/>
                    <a:pt x="12" y="925"/>
                  </a:cubicBezTo>
                  <a:cubicBezTo>
                    <a:pt x="17" y="926"/>
                    <a:pt x="20" y="929"/>
                    <a:pt x="20" y="934"/>
                  </a:cubicBezTo>
                  <a:close/>
                  <a:moveTo>
                    <a:pt x="18" y="966"/>
                  </a:moveTo>
                  <a:lnTo>
                    <a:pt x="18" y="966"/>
                  </a:lnTo>
                  <a:cubicBezTo>
                    <a:pt x="18" y="970"/>
                    <a:pt x="14" y="974"/>
                    <a:pt x="10" y="973"/>
                  </a:cubicBezTo>
                  <a:cubicBezTo>
                    <a:pt x="5" y="973"/>
                    <a:pt x="2" y="969"/>
                    <a:pt x="2" y="965"/>
                  </a:cubicBezTo>
                  <a:lnTo>
                    <a:pt x="2" y="965"/>
                  </a:lnTo>
                  <a:cubicBezTo>
                    <a:pt x="2" y="960"/>
                    <a:pt x="6" y="957"/>
                    <a:pt x="11" y="957"/>
                  </a:cubicBezTo>
                  <a:cubicBezTo>
                    <a:pt x="15" y="958"/>
                    <a:pt x="18" y="961"/>
                    <a:pt x="18" y="966"/>
                  </a:cubicBezTo>
                  <a:close/>
                  <a:moveTo>
                    <a:pt x="16" y="998"/>
                  </a:moveTo>
                  <a:lnTo>
                    <a:pt x="16" y="998"/>
                  </a:lnTo>
                  <a:cubicBezTo>
                    <a:pt x="16" y="1002"/>
                    <a:pt x="12" y="1006"/>
                    <a:pt x="8" y="1005"/>
                  </a:cubicBezTo>
                  <a:cubicBezTo>
                    <a:pt x="4" y="1005"/>
                    <a:pt x="0" y="1001"/>
                    <a:pt x="0" y="997"/>
                  </a:cubicBezTo>
                  <a:lnTo>
                    <a:pt x="0" y="997"/>
                  </a:lnTo>
                  <a:cubicBezTo>
                    <a:pt x="1" y="992"/>
                    <a:pt x="5" y="989"/>
                    <a:pt x="9" y="989"/>
                  </a:cubicBezTo>
                  <a:cubicBezTo>
                    <a:pt x="13" y="990"/>
                    <a:pt x="17" y="993"/>
                    <a:pt x="16" y="998"/>
                  </a:cubicBezTo>
                  <a:close/>
                  <a:moveTo>
                    <a:pt x="16" y="1029"/>
                  </a:moveTo>
                  <a:lnTo>
                    <a:pt x="16" y="1029"/>
                  </a:lnTo>
                  <a:cubicBezTo>
                    <a:pt x="16" y="1034"/>
                    <a:pt x="13" y="1037"/>
                    <a:pt x="8" y="1037"/>
                  </a:cubicBezTo>
                  <a:cubicBezTo>
                    <a:pt x="4" y="1037"/>
                    <a:pt x="0" y="1034"/>
                    <a:pt x="0" y="1029"/>
                  </a:cubicBezTo>
                  <a:lnTo>
                    <a:pt x="0" y="1029"/>
                  </a:lnTo>
                  <a:cubicBezTo>
                    <a:pt x="0" y="1025"/>
                    <a:pt x="4" y="1021"/>
                    <a:pt x="8" y="1021"/>
                  </a:cubicBezTo>
                  <a:cubicBezTo>
                    <a:pt x="13" y="1021"/>
                    <a:pt x="16" y="1025"/>
                    <a:pt x="16" y="1029"/>
                  </a:cubicBezTo>
                  <a:close/>
                  <a:moveTo>
                    <a:pt x="16" y="1061"/>
                  </a:moveTo>
                  <a:lnTo>
                    <a:pt x="16" y="1061"/>
                  </a:lnTo>
                  <a:cubicBezTo>
                    <a:pt x="16" y="1066"/>
                    <a:pt x="13" y="1069"/>
                    <a:pt x="8" y="1069"/>
                  </a:cubicBezTo>
                  <a:cubicBezTo>
                    <a:pt x="4" y="1069"/>
                    <a:pt x="0" y="1066"/>
                    <a:pt x="0" y="1061"/>
                  </a:cubicBezTo>
                  <a:lnTo>
                    <a:pt x="0" y="1061"/>
                  </a:lnTo>
                  <a:cubicBezTo>
                    <a:pt x="0" y="1057"/>
                    <a:pt x="4" y="1053"/>
                    <a:pt x="8" y="1053"/>
                  </a:cubicBezTo>
                  <a:cubicBezTo>
                    <a:pt x="13" y="1053"/>
                    <a:pt x="16" y="1057"/>
                    <a:pt x="16" y="1061"/>
                  </a:cubicBezTo>
                  <a:close/>
                  <a:moveTo>
                    <a:pt x="16" y="1093"/>
                  </a:moveTo>
                  <a:lnTo>
                    <a:pt x="16" y="1093"/>
                  </a:lnTo>
                  <a:cubicBezTo>
                    <a:pt x="16" y="1098"/>
                    <a:pt x="13" y="1101"/>
                    <a:pt x="8" y="1101"/>
                  </a:cubicBezTo>
                  <a:cubicBezTo>
                    <a:pt x="4" y="1101"/>
                    <a:pt x="0" y="1098"/>
                    <a:pt x="0" y="1093"/>
                  </a:cubicBezTo>
                  <a:lnTo>
                    <a:pt x="0" y="1093"/>
                  </a:lnTo>
                  <a:cubicBezTo>
                    <a:pt x="0" y="1089"/>
                    <a:pt x="4" y="1085"/>
                    <a:pt x="8" y="1085"/>
                  </a:cubicBezTo>
                  <a:cubicBezTo>
                    <a:pt x="13" y="1085"/>
                    <a:pt x="16" y="1089"/>
                    <a:pt x="16" y="1093"/>
                  </a:cubicBezTo>
                  <a:close/>
                  <a:moveTo>
                    <a:pt x="16" y="1125"/>
                  </a:moveTo>
                  <a:lnTo>
                    <a:pt x="16" y="1125"/>
                  </a:lnTo>
                  <a:cubicBezTo>
                    <a:pt x="16" y="1130"/>
                    <a:pt x="13" y="1133"/>
                    <a:pt x="8" y="1133"/>
                  </a:cubicBezTo>
                  <a:cubicBezTo>
                    <a:pt x="4" y="1133"/>
                    <a:pt x="0" y="1130"/>
                    <a:pt x="0" y="1125"/>
                  </a:cubicBezTo>
                  <a:lnTo>
                    <a:pt x="0" y="1125"/>
                  </a:lnTo>
                  <a:cubicBezTo>
                    <a:pt x="0" y="1121"/>
                    <a:pt x="4" y="1117"/>
                    <a:pt x="8" y="1117"/>
                  </a:cubicBezTo>
                  <a:cubicBezTo>
                    <a:pt x="13" y="1117"/>
                    <a:pt x="16" y="1121"/>
                    <a:pt x="16" y="1125"/>
                  </a:cubicBezTo>
                  <a:close/>
                  <a:moveTo>
                    <a:pt x="16" y="1157"/>
                  </a:moveTo>
                  <a:lnTo>
                    <a:pt x="16" y="1157"/>
                  </a:lnTo>
                  <a:cubicBezTo>
                    <a:pt x="16" y="1162"/>
                    <a:pt x="13" y="1165"/>
                    <a:pt x="8" y="1165"/>
                  </a:cubicBezTo>
                  <a:cubicBezTo>
                    <a:pt x="4" y="1165"/>
                    <a:pt x="0" y="1162"/>
                    <a:pt x="0" y="1157"/>
                  </a:cubicBezTo>
                  <a:lnTo>
                    <a:pt x="0" y="1157"/>
                  </a:lnTo>
                  <a:cubicBezTo>
                    <a:pt x="0" y="1153"/>
                    <a:pt x="4" y="1149"/>
                    <a:pt x="8" y="1149"/>
                  </a:cubicBezTo>
                  <a:cubicBezTo>
                    <a:pt x="13" y="1149"/>
                    <a:pt x="16" y="1153"/>
                    <a:pt x="16" y="1157"/>
                  </a:cubicBezTo>
                  <a:close/>
                  <a:moveTo>
                    <a:pt x="16" y="1189"/>
                  </a:moveTo>
                  <a:lnTo>
                    <a:pt x="16" y="1189"/>
                  </a:lnTo>
                  <a:cubicBezTo>
                    <a:pt x="16" y="1194"/>
                    <a:pt x="13" y="1197"/>
                    <a:pt x="8" y="1197"/>
                  </a:cubicBezTo>
                  <a:cubicBezTo>
                    <a:pt x="4" y="1197"/>
                    <a:pt x="0" y="1194"/>
                    <a:pt x="0" y="1189"/>
                  </a:cubicBezTo>
                  <a:lnTo>
                    <a:pt x="0" y="1189"/>
                  </a:lnTo>
                  <a:cubicBezTo>
                    <a:pt x="0" y="1185"/>
                    <a:pt x="4" y="1181"/>
                    <a:pt x="8" y="1181"/>
                  </a:cubicBezTo>
                  <a:cubicBezTo>
                    <a:pt x="13" y="1181"/>
                    <a:pt x="16" y="1185"/>
                    <a:pt x="16" y="1189"/>
                  </a:cubicBezTo>
                  <a:close/>
                  <a:moveTo>
                    <a:pt x="16" y="1221"/>
                  </a:moveTo>
                  <a:lnTo>
                    <a:pt x="16" y="1221"/>
                  </a:lnTo>
                  <a:cubicBezTo>
                    <a:pt x="16" y="1226"/>
                    <a:pt x="13" y="1229"/>
                    <a:pt x="8" y="1229"/>
                  </a:cubicBezTo>
                  <a:cubicBezTo>
                    <a:pt x="4" y="1229"/>
                    <a:pt x="0" y="1226"/>
                    <a:pt x="0" y="1221"/>
                  </a:cubicBezTo>
                  <a:lnTo>
                    <a:pt x="0" y="1221"/>
                  </a:lnTo>
                  <a:cubicBezTo>
                    <a:pt x="0" y="1217"/>
                    <a:pt x="4" y="1213"/>
                    <a:pt x="8" y="1213"/>
                  </a:cubicBezTo>
                  <a:cubicBezTo>
                    <a:pt x="13" y="1213"/>
                    <a:pt x="16" y="1217"/>
                    <a:pt x="16" y="1221"/>
                  </a:cubicBezTo>
                  <a:close/>
                  <a:moveTo>
                    <a:pt x="16" y="1253"/>
                  </a:moveTo>
                  <a:lnTo>
                    <a:pt x="16" y="1253"/>
                  </a:lnTo>
                  <a:cubicBezTo>
                    <a:pt x="16" y="1258"/>
                    <a:pt x="13" y="1261"/>
                    <a:pt x="8" y="1261"/>
                  </a:cubicBezTo>
                  <a:cubicBezTo>
                    <a:pt x="4" y="1261"/>
                    <a:pt x="0" y="1258"/>
                    <a:pt x="0" y="1253"/>
                  </a:cubicBezTo>
                  <a:lnTo>
                    <a:pt x="0" y="1253"/>
                  </a:lnTo>
                  <a:cubicBezTo>
                    <a:pt x="0" y="1249"/>
                    <a:pt x="4" y="1245"/>
                    <a:pt x="8" y="1245"/>
                  </a:cubicBezTo>
                  <a:cubicBezTo>
                    <a:pt x="13" y="1245"/>
                    <a:pt x="16" y="1249"/>
                    <a:pt x="16" y="1253"/>
                  </a:cubicBezTo>
                  <a:close/>
                  <a:moveTo>
                    <a:pt x="16" y="1285"/>
                  </a:moveTo>
                  <a:lnTo>
                    <a:pt x="16" y="1285"/>
                  </a:lnTo>
                  <a:cubicBezTo>
                    <a:pt x="16" y="1290"/>
                    <a:pt x="13" y="1293"/>
                    <a:pt x="8" y="1293"/>
                  </a:cubicBezTo>
                  <a:cubicBezTo>
                    <a:pt x="4" y="1293"/>
                    <a:pt x="0" y="1290"/>
                    <a:pt x="0" y="1285"/>
                  </a:cubicBezTo>
                  <a:lnTo>
                    <a:pt x="0" y="1285"/>
                  </a:lnTo>
                  <a:cubicBezTo>
                    <a:pt x="0" y="1281"/>
                    <a:pt x="4" y="1277"/>
                    <a:pt x="8" y="1277"/>
                  </a:cubicBezTo>
                  <a:cubicBezTo>
                    <a:pt x="13" y="1277"/>
                    <a:pt x="16" y="1281"/>
                    <a:pt x="16" y="1285"/>
                  </a:cubicBezTo>
                  <a:close/>
                  <a:moveTo>
                    <a:pt x="16" y="1317"/>
                  </a:moveTo>
                  <a:lnTo>
                    <a:pt x="16" y="1317"/>
                  </a:lnTo>
                  <a:cubicBezTo>
                    <a:pt x="16" y="1322"/>
                    <a:pt x="13" y="1325"/>
                    <a:pt x="8" y="1325"/>
                  </a:cubicBezTo>
                  <a:cubicBezTo>
                    <a:pt x="4" y="1325"/>
                    <a:pt x="0" y="1322"/>
                    <a:pt x="0" y="1317"/>
                  </a:cubicBezTo>
                  <a:lnTo>
                    <a:pt x="0" y="1317"/>
                  </a:lnTo>
                  <a:cubicBezTo>
                    <a:pt x="0" y="1313"/>
                    <a:pt x="4" y="1309"/>
                    <a:pt x="8" y="1309"/>
                  </a:cubicBezTo>
                  <a:cubicBezTo>
                    <a:pt x="13" y="1309"/>
                    <a:pt x="16" y="1313"/>
                    <a:pt x="16" y="1317"/>
                  </a:cubicBezTo>
                  <a:close/>
                  <a:moveTo>
                    <a:pt x="16" y="1349"/>
                  </a:moveTo>
                  <a:lnTo>
                    <a:pt x="16" y="1349"/>
                  </a:lnTo>
                  <a:cubicBezTo>
                    <a:pt x="16" y="1354"/>
                    <a:pt x="13" y="1357"/>
                    <a:pt x="8" y="1357"/>
                  </a:cubicBezTo>
                  <a:cubicBezTo>
                    <a:pt x="4" y="1357"/>
                    <a:pt x="0" y="1354"/>
                    <a:pt x="0" y="1349"/>
                  </a:cubicBezTo>
                  <a:lnTo>
                    <a:pt x="0" y="1349"/>
                  </a:lnTo>
                  <a:cubicBezTo>
                    <a:pt x="0" y="1345"/>
                    <a:pt x="4" y="1341"/>
                    <a:pt x="8" y="1341"/>
                  </a:cubicBezTo>
                  <a:cubicBezTo>
                    <a:pt x="13" y="1341"/>
                    <a:pt x="16" y="1345"/>
                    <a:pt x="16" y="1349"/>
                  </a:cubicBezTo>
                  <a:close/>
                  <a:moveTo>
                    <a:pt x="16" y="1381"/>
                  </a:moveTo>
                  <a:lnTo>
                    <a:pt x="16" y="1381"/>
                  </a:lnTo>
                  <a:cubicBezTo>
                    <a:pt x="16" y="1386"/>
                    <a:pt x="13" y="1389"/>
                    <a:pt x="8" y="1389"/>
                  </a:cubicBezTo>
                  <a:cubicBezTo>
                    <a:pt x="4" y="1389"/>
                    <a:pt x="0" y="1386"/>
                    <a:pt x="0" y="1381"/>
                  </a:cubicBezTo>
                  <a:lnTo>
                    <a:pt x="0" y="1381"/>
                  </a:lnTo>
                  <a:cubicBezTo>
                    <a:pt x="0" y="1377"/>
                    <a:pt x="4" y="1373"/>
                    <a:pt x="8" y="1373"/>
                  </a:cubicBezTo>
                  <a:cubicBezTo>
                    <a:pt x="13" y="1373"/>
                    <a:pt x="16" y="1377"/>
                    <a:pt x="16" y="1381"/>
                  </a:cubicBezTo>
                  <a:close/>
                  <a:moveTo>
                    <a:pt x="16" y="1413"/>
                  </a:moveTo>
                  <a:lnTo>
                    <a:pt x="16" y="1414"/>
                  </a:lnTo>
                  <a:cubicBezTo>
                    <a:pt x="16" y="1418"/>
                    <a:pt x="13" y="1422"/>
                    <a:pt x="8" y="1422"/>
                  </a:cubicBezTo>
                  <a:cubicBezTo>
                    <a:pt x="4" y="1422"/>
                    <a:pt x="0" y="1418"/>
                    <a:pt x="0" y="1414"/>
                  </a:cubicBezTo>
                  <a:lnTo>
                    <a:pt x="0" y="1413"/>
                  </a:lnTo>
                  <a:cubicBezTo>
                    <a:pt x="0" y="1409"/>
                    <a:pt x="4" y="1405"/>
                    <a:pt x="8" y="1405"/>
                  </a:cubicBezTo>
                  <a:cubicBezTo>
                    <a:pt x="13" y="1405"/>
                    <a:pt x="16" y="1409"/>
                    <a:pt x="16" y="1413"/>
                  </a:cubicBezTo>
                  <a:close/>
                  <a:moveTo>
                    <a:pt x="16" y="1446"/>
                  </a:moveTo>
                  <a:lnTo>
                    <a:pt x="16" y="1446"/>
                  </a:lnTo>
                  <a:cubicBezTo>
                    <a:pt x="16" y="1450"/>
                    <a:pt x="13" y="1454"/>
                    <a:pt x="8" y="1454"/>
                  </a:cubicBezTo>
                  <a:cubicBezTo>
                    <a:pt x="4" y="1454"/>
                    <a:pt x="0" y="1450"/>
                    <a:pt x="0" y="1446"/>
                  </a:cubicBezTo>
                  <a:lnTo>
                    <a:pt x="0" y="1446"/>
                  </a:lnTo>
                  <a:cubicBezTo>
                    <a:pt x="0" y="1441"/>
                    <a:pt x="4" y="1438"/>
                    <a:pt x="8" y="1438"/>
                  </a:cubicBezTo>
                  <a:cubicBezTo>
                    <a:pt x="13" y="1438"/>
                    <a:pt x="16" y="1441"/>
                    <a:pt x="16" y="1446"/>
                  </a:cubicBezTo>
                  <a:close/>
                  <a:moveTo>
                    <a:pt x="16" y="1478"/>
                  </a:moveTo>
                  <a:lnTo>
                    <a:pt x="16" y="1478"/>
                  </a:lnTo>
                  <a:cubicBezTo>
                    <a:pt x="16" y="1482"/>
                    <a:pt x="13" y="1486"/>
                    <a:pt x="8" y="1486"/>
                  </a:cubicBezTo>
                  <a:cubicBezTo>
                    <a:pt x="4" y="1486"/>
                    <a:pt x="0" y="1482"/>
                    <a:pt x="0" y="1478"/>
                  </a:cubicBezTo>
                  <a:lnTo>
                    <a:pt x="0" y="1478"/>
                  </a:lnTo>
                  <a:cubicBezTo>
                    <a:pt x="0" y="1473"/>
                    <a:pt x="4" y="1470"/>
                    <a:pt x="8" y="1470"/>
                  </a:cubicBezTo>
                  <a:cubicBezTo>
                    <a:pt x="13" y="1470"/>
                    <a:pt x="16" y="1473"/>
                    <a:pt x="16" y="1478"/>
                  </a:cubicBezTo>
                  <a:close/>
                  <a:moveTo>
                    <a:pt x="16" y="1510"/>
                  </a:moveTo>
                  <a:lnTo>
                    <a:pt x="16" y="1510"/>
                  </a:lnTo>
                  <a:cubicBezTo>
                    <a:pt x="16" y="1514"/>
                    <a:pt x="13" y="1518"/>
                    <a:pt x="8" y="1518"/>
                  </a:cubicBezTo>
                  <a:cubicBezTo>
                    <a:pt x="4" y="1518"/>
                    <a:pt x="0" y="1514"/>
                    <a:pt x="0" y="1510"/>
                  </a:cubicBezTo>
                  <a:lnTo>
                    <a:pt x="0" y="1510"/>
                  </a:lnTo>
                  <a:cubicBezTo>
                    <a:pt x="0" y="1505"/>
                    <a:pt x="4" y="1502"/>
                    <a:pt x="8" y="1502"/>
                  </a:cubicBezTo>
                  <a:cubicBezTo>
                    <a:pt x="13" y="1502"/>
                    <a:pt x="16" y="1505"/>
                    <a:pt x="16" y="1510"/>
                  </a:cubicBezTo>
                  <a:close/>
                  <a:moveTo>
                    <a:pt x="16" y="1542"/>
                  </a:moveTo>
                  <a:lnTo>
                    <a:pt x="16" y="1542"/>
                  </a:lnTo>
                  <a:cubicBezTo>
                    <a:pt x="16" y="1546"/>
                    <a:pt x="13" y="1550"/>
                    <a:pt x="8" y="1550"/>
                  </a:cubicBezTo>
                  <a:cubicBezTo>
                    <a:pt x="4" y="1550"/>
                    <a:pt x="0" y="1546"/>
                    <a:pt x="0" y="1542"/>
                  </a:cubicBezTo>
                  <a:lnTo>
                    <a:pt x="0" y="1542"/>
                  </a:lnTo>
                  <a:cubicBezTo>
                    <a:pt x="0" y="1537"/>
                    <a:pt x="4" y="1534"/>
                    <a:pt x="8" y="1534"/>
                  </a:cubicBezTo>
                  <a:cubicBezTo>
                    <a:pt x="13" y="1534"/>
                    <a:pt x="16" y="1537"/>
                    <a:pt x="16" y="1542"/>
                  </a:cubicBezTo>
                  <a:close/>
                  <a:moveTo>
                    <a:pt x="16" y="1574"/>
                  </a:moveTo>
                  <a:lnTo>
                    <a:pt x="16" y="1574"/>
                  </a:lnTo>
                  <a:cubicBezTo>
                    <a:pt x="16" y="1578"/>
                    <a:pt x="13" y="1582"/>
                    <a:pt x="8" y="1582"/>
                  </a:cubicBezTo>
                  <a:cubicBezTo>
                    <a:pt x="4" y="1582"/>
                    <a:pt x="0" y="1578"/>
                    <a:pt x="0" y="1574"/>
                  </a:cubicBezTo>
                  <a:lnTo>
                    <a:pt x="0" y="1574"/>
                  </a:lnTo>
                  <a:cubicBezTo>
                    <a:pt x="0" y="1569"/>
                    <a:pt x="4" y="1566"/>
                    <a:pt x="8" y="1566"/>
                  </a:cubicBezTo>
                  <a:cubicBezTo>
                    <a:pt x="13" y="1566"/>
                    <a:pt x="16" y="1569"/>
                    <a:pt x="16" y="1574"/>
                  </a:cubicBezTo>
                  <a:close/>
                  <a:moveTo>
                    <a:pt x="16" y="1606"/>
                  </a:moveTo>
                  <a:lnTo>
                    <a:pt x="16" y="1606"/>
                  </a:lnTo>
                  <a:cubicBezTo>
                    <a:pt x="16" y="1610"/>
                    <a:pt x="13" y="1614"/>
                    <a:pt x="8" y="1614"/>
                  </a:cubicBezTo>
                  <a:cubicBezTo>
                    <a:pt x="4" y="1614"/>
                    <a:pt x="0" y="1610"/>
                    <a:pt x="0" y="1606"/>
                  </a:cubicBezTo>
                  <a:lnTo>
                    <a:pt x="0" y="1606"/>
                  </a:lnTo>
                  <a:cubicBezTo>
                    <a:pt x="0" y="1601"/>
                    <a:pt x="4" y="1598"/>
                    <a:pt x="8" y="1598"/>
                  </a:cubicBezTo>
                  <a:cubicBezTo>
                    <a:pt x="13" y="1598"/>
                    <a:pt x="16" y="1601"/>
                    <a:pt x="16" y="1606"/>
                  </a:cubicBezTo>
                  <a:close/>
                  <a:moveTo>
                    <a:pt x="16" y="1638"/>
                  </a:moveTo>
                  <a:lnTo>
                    <a:pt x="16" y="1638"/>
                  </a:lnTo>
                  <a:cubicBezTo>
                    <a:pt x="16" y="1642"/>
                    <a:pt x="13" y="1646"/>
                    <a:pt x="8" y="1646"/>
                  </a:cubicBezTo>
                  <a:cubicBezTo>
                    <a:pt x="4" y="1646"/>
                    <a:pt x="0" y="1642"/>
                    <a:pt x="0" y="1638"/>
                  </a:cubicBezTo>
                  <a:lnTo>
                    <a:pt x="0" y="1638"/>
                  </a:lnTo>
                  <a:cubicBezTo>
                    <a:pt x="0" y="1633"/>
                    <a:pt x="4" y="1630"/>
                    <a:pt x="8" y="1630"/>
                  </a:cubicBezTo>
                  <a:cubicBezTo>
                    <a:pt x="13" y="1630"/>
                    <a:pt x="16" y="1633"/>
                    <a:pt x="16" y="1638"/>
                  </a:cubicBezTo>
                  <a:close/>
                  <a:moveTo>
                    <a:pt x="16" y="1670"/>
                  </a:moveTo>
                  <a:lnTo>
                    <a:pt x="16" y="1670"/>
                  </a:lnTo>
                  <a:cubicBezTo>
                    <a:pt x="16" y="1674"/>
                    <a:pt x="13" y="1678"/>
                    <a:pt x="8" y="1678"/>
                  </a:cubicBezTo>
                  <a:cubicBezTo>
                    <a:pt x="4" y="1678"/>
                    <a:pt x="0" y="1674"/>
                    <a:pt x="0" y="1670"/>
                  </a:cubicBezTo>
                  <a:lnTo>
                    <a:pt x="0" y="1670"/>
                  </a:lnTo>
                  <a:cubicBezTo>
                    <a:pt x="0" y="1665"/>
                    <a:pt x="4" y="1662"/>
                    <a:pt x="8" y="1662"/>
                  </a:cubicBezTo>
                  <a:cubicBezTo>
                    <a:pt x="13" y="1662"/>
                    <a:pt x="16" y="1665"/>
                    <a:pt x="16" y="1670"/>
                  </a:cubicBezTo>
                  <a:close/>
                  <a:moveTo>
                    <a:pt x="16" y="1702"/>
                  </a:moveTo>
                  <a:lnTo>
                    <a:pt x="16" y="1702"/>
                  </a:lnTo>
                  <a:cubicBezTo>
                    <a:pt x="16" y="1706"/>
                    <a:pt x="13" y="1710"/>
                    <a:pt x="8" y="1710"/>
                  </a:cubicBezTo>
                  <a:cubicBezTo>
                    <a:pt x="4" y="1710"/>
                    <a:pt x="0" y="1706"/>
                    <a:pt x="0" y="1702"/>
                  </a:cubicBezTo>
                  <a:lnTo>
                    <a:pt x="0" y="1702"/>
                  </a:lnTo>
                  <a:cubicBezTo>
                    <a:pt x="0" y="1697"/>
                    <a:pt x="4" y="1694"/>
                    <a:pt x="8" y="1694"/>
                  </a:cubicBezTo>
                  <a:cubicBezTo>
                    <a:pt x="13" y="1694"/>
                    <a:pt x="16" y="1697"/>
                    <a:pt x="16" y="1702"/>
                  </a:cubicBezTo>
                  <a:close/>
                  <a:moveTo>
                    <a:pt x="16" y="1734"/>
                  </a:moveTo>
                  <a:lnTo>
                    <a:pt x="16" y="1734"/>
                  </a:lnTo>
                  <a:cubicBezTo>
                    <a:pt x="16" y="1738"/>
                    <a:pt x="13" y="1742"/>
                    <a:pt x="8" y="1742"/>
                  </a:cubicBezTo>
                  <a:cubicBezTo>
                    <a:pt x="4" y="1742"/>
                    <a:pt x="0" y="1738"/>
                    <a:pt x="0" y="1734"/>
                  </a:cubicBezTo>
                  <a:lnTo>
                    <a:pt x="0" y="1734"/>
                  </a:lnTo>
                  <a:cubicBezTo>
                    <a:pt x="0" y="1729"/>
                    <a:pt x="4" y="1726"/>
                    <a:pt x="8" y="1726"/>
                  </a:cubicBezTo>
                  <a:cubicBezTo>
                    <a:pt x="13" y="1726"/>
                    <a:pt x="16" y="1729"/>
                    <a:pt x="16" y="1734"/>
                  </a:cubicBezTo>
                  <a:close/>
                  <a:moveTo>
                    <a:pt x="16" y="1766"/>
                  </a:moveTo>
                  <a:lnTo>
                    <a:pt x="16" y="1766"/>
                  </a:lnTo>
                  <a:cubicBezTo>
                    <a:pt x="16" y="1770"/>
                    <a:pt x="13" y="1774"/>
                    <a:pt x="8" y="1774"/>
                  </a:cubicBezTo>
                  <a:cubicBezTo>
                    <a:pt x="4" y="1774"/>
                    <a:pt x="0" y="1770"/>
                    <a:pt x="0" y="1766"/>
                  </a:cubicBezTo>
                  <a:lnTo>
                    <a:pt x="0" y="1766"/>
                  </a:lnTo>
                  <a:cubicBezTo>
                    <a:pt x="0" y="1761"/>
                    <a:pt x="4" y="1758"/>
                    <a:pt x="8" y="1758"/>
                  </a:cubicBezTo>
                  <a:cubicBezTo>
                    <a:pt x="13" y="1758"/>
                    <a:pt x="16" y="1761"/>
                    <a:pt x="16" y="1766"/>
                  </a:cubicBezTo>
                  <a:close/>
                  <a:moveTo>
                    <a:pt x="16" y="1798"/>
                  </a:moveTo>
                  <a:lnTo>
                    <a:pt x="16" y="1798"/>
                  </a:lnTo>
                  <a:cubicBezTo>
                    <a:pt x="16" y="1802"/>
                    <a:pt x="13" y="1806"/>
                    <a:pt x="8" y="1806"/>
                  </a:cubicBezTo>
                  <a:cubicBezTo>
                    <a:pt x="4" y="1806"/>
                    <a:pt x="0" y="1802"/>
                    <a:pt x="0" y="1798"/>
                  </a:cubicBezTo>
                  <a:lnTo>
                    <a:pt x="0" y="1798"/>
                  </a:lnTo>
                  <a:cubicBezTo>
                    <a:pt x="0" y="1793"/>
                    <a:pt x="4" y="1790"/>
                    <a:pt x="8" y="1790"/>
                  </a:cubicBezTo>
                  <a:cubicBezTo>
                    <a:pt x="13" y="1790"/>
                    <a:pt x="16" y="1793"/>
                    <a:pt x="16" y="1798"/>
                  </a:cubicBezTo>
                  <a:close/>
                  <a:moveTo>
                    <a:pt x="16" y="1830"/>
                  </a:moveTo>
                  <a:lnTo>
                    <a:pt x="16" y="1830"/>
                  </a:lnTo>
                  <a:cubicBezTo>
                    <a:pt x="16" y="1834"/>
                    <a:pt x="13" y="1838"/>
                    <a:pt x="8" y="1838"/>
                  </a:cubicBezTo>
                  <a:cubicBezTo>
                    <a:pt x="4" y="1838"/>
                    <a:pt x="0" y="1834"/>
                    <a:pt x="0" y="1830"/>
                  </a:cubicBezTo>
                  <a:lnTo>
                    <a:pt x="0" y="1830"/>
                  </a:lnTo>
                  <a:cubicBezTo>
                    <a:pt x="0" y="1825"/>
                    <a:pt x="4" y="1822"/>
                    <a:pt x="8" y="1822"/>
                  </a:cubicBezTo>
                  <a:cubicBezTo>
                    <a:pt x="13" y="1822"/>
                    <a:pt x="16" y="1825"/>
                    <a:pt x="16" y="1830"/>
                  </a:cubicBezTo>
                  <a:close/>
                  <a:moveTo>
                    <a:pt x="16" y="1862"/>
                  </a:moveTo>
                  <a:lnTo>
                    <a:pt x="16" y="1862"/>
                  </a:lnTo>
                  <a:cubicBezTo>
                    <a:pt x="16" y="1866"/>
                    <a:pt x="13" y="1870"/>
                    <a:pt x="8" y="1870"/>
                  </a:cubicBezTo>
                  <a:cubicBezTo>
                    <a:pt x="4" y="1870"/>
                    <a:pt x="0" y="1866"/>
                    <a:pt x="0" y="1862"/>
                  </a:cubicBezTo>
                  <a:lnTo>
                    <a:pt x="0" y="1862"/>
                  </a:lnTo>
                  <a:cubicBezTo>
                    <a:pt x="0" y="1857"/>
                    <a:pt x="4" y="1854"/>
                    <a:pt x="8" y="1854"/>
                  </a:cubicBezTo>
                  <a:cubicBezTo>
                    <a:pt x="13" y="1854"/>
                    <a:pt x="16" y="1857"/>
                    <a:pt x="16" y="1862"/>
                  </a:cubicBezTo>
                  <a:close/>
                  <a:moveTo>
                    <a:pt x="16" y="1894"/>
                  </a:moveTo>
                  <a:lnTo>
                    <a:pt x="16" y="1894"/>
                  </a:lnTo>
                  <a:cubicBezTo>
                    <a:pt x="16" y="1898"/>
                    <a:pt x="13" y="1902"/>
                    <a:pt x="8" y="1902"/>
                  </a:cubicBezTo>
                  <a:cubicBezTo>
                    <a:pt x="4" y="1902"/>
                    <a:pt x="0" y="1898"/>
                    <a:pt x="0" y="1894"/>
                  </a:cubicBezTo>
                  <a:lnTo>
                    <a:pt x="0" y="1894"/>
                  </a:lnTo>
                  <a:cubicBezTo>
                    <a:pt x="0" y="1889"/>
                    <a:pt x="4" y="1886"/>
                    <a:pt x="8" y="1886"/>
                  </a:cubicBezTo>
                  <a:cubicBezTo>
                    <a:pt x="13" y="1886"/>
                    <a:pt x="16" y="1889"/>
                    <a:pt x="16" y="1894"/>
                  </a:cubicBezTo>
                  <a:close/>
                  <a:moveTo>
                    <a:pt x="16" y="1926"/>
                  </a:moveTo>
                  <a:lnTo>
                    <a:pt x="16" y="1926"/>
                  </a:lnTo>
                  <a:cubicBezTo>
                    <a:pt x="16" y="1930"/>
                    <a:pt x="13" y="1934"/>
                    <a:pt x="8" y="1934"/>
                  </a:cubicBezTo>
                  <a:cubicBezTo>
                    <a:pt x="4" y="1934"/>
                    <a:pt x="0" y="1930"/>
                    <a:pt x="0" y="1926"/>
                  </a:cubicBezTo>
                  <a:lnTo>
                    <a:pt x="0" y="1926"/>
                  </a:lnTo>
                  <a:cubicBezTo>
                    <a:pt x="0" y="1921"/>
                    <a:pt x="4" y="1918"/>
                    <a:pt x="8" y="1918"/>
                  </a:cubicBezTo>
                  <a:cubicBezTo>
                    <a:pt x="13" y="1918"/>
                    <a:pt x="16" y="1921"/>
                    <a:pt x="16" y="1926"/>
                  </a:cubicBezTo>
                  <a:close/>
                  <a:moveTo>
                    <a:pt x="16" y="1958"/>
                  </a:moveTo>
                  <a:lnTo>
                    <a:pt x="16" y="1958"/>
                  </a:lnTo>
                  <a:cubicBezTo>
                    <a:pt x="16" y="1962"/>
                    <a:pt x="13" y="1966"/>
                    <a:pt x="8" y="1966"/>
                  </a:cubicBezTo>
                  <a:cubicBezTo>
                    <a:pt x="4" y="1966"/>
                    <a:pt x="0" y="1962"/>
                    <a:pt x="0" y="1958"/>
                  </a:cubicBezTo>
                  <a:lnTo>
                    <a:pt x="0" y="1958"/>
                  </a:lnTo>
                  <a:cubicBezTo>
                    <a:pt x="0" y="1953"/>
                    <a:pt x="4" y="1950"/>
                    <a:pt x="8" y="1950"/>
                  </a:cubicBezTo>
                  <a:cubicBezTo>
                    <a:pt x="13" y="1950"/>
                    <a:pt x="16" y="1953"/>
                    <a:pt x="16" y="1958"/>
                  </a:cubicBezTo>
                  <a:close/>
                  <a:moveTo>
                    <a:pt x="16" y="1990"/>
                  </a:moveTo>
                  <a:lnTo>
                    <a:pt x="16" y="1990"/>
                  </a:lnTo>
                  <a:cubicBezTo>
                    <a:pt x="16" y="1994"/>
                    <a:pt x="13" y="1998"/>
                    <a:pt x="8" y="1998"/>
                  </a:cubicBezTo>
                  <a:cubicBezTo>
                    <a:pt x="4" y="1998"/>
                    <a:pt x="0" y="1994"/>
                    <a:pt x="0" y="1990"/>
                  </a:cubicBezTo>
                  <a:lnTo>
                    <a:pt x="0" y="1990"/>
                  </a:lnTo>
                  <a:cubicBezTo>
                    <a:pt x="0" y="1985"/>
                    <a:pt x="4" y="1982"/>
                    <a:pt x="8" y="1982"/>
                  </a:cubicBezTo>
                  <a:cubicBezTo>
                    <a:pt x="13" y="1982"/>
                    <a:pt x="16" y="1985"/>
                    <a:pt x="16" y="1990"/>
                  </a:cubicBezTo>
                  <a:close/>
                  <a:moveTo>
                    <a:pt x="16" y="2022"/>
                  </a:moveTo>
                  <a:lnTo>
                    <a:pt x="16" y="2022"/>
                  </a:lnTo>
                  <a:cubicBezTo>
                    <a:pt x="16" y="2026"/>
                    <a:pt x="13" y="2030"/>
                    <a:pt x="8" y="2030"/>
                  </a:cubicBezTo>
                  <a:cubicBezTo>
                    <a:pt x="4" y="2030"/>
                    <a:pt x="0" y="2026"/>
                    <a:pt x="0" y="2022"/>
                  </a:cubicBezTo>
                  <a:lnTo>
                    <a:pt x="0" y="2022"/>
                  </a:lnTo>
                  <a:cubicBezTo>
                    <a:pt x="0" y="2017"/>
                    <a:pt x="4" y="2014"/>
                    <a:pt x="8" y="2014"/>
                  </a:cubicBezTo>
                  <a:cubicBezTo>
                    <a:pt x="13" y="2014"/>
                    <a:pt x="16" y="2017"/>
                    <a:pt x="16" y="2022"/>
                  </a:cubicBezTo>
                  <a:close/>
                  <a:moveTo>
                    <a:pt x="16" y="2054"/>
                  </a:moveTo>
                  <a:lnTo>
                    <a:pt x="16" y="2054"/>
                  </a:lnTo>
                  <a:cubicBezTo>
                    <a:pt x="16" y="2058"/>
                    <a:pt x="13" y="2062"/>
                    <a:pt x="8" y="2062"/>
                  </a:cubicBezTo>
                  <a:cubicBezTo>
                    <a:pt x="4" y="2062"/>
                    <a:pt x="0" y="2058"/>
                    <a:pt x="0" y="2054"/>
                  </a:cubicBezTo>
                  <a:lnTo>
                    <a:pt x="0" y="2054"/>
                  </a:lnTo>
                  <a:cubicBezTo>
                    <a:pt x="0" y="2049"/>
                    <a:pt x="4" y="2046"/>
                    <a:pt x="8" y="2046"/>
                  </a:cubicBezTo>
                  <a:cubicBezTo>
                    <a:pt x="13" y="2046"/>
                    <a:pt x="16" y="2049"/>
                    <a:pt x="16" y="2054"/>
                  </a:cubicBezTo>
                  <a:close/>
                  <a:moveTo>
                    <a:pt x="16" y="2086"/>
                  </a:moveTo>
                  <a:lnTo>
                    <a:pt x="16" y="2086"/>
                  </a:lnTo>
                  <a:cubicBezTo>
                    <a:pt x="16" y="2090"/>
                    <a:pt x="13" y="2094"/>
                    <a:pt x="8" y="2094"/>
                  </a:cubicBezTo>
                  <a:cubicBezTo>
                    <a:pt x="4" y="2094"/>
                    <a:pt x="0" y="2090"/>
                    <a:pt x="0" y="2086"/>
                  </a:cubicBezTo>
                  <a:lnTo>
                    <a:pt x="0" y="2086"/>
                  </a:lnTo>
                  <a:cubicBezTo>
                    <a:pt x="0" y="2081"/>
                    <a:pt x="4" y="2078"/>
                    <a:pt x="8" y="2078"/>
                  </a:cubicBezTo>
                  <a:cubicBezTo>
                    <a:pt x="13" y="2078"/>
                    <a:pt x="16" y="2081"/>
                    <a:pt x="16" y="2086"/>
                  </a:cubicBezTo>
                  <a:close/>
                  <a:moveTo>
                    <a:pt x="16" y="2118"/>
                  </a:moveTo>
                  <a:lnTo>
                    <a:pt x="16" y="2118"/>
                  </a:lnTo>
                  <a:cubicBezTo>
                    <a:pt x="16" y="2122"/>
                    <a:pt x="13" y="2126"/>
                    <a:pt x="8" y="2126"/>
                  </a:cubicBezTo>
                  <a:cubicBezTo>
                    <a:pt x="4" y="2126"/>
                    <a:pt x="0" y="2122"/>
                    <a:pt x="0" y="2118"/>
                  </a:cubicBezTo>
                  <a:lnTo>
                    <a:pt x="0" y="2118"/>
                  </a:lnTo>
                  <a:cubicBezTo>
                    <a:pt x="0" y="2113"/>
                    <a:pt x="4" y="2110"/>
                    <a:pt x="8" y="2110"/>
                  </a:cubicBezTo>
                  <a:cubicBezTo>
                    <a:pt x="13" y="2110"/>
                    <a:pt x="16" y="2113"/>
                    <a:pt x="16" y="2118"/>
                  </a:cubicBezTo>
                  <a:close/>
                  <a:moveTo>
                    <a:pt x="16" y="2150"/>
                  </a:moveTo>
                  <a:lnTo>
                    <a:pt x="16" y="2150"/>
                  </a:lnTo>
                  <a:cubicBezTo>
                    <a:pt x="16" y="2154"/>
                    <a:pt x="13" y="2158"/>
                    <a:pt x="8" y="2158"/>
                  </a:cubicBezTo>
                  <a:cubicBezTo>
                    <a:pt x="4" y="2158"/>
                    <a:pt x="0" y="2154"/>
                    <a:pt x="0" y="2150"/>
                  </a:cubicBezTo>
                  <a:lnTo>
                    <a:pt x="0" y="2150"/>
                  </a:lnTo>
                  <a:cubicBezTo>
                    <a:pt x="0" y="2145"/>
                    <a:pt x="4" y="2142"/>
                    <a:pt x="8" y="2142"/>
                  </a:cubicBezTo>
                  <a:cubicBezTo>
                    <a:pt x="13" y="2142"/>
                    <a:pt x="16" y="2145"/>
                    <a:pt x="16" y="2150"/>
                  </a:cubicBezTo>
                  <a:close/>
                  <a:moveTo>
                    <a:pt x="16" y="2182"/>
                  </a:moveTo>
                  <a:lnTo>
                    <a:pt x="16" y="2182"/>
                  </a:lnTo>
                  <a:cubicBezTo>
                    <a:pt x="16" y="2186"/>
                    <a:pt x="13" y="2190"/>
                    <a:pt x="8" y="2190"/>
                  </a:cubicBezTo>
                  <a:cubicBezTo>
                    <a:pt x="4" y="2190"/>
                    <a:pt x="0" y="2186"/>
                    <a:pt x="0" y="2182"/>
                  </a:cubicBezTo>
                  <a:lnTo>
                    <a:pt x="0" y="2182"/>
                  </a:lnTo>
                  <a:cubicBezTo>
                    <a:pt x="0" y="2177"/>
                    <a:pt x="4" y="2174"/>
                    <a:pt x="8" y="2174"/>
                  </a:cubicBezTo>
                  <a:cubicBezTo>
                    <a:pt x="13" y="2174"/>
                    <a:pt x="16" y="2177"/>
                    <a:pt x="16" y="2182"/>
                  </a:cubicBezTo>
                  <a:close/>
                  <a:moveTo>
                    <a:pt x="16" y="2214"/>
                  </a:moveTo>
                  <a:lnTo>
                    <a:pt x="16" y="2214"/>
                  </a:lnTo>
                  <a:cubicBezTo>
                    <a:pt x="16" y="2218"/>
                    <a:pt x="13" y="2222"/>
                    <a:pt x="8" y="2222"/>
                  </a:cubicBezTo>
                  <a:cubicBezTo>
                    <a:pt x="4" y="2222"/>
                    <a:pt x="0" y="2218"/>
                    <a:pt x="0" y="2214"/>
                  </a:cubicBezTo>
                  <a:lnTo>
                    <a:pt x="0" y="2214"/>
                  </a:lnTo>
                  <a:cubicBezTo>
                    <a:pt x="0" y="2209"/>
                    <a:pt x="4" y="2206"/>
                    <a:pt x="8" y="2206"/>
                  </a:cubicBezTo>
                  <a:cubicBezTo>
                    <a:pt x="13" y="2206"/>
                    <a:pt x="16" y="2209"/>
                    <a:pt x="16" y="2214"/>
                  </a:cubicBezTo>
                  <a:close/>
                  <a:moveTo>
                    <a:pt x="16" y="2246"/>
                  </a:moveTo>
                  <a:lnTo>
                    <a:pt x="16" y="2246"/>
                  </a:lnTo>
                  <a:cubicBezTo>
                    <a:pt x="16" y="2250"/>
                    <a:pt x="13" y="2254"/>
                    <a:pt x="8" y="2254"/>
                  </a:cubicBezTo>
                  <a:cubicBezTo>
                    <a:pt x="4" y="2254"/>
                    <a:pt x="0" y="2250"/>
                    <a:pt x="0" y="2246"/>
                  </a:cubicBezTo>
                  <a:lnTo>
                    <a:pt x="0" y="2246"/>
                  </a:lnTo>
                  <a:cubicBezTo>
                    <a:pt x="0" y="2241"/>
                    <a:pt x="4" y="2238"/>
                    <a:pt x="8" y="2238"/>
                  </a:cubicBezTo>
                  <a:cubicBezTo>
                    <a:pt x="13" y="2238"/>
                    <a:pt x="16" y="2241"/>
                    <a:pt x="16" y="2246"/>
                  </a:cubicBezTo>
                  <a:close/>
                  <a:moveTo>
                    <a:pt x="16" y="2278"/>
                  </a:moveTo>
                  <a:lnTo>
                    <a:pt x="16" y="2278"/>
                  </a:lnTo>
                  <a:cubicBezTo>
                    <a:pt x="16" y="2282"/>
                    <a:pt x="13" y="2286"/>
                    <a:pt x="8" y="2286"/>
                  </a:cubicBezTo>
                  <a:cubicBezTo>
                    <a:pt x="4" y="2286"/>
                    <a:pt x="0" y="2282"/>
                    <a:pt x="0" y="2278"/>
                  </a:cubicBezTo>
                  <a:lnTo>
                    <a:pt x="0" y="2278"/>
                  </a:lnTo>
                  <a:cubicBezTo>
                    <a:pt x="0" y="2273"/>
                    <a:pt x="4" y="2270"/>
                    <a:pt x="8" y="2270"/>
                  </a:cubicBezTo>
                  <a:cubicBezTo>
                    <a:pt x="13" y="2270"/>
                    <a:pt x="16" y="2273"/>
                    <a:pt x="16" y="2278"/>
                  </a:cubicBezTo>
                  <a:close/>
                  <a:moveTo>
                    <a:pt x="16" y="2310"/>
                  </a:moveTo>
                  <a:lnTo>
                    <a:pt x="16" y="2310"/>
                  </a:lnTo>
                  <a:cubicBezTo>
                    <a:pt x="16" y="2314"/>
                    <a:pt x="13" y="2318"/>
                    <a:pt x="8" y="2318"/>
                  </a:cubicBezTo>
                  <a:cubicBezTo>
                    <a:pt x="4" y="2318"/>
                    <a:pt x="0" y="2314"/>
                    <a:pt x="0" y="2310"/>
                  </a:cubicBezTo>
                  <a:lnTo>
                    <a:pt x="0" y="2310"/>
                  </a:lnTo>
                  <a:cubicBezTo>
                    <a:pt x="0" y="2306"/>
                    <a:pt x="4" y="2302"/>
                    <a:pt x="8" y="2302"/>
                  </a:cubicBezTo>
                  <a:cubicBezTo>
                    <a:pt x="13" y="2302"/>
                    <a:pt x="16" y="2306"/>
                    <a:pt x="16" y="2310"/>
                  </a:cubicBezTo>
                  <a:close/>
                  <a:moveTo>
                    <a:pt x="16" y="2342"/>
                  </a:moveTo>
                  <a:lnTo>
                    <a:pt x="16" y="2342"/>
                  </a:lnTo>
                  <a:cubicBezTo>
                    <a:pt x="16" y="2346"/>
                    <a:pt x="13" y="2350"/>
                    <a:pt x="8" y="2350"/>
                  </a:cubicBezTo>
                  <a:cubicBezTo>
                    <a:pt x="4" y="2350"/>
                    <a:pt x="0" y="2346"/>
                    <a:pt x="0" y="2342"/>
                  </a:cubicBezTo>
                  <a:lnTo>
                    <a:pt x="0" y="2342"/>
                  </a:lnTo>
                  <a:cubicBezTo>
                    <a:pt x="0" y="2338"/>
                    <a:pt x="4" y="2334"/>
                    <a:pt x="8" y="2334"/>
                  </a:cubicBezTo>
                  <a:cubicBezTo>
                    <a:pt x="13" y="2334"/>
                    <a:pt x="16" y="2338"/>
                    <a:pt x="16" y="2342"/>
                  </a:cubicBezTo>
                  <a:close/>
                  <a:moveTo>
                    <a:pt x="16" y="2374"/>
                  </a:moveTo>
                  <a:lnTo>
                    <a:pt x="16" y="2374"/>
                  </a:lnTo>
                  <a:cubicBezTo>
                    <a:pt x="16" y="2378"/>
                    <a:pt x="13" y="2382"/>
                    <a:pt x="8" y="2382"/>
                  </a:cubicBezTo>
                  <a:cubicBezTo>
                    <a:pt x="4" y="2382"/>
                    <a:pt x="0" y="2378"/>
                    <a:pt x="0" y="2374"/>
                  </a:cubicBezTo>
                  <a:lnTo>
                    <a:pt x="0" y="2374"/>
                  </a:lnTo>
                  <a:cubicBezTo>
                    <a:pt x="0" y="2370"/>
                    <a:pt x="4" y="2366"/>
                    <a:pt x="8" y="2366"/>
                  </a:cubicBezTo>
                  <a:cubicBezTo>
                    <a:pt x="13" y="2366"/>
                    <a:pt x="16" y="2370"/>
                    <a:pt x="16" y="2374"/>
                  </a:cubicBezTo>
                  <a:close/>
                  <a:moveTo>
                    <a:pt x="16" y="2406"/>
                  </a:moveTo>
                  <a:lnTo>
                    <a:pt x="16" y="2406"/>
                  </a:lnTo>
                  <a:cubicBezTo>
                    <a:pt x="16" y="2410"/>
                    <a:pt x="13" y="2414"/>
                    <a:pt x="8" y="2414"/>
                  </a:cubicBezTo>
                  <a:cubicBezTo>
                    <a:pt x="4" y="2414"/>
                    <a:pt x="0" y="2410"/>
                    <a:pt x="0" y="2406"/>
                  </a:cubicBezTo>
                  <a:lnTo>
                    <a:pt x="0" y="2406"/>
                  </a:lnTo>
                  <a:cubicBezTo>
                    <a:pt x="0" y="2402"/>
                    <a:pt x="4" y="2398"/>
                    <a:pt x="8" y="2398"/>
                  </a:cubicBezTo>
                  <a:cubicBezTo>
                    <a:pt x="13" y="2398"/>
                    <a:pt x="16" y="2402"/>
                    <a:pt x="16" y="2406"/>
                  </a:cubicBezTo>
                  <a:close/>
                  <a:moveTo>
                    <a:pt x="16" y="2438"/>
                  </a:moveTo>
                  <a:lnTo>
                    <a:pt x="16" y="2438"/>
                  </a:lnTo>
                  <a:cubicBezTo>
                    <a:pt x="16" y="2442"/>
                    <a:pt x="13" y="2446"/>
                    <a:pt x="8" y="2446"/>
                  </a:cubicBezTo>
                  <a:cubicBezTo>
                    <a:pt x="4" y="2446"/>
                    <a:pt x="0" y="2442"/>
                    <a:pt x="0" y="2438"/>
                  </a:cubicBezTo>
                  <a:lnTo>
                    <a:pt x="0" y="2438"/>
                  </a:lnTo>
                  <a:cubicBezTo>
                    <a:pt x="0" y="2434"/>
                    <a:pt x="4" y="2430"/>
                    <a:pt x="8" y="2430"/>
                  </a:cubicBezTo>
                  <a:cubicBezTo>
                    <a:pt x="13" y="2430"/>
                    <a:pt x="16" y="2434"/>
                    <a:pt x="16" y="2438"/>
                  </a:cubicBezTo>
                  <a:close/>
                  <a:moveTo>
                    <a:pt x="16" y="2470"/>
                  </a:moveTo>
                  <a:lnTo>
                    <a:pt x="16" y="2470"/>
                  </a:lnTo>
                  <a:cubicBezTo>
                    <a:pt x="16" y="2474"/>
                    <a:pt x="13" y="2478"/>
                    <a:pt x="8" y="2478"/>
                  </a:cubicBezTo>
                  <a:cubicBezTo>
                    <a:pt x="4" y="2478"/>
                    <a:pt x="0" y="2474"/>
                    <a:pt x="0" y="2470"/>
                  </a:cubicBezTo>
                  <a:lnTo>
                    <a:pt x="0" y="2470"/>
                  </a:lnTo>
                  <a:cubicBezTo>
                    <a:pt x="0" y="2466"/>
                    <a:pt x="4" y="2462"/>
                    <a:pt x="8" y="2462"/>
                  </a:cubicBezTo>
                  <a:cubicBezTo>
                    <a:pt x="13" y="2462"/>
                    <a:pt x="16" y="2466"/>
                    <a:pt x="16" y="2470"/>
                  </a:cubicBezTo>
                  <a:close/>
                  <a:moveTo>
                    <a:pt x="16" y="2502"/>
                  </a:moveTo>
                  <a:lnTo>
                    <a:pt x="16" y="2502"/>
                  </a:lnTo>
                  <a:cubicBezTo>
                    <a:pt x="16" y="2506"/>
                    <a:pt x="13" y="2510"/>
                    <a:pt x="8" y="2510"/>
                  </a:cubicBezTo>
                  <a:cubicBezTo>
                    <a:pt x="4" y="2510"/>
                    <a:pt x="0" y="2506"/>
                    <a:pt x="0" y="2502"/>
                  </a:cubicBezTo>
                  <a:lnTo>
                    <a:pt x="0" y="2502"/>
                  </a:lnTo>
                  <a:cubicBezTo>
                    <a:pt x="0" y="2498"/>
                    <a:pt x="4" y="2494"/>
                    <a:pt x="8" y="2494"/>
                  </a:cubicBezTo>
                  <a:cubicBezTo>
                    <a:pt x="13" y="2494"/>
                    <a:pt x="16" y="2498"/>
                    <a:pt x="16" y="2502"/>
                  </a:cubicBezTo>
                  <a:close/>
                  <a:moveTo>
                    <a:pt x="16" y="2534"/>
                  </a:moveTo>
                  <a:lnTo>
                    <a:pt x="16" y="2534"/>
                  </a:lnTo>
                  <a:cubicBezTo>
                    <a:pt x="16" y="2538"/>
                    <a:pt x="13" y="2542"/>
                    <a:pt x="8" y="2542"/>
                  </a:cubicBezTo>
                  <a:cubicBezTo>
                    <a:pt x="4" y="2542"/>
                    <a:pt x="0" y="2538"/>
                    <a:pt x="0" y="2534"/>
                  </a:cubicBezTo>
                  <a:lnTo>
                    <a:pt x="0" y="2534"/>
                  </a:lnTo>
                  <a:cubicBezTo>
                    <a:pt x="0" y="2530"/>
                    <a:pt x="4" y="2526"/>
                    <a:pt x="8" y="2526"/>
                  </a:cubicBezTo>
                  <a:cubicBezTo>
                    <a:pt x="13" y="2526"/>
                    <a:pt x="16" y="2530"/>
                    <a:pt x="16" y="2534"/>
                  </a:cubicBezTo>
                  <a:close/>
                  <a:moveTo>
                    <a:pt x="16" y="2566"/>
                  </a:moveTo>
                  <a:lnTo>
                    <a:pt x="16" y="2566"/>
                  </a:lnTo>
                  <a:cubicBezTo>
                    <a:pt x="16" y="2570"/>
                    <a:pt x="13" y="2574"/>
                    <a:pt x="8" y="2574"/>
                  </a:cubicBezTo>
                  <a:cubicBezTo>
                    <a:pt x="4" y="2574"/>
                    <a:pt x="0" y="2570"/>
                    <a:pt x="0" y="2566"/>
                  </a:cubicBezTo>
                  <a:lnTo>
                    <a:pt x="0" y="2566"/>
                  </a:lnTo>
                  <a:cubicBezTo>
                    <a:pt x="0" y="2562"/>
                    <a:pt x="4" y="2558"/>
                    <a:pt x="8" y="2558"/>
                  </a:cubicBezTo>
                  <a:cubicBezTo>
                    <a:pt x="13" y="2558"/>
                    <a:pt x="16" y="2562"/>
                    <a:pt x="16" y="2566"/>
                  </a:cubicBezTo>
                  <a:close/>
                  <a:moveTo>
                    <a:pt x="16" y="2598"/>
                  </a:moveTo>
                  <a:lnTo>
                    <a:pt x="16" y="2598"/>
                  </a:lnTo>
                  <a:cubicBezTo>
                    <a:pt x="16" y="2602"/>
                    <a:pt x="13" y="2606"/>
                    <a:pt x="8" y="2606"/>
                  </a:cubicBezTo>
                  <a:cubicBezTo>
                    <a:pt x="4" y="2606"/>
                    <a:pt x="0" y="2602"/>
                    <a:pt x="0" y="2598"/>
                  </a:cubicBezTo>
                  <a:lnTo>
                    <a:pt x="0" y="2598"/>
                  </a:lnTo>
                  <a:cubicBezTo>
                    <a:pt x="0" y="2594"/>
                    <a:pt x="4" y="2590"/>
                    <a:pt x="8" y="2590"/>
                  </a:cubicBezTo>
                  <a:cubicBezTo>
                    <a:pt x="13" y="2590"/>
                    <a:pt x="16" y="2594"/>
                    <a:pt x="16" y="2598"/>
                  </a:cubicBezTo>
                  <a:close/>
                  <a:moveTo>
                    <a:pt x="16" y="2630"/>
                  </a:moveTo>
                  <a:lnTo>
                    <a:pt x="16" y="2630"/>
                  </a:lnTo>
                  <a:cubicBezTo>
                    <a:pt x="16" y="2635"/>
                    <a:pt x="13" y="2638"/>
                    <a:pt x="8" y="2638"/>
                  </a:cubicBezTo>
                  <a:cubicBezTo>
                    <a:pt x="4" y="2638"/>
                    <a:pt x="0" y="2635"/>
                    <a:pt x="0" y="2630"/>
                  </a:cubicBezTo>
                  <a:lnTo>
                    <a:pt x="0" y="2630"/>
                  </a:lnTo>
                  <a:cubicBezTo>
                    <a:pt x="0" y="2626"/>
                    <a:pt x="4" y="2622"/>
                    <a:pt x="8" y="2622"/>
                  </a:cubicBezTo>
                  <a:cubicBezTo>
                    <a:pt x="13" y="2622"/>
                    <a:pt x="16" y="2626"/>
                    <a:pt x="16" y="2630"/>
                  </a:cubicBezTo>
                  <a:close/>
                  <a:moveTo>
                    <a:pt x="16" y="2662"/>
                  </a:moveTo>
                  <a:lnTo>
                    <a:pt x="16" y="2662"/>
                  </a:lnTo>
                  <a:cubicBezTo>
                    <a:pt x="16" y="2667"/>
                    <a:pt x="13" y="2670"/>
                    <a:pt x="8" y="2670"/>
                  </a:cubicBezTo>
                  <a:cubicBezTo>
                    <a:pt x="4" y="2670"/>
                    <a:pt x="0" y="2667"/>
                    <a:pt x="0" y="2662"/>
                  </a:cubicBezTo>
                  <a:lnTo>
                    <a:pt x="0" y="2662"/>
                  </a:lnTo>
                  <a:cubicBezTo>
                    <a:pt x="0" y="2658"/>
                    <a:pt x="4" y="2654"/>
                    <a:pt x="8" y="2654"/>
                  </a:cubicBezTo>
                  <a:cubicBezTo>
                    <a:pt x="13" y="2654"/>
                    <a:pt x="16" y="2658"/>
                    <a:pt x="16" y="2662"/>
                  </a:cubicBezTo>
                  <a:close/>
                  <a:moveTo>
                    <a:pt x="16" y="2694"/>
                  </a:moveTo>
                  <a:lnTo>
                    <a:pt x="16" y="2694"/>
                  </a:lnTo>
                  <a:cubicBezTo>
                    <a:pt x="16" y="2699"/>
                    <a:pt x="13" y="2702"/>
                    <a:pt x="8" y="2702"/>
                  </a:cubicBezTo>
                  <a:cubicBezTo>
                    <a:pt x="4" y="2702"/>
                    <a:pt x="0" y="2699"/>
                    <a:pt x="0" y="2694"/>
                  </a:cubicBezTo>
                  <a:lnTo>
                    <a:pt x="0" y="2694"/>
                  </a:lnTo>
                  <a:cubicBezTo>
                    <a:pt x="0" y="2690"/>
                    <a:pt x="4" y="2686"/>
                    <a:pt x="8" y="2686"/>
                  </a:cubicBezTo>
                  <a:cubicBezTo>
                    <a:pt x="13" y="2686"/>
                    <a:pt x="16" y="2690"/>
                    <a:pt x="16" y="2694"/>
                  </a:cubicBezTo>
                  <a:close/>
                  <a:moveTo>
                    <a:pt x="16" y="2726"/>
                  </a:moveTo>
                  <a:lnTo>
                    <a:pt x="16" y="2726"/>
                  </a:lnTo>
                  <a:cubicBezTo>
                    <a:pt x="16" y="2731"/>
                    <a:pt x="13" y="2734"/>
                    <a:pt x="8" y="2734"/>
                  </a:cubicBezTo>
                  <a:cubicBezTo>
                    <a:pt x="4" y="2734"/>
                    <a:pt x="0" y="2731"/>
                    <a:pt x="0" y="2726"/>
                  </a:cubicBezTo>
                  <a:lnTo>
                    <a:pt x="0" y="2726"/>
                  </a:lnTo>
                  <a:cubicBezTo>
                    <a:pt x="0" y="2722"/>
                    <a:pt x="4" y="2718"/>
                    <a:pt x="8" y="2718"/>
                  </a:cubicBezTo>
                  <a:cubicBezTo>
                    <a:pt x="13" y="2718"/>
                    <a:pt x="16" y="2722"/>
                    <a:pt x="16" y="2726"/>
                  </a:cubicBezTo>
                  <a:close/>
                  <a:moveTo>
                    <a:pt x="16" y="2758"/>
                  </a:moveTo>
                  <a:lnTo>
                    <a:pt x="16" y="2758"/>
                  </a:lnTo>
                  <a:cubicBezTo>
                    <a:pt x="16" y="2763"/>
                    <a:pt x="13" y="2766"/>
                    <a:pt x="8" y="2766"/>
                  </a:cubicBezTo>
                  <a:cubicBezTo>
                    <a:pt x="4" y="2766"/>
                    <a:pt x="0" y="2763"/>
                    <a:pt x="0" y="2758"/>
                  </a:cubicBezTo>
                  <a:lnTo>
                    <a:pt x="0" y="2758"/>
                  </a:lnTo>
                  <a:cubicBezTo>
                    <a:pt x="0" y="2754"/>
                    <a:pt x="4" y="2750"/>
                    <a:pt x="8" y="2750"/>
                  </a:cubicBezTo>
                  <a:cubicBezTo>
                    <a:pt x="13" y="2750"/>
                    <a:pt x="16" y="2754"/>
                    <a:pt x="16" y="2758"/>
                  </a:cubicBezTo>
                  <a:close/>
                  <a:moveTo>
                    <a:pt x="16" y="2790"/>
                  </a:moveTo>
                  <a:lnTo>
                    <a:pt x="16" y="2790"/>
                  </a:lnTo>
                  <a:cubicBezTo>
                    <a:pt x="16" y="2795"/>
                    <a:pt x="13" y="2798"/>
                    <a:pt x="8" y="2798"/>
                  </a:cubicBezTo>
                  <a:cubicBezTo>
                    <a:pt x="4" y="2798"/>
                    <a:pt x="0" y="2795"/>
                    <a:pt x="0" y="2790"/>
                  </a:cubicBezTo>
                  <a:lnTo>
                    <a:pt x="0" y="2790"/>
                  </a:lnTo>
                  <a:cubicBezTo>
                    <a:pt x="0" y="2786"/>
                    <a:pt x="4" y="2782"/>
                    <a:pt x="8" y="2782"/>
                  </a:cubicBezTo>
                  <a:cubicBezTo>
                    <a:pt x="13" y="2782"/>
                    <a:pt x="16" y="2786"/>
                    <a:pt x="16" y="2790"/>
                  </a:cubicBezTo>
                  <a:close/>
                  <a:moveTo>
                    <a:pt x="16" y="2822"/>
                  </a:moveTo>
                  <a:lnTo>
                    <a:pt x="16" y="2822"/>
                  </a:lnTo>
                  <a:cubicBezTo>
                    <a:pt x="16" y="2827"/>
                    <a:pt x="13" y="2830"/>
                    <a:pt x="8" y="2830"/>
                  </a:cubicBezTo>
                  <a:cubicBezTo>
                    <a:pt x="4" y="2830"/>
                    <a:pt x="0" y="2827"/>
                    <a:pt x="0" y="2822"/>
                  </a:cubicBezTo>
                  <a:lnTo>
                    <a:pt x="0" y="2822"/>
                  </a:lnTo>
                  <a:cubicBezTo>
                    <a:pt x="0" y="2818"/>
                    <a:pt x="4" y="2814"/>
                    <a:pt x="8" y="2814"/>
                  </a:cubicBezTo>
                  <a:cubicBezTo>
                    <a:pt x="13" y="2814"/>
                    <a:pt x="16" y="2818"/>
                    <a:pt x="16" y="2822"/>
                  </a:cubicBezTo>
                  <a:close/>
                  <a:moveTo>
                    <a:pt x="16" y="2854"/>
                  </a:moveTo>
                  <a:lnTo>
                    <a:pt x="16" y="2854"/>
                  </a:lnTo>
                  <a:cubicBezTo>
                    <a:pt x="16" y="2859"/>
                    <a:pt x="13" y="2862"/>
                    <a:pt x="8" y="2862"/>
                  </a:cubicBezTo>
                  <a:cubicBezTo>
                    <a:pt x="4" y="2862"/>
                    <a:pt x="0" y="2859"/>
                    <a:pt x="0" y="2854"/>
                  </a:cubicBezTo>
                  <a:lnTo>
                    <a:pt x="0" y="2854"/>
                  </a:lnTo>
                  <a:cubicBezTo>
                    <a:pt x="0" y="2850"/>
                    <a:pt x="4" y="2846"/>
                    <a:pt x="8" y="2846"/>
                  </a:cubicBezTo>
                  <a:cubicBezTo>
                    <a:pt x="13" y="2846"/>
                    <a:pt x="16" y="2850"/>
                    <a:pt x="16" y="2854"/>
                  </a:cubicBezTo>
                  <a:close/>
                  <a:moveTo>
                    <a:pt x="16" y="2886"/>
                  </a:moveTo>
                  <a:lnTo>
                    <a:pt x="16" y="2886"/>
                  </a:lnTo>
                  <a:cubicBezTo>
                    <a:pt x="16" y="2891"/>
                    <a:pt x="13" y="2894"/>
                    <a:pt x="8" y="2894"/>
                  </a:cubicBezTo>
                  <a:cubicBezTo>
                    <a:pt x="4" y="2894"/>
                    <a:pt x="0" y="2891"/>
                    <a:pt x="0" y="2886"/>
                  </a:cubicBezTo>
                  <a:lnTo>
                    <a:pt x="0" y="2886"/>
                  </a:lnTo>
                  <a:cubicBezTo>
                    <a:pt x="0" y="2882"/>
                    <a:pt x="4" y="2878"/>
                    <a:pt x="8" y="2878"/>
                  </a:cubicBezTo>
                  <a:cubicBezTo>
                    <a:pt x="13" y="2878"/>
                    <a:pt x="16" y="2882"/>
                    <a:pt x="16" y="2886"/>
                  </a:cubicBezTo>
                  <a:close/>
                  <a:moveTo>
                    <a:pt x="16" y="2918"/>
                  </a:moveTo>
                  <a:lnTo>
                    <a:pt x="16" y="2918"/>
                  </a:lnTo>
                  <a:cubicBezTo>
                    <a:pt x="16" y="2923"/>
                    <a:pt x="13" y="2926"/>
                    <a:pt x="8" y="2926"/>
                  </a:cubicBezTo>
                  <a:cubicBezTo>
                    <a:pt x="4" y="2926"/>
                    <a:pt x="0" y="2923"/>
                    <a:pt x="0" y="2918"/>
                  </a:cubicBezTo>
                  <a:lnTo>
                    <a:pt x="0" y="2918"/>
                  </a:lnTo>
                  <a:cubicBezTo>
                    <a:pt x="0" y="2914"/>
                    <a:pt x="4" y="2910"/>
                    <a:pt x="8" y="2910"/>
                  </a:cubicBezTo>
                  <a:cubicBezTo>
                    <a:pt x="13" y="2910"/>
                    <a:pt x="16" y="2914"/>
                    <a:pt x="16" y="2918"/>
                  </a:cubicBezTo>
                  <a:close/>
                  <a:moveTo>
                    <a:pt x="16" y="2950"/>
                  </a:moveTo>
                  <a:lnTo>
                    <a:pt x="16" y="2950"/>
                  </a:lnTo>
                  <a:cubicBezTo>
                    <a:pt x="16" y="2955"/>
                    <a:pt x="13" y="2958"/>
                    <a:pt x="8" y="2958"/>
                  </a:cubicBezTo>
                  <a:cubicBezTo>
                    <a:pt x="4" y="2958"/>
                    <a:pt x="0" y="2955"/>
                    <a:pt x="0" y="2950"/>
                  </a:cubicBezTo>
                  <a:lnTo>
                    <a:pt x="0" y="2950"/>
                  </a:lnTo>
                  <a:cubicBezTo>
                    <a:pt x="0" y="2946"/>
                    <a:pt x="4" y="2942"/>
                    <a:pt x="8" y="2942"/>
                  </a:cubicBezTo>
                  <a:cubicBezTo>
                    <a:pt x="13" y="2942"/>
                    <a:pt x="16" y="2946"/>
                    <a:pt x="16" y="2950"/>
                  </a:cubicBezTo>
                  <a:close/>
                  <a:moveTo>
                    <a:pt x="16" y="2982"/>
                  </a:moveTo>
                  <a:lnTo>
                    <a:pt x="16" y="2982"/>
                  </a:lnTo>
                  <a:cubicBezTo>
                    <a:pt x="16" y="2987"/>
                    <a:pt x="13" y="2990"/>
                    <a:pt x="8" y="2990"/>
                  </a:cubicBezTo>
                  <a:cubicBezTo>
                    <a:pt x="4" y="2990"/>
                    <a:pt x="0" y="2987"/>
                    <a:pt x="0" y="2982"/>
                  </a:cubicBezTo>
                  <a:lnTo>
                    <a:pt x="0" y="2982"/>
                  </a:lnTo>
                  <a:cubicBezTo>
                    <a:pt x="0" y="2978"/>
                    <a:pt x="4" y="2974"/>
                    <a:pt x="8" y="2974"/>
                  </a:cubicBezTo>
                  <a:cubicBezTo>
                    <a:pt x="13" y="2974"/>
                    <a:pt x="16" y="2978"/>
                    <a:pt x="16" y="2982"/>
                  </a:cubicBezTo>
                  <a:close/>
                  <a:moveTo>
                    <a:pt x="16" y="3014"/>
                  </a:moveTo>
                  <a:lnTo>
                    <a:pt x="16" y="3014"/>
                  </a:lnTo>
                  <a:cubicBezTo>
                    <a:pt x="16" y="3019"/>
                    <a:pt x="13" y="3022"/>
                    <a:pt x="8" y="3022"/>
                  </a:cubicBezTo>
                  <a:cubicBezTo>
                    <a:pt x="4" y="3022"/>
                    <a:pt x="0" y="3019"/>
                    <a:pt x="0" y="3014"/>
                  </a:cubicBezTo>
                  <a:lnTo>
                    <a:pt x="0" y="3014"/>
                  </a:lnTo>
                  <a:cubicBezTo>
                    <a:pt x="0" y="3010"/>
                    <a:pt x="4" y="3006"/>
                    <a:pt x="8" y="3006"/>
                  </a:cubicBezTo>
                  <a:cubicBezTo>
                    <a:pt x="13" y="3006"/>
                    <a:pt x="16" y="3010"/>
                    <a:pt x="16" y="3014"/>
                  </a:cubicBezTo>
                  <a:close/>
                  <a:moveTo>
                    <a:pt x="16" y="3046"/>
                  </a:moveTo>
                  <a:lnTo>
                    <a:pt x="16" y="3046"/>
                  </a:lnTo>
                  <a:cubicBezTo>
                    <a:pt x="16" y="3051"/>
                    <a:pt x="13" y="3054"/>
                    <a:pt x="8" y="3054"/>
                  </a:cubicBezTo>
                  <a:cubicBezTo>
                    <a:pt x="4" y="3054"/>
                    <a:pt x="0" y="3051"/>
                    <a:pt x="0" y="3046"/>
                  </a:cubicBezTo>
                  <a:lnTo>
                    <a:pt x="0" y="3046"/>
                  </a:lnTo>
                  <a:cubicBezTo>
                    <a:pt x="0" y="3042"/>
                    <a:pt x="4" y="3038"/>
                    <a:pt x="8" y="3038"/>
                  </a:cubicBezTo>
                  <a:cubicBezTo>
                    <a:pt x="13" y="3038"/>
                    <a:pt x="16" y="3042"/>
                    <a:pt x="16" y="3046"/>
                  </a:cubicBezTo>
                  <a:close/>
                  <a:moveTo>
                    <a:pt x="16" y="3078"/>
                  </a:moveTo>
                  <a:lnTo>
                    <a:pt x="16" y="3078"/>
                  </a:lnTo>
                  <a:cubicBezTo>
                    <a:pt x="16" y="3083"/>
                    <a:pt x="13" y="3086"/>
                    <a:pt x="8" y="3086"/>
                  </a:cubicBezTo>
                  <a:cubicBezTo>
                    <a:pt x="4" y="3086"/>
                    <a:pt x="0" y="3083"/>
                    <a:pt x="0" y="3078"/>
                  </a:cubicBezTo>
                  <a:lnTo>
                    <a:pt x="0" y="3078"/>
                  </a:lnTo>
                  <a:cubicBezTo>
                    <a:pt x="0" y="3074"/>
                    <a:pt x="4" y="3070"/>
                    <a:pt x="8" y="3070"/>
                  </a:cubicBezTo>
                  <a:cubicBezTo>
                    <a:pt x="13" y="3070"/>
                    <a:pt x="16" y="3074"/>
                    <a:pt x="16" y="3078"/>
                  </a:cubicBezTo>
                  <a:close/>
                  <a:moveTo>
                    <a:pt x="16" y="3110"/>
                  </a:moveTo>
                  <a:lnTo>
                    <a:pt x="16" y="3110"/>
                  </a:lnTo>
                  <a:cubicBezTo>
                    <a:pt x="16" y="3115"/>
                    <a:pt x="13" y="3118"/>
                    <a:pt x="8" y="3118"/>
                  </a:cubicBezTo>
                  <a:cubicBezTo>
                    <a:pt x="4" y="3118"/>
                    <a:pt x="0" y="3115"/>
                    <a:pt x="0" y="3110"/>
                  </a:cubicBezTo>
                  <a:lnTo>
                    <a:pt x="0" y="3110"/>
                  </a:lnTo>
                  <a:cubicBezTo>
                    <a:pt x="0" y="3106"/>
                    <a:pt x="4" y="3102"/>
                    <a:pt x="8" y="3102"/>
                  </a:cubicBezTo>
                  <a:cubicBezTo>
                    <a:pt x="13" y="3102"/>
                    <a:pt x="16" y="3106"/>
                    <a:pt x="16" y="3110"/>
                  </a:cubicBezTo>
                  <a:close/>
                  <a:moveTo>
                    <a:pt x="16" y="3142"/>
                  </a:moveTo>
                  <a:lnTo>
                    <a:pt x="16" y="3142"/>
                  </a:lnTo>
                  <a:cubicBezTo>
                    <a:pt x="16" y="3147"/>
                    <a:pt x="13" y="3150"/>
                    <a:pt x="8" y="3150"/>
                  </a:cubicBezTo>
                  <a:cubicBezTo>
                    <a:pt x="4" y="3150"/>
                    <a:pt x="0" y="3147"/>
                    <a:pt x="0" y="3142"/>
                  </a:cubicBezTo>
                  <a:lnTo>
                    <a:pt x="0" y="3142"/>
                  </a:lnTo>
                  <a:cubicBezTo>
                    <a:pt x="0" y="3138"/>
                    <a:pt x="4" y="3134"/>
                    <a:pt x="8" y="3134"/>
                  </a:cubicBezTo>
                  <a:cubicBezTo>
                    <a:pt x="13" y="3134"/>
                    <a:pt x="16" y="3138"/>
                    <a:pt x="16" y="3142"/>
                  </a:cubicBezTo>
                  <a:close/>
                  <a:moveTo>
                    <a:pt x="16" y="3174"/>
                  </a:moveTo>
                  <a:lnTo>
                    <a:pt x="16" y="3174"/>
                  </a:lnTo>
                  <a:cubicBezTo>
                    <a:pt x="16" y="3179"/>
                    <a:pt x="13" y="3182"/>
                    <a:pt x="8" y="3182"/>
                  </a:cubicBezTo>
                  <a:cubicBezTo>
                    <a:pt x="4" y="3182"/>
                    <a:pt x="0" y="3179"/>
                    <a:pt x="0" y="3174"/>
                  </a:cubicBezTo>
                  <a:lnTo>
                    <a:pt x="0" y="3174"/>
                  </a:lnTo>
                  <a:cubicBezTo>
                    <a:pt x="0" y="3170"/>
                    <a:pt x="4" y="3166"/>
                    <a:pt x="8" y="3166"/>
                  </a:cubicBezTo>
                  <a:cubicBezTo>
                    <a:pt x="13" y="3166"/>
                    <a:pt x="16" y="3170"/>
                    <a:pt x="16" y="3174"/>
                  </a:cubicBezTo>
                  <a:close/>
                  <a:moveTo>
                    <a:pt x="16" y="3206"/>
                  </a:moveTo>
                  <a:lnTo>
                    <a:pt x="16" y="3206"/>
                  </a:lnTo>
                  <a:cubicBezTo>
                    <a:pt x="16" y="3211"/>
                    <a:pt x="13" y="3214"/>
                    <a:pt x="8" y="3214"/>
                  </a:cubicBezTo>
                  <a:cubicBezTo>
                    <a:pt x="4" y="3214"/>
                    <a:pt x="0" y="3211"/>
                    <a:pt x="0" y="3206"/>
                  </a:cubicBezTo>
                  <a:lnTo>
                    <a:pt x="0" y="3206"/>
                  </a:lnTo>
                  <a:cubicBezTo>
                    <a:pt x="0" y="3202"/>
                    <a:pt x="4" y="3198"/>
                    <a:pt x="8" y="3198"/>
                  </a:cubicBezTo>
                  <a:cubicBezTo>
                    <a:pt x="13" y="3198"/>
                    <a:pt x="16" y="3202"/>
                    <a:pt x="16" y="3206"/>
                  </a:cubicBezTo>
                  <a:close/>
                  <a:moveTo>
                    <a:pt x="16" y="3238"/>
                  </a:moveTo>
                  <a:lnTo>
                    <a:pt x="16" y="3238"/>
                  </a:lnTo>
                  <a:cubicBezTo>
                    <a:pt x="16" y="3243"/>
                    <a:pt x="13" y="3246"/>
                    <a:pt x="8" y="3246"/>
                  </a:cubicBezTo>
                  <a:cubicBezTo>
                    <a:pt x="4" y="3246"/>
                    <a:pt x="0" y="3243"/>
                    <a:pt x="0" y="3238"/>
                  </a:cubicBezTo>
                  <a:lnTo>
                    <a:pt x="0" y="3238"/>
                  </a:lnTo>
                  <a:cubicBezTo>
                    <a:pt x="0" y="3234"/>
                    <a:pt x="4" y="3230"/>
                    <a:pt x="8" y="3230"/>
                  </a:cubicBezTo>
                  <a:cubicBezTo>
                    <a:pt x="13" y="3230"/>
                    <a:pt x="16" y="3234"/>
                    <a:pt x="16" y="3238"/>
                  </a:cubicBezTo>
                  <a:close/>
                  <a:moveTo>
                    <a:pt x="16" y="3270"/>
                  </a:moveTo>
                  <a:lnTo>
                    <a:pt x="16" y="3270"/>
                  </a:lnTo>
                  <a:cubicBezTo>
                    <a:pt x="16" y="3275"/>
                    <a:pt x="13" y="3278"/>
                    <a:pt x="8" y="3278"/>
                  </a:cubicBezTo>
                  <a:cubicBezTo>
                    <a:pt x="4" y="3278"/>
                    <a:pt x="0" y="3275"/>
                    <a:pt x="0" y="3270"/>
                  </a:cubicBezTo>
                  <a:lnTo>
                    <a:pt x="0" y="3270"/>
                  </a:lnTo>
                  <a:cubicBezTo>
                    <a:pt x="0" y="3266"/>
                    <a:pt x="4" y="3262"/>
                    <a:pt x="8" y="3262"/>
                  </a:cubicBezTo>
                  <a:cubicBezTo>
                    <a:pt x="13" y="3262"/>
                    <a:pt x="16" y="3266"/>
                    <a:pt x="16" y="3270"/>
                  </a:cubicBezTo>
                  <a:close/>
                  <a:moveTo>
                    <a:pt x="16" y="3302"/>
                  </a:moveTo>
                  <a:lnTo>
                    <a:pt x="16" y="3302"/>
                  </a:lnTo>
                  <a:cubicBezTo>
                    <a:pt x="16" y="3307"/>
                    <a:pt x="13" y="3310"/>
                    <a:pt x="8" y="3310"/>
                  </a:cubicBezTo>
                  <a:cubicBezTo>
                    <a:pt x="4" y="3310"/>
                    <a:pt x="0" y="3307"/>
                    <a:pt x="0" y="3302"/>
                  </a:cubicBezTo>
                  <a:lnTo>
                    <a:pt x="0" y="3302"/>
                  </a:lnTo>
                  <a:cubicBezTo>
                    <a:pt x="0" y="3298"/>
                    <a:pt x="4" y="3294"/>
                    <a:pt x="8" y="3294"/>
                  </a:cubicBezTo>
                  <a:cubicBezTo>
                    <a:pt x="13" y="3294"/>
                    <a:pt x="16" y="3298"/>
                    <a:pt x="16" y="3302"/>
                  </a:cubicBezTo>
                  <a:close/>
                  <a:moveTo>
                    <a:pt x="16" y="3334"/>
                  </a:moveTo>
                  <a:lnTo>
                    <a:pt x="16" y="3334"/>
                  </a:lnTo>
                  <a:cubicBezTo>
                    <a:pt x="16" y="3339"/>
                    <a:pt x="13" y="3342"/>
                    <a:pt x="8" y="3342"/>
                  </a:cubicBezTo>
                  <a:cubicBezTo>
                    <a:pt x="4" y="3342"/>
                    <a:pt x="0" y="3339"/>
                    <a:pt x="0" y="3334"/>
                  </a:cubicBezTo>
                  <a:lnTo>
                    <a:pt x="0" y="3334"/>
                  </a:lnTo>
                  <a:cubicBezTo>
                    <a:pt x="0" y="3330"/>
                    <a:pt x="4" y="3326"/>
                    <a:pt x="8" y="3326"/>
                  </a:cubicBezTo>
                  <a:cubicBezTo>
                    <a:pt x="13" y="3326"/>
                    <a:pt x="16" y="3330"/>
                    <a:pt x="16" y="3334"/>
                  </a:cubicBezTo>
                  <a:close/>
                  <a:moveTo>
                    <a:pt x="16" y="3366"/>
                  </a:moveTo>
                  <a:lnTo>
                    <a:pt x="16" y="3366"/>
                  </a:lnTo>
                  <a:cubicBezTo>
                    <a:pt x="16" y="3371"/>
                    <a:pt x="13" y="3374"/>
                    <a:pt x="8" y="3374"/>
                  </a:cubicBezTo>
                  <a:cubicBezTo>
                    <a:pt x="4" y="3374"/>
                    <a:pt x="0" y="3371"/>
                    <a:pt x="0" y="3366"/>
                  </a:cubicBezTo>
                  <a:lnTo>
                    <a:pt x="0" y="3366"/>
                  </a:lnTo>
                  <a:cubicBezTo>
                    <a:pt x="0" y="3362"/>
                    <a:pt x="4" y="3358"/>
                    <a:pt x="8" y="3358"/>
                  </a:cubicBezTo>
                  <a:cubicBezTo>
                    <a:pt x="13" y="3358"/>
                    <a:pt x="16" y="3362"/>
                    <a:pt x="16" y="3366"/>
                  </a:cubicBezTo>
                  <a:close/>
                  <a:moveTo>
                    <a:pt x="16" y="3398"/>
                  </a:moveTo>
                  <a:lnTo>
                    <a:pt x="16" y="3398"/>
                  </a:lnTo>
                  <a:cubicBezTo>
                    <a:pt x="16" y="3403"/>
                    <a:pt x="13" y="3406"/>
                    <a:pt x="8" y="3406"/>
                  </a:cubicBezTo>
                  <a:cubicBezTo>
                    <a:pt x="4" y="3406"/>
                    <a:pt x="0" y="3403"/>
                    <a:pt x="0" y="3398"/>
                  </a:cubicBezTo>
                  <a:lnTo>
                    <a:pt x="0" y="3398"/>
                  </a:lnTo>
                  <a:cubicBezTo>
                    <a:pt x="0" y="3394"/>
                    <a:pt x="4" y="3390"/>
                    <a:pt x="8" y="3390"/>
                  </a:cubicBezTo>
                  <a:cubicBezTo>
                    <a:pt x="13" y="3390"/>
                    <a:pt x="16" y="3394"/>
                    <a:pt x="16" y="3398"/>
                  </a:cubicBezTo>
                  <a:close/>
                  <a:moveTo>
                    <a:pt x="16" y="3430"/>
                  </a:moveTo>
                  <a:lnTo>
                    <a:pt x="16" y="3430"/>
                  </a:lnTo>
                  <a:cubicBezTo>
                    <a:pt x="16" y="3435"/>
                    <a:pt x="13" y="3438"/>
                    <a:pt x="8" y="3438"/>
                  </a:cubicBezTo>
                  <a:cubicBezTo>
                    <a:pt x="4" y="3438"/>
                    <a:pt x="0" y="3435"/>
                    <a:pt x="0" y="3430"/>
                  </a:cubicBezTo>
                  <a:lnTo>
                    <a:pt x="0" y="3430"/>
                  </a:lnTo>
                  <a:cubicBezTo>
                    <a:pt x="0" y="3426"/>
                    <a:pt x="4" y="3422"/>
                    <a:pt x="8" y="3422"/>
                  </a:cubicBezTo>
                  <a:cubicBezTo>
                    <a:pt x="13" y="3422"/>
                    <a:pt x="16" y="3426"/>
                    <a:pt x="16" y="3430"/>
                  </a:cubicBezTo>
                  <a:close/>
                  <a:moveTo>
                    <a:pt x="16" y="3462"/>
                  </a:moveTo>
                  <a:lnTo>
                    <a:pt x="16" y="3463"/>
                  </a:lnTo>
                  <a:cubicBezTo>
                    <a:pt x="16" y="3467"/>
                    <a:pt x="13" y="3471"/>
                    <a:pt x="8" y="3471"/>
                  </a:cubicBezTo>
                  <a:cubicBezTo>
                    <a:pt x="4" y="3471"/>
                    <a:pt x="0" y="3467"/>
                    <a:pt x="0" y="3463"/>
                  </a:cubicBezTo>
                  <a:lnTo>
                    <a:pt x="0" y="3462"/>
                  </a:lnTo>
                  <a:cubicBezTo>
                    <a:pt x="0" y="3458"/>
                    <a:pt x="4" y="3454"/>
                    <a:pt x="8" y="3454"/>
                  </a:cubicBezTo>
                  <a:cubicBezTo>
                    <a:pt x="13" y="3454"/>
                    <a:pt x="16" y="3458"/>
                    <a:pt x="16" y="3462"/>
                  </a:cubicBezTo>
                  <a:close/>
                  <a:moveTo>
                    <a:pt x="16" y="3495"/>
                  </a:moveTo>
                  <a:lnTo>
                    <a:pt x="16" y="3495"/>
                  </a:lnTo>
                  <a:cubicBezTo>
                    <a:pt x="16" y="3499"/>
                    <a:pt x="13" y="3503"/>
                    <a:pt x="8" y="3503"/>
                  </a:cubicBezTo>
                  <a:cubicBezTo>
                    <a:pt x="4" y="3503"/>
                    <a:pt x="0" y="3499"/>
                    <a:pt x="0" y="3495"/>
                  </a:cubicBezTo>
                  <a:lnTo>
                    <a:pt x="0" y="3495"/>
                  </a:lnTo>
                  <a:cubicBezTo>
                    <a:pt x="0" y="3490"/>
                    <a:pt x="4" y="3487"/>
                    <a:pt x="8" y="3487"/>
                  </a:cubicBezTo>
                  <a:cubicBezTo>
                    <a:pt x="13" y="3487"/>
                    <a:pt x="16" y="3490"/>
                    <a:pt x="16" y="3495"/>
                  </a:cubicBezTo>
                  <a:close/>
                  <a:moveTo>
                    <a:pt x="16" y="3527"/>
                  </a:moveTo>
                  <a:lnTo>
                    <a:pt x="16" y="3527"/>
                  </a:lnTo>
                  <a:cubicBezTo>
                    <a:pt x="16" y="3531"/>
                    <a:pt x="13" y="3535"/>
                    <a:pt x="8" y="3535"/>
                  </a:cubicBezTo>
                  <a:cubicBezTo>
                    <a:pt x="4" y="3535"/>
                    <a:pt x="0" y="3531"/>
                    <a:pt x="0" y="3527"/>
                  </a:cubicBezTo>
                  <a:lnTo>
                    <a:pt x="0" y="3527"/>
                  </a:lnTo>
                  <a:cubicBezTo>
                    <a:pt x="0" y="3522"/>
                    <a:pt x="4" y="3519"/>
                    <a:pt x="8" y="3519"/>
                  </a:cubicBezTo>
                  <a:cubicBezTo>
                    <a:pt x="13" y="3519"/>
                    <a:pt x="16" y="3522"/>
                    <a:pt x="16" y="3527"/>
                  </a:cubicBezTo>
                  <a:close/>
                  <a:moveTo>
                    <a:pt x="16" y="3559"/>
                  </a:moveTo>
                  <a:lnTo>
                    <a:pt x="16" y="3559"/>
                  </a:lnTo>
                  <a:cubicBezTo>
                    <a:pt x="16" y="3563"/>
                    <a:pt x="13" y="3567"/>
                    <a:pt x="8" y="3567"/>
                  </a:cubicBezTo>
                  <a:cubicBezTo>
                    <a:pt x="4" y="3567"/>
                    <a:pt x="0" y="3563"/>
                    <a:pt x="0" y="3559"/>
                  </a:cubicBezTo>
                  <a:lnTo>
                    <a:pt x="0" y="3559"/>
                  </a:lnTo>
                  <a:cubicBezTo>
                    <a:pt x="0" y="3554"/>
                    <a:pt x="4" y="3551"/>
                    <a:pt x="8" y="3551"/>
                  </a:cubicBezTo>
                  <a:cubicBezTo>
                    <a:pt x="13" y="3551"/>
                    <a:pt x="16" y="3554"/>
                    <a:pt x="16" y="3559"/>
                  </a:cubicBezTo>
                  <a:close/>
                  <a:moveTo>
                    <a:pt x="16" y="3591"/>
                  </a:moveTo>
                  <a:lnTo>
                    <a:pt x="16" y="3591"/>
                  </a:lnTo>
                  <a:cubicBezTo>
                    <a:pt x="16" y="3595"/>
                    <a:pt x="13" y="3599"/>
                    <a:pt x="8" y="3599"/>
                  </a:cubicBezTo>
                  <a:cubicBezTo>
                    <a:pt x="4" y="3599"/>
                    <a:pt x="0" y="3595"/>
                    <a:pt x="0" y="3591"/>
                  </a:cubicBezTo>
                  <a:lnTo>
                    <a:pt x="0" y="3591"/>
                  </a:lnTo>
                  <a:cubicBezTo>
                    <a:pt x="0" y="3586"/>
                    <a:pt x="4" y="3583"/>
                    <a:pt x="8" y="3583"/>
                  </a:cubicBezTo>
                  <a:cubicBezTo>
                    <a:pt x="13" y="3583"/>
                    <a:pt x="16" y="3586"/>
                    <a:pt x="16" y="3591"/>
                  </a:cubicBezTo>
                  <a:close/>
                  <a:moveTo>
                    <a:pt x="16" y="3623"/>
                  </a:moveTo>
                  <a:lnTo>
                    <a:pt x="16" y="3623"/>
                  </a:lnTo>
                  <a:cubicBezTo>
                    <a:pt x="16" y="3627"/>
                    <a:pt x="13" y="3631"/>
                    <a:pt x="8" y="3631"/>
                  </a:cubicBezTo>
                  <a:cubicBezTo>
                    <a:pt x="4" y="3631"/>
                    <a:pt x="0" y="3627"/>
                    <a:pt x="0" y="3623"/>
                  </a:cubicBezTo>
                  <a:lnTo>
                    <a:pt x="0" y="3623"/>
                  </a:lnTo>
                  <a:cubicBezTo>
                    <a:pt x="0" y="3618"/>
                    <a:pt x="4" y="3615"/>
                    <a:pt x="8" y="3615"/>
                  </a:cubicBezTo>
                  <a:cubicBezTo>
                    <a:pt x="13" y="3615"/>
                    <a:pt x="16" y="3618"/>
                    <a:pt x="16" y="3623"/>
                  </a:cubicBezTo>
                  <a:close/>
                  <a:moveTo>
                    <a:pt x="16" y="3655"/>
                  </a:moveTo>
                  <a:lnTo>
                    <a:pt x="16" y="3655"/>
                  </a:lnTo>
                  <a:cubicBezTo>
                    <a:pt x="16" y="3659"/>
                    <a:pt x="13" y="3663"/>
                    <a:pt x="8" y="3663"/>
                  </a:cubicBezTo>
                  <a:cubicBezTo>
                    <a:pt x="4" y="3663"/>
                    <a:pt x="0" y="3659"/>
                    <a:pt x="0" y="3655"/>
                  </a:cubicBezTo>
                  <a:lnTo>
                    <a:pt x="0" y="3655"/>
                  </a:lnTo>
                  <a:cubicBezTo>
                    <a:pt x="0" y="3650"/>
                    <a:pt x="4" y="3647"/>
                    <a:pt x="8" y="3647"/>
                  </a:cubicBezTo>
                  <a:cubicBezTo>
                    <a:pt x="13" y="3647"/>
                    <a:pt x="16" y="3650"/>
                    <a:pt x="16" y="3655"/>
                  </a:cubicBezTo>
                  <a:close/>
                  <a:moveTo>
                    <a:pt x="16" y="3687"/>
                  </a:moveTo>
                  <a:lnTo>
                    <a:pt x="16" y="3687"/>
                  </a:lnTo>
                  <a:cubicBezTo>
                    <a:pt x="16" y="3691"/>
                    <a:pt x="13" y="3695"/>
                    <a:pt x="8" y="3695"/>
                  </a:cubicBezTo>
                  <a:cubicBezTo>
                    <a:pt x="4" y="3695"/>
                    <a:pt x="0" y="3691"/>
                    <a:pt x="0" y="3687"/>
                  </a:cubicBezTo>
                  <a:lnTo>
                    <a:pt x="0" y="3687"/>
                  </a:lnTo>
                  <a:cubicBezTo>
                    <a:pt x="0" y="3682"/>
                    <a:pt x="4" y="3679"/>
                    <a:pt x="8" y="3679"/>
                  </a:cubicBezTo>
                  <a:cubicBezTo>
                    <a:pt x="13" y="3679"/>
                    <a:pt x="16" y="3682"/>
                    <a:pt x="16" y="3687"/>
                  </a:cubicBezTo>
                  <a:close/>
                  <a:moveTo>
                    <a:pt x="16" y="3719"/>
                  </a:moveTo>
                  <a:lnTo>
                    <a:pt x="16" y="3719"/>
                  </a:lnTo>
                  <a:cubicBezTo>
                    <a:pt x="16" y="3723"/>
                    <a:pt x="13" y="3727"/>
                    <a:pt x="8" y="3727"/>
                  </a:cubicBezTo>
                  <a:cubicBezTo>
                    <a:pt x="4" y="3727"/>
                    <a:pt x="0" y="3723"/>
                    <a:pt x="0" y="3719"/>
                  </a:cubicBezTo>
                  <a:lnTo>
                    <a:pt x="0" y="3719"/>
                  </a:lnTo>
                  <a:cubicBezTo>
                    <a:pt x="0" y="3714"/>
                    <a:pt x="4" y="3711"/>
                    <a:pt x="8" y="3711"/>
                  </a:cubicBezTo>
                  <a:cubicBezTo>
                    <a:pt x="13" y="3711"/>
                    <a:pt x="16" y="3714"/>
                    <a:pt x="16" y="3719"/>
                  </a:cubicBezTo>
                  <a:close/>
                  <a:moveTo>
                    <a:pt x="16" y="3751"/>
                  </a:moveTo>
                  <a:lnTo>
                    <a:pt x="16" y="3751"/>
                  </a:lnTo>
                  <a:cubicBezTo>
                    <a:pt x="16" y="3755"/>
                    <a:pt x="13" y="3759"/>
                    <a:pt x="8" y="3759"/>
                  </a:cubicBezTo>
                  <a:cubicBezTo>
                    <a:pt x="4" y="3759"/>
                    <a:pt x="0" y="3755"/>
                    <a:pt x="0" y="3751"/>
                  </a:cubicBezTo>
                  <a:lnTo>
                    <a:pt x="0" y="3751"/>
                  </a:lnTo>
                  <a:cubicBezTo>
                    <a:pt x="0" y="3746"/>
                    <a:pt x="4" y="3743"/>
                    <a:pt x="8" y="3743"/>
                  </a:cubicBezTo>
                  <a:cubicBezTo>
                    <a:pt x="13" y="3743"/>
                    <a:pt x="16" y="3746"/>
                    <a:pt x="16" y="3751"/>
                  </a:cubicBezTo>
                  <a:close/>
                  <a:moveTo>
                    <a:pt x="16" y="3783"/>
                  </a:moveTo>
                  <a:lnTo>
                    <a:pt x="16" y="3783"/>
                  </a:lnTo>
                  <a:cubicBezTo>
                    <a:pt x="16" y="3787"/>
                    <a:pt x="13" y="3791"/>
                    <a:pt x="8" y="3791"/>
                  </a:cubicBezTo>
                  <a:cubicBezTo>
                    <a:pt x="4" y="3791"/>
                    <a:pt x="0" y="3787"/>
                    <a:pt x="0" y="3783"/>
                  </a:cubicBezTo>
                  <a:lnTo>
                    <a:pt x="0" y="3783"/>
                  </a:lnTo>
                  <a:cubicBezTo>
                    <a:pt x="0" y="3778"/>
                    <a:pt x="4" y="3775"/>
                    <a:pt x="8" y="3775"/>
                  </a:cubicBezTo>
                  <a:cubicBezTo>
                    <a:pt x="13" y="3775"/>
                    <a:pt x="16" y="3778"/>
                    <a:pt x="16" y="3783"/>
                  </a:cubicBezTo>
                  <a:close/>
                  <a:moveTo>
                    <a:pt x="16" y="3815"/>
                  </a:moveTo>
                  <a:lnTo>
                    <a:pt x="16" y="3815"/>
                  </a:lnTo>
                  <a:cubicBezTo>
                    <a:pt x="16" y="3819"/>
                    <a:pt x="13" y="3823"/>
                    <a:pt x="8" y="3823"/>
                  </a:cubicBezTo>
                  <a:cubicBezTo>
                    <a:pt x="4" y="3823"/>
                    <a:pt x="0" y="3819"/>
                    <a:pt x="0" y="3815"/>
                  </a:cubicBezTo>
                  <a:lnTo>
                    <a:pt x="0" y="3815"/>
                  </a:lnTo>
                  <a:cubicBezTo>
                    <a:pt x="0" y="3810"/>
                    <a:pt x="4" y="3807"/>
                    <a:pt x="8" y="3807"/>
                  </a:cubicBezTo>
                  <a:cubicBezTo>
                    <a:pt x="13" y="3807"/>
                    <a:pt x="16" y="3810"/>
                    <a:pt x="16" y="3815"/>
                  </a:cubicBezTo>
                  <a:close/>
                  <a:moveTo>
                    <a:pt x="16" y="3847"/>
                  </a:moveTo>
                  <a:lnTo>
                    <a:pt x="16" y="3847"/>
                  </a:lnTo>
                  <a:cubicBezTo>
                    <a:pt x="16" y="3851"/>
                    <a:pt x="13" y="3855"/>
                    <a:pt x="8" y="3855"/>
                  </a:cubicBezTo>
                  <a:cubicBezTo>
                    <a:pt x="4" y="3855"/>
                    <a:pt x="0" y="3851"/>
                    <a:pt x="0" y="3847"/>
                  </a:cubicBezTo>
                  <a:lnTo>
                    <a:pt x="0" y="3847"/>
                  </a:lnTo>
                  <a:cubicBezTo>
                    <a:pt x="0" y="3842"/>
                    <a:pt x="4" y="3839"/>
                    <a:pt x="8" y="3839"/>
                  </a:cubicBezTo>
                  <a:cubicBezTo>
                    <a:pt x="13" y="3839"/>
                    <a:pt x="16" y="3842"/>
                    <a:pt x="16" y="3847"/>
                  </a:cubicBezTo>
                  <a:close/>
                  <a:moveTo>
                    <a:pt x="16" y="3879"/>
                  </a:moveTo>
                  <a:lnTo>
                    <a:pt x="16" y="3879"/>
                  </a:lnTo>
                  <a:cubicBezTo>
                    <a:pt x="16" y="3883"/>
                    <a:pt x="13" y="3887"/>
                    <a:pt x="8" y="3887"/>
                  </a:cubicBezTo>
                  <a:cubicBezTo>
                    <a:pt x="4" y="3887"/>
                    <a:pt x="0" y="3883"/>
                    <a:pt x="0" y="3879"/>
                  </a:cubicBezTo>
                  <a:lnTo>
                    <a:pt x="0" y="3879"/>
                  </a:lnTo>
                  <a:cubicBezTo>
                    <a:pt x="0" y="3874"/>
                    <a:pt x="4" y="3871"/>
                    <a:pt x="8" y="3871"/>
                  </a:cubicBezTo>
                  <a:cubicBezTo>
                    <a:pt x="13" y="3871"/>
                    <a:pt x="16" y="3874"/>
                    <a:pt x="16" y="3879"/>
                  </a:cubicBezTo>
                  <a:close/>
                  <a:moveTo>
                    <a:pt x="16" y="3911"/>
                  </a:moveTo>
                  <a:lnTo>
                    <a:pt x="16" y="3911"/>
                  </a:lnTo>
                  <a:cubicBezTo>
                    <a:pt x="16" y="3915"/>
                    <a:pt x="13" y="3919"/>
                    <a:pt x="8" y="3919"/>
                  </a:cubicBezTo>
                  <a:cubicBezTo>
                    <a:pt x="4" y="3919"/>
                    <a:pt x="0" y="3915"/>
                    <a:pt x="0" y="3911"/>
                  </a:cubicBezTo>
                  <a:lnTo>
                    <a:pt x="0" y="3911"/>
                  </a:lnTo>
                  <a:cubicBezTo>
                    <a:pt x="0" y="3906"/>
                    <a:pt x="4" y="3903"/>
                    <a:pt x="8" y="3903"/>
                  </a:cubicBezTo>
                  <a:cubicBezTo>
                    <a:pt x="13" y="3903"/>
                    <a:pt x="16" y="3906"/>
                    <a:pt x="16" y="3911"/>
                  </a:cubicBezTo>
                  <a:close/>
                  <a:moveTo>
                    <a:pt x="16" y="3943"/>
                  </a:moveTo>
                  <a:lnTo>
                    <a:pt x="16" y="3943"/>
                  </a:lnTo>
                  <a:cubicBezTo>
                    <a:pt x="16" y="3947"/>
                    <a:pt x="13" y="3951"/>
                    <a:pt x="8" y="3951"/>
                  </a:cubicBezTo>
                  <a:cubicBezTo>
                    <a:pt x="4" y="3951"/>
                    <a:pt x="0" y="3947"/>
                    <a:pt x="0" y="3943"/>
                  </a:cubicBezTo>
                  <a:lnTo>
                    <a:pt x="0" y="3943"/>
                  </a:lnTo>
                  <a:cubicBezTo>
                    <a:pt x="0" y="3938"/>
                    <a:pt x="4" y="3935"/>
                    <a:pt x="8" y="3935"/>
                  </a:cubicBezTo>
                  <a:cubicBezTo>
                    <a:pt x="13" y="3935"/>
                    <a:pt x="16" y="3938"/>
                    <a:pt x="16" y="3943"/>
                  </a:cubicBezTo>
                  <a:close/>
                  <a:moveTo>
                    <a:pt x="16" y="3975"/>
                  </a:moveTo>
                  <a:lnTo>
                    <a:pt x="16" y="3975"/>
                  </a:lnTo>
                  <a:cubicBezTo>
                    <a:pt x="16" y="3979"/>
                    <a:pt x="13" y="3983"/>
                    <a:pt x="8" y="3983"/>
                  </a:cubicBezTo>
                  <a:cubicBezTo>
                    <a:pt x="4" y="3983"/>
                    <a:pt x="0" y="3979"/>
                    <a:pt x="0" y="3975"/>
                  </a:cubicBezTo>
                  <a:lnTo>
                    <a:pt x="0" y="3975"/>
                  </a:lnTo>
                  <a:cubicBezTo>
                    <a:pt x="0" y="3970"/>
                    <a:pt x="4" y="3967"/>
                    <a:pt x="8" y="3967"/>
                  </a:cubicBezTo>
                  <a:cubicBezTo>
                    <a:pt x="13" y="3967"/>
                    <a:pt x="16" y="3970"/>
                    <a:pt x="16" y="3975"/>
                  </a:cubicBezTo>
                  <a:close/>
                  <a:moveTo>
                    <a:pt x="16" y="4007"/>
                  </a:moveTo>
                  <a:lnTo>
                    <a:pt x="16" y="4007"/>
                  </a:lnTo>
                  <a:cubicBezTo>
                    <a:pt x="16" y="4011"/>
                    <a:pt x="13" y="4015"/>
                    <a:pt x="8" y="4015"/>
                  </a:cubicBezTo>
                  <a:cubicBezTo>
                    <a:pt x="4" y="4015"/>
                    <a:pt x="0" y="4011"/>
                    <a:pt x="0" y="4007"/>
                  </a:cubicBezTo>
                  <a:lnTo>
                    <a:pt x="0" y="4007"/>
                  </a:lnTo>
                  <a:cubicBezTo>
                    <a:pt x="0" y="4002"/>
                    <a:pt x="4" y="3999"/>
                    <a:pt x="8" y="3999"/>
                  </a:cubicBezTo>
                  <a:cubicBezTo>
                    <a:pt x="13" y="3999"/>
                    <a:pt x="16" y="4002"/>
                    <a:pt x="16" y="4007"/>
                  </a:cubicBezTo>
                  <a:close/>
                  <a:moveTo>
                    <a:pt x="16" y="4039"/>
                  </a:moveTo>
                  <a:lnTo>
                    <a:pt x="16" y="4039"/>
                  </a:lnTo>
                  <a:cubicBezTo>
                    <a:pt x="16" y="4043"/>
                    <a:pt x="13" y="4047"/>
                    <a:pt x="8" y="4047"/>
                  </a:cubicBezTo>
                  <a:cubicBezTo>
                    <a:pt x="4" y="4047"/>
                    <a:pt x="0" y="4043"/>
                    <a:pt x="0" y="4039"/>
                  </a:cubicBezTo>
                  <a:lnTo>
                    <a:pt x="0" y="4039"/>
                  </a:lnTo>
                  <a:cubicBezTo>
                    <a:pt x="0" y="4034"/>
                    <a:pt x="4" y="4031"/>
                    <a:pt x="8" y="4031"/>
                  </a:cubicBezTo>
                  <a:cubicBezTo>
                    <a:pt x="13" y="4031"/>
                    <a:pt x="16" y="4034"/>
                    <a:pt x="16" y="4039"/>
                  </a:cubicBezTo>
                  <a:close/>
                  <a:moveTo>
                    <a:pt x="16" y="4071"/>
                  </a:moveTo>
                  <a:lnTo>
                    <a:pt x="16" y="4071"/>
                  </a:lnTo>
                  <a:cubicBezTo>
                    <a:pt x="16" y="4075"/>
                    <a:pt x="13" y="4079"/>
                    <a:pt x="8" y="4079"/>
                  </a:cubicBezTo>
                  <a:cubicBezTo>
                    <a:pt x="4" y="4079"/>
                    <a:pt x="0" y="4075"/>
                    <a:pt x="0" y="4071"/>
                  </a:cubicBezTo>
                  <a:lnTo>
                    <a:pt x="0" y="4071"/>
                  </a:lnTo>
                  <a:cubicBezTo>
                    <a:pt x="0" y="4066"/>
                    <a:pt x="4" y="4063"/>
                    <a:pt x="8" y="4063"/>
                  </a:cubicBezTo>
                  <a:cubicBezTo>
                    <a:pt x="13" y="4063"/>
                    <a:pt x="16" y="4066"/>
                    <a:pt x="16" y="4071"/>
                  </a:cubicBezTo>
                  <a:close/>
                  <a:moveTo>
                    <a:pt x="16" y="4103"/>
                  </a:moveTo>
                  <a:lnTo>
                    <a:pt x="16" y="4103"/>
                  </a:lnTo>
                  <a:cubicBezTo>
                    <a:pt x="16" y="4107"/>
                    <a:pt x="13" y="4111"/>
                    <a:pt x="8" y="4111"/>
                  </a:cubicBezTo>
                  <a:cubicBezTo>
                    <a:pt x="4" y="4111"/>
                    <a:pt x="0" y="4107"/>
                    <a:pt x="0" y="4103"/>
                  </a:cubicBezTo>
                  <a:lnTo>
                    <a:pt x="0" y="4103"/>
                  </a:lnTo>
                  <a:cubicBezTo>
                    <a:pt x="0" y="4098"/>
                    <a:pt x="4" y="4095"/>
                    <a:pt x="8" y="4095"/>
                  </a:cubicBezTo>
                  <a:cubicBezTo>
                    <a:pt x="13" y="4095"/>
                    <a:pt x="16" y="4098"/>
                    <a:pt x="16" y="4103"/>
                  </a:cubicBezTo>
                  <a:close/>
                  <a:moveTo>
                    <a:pt x="16" y="4135"/>
                  </a:moveTo>
                  <a:lnTo>
                    <a:pt x="16" y="4135"/>
                  </a:lnTo>
                  <a:cubicBezTo>
                    <a:pt x="16" y="4139"/>
                    <a:pt x="13" y="4143"/>
                    <a:pt x="8" y="4143"/>
                  </a:cubicBezTo>
                  <a:cubicBezTo>
                    <a:pt x="4" y="4143"/>
                    <a:pt x="0" y="4139"/>
                    <a:pt x="0" y="4135"/>
                  </a:cubicBezTo>
                  <a:lnTo>
                    <a:pt x="0" y="4135"/>
                  </a:lnTo>
                  <a:cubicBezTo>
                    <a:pt x="0" y="4130"/>
                    <a:pt x="4" y="4127"/>
                    <a:pt x="8" y="4127"/>
                  </a:cubicBezTo>
                  <a:cubicBezTo>
                    <a:pt x="13" y="4127"/>
                    <a:pt x="16" y="4130"/>
                    <a:pt x="16" y="4135"/>
                  </a:cubicBezTo>
                  <a:close/>
                  <a:moveTo>
                    <a:pt x="16" y="4167"/>
                  </a:moveTo>
                  <a:lnTo>
                    <a:pt x="16" y="4167"/>
                  </a:lnTo>
                  <a:cubicBezTo>
                    <a:pt x="16" y="4171"/>
                    <a:pt x="13" y="4175"/>
                    <a:pt x="8" y="4175"/>
                  </a:cubicBezTo>
                  <a:cubicBezTo>
                    <a:pt x="4" y="4175"/>
                    <a:pt x="0" y="4171"/>
                    <a:pt x="0" y="4167"/>
                  </a:cubicBezTo>
                  <a:lnTo>
                    <a:pt x="0" y="4167"/>
                  </a:lnTo>
                  <a:cubicBezTo>
                    <a:pt x="0" y="4162"/>
                    <a:pt x="4" y="4159"/>
                    <a:pt x="8" y="4159"/>
                  </a:cubicBezTo>
                  <a:cubicBezTo>
                    <a:pt x="13" y="4159"/>
                    <a:pt x="16" y="4162"/>
                    <a:pt x="16" y="4167"/>
                  </a:cubicBezTo>
                  <a:close/>
                  <a:moveTo>
                    <a:pt x="16" y="4199"/>
                  </a:moveTo>
                  <a:lnTo>
                    <a:pt x="16" y="4199"/>
                  </a:lnTo>
                  <a:cubicBezTo>
                    <a:pt x="16" y="4203"/>
                    <a:pt x="13" y="4207"/>
                    <a:pt x="8" y="4207"/>
                  </a:cubicBezTo>
                  <a:cubicBezTo>
                    <a:pt x="4" y="4207"/>
                    <a:pt x="0" y="4203"/>
                    <a:pt x="0" y="4199"/>
                  </a:cubicBezTo>
                  <a:lnTo>
                    <a:pt x="0" y="4199"/>
                  </a:lnTo>
                  <a:cubicBezTo>
                    <a:pt x="0" y="4194"/>
                    <a:pt x="4" y="4191"/>
                    <a:pt x="8" y="4191"/>
                  </a:cubicBezTo>
                  <a:cubicBezTo>
                    <a:pt x="13" y="4191"/>
                    <a:pt x="16" y="4194"/>
                    <a:pt x="16" y="4199"/>
                  </a:cubicBezTo>
                  <a:close/>
                  <a:moveTo>
                    <a:pt x="16" y="4231"/>
                  </a:moveTo>
                  <a:lnTo>
                    <a:pt x="16" y="4231"/>
                  </a:lnTo>
                  <a:cubicBezTo>
                    <a:pt x="16" y="4235"/>
                    <a:pt x="13" y="4239"/>
                    <a:pt x="8" y="4239"/>
                  </a:cubicBezTo>
                  <a:cubicBezTo>
                    <a:pt x="4" y="4239"/>
                    <a:pt x="0" y="4235"/>
                    <a:pt x="0" y="4231"/>
                  </a:cubicBezTo>
                  <a:lnTo>
                    <a:pt x="0" y="4231"/>
                  </a:lnTo>
                  <a:cubicBezTo>
                    <a:pt x="0" y="4226"/>
                    <a:pt x="4" y="4223"/>
                    <a:pt x="8" y="4223"/>
                  </a:cubicBezTo>
                  <a:cubicBezTo>
                    <a:pt x="13" y="4223"/>
                    <a:pt x="16" y="4226"/>
                    <a:pt x="16" y="4231"/>
                  </a:cubicBezTo>
                  <a:close/>
                  <a:moveTo>
                    <a:pt x="16" y="4263"/>
                  </a:moveTo>
                  <a:lnTo>
                    <a:pt x="16" y="4263"/>
                  </a:lnTo>
                  <a:cubicBezTo>
                    <a:pt x="16" y="4267"/>
                    <a:pt x="13" y="4271"/>
                    <a:pt x="8" y="4271"/>
                  </a:cubicBezTo>
                  <a:cubicBezTo>
                    <a:pt x="4" y="4271"/>
                    <a:pt x="0" y="4267"/>
                    <a:pt x="0" y="4263"/>
                  </a:cubicBezTo>
                  <a:lnTo>
                    <a:pt x="0" y="4263"/>
                  </a:lnTo>
                  <a:cubicBezTo>
                    <a:pt x="0" y="4258"/>
                    <a:pt x="4" y="4255"/>
                    <a:pt x="8" y="4255"/>
                  </a:cubicBezTo>
                  <a:cubicBezTo>
                    <a:pt x="13" y="4255"/>
                    <a:pt x="16" y="4258"/>
                    <a:pt x="16" y="4263"/>
                  </a:cubicBezTo>
                  <a:close/>
                  <a:moveTo>
                    <a:pt x="16" y="4295"/>
                  </a:moveTo>
                  <a:lnTo>
                    <a:pt x="16" y="4295"/>
                  </a:lnTo>
                  <a:cubicBezTo>
                    <a:pt x="16" y="4299"/>
                    <a:pt x="13" y="4303"/>
                    <a:pt x="8" y="4303"/>
                  </a:cubicBezTo>
                  <a:cubicBezTo>
                    <a:pt x="4" y="4303"/>
                    <a:pt x="0" y="4299"/>
                    <a:pt x="0" y="4295"/>
                  </a:cubicBezTo>
                  <a:lnTo>
                    <a:pt x="0" y="4295"/>
                  </a:lnTo>
                  <a:cubicBezTo>
                    <a:pt x="0" y="4290"/>
                    <a:pt x="4" y="4287"/>
                    <a:pt x="8" y="4287"/>
                  </a:cubicBezTo>
                  <a:cubicBezTo>
                    <a:pt x="13" y="4287"/>
                    <a:pt x="16" y="4290"/>
                    <a:pt x="16" y="4295"/>
                  </a:cubicBezTo>
                  <a:close/>
                  <a:moveTo>
                    <a:pt x="16" y="4327"/>
                  </a:moveTo>
                  <a:lnTo>
                    <a:pt x="16" y="4327"/>
                  </a:lnTo>
                  <a:cubicBezTo>
                    <a:pt x="16" y="4331"/>
                    <a:pt x="13" y="4335"/>
                    <a:pt x="8" y="4335"/>
                  </a:cubicBezTo>
                  <a:cubicBezTo>
                    <a:pt x="4" y="4335"/>
                    <a:pt x="0" y="4331"/>
                    <a:pt x="0" y="4327"/>
                  </a:cubicBezTo>
                  <a:lnTo>
                    <a:pt x="0" y="4327"/>
                  </a:lnTo>
                  <a:cubicBezTo>
                    <a:pt x="0" y="4323"/>
                    <a:pt x="4" y="4319"/>
                    <a:pt x="8" y="4319"/>
                  </a:cubicBezTo>
                  <a:cubicBezTo>
                    <a:pt x="13" y="4319"/>
                    <a:pt x="16" y="4323"/>
                    <a:pt x="16" y="4327"/>
                  </a:cubicBezTo>
                  <a:close/>
                  <a:moveTo>
                    <a:pt x="16" y="4359"/>
                  </a:moveTo>
                  <a:lnTo>
                    <a:pt x="16" y="4359"/>
                  </a:lnTo>
                  <a:cubicBezTo>
                    <a:pt x="16" y="4363"/>
                    <a:pt x="13" y="4367"/>
                    <a:pt x="8" y="4367"/>
                  </a:cubicBezTo>
                  <a:cubicBezTo>
                    <a:pt x="4" y="4367"/>
                    <a:pt x="0" y="4363"/>
                    <a:pt x="0" y="4359"/>
                  </a:cubicBezTo>
                  <a:lnTo>
                    <a:pt x="0" y="4359"/>
                  </a:lnTo>
                  <a:cubicBezTo>
                    <a:pt x="0" y="4355"/>
                    <a:pt x="4" y="4351"/>
                    <a:pt x="8" y="4351"/>
                  </a:cubicBezTo>
                  <a:cubicBezTo>
                    <a:pt x="13" y="4351"/>
                    <a:pt x="16" y="4355"/>
                    <a:pt x="16" y="4359"/>
                  </a:cubicBezTo>
                  <a:close/>
                  <a:moveTo>
                    <a:pt x="16" y="4391"/>
                  </a:moveTo>
                  <a:lnTo>
                    <a:pt x="16" y="4391"/>
                  </a:lnTo>
                  <a:cubicBezTo>
                    <a:pt x="16" y="4395"/>
                    <a:pt x="13" y="4399"/>
                    <a:pt x="8" y="4399"/>
                  </a:cubicBezTo>
                  <a:cubicBezTo>
                    <a:pt x="4" y="4399"/>
                    <a:pt x="0" y="4395"/>
                    <a:pt x="0" y="4391"/>
                  </a:cubicBezTo>
                  <a:lnTo>
                    <a:pt x="0" y="4391"/>
                  </a:lnTo>
                  <a:cubicBezTo>
                    <a:pt x="0" y="4387"/>
                    <a:pt x="4" y="4383"/>
                    <a:pt x="8" y="4383"/>
                  </a:cubicBezTo>
                  <a:cubicBezTo>
                    <a:pt x="13" y="4383"/>
                    <a:pt x="16" y="4387"/>
                    <a:pt x="16" y="4391"/>
                  </a:cubicBezTo>
                  <a:close/>
                  <a:moveTo>
                    <a:pt x="16" y="4423"/>
                  </a:moveTo>
                  <a:lnTo>
                    <a:pt x="16" y="4423"/>
                  </a:lnTo>
                  <a:cubicBezTo>
                    <a:pt x="16" y="4427"/>
                    <a:pt x="13" y="4431"/>
                    <a:pt x="8" y="4431"/>
                  </a:cubicBezTo>
                  <a:cubicBezTo>
                    <a:pt x="4" y="4431"/>
                    <a:pt x="0" y="4427"/>
                    <a:pt x="0" y="4423"/>
                  </a:cubicBezTo>
                  <a:lnTo>
                    <a:pt x="0" y="4423"/>
                  </a:lnTo>
                  <a:cubicBezTo>
                    <a:pt x="0" y="4419"/>
                    <a:pt x="4" y="4415"/>
                    <a:pt x="8" y="4415"/>
                  </a:cubicBezTo>
                  <a:cubicBezTo>
                    <a:pt x="13" y="4415"/>
                    <a:pt x="16" y="4419"/>
                    <a:pt x="16" y="4423"/>
                  </a:cubicBezTo>
                  <a:close/>
                  <a:moveTo>
                    <a:pt x="16" y="4455"/>
                  </a:moveTo>
                  <a:lnTo>
                    <a:pt x="16" y="4455"/>
                  </a:lnTo>
                  <a:cubicBezTo>
                    <a:pt x="16" y="4459"/>
                    <a:pt x="13" y="4463"/>
                    <a:pt x="8" y="4463"/>
                  </a:cubicBezTo>
                  <a:cubicBezTo>
                    <a:pt x="4" y="4463"/>
                    <a:pt x="0" y="4459"/>
                    <a:pt x="0" y="4455"/>
                  </a:cubicBezTo>
                  <a:lnTo>
                    <a:pt x="0" y="4455"/>
                  </a:lnTo>
                  <a:cubicBezTo>
                    <a:pt x="0" y="4451"/>
                    <a:pt x="4" y="4447"/>
                    <a:pt x="8" y="4447"/>
                  </a:cubicBezTo>
                  <a:cubicBezTo>
                    <a:pt x="13" y="4447"/>
                    <a:pt x="16" y="4451"/>
                    <a:pt x="16" y="4455"/>
                  </a:cubicBezTo>
                  <a:close/>
                  <a:moveTo>
                    <a:pt x="16" y="4487"/>
                  </a:moveTo>
                  <a:lnTo>
                    <a:pt x="16" y="4487"/>
                  </a:lnTo>
                  <a:cubicBezTo>
                    <a:pt x="16" y="4491"/>
                    <a:pt x="13" y="4495"/>
                    <a:pt x="8" y="4495"/>
                  </a:cubicBezTo>
                  <a:cubicBezTo>
                    <a:pt x="4" y="4495"/>
                    <a:pt x="0" y="4491"/>
                    <a:pt x="0" y="4487"/>
                  </a:cubicBezTo>
                  <a:lnTo>
                    <a:pt x="0" y="4487"/>
                  </a:lnTo>
                  <a:cubicBezTo>
                    <a:pt x="0" y="4483"/>
                    <a:pt x="4" y="4479"/>
                    <a:pt x="8" y="4479"/>
                  </a:cubicBezTo>
                  <a:cubicBezTo>
                    <a:pt x="13" y="4479"/>
                    <a:pt x="16" y="4483"/>
                    <a:pt x="16" y="4487"/>
                  </a:cubicBezTo>
                  <a:close/>
                  <a:moveTo>
                    <a:pt x="16" y="4519"/>
                  </a:moveTo>
                  <a:lnTo>
                    <a:pt x="16" y="4519"/>
                  </a:lnTo>
                  <a:cubicBezTo>
                    <a:pt x="16" y="4523"/>
                    <a:pt x="13" y="4527"/>
                    <a:pt x="8" y="4527"/>
                  </a:cubicBezTo>
                  <a:cubicBezTo>
                    <a:pt x="4" y="4527"/>
                    <a:pt x="0" y="4523"/>
                    <a:pt x="0" y="4519"/>
                  </a:cubicBezTo>
                  <a:lnTo>
                    <a:pt x="0" y="4519"/>
                  </a:lnTo>
                  <a:cubicBezTo>
                    <a:pt x="0" y="4515"/>
                    <a:pt x="4" y="4511"/>
                    <a:pt x="8" y="4511"/>
                  </a:cubicBezTo>
                  <a:cubicBezTo>
                    <a:pt x="13" y="4511"/>
                    <a:pt x="16" y="4515"/>
                    <a:pt x="16" y="4519"/>
                  </a:cubicBezTo>
                  <a:close/>
                  <a:moveTo>
                    <a:pt x="16" y="4551"/>
                  </a:moveTo>
                  <a:lnTo>
                    <a:pt x="16" y="4551"/>
                  </a:lnTo>
                  <a:cubicBezTo>
                    <a:pt x="16" y="4555"/>
                    <a:pt x="13" y="4559"/>
                    <a:pt x="8" y="4559"/>
                  </a:cubicBezTo>
                  <a:cubicBezTo>
                    <a:pt x="4" y="4559"/>
                    <a:pt x="0" y="4555"/>
                    <a:pt x="0" y="4551"/>
                  </a:cubicBezTo>
                  <a:lnTo>
                    <a:pt x="0" y="4551"/>
                  </a:lnTo>
                  <a:cubicBezTo>
                    <a:pt x="0" y="4547"/>
                    <a:pt x="4" y="4543"/>
                    <a:pt x="8" y="4543"/>
                  </a:cubicBezTo>
                  <a:cubicBezTo>
                    <a:pt x="13" y="4543"/>
                    <a:pt x="16" y="4547"/>
                    <a:pt x="16" y="4551"/>
                  </a:cubicBezTo>
                  <a:close/>
                  <a:moveTo>
                    <a:pt x="16" y="4583"/>
                  </a:moveTo>
                  <a:lnTo>
                    <a:pt x="16" y="4583"/>
                  </a:lnTo>
                  <a:cubicBezTo>
                    <a:pt x="16" y="4587"/>
                    <a:pt x="13" y="4591"/>
                    <a:pt x="8" y="4591"/>
                  </a:cubicBezTo>
                  <a:cubicBezTo>
                    <a:pt x="4" y="4591"/>
                    <a:pt x="0" y="4587"/>
                    <a:pt x="0" y="4583"/>
                  </a:cubicBezTo>
                  <a:lnTo>
                    <a:pt x="0" y="4583"/>
                  </a:lnTo>
                  <a:cubicBezTo>
                    <a:pt x="0" y="4579"/>
                    <a:pt x="4" y="4575"/>
                    <a:pt x="8" y="4575"/>
                  </a:cubicBezTo>
                  <a:cubicBezTo>
                    <a:pt x="13" y="4575"/>
                    <a:pt x="16" y="4579"/>
                    <a:pt x="16" y="4583"/>
                  </a:cubicBezTo>
                  <a:close/>
                  <a:moveTo>
                    <a:pt x="16" y="4615"/>
                  </a:moveTo>
                  <a:lnTo>
                    <a:pt x="16" y="4615"/>
                  </a:lnTo>
                  <a:cubicBezTo>
                    <a:pt x="16" y="4620"/>
                    <a:pt x="13" y="4623"/>
                    <a:pt x="8" y="4623"/>
                  </a:cubicBezTo>
                  <a:cubicBezTo>
                    <a:pt x="4" y="4623"/>
                    <a:pt x="0" y="4620"/>
                    <a:pt x="0" y="4615"/>
                  </a:cubicBezTo>
                  <a:lnTo>
                    <a:pt x="0" y="4615"/>
                  </a:lnTo>
                  <a:cubicBezTo>
                    <a:pt x="0" y="4611"/>
                    <a:pt x="4" y="4607"/>
                    <a:pt x="8" y="4607"/>
                  </a:cubicBezTo>
                  <a:cubicBezTo>
                    <a:pt x="13" y="4607"/>
                    <a:pt x="16" y="4611"/>
                    <a:pt x="16" y="4615"/>
                  </a:cubicBezTo>
                  <a:close/>
                  <a:moveTo>
                    <a:pt x="16" y="4647"/>
                  </a:moveTo>
                  <a:lnTo>
                    <a:pt x="16" y="4647"/>
                  </a:lnTo>
                  <a:cubicBezTo>
                    <a:pt x="16" y="4652"/>
                    <a:pt x="13" y="4655"/>
                    <a:pt x="8" y="4655"/>
                  </a:cubicBezTo>
                  <a:cubicBezTo>
                    <a:pt x="4" y="4655"/>
                    <a:pt x="0" y="4652"/>
                    <a:pt x="0" y="4647"/>
                  </a:cubicBezTo>
                  <a:lnTo>
                    <a:pt x="0" y="4647"/>
                  </a:lnTo>
                  <a:cubicBezTo>
                    <a:pt x="0" y="4643"/>
                    <a:pt x="4" y="4639"/>
                    <a:pt x="8" y="4639"/>
                  </a:cubicBezTo>
                  <a:cubicBezTo>
                    <a:pt x="13" y="4639"/>
                    <a:pt x="16" y="4643"/>
                    <a:pt x="16" y="4647"/>
                  </a:cubicBezTo>
                  <a:close/>
                  <a:moveTo>
                    <a:pt x="16" y="4679"/>
                  </a:moveTo>
                  <a:lnTo>
                    <a:pt x="16" y="4679"/>
                  </a:lnTo>
                  <a:cubicBezTo>
                    <a:pt x="16" y="4684"/>
                    <a:pt x="13" y="4687"/>
                    <a:pt x="8" y="4687"/>
                  </a:cubicBezTo>
                  <a:cubicBezTo>
                    <a:pt x="4" y="4687"/>
                    <a:pt x="0" y="4684"/>
                    <a:pt x="0" y="4679"/>
                  </a:cubicBezTo>
                  <a:lnTo>
                    <a:pt x="0" y="4679"/>
                  </a:lnTo>
                  <a:cubicBezTo>
                    <a:pt x="0" y="4675"/>
                    <a:pt x="4" y="4671"/>
                    <a:pt x="8" y="4671"/>
                  </a:cubicBezTo>
                  <a:cubicBezTo>
                    <a:pt x="13" y="4671"/>
                    <a:pt x="16" y="4675"/>
                    <a:pt x="16" y="4679"/>
                  </a:cubicBezTo>
                  <a:close/>
                  <a:moveTo>
                    <a:pt x="16" y="4711"/>
                  </a:moveTo>
                  <a:lnTo>
                    <a:pt x="16" y="4711"/>
                  </a:lnTo>
                  <a:cubicBezTo>
                    <a:pt x="16" y="4716"/>
                    <a:pt x="13" y="4719"/>
                    <a:pt x="8" y="4719"/>
                  </a:cubicBezTo>
                  <a:cubicBezTo>
                    <a:pt x="4" y="4719"/>
                    <a:pt x="0" y="4716"/>
                    <a:pt x="0" y="4711"/>
                  </a:cubicBezTo>
                  <a:lnTo>
                    <a:pt x="0" y="4711"/>
                  </a:lnTo>
                  <a:cubicBezTo>
                    <a:pt x="0" y="4707"/>
                    <a:pt x="4" y="4703"/>
                    <a:pt x="8" y="4703"/>
                  </a:cubicBezTo>
                  <a:cubicBezTo>
                    <a:pt x="13" y="4703"/>
                    <a:pt x="16" y="4707"/>
                    <a:pt x="16" y="4711"/>
                  </a:cubicBezTo>
                  <a:close/>
                  <a:moveTo>
                    <a:pt x="16" y="4743"/>
                  </a:moveTo>
                  <a:lnTo>
                    <a:pt x="16" y="4743"/>
                  </a:lnTo>
                  <a:cubicBezTo>
                    <a:pt x="16" y="4748"/>
                    <a:pt x="13" y="4751"/>
                    <a:pt x="8" y="4751"/>
                  </a:cubicBezTo>
                  <a:cubicBezTo>
                    <a:pt x="4" y="4751"/>
                    <a:pt x="0" y="4748"/>
                    <a:pt x="0" y="4743"/>
                  </a:cubicBezTo>
                  <a:lnTo>
                    <a:pt x="0" y="4743"/>
                  </a:lnTo>
                  <a:cubicBezTo>
                    <a:pt x="0" y="4739"/>
                    <a:pt x="4" y="4735"/>
                    <a:pt x="8" y="4735"/>
                  </a:cubicBezTo>
                  <a:cubicBezTo>
                    <a:pt x="13" y="4735"/>
                    <a:pt x="16" y="4739"/>
                    <a:pt x="16" y="4743"/>
                  </a:cubicBezTo>
                  <a:close/>
                  <a:moveTo>
                    <a:pt x="16" y="4775"/>
                  </a:moveTo>
                  <a:lnTo>
                    <a:pt x="16" y="4775"/>
                  </a:lnTo>
                  <a:cubicBezTo>
                    <a:pt x="16" y="4780"/>
                    <a:pt x="13" y="4783"/>
                    <a:pt x="8" y="4783"/>
                  </a:cubicBezTo>
                  <a:cubicBezTo>
                    <a:pt x="4" y="4783"/>
                    <a:pt x="0" y="4780"/>
                    <a:pt x="0" y="4775"/>
                  </a:cubicBezTo>
                  <a:lnTo>
                    <a:pt x="0" y="4775"/>
                  </a:lnTo>
                  <a:cubicBezTo>
                    <a:pt x="0" y="4771"/>
                    <a:pt x="4" y="4767"/>
                    <a:pt x="8" y="4767"/>
                  </a:cubicBezTo>
                  <a:cubicBezTo>
                    <a:pt x="13" y="4767"/>
                    <a:pt x="16" y="4771"/>
                    <a:pt x="16" y="4775"/>
                  </a:cubicBezTo>
                  <a:close/>
                  <a:moveTo>
                    <a:pt x="16" y="4807"/>
                  </a:moveTo>
                  <a:lnTo>
                    <a:pt x="16" y="4807"/>
                  </a:lnTo>
                  <a:cubicBezTo>
                    <a:pt x="16" y="4812"/>
                    <a:pt x="13" y="4815"/>
                    <a:pt x="8" y="4815"/>
                  </a:cubicBezTo>
                  <a:cubicBezTo>
                    <a:pt x="4" y="4815"/>
                    <a:pt x="0" y="4812"/>
                    <a:pt x="0" y="4807"/>
                  </a:cubicBezTo>
                  <a:lnTo>
                    <a:pt x="0" y="4807"/>
                  </a:lnTo>
                  <a:cubicBezTo>
                    <a:pt x="0" y="4803"/>
                    <a:pt x="4" y="4799"/>
                    <a:pt x="8" y="4799"/>
                  </a:cubicBezTo>
                  <a:cubicBezTo>
                    <a:pt x="13" y="4799"/>
                    <a:pt x="16" y="4803"/>
                    <a:pt x="16" y="4807"/>
                  </a:cubicBezTo>
                  <a:close/>
                  <a:moveTo>
                    <a:pt x="16" y="4839"/>
                  </a:moveTo>
                  <a:lnTo>
                    <a:pt x="16" y="4839"/>
                  </a:lnTo>
                  <a:cubicBezTo>
                    <a:pt x="16" y="4844"/>
                    <a:pt x="13" y="4847"/>
                    <a:pt x="8" y="4847"/>
                  </a:cubicBezTo>
                  <a:cubicBezTo>
                    <a:pt x="4" y="4847"/>
                    <a:pt x="0" y="4844"/>
                    <a:pt x="0" y="4839"/>
                  </a:cubicBezTo>
                  <a:lnTo>
                    <a:pt x="0" y="4839"/>
                  </a:lnTo>
                  <a:cubicBezTo>
                    <a:pt x="0" y="4835"/>
                    <a:pt x="4" y="4831"/>
                    <a:pt x="8" y="4831"/>
                  </a:cubicBezTo>
                  <a:cubicBezTo>
                    <a:pt x="13" y="4831"/>
                    <a:pt x="16" y="4835"/>
                    <a:pt x="16" y="4839"/>
                  </a:cubicBezTo>
                  <a:close/>
                  <a:moveTo>
                    <a:pt x="16" y="4871"/>
                  </a:moveTo>
                  <a:lnTo>
                    <a:pt x="16" y="4871"/>
                  </a:lnTo>
                  <a:cubicBezTo>
                    <a:pt x="16" y="4876"/>
                    <a:pt x="13" y="4879"/>
                    <a:pt x="8" y="4879"/>
                  </a:cubicBezTo>
                  <a:cubicBezTo>
                    <a:pt x="4" y="4879"/>
                    <a:pt x="0" y="4876"/>
                    <a:pt x="0" y="4871"/>
                  </a:cubicBezTo>
                  <a:lnTo>
                    <a:pt x="0" y="4871"/>
                  </a:lnTo>
                  <a:cubicBezTo>
                    <a:pt x="0" y="4867"/>
                    <a:pt x="4" y="4863"/>
                    <a:pt x="8" y="4863"/>
                  </a:cubicBezTo>
                  <a:cubicBezTo>
                    <a:pt x="13" y="4863"/>
                    <a:pt x="16" y="4867"/>
                    <a:pt x="16" y="4871"/>
                  </a:cubicBezTo>
                  <a:close/>
                  <a:moveTo>
                    <a:pt x="16" y="4903"/>
                  </a:moveTo>
                  <a:lnTo>
                    <a:pt x="16" y="4903"/>
                  </a:lnTo>
                  <a:cubicBezTo>
                    <a:pt x="16" y="4908"/>
                    <a:pt x="13" y="4911"/>
                    <a:pt x="8" y="4911"/>
                  </a:cubicBezTo>
                  <a:cubicBezTo>
                    <a:pt x="4" y="4911"/>
                    <a:pt x="0" y="4908"/>
                    <a:pt x="0" y="4903"/>
                  </a:cubicBezTo>
                  <a:lnTo>
                    <a:pt x="0" y="4903"/>
                  </a:lnTo>
                  <a:cubicBezTo>
                    <a:pt x="0" y="4899"/>
                    <a:pt x="4" y="4895"/>
                    <a:pt x="8" y="4895"/>
                  </a:cubicBezTo>
                  <a:cubicBezTo>
                    <a:pt x="13" y="4895"/>
                    <a:pt x="16" y="4899"/>
                    <a:pt x="16" y="4903"/>
                  </a:cubicBezTo>
                  <a:close/>
                  <a:moveTo>
                    <a:pt x="16" y="4935"/>
                  </a:moveTo>
                  <a:lnTo>
                    <a:pt x="16" y="4935"/>
                  </a:lnTo>
                  <a:cubicBezTo>
                    <a:pt x="16" y="4940"/>
                    <a:pt x="13" y="4943"/>
                    <a:pt x="8" y="4943"/>
                  </a:cubicBezTo>
                  <a:cubicBezTo>
                    <a:pt x="4" y="4943"/>
                    <a:pt x="0" y="4940"/>
                    <a:pt x="0" y="4935"/>
                  </a:cubicBezTo>
                  <a:lnTo>
                    <a:pt x="0" y="4935"/>
                  </a:lnTo>
                  <a:cubicBezTo>
                    <a:pt x="0" y="4931"/>
                    <a:pt x="4" y="4927"/>
                    <a:pt x="8" y="4927"/>
                  </a:cubicBezTo>
                  <a:cubicBezTo>
                    <a:pt x="13" y="4927"/>
                    <a:pt x="16" y="4931"/>
                    <a:pt x="16" y="4935"/>
                  </a:cubicBezTo>
                  <a:close/>
                  <a:moveTo>
                    <a:pt x="16" y="4967"/>
                  </a:moveTo>
                  <a:lnTo>
                    <a:pt x="16" y="4967"/>
                  </a:lnTo>
                  <a:cubicBezTo>
                    <a:pt x="16" y="4972"/>
                    <a:pt x="13" y="4975"/>
                    <a:pt x="8" y="4975"/>
                  </a:cubicBezTo>
                  <a:cubicBezTo>
                    <a:pt x="4" y="4975"/>
                    <a:pt x="0" y="4972"/>
                    <a:pt x="0" y="4967"/>
                  </a:cubicBezTo>
                  <a:lnTo>
                    <a:pt x="0" y="4967"/>
                  </a:lnTo>
                  <a:cubicBezTo>
                    <a:pt x="0" y="4963"/>
                    <a:pt x="4" y="4959"/>
                    <a:pt x="8" y="4959"/>
                  </a:cubicBezTo>
                  <a:cubicBezTo>
                    <a:pt x="13" y="4959"/>
                    <a:pt x="16" y="4963"/>
                    <a:pt x="16" y="4967"/>
                  </a:cubicBezTo>
                  <a:close/>
                  <a:moveTo>
                    <a:pt x="16" y="4999"/>
                  </a:moveTo>
                  <a:lnTo>
                    <a:pt x="16" y="4999"/>
                  </a:lnTo>
                  <a:cubicBezTo>
                    <a:pt x="16" y="5004"/>
                    <a:pt x="13" y="5007"/>
                    <a:pt x="8" y="5007"/>
                  </a:cubicBezTo>
                  <a:cubicBezTo>
                    <a:pt x="4" y="5007"/>
                    <a:pt x="0" y="5004"/>
                    <a:pt x="0" y="4999"/>
                  </a:cubicBezTo>
                  <a:lnTo>
                    <a:pt x="0" y="4999"/>
                  </a:lnTo>
                  <a:cubicBezTo>
                    <a:pt x="0" y="4995"/>
                    <a:pt x="4" y="4991"/>
                    <a:pt x="8" y="4991"/>
                  </a:cubicBezTo>
                  <a:cubicBezTo>
                    <a:pt x="13" y="4991"/>
                    <a:pt x="16" y="4995"/>
                    <a:pt x="16" y="4999"/>
                  </a:cubicBezTo>
                  <a:close/>
                  <a:moveTo>
                    <a:pt x="16" y="5031"/>
                  </a:moveTo>
                  <a:lnTo>
                    <a:pt x="16" y="5031"/>
                  </a:lnTo>
                  <a:cubicBezTo>
                    <a:pt x="16" y="5036"/>
                    <a:pt x="13" y="5039"/>
                    <a:pt x="8" y="5039"/>
                  </a:cubicBezTo>
                  <a:cubicBezTo>
                    <a:pt x="4" y="5039"/>
                    <a:pt x="0" y="5036"/>
                    <a:pt x="0" y="5031"/>
                  </a:cubicBezTo>
                  <a:lnTo>
                    <a:pt x="0" y="5031"/>
                  </a:lnTo>
                  <a:cubicBezTo>
                    <a:pt x="0" y="5027"/>
                    <a:pt x="4" y="5023"/>
                    <a:pt x="8" y="5023"/>
                  </a:cubicBezTo>
                  <a:cubicBezTo>
                    <a:pt x="13" y="5023"/>
                    <a:pt x="16" y="5027"/>
                    <a:pt x="16" y="5031"/>
                  </a:cubicBezTo>
                  <a:close/>
                  <a:moveTo>
                    <a:pt x="16" y="5063"/>
                  </a:moveTo>
                  <a:lnTo>
                    <a:pt x="16" y="5063"/>
                  </a:lnTo>
                  <a:cubicBezTo>
                    <a:pt x="16" y="5068"/>
                    <a:pt x="13" y="5071"/>
                    <a:pt x="8" y="5071"/>
                  </a:cubicBezTo>
                  <a:cubicBezTo>
                    <a:pt x="4" y="5071"/>
                    <a:pt x="0" y="5068"/>
                    <a:pt x="0" y="5063"/>
                  </a:cubicBezTo>
                  <a:lnTo>
                    <a:pt x="0" y="5063"/>
                  </a:lnTo>
                  <a:cubicBezTo>
                    <a:pt x="0" y="5059"/>
                    <a:pt x="4" y="5055"/>
                    <a:pt x="8" y="5055"/>
                  </a:cubicBezTo>
                  <a:cubicBezTo>
                    <a:pt x="13" y="5055"/>
                    <a:pt x="16" y="5059"/>
                    <a:pt x="16" y="5063"/>
                  </a:cubicBezTo>
                  <a:close/>
                  <a:moveTo>
                    <a:pt x="16" y="5095"/>
                  </a:moveTo>
                  <a:lnTo>
                    <a:pt x="16" y="5095"/>
                  </a:lnTo>
                  <a:cubicBezTo>
                    <a:pt x="16" y="5100"/>
                    <a:pt x="13" y="5103"/>
                    <a:pt x="8" y="5103"/>
                  </a:cubicBezTo>
                  <a:cubicBezTo>
                    <a:pt x="4" y="5103"/>
                    <a:pt x="0" y="5100"/>
                    <a:pt x="0" y="5095"/>
                  </a:cubicBezTo>
                  <a:lnTo>
                    <a:pt x="0" y="5095"/>
                  </a:lnTo>
                  <a:cubicBezTo>
                    <a:pt x="0" y="5091"/>
                    <a:pt x="4" y="5087"/>
                    <a:pt x="8" y="5087"/>
                  </a:cubicBezTo>
                  <a:cubicBezTo>
                    <a:pt x="13" y="5087"/>
                    <a:pt x="16" y="5091"/>
                    <a:pt x="16" y="5095"/>
                  </a:cubicBezTo>
                  <a:close/>
                  <a:moveTo>
                    <a:pt x="16" y="5127"/>
                  </a:moveTo>
                  <a:lnTo>
                    <a:pt x="16" y="5127"/>
                  </a:lnTo>
                  <a:cubicBezTo>
                    <a:pt x="16" y="5132"/>
                    <a:pt x="13" y="5135"/>
                    <a:pt x="8" y="5135"/>
                  </a:cubicBezTo>
                  <a:cubicBezTo>
                    <a:pt x="4" y="5135"/>
                    <a:pt x="0" y="5132"/>
                    <a:pt x="0" y="5127"/>
                  </a:cubicBezTo>
                  <a:lnTo>
                    <a:pt x="0" y="5127"/>
                  </a:lnTo>
                  <a:cubicBezTo>
                    <a:pt x="0" y="5123"/>
                    <a:pt x="4" y="5119"/>
                    <a:pt x="8" y="5119"/>
                  </a:cubicBezTo>
                  <a:cubicBezTo>
                    <a:pt x="13" y="5119"/>
                    <a:pt x="16" y="5123"/>
                    <a:pt x="16" y="5127"/>
                  </a:cubicBezTo>
                  <a:close/>
                  <a:moveTo>
                    <a:pt x="16" y="5159"/>
                  </a:moveTo>
                  <a:lnTo>
                    <a:pt x="16" y="5159"/>
                  </a:lnTo>
                  <a:cubicBezTo>
                    <a:pt x="16" y="5164"/>
                    <a:pt x="13" y="5167"/>
                    <a:pt x="8" y="5167"/>
                  </a:cubicBezTo>
                  <a:cubicBezTo>
                    <a:pt x="4" y="5167"/>
                    <a:pt x="0" y="5164"/>
                    <a:pt x="0" y="5159"/>
                  </a:cubicBezTo>
                  <a:lnTo>
                    <a:pt x="0" y="5159"/>
                  </a:lnTo>
                  <a:cubicBezTo>
                    <a:pt x="0" y="5155"/>
                    <a:pt x="4" y="5151"/>
                    <a:pt x="8" y="5151"/>
                  </a:cubicBezTo>
                  <a:cubicBezTo>
                    <a:pt x="13" y="5151"/>
                    <a:pt x="16" y="5155"/>
                    <a:pt x="16" y="5159"/>
                  </a:cubicBezTo>
                  <a:close/>
                  <a:moveTo>
                    <a:pt x="16" y="5191"/>
                  </a:moveTo>
                  <a:lnTo>
                    <a:pt x="16" y="5191"/>
                  </a:lnTo>
                  <a:cubicBezTo>
                    <a:pt x="16" y="5196"/>
                    <a:pt x="13" y="5199"/>
                    <a:pt x="8" y="5199"/>
                  </a:cubicBezTo>
                  <a:cubicBezTo>
                    <a:pt x="4" y="5199"/>
                    <a:pt x="0" y="5196"/>
                    <a:pt x="0" y="5191"/>
                  </a:cubicBezTo>
                  <a:lnTo>
                    <a:pt x="0" y="5191"/>
                  </a:lnTo>
                  <a:cubicBezTo>
                    <a:pt x="0" y="5187"/>
                    <a:pt x="4" y="5183"/>
                    <a:pt x="8" y="5183"/>
                  </a:cubicBezTo>
                  <a:cubicBezTo>
                    <a:pt x="13" y="5183"/>
                    <a:pt x="16" y="5187"/>
                    <a:pt x="16" y="5191"/>
                  </a:cubicBezTo>
                  <a:close/>
                  <a:moveTo>
                    <a:pt x="16" y="5223"/>
                  </a:moveTo>
                  <a:lnTo>
                    <a:pt x="16" y="5223"/>
                  </a:lnTo>
                  <a:cubicBezTo>
                    <a:pt x="16" y="5228"/>
                    <a:pt x="13" y="5231"/>
                    <a:pt x="8" y="5231"/>
                  </a:cubicBezTo>
                  <a:cubicBezTo>
                    <a:pt x="4" y="5231"/>
                    <a:pt x="0" y="5228"/>
                    <a:pt x="0" y="5223"/>
                  </a:cubicBezTo>
                  <a:lnTo>
                    <a:pt x="0" y="5223"/>
                  </a:lnTo>
                  <a:cubicBezTo>
                    <a:pt x="0" y="5219"/>
                    <a:pt x="4" y="5215"/>
                    <a:pt x="8" y="5215"/>
                  </a:cubicBezTo>
                  <a:cubicBezTo>
                    <a:pt x="13" y="5215"/>
                    <a:pt x="16" y="5219"/>
                    <a:pt x="16" y="5223"/>
                  </a:cubicBezTo>
                  <a:close/>
                  <a:moveTo>
                    <a:pt x="16" y="5255"/>
                  </a:moveTo>
                  <a:lnTo>
                    <a:pt x="16" y="5255"/>
                  </a:lnTo>
                  <a:cubicBezTo>
                    <a:pt x="16" y="5260"/>
                    <a:pt x="13" y="5263"/>
                    <a:pt x="8" y="5263"/>
                  </a:cubicBezTo>
                  <a:cubicBezTo>
                    <a:pt x="4" y="5263"/>
                    <a:pt x="0" y="5260"/>
                    <a:pt x="0" y="5255"/>
                  </a:cubicBezTo>
                  <a:lnTo>
                    <a:pt x="0" y="5255"/>
                  </a:lnTo>
                  <a:cubicBezTo>
                    <a:pt x="0" y="5251"/>
                    <a:pt x="4" y="5247"/>
                    <a:pt x="8" y="5247"/>
                  </a:cubicBezTo>
                  <a:cubicBezTo>
                    <a:pt x="13" y="5247"/>
                    <a:pt x="16" y="5251"/>
                    <a:pt x="16" y="5255"/>
                  </a:cubicBezTo>
                  <a:close/>
                  <a:moveTo>
                    <a:pt x="16" y="5287"/>
                  </a:moveTo>
                  <a:lnTo>
                    <a:pt x="16" y="5287"/>
                  </a:lnTo>
                  <a:cubicBezTo>
                    <a:pt x="16" y="5292"/>
                    <a:pt x="13" y="5295"/>
                    <a:pt x="8" y="5295"/>
                  </a:cubicBezTo>
                  <a:cubicBezTo>
                    <a:pt x="4" y="5295"/>
                    <a:pt x="0" y="5292"/>
                    <a:pt x="0" y="5287"/>
                  </a:cubicBezTo>
                  <a:lnTo>
                    <a:pt x="0" y="5287"/>
                  </a:lnTo>
                  <a:cubicBezTo>
                    <a:pt x="0" y="5283"/>
                    <a:pt x="4" y="5279"/>
                    <a:pt x="8" y="5279"/>
                  </a:cubicBezTo>
                  <a:cubicBezTo>
                    <a:pt x="13" y="5279"/>
                    <a:pt x="16" y="5283"/>
                    <a:pt x="16" y="5287"/>
                  </a:cubicBezTo>
                  <a:close/>
                  <a:moveTo>
                    <a:pt x="16" y="5319"/>
                  </a:moveTo>
                  <a:lnTo>
                    <a:pt x="16" y="5319"/>
                  </a:lnTo>
                  <a:cubicBezTo>
                    <a:pt x="16" y="5324"/>
                    <a:pt x="13" y="5327"/>
                    <a:pt x="8" y="5327"/>
                  </a:cubicBezTo>
                  <a:cubicBezTo>
                    <a:pt x="4" y="5327"/>
                    <a:pt x="0" y="5324"/>
                    <a:pt x="0" y="5319"/>
                  </a:cubicBezTo>
                  <a:lnTo>
                    <a:pt x="0" y="5319"/>
                  </a:lnTo>
                  <a:cubicBezTo>
                    <a:pt x="0" y="5315"/>
                    <a:pt x="4" y="5311"/>
                    <a:pt x="8" y="5311"/>
                  </a:cubicBezTo>
                  <a:cubicBezTo>
                    <a:pt x="13" y="5311"/>
                    <a:pt x="16" y="5315"/>
                    <a:pt x="16" y="5319"/>
                  </a:cubicBezTo>
                  <a:close/>
                  <a:moveTo>
                    <a:pt x="16" y="5351"/>
                  </a:moveTo>
                  <a:lnTo>
                    <a:pt x="16" y="5351"/>
                  </a:lnTo>
                  <a:cubicBezTo>
                    <a:pt x="16" y="5356"/>
                    <a:pt x="13" y="5359"/>
                    <a:pt x="8" y="5359"/>
                  </a:cubicBezTo>
                  <a:cubicBezTo>
                    <a:pt x="4" y="5359"/>
                    <a:pt x="0" y="5356"/>
                    <a:pt x="0" y="5351"/>
                  </a:cubicBezTo>
                  <a:lnTo>
                    <a:pt x="0" y="5351"/>
                  </a:lnTo>
                  <a:cubicBezTo>
                    <a:pt x="0" y="5347"/>
                    <a:pt x="4" y="5343"/>
                    <a:pt x="8" y="5343"/>
                  </a:cubicBezTo>
                  <a:cubicBezTo>
                    <a:pt x="13" y="5343"/>
                    <a:pt x="16" y="5347"/>
                    <a:pt x="16" y="5351"/>
                  </a:cubicBezTo>
                  <a:close/>
                  <a:moveTo>
                    <a:pt x="16" y="5383"/>
                  </a:moveTo>
                  <a:lnTo>
                    <a:pt x="16" y="5383"/>
                  </a:lnTo>
                  <a:cubicBezTo>
                    <a:pt x="16" y="5388"/>
                    <a:pt x="13" y="5391"/>
                    <a:pt x="8" y="5391"/>
                  </a:cubicBezTo>
                  <a:cubicBezTo>
                    <a:pt x="4" y="5391"/>
                    <a:pt x="0" y="5388"/>
                    <a:pt x="0" y="5383"/>
                  </a:cubicBezTo>
                  <a:lnTo>
                    <a:pt x="0" y="5383"/>
                  </a:lnTo>
                  <a:cubicBezTo>
                    <a:pt x="0" y="5379"/>
                    <a:pt x="4" y="5375"/>
                    <a:pt x="8" y="5375"/>
                  </a:cubicBezTo>
                  <a:cubicBezTo>
                    <a:pt x="13" y="5375"/>
                    <a:pt x="16" y="5379"/>
                    <a:pt x="16" y="5383"/>
                  </a:cubicBezTo>
                  <a:close/>
                  <a:moveTo>
                    <a:pt x="16" y="5415"/>
                  </a:moveTo>
                  <a:lnTo>
                    <a:pt x="16" y="5416"/>
                  </a:lnTo>
                  <a:cubicBezTo>
                    <a:pt x="16" y="5420"/>
                    <a:pt x="13" y="5424"/>
                    <a:pt x="8" y="5424"/>
                  </a:cubicBezTo>
                  <a:cubicBezTo>
                    <a:pt x="4" y="5424"/>
                    <a:pt x="0" y="5420"/>
                    <a:pt x="0" y="5416"/>
                  </a:cubicBezTo>
                  <a:lnTo>
                    <a:pt x="0" y="5415"/>
                  </a:lnTo>
                  <a:cubicBezTo>
                    <a:pt x="0" y="5411"/>
                    <a:pt x="4" y="5407"/>
                    <a:pt x="8" y="5407"/>
                  </a:cubicBezTo>
                  <a:cubicBezTo>
                    <a:pt x="13" y="5407"/>
                    <a:pt x="16" y="5411"/>
                    <a:pt x="16" y="5415"/>
                  </a:cubicBezTo>
                  <a:close/>
                  <a:moveTo>
                    <a:pt x="16" y="5448"/>
                  </a:moveTo>
                  <a:lnTo>
                    <a:pt x="16" y="5448"/>
                  </a:lnTo>
                  <a:cubicBezTo>
                    <a:pt x="16" y="5452"/>
                    <a:pt x="13" y="5456"/>
                    <a:pt x="8" y="5456"/>
                  </a:cubicBezTo>
                  <a:cubicBezTo>
                    <a:pt x="4" y="5456"/>
                    <a:pt x="0" y="5452"/>
                    <a:pt x="0" y="5448"/>
                  </a:cubicBezTo>
                  <a:lnTo>
                    <a:pt x="0" y="5448"/>
                  </a:lnTo>
                  <a:cubicBezTo>
                    <a:pt x="0" y="5443"/>
                    <a:pt x="4" y="5440"/>
                    <a:pt x="8" y="5440"/>
                  </a:cubicBezTo>
                  <a:cubicBezTo>
                    <a:pt x="13" y="5440"/>
                    <a:pt x="16" y="5443"/>
                    <a:pt x="16" y="5448"/>
                  </a:cubicBezTo>
                  <a:close/>
                  <a:moveTo>
                    <a:pt x="16" y="5480"/>
                  </a:moveTo>
                  <a:lnTo>
                    <a:pt x="16" y="5480"/>
                  </a:lnTo>
                  <a:cubicBezTo>
                    <a:pt x="16" y="5484"/>
                    <a:pt x="13" y="5488"/>
                    <a:pt x="8" y="5488"/>
                  </a:cubicBezTo>
                  <a:cubicBezTo>
                    <a:pt x="4" y="5488"/>
                    <a:pt x="0" y="5484"/>
                    <a:pt x="0" y="5480"/>
                  </a:cubicBezTo>
                  <a:lnTo>
                    <a:pt x="0" y="5480"/>
                  </a:lnTo>
                  <a:cubicBezTo>
                    <a:pt x="0" y="5475"/>
                    <a:pt x="4" y="5472"/>
                    <a:pt x="8" y="5472"/>
                  </a:cubicBezTo>
                  <a:cubicBezTo>
                    <a:pt x="13" y="5472"/>
                    <a:pt x="16" y="5475"/>
                    <a:pt x="16" y="5480"/>
                  </a:cubicBezTo>
                  <a:close/>
                  <a:moveTo>
                    <a:pt x="16" y="5512"/>
                  </a:moveTo>
                  <a:lnTo>
                    <a:pt x="16" y="5512"/>
                  </a:lnTo>
                  <a:cubicBezTo>
                    <a:pt x="16" y="5516"/>
                    <a:pt x="13" y="5520"/>
                    <a:pt x="8" y="5520"/>
                  </a:cubicBezTo>
                  <a:cubicBezTo>
                    <a:pt x="4" y="5520"/>
                    <a:pt x="0" y="5516"/>
                    <a:pt x="0" y="5512"/>
                  </a:cubicBezTo>
                  <a:lnTo>
                    <a:pt x="0" y="5512"/>
                  </a:lnTo>
                  <a:cubicBezTo>
                    <a:pt x="0" y="5507"/>
                    <a:pt x="4" y="5504"/>
                    <a:pt x="8" y="5504"/>
                  </a:cubicBezTo>
                  <a:cubicBezTo>
                    <a:pt x="13" y="5504"/>
                    <a:pt x="16" y="5507"/>
                    <a:pt x="16" y="5512"/>
                  </a:cubicBezTo>
                  <a:close/>
                  <a:moveTo>
                    <a:pt x="16" y="5544"/>
                  </a:moveTo>
                  <a:lnTo>
                    <a:pt x="16" y="5544"/>
                  </a:lnTo>
                  <a:cubicBezTo>
                    <a:pt x="16" y="5548"/>
                    <a:pt x="13" y="5552"/>
                    <a:pt x="8" y="5552"/>
                  </a:cubicBezTo>
                  <a:cubicBezTo>
                    <a:pt x="4" y="5552"/>
                    <a:pt x="0" y="5548"/>
                    <a:pt x="0" y="5544"/>
                  </a:cubicBezTo>
                  <a:lnTo>
                    <a:pt x="0" y="5544"/>
                  </a:lnTo>
                  <a:cubicBezTo>
                    <a:pt x="0" y="5539"/>
                    <a:pt x="4" y="5536"/>
                    <a:pt x="8" y="5536"/>
                  </a:cubicBezTo>
                  <a:cubicBezTo>
                    <a:pt x="13" y="5536"/>
                    <a:pt x="16" y="5539"/>
                    <a:pt x="16" y="5544"/>
                  </a:cubicBezTo>
                  <a:close/>
                  <a:moveTo>
                    <a:pt x="17" y="5575"/>
                  </a:moveTo>
                  <a:lnTo>
                    <a:pt x="17" y="5575"/>
                  </a:lnTo>
                  <a:cubicBezTo>
                    <a:pt x="17" y="5580"/>
                    <a:pt x="13" y="5583"/>
                    <a:pt x="9" y="5584"/>
                  </a:cubicBezTo>
                  <a:cubicBezTo>
                    <a:pt x="5" y="5584"/>
                    <a:pt x="1" y="5580"/>
                    <a:pt x="1" y="5576"/>
                  </a:cubicBezTo>
                  <a:lnTo>
                    <a:pt x="1" y="5576"/>
                  </a:lnTo>
                  <a:cubicBezTo>
                    <a:pt x="1" y="5571"/>
                    <a:pt x="4" y="5568"/>
                    <a:pt x="9" y="5568"/>
                  </a:cubicBezTo>
                  <a:cubicBezTo>
                    <a:pt x="13" y="5567"/>
                    <a:pt x="17" y="5571"/>
                    <a:pt x="17" y="5575"/>
                  </a:cubicBezTo>
                  <a:close/>
                  <a:moveTo>
                    <a:pt x="18" y="5607"/>
                  </a:moveTo>
                  <a:lnTo>
                    <a:pt x="18" y="5607"/>
                  </a:lnTo>
                  <a:cubicBezTo>
                    <a:pt x="18" y="5612"/>
                    <a:pt x="15" y="5615"/>
                    <a:pt x="11" y="5616"/>
                  </a:cubicBezTo>
                  <a:cubicBezTo>
                    <a:pt x="6" y="5616"/>
                    <a:pt x="2" y="5612"/>
                    <a:pt x="2" y="5608"/>
                  </a:cubicBezTo>
                  <a:lnTo>
                    <a:pt x="2" y="5608"/>
                  </a:lnTo>
                  <a:cubicBezTo>
                    <a:pt x="2" y="5603"/>
                    <a:pt x="6" y="5600"/>
                    <a:pt x="10" y="5600"/>
                  </a:cubicBezTo>
                  <a:cubicBezTo>
                    <a:pt x="15" y="5599"/>
                    <a:pt x="18" y="5603"/>
                    <a:pt x="18" y="5607"/>
                  </a:cubicBezTo>
                  <a:close/>
                  <a:moveTo>
                    <a:pt x="20" y="5639"/>
                  </a:moveTo>
                  <a:lnTo>
                    <a:pt x="20" y="5639"/>
                  </a:lnTo>
                  <a:cubicBezTo>
                    <a:pt x="20" y="5644"/>
                    <a:pt x="17" y="5647"/>
                    <a:pt x="12" y="5648"/>
                  </a:cubicBezTo>
                  <a:cubicBezTo>
                    <a:pt x="8" y="5648"/>
                    <a:pt x="4" y="5644"/>
                    <a:pt x="4" y="5640"/>
                  </a:cubicBezTo>
                  <a:lnTo>
                    <a:pt x="4" y="5640"/>
                  </a:lnTo>
                  <a:cubicBezTo>
                    <a:pt x="4" y="5635"/>
                    <a:pt x="7" y="5632"/>
                    <a:pt x="12" y="5632"/>
                  </a:cubicBezTo>
                  <a:cubicBezTo>
                    <a:pt x="16" y="5631"/>
                    <a:pt x="20" y="5635"/>
                    <a:pt x="20" y="5639"/>
                  </a:cubicBezTo>
                  <a:close/>
                  <a:moveTo>
                    <a:pt x="22" y="5671"/>
                  </a:moveTo>
                  <a:lnTo>
                    <a:pt x="22" y="5671"/>
                  </a:lnTo>
                  <a:cubicBezTo>
                    <a:pt x="22" y="5675"/>
                    <a:pt x="19" y="5679"/>
                    <a:pt x="15" y="5679"/>
                  </a:cubicBezTo>
                  <a:cubicBezTo>
                    <a:pt x="10" y="5680"/>
                    <a:pt x="6" y="5677"/>
                    <a:pt x="6" y="5673"/>
                  </a:cubicBezTo>
                  <a:lnTo>
                    <a:pt x="6" y="5672"/>
                  </a:lnTo>
                  <a:cubicBezTo>
                    <a:pt x="5" y="5668"/>
                    <a:pt x="8" y="5664"/>
                    <a:pt x="13" y="5664"/>
                  </a:cubicBezTo>
                  <a:cubicBezTo>
                    <a:pt x="17" y="5663"/>
                    <a:pt x="21" y="5666"/>
                    <a:pt x="22" y="5671"/>
                  </a:cubicBezTo>
                  <a:close/>
                  <a:moveTo>
                    <a:pt x="26" y="5702"/>
                  </a:moveTo>
                  <a:lnTo>
                    <a:pt x="26" y="5702"/>
                  </a:lnTo>
                  <a:cubicBezTo>
                    <a:pt x="27" y="5707"/>
                    <a:pt x="24" y="5711"/>
                    <a:pt x="19" y="5711"/>
                  </a:cubicBezTo>
                  <a:cubicBezTo>
                    <a:pt x="15" y="5712"/>
                    <a:pt x="11" y="5709"/>
                    <a:pt x="11" y="5704"/>
                  </a:cubicBezTo>
                  <a:lnTo>
                    <a:pt x="11" y="5704"/>
                  </a:lnTo>
                  <a:cubicBezTo>
                    <a:pt x="10" y="5700"/>
                    <a:pt x="13" y="5696"/>
                    <a:pt x="17" y="5695"/>
                  </a:cubicBezTo>
                  <a:cubicBezTo>
                    <a:pt x="22" y="5695"/>
                    <a:pt x="26" y="5698"/>
                    <a:pt x="26" y="5702"/>
                  </a:cubicBezTo>
                  <a:close/>
                  <a:moveTo>
                    <a:pt x="31" y="5734"/>
                  </a:moveTo>
                  <a:lnTo>
                    <a:pt x="31" y="5734"/>
                  </a:lnTo>
                  <a:cubicBezTo>
                    <a:pt x="32" y="5738"/>
                    <a:pt x="29" y="5742"/>
                    <a:pt x="24" y="5743"/>
                  </a:cubicBezTo>
                  <a:cubicBezTo>
                    <a:pt x="20" y="5743"/>
                    <a:pt x="16" y="5740"/>
                    <a:pt x="15" y="5736"/>
                  </a:cubicBezTo>
                  <a:lnTo>
                    <a:pt x="15" y="5736"/>
                  </a:lnTo>
                  <a:cubicBezTo>
                    <a:pt x="15" y="5731"/>
                    <a:pt x="18" y="5727"/>
                    <a:pt x="22" y="5727"/>
                  </a:cubicBezTo>
                  <a:cubicBezTo>
                    <a:pt x="27" y="5726"/>
                    <a:pt x="31" y="5729"/>
                    <a:pt x="31" y="5734"/>
                  </a:cubicBezTo>
                  <a:close/>
                  <a:moveTo>
                    <a:pt x="36" y="5765"/>
                  </a:moveTo>
                  <a:lnTo>
                    <a:pt x="36" y="5765"/>
                  </a:lnTo>
                  <a:cubicBezTo>
                    <a:pt x="37" y="5770"/>
                    <a:pt x="34" y="5774"/>
                    <a:pt x="29" y="5774"/>
                  </a:cubicBezTo>
                  <a:cubicBezTo>
                    <a:pt x="25" y="5775"/>
                    <a:pt x="21" y="5772"/>
                    <a:pt x="20" y="5767"/>
                  </a:cubicBezTo>
                  <a:lnTo>
                    <a:pt x="20" y="5767"/>
                  </a:lnTo>
                  <a:cubicBezTo>
                    <a:pt x="20" y="5763"/>
                    <a:pt x="23" y="5759"/>
                    <a:pt x="27" y="5759"/>
                  </a:cubicBezTo>
                  <a:cubicBezTo>
                    <a:pt x="32" y="5758"/>
                    <a:pt x="36" y="5761"/>
                    <a:pt x="36" y="5765"/>
                  </a:cubicBezTo>
                  <a:close/>
                  <a:moveTo>
                    <a:pt x="44" y="5795"/>
                  </a:moveTo>
                  <a:lnTo>
                    <a:pt x="44" y="5795"/>
                  </a:lnTo>
                  <a:cubicBezTo>
                    <a:pt x="45" y="5800"/>
                    <a:pt x="42" y="5804"/>
                    <a:pt x="38" y="5805"/>
                  </a:cubicBezTo>
                  <a:cubicBezTo>
                    <a:pt x="34" y="5806"/>
                    <a:pt x="29" y="5804"/>
                    <a:pt x="28" y="5800"/>
                  </a:cubicBezTo>
                  <a:lnTo>
                    <a:pt x="28" y="5800"/>
                  </a:lnTo>
                  <a:cubicBezTo>
                    <a:pt x="27" y="5795"/>
                    <a:pt x="29" y="5791"/>
                    <a:pt x="34" y="5790"/>
                  </a:cubicBezTo>
                  <a:cubicBezTo>
                    <a:pt x="38" y="5789"/>
                    <a:pt x="42" y="5791"/>
                    <a:pt x="44" y="5795"/>
                  </a:cubicBezTo>
                  <a:close/>
                  <a:moveTo>
                    <a:pt x="51" y="5826"/>
                  </a:moveTo>
                  <a:lnTo>
                    <a:pt x="51" y="5827"/>
                  </a:lnTo>
                  <a:cubicBezTo>
                    <a:pt x="53" y="5831"/>
                    <a:pt x="50" y="5835"/>
                    <a:pt x="46" y="5836"/>
                  </a:cubicBezTo>
                  <a:cubicBezTo>
                    <a:pt x="41" y="5837"/>
                    <a:pt x="37" y="5835"/>
                    <a:pt x="36" y="5831"/>
                  </a:cubicBezTo>
                  <a:lnTo>
                    <a:pt x="36" y="5831"/>
                  </a:lnTo>
                  <a:cubicBezTo>
                    <a:pt x="35" y="5826"/>
                    <a:pt x="37" y="5822"/>
                    <a:pt x="42" y="5821"/>
                  </a:cubicBezTo>
                  <a:cubicBezTo>
                    <a:pt x="46" y="5820"/>
                    <a:pt x="50" y="5822"/>
                    <a:pt x="51" y="5826"/>
                  </a:cubicBezTo>
                  <a:close/>
                  <a:moveTo>
                    <a:pt x="59" y="5858"/>
                  </a:moveTo>
                  <a:lnTo>
                    <a:pt x="59" y="5858"/>
                  </a:lnTo>
                  <a:cubicBezTo>
                    <a:pt x="60" y="5862"/>
                    <a:pt x="58" y="5866"/>
                    <a:pt x="54" y="5867"/>
                  </a:cubicBezTo>
                  <a:cubicBezTo>
                    <a:pt x="49" y="5868"/>
                    <a:pt x="45" y="5866"/>
                    <a:pt x="44" y="5862"/>
                  </a:cubicBezTo>
                  <a:lnTo>
                    <a:pt x="44" y="5862"/>
                  </a:lnTo>
                  <a:cubicBezTo>
                    <a:pt x="43" y="5857"/>
                    <a:pt x="45" y="5853"/>
                    <a:pt x="49" y="5852"/>
                  </a:cubicBezTo>
                  <a:cubicBezTo>
                    <a:pt x="54" y="5851"/>
                    <a:pt x="58" y="5853"/>
                    <a:pt x="59" y="5858"/>
                  </a:cubicBezTo>
                  <a:close/>
                  <a:moveTo>
                    <a:pt x="70" y="5887"/>
                  </a:moveTo>
                  <a:lnTo>
                    <a:pt x="70" y="5887"/>
                  </a:lnTo>
                  <a:cubicBezTo>
                    <a:pt x="71" y="5891"/>
                    <a:pt x="69" y="5896"/>
                    <a:pt x="65" y="5897"/>
                  </a:cubicBezTo>
                  <a:cubicBezTo>
                    <a:pt x="61" y="5899"/>
                    <a:pt x="56" y="5897"/>
                    <a:pt x="55" y="5892"/>
                  </a:cubicBezTo>
                  <a:lnTo>
                    <a:pt x="55" y="5892"/>
                  </a:lnTo>
                  <a:cubicBezTo>
                    <a:pt x="53" y="5888"/>
                    <a:pt x="55" y="5884"/>
                    <a:pt x="60" y="5882"/>
                  </a:cubicBezTo>
                  <a:cubicBezTo>
                    <a:pt x="64" y="5881"/>
                    <a:pt x="68" y="5883"/>
                    <a:pt x="70" y="5887"/>
                  </a:cubicBezTo>
                  <a:close/>
                  <a:moveTo>
                    <a:pt x="81" y="5917"/>
                  </a:moveTo>
                  <a:lnTo>
                    <a:pt x="81" y="5917"/>
                  </a:lnTo>
                  <a:cubicBezTo>
                    <a:pt x="83" y="5921"/>
                    <a:pt x="80" y="5926"/>
                    <a:pt x="76" y="5927"/>
                  </a:cubicBezTo>
                  <a:cubicBezTo>
                    <a:pt x="72" y="5929"/>
                    <a:pt x="67" y="5927"/>
                    <a:pt x="66" y="5922"/>
                  </a:cubicBezTo>
                  <a:lnTo>
                    <a:pt x="66" y="5922"/>
                  </a:lnTo>
                  <a:cubicBezTo>
                    <a:pt x="64" y="5918"/>
                    <a:pt x="67" y="5914"/>
                    <a:pt x="71" y="5912"/>
                  </a:cubicBezTo>
                  <a:cubicBezTo>
                    <a:pt x="75" y="5911"/>
                    <a:pt x="79" y="5913"/>
                    <a:pt x="81" y="5917"/>
                  </a:cubicBezTo>
                  <a:close/>
                  <a:moveTo>
                    <a:pt x="92" y="5947"/>
                  </a:moveTo>
                  <a:lnTo>
                    <a:pt x="92" y="5947"/>
                  </a:lnTo>
                  <a:cubicBezTo>
                    <a:pt x="94" y="5951"/>
                    <a:pt x="92" y="5956"/>
                    <a:pt x="87" y="5957"/>
                  </a:cubicBezTo>
                  <a:cubicBezTo>
                    <a:pt x="83" y="5959"/>
                    <a:pt x="79" y="5957"/>
                    <a:pt x="77" y="5952"/>
                  </a:cubicBezTo>
                  <a:lnTo>
                    <a:pt x="77" y="5952"/>
                  </a:lnTo>
                  <a:cubicBezTo>
                    <a:pt x="76" y="5948"/>
                    <a:pt x="78" y="5944"/>
                    <a:pt x="82" y="5942"/>
                  </a:cubicBezTo>
                  <a:cubicBezTo>
                    <a:pt x="86" y="5941"/>
                    <a:pt x="91" y="5943"/>
                    <a:pt x="92" y="5947"/>
                  </a:cubicBezTo>
                  <a:close/>
                  <a:moveTo>
                    <a:pt x="105" y="5975"/>
                  </a:moveTo>
                  <a:lnTo>
                    <a:pt x="105" y="5975"/>
                  </a:lnTo>
                  <a:cubicBezTo>
                    <a:pt x="107" y="5979"/>
                    <a:pt x="106" y="5984"/>
                    <a:pt x="102" y="5986"/>
                  </a:cubicBezTo>
                  <a:cubicBezTo>
                    <a:pt x="98" y="5988"/>
                    <a:pt x="93" y="5986"/>
                    <a:pt x="91" y="5982"/>
                  </a:cubicBezTo>
                  <a:lnTo>
                    <a:pt x="91" y="5982"/>
                  </a:lnTo>
                  <a:cubicBezTo>
                    <a:pt x="89" y="5978"/>
                    <a:pt x="91" y="5974"/>
                    <a:pt x="94" y="5972"/>
                  </a:cubicBezTo>
                  <a:cubicBezTo>
                    <a:pt x="98" y="5970"/>
                    <a:pt x="103" y="5971"/>
                    <a:pt x="105" y="5975"/>
                  </a:cubicBezTo>
                  <a:close/>
                  <a:moveTo>
                    <a:pt x="119" y="6004"/>
                  </a:moveTo>
                  <a:lnTo>
                    <a:pt x="119" y="6004"/>
                  </a:lnTo>
                  <a:cubicBezTo>
                    <a:pt x="121" y="6008"/>
                    <a:pt x="119" y="6013"/>
                    <a:pt x="115" y="6015"/>
                  </a:cubicBezTo>
                  <a:cubicBezTo>
                    <a:pt x="111" y="6017"/>
                    <a:pt x="107" y="6015"/>
                    <a:pt x="105" y="6011"/>
                  </a:cubicBezTo>
                  <a:lnTo>
                    <a:pt x="105" y="6011"/>
                  </a:lnTo>
                  <a:cubicBezTo>
                    <a:pt x="103" y="6007"/>
                    <a:pt x="104" y="6002"/>
                    <a:pt x="108" y="6001"/>
                  </a:cubicBezTo>
                  <a:cubicBezTo>
                    <a:pt x="112" y="5999"/>
                    <a:pt x="117" y="6000"/>
                    <a:pt x="119" y="6004"/>
                  </a:cubicBezTo>
                  <a:close/>
                  <a:moveTo>
                    <a:pt x="133" y="6033"/>
                  </a:moveTo>
                  <a:lnTo>
                    <a:pt x="133" y="6033"/>
                  </a:lnTo>
                  <a:cubicBezTo>
                    <a:pt x="135" y="6037"/>
                    <a:pt x="133" y="6042"/>
                    <a:pt x="129" y="6044"/>
                  </a:cubicBezTo>
                  <a:cubicBezTo>
                    <a:pt x="125" y="6046"/>
                    <a:pt x="120" y="6044"/>
                    <a:pt x="118" y="6040"/>
                  </a:cubicBezTo>
                  <a:lnTo>
                    <a:pt x="118" y="6040"/>
                  </a:lnTo>
                  <a:cubicBezTo>
                    <a:pt x="116" y="6036"/>
                    <a:pt x="118" y="6031"/>
                    <a:pt x="122" y="6029"/>
                  </a:cubicBezTo>
                  <a:cubicBezTo>
                    <a:pt x="126" y="6027"/>
                    <a:pt x="131" y="6029"/>
                    <a:pt x="133" y="6033"/>
                  </a:cubicBezTo>
                  <a:close/>
                  <a:moveTo>
                    <a:pt x="149" y="6060"/>
                  </a:moveTo>
                  <a:lnTo>
                    <a:pt x="149" y="6060"/>
                  </a:lnTo>
                  <a:cubicBezTo>
                    <a:pt x="151" y="6063"/>
                    <a:pt x="150" y="6068"/>
                    <a:pt x="146" y="6071"/>
                  </a:cubicBezTo>
                  <a:cubicBezTo>
                    <a:pt x="143" y="6073"/>
                    <a:pt x="138" y="6072"/>
                    <a:pt x="135" y="6069"/>
                  </a:cubicBezTo>
                  <a:lnTo>
                    <a:pt x="135" y="6069"/>
                  </a:lnTo>
                  <a:cubicBezTo>
                    <a:pt x="133" y="6065"/>
                    <a:pt x="134" y="6060"/>
                    <a:pt x="138" y="6057"/>
                  </a:cubicBezTo>
                  <a:cubicBezTo>
                    <a:pt x="141" y="6055"/>
                    <a:pt x="146" y="6056"/>
                    <a:pt x="149" y="6060"/>
                  </a:cubicBezTo>
                  <a:close/>
                  <a:moveTo>
                    <a:pt x="165" y="6087"/>
                  </a:moveTo>
                  <a:lnTo>
                    <a:pt x="165" y="6087"/>
                  </a:lnTo>
                  <a:cubicBezTo>
                    <a:pt x="168" y="6091"/>
                    <a:pt x="167" y="6096"/>
                    <a:pt x="163" y="6098"/>
                  </a:cubicBezTo>
                  <a:cubicBezTo>
                    <a:pt x="159" y="6101"/>
                    <a:pt x="154" y="6100"/>
                    <a:pt x="152" y="6096"/>
                  </a:cubicBezTo>
                  <a:lnTo>
                    <a:pt x="152" y="6096"/>
                  </a:lnTo>
                  <a:cubicBezTo>
                    <a:pt x="149" y="6092"/>
                    <a:pt x="150" y="6087"/>
                    <a:pt x="154" y="6085"/>
                  </a:cubicBezTo>
                  <a:cubicBezTo>
                    <a:pt x="158" y="6082"/>
                    <a:pt x="163" y="6083"/>
                    <a:pt x="165" y="6087"/>
                  </a:cubicBezTo>
                  <a:close/>
                  <a:moveTo>
                    <a:pt x="182" y="6114"/>
                  </a:moveTo>
                  <a:lnTo>
                    <a:pt x="182" y="6114"/>
                  </a:lnTo>
                  <a:cubicBezTo>
                    <a:pt x="184" y="6118"/>
                    <a:pt x="183" y="6123"/>
                    <a:pt x="180" y="6126"/>
                  </a:cubicBezTo>
                  <a:cubicBezTo>
                    <a:pt x="176" y="6128"/>
                    <a:pt x="171" y="6127"/>
                    <a:pt x="169" y="6123"/>
                  </a:cubicBezTo>
                  <a:lnTo>
                    <a:pt x="169" y="6123"/>
                  </a:lnTo>
                  <a:cubicBezTo>
                    <a:pt x="166" y="6119"/>
                    <a:pt x="167" y="6115"/>
                    <a:pt x="171" y="6112"/>
                  </a:cubicBezTo>
                  <a:cubicBezTo>
                    <a:pt x="175" y="6110"/>
                    <a:pt x="180" y="6111"/>
                    <a:pt x="182" y="6114"/>
                  </a:cubicBezTo>
                  <a:close/>
                  <a:moveTo>
                    <a:pt x="201" y="6140"/>
                  </a:moveTo>
                  <a:lnTo>
                    <a:pt x="201" y="6140"/>
                  </a:lnTo>
                  <a:cubicBezTo>
                    <a:pt x="203" y="6143"/>
                    <a:pt x="202" y="6149"/>
                    <a:pt x="199" y="6151"/>
                  </a:cubicBezTo>
                  <a:cubicBezTo>
                    <a:pt x="195" y="6154"/>
                    <a:pt x="190" y="6153"/>
                    <a:pt x="188" y="6149"/>
                  </a:cubicBezTo>
                  <a:lnTo>
                    <a:pt x="188" y="6149"/>
                  </a:lnTo>
                  <a:cubicBezTo>
                    <a:pt x="185" y="6146"/>
                    <a:pt x="186" y="6141"/>
                    <a:pt x="189" y="6138"/>
                  </a:cubicBezTo>
                  <a:cubicBezTo>
                    <a:pt x="193" y="6136"/>
                    <a:pt x="198" y="6136"/>
                    <a:pt x="201" y="6140"/>
                  </a:cubicBezTo>
                  <a:close/>
                  <a:moveTo>
                    <a:pt x="220" y="6166"/>
                  </a:moveTo>
                  <a:lnTo>
                    <a:pt x="220" y="6166"/>
                  </a:lnTo>
                  <a:cubicBezTo>
                    <a:pt x="222" y="6169"/>
                    <a:pt x="222" y="6174"/>
                    <a:pt x="218" y="6177"/>
                  </a:cubicBezTo>
                  <a:cubicBezTo>
                    <a:pt x="214" y="6179"/>
                    <a:pt x="209" y="6179"/>
                    <a:pt x="207" y="6175"/>
                  </a:cubicBezTo>
                  <a:lnTo>
                    <a:pt x="207" y="6175"/>
                  </a:lnTo>
                  <a:cubicBezTo>
                    <a:pt x="204" y="6171"/>
                    <a:pt x="205" y="6166"/>
                    <a:pt x="209" y="6164"/>
                  </a:cubicBezTo>
                  <a:cubicBezTo>
                    <a:pt x="212" y="6161"/>
                    <a:pt x="217" y="6162"/>
                    <a:pt x="220" y="6166"/>
                  </a:cubicBezTo>
                  <a:close/>
                  <a:moveTo>
                    <a:pt x="239" y="6191"/>
                  </a:moveTo>
                  <a:lnTo>
                    <a:pt x="239" y="6191"/>
                  </a:lnTo>
                  <a:cubicBezTo>
                    <a:pt x="242" y="6195"/>
                    <a:pt x="241" y="6200"/>
                    <a:pt x="237" y="6202"/>
                  </a:cubicBezTo>
                  <a:cubicBezTo>
                    <a:pt x="234" y="6205"/>
                    <a:pt x="229" y="6204"/>
                    <a:pt x="226" y="6201"/>
                  </a:cubicBezTo>
                  <a:lnTo>
                    <a:pt x="226" y="6201"/>
                  </a:lnTo>
                  <a:cubicBezTo>
                    <a:pt x="223" y="6197"/>
                    <a:pt x="224" y="6192"/>
                    <a:pt x="228" y="6189"/>
                  </a:cubicBezTo>
                  <a:cubicBezTo>
                    <a:pt x="231" y="6187"/>
                    <a:pt x="236" y="6188"/>
                    <a:pt x="239" y="6191"/>
                  </a:cubicBezTo>
                  <a:close/>
                  <a:moveTo>
                    <a:pt x="260" y="6214"/>
                  </a:moveTo>
                  <a:lnTo>
                    <a:pt x="260" y="6214"/>
                  </a:lnTo>
                  <a:cubicBezTo>
                    <a:pt x="263" y="6218"/>
                    <a:pt x="263" y="6223"/>
                    <a:pt x="259" y="6226"/>
                  </a:cubicBezTo>
                  <a:cubicBezTo>
                    <a:pt x="256" y="6229"/>
                    <a:pt x="251" y="6228"/>
                    <a:pt x="248" y="6225"/>
                  </a:cubicBezTo>
                  <a:lnTo>
                    <a:pt x="248" y="6225"/>
                  </a:lnTo>
                  <a:cubicBezTo>
                    <a:pt x="245" y="6222"/>
                    <a:pt x="245" y="6217"/>
                    <a:pt x="248" y="6214"/>
                  </a:cubicBezTo>
                  <a:cubicBezTo>
                    <a:pt x="252" y="6211"/>
                    <a:pt x="257" y="6211"/>
                    <a:pt x="260" y="6214"/>
                  </a:cubicBezTo>
                  <a:close/>
                  <a:moveTo>
                    <a:pt x="281" y="6238"/>
                  </a:moveTo>
                  <a:lnTo>
                    <a:pt x="281" y="6238"/>
                  </a:lnTo>
                  <a:cubicBezTo>
                    <a:pt x="284" y="6241"/>
                    <a:pt x="284" y="6246"/>
                    <a:pt x="281" y="6249"/>
                  </a:cubicBezTo>
                  <a:cubicBezTo>
                    <a:pt x="278" y="6252"/>
                    <a:pt x="273" y="6252"/>
                    <a:pt x="270" y="6249"/>
                  </a:cubicBezTo>
                  <a:lnTo>
                    <a:pt x="270" y="6249"/>
                  </a:lnTo>
                  <a:cubicBezTo>
                    <a:pt x="267" y="6245"/>
                    <a:pt x="267" y="6240"/>
                    <a:pt x="270" y="6237"/>
                  </a:cubicBezTo>
                  <a:cubicBezTo>
                    <a:pt x="273" y="6234"/>
                    <a:pt x="278" y="6235"/>
                    <a:pt x="281" y="6238"/>
                  </a:cubicBezTo>
                  <a:close/>
                  <a:moveTo>
                    <a:pt x="303" y="6262"/>
                  </a:moveTo>
                  <a:lnTo>
                    <a:pt x="303" y="6262"/>
                  </a:lnTo>
                  <a:cubicBezTo>
                    <a:pt x="306" y="6265"/>
                    <a:pt x="306" y="6270"/>
                    <a:pt x="302" y="6273"/>
                  </a:cubicBezTo>
                  <a:cubicBezTo>
                    <a:pt x="299" y="6276"/>
                    <a:pt x="294" y="6276"/>
                    <a:pt x="291" y="6272"/>
                  </a:cubicBezTo>
                  <a:lnTo>
                    <a:pt x="291" y="6272"/>
                  </a:lnTo>
                  <a:cubicBezTo>
                    <a:pt x="288" y="6269"/>
                    <a:pt x="288" y="6264"/>
                    <a:pt x="292" y="6261"/>
                  </a:cubicBezTo>
                  <a:cubicBezTo>
                    <a:pt x="295" y="6258"/>
                    <a:pt x="300" y="6258"/>
                    <a:pt x="303" y="6262"/>
                  </a:cubicBezTo>
                  <a:close/>
                  <a:moveTo>
                    <a:pt x="326" y="6283"/>
                  </a:moveTo>
                  <a:lnTo>
                    <a:pt x="326" y="6283"/>
                  </a:lnTo>
                  <a:cubicBezTo>
                    <a:pt x="329" y="6286"/>
                    <a:pt x="329" y="6291"/>
                    <a:pt x="326" y="6294"/>
                  </a:cubicBezTo>
                  <a:cubicBezTo>
                    <a:pt x="324" y="6297"/>
                    <a:pt x="318" y="6298"/>
                    <a:pt x="315" y="6295"/>
                  </a:cubicBezTo>
                  <a:lnTo>
                    <a:pt x="315" y="6295"/>
                  </a:lnTo>
                  <a:cubicBezTo>
                    <a:pt x="312" y="6292"/>
                    <a:pt x="312" y="6287"/>
                    <a:pt x="315" y="6283"/>
                  </a:cubicBezTo>
                  <a:cubicBezTo>
                    <a:pt x="318" y="6280"/>
                    <a:pt x="323" y="6280"/>
                    <a:pt x="326" y="6283"/>
                  </a:cubicBezTo>
                  <a:close/>
                  <a:moveTo>
                    <a:pt x="350" y="6304"/>
                  </a:moveTo>
                  <a:lnTo>
                    <a:pt x="350" y="6304"/>
                  </a:lnTo>
                  <a:cubicBezTo>
                    <a:pt x="353" y="6307"/>
                    <a:pt x="353" y="6312"/>
                    <a:pt x="350" y="6316"/>
                  </a:cubicBezTo>
                  <a:cubicBezTo>
                    <a:pt x="347" y="6319"/>
                    <a:pt x="342" y="6319"/>
                    <a:pt x="339" y="6316"/>
                  </a:cubicBezTo>
                  <a:lnTo>
                    <a:pt x="339" y="6316"/>
                  </a:lnTo>
                  <a:cubicBezTo>
                    <a:pt x="336" y="6313"/>
                    <a:pt x="335" y="6308"/>
                    <a:pt x="338" y="6305"/>
                  </a:cubicBezTo>
                  <a:cubicBezTo>
                    <a:pt x="341" y="6302"/>
                    <a:pt x="346" y="6301"/>
                    <a:pt x="350" y="6304"/>
                  </a:cubicBezTo>
                  <a:close/>
                  <a:moveTo>
                    <a:pt x="373" y="6326"/>
                  </a:moveTo>
                  <a:lnTo>
                    <a:pt x="373" y="6326"/>
                  </a:lnTo>
                  <a:cubicBezTo>
                    <a:pt x="377" y="6329"/>
                    <a:pt x="377" y="6334"/>
                    <a:pt x="374" y="6337"/>
                  </a:cubicBezTo>
                  <a:cubicBezTo>
                    <a:pt x="371" y="6341"/>
                    <a:pt x="366" y="6341"/>
                    <a:pt x="362" y="6338"/>
                  </a:cubicBezTo>
                  <a:lnTo>
                    <a:pt x="362" y="6338"/>
                  </a:lnTo>
                  <a:cubicBezTo>
                    <a:pt x="359" y="6335"/>
                    <a:pt x="359" y="6330"/>
                    <a:pt x="362" y="6326"/>
                  </a:cubicBezTo>
                  <a:cubicBezTo>
                    <a:pt x="365" y="6323"/>
                    <a:pt x="370" y="6323"/>
                    <a:pt x="373" y="6326"/>
                  </a:cubicBezTo>
                  <a:close/>
                  <a:moveTo>
                    <a:pt x="398" y="6345"/>
                  </a:moveTo>
                  <a:lnTo>
                    <a:pt x="398" y="6345"/>
                  </a:lnTo>
                  <a:cubicBezTo>
                    <a:pt x="402" y="6347"/>
                    <a:pt x="403" y="6352"/>
                    <a:pt x="400" y="6356"/>
                  </a:cubicBezTo>
                  <a:cubicBezTo>
                    <a:pt x="397" y="6359"/>
                    <a:pt x="392" y="6360"/>
                    <a:pt x="389" y="6358"/>
                  </a:cubicBezTo>
                  <a:lnTo>
                    <a:pt x="389" y="6358"/>
                  </a:lnTo>
                  <a:cubicBezTo>
                    <a:pt x="385" y="6355"/>
                    <a:pt x="384" y="6350"/>
                    <a:pt x="387" y="6347"/>
                  </a:cubicBezTo>
                  <a:cubicBezTo>
                    <a:pt x="389" y="6343"/>
                    <a:pt x="394" y="6342"/>
                    <a:pt x="398" y="6345"/>
                  </a:cubicBezTo>
                  <a:close/>
                  <a:moveTo>
                    <a:pt x="424" y="6364"/>
                  </a:moveTo>
                  <a:lnTo>
                    <a:pt x="424" y="6364"/>
                  </a:lnTo>
                  <a:cubicBezTo>
                    <a:pt x="427" y="6366"/>
                    <a:pt x="428" y="6371"/>
                    <a:pt x="426" y="6375"/>
                  </a:cubicBezTo>
                  <a:cubicBezTo>
                    <a:pt x="423" y="6379"/>
                    <a:pt x="418" y="6379"/>
                    <a:pt x="414" y="6377"/>
                  </a:cubicBezTo>
                  <a:lnTo>
                    <a:pt x="414" y="6377"/>
                  </a:lnTo>
                  <a:cubicBezTo>
                    <a:pt x="411" y="6374"/>
                    <a:pt x="410" y="6369"/>
                    <a:pt x="412" y="6366"/>
                  </a:cubicBezTo>
                  <a:cubicBezTo>
                    <a:pt x="415" y="6362"/>
                    <a:pt x="420" y="6361"/>
                    <a:pt x="424" y="6364"/>
                  </a:cubicBezTo>
                  <a:close/>
                  <a:moveTo>
                    <a:pt x="449" y="6383"/>
                  </a:moveTo>
                  <a:lnTo>
                    <a:pt x="449" y="6383"/>
                  </a:lnTo>
                  <a:cubicBezTo>
                    <a:pt x="453" y="6385"/>
                    <a:pt x="454" y="6390"/>
                    <a:pt x="452" y="6394"/>
                  </a:cubicBezTo>
                  <a:cubicBezTo>
                    <a:pt x="449" y="6397"/>
                    <a:pt x="444" y="6399"/>
                    <a:pt x="441" y="6396"/>
                  </a:cubicBezTo>
                  <a:lnTo>
                    <a:pt x="441" y="6396"/>
                  </a:lnTo>
                  <a:cubicBezTo>
                    <a:pt x="437" y="6394"/>
                    <a:pt x="435" y="6389"/>
                    <a:pt x="438" y="6385"/>
                  </a:cubicBezTo>
                  <a:cubicBezTo>
                    <a:pt x="440" y="6382"/>
                    <a:pt x="445" y="6380"/>
                    <a:pt x="449" y="6383"/>
                  </a:cubicBezTo>
                  <a:close/>
                  <a:moveTo>
                    <a:pt x="476" y="6399"/>
                  </a:moveTo>
                  <a:lnTo>
                    <a:pt x="476" y="6399"/>
                  </a:lnTo>
                  <a:cubicBezTo>
                    <a:pt x="480" y="6402"/>
                    <a:pt x="481" y="6407"/>
                    <a:pt x="479" y="6410"/>
                  </a:cubicBezTo>
                  <a:cubicBezTo>
                    <a:pt x="477" y="6414"/>
                    <a:pt x="472" y="6415"/>
                    <a:pt x="468" y="6413"/>
                  </a:cubicBezTo>
                  <a:lnTo>
                    <a:pt x="468" y="6413"/>
                  </a:lnTo>
                  <a:cubicBezTo>
                    <a:pt x="464" y="6411"/>
                    <a:pt x="463" y="6406"/>
                    <a:pt x="465" y="6402"/>
                  </a:cubicBezTo>
                  <a:cubicBezTo>
                    <a:pt x="467" y="6398"/>
                    <a:pt x="472" y="6397"/>
                    <a:pt x="476" y="6399"/>
                  </a:cubicBezTo>
                  <a:close/>
                  <a:moveTo>
                    <a:pt x="503" y="6416"/>
                  </a:moveTo>
                  <a:lnTo>
                    <a:pt x="503" y="6416"/>
                  </a:lnTo>
                  <a:cubicBezTo>
                    <a:pt x="507" y="6418"/>
                    <a:pt x="508" y="6423"/>
                    <a:pt x="506" y="6427"/>
                  </a:cubicBezTo>
                  <a:cubicBezTo>
                    <a:pt x="504" y="6431"/>
                    <a:pt x="499" y="6432"/>
                    <a:pt x="495" y="6430"/>
                  </a:cubicBezTo>
                  <a:lnTo>
                    <a:pt x="495" y="6430"/>
                  </a:lnTo>
                  <a:cubicBezTo>
                    <a:pt x="491" y="6428"/>
                    <a:pt x="490" y="6423"/>
                    <a:pt x="492" y="6419"/>
                  </a:cubicBezTo>
                  <a:cubicBezTo>
                    <a:pt x="495" y="6415"/>
                    <a:pt x="500" y="6414"/>
                    <a:pt x="503" y="6416"/>
                  </a:cubicBezTo>
                  <a:close/>
                  <a:moveTo>
                    <a:pt x="530" y="6432"/>
                  </a:moveTo>
                  <a:lnTo>
                    <a:pt x="530" y="6432"/>
                  </a:lnTo>
                  <a:cubicBezTo>
                    <a:pt x="534" y="6434"/>
                    <a:pt x="536" y="6439"/>
                    <a:pt x="534" y="6443"/>
                  </a:cubicBezTo>
                  <a:cubicBezTo>
                    <a:pt x="532" y="6447"/>
                    <a:pt x="527" y="6449"/>
                    <a:pt x="523" y="6447"/>
                  </a:cubicBezTo>
                  <a:lnTo>
                    <a:pt x="523" y="6447"/>
                  </a:lnTo>
                  <a:cubicBezTo>
                    <a:pt x="519" y="6445"/>
                    <a:pt x="518" y="6440"/>
                    <a:pt x="519" y="6436"/>
                  </a:cubicBezTo>
                  <a:cubicBezTo>
                    <a:pt x="521" y="6432"/>
                    <a:pt x="526" y="6430"/>
                    <a:pt x="530" y="6432"/>
                  </a:cubicBezTo>
                  <a:close/>
                  <a:moveTo>
                    <a:pt x="559" y="6446"/>
                  </a:moveTo>
                  <a:lnTo>
                    <a:pt x="559" y="6446"/>
                  </a:lnTo>
                  <a:cubicBezTo>
                    <a:pt x="563" y="6448"/>
                    <a:pt x="565" y="6453"/>
                    <a:pt x="563" y="6457"/>
                  </a:cubicBezTo>
                  <a:cubicBezTo>
                    <a:pt x="561" y="6461"/>
                    <a:pt x="556" y="6462"/>
                    <a:pt x="552" y="6461"/>
                  </a:cubicBezTo>
                  <a:lnTo>
                    <a:pt x="552" y="6461"/>
                  </a:lnTo>
                  <a:cubicBezTo>
                    <a:pt x="548" y="6459"/>
                    <a:pt x="546" y="6454"/>
                    <a:pt x="548" y="6450"/>
                  </a:cubicBezTo>
                  <a:cubicBezTo>
                    <a:pt x="550" y="6446"/>
                    <a:pt x="555" y="6444"/>
                    <a:pt x="559" y="6446"/>
                  </a:cubicBezTo>
                  <a:close/>
                  <a:moveTo>
                    <a:pt x="588" y="6460"/>
                  </a:moveTo>
                  <a:lnTo>
                    <a:pt x="588" y="6460"/>
                  </a:lnTo>
                  <a:cubicBezTo>
                    <a:pt x="592" y="6462"/>
                    <a:pt x="594" y="6467"/>
                    <a:pt x="592" y="6471"/>
                  </a:cubicBezTo>
                  <a:cubicBezTo>
                    <a:pt x="590" y="6475"/>
                    <a:pt x="585" y="6476"/>
                    <a:pt x="581" y="6474"/>
                  </a:cubicBezTo>
                  <a:lnTo>
                    <a:pt x="581" y="6474"/>
                  </a:lnTo>
                  <a:cubicBezTo>
                    <a:pt x="577" y="6472"/>
                    <a:pt x="575" y="6468"/>
                    <a:pt x="577" y="6464"/>
                  </a:cubicBezTo>
                  <a:cubicBezTo>
                    <a:pt x="579" y="6460"/>
                    <a:pt x="584" y="6458"/>
                    <a:pt x="588" y="6460"/>
                  </a:cubicBezTo>
                  <a:close/>
                  <a:moveTo>
                    <a:pt x="616" y="6473"/>
                  </a:moveTo>
                  <a:lnTo>
                    <a:pt x="616" y="6473"/>
                  </a:lnTo>
                  <a:cubicBezTo>
                    <a:pt x="620" y="6475"/>
                    <a:pt x="622" y="6479"/>
                    <a:pt x="621" y="6483"/>
                  </a:cubicBezTo>
                  <a:cubicBezTo>
                    <a:pt x="620" y="6488"/>
                    <a:pt x="615" y="6490"/>
                    <a:pt x="611" y="6488"/>
                  </a:cubicBezTo>
                  <a:lnTo>
                    <a:pt x="611" y="6488"/>
                  </a:lnTo>
                  <a:cubicBezTo>
                    <a:pt x="607" y="6487"/>
                    <a:pt x="604" y="6482"/>
                    <a:pt x="606" y="6478"/>
                  </a:cubicBezTo>
                  <a:cubicBezTo>
                    <a:pt x="607" y="6474"/>
                    <a:pt x="612" y="6472"/>
                    <a:pt x="616" y="6473"/>
                  </a:cubicBezTo>
                  <a:close/>
                  <a:moveTo>
                    <a:pt x="646" y="6484"/>
                  </a:moveTo>
                  <a:lnTo>
                    <a:pt x="646" y="6484"/>
                  </a:lnTo>
                  <a:cubicBezTo>
                    <a:pt x="650" y="6486"/>
                    <a:pt x="652" y="6490"/>
                    <a:pt x="651" y="6495"/>
                  </a:cubicBezTo>
                  <a:cubicBezTo>
                    <a:pt x="650" y="6499"/>
                    <a:pt x="645" y="6501"/>
                    <a:pt x="641" y="6500"/>
                  </a:cubicBezTo>
                  <a:lnTo>
                    <a:pt x="641" y="6500"/>
                  </a:lnTo>
                  <a:cubicBezTo>
                    <a:pt x="637" y="6498"/>
                    <a:pt x="634" y="6494"/>
                    <a:pt x="636" y="6489"/>
                  </a:cubicBezTo>
                  <a:cubicBezTo>
                    <a:pt x="637" y="6485"/>
                    <a:pt x="642" y="6483"/>
                    <a:pt x="646" y="6484"/>
                  </a:cubicBezTo>
                  <a:close/>
                  <a:moveTo>
                    <a:pt x="676" y="6496"/>
                  </a:moveTo>
                  <a:lnTo>
                    <a:pt x="676" y="6496"/>
                  </a:lnTo>
                  <a:cubicBezTo>
                    <a:pt x="680" y="6497"/>
                    <a:pt x="682" y="6502"/>
                    <a:pt x="681" y="6506"/>
                  </a:cubicBezTo>
                  <a:cubicBezTo>
                    <a:pt x="680" y="6510"/>
                    <a:pt x="675" y="6512"/>
                    <a:pt x="671" y="6511"/>
                  </a:cubicBezTo>
                  <a:lnTo>
                    <a:pt x="671" y="6511"/>
                  </a:lnTo>
                  <a:cubicBezTo>
                    <a:pt x="667" y="6509"/>
                    <a:pt x="664" y="6505"/>
                    <a:pt x="666" y="6501"/>
                  </a:cubicBezTo>
                  <a:cubicBezTo>
                    <a:pt x="667" y="6496"/>
                    <a:pt x="672" y="6494"/>
                    <a:pt x="676" y="6496"/>
                  </a:cubicBezTo>
                  <a:close/>
                  <a:moveTo>
                    <a:pt x="706" y="6507"/>
                  </a:moveTo>
                  <a:lnTo>
                    <a:pt x="706" y="6507"/>
                  </a:lnTo>
                  <a:cubicBezTo>
                    <a:pt x="710" y="6508"/>
                    <a:pt x="712" y="6513"/>
                    <a:pt x="711" y="6517"/>
                  </a:cubicBezTo>
                  <a:cubicBezTo>
                    <a:pt x="710" y="6521"/>
                    <a:pt x="705" y="6523"/>
                    <a:pt x="701" y="6522"/>
                  </a:cubicBezTo>
                  <a:lnTo>
                    <a:pt x="701" y="6522"/>
                  </a:lnTo>
                  <a:cubicBezTo>
                    <a:pt x="697" y="6521"/>
                    <a:pt x="694" y="6516"/>
                    <a:pt x="696" y="6512"/>
                  </a:cubicBezTo>
                  <a:cubicBezTo>
                    <a:pt x="697" y="6508"/>
                    <a:pt x="702" y="6505"/>
                    <a:pt x="706" y="6507"/>
                  </a:cubicBezTo>
                  <a:close/>
                  <a:moveTo>
                    <a:pt x="736" y="6515"/>
                  </a:moveTo>
                  <a:lnTo>
                    <a:pt x="736" y="6515"/>
                  </a:lnTo>
                  <a:cubicBezTo>
                    <a:pt x="741" y="6516"/>
                    <a:pt x="743" y="6520"/>
                    <a:pt x="742" y="6524"/>
                  </a:cubicBezTo>
                  <a:cubicBezTo>
                    <a:pt x="741" y="6529"/>
                    <a:pt x="737" y="6531"/>
                    <a:pt x="732" y="6530"/>
                  </a:cubicBezTo>
                  <a:lnTo>
                    <a:pt x="732" y="6530"/>
                  </a:lnTo>
                  <a:cubicBezTo>
                    <a:pt x="728" y="6529"/>
                    <a:pt x="726" y="6525"/>
                    <a:pt x="727" y="6520"/>
                  </a:cubicBezTo>
                  <a:cubicBezTo>
                    <a:pt x="728" y="6516"/>
                    <a:pt x="732" y="6513"/>
                    <a:pt x="736" y="6515"/>
                  </a:cubicBezTo>
                  <a:close/>
                  <a:moveTo>
                    <a:pt x="767" y="6522"/>
                  </a:moveTo>
                  <a:lnTo>
                    <a:pt x="767" y="6522"/>
                  </a:lnTo>
                  <a:cubicBezTo>
                    <a:pt x="772" y="6523"/>
                    <a:pt x="774" y="6528"/>
                    <a:pt x="773" y="6532"/>
                  </a:cubicBezTo>
                  <a:cubicBezTo>
                    <a:pt x="772" y="6536"/>
                    <a:pt x="768" y="6539"/>
                    <a:pt x="763" y="6538"/>
                  </a:cubicBezTo>
                  <a:lnTo>
                    <a:pt x="763" y="6538"/>
                  </a:lnTo>
                  <a:cubicBezTo>
                    <a:pt x="759" y="6537"/>
                    <a:pt x="757" y="6532"/>
                    <a:pt x="758" y="6528"/>
                  </a:cubicBezTo>
                  <a:cubicBezTo>
                    <a:pt x="759" y="6524"/>
                    <a:pt x="763" y="6521"/>
                    <a:pt x="767" y="6522"/>
                  </a:cubicBezTo>
                  <a:close/>
                  <a:moveTo>
                    <a:pt x="798" y="6530"/>
                  </a:moveTo>
                  <a:lnTo>
                    <a:pt x="798" y="6530"/>
                  </a:lnTo>
                  <a:cubicBezTo>
                    <a:pt x="803" y="6531"/>
                    <a:pt x="805" y="6536"/>
                    <a:pt x="804" y="6540"/>
                  </a:cubicBezTo>
                  <a:cubicBezTo>
                    <a:pt x="803" y="6544"/>
                    <a:pt x="799" y="6547"/>
                    <a:pt x="794" y="6546"/>
                  </a:cubicBezTo>
                  <a:lnTo>
                    <a:pt x="794" y="6546"/>
                  </a:lnTo>
                  <a:cubicBezTo>
                    <a:pt x="790" y="6545"/>
                    <a:pt x="788" y="6540"/>
                    <a:pt x="789" y="6536"/>
                  </a:cubicBezTo>
                  <a:cubicBezTo>
                    <a:pt x="790" y="6532"/>
                    <a:pt x="794" y="6529"/>
                    <a:pt x="798" y="6530"/>
                  </a:cubicBezTo>
                  <a:close/>
                  <a:moveTo>
                    <a:pt x="829" y="6535"/>
                  </a:moveTo>
                  <a:lnTo>
                    <a:pt x="829" y="6535"/>
                  </a:lnTo>
                  <a:cubicBezTo>
                    <a:pt x="833" y="6536"/>
                    <a:pt x="837" y="6540"/>
                    <a:pt x="836" y="6544"/>
                  </a:cubicBezTo>
                  <a:cubicBezTo>
                    <a:pt x="835" y="6548"/>
                    <a:pt x="831" y="6551"/>
                    <a:pt x="827" y="6551"/>
                  </a:cubicBezTo>
                  <a:lnTo>
                    <a:pt x="827" y="6551"/>
                  </a:lnTo>
                  <a:cubicBezTo>
                    <a:pt x="823" y="6550"/>
                    <a:pt x="820" y="6546"/>
                    <a:pt x="820" y="6542"/>
                  </a:cubicBezTo>
                  <a:cubicBezTo>
                    <a:pt x="821" y="6538"/>
                    <a:pt x="825" y="6535"/>
                    <a:pt x="829" y="6535"/>
                  </a:cubicBezTo>
                  <a:close/>
                  <a:moveTo>
                    <a:pt x="861" y="6540"/>
                  </a:moveTo>
                  <a:lnTo>
                    <a:pt x="861" y="6540"/>
                  </a:lnTo>
                  <a:cubicBezTo>
                    <a:pt x="865" y="6540"/>
                    <a:pt x="868" y="6544"/>
                    <a:pt x="868" y="6549"/>
                  </a:cubicBezTo>
                  <a:cubicBezTo>
                    <a:pt x="867" y="6553"/>
                    <a:pt x="863" y="6556"/>
                    <a:pt x="859" y="6556"/>
                  </a:cubicBezTo>
                  <a:lnTo>
                    <a:pt x="859" y="6556"/>
                  </a:lnTo>
                  <a:cubicBezTo>
                    <a:pt x="854" y="6555"/>
                    <a:pt x="851" y="6551"/>
                    <a:pt x="852" y="6547"/>
                  </a:cubicBezTo>
                  <a:cubicBezTo>
                    <a:pt x="852" y="6542"/>
                    <a:pt x="856" y="6539"/>
                    <a:pt x="861" y="6540"/>
                  </a:cubicBezTo>
                  <a:close/>
                  <a:moveTo>
                    <a:pt x="892" y="6545"/>
                  </a:moveTo>
                  <a:lnTo>
                    <a:pt x="892" y="6545"/>
                  </a:lnTo>
                  <a:cubicBezTo>
                    <a:pt x="897" y="6545"/>
                    <a:pt x="900" y="6549"/>
                    <a:pt x="899" y="6554"/>
                  </a:cubicBezTo>
                  <a:cubicBezTo>
                    <a:pt x="899" y="6558"/>
                    <a:pt x="895" y="6561"/>
                    <a:pt x="890" y="6561"/>
                  </a:cubicBezTo>
                  <a:lnTo>
                    <a:pt x="890" y="6561"/>
                  </a:lnTo>
                  <a:cubicBezTo>
                    <a:pt x="886" y="6560"/>
                    <a:pt x="883" y="6556"/>
                    <a:pt x="883" y="6552"/>
                  </a:cubicBezTo>
                  <a:cubicBezTo>
                    <a:pt x="884" y="6547"/>
                    <a:pt x="888" y="6544"/>
                    <a:pt x="892" y="6545"/>
                  </a:cubicBezTo>
                  <a:close/>
                  <a:moveTo>
                    <a:pt x="923" y="6547"/>
                  </a:moveTo>
                  <a:lnTo>
                    <a:pt x="923" y="6547"/>
                  </a:lnTo>
                  <a:cubicBezTo>
                    <a:pt x="928" y="6547"/>
                    <a:pt x="931" y="6550"/>
                    <a:pt x="931" y="6555"/>
                  </a:cubicBezTo>
                  <a:cubicBezTo>
                    <a:pt x="931" y="6559"/>
                    <a:pt x="928" y="6563"/>
                    <a:pt x="923" y="6563"/>
                  </a:cubicBezTo>
                  <a:lnTo>
                    <a:pt x="923" y="6563"/>
                  </a:lnTo>
                  <a:cubicBezTo>
                    <a:pt x="919" y="6563"/>
                    <a:pt x="915" y="6559"/>
                    <a:pt x="915" y="6555"/>
                  </a:cubicBezTo>
                  <a:cubicBezTo>
                    <a:pt x="915" y="6550"/>
                    <a:pt x="919" y="6547"/>
                    <a:pt x="923" y="6547"/>
                  </a:cubicBezTo>
                  <a:close/>
                  <a:moveTo>
                    <a:pt x="955" y="6548"/>
                  </a:moveTo>
                  <a:lnTo>
                    <a:pt x="955" y="6548"/>
                  </a:lnTo>
                  <a:cubicBezTo>
                    <a:pt x="960" y="6548"/>
                    <a:pt x="963" y="6552"/>
                    <a:pt x="963" y="6556"/>
                  </a:cubicBezTo>
                  <a:cubicBezTo>
                    <a:pt x="963" y="6561"/>
                    <a:pt x="960" y="6564"/>
                    <a:pt x="955" y="6564"/>
                  </a:cubicBezTo>
                  <a:lnTo>
                    <a:pt x="955" y="6564"/>
                  </a:lnTo>
                  <a:cubicBezTo>
                    <a:pt x="951" y="6564"/>
                    <a:pt x="947" y="6561"/>
                    <a:pt x="947" y="6556"/>
                  </a:cubicBezTo>
                  <a:cubicBezTo>
                    <a:pt x="947" y="6552"/>
                    <a:pt x="951" y="6548"/>
                    <a:pt x="955" y="6548"/>
                  </a:cubicBezTo>
                  <a:close/>
                  <a:moveTo>
                    <a:pt x="987" y="6550"/>
                  </a:moveTo>
                  <a:lnTo>
                    <a:pt x="987" y="6550"/>
                  </a:lnTo>
                  <a:cubicBezTo>
                    <a:pt x="992" y="6550"/>
                    <a:pt x="995" y="6554"/>
                    <a:pt x="995" y="6558"/>
                  </a:cubicBezTo>
                  <a:cubicBezTo>
                    <a:pt x="995" y="6562"/>
                    <a:pt x="992" y="6566"/>
                    <a:pt x="987" y="6566"/>
                  </a:cubicBezTo>
                  <a:lnTo>
                    <a:pt x="987" y="6566"/>
                  </a:lnTo>
                  <a:cubicBezTo>
                    <a:pt x="983" y="6566"/>
                    <a:pt x="979" y="6562"/>
                    <a:pt x="979" y="6558"/>
                  </a:cubicBezTo>
                  <a:cubicBezTo>
                    <a:pt x="979" y="6554"/>
                    <a:pt x="983" y="6550"/>
                    <a:pt x="987" y="6550"/>
                  </a:cubicBezTo>
                  <a:close/>
                  <a:moveTo>
                    <a:pt x="1019" y="6550"/>
                  </a:moveTo>
                  <a:lnTo>
                    <a:pt x="1019" y="6550"/>
                  </a:lnTo>
                  <a:cubicBezTo>
                    <a:pt x="1024" y="6550"/>
                    <a:pt x="1027" y="6554"/>
                    <a:pt x="1027" y="6558"/>
                  </a:cubicBezTo>
                  <a:cubicBezTo>
                    <a:pt x="1027" y="6563"/>
                    <a:pt x="1024" y="6566"/>
                    <a:pt x="1019" y="6566"/>
                  </a:cubicBezTo>
                  <a:lnTo>
                    <a:pt x="1019" y="6566"/>
                  </a:lnTo>
                  <a:cubicBezTo>
                    <a:pt x="1015" y="6566"/>
                    <a:pt x="1011" y="6563"/>
                    <a:pt x="1011" y="6558"/>
                  </a:cubicBezTo>
                  <a:cubicBezTo>
                    <a:pt x="1011" y="6554"/>
                    <a:pt x="1015" y="6550"/>
                    <a:pt x="1019" y="6550"/>
                  </a:cubicBezTo>
                  <a:close/>
                  <a:moveTo>
                    <a:pt x="1051" y="6550"/>
                  </a:moveTo>
                  <a:lnTo>
                    <a:pt x="1051" y="6550"/>
                  </a:lnTo>
                  <a:cubicBezTo>
                    <a:pt x="1056" y="6550"/>
                    <a:pt x="1059" y="6554"/>
                    <a:pt x="1059" y="6558"/>
                  </a:cubicBezTo>
                  <a:cubicBezTo>
                    <a:pt x="1059" y="6563"/>
                    <a:pt x="1056" y="6566"/>
                    <a:pt x="1051" y="6566"/>
                  </a:cubicBezTo>
                  <a:lnTo>
                    <a:pt x="1051" y="6566"/>
                  </a:lnTo>
                  <a:cubicBezTo>
                    <a:pt x="1047" y="6566"/>
                    <a:pt x="1043" y="6563"/>
                    <a:pt x="1043" y="6558"/>
                  </a:cubicBezTo>
                  <a:cubicBezTo>
                    <a:pt x="1043" y="6554"/>
                    <a:pt x="1047" y="6550"/>
                    <a:pt x="1051" y="6550"/>
                  </a:cubicBezTo>
                  <a:close/>
                  <a:moveTo>
                    <a:pt x="1083" y="6550"/>
                  </a:moveTo>
                  <a:lnTo>
                    <a:pt x="1083" y="6550"/>
                  </a:lnTo>
                  <a:cubicBezTo>
                    <a:pt x="1088" y="6550"/>
                    <a:pt x="1091" y="6554"/>
                    <a:pt x="1091" y="6558"/>
                  </a:cubicBezTo>
                  <a:cubicBezTo>
                    <a:pt x="1091" y="6563"/>
                    <a:pt x="1088" y="6566"/>
                    <a:pt x="1083" y="6566"/>
                  </a:cubicBezTo>
                  <a:lnTo>
                    <a:pt x="1083" y="6566"/>
                  </a:lnTo>
                  <a:cubicBezTo>
                    <a:pt x="1079" y="6566"/>
                    <a:pt x="1075" y="6563"/>
                    <a:pt x="1075" y="6558"/>
                  </a:cubicBezTo>
                  <a:cubicBezTo>
                    <a:pt x="1075" y="6554"/>
                    <a:pt x="1079" y="6550"/>
                    <a:pt x="1083" y="6550"/>
                  </a:cubicBezTo>
                  <a:close/>
                  <a:moveTo>
                    <a:pt x="1115" y="6550"/>
                  </a:moveTo>
                  <a:lnTo>
                    <a:pt x="1115" y="6550"/>
                  </a:lnTo>
                  <a:cubicBezTo>
                    <a:pt x="1120" y="6550"/>
                    <a:pt x="1123" y="6554"/>
                    <a:pt x="1123" y="6558"/>
                  </a:cubicBezTo>
                  <a:cubicBezTo>
                    <a:pt x="1123" y="6563"/>
                    <a:pt x="1120" y="6566"/>
                    <a:pt x="1115" y="6566"/>
                  </a:cubicBezTo>
                  <a:lnTo>
                    <a:pt x="1115" y="6566"/>
                  </a:lnTo>
                  <a:cubicBezTo>
                    <a:pt x="1111" y="6566"/>
                    <a:pt x="1107" y="6563"/>
                    <a:pt x="1107" y="6558"/>
                  </a:cubicBezTo>
                  <a:cubicBezTo>
                    <a:pt x="1107" y="6554"/>
                    <a:pt x="1111" y="6550"/>
                    <a:pt x="1115" y="6550"/>
                  </a:cubicBezTo>
                  <a:close/>
                  <a:moveTo>
                    <a:pt x="1147" y="6550"/>
                  </a:moveTo>
                  <a:lnTo>
                    <a:pt x="1147" y="6550"/>
                  </a:lnTo>
                  <a:cubicBezTo>
                    <a:pt x="1152" y="6550"/>
                    <a:pt x="1155" y="6554"/>
                    <a:pt x="1155" y="6558"/>
                  </a:cubicBezTo>
                  <a:cubicBezTo>
                    <a:pt x="1155" y="6563"/>
                    <a:pt x="1152" y="6566"/>
                    <a:pt x="1147" y="6566"/>
                  </a:cubicBezTo>
                  <a:lnTo>
                    <a:pt x="1147" y="6566"/>
                  </a:lnTo>
                  <a:cubicBezTo>
                    <a:pt x="1143" y="6566"/>
                    <a:pt x="1139" y="6563"/>
                    <a:pt x="1139" y="6558"/>
                  </a:cubicBezTo>
                  <a:cubicBezTo>
                    <a:pt x="1139" y="6554"/>
                    <a:pt x="1143" y="6550"/>
                    <a:pt x="1147" y="6550"/>
                  </a:cubicBezTo>
                  <a:close/>
                  <a:moveTo>
                    <a:pt x="1179" y="6550"/>
                  </a:moveTo>
                  <a:lnTo>
                    <a:pt x="1179" y="6550"/>
                  </a:lnTo>
                  <a:cubicBezTo>
                    <a:pt x="1184" y="6550"/>
                    <a:pt x="1187" y="6554"/>
                    <a:pt x="1187" y="6558"/>
                  </a:cubicBezTo>
                  <a:cubicBezTo>
                    <a:pt x="1187" y="6563"/>
                    <a:pt x="1184" y="6566"/>
                    <a:pt x="1179" y="6566"/>
                  </a:cubicBezTo>
                  <a:lnTo>
                    <a:pt x="1179" y="6566"/>
                  </a:lnTo>
                  <a:cubicBezTo>
                    <a:pt x="1175" y="6566"/>
                    <a:pt x="1171" y="6563"/>
                    <a:pt x="1171" y="6558"/>
                  </a:cubicBezTo>
                  <a:cubicBezTo>
                    <a:pt x="1171" y="6554"/>
                    <a:pt x="1175" y="6550"/>
                    <a:pt x="1179" y="6550"/>
                  </a:cubicBezTo>
                  <a:close/>
                  <a:moveTo>
                    <a:pt x="1211" y="6550"/>
                  </a:moveTo>
                  <a:lnTo>
                    <a:pt x="1211" y="6550"/>
                  </a:lnTo>
                  <a:cubicBezTo>
                    <a:pt x="1216" y="6550"/>
                    <a:pt x="1219" y="6554"/>
                    <a:pt x="1219" y="6558"/>
                  </a:cubicBezTo>
                  <a:cubicBezTo>
                    <a:pt x="1219" y="6563"/>
                    <a:pt x="1216" y="6566"/>
                    <a:pt x="1211" y="6566"/>
                  </a:cubicBezTo>
                  <a:lnTo>
                    <a:pt x="1211" y="6566"/>
                  </a:lnTo>
                  <a:cubicBezTo>
                    <a:pt x="1207" y="6566"/>
                    <a:pt x="1203" y="6563"/>
                    <a:pt x="1203" y="6558"/>
                  </a:cubicBezTo>
                  <a:cubicBezTo>
                    <a:pt x="1203" y="6554"/>
                    <a:pt x="1207" y="6550"/>
                    <a:pt x="1211" y="6550"/>
                  </a:cubicBezTo>
                  <a:close/>
                  <a:moveTo>
                    <a:pt x="1243" y="6550"/>
                  </a:moveTo>
                  <a:lnTo>
                    <a:pt x="1243" y="6550"/>
                  </a:lnTo>
                  <a:cubicBezTo>
                    <a:pt x="1248" y="6550"/>
                    <a:pt x="1251" y="6554"/>
                    <a:pt x="1251" y="6558"/>
                  </a:cubicBezTo>
                  <a:cubicBezTo>
                    <a:pt x="1251" y="6563"/>
                    <a:pt x="1248" y="6566"/>
                    <a:pt x="1243" y="6566"/>
                  </a:cubicBezTo>
                  <a:lnTo>
                    <a:pt x="1243" y="6566"/>
                  </a:lnTo>
                  <a:cubicBezTo>
                    <a:pt x="1239" y="6566"/>
                    <a:pt x="1235" y="6563"/>
                    <a:pt x="1235" y="6558"/>
                  </a:cubicBezTo>
                  <a:cubicBezTo>
                    <a:pt x="1235" y="6554"/>
                    <a:pt x="1239" y="6550"/>
                    <a:pt x="1243" y="6550"/>
                  </a:cubicBezTo>
                  <a:close/>
                  <a:moveTo>
                    <a:pt x="1275" y="6550"/>
                  </a:moveTo>
                  <a:lnTo>
                    <a:pt x="1275" y="6550"/>
                  </a:lnTo>
                  <a:cubicBezTo>
                    <a:pt x="1280" y="6550"/>
                    <a:pt x="1283" y="6554"/>
                    <a:pt x="1283" y="6558"/>
                  </a:cubicBezTo>
                  <a:cubicBezTo>
                    <a:pt x="1283" y="6563"/>
                    <a:pt x="1280" y="6566"/>
                    <a:pt x="1275" y="6566"/>
                  </a:cubicBezTo>
                  <a:lnTo>
                    <a:pt x="1275" y="6566"/>
                  </a:lnTo>
                  <a:cubicBezTo>
                    <a:pt x="1271" y="6566"/>
                    <a:pt x="1267" y="6563"/>
                    <a:pt x="1267" y="6558"/>
                  </a:cubicBezTo>
                  <a:cubicBezTo>
                    <a:pt x="1267" y="6554"/>
                    <a:pt x="1271" y="6550"/>
                    <a:pt x="1275" y="6550"/>
                  </a:cubicBezTo>
                  <a:close/>
                  <a:moveTo>
                    <a:pt x="1307" y="6550"/>
                  </a:moveTo>
                  <a:lnTo>
                    <a:pt x="1307" y="6550"/>
                  </a:lnTo>
                  <a:cubicBezTo>
                    <a:pt x="1312" y="6550"/>
                    <a:pt x="1315" y="6554"/>
                    <a:pt x="1315" y="6558"/>
                  </a:cubicBezTo>
                  <a:cubicBezTo>
                    <a:pt x="1315" y="6563"/>
                    <a:pt x="1312" y="6566"/>
                    <a:pt x="1307" y="6566"/>
                  </a:cubicBezTo>
                  <a:lnTo>
                    <a:pt x="1307" y="6566"/>
                  </a:lnTo>
                  <a:cubicBezTo>
                    <a:pt x="1303" y="6566"/>
                    <a:pt x="1299" y="6563"/>
                    <a:pt x="1299" y="6558"/>
                  </a:cubicBezTo>
                  <a:cubicBezTo>
                    <a:pt x="1299" y="6554"/>
                    <a:pt x="1303" y="6550"/>
                    <a:pt x="1307" y="6550"/>
                  </a:cubicBezTo>
                  <a:close/>
                  <a:moveTo>
                    <a:pt x="1339" y="6550"/>
                  </a:moveTo>
                  <a:lnTo>
                    <a:pt x="1339" y="6550"/>
                  </a:lnTo>
                  <a:cubicBezTo>
                    <a:pt x="1344" y="6550"/>
                    <a:pt x="1347" y="6554"/>
                    <a:pt x="1347" y="6558"/>
                  </a:cubicBezTo>
                  <a:cubicBezTo>
                    <a:pt x="1347" y="6563"/>
                    <a:pt x="1344" y="6566"/>
                    <a:pt x="1339" y="6566"/>
                  </a:cubicBezTo>
                  <a:lnTo>
                    <a:pt x="1339" y="6566"/>
                  </a:lnTo>
                  <a:cubicBezTo>
                    <a:pt x="1335" y="6566"/>
                    <a:pt x="1331" y="6563"/>
                    <a:pt x="1331" y="6558"/>
                  </a:cubicBezTo>
                  <a:cubicBezTo>
                    <a:pt x="1331" y="6554"/>
                    <a:pt x="1335" y="6550"/>
                    <a:pt x="1339" y="6550"/>
                  </a:cubicBezTo>
                  <a:close/>
                  <a:moveTo>
                    <a:pt x="1371" y="6550"/>
                  </a:moveTo>
                  <a:lnTo>
                    <a:pt x="1371" y="6550"/>
                  </a:lnTo>
                  <a:cubicBezTo>
                    <a:pt x="1376" y="6550"/>
                    <a:pt x="1379" y="6554"/>
                    <a:pt x="1379" y="6558"/>
                  </a:cubicBezTo>
                  <a:cubicBezTo>
                    <a:pt x="1379" y="6563"/>
                    <a:pt x="1376" y="6566"/>
                    <a:pt x="1371" y="6566"/>
                  </a:cubicBezTo>
                  <a:lnTo>
                    <a:pt x="1371" y="6566"/>
                  </a:lnTo>
                  <a:cubicBezTo>
                    <a:pt x="1367" y="6566"/>
                    <a:pt x="1363" y="6563"/>
                    <a:pt x="1363" y="6558"/>
                  </a:cubicBezTo>
                  <a:cubicBezTo>
                    <a:pt x="1363" y="6554"/>
                    <a:pt x="1367" y="6550"/>
                    <a:pt x="1371" y="6550"/>
                  </a:cubicBezTo>
                  <a:close/>
                  <a:moveTo>
                    <a:pt x="1403" y="6550"/>
                  </a:moveTo>
                  <a:lnTo>
                    <a:pt x="1403" y="6550"/>
                  </a:lnTo>
                  <a:cubicBezTo>
                    <a:pt x="1408" y="6550"/>
                    <a:pt x="1411" y="6554"/>
                    <a:pt x="1411" y="6558"/>
                  </a:cubicBezTo>
                  <a:cubicBezTo>
                    <a:pt x="1411" y="6563"/>
                    <a:pt x="1408" y="6566"/>
                    <a:pt x="1403" y="6566"/>
                  </a:cubicBezTo>
                  <a:lnTo>
                    <a:pt x="1403" y="6566"/>
                  </a:lnTo>
                  <a:cubicBezTo>
                    <a:pt x="1399" y="6566"/>
                    <a:pt x="1395" y="6563"/>
                    <a:pt x="1395" y="6558"/>
                  </a:cubicBezTo>
                  <a:cubicBezTo>
                    <a:pt x="1395" y="6554"/>
                    <a:pt x="1399" y="6550"/>
                    <a:pt x="1403" y="6550"/>
                  </a:cubicBezTo>
                  <a:close/>
                  <a:moveTo>
                    <a:pt x="1435" y="6550"/>
                  </a:moveTo>
                  <a:lnTo>
                    <a:pt x="1435" y="6550"/>
                  </a:lnTo>
                  <a:cubicBezTo>
                    <a:pt x="1440" y="6550"/>
                    <a:pt x="1443" y="6554"/>
                    <a:pt x="1443" y="6558"/>
                  </a:cubicBezTo>
                  <a:cubicBezTo>
                    <a:pt x="1443" y="6563"/>
                    <a:pt x="1440" y="6566"/>
                    <a:pt x="1435" y="6566"/>
                  </a:cubicBezTo>
                  <a:lnTo>
                    <a:pt x="1435" y="6566"/>
                  </a:lnTo>
                  <a:cubicBezTo>
                    <a:pt x="1431" y="6566"/>
                    <a:pt x="1427" y="6563"/>
                    <a:pt x="1427" y="6558"/>
                  </a:cubicBezTo>
                  <a:cubicBezTo>
                    <a:pt x="1427" y="6554"/>
                    <a:pt x="1431" y="6550"/>
                    <a:pt x="1435" y="6550"/>
                  </a:cubicBezTo>
                  <a:close/>
                  <a:moveTo>
                    <a:pt x="1467" y="6550"/>
                  </a:moveTo>
                  <a:lnTo>
                    <a:pt x="1467" y="6550"/>
                  </a:lnTo>
                  <a:cubicBezTo>
                    <a:pt x="1472" y="6550"/>
                    <a:pt x="1475" y="6554"/>
                    <a:pt x="1475" y="6558"/>
                  </a:cubicBezTo>
                  <a:cubicBezTo>
                    <a:pt x="1475" y="6563"/>
                    <a:pt x="1472" y="6566"/>
                    <a:pt x="1467" y="6566"/>
                  </a:cubicBezTo>
                  <a:lnTo>
                    <a:pt x="1467" y="6566"/>
                  </a:lnTo>
                  <a:cubicBezTo>
                    <a:pt x="1463" y="6566"/>
                    <a:pt x="1459" y="6563"/>
                    <a:pt x="1459" y="6558"/>
                  </a:cubicBezTo>
                  <a:cubicBezTo>
                    <a:pt x="1459" y="6554"/>
                    <a:pt x="1463" y="6550"/>
                    <a:pt x="1467" y="6550"/>
                  </a:cubicBezTo>
                  <a:close/>
                  <a:moveTo>
                    <a:pt x="1499" y="6550"/>
                  </a:moveTo>
                  <a:lnTo>
                    <a:pt x="1500" y="6550"/>
                  </a:lnTo>
                  <a:cubicBezTo>
                    <a:pt x="1504" y="6550"/>
                    <a:pt x="1508" y="6554"/>
                    <a:pt x="1508" y="6558"/>
                  </a:cubicBezTo>
                  <a:cubicBezTo>
                    <a:pt x="1508" y="6563"/>
                    <a:pt x="1504" y="6566"/>
                    <a:pt x="1500" y="6566"/>
                  </a:cubicBezTo>
                  <a:lnTo>
                    <a:pt x="1499" y="6566"/>
                  </a:lnTo>
                  <a:cubicBezTo>
                    <a:pt x="1495" y="6566"/>
                    <a:pt x="1491" y="6563"/>
                    <a:pt x="1491" y="6558"/>
                  </a:cubicBezTo>
                  <a:cubicBezTo>
                    <a:pt x="1491" y="6554"/>
                    <a:pt x="1495" y="6550"/>
                    <a:pt x="1499" y="6550"/>
                  </a:cubicBezTo>
                  <a:close/>
                  <a:moveTo>
                    <a:pt x="1532" y="6550"/>
                  </a:moveTo>
                  <a:lnTo>
                    <a:pt x="1532" y="6550"/>
                  </a:lnTo>
                  <a:cubicBezTo>
                    <a:pt x="1536" y="6550"/>
                    <a:pt x="1540" y="6554"/>
                    <a:pt x="1540" y="6558"/>
                  </a:cubicBezTo>
                  <a:cubicBezTo>
                    <a:pt x="1540" y="6563"/>
                    <a:pt x="1536" y="6566"/>
                    <a:pt x="1532" y="6566"/>
                  </a:cubicBezTo>
                  <a:lnTo>
                    <a:pt x="1532" y="6566"/>
                  </a:lnTo>
                  <a:cubicBezTo>
                    <a:pt x="1527" y="6566"/>
                    <a:pt x="1524" y="6563"/>
                    <a:pt x="1524" y="6558"/>
                  </a:cubicBezTo>
                  <a:cubicBezTo>
                    <a:pt x="1524" y="6554"/>
                    <a:pt x="1527" y="6550"/>
                    <a:pt x="1532" y="6550"/>
                  </a:cubicBezTo>
                  <a:close/>
                  <a:moveTo>
                    <a:pt x="1564" y="6550"/>
                  </a:moveTo>
                  <a:lnTo>
                    <a:pt x="1564" y="6550"/>
                  </a:lnTo>
                  <a:cubicBezTo>
                    <a:pt x="1568" y="6550"/>
                    <a:pt x="1572" y="6554"/>
                    <a:pt x="1572" y="6558"/>
                  </a:cubicBezTo>
                  <a:cubicBezTo>
                    <a:pt x="1572" y="6563"/>
                    <a:pt x="1568" y="6566"/>
                    <a:pt x="1564" y="6566"/>
                  </a:cubicBezTo>
                  <a:lnTo>
                    <a:pt x="1564" y="6566"/>
                  </a:lnTo>
                  <a:cubicBezTo>
                    <a:pt x="1559" y="6566"/>
                    <a:pt x="1556" y="6563"/>
                    <a:pt x="1556" y="6558"/>
                  </a:cubicBezTo>
                  <a:cubicBezTo>
                    <a:pt x="1556" y="6554"/>
                    <a:pt x="1559" y="6550"/>
                    <a:pt x="1564" y="6550"/>
                  </a:cubicBezTo>
                  <a:close/>
                  <a:moveTo>
                    <a:pt x="1596" y="6550"/>
                  </a:moveTo>
                  <a:lnTo>
                    <a:pt x="1596" y="6550"/>
                  </a:lnTo>
                  <a:cubicBezTo>
                    <a:pt x="1600" y="6550"/>
                    <a:pt x="1604" y="6554"/>
                    <a:pt x="1604" y="6558"/>
                  </a:cubicBezTo>
                  <a:cubicBezTo>
                    <a:pt x="1604" y="6563"/>
                    <a:pt x="1600" y="6566"/>
                    <a:pt x="1596" y="6566"/>
                  </a:cubicBezTo>
                  <a:lnTo>
                    <a:pt x="1596" y="6566"/>
                  </a:lnTo>
                  <a:cubicBezTo>
                    <a:pt x="1591" y="6566"/>
                    <a:pt x="1588" y="6563"/>
                    <a:pt x="1588" y="6558"/>
                  </a:cubicBezTo>
                  <a:cubicBezTo>
                    <a:pt x="1588" y="6554"/>
                    <a:pt x="1591" y="6550"/>
                    <a:pt x="1596" y="6550"/>
                  </a:cubicBezTo>
                  <a:close/>
                  <a:moveTo>
                    <a:pt x="1628" y="6550"/>
                  </a:moveTo>
                  <a:lnTo>
                    <a:pt x="1628" y="6550"/>
                  </a:lnTo>
                  <a:cubicBezTo>
                    <a:pt x="1632" y="6550"/>
                    <a:pt x="1636" y="6554"/>
                    <a:pt x="1636" y="6558"/>
                  </a:cubicBezTo>
                  <a:cubicBezTo>
                    <a:pt x="1636" y="6563"/>
                    <a:pt x="1632" y="6566"/>
                    <a:pt x="1628" y="6566"/>
                  </a:cubicBezTo>
                  <a:lnTo>
                    <a:pt x="1628" y="6566"/>
                  </a:lnTo>
                  <a:cubicBezTo>
                    <a:pt x="1623" y="6566"/>
                    <a:pt x="1620" y="6563"/>
                    <a:pt x="1620" y="6558"/>
                  </a:cubicBezTo>
                  <a:cubicBezTo>
                    <a:pt x="1620" y="6554"/>
                    <a:pt x="1623" y="6550"/>
                    <a:pt x="1628" y="6550"/>
                  </a:cubicBezTo>
                  <a:close/>
                  <a:moveTo>
                    <a:pt x="1660" y="6550"/>
                  </a:moveTo>
                  <a:lnTo>
                    <a:pt x="1660" y="6550"/>
                  </a:lnTo>
                  <a:cubicBezTo>
                    <a:pt x="1664" y="6550"/>
                    <a:pt x="1668" y="6554"/>
                    <a:pt x="1668" y="6558"/>
                  </a:cubicBezTo>
                  <a:cubicBezTo>
                    <a:pt x="1668" y="6563"/>
                    <a:pt x="1664" y="6566"/>
                    <a:pt x="1660" y="6566"/>
                  </a:cubicBezTo>
                  <a:lnTo>
                    <a:pt x="1660" y="6566"/>
                  </a:lnTo>
                  <a:cubicBezTo>
                    <a:pt x="1655" y="6566"/>
                    <a:pt x="1652" y="6563"/>
                    <a:pt x="1652" y="6558"/>
                  </a:cubicBezTo>
                  <a:cubicBezTo>
                    <a:pt x="1652" y="6554"/>
                    <a:pt x="1655" y="6550"/>
                    <a:pt x="1660" y="6550"/>
                  </a:cubicBezTo>
                  <a:close/>
                  <a:moveTo>
                    <a:pt x="1692" y="6550"/>
                  </a:moveTo>
                  <a:lnTo>
                    <a:pt x="1692" y="6550"/>
                  </a:lnTo>
                  <a:cubicBezTo>
                    <a:pt x="1696" y="6550"/>
                    <a:pt x="1700" y="6554"/>
                    <a:pt x="1700" y="6558"/>
                  </a:cubicBezTo>
                  <a:cubicBezTo>
                    <a:pt x="1700" y="6563"/>
                    <a:pt x="1696" y="6566"/>
                    <a:pt x="1692" y="6566"/>
                  </a:cubicBezTo>
                  <a:lnTo>
                    <a:pt x="1692" y="6566"/>
                  </a:lnTo>
                  <a:cubicBezTo>
                    <a:pt x="1687" y="6566"/>
                    <a:pt x="1684" y="6563"/>
                    <a:pt x="1684" y="6558"/>
                  </a:cubicBezTo>
                  <a:cubicBezTo>
                    <a:pt x="1684" y="6554"/>
                    <a:pt x="1687" y="6550"/>
                    <a:pt x="1692" y="6550"/>
                  </a:cubicBezTo>
                  <a:close/>
                  <a:moveTo>
                    <a:pt x="1724" y="6550"/>
                  </a:moveTo>
                  <a:lnTo>
                    <a:pt x="1724" y="6550"/>
                  </a:lnTo>
                  <a:cubicBezTo>
                    <a:pt x="1728" y="6550"/>
                    <a:pt x="1732" y="6554"/>
                    <a:pt x="1732" y="6558"/>
                  </a:cubicBezTo>
                  <a:cubicBezTo>
                    <a:pt x="1732" y="6563"/>
                    <a:pt x="1728" y="6566"/>
                    <a:pt x="1724" y="6566"/>
                  </a:cubicBezTo>
                  <a:lnTo>
                    <a:pt x="1724" y="6566"/>
                  </a:lnTo>
                  <a:cubicBezTo>
                    <a:pt x="1719" y="6566"/>
                    <a:pt x="1716" y="6563"/>
                    <a:pt x="1716" y="6558"/>
                  </a:cubicBezTo>
                  <a:cubicBezTo>
                    <a:pt x="1716" y="6554"/>
                    <a:pt x="1719" y="6550"/>
                    <a:pt x="1724" y="6550"/>
                  </a:cubicBezTo>
                  <a:close/>
                  <a:moveTo>
                    <a:pt x="1756" y="6550"/>
                  </a:moveTo>
                  <a:lnTo>
                    <a:pt x="1756" y="6550"/>
                  </a:lnTo>
                  <a:cubicBezTo>
                    <a:pt x="1760" y="6550"/>
                    <a:pt x="1764" y="6554"/>
                    <a:pt x="1764" y="6558"/>
                  </a:cubicBezTo>
                  <a:cubicBezTo>
                    <a:pt x="1764" y="6563"/>
                    <a:pt x="1760" y="6566"/>
                    <a:pt x="1756" y="6566"/>
                  </a:cubicBezTo>
                  <a:lnTo>
                    <a:pt x="1756" y="6566"/>
                  </a:lnTo>
                  <a:cubicBezTo>
                    <a:pt x="1751" y="6566"/>
                    <a:pt x="1748" y="6563"/>
                    <a:pt x="1748" y="6558"/>
                  </a:cubicBezTo>
                  <a:cubicBezTo>
                    <a:pt x="1748" y="6554"/>
                    <a:pt x="1751" y="6550"/>
                    <a:pt x="1756" y="6550"/>
                  </a:cubicBezTo>
                  <a:close/>
                  <a:moveTo>
                    <a:pt x="1788" y="6550"/>
                  </a:moveTo>
                  <a:lnTo>
                    <a:pt x="1788" y="6550"/>
                  </a:lnTo>
                  <a:cubicBezTo>
                    <a:pt x="1792" y="6550"/>
                    <a:pt x="1796" y="6554"/>
                    <a:pt x="1796" y="6558"/>
                  </a:cubicBezTo>
                  <a:cubicBezTo>
                    <a:pt x="1796" y="6563"/>
                    <a:pt x="1792" y="6566"/>
                    <a:pt x="1788" y="6566"/>
                  </a:cubicBezTo>
                  <a:lnTo>
                    <a:pt x="1788" y="6566"/>
                  </a:lnTo>
                  <a:cubicBezTo>
                    <a:pt x="1783" y="6566"/>
                    <a:pt x="1780" y="6563"/>
                    <a:pt x="1780" y="6558"/>
                  </a:cubicBezTo>
                  <a:cubicBezTo>
                    <a:pt x="1780" y="6554"/>
                    <a:pt x="1783" y="6550"/>
                    <a:pt x="1788" y="6550"/>
                  </a:cubicBezTo>
                  <a:close/>
                  <a:moveTo>
                    <a:pt x="1820" y="6550"/>
                  </a:moveTo>
                  <a:lnTo>
                    <a:pt x="1820" y="6550"/>
                  </a:lnTo>
                  <a:cubicBezTo>
                    <a:pt x="1824" y="6550"/>
                    <a:pt x="1828" y="6554"/>
                    <a:pt x="1828" y="6558"/>
                  </a:cubicBezTo>
                  <a:cubicBezTo>
                    <a:pt x="1828" y="6563"/>
                    <a:pt x="1824" y="6566"/>
                    <a:pt x="1820" y="6566"/>
                  </a:cubicBezTo>
                  <a:lnTo>
                    <a:pt x="1820" y="6566"/>
                  </a:lnTo>
                  <a:cubicBezTo>
                    <a:pt x="1815" y="6566"/>
                    <a:pt x="1812" y="6563"/>
                    <a:pt x="1812" y="6558"/>
                  </a:cubicBezTo>
                  <a:cubicBezTo>
                    <a:pt x="1812" y="6554"/>
                    <a:pt x="1815" y="6550"/>
                    <a:pt x="1820" y="6550"/>
                  </a:cubicBezTo>
                  <a:close/>
                  <a:moveTo>
                    <a:pt x="1852" y="6550"/>
                  </a:moveTo>
                  <a:lnTo>
                    <a:pt x="1852" y="6550"/>
                  </a:lnTo>
                  <a:cubicBezTo>
                    <a:pt x="1856" y="6550"/>
                    <a:pt x="1860" y="6554"/>
                    <a:pt x="1860" y="6558"/>
                  </a:cubicBezTo>
                  <a:cubicBezTo>
                    <a:pt x="1860" y="6563"/>
                    <a:pt x="1856" y="6566"/>
                    <a:pt x="1852" y="6566"/>
                  </a:cubicBezTo>
                  <a:lnTo>
                    <a:pt x="1852" y="6566"/>
                  </a:lnTo>
                  <a:cubicBezTo>
                    <a:pt x="1847" y="6566"/>
                    <a:pt x="1844" y="6563"/>
                    <a:pt x="1844" y="6558"/>
                  </a:cubicBezTo>
                  <a:cubicBezTo>
                    <a:pt x="1844" y="6554"/>
                    <a:pt x="1847" y="6550"/>
                    <a:pt x="1852" y="6550"/>
                  </a:cubicBezTo>
                  <a:close/>
                  <a:moveTo>
                    <a:pt x="1884" y="6550"/>
                  </a:moveTo>
                  <a:lnTo>
                    <a:pt x="1884" y="6550"/>
                  </a:lnTo>
                  <a:cubicBezTo>
                    <a:pt x="1888" y="6550"/>
                    <a:pt x="1892" y="6554"/>
                    <a:pt x="1892" y="6558"/>
                  </a:cubicBezTo>
                  <a:cubicBezTo>
                    <a:pt x="1892" y="6563"/>
                    <a:pt x="1888" y="6566"/>
                    <a:pt x="1884" y="6566"/>
                  </a:cubicBezTo>
                  <a:lnTo>
                    <a:pt x="1884" y="6566"/>
                  </a:lnTo>
                  <a:cubicBezTo>
                    <a:pt x="1879" y="6566"/>
                    <a:pt x="1876" y="6563"/>
                    <a:pt x="1876" y="6558"/>
                  </a:cubicBezTo>
                  <a:cubicBezTo>
                    <a:pt x="1876" y="6554"/>
                    <a:pt x="1879" y="6550"/>
                    <a:pt x="1884" y="6550"/>
                  </a:cubicBezTo>
                  <a:close/>
                  <a:moveTo>
                    <a:pt x="1916" y="6550"/>
                  </a:moveTo>
                  <a:lnTo>
                    <a:pt x="1916" y="6550"/>
                  </a:lnTo>
                  <a:cubicBezTo>
                    <a:pt x="1920" y="6550"/>
                    <a:pt x="1924" y="6554"/>
                    <a:pt x="1924" y="6558"/>
                  </a:cubicBezTo>
                  <a:cubicBezTo>
                    <a:pt x="1924" y="6563"/>
                    <a:pt x="1920" y="6566"/>
                    <a:pt x="1916" y="6566"/>
                  </a:cubicBezTo>
                  <a:lnTo>
                    <a:pt x="1916" y="6566"/>
                  </a:lnTo>
                  <a:cubicBezTo>
                    <a:pt x="1911" y="6566"/>
                    <a:pt x="1908" y="6563"/>
                    <a:pt x="1908" y="6558"/>
                  </a:cubicBezTo>
                  <a:cubicBezTo>
                    <a:pt x="1908" y="6554"/>
                    <a:pt x="1911" y="6550"/>
                    <a:pt x="1916" y="6550"/>
                  </a:cubicBezTo>
                  <a:close/>
                  <a:moveTo>
                    <a:pt x="1948" y="6550"/>
                  </a:moveTo>
                  <a:lnTo>
                    <a:pt x="1948" y="6550"/>
                  </a:lnTo>
                  <a:cubicBezTo>
                    <a:pt x="1952" y="6550"/>
                    <a:pt x="1956" y="6554"/>
                    <a:pt x="1956" y="6558"/>
                  </a:cubicBezTo>
                  <a:cubicBezTo>
                    <a:pt x="1956" y="6563"/>
                    <a:pt x="1952" y="6566"/>
                    <a:pt x="1948" y="6566"/>
                  </a:cubicBezTo>
                  <a:lnTo>
                    <a:pt x="1948" y="6566"/>
                  </a:lnTo>
                  <a:cubicBezTo>
                    <a:pt x="1943" y="6566"/>
                    <a:pt x="1940" y="6563"/>
                    <a:pt x="1940" y="6558"/>
                  </a:cubicBezTo>
                  <a:cubicBezTo>
                    <a:pt x="1940" y="6554"/>
                    <a:pt x="1943" y="6550"/>
                    <a:pt x="1948" y="6550"/>
                  </a:cubicBezTo>
                  <a:close/>
                  <a:moveTo>
                    <a:pt x="1980" y="6550"/>
                  </a:moveTo>
                  <a:lnTo>
                    <a:pt x="1980" y="6550"/>
                  </a:lnTo>
                  <a:cubicBezTo>
                    <a:pt x="1984" y="6550"/>
                    <a:pt x="1988" y="6554"/>
                    <a:pt x="1988" y="6558"/>
                  </a:cubicBezTo>
                  <a:cubicBezTo>
                    <a:pt x="1988" y="6563"/>
                    <a:pt x="1984" y="6566"/>
                    <a:pt x="1980" y="6566"/>
                  </a:cubicBezTo>
                  <a:lnTo>
                    <a:pt x="1980" y="6566"/>
                  </a:lnTo>
                  <a:cubicBezTo>
                    <a:pt x="1975" y="6566"/>
                    <a:pt x="1972" y="6563"/>
                    <a:pt x="1972" y="6558"/>
                  </a:cubicBezTo>
                  <a:cubicBezTo>
                    <a:pt x="1972" y="6554"/>
                    <a:pt x="1975" y="6550"/>
                    <a:pt x="1980" y="6550"/>
                  </a:cubicBezTo>
                  <a:close/>
                  <a:moveTo>
                    <a:pt x="2012" y="6550"/>
                  </a:moveTo>
                  <a:lnTo>
                    <a:pt x="2012" y="6550"/>
                  </a:lnTo>
                  <a:cubicBezTo>
                    <a:pt x="2016" y="6550"/>
                    <a:pt x="2020" y="6554"/>
                    <a:pt x="2020" y="6558"/>
                  </a:cubicBezTo>
                  <a:cubicBezTo>
                    <a:pt x="2020" y="6563"/>
                    <a:pt x="2016" y="6566"/>
                    <a:pt x="2012" y="6566"/>
                  </a:cubicBezTo>
                  <a:lnTo>
                    <a:pt x="2012" y="6566"/>
                  </a:lnTo>
                  <a:cubicBezTo>
                    <a:pt x="2007" y="6566"/>
                    <a:pt x="2004" y="6563"/>
                    <a:pt x="2004" y="6558"/>
                  </a:cubicBezTo>
                  <a:cubicBezTo>
                    <a:pt x="2004" y="6554"/>
                    <a:pt x="2007" y="6550"/>
                    <a:pt x="2012" y="6550"/>
                  </a:cubicBezTo>
                  <a:close/>
                  <a:moveTo>
                    <a:pt x="2044" y="6550"/>
                  </a:moveTo>
                  <a:lnTo>
                    <a:pt x="2044" y="6550"/>
                  </a:lnTo>
                  <a:cubicBezTo>
                    <a:pt x="2048" y="6550"/>
                    <a:pt x="2052" y="6554"/>
                    <a:pt x="2052" y="6558"/>
                  </a:cubicBezTo>
                  <a:cubicBezTo>
                    <a:pt x="2052" y="6563"/>
                    <a:pt x="2048" y="6566"/>
                    <a:pt x="2044" y="6566"/>
                  </a:cubicBezTo>
                  <a:lnTo>
                    <a:pt x="2044" y="6566"/>
                  </a:lnTo>
                  <a:cubicBezTo>
                    <a:pt x="2039" y="6566"/>
                    <a:pt x="2036" y="6563"/>
                    <a:pt x="2036" y="6558"/>
                  </a:cubicBezTo>
                  <a:cubicBezTo>
                    <a:pt x="2036" y="6554"/>
                    <a:pt x="2039" y="6550"/>
                    <a:pt x="2044" y="6550"/>
                  </a:cubicBezTo>
                  <a:close/>
                  <a:moveTo>
                    <a:pt x="2076" y="6550"/>
                  </a:moveTo>
                  <a:lnTo>
                    <a:pt x="2076" y="6550"/>
                  </a:lnTo>
                  <a:cubicBezTo>
                    <a:pt x="2080" y="6550"/>
                    <a:pt x="2084" y="6554"/>
                    <a:pt x="2084" y="6558"/>
                  </a:cubicBezTo>
                  <a:cubicBezTo>
                    <a:pt x="2084" y="6563"/>
                    <a:pt x="2080" y="6566"/>
                    <a:pt x="2076" y="6566"/>
                  </a:cubicBezTo>
                  <a:lnTo>
                    <a:pt x="2076" y="6566"/>
                  </a:lnTo>
                  <a:cubicBezTo>
                    <a:pt x="2071" y="6566"/>
                    <a:pt x="2068" y="6563"/>
                    <a:pt x="2068" y="6558"/>
                  </a:cubicBezTo>
                  <a:cubicBezTo>
                    <a:pt x="2068" y="6554"/>
                    <a:pt x="2071" y="6550"/>
                    <a:pt x="2076" y="6550"/>
                  </a:cubicBezTo>
                  <a:close/>
                  <a:moveTo>
                    <a:pt x="2108" y="6550"/>
                  </a:moveTo>
                  <a:lnTo>
                    <a:pt x="2108" y="6550"/>
                  </a:lnTo>
                  <a:cubicBezTo>
                    <a:pt x="2112" y="6550"/>
                    <a:pt x="2116" y="6554"/>
                    <a:pt x="2116" y="6558"/>
                  </a:cubicBezTo>
                  <a:cubicBezTo>
                    <a:pt x="2116" y="6563"/>
                    <a:pt x="2112" y="6566"/>
                    <a:pt x="2108" y="6566"/>
                  </a:cubicBezTo>
                  <a:lnTo>
                    <a:pt x="2108" y="6566"/>
                  </a:lnTo>
                  <a:cubicBezTo>
                    <a:pt x="2103" y="6566"/>
                    <a:pt x="2100" y="6563"/>
                    <a:pt x="2100" y="6558"/>
                  </a:cubicBezTo>
                  <a:cubicBezTo>
                    <a:pt x="2100" y="6554"/>
                    <a:pt x="2103" y="6550"/>
                    <a:pt x="2108" y="6550"/>
                  </a:cubicBezTo>
                  <a:close/>
                  <a:moveTo>
                    <a:pt x="2140" y="6550"/>
                  </a:moveTo>
                  <a:lnTo>
                    <a:pt x="2140" y="6550"/>
                  </a:lnTo>
                  <a:cubicBezTo>
                    <a:pt x="2144" y="6550"/>
                    <a:pt x="2148" y="6554"/>
                    <a:pt x="2148" y="6558"/>
                  </a:cubicBezTo>
                  <a:cubicBezTo>
                    <a:pt x="2148" y="6563"/>
                    <a:pt x="2144" y="6566"/>
                    <a:pt x="2140" y="6566"/>
                  </a:cubicBezTo>
                  <a:lnTo>
                    <a:pt x="2140" y="6566"/>
                  </a:lnTo>
                  <a:cubicBezTo>
                    <a:pt x="2135" y="6566"/>
                    <a:pt x="2132" y="6563"/>
                    <a:pt x="2132" y="6558"/>
                  </a:cubicBezTo>
                  <a:cubicBezTo>
                    <a:pt x="2132" y="6554"/>
                    <a:pt x="2135" y="6550"/>
                    <a:pt x="2140" y="6550"/>
                  </a:cubicBezTo>
                  <a:close/>
                  <a:moveTo>
                    <a:pt x="2172" y="6550"/>
                  </a:moveTo>
                  <a:lnTo>
                    <a:pt x="2172" y="6550"/>
                  </a:lnTo>
                  <a:cubicBezTo>
                    <a:pt x="2176" y="6550"/>
                    <a:pt x="2180" y="6554"/>
                    <a:pt x="2180" y="6558"/>
                  </a:cubicBezTo>
                  <a:cubicBezTo>
                    <a:pt x="2180" y="6563"/>
                    <a:pt x="2176" y="6566"/>
                    <a:pt x="2172" y="6566"/>
                  </a:cubicBezTo>
                  <a:lnTo>
                    <a:pt x="2172" y="6566"/>
                  </a:lnTo>
                  <a:cubicBezTo>
                    <a:pt x="2167" y="6566"/>
                    <a:pt x="2164" y="6563"/>
                    <a:pt x="2164" y="6558"/>
                  </a:cubicBezTo>
                  <a:cubicBezTo>
                    <a:pt x="2164" y="6554"/>
                    <a:pt x="2167" y="6550"/>
                    <a:pt x="2172" y="6550"/>
                  </a:cubicBezTo>
                  <a:close/>
                  <a:moveTo>
                    <a:pt x="2204" y="6550"/>
                  </a:moveTo>
                  <a:lnTo>
                    <a:pt x="2204" y="6550"/>
                  </a:lnTo>
                  <a:cubicBezTo>
                    <a:pt x="2208" y="6550"/>
                    <a:pt x="2212" y="6554"/>
                    <a:pt x="2212" y="6558"/>
                  </a:cubicBezTo>
                  <a:cubicBezTo>
                    <a:pt x="2212" y="6563"/>
                    <a:pt x="2208" y="6566"/>
                    <a:pt x="2204" y="6566"/>
                  </a:cubicBezTo>
                  <a:lnTo>
                    <a:pt x="2204" y="6566"/>
                  </a:lnTo>
                  <a:cubicBezTo>
                    <a:pt x="2199" y="6566"/>
                    <a:pt x="2196" y="6563"/>
                    <a:pt x="2196" y="6558"/>
                  </a:cubicBezTo>
                  <a:cubicBezTo>
                    <a:pt x="2196" y="6554"/>
                    <a:pt x="2199" y="6550"/>
                    <a:pt x="2204" y="6550"/>
                  </a:cubicBezTo>
                  <a:close/>
                  <a:moveTo>
                    <a:pt x="2236" y="6550"/>
                  </a:moveTo>
                  <a:lnTo>
                    <a:pt x="2236" y="6550"/>
                  </a:lnTo>
                  <a:cubicBezTo>
                    <a:pt x="2240" y="6550"/>
                    <a:pt x="2244" y="6554"/>
                    <a:pt x="2244" y="6558"/>
                  </a:cubicBezTo>
                  <a:cubicBezTo>
                    <a:pt x="2244" y="6563"/>
                    <a:pt x="2240" y="6566"/>
                    <a:pt x="2236" y="6566"/>
                  </a:cubicBezTo>
                  <a:lnTo>
                    <a:pt x="2236" y="6566"/>
                  </a:lnTo>
                  <a:cubicBezTo>
                    <a:pt x="2231" y="6566"/>
                    <a:pt x="2228" y="6563"/>
                    <a:pt x="2228" y="6558"/>
                  </a:cubicBezTo>
                  <a:cubicBezTo>
                    <a:pt x="2228" y="6554"/>
                    <a:pt x="2231" y="6550"/>
                    <a:pt x="2236" y="6550"/>
                  </a:cubicBezTo>
                  <a:close/>
                  <a:moveTo>
                    <a:pt x="2268" y="6550"/>
                  </a:moveTo>
                  <a:lnTo>
                    <a:pt x="2268" y="6550"/>
                  </a:lnTo>
                  <a:cubicBezTo>
                    <a:pt x="2272" y="6550"/>
                    <a:pt x="2276" y="6554"/>
                    <a:pt x="2276" y="6558"/>
                  </a:cubicBezTo>
                  <a:cubicBezTo>
                    <a:pt x="2276" y="6563"/>
                    <a:pt x="2272" y="6566"/>
                    <a:pt x="2268" y="6566"/>
                  </a:cubicBezTo>
                  <a:lnTo>
                    <a:pt x="2268" y="6566"/>
                  </a:lnTo>
                  <a:cubicBezTo>
                    <a:pt x="2263" y="6566"/>
                    <a:pt x="2260" y="6563"/>
                    <a:pt x="2260" y="6558"/>
                  </a:cubicBezTo>
                  <a:cubicBezTo>
                    <a:pt x="2260" y="6554"/>
                    <a:pt x="2263" y="6550"/>
                    <a:pt x="2268" y="6550"/>
                  </a:cubicBezTo>
                  <a:close/>
                  <a:moveTo>
                    <a:pt x="2300" y="6550"/>
                  </a:moveTo>
                  <a:lnTo>
                    <a:pt x="2300" y="6550"/>
                  </a:lnTo>
                  <a:cubicBezTo>
                    <a:pt x="2304" y="6550"/>
                    <a:pt x="2308" y="6554"/>
                    <a:pt x="2308" y="6558"/>
                  </a:cubicBezTo>
                  <a:cubicBezTo>
                    <a:pt x="2308" y="6563"/>
                    <a:pt x="2304" y="6566"/>
                    <a:pt x="2300" y="6566"/>
                  </a:cubicBezTo>
                  <a:lnTo>
                    <a:pt x="2300" y="6566"/>
                  </a:lnTo>
                  <a:cubicBezTo>
                    <a:pt x="2295" y="6566"/>
                    <a:pt x="2292" y="6563"/>
                    <a:pt x="2292" y="6558"/>
                  </a:cubicBezTo>
                  <a:cubicBezTo>
                    <a:pt x="2292" y="6554"/>
                    <a:pt x="2295" y="6550"/>
                    <a:pt x="2300" y="6550"/>
                  </a:cubicBezTo>
                  <a:close/>
                  <a:moveTo>
                    <a:pt x="2332" y="6550"/>
                  </a:moveTo>
                  <a:lnTo>
                    <a:pt x="2332" y="6550"/>
                  </a:lnTo>
                  <a:cubicBezTo>
                    <a:pt x="2336" y="6550"/>
                    <a:pt x="2340" y="6554"/>
                    <a:pt x="2340" y="6558"/>
                  </a:cubicBezTo>
                  <a:cubicBezTo>
                    <a:pt x="2340" y="6563"/>
                    <a:pt x="2336" y="6566"/>
                    <a:pt x="2332" y="6566"/>
                  </a:cubicBezTo>
                  <a:lnTo>
                    <a:pt x="2332" y="6566"/>
                  </a:lnTo>
                  <a:cubicBezTo>
                    <a:pt x="2327" y="6566"/>
                    <a:pt x="2324" y="6563"/>
                    <a:pt x="2324" y="6558"/>
                  </a:cubicBezTo>
                  <a:cubicBezTo>
                    <a:pt x="2324" y="6554"/>
                    <a:pt x="2327" y="6550"/>
                    <a:pt x="2332" y="6550"/>
                  </a:cubicBezTo>
                  <a:close/>
                  <a:moveTo>
                    <a:pt x="2364" y="6550"/>
                  </a:moveTo>
                  <a:lnTo>
                    <a:pt x="2364" y="6550"/>
                  </a:lnTo>
                  <a:cubicBezTo>
                    <a:pt x="2368" y="6550"/>
                    <a:pt x="2372" y="6554"/>
                    <a:pt x="2372" y="6558"/>
                  </a:cubicBezTo>
                  <a:cubicBezTo>
                    <a:pt x="2372" y="6563"/>
                    <a:pt x="2368" y="6566"/>
                    <a:pt x="2364" y="6566"/>
                  </a:cubicBezTo>
                  <a:lnTo>
                    <a:pt x="2364" y="6566"/>
                  </a:lnTo>
                  <a:cubicBezTo>
                    <a:pt x="2359" y="6566"/>
                    <a:pt x="2356" y="6563"/>
                    <a:pt x="2356" y="6558"/>
                  </a:cubicBezTo>
                  <a:cubicBezTo>
                    <a:pt x="2356" y="6554"/>
                    <a:pt x="2359" y="6550"/>
                    <a:pt x="2364" y="6550"/>
                  </a:cubicBezTo>
                  <a:close/>
                  <a:moveTo>
                    <a:pt x="2396" y="6550"/>
                  </a:moveTo>
                  <a:lnTo>
                    <a:pt x="2396" y="6550"/>
                  </a:lnTo>
                  <a:cubicBezTo>
                    <a:pt x="2400" y="6550"/>
                    <a:pt x="2404" y="6554"/>
                    <a:pt x="2404" y="6558"/>
                  </a:cubicBezTo>
                  <a:cubicBezTo>
                    <a:pt x="2404" y="6563"/>
                    <a:pt x="2400" y="6566"/>
                    <a:pt x="2396" y="6566"/>
                  </a:cubicBezTo>
                  <a:lnTo>
                    <a:pt x="2396" y="6566"/>
                  </a:lnTo>
                  <a:cubicBezTo>
                    <a:pt x="2392" y="6566"/>
                    <a:pt x="2388" y="6563"/>
                    <a:pt x="2388" y="6558"/>
                  </a:cubicBezTo>
                  <a:cubicBezTo>
                    <a:pt x="2388" y="6554"/>
                    <a:pt x="2392" y="6550"/>
                    <a:pt x="2396" y="6550"/>
                  </a:cubicBezTo>
                  <a:close/>
                  <a:moveTo>
                    <a:pt x="2428" y="6550"/>
                  </a:moveTo>
                  <a:lnTo>
                    <a:pt x="2428" y="6550"/>
                  </a:lnTo>
                  <a:cubicBezTo>
                    <a:pt x="2432" y="6550"/>
                    <a:pt x="2436" y="6554"/>
                    <a:pt x="2436" y="6558"/>
                  </a:cubicBezTo>
                  <a:cubicBezTo>
                    <a:pt x="2436" y="6563"/>
                    <a:pt x="2432" y="6566"/>
                    <a:pt x="2428" y="6566"/>
                  </a:cubicBezTo>
                  <a:lnTo>
                    <a:pt x="2428" y="6566"/>
                  </a:lnTo>
                  <a:cubicBezTo>
                    <a:pt x="2424" y="6566"/>
                    <a:pt x="2420" y="6563"/>
                    <a:pt x="2420" y="6558"/>
                  </a:cubicBezTo>
                  <a:cubicBezTo>
                    <a:pt x="2420" y="6554"/>
                    <a:pt x="2424" y="6550"/>
                    <a:pt x="2428" y="6550"/>
                  </a:cubicBezTo>
                  <a:close/>
                  <a:moveTo>
                    <a:pt x="2460" y="6550"/>
                  </a:moveTo>
                  <a:lnTo>
                    <a:pt x="2460" y="6550"/>
                  </a:lnTo>
                  <a:cubicBezTo>
                    <a:pt x="2464" y="6550"/>
                    <a:pt x="2468" y="6554"/>
                    <a:pt x="2468" y="6558"/>
                  </a:cubicBezTo>
                  <a:cubicBezTo>
                    <a:pt x="2468" y="6563"/>
                    <a:pt x="2464" y="6566"/>
                    <a:pt x="2460" y="6566"/>
                  </a:cubicBezTo>
                  <a:lnTo>
                    <a:pt x="2460" y="6566"/>
                  </a:lnTo>
                  <a:cubicBezTo>
                    <a:pt x="2456" y="6566"/>
                    <a:pt x="2452" y="6563"/>
                    <a:pt x="2452" y="6558"/>
                  </a:cubicBezTo>
                  <a:cubicBezTo>
                    <a:pt x="2452" y="6554"/>
                    <a:pt x="2456" y="6550"/>
                    <a:pt x="2460" y="6550"/>
                  </a:cubicBezTo>
                  <a:close/>
                  <a:moveTo>
                    <a:pt x="2492" y="6550"/>
                  </a:moveTo>
                  <a:lnTo>
                    <a:pt x="2492" y="6550"/>
                  </a:lnTo>
                  <a:cubicBezTo>
                    <a:pt x="2496" y="6550"/>
                    <a:pt x="2500" y="6554"/>
                    <a:pt x="2500" y="6558"/>
                  </a:cubicBezTo>
                  <a:cubicBezTo>
                    <a:pt x="2500" y="6563"/>
                    <a:pt x="2496" y="6566"/>
                    <a:pt x="2492" y="6566"/>
                  </a:cubicBezTo>
                  <a:lnTo>
                    <a:pt x="2492" y="6566"/>
                  </a:lnTo>
                  <a:cubicBezTo>
                    <a:pt x="2488" y="6566"/>
                    <a:pt x="2484" y="6563"/>
                    <a:pt x="2484" y="6558"/>
                  </a:cubicBezTo>
                  <a:cubicBezTo>
                    <a:pt x="2484" y="6554"/>
                    <a:pt x="2488" y="6550"/>
                    <a:pt x="2492" y="6550"/>
                  </a:cubicBezTo>
                  <a:close/>
                  <a:moveTo>
                    <a:pt x="2524" y="6550"/>
                  </a:moveTo>
                  <a:lnTo>
                    <a:pt x="2524" y="6550"/>
                  </a:lnTo>
                  <a:cubicBezTo>
                    <a:pt x="2528" y="6550"/>
                    <a:pt x="2532" y="6554"/>
                    <a:pt x="2532" y="6558"/>
                  </a:cubicBezTo>
                  <a:cubicBezTo>
                    <a:pt x="2532" y="6563"/>
                    <a:pt x="2528" y="6566"/>
                    <a:pt x="2524" y="6566"/>
                  </a:cubicBezTo>
                  <a:lnTo>
                    <a:pt x="2524" y="6566"/>
                  </a:lnTo>
                  <a:cubicBezTo>
                    <a:pt x="2520" y="6566"/>
                    <a:pt x="2516" y="6563"/>
                    <a:pt x="2516" y="6558"/>
                  </a:cubicBezTo>
                  <a:cubicBezTo>
                    <a:pt x="2516" y="6554"/>
                    <a:pt x="2520" y="6550"/>
                    <a:pt x="2524" y="6550"/>
                  </a:cubicBezTo>
                  <a:close/>
                  <a:moveTo>
                    <a:pt x="2556" y="6550"/>
                  </a:moveTo>
                  <a:lnTo>
                    <a:pt x="2556" y="6550"/>
                  </a:lnTo>
                  <a:cubicBezTo>
                    <a:pt x="2560" y="6550"/>
                    <a:pt x="2564" y="6554"/>
                    <a:pt x="2564" y="6558"/>
                  </a:cubicBezTo>
                  <a:cubicBezTo>
                    <a:pt x="2564" y="6563"/>
                    <a:pt x="2560" y="6566"/>
                    <a:pt x="2556" y="6566"/>
                  </a:cubicBezTo>
                  <a:lnTo>
                    <a:pt x="2556" y="6566"/>
                  </a:lnTo>
                  <a:cubicBezTo>
                    <a:pt x="2552" y="6566"/>
                    <a:pt x="2548" y="6563"/>
                    <a:pt x="2548" y="6558"/>
                  </a:cubicBezTo>
                  <a:cubicBezTo>
                    <a:pt x="2548" y="6554"/>
                    <a:pt x="2552" y="6550"/>
                    <a:pt x="2556" y="6550"/>
                  </a:cubicBezTo>
                  <a:close/>
                  <a:moveTo>
                    <a:pt x="2588" y="6550"/>
                  </a:moveTo>
                  <a:lnTo>
                    <a:pt x="2588" y="6550"/>
                  </a:lnTo>
                  <a:cubicBezTo>
                    <a:pt x="2592" y="6550"/>
                    <a:pt x="2596" y="6554"/>
                    <a:pt x="2596" y="6558"/>
                  </a:cubicBezTo>
                  <a:cubicBezTo>
                    <a:pt x="2596" y="6563"/>
                    <a:pt x="2592" y="6566"/>
                    <a:pt x="2588" y="6566"/>
                  </a:cubicBezTo>
                  <a:lnTo>
                    <a:pt x="2588" y="6566"/>
                  </a:lnTo>
                  <a:cubicBezTo>
                    <a:pt x="2584" y="6566"/>
                    <a:pt x="2580" y="6563"/>
                    <a:pt x="2580" y="6558"/>
                  </a:cubicBezTo>
                  <a:cubicBezTo>
                    <a:pt x="2580" y="6554"/>
                    <a:pt x="2584" y="6550"/>
                    <a:pt x="2588" y="6550"/>
                  </a:cubicBezTo>
                  <a:close/>
                  <a:moveTo>
                    <a:pt x="2620" y="6550"/>
                  </a:moveTo>
                  <a:lnTo>
                    <a:pt x="2620" y="6550"/>
                  </a:lnTo>
                  <a:cubicBezTo>
                    <a:pt x="2624" y="6550"/>
                    <a:pt x="2628" y="6554"/>
                    <a:pt x="2628" y="6558"/>
                  </a:cubicBezTo>
                  <a:cubicBezTo>
                    <a:pt x="2628" y="6563"/>
                    <a:pt x="2624" y="6566"/>
                    <a:pt x="2620" y="6566"/>
                  </a:cubicBezTo>
                  <a:lnTo>
                    <a:pt x="2620" y="6566"/>
                  </a:lnTo>
                  <a:cubicBezTo>
                    <a:pt x="2616" y="6566"/>
                    <a:pt x="2612" y="6563"/>
                    <a:pt x="2612" y="6558"/>
                  </a:cubicBezTo>
                  <a:cubicBezTo>
                    <a:pt x="2612" y="6554"/>
                    <a:pt x="2616" y="6550"/>
                    <a:pt x="2620" y="6550"/>
                  </a:cubicBezTo>
                  <a:close/>
                  <a:moveTo>
                    <a:pt x="2652" y="6550"/>
                  </a:moveTo>
                  <a:lnTo>
                    <a:pt x="2652" y="6550"/>
                  </a:lnTo>
                  <a:cubicBezTo>
                    <a:pt x="2656" y="6550"/>
                    <a:pt x="2660" y="6554"/>
                    <a:pt x="2660" y="6558"/>
                  </a:cubicBezTo>
                  <a:cubicBezTo>
                    <a:pt x="2660" y="6563"/>
                    <a:pt x="2656" y="6566"/>
                    <a:pt x="2652" y="6566"/>
                  </a:cubicBezTo>
                  <a:lnTo>
                    <a:pt x="2652" y="6566"/>
                  </a:lnTo>
                  <a:cubicBezTo>
                    <a:pt x="2648" y="6566"/>
                    <a:pt x="2644" y="6563"/>
                    <a:pt x="2644" y="6558"/>
                  </a:cubicBezTo>
                  <a:cubicBezTo>
                    <a:pt x="2644" y="6554"/>
                    <a:pt x="2648" y="6550"/>
                    <a:pt x="2652" y="6550"/>
                  </a:cubicBezTo>
                  <a:close/>
                  <a:moveTo>
                    <a:pt x="2684" y="6550"/>
                  </a:moveTo>
                  <a:lnTo>
                    <a:pt x="2684" y="6550"/>
                  </a:lnTo>
                  <a:cubicBezTo>
                    <a:pt x="2689" y="6550"/>
                    <a:pt x="2692" y="6554"/>
                    <a:pt x="2692" y="6558"/>
                  </a:cubicBezTo>
                  <a:cubicBezTo>
                    <a:pt x="2692" y="6563"/>
                    <a:pt x="2689" y="6566"/>
                    <a:pt x="2684" y="6566"/>
                  </a:cubicBezTo>
                  <a:lnTo>
                    <a:pt x="2684" y="6566"/>
                  </a:lnTo>
                  <a:cubicBezTo>
                    <a:pt x="2680" y="6566"/>
                    <a:pt x="2676" y="6563"/>
                    <a:pt x="2676" y="6558"/>
                  </a:cubicBezTo>
                  <a:cubicBezTo>
                    <a:pt x="2676" y="6554"/>
                    <a:pt x="2680" y="6550"/>
                    <a:pt x="2684" y="6550"/>
                  </a:cubicBezTo>
                  <a:close/>
                  <a:moveTo>
                    <a:pt x="2716" y="6550"/>
                  </a:moveTo>
                  <a:lnTo>
                    <a:pt x="2716" y="6550"/>
                  </a:lnTo>
                  <a:cubicBezTo>
                    <a:pt x="2721" y="6550"/>
                    <a:pt x="2724" y="6554"/>
                    <a:pt x="2724" y="6558"/>
                  </a:cubicBezTo>
                  <a:cubicBezTo>
                    <a:pt x="2724" y="6563"/>
                    <a:pt x="2721" y="6566"/>
                    <a:pt x="2716" y="6566"/>
                  </a:cubicBezTo>
                  <a:lnTo>
                    <a:pt x="2716" y="6566"/>
                  </a:lnTo>
                  <a:cubicBezTo>
                    <a:pt x="2712" y="6566"/>
                    <a:pt x="2708" y="6563"/>
                    <a:pt x="2708" y="6558"/>
                  </a:cubicBezTo>
                  <a:cubicBezTo>
                    <a:pt x="2708" y="6554"/>
                    <a:pt x="2712" y="6550"/>
                    <a:pt x="2716" y="6550"/>
                  </a:cubicBezTo>
                  <a:close/>
                  <a:moveTo>
                    <a:pt x="2748" y="6550"/>
                  </a:moveTo>
                  <a:lnTo>
                    <a:pt x="2748" y="6550"/>
                  </a:lnTo>
                  <a:cubicBezTo>
                    <a:pt x="2753" y="6550"/>
                    <a:pt x="2756" y="6554"/>
                    <a:pt x="2756" y="6558"/>
                  </a:cubicBezTo>
                  <a:cubicBezTo>
                    <a:pt x="2756" y="6563"/>
                    <a:pt x="2753" y="6566"/>
                    <a:pt x="2748" y="6566"/>
                  </a:cubicBezTo>
                  <a:lnTo>
                    <a:pt x="2748" y="6566"/>
                  </a:lnTo>
                  <a:cubicBezTo>
                    <a:pt x="2744" y="6566"/>
                    <a:pt x="2740" y="6563"/>
                    <a:pt x="2740" y="6558"/>
                  </a:cubicBezTo>
                  <a:cubicBezTo>
                    <a:pt x="2740" y="6554"/>
                    <a:pt x="2744" y="6550"/>
                    <a:pt x="2748" y="6550"/>
                  </a:cubicBezTo>
                  <a:close/>
                  <a:moveTo>
                    <a:pt x="2780" y="6550"/>
                  </a:moveTo>
                  <a:lnTo>
                    <a:pt x="2780" y="6550"/>
                  </a:lnTo>
                  <a:cubicBezTo>
                    <a:pt x="2785" y="6550"/>
                    <a:pt x="2788" y="6554"/>
                    <a:pt x="2788" y="6558"/>
                  </a:cubicBezTo>
                  <a:cubicBezTo>
                    <a:pt x="2788" y="6563"/>
                    <a:pt x="2785" y="6566"/>
                    <a:pt x="2780" y="6566"/>
                  </a:cubicBezTo>
                  <a:lnTo>
                    <a:pt x="2780" y="6566"/>
                  </a:lnTo>
                  <a:cubicBezTo>
                    <a:pt x="2776" y="6566"/>
                    <a:pt x="2772" y="6563"/>
                    <a:pt x="2772" y="6558"/>
                  </a:cubicBezTo>
                  <a:cubicBezTo>
                    <a:pt x="2772" y="6554"/>
                    <a:pt x="2776" y="6550"/>
                    <a:pt x="2780" y="6550"/>
                  </a:cubicBezTo>
                  <a:close/>
                  <a:moveTo>
                    <a:pt x="2812" y="6550"/>
                  </a:moveTo>
                  <a:lnTo>
                    <a:pt x="2812" y="6550"/>
                  </a:lnTo>
                  <a:cubicBezTo>
                    <a:pt x="2817" y="6550"/>
                    <a:pt x="2820" y="6554"/>
                    <a:pt x="2820" y="6558"/>
                  </a:cubicBezTo>
                  <a:cubicBezTo>
                    <a:pt x="2820" y="6563"/>
                    <a:pt x="2817" y="6566"/>
                    <a:pt x="2812" y="6566"/>
                  </a:cubicBezTo>
                  <a:lnTo>
                    <a:pt x="2812" y="6566"/>
                  </a:lnTo>
                  <a:cubicBezTo>
                    <a:pt x="2808" y="6566"/>
                    <a:pt x="2804" y="6563"/>
                    <a:pt x="2804" y="6558"/>
                  </a:cubicBezTo>
                  <a:cubicBezTo>
                    <a:pt x="2804" y="6554"/>
                    <a:pt x="2808" y="6550"/>
                    <a:pt x="2812" y="6550"/>
                  </a:cubicBezTo>
                  <a:close/>
                  <a:moveTo>
                    <a:pt x="2844" y="6550"/>
                  </a:moveTo>
                  <a:lnTo>
                    <a:pt x="2844" y="6550"/>
                  </a:lnTo>
                  <a:cubicBezTo>
                    <a:pt x="2849" y="6550"/>
                    <a:pt x="2852" y="6554"/>
                    <a:pt x="2852" y="6558"/>
                  </a:cubicBezTo>
                  <a:cubicBezTo>
                    <a:pt x="2852" y="6563"/>
                    <a:pt x="2849" y="6566"/>
                    <a:pt x="2844" y="6566"/>
                  </a:cubicBezTo>
                  <a:lnTo>
                    <a:pt x="2844" y="6566"/>
                  </a:lnTo>
                  <a:cubicBezTo>
                    <a:pt x="2840" y="6566"/>
                    <a:pt x="2836" y="6563"/>
                    <a:pt x="2836" y="6558"/>
                  </a:cubicBezTo>
                  <a:cubicBezTo>
                    <a:pt x="2836" y="6554"/>
                    <a:pt x="2840" y="6550"/>
                    <a:pt x="2844" y="6550"/>
                  </a:cubicBezTo>
                  <a:close/>
                  <a:moveTo>
                    <a:pt x="2876" y="6550"/>
                  </a:moveTo>
                  <a:lnTo>
                    <a:pt x="2876" y="6550"/>
                  </a:lnTo>
                  <a:cubicBezTo>
                    <a:pt x="2881" y="6550"/>
                    <a:pt x="2884" y="6554"/>
                    <a:pt x="2884" y="6558"/>
                  </a:cubicBezTo>
                  <a:cubicBezTo>
                    <a:pt x="2884" y="6563"/>
                    <a:pt x="2881" y="6566"/>
                    <a:pt x="2876" y="6566"/>
                  </a:cubicBezTo>
                  <a:lnTo>
                    <a:pt x="2876" y="6566"/>
                  </a:lnTo>
                  <a:cubicBezTo>
                    <a:pt x="2872" y="6566"/>
                    <a:pt x="2868" y="6563"/>
                    <a:pt x="2868" y="6558"/>
                  </a:cubicBezTo>
                  <a:cubicBezTo>
                    <a:pt x="2868" y="6554"/>
                    <a:pt x="2872" y="6550"/>
                    <a:pt x="2876" y="6550"/>
                  </a:cubicBezTo>
                  <a:close/>
                  <a:moveTo>
                    <a:pt x="2908" y="6550"/>
                  </a:moveTo>
                  <a:lnTo>
                    <a:pt x="2908" y="6550"/>
                  </a:lnTo>
                  <a:cubicBezTo>
                    <a:pt x="2913" y="6550"/>
                    <a:pt x="2916" y="6554"/>
                    <a:pt x="2916" y="6558"/>
                  </a:cubicBezTo>
                  <a:cubicBezTo>
                    <a:pt x="2916" y="6563"/>
                    <a:pt x="2913" y="6566"/>
                    <a:pt x="2908" y="6566"/>
                  </a:cubicBezTo>
                  <a:lnTo>
                    <a:pt x="2908" y="6566"/>
                  </a:lnTo>
                  <a:cubicBezTo>
                    <a:pt x="2904" y="6566"/>
                    <a:pt x="2900" y="6563"/>
                    <a:pt x="2900" y="6558"/>
                  </a:cubicBezTo>
                  <a:cubicBezTo>
                    <a:pt x="2900" y="6554"/>
                    <a:pt x="2904" y="6550"/>
                    <a:pt x="2908" y="6550"/>
                  </a:cubicBezTo>
                  <a:close/>
                  <a:moveTo>
                    <a:pt x="2940" y="6550"/>
                  </a:moveTo>
                  <a:lnTo>
                    <a:pt x="2940" y="6550"/>
                  </a:lnTo>
                  <a:cubicBezTo>
                    <a:pt x="2945" y="6550"/>
                    <a:pt x="2948" y="6554"/>
                    <a:pt x="2948" y="6558"/>
                  </a:cubicBezTo>
                  <a:cubicBezTo>
                    <a:pt x="2948" y="6563"/>
                    <a:pt x="2945" y="6566"/>
                    <a:pt x="2940" y="6566"/>
                  </a:cubicBezTo>
                  <a:lnTo>
                    <a:pt x="2940" y="6566"/>
                  </a:lnTo>
                  <a:cubicBezTo>
                    <a:pt x="2936" y="6566"/>
                    <a:pt x="2932" y="6563"/>
                    <a:pt x="2932" y="6558"/>
                  </a:cubicBezTo>
                  <a:cubicBezTo>
                    <a:pt x="2932" y="6554"/>
                    <a:pt x="2936" y="6550"/>
                    <a:pt x="2940" y="6550"/>
                  </a:cubicBezTo>
                  <a:close/>
                  <a:moveTo>
                    <a:pt x="2972" y="6550"/>
                  </a:moveTo>
                  <a:lnTo>
                    <a:pt x="2972" y="6550"/>
                  </a:lnTo>
                  <a:cubicBezTo>
                    <a:pt x="2977" y="6550"/>
                    <a:pt x="2980" y="6554"/>
                    <a:pt x="2980" y="6558"/>
                  </a:cubicBezTo>
                  <a:cubicBezTo>
                    <a:pt x="2980" y="6563"/>
                    <a:pt x="2977" y="6566"/>
                    <a:pt x="2972" y="6566"/>
                  </a:cubicBezTo>
                  <a:lnTo>
                    <a:pt x="2972" y="6566"/>
                  </a:lnTo>
                  <a:cubicBezTo>
                    <a:pt x="2968" y="6566"/>
                    <a:pt x="2964" y="6563"/>
                    <a:pt x="2964" y="6558"/>
                  </a:cubicBezTo>
                  <a:cubicBezTo>
                    <a:pt x="2964" y="6554"/>
                    <a:pt x="2968" y="6550"/>
                    <a:pt x="2972" y="6550"/>
                  </a:cubicBezTo>
                  <a:close/>
                  <a:moveTo>
                    <a:pt x="3004" y="6550"/>
                  </a:moveTo>
                  <a:lnTo>
                    <a:pt x="3004" y="6550"/>
                  </a:lnTo>
                  <a:cubicBezTo>
                    <a:pt x="3009" y="6550"/>
                    <a:pt x="3012" y="6554"/>
                    <a:pt x="3012" y="6558"/>
                  </a:cubicBezTo>
                  <a:cubicBezTo>
                    <a:pt x="3012" y="6563"/>
                    <a:pt x="3009" y="6566"/>
                    <a:pt x="3004" y="6566"/>
                  </a:cubicBezTo>
                  <a:lnTo>
                    <a:pt x="3004" y="6566"/>
                  </a:lnTo>
                  <a:cubicBezTo>
                    <a:pt x="3000" y="6566"/>
                    <a:pt x="2996" y="6563"/>
                    <a:pt x="2996" y="6558"/>
                  </a:cubicBezTo>
                  <a:cubicBezTo>
                    <a:pt x="2996" y="6554"/>
                    <a:pt x="3000" y="6550"/>
                    <a:pt x="3004" y="6550"/>
                  </a:cubicBezTo>
                  <a:close/>
                  <a:moveTo>
                    <a:pt x="3036" y="6550"/>
                  </a:moveTo>
                  <a:lnTo>
                    <a:pt x="3036" y="6550"/>
                  </a:lnTo>
                  <a:cubicBezTo>
                    <a:pt x="3041" y="6550"/>
                    <a:pt x="3044" y="6554"/>
                    <a:pt x="3044" y="6558"/>
                  </a:cubicBezTo>
                  <a:cubicBezTo>
                    <a:pt x="3044" y="6563"/>
                    <a:pt x="3041" y="6566"/>
                    <a:pt x="3036" y="6566"/>
                  </a:cubicBezTo>
                  <a:lnTo>
                    <a:pt x="3036" y="6566"/>
                  </a:lnTo>
                  <a:cubicBezTo>
                    <a:pt x="3032" y="6566"/>
                    <a:pt x="3028" y="6563"/>
                    <a:pt x="3028" y="6558"/>
                  </a:cubicBezTo>
                  <a:cubicBezTo>
                    <a:pt x="3028" y="6554"/>
                    <a:pt x="3032" y="6550"/>
                    <a:pt x="3036" y="6550"/>
                  </a:cubicBezTo>
                  <a:close/>
                  <a:moveTo>
                    <a:pt x="3068" y="6550"/>
                  </a:moveTo>
                  <a:lnTo>
                    <a:pt x="3068" y="6550"/>
                  </a:lnTo>
                  <a:cubicBezTo>
                    <a:pt x="3073" y="6550"/>
                    <a:pt x="3076" y="6554"/>
                    <a:pt x="3076" y="6558"/>
                  </a:cubicBezTo>
                  <a:cubicBezTo>
                    <a:pt x="3076" y="6563"/>
                    <a:pt x="3073" y="6566"/>
                    <a:pt x="3068" y="6566"/>
                  </a:cubicBezTo>
                  <a:lnTo>
                    <a:pt x="3068" y="6566"/>
                  </a:lnTo>
                  <a:cubicBezTo>
                    <a:pt x="3064" y="6566"/>
                    <a:pt x="3060" y="6563"/>
                    <a:pt x="3060" y="6558"/>
                  </a:cubicBezTo>
                  <a:cubicBezTo>
                    <a:pt x="3060" y="6554"/>
                    <a:pt x="3064" y="6550"/>
                    <a:pt x="3068" y="6550"/>
                  </a:cubicBezTo>
                  <a:close/>
                  <a:moveTo>
                    <a:pt x="3100" y="6550"/>
                  </a:moveTo>
                  <a:lnTo>
                    <a:pt x="3100" y="6550"/>
                  </a:lnTo>
                  <a:cubicBezTo>
                    <a:pt x="3105" y="6550"/>
                    <a:pt x="3108" y="6554"/>
                    <a:pt x="3108" y="6558"/>
                  </a:cubicBezTo>
                  <a:cubicBezTo>
                    <a:pt x="3108" y="6563"/>
                    <a:pt x="3105" y="6566"/>
                    <a:pt x="3100" y="6566"/>
                  </a:cubicBezTo>
                  <a:lnTo>
                    <a:pt x="3100" y="6566"/>
                  </a:lnTo>
                  <a:cubicBezTo>
                    <a:pt x="3096" y="6566"/>
                    <a:pt x="3092" y="6563"/>
                    <a:pt x="3092" y="6558"/>
                  </a:cubicBezTo>
                  <a:cubicBezTo>
                    <a:pt x="3092" y="6554"/>
                    <a:pt x="3096" y="6550"/>
                    <a:pt x="3100" y="6550"/>
                  </a:cubicBezTo>
                  <a:close/>
                  <a:moveTo>
                    <a:pt x="3132" y="6550"/>
                  </a:moveTo>
                  <a:lnTo>
                    <a:pt x="3132" y="6550"/>
                  </a:lnTo>
                  <a:cubicBezTo>
                    <a:pt x="3137" y="6550"/>
                    <a:pt x="3140" y="6554"/>
                    <a:pt x="3140" y="6558"/>
                  </a:cubicBezTo>
                  <a:cubicBezTo>
                    <a:pt x="3140" y="6563"/>
                    <a:pt x="3137" y="6566"/>
                    <a:pt x="3132" y="6566"/>
                  </a:cubicBezTo>
                  <a:lnTo>
                    <a:pt x="3132" y="6566"/>
                  </a:lnTo>
                  <a:cubicBezTo>
                    <a:pt x="3128" y="6566"/>
                    <a:pt x="3124" y="6563"/>
                    <a:pt x="3124" y="6558"/>
                  </a:cubicBezTo>
                  <a:cubicBezTo>
                    <a:pt x="3124" y="6554"/>
                    <a:pt x="3128" y="6550"/>
                    <a:pt x="3132" y="6550"/>
                  </a:cubicBezTo>
                  <a:close/>
                  <a:moveTo>
                    <a:pt x="3164" y="6550"/>
                  </a:moveTo>
                  <a:lnTo>
                    <a:pt x="3164" y="6550"/>
                  </a:lnTo>
                  <a:cubicBezTo>
                    <a:pt x="3169" y="6550"/>
                    <a:pt x="3172" y="6554"/>
                    <a:pt x="3172" y="6558"/>
                  </a:cubicBezTo>
                  <a:cubicBezTo>
                    <a:pt x="3172" y="6563"/>
                    <a:pt x="3169" y="6566"/>
                    <a:pt x="3164" y="6566"/>
                  </a:cubicBezTo>
                  <a:lnTo>
                    <a:pt x="3164" y="6566"/>
                  </a:lnTo>
                  <a:cubicBezTo>
                    <a:pt x="3160" y="6566"/>
                    <a:pt x="3156" y="6563"/>
                    <a:pt x="3156" y="6558"/>
                  </a:cubicBezTo>
                  <a:cubicBezTo>
                    <a:pt x="3156" y="6554"/>
                    <a:pt x="3160" y="6550"/>
                    <a:pt x="3164" y="6550"/>
                  </a:cubicBezTo>
                  <a:close/>
                  <a:moveTo>
                    <a:pt x="3196" y="6550"/>
                  </a:moveTo>
                  <a:lnTo>
                    <a:pt x="3196" y="6550"/>
                  </a:lnTo>
                  <a:cubicBezTo>
                    <a:pt x="3201" y="6550"/>
                    <a:pt x="3204" y="6554"/>
                    <a:pt x="3204" y="6558"/>
                  </a:cubicBezTo>
                  <a:cubicBezTo>
                    <a:pt x="3204" y="6563"/>
                    <a:pt x="3201" y="6566"/>
                    <a:pt x="3196" y="6566"/>
                  </a:cubicBezTo>
                  <a:lnTo>
                    <a:pt x="3196" y="6566"/>
                  </a:lnTo>
                  <a:cubicBezTo>
                    <a:pt x="3192" y="6566"/>
                    <a:pt x="3188" y="6563"/>
                    <a:pt x="3188" y="6558"/>
                  </a:cubicBezTo>
                  <a:cubicBezTo>
                    <a:pt x="3188" y="6554"/>
                    <a:pt x="3192" y="6550"/>
                    <a:pt x="3196" y="6550"/>
                  </a:cubicBezTo>
                  <a:close/>
                  <a:moveTo>
                    <a:pt x="3228" y="6550"/>
                  </a:moveTo>
                  <a:lnTo>
                    <a:pt x="3228" y="6550"/>
                  </a:lnTo>
                  <a:cubicBezTo>
                    <a:pt x="3233" y="6550"/>
                    <a:pt x="3236" y="6554"/>
                    <a:pt x="3236" y="6558"/>
                  </a:cubicBezTo>
                  <a:cubicBezTo>
                    <a:pt x="3236" y="6563"/>
                    <a:pt x="3233" y="6566"/>
                    <a:pt x="3228" y="6566"/>
                  </a:cubicBezTo>
                  <a:lnTo>
                    <a:pt x="3228" y="6566"/>
                  </a:lnTo>
                  <a:cubicBezTo>
                    <a:pt x="3224" y="6566"/>
                    <a:pt x="3220" y="6563"/>
                    <a:pt x="3220" y="6558"/>
                  </a:cubicBezTo>
                  <a:cubicBezTo>
                    <a:pt x="3220" y="6554"/>
                    <a:pt x="3224" y="6550"/>
                    <a:pt x="3228" y="6550"/>
                  </a:cubicBezTo>
                  <a:close/>
                  <a:moveTo>
                    <a:pt x="3260" y="6550"/>
                  </a:moveTo>
                  <a:lnTo>
                    <a:pt x="3260" y="6550"/>
                  </a:lnTo>
                  <a:cubicBezTo>
                    <a:pt x="3265" y="6550"/>
                    <a:pt x="3268" y="6554"/>
                    <a:pt x="3268" y="6558"/>
                  </a:cubicBezTo>
                  <a:cubicBezTo>
                    <a:pt x="3268" y="6563"/>
                    <a:pt x="3265" y="6566"/>
                    <a:pt x="3260" y="6566"/>
                  </a:cubicBezTo>
                  <a:lnTo>
                    <a:pt x="3260" y="6566"/>
                  </a:lnTo>
                  <a:cubicBezTo>
                    <a:pt x="3256" y="6566"/>
                    <a:pt x="3252" y="6563"/>
                    <a:pt x="3252" y="6558"/>
                  </a:cubicBezTo>
                  <a:cubicBezTo>
                    <a:pt x="3252" y="6554"/>
                    <a:pt x="3256" y="6550"/>
                    <a:pt x="3260" y="6550"/>
                  </a:cubicBezTo>
                  <a:close/>
                  <a:moveTo>
                    <a:pt x="3292" y="6550"/>
                  </a:moveTo>
                  <a:lnTo>
                    <a:pt x="3292" y="6550"/>
                  </a:lnTo>
                  <a:cubicBezTo>
                    <a:pt x="3297" y="6550"/>
                    <a:pt x="3300" y="6554"/>
                    <a:pt x="3300" y="6558"/>
                  </a:cubicBezTo>
                  <a:cubicBezTo>
                    <a:pt x="3300" y="6563"/>
                    <a:pt x="3297" y="6566"/>
                    <a:pt x="3292" y="6566"/>
                  </a:cubicBezTo>
                  <a:lnTo>
                    <a:pt x="3292" y="6566"/>
                  </a:lnTo>
                  <a:cubicBezTo>
                    <a:pt x="3288" y="6566"/>
                    <a:pt x="3284" y="6563"/>
                    <a:pt x="3284" y="6558"/>
                  </a:cubicBezTo>
                  <a:cubicBezTo>
                    <a:pt x="3284" y="6554"/>
                    <a:pt x="3288" y="6550"/>
                    <a:pt x="3292" y="6550"/>
                  </a:cubicBezTo>
                  <a:close/>
                  <a:moveTo>
                    <a:pt x="3324" y="6549"/>
                  </a:moveTo>
                  <a:lnTo>
                    <a:pt x="3324" y="6549"/>
                  </a:lnTo>
                  <a:cubicBezTo>
                    <a:pt x="3328" y="6549"/>
                    <a:pt x="3332" y="6552"/>
                    <a:pt x="3332" y="6557"/>
                  </a:cubicBezTo>
                  <a:cubicBezTo>
                    <a:pt x="3333" y="6561"/>
                    <a:pt x="3329" y="6565"/>
                    <a:pt x="3325" y="6565"/>
                  </a:cubicBezTo>
                  <a:lnTo>
                    <a:pt x="3325" y="6565"/>
                  </a:lnTo>
                  <a:cubicBezTo>
                    <a:pt x="3320" y="6566"/>
                    <a:pt x="3317" y="6562"/>
                    <a:pt x="3316" y="6558"/>
                  </a:cubicBezTo>
                  <a:cubicBezTo>
                    <a:pt x="3316" y="6553"/>
                    <a:pt x="3319" y="6550"/>
                    <a:pt x="3324" y="6549"/>
                  </a:cubicBezTo>
                  <a:close/>
                  <a:moveTo>
                    <a:pt x="3356" y="6548"/>
                  </a:moveTo>
                  <a:lnTo>
                    <a:pt x="3356" y="6548"/>
                  </a:lnTo>
                  <a:cubicBezTo>
                    <a:pt x="3360" y="6548"/>
                    <a:pt x="3364" y="6551"/>
                    <a:pt x="3364" y="6555"/>
                  </a:cubicBezTo>
                  <a:cubicBezTo>
                    <a:pt x="3365" y="6560"/>
                    <a:pt x="3361" y="6564"/>
                    <a:pt x="3357" y="6564"/>
                  </a:cubicBezTo>
                  <a:lnTo>
                    <a:pt x="3357" y="6564"/>
                  </a:lnTo>
                  <a:cubicBezTo>
                    <a:pt x="3352" y="6564"/>
                    <a:pt x="3349" y="6561"/>
                    <a:pt x="3348" y="6556"/>
                  </a:cubicBezTo>
                  <a:cubicBezTo>
                    <a:pt x="3348" y="6552"/>
                    <a:pt x="3351" y="6548"/>
                    <a:pt x="3356" y="6548"/>
                  </a:cubicBezTo>
                  <a:close/>
                  <a:moveTo>
                    <a:pt x="3388" y="6546"/>
                  </a:moveTo>
                  <a:lnTo>
                    <a:pt x="3388" y="6546"/>
                  </a:lnTo>
                  <a:cubicBezTo>
                    <a:pt x="3392" y="6546"/>
                    <a:pt x="3396" y="6549"/>
                    <a:pt x="3396" y="6554"/>
                  </a:cubicBezTo>
                  <a:cubicBezTo>
                    <a:pt x="3397" y="6558"/>
                    <a:pt x="3393" y="6562"/>
                    <a:pt x="3389" y="6562"/>
                  </a:cubicBezTo>
                  <a:lnTo>
                    <a:pt x="3389" y="6562"/>
                  </a:lnTo>
                  <a:cubicBezTo>
                    <a:pt x="3384" y="6562"/>
                    <a:pt x="3381" y="6559"/>
                    <a:pt x="3380" y="6555"/>
                  </a:cubicBezTo>
                  <a:cubicBezTo>
                    <a:pt x="3380" y="6550"/>
                    <a:pt x="3383" y="6547"/>
                    <a:pt x="3388" y="6546"/>
                  </a:cubicBezTo>
                  <a:close/>
                  <a:moveTo>
                    <a:pt x="3419" y="6543"/>
                  </a:moveTo>
                  <a:lnTo>
                    <a:pt x="3419" y="6543"/>
                  </a:lnTo>
                  <a:cubicBezTo>
                    <a:pt x="3423" y="6542"/>
                    <a:pt x="3427" y="6545"/>
                    <a:pt x="3428" y="6549"/>
                  </a:cubicBezTo>
                  <a:cubicBezTo>
                    <a:pt x="3429" y="6554"/>
                    <a:pt x="3426" y="6558"/>
                    <a:pt x="3422" y="6559"/>
                  </a:cubicBezTo>
                  <a:lnTo>
                    <a:pt x="3422" y="6559"/>
                  </a:lnTo>
                  <a:cubicBezTo>
                    <a:pt x="3417" y="6560"/>
                    <a:pt x="3413" y="6557"/>
                    <a:pt x="3412" y="6552"/>
                  </a:cubicBezTo>
                  <a:cubicBezTo>
                    <a:pt x="3411" y="6548"/>
                    <a:pt x="3414" y="6544"/>
                    <a:pt x="3419" y="6543"/>
                  </a:cubicBezTo>
                  <a:close/>
                  <a:moveTo>
                    <a:pt x="3450" y="6538"/>
                  </a:moveTo>
                  <a:lnTo>
                    <a:pt x="3450" y="6538"/>
                  </a:lnTo>
                  <a:cubicBezTo>
                    <a:pt x="3455" y="6537"/>
                    <a:pt x="3459" y="6540"/>
                    <a:pt x="3460" y="6545"/>
                  </a:cubicBezTo>
                  <a:cubicBezTo>
                    <a:pt x="3460" y="6549"/>
                    <a:pt x="3458" y="6553"/>
                    <a:pt x="3453" y="6554"/>
                  </a:cubicBezTo>
                  <a:lnTo>
                    <a:pt x="3453" y="6554"/>
                  </a:lnTo>
                  <a:cubicBezTo>
                    <a:pt x="3449" y="6555"/>
                    <a:pt x="3445" y="6552"/>
                    <a:pt x="3444" y="6548"/>
                  </a:cubicBezTo>
                  <a:cubicBezTo>
                    <a:pt x="3443" y="6543"/>
                    <a:pt x="3446" y="6539"/>
                    <a:pt x="3450" y="6538"/>
                  </a:cubicBezTo>
                  <a:close/>
                  <a:moveTo>
                    <a:pt x="3482" y="6533"/>
                  </a:moveTo>
                  <a:lnTo>
                    <a:pt x="3482" y="6533"/>
                  </a:lnTo>
                  <a:cubicBezTo>
                    <a:pt x="3486" y="6533"/>
                    <a:pt x="3491" y="6535"/>
                    <a:pt x="3491" y="6540"/>
                  </a:cubicBezTo>
                  <a:cubicBezTo>
                    <a:pt x="3492" y="6544"/>
                    <a:pt x="3489" y="6548"/>
                    <a:pt x="3485" y="6549"/>
                  </a:cubicBezTo>
                  <a:lnTo>
                    <a:pt x="3485" y="6549"/>
                  </a:lnTo>
                  <a:cubicBezTo>
                    <a:pt x="3481" y="6550"/>
                    <a:pt x="3476" y="6547"/>
                    <a:pt x="3476" y="6543"/>
                  </a:cubicBezTo>
                  <a:cubicBezTo>
                    <a:pt x="3475" y="6538"/>
                    <a:pt x="3478" y="6534"/>
                    <a:pt x="3482" y="6533"/>
                  </a:cubicBezTo>
                  <a:close/>
                  <a:moveTo>
                    <a:pt x="3512" y="6528"/>
                  </a:moveTo>
                  <a:lnTo>
                    <a:pt x="3512" y="6527"/>
                  </a:lnTo>
                  <a:cubicBezTo>
                    <a:pt x="3517" y="6526"/>
                    <a:pt x="3521" y="6528"/>
                    <a:pt x="3522" y="6533"/>
                  </a:cubicBezTo>
                  <a:cubicBezTo>
                    <a:pt x="3524" y="6537"/>
                    <a:pt x="3522" y="6541"/>
                    <a:pt x="3517" y="6543"/>
                  </a:cubicBezTo>
                  <a:lnTo>
                    <a:pt x="3517" y="6543"/>
                  </a:lnTo>
                  <a:cubicBezTo>
                    <a:pt x="3513" y="6544"/>
                    <a:pt x="3509" y="6542"/>
                    <a:pt x="3507" y="6538"/>
                  </a:cubicBezTo>
                  <a:cubicBezTo>
                    <a:pt x="3506" y="6533"/>
                    <a:pt x="3508" y="6529"/>
                    <a:pt x="3512" y="6528"/>
                  </a:cubicBezTo>
                  <a:close/>
                  <a:moveTo>
                    <a:pt x="3543" y="6520"/>
                  </a:moveTo>
                  <a:lnTo>
                    <a:pt x="3543" y="6520"/>
                  </a:lnTo>
                  <a:cubicBezTo>
                    <a:pt x="3548" y="6518"/>
                    <a:pt x="3552" y="6521"/>
                    <a:pt x="3553" y="6525"/>
                  </a:cubicBezTo>
                  <a:cubicBezTo>
                    <a:pt x="3555" y="6529"/>
                    <a:pt x="3553" y="6533"/>
                    <a:pt x="3548" y="6535"/>
                  </a:cubicBezTo>
                  <a:lnTo>
                    <a:pt x="3548" y="6535"/>
                  </a:lnTo>
                  <a:cubicBezTo>
                    <a:pt x="3544" y="6536"/>
                    <a:pt x="3540" y="6534"/>
                    <a:pt x="3538" y="6530"/>
                  </a:cubicBezTo>
                  <a:cubicBezTo>
                    <a:pt x="3537" y="6526"/>
                    <a:pt x="3539" y="6521"/>
                    <a:pt x="3543" y="6520"/>
                  </a:cubicBezTo>
                  <a:close/>
                  <a:moveTo>
                    <a:pt x="3574" y="6512"/>
                  </a:moveTo>
                  <a:lnTo>
                    <a:pt x="3574" y="6512"/>
                  </a:lnTo>
                  <a:cubicBezTo>
                    <a:pt x="3579" y="6510"/>
                    <a:pt x="3583" y="6513"/>
                    <a:pt x="3585" y="6517"/>
                  </a:cubicBezTo>
                  <a:cubicBezTo>
                    <a:pt x="3586" y="6521"/>
                    <a:pt x="3584" y="6526"/>
                    <a:pt x="3579" y="6527"/>
                  </a:cubicBezTo>
                  <a:lnTo>
                    <a:pt x="3579" y="6527"/>
                  </a:lnTo>
                  <a:cubicBezTo>
                    <a:pt x="3575" y="6528"/>
                    <a:pt x="3571" y="6526"/>
                    <a:pt x="3569" y="6522"/>
                  </a:cubicBezTo>
                  <a:cubicBezTo>
                    <a:pt x="3568" y="6518"/>
                    <a:pt x="3570" y="6513"/>
                    <a:pt x="3574" y="6512"/>
                  </a:cubicBezTo>
                  <a:close/>
                  <a:moveTo>
                    <a:pt x="3605" y="6503"/>
                  </a:moveTo>
                  <a:lnTo>
                    <a:pt x="3605" y="6503"/>
                  </a:lnTo>
                  <a:cubicBezTo>
                    <a:pt x="3609" y="6501"/>
                    <a:pt x="3613" y="6503"/>
                    <a:pt x="3615" y="6507"/>
                  </a:cubicBezTo>
                  <a:cubicBezTo>
                    <a:pt x="3617" y="6511"/>
                    <a:pt x="3615" y="6516"/>
                    <a:pt x="3611" y="6518"/>
                  </a:cubicBezTo>
                  <a:lnTo>
                    <a:pt x="3611" y="6518"/>
                  </a:lnTo>
                  <a:cubicBezTo>
                    <a:pt x="3606" y="6519"/>
                    <a:pt x="3602" y="6517"/>
                    <a:pt x="3600" y="6513"/>
                  </a:cubicBezTo>
                  <a:cubicBezTo>
                    <a:pt x="3598" y="6509"/>
                    <a:pt x="3600" y="6505"/>
                    <a:pt x="3605" y="6503"/>
                  </a:cubicBezTo>
                  <a:close/>
                  <a:moveTo>
                    <a:pt x="3635" y="6492"/>
                  </a:moveTo>
                  <a:lnTo>
                    <a:pt x="3635" y="6492"/>
                  </a:lnTo>
                  <a:cubicBezTo>
                    <a:pt x="3639" y="6490"/>
                    <a:pt x="3643" y="6492"/>
                    <a:pt x="3645" y="6496"/>
                  </a:cubicBezTo>
                  <a:cubicBezTo>
                    <a:pt x="3647" y="6500"/>
                    <a:pt x="3645" y="6505"/>
                    <a:pt x="3641" y="6507"/>
                  </a:cubicBezTo>
                  <a:lnTo>
                    <a:pt x="3641" y="6507"/>
                  </a:lnTo>
                  <a:cubicBezTo>
                    <a:pt x="3636" y="6508"/>
                    <a:pt x="3632" y="6506"/>
                    <a:pt x="3630" y="6502"/>
                  </a:cubicBezTo>
                  <a:cubicBezTo>
                    <a:pt x="3628" y="6498"/>
                    <a:pt x="3630" y="6493"/>
                    <a:pt x="3635" y="6492"/>
                  </a:cubicBezTo>
                  <a:close/>
                  <a:moveTo>
                    <a:pt x="3665" y="6480"/>
                  </a:moveTo>
                  <a:lnTo>
                    <a:pt x="3665" y="6480"/>
                  </a:lnTo>
                  <a:cubicBezTo>
                    <a:pt x="3669" y="6479"/>
                    <a:pt x="3673" y="6481"/>
                    <a:pt x="3675" y="6485"/>
                  </a:cubicBezTo>
                  <a:cubicBezTo>
                    <a:pt x="3677" y="6489"/>
                    <a:pt x="3675" y="6494"/>
                    <a:pt x="3671" y="6495"/>
                  </a:cubicBezTo>
                  <a:lnTo>
                    <a:pt x="3671" y="6495"/>
                  </a:lnTo>
                  <a:cubicBezTo>
                    <a:pt x="3666" y="6497"/>
                    <a:pt x="3662" y="6495"/>
                    <a:pt x="3660" y="6491"/>
                  </a:cubicBezTo>
                  <a:cubicBezTo>
                    <a:pt x="3658" y="6487"/>
                    <a:pt x="3660" y="6482"/>
                    <a:pt x="3665" y="6480"/>
                  </a:cubicBezTo>
                  <a:close/>
                  <a:moveTo>
                    <a:pt x="3693" y="6469"/>
                  </a:moveTo>
                  <a:lnTo>
                    <a:pt x="3693" y="6469"/>
                  </a:lnTo>
                  <a:cubicBezTo>
                    <a:pt x="3697" y="6467"/>
                    <a:pt x="3702" y="6468"/>
                    <a:pt x="3704" y="6472"/>
                  </a:cubicBezTo>
                  <a:cubicBezTo>
                    <a:pt x="3706" y="6476"/>
                    <a:pt x="3705" y="6481"/>
                    <a:pt x="3701" y="6483"/>
                  </a:cubicBezTo>
                  <a:lnTo>
                    <a:pt x="3701" y="6483"/>
                  </a:lnTo>
                  <a:cubicBezTo>
                    <a:pt x="3697" y="6485"/>
                    <a:pt x="3692" y="6484"/>
                    <a:pt x="3690" y="6480"/>
                  </a:cubicBezTo>
                  <a:cubicBezTo>
                    <a:pt x="3688" y="6476"/>
                    <a:pt x="3689" y="6471"/>
                    <a:pt x="3693" y="6469"/>
                  </a:cubicBezTo>
                  <a:close/>
                  <a:moveTo>
                    <a:pt x="3722" y="6455"/>
                  </a:moveTo>
                  <a:lnTo>
                    <a:pt x="3722" y="6455"/>
                  </a:lnTo>
                  <a:cubicBezTo>
                    <a:pt x="3726" y="6453"/>
                    <a:pt x="3731" y="6454"/>
                    <a:pt x="3733" y="6458"/>
                  </a:cubicBezTo>
                  <a:cubicBezTo>
                    <a:pt x="3735" y="6462"/>
                    <a:pt x="3734" y="6467"/>
                    <a:pt x="3730" y="6469"/>
                  </a:cubicBezTo>
                  <a:lnTo>
                    <a:pt x="3730" y="6469"/>
                  </a:lnTo>
                  <a:cubicBezTo>
                    <a:pt x="3726" y="6471"/>
                    <a:pt x="3721" y="6470"/>
                    <a:pt x="3719" y="6466"/>
                  </a:cubicBezTo>
                  <a:cubicBezTo>
                    <a:pt x="3717" y="6462"/>
                    <a:pt x="3718" y="6457"/>
                    <a:pt x="3722" y="6455"/>
                  </a:cubicBezTo>
                  <a:close/>
                  <a:moveTo>
                    <a:pt x="3751" y="6441"/>
                  </a:moveTo>
                  <a:lnTo>
                    <a:pt x="3751" y="6441"/>
                  </a:lnTo>
                  <a:cubicBezTo>
                    <a:pt x="3755" y="6439"/>
                    <a:pt x="3760" y="6440"/>
                    <a:pt x="3762" y="6444"/>
                  </a:cubicBezTo>
                  <a:cubicBezTo>
                    <a:pt x="3764" y="6448"/>
                    <a:pt x="3763" y="6453"/>
                    <a:pt x="3759" y="6455"/>
                  </a:cubicBezTo>
                  <a:lnTo>
                    <a:pt x="3759" y="6455"/>
                  </a:lnTo>
                  <a:cubicBezTo>
                    <a:pt x="3755" y="6457"/>
                    <a:pt x="3750" y="6456"/>
                    <a:pt x="3748" y="6452"/>
                  </a:cubicBezTo>
                  <a:cubicBezTo>
                    <a:pt x="3746" y="6448"/>
                    <a:pt x="3747" y="6444"/>
                    <a:pt x="3751" y="6441"/>
                  </a:cubicBezTo>
                  <a:close/>
                  <a:moveTo>
                    <a:pt x="3779" y="6427"/>
                  </a:moveTo>
                  <a:lnTo>
                    <a:pt x="3779" y="6427"/>
                  </a:lnTo>
                  <a:cubicBezTo>
                    <a:pt x="3782" y="6424"/>
                    <a:pt x="3787" y="6425"/>
                    <a:pt x="3790" y="6429"/>
                  </a:cubicBezTo>
                  <a:cubicBezTo>
                    <a:pt x="3792" y="6433"/>
                    <a:pt x="3792" y="6438"/>
                    <a:pt x="3788" y="6440"/>
                  </a:cubicBezTo>
                  <a:lnTo>
                    <a:pt x="3788" y="6440"/>
                  </a:lnTo>
                  <a:cubicBezTo>
                    <a:pt x="3784" y="6443"/>
                    <a:pt x="3779" y="6442"/>
                    <a:pt x="3777" y="6438"/>
                  </a:cubicBezTo>
                  <a:cubicBezTo>
                    <a:pt x="3774" y="6434"/>
                    <a:pt x="3775" y="6429"/>
                    <a:pt x="3779" y="6427"/>
                  </a:cubicBezTo>
                  <a:close/>
                  <a:moveTo>
                    <a:pt x="3806" y="6410"/>
                  </a:moveTo>
                  <a:lnTo>
                    <a:pt x="3806" y="6410"/>
                  </a:lnTo>
                  <a:cubicBezTo>
                    <a:pt x="3810" y="6408"/>
                    <a:pt x="3815" y="6409"/>
                    <a:pt x="3817" y="6412"/>
                  </a:cubicBezTo>
                  <a:cubicBezTo>
                    <a:pt x="3820" y="6416"/>
                    <a:pt x="3819" y="6421"/>
                    <a:pt x="3815" y="6423"/>
                  </a:cubicBezTo>
                  <a:lnTo>
                    <a:pt x="3815" y="6423"/>
                  </a:lnTo>
                  <a:cubicBezTo>
                    <a:pt x="3812" y="6426"/>
                    <a:pt x="3807" y="6425"/>
                    <a:pt x="3804" y="6421"/>
                  </a:cubicBezTo>
                  <a:cubicBezTo>
                    <a:pt x="3802" y="6418"/>
                    <a:pt x="3802" y="6413"/>
                    <a:pt x="3806" y="6410"/>
                  </a:cubicBezTo>
                  <a:close/>
                  <a:moveTo>
                    <a:pt x="3833" y="6394"/>
                  </a:moveTo>
                  <a:lnTo>
                    <a:pt x="3833" y="6394"/>
                  </a:lnTo>
                  <a:cubicBezTo>
                    <a:pt x="3837" y="6391"/>
                    <a:pt x="3842" y="6392"/>
                    <a:pt x="3845" y="6396"/>
                  </a:cubicBezTo>
                  <a:cubicBezTo>
                    <a:pt x="3847" y="6399"/>
                    <a:pt x="3846" y="6404"/>
                    <a:pt x="3843" y="6407"/>
                  </a:cubicBezTo>
                  <a:lnTo>
                    <a:pt x="3843" y="6407"/>
                  </a:lnTo>
                  <a:cubicBezTo>
                    <a:pt x="3839" y="6409"/>
                    <a:pt x="3834" y="6408"/>
                    <a:pt x="3831" y="6405"/>
                  </a:cubicBezTo>
                  <a:cubicBezTo>
                    <a:pt x="3829" y="6401"/>
                    <a:pt x="3830" y="6396"/>
                    <a:pt x="3833" y="6394"/>
                  </a:cubicBezTo>
                  <a:close/>
                  <a:moveTo>
                    <a:pt x="3860" y="6376"/>
                  </a:moveTo>
                  <a:lnTo>
                    <a:pt x="3860" y="6376"/>
                  </a:lnTo>
                  <a:cubicBezTo>
                    <a:pt x="3863" y="6374"/>
                    <a:pt x="3868" y="6374"/>
                    <a:pt x="3871" y="6378"/>
                  </a:cubicBezTo>
                  <a:cubicBezTo>
                    <a:pt x="3874" y="6381"/>
                    <a:pt x="3873" y="6386"/>
                    <a:pt x="3870" y="6389"/>
                  </a:cubicBezTo>
                  <a:lnTo>
                    <a:pt x="3870" y="6389"/>
                  </a:lnTo>
                  <a:cubicBezTo>
                    <a:pt x="3866" y="6392"/>
                    <a:pt x="3861" y="6391"/>
                    <a:pt x="3858" y="6387"/>
                  </a:cubicBezTo>
                  <a:cubicBezTo>
                    <a:pt x="3856" y="6384"/>
                    <a:pt x="3856" y="6379"/>
                    <a:pt x="3860" y="6376"/>
                  </a:cubicBezTo>
                  <a:close/>
                  <a:moveTo>
                    <a:pt x="3885" y="6357"/>
                  </a:moveTo>
                  <a:lnTo>
                    <a:pt x="3885" y="6357"/>
                  </a:lnTo>
                  <a:cubicBezTo>
                    <a:pt x="3889" y="6354"/>
                    <a:pt x="3894" y="6355"/>
                    <a:pt x="3897" y="6358"/>
                  </a:cubicBezTo>
                  <a:cubicBezTo>
                    <a:pt x="3899" y="6362"/>
                    <a:pt x="3899" y="6367"/>
                    <a:pt x="3895" y="6370"/>
                  </a:cubicBezTo>
                  <a:lnTo>
                    <a:pt x="3895" y="6370"/>
                  </a:lnTo>
                  <a:cubicBezTo>
                    <a:pt x="3892" y="6372"/>
                    <a:pt x="3887" y="6372"/>
                    <a:pt x="3884" y="6368"/>
                  </a:cubicBezTo>
                  <a:cubicBezTo>
                    <a:pt x="3881" y="6365"/>
                    <a:pt x="3882" y="6360"/>
                    <a:pt x="3885" y="6357"/>
                  </a:cubicBezTo>
                  <a:close/>
                  <a:moveTo>
                    <a:pt x="3911" y="6338"/>
                  </a:moveTo>
                  <a:lnTo>
                    <a:pt x="3911" y="6338"/>
                  </a:lnTo>
                  <a:cubicBezTo>
                    <a:pt x="3915" y="6335"/>
                    <a:pt x="3920" y="6336"/>
                    <a:pt x="3922" y="6339"/>
                  </a:cubicBezTo>
                  <a:cubicBezTo>
                    <a:pt x="3925" y="6343"/>
                    <a:pt x="3924" y="6348"/>
                    <a:pt x="3921" y="6350"/>
                  </a:cubicBezTo>
                  <a:lnTo>
                    <a:pt x="3921" y="6350"/>
                  </a:lnTo>
                  <a:cubicBezTo>
                    <a:pt x="3917" y="6353"/>
                    <a:pt x="3912" y="6353"/>
                    <a:pt x="3910" y="6349"/>
                  </a:cubicBezTo>
                  <a:cubicBezTo>
                    <a:pt x="3907" y="6346"/>
                    <a:pt x="3908" y="6340"/>
                    <a:pt x="3911" y="6338"/>
                  </a:cubicBezTo>
                  <a:close/>
                  <a:moveTo>
                    <a:pt x="3935" y="6318"/>
                  </a:moveTo>
                  <a:lnTo>
                    <a:pt x="3935" y="6318"/>
                  </a:lnTo>
                  <a:cubicBezTo>
                    <a:pt x="3938" y="6315"/>
                    <a:pt x="3943" y="6315"/>
                    <a:pt x="3946" y="6318"/>
                  </a:cubicBezTo>
                  <a:cubicBezTo>
                    <a:pt x="3950" y="6321"/>
                    <a:pt x="3950" y="6327"/>
                    <a:pt x="3946" y="6330"/>
                  </a:cubicBezTo>
                  <a:lnTo>
                    <a:pt x="3946" y="6330"/>
                  </a:lnTo>
                  <a:cubicBezTo>
                    <a:pt x="3943" y="6333"/>
                    <a:pt x="3938" y="6333"/>
                    <a:pt x="3935" y="6330"/>
                  </a:cubicBezTo>
                  <a:cubicBezTo>
                    <a:pt x="3932" y="6327"/>
                    <a:pt x="3932" y="6321"/>
                    <a:pt x="3935" y="6318"/>
                  </a:cubicBezTo>
                  <a:close/>
                  <a:moveTo>
                    <a:pt x="3959" y="6297"/>
                  </a:moveTo>
                  <a:lnTo>
                    <a:pt x="3959" y="6297"/>
                  </a:lnTo>
                  <a:cubicBezTo>
                    <a:pt x="3962" y="6294"/>
                    <a:pt x="3967" y="6294"/>
                    <a:pt x="3970" y="6297"/>
                  </a:cubicBezTo>
                  <a:cubicBezTo>
                    <a:pt x="3973" y="6300"/>
                    <a:pt x="3973" y="6305"/>
                    <a:pt x="3970" y="6308"/>
                  </a:cubicBezTo>
                  <a:lnTo>
                    <a:pt x="3970" y="6308"/>
                  </a:lnTo>
                  <a:cubicBezTo>
                    <a:pt x="3967" y="6311"/>
                    <a:pt x="3962" y="6311"/>
                    <a:pt x="3959" y="6308"/>
                  </a:cubicBezTo>
                  <a:cubicBezTo>
                    <a:pt x="3956" y="6305"/>
                    <a:pt x="3956" y="6300"/>
                    <a:pt x="3959" y="6297"/>
                  </a:cubicBezTo>
                  <a:close/>
                  <a:moveTo>
                    <a:pt x="3982" y="6275"/>
                  </a:moveTo>
                  <a:lnTo>
                    <a:pt x="3982" y="6275"/>
                  </a:lnTo>
                  <a:cubicBezTo>
                    <a:pt x="3985" y="6272"/>
                    <a:pt x="3991" y="6272"/>
                    <a:pt x="3994" y="6275"/>
                  </a:cubicBezTo>
                  <a:cubicBezTo>
                    <a:pt x="3997" y="6278"/>
                    <a:pt x="3997" y="6283"/>
                    <a:pt x="3994" y="6286"/>
                  </a:cubicBezTo>
                  <a:lnTo>
                    <a:pt x="3994" y="6286"/>
                  </a:lnTo>
                  <a:cubicBezTo>
                    <a:pt x="3991" y="6290"/>
                    <a:pt x="3985" y="6290"/>
                    <a:pt x="3982" y="6286"/>
                  </a:cubicBezTo>
                  <a:cubicBezTo>
                    <a:pt x="3979" y="6283"/>
                    <a:pt x="3979" y="6278"/>
                    <a:pt x="3982" y="6275"/>
                  </a:cubicBezTo>
                  <a:close/>
                  <a:moveTo>
                    <a:pt x="4005" y="6253"/>
                  </a:moveTo>
                  <a:lnTo>
                    <a:pt x="4005" y="6253"/>
                  </a:lnTo>
                  <a:cubicBezTo>
                    <a:pt x="4008" y="6250"/>
                    <a:pt x="4013" y="6249"/>
                    <a:pt x="4016" y="6252"/>
                  </a:cubicBezTo>
                  <a:cubicBezTo>
                    <a:pt x="4019" y="6255"/>
                    <a:pt x="4020" y="6260"/>
                    <a:pt x="4017" y="6263"/>
                  </a:cubicBezTo>
                  <a:lnTo>
                    <a:pt x="4017" y="6263"/>
                  </a:lnTo>
                  <a:cubicBezTo>
                    <a:pt x="4014" y="6267"/>
                    <a:pt x="4009" y="6267"/>
                    <a:pt x="4006" y="6264"/>
                  </a:cubicBezTo>
                  <a:cubicBezTo>
                    <a:pt x="4002" y="6262"/>
                    <a:pt x="4002" y="6257"/>
                    <a:pt x="4005" y="6253"/>
                  </a:cubicBezTo>
                  <a:close/>
                  <a:moveTo>
                    <a:pt x="4026" y="6230"/>
                  </a:moveTo>
                  <a:lnTo>
                    <a:pt x="4026" y="6229"/>
                  </a:lnTo>
                  <a:cubicBezTo>
                    <a:pt x="4029" y="6226"/>
                    <a:pt x="4034" y="6226"/>
                    <a:pt x="4038" y="6229"/>
                  </a:cubicBezTo>
                  <a:cubicBezTo>
                    <a:pt x="4041" y="6231"/>
                    <a:pt x="4041" y="6236"/>
                    <a:pt x="4038" y="6240"/>
                  </a:cubicBezTo>
                  <a:lnTo>
                    <a:pt x="4038" y="6240"/>
                  </a:lnTo>
                  <a:cubicBezTo>
                    <a:pt x="4036" y="6243"/>
                    <a:pt x="4031" y="6244"/>
                    <a:pt x="4027" y="6241"/>
                  </a:cubicBezTo>
                  <a:cubicBezTo>
                    <a:pt x="4024" y="6238"/>
                    <a:pt x="4023" y="6233"/>
                    <a:pt x="4026" y="6230"/>
                  </a:cubicBezTo>
                  <a:close/>
                  <a:moveTo>
                    <a:pt x="4048" y="6206"/>
                  </a:moveTo>
                  <a:lnTo>
                    <a:pt x="4048" y="6206"/>
                  </a:lnTo>
                  <a:cubicBezTo>
                    <a:pt x="4051" y="6202"/>
                    <a:pt x="4056" y="6202"/>
                    <a:pt x="4059" y="6205"/>
                  </a:cubicBezTo>
                  <a:cubicBezTo>
                    <a:pt x="4063" y="6208"/>
                    <a:pt x="4063" y="6213"/>
                    <a:pt x="4060" y="6216"/>
                  </a:cubicBezTo>
                  <a:lnTo>
                    <a:pt x="4060" y="6216"/>
                  </a:lnTo>
                  <a:cubicBezTo>
                    <a:pt x="4057" y="6220"/>
                    <a:pt x="4052" y="6220"/>
                    <a:pt x="4049" y="6217"/>
                  </a:cubicBezTo>
                  <a:cubicBezTo>
                    <a:pt x="4045" y="6214"/>
                    <a:pt x="4045" y="6209"/>
                    <a:pt x="4048" y="6206"/>
                  </a:cubicBezTo>
                  <a:close/>
                  <a:moveTo>
                    <a:pt x="4068" y="6182"/>
                  </a:moveTo>
                  <a:lnTo>
                    <a:pt x="4068" y="6182"/>
                  </a:lnTo>
                  <a:cubicBezTo>
                    <a:pt x="4070" y="6178"/>
                    <a:pt x="4075" y="6177"/>
                    <a:pt x="4079" y="6180"/>
                  </a:cubicBezTo>
                  <a:cubicBezTo>
                    <a:pt x="4083" y="6182"/>
                    <a:pt x="4084" y="6187"/>
                    <a:pt x="4081" y="6191"/>
                  </a:cubicBezTo>
                  <a:lnTo>
                    <a:pt x="4081" y="6191"/>
                  </a:lnTo>
                  <a:cubicBezTo>
                    <a:pt x="4079" y="6195"/>
                    <a:pt x="4074" y="6196"/>
                    <a:pt x="4070" y="6193"/>
                  </a:cubicBezTo>
                  <a:cubicBezTo>
                    <a:pt x="4066" y="6191"/>
                    <a:pt x="4065" y="6186"/>
                    <a:pt x="4068" y="6182"/>
                  </a:cubicBezTo>
                  <a:close/>
                  <a:moveTo>
                    <a:pt x="4087" y="6157"/>
                  </a:moveTo>
                  <a:lnTo>
                    <a:pt x="4087" y="6157"/>
                  </a:lnTo>
                  <a:cubicBezTo>
                    <a:pt x="4089" y="6153"/>
                    <a:pt x="4094" y="6152"/>
                    <a:pt x="4098" y="6154"/>
                  </a:cubicBezTo>
                  <a:cubicBezTo>
                    <a:pt x="4102" y="6157"/>
                    <a:pt x="4103" y="6161"/>
                    <a:pt x="4100" y="6165"/>
                  </a:cubicBezTo>
                  <a:lnTo>
                    <a:pt x="4100" y="6165"/>
                  </a:lnTo>
                  <a:cubicBezTo>
                    <a:pt x="4098" y="6169"/>
                    <a:pt x="4093" y="6170"/>
                    <a:pt x="4089" y="6168"/>
                  </a:cubicBezTo>
                  <a:cubicBezTo>
                    <a:pt x="4086" y="6165"/>
                    <a:pt x="4085" y="6160"/>
                    <a:pt x="4087" y="6157"/>
                  </a:cubicBezTo>
                  <a:close/>
                  <a:moveTo>
                    <a:pt x="4106" y="6131"/>
                  </a:moveTo>
                  <a:lnTo>
                    <a:pt x="4106" y="6131"/>
                  </a:lnTo>
                  <a:cubicBezTo>
                    <a:pt x="4109" y="6127"/>
                    <a:pt x="4113" y="6126"/>
                    <a:pt x="4117" y="6129"/>
                  </a:cubicBezTo>
                  <a:cubicBezTo>
                    <a:pt x="4121" y="6131"/>
                    <a:pt x="4122" y="6136"/>
                    <a:pt x="4120" y="6140"/>
                  </a:cubicBezTo>
                  <a:lnTo>
                    <a:pt x="4120" y="6140"/>
                  </a:lnTo>
                  <a:cubicBezTo>
                    <a:pt x="4117" y="6143"/>
                    <a:pt x="4112" y="6144"/>
                    <a:pt x="4109" y="6142"/>
                  </a:cubicBezTo>
                  <a:cubicBezTo>
                    <a:pt x="4105" y="6140"/>
                    <a:pt x="4104" y="6135"/>
                    <a:pt x="4106" y="6131"/>
                  </a:cubicBezTo>
                  <a:close/>
                  <a:moveTo>
                    <a:pt x="4124" y="6105"/>
                  </a:moveTo>
                  <a:lnTo>
                    <a:pt x="4124" y="6105"/>
                  </a:lnTo>
                  <a:cubicBezTo>
                    <a:pt x="4126" y="6101"/>
                    <a:pt x="4131" y="6100"/>
                    <a:pt x="4135" y="6102"/>
                  </a:cubicBezTo>
                  <a:cubicBezTo>
                    <a:pt x="4139" y="6104"/>
                    <a:pt x="4140" y="6109"/>
                    <a:pt x="4138" y="6113"/>
                  </a:cubicBezTo>
                  <a:lnTo>
                    <a:pt x="4138" y="6113"/>
                  </a:lnTo>
                  <a:cubicBezTo>
                    <a:pt x="4136" y="6117"/>
                    <a:pt x="4131" y="6118"/>
                    <a:pt x="4127" y="6116"/>
                  </a:cubicBezTo>
                  <a:cubicBezTo>
                    <a:pt x="4123" y="6114"/>
                    <a:pt x="4122" y="6109"/>
                    <a:pt x="4124" y="6105"/>
                  </a:cubicBezTo>
                  <a:close/>
                  <a:moveTo>
                    <a:pt x="4141" y="6077"/>
                  </a:moveTo>
                  <a:lnTo>
                    <a:pt x="4141" y="6077"/>
                  </a:lnTo>
                  <a:cubicBezTo>
                    <a:pt x="4143" y="6074"/>
                    <a:pt x="4148" y="6072"/>
                    <a:pt x="4151" y="6074"/>
                  </a:cubicBezTo>
                  <a:cubicBezTo>
                    <a:pt x="4155" y="6077"/>
                    <a:pt x="4157" y="6082"/>
                    <a:pt x="4154" y="6085"/>
                  </a:cubicBezTo>
                  <a:lnTo>
                    <a:pt x="4154" y="6085"/>
                  </a:lnTo>
                  <a:cubicBezTo>
                    <a:pt x="4152" y="6089"/>
                    <a:pt x="4147" y="6091"/>
                    <a:pt x="4144" y="6088"/>
                  </a:cubicBezTo>
                  <a:cubicBezTo>
                    <a:pt x="4140" y="6086"/>
                    <a:pt x="4138" y="6081"/>
                    <a:pt x="4141" y="6077"/>
                  </a:cubicBezTo>
                  <a:close/>
                  <a:moveTo>
                    <a:pt x="4157" y="6050"/>
                  </a:moveTo>
                  <a:lnTo>
                    <a:pt x="4157" y="6050"/>
                  </a:lnTo>
                  <a:cubicBezTo>
                    <a:pt x="4159" y="6046"/>
                    <a:pt x="4164" y="6045"/>
                    <a:pt x="4168" y="6047"/>
                  </a:cubicBezTo>
                  <a:cubicBezTo>
                    <a:pt x="4172" y="6049"/>
                    <a:pt x="4173" y="6054"/>
                    <a:pt x="4171" y="6058"/>
                  </a:cubicBezTo>
                  <a:lnTo>
                    <a:pt x="4171" y="6058"/>
                  </a:lnTo>
                  <a:cubicBezTo>
                    <a:pt x="4169" y="6062"/>
                    <a:pt x="4164" y="6063"/>
                    <a:pt x="4160" y="6061"/>
                  </a:cubicBezTo>
                  <a:cubicBezTo>
                    <a:pt x="4156" y="6059"/>
                    <a:pt x="4155" y="6054"/>
                    <a:pt x="4157" y="6050"/>
                  </a:cubicBezTo>
                  <a:close/>
                  <a:moveTo>
                    <a:pt x="4172" y="6023"/>
                  </a:moveTo>
                  <a:lnTo>
                    <a:pt x="4172" y="6023"/>
                  </a:lnTo>
                  <a:cubicBezTo>
                    <a:pt x="4174" y="6019"/>
                    <a:pt x="4179" y="6017"/>
                    <a:pt x="4183" y="6019"/>
                  </a:cubicBezTo>
                  <a:cubicBezTo>
                    <a:pt x="4187" y="6021"/>
                    <a:pt x="4188" y="6025"/>
                    <a:pt x="4187" y="6029"/>
                  </a:cubicBezTo>
                  <a:lnTo>
                    <a:pt x="4187" y="6029"/>
                  </a:lnTo>
                  <a:cubicBezTo>
                    <a:pt x="4185" y="6033"/>
                    <a:pt x="4180" y="6035"/>
                    <a:pt x="4176" y="6033"/>
                  </a:cubicBezTo>
                  <a:cubicBezTo>
                    <a:pt x="4172" y="6031"/>
                    <a:pt x="4170" y="6027"/>
                    <a:pt x="4172" y="6023"/>
                  </a:cubicBezTo>
                  <a:close/>
                  <a:moveTo>
                    <a:pt x="4186" y="5994"/>
                  </a:moveTo>
                  <a:lnTo>
                    <a:pt x="4186" y="5994"/>
                  </a:lnTo>
                  <a:cubicBezTo>
                    <a:pt x="4188" y="5990"/>
                    <a:pt x="4193" y="5988"/>
                    <a:pt x="4197" y="5990"/>
                  </a:cubicBezTo>
                  <a:cubicBezTo>
                    <a:pt x="4201" y="5992"/>
                    <a:pt x="4202" y="5996"/>
                    <a:pt x="4200" y="6000"/>
                  </a:cubicBezTo>
                  <a:lnTo>
                    <a:pt x="4200" y="6000"/>
                  </a:lnTo>
                  <a:cubicBezTo>
                    <a:pt x="4199" y="6004"/>
                    <a:pt x="4194" y="6006"/>
                    <a:pt x="4190" y="6004"/>
                  </a:cubicBezTo>
                  <a:cubicBezTo>
                    <a:pt x="4186" y="6002"/>
                    <a:pt x="4184" y="5998"/>
                    <a:pt x="4186" y="5994"/>
                  </a:cubicBezTo>
                  <a:close/>
                  <a:moveTo>
                    <a:pt x="4200" y="5965"/>
                  </a:moveTo>
                  <a:lnTo>
                    <a:pt x="4200" y="5965"/>
                  </a:lnTo>
                  <a:cubicBezTo>
                    <a:pt x="4202" y="5961"/>
                    <a:pt x="4206" y="5959"/>
                    <a:pt x="4210" y="5961"/>
                  </a:cubicBezTo>
                  <a:cubicBezTo>
                    <a:pt x="4214" y="5963"/>
                    <a:pt x="4216" y="5968"/>
                    <a:pt x="4214" y="5972"/>
                  </a:cubicBezTo>
                  <a:lnTo>
                    <a:pt x="4214" y="5972"/>
                  </a:lnTo>
                  <a:cubicBezTo>
                    <a:pt x="4212" y="5976"/>
                    <a:pt x="4208" y="5977"/>
                    <a:pt x="4204" y="5975"/>
                  </a:cubicBezTo>
                  <a:cubicBezTo>
                    <a:pt x="4200" y="5974"/>
                    <a:pt x="4198" y="5969"/>
                    <a:pt x="4200" y="5965"/>
                  </a:cubicBezTo>
                  <a:close/>
                  <a:moveTo>
                    <a:pt x="4212" y="5936"/>
                  </a:moveTo>
                  <a:lnTo>
                    <a:pt x="4212" y="5936"/>
                  </a:lnTo>
                  <a:cubicBezTo>
                    <a:pt x="4213" y="5932"/>
                    <a:pt x="4218" y="5930"/>
                    <a:pt x="4222" y="5931"/>
                  </a:cubicBezTo>
                  <a:cubicBezTo>
                    <a:pt x="4226" y="5932"/>
                    <a:pt x="4228" y="5937"/>
                    <a:pt x="4227" y="5941"/>
                  </a:cubicBezTo>
                  <a:lnTo>
                    <a:pt x="4227" y="5941"/>
                  </a:lnTo>
                  <a:cubicBezTo>
                    <a:pt x="4226" y="5945"/>
                    <a:pt x="4221" y="5948"/>
                    <a:pt x="4217" y="5946"/>
                  </a:cubicBezTo>
                  <a:cubicBezTo>
                    <a:pt x="4213" y="5945"/>
                    <a:pt x="4210" y="5941"/>
                    <a:pt x="4212" y="5936"/>
                  </a:cubicBezTo>
                  <a:close/>
                  <a:moveTo>
                    <a:pt x="4223" y="5906"/>
                  </a:moveTo>
                  <a:lnTo>
                    <a:pt x="4223" y="5906"/>
                  </a:lnTo>
                  <a:cubicBezTo>
                    <a:pt x="4224" y="5902"/>
                    <a:pt x="4229" y="5900"/>
                    <a:pt x="4233" y="5901"/>
                  </a:cubicBezTo>
                  <a:cubicBezTo>
                    <a:pt x="4237" y="5902"/>
                    <a:pt x="4240" y="5907"/>
                    <a:pt x="4238" y="5911"/>
                  </a:cubicBezTo>
                  <a:lnTo>
                    <a:pt x="4238" y="5911"/>
                  </a:lnTo>
                  <a:cubicBezTo>
                    <a:pt x="4237" y="5915"/>
                    <a:pt x="4232" y="5918"/>
                    <a:pt x="4228" y="5916"/>
                  </a:cubicBezTo>
                  <a:cubicBezTo>
                    <a:pt x="4224" y="5915"/>
                    <a:pt x="4222" y="5911"/>
                    <a:pt x="4223" y="5906"/>
                  </a:cubicBezTo>
                  <a:close/>
                  <a:moveTo>
                    <a:pt x="4234" y="5876"/>
                  </a:moveTo>
                  <a:lnTo>
                    <a:pt x="4234" y="5876"/>
                  </a:lnTo>
                  <a:cubicBezTo>
                    <a:pt x="4235" y="5872"/>
                    <a:pt x="4240" y="5870"/>
                    <a:pt x="4244" y="5871"/>
                  </a:cubicBezTo>
                  <a:cubicBezTo>
                    <a:pt x="4248" y="5872"/>
                    <a:pt x="4251" y="5877"/>
                    <a:pt x="4249" y="5881"/>
                  </a:cubicBezTo>
                  <a:lnTo>
                    <a:pt x="4249" y="5881"/>
                  </a:lnTo>
                  <a:cubicBezTo>
                    <a:pt x="4248" y="5885"/>
                    <a:pt x="4244" y="5888"/>
                    <a:pt x="4239" y="5886"/>
                  </a:cubicBezTo>
                  <a:cubicBezTo>
                    <a:pt x="4235" y="5885"/>
                    <a:pt x="4233" y="5881"/>
                    <a:pt x="4234" y="5876"/>
                  </a:cubicBezTo>
                  <a:close/>
                  <a:moveTo>
                    <a:pt x="4244" y="5846"/>
                  </a:moveTo>
                  <a:lnTo>
                    <a:pt x="4244" y="5846"/>
                  </a:lnTo>
                  <a:cubicBezTo>
                    <a:pt x="4245" y="5842"/>
                    <a:pt x="4249" y="5839"/>
                    <a:pt x="4253" y="5840"/>
                  </a:cubicBezTo>
                  <a:cubicBezTo>
                    <a:pt x="4258" y="5842"/>
                    <a:pt x="4260" y="5846"/>
                    <a:pt x="4259" y="5850"/>
                  </a:cubicBezTo>
                  <a:lnTo>
                    <a:pt x="4259" y="5850"/>
                  </a:lnTo>
                  <a:cubicBezTo>
                    <a:pt x="4258" y="5854"/>
                    <a:pt x="4254" y="5857"/>
                    <a:pt x="4249" y="5856"/>
                  </a:cubicBezTo>
                  <a:cubicBezTo>
                    <a:pt x="4245" y="5855"/>
                    <a:pt x="4242" y="5851"/>
                    <a:pt x="4244" y="5846"/>
                  </a:cubicBezTo>
                  <a:close/>
                  <a:moveTo>
                    <a:pt x="4251" y="5815"/>
                  </a:moveTo>
                  <a:lnTo>
                    <a:pt x="4251" y="5815"/>
                  </a:lnTo>
                  <a:cubicBezTo>
                    <a:pt x="4252" y="5811"/>
                    <a:pt x="4257" y="5808"/>
                    <a:pt x="4261" y="5809"/>
                  </a:cubicBezTo>
                  <a:cubicBezTo>
                    <a:pt x="4265" y="5810"/>
                    <a:pt x="4268" y="5815"/>
                    <a:pt x="4267" y="5819"/>
                  </a:cubicBezTo>
                  <a:lnTo>
                    <a:pt x="4267" y="5819"/>
                  </a:lnTo>
                  <a:cubicBezTo>
                    <a:pt x="4266" y="5823"/>
                    <a:pt x="4262" y="5826"/>
                    <a:pt x="4257" y="5825"/>
                  </a:cubicBezTo>
                  <a:cubicBezTo>
                    <a:pt x="4253" y="5824"/>
                    <a:pt x="4250" y="5820"/>
                    <a:pt x="4251" y="5815"/>
                  </a:cubicBezTo>
                  <a:close/>
                  <a:moveTo>
                    <a:pt x="4259" y="5784"/>
                  </a:moveTo>
                  <a:lnTo>
                    <a:pt x="4259" y="5784"/>
                  </a:lnTo>
                  <a:cubicBezTo>
                    <a:pt x="4260" y="5780"/>
                    <a:pt x="4265" y="5777"/>
                    <a:pt x="4269" y="5778"/>
                  </a:cubicBezTo>
                  <a:cubicBezTo>
                    <a:pt x="4273" y="5779"/>
                    <a:pt x="4276" y="5784"/>
                    <a:pt x="4275" y="5788"/>
                  </a:cubicBezTo>
                  <a:lnTo>
                    <a:pt x="4275" y="5788"/>
                  </a:lnTo>
                  <a:cubicBezTo>
                    <a:pt x="4274" y="5792"/>
                    <a:pt x="4269" y="5795"/>
                    <a:pt x="4265" y="5794"/>
                  </a:cubicBezTo>
                  <a:cubicBezTo>
                    <a:pt x="4261" y="5793"/>
                    <a:pt x="4258" y="5789"/>
                    <a:pt x="4259" y="5784"/>
                  </a:cubicBezTo>
                  <a:close/>
                  <a:moveTo>
                    <a:pt x="4266" y="5754"/>
                  </a:moveTo>
                  <a:lnTo>
                    <a:pt x="4266" y="5754"/>
                  </a:lnTo>
                  <a:cubicBezTo>
                    <a:pt x="4266" y="5750"/>
                    <a:pt x="4270" y="5746"/>
                    <a:pt x="4274" y="5747"/>
                  </a:cubicBezTo>
                  <a:cubicBezTo>
                    <a:pt x="4279" y="5747"/>
                    <a:pt x="4282" y="5751"/>
                    <a:pt x="4281" y="5756"/>
                  </a:cubicBezTo>
                  <a:lnTo>
                    <a:pt x="4281" y="5756"/>
                  </a:lnTo>
                  <a:cubicBezTo>
                    <a:pt x="4281" y="5760"/>
                    <a:pt x="4277" y="5763"/>
                    <a:pt x="4273" y="5763"/>
                  </a:cubicBezTo>
                  <a:cubicBezTo>
                    <a:pt x="4268" y="5762"/>
                    <a:pt x="4265" y="5758"/>
                    <a:pt x="4266" y="5754"/>
                  </a:cubicBezTo>
                  <a:close/>
                  <a:moveTo>
                    <a:pt x="4270" y="5722"/>
                  </a:moveTo>
                  <a:lnTo>
                    <a:pt x="4270" y="5722"/>
                  </a:lnTo>
                  <a:cubicBezTo>
                    <a:pt x="4271" y="5718"/>
                    <a:pt x="4275" y="5715"/>
                    <a:pt x="4279" y="5715"/>
                  </a:cubicBezTo>
                  <a:cubicBezTo>
                    <a:pt x="4284" y="5716"/>
                    <a:pt x="4287" y="5720"/>
                    <a:pt x="4286" y="5724"/>
                  </a:cubicBezTo>
                  <a:lnTo>
                    <a:pt x="4286" y="5724"/>
                  </a:lnTo>
                  <a:cubicBezTo>
                    <a:pt x="4286" y="5729"/>
                    <a:pt x="4282" y="5732"/>
                    <a:pt x="4277" y="5731"/>
                  </a:cubicBezTo>
                  <a:cubicBezTo>
                    <a:pt x="4273" y="5731"/>
                    <a:pt x="4270" y="5727"/>
                    <a:pt x="4270" y="5722"/>
                  </a:cubicBezTo>
                  <a:close/>
                  <a:moveTo>
                    <a:pt x="4275" y="5691"/>
                  </a:moveTo>
                  <a:lnTo>
                    <a:pt x="4275" y="5691"/>
                  </a:lnTo>
                  <a:cubicBezTo>
                    <a:pt x="4276" y="5686"/>
                    <a:pt x="4280" y="5683"/>
                    <a:pt x="4284" y="5684"/>
                  </a:cubicBezTo>
                  <a:cubicBezTo>
                    <a:pt x="4289" y="5684"/>
                    <a:pt x="4292" y="5688"/>
                    <a:pt x="4291" y="5692"/>
                  </a:cubicBezTo>
                  <a:lnTo>
                    <a:pt x="4291" y="5692"/>
                  </a:lnTo>
                  <a:cubicBezTo>
                    <a:pt x="4291" y="5697"/>
                    <a:pt x="4287" y="5700"/>
                    <a:pt x="4282" y="5700"/>
                  </a:cubicBezTo>
                  <a:cubicBezTo>
                    <a:pt x="4278" y="5699"/>
                    <a:pt x="4275" y="5695"/>
                    <a:pt x="4275" y="5691"/>
                  </a:cubicBezTo>
                  <a:close/>
                  <a:moveTo>
                    <a:pt x="4279" y="5660"/>
                  </a:moveTo>
                  <a:lnTo>
                    <a:pt x="4279" y="5660"/>
                  </a:lnTo>
                  <a:cubicBezTo>
                    <a:pt x="4279" y="5655"/>
                    <a:pt x="4283" y="5652"/>
                    <a:pt x="4287" y="5652"/>
                  </a:cubicBezTo>
                  <a:cubicBezTo>
                    <a:pt x="4291" y="5652"/>
                    <a:pt x="4295" y="5655"/>
                    <a:pt x="4295" y="5660"/>
                  </a:cubicBezTo>
                  <a:lnTo>
                    <a:pt x="4295" y="5660"/>
                  </a:lnTo>
                  <a:cubicBezTo>
                    <a:pt x="4295" y="5664"/>
                    <a:pt x="4291" y="5668"/>
                    <a:pt x="4287" y="5668"/>
                  </a:cubicBezTo>
                  <a:cubicBezTo>
                    <a:pt x="4283" y="5668"/>
                    <a:pt x="4279" y="5664"/>
                    <a:pt x="4279" y="5660"/>
                  </a:cubicBezTo>
                  <a:close/>
                  <a:moveTo>
                    <a:pt x="4281" y="5628"/>
                  </a:moveTo>
                  <a:lnTo>
                    <a:pt x="4281" y="5628"/>
                  </a:lnTo>
                  <a:cubicBezTo>
                    <a:pt x="4281" y="5623"/>
                    <a:pt x="4284" y="5620"/>
                    <a:pt x="4289" y="5620"/>
                  </a:cubicBezTo>
                  <a:cubicBezTo>
                    <a:pt x="4293" y="5620"/>
                    <a:pt x="4297" y="5623"/>
                    <a:pt x="4297" y="5628"/>
                  </a:cubicBezTo>
                  <a:lnTo>
                    <a:pt x="4297" y="5628"/>
                  </a:lnTo>
                  <a:cubicBezTo>
                    <a:pt x="4297" y="5632"/>
                    <a:pt x="4293" y="5636"/>
                    <a:pt x="4289" y="5636"/>
                  </a:cubicBezTo>
                  <a:cubicBezTo>
                    <a:pt x="4284" y="5636"/>
                    <a:pt x="4281" y="5632"/>
                    <a:pt x="4281" y="5628"/>
                  </a:cubicBezTo>
                  <a:close/>
                  <a:moveTo>
                    <a:pt x="4282" y="5596"/>
                  </a:moveTo>
                  <a:lnTo>
                    <a:pt x="4282" y="5596"/>
                  </a:lnTo>
                  <a:cubicBezTo>
                    <a:pt x="4282" y="5591"/>
                    <a:pt x="4286" y="5588"/>
                    <a:pt x="4290" y="5588"/>
                  </a:cubicBezTo>
                  <a:cubicBezTo>
                    <a:pt x="4295" y="5588"/>
                    <a:pt x="4298" y="5591"/>
                    <a:pt x="4298" y="5596"/>
                  </a:cubicBezTo>
                  <a:lnTo>
                    <a:pt x="4298" y="5596"/>
                  </a:lnTo>
                  <a:cubicBezTo>
                    <a:pt x="4298" y="5600"/>
                    <a:pt x="4295" y="5604"/>
                    <a:pt x="4290" y="5604"/>
                  </a:cubicBezTo>
                  <a:cubicBezTo>
                    <a:pt x="4286" y="5604"/>
                    <a:pt x="4282" y="5600"/>
                    <a:pt x="4282" y="5596"/>
                  </a:cubicBezTo>
                  <a:close/>
                  <a:moveTo>
                    <a:pt x="4283" y="5564"/>
                  </a:moveTo>
                  <a:lnTo>
                    <a:pt x="4283" y="5564"/>
                  </a:lnTo>
                  <a:cubicBezTo>
                    <a:pt x="4283" y="5559"/>
                    <a:pt x="4287" y="5556"/>
                    <a:pt x="4291" y="5556"/>
                  </a:cubicBezTo>
                  <a:cubicBezTo>
                    <a:pt x="4296" y="5556"/>
                    <a:pt x="4299" y="5559"/>
                    <a:pt x="4299" y="5564"/>
                  </a:cubicBezTo>
                  <a:lnTo>
                    <a:pt x="4299" y="5564"/>
                  </a:lnTo>
                  <a:cubicBezTo>
                    <a:pt x="4299" y="5568"/>
                    <a:pt x="4296" y="5572"/>
                    <a:pt x="4291" y="5572"/>
                  </a:cubicBezTo>
                  <a:cubicBezTo>
                    <a:pt x="4287" y="5572"/>
                    <a:pt x="4283" y="5568"/>
                    <a:pt x="4283" y="5564"/>
                  </a:cubicBezTo>
                  <a:close/>
                  <a:moveTo>
                    <a:pt x="4283" y="5532"/>
                  </a:moveTo>
                  <a:lnTo>
                    <a:pt x="4283" y="5532"/>
                  </a:lnTo>
                  <a:cubicBezTo>
                    <a:pt x="4283" y="5527"/>
                    <a:pt x="4287" y="5524"/>
                    <a:pt x="4291" y="5524"/>
                  </a:cubicBezTo>
                  <a:cubicBezTo>
                    <a:pt x="4296" y="5524"/>
                    <a:pt x="4299" y="5527"/>
                    <a:pt x="4299" y="5532"/>
                  </a:cubicBezTo>
                  <a:lnTo>
                    <a:pt x="4299" y="5532"/>
                  </a:lnTo>
                  <a:cubicBezTo>
                    <a:pt x="4299" y="5536"/>
                    <a:pt x="4296" y="5540"/>
                    <a:pt x="4291" y="5540"/>
                  </a:cubicBezTo>
                  <a:cubicBezTo>
                    <a:pt x="4287" y="5540"/>
                    <a:pt x="4283" y="5536"/>
                    <a:pt x="4283" y="5532"/>
                  </a:cubicBezTo>
                  <a:close/>
                  <a:moveTo>
                    <a:pt x="4283" y="5500"/>
                  </a:moveTo>
                  <a:lnTo>
                    <a:pt x="4283" y="5500"/>
                  </a:lnTo>
                  <a:cubicBezTo>
                    <a:pt x="4283" y="5495"/>
                    <a:pt x="4287" y="5492"/>
                    <a:pt x="4291" y="5492"/>
                  </a:cubicBezTo>
                  <a:cubicBezTo>
                    <a:pt x="4296" y="5492"/>
                    <a:pt x="4299" y="5495"/>
                    <a:pt x="4299" y="5500"/>
                  </a:cubicBezTo>
                  <a:lnTo>
                    <a:pt x="4299" y="5500"/>
                  </a:lnTo>
                  <a:cubicBezTo>
                    <a:pt x="4299" y="5504"/>
                    <a:pt x="4296" y="5508"/>
                    <a:pt x="4291" y="5508"/>
                  </a:cubicBezTo>
                  <a:cubicBezTo>
                    <a:pt x="4287" y="5508"/>
                    <a:pt x="4283" y="5504"/>
                    <a:pt x="4283" y="5500"/>
                  </a:cubicBezTo>
                  <a:close/>
                  <a:moveTo>
                    <a:pt x="4283" y="5468"/>
                  </a:moveTo>
                  <a:lnTo>
                    <a:pt x="4283" y="5468"/>
                  </a:lnTo>
                  <a:cubicBezTo>
                    <a:pt x="4283" y="5463"/>
                    <a:pt x="4287" y="5460"/>
                    <a:pt x="4291" y="5460"/>
                  </a:cubicBezTo>
                  <a:cubicBezTo>
                    <a:pt x="4296" y="5460"/>
                    <a:pt x="4299" y="5463"/>
                    <a:pt x="4299" y="5468"/>
                  </a:cubicBezTo>
                  <a:lnTo>
                    <a:pt x="4299" y="5468"/>
                  </a:lnTo>
                  <a:cubicBezTo>
                    <a:pt x="4299" y="5472"/>
                    <a:pt x="4296" y="5476"/>
                    <a:pt x="4291" y="5476"/>
                  </a:cubicBezTo>
                  <a:cubicBezTo>
                    <a:pt x="4287" y="5476"/>
                    <a:pt x="4283" y="5472"/>
                    <a:pt x="4283" y="5468"/>
                  </a:cubicBezTo>
                  <a:close/>
                  <a:moveTo>
                    <a:pt x="4283" y="5436"/>
                  </a:moveTo>
                  <a:lnTo>
                    <a:pt x="4283" y="5436"/>
                  </a:lnTo>
                  <a:cubicBezTo>
                    <a:pt x="4283" y="5431"/>
                    <a:pt x="4287" y="5428"/>
                    <a:pt x="4291" y="5428"/>
                  </a:cubicBezTo>
                  <a:cubicBezTo>
                    <a:pt x="4296" y="5428"/>
                    <a:pt x="4299" y="5431"/>
                    <a:pt x="4299" y="5436"/>
                  </a:cubicBezTo>
                  <a:lnTo>
                    <a:pt x="4299" y="5436"/>
                  </a:lnTo>
                  <a:cubicBezTo>
                    <a:pt x="4299" y="5440"/>
                    <a:pt x="4296" y="5444"/>
                    <a:pt x="4291" y="5444"/>
                  </a:cubicBezTo>
                  <a:cubicBezTo>
                    <a:pt x="4287" y="5444"/>
                    <a:pt x="4283" y="5440"/>
                    <a:pt x="4283" y="5436"/>
                  </a:cubicBezTo>
                  <a:close/>
                  <a:moveTo>
                    <a:pt x="4283" y="5404"/>
                  </a:moveTo>
                  <a:lnTo>
                    <a:pt x="4283" y="5404"/>
                  </a:lnTo>
                  <a:cubicBezTo>
                    <a:pt x="4283" y="5399"/>
                    <a:pt x="4287" y="5396"/>
                    <a:pt x="4291" y="5396"/>
                  </a:cubicBezTo>
                  <a:cubicBezTo>
                    <a:pt x="4296" y="5396"/>
                    <a:pt x="4299" y="5399"/>
                    <a:pt x="4299" y="5404"/>
                  </a:cubicBezTo>
                  <a:lnTo>
                    <a:pt x="4299" y="5404"/>
                  </a:lnTo>
                  <a:cubicBezTo>
                    <a:pt x="4299" y="5408"/>
                    <a:pt x="4296" y="5412"/>
                    <a:pt x="4291" y="5412"/>
                  </a:cubicBezTo>
                  <a:cubicBezTo>
                    <a:pt x="4287" y="5412"/>
                    <a:pt x="4283" y="5408"/>
                    <a:pt x="4283" y="5404"/>
                  </a:cubicBezTo>
                  <a:close/>
                  <a:moveTo>
                    <a:pt x="4283" y="5372"/>
                  </a:moveTo>
                  <a:lnTo>
                    <a:pt x="4283" y="5372"/>
                  </a:lnTo>
                  <a:cubicBezTo>
                    <a:pt x="4283" y="5367"/>
                    <a:pt x="4287" y="5364"/>
                    <a:pt x="4291" y="5364"/>
                  </a:cubicBezTo>
                  <a:cubicBezTo>
                    <a:pt x="4296" y="5364"/>
                    <a:pt x="4299" y="5367"/>
                    <a:pt x="4299" y="5372"/>
                  </a:cubicBezTo>
                  <a:lnTo>
                    <a:pt x="4299" y="5372"/>
                  </a:lnTo>
                  <a:cubicBezTo>
                    <a:pt x="4299" y="5376"/>
                    <a:pt x="4296" y="5380"/>
                    <a:pt x="4291" y="5380"/>
                  </a:cubicBezTo>
                  <a:cubicBezTo>
                    <a:pt x="4287" y="5380"/>
                    <a:pt x="4283" y="5376"/>
                    <a:pt x="4283" y="5372"/>
                  </a:cubicBezTo>
                  <a:close/>
                  <a:moveTo>
                    <a:pt x="4283" y="5340"/>
                  </a:moveTo>
                  <a:lnTo>
                    <a:pt x="4283" y="5340"/>
                  </a:lnTo>
                  <a:cubicBezTo>
                    <a:pt x="4283" y="5335"/>
                    <a:pt x="4287" y="5332"/>
                    <a:pt x="4291" y="5332"/>
                  </a:cubicBezTo>
                  <a:cubicBezTo>
                    <a:pt x="4296" y="5332"/>
                    <a:pt x="4299" y="5335"/>
                    <a:pt x="4299" y="5340"/>
                  </a:cubicBezTo>
                  <a:lnTo>
                    <a:pt x="4299" y="5340"/>
                  </a:lnTo>
                  <a:cubicBezTo>
                    <a:pt x="4299" y="5344"/>
                    <a:pt x="4296" y="5348"/>
                    <a:pt x="4291" y="5348"/>
                  </a:cubicBezTo>
                  <a:cubicBezTo>
                    <a:pt x="4287" y="5348"/>
                    <a:pt x="4283" y="5344"/>
                    <a:pt x="4283" y="5340"/>
                  </a:cubicBezTo>
                  <a:close/>
                  <a:moveTo>
                    <a:pt x="4283" y="5308"/>
                  </a:moveTo>
                  <a:lnTo>
                    <a:pt x="4283" y="5308"/>
                  </a:lnTo>
                  <a:cubicBezTo>
                    <a:pt x="4283" y="5303"/>
                    <a:pt x="4287" y="5300"/>
                    <a:pt x="4291" y="5300"/>
                  </a:cubicBezTo>
                  <a:cubicBezTo>
                    <a:pt x="4296" y="5300"/>
                    <a:pt x="4299" y="5303"/>
                    <a:pt x="4299" y="5308"/>
                  </a:cubicBezTo>
                  <a:lnTo>
                    <a:pt x="4299" y="5308"/>
                  </a:lnTo>
                  <a:cubicBezTo>
                    <a:pt x="4299" y="5312"/>
                    <a:pt x="4296" y="5316"/>
                    <a:pt x="4291" y="5316"/>
                  </a:cubicBezTo>
                  <a:cubicBezTo>
                    <a:pt x="4287" y="5316"/>
                    <a:pt x="4283" y="5312"/>
                    <a:pt x="4283" y="5308"/>
                  </a:cubicBezTo>
                  <a:close/>
                  <a:moveTo>
                    <a:pt x="4283" y="5276"/>
                  </a:moveTo>
                  <a:lnTo>
                    <a:pt x="4283" y="5276"/>
                  </a:lnTo>
                  <a:cubicBezTo>
                    <a:pt x="4283" y="5271"/>
                    <a:pt x="4287" y="5268"/>
                    <a:pt x="4291" y="5268"/>
                  </a:cubicBezTo>
                  <a:cubicBezTo>
                    <a:pt x="4296" y="5268"/>
                    <a:pt x="4299" y="5271"/>
                    <a:pt x="4299" y="5276"/>
                  </a:cubicBezTo>
                  <a:lnTo>
                    <a:pt x="4299" y="5276"/>
                  </a:lnTo>
                  <a:cubicBezTo>
                    <a:pt x="4299" y="5280"/>
                    <a:pt x="4296" y="5284"/>
                    <a:pt x="4291" y="5284"/>
                  </a:cubicBezTo>
                  <a:cubicBezTo>
                    <a:pt x="4287" y="5284"/>
                    <a:pt x="4283" y="5280"/>
                    <a:pt x="4283" y="5276"/>
                  </a:cubicBezTo>
                  <a:close/>
                  <a:moveTo>
                    <a:pt x="4283" y="5244"/>
                  </a:moveTo>
                  <a:lnTo>
                    <a:pt x="4283" y="5244"/>
                  </a:lnTo>
                  <a:cubicBezTo>
                    <a:pt x="4283" y="5239"/>
                    <a:pt x="4287" y="5236"/>
                    <a:pt x="4291" y="5236"/>
                  </a:cubicBezTo>
                  <a:cubicBezTo>
                    <a:pt x="4296" y="5236"/>
                    <a:pt x="4299" y="5239"/>
                    <a:pt x="4299" y="5244"/>
                  </a:cubicBezTo>
                  <a:lnTo>
                    <a:pt x="4299" y="5244"/>
                  </a:lnTo>
                  <a:cubicBezTo>
                    <a:pt x="4299" y="5248"/>
                    <a:pt x="4296" y="5252"/>
                    <a:pt x="4291" y="5252"/>
                  </a:cubicBezTo>
                  <a:cubicBezTo>
                    <a:pt x="4287" y="5252"/>
                    <a:pt x="4283" y="5248"/>
                    <a:pt x="4283" y="5244"/>
                  </a:cubicBezTo>
                  <a:close/>
                  <a:moveTo>
                    <a:pt x="4283" y="5212"/>
                  </a:moveTo>
                  <a:lnTo>
                    <a:pt x="4283" y="5212"/>
                  </a:lnTo>
                  <a:cubicBezTo>
                    <a:pt x="4283" y="5207"/>
                    <a:pt x="4287" y="5204"/>
                    <a:pt x="4291" y="5204"/>
                  </a:cubicBezTo>
                  <a:cubicBezTo>
                    <a:pt x="4296" y="5204"/>
                    <a:pt x="4299" y="5207"/>
                    <a:pt x="4299" y="5212"/>
                  </a:cubicBezTo>
                  <a:lnTo>
                    <a:pt x="4299" y="5212"/>
                  </a:lnTo>
                  <a:cubicBezTo>
                    <a:pt x="4299" y="5216"/>
                    <a:pt x="4296" y="5220"/>
                    <a:pt x="4291" y="5220"/>
                  </a:cubicBezTo>
                  <a:cubicBezTo>
                    <a:pt x="4287" y="5220"/>
                    <a:pt x="4283" y="5216"/>
                    <a:pt x="4283" y="5212"/>
                  </a:cubicBezTo>
                  <a:close/>
                  <a:moveTo>
                    <a:pt x="4283" y="5180"/>
                  </a:moveTo>
                  <a:lnTo>
                    <a:pt x="4283" y="5180"/>
                  </a:lnTo>
                  <a:cubicBezTo>
                    <a:pt x="4283" y="5175"/>
                    <a:pt x="4287" y="5172"/>
                    <a:pt x="4291" y="5172"/>
                  </a:cubicBezTo>
                  <a:cubicBezTo>
                    <a:pt x="4296" y="5172"/>
                    <a:pt x="4299" y="5175"/>
                    <a:pt x="4299" y="5180"/>
                  </a:cubicBezTo>
                  <a:lnTo>
                    <a:pt x="4299" y="5180"/>
                  </a:lnTo>
                  <a:cubicBezTo>
                    <a:pt x="4299" y="5184"/>
                    <a:pt x="4296" y="5188"/>
                    <a:pt x="4291" y="5188"/>
                  </a:cubicBezTo>
                  <a:cubicBezTo>
                    <a:pt x="4287" y="5188"/>
                    <a:pt x="4283" y="5184"/>
                    <a:pt x="4283" y="5180"/>
                  </a:cubicBezTo>
                  <a:close/>
                  <a:moveTo>
                    <a:pt x="4283" y="5148"/>
                  </a:moveTo>
                  <a:lnTo>
                    <a:pt x="4283" y="5148"/>
                  </a:lnTo>
                  <a:cubicBezTo>
                    <a:pt x="4283" y="5143"/>
                    <a:pt x="4287" y="5140"/>
                    <a:pt x="4291" y="5140"/>
                  </a:cubicBezTo>
                  <a:cubicBezTo>
                    <a:pt x="4296" y="5140"/>
                    <a:pt x="4299" y="5143"/>
                    <a:pt x="4299" y="5148"/>
                  </a:cubicBezTo>
                  <a:lnTo>
                    <a:pt x="4299" y="5148"/>
                  </a:lnTo>
                  <a:cubicBezTo>
                    <a:pt x="4299" y="5152"/>
                    <a:pt x="4296" y="5156"/>
                    <a:pt x="4291" y="5156"/>
                  </a:cubicBezTo>
                  <a:cubicBezTo>
                    <a:pt x="4287" y="5156"/>
                    <a:pt x="4283" y="5152"/>
                    <a:pt x="4283" y="5148"/>
                  </a:cubicBezTo>
                  <a:close/>
                  <a:moveTo>
                    <a:pt x="4283" y="5116"/>
                  </a:moveTo>
                  <a:lnTo>
                    <a:pt x="4283" y="5116"/>
                  </a:lnTo>
                  <a:cubicBezTo>
                    <a:pt x="4283" y="5111"/>
                    <a:pt x="4287" y="5108"/>
                    <a:pt x="4291" y="5108"/>
                  </a:cubicBezTo>
                  <a:cubicBezTo>
                    <a:pt x="4296" y="5108"/>
                    <a:pt x="4299" y="5111"/>
                    <a:pt x="4299" y="5116"/>
                  </a:cubicBezTo>
                  <a:lnTo>
                    <a:pt x="4299" y="5116"/>
                  </a:lnTo>
                  <a:cubicBezTo>
                    <a:pt x="4299" y="5120"/>
                    <a:pt x="4296" y="5124"/>
                    <a:pt x="4291" y="5124"/>
                  </a:cubicBezTo>
                  <a:cubicBezTo>
                    <a:pt x="4287" y="5124"/>
                    <a:pt x="4283" y="5120"/>
                    <a:pt x="4283" y="5116"/>
                  </a:cubicBezTo>
                  <a:close/>
                  <a:moveTo>
                    <a:pt x="4283" y="5084"/>
                  </a:moveTo>
                  <a:lnTo>
                    <a:pt x="4283" y="5084"/>
                  </a:lnTo>
                  <a:cubicBezTo>
                    <a:pt x="4283" y="5079"/>
                    <a:pt x="4287" y="5076"/>
                    <a:pt x="4291" y="5076"/>
                  </a:cubicBezTo>
                  <a:cubicBezTo>
                    <a:pt x="4296" y="5076"/>
                    <a:pt x="4299" y="5079"/>
                    <a:pt x="4299" y="5084"/>
                  </a:cubicBezTo>
                  <a:lnTo>
                    <a:pt x="4299" y="5084"/>
                  </a:lnTo>
                  <a:cubicBezTo>
                    <a:pt x="4299" y="5088"/>
                    <a:pt x="4296" y="5092"/>
                    <a:pt x="4291" y="5092"/>
                  </a:cubicBezTo>
                  <a:cubicBezTo>
                    <a:pt x="4287" y="5092"/>
                    <a:pt x="4283" y="5088"/>
                    <a:pt x="4283" y="5084"/>
                  </a:cubicBezTo>
                  <a:close/>
                  <a:moveTo>
                    <a:pt x="4283" y="5052"/>
                  </a:moveTo>
                  <a:lnTo>
                    <a:pt x="4283" y="5052"/>
                  </a:lnTo>
                  <a:cubicBezTo>
                    <a:pt x="4283" y="5047"/>
                    <a:pt x="4287" y="5044"/>
                    <a:pt x="4291" y="5044"/>
                  </a:cubicBezTo>
                  <a:cubicBezTo>
                    <a:pt x="4296" y="5044"/>
                    <a:pt x="4299" y="5047"/>
                    <a:pt x="4299" y="5052"/>
                  </a:cubicBezTo>
                  <a:lnTo>
                    <a:pt x="4299" y="5052"/>
                  </a:lnTo>
                  <a:cubicBezTo>
                    <a:pt x="4299" y="5056"/>
                    <a:pt x="4296" y="5060"/>
                    <a:pt x="4291" y="5060"/>
                  </a:cubicBezTo>
                  <a:cubicBezTo>
                    <a:pt x="4287" y="5060"/>
                    <a:pt x="4283" y="5056"/>
                    <a:pt x="4283" y="5052"/>
                  </a:cubicBezTo>
                  <a:close/>
                  <a:moveTo>
                    <a:pt x="4283" y="5020"/>
                  </a:moveTo>
                  <a:lnTo>
                    <a:pt x="4283" y="5020"/>
                  </a:lnTo>
                  <a:cubicBezTo>
                    <a:pt x="4283" y="5015"/>
                    <a:pt x="4287" y="5012"/>
                    <a:pt x="4291" y="5012"/>
                  </a:cubicBezTo>
                  <a:cubicBezTo>
                    <a:pt x="4296" y="5012"/>
                    <a:pt x="4299" y="5015"/>
                    <a:pt x="4299" y="5020"/>
                  </a:cubicBezTo>
                  <a:lnTo>
                    <a:pt x="4299" y="5020"/>
                  </a:lnTo>
                  <a:cubicBezTo>
                    <a:pt x="4299" y="5024"/>
                    <a:pt x="4296" y="5028"/>
                    <a:pt x="4291" y="5028"/>
                  </a:cubicBezTo>
                  <a:cubicBezTo>
                    <a:pt x="4287" y="5028"/>
                    <a:pt x="4283" y="5024"/>
                    <a:pt x="4283" y="5020"/>
                  </a:cubicBezTo>
                  <a:close/>
                  <a:moveTo>
                    <a:pt x="4283" y="4988"/>
                  </a:moveTo>
                  <a:lnTo>
                    <a:pt x="4283" y="4988"/>
                  </a:lnTo>
                  <a:cubicBezTo>
                    <a:pt x="4283" y="4983"/>
                    <a:pt x="4287" y="4980"/>
                    <a:pt x="4291" y="4980"/>
                  </a:cubicBezTo>
                  <a:cubicBezTo>
                    <a:pt x="4296" y="4980"/>
                    <a:pt x="4299" y="4983"/>
                    <a:pt x="4299" y="4988"/>
                  </a:cubicBezTo>
                  <a:lnTo>
                    <a:pt x="4299" y="4988"/>
                  </a:lnTo>
                  <a:cubicBezTo>
                    <a:pt x="4299" y="4992"/>
                    <a:pt x="4296" y="4996"/>
                    <a:pt x="4291" y="4996"/>
                  </a:cubicBezTo>
                  <a:cubicBezTo>
                    <a:pt x="4287" y="4996"/>
                    <a:pt x="4283" y="4992"/>
                    <a:pt x="4283" y="4988"/>
                  </a:cubicBezTo>
                  <a:close/>
                  <a:moveTo>
                    <a:pt x="4283" y="4956"/>
                  </a:moveTo>
                  <a:lnTo>
                    <a:pt x="4283" y="4956"/>
                  </a:lnTo>
                  <a:cubicBezTo>
                    <a:pt x="4283" y="4951"/>
                    <a:pt x="4287" y="4948"/>
                    <a:pt x="4291" y="4948"/>
                  </a:cubicBezTo>
                  <a:cubicBezTo>
                    <a:pt x="4296" y="4948"/>
                    <a:pt x="4299" y="4951"/>
                    <a:pt x="4299" y="4956"/>
                  </a:cubicBezTo>
                  <a:lnTo>
                    <a:pt x="4299" y="4956"/>
                  </a:lnTo>
                  <a:cubicBezTo>
                    <a:pt x="4299" y="4960"/>
                    <a:pt x="4296" y="4964"/>
                    <a:pt x="4291" y="4964"/>
                  </a:cubicBezTo>
                  <a:cubicBezTo>
                    <a:pt x="4287" y="4964"/>
                    <a:pt x="4283" y="4960"/>
                    <a:pt x="4283" y="4956"/>
                  </a:cubicBezTo>
                  <a:close/>
                  <a:moveTo>
                    <a:pt x="4283" y="4924"/>
                  </a:moveTo>
                  <a:lnTo>
                    <a:pt x="4283" y="4924"/>
                  </a:lnTo>
                  <a:cubicBezTo>
                    <a:pt x="4283" y="4919"/>
                    <a:pt x="4287" y="4916"/>
                    <a:pt x="4291" y="4916"/>
                  </a:cubicBezTo>
                  <a:cubicBezTo>
                    <a:pt x="4296" y="4916"/>
                    <a:pt x="4299" y="4919"/>
                    <a:pt x="4299" y="4924"/>
                  </a:cubicBezTo>
                  <a:lnTo>
                    <a:pt x="4299" y="4924"/>
                  </a:lnTo>
                  <a:cubicBezTo>
                    <a:pt x="4299" y="4928"/>
                    <a:pt x="4296" y="4932"/>
                    <a:pt x="4291" y="4932"/>
                  </a:cubicBezTo>
                  <a:cubicBezTo>
                    <a:pt x="4287" y="4932"/>
                    <a:pt x="4283" y="4928"/>
                    <a:pt x="4283" y="4924"/>
                  </a:cubicBezTo>
                  <a:close/>
                  <a:moveTo>
                    <a:pt x="4283" y="4892"/>
                  </a:moveTo>
                  <a:lnTo>
                    <a:pt x="4283" y="4892"/>
                  </a:lnTo>
                  <a:cubicBezTo>
                    <a:pt x="4283" y="4887"/>
                    <a:pt x="4287" y="4884"/>
                    <a:pt x="4291" y="4884"/>
                  </a:cubicBezTo>
                  <a:cubicBezTo>
                    <a:pt x="4296" y="4884"/>
                    <a:pt x="4299" y="4887"/>
                    <a:pt x="4299" y="4892"/>
                  </a:cubicBezTo>
                  <a:lnTo>
                    <a:pt x="4299" y="4892"/>
                  </a:lnTo>
                  <a:cubicBezTo>
                    <a:pt x="4299" y="4896"/>
                    <a:pt x="4296" y="4900"/>
                    <a:pt x="4291" y="4900"/>
                  </a:cubicBezTo>
                  <a:cubicBezTo>
                    <a:pt x="4287" y="4900"/>
                    <a:pt x="4283" y="4896"/>
                    <a:pt x="4283" y="4892"/>
                  </a:cubicBezTo>
                  <a:close/>
                  <a:moveTo>
                    <a:pt x="4283" y="4860"/>
                  </a:moveTo>
                  <a:lnTo>
                    <a:pt x="4283" y="4859"/>
                  </a:lnTo>
                  <a:cubicBezTo>
                    <a:pt x="4283" y="4855"/>
                    <a:pt x="4287" y="4851"/>
                    <a:pt x="4291" y="4851"/>
                  </a:cubicBezTo>
                  <a:cubicBezTo>
                    <a:pt x="4296" y="4851"/>
                    <a:pt x="4299" y="4855"/>
                    <a:pt x="4299" y="4859"/>
                  </a:cubicBezTo>
                  <a:lnTo>
                    <a:pt x="4299" y="4860"/>
                  </a:lnTo>
                  <a:cubicBezTo>
                    <a:pt x="4299" y="4864"/>
                    <a:pt x="4296" y="4868"/>
                    <a:pt x="4291" y="4868"/>
                  </a:cubicBezTo>
                  <a:cubicBezTo>
                    <a:pt x="4287" y="4868"/>
                    <a:pt x="4283" y="4864"/>
                    <a:pt x="4283" y="4860"/>
                  </a:cubicBezTo>
                  <a:close/>
                  <a:moveTo>
                    <a:pt x="4283" y="4827"/>
                  </a:moveTo>
                  <a:lnTo>
                    <a:pt x="4283" y="4827"/>
                  </a:lnTo>
                  <a:cubicBezTo>
                    <a:pt x="4283" y="4823"/>
                    <a:pt x="4287" y="4819"/>
                    <a:pt x="4291" y="4819"/>
                  </a:cubicBezTo>
                  <a:cubicBezTo>
                    <a:pt x="4296" y="4819"/>
                    <a:pt x="4299" y="4823"/>
                    <a:pt x="4299" y="4827"/>
                  </a:cubicBezTo>
                  <a:lnTo>
                    <a:pt x="4299" y="4827"/>
                  </a:lnTo>
                  <a:cubicBezTo>
                    <a:pt x="4299" y="4832"/>
                    <a:pt x="4296" y="4835"/>
                    <a:pt x="4291" y="4835"/>
                  </a:cubicBezTo>
                  <a:cubicBezTo>
                    <a:pt x="4287" y="4835"/>
                    <a:pt x="4283" y="4832"/>
                    <a:pt x="4283" y="4827"/>
                  </a:cubicBezTo>
                  <a:close/>
                  <a:moveTo>
                    <a:pt x="4283" y="4795"/>
                  </a:moveTo>
                  <a:lnTo>
                    <a:pt x="4283" y="4795"/>
                  </a:lnTo>
                  <a:cubicBezTo>
                    <a:pt x="4283" y="4791"/>
                    <a:pt x="4287" y="4787"/>
                    <a:pt x="4291" y="4787"/>
                  </a:cubicBezTo>
                  <a:cubicBezTo>
                    <a:pt x="4296" y="4787"/>
                    <a:pt x="4299" y="4791"/>
                    <a:pt x="4299" y="4795"/>
                  </a:cubicBezTo>
                  <a:lnTo>
                    <a:pt x="4299" y="4795"/>
                  </a:lnTo>
                  <a:cubicBezTo>
                    <a:pt x="4299" y="4800"/>
                    <a:pt x="4296" y="4803"/>
                    <a:pt x="4291" y="4803"/>
                  </a:cubicBezTo>
                  <a:cubicBezTo>
                    <a:pt x="4287" y="4803"/>
                    <a:pt x="4283" y="4800"/>
                    <a:pt x="4283" y="4795"/>
                  </a:cubicBezTo>
                  <a:close/>
                  <a:moveTo>
                    <a:pt x="4283" y="4763"/>
                  </a:moveTo>
                  <a:lnTo>
                    <a:pt x="4283" y="4763"/>
                  </a:lnTo>
                  <a:cubicBezTo>
                    <a:pt x="4283" y="4759"/>
                    <a:pt x="4287" y="4755"/>
                    <a:pt x="4291" y="4755"/>
                  </a:cubicBezTo>
                  <a:cubicBezTo>
                    <a:pt x="4296" y="4755"/>
                    <a:pt x="4299" y="4759"/>
                    <a:pt x="4299" y="4763"/>
                  </a:cubicBezTo>
                  <a:lnTo>
                    <a:pt x="4299" y="4763"/>
                  </a:lnTo>
                  <a:cubicBezTo>
                    <a:pt x="4299" y="4768"/>
                    <a:pt x="4296" y="4771"/>
                    <a:pt x="4291" y="4771"/>
                  </a:cubicBezTo>
                  <a:cubicBezTo>
                    <a:pt x="4287" y="4771"/>
                    <a:pt x="4283" y="4768"/>
                    <a:pt x="4283" y="4763"/>
                  </a:cubicBezTo>
                  <a:close/>
                  <a:moveTo>
                    <a:pt x="4283" y="4731"/>
                  </a:moveTo>
                  <a:lnTo>
                    <a:pt x="4283" y="4731"/>
                  </a:lnTo>
                  <a:cubicBezTo>
                    <a:pt x="4283" y="4727"/>
                    <a:pt x="4287" y="4723"/>
                    <a:pt x="4291" y="4723"/>
                  </a:cubicBezTo>
                  <a:cubicBezTo>
                    <a:pt x="4296" y="4723"/>
                    <a:pt x="4299" y="4727"/>
                    <a:pt x="4299" y="4731"/>
                  </a:cubicBezTo>
                  <a:lnTo>
                    <a:pt x="4299" y="4731"/>
                  </a:lnTo>
                  <a:cubicBezTo>
                    <a:pt x="4299" y="4736"/>
                    <a:pt x="4296" y="4739"/>
                    <a:pt x="4291" y="4739"/>
                  </a:cubicBezTo>
                  <a:cubicBezTo>
                    <a:pt x="4287" y="4739"/>
                    <a:pt x="4283" y="4736"/>
                    <a:pt x="4283" y="4731"/>
                  </a:cubicBezTo>
                  <a:close/>
                  <a:moveTo>
                    <a:pt x="4283" y="4699"/>
                  </a:moveTo>
                  <a:lnTo>
                    <a:pt x="4283" y="4699"/>
                  </a:lnTo>
                  <a:cubicBezTo>
                    <a:pt x="4283" y="4695"/>
                    <a:pt x="4287" y="4691"/>
                    <a:pt x="4291" y="4691"/>
                  </a:cubicBezTo>
                  <a:cubicBezTo>
                    <a:pt x="4296" y="4691"/>
                    <a:pt x="4299" y="4695"/>
                    <a:pt x="4299" y="4699"/>
                  </a:cubicBezTo>
                  <a:lnTo>
                    <a:pt x="4299" y="4699"/>
                  </a:lnTo>
                  <a:cubicBezTo>
                    <a:pt x="4299" y="4704"/>
                    <a:pt x="4296" y="4707"/>
                    <a:pt x="4291" y="4707"/>
                  </a:cubicBezTo>
                  <a:cubicBezTo>
                    <a:pt x="4287" y="4707"/>
                    <a:pt x="4283" y="4704"/>
                    <a:pt x="4283" y="4699"/>
                  </a:cubicBezTo>
                  <a:close/>
                  <a:moveTo>
                    <a:pt x="4283" y="4667"/>
                  </a:moveTo>
                  <a:lnTo>
                    <a:pt x="4283" y="4667"/>
                  </a:lnTo>
                  <a:cubicBezTo>
                    <a:pt x="4283" y="4663"/>
                    <a:pt x="4287" y="4659"/>
                    <a:pt x="4291" y="4659"/>
                  </a:cubicBezTo>
                  <a:cubicBezTo>
                    <a:pt x="4296" y="4659"/>
                    <a:pt x="4299" y="4663"/>
                    <a:pt x="4299" y="4667"/>
                  </a:cubicBezTo>
                  <a:lnTo>
                    <a:pt x="4299" y="4667"/>
                  </a:lnTo>
                  <a:cubicBezTo>
                    <a:pt x="4299" y="4672"/>
                    <a:pt x="4296" y="4675"/>
                    <a:pt x="4291" y="4675"/>
                  </a:cubicBezTo>
                  <a:cubicBezTo>
                    <a:pt x="4287" y="4675"/>
                    <a:pt x="4283" y="4672"/>
                    <a:pt x="4283" y="4667"/>
                  </a:cubicBezTo>
                  <a:close/>
                  <a:moveTo>
                    <a:pt x="4283" y="4635"/>
                  </a:moveTo>
                  <a:lnTo>
                    <a:pt x="4283" y="4635"/>
                  </a:lnTo>
                  <a:cubicBezTo>
                    <a:pt x="4283" y="4631"/>
                    <a:pt x="4287" y="4627"/>
                    <a:pt x="4291" y="4627"/>
                  </a:cubicBezTo>
                  <a:cubicBezTo>
                    <a:pt x="4296" y="4627"/>
                    <a:pt x="4299" y="4631"/>
                    <a:pt x="4299" y="4635"/>
                  </a:cubicBezTo>
                  <a:lnTo>
                    <a:pt x="4299" y="4635"/>
                  </a:lnTo>
                  <a:cubicBezTo>
                    <a:pt x="4299" y="4640"/>
                    <a:pt x="4296" y="4643"/>
                    <a:pt x="4291" y="4643"/>
                  </a:cubicBezTo>
                  <a:cubicBezTo>
                    <a:pt x="4287" y="4643"/>
                    <a:pt x="4283" y="4640"/>
                    <a:pt x="4283" y="4635"/>
                  </a:cubicBezTo>
                  <a:close/>
                  <a:moveTo>
                    <a:pt x="4283" y="4603"/>
                  </a:moveTo>
                  <a:lnTo>
                    <a:pt x="4283" y="4603"/>
                  </a:lnTo>
                  <a:cubicBezTo>
                    <a:pt x="4283" y="4599"/>
                    <a:pt x="4287" y="4595"/>
                    <a:pt x="4291" y="4595"/>
                  </a:cubicBezTo>
                  <a:cubicBezTo>
                    <a:pt x="4296" y="4595"/>
                    <a:pt x="4299" y="4599"/>
                    <a:pt x="4299" y="4603"/>
                  </a:cubicBezTo>
                  <a:lnTo>
                    <a:pt x="4299" y="4603"/>
                  </a:lnTo>
                  <a:cubicBezTo>
                    <a:pt x="4299" y="4608"/>
                    <a:pt x="4296" y="4611"/>
                    <a:pt x="4291" y="4611"/>
                  </a:cubicBezTo>
                  <a:cubicBezTo>
                    <a:pt x="4287" y="4611"/>
                    <a:pt x="4283" y="4608"/>
                    <a:pt x="4283" y="4603"/>
                  </a:cubicBezTo>
                  <a:close/>
                  <a:moveTo>
                    <a:pt x="4283" y="4571"/>
                  </a:moveTo>
                  <a:lnTo>
                    <a:pt x="4283" y="4571"/>
                  </a:lnTo>
                  <a:cubicBezTo>
                    <a:pt x="4283" y="4567"/>
                    <a:pt x="4287" y="4563"/>
                    <a:pt x="4291" y="4563"/>
                  </a:cubicBezTo>
                  <a:cubicBezTo>
                    <a:pt x="4296" y="4563"/>
                    <a:pt x="4299" y="4567"/>
                    <a:pt x="4299" y="4571"/>
                  </a:cubicBezTo>
                  <a:lnTo>
                    <a:pt x="4299" y="4571"/>
                  </a:lnTo>
                  <a:cubicBezTo>
                    <a:pt x="4299" y="4576"/>
                    <a:pt x="4296" y="4579"/>
                    <a:pt x="4291" y="4579"/>
                  </a:cubicBezTo>
                  <a:cubicBezTo>
                    <a:pt x="4287" y="4579"/>
                    <a:pt x="4283" y="4576"/>
                    <a:pt x="4283" y="4571"/>
                  </a:cubicBezTo>
                  <a:close/>
                  <a:moveTo>
                    <a:pt x="4283" y="4539"/>
                  </a:moveTo>
                  <a:lnTo>
                    <a:pt x="4283" y="4539"/>
                  </a:lnTo>
                  <a:cubicBezTo>
                    <a:pt x="4283" y="4535"/>
                    <a:pt x="4287" y="4531"/>
                    <a:pt x="4291" y="4531"/>
                  </a:cubicBezTo>
                  <a:cubicBezTo>
                    <a:pt x="4296" y="4531"/>
                    <a:pt x="4299" y="4535"/>
                    <a:pt x="4299" y="4539"/>
                  </a:cubicBezTo>
                  <a:lnTo>
                    <a:pt x="4299" y="4539"/>
                  </a:lnTo>
                  <a:cubicBezTo>
                    <a:pt x="4299" y="4544"/>
                    <a:pt x="4296" y="4547"/>
                    <a:pt x="4291" y="4547"/>
                  </a:cubicBezTo>
                  <a:cubicBezTo>
                    <a:pt x="4287" y="4547"/>
                    <a:pt x="4283" y="4544"/>
                    <a:pt x="4283" y="4539"/>
                  </a:cubicBezTo>
                  <a:close/>
                  <a:moveTo>
                    <a:pt x="4283" y="4507"/>
                  </a:moveTo>
                  <a:lnTo>
                    <a:pt x="4283" y="4507"/>
                  </a:lnTo>
                  <a:cubicBezTo>
                    <a:pt x="4283" y="4503"/>
                    <a:pt x="4287" y="4499"/>
                    <a:pt x="4291" y="4499"/>
                  </a:cubicBezTo>
                  <a:cubicBezTo>
                    <a:pt x="4296" y="4499"/>
                    <a:pt x="4299" y="4503"/>
                    <a:pt x="4299" y="4507"/>
                  </a:cubicBezTo>
                  <a:lnTo>
                    <a:pt x="4299" y="4507"/>
                  </a:lnTo>
                  <a:cubicBezTo>
                    <a:pt x="4299" y="4512"/>
                    <a:pt x="4296" y="4515"/>
                    <a:pt x="4291" y="4515"/>
                  </a:cubicBezTo>
                  <a:cubicBezTo>
                    <a:pt x="4287" y="4515"/>
                    <a:pt x="4283" y="4512"/>
                    <a:pt x="4283" y="4507"/>
                  </a:cubicBezTo>
                  <a:close/>
                  <a:moveTo>
                    <a:pt x="4283" y="4475"/>
                  </a:moveTo>
                  <a:lnTo>
                    <a:pt x="4283" y="4475"/>
                  </a:lnTo>
                  <a:cubicBezTo>
                    <a:pt x="4283" y="4471"/>
                    <a:pt x="4287" y="4467"/>
                    <a:pt x="4291" y="4467"/>
                  </a:cubicBezTo>
                  <a:cubicBezTo>
                    <a:pt x="4296" y="4467"/>
                    <a:pt x="4299" y="4471"/>
                    <a:pt x="4299" y="4475"/>
                  </a:cubicBezTo>
                  <a:lnTo>
                    <a:pt x="4299" y="4475"/>
                  </a:lnTo>
                  <a:cubicBezTo>
                    <a:pt x="4299" y="4480"/>
                    <a:pt x="4296" y="4483"/>
                    <a:pt x="4291" y="4483"/>
                  </a:cubicBezTo>
                  <a:cubicBezTo>
                    <a:pt x="4287" y="4483"/>
                    <a:pt x="4283" y="4480"/>
                    <a:pt x="4283" y="4475"/>
                  </a:cubicBezTo>
                  <a:close/>
                  <a:moveTo>
                    <a:pt x="4283" y="4443"/>
                  </a:moveTo>
                  <a:lnTo>
                    <a:pt x="4283" y="4443"/>
                  </a:lnTo>
                  <a:cubicBezTo>
                    <a:pt x="4283" y="4439"/>
                    <a:pt x="4287" y="4435"/>
                    <a:pt x="4291" y="4435"/>
                  </a:cubicBezTo>
                  <a:cubicBezTo>
                    <a:pt x="4296" y="4435"/>
                    <a:pt x="4299" y="4439"/>
                    <a:pt x="4299" y="4443"/>
                  </a:cubicBezTo>
                  <a:lnTo>
                    <a:pt x="4299" y="4443"/>
                  </a:lnTo>
                  <a:cubicBezTo>
                    <a:pt x="4299" y="4448"/>
                    <a:pt x="4296" y="4451"/>
                    <a:pt x="4291" y="4451"/>
                  </a:cubicBezTo>
                  <a:cubicBezTo>
                    <a:pt x="4287" y="4451"/>
                    <a:pt x="4283" y="4448"/>
                    <a:pt x="4283" y="4443"/>
                  </a:cubicBezTo>
                  <a:close/>
                  <a:moveTo>
                    <a:pt x="4283" y="4411"/>
                  </a:moveTo>
                  <a:lnTo>
                    <a:pt x="4283" y="4411"/>
                  </a:lnTo>
                  <a:cubicBezTo>
                    <a:pt x="4283" y="4407"/>
                    <a:pt x="4287" y="4403"/>
                    <a:pt x="4291" y="4403"/>
                  </a:cubicBezTo>
                  <a:cubicBezTo>
                    <a:pt x="4296" y="4403"/>
                    <a:pt x="4299" y="4407"/>
                    <a:pt x="4299" y="4411"/>
                  </a:cubicBezTo>
                  <a:lnTo>
                    <a:pt x="4299" y="4411"/>
                  </a:lnTo>
                  <a:cubicBezTo>
                    <a:pt x="4299" y="4416"/>
                    <a:pt x="4296" y="4419"/>
                    <a:pt x="4291" y="4419"/>
                  </a:cubicBezTo>
                  <a:cubicBezTo>
                    <a:pt x="4287" y="4419"/>
                    <a:pt x="4283" y="4416"/>
                    <a:pt x="4283" y="4411"/>
                  </a:cubicBezTo>
                  <a:close/>
                  <a:moveTo>
                    <a:pt x="4283" y="4379"/>
                  </a:moveTo>
                  <a:lnTo>
                    <a:pt x="4283" y="4379"/>
                  </a:lnTo>
                  <a:cubicBezTo>
                    <a:pt x="4283" y="4375"/>
                    <a:pt x="4287" y="4371"/>
                    <a:pt x="4291" y="4371"/>
                  </a:cubicBezTo>
                  <a:cubicBezTo>
                    <a:pt x="4296" y="4371"/>
                    <a:pt x="4299" y="4375"/>
                    <a:pt x="4299" y="4379"/>
                  </a:cubicBezTo>
                  <a:lnTo>
                    <a:pt x="4299" y="4379"/>
                  </a:lnTo>
                  <a:cubicBezTo>
                    <a:pt x="4299" y="4384"/>
                    <a:pt x="4296" y="4387"/>
                    <a:pt x="4291" y="4387"/>
                  </a:cubicBezTo>
                  <a:cubicBezTo>
                    <a:pt x="4287" y="4387"/>
                    <a:pt x="4283" y="4384"/>
                    <a:pt x="4283" y="4379"/>
                  </a:cubicBezTo>
                  <a:close/>
                  <a:moveTo>
                    <a:pt x="4283" y="4347"/>
                  </a:moveTo>
                  <a:lnTo>
                    <a:pt x="4283" y="4347"/>
                  </a:lnTo>
                  <a:cubicBezTo>
                    <a:pt x="4283" y="4343"/>
                    <a:pt x="4287" y="4339"/>
                    <a:pt x="4291" y="4339"/>
                  </a:cubicBezTo>
                  <a:cubicBezTo>
                    <a:pt x="4296" y="4339"/>
                    <a:pt x="4299" y="4343"/>
                    <a:pt x="4299" y="4347"/>
                  </a:cubicBezTo>
                  <a:lnTo>
                    <a:pt x="4299" y="4347"/>
                  </a:lnTo>
                  <a:cubicBezTo>
                    <a:pt x="4299" y="4352"/>
                    <a:pt x="4296" y="4355"/>
                    <a:pt x="4291" y="4355"/>
                  </a:cubicBezTo>
                  <a:cubicBezTo>
                    <a:pt x="4287" y="4355"/>
                    <a:pt x="4283" y="4352"/>
                    <a:pt x="4283" y="4347"/>
                  </a:cubicBezTo>
                  <a:close/>
                  <a:moveTo>
                    <a:pt x="4283" y="4315"/>
                  </a:moveTo>
                  <a:lnTo>
                    <a:pt x="4283" y="4315"/>
                  </a:lnTo>
                  <a:cubicBezTo>
                    <a:pt x="4283" y="4311"/>
                    <a:pt x="4287" y="4307"/>
                    <a:pt x="4291" y="4307"/>
                  </a:cubicBezTo>
                  <a:cubicBezTo>
                    <a:pt x="4296" y="4307"/>
                    <a:pt x="4299" y="4311"/>
                    <a:pt x="4299" y="4315"/>
                  </a:cubicBezTo>
                  <a:lnTo>
                    <a:pt x="4299" y="4315"/>
                  </a:lnTo>
                  <a:cubicBezTo>
                    <a:pt x="4299" y="4320"/>
                    <a:pt x="4296" y="4323"/>
                    <a:pt x="4291" y="4323"/>
                  </a:cubicBezTo>
                  <a:cubicBezTo>
                    <a:pt x="4287" y="4323"/>
                    <a:pt x="4283" y="4320"/>
                    <a:pt x="4283" y="4315"/>
                  </a:cubicBezTo>
                  <a:close/>
                  <a:moveTo>
                    <a:pt x="4283" y="4283"/>
                  </a:moveTo>
                  <a:lnTo>
                    <a:pt x="4283" y="4283"/>
                  </a:lnTo>
                  <a:cubicBezTo>
                    <a:pt x="4283" y="4279"/>
                    <a:pt x="4287" y="4275"/>
                    <a:pt x="4291" y="4275"/>
                  </a:cubicBezTo>
                  <a:cubicBezTo>
                    <a:pt x="4296" y="4275"/>
                    <a:pt x="4299" y="4279"/>
                    <a:pt x="4299" y="4283"/>
                  </a:cubicBezTo>
                  <a:lnTo>
                    <a:pt x="4299" y="4283"/>
                  </a:lnTo>
                  <a:cubicBezTo>
                    <a:pt x="4299" y="4288"/>
                    <a:pt x="4296" y="4291"/>
                    <a:pt x="4291" y="4291"/>
                  </a:cubicBezTo>
                  <a:cubicBezTo>
                    <a:pt x="4287" y="4291"/>
                    <a:pt x="4283" y="4288"/>
                    <a:pt x="4283" y="4283"/>
                  </a:cubicBezTo>
                  <a:close/>
                  <a:moveTo>
                    <a:pt x="4283" y="4251"/>
                  </a:moveTo>
                  <a:lnTo>
                    <a:pt x="4283" y="4251"/>
                  </a:lnTo>
                  <a:cubicBezTo>
                    <a:pt x="4283" y="4247"/>
                    <a:pt x="4287" y="4243"/>
                    <a:pt x="4291" y="4243"/>
                  </a:cubicBezTo>
                  <a:cubicBezTo>
                    <a:pt x="4296" y="4243"/>
                    <a:pt x="4299" y="4247"/>
                    <a:pt x="4299" y="4251"/>
                  </a:cubicBezTo>
                  <a:lnTo>
                    <a:pt x="4299" y="4251"/>
                  </a:lnTo>
                  <a:cubicBezTo>
                    <a:pt x="4299" y="4256"/>
                    <a:pt x="4296" y="4259"/>
                    <a:pt x="4291" y="4259"/>
                  </a:cubicBezTo>
                  <a:cubicBezTo>
                    <a:pt x="4287" y="4259"/>
                    <a:pt x="4283" y="4256"/>
                    <a:pt x="4283" y="4251"/>
                  </a:cubicBezTo>
                  <a:close/>
                  <a:moveTo>
                    <a:pt x="4283" y="4219"/>
                  </a:moveTo>
                  <a:lnTo>
                    <a:pt x="4283" y="4219"/>
                  </a:lnTo>
                  <a:cubicBezTo>
                    <a:pt x="4283" y="4215"/>
                    <a:pt x="4287" y="4211"/>
                    <a:pt x="4291" y="4211"/>
                  </a:cubicBezTo>
                  <a:cubicBezTo>
                    <a:pt x="4296" y="4211"/>
                    <a:pt x="4299" y="4215"/>
                    <a:pt x="4299" y="4219"/>
                  </a:cubicBezTo>
                  <a:lnTo>
                    <a:pt x="4299" y="4219"/>
                  </a:lnTo>
                  <a:cubicBezTo>
                    <a:pt x="4299" y="4224"/>
                    <a:pt x="4296" y="4227"/>
                    <a:pt x="4291" y="4227"/>
                  </a:cubicBezTo>
                  <a:cubicBezTo>
                    <a:pt x="4287" y="4227"/>
                    <a:pt x="4283" y="4224"/>
                    <a:pt x="4283" y="4219"/>
                  </a:cubicBezTo>
                  <a:close/>
                  <a:moveTo>
                    <a:pt x="4283" y="4187"/>
                  </a:moveTo>
                  <a:lnTo>
                    <a:pt x="4283" y="4187"/>
                  </a:lnTo>
                  <a:cubicBezTo>
                    <a:pt x="4283" y="4183"/>
                    <a:pt x="4287" y="4179"/>
                    <a:pt x="4291" y="4179"/>
                  </a:cubicBezTo>
                  <a:cubicBezTo>
                    <a:pt x="4296" y="4179"/>
                    <a:pt x="4299" y="4183"/>
                    <a:pt x="4299" y="4187"/>
                  </a:cubicBezTo>
                  <a:lnTo>
                    <a:pt x="4299" y="4187"/>
                  </a:lnTo>
                  <a:cubicBezTo>
                    <a:pt x="4299" y="4192"/>
                    <a:pt x="4296" y="4195"/>
                    <a:pt x="4291" y="4195"/>
                  </a:cubicBezTo>
                  <a:cubicBezTo>
                    <a:pt x="4287" y="4195"/>
                    <a:pt x="4283" y="4192"/>
                    <a:pt x="4283" y="4187"/>
                  </a:cubicBezTo>
                  <a:close/>
                  <a:moveTo>
                    <a:pt x="4283" y="4155"/>
                  </a:moveTo>
                  <a:lnTo>
                    <a:pt x="4283" y="4155"/>
                  </a:lnTo>
                  <a:cubicBezTo>
                    <a:pt x="4283" y="4151"/>
                    <a:pt x="4287" y="4147"/>
                    <a:pt x="4291" y="4147"/>
                  </a:cubicBezTo>
                  <a:cubicBezTo>
                    <a:pt x="4296" y="4147"/>
                    <a:pt x="4299" y="4151"/>
                    <a:pt x="4299" y="4155"/>
                  </a:cubicBezTo>
                  <a:lnTo>
                    <a:pt x="4299" y="4155"/>
                  </a:lnTo>
                  <a:cubicBezTo>
                    <a:pt x="4299" y="4160"/>
                    <a:pt x="4296" y="4163"/>
                    <a:pt x="4291" y="4163"/>
                  </a:cubicBezTo>
                  <a:cubicBezTo>
                    <a:pt x="4287" y="4163"/>
                    <a:pt x="4283" y="4160"/>
                    <a:pt x="4283" y="4155"/>
                  </a:cubicBezTo>
                  <a:close/>
                  <a:moveTo>
                    <a:pt x="4283" y="4123"/>
                  </a:moveTo>
                  <a:lnTo>
                    <a:pt x="4283" y="4123"/>
                  </a:lnTo>
                  <a:cubicBezTo>
                    <a:pt x="4283" y="4119"/>
                    <a:pt x="4287" y="4115"/>
                    <a:pt x="4291" y="4115"/>
                  </a:cubicBezTo>
                  <a:cubicBezTo>
                    <a:pt x="4296" y="4115"/>
                    <a:pt x="4299" y="4119"/>
                    <a:pt x="4299" y="4123"/>
                  </a:cubicBezTo>
                  <a:lnTo>
                    <a:pt x="4299" y="4123"/>
                  </a:lnTo>
                  <a:cubicBezTo>
                    <a:pt x="4299" y="4128"/>
                    <a:pt x="4296" y="4131"/>
                    <a:pt x="4291" y="4131"/>
                  </a:cubicBezTo>
                  <a:cubicBezTo>
                    <a:pt x="4287" y="4131"/>
                    <a:pt x="4283" y="4128"/>
                    <a:pt x="4283" y="4123"/>
                  </a:cubicBezTo>
                  <a:close/>
                  <a:moveTo>
                    <a:pt x="4283" y="4091"/>
                  </a:moveTo>
                  <a:lnTo>
                    <a:pt x="4283" y="4091"/>
                  </a:lnTo>
                  <a:cubicBezTo>
                    <a:pt x="4283" y="4087"/>
                    <a:pt x="4287" y="4083"/>
                    <a:pt x="4291" y="4083"/>
                  </a:cubicBezTo>
                  <a:cubicBezTo>
                    <a:pt x="4296" y="4083"/>
                    <a:pt x="4299" y="4087"/>
                    <a:pt x="4299" y="4091"/>
                  </a:cubicBezTo>
                  <a:lnTo>
                    <a:pt x="4299" y="4091"/>
                  </a:lnTo>
                  <a:cubicBezTo>
                    <a:pt x="4299" y="4096"/>
                    <a:pt x="4296" y="4099"/>
                    <a:pt x="4291" y="4099"/>
                  </a:cubicBezTo>
                  <a:cubicBezTo>
                    <a:pt x="4287" y="4099"/>
                    <a:pt x="4283" y="4096"/>
                    <a:pt x="4283" y="4091"/>
                  </a:cubicBezTo>
                  <a:close/>
                  <a:moveTo>
                    <a:pt x="4283" y="4059"/>
                  </a:moveTo>
                  <a:lnTo>
                    <a:pt x="4283" y="4059"/>
                  </a:lnTo>
                  <a:cubicBezTo>
                    <a:pt x="4283" y="4055"/>
                    <a:pt x="4287" y="4051"/>
                    <a:pt x="4291" y="4051"/>
                  </a:cubicBezTo>
                  <a:cubicBezTo>
                    <a:pt x="4296" y="4051"/>
                    <a:pt x="4299" y="4055"/>
                    <a:pt x="4299" y="4059"/>
                  </a:cubicBezTo>
                  <a:lnTo>
                    <a:pt x="4299" y="4059"/>
                  </a:lnTo>
                  <a:cubicBezTo>
                    <a:pt x="4299" y="4064"/>
                    <a:pt x="4296" y="4067"/>
                    <a:pt x="4291" y="4067"/>
                  </a:cubicBezTo>
                  <a:cubicBezTo>
                    <a:pt x="4287" y="4067"/>
                    <a:pt x="4283" y="4064"/>
                    <a:pt x="4283" y="4059"/>
                  </a:cubicBezTo>
                  <a:close/>
                  <a:moveTo>
                    <a:pt x="4283" y="4027"/>
                  </a:moveTo>
                  <a:lnTo>
                    <a:pt x="4283" y="4027"/>
                  </a:lnTo>
                  <a:cubicBezTo>
                    <a:pt x="4283" y="4023"/>
                    <a:pt x="4287" y="4019"/>
                    <a:pt x="4291" y="4019"/>
                  </a:cubicBezTo>
                  <a:cubicBezTo>
                    <a:pt x="4296" y="4019"/>
                    <a:pt x="4299" y="4023"/>
                    <a:pt x="4299" y="4027"/>
                  </a:cubicBezTo>
                  <a:lnTo>
                    <a:pt x="4299" y="4027"/>
                  </a:lnTo>
                  <a:cubicBezTo>
                    <a:pt x="4299" y="4031"/>
                    <a:pt x="4296" y="4035"/>
                    <a:pt x="4291" y="4035"/>
                  </a:cubicBezTo>
                  <a:cubicBezTo>
                    <a:pt x="4287" y="4035"/>
                    <a:pt x="4283" y="4031"/>
                    <a:pt x="4283" y="4027"/>
                  </a:cubicBezTo>
                  <a:close/>
                  <a:moveTo>
                    <a:pt x="4283" y="3995"/>
                  </a:moveTo>
                  <a:lnTo>
                    <a:pt x="4283" y="3995"/>
                  </a:lnTo>
                  <a:cubicBezTo>
                    <a:pt x="4283" y="3991"/>
                    <a:pt x="4287" y="3987"/>
                    <a:pt x="4291" y="3987"/>
                  </a:cubicBezTo>
                  <a:cubicBezTo>
                    <a:pt x="4296" y="3987"/>
                    <a:pt x="4299" y="3991"/>
                    <a:pt x="4299" y="3995"/>
                  </a:cubicBezTo>
                  <a:lnTo>
                    <a:pt x="4299" y="3995"/>
                  </a:lnTo>
                  <a:cubicBezTo>
                    <a:pt x="4299" y="3999"/>
                    <a:pt x="4296" y="4003"/>
                    <a:pt x="4291" y="4003"/>
                  </a:cubicBezTo>
                  <a:cubicBezTo>
                    <a:pt x="4287" y="4003"/>
                    <a:pt x="4283" y="3999"/>
                    <a:pt x="4283" y="3995"/>
                  </a:cubicBezTo>
                  <a:close/>
                  <a:moveTo>
                    <a:pt x="4283" y="3963"/>
                  </a:moveTo>
                  <a:lnTo>
                    <a:pt x="4283" y="3963"/>
                  </a:lnTo>
                  <a:cubicBezTo>
                    <a:pt x="4283" y="3959"/>
                    <a:pt x="4287" y="3955"/>
                    <a:pt x="4291" y="3955"/>
                  </a:cubicBezTo>
                  <a:cubicBezTo>
                    <a:pt x="4296" y="3955"/>
                    <a:pt x="4299" y="3959"/>
                    <a:pt x="4299" y="3963"/>
                  </a:cubicBezTo>
                  <a:lnTo>
                    <a:pt x="4299" y="3963"/>
                  </a:lnTo>
                  <a:cubicBezTo>
                    <a:pt x="4299" y="3967"/>
                    <a:pt x="4296" y="3971"/>
                    <a:pt x="4291" y="3971"/>
                  </a:cubicBezTo>
                  <a:cubicBezTo>
                    <a:pt x="4287" y="3971"/>
                    <a:pt x="4283" y="3967"/>
                    <a:pt x="4283" y="3963"/>
                  </a:cubicBezTo>
                  <a:close/>
                  <a:moveTo>
                    <a:pt x="4283" y="3931"/>
                  </a:moveTo>
                  <a:lnTo>
                    <a:pt x="4283" y="3931"/>
                  </a:lnTo>
                  <a:cubicBezTo>
                    <a:pt x="4283" y="3927"/>
                    <a:pt x="4287" y="3923"/>
                    <a:pt x="4291" y="3923"/>
                  </a:cubicBezTo>
                  <a:cubicBezTo>
                    <a:pt x="4296" y="3923"/>
                    <a:pt x="4299" y="3927"/>
                    <a:pt x="4299" y="3931"/>
                  </a:cubicBezTo>
                  <a:lnTo>
                    <a:pt x="4299" y="3931"/>
                  </a:lnTo>
                  <a:cubicBezTo>
                    <a:pt x="4299" y="3935"/>
                    <a:pt x="4296" y="3939"/>
                    <a:pt x="4291" y="3939"/>
                  </a:cubicBezTo>
                  <a:cubicBezTo>
                    <a:pt x="4287" y="3939"/>
                    <a:pt x="4283" y="3935"/>
                    <a:pt x="4283" y="3931"/>
                  </a:cubicBezTo>
                  <a:close/>
                  <a:moveTo>
                    <a:pt x="4283" y="3899"/>
                  </a:moveTo>
                  <a:lnTo>
                    <a:pt x="4283" y="3899"/>
                  </a:lnTo>
                  <a:cubicBezTo>
                    <a:pt x="4283" y="3895"/>
                    <a:pt x="4287" y="3891"/>
                    <a:pt x="4291" y="3891"/>
                  </a:cubicBezTo>
                  <a:cubicBezTo>
                    <a:pt x="4296" y="3891"/>
                    <a:pt x="4299" y="3895"/>
                    <a:pt x="4299" y="3899"/>
                  </a:cubicBezTo>
                  <a:lnTo>
                    <a:pt x="4299" y="3899"/>
                  </a:lnTo>
                  <a:cubicBezTo>
                    <a:pt x="4299" y="3903"/>
                    <a:pt x="4296" y="3907"/>
                    <a:pt x="4291" y="3907"/>
                  </a:cubicBezTo>
                  <a:cubicBezTo>
                    <a:pt x="4287" y="3907"/>
                    <a:pt x="4283" y="3903"/>
                    <a:pt x="4283" y="3899"/>
                  </a:cubicBezTo>
                  <a:close/>
                  <a:moveTo>
                    <a:pt x="4283" y="3867"/>
                  </a:moveTo>
                  <a:lnTo>
                    <a:pt x="4283" y="3867"/>
                  </a:lnTo>
                  <a:cubicBezTo>
                    <a:pt x="4283" y="3863"/>
                    <a:pt x="4287" y="3859"/>
                    <a:pt x="4291" y="3859"/>
                  </a:cubicBezTo>
                  <a:cubicBezTo>
                    <a:pt x="4296" y="3859"/>
                    <a:pt x="4299" y="3863"/>
                    <a:pt x="4299" y="3867"/>
                  </a:cubicBezTo>
                  <a:lnTo>
                    <a:pt x="4299" y="3867"/>
                  </a:lnTo>
                  <a:cubicBezTo>
                    <a:pt x="4299" y="3871"/>
                    <a:pt x="4296" y="3875"/>
                    <a:pt x="4291" y="3875"/>
                  </a:cubicBezTo>
                  <a:cubicBezTo>
                    <a:pt x="4287" y="3875"/>
                    <a:pt x="4283" y="3871"/>
                    <a:pt x="4283" y="3867"/>
                  </a:cubicBezTo>
                  <a:close/>
                  <a:moveTo>
                    <a:pt x="4283" y="3835"/>
                  </a:moveTo>
                  <a:lnTo>
                    <a:pt x="4283" y="3835"/>
                  </a:lnTo>
                  <a:cubicBezTo>
                    <a:pt x="4283" y="3831"/>
                    <a:pt x="4287" y="3827"/>
                    <a:pt x="4291" y="3827"/>
                  </a:cubicBezTo>
                  <a:cubicBezTo>
                    <a:pt x="4296" y="3827"/>
                    <a:pt x="4299" y="3831"/>
                    <a:pt x="4299" y="3835"/>
                  </a:cubicBezTo>
                  <a:lnTo>
                    <a:pt x="4299" y="3835"/>
                  </a:lnTo>
                  <a:cubicBezTo>
                    <a:pt x="4299" y="3839"/>
                    <a:pt x="4296" y="3843"/>
                    <a:pt x="4291" y="3843"/>
                  </a:cubicBezTo>
                  <a:cubicBezTo>
                    <a:pt x="4287" y="3843"/>
                    <a:pt x="4283" y="3839"/>
                    <a:pt x="4283" y="3835"/>
                  </a:cubicBezTo>
                  <a:close/>
                  <a:moveTo>
                    <a:pt x="4283" y="3803"/>
                  </a:moveTo>
                  <a:lnTo>
                    <a:pt x="4283" y="3803"/>
                  </a:lnTo>
                  <a:cubicBezTo>
                    <a:pt x="4283" y="3799"/>
                    <a:pt x="4287" y="3795"/>
                    <a:pt x="4291" y="3795"/>
                  </a:cubicBezTo>
                  <a:cubicBezTo>
                    <a:pt x="4296" y="3795"/>
                    <a:pt x="4299" y="3799"/>
                    <a:pt x="4299" y="3803"/>
                  </a:cubicBezTo>
                  <a:lnTo>
                    <a:pt x="4299" y="3803"/>
                  </a:lnTo>
                  <a:cubicBezTo>
                    <a:pt x="4299" y="3807"/>
                    <a:pt x="4296" y="3811"/>
                    <a:pt x="4291" y="3811"/>
                  </a:cubicBezTo>
                  <a:cubicBezTo>
                    <a:pt x="4287" y="3811"/>
                    <a:pt x="4283" y="3807"/>
                    <a:pt x="4283" y="3803"/>
                  </a:cubicBezTo>
                  <a:close/>
                  <a:moveTo>
                    <a:pt x="4283" y="3771"/>
                  </a:moveTo>
                  <a:lnTo>
                    <a:pt x="4283" y="3771"/>
                  </a:lnTo>
                  <a:cubicBezTo>
                    <a:pt x="4283" y="3767"/>
                    <a:pt x="4287" y="3763"/>
                    <a:pt x="4291" y="3763"/>
                  </a:cubicBezTo>
                  <a:cubicBezTo>
                    <a:pt x="4296" y="3763"/>
                    <a:pt x="4299" y="3767"/>
                    <a:pt x="4299" y="3771"/>
                  </a:cubicBezTo>
                  <a:lnTo>
                    <a:pt x="4299" y="3771"/>
                  </a:lnTo>
                  <a:cubicBezTo>
                    <a:pt x="4299" y="3775"/>
                    <a:pt x="4296" y="3779"/>
                    <a:pt x="4291" y="3779"/>
                  </a:cubicBezTo>
                  <a:cubicBezTo>
                    <a:pt x="4287" y="3779"/>
                    <a:pt x="4283" y="3775"/>
                    <a:pt x="4283" y="3771"/>
                  </a:cubicBezTo>
                  <a:close/>
                  <a:moveTo>
                    <a:pt x="4283" y="3739"/>
                  </a:moveTo>
                  <a:lnTo>
                    <a:pt x="4283" y="3739"/>
                  </a:lnTo>
                  <a:cubicBezTo>
                    <a:pt x="4283" y="3734"/>
                    <a:pt x="4287" y="3731"/>
                    <a:pt x="4291" y="3731"/>
                  </a:cubicBezTo>
                  <a:cubicBezTo>
                    <a:pt x="4296" y="3731"/>
                    <a:pt x="4299" y="3734"/>
                    <a:pt x="4299" y="3739"/>
                  </a:cubicBezTo>
                  <a:lnTo>
                    <a:pt x="4299" y="3739"/>
                  </a:lnTo>
                  <a:cubicBezTo>
                    <a:pt x="4299" y="3743"/>
                    <a:pt x="4296" y="3747"/>
                    <a:pt x="4291" y="3747"/>
                  </a:cubicBezTo>
                  <a:cubicBezTo>
                    <a:pt x="4287" y="3747"/>
                    <a:pt x="4283" y="3743"/>
                    <a:pt x="4283" y="3739"/>
                  </a:cubicBezTo>
                  <a:close/>
                  <a:moveTo>
                    <a:pt x="4283" y="3707"/>
                  </a:moveTo>
                  <a:lnTo>
                    <a:pt x="4283" y="3707"/>
                  </a:lnTo>
                  <a:cubicBezTo>
                    <a:pt x="4283" y="3702"/>
                    <a:pt x="4287" y="3699"/>
                    <a:pt x="4291" y="3699"/>
                  </a:cubicBezTo>
                  <a:cubicBezTo>
                    <a:pt x="4296" y="3699"/>
                    <a:pt x="4299" y="3702"/>
                    <a:pt x="4299" y="3707"/>
                  </a:cubicBezTo>
                  <a:lnTo>
                    <a:pt x="4299" y="3707"/>
                  </a:lnTo>
                  <a:cubicBezTo>
                    <a:pt x="4299" y="3711"/>
                    <a:pt x="4296" y="3715"/>
                    <a:pt x="4291" y="3715"/>
                  </a:cubicBezTo>
                  <a:cubicBezTo>
                    <a:pt x="4287" y="3715"/>
                    <a:pt x="4283" y="3711"/>
                    <a:pt x="4283" y="3707"/>
                  </a:cubicBezTo>
                  <a:close/>
                  <a:moveTo>
                    <a:pt x="4283" y="3675"/>
                  </a:moveTo>
                  <a:lnTo>
                    <a:pt x="4283" y="3675"/>
                  </a:lnTo>
                  <a:cubicBezTo>
                    <a:pt x="4283" y="3670"/>
                    <a:pt x="4287" y="3667"/>
                    <a:pt x="4291" y="3667"/>
                  </a:cubicBezTo>
                  <a:cubicBezTo>
                    <a:pt x="4296" y="3667"/>
                    <a:pt x="4299" y="3670"/>
                    <a:pt x="4299" y="3675"/>
                  </a:cubicBezTo>
                  <a:lnTo>
                    <a:pt x="4299" y="3675"/>
                  </a:lnTo>
                  <a:cubicBezTo>
                    <a:pt x="4299" y="3679"/>
                    <a:pt x="4296" y="3683"/>
                    <a:pt x="4291" y="3683"/>
                  </a:cubicBezTo>
                  <a:cubicBezTo>
                    <a:pt x="4287" y="3683"/>
                    <a:pt x="4283" y="3679"/>
                    <a:pt x="4283" y="3675"/>
                  </a:cubicBezTo>
                  <a:close/>
                  <a:moveTo>
                    <a:pt x="4283" y="3643"/>
                  </a:moveTo>
                  <a:lnTo>
                    <a:pt x="4283" y="3643"/>
                  </a:lnTo>
                  <a:cubicBezTo>
                    <a:pt x="4283" y="3638"/>
                    <a:pt x="4287" y="3635"/>
                    <a:pt x="4291" y="3635"/>
                  </a:cubicBezTo>
                  <a:cubicBezTo>
                    <a:pt x="4296" y="3635"/>
                    <a:pt x="4299" y="3638"/>
                    <a:pt x="4299" y="3643"/>
                  </a:cubicBezTo>
                  <a:lnTo>
                    <a:pt x="4299" y="3643"/>
                  </a:lnTo>
                  <a:cubicBezTo>
                    <a:pt x="4299" y="3647"/>
                    <a:pt x="4296" y="3651"/>
                    <a:pt x="4291" y="3651"/>
                  </a:cubicBezTo>
                  <a:cubicBezTo>
                    <a:pt x="4287" y="3651"/>
                    <a:pt x="4283" y="3647"/>
                    <a:pt x="4283" y="3643"/>
                  </a:cubicBezTo>
                  <a:close/>
                  <a:moveTo>
                    <a:pt x="4283" y="3611"/>
                  </a:moveTo>
                  <a:lnTo>
                    <a:pt x="4283" y="3611"/>
                  </a:lnTo>
                  <a:cubicBezTo>
                    <a:pt x="4283" y="3606"/>
                    <a:pt x="4287" y="3603"/>
                    <a:pt x="4291" y="3603"/>
                  </a:cubicBezTo>
                  <a:cubicBezTo>
                    <a:pt x="4296" y="3603"/>
                    <a:pt x="4299" y="3606"/>
                    <a:pt x="4299" y="3611"/>
                  </a:cubicBezTo>
                  <a:lnTo>
                    <a:pt x="4299" y="3611"/>
                  </a:lnTo>
                  <a:cubicBezTo>
                    <a:pt x="4299" y="3615"/>
                    <a:pt x="4296" y="3619"/>
                    <a:pt x="4291" y="3619"/>
                  </a:cubicBezTo>
                  <a:cubicBezTo>
                    <a:pt x="4287" y="3619"/>
                    <a:pt x="4283" y="3615"/>
                    <a:pt x="4283" y="3611"/>
                  </a:cubicBezTo>
                  <a:close/>
                  <a:moveTo>
                    <a:pt x="4283" y="3579"/>
                  </a:moveTo>
                  <a:lnTo>
                    <a:pt x="4283" y="3579"/>
                  </a:lnTo>
                  <a:cubicBezTo>
                    <a:pt x="4283" y="3574"/>
                    <a:pt x="4287" y="3571"/>
                    <a:pt x="4291" y="3571"/>
                  </a:cubicBezTo>
                  <a:cubicBezTo>
                    <a:pt x="4296" y="3571"/>
                    <a:pt x="4299" y="3574"/>
                    <a:pt x="4299" y="3579"/>
                  </a:cubicBezTo>
                  <a:lnTo>
                    <a:pt x="4299" y="3579"/>
                  </a:lnTo>
                  <a:cubicBezTo>
                    <a:pt x="4299" y="3583"/>
                    <a:pt x="4296" y="3587"/>
                    <a:pt x="4291" y="3587"/>
                  </a:cubicBezTo>
                  <a:cubicBezTo>
                    <a:pt x="4287" y="3587"/>
                    <a:pt x="4283" y="3583"/>
                    <a:pt x="4283" y="3579"/>
                  </a:cubicBezTo>
                  <a:close/>
                  <a:moveTo>
                    <a:pt x="4283" y="3547"/>
                  </a:moveTo>
                  <a:lnTo>
                    <a:pt x="4283" y="3547"/>
                  </a:lnTo>
                  <a:cubicBezTo>
                    <a:pt x="4283" y="3542"/>
                    <a:pt x="4287" y="3539"/>
                    <a:pt x="4291" y="3539"/>
                  </a:cubicBezTo>
                  <a:cubicBezTo>
                    <a:pt x="4296" y="3539"/>
                    <a:pt x="4299" y="3542"/>
                    <a:pt x="4299" y="3547"/>
                  </a:cubicBezTo>
                  <a:lnTo>
                    <a:pt x="4299" y="3547"/>
                  </a:lnTo>
                  <a:cubicBezTo>
                    <a:pt x="4299" y="3551"/>
                    <a:pt x="4296" y="3555"/>
                    <a:pt x="4291" y="3555"/>
                  </a:cubicBezTo>
                  <a:cubicBezTo>
                    <a:pt x="4287" y="3555"/>
                    <a:pt x="4283" y="3551"/>
                    <a:pt x="4283" y="3547"/>
                  </a:cubicBezTo>
                  <a:close/>
                  <a:moveTo>
                    <a:pt x="4283" y="3515"/>
                  </a:moveTo>
                  <a:lnTo>
                    <a:pt x="4283" y="3515"/>
                  </a:lnTo>
                  <a:cubicBezTo>
                    <a:pt x="4283" y="3510"/>
                    <a:pt x="4287" y="3507"/>
                    <a:pt x="4291" y="3507"/>
                  </a:cubicBezTo>
                  <a:cubicBezTo>
                    <a:pt x="4296" y="3507"/>
                    <a:pt x="4299" y="3510"/>
                    <a:pt x="4299" y="3515"/>
                  </a:cubicBezTo>
                  <a:lnTo>
                    <a:pt x="4299" y="3515"/>
                  </a:lnTo>
                  <a:cubicBezTo>
                    <a:pt x="4299" y="3519"/>
                    <a:pt x="4296" y="3523"/>
                    <a:pt x="4291" y="3523"/>
                  </a:cubicBezTo>
                  <a:cubicBezTo>
                    <a:pt x="4287" y="3523"/>
                    <a:pt x="4283" y="3519"/>
                    <a:pt x="4283" y="3515"/>
                  </a:cubicBezTo>
                  <a:close/>
                  <a:moveTo>
                    <a:pt x="4283" y="3483"/>
                  </a:moveTo>
                  <a:lnTo>
                    <a:pt x="4283" y="3483"/>
                  </a:lnTo>
                  <a:cubicBezTo>
                    <a:pt x="4283" y="3478"/>
                    <a:pt x="4287" y="3475"/>
                    <a:pt x="4291" y="3475"/>
                  </a:cubicBezTo>
                  <a:cubicBezTo>
                    <a:pt x="4296" y="3475"/>
                    <a:pt x="4299" y="3478"/>
                    <a:pt x="4299" y="3483"/>
                  </a:cubicBezTo>
                  <a:lnTo>
                    <a:pt x="4299" y="3483"/>
                  </a:lnTo>
                  <a:cubicBezTo>
                    <a:pt x="4299" y="3487"/>
                    <a:pt x="4296" y="3491"/>
                    <a:pt x="4291" y="3491"/>
                  </a:cubicBezTo>
                  <a:cubicBezTo>
                    <a:pt x="4287" y="3491"/>
                    <a:pt x="4283" y="3487"/>
                    <a:pt x="4283" y="3483"/>
                  </a:cubicBezTo>
                  <a:close/>
                  <a:moveTo>
                    <a:pt x="4283" y="3451"/>
                  </a:moveTo>
                  <a:lnTo>
                    <a:pt x="4283" y="3451"/>
                  </a:lnTo>
                  <a:cubicBezTo>
                    <a:pt x="4283" y="3446"/>
                    <a:pt x="4287" y="3443"/>
                    <a:pt x="4291" y="3443"/>
                  </a:cubicBezTo>
                  <a:cubicBezTo>
                    <a:pt x="4296" y="3443"/>
                    <a:pt x="4299" y="3446"/>
                    <a:pt x="4299" y="3451"/>
                  </a:cubicBezTo>
                  <a:lnTo>
                    <a:pt x="4299" y="3451"/>
                  </a:lnTo>
                  <a:cubicBezTo>
                    <a:pt x="4299" y="3455"/>
                    <a:pt x="4296" y="3459"/>
                    <a:pt x="4291" y="3459"/>
                  </a:cubicBezTo>
                  <a:cubicBezTo>
                    <a:pt x="4287" y="3459"/>
                    <a:pt x="4283" y="3455"/>
                    <a:pt x="4283" y="3451"/>
                  </a:cubicBezTo>
                  <a:close/>
                  <a:moveTo>
                    <a:pt x="4283" y="3419"/>
                  </a:moveTo>
                  <a:lnTo>
                    <a:pt x="4283" y="3419"/>
                  </a:lnTo>
                  <a:cubicBezTo>
                    <a:pt x="4283" y="3414"/>
                    <a:pt x="4287" y="3411"/>
                    <a:pt x="4291" y="3411"/>
                  </a:cubicBezTo>
                  <a:cubicBezTo>
                    <a:pt x="4296" y="3411"/>
                    <a:pt x="4299" y="3414"/>
                    <a:pt x="4299" y="3419"/>
                  </a:cubicBezTo>
                  <a:lnTo>
                    <a:pt x="4299" y="3419"/>
                  </a:lnTo>
                  <a:cubicBezTo>
                    <a:pt x="4299" y="3423"/>
                    <a:pt x="4296" y="3427"/>
                    <a:pt x="4291" y="3427"/>
                  </a:cubicBezTo>
                  <a:cubicBezTo>
                    <a:pt x="4287" y="3427"/>
                    <a:pt x="4283" y="3423"/>
                    <a:pt x="4283" y="3419"/>
                  </a:cubicBezTo>
                  <a:close/>
                  <a:moveTo>
                    <a:pt x="4283" y="3387"/>
                  </a:moveTo>
                  <a:lnTo>
                    <a:pt x="4283" y="3387"/>
                  </a:lnTo>
                  <a:cubicBezTo>
                    <a:pt x="4283" y="3382"/>
                    <a:pt x="4287" y="3379"/>
                    <a:pt x="4291" y="3379"/>
                  </a:cubicBezTo>
                  <a:cubicBezTo>
                    <a:pt x="4296" y="3379"/>
                    <a:pt x="4299" y="3382"/>
                    <a:pt x="4299" y="3387"/>
                  </a:cubicBezTo>
                  <a:lnTo>
                    <a:pt x="4299" y="3387"/>
                  </a:lnTo>
                  <a:cubicBezTo>
                    <a:pt x="4299" y="3391"/>
                    <a:pt x="4296" y="3395"/>
                    <a:pt x="4291" y="3395"/>
                  </a:cubicBezTo>
                  <a:cubicBezTo>
                    <a:pt x="4287" y="3395"/>
                    <a:pt x="4283" y="3391"/>
                    <a:pt x="4283" y="3387"/>
                  </a:cubicBezTo>
                  <a:close/>
                  <a:moveTo>
                    <a:pt x="4283" y="3355"/>
                  </a:moveTo>
                  <a:lnTo>
                    <a:pt x="4283" y="3355"/>
                  </a:lnTo>
                  <a:cubicBezTo>
                    <a:pt x="4283" y="3350"/>
                    <a:pt x="4287" y="3347"/>
                    <a:pt x="4291" y="3347"/>
                  </a:cubicBezTo>
                  <a:cubicBezTo>
                    <a:pt x="4296" y="3347"/>
                    <a:pt x="4299" y="3350"/>
                    <a:pt x="4299" y="3355"/>
                  </a:cubicBezTo>
                  <a:lnTo>
                    <a:pt x="4299" y="3355"/>
                  </a:lnTo>
                  <a:cubicBezTo>
                    <a:pt x="4299" y="3359"/>
                    <a:pt x="4296" y="3363"/>
                    <a:pt x="4291" y="3363"/>
                  </a:cubicBezTo>
                  <a:cubicBezTo>
                    <a:pt x="4287" y="3363"/>
                    <a:pt x="4283" y="3359"/>
                    <a:pt x="4283" y="3355"/>
                  </a:cubicBezTo>
                  <a:close/>
                  <a:moveTo>
                    <a:pt x="4283" y="3323"/>
                  </a:moveTo>
                  <a:lnTo>
                    <a:pt x="4283" y="3323"/>
                  </a:lnTo>
                  <a:cubicBezTo>
                    <a:pt x="4283" y="3318"/>
                    <a:pt x="4287" y="3315"/>
                    <a:pt x="4291" y="3315"/>
                  </a:cubicBezTo>
                  <a:cubicBezTo>
                    <a:pt x="4296" y="3315"/>
                    <a:pt x="4299" y="3318"/>
                    <a:pt x="4299" y="3323"/>
                  </a:cubicBezTo>
                  <a:lnTo>
                    <a:pt x="4299" y="3323"/>
                  </a:lnTo>
                  <a:cubicBezTo>
                    <a:pt x="4299" y="3327"/>
                    <a:pt x="4296" y="3331"/>
                    <a:pt x="4291" y="3331"/>
                  </a:cubicBezTo>
                  <a:cubicBezTo>
                    <a:pt x="4287" y="3331"/>
                    <a:pt x="4283" y="3327"/>
                    <a:pt x="4283" y="3323"/>
                  </a:cubicBezTo>
                  <a:close/>
                  <a:moveTo>
                    <a:pt x="4283" y="3291"/>
                  </a:moveTo>
                  <a:lnTo>
                    <a:pt x="4283" y="3291"/>
                  </a:lnTo>
                  <a:cubicBezTo>
                    <a:pt x="4283" y="3286"/>
                    <a:pt x="4287" y="3283"/>
                    <a:pt x="4291" y="3283"/>
                  </a:cubicBezTo>
                  <a:cubicBezTo>
                    <a:pt x="4296" y="3283"/>
                    <a:pt x="4299" y="3286"/>
                    <a:pt x="4299" y="3291"/>
                  </a:cubicBezTo>
                  <a:lnTo>
                    <a:pt x="4299" y="3291"/>
                  </a:lnTo>
                  <a:cubicBezTo>
                    <a:pt x="4299" y="3295"/>
                    <a:pt x="4296" y="3299"/>
                    <a:pt x="4291" y="3299"/>
                  </a:cubicBezTo>
                  <a:cubicBezTo>
                    <a:pt x="4287" y="3299"/>
                    <a:pt x="4283" y="3295"/>
                    <a:pt x="4283" y="3291"/>
                  </a:cubicBezTo>
                  <a:close/>
                  <a:moveTo>
                    <a:pt x="4283" y="3259"/>
                  </a:moveTo>
                  <a:lnTo>
                    <a:pt x="4283" y="3259"/>
                  </a:lnTo>
                  <a:cubicBezTo>
                    <a:pt x="4283" y="3254"/>
                    <a:pt x="4287" y="3251"/>
                    <a:pt x="4291" y="3251"/>
                  </a:cubicBezTo>
                  <a:cubicBezTo>
                    <a:pt x="4296" y="3251"/>
                    <a:pt x="4299" y="3254"/>
                    <a:pt x="4299" y="3259"/>
                  </a:cubicBezTo>
                  <a:lnTo>
                    <a:pt x="4299" y="3259"/>
                  </a:lnTo>
                  <a:cubicBezTo>
                    <a:pt x="4299" y="3263"/>
                    <a:pt x="4296" y="3267"/>
                    <a:pt x="4291" y="3267"/>
                  </a:cubicBezTo>
                  <a:cubicBezTo>
                    <a:pt x="4287" y="3267"/>
                    <a:pt x="4283" y="3263"/>
                    <a:pt x="4283" y="3259"/>
                  </a:cubicBezTo>
                  <a:close/>
                  <a:moveTo>
                    <a:pt x="4283" y="3227"/>
                  </a:moveTo>
                  <a:lnTo>
                    <a:pt x="4283" y="3227"/>
                  </a:lnTo>
                  <a:cubicBezTo>
                    <a:pt x="4283" y="3222"/>
                    <a:pt x="4287" y="3219"/>
                    <a:pt x="4291" y="3219"/>
                  </a:cubicBezTo>
                  <a:cubicBezTo>
                    <a:pt x="4296" y="3219"/>
                    <a:pt x="4299" y="3222"/>
                    <a:pt x="4299" y="3227"/>
                  </a:cubicBezTo>
                  <a:lnTo>
                    <a:pt x="4299" y="3227"/>
                  </a:lnTo>
                  <a:cubicBezTo>
                    <a:pt x="4299" y="3231"/>
                    <a:pt x="4296" y="3235"/>
                    <a:pt x="4291" y="3235"/>
                  </a:cubicBezTo>
                  <a:cubicBezTo>
                    <a:pt x="4287" y="3235"/>
                    <a:pt x="4283" y="3231"/>
                    <a:pt x="4283" y="3227"/>
                  </a:cubicBezTo>
                  <a:close/>
                  <a:moveTo>
                    <a:pt x="4283" y="3195"/>
                  </a:moveTo>
                  <a:lnTo>
                    <a:pt x="4283" y="3195"/>
                  </a:lnTo>
                  <a:cubicBezTo>
                    <a:pt x="4283" y="3190"/>
                    <a:pt x="4287" y="3187"/>
                    <a:pt x="4291" y="3187"/>
                  </a:cubicBezTo>
                  <a:cubicBezTo>
                    <a:pt x="4296" y="3187"/>
                    <a:pt x="4299" y="3190"/>
                    <a:pt x="4299" y="3195"/>
                  </a:cubicBezTo>
                  <a:lnTo>
                    <a:pt x="4299" y="3195"/>
                  </a:lnTo>
                  <a:cubicBezTo>
                    <a:pt x="4299" y="3199"/>
                    <a:pt x="4296" y="3203"/>
                    <a:pt x="4291" y="3203"/>
                  </a:cubicBezTo>
                  <a:cubicBezTo>
                    <a:pt x="4287" y="3203"/>
                    <a:pt x="4283" y="3199"/>
                    <a:pt x="4283" y="3195"/>
                  </a:cubicBezTo>
                  <a:close/>
                  <a:moveTo>
                    <a:pt x="4283" y="3163"/>
                  </a:moveTo>
                  <a:lnTo>
                    <a:pt x="4283" y="3163"/>
                  </a:lnTo>
                  <a:cubicBezTo>
                    <a:pt x="4283" y="3158"/>
                    <a:pt x="4287" y="3155"/>
                    <a:pt x="4291" y="3155"/>
                  </a:cubicBezTo>
                  <a:cubicBezTo>
                    <a:pt x="4296" y="3155"/>
                    <a:pt x="4299" y="3158"/>
                    <a:pt x="4299" y="3163"/>
                  </a:cubicBezTo>
                  <a:lnTo>
                    <a:pt x="4299" y="3163"/>
                  </a:lnTo>
                  <a:cubicBezTo>
                    <a:pt x="4299" y="3167"/>
                    <a:pt x="4296" y="3171"/>
                    <a:pt x="4291" y="3171"/>
                  </a:cubicBezTo>
                  <a:cubicBezTo>
                    <a:pt x="4287" y="3171"/>
                    <a:pt x="4283" y="3167"/>
                    <a:pt x="4283" y="3163"/>
                  </a:cubicBezTo>
                  <a:close/>
                  <a:moveTo>
                    <a:pt x="4283" y="3131"/>
                  </a:moveTo>
                  <a:lnTo>
                    <a:pt x="4283" y="3131"/>
                  </a:lnTo>
                  <a:cubicBezTo>
                    <a:pt x="4283" y="3126"/>
                    <a:pt x="4287" y="3123"/>
                    <a:pt x="4291" y="3123"/>
                  </a:cubicBezTo>
                  <a:cubicBezTo>
                    <a:pt x="4296" y="3123"/>
                    <a:pt x="4299" y="3126"/>
                    <a:pt x="4299" y="3131"/>
                  </a:cubicBezTo>
                  <a:lnTo>
                    <a:pt x="4299" y="3131"/>
                  </a:lnTo>
                  <a:cubicBezTo>
                    <a:pt x="4299" y="3135"/>
                    <a:pt x="4296" y="3139"/>
                    <a:pt x="4291" y="3139"/>
                  </a:cubicBezTo>
                  <a:cubicBezTo>
                    <a:pt x="4287" y="3139"/>
                    <a:pt x="4283" y="3135"/>
                    <a:pt x="4283" y="3131"/>
                  </a:cubicBezTo>
                  <a:close/>
                  <a:moveTo>
                    <a:pt x="4283" y="3099"/>
                  </a:moveTo>
                  <a:lnTo>
                    <a:pt x="4283" y="3099"/>
                  </a:lnTo>
                  <a:cubicBezTo>
                    <a:pt x="4283" y="3094"/>
                    <a:pt x="4287" y="3091"/>
                    <a:pt x="4291" y="3091"/>
                  </a:cubicBezTo>
                  <a:cubicBezTo>
                    <a:pt x="4296" y="3091"/>
                    <a:pt x="4299" y="3094"/>
                    <a:pt x="4299" y="3099"/>
                  </a:cubicBezTo>
                  <a:lnTo>
                    <a:pt x="4299" y="3099"/>
                  </a:lnTo>
                  <a:cubicBezTo>
                    <a:pt x="4299" y="3103"/>
                    <a:pt x="4296" y="3107"/>
                    <a:pt x="4291" y="3107"/>
                  </a:cubicBezTo>
                  <a:cubicBezTo>
                    <a:pt x="4287" y="3107"/>
                    <a:pt x="4283" y="3103"/>
                    <a:pt x="4283" y="3099"/>
                  </a:cubicBezTo>
                  <a:close/>
                  <a:moveTo>
                    <a:pt x="4283" y="3067"/>
                  </a:moveTo>
                  <a:lnTo>
                    <a:pt x="4283" y="3067"/>
                  </a:lnTo>
                  <a:cubicBezTo>
                    <a:pt x="4283" y="3062"/>
                    <a:pt x="4287" y="3059"/>
                    <a:pt x="4291" y="3059"/>
                  </a:cubicBezTo>
                  <a:cubicBezTo>
                    <a:pt x="4296" y="3059"/>
                    <a:pt x="4299" y="3062"/>
                    <a:pt x="4299" y="3067"/>
                  </a:cubicBezTo>
                  <a:lnTo>
                    <a:pt x="4299" y="3067"/>
                  </a:lnTo>
                  <a:cubicBezTo>
                    <a:pt x="4299" y="3071"/>
                    <a:pt x="4296" y="3075"/>
                    <a:pt x="4291" y="3075"/>
                  </a:cubicBezTo>
                  <a:cubicBezTo>
                    <a:pt x="4287" y="3075"/>
                    <a:pt x="4283" y="3071"/>
                    <a:pt x="4283" y="3067"/>
                  </a:cubicBezTo>
                  <a:close/>
                  <a:moveTo>
                    <a:pt x="4283" y="3035"/>
                  </a:moveTo>
                  <a:lnTo>
                    <a:pt x="4283" y="3035"/>
                  </a:lnTo>
                  <a:cubicBezTo>
                    <a:pt x="4283" y="3030"/>
                    <a:pt x="4287" y="3027"/>
                    <a:pt x="4291" y="3027"/>
                  </a:cubicBezTo>
                  <a:cubicBezTo>
                    <a:pt x="4296" y="3027"/>
                    <a:pt x="4299" y="3030"/>
                    <a:pt x="4299" y="3035"/>
                  </a:cubicBezTo>
                  <a:lnTo>
                    <a:pt x="4299" y="3035"/>
                  </a:lnTo>
                  <a:cubicBezTo>
                    <a:pt x="4299" y="3039"/>
                    <a:pt x="4296" y="3043"/>
                    <a:pt x="4291" y="3043"/>
                  </a:cubicBezTo>
                  <a:cubicBezTo>
                    <a:pt x="4287" y="3043"/>
                    <a:pt x="4283" y="3039"/>
                    <a:pt x="4283" y="3035"/>
                  </a:cubicBezTo>
                  <a:close/>
                  <a:moveTo>
                    <a:pt x="4283" y="3003"/>
                  </a:moveTo>
                  <a:lnTo>
                    <a:pt x="4283" y="3003"/>
                  </a:lnTo>
                  <a:cubicBezTo>
                    <a:pt x="4283" y="2998"/>
                    <a:pt x="4287" y="2995"/>
                    <a:pt x="4291" y="2995"/>
                  </a:cubicBezTo>
                  <a:cubicBezTo>
                    <a:pt x="4296" y="2995"/>
                    <a:pt x="4299" y="2998"/>
                    <a:pt x="4299" y="3003"/>
                  </a:cubicBezTo>
                  <a:lnTo>
                    <a:pt x="4299" y="3003"/>
                  </a:lnTo>
                  <a:cubicBezTo>
                    <a:pt x="4299" y="3007"/>
                    <a:pt x="4296" y="3011"/>
                    <a:pt x="4291" y="3011"/>
                  </a:cubicBezTo>
                  <a:cubicBezTo>
                    <a:pt x="4287" y="3011"/>
                    <a:pt x="4283" y="3007"/>
                    <a:pt x="4283" y="3003"/>
                  </a:cubicBezTo>
                  <a:close/>
                  <a:moveTo>
                    <a:pt x="4283" y="2971"/>
                  </a:moveTo>
                  <a:lnTo>
                    <a:pt x="4283" y="2971"/>
                  </a:lnTo>
                  <a:cubicBezTo>
                    <a:pt x="4283" y="2966"/>
                    <a:pt x="4287" y="2963"/>
                    <a:pt x="4291" y="2963"/>
                  </a:cubicBezTo>
                  <a:cubicBezTo>
                    <a:pt x="4296" y="2963"/>
                    <a:pt x="4299" y="2966"/>
                    <a:pt x="4299" y="2971"/>
                  </a:cubicBezTo>
                  <a:lnTo>
                    <a:pt x="4299" y="2971"/>
                  </a:lnTo>
                  <a:cubicBezTo>
                    <a:pt x="4299" y="2975"/>
                    <a:pt x="4296" y="2979"/>
                    <a:pt x="4291" y="2979"/>
                  </a:cubicBezTo>
                  <a:cubicBezTo>
                    <a:pt x="4287" y="2979"/>
                    <a:pt x="4283" y="2975"/>
                    <a:pt x="4283" y="2971"/>
                  </a:cubicBezTo>
                  <a:close/>
                  <a:moveTo>
                    <a:pt x="4283" y="2939"/>
                  </a:moveTo>
                  <a:lnTo>
                    <a:pt x="4283" y="2939"/>
                  </a:lnTo>
                  <a:cubicBezTo>
                    <a:pt x="4283" y="2934"/>
                    <a:pt x="4287" y="2931"/>
                    <a:pt x="4291" y="2931"/>
                  </a:cubicBezTo>
                  <a:cubicBezTo>
                    <a:pt x="4296" y="2931"/>
                    <a:pt x="4299" y="2934"/>
                    <a:pt x="4299" y="2939"/>
                  </a:cubicBezTo>
                  <a:lnTo>
                    <a:pt x="4299" y="2939"/>
                  </a:lnTo>
                  <a:cubicBezTo>
                    <a:pt x="4299" y="2943"/>
                    <a:pt x="4296" y="2947"/>
                    <a:pt x="4291" y="2947"/>
                  </a:cubicBezTo>
                  <a:cubicBezTo>
                    <a:pt x="4287" y="2947"/>
                    <a:pt x="4283" y="2943"/>
                    <a:pt x="4283" y="2939"/>
                  </a:cubicBezTo>
                  <a:close/>
                  <a:moveTo>
                    <a:pt x="4283" y="2907"/>
                  </a:moveTo>
                  <a:lnTo>
                    <a:pt x="4283" y="2906"/>
                  </a:lnTo>
                  <a:cubicBezTo>
                    <a:pt x="4283" y="2902"/>
                    <a:pt x="4287" y="2898"/>
                    <a:pt x="4291" y="2898"/>
                  </a:cubicBezTo>
                  <a:cubicBezTo>
                    <a:pt x="4296" y="2898"/>
                    <a:pt x="4299" y="2902"/>
                    <a:pt x="4299" y="2906"/>
                  </a:cubicBezTo>
                  <a:lnTo>
                    <a:pt x="4299" y="2907"/>
                  </a:lnTo>
                  <a:cubicBezTo>
                    <a:pt x="4299" y="2911"/>
                    <a:pt x="4296" y="2915"/>
                    <a:pt x="4291" y="2915"/>
                  </a:cubicBezTo>
                  <a:cubicBezTo>
                    <a:pt x="4287" y="2915"/>
                    <a:pt x="4283" y="2911"/>
                    <a:pt x="4283" y="2907"/>
                  </a:cubicBezTo>
                  <a:close/>
                  <a:moveTo>
                    <a:pt x="4283" y="2874"/>
                  </a:moveTo>
                  <a:lnTo>
                    <a:pt x="4283" y="2874"/>
                  </a:lnTo>
                  <a:cubicBezTo>
                    <a:pt x="4283" y="2870"/>
                    <a:pt x="4287" y="2866"/>
                    <a:pt x="4291" y="2866"/>
                  </a:cubicBezTo>
                  <a:cubicBezTo>
                    <a:pt x="4296" y="2866"/>
                    <a:pt x="4299" y="2870"/>
                    <a:pt x="4299" y="2874"/>
                  </a:cubicBezTo>
                  <a:lnTo>
                    <a:pt x="4299" y="2874"/>
                  </a:lnTo>
                  <a:cubicBezTo>
                    <a:pt x="4299" y="2879"/>
                    <a:pt x="4296" y="2882"/>
                    <a:pt x="4291" y="2882"/>
                  </a:cubicBezTo>
                  <a:cubicBezTo>
                    <a:pt x="4287" y="2882"/>
                    <a:pt x="4283" y="2879"/>
                    <a:pt x="4283" y="2874"/>
                  </a:cubicBezTo>
                  <a:close/>
                  <a:moveTo>
                    <a:pt x="4283" y="2842"/>
                  </a:moveTo>
                  <a:lnTo>
                    <a:pt x="4283" y="2842"/>
                  </a:lnTo>
                  <a:cubicBezTo>
                    <a:pt x="4283" y="2838"/>
                    <a:pt x="4287" y="2834"/>
                    <a:pt x="4291" y="2834"/>
                  </a:cubicBezTo>
                  <a:cubicBezTo>
                    <a:pt x="4296" y="2834"/>
                    <a:pt x="4299" y="2838"/>
                    <a:pt x="4299" y="2842"/>
                  </a:cubicBezTo>
                  <a:lnTo>
                    <a:pt x="4299" y="2842"/>
                  </a:lnTo>
                  <a:cubicBezTo>
                    <a:pt x="4299" y="2847"/>
                    <a:pt x="4296" y="2850"/>
                    <a:pt x="4291" y="2850"/>
                  </a:cubicBezTo>
                  <a:cubicBezTo>
                    <a:pt x="4287" y="2850"/>
                    <a:pt x="4283" y="2847"/>
                    <a:pt x="4283" y="2842"/>
                  </a:cubicBezTo>
                  <a:close/>
                  <a:moveTo>
                    <a:pt x="4283" y="2810"/>
                  </a:moveTo>
                  <a:lnTo>
                    <a:pt x="4283" y="2810"/>
                  </a:lnTo>
                  <a:cubicBezTo>
                    <a:pt x="4283" y="2806"/>
                    <a:pt x="4287" y="2802"/>
                    <a:pt x="4291" y="2802"/>
                  </a:cubicBezTo>
                  <a:cubicBezTo>
                    <a:pt x="4296" y="2802"/>
                    <a:pt x="4299" y="2806"/>
                    <a:pt x="4299" y="2810"/>
                  </a:cubicBezTo>
                  <a:lnTo>
                    <a:pt x="4299" y="2810"/>
                  </a:lnTo>
                  <a:cubicBezTo>
                    <a:pt x="4299" y="2815"/>
                    <a:pt x="4296" y="2818"/>
                    <a:pt x="4291" y="2818"/>
                  </a:cubicBezTo>
                  <a:cubicBezTo>
                    <a:pt x="4287" y="2818"/>
                    <a:pt x="4283" y="2815"/>
                    <a:pt x="4283" y="2810"/>
                  </a:cubicBezTo>
                  <a:close/>
                  <a:moveTo>
                    <a:pt x="4283" y="2778"/>
                  </a:moveTo>
                  <a:lnTo>
                    <a:pt x="4283" y="2778"/>
                  </a:lnTo>
                  <a:cubicBezTo>
                    <a:pt x="4283" y="2774"/>
                    <a:pt x="4287" y="2770"/>
                    <a:pt x="4291" y="2770"/>
                  </a:cubicBezTo>
                  <a:cubicBezTo>
                    <a:pt x="4296" y="2770"/>
                    <a:pt x="4299" y="2774"/>
                    <a:pt x="4299" y="2778"/>
                  </a:cubicBezTo>
                  <a:lnTo>
                    <a:pt x="4299" y="2778"/>
                  </a:lnTo>
                  <a:cubicBezTo>
                    <a:pt x="4299" y="2783"/>
                    <a:pt x="4296" y="2786"/>
                    <a:pt x="4291" y="2786"/>
                  </a:cubicBezTo>
                  <a:cubicBezTo>
                    <a:pt x="4287" y="2786"/>
                    <a:pt x="4283" y="2783"/>
                    <a:pt x="4283" y="2778"/>
                  </a:cubicBezTo>
                  <a:close/>
                  <a:moveTo>
                    <a:pt x="4283" y="2746"/>
                  </a:moveTo>
                  <a:lnTo>
                    <a:pt x="4283" y="2746"/>
                  </a:lnTo>
                  <a:cubicBezTo>
                    <a:pt x="4283" y="2742"/>
                    <a:pt x="4287" y="2738"/>
                    <a:pt x="4291" y="2738"/>
                  </a:cubicBezTo>
                  <a:cubicBezTo>
                    <a:pt x="4296" y="2738"/>
                    <a:pt x="4299" y="2742"/>
                    <a:pt x="4299" y="2746"/>
                  </a:cubicBezTo>
                  <a:lnTo>
                    <a:pt x="4299" y="2746"/>
                  </a:lnTo>
                  <a:cubicBezTo>
                    <a:pt x="4299" y="2751"/>
                    <a:pt x="4296" y="2754"/>
                    <a:pt x="4291" y="2754"/>
                  </a:cubicBezTo>
                  <a:cubicBezTo>
                    <a:pt x="4287" y="2754"/>
                    <a:pt x="4283" y="2751"/>
                    <a:pt x="4283" y="2746"/>
                  </a:cubicBezTo>
                  <a:close/>
                  <a:moveTo>
                    <a:pt x="4283" y="2714"/>
                  </a:moveTo>
                  <a:lnTo>
                    <a:pt x="4283" y="2714"/>
                  </a:lnTo>
                  <a:cubicBezTo>
                    <a:pt x="4283" y="2710"/>
                    <a:pt x="4287" y="2706"/>
                    <a:pt x="4291" y="2706"/>
                  </a:cubicBezTo>
                  <a:cubicBezTo>
                    <a:pt x="4296" y="2706"/>
                    <a:pt x="4299" y="2710"/>
                    <a:pt x="4299" y="2714"/>
                  </a:cubicBezTo>
                  <a:lnTo>
                    <a:pt x="4299" y="2714"/>
                  </a:lnTo>
                  <a:cubicBezTo>
                    <a:pt x="4299" y="2719"/>
                    <a:pt x="4296" y="2722"/>
                    <a:pt x="4291" y="2722"/>
                  </a:cubicBezTo>
                  <a:cubicBezTo>
                    <a:pt x="4287" y="2722"/>
                    <a:pt x="4283" y="2719"/>
                    <a:pt x="4283" y="2714"/>
                  </a:cubicBezTo>
                  <a:close/>
                  <a:moveTo>
                    <a:pt x="4283" y="2682"/>
                  </a:moveTo>
                  <a:lnTo>
                    <a:pt x="4283" y="2682"/>
                  </a:lnTo>
                  <a:cubicBezTo>
                    <a:pt x="4283" y="2678"/>
                    <a:pt x="4287" y="2674"/>
                    <a:pt x="4291" y="2674"/>
                  </a:cubicBezTo>
                  <a:cubicBezTo>
                    <a:pt x="4296" y="2674"/>
                    <a:pt x="4299" y="2678"/>
                    <a:pt x="4299" y="2682"/>
                  </a:cubicBezTo>
                  <a:lnTo>
                    <a:pt x="4299" y="2682"/>
                  </a:lnTo>
                  <a:cubicBezTo>
                    <a:pt x="4299" y="2687"/>
                    <a:pt x="4296" y="2690"/>
                    <a:pt x="4291" y="2690"/>
                  </a:cubicBezTo>
                  <a:cubicBezTo>
                    <a:pt x="4287" y="2690"/>
                    <a:pt x="4283" y="2687"/>
                    <a:pt x="4283" y="2682"/>
                  </a:cubicBezTo>
                  <a:close/>
                  <a:moveTo>
                    <a:pt x="4283" y="2650"/>
                  </a:moveTo>
                  <a:lnTo>
                    <a:pt x="4283" y="2650"/>
                  </a:lnTo>
                  <a:cubicBezTo>
                    <a:pt x="4283" y="2646"/>
                    <a:pt x="4287" y="2642"/>
                    <a:pt x="4291" y="2642"/>
                  </a:cubicBezTo>
                  <a:cubicBezTo>
                    <a:pt x="4296" y="2642"/>
                    <a:pt x="4299" y="2646"/>
                    <a:pt x="4299" y="2650"/>
                  </a:cubicBezTo>
                  <a:lnTo>
                    <a:pt x="4299" y="2650"/>
                  </a:lnTo>
                  <a:cubicBezTo>
                    <a:pt x="4299" y="2655"/>
                    <a:pt x="4296" y="2658"/>
                    <a:pt x="4291" y="2658"/>
                  </a:cubicBezTo>
                  <a:cubicBezTo>
                    <a:pt x="4287" y="2658"/>
                    <a:pt x="4283" y="2655"/>
                    <a:pt x="4283" y="2650"/>
                  </a:cubicBezTo>
                  <a:close/>
                  <a:moveTo>
                    <a:pt x="4283" y="2618"/>
                  </a:moveTo>
                  <a:lnTo>
                    <a:pt x="4283" y="2618"/>
                  </a:lnTo>
                  <a:cubicBezTo>
                    <a:pt x="4283" y="2614"/>
                    <a:pt x="4287" y="2610"/>
                    <a:pt x="4291" y="2610"/>
                  </a:cubicBezTo>
                  <a:cubicBezTo>
                    <a:pt x="4296" y="2610"/>
                    <a:pt x="4299" y="2614"/>
                    <a:pt x="4299" y="2618"/>
                  </a:cubicBezTo>
                  <a:lnTo>
                    <a:pt x="4299" y="2618"/>
                  </a:lnTo>
                  <a:cubicBezTo>
                    <a:pt x="4299" y="2623"/>
                    <a:pt x="4296" y="2626"/>
                    <a:pt x="4291" y="2626"/>
                  </a:cubicBezTo>
                  <a:cubicBezTo>
                    <a:pt x="4287" y="2626"/>
                    <a:pt x="4283" y="2623"/>
                    <a:pt x="4283" y="2618"/>
                  </a:cubicBezTo>
                  <a:close/>
                  <a:moveTo>
                    <a:pt x="4283" y="2586"/>
                  </a:moveTo>
                  <a:lnTo>
                    <a:pt x="4283" y="2586"/>
                  </a:lnTo>
                  <a:cubicBezTo>
                    <a:pt x="4283" y="2582"/>
                    <a:pt x="4287" y="2578"/>
                    <a:pt x="4291" y="2578"/>
                  </a:cubicBezTo>
                  <a:cubicBezTo>
                    <a:pt x="4296" y="2578"/>
                    <a:pt x="4299" y="2582"/>
                    <a:pt x="4299" y="2586"/>
                  </a:cubicBezTo>
                  <a:lnTo>
                    <a:pt x="4299" y="2586"/>
                  </a:lnTo>
                  <a:cubicBezTo>
                    <a:pt x="4299" y="2591"/>
                    <a:pt x="4296" y="2594"/>
                    <a:pt x="4291" y="2594"/>
                  </a:cubicBezTo>
                  <a:cubicBezTo>
                    <a:pt x="4287" y="2594"/>
                    <a:pt x="4283" y="2591"/>
                    <a:pt x="4283" y="2586"/>
                  </a:cubicBezTo>
                  <a:close/>
                  <a:moveTo>
                    <a:pt x="4283" y="2554"/>
                  </a:moveTo>
                  <a:lnTo>
                    <a:pt x="4283" y="2554"/>
                  </a:lnTo>
                  <a:cubicBezTo>
                    <a:pt x="4283" y="2550"/>
                    <a:pt x="4287" y="2546"/>
                    <a:pt x="4291" y="2546"/>
                  </a:cubicBezTo>
                  <a:cubicBezTo>
                    <a:pt x="4296" y="2546"/>
                    <a:pt x="4299" y="2550"/>
                    <a:pt x="4299" y="2554"/>
                  </a:cubicBezTo>
                  <a:lnTo>
                    <a:pt x="4299" y="2554"/>
                  </a:lnTo>
                  <a:cubicBezTo>
                    <a:pt x="4299" y="2559"/>
                    <a:pt x="4296" y="2562"/>
                    <a:pt x="4291" y="2562"/>
                  </a:cubicBezTo>
                  <a:cubicBezTo>
                    <a:pt x="4287" y="2562"/>
                    <a:pt x="4283" y="2559"/>
                    <a:pt x="4283" y="2554"/>
                  </a:cubicBezTo>
                  <a:close/>
                  <a:moveTo>
                    <a:pt x="4283" y="2522"/>
                  </a:moveTo>
                  <a:lnTo>
                    <a:pt x="4283" y="2522"/>
                  </a:lnTo>
                  <a:cubicBezTo>
                    <a:pt x="4283" y="2518"/>
                    <a:pt x="4287" y="2514"/>
                    <a:pt x="4291" y="2514"/>
                  </a:cubicBezTo>
                  <a:cubicBezTo>
                    <a:pt x="4296" y="2514"/>
                    <a:pt x="4299" y="2518"/>
                    <a:pt x="4299" y="2522"/>
                  </a:cubicBezTo>
                  <a:lnTo>
                    <a:pt x="4299" y="2522"/>
                  </a:lnTo>
                  <a:cubicBezTo>
                    <a:pt x="4299" y="2527"/>
                    <a:pt x="4296" y="2530"/>
                    <a:pt x="4291" y="2530"/>
                  </a:cubicBezTo>
                  <a:cubicBezTo>
                    <a:pt x="4287" y="2530"/>
                    <a:pt x="4283" y="2527"/>
                    <a:pt x="4283" y="2522"/>
                  </a:cubicBezTo>
                  <a:close/>
                  <a:moveTo>
                    <a:pt x="4283" y="2490"/>
                  </a:moveTo>
                  <a:lnTo>
                    <a:pt x="4283" y="2490"/>
                  </a:lnTo>
                  <a:cubicBezTo>
                    <a:pt x="4283" y="2486"/>
                    <a:pt x="4287" y="2482"/>
                    <a:pt x="4291" y="2482"/>
                  </a:cubicBezTo>
                  <a:cubicBezTo>
                    <a:pt x="4296" y="2482"/>
                    <a:pt x="4299" y="2486"/>
                    <a:pt x="4299" y="2490"/>
                  </a:cubicBezTo>
                  <a:lnTo>
                    <a:pt x="4299" y="2490"/>
                  </a:lnTo>
                  <a:cubicBezTo>
                    <a:pt x="4299" y="2495"/>
                    <a:pt x="4296" y="2498"/>
                    <a:pt x="4291" y="2498"/>
                  </a:cubicBezTo>
                  <a:cubicBezTo>
                    <a:pt x="4287" y="2498"/>
                    <a:pt x="4283" y="2495"/>
                    <a:pt x="4283" y="2490"/>
                  </a:cubicBezTo>
                  <a:close/>
                  <a:moveTo>
                    <a:pt x="4283" y="2458"/>
                  </a:moveTo>
                  <a:lnTo>
                    <a:pt x="4283" y="2458"/>
                  </a:lnTo>
                  <a:cubicBezTo>
                    <a:pt x="4283" y="2454"/>
                    <a:pt x="4287" y="2450"/>
                    <a:pt x="4291" y="2450"/>
                  </a:cubicBezTo>
                  <a:cubicBezTo>
                    <a:pt x="4296" y="2450"/>
                    <a:pt x="4299" y="2454"/>
                    <a:pt x="4299" y="2458"/>
                  </a:cubicBezTo>
                  <a:lnTo>
                    <a:pt x="4299" y="2458"/>
                  </a:lnTo>
                  <a:cubicBezTo>
                    <a:pt x="4299" y="2463"/>
                    <a:pt x="4296" y="2466"/>
                    <a:pt x="4291" y="2466"/>
                  </a:cubicBezTo>
                  <a:cubicBezTo>
                    <a:pt x="4287" y="2466"/>
                    <a:pt x="4283" y="2463"/>
                    <a:pt x="4283" y="2458"/>
                  </a:cubicBezTo>
                  <a:close/>
                  <a:moveTo>
                    <a:pt x="4283" y="2426"/>
                  </a:moveTo>
                  <a:lnTo>
                    <a:pt x="4283" y="2426"/>
                  </a:lnTo>
                  <a:cubicBezTo>
                    <a:pt x="4283" y="2422"/>
                    <a:pt x="4287" y="2418"/>
                    <a:pt x="4291" y="2418"/>
                  </a:cubicBezTo>
                  <a:cubicBezTo>
                    <a:pt x="4296" y="2418"/>
                    <a:pt x="4299" y="2422"/>
                    <a:pt x="4299" y="2426"/>
                  </a:cubicBezTo>
                  <a:lnTo>
                    <a:pt x="4299" y="2426"/>
                  </a:lnTo>
                  <a:cubicBezTo>
                    <a:pt x="4299" y="2431"/>
                    <a:pt x="4296" y="2434"/>
                    <a:pt x="4291" y="2434"/>
                  </a:cubicBezTo>
                  <a:cubicBezTo>
                    <a:pt x="4287" y="2434"/>
                    <a:pt x="4283" y="2431"/>
                    <a:pt x="4283" y="2426"/>
                  </a:cubicBezTo>
                  <a:close/>
                  <a:moveTo>
                    <a:pt x="4283" y="2394"/>
                  </a:moveTo>
                  <a:lnTo>
                    <a:pt x="4283" y="2394"/>
                  </a:lnTo>
                  <a:cubicBezTo>
                    <a:pt x="4283" y="2390"/>
                    <a:pt x="4287" y="2386"/>
                    <a:pt x="4291" y="2386"/>
                  </a:cubicBezTo>
                  <a:cubicBezTo>
                    <a:pt x="4296" y="2386"/>
                    <a:pt x="4299" y="2390"/>
                    <a:pt x="4299" y="2394"/>
                  </a:cubicBezTo>
                  <a:lnTo>
                    <a:pt x="4299" y="2394"/>
                  </a:lnTo>
                  <a:cubicBezTo>
                    <a:pt x="4299" y="2399"/>
                    <a:pt x="4296" y="2402"/>
                    <a:pt x="4291" y="2402"/>
                  </a:cubicBezTo>
                  <a:cubicBezTo>
                    <a:pt x="4287" y="2402"/>
                    <a:pt x="4283" y="2399"/>
                    <a:pt x="4283" y="2394"/>
                  </a:cubicBezTo>
                  <a:close/>
                  <a:moveTo>
                    <a:pt x="4283" y="2362"/>
                  </a:moveTo>
                  <a:lnTo>
                    <a:pt x="4283" y="2362"/>
                  </a:lnTo>
                  <a:cubicBezTo>
                    <a:pt x="4283" y="2358"/>
                    <a:pt x="4287" y="2354"/>
                    <a:pt x="4291" y="2354"/>
                  </a:cubicBezTo>
                  <a:cubicBezTo>
                    <a:pt x="4296" y="2354"/>
                    <a:pt x="4299" y="2358"/>
                    <a:pt x="4299" y="2362"/>
                  </a:cubicBezTo>
                  <a:lnTo>
                    <a:pt x="4299" y="2362"/>
                  </a:lnTo>
                  <a:cubicBezTo>
                    <a:pt x="4299" y="2367"/>
                    <a:pt x="4296" y="2370"/>
                    <a:pt x="4291" y="2370"/>
                  </a:cubicBezTo>
                  <a:cubicBezTo>
                    <a:pt x="4287" y="2370"/>
                    <a:pt x="4283" y="2367"/>
                    <a:pt x="4283" y="2362"/>
                  </a:cubicBezTo>
                  <a:close/>
                  <a:moveTo>
                    <a:pt x="4283" y="2330"/>
                  </a:moveTo>
                  <a:lnTo>
                    <a:pt x="4283" y="2330"/>
                  </a:lnTo>
                  <a:cubicBezTo>
                    <a:pt x="4283" y="2326"/>
                    <a:pt x="4287" y="2322"/>
                    <a:pt x="4291" y="2322"/>
                  </a:cubicBezTo>
                  <a:cubicBezTo>
                    <a:pt x="4296" y="2322"/>
                    <a:pt x="4299" y="2326"/>
                    <a:pt x="4299" y="2330"/>
                  </a:cubicBezTo>
                  <a:lnTo>
                    <a:pt x="4299" y="2330"/>
                  </a:lnTo>
                  <a:cubicBezTo>
                    <a:pt x="4299" y="2335"/>
                    <a:pt x="4296" y="2338"/>
                    <a:pt x="4291" y="2338"/>
                  </a:cubicBezTo>
                  <a:cubicBezTo>
                    <a:pt x="4287" y="2338"/>
                    <a:pt x="4283" y="2335"/>
                    <a:pt x="4283" y="2330"/>
                  </a:cubicBezTo>
                  <a:close/>
                  <a:moveTo>
                    <a:pt x="4283" y="2298"/>
                  </a:moveTo>
                  <a:lnTo>
                    <a:pt x="4283" y="2298"/>
                  </a:lnTo>
                  <a:cubicBezTo>
                    <a:pt x="4283" y="2294"/>
                    <a:pt x="4287" y="2290"/>
                    <a:pt x="4291" y="2290"/>
                  </a:cubicBezTo>
                  <a:cubicBezTo>
                    <a:pt x="4296" y="2290"/>
                    <a:pt x="4299" y="2294"/>
                    <a:pt x="4299" y="2298"/>
                  </a:cubicBezTo>
                  <a:lnTo>
                    <a:pt x="4299" y="2298"/>
                  </a:lnTo>
                  <a:cubicBezTo>
                    <a:pt x="4299" y="2303"/>
                    <a:pt x="4296" y="2306"/>
                    <a:pt x="4291" y="2306"/>
                  </a:cubicBezTo>
                  <a:cubicBezTo>
                    <a:pt x="4287" y="2306"/>
                    <a:pt x="4283" y="2303"/>
                    <a:pt x="4283" y="2298"/>
                  </a:cubicBezTo>
                  <a:close/>
                  <a:moveTo>
                    <a:pt x="4283" y="2266"/>
                  </a:moveTo>
                  <a:lnTo>
                    <a:pt x="4283" y="2266"/>
                  </a:lnTo>
                  <a:cubicBezTo>
                    <a:pt x="4283" y="2262"/>
                    <a:pt x="4287" y="2258"/>
                    <a:pt x="4291" y="2258"/>
                  </a:cubicBezTo>
                  <a:cubicBezTo>
                    <a:pt x="4296" y="2258"/>
                    <a:pt x="4299" y="2262"/>
                    <a:pt x="4299" y="2266"/>
                  </a:cubicBezTo>
                  <a:lnTo>
                    <a:pt x="4299" y="2266"/>
                  </a:lnTo>
                  <a:cubicBezTo>
                    <a:pt x="4299" y="2271"/>
                    <a:pt x="4296" y="2274"/>
                    <a:pt x="4291" y="2274"/>
                  </a:cubicBezTo>
                  <a:cubicBezTo>
                    <a:pt x="4287" y="2274"/>
                    <a:pt x="4283" y="2271"/>
                    <a:pt x="4283" y="2266"/>
                  </a:cubicBezTo>
                  <a:close/>
                  <a:moveTo>
                    <a:pt x="4283" y="2234"/>
                  </a:moveTo>
                  <a:lnTo>
                    <a:pt x="4283" y="2234"/>
                  </a:lnTo>
                  <a:cubicBezTo>
                    <a:pt x="4283" y="2230"/>
                    <a:pt x="4287" y="2226"/>
                    <a:pt x="4291" y="2226"/>
                  </a:cubicBezTo>
                  <a:cubicBezTo>
                    <a:pt x="4296" y="2226"/>
                    <a:pt x="4299" y="2230"/>
                    <a:pt x="4299" y="2234"/>
                  </a:cubicBezTo>
                  <a:lnTo>
                    <a:pt x="4299" y="2234"/>
                  </a:lnTo>
                  <a:cubicBezTo>
                    <a:pt x="4299" y="2239"/>
                    <a:pt x="4296" y="2242"/>
                    <a:pt x="4291" y="2242"/>
                  </a:cubicBezTo>
                  <a:cubicBezTo>
                    <a:pt x="4287" y="2242"/>
                    <a:pt x="4283" y="2239"/>
                    <a:pt x="4283" y="2234"/>
                  </a:cubicBezTo>
                  <a:close/>
                  <a:moveTo>
                    <a:pt x="4283" y="2202"/>
                  </a:moveTo>
                  <a:lnTo>
                    <a:pt x="4283" y="2202"/>
                  </a:lnTo>
                  <a:cubicBezTo>
                    <a:pt x="4283" y="2198"/>
                    <a:pt x="4287" y="2194"/>
                    <a:pt x="4291" y="2194"/>
                  </a:cubicBezTo>
                  <a:cubicBezTo>
                    <a:pt x="4296" y="2194"/>
                    <a:pt x="4299" y="2198"/>
                    <a:pt x="4299" y="2202"/>
                  </a:cubicBezTo>
                  <a:lnTo>
                    <a:pt x="4299" y="2202"/>
                  </a:lnTo>
                  <a:cubicBezTo>
                    <a:pt x="4299" y="2207"/>
                    <a:pt x="4296" y="2210"/>
                    <a:pt x="4291" y="2210"/>
                  </a:cubicBezTo>
                  <a:cubicBezTo>
                    <a:pt x="4287" y="2210"/>
                    <a:pt x="4283" y="2207"/>
                    <a:pt x="4283" y="2202"/>
                  </a:cubicBezTo>
                  <a:close/>
                  <a:moveTo>
                    <a:pt x="4283" y="2170"/>
                  </a:moveTo>
                  <a:lnTo>
                    <a:pt x="4283" y="2170"/>
                  </a:lnTo>
                  <a:cubicBezTo>
                    <a:pt x="4283" y="2166"/>
                    <a:pt x="4287" y="2162"/>
                    <a:pt x="4291" y="2162"/>
                  </a:cubicBezTo>
                  <a:cubicBezTo>
                    <a:pt x="4296" y="2162"/>
                    <a:pt x="4299" y="2166"/>
                    <a:pt x="4299" y="2170"/>
                  </a:cubicBezTo>
                  <a:lnTo>
                    <a:pt x="4299" y="2170"/>
                  </a:lnTo>
                  <a:cubicBezTo>
                    <a:pt x="4299" y="2175"/>
                    <a:pt x="4296" y="2178"/>
                    <a:pt x="4291" y="2178"/>
                  </a:cubicBezTo>
                  <a:cubicBezTo>
                    <a:pt x="4287" y="2178"/>
                    <a:pt x="4283" y="2175"/>
                    <a:pt x="4283" y="2170"/>
                  </a:cubicBezTo>
                  <a:close/>
                  <a:moveTo>
                    <a:pt x="4283" y="2138"/>
                  </a:moveTo>
                  <a:lnTo>
                    <a:pt x="4283" y="2138"/>
                  </a:lnTo>
                  <a:cubicBezTo>
                    <a:pt x="4283" y="2134"/>
                    <a:pt x="4287" y="2130"/>
                    <a:pt x="4291" y="2130"/>
                  </a:cubicBezTo>
                  <a:cubicBezTo>
                    <a:pt x="4296" y="2130"/>
                    <a:pt x="4299" y="2134"/>
                    <a:pt x="4299" y="2138"/>
                  </a:cubicBezTo>
                  <a:lnTo>
                    <a:pt x="4299" y="2138"/>
                  </a:lnTo>
                  <a:cubicBezTo>
                    <a:pt x="4299" y="2143"/>
                    <a:pt x="4296" y="2146"/>
                    <a:pt x="4291" y="2146"/>
                  </a:cubicBezTo>
                  <a:cubicBezTo>
                    <a:pt x="4287" y="2146"/>
                    <a:pt x="4283" y="2143"/>
                    <a:pt x="4283" y="2138"/>
                  </a:cubicBezTo>
                  <a:close/>
                  <a:moveTo>
                    <a:pt x="4283" y="2106"/>
                  </a:moveTo>
                  <a:lnTo>
                    <a:pt x="4283" y="2106"/>
                  </a:lnTo>
                  <a:cubicBezTo>
                    <a:pt x="4283" y="2102"/>
                    <a:pt x="4287" y="2098"/>
                    <a:pt x="4291" y="2098"/>
                  </a:cubicBezTo>
                  <a:cubicBezTo>
                    <a:pt x="4296" y="2098"/>
                    <a:pt x="4299" y="2102"/>
                    <a:pt x="4299" y="2106"/>
                  </a:cubicBezTo>
                  <a:lnTo>
                    <a:pt x="4299" y="2106"/>
                  </a:lnTo>
                  <a:cubicBezTo>
                    <a:pt x="4299" y="2111"/>
                    <a:pt x="4296" y="2114"/>
                    <a:pt x="4291" y="2114"/>
                  </a:cubicBezTo>
                  <a:cubicBezTo>
                    <a:pt x="4287" y="2114"/>
                    <a:pt x="4283" y="2111"/>
                    <a:pt x="4283" y="2106"/>
                  </a:cubicBezTo>
                  <a:close/>
                  <a:moveTo>
                    <a:pt x="4283" y="2074"/>
                  </a:moveTo>
                  <a:lnTo>
                    <a:pt x="4283" y="2074"/>
                  </a:lnTo>
                  <a:cubicBezTo>
                    <a:pt x="4283" y="2070"/>
                    <a:pt x="4287" y="2066"/>
                    <a:pt x="4291" y="2066"/>
                  </a:cubicBezTo>
                  <a:cubicBezTo>
                    <a:pt x="4296" y="2066"/>
                    <a:pt x="4299" y="2070"/>
                    <a:pt x="4299" y="2074"/>
                  </a:cubicBezTo>
                  <a:lnTo>
                    <a:pt x="4299" y="2074"/>
                  </a:lnTo>
                  <a:cubicBezTo>
                    <a:pt x="4299" y="2079"/>
                    <a:pt x="4296" y="2082"/>
                    <a:pt x="4291" y="2082"/>
                  </a:cubicBezTo>
                  <a:cubicBezTo>
                    <a:pt x="4287" y="2082"/>
                    <a:pt x="4283" y="2079"/>
                    <a:pt x="4283" y="2074"/>
                  </a:cubicBezTo>
                  <a:close/>
                  <a:moveTo>
                    <a:pt x="4283" y="2042"/>
                  </a:moveTo>
                  <a:lnTo>
                    <a:pt x="4283" y="2042"/>
                  </a:lnTo>
                  <a:cubicBezTo>
                    <a:pt x="4283" y="2038"/>
                    <a:pt x="4287" y="2034"/>
                    <a:pt x="4291" y="2034"/>
                  </a:cubicBezTo>
                  <a:cubicBezTo>
                    <a:pt x="4296" y="2034"/>
                    <a:pt x="4299" y="2038"/>
                    <a:pt x="4299" y="2042"/>
                  </a:cubicBezTo>
                  <a:lnTo>
                    <a:pt x="4299" y="2042"/>
                  </a:lnTo>
                  <a:cubicBezTo>
                    <a:pt x="4299" y="2046"/>
                    <a:pt x="4296" y="2050"/>
                    <a:pt x="4291" y="2050"/>
                  </a:cubicBezTo>
                  <a:cubicBezTo>
                    <a:pt x="4287" y="2050"/>
                    <a:pt x="4283" y="2046"/>
                    <a:pt x="4283" y="2042"/>
                  </a:cubicBezTo>
                  <a:close/>
                  <a:moveTo>
                    <a:pt x="4283" y="2010"/>
                  </a:moveTo>
                  <a:lnTo>
                    <a:pt x="4283" y="2010"/>
                  </a:lnTo>
                  <a:cubicBezTo>
                    <a:pt x="4283" y="2006"/>
                    <a:pt x="4287" y="2002"/>
                    <a:pt x="4291" y="2002"/>
                  </a:cubicBezTo>
                  <a:cubicBezTo>
                    <a:pt x="4296" y="2002"/>
                    <a:pt x="4299" y="2006"/>
                    <a:pt x="4299" y="2010"/>
                  </a:cubicBezTo>
                  <a:lnTo>
                    <a:pt x="4299" y="2010"/>
                  </a:lnTo>
                  <a:cubicBezTo>
                    <a:pt x="4299" y="2014"/>
                    <a:pt x="4296" y="2018"/>
                    <a:pt x="4291" y="2018"/>
                  </a:cubicBezTo>
                  <a:cubicBezTo>
                    <a:pt x="4287" y="2018"/>
                    <a:pt x="4283" y="2014"/>
                    <a:pt x="4283" y="2010"/>
                  </a:cubicBezTo>
                  <a:close/>
                  <a:moveTo>
                    <a:pt x="4283" y="1978"/>
                  </a:moveTo>
                  <a:lnTo>
                    <a:pt x="4283" y="1978"/>
                  </a:lnTo>
                  <a:cubicBezTo>
                    <a:pt x="4283" y="1974"/>
                    <a:pt x="4287" y="1970"/>
                    <a:pt x="4291" y="1970"/>
                  </a:cubicBezTo>
                  <a:cubicBezTo>
                    <a:pt x="4296" y="1970"/>
                    <a:pt x="4299" y="1974"/>
                    <a:pt x="4299" y="1978"/>
                  </a:cubicBezTo>
                  <a:lnTo>
                    <a:pt x="4299" y="1978"/>
                  </a:lnTo>
                  <a:cubicBezTo>
                    <a:pt x="4299" y="1982"/>
                    <a:pt x="4296" y="1986"/>
                    <a:pt x="4291" y="1986"/>
                  </a:cubicBezTo>
                  <a:cubicBezTo>
                    <a:pt x="4287" y="1986"/>
                    <a:pt x="4283" y="1982"/>
                    <a:pt x="4283" y="1978"/>
                  </a:cubicBezTo>
                  <a:close/>
                  <a:moveTo>
                    <a:pt x="4283" y="1946"/>
                  </a:moveTo>
                  <a:lnTo>
                    <a:pt x="4283" y="1946"/>
                  </a:lnTo>
                  <a:cubicBezTo>
                    <a:pt x="4283" y="1942"/>
                    <a:pt x="4287" y="1938"/>
                    <a:pt x="4291" y="1938"/>
                  </a:cubicBezTo>
                  <a:cubicBezTo>
                    <a:pt x="4296" y="1938"/>
                    <a:pt x="4299" y="1942"/>
                    <a:pt x="4299" y="1946"/>
                  </a:cubicBezTo>
                  <a:lnTo>
                    <a:pt x="4299" y="1946"/>
                  </a:lnTo>
                  <a:cubicBezTo>
                    <a:pt x="4299" y="1950"/>
                    <a:pt x="4296" y="1954"/>
                    <a:pt x="4291" y="1954"/>
                  </a:cubicBezTo>
                  <a:cubicBezTo>
                    <a:pt x="4287" y="1954"/>
                    <a:pt x="4283" y="1950"/>
                    <a:pt x="4283" y="1946"/>
                  </a:cubicBezTo>
                  <a:close/>
                  <a:moveTo>
                    <a:pt x="4283" y="1914"/>
                  </a:moveTo>
                  <a:lnTo>
                    <a:pt x="4283" y="1914"/>
                  </a:lnTo>
                  <a:cubicBezTo>
                    <a:pt x="4283" y="1910"/>
                    <a:pt x="4287" y="1906"/>
                    <a:pt x="4291" y="1906"/>
                  </a:cubicBezTo>
                  <a:cubicBezTo>
                    <a:pt x="4296" y="1906"/>
                    <a:pt x="4299" y="1910"/>
                    <a:pt x="4299" y="1914"/>
                  </a:cubicBezTo>
                  <a:lnTo>
                    <a:pt x="4299" y="1914"/>
                  </a:lnTo>
                  <a:cubicBezTo>
                    <a:pt x="4299" y="1918"/>
                    <a:pt x="4296" y="1922"/>
                    <a:pt x="4291" y="1922"/>
                  </a:cubicBezTo>
                  <a:cubicBezTo>
                    <a:pt x="4287" y="1922"/>
                    <a:pt x="4283" y="1918"/>
                    <a:pt x="4283" y="1914"/>
                  </a:cubicBezTo>
                  <a:close/>
                  <a:moveTo>
                    <a:pt x="4283" y="1882"/>
                  </a:moveTo>
                  <a:lnTo>
                    <a:pt x="4283" y="1882"/>
                  </a:lnTo>
                  <a:cubicBezTo>
                    <a:pt x="4283" y="1878"/>
                    <a:pt x="4287" y="1874"/>
                    <a:pt x="4291" y="1874"/>
                  </a:cubicBezTo>
                  <a:cubicBezTo>
                    <a:pt x="4296" y="1874"/>
                    <a:pt x="4299" y="1878"/>
                    <a:pt x="4299" y="1882"/>
                  </a:cubicBezTo>
                  <a:lnTo>
                    <a:pt x="4299" y="1882"/>
                  </a:lnTo>
                  <a:cubicBezTo>
                    <a:pt x="4299" y="1886"/>
                    <a:pt x="4296" y="1890"/>
                    <a:pt x="4291" y="1890"/>
                  </a:cubicBezTo>
                  <a:cubicBezTo>
                    <a:pt x="4287" y="1890"/>
                    <a:pt x="4283" y="1886"/>
                    <a:pt x="4283" y="1882"/>
                  </a:cubicBezTo>
                  <a:close/>
                  <a:moveTo>
                    <a:pt x="4283" y="1850"/>
                  </a:moveTo>
                  <a:lnTo>
                    <a:pt x="4283" y="1850"/>
                  </a:lnTo>
                  <a:cubicBezTo>
                    <a:pt x="4283" y="1846"/>
                    <a:pt x="4287" y="1842"/>
                    <a:pt x="4291" y="1842"/>
                  </a:cubicBezTo>
                  <a:cubicBezTo>
                    <a:pt x="4296" y="1842"/>
                    <a:pt x="4299" y="1846"/>
                    <a:pt x="4299" y="1850"/>
                  </a:cubicBezTo>
                  <a:lnTo>
                    <a:pt x="4299" y="1850"/>
                  </a:lnTo>
                  <a:cubicBezTo>
                    <a:pt x="4299" y="1854"/>
                    <a:pt x="4296" y="1858"/>
                    <a:pt x="4291" y="1858"/>
                  </a:cubicBezTo>
                  <a:cubicBezTo>
                    <a:pt x="4287" y="1858"/>
                    <a:pt x="4283" y="1854"/>
                    <a:pt x="4283" y="1850"/>
                  </a:cubicBezTo>
                  <a:close/>
                  <a:moveTo>
                    <a:pt x="4283" y="1818"/>
                  </a:moveTo>
                  <a:lnTo>
                    <a:pt x="4283" y="1818"/>
                  </a:lnTo>
                  <a:cubicBezTo>
                    <a:pt x="4283" y="1814"/>
                    <a:pt x="4287" y="1810"/>
                    <a:pt x="4291" y="1810"/>
                  </a:cubicBezTo>
                  <a:cubicBezTo>
                    <a:pt x="4296" y="1810"/>
                    <a:pt x="4299" y="1814"/>
                    <a:pt x="4299" y="1818"/>
                  </a:cubicBezTo>
                  <a:lnTo>
                    <a:pt x="4299" y="1818"/>
                  </a:lnTo>
                  <a:cubicBezTo>
                    <a:pt x="4299" y="1822"/>
                    <a:pt x="4296" y="1826"/>
                    <a:pt x="4291" y="1826"/>
                  </a:cubicBezTo>
                  <a:cubicBezTo>
                    <a:pt x="4287" y="1826"/>
                    <a:pt x="4283" y="1822"/>
                    <a:pt x="4283" y="1818"/>
                  </a:cubicBezTo>
                  <a:close/>
                  <a:moveTo>
                    <a:pt x="4283" y="1786"/>
                  </a:moveTo>
                  <a:lnTo>
                    <a:pt x="4283" y="1786"/>
                  </a:lnTo>
                  <a:cubicBezTo>
                    <a:pt x="4283" y="1782"/>
                    <a:pt x="4287" y="1778"/>
                    <a:pt x="4291" y="1778"/>
                  </a:cubicBezTo>
                  <a:cubicBezTo>
                    <a:pt x="4296" y="1778"/>
                    <a:pt x="4299" y="1782"/>
                    <a:pt x="4299" y="1786"/>
                  </a:cubicBezTo>
                  <a:lnTo>
                    <a:pt x="4299" y="1786"/>
                  </a:lnTo>
                  <a:cubicBezTo>
                    <a:pt x="4299" y="1790"/>
                    <a:pt x="4296" y="1794"/>
                    <a:pt x="4291" y="1794"/>
                  </a:cubicBezTo>
                  <a:cubicBezTo>
                    <a:pt x="4287" y="1794"/>
                    <a:pt x="4283" y="1790"/>
                    <a:pt x="4283" y="1786"/>
                  </a:cubicBezTo>
                  <a:close/>
                  <a:moveTo>
                    <a:pt x="4283" y="1754"/>
                  </a:moveTo>
                  <a:lnTo>
                    <a:pt x="4283" y="1754"/>
                  </a:lnTo>
                  <a:cubicBezTo>
                    <a:pt x="4283" y="1750"/>
                    <a:pt x="4287" y="1746"/>
                    <a:pt x="4291" y="1746"/>
                  </a:cubicBezTo>
                  <a:cubicBezTo>
                    <a:pt x="4296" y="1746"/>
                    <a:pt x="4299" y="1750"/>
                    <a:pt x="4299" y="1754"/>
                  </a:cubicBezTo>
                  <a:lnTo>
                    <a:pt x="4299" y="1754"/>
                  </a:lnTo>
                  <a:cubicBezTo>
                    <a:pt x="4299" y="1758"/>
                    <a:pt x="4296" y="1762"/>
                    <a:pt x="4291" y="1762"/>
                  </a:cubicBezTo>
                  <a:cubicBezTo>
                    <a:pt x="4287" y="1762"/>
                    <a:pt x="4283" y="1758"/>
                    <a:pt x="4283" y="1754"/>
                  </a:cubicBezTo>
                  <a:close/>
                  <a:moveTo>
                    <a:pt x="4283" y="1722"/>
                  </a:moveTo>
                  <a:lnTo>
                    <a:pt x="4283" y="1722"/>
                  </a:lnTo>
                  <a:cubicBezTo>
                    <a:pt x="4283" y="1717"/>
                    <a:pt x="4287" y="1714"/>
                    <a:pt x="4291" y="1714"/>
                  </a:cubicBezTo>
                  <a:cubicBezTo>
                    <a:pt x="4296" y="1714"/>
                    <a:pt x="4299" y="1717"/>
                    <a:pt x="4299" y="1722"/>
                  </a:cubicBezTo>
                  <a:lnTo>
                    <a:pt x="4299" y="1722"/>
                  </a:lnTo>
                  <a:cubicBezTo>
                    <a:pt x="4299" y="1726"/>
                    <a:pt x="4296" y="1730"/>
                    <a:pt x="4291" y="1730"/>
                  </a:cubicBezTo>
                  <a:cubicBezTo>
                    <a:pt x="4287" y="1730"/>
                    <a:pt x="4283" y="1726"/>
                    <a:pt x="4283" y="1722"/>
                  </a:cubicBezTo>
                  <a:close/>
                  <a:moveTo>
                    <a:pt x="4283" y="1690"/>
                  </a:moveTo>
                  <a:lnTo>
                    <a:pt x="4283" y="1690"/>
                  </a:lnTo>
                  <a:cubicBezTo>
                    <a:pt x="4283" y="1685"/>
                    <a:pt x="4287" y="1682"/>
                    <a:pt x="4291" y="1682"/>
                  </a:cubicBezTo>
                  <a:cubicBezTo>
                    <a:pt x="4296" y="1682"/>
                    <a:pt x="4299" y="1685"/>
                    <a:pt x="4299" y="1690"/>
                  </a:cubicBezTo>
                  <a:lnTo>
                    <a:pt x="4299" y="1690"/>
                  </a:lnTo>
                  <a:cubicBezTo>
                    <a:pt x="4299" y="1694"/>
                    <a:pt x="4296" y="1698"/>
                    <a:pt x="4291" y="1698"/>
                  </a:cubicBezTo>
                  <a:cubicBezTo>
                    <a:pt x="4287" y="1698"/>
                    <a:pt x="4283" y="1694"/>
                    <a:pt x="4283" y="1690"/>
                  </a:cubicBezTo>
                  <a:close/>
                  <a:moveTo>
                    <a:pt x="4283" y="1658"/>
                  </a:moveTo>
                  <a:lnTo>
                    <a:pt x="4283" y="1658"/>
                  </a:lnTo>
                  <a:cubicBezTo>
                    <a:pt x="4283" y="1653"/>
                    <a:pt x="4287" y="1650"/>
                    <a:pt x="4291" y="1650"/>
                  </a:cubicBezTo>
                  <a:cubicBezTo>
                    <a:pt x="4296" y="1650"/>
                    <a:pt x="4299" y="1653"/>
                    <a:pt x="4299" y="1658"/>
                  </a:cubicBezTo>
                  <a:lnTo>
                    <a:pt x="4299" y="1658"/>
                  </a:lnTo>
                  <a:cubicBezTo>
                    <a:pt x="4299" y="1662"/>
                    <a:pt x="4296" y="1666"/>
                    <a:pt x="4291" y="1666"/>
                  </a:cubicBezTo>
                  <a:cubicBezTo>
                    <a:pt x="4287" y="1666"/>
                    <a:pt x="4283" y="1662"/>
                    <a:pt x="4283" y="1658"/>
                  </a:cubicBezTo>
                  <a:close/>
                  <a:moveTo>
                    <a:pt x="4283" y="1626"/>
                  </a:moveTo>
                  <a:lnTo>
                    <a:pt x="4283" y="1626"/>
                  </a:lnTo>
                  <a:cubicBezTo>
                    <a:pt x="4283" y="1621"/>
                    <a:pt x="4287" y="1618"/>
                    <a:pt x="4291" y="1618"/>
                  </a:cubicBezTo>
                  <a:cubicBezTo>
                    <a:pt x="4296" y="1618"/>
                    <a:pt x="4299" y="1621"/>
                    <a:pt x="4299" y="1626"/>
                  </a:cubicBezTo>
                  <a:lnTo>
                    <a:pt x="4299" y="1626"/>
                  </a:lnTo>
                  <a:cubicBezTo>
                    <a:pt x="4299" y="1630"/>
                    <a:pt x="4296" y="1634"/>
                    <a:pt x="4291" y="1634"/>
                  </a:cubicBezTo>
                  <a:cubicBezTo>
                    <a:pt x="4287" y="1634"/>
                    <a:pt x="4283" y="1630"/>
                    <a:pt x="4283" y="1626"/>
                  </a:cubicBezTo>
                  <a:close/>
                  <a:moveTo>
                    <a:pt x="4283" y="1594"/>
                  </a:moveTo>
                  <a:lnTo>
                    <a:pt x="4283" y="1594"/>
                  </a:lnTo>
                  <a:cubicBezTo>
                    <a:pt x="4283" y="1589"/>
                    <a:pt x="4287" y="1586"/>
                    <a:pt x="4291" y="1586"/>
                  </a:cubicBezTo>
                  <a:cubicBezTo>
                    <a:pt x="4296" y="1586"/>
                    <a:pt x="4299" y="1589"/>
                    <a:pt x="4299" y="1594"/>
                  </a:cubicBezTo>
                  <a:lnTo>
                    <a:pt x="4299" y="1594"/>
                  </a:lnTo>
                  <a:cubicBezTo>
                    <a:pt x="4299" y="1598"/>
                    <a:pt x="4296" y="1602"/>
                    <a:pt x="4291" y="1602"/>
                  </a:cubicBezTo>
                  <a:cubicBezTo>
                    <a:pt x="4287" y="1602"/>
                    <a:pt x="4283" y="1598"/>
                    <a:pt x="4283" y="1594"/>
                  </a:cubicBezTo>
                  <a:close/>
                  <a:moveTo>
                    <a:pt x="4283" y="1562"/>
                  </a:moveTo>
                  <a:lnTo>
                    <a:pt x="4283" y="1562"/>
                  </a:lnTo>
                  <a:cubicBezTo>
                    <a:pt x="4283" y="1557"/>
                    <a:pt x="4287" y="1554"/>
                    <a:pt x="4291" y="1554"/>
                  </a:cubicBezTo>
                  <a:cubicBezTo>
                    <a:pt x="4296" y="1554"/>
                    <a:pt x="4299" y="1557"/>
                    <a:pt x="4299" y="1562"/>
                  </a:cubicBezTo>
                  <a:lnTo>
                    <a:pt x="4299" y="1562"/>
                  </a:lnTo>
                  <a:cubicBezTo>
                    <a:pt x="4299" y="1566"/>
                    <a:pt x="4296" y="1570"/>
                    <a:pt x="4291" y="1570"/>
                  </a:cubicBezTo>
                  <a:cubicBezTo>
                    <a:pt x="4287" y="1570"/>
                    <a:pt x="4283" y="1566"/>
                    <a:pt x="4283" y="1562"/>
                  </a:cubicBezTo>
                  <a:close/>
                  <a:moveTo>
                    <a:pt x="4283" y="1530"/>
                  </a:moveTo>
                  <a:lnTo>
                    <a:pt x="4283" y="1530"/>
                  </a:lnTo>
                  <a:cubicBezTo>
                    <a:pt x="4283" y="1525"/>
                    <a:pt x="4287" y="1522"/>
                    <a:pt x="4291" y="1522"/>
                  </a:cubicBezTo>
                  <a:cubicBezTo>
                    <a:pt x="4296" y="1522"/>
                    <a:pt x="4299" y="1525"/>
                    <a:pt x="4299" y="1530"/>
                  </a:cubicBezTo>
                  <a:lnTo>
                    <a:pt x="4299" y="1530"/>
                  </a:lnTo>
                  <a:cubicBezTo>
                    <a:pt x="4299" y="1534"/>
                    <a:pt x="4296" y="1538"/>
                    <a:pt x="4291" y="1538"/>
                  </a:cubicBezTo>
                  <a:cubicBezTo>
                    <a:pt x="4287" y="1538"/>
                    <a:pt x="4283" y="1534"/>
                    <a:pt x="4283" y="1530"/>
                  </a:cubicBezTo>
                  <a:close/>
                  <a:moveTo>
                    <a:pt x="4283" y="1498"/>
                  </a:moveTo>
                  <a:lnTo>
                    <a:pt x="4283" y="1498"/>
                  </a:lnTo>
                  <a:cubicBezTo>
                    <a:pt x="4283" y="1493"/>
                    <a:pt x="4287" y="1490"/>
                    <a:pt x="4291" y="1490"/>
                  </a:cubicBezTo>
                  <a:cubicBezTo>
                    <a:pt x="4296" y="1490"/>
                    <a:pt x="4299" y="1493"/>
                    <a:pt x="4299" y="1498"/>
                  </a:cubicBezTo>
                  <a:lnTo>
                    <a:pt x="4299" y="1498"/>
                  </a:lnTo>
                  <a:cubicBezTo>
                    <a:pt x="4299" y="1502"/>
                    <a:pt x="4296" y="1506"/>
                    <a:pt x="4291" y="1506"/>
                  </a:cubicBezTo>
                  <a:cubicBezTo>
                    <a:pt x="4287" y="1506"/>
                    <a:pt x="4283" y="1502"/>
                    <a:pt x="4283" y="1498"/>
                  </a:cubicBezTo>
                  <a:close/>
                  <a:moveTo>
                    <a:pt x="4283" y="1466"/>
                  </a:moveTo>
                  <a:lnTo>
                    <a:pt x="4283" y="1466"/>
                  </a:lnTo>
                  <a:cubicBezTo>
                    <a:pt x="4283" y="1461"/>
                    <a:pt x="4287" y="1458"/>
                    <a:pt x="4291" y="1458"/>
                  </a:cubicBezTo>
                  <a:cubicBezTo>
                    <a:pt x="4296" y="1458"/>
                    <a:pt x="4299" y="1461"/>
                    <a:pt x="4299" y="1466"/>
                  </a:cubicBezTo>
                  <a:lnTo>
                    <a:pt x="4299" y="1466"/>
                  </a:lnTo>
                  <a:cubicBezTo>
                    <a:pt x="4299" y="1470"/>
                    <a:pt x="4296" y="1474"/>
                    <a:pt x="4291" y="1474"/>
                  </a:cubicBezTo>
                  <a:cubicBezTo>
                    <a:pt x="4287" y="1474"/>
                    <a:pt x="4283" y="1470"/>
                    <a:pt x="4283" y="1466"/>
                  </a:cubicBezTo>
                  <a:close/>
                  <a:moveTo>
                    <a:pt x="4283" y="1434"/>
                  </a:moveTo>
                  <a:lnTo>
                    <a:pt x="4283" y="1434"/>
                  </a:lnTo>
                  <a:cubicBezTo>
                    <a:pt x="4283" y="1429"/>
                    <a:pt x="4287" y="1426"/>
                    <a:pt x="4291" y="1426"/>
                  </a:cubicBezTo>
                  <a:cubicBezTo>
                    <a:pt x="4296" y="1426"/>
                    <a:pt x="4299" y="1429"/>
                    <a:pt x="4299" y="1434"/>
                  </a:cubicBezTo>
                  <a:lnTo>
                    <a:pt x="4299" y="1434"/>
                  </a:lnTo>
                  <a:cubicBezTo>
                    <a:pt x="4299" y="1438"/>
                    <a:pt x="4296" y="1442"/>
                    <a:pt x="4291" y="1442"/>
                  </a:cubicBezTo>
                  <a:cubicBezTo>
                    <a:pt x="4287" y="1442"/>
                    <a:pt x="4283" y="1438"/>
                    <a:pt x="4283" y="1434"/>
                  </a:cubicBezTo>
                  <a:close/>
                  <a:moveTo>
                    <a:pt x="4283" y="1402"/>
                  </a:moveTo>
                  <a:lnTo>
                    <a:pt x="4283" y="1402"/>
                  </a:lnTo>
                  <a:cubicBezTo>
                    <a:pt x="4283" y="1397"/>
                    <a:pt x="4287" y="1394"/>
                    <a:pt x="4291" y="1394"/>
                  </a:cubicBezTo>
                  <a:cubicBezTo>
                    <a:pt x="4296" y="1394"/>
                    <a:pt x="4299" y="1397"/>
                    <a:pt x="4299" y="1402"/>
                  </a:cubicBezTo>
                  <a:lnTo>
                    <a:pt x="4299" y="1402"/>
                  </a:lnTo>
                  <a:cubicBezTo>
                    <a:pt x="4299" y="1406"/>
                    <a:pt x="4296" y="1410"/>
                    <a:pt x="4291" y="1410"/>
                  </a:cubicBezTo>
                  <a:cubicBezTo>
                    <a:pt x="4287" y="1410"/>
                    <a:pt x="4283" y="1406"/>
                    <a:pt x="4283" y="1402"/>
                  </a:cubicBezTo>
                  <a:close/>
                  <a:moveTo>
                    <a:pt x="4283" y="1370"/>
                  </a:moveTo>
                  <a:lnTo>
                    <a:pt x="4283" y="1370"/>
                  </a:lnTo>
                  <a:cubicBezTo>
                    <a:pt x="4283" y="1365"/>
                    <a:pt x="4287" y="1362"/>
                    <a:pt x="4291" y="1362"/>
                  </a:cubicBezTo>
                  <a:cubicBezTo>
                    <a:pt x="4296" y="1362"/>
                    <a:pt x="4299" y="1365"/>
                    <a:pt x="4299" y="1370"/>
                  </a:cubicBezTo>
                  <a:lnTo>
                    <a:pt x="4299" y="1370"/>
                  </a:lnTo>
                  <a:cubicBezTo>
                    <a:pt x="4299" y="1374"/>
                    <a:pt x="4296" y="1378"/>
                    <a:pt x="4291" y="1378"/>
                  </a:cubicBezTo>
                  <a:cubicBezTo>
                    <a:pt x="4287" y="1378"/>
                    <a:pt x="4283" y="1374"/>
                    <a:pt x="4283" y="1370"/>
                  </a:cubicBezTo>
                  <a:close/>
                  <a:moveTo>
                    <a:pt x="4283" y="1338"/>
                  </a:moveTo>
                  <a:lnTo>
                    <a:pt x="4283" y="1338"/>
                  </a:lnTo>
                  <a:cubicBezTo>
                    <a:pt x="4283" y="1333"/>
                    <a:pt x="4287" y="1330"/>
                    <a:pt x="4291" y="1330"/>
                  </a:cubicBezTo>
                  <a:cubicBezTo>
                    <a:pt x="4296" y="1330"/>
                    <a:pt x="4299" y="1333"/>
                    <a:pt x="4299" y="1338"/>
                  </a:cubicBezTo>
                  <a:lnTo>
                    <a:pt x="4299" y="1338"/>
                  </a:lnTo>
                  <a:cubicBezTo>
                    <a:pt x="4299" y="1342"/>
                    <a:pt x="4296" y="1346"/>
                    <a:pt x="4291" y="1346"/>
                  </a:cubicBezTo>
                  <a:cubicBezTo>
                    <a:pt x="4287" y="1346"/>
                    <a:pt x="4283" y="1342"/>
                    <a:pt x="4283" y="1338"/>
                  </a:cubicBezTo>
                  <a:close/>
                  <a:moveTo>
                    <a:pt x="4283" y="1306"/>
                  </a:moveTo>
                  <a:lnTo>
                    <a:pt x="4283" y="1306"/>
                  </a:lnTo>
                  <a:cubicBezTo>
                    <a:pt x="4283" y="1301"/>
                    <a:pt x="4287" y="1298"/>
                    <a:pt x="4291" y="1298"/>
                  </a:cubicBezTo>
                  <a:cubicBezTo>
                    <a:pt x="4296" y="1298"/>
                    <a:pt x="4299" y="1301"/>
                    <a:pt x="4299" y="1306"/>
                  </a:cubicBezTo>
                  <a:lnTo>
                    <a:pt x="4299" y="1306"/>
                  </a:lnTo>
                  <a:cubicBezTo>
                    <a:pt x="4299" y="1310"/>
                    <a:pt x="4296" y="1314"/>
                    <a:pt x="4291" y="1314"/>
                  </a:cubicBezTo>
                  <a:cubicBezTo>
                    <a:pt x="4287" y="1314"/>
                    <a:pt x="4283" y="1310"/>
                    <a:pt x="4283" y="1306"/>
                  </a:cubicBezTo>
                  <a:close/>
                  <a:moveTo>
                    <a:pt x="4283" y="1274"/>
                  </a:moveTo>
                  <a:lnTo>
                    <a:pt x="4283" y="1274"/>
                  </a:lnTo>
                  <a:cubicBezTo>
                    <a:pt x="4283" y="1269"/>
                    <a:pt x="4287" y="1266"/>
                    <a:pt x="4291" y="1266"/>
                  </a:cubicBezTo>
                  <a:cubicBezTo>
                    <a:pt x="4296" y="1266"/>
                    <a:pt x="4299" y="1269"/>
                    <a:pt x="4299" y="1274"/>
                  </a:cubicBezTo>
                  <a:lnTo>
                    <a:pt x="4299" y="1274"/>
                  </a:lnTo>
                  <a:cubicBezTo>
                    <a:pt x="4299" y="1278"/>
                    <a:pt x="4296" y="1282"/>
                    <a:pt x="4291" y="1282"/>
                  </a:cubicBezTo>
                  <a:cubicBezTo>
                    <a:pt x="4287" y="1282"/>
                    <a:pt x="4283" y="1278"/>
                    <a:pt x="4283" y="1274"/>
                  </a:cubicBezTo>
                  <a:close/>
                  <a:moveTo>
                    <a:pt x="4283" y="1242"/>
                  </a:moveTo>
                  <a:lnTo>
                    <a:pt x="4283" y="1242"/>
                  </a:lnTo>
                  <a:cubicBezTo>
                    <a:pt x="4283" y="1237"/>
                    <a:pt x="4287" y="1234"/>
                    <a:pt x="4291" y="1234"/>
                  </a:cubicBezTo>
                  <a:cubicBezTo>
                    <a:pt x="4296" y="1234"/>
                    <a:pt x="4299" y="1237"/>
                    <a:pt x="4299" y="1242"/>
                  </a:cubicBezTo>
                  <a:lnTo>
                    <a:pt x="4299" y="1242"/>
                  </a:lnTo>
                  <a:cubicBezTo>
                    <a:pt x="4299" y="1246"/>
                    <a:pt x="4296" y="1250"/>
                    <a:pt x="4291" y="1250"/>
                  </a:cubicBezTo>
                  <a:cubicBezTo>
                    <a:pt x="4287" y="1250"/>
                    <a:pt x="4283" y="1246"/>
                    <a:pt x="4283" y="1242"/>
                  </a:cubicBezTo>
                  <a:close/>
                  <a:moveTo>
                    <a:pt x="4283" y="1210"/>
                  </a:moveTo>
                  <a:lnTo>
                    <a:pt x="4283" y="1210"/>
                  </a:lnTo>
                  <a:cubicBezTo>
                    <a:pt x="4283" y="1205"/>
                    <a:pt x="4287" y="1202"/>
                    <a:pt x="4291" y="1202"/>
                  </a:cubicBezTo>
                  <a:cubicBezTo>
                    <a:pt x="4296" y="1202"/>
                    <a:pt x="4299" y="1205"/>
                    <a:pt x="4299" y="1210"/>
                  </a:cubicBezTo>
                  <a:lnTo>
                    <a:pt x="4299" y="1210"/>
                  </a:lnTo>
                  <a:cubicBezTo>
                    <a:pt x="4299" y="1214"/>
                    <a:pt x="4296" y="1218"/>
                    <a:pt x="4291" y="1218"/>
                  </a:cubicBezTo>
                  <a:cubicBezTo>
                    <a:pt x="4287" y="1218"/>
                    <a:pt x="4283" y="1214"/>
                    <a:pt x="4283" y="1210"/>
                  </a:cubicBezTo>
                  <a:close/>
                  <a:moveTo>
                    <a:pt x="4283" y="1178"/>
                  </a:moveTo>
                  <a:lnTo>
                    <a:pt x="4283" y="1178"/>
                  </a:lnTo>
                  <a:cubicBezTo>
                    <a:pt x="4283" y="1173"/>
                    <a:pt x="4287" y="1170"/>
                    <a:pt x="4291" y="1170"/>
                  </a:cubicBezTo>
                  <a:cubicBezTo>
                    <a:pt x="4296" y="1170"/>
                    <a:pt x="4299" y="1173"/>
                    <a:pt x="4299" y="1178"/>
                  </a:cubicBezTo>
                  <a:lnTo>
                    <a:pt x="4299" y="1178"/>
                  </a:lnTo>
                  <a:cubicBezTo>
                    <a:pt x="4299" y="1182"/>
                    <a:pt x="4296" y="1186"/>
                    <a:pt x="4291" y="1186"/>
                  </a:cubicBezTo>
                  <a:cubicBezTo>
                    <a:pt x="4287" y="1186"/>
                    <a:pt x="4283" y="1182"/>
                    <a:pt x="4283" y="1178"/>
                  </a:cubicBezTo>
                  <a:close/>
                  <a:moveTo>
                    <a:pt x="4283" y="1146"/>
                  </a:moveTo>
                  <a:lnTo>
                    <a:pt x="4283" y="1146"/>
                  </a:lnTo>
                  <a:cubicBezTo>
                    <a:pt x="4283" y="1141"/>
                    <a:pt x="4287" y="1138"/>
                    <a:pt x="4291" y="1138"/>
                  </a:cubicBezTo>
                  <a:cubicBezTo>
                    <a:pt x="4296" y="1138"/>
                    <a:pt x="4299" y="1141"/>
                    <a:pt x="4299" y="1146"/>
                  </a:cubicBezTo>
                  <a:lnTo>
                    <a:pt x="4299" y="1146"/>
                  </a:lnTo>
                  <a:cubicBezTo>
                    <a:pt x="4299" y="1150"/>
                    <a:pt x="4296" y="1154"/>
                    <a:pt x="4291" y="1154"/>
                  </a:cubicBezTo>
                  <a:cubicBezTo>
                    <a:pt x="4287" y="1154"/>
                    <a:pt x="4283" y="1150"/>
                    <a:pt x="4283" y="1146"/>
                  </a:cubicBezTo>
                  <a:close/>
                  <a:moveTo>
                    <a:pt x="4283" y="1114"/>
                  </a:moveTo>
                  <a:lnTo>
                    <a:pt x="4283" y="1114"/>
                  </a:lnTo>
                  <a:cubicBezTo>
                    <a:pt x="4283" y="1109"/>
                    <a:pt x="4287" y="1106"/>
                    <a:pt x="4291" y="1106"/>
                  </a:cubicBezTo>
                  <a:cubicBezTo>
                    <a:pt x="4296" y="1106"/>
                    <a:pt x="4299" y="1109"/>
                    <a:pt x="4299" y="1114"/>
                  </a:cubicBezTo>
                  <a:lnTo>
                    <a:pt x="4299" y="1114"/>
                  </a:lnTo>
                  <a:cubicBezTo>
                    <a:pt x="4299" y="1118"/>
                    <a:pt x="4296" y="1122"/>
                    <a:pt x="4291" y="1122"/>
                  </a:cubicBezTo>
                  <a:cubicBezTo>
                    <a:pt x="4287" y="1122"/>
                    <a:pt x="4283" y="1118"/>
                    <a:pt x="4283" y="1114"/>
                  </a:cubicBezTo>
                  <a:close/>
                  <a:moveTo>
                    <a:pt x="4283" y="1082"/>
                  </a:moveTo>
                  <a:lnTo>
                    <a:pt x="4283" y="1082"/>
                  </a:lnTo>
                  <a:cubicBezTo>
                    <a:pt x="4283" y="1077"/>
                    <a:pt x="4287" y="1074"/>
                    <a:pt x="4291" y="1074"/>
                  </a:cubicBezTo>
                  <a:cubicBezTo>
                    <a:pt x="4296" y="1074"/>
                    <a:pt x="4299" y="1077"/>
                    <a:pt x="4299" y="1082"/>
                  </a:cubicBezTo>
                  <a:lnTo>
                    <a:pt x="4299" y="1082"/>
                  </a:lnTo>
                  <a:cubicBezTo>
                    <a:pt x="4299" y="1086"/>
                    <a:pt x="4296" y="1090"/>
                    <a:pt x="4291" y="1090"/>
                  </a:cubicBezTo>
                  <a:cubicBezTo>
                    <a:pt x="4287" y="1090"/>
                    <a:pt x="4283" y="1086"/>
                    <a:pt x="4283" y="1082"/>
                  </a:cubicBezTo>
                  <a:close/>
                  <a:moveTo>
                    <a:pt x="4283" y="1050"/>
                  </a:moveTo>
                  <a:lnTo>
                    <a:pt x="4283" y="1050"/>
                  </a:lnTo>
                  <a:cubicBezTo>
                    <a:pt x="4283" y="1045"/>
                    <a:pt x="4287" y="1042"/>
                    <a:pt x="4291" y="1042"/>
                  </a:cubicBezTo>
                  <a:cubicBezTo>
                    <a:pt x="4296" y="1042"/>
                    <a:pt x="4299" y="1045"/>
                    <a:pt x="4299" y="1050"/>
                  </a:cubicBezTo>
                  <a:lnTo>
                    <a:pt x="4299" y="1050"/>
                  </a:lnTo>
                  <a:cubicBezTo>
                    <a:pt x="4299" y="1054"/>
                    <a:pt x="4296" y="1058"/>
                    <a:pt x="4291" y="1058"/>
                  </a:cubicBezTo>
                  <a:cubicBezTo>
                    <a:pt x="4287" y="1058"/>
                    <a:pt x="4283" y="1054"/>
                    <a:pt x="4283" y="1050"/>
                  </a:cubicBezTo>
                  <a:close/>
                  <a:moveTo>
                    <a:pt x="4283" y="1018"/>
                  </a:moveTo>
                  <a:lnTo>
                    <a:pt x="4283" y="1018"/>
                  </a:lnTo>
                  <a:cubicBezTo>
                    <a:pt x="4283" y="1013"/>
                    <a:pt x="4287" y="1010"/>
                    <a:pt x="4291" y="1010"/>
                  </a:cubicBezTo>
                  <a:cubicBezTo>
                    <a:pt x="4296" y="1010"/>
                    <a:pt x="4299" y="1013"/>
                    <a:pt x="4299" y="1018"/>
                  </a:cubicBezTo>
                  <a:lnTo>
                    <a:pt x="4299" y="1018"/>
                  </a:lnTo>
                  <a:cubicBezTo>
                    <a:pt x="4299" y="1022"/>
                    <a:pt x="4296" y="1026"/>
                    <a:pt x="4291" y="1026"/>
                  </a:cubicBezTo>
                  <a:cubicBezTo>
                    <a:pt x="4287" y="1026"/>
                    <a:pt x="4283" y="1022"/>
                    <a:pt x="4283" y="1018"/>
                  </a:cubicBezTo>
                  <a:close/>
                  <a:moveTo>
                    <a:pt x="4283" y="986"/>
                  </a:moveTo>
                  <a:lnTo>
                    <a:pt x="4283" y="986"/>
                  </a:lnTo>
                  <a:cubicBezTo>
                    <a:pt x="4283" y="982"/>
                    <a:pt x="4286" y="978"/>
                    <a:pt x="4290" y="978"/>
                  </a:cubicBezTo>
                  <a:cubicBezTo>
                    <a:pt x="4295" y="977"/>
                    <a:pt x="4299" y="981"/>
                    <a:pt x="4299" y="985"/>
                  </a:cubicBezTo>
                  <a:lnTo>
                    <a:pt x="4299" y="985"/>
                  </a:lnTo>
                  <a:cubicBezTo>
                    <a:pt x="4299" y="990"/>
                    <a:pt x="4296" y="993"/>
                    <a:pt x="4291" y="994"/>
                  </a:cubicBezTo>
                  <a:cubicBezTo>
                    <a:pt x="4287" y="994"/>
                    <a:pt x="4283" y="990"/>
                    <a:pt x="4283" y="986"/>
                  </a:cubicBezTo>
                  <a:close/>
                  <a:moveTo>
                    <a:pt x="4281" y="954"/>
                  </a:moveTo>
                  <a:lnTo>
                    <a:pt x="4281" y="954"/>
                  </a:lnTo>
                  <a:cubicBezTo>
                    <a:pt x="4281" y="950"/>
                    <a:pt x="4284" y="946"/>
                    <a:pt x="4289" y="946"/>
                  </a:cubicBezTo>
                  <a:cubicBezTo>
                    <a:pt x="4293" y="945"/>
                    <a:pt x="4297" y="949"/>
                    <a:pt x="4297" y="953"/>
                  </a:cubicBezTo>
                  <a:lnTo>
                    <a:pt x="4297" y="953"/>
                  </a:lnTo>
                  <a:cubicBezTo>
                    <a:pt x="4298" y="958"/>
                    <a:pt x="4294" y="961"/>
                    <a:pt x="4290" y="962"/>
                  </a:cubicBezTo>
                  <a:cubicBezTo>
                    <a:pt x="4285" y="962"/>
                    <a:pt x="4282" y="958"/>
                    <a:pt x="4281" y="954"/>
                  </a:cubicBezTo>
                  <a:close/>
                  <a:moveTo>
                    <a:pt x="4280" y="922"/>
                  </a:moveTo>
                  <a:lnTo>
                    <a:pt x="4280" y="922"/>
                  </a:lnTo>
                  <a:cubicBezTo>
                    <a:pt x="4279" y="918"/>
                    <a:pt x="4283" y="914"/>
                    <a:pt x="4287" y="914"/>
                  </a:cubicBezTo>
                  <a:cubicBezTo>
                    <a:pt x="4292" y="913"/>
                    <a:pt x="4295" y="917"/>
                    <a:pt x="4296" y="921"/>
                  </a:cubicBezTo>
                  <a:lnTo>
                    <a:pt x="4296" y="921"/>
                  </a:lnTo>
                  <a:cubicBezTo>
                    <a:pt x="4296" y="926"/>
                    <a:pt x="4293" y="929"/>
                    <a:pt x="4288" y="930"/>
                  </a:cubicBezTo>
                  <a:cubicBezTo>
                    <a:pt x="4284" y="930"/>
                    <a:pt x="4280" y="927"/>
                    <a:pt x="4280" y="922"/>
                  </a:cubicBezTo>
                  <a:close/>
                  <a:moveTo>
                    <a:pt x="4278" y="891"/>
                  </a:moveTo>
                  <a:lnTo>
                    <a:pt x="4278" y="891"/>
                  </a:lnTo>
                  <a:cubicBezTo>
                    <a:pt x="4277" y="887"/>
                    <a:pt x="4280" y="883"/>
                    <a:pt x="4284" y="882"/>
                  </a:cubicBezTo>
                  <a:cubicBezTo>
                    <a:pt x="4288" y="881"/>
                    <a:pt x="4293" y="884"/>
                    <a:pt x="4293" y="888"/>
                  </a:cubicBezTo>
                  <a:lnTo>
                    <a:pt x="4293" y="888"/>
                  </a:lnTo>
                  <a:cubicBezTo>
                    <a:pt x="4294" y="893"/>
                    <a:pt x="4291" y="897"/>
                    <a:pt x="4287" y="898"/>
                  </a:cubicBezTo>
                  <a:cubicBezTo>
                    <a:pt x="4283" y="898"/>
                    <a:pt x="4278" y="895"/>
                    <a:pt x="4278" y="891"/>
                  </a:cubicBezTo>
                  <a:close/>
                  <a:moveTo>
                    <a:pt x="4273" y="860"/>
                  </a:moveTo>
                  <a:lnTo>
                    <a:pt x="4273" y="859"/>
                  </a:lnTo>
                  <a:cubicBezTo>
                    <a:pt x="4272" y="855"/>
                    <a:pt x="4275" y="851"/>
                    <a:pt x="4279" y="850"/>
                  </a:cubicBezTo>
                  <a:cubicBezTo>
                    <a:pt x="4284" y="849"/>
                    <a:pt x="4288" y="852"/>
                    <a:pt x="4288" y="857"/>
                  </a:cubicBezTo>
                  <a:lnTo>
                    <a:pt x="4288" y="857"/>
                  </a:lnTo>
                  <a:cubicBezTo>
                    <a:pt x="4289" y="861"/>
                    <a:pt x="4286" y="865"/>
                    <a:pt x="4282" y="866"/>
                  </a:cubicBezTo>
                  <a:cubicBezTo>
                    <a:pt x="4278" y="867"/>
                    <a:pt x="4274" y="864"/>
                    <a:pt x="4273" y="860"/>
                  </a:cubicBezTo>
                  <a:close/>
                  <a:moveTo>
                    <a:pt x="4268" y="828"/>
                  </a:moveTo>
                  <a:lnTo>
                    <a:pt x="4268" y="828"/>
                  </a:lnTo>
                  <a:cubicBezTo>
                    <a:pt x="4267" y="823"/>
                    <a:pt x="4270" y="819"/>
                    <a:pt x="4274" y="819"/>
                  </a:cubicBezTo>
                  <a:cubicBezTo>
                    <a:pt x="4279" y="818"/>
                    <a:pt x="4283" y="821"/>
                    <a:pt x="4284" y="825"/>
                  </a:cubicBezTo>
                  <a:lnTo>
                    <a:pt x="4284" y="825"/>
                  </a:lnTo>
                  <a:cubicBezTo>
                    <a:pt x="4284" y="829"/>
                    <a:pt x="4282" y="834"/>
                    <a:pt x="4277" y="834"/>
                  </a:cubicBezTo>
                  <a:cubicBezTo>
                    <a:pt x="4273" y="835"/>
                    <a:pt x="4269" y="832"/>
                    <a:pt x="4268" y="828"/>
                  </a:cubicBezTo>
                  <a:close/>
                  <a:moveTo>
                    <a:pt x="4263" y="797"/>
                  </a:moveTo>
                  <a:lnTo>
                    <a:pt x="4263" y="797"/>
                  </a:lnTo>
                  <a:cubicBezTo>
                    <a:pt x="4262" y="793"/>
                    <a:pt x="4264" y="789"/>
                    <a:pt x="4268" y="787"/>
                  </a:cubicBezTo>
                  <a:cubicBezTo>
                    <a:pt x="4272" y="786"/>
                    <a:pt x="4277" y="788"/>
                    <a:pt x="4278" y="792"/>
                  </a:cubicBezTo>
                  <a:lnTo>
                    <a:pt x="4278" y="792"/>
                  </a:lnTo>
                  <a:cubicBezTo>
                    <a:pt x="4280" y="797"/>
                    <a:pt x="4277" y="801"/>
                    <a:pt x="4273" y="802"/>
                  </a:cubicBezTo>
                  <a:cubicBezTo>
                    <a:pt x="4269" y="804"/>
                    <a:pt x="4264" y="801"/>
                    <a:pt x="4263" y="797"/>
                  </a:cubicBezTo>
                  <a:close/>
                  <a:moveTo>
                    <a:pt x="4255" y="766"/>
                  </a:moveTo>
                  <a:lnTo>
                    <a:pt x="4255" y="766"/>
                  </a:lnTo>
                  <a:cubicBezTo>
                    <a:pt x="4254" y="762"/>
                    <a:pt x="4256" y="757"/>
                    <a:pt x="4260" y="756"/>
                  </a:cubicBezTo>
                  <a:cubicBezTo>
                    <a:pt x="4265" y="755"/>
                    <a:pt x="4269" y="757"/>
                    <a:pt x="4270" y="761"/>
                  </a:cubicBezTo>
                  <a:lnTo>
                    <a:pt x="4270" y="761"/>
                  </a:lnTo>
                  <a:cubicBezTo>
                    <a:pt x="4272" y="766"/>
                    <a:pt x="4269" y="770"/>
                    <a:pt x="4265" y="771"/>
                  </a:cubicBezTo>
                  <a:cubicBezTo>
                    <a:pt x="4261" y="773"/>
                    <a:pt x="4256" y="770"/>
                    <a:pt x="4255" y="766"/>
                  </a:cubicBezTo>
                  <a:close/>
                  <a:moveTo>
                    <a:pt x="4247" y="735"/>
                  </a:moveTo>
                  <a:lnTo>
                    <a:pt x="4247" y="735"/>
                  </a:lnTo>
                  <a:cubicBezTo>
                    <a:pt x="4246" y="731"/>
                    <a:pt x="4248" y="726"/>
                    <a:pt x="4252" y="725"/>
                  </a:cubicBezTo>
                  <a:cubicBezTo>
                    <a:pt x="4257" y="724"/>
                    <a:pt x="4261" y="726"/>
                    <a:pt x="4263" y="730"/>
                  </a:cubicBezTo>
                  <a:lnTo>
                    <a:pt x="4263" y="730"/>
                  </a:lnTo>
                  <a:cubicBezTo>
                    <a:pt x="4264" y="735"/>
                    <a:pt x="4261" y="739"/>
                    <a:pt x="4257" y="740"/>
                  </a:cubicBezTo>
                  <a:cubicBezTo>
                    <a:pt x="4253" y="742"/>
                    <a:pt x="4249" y="739"/>
                    <a:pt x="4247" y="735"/>
                  </a:cubicBezTo>
                  <a:close/>
                  <a:moveTo>
                    <a:pt x="4239" y="705"/>
                  </a:moveTo>
                  <a:lnTo>
                    <a:pt x="4239" y="705"/>
                  </a:lnTo>
                  <a:cubicBezTo>
                    <a:pt x="4238" y="701"/>
                    <a:pt x="4240" y="696"/>
                    <a:pt x="4244" y="694"/>
                  </a:cubicBezTo>
                  <a:cubicBezTo>
                    <a:pt x="4248" y="693"/>
                    <a:pt x="4253" y="695"/>
                    <a:pt x="4254" y="699"/>
                  </a:cubicBezTo>
                  <a:lnTo>
                    <a:pt x="4254" y="699"/>
                  </a:lnTo>
                  <a:cubicBezTo>
                    <a:pt x="4256" y="703"/>
                    <a:pt x="4254" y="708"/>
                    <a:pt x="4250" y="709"/>
                  </a:cubicBezTo>
                  <a:cubicBezTo>
                    <a:pt x="4246" y="711"/>
                    <a:pt x="4241" y="709"/>
                    <a:pt x="4239" y="705"/>
                  </a:cubicBezTo>
                  <a:close/>
                  <a:moveTo>
                    <a:pt x="4228" y="675"/>
                  </a:moveTo>
                  <a:lnTo>
                    <a:pt x="4228" y="675"/>
                  </a:lnTo>
                  <a:cubicBezTo>
                    <a:pt x="4227" y="671"/>
                    <a:pt x="4229" y="666"/>
                    <a:pt x="4233" y="664"/>
                  </a:cubicBezTo>
                  <a:cubicBezTo>
                    <a:pt x="4237" y="663"/>
                    <a:pt x="4241" y="665"/>
                    <a:pt x="4243" y="669"/>
                  </a:cubicBezTo>
                  <a:lnTo>
                    <a:pt x="4243" y="669"/>
                  </a:lnTo>
                  <a:cubicBezTo>
                    <a:pt x="4245" y="673"/>
                    <a:pt x="4243" y="678"/>
                    <a:pt x="4239" y="679"/>
                  </a:cubicBezTo>
                  <a:cubicBezTo>
                    <a:pt x="4234" y="681"/>
                    <a:pt x="4230" y="679"/>
                    <a:pt x="4228" y="675"/>
                  </a:cubicBezTo>
                  <a:close/>
                  <a:moveTo>
                    <a:pt x="4217" y="645"/>
                  </a:moveTo>
                  <a:lnTo>
                    <a:pt x="4217" y="645"/>
                  </a:lnTo>
                  <a:cubicBezTo>
                    <a:pt x="4215" y="641"/>
                    <a:pt x="4217" y="636"/>
                    <a:pt x="4222" y="634"/>
                  </a:cubicBezTo>
                  <a:cubicBezTo>
                    <a:pt x="4226" y="633"/>
                    <a:pt x="4230" y="635"/>
                    <a:pt x="4232" y="639"/>
                  </a:cubicBezTo>
                  <a:lnTo>
                    <a:pt x="4232" y="639"/>
                  </a:lnTo>
                  <a:cubicBezTo>
                    <a:pt x="4233" y="643"/>
                    <a:pt x="4231" y="648"/>
                    <a:pt x="4227" y="649"/>
                  </a:cubicBezTo>
                  <a:cubicBezTo>
                    <a:pt x="4223" y="651"/>
                    <a:pt x="4219" y="649"/>
                    <a:pt x="4217" y="645"/>
                  </a:cubicBezTo>
                  <a:close/>
                  <a:moveTo>
                    <a:pt x="4206" y="616"/>
                  </a:moveTo>
                  <a:lnTo>
                    <a:pt x="4206" y="616"/>
                  </a:lnTo>
                  <a:cubicBezTo>
                    <a:pt x="4204" y="612"/>
                    <a:pt x="4205" y="607"/>
                    <a:pt x="4209" y="605"/>
                  </a:cubicBezTo>
                  <a:cubicBezTo>
                    <a:pt x="4213" y="603"/>
                    <a:pt x="4218" y="604"/>
                    <a:pt x="4220" y="608"/>
                  </a:cubicBezTo>
                  <a:lnTo>
                    <a:pt x="4220" y="608"/>
                  </a:lnTo>
                  <a:cubicBezTo>
                    <a:pt x="4222" y="612"/>
                    <a:pt x="4221" y="617"/>
                    <a:pt x="4217" y="619"/>
                  </a:cubicBezTo>
                  <a:cubicBezTo>
                    <a:pt x="4213" y="621"/>
                    <a:pt x="4208" y="619"/>
                    <a:pt x="4206" y="616"/>
                  </a:cubicBezTo>
                  <a:close/>
                  <a:moveTo>
                    <a:pt x="4192" y="587"/>
                  </a:moveTo>
                  <a:lnTo>
                    <a:pt x="4192" y="587"/>
                  </a:lnTo>
                  <a:cubicBezTo>
                    <a:pt x="4190" y="583"/>
                    <a:pt x="4192" y="578"/>
                    <a:pt x="4196" y="576"/>
                  </a:cubicBezTo>
                  <a:cubicBezTo>
                    <a:pt x="4200" y="574"/>
                    <a:pt x="4204" y="575"/>
                    <a:pt x="4206" y="579"/>
                  </a:cubicBezTo>
                  <a:lnTo>
                    <a:pt x="4206" y="579"/>
                  </a:lnTo>
                  <a:cubicBezTo>
                    <a:pt x="4209" y="583"/>
                    <a:pt x="4207" y="588"/>
                    <a:pt x="4203" y="590"/>
                  </a:cubicBezTo>
                  <a:cubicBezTo>
                    <a:pt x="4199" y="592"/>
                    <a:pt x="4194" y="591"/>
                    <a:pt x="4192" y="587"/>
                  </a:cubicBezTo>
                  <a:close/>
                  <a:moveTo>
                    <a:pt x="4179" y="558"/>
                  </a:moveTo>
                  <a:lnTo>
                    <a:pt x="4179" y="558"/>
                  </a:lnTo>
                  <a:cubicBezTo>
                    <a:pt x="4176" y="554"/>
                    <a:pt x="4178" y="549"/>
                    <a:pt x="4182" y="547"/>
                  </a:cubicBezTo>
                  <a:cubicBezTo>
                    <a:pt x="4186" y="545"/>
                    <a:pt x="4191" y="546"/>
                    <a:pt x="4193" y="550"/>
                  </a:cubicBezTo>
                  <a:lnTo>
                    <a:pt x="4193" y="550"/>
                  </a:lnTo>
                  <a:cubicBezTo>
                    <a:pt x="4195" y="554"/>
                    <a:pt x="4193" y="559"/>
                    <a:pt x="4189" y="561"/>
                  </a:cubicBezTo>
                  <a:cubicBezTo>
                    <a:pt x="4185" y="563"/>
                    <a:pt x="4181" y="562"/>
                    <a:pt x="4179" y="558"/>
                  </a:cubicBezTo>
                  <a:close/>
                  <a:moveTo>
                    <a:pt x="4165" y="530"/>
                  </a:moveTo>
                  <a:lnTo>
                    <a:pt x="4165" y="530"/>
                  </a:lnTo>
                  <a:cubicBezTo>
                    <a:pt x="4163" y="526"/>
                    <a:pt x="4164" y="521"/>
                    <a:pt x="4167" y="518"/>
                  </a:cubicBezTo>
                  <a:cubicBezTo>
                    <a:pt x="4171" y="516"/>
                    <a:pt x="4176" y="517"/>
                    <a:pt x="4178" y="521"/>
                  </a:cubicBezTo>
                  <a:lnTo>
                    <a:pt x="4178" y="521"/>
                  </a:lnTo>
                  <a:cubicBezTo>
                    <a:pt x="4181" y="525"/>
                    <a:pt x="4180" y="530"/>
                    <a:pt x="4176" y="532"/>
                  </a:cubicBezTo>
                  <a:cubicBezTo>
                    <a:pt x="4172" y="534"/>
                    <a:pt x="4167" y="533"/>
                    <a:pt x="4165" y="530"/>
                  </a:cubicBezTo>
                  <a:close/>
                  <a:moveTo>
                    <a:pt x="4148" y="502"/>
                  </a:moveTo>
                  <a:lnTo>
                    <a:pt x="4148" y="502"/>
                  </a:lnTo>
                  <a:cubicBezTo>
                    <a:pt x="4146" y="498"/>
                    <a:pt x="4147" y="494"/>
                    <a:pt x="4151" y="491"/>
                  </a:cubicBezTo>
                  <a:cubicBezTo>
                    <a:pt x="4154" y="489"/>
                    <a:pt x="4159" y="490"/>
                    <a:pt x="4162" y="494"/>
                  </a:cubicBezTo>
                  <a:lnTo>
                    <a:pt x="4162" y="494"/>
                  </a:lnTo>
                  <a:cubicBezTo>
                    <a:pt x="4164" y="497"/>
                    <a:pt x="4163" y="502"/>
                    <a:pt x="4159" y="505"/>
                  </a:cubicBezTo>
                  <a:cubicBezTo>
                    <a:pt x="4156" y="507"/>
                    <a:pt x="4151" y="506"/>
                    <a:pt x="4148" y="502"/>
                  </a:cubicBezTo>
                  <a:close/>
                  <a:moveTo>
                    <a:pt x="4132" y="475"/>
                  </a:moveTo>
                  <a:lnTo>
                    <a:pt x="4132" y="475"/>
                  </a:lnTo>
                  <a:cubicBezTo>
                    <a:pt x="4129" y="471"/>
                    <a:pt x="4130" y="466"/>
                    <a:pt x="4134" y="464"/>
                  </a:cubicBezTo>
                  <a:cubicBezTo>
                    <a:pt x="4138" y="461"/>
                    <a:pt x="4143" y="462"/>
                    <a:pt x="4145" y="466"/>
                  </a:cubicBezTo>
                  <a:lnTo>
                    <a:pt x="4145" y="466"/>
                  </a:lnTo>
                  <a:cubicBezTo>
                    <a:pt x="4147" y="470"/>
                    <a:pt x="4146" y="475"/>
                    <a:pt x="4143" y="477"/>
                  </a:cubicBezTo>
                  <a:cubicBezTo>
                    <a:pt x="4139" y="480"/>
                    <a:pt x="4134" y="479"/>
                    <a:pt x="4132" y="475"/>
                  </a:cubicBezTo>
                  <a:close/>
                  <a:moveTo>
                    <a:pt x="4115" y="448"/>
                  </a:moveTo>
                  <a:lnTo>
                    <a:pt x="4115" y="448"/>
                  </a:lnTo>
                  <a:cubicBezTo>
                    <a:pt x="4113" y="444"/>
                    <a:pt x="4113" y="439"/>
                    <a:pt x="4117" y="437"/>
                  </a:cubicBezTo>
                  <a:cubicBezTo>
                    <a:pt x="4120" y="434"/>
                    <a:pt x="4125" y="435"/>
                    <a:pt x="4128" y="439"/>
                  </a:cubicBezTo>
                  <a:lnTo>
                    <a:pt x="4128" y="439"/>
                  </a:lnTo>
                  <a:cubicBezTo>
                    <a:pt x="4131" y="442"/>
                    <a:pt x="4130" y="447"/>
                    <a:pt x="4126" y="450"/>
                  </a:cubicBezTo>
                  <a:cubicBezTo>
                    <a:pt x="4123" y="452"/>
                    <a:pt x="4118" y="452"/>
                    <a:pt x="4115" y="448"/>
                  </a:cubicBezTo>
                  <a:close/>
                  <a:moveTo>
                    <a:pt x="4096" y="422"/>
                  </a:moveTo>
                  <a:lnTo>
                    <a:pt x="4096" y="422"/>
                  </a:lnTo>
                  <a:cubicBezTo>
                    <a:pt x="4093" y="419"/>
                    <a:pt x="4094" y="414"/>
                    <a:pt x="4098" y="411"/>
                  </a:cubicBezTo>
                  <a:cubicBezTo>
                    <a:pt x="4101" y="409"/>
                    <a:pt x="4106" y="409"/>
                    <a:pt x="4109" y="413"/>
                  </a:cubicBezTo>
                  <a:lnTo>
                    <a:pt x="4109" y="413"/>
                  </a:lnTo>
                  <a:cubicBezTo>
                    <a:pt x="4111" y="416"/>
                    <a:pt x="4111" y="421"/>
                    <a:pt x="4107" y="424"/>
                  </a:cubicBezTo>
                  <a:cubicBezTo>
                    <a:pt x="4104" y="427"/>
                    <a:pt x="4099" y="426"/>
                    <a:pt x="4096" y="422"/>
                  </a:cubicBezTo>
                  <a:close/>
                  <a:moveTo>
                    <a:pt x="4077" y="397"/>
                  </a:moveTo>
                  <a:lnTo>
                    <a:pt x="4077" y="397"/>
                  </a:lnTo>
                  <a:cubicBezTo>
                    <a:pt x="4074" y="393"/>
                    <a:pt x="4075" y="388"/>
                    <a:pt x="4078" y="386"/>
                  </a:cubicBezTo>
                  <a:cubicBezTo>
                    <a:pt x="4082" y="383"/>
                    <a:pt x="4087" y="384"/>
                    <a:pt x="4090" y="387"/>
                  </a:cubicBezTo>
                  <a:lnTo>
                    <a:pt x="4090" y="387"/>
                  </a:lnTo>
                  <a:cubicBezTo>
                    <a:pt x="4092" y="391"/>
                    <a:pt x="4092" y="396"/>
                    <a:pt x="4088" y="398"/>
                  </a:cubicBezTo>
                  <a:cubicBezTo>
                    <a:pt x="4084" y="401"/>
                    <a:pt x="4079" y="400"/>
                    <a:pt x="4077" y="397"/>
                  </a:cubicBezTo>
                  <a:close/>
                  <a:moveTo>
                    <a:pt x="4058" y="372"/>
                  </a:moveTo>
                  <a:lnTo>
                    <a:pt x="4058" y="372"/>
                  </a:lnTo>
                  <a:cubicBezTo>
                    <a:pt x="4055" y="369"/>
                    <a:pt x="4055" y="364"/>
                    <a:pt x="4058" y="361"/>
                  </a:cubicBezTo>
                  <a:cubicBezTo>
                    <a:pt x="4061" y="358"/>
                    <a:pt x="4066" y="358"/>
                    <a:pt x="4069" y="361"/>
                  </a:cubicBezTo>
                  <a:lnTo>
                    <a:pt x="4069" y="361"/>
                  </a:lnTo>
                  <a:cubicBezTo>
                    <a:pt x="4073" y="364"/>
                    <a:pt x="4073" y="369"/>
                    <a:pt x="4069" y="372"/>
                  </a:cubicBezTo>
                  <a:cubicBezTo>
                    <a:pt x="4066" y="375"/>
                    <a:pt x="4061" y="375"/>
                    <a:pt x="4058" y="372"/>
                  </a:cubicBezTo>
                  <a:close/>
                  <a:moveTo>
                    <a:pt x="4036" y="349"/>
                  </a:moveTo>
                  <a:lnTo>
                    <a:pt x="4036" y="349"/>
                  </a:lnTo>
                  <a:cubicBezTo>
                    <a:pt x="4033" y="345"/>
                    <a:pt x="4033" y="340"/>
                    <a:pt x="4037" y="337"/>
                  </a:cubicBezTo>
                  <a:cubicBezTo>
                    <a:pt x="4040" y="334"/>
                    <a:pt x="4045" y="334"/>
                    <a:pt x="4048" y="337"/>
                  </a:cubicBezTo>
                  <a:lnTo>
                    <a:pt x="4048" y="337"/>
                  </a:lnTo>
                  <a:cubicBezTo>
                    <a:pt x="4051" y="341"/>
                    <a:pt x="4051" y="346"/>
                    <a:pt x="4048" y="349"/>
                  </a:cubicBezTo>
                  <a:cubicBezTo>
                    <a:pt x="4045" y="352"/>
                    <a:pt x="4040" y="352"/>
                    <a:pt x="4036" y="349"/>
                  </a:cubicBezTo>
                  <a:close/>
                  <a:moveTo>
                    <a:pt x="4015" y="325"/>
                  </a:moveTo>
                  <a:lnTo>
                    <a:pt x="4015" y="325"/>
                  </a:lnTo>
                  <a:cubicBezTo>
                    <a:pt x="4012" y="322"/>
                    <a:pt x="4012" y="317"/>
                    <a:pt x="4015" y="314"/>
                  </a:cubicBezTo>
                  <a:cubicBezTo>
                    <a:pt x="4018" y="311"/>
                    <a:pt x="4023" y="311"/>
                    <a:pt x="4026" y="314"/>
                  </a:cubicBezTo>
                  <a:lnTo>
                    <a:pt x="4026" y="314"/>
                  </a:lnTo>
                  <a:cubicBezTo>
                    <a:pt x="4029" y="317"/>
                    <a:pt x="4029" y="322"/>
                    <a:pt x="4026" y="325"/>
                  </a:cubicBezTo>
                  <a:cubicBezTo>
                    <a:pt x="4023" y="328"/>
                    <a:pt x="4018" y="328"/>
                    <a:pt x="4015" y="325"/>
                  </a:cubicBezTo>
                  <a:close/>
                  <a:moveTo>
                    <a:pt x="3993" y="302"/>
                  </a:moveTo>
                  <a:lnTo>
                    <a:pt x="3993" y="302"/>
                  </a:lnTo>
                  <a:cubicBezTo>
                    <a:pt x="3990" y="299"/>
                    <a:pt x="3990" y="294"/>
                    <a:pt x="3993" y="291"/>
                  </a:cubicBezTo>
                  <a:cubicBezTo>
                    <a:pt x="3996" y="287"/>
                    <a:pt x="4001" y="287"/>
                    <a:pt x="4004" y="290"/>
                  </a:cubicBezTo>
                  <a:lnTo>
                    <a:pt x="4004" y="290"/>
                  </a:lnTo>
                  <a:cubicBezTo>
                    <a:pt x="4007" y="293"/>
                    <a:pt x="4008" y="298"/>
                    <a:pt x="4005" y="301"/>
                  </a:cubicBezTo>
                  <a:cubicBezTo>
                    <a:pt x="4002" y="305"/>
                    <a:pt x="3997" y="305"/>
                    <a:pt x="3993" y="302"/>
                  </a:cubicBezTo>
                  <a:close/>
                  <a:moveTo>
                    <a:pt x="3970" y="280"/>
                  </a:moveTo>
                  <a:lnTo>
                    <a:pt x="3970" y="280"/>
                  </a:lnTo>
                  <a:cubicBezTo>
                    <a:pt x="3966" y="277"/>
                    <a:pt x="3966" y="272"/>
                    <a:pt x="3969" y="269"/>
                  </a:cubicBezTo>
                  <a:cubicBezTo>
                    <a:pt x="3972" y="266"/>
                    <a:pt x="3977" y="265"/>
                    <a:pt x="3980" y="268"/>
                  </a:cubicBezTo>
                  <a:lnTo>
                    <a:pt x="3980" y="268"/>
                  </a:lnTo>
                  <a:cubicBezTo>
                    <a:pt x="3984" y="271"/>
                    <a:pt x="3984" y="276"/>
                    <a:pt x="3981" y="280"/>
                  </a:cubicBezTo>
                  <a:cubicBezTo>
                    <a:pt x="3978" y="283"/>
                    <a:pt x="3973" y="283"/>
                    <a:pt x="3970" y="280"/>
                  </a:cubicBezTo>
                  <a:close/>
                  <a:moveTo>
                    <a:pt x="3946" y="259"/>
                  </a:moveTo>
                  <a:lnTo>
                    <a:pt x="3946" y="259"/>
                  </a:lnTo>
                  <a:cubicBezTo>
                    <a:pt x="3943" y="256"/>
                    <a:pt x="3943" y="251"/>
                    <a:pt x="3945" y="247"/>
                  </a:cubicBezTo>
                  <a:cubicBezTo>
                    <a:pt x="3948" y="244"/>
                    <a:pt x="3953" y="244"/>
                    <a:pt x="3957" y="247"/>
                  </a:cubicBezTo>
                  <a:lnTo>
                    <a:pt x="3957" y="247"/>
                  </a:lnTo>
                  <a:cubicBezTo>
                    <a:pt x="3960" y="250"/>
                    <a:pt x="3960" y="255"/>
                    <a:pt x="3958" y="258"/>
                  </a:cubicBezTo>
                  <a:cubicBezTo>
                    <a:pt x="3955" y="261"/>
                    <a:pt x="3950" y="262"/>
                    <a:pt x="3946" y="259"/>
                  </a:cubicBezTo>
                  <a:close/>
                  <a:moveTo>
                    <a:pt x="3923" y="238"/>
                  </a:moveTo>
                  <a:lnTo>
                    <a:pt x="3923" y="238"/>
                  </a:lnTo>
                  <a:cubicBezTo>
                    <a:pt x="3919" y="235"/>
                    <a:pt x="3918" y="230"/>
                    <a:pt x="3921" y="227"/>
                  </a:cubicBezTo>
                  <a:cubicBezTo>
                    <a:pt x="3924" y="223"/>
                    <a:pt x="3929" y="222"/>
                    <a:pt x="3932" y="225"/>
                  </a:cubicBezTo>
                  <a:lnTo>
                    <a:pt x="3932" y="225"/>
                  </a:lnTo>
                  <a:cubicBezTo>
                    <a:pt x="3936" y="228"/>
                    <a:pt x="3937" y="233"/>
                    <a:pt x="3934" y="236"/>
                  </a:cubicBezTo>
                  <a:cubicBezTo>
                    <a:pt x="3931" y="240"/>
                    <a:pt x="3926" y="241"/>
                    <a:pt x="3923" y="238"/>
                  </a:cubicBezTo>
                  <a:close/>
                  <a:moveTo>
                    <a:pt x="3897" y="219"/>
                  </a:moveTo>
                  <a:lnTo>
                    <a:pt x="3897" y="219"/>
                  </a:lnTo>
                  <a:cubicBezTo>
                    <a:pt x="3894" y="216"/>
                    <a:pt x="3893" y="211"/>
                    <a:pt x="3895" y="208"/>
                  </a:cubicBezTo>
                  <a:cubicBezTo>
                    <a:pt x="3898" y="204"/>
                    <a:pt x="3903" y="203"/>
                    <a:pt x="3907" y="206"/>
                  </a:cubicBezTo>
                  <a:lnTo>
                    <a:pt x="3907" y="206"/>
                  </a:lnTo>
                  <a:cubicBezTo>
                    <a:pt x="3910" y="208"/>
                    <a:pt x="3911" y="213"/>
                    <a:pt x="3908" y="217"/>
                  </a:cubicBezTo>
                  <a:cubicBezTo>
                    <a:pt x="3906" y="221"/>
                    <a:pt x="3901" y="221"/>
                    <a:pt x="3897" y="219"/>
                  </a:cubicBezTo>
                  <a:close/>
                  <a:moveTo>
                    <a:pt x="3872" y="200"/>
                  </a:moveTo>
                  <a:lnTo>
                    <a:pt x="3872" y="200"/>
                  </a:lnTo>
                  <a:cubicBezTo>
                    <a:pt x="3868" y="197"/>
                    <a:pt x="3867" y="192"/>
                    <a:pt x="3870" y="188"/>
                  </a:cubicBezTo>
                  <a:cubicBezTo>
                    <a:pt x="3872" y="185"/>
                    <a:pt x="3877" y="184"/>
                    <a:pt x="3881" y="187"/>
                  </a:cubicBezTo>
                  <a:lnTo>
                    <a:pt x="3881" y="187"/>
                  </a:lnTo>
                  <a:cubicBezTo>
                    <a:pt x="3885" y="189"/>
                    <a:pt x="3885" y="194"/>
                    <a:pt x="3883" y="198"/>
                  </a:cubicBezTo>
                  <a:cubicBezTo>
                    <a:pt x="3880" y="201"/>
                    <a:pt x="3875" y="202"/>
                    <a:pt x="3872" y="200"/>
                  </a:cubicBezTo>
                  <a:close/>
                  <a:moveTo>
                    <a:pt x="3846" y="181"/>
                  </a:moveTo>
                  <a:lnTo>
                    <a:pt x="3846" y="181"/>
                  </a:lnTo>
                  <a:cubicBezTo>
                    <a:pt x="3842" y="179"/>
                    <a:pt x="3841" y="174"/>
                    <a:pt x="3844" y="170"/>
                  </a:cubicBezTo>
                  <a:cubicBezTo>
                    <a:pt x="3846" y="166"/>
                    <a:pt x="3851" y="165"/>
                    <a:pt x="3855" y="168"/>
                  </a:cubicBezTo>
                  <a:lnTo>
                    <a:pt x="3855" y="168"/>
                  </a:lnTo>
                  <a:cubicBezTo>
                    <a:pt x="3858" y="170"/>
                    <a:pt x="3859" y="175"/>
                    <a:pt x="3857" y="179"/>
                  </a:cubicBezTo>
                  <a:cubicBezTo>
                    <a:pt x="3855" y="182"/>
                    <a:pt x="3850" y="183"/>
                    <a:pt x="3846" y="181"/>
                  </a:cubicBezTo>
                  <a:close/>
                  <a:moveTo>
                    <a:pt x="3819" y="164"/>
                  </a:moveTo>
                  <a:lnTo>
                    <a:pt x="3819" y="164"/>
                  </a:lnTo>
                  <a:cubicBezTo>
                    <a:pt x="3815" y="162"/>
                    <a:pt x="3814" y="157"/>
                    <a:pt x="3816" y="153"/>
                  </a:cubicBezTo>
                  <a:cubicBezTo>
                    <a:pt x="3819" y="150"/>
                    <a:pt x="3824" y="149"/>
                    <a:pt x="3827" y="151"/>
                  </a:cubicBezTo>
                  <a:lnTo>
                    <a:pt x="3827" y="151"/>
                  </a:lnTo>
                  <a:cubicBezTo>
                    <a:pt x="3831" y="153"/>
                    <a:pt x="3832" y="158"/>
                    <a:pt x="3830" y="162"/>
                  </a:cubicBezTo>
                  <a:cubicBezTo>
                    <a:pt x="3827" y="166"/>
                    <a:pt x="3823" y="167"/>
                    <a:pt x="3819" y="164"/>
                  </a:cubicBezTo>
                  <a:close/>
                  <a:moveTo>
                    <a:pt x="3791" y="148"/>
                  </a:moveTo>
                  <a:lnTo>
                    <a:pt x="3791" y="148"/>
                  </a:lnTo>
                  <a:cubicBezTo>
                    <a:pt x="3788" y="145"/>
                    <a:pt x="3787" y="141"/>
                    <a:pt x="3789" y="137"/>
                  </a:cubicBezTo>
                  <a:cubicBezTo>
                    <a:pt x="3791" y="133"/>
                    <a:pt x="3796" y="132"/>
                    <a:pt x="3800" y="134"/>
                  </a:cubicBezTo>
                  <a:lnTo>
                    <a:pt x="3800" y="134"/>
                  </a:lnTo>
                  <a:cubicBezTo>
                    <a:pt x="3804" y="137"/>
                    <a:pt x="3805" y="142"/>
                    <a:pt x="3802" y="145"/>
                  </a:cubicBezTo>
                  <a:cubicBezTo>
                    <a:pt x="3800" y="149"/>
                    <a:pt x="3795" y="150"/>
                    <a:pt x="3791" y="148"/>
                  </a:cubicBezTo>
                  <a:close/>
                  <a:moveTo>
                    <a:pt x="3765" y="132"/>
                  </a:moveTo>
                  <a:lnTo>
                    <a:pt x="3765" y="132"/>
                  </a:lnTo>
                  <a:cubicBezTo>
                    <a:pt x="3761" y="130"/>
                    <a:pt x="3759" y="125"/>
                    <a:pt x="3761" y="121"/>
                  </a:cubicBezTo>
                  <a:cubicBezTo>
                    <a:pt x="3763" y="117"/>
                    <a:pt x="3768" y="116"/>
                    <a:pt x="3772" y="118"/>
                  </a:cubicBezTo>
                  <a:lnTo>
                    <a:pt x="3772" y="118"/>
                  </a:lnTo>
                  <a:cubicBezTo>
                    <a:pt x="3776" y="120"/>
                    <a:pt x="3777" y="124"/>
                    <a:pt x="3775" y="128"/>
                  </a:cubicBezTo>
                  <a:cubicBezTo>
                    <a:pt x="3773" y="132"/>
                    <a:pt x="3769" y="134"/>
                    <a:pt x="3765" y="132"/>
                  </a:cubicBezTo>
                  <a:close/>
                  <a:moveTo>
                    <a:pt x="3736" y="118"/>
                  </a:moveTo>
                  <a:lnTo>
                    <a:pt x="3736" y="118"/>
                  </a:lnTo>
                  <a:cubicBezTo>
                    <a:pt x="3732" y="116"/>
                    <a:pt x="3730" y="112"/>
                    <a:pt x="3732" y="108"/>
                  </a:cubicBezTo>
                  <a:cubicBezTo>
                    <a:pt x="3734" y="104"/>
                    <a:pt x="3739" y="102"/>
                    <a:pt x="3743" y="104"/>
                  </a:cubicBezTo>
                  <a:lnTo>
                    <a:pt x="3743" y="104"/>
                  </a:lnTo>
                  <a:cubicBezTo>
                    <a:pt x="3747" y="106"/>
                    <a:pt x="3748" y="111"/>
                    <a:pt x="3746" y="115"/>
                  </a:cubicBezTo>
                  <a:cubicBezTo>
                    <a:pt x="3744" y="119"/>
                    <a:pt x="3740" y="120"/>
                    <a:pt x="3736" y="118"/>
                  </a:cubicBezTo>
                  <a:close/>
                  <a:moveTo>
                    <a:pt x="3707" y="105"/>
                  </a:moveTo>
                  <a:lnTo>
                    <a:pt x="3707" y="105"/>
                  </a:lnTo>
                  <a:cubicBezTo>
                    <a:pt x="3703" y="103"/>
                    <a:pt x="3701" y="98"/>
                    <a:pt x="3703" y="94"/>
                  </a:cubicBezTo>
                  <a:cubicBezTo>
                    <a:pt x="3705" y="90"/>
                    <a:pt x="3710" y="88"/>
                    <a:pt x="3714" y="90"/>
                  </a:cubicBezTo>
                  <a:lnTo>
                    <a:pt x="3714" y="90"/>
                  </a:lnTo>
                  <a:cubicBezTo>
                    <a:pt x="3718" y="92"/>
                    <a:pt x="3719" y="97"/>
                    <a:pt x="3717" y="101"/>
                  </a:cubicBezTo>
                  <a:cubicBezTo>
                    <a:pt x="3716" y="105"/>
                    <a:pt x="3711" y="106"/>
                    <a:pt x="3707" y="105"/>
                  </a:cubicBezTo>
                  <a:close/>
                  <a:moveTo>
                    <a:pt x="3678" y="92"/>
                  </a:moveTo>
                  <a:lnTo>
                    <a:pt x="3678" y="92"/>
                  </a:lnTo>
                  <a:cubicBezTo>
                    <a:pt x="3674" y="90"/>
                    <a:pt x="3672" y="86"/>
                    <a:pt x="3674" y="81"/>
                  </a:cubicBezTo>
                  <a:cubicBezTo>
                    <a:pt x="3675" y="77"/>
                    <a:pt x="3680" y="75"/>
                    <a:pt x="3684" y="77"/>
                  </a:cubicBezTo>
                  <a:lnTo>
                    <a:pt x="3684" y="77"/>
                  </a:lnTo>
                  <a:cubicBezTo>
                    <a:pt x="3688" y="78"/>
                    <a:pt x="3690" y="83"/>
                    <a:pt x="3689" y="87"/>
                  </a:cubicBezTo>
                  <a:cubicBezTo>
                    <a:pt x="3687" y="91"/>
                    <a:pt x="3683" y="93"/>
                    <a:pt x="3678" y="92"/>
                  </a:cubicBezTo>
                  <a:close/>
                  <a:moveTo>
                    <a:pt x="3648" y="80"/>
                  </a:moveTo>
                  <a:lnTo>
                    <a:pt x="3648" y="80"/>
                  </a:lnTo>
                  <a:cubicBezTo>
                    <a:pt x="3644" y="79"/>
                    <a:pt x="3642" y="74"/>
                    <a:pt x="3644" y="70"/>
                  </a:cubicBezTo>
                  <a:cubicBezTo>
                    <a:pt x="3645" y="66"/>
                    <a:pt x="3650" y="64"/>
                    <a:pt x="3654" y="65"/>
                  </a:cubicBezTo>
                  <a:lnTo>
                    <a:pt x="3654" y="65"/>
                  </a:lnTo>
                  <a:cubicBezTo>
                    <a:pt x="3658" y="67"/>
                    <a:pt x="3660" y="71"/>
                    <a:pt x="3659" y="76"/>
                  </a:cubicBezTo>
                  <a:cubicBezTo>
                    <a:pt x="3657" y="80"/>
                    <a:pt x="3653" y="82"/>
                    <a:pt x="3648" y="80"/>
                  </a:cubicBezTo>
                  <a:close/>
                  <a:moveTo>
                    <a:pt x="3618" y="69"/>
                  </a:moveTo>
                  <a:lnTo>
                    <a:pt x="3618" y="69"/>
                  </a:lnTo>
                  <a:cubicBezTo>
                    <a:pt x="3614" y="68"/>
                    <a:pt x="3612" y="63"/>
                    <a:pt x="3614" y="59"/>
                  </a:cubicBezTo>
                  <a:cubicBezTo>
                    <a:pt x="3615" y="55"/>
                    <a:pt x="3620" y="53"/>
                    <a:pt x="3624" y="54"/>
                  </a:cubicBezTo>
                  <a:lnTo>
                    <a:pt x="3624" y="54"/>
                  </a:lnTo>
                  <a:cubicBezTo>
                    <a:pt x="3628" y="56"/>
                    <a:pt x="3630" y="60"/>
                    <a:pt x="3629" y="64"/>
                  </a:cubicBezTo>
                  <a:cubicBezTo>
                    <a:pt x="3627" y="69"/>
                    <a:pt x="3623" y="71"/>
                    <a:pt x="3618" y="69"/>
                  </a:cubicBezTo>
                  <a:close/>
                  <a:moveTo>
                    <a:pt x="3589" y="59"/>
                  </a:moveTo>
                  <a:lnTo>
                    <a:pt x="3589" y="59"/>
                  </a:lnTo>
                  <a:cubicBezTo>
                    <a:pt x="3585" y="58"/>
                    <a:pt x="3582" y="53"/>
                    <a:pt x="3583" y="49"/>
                  </a:cubicBezTo>
                  <a:cubicBezTo>
                    <a:pt x="3584" y="45"/>
                    <a:pt x="3589" y="42"/>
                    <a:pt x="3593" y="43"/>
                  </a:cubicBezTo>
                  <a:lnTo>
                    <a:pt x="3593" y="43"/>
                  </a:lnTo>
                  <a:cubicBezTo>
                    <a:pt x="3597" y="44"/>
                    <a:pt x="3600" y="49"/>
                    <a:pt x="3599" y="53"/>
                  </a:cubicBezTo>
                  <a:cubicBezTo>
                    <a:pt x="3598" y="57"/>
                    <a:pt x="3593" y="60"/>
                    <a:pt x="3589" y="59"/>
                  </a:cubicBezTo>
                  <a:close/>
                  <a:moveTo>
                    <a:pt x="3558" y="51"/>
                  </a:moveTo>
                  <a:lnTo>
                    <a:pt x="3558" y="51"/>
                  </a:lnTo>
                  <a:cubicBezTo>
                    <a:pt x="3554" y="50"/>
                    <a:pt x="3551" y="45"/>
                    <a:pt x="3552" y="41"/>
                  </a:cubicBezTo>
                  <a:cubicBezTo>
                    <a:pt x="3553" y="37"/>
                    <a:pt x="3558" y="34"/>
                    <a:pt x="3562" y="36"/>
                  </a:cubicBezTo>
                  <a:lnTo>
                    <a:pt x="3562" y="36"/>
                  </a:lnTo>
                  <a:cubicBezTo>
                    <a:pt x="3566" y="37"/>
                    <a:pt x="3569" y="41"/>
                    <a:pt x="3568" y="45"/>
                  </a:cubicBezTo>
                  <a:cubicBezTo>
                    <a:pt x="3567" y="50"/>
                    <a:pt x="3562" y="52"/>
                    <a:pt x="3558" y="51"/>
                  </a:cubicBezTo>
                  <a:close/>
                  <a:moveTo>
                    <a:pt x="3527" y="43"/>
                  </a:moveTo>
                  <a:lnTo>
                    <a:pt x="3527" y="43"/>
                  </a:lnTo>
                  <a:cubicBezTo>
                    <a:pt x="3523" y="42"/>
                    <a:pt x="3520" y="38"/>
                    <a:pt x="3521" y="33"/>
                  </a:cubicBezTo>
                  <a:cubicBezTo>
                    <a:pt x="3522" y="29"/>
                    <a:pt x="3527" y="27"/>
                    <a:pt x="3531" y="28"/>
                  </a:cubicBezTo>
                  <a:lnTo>
                    <a:pt x="3531" y="28"/>
                  </a:lnTo>
                  <a:cubicBezTo>
                    <a:pt x="3535" y="29"/>
                    <a:pt x="3538" y="33"/>
                    <a:pt x="3537" y="37"/>
                  </a:cubicBezTo>
                  <a:cubicBezTo>
                    <a:pt x="3535" y="42"/>
                    <a:pt x="3531" y="44"/>
                    <a:pt x="3527" y="43"/>
                  </a:cubicBezTo>
                  <a:close/>
                  <a:moveTo>
                    <a:pt x="3497" y="36"/>
                  </a:moveTo>
                  <a:lnTo>
                    <a:pt x="3497" y="36"/>
                  </a:lnTo>
                  <a:cubicBezTo>
                    <a:pt x="3492" y="35"/>
                    <a:pt x="3489" y="31"/>
                    <a:pt x="3490" y="27"/>
                  </a:cubicBezTo>
                  <a:cubicBezTo>
                    <a:pt x="3490" y="22"/>
                    <a:pt x="3495" y="19"/>
                    <a:pt x="3499" y="20"/>
                  </a:cubicBezTo>
                  <a:lnTo>
                    <a:pt x="3499" y="20"/>
                  </a:lnTo>
                  <a:cubicBezTo>
                    <a:pt x="3503" y="21"/>
                    <a:pt x="3506" y="25"/>
                    <a:pt x="3506" y="29"/>
                  </a:cubicBezTo>
                  <a:cubicBezTo>
                    <a:pt x="3505" y="33"/>
                    <a:pt x="3501" y="36"/>
                    <a:pt x="3497" y="36"/>
                  </a:cubicBezTo>
                  <a:close/>
                  <a:moveTo>
                    <a:pt x="3465" y="31"/>
                  </a:moveTo>
                  <a:lnTo>
                    <a:pt x="3465" y="31"/>
                  </a:lnTo>
                  <a:cubicBezTo>
                    <a:pt x="3461" y="30"/>
                    <a:pt x="3458" y="26"/>
                    <a:pt x="3458" y="22"/>
                  </a:cubicBezTo>
                  <a:cubicBezTo>
                    <a:pt x="3459" y="18"/>
                    <a:pt x="3463" y="15"/>
                    <a:pt x="3467" y="15"/>
                  </a:cubicBezTo>
                  <a:lnTo>
                    <a:pt x="3467" y="15"/>
                  </a:lnTo>
                  <a:cubicBezTo>
                    <a:pt x="3472" y="16"/>
                    <a:pt x="3475" y="20"/>
                    <a:pt x="3474" y="24"/>
                  </a:cubicBezTo>
                  <a:cubicBezTo>
                    <a:pt x="3473" y="29"/>
                    <a:pt x="3469" y="32"/>
                    <a:pt x="3465" y="31"/>
                  </a:cubicBezTo>
                  <a:close/>
                  <a:moveTo>
                    <a:pt x="3433" y="26"/>
                  </a:moveTo>
                  <a:lnTo>
                    <a:pt x="3433" y="26"/>
                  </a:lnTo>
                  <a:cubicBezTo>
                    <a:pt x="3429" y="25"/>
                    <a:pt x="3426" y="21"/>
                    <a:pt x="3427" y="17"/>
                  </a:cubicBezTo>
                  <a:cubicBezTo>
                    <a:pt x="3427" y="13"/>
                    <a:pt x="3431" y="10"/>
                    <a:pt x="3436" y="10"/>
                  </a:cubicBezTo>
                  <a:lnTo>
                    <a:pt x="3436" y="10"/>
                  </a:lnTo>
                  <a:cubicBezTo>
                    <a:pt x="3440" y="11"/>
                    <a:pt x="3443" y="15"/>
                    <a:pt x="3442" y="19"/>
                  </a:cubicBezTo>
                  <a:cubicBezTo>
                    <a:pt x="3442" y="24"/>
                    <a:pt x="3438" y="27"/>
                    <a:pt x="3433" y="26"/>
                  </a:cubicBezTo>
                  <a:close/>
                  <a:moveTo>
                    <a:pt x="3402" y="21"/>
                  </a:moveTo>
                  <a:lnTo>
                    <a:pt x="3402" y="21"/>
                  </a:lnTo>
                  <a:cubicBezTo>
                    <a:pt x="3398" y="21"/>
                    <a:pt x="3395" y="17"/>
                    <a:pt x="3395" y="13"/>
                  </a:cubicBezTo>
                  <a:cubicBezTo>
                    <a:pt x="3395" y="9"/>
                    <a:pt x="3399" y="5"/>
                    <a:pt x="3403" y="5"/>
                  </a:cubicBezTo>
                  <a:lnTo>
                    <a:pt x="3403" y="5"/>
                  </a:lnTo>
                  <a:cubicBezTo>
                    <a:pt x="3408" y="6"/>
                    <a:pt x="3411" y="9"/>
                    <a:pt x="3411" y="14"/>
                  </a:cubicBezTo>
                  <a:cubicBezTo>
                    <a:pt x="3411" y="18"/>
                    <a:pt x="3407" y="22"/>
                    <a:pt x="3402" y="21"/>
                  </a:cubicBezTo>
                  <a:close/>
                  <a:moveTo>
                    <a:pt x="3370" y="20"/>
                  </a:moveTo>
                  <a:lnTo>
                    <a:pt x="3370" y="20"/>
                  </a:lnTo>
                  <a:cubicBezTo>
                    <a:pt x="3366" y="20"/>
                    <a:pt x="3363" y="16"/>
                    <a:pt x="3363" y="11"/>
                  </a:cubicBezTo>
                  <a:cubicBezTo>
                    <a:pt x="3363" y="7"/>
                    <a:pt x="3367" y="4"/>
                    <a:pt x="3371" y="4"/>
                  </a:cubicBezTo>
                  <a:lnTo>
                    <a:pt x="3371" y="4"/>
                  </a:lnTo>
                  <a:cubicBezTo>
                    <a:pt x="3376" y="4"/>
                    <a:pt x="3379" y="8"/>
                    <a:pt x="3379" y="12"/>
                  </a:cubicBezTo>
                  <a:cubicBezTo>
                    <a:pt x="3379" y="17"/>
                    <a:pt x="3375" y="20"/>
                    <a:pt x="3370" y="20"/>
                  </a:cubicBezTo>
                  <a:close/>
                  <a:moveTo>
                    <a:pt x="3338" y="18"/>
                  </a:moveTo>
                  <a:lnTo>
                    <a:pt x="3338" y="18"/>
                  </a:lnTo>
                  <a:cubicBezTo>
                    <a:pt x="3334" y="18"/>
                    <a:pt x="3331" y="14"/>
                    <a:pt x="3331" y="10"/>
                  </a:cubicBezTo>
                  <a:cubicBezTo>
                    <a:pt x="3331" y="5"/>
                    <a:pt x="3335" y="2"/>
                    <a:pt x="3339" y="2"/>
                  </a:cubicBezTo>
                  <a:lnTo>
                    <a:pt x="3339" y="2"/>
                  </a:lnTo>
                  <a:cubicBezTo>
                    <a:pt x="3344" y="3"/>
                    <a:pt x="3347" y="6"/>
                    <a:pt x="3347" y="11"/>
                  </a:cubicBezTo>
                  <a:cubicBezTo>
                    <a:pt x="3347" y="15"/>
                    <a:pt x="3343" y="19"/>
                    <a:pt x="3338" y="18"/>
                  </a:cubicBezTo>
                  <a:close/>
                  <a:moveTo>
                    <a:pt x="3306" y="17"/>
                  </a:moveTo>
                  <a:lnTo>
                    <a:pt x="3306" y="17"/>
                  </a:lnTo>
                  <a:cubicBezTo>
                    <a:pt x="3302" y="16"/>
                    <a:pt x="3299" y="13"/>
                    <a:pt x="3299" y="8"/>
                  </a:cubicBezTo>
                  <a:cubicBezTo>
                    <a:pt x="3299" y="4"/>
                    <a:pt x="3303" y="0"/>
                    <a:pt x="3307" y="1"/>
                  </a:cubicBezTo>
                  <a:lnTo>
                    <a:pt x="3307" y="1"/>
                  </a:lnTo>
                  <a:cubicBezTo>
                    <a:pt x="3312" y="1"/>
                    <a:pt x="3315" y="5"/>
                    <a:pt x="3315" y="9"/>
                  </a:cubicBezTo>
                  <a:cubicBezTo>
                    <a:pt x="3315" y="14"/>
                    <a:pt x="3311" y="17"/>
                    <a:pt x="3306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116" name="Group 578">
              <a:extLst>
                <a:ext uri="{FF2B5EF4-FFF2-40B4-BE49-F238E27FC236}">
                  <a16:creationId xmlns:a16="http://schemas.microsoft.com/office/drawing/2014/main" id="{BAC72538-D3BC-435D-AF21-14969E51C11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16355" y="2724785"/>
              <a:ext cx="223520" cy="223520"/>
              <a:chOff x="2073" y="4291"/>
              <a:chExt cx="352" cy="352"/>
            </a:xfrm>
          </p:grpSpPr>
          <p:sp>
            <p:nvSpPr>
              <p:cNvPr id="136" name="Oval 576">
                <a:extLst>
                  <a:ext uri="{FF2B5EF4-FFF2-40B4-BE49-F238E27FC236}">
                    <a16:creationId xmlns:a16="http://schemas.microsoft.com/office/drawing/2014/main" id="{4A0D6421-C26C-4177-9224-35F549E2E3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3" y="4291"/>
                <a:ext cx="352" cy="352"/>
              </a:xfrm>
              <a:prstGeom prst="ellipse">
                <a:avLst/>
              </a:prstGeom>
              <a:solidFill>
                <a:srgbClr val="FFFF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7" name="Oval 577">
                <a:extLst>
                  <a:ext uri="{FF2B5EF4-FFF2-40B4-BE49-F238E27FC236}">
                    <a16:creationId xmlns:a16="http://schemas.microsoft.com/office/drawing/2014/main" id="{56C60ED8-9E30-458D-92EA-8413F1BA69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3" y="4291"/>
                <a:ext cx="352" cy="352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17" name="Freeform 579">
              <a:extLst>
                <a:ext uri="{FF2B5EF4-FFF2-40B4-BE49-F238E27FC236}">
                  <a16:creationId xmlns:a16="http://schemas.microsoft.com/office/drawing/2014/main" id="{A56A51C6-9739-4362-9E58-309055B86C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115" y="1651635"/>
              <a:ext cx="762000" cy="806450"/>
            </a:xfrm>
            <a:custGeom>
              <a:avLst/>
              <a:gdLst>
                <a:gd name="T0" fmla="*/ 3115 w 4299"/>
                <a:gd name="T1" fmla="*/ 8 h 4550"/>
                <a:gd name="T2" fmla="*/ 2851 w 4299"/>
                <a:gd name="T3" fmla="*/ 0 h 4550"/>
                <a:gd name="T4" fmla="*/ 2595 w 4299"/>
                <a:gd name="T5" fmla="*/ 0 h 4550"/>
                <a:gd name="T6" fmla="*/ 2331 w 4299"/>
                <a:gd name="T7" fmla="*/ 8 h 4550"/>
                <a:gd name="T8" fmla="*/ 2083 w 4299"/>
                <a:gd name="T9" fmla="*/ 16 h 4550"/>
                <a:gd name="T10" fmla="*/ 1827 w 4299"/>
                <a:gd name="T11" fmla="*/ 16 h 4550"/>
                <a:gd name="T12" fmla="*/ 1603 w 4299"/>
                <a:gd name="T13" fmla="*/ 16 h 4550"/>
                <a:gd name="T14" fmla="*/ 1354 w 4299"/>
                <a:gd name="T15" fmla="*/ 8 h 4550"/>
                <a:gd name="T16" fmla="*/ 1090 w 4299"/>
                <a:gd name="T17" fmla="*/ 0 h 4550"/>
                <a:gd name="T18" fmla="*/ 834 w 4299"/>
                <a:gd name="T19" fmla="*/ 9 h 4550"/>
                <a:gd name="T20" fmla="*/ 580 w 4299"/>
                <a:gd name="T21" fmla="*/ 84 h 4550"/>
                <a:gd name="T22" fmla="*/ 373 w 4299"/>
                <a:gd name="T23" fmla="*/ 219 h 4550"/>
                <a:gd name="T24" fmla="*/ 198 w 4299"/>
                <a:gd name="T25" fmla="*/ 401 h 4550"/>
                <a:gd name="T26" fmla="*/ 88 w 4299"/>
                <a:gd name="T27" fmla="*/ 593 h 4550"/>
                <a:gd name="T28" fmla="*/ 18 w 4299"/>
                <a:gd name="T29" fmla="*/ 829 h 4550"/>
                <a:gd name="T30" fmla="*/ 0 w 4299"/>
                <a:gd name="T31" fmla="*/ 1093 h 4550"/>
                <a:gd name="T32" fmla="*/ 0 w 4299"/>
                <a:gd name="T33" fmla="*/ 1349 h 4550"/>
                <a:gd name="T34" fmla="*/ 8 w 4299"/>
                <a:gd name="T35" fmla="*/ 1613 h 4550"/>
                <a:gd name="T36" fmla="*/ 16 w 4299"/>
                <a:gd name="T37" fmla="*/ 1861 h 4550"/>
                <a:gd name="T38" fmla="*/ 16 w 4299"/>
                <a:gd name="T39" fmla="*/ 2117 h 4550"/>
                <a:gd name="T40" fmla="*/ 16 w 4299"/>
                <a:gd name="T41" fmla="*/ 2342 h 4550"/>
                <a:gd name="T42" fmla="*/ 8 w 4299"/>
                <a:gd name="T43" fmla="*/ 2590 h 4550"/>
                <a:gd name="T44" fmla="*/ 0 w 4299"/>
                <a:gd name="T45" fmla="*/ 2854 h 4550"/>
                <a:gd name="T46" fmla="*/ 0 w 4299"/>
                <a:gd name="T47" fmla="*/ 3110 h 4550"/>
                <a:gd name="T48" fmla="*/ 8 w 4299"/>
                <a:gd name="T49" fmla="*/ 3374 h 4550"/>
                <a:gd name="T50" fmla="*/ 18 w 4299"/>
                <a:gd name="T51" fmla="*/ 3622 h 4550"/>
                <a:gd name="T52" fmla="*/ 57 w 4299"/>
                <a:gd name="T53" fmla="*/ 3872 h 4550"/>
                <a:gd name="T54" fmla="*/ 148 w 4299"/>
                <a:gd name="T55" fmla="*/ 4074 h 4550"/>
                <a:gd name="T56" fmla="*/ 293 w 4299"/>
                <a:gd name="T57" fmla="*/ 4273 h 4550"/>
                <a:gd name="T58" fmla="*/ 501 w 4299"/>
                <a:gd name="T59" fmla="*/ 4437 h 4550"/>
                <a:gd name="T60" fmla="*/ 742 w 4299"/>
                <a:gd name="T61" fmla="*/ 4527 h 4550"/>
                <a:gd name="T62" fmla="*/ 1007 w 4299"/>
                <a:gd name="T63" fmla="*/ 4542 h 4550"/>
                <a:gd name="T64" fmla="*/ 1255 w 4299"/>
                <a:gd name="T65" fmla="*/ 4534 h 4550"/>
                <a:gd name="T66" fmla="*/ 1511 w 4299"/>
                <a:gd name="T67" fmla="*/ 4534 h 4550"/>
                <a:gd name="T68" fmla="*/ 1735 w 4299"/>
                <a:gd name="T69" fmla="*/ 4534 h 4550"/>
                <a:gd name="T70" fmla="*/ 1983 w 4299"/>
                <a:gd name="T71" fmla="*/ 4542 h 4550"/>
                <a:gd name="T72" fmla="*/ 2247 w 4299"/>
                <a:gd name="T73" fmla="*/ 4550 h 4550"/>
                <a:gd name="T74" fmla="*/ 2503 w 4299"/>
                <a:gd name="T75" fmla="*/ 4550 h 4550"/>
                <a:gd name="T76" fmla="*/ 2767 w 4299"/>
                <a:gd name="T77" fmla="*/ 4542 h 4550"/>
                <a:gd name="T78" fmla="*/ 3016 w 4299"/>
                <a:gd name="T79" fmla="*/ 4534 h 4550"/>
                <a:gd name="T80" fmla="*/ 3272 w 4299"/>
                <a:gd name="T81" fmla="*/ 4534 h 4550"/>
                <a:gd name="T82" fmla="*/ 3494 w 4299"/>
                <a:gd name="T83" fmla="*/ 4522 h 4550"/>
                <a:gd name="T84" fmla="*/ 3732 w 4299"/>
                <a:gd name="T85" fmla="*/ 4460 h 4550"/>
                <a:gd name="T86" fmla="*/ 3960 w 4299"/>
                <a:gd name="T87" fmla="*/ 4325 h 4550"/>
                <a:gd name="T88" fmla="*/ 4133 w 4299"/>
                <a:gd name="T89" fmla="*/ 4135 h 4550"/>
                <a:gd name="T90" fmla="*/ 4243 w 4299"/>
                <a:gd name="T91" fmla="*/ 3895 h 4550"/>
                <a:gd name="T92" fmla="*/ 4281 w 4299"/>
                <a:gd name="T93" fmla="*/ 3652 h 4550"/>
                <a:gd name="T94" fmla="*/ 4283 w 4299"/>
                <a:gd name="T95" fmla="*/ 3396 h 4550"/>
                <a:gd name="T96" fmla="*/ 4283 w 4299"/>
                <a:gd name="T97" fmla="*/ 3172 h 4550"/>
                <a:gd name="T98" fmla="*/ 4291 w 4299"/>
                <a:gd name="T99" fmla="*/ 2923 h 4550"/>
                <a:gd name="T100" fmla="*/ 4299 w 4299"/>
                <a:gd name="T101" fmla="*/ 2659 h 4550"/>
                <a:gd name="T102" fmla="*/ 4299 w 4299"/>
                <a:gd name="T103" fmla="*/ 2403 h 4550"/>
                <a:gd name="T104" fmla="*/ 4291 w 4299"/>
                <a:gd name="T105" fmla="*/ 2139 h 4550"/>
                <a:gd name="T106" fmla="*/ 4283 w 4299"/>
                <a:gd name="T107" fmla="*/ 1891 h 4550"/>
                <a:gd name="T108" fmla="*/ 4283 w 4299"/>
                <a:gd name="T109" fmla="*/ 1635 h 4550"/>
                <a:gd name="T110" fmla="*/ 4283 w 4299"/>
                <a:gd name="T111" fmla="*/ 1411 h 4550"/>
                <a:gd name="T112" fmla="*/ 4291 w 4299"/>
                <a:gd name="T113" fmla="*/ 1163 h 4550"/>
                <a:gd name="T114" fmla="*/ 4297 w 4299"/>
                <a:gd name="T115" fmla="*/ 898 h 4550"/>
                <a:gd name="T116" fmla="*/ 4248 w 4299"/>
                <a:gd name="T117" fmla="*/ 645 h 4550"/>
                <a:gd name="T118" fmla="*/ 4121 w 4299"/>
                <a:gd name="T119" fmla="*/ 413 h 4550"/>
                <a:gd name="T120" fmla="*/ 3949 w 4299"/>
                <a:gd name="T121" fmla="*/ 237 h 4550"/>
                <a:gd name="T122" fmla="*/ 3735 w 4299"/>
                <a:gd name="T123" fmla="*/ 101 h 4550"/>
                <a:gd name="T124" fmla="*/ 3525 w 4299"/>
                <a:gd name="T125" fmla="*/ 34 h 4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99" h="4550">
                  <a:moveTo>
                    <a:pt x="3331" y="16"/>
                  </a:moveTo>
                  <a:lnTo>
                    <a:pt x="3331" y="16"/>
                  </a:lnTo>
                  <a:cubicBezTo>
                    <a:pt x="3327" y="16"/>
                    <a:pt x="3323" y="13"/>
                    <a:pt x="3323" y="8"/>
                  </a:cubicBezTo>
                  <a:cubicBezTo>
                    <a:pt x="3323" y="4"/>
                    <a:pt x="3327" y="0"/>
                    <a:pt x="3331" y="0"/>
                  </a:cubicBezTo>
                  <a:lnTo>
                    <a:pt x="3331" y="0"/>
                  </a:lnTo>
                  <a:cubicBezTo>
                    <a:pt x="3336" y="0"/>
                    <a:pt x="3339" y="4"/>
                    <a:pt x="3339" y="8"/>
                  </a:cubicBezTo>
                  <a:cubicBezTo>
                    <a:pt x="3339" y="13"/>
                    <a:pt x="3336" y="16"/>
                    <a:pt x="3331" y="16"/>
                  </a:cubicBezTo>
                  <a:close/>
                  <a:moveTo>
                    <a:pt x="3299" y="16"/>
                  </a:moveTo>
                  <a:lnTo>
                    <a:pt x="3299" y="16"/>
                  </a:lnTo>
                  <a:cubicBezTo>
                    <a:pt x="3295" y="16"/>
                    <a:pt x="3291" y="13"/>
                    <a:pt x="3291" y="8"/>
                  </a:cubicBezTo>
                  <a:cubicBezTo>
                    <a:pt x="3291" y="4"/>
                    <a:pt x="3295" y="0"/>
                    <a:pt x="3299" y="0"/>
                  </a:cubicBezTo>
                  <a:lnTo>
                    <a:pt x="3299" y="0"/>
                  </a:lnTo>
                  <a:cubicBezTo>
                    <a:pt x="3304" y="0"/>
                    <a:pt x="3307" y="4"/>
                    <a:pt x="3307" y="8"/>
                  </a:cubicBezTo>
                  <a:cubicBezTo>
                    <a:pt x="3307" y="13"/>
                    <a:pt x="3304" y="16"/>
                    <a:pt x="3299" y="16"/>
                  </a:cubicBezTo>
                  <a:close/>
                  <a:moveTo>
                    <a:pt x="3267" y="16"/>
                  </a:moveTo>
                  <a:lnTo>
                    <a:pt x="3267" y="16"/>
                  </a:lnTo>
                  <a:cubicBezTo>
                    <a:pt x="3263" y="16"/>
                    <a:pt x="3259" y="13"/>
                    <a:pt x="3259" y="8"/>
                  </a:cubicBezTo>
                  <a:cubicBezTo>
                    <a:pt x="3259" y="4"/>
                    <a:pt x="3263" y="0"/>
                    <a:pt x="3267" y="0"/>
                  </a:cubicBezTo>
                  <a:lnTo>
                    <a:pt x="3267" y="0"/>
                  </a:lnTo>
                  <a:cubicBezTo>
                    <a:pt x="3272" y="0"/>
                    <a:pt x="3275" y="4"/>
                    <a:pt x="3275" y="8"/>
                  </a:cubicBezTo>
                  <a:cubicBezTo>
                    <a:pt x="3275" y="13"/>
                    <a:pt x="3272" y="16"/>
                    <a:pt x="3267" y="16"/>
                  </a:cubicBezTo>
                  <a:close/>
                  <a:moveTo>
                    <a:pt x="3235" y="16"/>
                  </a:moveTo>
                  <a:lnTo>
                    <a:pt x="3235" y="16"/>
                  </a:lnTo>
                  <a:cubicBezTo>
                    <a:pt x="3231" y="16"/>
                    <a:pt x="3227" y="13"/>
                    <a:pt x="3227" y="8"/>
                  </a:cubicBezTo>
                  <a:cubicBezTo>
                    <a:pt x="3227" y="4"/>
                    <a:pt x="3231" y="0"/>
                    <a:pt x="3235" y="0"/>
                  </a:cubicBezTo>
                  <a:lnTo>
                    <a:pt x="3235" y="0"/>
                  </a:lnTo>
                  <a:cubicBezTo>
                    <a:pt x="3240" y="0"/>
                    <a:pt x="3243" y="4"/>
                    <a:pt x="3243" y="8"/>
                  </a:cubicBezTo>
                  <a:cubicBezTo>
                    <a:pt x="3243" y="13"/>
                    <a:pt x="3240" y="16"/>
                    <a:pt x="3235" y="16"/>
                  </a:cubicBezTo>
                  <a:close/>
                  <a:moveTo>
                    <a:pt x="3203" y="16"/>
                  </a:moveTo>
                  <a:lnTo>
                    <a:pt x="3203" y="16"/>
                  </a:lnTo>
                  <a:cubicBezTo>
                    <a:pt x="3199" y="16"/>
                    <a:pt x="3195" y="13"/>
                    <a:pt x="3195" y="8"/>
                  </a:cubicBezTo>
                  <a:cubicBezTo>
                    <a:pt x="3195" y="4"/>
                    <a:pt x="3199" y="0"/>
                    <a:pt x="3203" y="0"/>
                  </a:cubicBezTo>
                  <a:lnTo>
                    <a:pt x="3203" y="0"/>
                  </a:lnTo>
                  <a:cubicBezTo>
                    <a:pt x="3208" y="0"/>
                    <a:pt x="3211" y="4"/>
                    <a:pt x="3211" y="8"/>
                  </a:cubicBezTo>
                  <a:cubicBezTo>
                    <a:pt x="3211" y="13"/>
                    <a:pt x="3208" y="16"/>
                    <a:pt x="3203" y="16"/>
                  </a:cubicBezTo>
                  <a:close/>
                  <a:moveTo>
                    <a:pt x="3171" y="16"/>
                  </a:moveTo>
                  <a:lnTo>
                    <a:pt x="3171" y="16"/>
                  </a:lnTo>
                  <a:cubicBezTo>
                    <a:pt x="3167" y="16"/>
                    <a:pt x="3163" y="13"/>
                    <a:pt x="3163" y="8"/>
                  </a:cubicBezTo>
                  <a:cubicBezTo>
                    <a:pt x="3163" y="4"/>
                    <a:pt x="3167" y="0"/>
                    <a:pt x="3171" y="0"/>
                  </a:cubicBezTo>
                  <a:lnTo>
                    <a:pt x="3171" y="0"/>
                  </a:lnTo>
                  <a:cubicBezTo>
                    <a:pt x="3176" y="0"/>
                    <a:pt x="3179" y="4"/>
                    <a:pt x="3179" y="8"/>
                  </a:cubicBezTo>
                  <a:cubicBezTo>
                    <a:pt x="3179" y="13"/>
                    <a:pt x="3176" y="16"/>
                    <a:pt x="3171" y="16"/>
                  </a:cubicBezTo>
                  <a:close/>
                  <a:moveTo>
                    <a:pt x="3139" y="16"/>
                  </a:moveTo>
                  <a:lnTo>
                    <a:pt x="3139" y="16"/>
                  </a:lnTo>
                  <a:cubicBezTo>
                    <a:pt x="3135" y="16"/>
                    <a:pt x="3131" y="13"/>
                    <a:pt x="3131" y="8"/>
                  </a:cubicBezTo>
                  <a:cubicBezTo>
                    <a:pt x="3131" y="4"/>
                    <a:pt x="3135" y="0"/>
                    <a:pt x="3139" y="0"/>
                  </a:cubicBezTo>
                  <a:lnTo>
                    <a:pt x="3139" y="0"/>
                  </a:lnTo>
                  <a:cubicBezTo>
                    <a:pt x="3144" y="0"/>
                    <a:pt x="3147" y="4"/>
                    <a:pt x="3147" y="8"/>
                  </a:cubicBezTo>
                  <a:cubicBezTo>
                    <a:pt x="3147" y="13"/>
                    <a:pt x="3144" y="16"/>
                    <a:pt x="3139" y="16"/>
                  </a:cubicBezTo>
                  <a:close/>
                  <a:moveTo>
                    <a:pt x="3107" y="16"/>
                  </a:moveTo>
                  <a:lnTo>
                    <a:pt x="3107" y="16"/>
                  </a:lnTo>
                  <a:cubicBezTo>
                    <a:pt x="3103" y="16"/>
                    <a:pt x="3099" y="13"/>
                    <a:pt x="3099" y="8"/>
                  </a:cubicBezTo>
                  <a:cubicBezTo>
                    <a:pt x="3099" y="4"/>
                    <a:pt x="3103" y="0"/>
                    <a:pt x="3107" y="0"/>
                  </a:cubicBezTo>
                  <a:lnTo>
                    <a:pt x="3107" y="0"/>
                  </a:lnTo>
                  <a:cubicBezTo>
                    <a:pt x="3112" y="0"/>
                    <a:pt x="3115" y="4"/>
                    <a:pt x="3115" y="8"/>
                  </a:cubicBezTo>
                  <a:cubicBezTo>
                    <a:pt x="3115" y="13"/>
                    <a:pt x="3112" y="16"/>
                    <a:pt x="3107" y="16"/>
                  </a:cubicBezTo>
                  <a:close/>
                  <a:moveTo>
                    <a:pt x="3075" y="16"/>
                  </a:moveTo>
                  <a:lnTo>
                    <a:pt x="3075" y="16"/>
                  </a:lnTo>
                  <a:cubicBezTo>
                    <a:pt x="3071" y="16"/>
                    <a:pt x="3067" y="13"/>
                    <a:pt x="3067" y="8"/>
                  </a:cubicBezTo>
                  <a:cubicBezTo>
                    <a:pt x="3067" y="4"/>
                    <a:pt x="3071" y="0"/>
                    <a:pt x="3075" y="0"/>
                  </a:cubicBezTo>
                  <a:lnTo>
                    <a:pt x="3075" y="0"/>
                  </a:lnTo>
                  <a:cubicBezTo>
                    <a:pt x="3080" y="0"/>
                    <a:pt x="3083" y="4"/>
                    <a:pt x="3083" y="8"/>
                  </a:cubicBezTo>
                  <a:cubicBezTo>
                    <a:pt x="3083" y="13"/>
                    <a:pt x="3080" y="16"/>
                    <a:pt x="3075" y="16"/>
                  </a:cubicBezTo>
                  <a:close/>
                  <a:moveTo>
                    <a:pt x="3043" y="16"/>
                  </a:moveTo>
                  <a:lnTo>
                    <a:pt x="3043" y="16"/>
                  </a:lnTo>
                  <a:cubicBezTo>
                    <a:pt x="3039" y="16"/>
                    <a:pt x="3035" y="13"/>
                    <a:pt x="3035" y="8"/>
                  </a:cubicBezTo>
                  <a:cubicBezTo>
                    <a:pt x="3035" y="4"/>
                    <a:pt x="3039" y="0"/>
                    <a:pt x="3043" y="0"/>
                  </a:cubicBezTo>
                  <a:lnTo>
                    <a:pt x="3043" y="0"/>
                  </a:lnTo>
                  <a:cubicBezTo>
                    <a:pt x="3048" y="0"/>
                    <a:pt x="3051" y="4"/>
                    <a:pt x="3051" y="8"/>
                  </a:cubicBezTo>
                  <a:cubicBezTo>
                    <a:pt x="3051" y="13"/>
                    <a:pt x="3048" y="16"/>
                    <a:pt x="3043" y="16"/>
                  </a:cubicBezTo>
                  <a:close/>
                  <a:moveTo>
                    <a:pt x="3011" y="16"/>
                  </a:moveTo>
                  <a:lnTo>
                    <a:pt x="3011" y="16"/>
                  </a:lnTo>
                  <a:cubicBezTo>
                    <a:pt x="3007" y="16"/>
                    <a:pt x="3003" y="13"/>
                    <a:pt x="3003" y="8"/>
                  </a:cubicBezTo>
                  <a:cubicBezTo>
                    <a:pt x="3003" y="4"/>
                    <a:pt x="3007" y="0"/>
                    <a:pt x="3011" y="0"/>
                  </a:cubicBezTo>
                  <a:lnTo>
                    <a:pt x="3011" y="0"/>
                  </a:lnTo>
                  <a:cubicBezTo>
                    <a:pt x="3016" y="0"/>
                    <a:pt x="3019" y="4"/>
                    <a:pt x="3019" y="8"/>
                  </a:cubicBezTo>
                  <a:cubicBezTo>
                    <a:pt x="3019" y="13"/>
                    <a:pt x="3016" y="16"/>
                    <a:pt x="3011" y="16"/>
                  </a:cubicBezTo>
                  <a:close/>
                  <a:moveTo>
                    <a:pt x="2979" y="16"/>
                  </a:moveTo>
                  <a:lnTo>
                    <a:pt x="2979" y="16"/>
                  </a:lnTo>
                  <a:cubicBezTo>
                    <a:pt x="2975" y="16"/>
                    <a:pt x="2971" y="13"/>
                    <a:pt x="2971" y="8"/>
                  </a:cubicBezTo>
                  <a:cubicBezTo>
                    <a:pt x="2971" y="4"/>
                    <a:pt x="2975" y="0"/>
                    <a:pt x="2979" y="0"/>
                  </a:cubicBezTo>
                  <a:lnTo>
                    <a:pt x="2979" y="0"/>
                  </a:lnTo>
                  <a:cubicBezTo>
                    <a:pt x="2984" y="0"/>
                    <a:pt x="2987" y="4"/>
                    <a:pt x="2987" y="8"/>
                  </a:cubicBezTo>
                  <a:cubicBezTo>
                    <a:pt x="2987" y="13"/>
                    <a:pt x="2984" y="16"/>
                    <a:pt x="2979" y="16"/>
                  </a:cubicBezTo>
                  <a:close/>
                  <a:moveTo>
                    <a:pt x="2947" y="16"/>
                  </a:moveTo>
                  <a:lnTo>
                    <a:pt x="2947" y="16"/>
                  </a:lnTo>
                  <a:cubicBezTo>
                    <a:pt x="2943" y="16"/>
                    <a:pt x="2939" y="13"/>
                    <a:pt x="2939" y="8"/>
                  </a:cubicBezTo>
                  <a:cubicBezTo>
                    <a:pt x="2939" y="4"/>
                    <a:pt x="2943" y="0"/>
                    <a:pt x="2947" y="0"/>
                  </a:cubicBezTo>
                  <a:lnTo>
                    <a:pt x="2947" y="0"/>
                  </a:lnTo>
                  <a:cubicBezTo>
                    <a:pt x="2952" y="0"/>
                    <a:pt x="2955" y="4"/>
                    <a:pt x="2955" y="8"/>
                  </a:cubicBezTo>
                  <a:cubicBezTo>
                    <a:pt x="2955" y="13"/>
                    <a:pt x="2952" y="16"/>
                    <a:pt x="2947" y="16"/>
                  </a:cubicBezTo>
                  <a:close/>
                  <a:moveTo>
                    <a:pt x="2915" y="16"/>
                  </a:moveTo>
                  <a:lnTo>
                    <a:pt x="2915" y="16"/>
                  </a:lnTo>
                  <a:cubicBezTo>
                    <a:pt x="2911" y="16"/>
                    <a:pt x="2907" y="13"/>
                    <a:pt x="2907" y="8"/>
                  </a:cubicBezTo>
                  <a:cubicBezTo>
                    <a:pt x="2907" y="4"/>
                    <a:pt x="2911" y="0"/>
                    <a:pt x="2915" y="0"/>
                  </a:cubicBezTo>
                  <a:lnTo>
                    <a:pt x="2915" y="0"/>
                  </a:lnTo>
                  <a:cubicBezTo>
                    <a:pt x="2920" y="0"/>
                    <a:pt x="2923" y="4"/>
                    <a:pt x="2923" y="8"/>
                  </a:cubicBezTo>
                  <a:cubicBezTo>
                    <a:pt x="2923" y="13"/>
                    <a:pt x="2920" y="16"/>
                    <a:pt x="2915" y="16"/>
                  </a:cubicBezTo>
                  <a:close/>
                  <a:moveTo>
                    <a:pt x="2883" y="16"/>
                  </a:moveTo>
                  <a:lnTo>
                    <a:pt x="2883" y="16"/>
                  </a:lnTo>
                  <a:cubicBezTo>
                    <a:pt x="2879" y="16"/>
                    <a:pt x="2875" y="13"/>
                    <a:pt x="2875" y="8"/>
                  </a:cubicBezTo>
                  <a:cubicBezTo>
                    <a:pt x="2875" y="4"/>
                    <a:pt x="2879" y="0"/>
                    <a:pt x="2883" y="0"/>
                  </a:cubicBezTo>
                  <a:lnTo>
                    <a:pt x="2883" y="0"/>
                  </a:lnTo>
                  <a:cubicBezTo>
                    <a:pt x="2888" y="0"/>
                    <a:pt x="2891" y="4"/>
                    <a:pt x="2891" y="8"/>
                  </a:cubicBezTo>
                  <a:cubicBezTo>
                    <a:pt x="2891" y="13"/>
                    <a:pt x="2888" y="16"/>
                    <a:pt x="2883" y="16"/>
                  </a:cubicBezTo>
                  <a:close/>
                  <a:moveTo>
                    <a:pt x="2851" y="16"/>
                  </a:moveTo>
                  <a:lnTo>
                    <a:pt x="2851" y="16"/>
                  </a:lnTo>
                  <a:cubicBezTo>
                    <a:pt x="2847" y="16"/>
                    <a:pt x="2843" y="13"/>
                    <a:pt x="2843" y="8"/>
                  </a:cubicBezTo>
                  <a:cubicBezTo>
                    <a:pt x="2843" y="4"/>
                    <a:pt x="2847" y="0"/>
                    <a:pt x="2851" y="0"/>
                  </a:cubicBezTo>
                  <a:lnTo>
                    <a:pt x="2851" y="0"/>
                  </a:lnTo>
                  <a:cubicBezTo>
                    <a:pt x="2856" y="0"/>
                    <a:pt x="2859" y="4"/>
                    <a:pt x="2859" y="8"/>
                  </a:cubicBezTo>
                  <a:cubicBezTo>
                    <a:pt x="2859" y="13"/>
                    <a:pt x="2856" y="16"/>
                    <a:pt x="2851" y="16"/>
                  </a:cubicBezTo>
                  <a:close/>
                  <a:moveTo>
                    <a:pt x="2819" y="16"/>
                  </a:moveTo>
                  <a:lnTo>
                    <a:pt x="2819" y="16"/>
                  </a:lnTo>
                  <a:cubicBezTo>
                    <a:pt x="2815" y="16"/>
                    <a:pt x="2811" y="13"/>
                    <a:pt x="2811" y="8"/>
                  </a:cubicBezTo>
                  <a:cubicBezTo>
                    <a:pt x="2811" y="4"/>
                    <a:pt x="2815" y="0"/>
                    <a:pt x="2819" y="0"/>
                  </a:cubicBezTo>
                  <a:lnTo>
                    <a:pt x="2819" y="0"/>
                  </a:lnTo>
                  <a:cubicBezTo>
                    <a:pt x="2824" y="0"/>
                    <a:pt x="2827" y="4"/>
                    <a:pt x="2827" y="8"/>
                  </a:cubicBezTo>
                  <a:cubicBezTo>
                    <a:pt x="2827" y="13"/>
                    <a:pt x="2824" y="16"/>
                    <a:pt x="2819" y="16"/>
                  </a:cubicBezTo>
                  <a:close/>
                  <a:moveTo>
                    <a:pt x="2787" y="16"/>
                  </a:moveTo>
                  <a:lnTo>
                    <a:pt x="2787" y="16"/>
                  </a:lnTo>
                  <a:cubicBezTo>
                    <a:pt x="2783" y="16"/>
                    <a:pt x="2779" y="13"/>
                    <a:pt x="2779" y="8"/>
                  </a:cubicBezTo>
                  <a:cubicBezTo>
                    <a:pt x="2779" y="4"/>
                    <a:pt x="2783" y="0"/>
                    <a:pt x="2787" y="0"/>
                  </a:cubicBezTo>
                  <a:lnTo>
                    <a:pt x="2787" y="0"/>
                  </a:lnTo>
                  <a:cubicBezTo>
                    <a:pt x="2792" y="0"/>
                    <a:pt x="2795" y="4"/>
                    <a:pt x="2795" y="8"/>
                  </a:cubicBezTo>
                  <a:cubicBezTo>
                    <a:pt x="2795" y="13"/>
                    <a:pt x="2792" y="16"/>
                    <a:pt x="2787" y="16"/>
                  </a:cubicBezTo>
                  <a:close/>
                  <a:moveTo>
                    <a:pt x="2755" y="16"/>
                  </a:moveTo>
                  <a:lnTo>
                    <a:pt x="2755" y="16"/>
                  </a:lnTo>
                  <a:cubicBezTo>
                    <a:pt x="2751" y="16"/>
                    <a:pt x="2747" y="13"/>
                    <a:pt x="2747" y="8"/>
                  </a:cubicBezTo>
                  <a:cubicBezTo>
                    <a:pt x="2747" y="4"/>
                    <a:pt x="2751" y="0"/>
                    <a:pt x="2755" y="0"/>
                  </a:cubicBezTo>
                  <a:lnTo>
                    <a:pt x="2755" y="0"/>
                  </a:lnTo>
                  <a:cubicBezTo>
                    <a:pt x="2760" y="0"/>
                    <a:pt x="2763" y="4"/>
                    <a:pt x="2763" y="8"/>
                  </a:cubicBezTo>
                  <a:cubicBezTo>
                    <a:pt x="2763" y="13"/>
                    <a:pt x="2760" y="16"/>
                    <a:pt x="2755" y="16"/>
                  </a:cubicBezTo>
                  <a:close/>
                  <a:moveTo>
                    <a:pt x="2723" y="16"/>
                  </a:moveTo>
                  <a:lnTo>
                    <a:pt x="2723" y="16"/>
                  </a:lnTo>
                  <a:cubicBezTo>
                    <a:pt x="2719" y="16"/>
                    <a:pt x="2715" y="13"/>
                    <a:pt x="2715" y="8"/>
                  </a:cubicBezTo>
                  <a:cubicBezTo>
                    <a:pt x="2715" y="4"/>
                    <a:pt x="2719" y="0"/>
                    <a:pt x="2723" y="0"/>
                  </a:cubicBezTo>
                  <a:lnTo>
                    <a:pt x="2723" y="0"/>
                  </a:lnTo>
                  <a:cubicBezTo>
                    <a:pt x="2728" y="0"/>
                    <a:pt x="2731" y="4"/>
                    <a:pt x="2731" y="8"/>
                  </a:cubicBezTo>
                  <a:cubicBezTo>
                    <a:pt x="2731" y="13"/>
                    <a:pt x="2728" y="16"/>
                    <a:pt x="2723" y="16"/>
                  </a:cubicBezTo>
                  <a:close/>
                  <a:moveTo>
                    <a:pt x="2691" y="16"/>
                  </a:moveTo>
                  <a:lnTo>
                    <a:pt x="2691" y="16"/>
                  </a:lnTo>
                  <a:cubicBezTo>
                    <a:pt x="2687" y="16"/>
                    <a:pt x="2683" y="13"/>
                    <a:pt x="2683" y="8"/>
                  </a:cubicBezTo>
                  <a:cubicBezTo>
                    <a:pt x="2683" y="4"/>
                    <a:pt x="2687" y="0"/>
                    <a:pt x="2691" y="0"/>
                  </a:cubicBezTo>
                  <a:lnTo>
                    <a:pt x="2691" y="0"/>
                  </a:lnTo>
                  <a:cubicBezTo>
                    <a:pt x="2696" y="0"/>
                    <a:pt x="2699" y="4"/>
                    <a:pt x="2699" y="8"/>
                  </a:cubicBezTo>
                  <a:cubicBezTo>
                    <a:pt x="2699" y="13"/>
                    <a:pt x="2696" y="16"/>
                    <a:pt x="2691" y="16"/>
                  </a:cubicBezTo>
                  <a:close/>
                  <a:moveTo>
                    <a:pt x="2659" y="16"/>
                  </a:moveTo>
                  <a:lnTo>
                    <a:pt x="2659" y="16"/>
                  </a:lnTo>
                  <a:cubicBezTo>
                    <a:pt x="2655" y="16"/>
                    <a:pt x="2651" y="13"/>
                    <a:pt x="2651" y="8"/>
                  </a:cubicBezTo>
                  <a:cubicBezTo>
                    <a:pt x="2651" y="4"/>
                    <a:pt x="2655" y="0"/>
                    <a:pt x="2659" y="0"/>
                  </a:cubicBezTo>
                  <a:lnTo>
                    <a:pt x="2659" y="0"/>
                  </a:lnTo>
                  <a:cubicBezTo>
                    <a:pt x="2664" y="0"/>
                    <a:pt x="2667" y="4"/>
                    <a:pt x="2667" y="8"/>
                  </a:cubicBezTo>
                  <a:cubicBezTo>
                    <a:pt x="2667" y="13"/>
                    <a:pt x="2664" y="16"/>
                    <a:pt x="2659" y="16"/>
                  </a:cubicBezTo>
                  <a:close/>
                  <a:moveTo>
                    <a:pt x="2627" y="16"/>
                  </a:moveTo>
                  <a:lnTo>
                    <a:pt x="2627" y="16"/>
                  </a:lnTo>
                  <a:cubicBezTo>
                    <a:pt x="2623" y="16"/>
                    <a:pt x="2619" y="13"/>
                    <a:pt x="2619" y="8"/>
                  </a:cubicBezTo>
                  <a:cubicBezTo>
                    <a:pt x="2619" y="4"/>
                    <a:pt x="2623" y="0"/>
                    <a:pt x="2627" y="0"/>
                  </a:cubicBezTo>
                  <a:lnTo>
                    <a:pt x="2627" y="0"/>
                  </a:lnTo>
                  <a:cubicBezTo>
                    <a:pt x="2632" y="0"/>
                    <a:pt x="2635" y="4"/>
                    <a:pt x="2635" y="8"/>
                  </a:cubicBezTo>
                  <a:cubicBezTo>
                    <a:pt x="2635" y="13"/>
                    <a:pt x="2632" y="16"/>
                    <a:pt x="2627" y="16"/>
                  </a:cubicBezTo>
                  <a:close/>
                  <a:moveTo>
                    <a:pt x="2595" y="16"/>
                  </a:moveTo>
                  <a:lnTo>
                    <a:pt x="2595" y="16"/>
                  </a:lnTo>
                  <a:cubicBezTo>
                    <a:pt x="2591" y="16"/>
                    <a:pt x="2587" y="13"/>
                    <a:pt x="2587" y="8"/>
                  </a:cubicBezTo>
                  <a:cubicBezTo>
                    <a:pt x="2587" y="4"/>
                    <a:pt x="2591" y="0"/>
                    <a:pt x="2595" y="0"/>
                  </a:cubicBezTo>
                  <a:lnTo>
                    <a:pt x="2595" y="0"/>
                  </a:lnTo>
                  <a:cubicBezTo>
                    <a:pt x="2600" y="0"/>
                    <a:pt x="2603" y="4"/>
                    <a:pt x="2603" y="8"/>
                  </a:cubicBezTo>
                  <a:cubicBezTo>
                    <a:pt x="2603" y="13"/>
                    <a:pt x="2600" y="16"/>
                    <a:pt x="2595" y="16"/>
                  </a:cubicBezTo>
                  <a:close/>
                  <a:moveTo>
                    <a:pt x="2563" y="16"/>
                  </a:moveTo>
                  <a:lnTo>
                    <a:pt x="2563" y="16"/>
                  </a:lnTo>
                  <a:cubicBezTo>
                    <a:pt x="2559" y="16"/>
                    <a:pt x="2555" y="13"/>
                    <a:pt x="2555" y="8"/>
                  </a:cubicBezTo>
                  <a:cubicBezTo>
                    <a:pt x="2555" y="4"/>
                    <a:pt x="2559" y="0"/>
                    <a:pt x="2563" y="0"/>
                  </a:cubicBezTo>
                  <a:lnTo>
                    <a:pt x="2563" y="0"/>
                  </a:lnTo>
                  <a:cubicBezTo>
                    <a:pt x="2567" y="0"/>
                    <a:pt x="2571" y="4"/>
                    <a:pt x="2571" y="8"/>
                  </a:cubicBezTo>
                  <a:cubicBezTo>
                    <a:pt x="2571" y="13"/>
                    <a:pt x="2567" y="16"/>
                    <a:pt x="2563" y="16"/>
                  </a:cubicBezTo>
                  <a:close/>
                  <a:moveTo>
                    <a:pt x="2531" y="16"/>
                  </a:moveTo>
                  <a:lnTo>
                    <a:pt x="2531" y="16"/>
                  </a:lnTo>
                  <a:cubicBezTo>
                    <a:pt x="2527" y="16"/>
                    <a:pt x="2523" y="13"/>
                    <a:pt x="2523" y="8"/>
                  </a:cubicBezTo>
                  <a:cubicBezTo>
                    <a:pt x="2523" y="4"/>
                    <a:pt x="2527" y="0"/>
                    <a:pt x="2531" y="0"/>
                  </a:cubicBezTo>
                  <a:lnTo>
                    <a:pt x="2531" y="0"/>
                  </a:lnTo>
                  <a:cubicBezTo>
                    <a:pt x="2535" y="0"/>
                    <a:pt x="2539" y="4"/>
                    <a:pt x="2539" y="8"/>
                  </a:cubicBezTo>
                  <a:cubicBezTo>
                    <a:pt x="2539" y="13"/>
                    <a:pt x="2535" y="16"/>
                    <a:pt x="2531" y="16"/>
                  </a:cubicBezTo>
                  <a:close/>
                  <a:moveTo>
                    <a:pt x="2499" y="16"/>
                  </a:moveTo>
                  <a:lnTo>
                    <a:pt x="2499" y="16"/>
                  </a:lnTo>
                  <a:cubicBezTo>
                    <a:pt x="2495" y="16"/>
                    <a:pt x="2491" y="13"/>
                    <a:pt x="2491" y="8"/>
                  </a:cubicBezTo>
                  <a:cubicBezTo>
                    <a:pt x="2491" y="4"/>
                    <a:pt x="2495" y="0"/>
                    <a:pt x="2499" y="0"/>
                  </a:cubicBezTo>
                  <a:lnTo>
                    <a:pt x="2499" y="0"/>
                  </a:lnTo>
                  <a:cubicBezTo>
                    <a:pt x="2503" y="0"/>
                    <a:pt x="2507" y="4"/>
                    <a:pt x="2507" y="8"/>
                  </a:cubicBezTo>
                  <a:cubicBezTo>
                    <a:pt x="2507" y="13"/>
                    <a:pt x="2503" y="16"/>
                    <a:pt x="2499" y="16"/>
                  </a:cubicBezTo>
                  <a:close/>
                  <a:moveTo>
                    <a:pt x="2467" y="16"/>
                  </a:moveTo>
                  <a:lnTo>
                    <a:pt x="2467" y="16"/>
                  </a:lnTo>
                  <a:cubicBezTo>
                    <a:pt x="2463" y="16"/>
                    <a:pt x="2459" y="13"/>
                    <a:pt x="2459" y="8"/>
                  </a:cubicBezTo>
                  <a:cubicBezTo>
                    <a:pt x="2459" y="4"/>
                    <a:pt x="2463" y="0"/>
                    <a:pt x="2467" y="0"/>
                  </a:cubicBezTo>
                  <a:lnTo>
                    <a:pt x="2467" y="0"/>
                  </a:lnTo>
                  <a:cubicBezTo>
                    <a:pt x="2471" y="0"/>
                    <a:pt x="2475" y="4"/>
                    <a:pt x="2475" y="8"/>
                  </a:cubicBezTo>
                  <a:cubicBezTo>
                    <a:pt x="2475" y="13"/>
                    <a:pt x="2471" y="16"/>
                    <a:pt x="2467" y="16"/>
                  </a:cubicBezTo>
                  <a:close/>
                  <a:moveTo>
                    <a:pt x="2435" y="16"/>
                  </a:moveTo>
                  <a:lnTo>
                    <a:pt x="2435" y="16"/>
                  </a:lnTo>
                  <a:cubicBezTo>
                    <a:pt x="2431" y="16"/>
                    <a:pt x="2427" y="13"/>
                    <a:pt x="2427" y="8"/>
                  </a:cubicBezTo>
                  <a:cubicBezTo>
                    <a:pt x="2427" y="4"/>
                    <a:pt x="2431" y="0"/>
                    <a:pt x="2435" y="0"/>
                  </a:cubicBezTo>
                  <a:lnTo>
                    <a:pt x="2435" y="0"/>
                  </a:lnTo>
                  <a:cubicBezTo>
                    <a:pt x="2439" y="0"/>
                    <a:pt x="2443" y="4"/>
                    <a:pt x="2443" y="8"/>
                  </a:cubicBezTo>
                  <a:cubicBezTo>
                    <a:pt x="2443" y="13"/>
                    <a:pt x="2439" y="16"/>
                    <a:pt x="2435" y="16"/>
                  </a:cubicBezTo>
                  <a:close/>
                  <a:moveTo>
                    <a:pt x="2403" y="16"/>
                  </a:moveTo>
                  <a:lnTo>
                    <a:pt x="2403" y="16"/>
                  </a:lnTo>
                  <a:cubicBezTo>
                    <a:pt x="2399" y="16"/>
                    <a:pt x="2395" y="13"/>
                    <a:pt x="2395" y="8"/>
                  </a:cubicBezTo>
                  <a:cubicBezTo>
                    <a:pt x="2395" y="4"/>
                    <a:pt x="2399" y="0"/>
                    <a:pt x="2403" y="0"/>
                  </a:cubicBezTo>
                  <a:lnTo>
                    <a:pt x="2403" y="0"/>
                  </a:lnTo>
                  <a:cubicBezTo>
                    <a:pt x="2407" y="0"/>
                    <a:pt x="2411" y="4"/>
                    <a:pt x="2411" y="8"/>
                  </a:cubicBezTo>
                  <a:cubicBezTo>
                    <a:pt x="2411" y="13"/>
                    <a:pt x="2407" y="16"/>
                    <a:pt x="2403" y="16"/>
                  </a:cubicBezTo>
                  <a:close/>
                  <a:moveTo>
                    <a:pt x="2371" y="16"/>
                  </a:moveTo>
                  <a:lnTo>
                    <a:pt x="2371" y="16"/>
                  </a:lnTo>
                  <a:cubicBezTo>
                    <a:pt x="2367" y="16"/>
                    <a:pt x="2363" y="13"/>
                    <a:pt x="2363" y="8"/>
                  </a:cubicBezTo>
                  <a:cubicBezTo>
                    <a:pt x="2363" y="4"/>
                    <a:pt x="2367" y="0"/>
                    <a:pt x="2371" y="0"/>
                  </a:cubicBezTo>
                  <a:lnTo>
                    <a:pt x="2371" y="0"/>
                  </a:lnTo>
                  <a:cubicBezTo>
                    <a:pt x="2375" y="0"/>
                    <a:pt x="2379" y="4"/>
                    <a:pt x="2379" y="8"/>
                  </a:cubicBezTo>
                  <a:cubicBezTo>
                    <a:pt x="2379" y="13"/>
                    <a:pt x="2375" y="16"/>
                    <a:pt x="2371" y="16"/>
                  </a:cubicBezTo>
                  <a:close/>
                  <a:moveTo>
                    <a:pt x="2339" y="16"/>
                  </a:moveTo>
                  <a:lnTo>
                    <a:pt x="2339" y="16"/>
                  </a:lnTo>
                  <a:cubicBezTo>
                    <a:pt x="2335" y="16"/>
                    <a:pt x="2331" y="13"/>
                    <a:pt x="2331" y="8"/>
                  </a:cubicBezTo>
                  <a:cubicBezTo>
                    <a:pt x="2331" y="4"/>
                    <a:pt x="2335" y="0"/>
                    <a:pt x="2339" y="0"/>
                  </a:cubicBezTo>
                  <a:lnTo>
                    <a:pt x="2339" y="0"/>
                  </a:lnTo>
                  <a:cubicBezTo>
                    <a:pt x="2343" y="0"/>
                    <a:pt x="2347" y="4"/>
                    <a:pt x="2347" y="8"/>
                  </a:cubicBezTo>
                  <a:cubicBezTo>
                    <a:pt x="2347" y="13"/>
                    <a:pt x="2343" y="16"/>
                    <a:pt x="2339" y="16"/>
                  </a:cubicBezTo>
                  <a:close/>
                  <a:moveTo>
                    <a:pt x="2307" y="16"/>
                  </a:moveTo>
                  <a:lnTo>
                    <a:pt x="2307" y="16"/>
                  </a:lnTo>
                  <a:cubicBezTo>
                    <a:pt x="2303" y="16"/>
                    <a:pt x="2299" y="13"/>
                    <a:pt x="2299" y="8"/>
                  </a:cubicBezTo>
                  <a:cubicBezTo>
                    <a:pt x="2299" y="4"/>
                    <a:pt x="2303" y="0"/>
                    <a:pt x="2307" y="0"/>
                  </a:cubicBezTo>
                  <a:lnTo>
                    <a:pt x="2307" y="0"/>
                  </a:lnTo>
                  <a:cubicBezTo>
                    <a:pt x="2311" y="0"/>
                    <a:pt x="2315" y="4"/>
                    <a:pt x="2315" y="8"/>
                  </a:cubicBezTo>
                  <a:cubicBezTo>
                    <a:pt x="2315" y="13"/>
                    <a:pt x="2311" y="16"/>
                    <a:pt x="2307" y="16"/>
                  </a:cubicBezTo>
                  <a:close/>
                  <a:moveTo>
                    <a:pt x="2275" y="16"/>
                  </a:moveTo>
                  <a:lnTo>
                    <a:pt x="2275" y="16"/>
                  </a:lnTo>
                  <a:cubicBezTo>
                    <a:pt x="2270" y="16"/>
                    <a:pt x="2267" y="13"/>
                    <a:pt x="2267" y="8"/>
                  </a:cubicBezTo>
                  <a:cubicBezTo>
                    <a:pt x="2267" y="4"/>
                    <a:pt x="2270" y="0"/>
                    <a:pt x="2275" y="0"/>
                  </a:cubicBezTo>
                  <a:lnTo>
                    <a:pt x="2275" y="0"/>
                  </a:lnTo>
                  <a:cubicBezTo>
                    <a:pt x="2279" y="0"/>
                    <a:pt x="2283" y="4"/>
                    <a:pt x="2283" y="8"/>
                  </a:cubicBezTo>
                  <a:cubicBezTo>
                    <a:pt x="2283" y="13"/>
                    <a:pt x="2279" y="16"/>
                    <a:pt x="2275" y="16"/>
                  </a:cubicBezTo>
                  <a:close/>
                  <a:moveTo>
                    <a:pt x="2243" y="16"/>
                  </a:moveTo>
                  <a:lnTo>
                    <a:pt x="2243" y="16"/>
                  </a:lnTo>
                  <a:cubicBezTo>
                    <a:pt x="2238" y="16"/>
                    <a:pt x="2235" y="13"/>
                    <a:pt x="2235" y="8"/>
                  </a:cubicBezTo>
                  <a:cubicBezTo>
                    <a:pt x="2235" y="4"/>
                    <a:pt x="2238" y="0"/>
                    <a:pt x="2243" y="0"/>
                  </a:cubicBezTo>
                  <a:lnTo>
                    <a:pt x="2243" y="0"/>
                  </a:lnTo>
                  <a:cubicBezTo>
                    <a:pt x="2247" y="0"/>
                    <a:pt x="2251" y="4"/>
                    <a:pt x="2251" y="8"/>
                  </a:cubicBezTo>
                  <a:cubicBezTo>
                    <a:pt x="2251" y="13"/>
                    <a:pt x="2247" y="16"/>
                    <a:pt x="2243" y="16"/>
                  </a:cubicBezTo>
                  <a:close/>
                  <a:moveTo>
                    <a:pt x="2211" y="16"/>
                  </a:moveTo>
                  <a:lnTo>
                    <a:pt x="2211" y="16"/>
                  </a:lnTo>
                  <a:cubicBezTo>
                    <a:pt x="2206" y="16"/>
                    <a:pt x="2203" y="13"/>
                    <a:pt x="2203" y="8"/>
                  </a:cubicBezTo>
                  <a:cubicBezTo>
                    <a:pt x="2203" y="4"/>
                    <a:pt x="2206" y="0"/>
                    <a:pt x="2211" y="0"/>
                  </a:cubicBezTo>
                  <a:lnTo>
                    <a:pt x="2211" y="0"/>
                  </a:lnTo>
                  <a:cubicBezTo>
                    <a:pt x="2215" y="0"/>
                    <a:pt x="2219" y="4"/>
                    <a:pt x="2219" y="8"/>
                  </a:cubicBezTo>
                  <a:cubicBezTo>
                    <a:pt x="2219" y="13"/>
                    <a:pt x="2215" y="16"/>
                    <a:pt x="2211" y="16"/>
                  </a:cubicBezTo>
                  <a:close/>
                  <a:moveTo>
                    <a:pt x="2179" y="16"/>
                  </a:moveTo>
                  <a:lnTo>
                    <a:pt x="2179" y="16"/>
                  </a:lnTo>
                  <a:cubicBezTo>
                    <a:pt x="2174" y="16"/>
                    <a:pt x="2171" y="13"/>
                    <a:pt x="2171" y="8"/>
                  </a:cubicBezTo>
                  <a:cubicBezTo>
                    <a:pt x="2171" y="4"/>
                    <a:pt x="2174" y="0"/>
                    <a:pt x="2179" y="0"/>
                  </a:cubicBezTo>
                  <a:lnTo>
                    <a:pt x="2179" y="0"/>
                  </a:lnTo>
                  <a:cubicBezTo>
                    <a:pt x="2183" y="0"/>
                    <a:pt x="2187" y="4"/>
                    <a:pt x="2187" y="8"/>
                  </a:cubicBezTo>
                  <a:cubicBezTo>
                    <a:pt x="2187" y="13"/>
                    <a:pt x="2183" y="16"/>
                    <a:pt x="2179" y="16"/>
                  </a:cubicBezTo>
                  <a:close/>
                  <a:moveTo>
                    <a:pt x="2147" y="16"/>
                  </a:moveTo>
                  <a:lnTo>
                    <a:pt x="2147" y="16"/>
                  </a:lnTo>
                  <a:cubicBezTo>
                    <a:pt x="2142" y="16"/>
                    <a:pt x="2139" y="13"/>
                    <a:pt x="2139" y="8"/>
                  </a:cubicBezTo>
                  <a:cubicBezTo>
                    <a:pt x="2139" y="4"/>
                    <a:pt x="2142" y="0"/>
                    <a:pt x="2147" y="0"/>
                  </a:cubicBezTo>
                  <a:lnTo>
                    <a:pt x="2147" y="0"/>
                  </a:lnTo>
                  <a:cubicBezTo>
                    <a:pt x="2151" y="0"/>
                    <a:pt x="2155" y="4"/>
                    <a:pt x="2155" y="8"/>
                  </a:cubicBezTo>
                  <a:cubicBezTo>
                    <a:pt x="2155" y="13"/>
                    <a:pt x="2151" y="16"/>
                    <a:pt x="2147" y="16"/>
                  </a:cubicBezTo>
                  <a:close/>
                  <a:moveTo>
                    <a:pt x="2115" y="16"/>
                  </a:moveTo>
                  <a:lnTo>
                    <a:pt x="2115" y="16"/>
                  </a:lnTo>
                  <a:cubicBezTo>
                    <a:pt x="2110" y="16"/>
                    <a:pt x="2107" y="13"/>
                    <a:pt x="2107" y="8"/>
                  </a:cubicBezTo>
                  <a:cubicBezTo>
                    <a:pt x="2107" y="4"/>
                    <a:pt x="2110" y="0"/>
                    <a:pt x="2115" y="0"/>
                  </a:cubicBezTo>
                  <a:lnTo>
                    <a:pt x="2115" y="0"/>
                  </a:lnTo>
                  <a:cubicBezTo>
                    <a:pt x="2119" y="0"/>
                    <a:pt x="2123" y="4"/>
                    <a:pt x="2123" y="8"/>
                  </a:cubicBezTo>
                  <a:cubicBezTo>
                    <a:pt x="2123" y="13"/>
                    <a:pt x="2119" y="16"/>
                    <a:pt x="2115" y="16"/>
                  </a:cubicBezTo>
                  <a:close/>
                  <a:moveTo>
                    <a:pt x="2083" y="16"/>
                  </a:moveTo>
                  <a:lnTo>
                    <a:pt x="2083" y="16"/>
                  </a:lnTo>
                  <a:cubicBezTo>
                    <a:pt x="2078" y="16"/>
                    <a:pt x="2075" y="13"/>
                    <a:pt x="2075" y="8"/>
                  </a:cubicBezTo>
                  <a:cubicBezTo>
                    <a:pt x="2075" y="4"/>
                    <a:pt x="2078" y="0"/>
                    <a:pt x="2083" y="0"/>
                  </a:cubicBezTo>
                  <a:lnTo>
                    <a:pt x="2083" y="0"/>
                  </a:lnTo>
                  <a:cubicBezTo>
                    <a:pt x="2087" y="0"/>
                    <a:pt x="2091" y="4"/>
                    <a:pt x="2091" y="8"/>
                  </a:cubicBezTo>
                  <a:cubicBezTo>
                    <a:pt x="2091" y="13"/>
                    <a:pt x="2087" y="16"/>
                    <a:pt x="2083" y="16"/>
                  </a:cubicBezTo>
                  <a:close/>
                  <a:moveTo>
                    <a:pt x="2051" y="16"/>
                  </a:moveTo>
                  <a:lnTo>
                    <a:pt x="2051" y="16"/>
                  </a:lnTo>
                  <a:cubicBezTo>
                    <a:pt x="2046" y="16"/>
                    <a:pt x="2043" y="13"/>
                    <a:pt x="2043" y="8"/>
                  </a:cubicBezTo>
                  <a:cubicBezTo>
                    <a:pt x="2043" y="4"/>
                    <a:pt x="2046" y="0"/>
                    <a:pt x="2051" y="0"/>
                  </a:cubicBezTo>
                  <a:lnTo>
                    <a:pt x="2051" y="0"/>
                  </a:lnTo>
                  <a:cubicBezTo>
                    <a:pt x="2055" y="0"/>
                    <a:pt x="2059" y="4"/>
                    <a:pt x="2059" y="8"/>
                  </a:cubicBezTo>
                  <a:cubicBezTo>
                    <a:pt x="2059" y="13"/>
                    <a:pt x="2055" y="16"/>
                    <a:pt x="2051" y="16"/>
                  </a:cubicBezTo>
                  <a:close/>
                  <a:moveTo>
                    <a:pt x="2019" y="16"/>
                  </a:moveTo>
                  <a:lnTo>
                    <a:pt x="2019" y="16"/>
                  </a:lnTo>
                  <a:cubicBezTo>
                    <a:pt x="2014" y="16"/>
                    <a:pt x="2011" y="13"/>
                    <a:pt x="2011" y="8"/>
                  </a:cubicBezTo>
                  <a:cubicBezTo>
                    <a:pt x="2011" y="4"/>
                    <a:pt x="2014" y="0"/>
                    <a:pt x="2019" y="0"/>
                  </a:cubicBezTo>
                  <a:lnTo>
                    <a:pt x="2019" y="0"/>
                  </a:lnTo>
                  <a:cubicBezTo>
                    <a:pt x="2023" y="0"/>
                    <a:pt x="2027" y="4"/>
                    <a:pt x="2027" y="8"/>
                  </a:cubicBezTo>
                  <a:cubicBezTo>
                    <a:pt x="2027" y="13"/>
                    <a:pt x="2023" y="16"/>
                    <a:pt x="2019" y="16"/>
                  </a:cubicBezTo>
                  <a:close/>
                  <a:moveTo>
                    <a:pt x="1987" y="16"/>
                  </a:moveTo>
                  <a:lnTo>
                    <a:pt x="1987" y="16"/>
                  </a:lnTo>
                  <a:cubicBezTo>
                    <a:pt x="1982" y="16"/>
                    <a:pt x="1979" y="13"/>
                    <a:pt x="1979" y="8"/>
                  </a:cubicBezTo>
                  <a:cubicBezTo>
                    <a:pt x="1979" y="4"/>
                    <a:pt x="1982" y="0"/>
                    <a:pt x="1987" y="0"/>
                  </a:cubicBezTo>
                  <a:lnTo>
                    <a:pt x="1987" y="0"/>
                  </a:lnTo>
                  <a:cubicBezTo>
                    <a:pt x="1991" y="0"/>
                    <a:pt x="1995" y="4"/>
                    <a:pt x="1995" y="8"/>
                  </a:cubicBezTo>
                  <a:cubicBezTo>
                    <a:pt x="1995" y="13"/>
                    <a:pt x="1991" y="16"/>
                    <a:pt x="1987" y="16"/>
                  </a:cubicBezTo>
                  <a:close/>
                  <a:moveTo>
                    <a:pt x="1955" y="16"/>
                  </a:moveTo>
                  <a:lnTo>
                    <a:pt x="1955" y="16"/>
                  </a:lnTo>
                  <a:cubicBezTo>
                    <a:pt x="1950" y="16"/>
                    <a:pt x="1947" y="13"/>
                    <a:pt x="1947" y="8"/>
                  </a:cubicBezTo>
                  <a:cubicBezTo>
                    <a:pt x="1947" y="4"/>
                    <a:pt x="1950" y="0"/>
                    <a:pt x="1955" y="0"/>
                  </a:cubicBezTo>
                  <a:lnTo>
                    <a:pt x="1955" y="0"/>
                  </a:lnTo>
                  <a:cubicBezTo>
                    <a:pt x="1959" y="0"/>
                    <a:pt x="1963" y="4"/>
                    <a:pt x="1963" y="8"/>
                  </a:cubicBezTo>
                  <a:cubicBezTo>
                    <a:pt x="1963" y="13"/>
                    <a:pt x="1959" y="16"/>
                    <a:pt x="1955" y="16"/>
                  </a:cubicBezTo>
                  <a:close/>
                  <a:moveTo>
                    <a:pt x="1923" y="16"/>
                  </a:moveTo>
                  <a:lnTo>
                    <a:pt x="1923" y="16"/>
                  </a:lnTo>
                  <a:cubicBezTo>
                    <a:pt x="1918" y="16"/>
                    <a:pt x="1915" y="13"/>
                    <a:pt x="1915" y="8"/>
                  </a:cubicBezTo>
                  <a:cubicBezTo>
                    <a:pt x="1915" y="4"/>
                    <a:pt x="1918" y="0"/>
                    <a:pt x="1923" y="0"/>
                  </a:cubicBezTo>
                  <a:lnTo>
                    <a:pt x="1923" y="0"/>
                  </a:lnTo>
                  <a:cubicBezTo>
                    <a:pt x="1927" y="0"/>
                    <a:pt x="1931" y="4"/>
                    <a:pt x="1931" y="8"/>
                  </a:cubicBezTo>
                  <a:cubicBezTo>
                    <a:pt x="1931" y="13"/>
                    <a:pt x="1927" y="16"/>
                    <a:pt x="1923" y="16"/>
                  </a:cubicBezTo>
                  <a:close/>
                  <a:moveTo>
                    <a:pt x="1891" y="16"/>
                  </a:moveTo>
                  <a:lnTo>
                    <a:pt x="1891" y="16"/>
                  </a:lnTo>
                  <a:cubicBezTo>
                    <a:pt x="1886" y="16"/>
                    <a:pt x="1883" y="13"/>
                    <a:pt x="1883" y="8"/>
                  </a:cubicBezTo>
                  <a:cubicBezTo>
                    <a:pt x="1883" y="4"/>
                    <a:pt x="1886" y="0"/>
                    <a:pt x="1891" y="0"/>
                  </a:cubicBezTo>
                  <a:lnTo>
                    <a:pt x="1891" y="0"/>
                  </a:lnTo>
                  <a:cubicBezTo>
                    <a:pt x="1895" y="0"/>
                    <a:pt x="1899" y="4"/>
                    <a:pt x="1899" y="8"/>
                  </a:cubicBezTo>
                  <a:cubicBezTo>
                    <a:pt x="1899" y="13"/>
                    <a:pt x="1895" y="16"/>
                    <a:pt x="1891" y="16"/>
                  </a:cubicBezTo>
                  <a:close/>
                  <a:moveTo>
                    <a:pt x="1859" y="16"/>
                  </a:moveTo>
                  <a:lnTo>
                    <a:pt x="1859" y="16"/>
                  </a:lnTo>
                  <a:cubicBezTo>
                    <a:pt x="1854" y="16"/>
                    <a:pt x="1851" y="13"/>
                    <a:pt x="1851" y="8"/>
                  </a:cubicBezTo>
                  <a:cubicBezTo>
                    <a:pt x="1851" y="4"/>
                    <a:pt x="1854" y="0"/>
                    <a:pt x="1859" y="0"/>
                  </a:cubicBezTo>
                  <a:lnTo>
                    <a:pt x="1859" y="0"/>
                  </a:lnTo>
                  <a:cubicBezTo>
                    <a:pt x="1863" y="0"/>
                    <a:pt x="1867" y="4"/>
                    <a:pt x="1867" y="8"/>
                  </a:cubicBezTo>
                  <a:cubicBezTo>
                    <a:pt x="1867" y="13"/>
                    <a:pt x="1863" y="16"/>
                    <a:pt x="1859" y="16"/>
                  </a:cubicBezTo>
                  <a:close/>
                  <a:moveTo>
                    <a:pt x="1827" y="16"/>
                  </a:moveTo>
                  <a:lnTo>
                    <a:pt x="1827" y="16"/>
                  </a:lnTo>
                  <a:cubicBezTo>
                    <a:pt x="1822" y="16"/>
                    <a:pt x="1819" y="13"/>
                    <a:pt x="1819" y="8"/>
                  </a:cubicBezTo>
                  <a:cubicBezTo>
                    <a:pt x="1819" y="4"/>
                    <a:pt x="1822" y="0"/>
                    <a:pt x="1827" y="0"/>
                  </a:cubicBezTo>
                  <a:lnTo>
                    <a:pt x="1827" y="0"/>
                  </a:lnTo>
                  <a:cubicBezTo>
                    <a:pt x="1831" y="0"/>
                    <a:pt x="1835" y="4"/>
                    <a:pt x="1835" y="8"/>
                  </a:cubicBezTo>
                  <a:cubicBezTo>
                    <a:pt x="1835" y="13"/>
                    <a:pt x="1831" y="16"/>
                    <a:pt x="1827" y="16"/>
                  </a:cubicBezTo>
                  <a:close/>
                  <a:moveTo>
                    <a:pt x="1795" y="16"/>
                  </a:moveTo>
                  <a:lnTo>
                    <a:pt x="1795" y="16"/>
                  </a:lnTo>
                  <a:cubicBezTo>
                    <a:pt x="1790" y="16"/>
                    <a:pt x="1787" y="13"/>
                    <a:pt x="1787" y="8"/>
                  </a:cubicBezTo>
                  <a:cubicBezTo>
                    <a:pt x="1787" y="4"/>
                    <a:pt x="1790" y="0"/>
                    <a:pt x="1795" y="0"/>
                  </a:cubicBezTo>
                  <a:lnTo>
                    <a:pt x="1795" y="0"/>
                  </a:lnTo>
                  <a:cubicBezTo>
                    <a:pt x="1799" y="0"/>
                    <a:pt x="1803" y="4"/>
                    <a:pt x="1803" y="8"/>
                  </a:cubicBezTo>
                  <a:cubicBezTo>
                    <a:pt x="1803" y="13"/>
                    <a:pt x="1799" y="16"/>
                    <a:pt x="1795" y="16"/>
                  </a:cubicBezTo>
                  <a:close/>
                  <a:moveTo>
                    <a:pt x="1763" y="16"/>
                  </a:moveTo>
                  <a:lnTo>
                    <a:pt x="1763" y="16"/>
                  </a:lnTo>
                  <a:cubicBezTo>
                    <a:pt x="1758" y="16"/>
                    <a:pt x="1755" y="13"/>
                    <a:pt x="1755" y="8"/>
                  </a:cubicBezTo>
                  <a:cubicBezTo>
                    <a:pt x="1755" y="4"/>
                    <a:pt x="1758" y="0"/>
                    <a:pt x="1763" y="0"/>
                  </a:cubicBezTo>
                  <a:lnTo>
                    <a:pt x="1763" y="0"/>
                  </a:lnTo>
                  <a:cubicBezTo>
                    <a:pt x="1767" y="0"/>
                    <a:pt x="1771" y="4"/>
                    <a:pt x="1771" y="8"/>
                  </a:cubicBezTo>
                  <a:cubicBezTo>
                    <a:pt x="1771" y="13"/>
                    <a:pt x="1767" y="16"/>
                    <a:pt x="1763" y="16"/>
                  </a:cubicBezTo>
                  <a:close/>
                  <a:moveTo>
                    <a:pt x="1731" y="16"/>
                  </a:moveTo>
                  <a:lnTo>
                    <a:pt x="1731" y="16"/>
                  </a:lnTo>
                  <a:cubicBezTo>
                    <a:pt x="1726" y="16"/>
                    <a:pt x="1723" y="13"/>
                    <a:pt x="1723" y="8"/>
                  </a:cubicBezTo>
                  <a:cubicBezTo>
                    <a:pt x="1723" y="4"/>
                    <a:pt x="1726" y="0"/>
                    <a:pt x="1731" y="0"/>
                  </a:cubicBezTo>
                  <a:lnTo>
                    <a:pt x="1731" y="0"/>
                  </a:lnTo>
                  <a:cubicBezTo>
                    <a:pt x="1735" y="0"/>
                    <a:pt x="1739" y="4"/>
                    <a:pt x="1739" y="8"/>
                  </a:cubicBezTo>
                  <a:cubicBezTo>
                    <a:pt x="1739" y="13"/>
                    <a:pt x="1735" y="16"/>
                    <a:pt x="1731" y="16"/>
                  </a:cubicBezTo>
                  <a:close/>
                  <a:moveTo>
                    <a:pt x="1699" y="16"/>
                  </a:moveTo>
                  <a:lnTo>
                    <a:pt x="1699" y="16"/>
                  </a:lnTo>
                  <a:cubicBezTo>
                    <a:pt x="1694" y="16"/>
                    <a:pt x="1691" y="13"/>
                    <a:pt x="1691" y="8"/>
                  </a:cubicBezTo>
                  <a:cubicBezTo>
                    <a:pt x="1691" y="4"/>
                    <a:pt x="1694" y="0"/>
                    <a:pt x="1699" y="0"/>
                  </a:cubicBezTo>
                  <a:lnTo>
                    <a:pt x="1699" y="0"/>
                  </a:lnTo>
                  <a:cubicBezTo>
                    <a:pt x="1703" y="0"/>
                    <a:pt x="1707" y="4"/>
                    <a:pt x="1707" y="8"/>
                  </a:cubicBezTo>
                  <a:cubicBezTo>
                    <a:pt x="1707" y="13"/>
                    <a:pt x="1703" y="16"/>
                    <a:pt x="1699" y="16"/>
                  </a:cubicBezTo>
                  <a:close/>
                  <a:moveTo>
                    <a:pt x="1667" y="16"/>
                  </a:moveTo>
                  <a:lnTo>
                    <a:pt x="1667" y="16"/>
                  </a:lnTo>
                  <a:cubicBezTo>
                    <a:pt x="1662" y="16"/>
                    <a:pt x="1659" y="13"/>
                    <a:pt x="1659" y="8"/>
                  </a:cubicBezTo>
                  <a:cubicBezTo>
                    <a:pt x="1659" y="4"/>
                    <a:pt x="1662" y="0"/>
                    <a:pt x="1667" y="0"/>
                  </a:cubicBezTo>
                  <a:lnTo>
                    <a:pt x="1667" y="0"/>
                  </a:lnTo>
                  <a:cubicBezTo>
                    <a:pt x="1671" y="0"/>
                    <a:pt x="1675" y="4"/>
                    <a:pt x="1675" y="8"/>
                  </a:cubicBezTo>
                  <a:cubicBezTo>
                    <a:pt x="1675" y="13"/>
                    <a:pt x="1671" y="16"/>
                    <a:pt x="1667" y="16"/>
                  </a:cubicBezTo>
                  <a:close/>
                  <a:moveTo>
                    <a:pt x="1635" y="16"/>
                  </a:moveTo>
                  <a:lnTo>
                    <a:pt x="1635" y="16"/>
                  </a:lnTo>
                  <a:cubicBezTo>
                    <a:pt x="1630" y="16"/>
                    <a:pt x="1627" y="13"/>
                    <a:pt x="1627" y="8"/>
                  </a:cubicBezTo>
                  <a:cubicBezTo>
                    <a:pt x="1627" y="4"/>
                    <a:pt x="1630" y="0"/>
                    <a:pt x="1635" y="0"/>
                  </a:cubicBezTo>
                  <a:lnTo>
                    <a:pt x="1635" y="0"/>
                  </a:lnTo>
                  <a:cubicBezTo>
                    <a:pt x="1639" y="0"/>
                    <a:pt x="1643" y="4"/>
                    <a:pt x="1643" y="8"/>
                  </a:cubicBezTo>
                  <a:cubicBezTo>
                    <a:pt x="1643" y="13"/>
                    <a:pt x="1639" y="16"/>
                    <a:pt x="1635" y="16"/>
                  </a:cubicBezTo>
                  <a:close/>
                  <a:moveTo>
                    <a:pt x="1603" y="16"/>
                  </a:moveTo>
                  <a:lnTo>
                    <a:pt x="1603" y="16"/>
                  </a:lnTo>
                  <a:cubicBezTo>
                    <a:pt x="1598" y="16"/>
                    <a:pt x="1595" y="13"/>
                    <a:pt x="1595" y="8"/>
                  </a:cubicBezTo>
                  <a:cubicBezTo>
                    <a:pt x="1595" y="4"/>
                    <a:pt x="1598" y="0"/>
                    <a:pt x="1603" y="0"/>
                  </a:cubicBezTo>
                  <a:lnTo>
                    <a:pt x="1603" y="0"/>
                  </a:lnTo>
                  <a:cubicBezTo>
                    <a:pt x="1607" y="0"/>
                    <a:pt x="1611" y="4"/>
                    <a:pt x="1611" y="8"/>
                  </a:cubicBezTo>
                  <a:cubicBezTo>
                    <a:pt x="1611" y="13"/>
                    <a:pt x="1607" y="16"/>
                    <a:pt x="1603" y="16"/>
                  </a:cubicBezTo>
                  <a:close/>
                  <a:moveTo>
                    <a:pt x="1571" y="16"/>
                  </a:moveTo>
                  <a:lnTo>
                    <a:pt x="1571" y="16"/>
                  </a:lnTo>
                  <a:cubicBezTo>
                    <a:pt x="1566" y="16"/>
                    <a:pt x="1563" y="13"/>
                    <a:pt x="1563" y="8"/>
                  </a:cubicBezTo>
                  <a:cubicBezTo>
                    <a:pt x="1563" y="4"/>
                    <a:pt x="1566" y="0"/>
                    <a:pt x="1571" y="0"/>
                  </a:cubicBezTo>
                  <a:lnTo>
                    <a:pt x="1571" y="0"/>
                  </a:lnTo>
                  <a:cubicBezTo>
                    <a:pt x="1575" y="0"/>
                    <a:pt x="1579" y="4"/>
                    <a:pt x="1579" y="8"/>
                  </a:cubicBezTo>
                  <a:cubicBezTo>
                    <a:pt x="1579" y="13"/>
                    <a:pt x="1575" y="16"/>
                    <a:pt x="1571" y="16"/>
                  </a:cubicBezTo>
                  <a:close/>
                  <a:moveTo>
                    <a:pt x="1539" y="16"/>
                  </a:moveTo>
                  <a:lnTo>
                    <a:pt x="1539" y="16"/>
                  </a:lnTo>
                  <a:cubicBezTo>
                    <a:pt x="1534" y="16"/>
                    <a:pt x="1531" y="13"/>
                    <a:pt x="1531" y="8"/>
                  </a:cubicBezTo>
                  <a:cubicBezTo>
                    <a:pt x="1531" y="4"/>
                    <a:pt x="1534" y="0"/>
                    <a:pt x="1539" y="0"/>
                  </a:cubicBezTo>
                  <a:lnTo>
                    <a:pt x="1539" y="0"/>
                  </a:lnTo>
                  <a:cubicBezTo>
                    <a:pt x="1543" y="0"/>
                    <a:pt x="1547" y="4"/>
                    <a:pt x="1547" y="8"/>
                  </a:cubicBezTo>
                  <a:cubicBezTo>
                    <a:pt x="1547" y="13"/>
                    <a:pt x="1543" y="16"/>
                    <a:pt x="1539" y="16"/>
                  </a:cubicBezTo>
                  <a:close/>
                  <a:moveTo>
                    <a:pt x="1507" y="16"/>
                  </a:moveTo>
                  <a:lnTo>
                    <a:pt x="1507" y="16"/>
                  </a:lnTo>
                  <a:cubicBezTo>
                    <a:pt x="1502" y="16"/>
                    <a:pt x="1499" y="13"/>
                    <a:pt x="1499" y="8"/>
                  </a:cubicBezTo>
                  <a:cubicBezTo>
                    <a:pt x="1499" y="4"/>
                    <a:pt x="1502" y="0"/>
                    <a:pt x="1507" y="0"/>
                  </a:cubicBezTo>
                  <a:lnTo>
                    <a:pt x="1507" y="0"/>
                  </a:lnTo>
                  <a:cubicBezTo>
                    <a:pt x="1511" y="0"/>
                    <a:pt x="1515" y="4"/>
                    <a:pt x="1515" y="8"/>
                  </a:cubicBezTo>
                  <a:cubicBezTo>
                    <a:pt x="1515" y="13"/>
                    <a:pt x="1511" y="16"/>
                    <a:pt x="1507" y="16"/>
                  </a:cubicBezTo>
                  <a:close/>
                  <a:moveTo>
                    <a:pt x="1475" y="16"/>
                  </a:moveTo>
                  <a:lnTo>
                    <a:pt x="1475" y="16"/>
                  </a:lnTo>
                  <a:cubicBezTo>
                    <a:pt x="1470" y="16"/>
                    <a:pt x="1467" y="13"/>
                    <a:pt x="1467" y="8"/>
                  </a:cubicBezTo>
                  <a:cubicBezTo>
                    <a:pt x="1467" y="4"/>
                    <a:pt x="1470" y="0"/>
                    <a:pt x="1475" y="0"/>
                  </a:cubicBezTo>
                  <a:lnTo>
                    <a:pt x="1475" y="0"/>
                  </a:lnTo>
                  <a:cubicBezTo>
                    <a:pt x="1479" y="0"/>
                    <a:pt x="1483" y="4"/>
                    <a:pt x="1483" y="8"/>
                  </a:cubicBezTo>
                  <a:cubicBezTo>
                    <a:pt x="1483" y="13"/>
                    <a:pt x="1479" y="16"/>
                    <a:pt x="1475" y="16"/>
                  </a:cubicBezTo>
                  <a:close/>
                  <a:moveTo>
                    <a:pt x="1443" y="16"/>
                  </a:moveTo>
                  <a:lnTo>
                    <a:pt x="1442" y="16"/>
                  </a:lnTo>
                  <a:cubicBezTo>
                    <a:pt x="1438" y="16"/>
                    <a:pt x="1434" y="13"/>
                    <a:pt x="1434" y="8"/>
                  </a:cubicBezTo>
                  <a:cubicBezTo>
                    <a:pt x="1434" y="4"/>
                    <a:pt x="1438" y="0"/>
                    <a:pt x="1442" y="0"/>
                  </a:cubicBezTo>
                  <a:lnTo>
                    <a:pt x="1443" y="0"/>
                  </a:lnTo>
                  <a:cubicBezTo>
                    <a:pt x="1447" y="0"/>
                    <a:pt x="1451" y="4"/>
                    <a:pt x="1451" y="8"/>
                  </a:cubicBezTo>
                  <a:cubicBezTo>
                    <a:pt x="1451" y="13"/>
                    <a:pt x="1447" y="16"/>
                    <a:pt x="1443" y="16"/>
                  </a:cubicBezTo>
                  <a:close/>
                  <a:moveTo>
                    <a:pt x="1410" y="16"/>
                  </a:moveTo>
                  <a:lnTo>
                    <a:pt x="1410" y="16"/>
                  </a:lnTo>
                  <a:cubicBezTo>
                    <a:pt x="1406" y="16"/>
                    <a:pt x="1402" y="13"/>
                    <a:pt x="1402" y="8"/>
                  </a:cubicBezTo>
                  <a:cubicBezTo>
                    <a:pt x="1402" y="4"/>
                    <a:pt x="1406" y="0"/>
                    <a:pt x="1410" y="0"/>
                  </a:cubicBezTo>
                  <a:lnTo>
                    <a:pt x="1410" y="0"/>
                  </a:lnTo>
                  <a:cubicBezTo>
                    <a:pt x="1415" y="0"/>
                    <a:pt x="1418" y="4"/>
                    <a:pt x="1418" y="8"/>
                  </a:cubicBezTo>
                  <a:cubicBezTo>
                    <a:pt x="1418" y="13"/>
                    <a:pt x="1415" y="16"/>
                    <a:pt x="1410" y="16"/>
                  </a:cubicBezTo>
                  <a:close/>
                  <a:moveTo>
                    <a:pt x="1378" y="16"/>
                  </a:moveTo>
                  <a:lnTo>
                    <a:pt x="1378" y="16"/>
                  </a:lnTo>
                  <a:cubicBezTo>
                    <a:pt x="1374" y="16"/>
                    <a:pt x="1370" y="13"/>
                    <a:pt x="1370" y="8"/>
                  </a:cubicBezTo>
                  <a:cubicBezTo>
                    <a:pt x="1370" y="4"/>
                    <a:pt x="1374" y="0"/>
                    <a:pt x="1378" y="0"/>
                  </a:cubicBezTo>
                  <a:lnTo>
                    <a:pt x="1378" y="0"/>
                  </a:lnTo>
                  <a:cubicBezTo>
                    <a:pt x="1383" y="0"/>
                    <a:pt x="1386" y="4"/>
                    <a:pt x="1386" y="8"/>
                  </a:cubicBezTo>
                  <a:cubicBezTo>
                    <a:pt x="1386" y="13"/>
                    <a:pt x="1383" y="16"/>
                    <a:pt x="1378" y="16"/>
                  </a:cubicBezTo>
                  <a:close/>
                  <a:moveTo>
                    <a:pt x="1346" y="16"/>
                  </a:moveTo>
                  <a:lnTo>
                    <a:pt x="1346" y="16"/>
                  </a:lnTo>
                  <a:cubicBezTo>
                    <a:pt x="1342" y="16"/>
                    <a:pt x="1338" y="13"/>
                    <a:pt x="1338" y="8"/>
                  </a:cubicBezTo>
                  <a:cubicBezTo>
                    <a:pt x="1338" y="4"/>
                    <a:pt x="1342" y="0"/>
                    <a:pt x="1346" y="0"/>
                  </a:cubicBezTo>
                  <a:lnTo>
                    <a:pt x="1346" y="0"/>
                  </a:lnTo>
                  <a:cubicBezTo>
                    <a:pt x="1351" y="0"/>
                    <a:pt x="1354" y="4"/>
                    <a:pt x="1354" y="8"/>
                  </a:cubicBezTo>
                  <a:cubicBezTo>
                    <a:pt x="1354" y="13"/>
                    <a:pt x="1351" y="16"/>
                    <a:pt x="1346" y="16"/>
                  </a:cubicBezTo>
                  <a:close/>
                  <a:moveTo>
                    <a:pt x="1314" y="16"/>
                  </a:moveTo>
                  <a:lnTo>
                    <a:pt x="1314" y="16"/>
                  </a:lnTo>
                  <a:cubicBezTo>
                    <a:pt x="1310" y="16"/>
                    <a:pt x="1306" y="13"/>
                    <a:pt x="1306" y="8"/>
                  </a:cubicBezTo>
                  <a:cubicBezTo>
                    <a:pt x="1306" y="4"/>
                    <a:pt x="1310" y="0"/>
                    <a:pt x="1314" y="0"/>
                  </a:cubicBezTo>
                  <a:lnTo>
                    <a:pt x="1314" y="0"/>
                  </a:lnTo>
                  <a:cubicBezTo>
                    <a:pt x="1319" y="0"/>
                    <a:pt x="1322" y="4"/>
                    <a:pt x="1322" y="8"/>
                  </a:cubicBezTo>
                  <a:cubicBezTo>
                    <a:pt x="1322" y="13"/>
                    <a:pt x="1319" y="16"/>
                    <a:pt x="1314" y="16"/>
                  </a:cubicBezTo>
                  <a:close/>
                  <a:moveTo>
                    <a:pt x="1282" y="16"/>
                  </a:moveTo>
                  <a:lnTo>
                    <a:pt x="1282" y="16"/>
                  </a:lnTo>
                  <a:cubicBezTo>
                    <a:pt x="1278" y="16"/>
                    <a:pt x="1274" y="13"/>
                    <a:pt x="1274" y="8"/>
                  </a:cubicBezTo>
                  <a:cubicBezTo>
                    <a:pt x="1274" y="4"/>
                    <a:pt x="1278" y="0"/>
                    <a:pt x="1282" y="0"/>
                  </a:cubicBezTo>
                  <a:lnTo>
                    <a:pt x="1282" y="0"/>
                  </a:lnTo>
                  <a:cubicBezTo>
                    <a:pt x="1287" y="0"/>
                    <a:pt x="1290" y="4"/>
                    <a:pt x="1290" y="8"/>
                  </a:cubicBezTo>
                  <a:cubicBezTo>
                    <a:pt x="1290" y="13"/>
                    <a:pt x="1287" y="16"/>
                    <a:pt x="1282" y="16"/>
                  </a:cubicBezTo>
                  <a:close/>
                  <a:moveTo>
                    <a:pt x="1250" y="16"/>
                  </a:moveTo>
                  <a:lnTo>
                    <a:pt x="1250" y="16"/>
                  </a:lnTo>
                  <a:cubicBezTo>
                    <a:pt x="1246" y="16"/>
                    <a:pt x="1242" y="13"/>
                    <a:pt x="1242" y="8"/>
                  </a:cubicBezTo>
                  <a:cubicBezTo>
                    <a:pt x="1242" y="4"/>
                    <a:pt x="1246" y="0"/>
                    <a:pt x="1250" y="0"/>
                  </a:cubicBezTo>
                  <a:lnTo>
                    <a:pt x="1250" y="0"/>
                  </a:lnTo>
                  <a:cubicBezTo>
                    <a:pt x="1255" y="0"/>
                    <a:pt x="1258" y="4"/>
                    <a:pt x="1258" y="8"/>
                  </a:cubicBezTo>
                  <a:cubicBezTo>
                    <a:pt x="1258" y="13"/>
                    <a:pt x="1255" y="16"/>
                    <a:pt x="1250" y="16"/>
                  </a:cubicBezTo>
                  <a:close/>
                  <a:moveTo>
                    <a:pt x="1218" y="16"/>
                  </a:moveTo>
                  <a:lnTo>
                    <a:pt x="1218" y="16"/>
                  </a:lnTo>
                  <a:cubicBezTo>
                    <a:pt x="1214" y="16"/>
                    <a:pt x="1210" y="13"/>
                    <a:pt x="1210" y="8"/>
                  </a:cubicBezTo>
                  <a:cubicBezTo>
                    <a:pt x="1210" y="4"/>
                    <a:pt x="1214" y="0"/>
                    <a:pt x="1218" y="0"/>
                  </a:cubicBezTo>
                  <a:lnTo>
                    <a:pt x="1218" y="0"/>
                  </a:lnTo>
                  <a:cubicBezTo>
                    <a:pt x="1223" y="0"/>
                    <a:pt x="1226" y="4"/>
                    <a:pt x="1226" y="8"/>
                  </a:cubicBezTo>
                  <a:cubicBezTo>
                    <a:pt x="1226" y="13"/>
                    <a:pt x="1223" y="16"/>
                    <a:pt x="1218" y="16"/>
                  </a:cubicBezTo>
                  <a:close/>
                  <a:moveTo>
                    <a:pt x="1186" y="16"/>
                  </a:moveTo>
                  <a:lnTo>
                    <a:pt x="1186" y="16"/>
                  </a:lnTo>
                  <a:cubicBezTo>
                    <a:pt x="1182" y="16"/>
                    <a:pt x="1178" y="13"/>
                    <a:pt x="1178" y="8"/>
                  </a:cubicBezTo>
                  <a:cubicBezTo>
                    <a:pt x="1178" y="4"/>
                    <a:pt x="1182" y="0"/>
                    <a:pt x="1186" y="0"/>
                  </a:cubicBezTo>
                  <a:lnTo>
                    <a:pt x="1186" y="0"/>
                  </a:lnTo>
                  <a:cubicBezTo>
                    <a:pt x="1191" y="0"/>
                    <a:pt x="1194" y="4"/>
                    <a:pt x="1194" y="8"/>
                  </a:cubicBezTo>
                  <a:cubicBezTo>
                    <a:pt x="1194" y="13"/>
                    <a:pt x="1191" y="16"/>
                    <a:pt x="1186" y="16"/>
                  </a:cubicBezTo>
                  <a:close/>
                  <a:moveTo>
                    <a:pt x="1154" y="16"/>
                  </a:moveTo>
                  <a:lnTo>
                    <a:pt x="1154" y="16"/>
                  </a:lnTo>
                  <a:cubicBezTo>
                    <a:pt x="1150" y="16"/>
                    <a:pt x="1146" y="13"/>
                    <a:pt x="1146" y="8"/>
                  </a:cubicBezTo>
                  <a:cubicBezTo>
                    <a:pt x="1146" y="4"/>
                    <a:pt x="1150" y="0"/>
                    <a:pt x="1154" y="0"/>
                  </a:cubicBezTo>
                  <a:lnTo>
                    <a:pt x="1154" y="0"/>
                  </a:lnTo>
                  <a:cubicBezTo>
                    <a:pt x="1159" y="0"/>
                    <a:pt x="1162" y="4"/>
                    <a:pt x="1162" y="8"/>
                  </a:cubicBezTo>
                  <a:cubicBezTo>
                    <a:pt x="1162" y="13"/>
                    <a:pt x="1159" y="16"/>
                    <a:pt x="1154" y="16"/>
                  </a:cubicBezTo>
                  <a:close/>
                  <a:moveTo>
                    <a:pt x="1122" y="16"/>
                  </a:moveTo>
                  <a:lnTo>
                    <a:pt x="1122" y="16"/>
                  </a:lnTo>
                  <a:cubicBezTo>
                    <a:pt x="1118" y="16"/>
                    <a:pt x="1114" y="13"/>
                    <a:pt x="1114" y="8"/>
                  </a:cubicBezTo>
                  <a:cubicBezTo>
                    <a:pt x="1114" y="4"/>
                    <a:pt x="1118" y="0"/>
                    <a:pt x="1122" y="0"/>
                  </a:cubicBezTo>
                  <a:lnTo>
                    <a:pt x="1122" y="0"/>
                  </a:lnTo>
                  <a:cubicBezTo>
                    <a:pt x="1127" y="0"/>
                    <a:pt x="1130" y="4"/>
                    <a:pt x="1130" y="8"/>
                  </a:cubicBezTo>
                  <a:cubicBezTo>
                    <a:pt x="1130" y="13"/>
                    <a:pt x="1127" y="16"/>
                    <a:pt x="1122" y="16"/>
                  </a:cubicBezTo>
                  <a:close/>
                  <a:moveTo>
                    <a:pt x="1090" y="16"/>
                  </a:moveTo>
                  <a:lnTo>
                    <a:pt x="1090" y="16"/>
                  </a:lnTo>
                  <a:cubicBezTo>
                    <a:pt x="1086" y="16"/>
                    <a:pt x="1082" y="13"/>
                    <a:pt x="1082" y="8"/>
                  </a:cubicBezTo>
                  <a:cubicBezTo>
                    <a:pt x="1082" y="4"/>
                    <a:pt x="1086" y="0"/>
                    <a:pt x="1090" y="0"/>
                  </a:cubicBezTo>
                  <a:lnTo>
                    <a:pt x="1090" y="0"/>
                  </a:lnTo>
                  <a:cubicBezTo>
                    <a:pt x="1095" y="0"/>
                    <a:pt x="1098" y="4"/>
                    <a:pt x="1098" y="8"/>
                  </a:cubicBezTo>
                  <a:cubicBezTo>
                    <a:pt x="1098" y="13"/>
                    <a:pt x="1095" y="16"/>
                    <a:pt x="1090" y="16"/>
                  </a:cubicBezTo>
                  <a:close/>
                  <a:moveTo>
                    <a:pt x="1058" y="16"/>
                  </a:moveTo>
                  <a:lnTo>
                    <a:pt x="1058" y="16"/>
                  </a:lnTo>
                  <a:cubicBezTo>
                    <a:pt x="1054" y="16"/>
                    <a:pt x="1050" y="13"/>
                    <a:pt x="1050" y="8"/>
                  </a:cubicBezTo>
                  <a:cubicBezTo>
                    <a:pt x="1050" y="4"/>
                    <a:pt x="1054" y="0"/>
                    <a:pt x="1058" y="0"/>
                  </a:cubicBezTo>
                  <a:lnTo>
                    <a:pt x="1058" y="0"/>
                  </a:lnTo>
                  <a:cubicBezTo>
                    <a:pt x="1063" y="0"/>
                    <a:pt x="1066" y="4"/>
                    <a:pt x="1066" y="8"/>
                  </a:cubicBezTo>
                  <a:cubicBezTo>
                    <a:pt x="1066" y="13"/>
                    <a:pt x="1063" y="16"/>
                    <a:pt x="1058" y="16"/>
                  </a:cubicBezTo>
                  <a:close/>
                  <a:moveTo>
                    <a:pt x="1026" y="16"/>
                  </a:moveTo>
                  <a:lnTo>
                    <a:pt x="1026" y="16"/>
                  </a:lnTo>
                  <a:cubicBezTo>
                    <a:pt x="1022" y="16"/>
                    <a:pt x="1018" y="13"/>
                    <a:pt x="1018" y="8"/>
                  </a:cubicBezTo>
                  <a:cubicBezTo>
                    <a:pt x="1018" y="4"/>
                    <a:pt x="1022" y="0"/>
                    <a:pt x="1026" y="0"/>
                  </a:cubicBezTo>
                  <a:lnTo>
                    <a:pt x="1026" y="0"/>
                  </a:lnTo>
                  <a:cubicBezTo>
                    <a:pt x="1031" y="0"/>
                    <a:pt x="1034" y="4"/>
                    <a:pt x="1034" y="8"/>
                  </a:cubicBezTo>
                  <a:cubicBezTo>
                    <a:pt x="1034" y="13"/>
                    <a:pt x="1031" y="16"/>
                    <a:pt x="1026" y="16"/>
                  </a:cubicBezTo>
                  <a:close/>
                  <a:moveTo>
                    <a:pt x="994" y="16"/>
                  </a:moveTo>
                  <a:lnTo>
                    <a:pt x="994" y="16"/>
                  </a:lnTo>
                  <a:cubicBezTo>
                    <a:pt x="990" y="16"/>
                    <a:pt x="986" y="13"/>
                    <a:pt x="986" y="8"/>
                  </a:cubicBezTo>
                  <a:cubicBezTo>
                    <a:pt x="986" y="4"/>
                    <a:pt x="990" y="0"/>
                    <a:pt x="994" y="0"/>
                  </a:cubicBezTo>
                  <a:lnTo>
                    <a:pt x="994" y="0"/>
                  </a:lnTo>
                  <a:cubicBezTo>
                    <a:pt x="999" y="0"/>
                    <a:pt x="1002" y="4"/>
                    <a:pt x="1002" y="8"/>
                  </a:cubicBezTo>
                  <a:cubicBezTo>
                    <a:pt x="1002" y="13"/>
                    <a:pt x="999" y="16"/>
                    <a:pt x="994" y="16"/>
                  </a:cubicBezTo>
                  <a:close/>
                  <a:moveTo>
                    <a:pt x="962" y="16"/>
                  </a:moveTo>
                  <a:lnTo>
                    <a:pt x="962" y="16"/>
                  </a:lnTo>
                  <a:cubicBezTo>
                    <a:pt x="958" y="16"/>
                    <a:pt x="954" y="13"/>
                    <a:pt x="954" y="8"/>
                  </a:cubicBezTo>
                  <a:cubicBezTo>
                    <a:pt x="954" y="4"/>
                    <a:pt x="958" y="0"/>
                    <a:pt x="962" y="0"/>
                  </a:cubicBezTo>
                  <a:lnTo>
                    <a:pt x="962" y="0"/>
                  </a:lnTo>
                  <a:cubicBezTo>
                    <a:pt x="967" y="0"/>
                    <a:pt x="970" y="4"/>
                    <a:pt x="970" y="8"/>
                  </a:cubicBezTo>
                  <a:cubicBezTo>
                    <a:pt x="970" y="13"/>
                    <a:pt x="967" y="16"/>
                    <a:pt x="962" y="16"/>
                  </a:cubicBezTo>
                  <a:close/>
                  <a:moveTo>
                    <a:pt x="930" y="18"/>
                  </a:moveTo>
                  <a:lnTo>
                    <a:pt x="930" y="18"/>
                  </a:lnTo>
                  <a:cubicBezTo>
                    <a:pt x="926" y="18"/>
                    <a:pt x="922" y="14"/>
                    <a:pt x="922" y="10"/>
                  </a:cubicBezTo>
                  <a:cubicBezTo>
                    <a:pt x="922" y="5"/>
                    <a:pt x="926" y="2"/>
                    <a:pt x="930" y="2"/>
                  </a:cubicBezTo>
                  <a:lnTo>
                    <a:pt x="930" y="2"/>
                  </a:lnTo>
                  <a:cubicBezTo>
                    <a:pt x="935" y="2"/>
                    <a:pt x="938" y="5"/>
                    <a:pt x="938" y="10"/>
                  </a:cubicBezTo>
                  <a:cubicBezTo>
                    <a:pt x="938" y="14"/>
                    <a:pt x="935" y="18"/>
                    <a:pt x="930" y="18"/>
                  </a:cubicBezTo>
                  <a:close/>
                  <a:moveTo>
                    <a:pt x="898" y="19"/>
                  </a:moveTo>
                  <a:lnTo>
                    <a:pt x="898" y="19"/>
                  </a:lnTo>
                  <a:cubicBezTo>
                    <a:pt x="894" y="19"/>
                    <a:pt x="890" y="16"/>
                    <a:pt x="890" y="11"/>
                  </a:cubicBezTo>
                  <a:cubicBezTo>
                    <a:pt x="890" y="7"/>
                    <a:pt x="894" y="3"/>
                    <a:pt x="898" y="3"/>
                  </a:cubicBezTo>
                  <a:lnTo>
                    <a:pt x="898" y="3"/>
                  </a:lnTo>
                  <a:cubicBezTo>
                    <a:pt x="903" y="3"/>
                    <a:pt x="906" y="7"/>
                    <a:pt x="906" y="11"/>
                  </a:cubicBezTo>
                  <a:cubicBezTo>
                    <a:pt x="906" y="16"/>
                    <a:pt x="903" y="19"/>
                    <a:pt x="898" y="19"/>
                  </a:cubicBezTo>
                  <a:close/>
                  <a:moveTo>
                    <a:pt x="866" y="21"/>
                  </a:moveTo>
                  <a:lnTo>
                    <a:pt x="866" y="21"/>
                  </a:lnTo>
                  <a:cubicBezTo>
                    <a:pt x="862" y="21"/>
                    <a:pt x="858" y="17"/>
                    <a:pt x="858" y="13"/>
                  </a:cubicBezTo>
                  <a:cubicBezTo>
                    <a:pt x="858" y="8"/>
                    <a:pt x="862" y="5"/>
                    <a:pt x="866" y="5"/>
                  </a:cubicBezTo>
                  <a:lnTo>
                    <a:pt x="866" y="5"/>
                  </a:lnTo>
                  <a:cubicBezTo>
                    <a:pt x="871" y="5"/>
                    <a:pt x="874" y="8"/>
                    <a:pt x="874" y="13"/>
                  </a:cubicBezTo>
                  <a:cubicBezTo>
                    <a:pt x="874" y="17"/>
                    <a:pt x="871" y="21"/>
                    <a:pt x="866" y="21"/>
                  </a:cubicBezTo>
                  <a:close/>
                  <a:moveTo>
                    <a:pt x="836" y="25"/>
                  </a:moveTo>
                  <a:lnTo>
                    <a:pt x="836" y="25"/>
                  </a:lnTo>
                  <a:cubicBezTo>
                    <a:pt x="831" y="25"/>
                    <a:pt x="827" y="22"/>
                    <a:pt x="827" y="18"/>
                  </a:cubicBezTo>
                  <a:cubicBezTo>
                    <a:pt x="826" y="13"/>
                    <a:pt x="829" y="9"/>
                    <a:pt x="834" y="9"/>
                  </a:cubicBezTo>
                  <a:lnTo>
                    <a:pt x="834" y="9"/>
                  </a:lnTo>
                  <a:cubicBezTo>
                    <a:pt x="838" y="8"/>
                    <a:pt x="842" y="11"/>
                    <a:pt x="843" y="16"/>
                  </a:cubicBezTo>
                  <a:cubicBezTo>
                    <a:pt x="843" y="20"/>
                    <a:pt x="840" y="24"/>
                    <a:pt x="836" y="25"/>
                  </a:cubicBezTo>
                  <a:close/>
                  <a:moveTo>
                    <a:pt x="804" y="29"/>
                  </a:moveTo>
                  <a:lnTo>
                    <a:pt x="804" y="29"/>
                  </a:lnTo>
                  <a:cubicBezTo>
                    <a:pt x="799" y="30"/>
                    <a:pt x="795" y="27"/>
                    <a:pt x="795" y="22"/>
                  </a:cubicBezTo>
                  <a:cubicBezTo>
                    <a:pt x="794" y="18"/>
                    <a:pt x="798" y="14"/>
                    <a:pt x="802" y="13"/>
                  </a:cubicBezTo>
                  <a:lnTo>
                    <a:pt x="802" y="13"/>
                  </a:lnTo>
                  <a:cubicBezTo>
                    <a:pt x="806" y="13"/>
                    <a:pt x="810" y="16"/>
                    <a:pt x="811" y="20"/>
                  </a:cubicBezTo>
                  <a:cubicBezTo>
                    <a:pt x="811" y="25"/>
                    <a:pt x="808" y="29"/>
                    <a:pt x="804" y="29"/>
                  </a:cubicBezTo>
                  <a:close/>
                  <a:moveTo>
                    <a:pt x="772" y="34"/>
                  </a:moveTo>
                  <a:lnTo>
                    <a:pt x="772" y="34"/>
                  </a:lnTo>
                  <a:cubicBezTo>
                    <a:pt x="768" y="35"/>
                    <a:pt x="764" y="31"/>
                    <a:pt x="763" y="27"/>
                  </a:cubicBezTo>
                  <a:cubicBezTo>
                    <a:pt x="763" y="23"/>
                    <a:pt x="766" y="19"/>
                    <a:pt x="770" y="18"/>
                  </a:cubicBezTo>
                  <a:lnTo>
                    <a:pt x="770" y="18"/>
                  </a:lnTo>
                  <a:cubicBezTo>
                    <a:pt x="775" y="18"/>
                    <a:pt x="779" y="21"/>
                    <a:pt x="779" y="25"/>
                  </a:cubicBezTo>
                  <a:cubicBezTo>
                    <a:pt x="780" y="30"/>
                    <a:pt x="777" y="34"/>
                    <a:pt x="772" y="34"/>
                  </a:cubicBezTo>
                  <a:close/>
                  <a:moveTo>
                    <a:pt x="742" y="41"/>
                  </a:moveTo>
                  <a:lnTo>
                    <a:pt x="742" y="41"/>
                  </a:lnTo>
                  <a:cubicBezTo>
                    <a:pt x="738" y="42"/>
                    <a:pt x="733" y="39"/>
                    <a:pt x="732" y="35"/>
                  </a:cubicBezTo>
                  <a:cubicBezTo>
                    <a:pt x="731" y="31"/>
                    <a:pt x="734" y="26"/>
                    <a:pt x="738" y="25"/>
                  </a:cubicBezTo>
                  <a:lnTo>
                    <a:pt x="738" y="25"/>
                  </a:lnTo>
                  <a:cubicBezTo>
                    <a:pt x="742" y="24"/>
                    <a:pt x="747" y="27"/>
                    <a:pt x="748" y="31"/>
                  </a:cubicBezTo>
                  <a:cubicBezTo>
                    <a:pt x="749" y="35"/>
                    <a:pt x="746" y="40"/>
                    <a:pt x="742" y="41"/>
                  </a:cubicBezTo>
                  <a:close/>
                  <a:moveTo>
                    <a:pt x="711" y="49"/>
                  </a:moveTo>
                  <a:lnTo>
                    <a:pt x="711" y="49"/>
                  </a:lnTo>
                  <a:cubicBezTo>
                    <a:pt x="707" y="50"/>
                    <a:pt x="702" y="47"/>
                    <a:pt x="701" y="43"/>
                  </a:cubicBezTo>
                  <a:cubicBezTo>
                    <a:pt x="700" y="39"/>
                    <a:pt x="703" y="34"/>
                    <a:pt x="707" y="33"/>
                  </a:cubicBezTo>
                  <a:lnTo>
                    <a:pt x="707" y="33"/>
                  </a:lnTo>
                  <a:cubicBezTo>
                    <a:pt x="711" y="32"/>
                    <a:pt x="716" y="35"/>
                    <a:pt x="717" y="39"/>
                  </a:cubicBezTo>
                  <a:cubicBezTo>
                    <a:pt x="718" y="43"/>
                    <a:pt x="715" y="48"/>
                    <a:pt x="711" y="49"/>
                  </a:cubicBezTo>
                  <a:close/>
                  <a:moveTo>
                    <a:pt x="680" y="57"/>
                  </a:moveTo>
                  <a:lnTo>
                    <a:pt x="680" y="57"/>
                  </a:lnTo>
                  <a:cubicBezTo>
                    <a:pt x="676" y="58"/>
                    <a:pt x="671" y="55"/>
                    <a:pt x="670" y="51"/>
                  </a:cubicBezTo>
                  <a:cubicBezTo>
                    <a:pt x="669" y="46"/>
                    <a:pt x="672" y="42"/>
                    <a:pt x="676" y="41"/>
                  </a:cubicBezTo>
                  <a:lnTo>
                    <a:pt x="676" y="41"/>
                  </a:lnTo>
                  <a:cubicBezTo>
                    <a:pt x="680" y="40"/>
                    <a:pt x="685" y="43"/>
                    <a:pt x="686" y="47"/>
                  </a:cubicBezTo>
                  <a:cubicBezTo>
                    <a:pt x="687" y="51"/>
                    <a:pt x="684" y="56"/>
                    <a:pt x="680" y="57"/>
                  </a:cubicBezTo>
                  <a:close/>
                  <a:moveTo>
                    <a:pt x="650" y="67"/>
                  </a:moveTo>
                  <a:lnTo>
                    <a:pt x="650" y="67"/>
                  </a:lnTo>
                  <a:cubicBezTo>
                    <a:pt x="646" y="68"/>
                    <a:pt x="641" y="66"/>
                    <a:pt x="640" y="62"/>
                  </a:cubicBezTo>
                  <a:cubicBezTo>
                    <a:pt x="639" y="57"/>
                    <a:pt x="641" y="53"/>
                    <a:pt x="645" y="52"/>
                  </a:cubicBezTo>
                  <a:lnTo>
                    <a:pt x="645" y="52"/>
                  </a:lnTo>
                  <a:cubicBezTo>
                    <a:pt x="649" y="50"/>
                    <a:pt x="654" y="53"/>
                    <a:pt x="655" y="57"/>
                  </a:cubicBezTo>
                  <a:cubicBezTo>
                    <a:pt x="657" y="61"/>
                    <a:pt x="654" y="65"/>
                    <a:pt x="650" y="67"/>
                  </a:cubicBezTo>
                  <a:close/>
                  <a:moveTo>
                    <a:pt x="620" y="78"/>
                  </a:moveTo>
                  <a:lnTo>
                    <a:pt x="620" y="78"/>
                  </a:lnTo>
                  <a:cubicBezTo>
                    <a:pt x="616" y="79"/>
                    <a:pt x="611" y="77"/>
                    <a:pt x="610" y="73"/>
                  </a:cubicBezTo>
                  <a:cubicBezTo>
                    <a:pt x="609" y="69"/>
                    <a:pt x="611" y="64"/>
                    <a:pt x="615" y="63"/>
                  </a:cubicBezTo>
                  <a:lnTo>
                    <a:pt x="615" y="63"/>
                  </a:lnTo>
                  <a:cubicBezTo>
                    <a:pt x="619" y="61"/>
                    <a:pt x="624" y="64"/>
                    <a:pt x="625" y="68"/>
                  </a:cubicBezTo>
                  <a:cubicBezTo>
                    <a:pt x="627" y="72"/>
                    <a:pt x="624" y="77"/>
                    <a:pt x="620" y="78"/>
                  </a:cubicBezTo>
                  <a:close/>
                  <a:moveTo>
                    <a:pt x="590" y="89"/>
                  </a:moveTo>
                  <a:lnTo>
                    <a:pt x="590" y="89"/>
                  </a:lnTo>
                  <a:cubicBezTo>
                    <a:pt x="586" y="90"/>
                    <a:pt x="581" y="88"/>
                    <a:pt x="580" y="84"/>
                  </a:cubicBezTo>
                  <a:cubicBezTo>
                    <a:pt x="579" y="80"/>
                    <a:pt x="581" y="75"/>
                    <a:pt x="585" y="74"/>
                  </a:cubicBezTo>
                  <a:lnTo>
                    <a:pt x="585" y="74"/>
                  </a:lnTo>
                  <a:cubicBezTo>
                    <a:pt x="589" y="72"/>
                    <a:pt x="594" y="75"/>
                    <a:pt x="595" y="79"/>
                  </a:cubicBezTo>
                  <a:cubicBezTo>
                    <a:pt x="597" y="83"/>
                    <a:pt x="594" y="88"/>
                    <a:pt x="590" y="89"/>
                  </a:cubicBezTo>
                  <a:close/>
                  <a:moveTo>
                    <a:pt x="562" y="102"/>
                  </a:moveTo>
                  <a:lnTo>
                    <a:pt x="562" y="102"/>
                  </a:lnTo>
                  <a:cubicBezTo>
                    <a:pt x="558" y="104"/>
                    <a:pt x="553" y="102"/>
                    <a:pt x="551" y="98"/>
                  </a:cubicBezTo>
                  <a:cubicBezTo>
                    <a:pt x="550" y="94"/>
                    <a:pt x="551" y="90"/>
                    <a:pt x="555" y="88"/>
                  </a:cubicBezTo>
                  <a:lnTo>
                    <a:pt x="555" y="88"/>
                  </a:lnTo>
                  <a:cubicBezTo>
                    <a:pt x="559" y="86"/>
                    <a:pt x="564" y="88"/>
                    <a:pt x="566" y="92"/>
                  </a:cubicBezTo>
                  <a:cubicBezTo>
                    <a:pt x="568" y="96"/>
                    <a:pt x="566" y="100"/>
                    <a:pt x="562" y="102"/>
                  </a:cubicBezTo>
                  <a:close/>
                  <a:moveTo>
                    <a:pt x="533" y="116"/>
                  </a:moveTo>
                  <a:lnTo>
                    <a:pt x="533" y="116"/>
                  </a:lnTo>
                  <a:cubicBezTo>
                    <a:pt x="529" y="118"/>
                    <a:pt x="525" y="116"/>
                    <a:pt x="523" y="112"/>
                  </a:cubicBezTo>
                  <a:cubicBezTo>
                    <a:pt x="521" y="108"/>
                    <a:pt x="523" y="104"/>
                    <a:pt x="527" y="102"/>
                  </a:cubicBezTo>
                  <a:lnTo>
                    <a:pt x="527" y="102"/>
                  </a:lnTo>
                  <a:cubicBezTo>
                    <a:pt x="531" y="100"/>
                    <a:pt x="535" y="102"/>
                    <a:pt x="537" y="106"/>
                  </a:cubicBezTo>
                  <a:cubicBezTo>
                    <a:pt x="539" y="110"/>
                    <a:pt x="537" y="114"/>
                    <a:pt x="533" y="116"/>
                  </a:cubicBezTo>
                  <a:close/>
                  <a:moveTo>
                    <a:pt x="505" y="130"/>
                  </a:moveTo>
                  <a:lnTo>
                    <a:pt x="505" y="130"/>
                  </a:lnTo>
                  <a:cubicBezTo>
                    <a:pt x="501" y="132"/>
                    <a:pt x="496" y="131"/>
                    <a:pt x="494" y="127"/>
                  </a:cubicBezTo>
                  <a:cubicBezTo>
                    <a:pt x="492" y="123"/>
                    <a:pt x="493" y="118"/>
                    <a:pt x="497" y="116"/>
                  </a:cubicBezTo>
                  <a:lnTo>
                    <a:pt x="497" y="116"/>
                  </a:lnTo>
                  <a:cubicBezTo>
                    <a:pt x="501" y="114"/>
                    <a:pt x="506" y="115"/>
                    <a:pt x="508" y="119"/>
                  </a:cubicBezTo>
                  <a:cubicBezTo>
                    <a:pt x="510" y="123"/>
                    <a:pt x="509" y="128"/>
                    <a:pt x="505" y="130"/>
                  </a:cubicBezTo>
                  <a:close/>
                  <a:moveTo>
                    <a:pt x="478" y="147"/>
                  </a:moveTo>
                  <a:lnTo>
                    <a:pt x="478" y="147"/>
                  </a:lnTo>
                  <a:cubicBezTo>
                    <a:pt x="474" y="149"/>
                    <a:pt x="469" y="147"/>
                    <a:pt x="467" y="144"/>
                  </a:cubicBezTo>
                  <a:cubicBezTo>
                    <a:pt x="465" y="140"/>
                    <a:pt x="466" y="135"/>
                    <a:pt x="470" y="133"/>
                  </a:cubicBezTo>
                  <a:lnTo>
                    <a:pt x="470" y="133"/>
                  </a:lnTo>
                  <a:cubicBezTo>
                    <a:pt x="474" y="131"/>
                    <a:pt x="479" y="132"/>
                    <a:pt x="481" y="136"/>
                  </a:cubicBezTo>
                  <a:cubicBezTo>
                    <a:pt x="483" y="140"/>
                    <a:pt x="482" y="145"/>
                    <a:pt x="478" y="147"/>
                  </a:cubicBezTo>
                  <a:close/>
                  <a:moveTo>
                    <a:pt x="450" y="163"/>
                  </a:moveTo>
                  <a:lnTo>
                    <a:pt x="450" y="163"/>
                  </a:lnTo>
                  <a:cubicBezTo>
                    <a:pt x="446" y="165"/>
                    <a:pt x="441" y="164"/>
                    <a:pt x="439" y="160"/>
                  </a:cubicBezTo>
                  <a:cubicBezTo>
                    <a:pt x="437" y="156"/>
                    <a:pt x="439" y="151"/>
                    <a:pt x="442" y="149"/>
                  </a:cubicBezTo>
                  <a:lnTo>
                    <a:pt x="443" y="149"/>
                  </a:lnTo>
                  <a:cubicBezTo>
                    <a:pt x="446" y="147"/>
                    <a:pt x="451" y="149"/>
                    <a:pt x="453" y="152"/>
                  </a:cubicBezTo>
                  <a:cubicBezTo>
                    <a:pt x="456" y="156"/>
                    <a:pt x="454" y="161"/>
                    <a:pt x="450" y="163"/>
                  </a:cubicBezTo>
                  <a:close/>
                  <a:moveTo>
                    <a:pt x="424" y="180"/>
                  </a:moveTo>
                  <a:lnTo>
                    <a:pt x="424" y="180"/>
                  </a:lnTo>
                  <a:cubicBezTo>
                    <a:pt x="420" y="182"/>
                    <a:pt x="415" y="181"/>
                    <a:pt x="413" y="178"/>
                  </a:cubicBezTo>
                  <a:cubicBezTo>
                    <a:pt x="410" y="174"/>
                    <a:pt x="411" y="169"/>
                    <a:pt x="415" y="167"/>
                  </a:cubicBezTo>
                  <a:lnTo>
                    <a:pt x="415" y="167"/>
                  </a:lnTo>
                  <a:cubicBezTo>
                    <a:pt x="419" y="164"/>
                    <a:pt x="424" y="165"/>
                    <a:pt x="426" y="169"/>
                  </a:cubicBezTo>
                  <a:cubicBezTo>
                    <a:pt x="428" y="173"/>
                    <a:pt x="427" y="178"/>
                    <a:pt x="424" y="180"/>
                  </a:cubicBezTo>
                  <a:close/>
                  <a:moveTo>
                    <a:pt x="398" y="199"/>
                  </a:moveTo>
                  <a:lnTo>
                    <a:pt x="398" y="199"/>
                  </a:lnTo>
                  <a:cubicBezTo>
                    <a:pt x="395" y="202"/>
                    <a:pt x="390" y="201"/>
                    <a:pt x="387" y="197"/>
                  </a:cubicBezTo>
                  <a:cubicBezTo>
                    <a:pt x="385" y="193"/>
                    <a:pt x="386" y="188"/>
                    <a:pt x="389" y="186"/>
                  </a:cubicBezTo>
                  <a:lnTo>
                    <a:pt x="389" y="186"/>
                  </a:lnTo>
                  <a:cubicBezTo>
                    <a:pt x="393" y="184"/>
                    <a:pt x="398" y="184"/>
                    <a:pt x="400" y="188"/>
                  </a:cubicBezTo>
                  <a:cubicBezTo>
                    <a:pt x="403" y="192"/>
                    <a:pt x="402" y="197"/>
                    <a:pt x="398" y="199"/>
                  </a:cubicBezTo>
                  <a:close/>
                  <a:moveTo>
                    <a:pt x="373" y="219"/>
                  </a:moveTo>
                  <a:lnTo>
                    <a:pt x="373" y="219"/>
                  </a:lnTo>
                  <a:cubicBezTo>
                    <a:pt x="369" y="221"/>
                    <a:pt x="364" y="220"/>
                    <a:pt x="362" y="216"/>
                  </a:cubicBezTo>
                  <a:cubicBezTo>
                    <a:pt x="359" y="213"/>
                    <a:pt x="360" y="208"/>
                    <a:pt x="364" y="205"/>
                  </a:cubicBezTo>
                  <a:lnTo>
                    <a:pt x="364" y="205"/>
                  </a:lnTo>
                  <a:cubicBezTo>
                    <a:pt x="367" y="203"/>
                    <a:pt x="372" y="204"/>
                    <a:pt x="375" y="207"/>
                  </a:cubicBezTo>
                  <a:cubicBezTo>
                    <a:pt x="377" y="211"/>
                    <a:pt x="376" y="216"/>
                    <a:pt x="373" y="219"/>
                  </a:cubicBezTo>
                  <a:close/>
                  <a:moveTo>
                    <a:pt x="349" y="238"/>
                  </a:moveTo>
                  <a:lnTo>
                    <a:pt x="349" y="238"/>
                  </a:lnTo>
                  <a:cubicBezTo>
                    <a:pt x="345" y="241"/>
                    <a:pt x="340" y="241"/>
                    <a:pt x="337" y="237"/>
                  </a:cubicBezTo>
                  <a:cubicBezTo>
                    <a:pt x="334" y="234"/>
                    <a:pt x="335" y="229"/>
                    <a:pt x="338" y="226"/>
                  </a:cubicBezTo>
                  <a:lnTo>
                    <a:pt x="338" y="226"/>
                  </a:lnTo>
                  <a:cubicBezTo>
                    <a:pt x="341" y="223"/>
                    <a:pt x="346" y="223"/>
                    <a:pt x="349" y="227"/>
                  </a:cubicBezTo>
                  <a:cubicBezTo>
                    <a:pt x="352" y="230"/>
                    <a:pt x="352" y="235"/>
                    <a:pt x="349" y="238"/>
                  </a:cubicBezTo>
                  <a:close/>
                  <a:moveTo>
                    <a:pt x="325" y="259"/>
                  </a:moveTo>
                  <a:lnTo>
                    <a:pt x="325" y="260"/>
                  </a:lnTo>
                  <a:cubicBezTo>
                    <a:pt x="322" y="262"/>
                    <a:pt x="316" y="262"/>
                    <a:pt x="314" y="259"/>
                  </a:cubicBezTo>
                  <a:cubicBezTo>
                    <a:pt x="311" y="255"/>
                    <a:pt x="311" y="250"/>
                    <a:pt x="314" y="247"/>
                  </a:cubicBezTo>
                  <a:lnTo>
                    <a:pt x="314" y="247"/>
                  </a:lnTo>
                  <a:cubicBezTo>
                    <a:pt x="318" y="245"/>
                    <a:pt x="323" y="245"/>
                    <a:pt x="326" y="248"/>
                  </a:cubicBezTo>
                  <a:cubicBezTo>
                    <a:pt x="329" y="252"/>
                    <a:pt x="328" y="257"/>
                    <a:pt x="325" y="259"/>
                  </a:cubicBezTo>
                  <a:close/>
                  <a:moveTo>
                    <a:pt x="301" y="281"/>
                  </a:moveTo>
                  <a:lnTo>
                    <a:pt x="301" y="281"/>
                  </a:lnTo>
                  <a:cubicBezTo>
                    <a:pt x="298" y="284"/>
                    <a:pt x="293" y="284"/>
                    <a:pt x="290" y="280"/>
                  </a:cubicBezTo>
                  <a:cubicBezTo>
                    <a:pt x="287" y="277"/>
                    <a:pt x="287" y="272"/>
                    <a:pt x="291" y="269"/>
                  </a:cubicBezTo>
                  <a:lnTo>
                    <a:pt x="291" y="269"/>
                  </a:lnTo>
                  <a:cubicBezTo>
                    <a:pt x="294" y="266"/>
                    <a:pt x="299" y="266"/>
                    <a:pt x="302" y="270"/>
                  </a:cubicBezTo>
                  <a:cubicBezTo>
                    <a:pt x="305" y="273"/>
                    <a:pt x="305" y="278"/>
                    <a:pt x="301" y="281"/>
                  </a:cubicBezTo>
                  <a:close/>
                  <a:moveTo>
                    <a:pt x="279" y="303"/>
                  </a:moveTo>
                  <a:lnTo>
                    <a:pt x="279" y="303"/>
                  </a:lnTo>
                  <a:cubicBezTo>
                    <a:pt x="276" y="306"/>
                    <a:pt x="271" y="307"/>
                    <a:pt x="268" y="303"/>
                  </a:cubicBezTo>
                  <a:cubicBezTo>
                    <a:pt x="265" y="300"/>
                    <a:pt x="264" y="295"/>
                    <a:pt x="268" y="292"/>
                  </a:cubicBezTo>
                  <a:lnTo>
                    <a:pt x="268" y="292"/>
                  </a:lnTo>
                  <a:cubicBezTo>
                    <a:pt x="271" y="289"/>
                    <a:pt x="276" y="289"/>
                    <a:pt x="279" y="292"/>
                  </a:cubicBezTo>
                  <a:cubicBezTo>
                    <a:pt x="282" y="295"/>
                    <a:pt x="282" y="300"/>
                    <a:pt x="279" y="303"/>
                  </a:cubicBezTo>
                  <a:close/>
                  <a:moveTo>
                    <a:pt x="258" y="327"/>
                  </a:moveTo>
                  <a:lnTo>
                    <a:pt x="258" y="327"/>
                  </a:lnTo>
                  <a:cubicBezTo>
                    <a:pt x="254" y="330"/>
                    <a:pt x="249" y="330"/>
                    <a:pt x="246" y="327"/>
                  </a:cubicBezTo>
                  <a:cubicBezTo>
                    <a:pt x="243" y="324"/>
                    <a:pt x="243" y="319"/>
                    <a:pt x="246" y="316"/>
                  </a:cubicBezTo>
                  <a:lnTo>
                    <a:pt x="246" y="316"/>
                  </a:lnTo>
                  <a:cubicBezTo>
                    <a:pt x="249" y="313"/>
                    <a:pt x="254" y="313"/>
                    <a:pt x="257" y="316"/>
                  </a:cubicBezTo>
                  <a:cubicBezTo>
                    <a:pt x="261" y="319"/>
                    <a:pt x="261" y="324"/>
                    <a:pt x="258" y="327"/>
                  </a:cubicBezTo>
                  <a:close/>
                  <a:moveTo>
                    <a:pt x="236" y="351"/>
                  </a:moveTo>
                  <a:lnTo>
                    <a:pt x="236" y="351"/>
                  </a:lnTo>
                  <a:cubicBezTo>
                    <a:pt x="233" y="354"/>
                    <a:pt x="228" y="354"/>
                    <a:pt x="225" y="351"/>
                  </a:cubicBezTo>
                  <a:cubicBezTo>
                    <a:pt x="221" y="348"/>
                    <a:pt x="221" y="343"/>
                    <a:pt x="224" y="340"/>
                  </a:cubicBezTo>
                  <a:lnTo>
                    <a:pt x="224" y="340"/>
                  </a:lnTo>
                  <a:cubicBezTo>
                    <a:pt x="228" y="336"/>
                    <a:pt x="233" y="336"/>
                    <a:pt x="236" y="339"/>
                  </a:cubicBezTo>
                  <a:cubicBezTo>
                    <a:pt x="239" y="342"/>
                    <a:pt x="239" y="347"/>
                    <a:pt x="236" y="351"/>
                  </a:cubicBezTo>
                  <a:close/>
                  <a:moveTo>
                    <a:pt x="217" y="375"/>
                  </a:moveTo>
                  <a:lnTo>
                    <a:pt x="217" y="375"/>
                  </a:lnTo>
                  <a:cubicBezTo>
                    <a:pt x="214" y="379"/>
                    <a:pt x="209" y="379"/>
                    <a:pt x="206" y="376"/>
                  </a:cubicBezTo>
                  <a:cubicBezTo>
                    <a:pt x="202" y="374"/>
                    <a:pt x="201" y="369"/>
                    <a:pt x="204" y="365"/>
                  </a:cubicBezTo>
                  <a:lnTo>
                    <a:pt x="204" y="365"/>
                  </a:lnTo>
                  <a:cubicBezTo>
                    <a:pt x="207" y="362"/>
                    <a:pt x="212" y="361"/>
                    <a:pt x="215" y="364"/>
                  </a:cubicBezTo>
                  <a:cubicBezTo>
                    <a:pt x="219" y="366"/>
                    <a:pt x="219" y="372"/>
                    <a:pt x="217" y="375"/>
                  </a:cubicBezTo>
                  <a:close/>
                  <a:moveTo>
                    <a:pt x="198" y="401"/>
                  </a:moveTo>
                  <a:lnTo>
                    <a:pt x="198" y="401"/>
                  </a:lnTo>
                  <a:cubicBezTo>
                    <a:pt x="195" y="404"/>
                    <a:pt x="190" y="405"/>
                    <a:pt x="186" y="402"/>
                  </a:cubicBezTo>
                  <a:cubicBezTo>
                    <a:pt x="183" y="400"/>
                    <a:pt x="182" y="395"/>
                    <a:pt x="185" y="391"/>
                  </a:cubicBezTo>
                  <a:lnTo>
                    <a:pt x="185" y="391"/>
                  </a:lnTo>
                  <a:cubicBezTo>
                    <a:pt x="188" y="387"/>
                    <a:pt x="193" y="387"/>
                    <a:pt x="196" y="390"/>
                  </a:cubicBezTo>
                  <a:cubicBezTo>
                    <a:pt x="200" y="392"/>
                    <a:pt x="200" y="397"/>
                    <a:pt x="198" y="401"/>
                  </a:cubicBezTo>
                  <a:close/>
                  <a:moveTo>
                    <a:pt x="179" y="426"/>
                  </a:moveTo>
                  <a:lnTo>
                    <a:pt x="179" y="426"/>
                  </a:lnTo>
                  <a:cubicBezTo>
                    <a:pt x="176" y="430"/>
                    <a:pt x="171" y="431"/>
                    <a:pt x="167" y="428"/>
                  </a:cubicBezTo>
                  <a:cubicBezTo>
                    <a:pt x="164" y="425"/>
                    <a:pt x="163" y="420"/>
                    <a:pt x="166" y="417"/>
                  </a:cubicBezTo>
                  <a:lnTo>
                    <a:pt x="166" y="417"/>
                  </a:lnTo>
                  <a:cubicBezTo>
                    <a:pt x="169" y="413"/>
                    <a:pt x="174" y="413"/>
                    <a:pt x="177" y="415"/>
                  </a:cubicBezTo>
                  <a:cubicBezTo>
                    <a:pt x="181" y="418"/>
                    <a:pt x="181" y="423"/>
                    <a:pt x="179" y="426"/>
                  </a:cubicBezTo>
                  <a:close/>
                  <a:moveTo>
                    <a:pt x="162" y="453"/>
                  </a:moveTo>
                  <a:lnTo>
                    <a:pt x="162" y="453"/>
                  </a:lnTo>
                  <a:cubicBezTo>
                    <a:pt x="160" y="457"/>
                    <a:pt x="155" y="458"/>
                    <a:pt x="151" y="456"/>
                  </a:cubicBezTo>
                  <a:cubicBezTo>
                    <a:pt x="147" y="453"/>
                    <a:pt x="146" y="448"/>
                    <a:pt x="149" y="445"/>
                  </a:cubicBezTo>
                  <a:lnTo>
                    <a:pt x="149" y="445"/>
                  </a:lnTo>
                  <a:cubicBezTo>
                    <a:pt x="151" y="441"/>
                    <a:pt x="156" y="440"/>
                    <a:pt x="160" y="442"/>
                  </a:cubicBezTo>
                  <a:cubicBezTo>
                    <a:pt x="163" y="444"/>
                    <a:pt x="165" y="449"/>
                    <a:pt x="162" y="453"/>
                  </a:cubicBezTo>
                  <a:close/>
                  <a:moveTo>
                    <a:pt x="146" y="480"/>
                  </a:moveTo>
                  <a:lnTo>
                    <a:pt x="146" y="480"/>
                  </a:lnTo>
                  <a:cubicBezTo>
                    <a:pt x="143" y="484"/>
                    <a:pt x="139" y="485"/>
                    <a:pt x="135" y="483"/>
                  </a:cubicBezTo>
                  <a:cubicBezTo>
                    <a:pt x="131" y="481"/>
                    <a:pt x="130" y="476"/>
                    <a:pt x="132" y="472"/>
                  </a:cubicBezTo>
                  <a:lnTo>
                    <a:pt x="132" y="472"/>
                  </a:lnTo>
                  <a:cubicBezTo>
                    <a:pt x="134" y="468"/>
                    <a:pt x="139" y="467"/>
                    <a:pt x="143" y="469"/>
                  </a:cubicBezTo>
                  <a:cubicBezTo>
                    <a:pt x="147" y="472"/>
                    <a:pt x="148" y="477"/>
                    <a:pt x="146" y="480"/>
                  </a:cubicBezTo>
                  <a:close/>
                  <a:moveTo>
                    <a:pt x="129" y="507"/>
                  </a:moveTo>
                  <a:lnTo>
                    <a:pt x="129" y="507"/>
                  </a:lnTo>
                  <a:cubicBezTo>
                    <a:pt x="127" y="511"/>
                    <a:pt x="123" y="513"/>
                    <a:pt x="119" y="511"/>
                  </a:cubicBezTo>
                  <a:cubicBezTo>
                    <a:pt x="115" y="509"/>
                    <a:pt x="113" y="504"/>
                    <a:pt x="115" y="500"/>
                  </a:cubicBezTo>
                  <a:lnTo>
                    <a:pt x="115" y="500"/>
                  </a:lnTo>
                  <a:cubicBezTo>
                    <a:pt x="117" y="496"/>
                    <a:pt x="122" y="494"/>
                    <a:pt x="126" y="497"/>
                  </a:cubicBezTo>
                  <a:cubicBezTo>
                    <a:pt x="130" y="499"/>
                    <a:pt x="132" y="504"/>
                    <a:pt x="129" y="507"/>
                  </a:cubicBezTo>
                  <a:close/>
                  <a:moveTo>
                    <a:pt x="115" y="536"/>
                  </a:moveTo>
                  <a:lnTo>
                    <a:pt x="115" y="536"/>
                  </a:lnTo>
                  <a:cubicBezTo>
                    <a:pt x="113" y="540"/>
                    <a:pt x="108" y="542"/>
                    <a:pt x="105" y="539"/>
                  </a:cubicBezTo>
                  <a:cubicBezTo>
                    <a:pt x="101" y="537"/>
                    <a:pt x="99" y="533"/>
                    <a:pt x="101" y="529"/>
                  </a:cubicBezTo>
                  <a:lnTo>
                    <a:pt x="101" y="529"/>
                  </a:lnTo>
                  <a:cubicBezTo>
                    <a:pt x="103" y="525"/>
                    <a:pt x="108" y="523"/>
                    <a:pt x="112" y="525"/>
                  </a:cubicBezTo>
                  <a:cubicBezTo>
                    <a:pt x="116" y="527"/>
                    <a:pt x="117" y="532"/>
                    <a:pt x="115" y="536"/>
                  </a:cubicBezTo>
                  <a:close/>
                  <a:moveTo>
                    <a:pt x="101" y="565"/>
                  </a:moveTo>
                  <a:lnTo>
                    <a:pt x="101" y="565"/>
                  </a:lnTo>
                  <a:cubicBezTo>
                    <a:pt x="99" y="569"/>
                    <a:pt x="94" y="570"/>
                    <a:pt x="91" y="568"/>
                  </a:cubicBezTo>
                  <a:cubicBezTo>
                    <a:pt x="87" y="566"/>
                    <a:pt x="85" y="561"/>
                    <a:pt x="87" y="557"/>
                  </a:cubicBezTo>
                  <a:lnTo>
                    <a:pt x="87" y="557"/>
                  </a:lnTo>
                  <a:cubicBezTo>
                    <a:pt x="89" y="554"/>
                    <a:pt x="94" y="552"/>
                    <a:pt x="98" y="554"/>
                  </a:cubicBezTo>
                  <a:cubicBezTo>
                    <a:pt x="102" y="556"/>
                    <a:pt x="103" y="561"/>
                    <a:pt x="101" y="565"/>
                  </a:cubicBezTo>
                  <a:close/>
                  <a:moveTo>
                    <a:pt x="88" y="593"/>
                  </a:moveTo>
                  <a:lnTo>
                    <a:pt x="88" y="593"/>
                  </a:lnTo>
                  <a:cubicBezTo>
                    <a:pt x="87" y="597"/>
                    <a:pt x="82" y="599"/>
                    <a:pt x="78" y="598"/>
                  </a:cubicBezTo>
                  <a:cubicBezTo>
                    <a:pt x="74" y="596"/>
                    <a:pt x="72" y="591"/>
                    <a:pt x="73" y="587"/>
                  </a:cubicBezTo>
                  <a:lnTo>
                    <a:pt x="73" y="587"/>
                  </a:lnTo>
                  <a:cubicBezTo>
                    <a:pt x="75" y="583"/>
                    <a:pt x="80" y="581"/>
                    <a:pt x="84" y="583"/>
                  </a:cubicBezTo>
                  <a:cubicBezTo>
                    <a:pt x="88" y="584"/>
                    <a:pt x="90" y="589"/>
                    <a:pt x="88" y="593"/>
                  </a:cubicBezTo>
                  <a:close/>
                  <a:moveTo>
                    <a:pt x="77" y="623"/>
                  </a:moveTo>
                  <a:lnTo>
                    <a:pt x="77" y="623"/>
                  </a:lnTo>
                  <a:cubicBezTo>
                    <a:pt x="75" y="627"/>
                    <a:pt x="71" y="629"/>
                    <a:pt x="67" y="628"/>
                  </a:cubicBezTo>
                  <a:cubicBezTo>
                    <a:pt x="63" y="626"/>
                    <a:pt x="61" y="621"/>
                    <a:pt x="62" y="617"/>
                  </a:cubicBezTo>
                  <a:lnTo>
                    <a:pt x="62" y="617"/>
                  </a:lnTo>
                  <a:cubicBezTo>
                    <a:pt x="64" y="613"/>
                    <a:pt x="69" y="611"/>
                    <a:pt x="73" y="613"/>
                  </a:cubicBezTo>
                  <a:cubicBezTo>
                    <a:pt x="77" y="614"/>
                    <a:pt x="79" y="619"/>
                    <a:pt x="77" y="623"/>
                  </a:cubicBezTo>
                  <a:close/>
                  <a:moveTo>
                    <a:pt x="66" y="653"/>
                  </a:moveTo>
                  <a:lnTo>
                    <a:pt x="66" y="653"/>
                  </a:lnTo>
                  <a:cubicBezTo>
                    <a:pt x="64" y="657"/>
                    <a:pt x="60" y="659"/>
                    <a:pt x="56" y="658"/>
                  </a:cubicBezTo>
                  <a:cubicBezTo>
                    <a:pt x="52" y="656"/>
                    <a:pt x="50" y="651"/>
                    <a:pt x="51" y="647"/>
                  </a:cubicBezTo>
                  <a:lnTo>
                    <a:pt x="51" y="647"/>
                  </a:lnTo>
                  <a:cubicBezTo>
                    <a:pt x="53" y="643"/>
                    <a:pt x="58" y="641"/>
                    <a:pt x="62" y="643"/>
                  </a:cubicBezTo>
                  <a:cubicBezTo>
                    <a:pt x="66" y="644"/>
                    <a:pt x="68" y="649"/>
                    <a:pt x="66" y="653"/>
                  </a:cubicBezTo>
                  <a:close/>
                  <a:moveTo>
                    <a:pt x="56" y="683"/>
                  </a:moveTo>
                  <a:lnTo>
                    <a:pt x="56" y="683"/>
                  </a:lnTo>
                  <a:cubicBezTo>
                    <a:pt x="55" y="687"/>
                    <a:pt x="50" y="689"/>
                    <a:pt x="46" y="688"/>
                  </a:cubicBezTo>
                  <a:cubicBezTo>
                    <a:pt x="42" y="687"/>
                    <a:pt x="39" y="683"/>
                    <a:pt x="41" y="678"/>
                  </a:cubicBezTo>
                  <a:lnTo>
                    <a:pt x="41" y="678"/>
                  </a:lnTo>
                  <a:cubicBezTo>
                    <a:pt x="42" y="674"/>
                    <a:pt x="46" y="672"/>
                    <a:pt x="51" y="673"/>
                  </a:cubicBezTo>
                  <a:cubicBezTo>
                    <a:pt x="55" y="674"/>
                    <a:pt x="57" y="679"/>
                    <a:pt x="56" y="683"/>
                  </a:cubicBezTo>
                  <a:close/>
                  <a:moveTo>
                    <a:pt x="48" y="714"/>
                  </a:moveTo>
                  <a:lnTo>
                    <a:pt x="48" y="714"/>
                  </a:lnTo>
                  <a:cubicBezTo>
                    <a:pt x="47" y="718"/>
                    <a:pt x="43" y="721"/>
                    <a:pt x="38" y="719"/>
                  </a:cubicBezTo>
                  <a:cubicBezTo>
                    <a:pt x="34" y="718"/>
                    <a:pt x="32" y="714"/>
                    <a:pt x="33" y="709"/>
                  </a:cubicBezTo>
                  <a:lnTo>
                    <a:pt x="33" y="709"/>
                  </a:lnTo>
                  <a:cubicBezTo>
                    <a:pt x="34" y="705"/>
                    <a:pt x="39" y="703"/>
                    <a:pt x="43" y="704"/>
                  </a:cubicBezTo>
                  <a:cubicBezTo>
                    <a:pt x="47" y="705"/>
                    <a:pt x="50" y="710"/>
                    <a:pt x="48" y="714"/>
                  </a:cubicBezTo>
                  <a:close/>
                  <a:moveTo>
                    <a:pt x="40" y="745"/>
                  </a:moveTo>
                  <a:lnTo>
                    <a:pt x="40" y="745"/>
                  </a:lnTo>
                  <a:cubicBezTo>
                    <a:pt x="39" y="749"/>
                    <a:pt x="35" y="752"/>
                    <a:pt x="30" y="750"/>
                  </a:cubicBezTo>
                  <a:cubicBezTo>
                    <a:pt x="26" y="749"/>
                    <a:pt x="24" y="745"/>
                    <a:pt x="25" y="740"/>
                  </a:cubicBezTo>
                  <a:lnTo>
                    <a:pt x="25" y="740"/>
                  </a:lnTo>
                  <a:cubicBezTo>
                    <a:pt x="26" y="736"/>
                    <a:pt x="31" y="734"/>
                    <a:pt x="35" y="735"/>
                  </a:cubicBezTo>
                  <a:cubicBezTo>
                    <a:pt x="39" y="736"/>
                    <a:pt x="42" y="741"/>
                    <a:pt x="40" y="745"/>
                  </a:cubicBezTo>
                  <a:close/>
                  <a:moveTo>
                    <a:pt x="34" y="775"/>
                  </a:moveTo>
                  <a:lnTo>
                    <a:pt x="34" y="775"/>
                  </a:lnTo>
                  <a:cubicBezTo>
                    <a:pt x="33" y="779"/>
                    <a:pt x="29" y="782"/>
                    <a:pt x="25" y="782"/>
                  </a:cubicBezTo>
                  <a:cubicBezTo>
                    <a:pt x="20" y="781"/>
                    <a:pt x="17" y="777"/>
                    <a:pt x="18" y="773"/>
                  </a:cubicBezTo>
                  <a:lnTo>
                    <a:pt x="18" y="773"/>
                  </a:lnTo>
                  <a:cubicBezTo>
                    <a:pt x="19" y="768"/>
                    <a:pt x="23" y="765"/>
                    <a:pt x="27" y="766"/>
                  </a:cubicBezTo>
                  <a:cubicBezTo>
                    <a:pt x="32" y="767"/>
                    <a:pt x="34" y="771"/>
                    <a:pt x="34" y="775"/>
                  </a:cubicBezTo>
                  <a:close/>
                  <a:moveTo>
                    <a:pt x="29" y="807"/>
                  </a:moveTo>
                  <a:lnTo>
                    <a:pt x="29" y="807"/>
                  </a:lnTo>
                  <a:cubicBezTo>
                    <a:pt x="28" y="811"/>
                    <a:pt x="24" y="814"/>
                    <a:pt x="20" y="813"/>
                  </a:cubicBezTo>
                  <a:cubicBezTo>
                    <a:pt x="16" y="813"/>
                    <a:pt x="13" y="809"/>
                    <a:pt x="13" y="804"/>
                  </a:cubicBezTo>
                  <a:lnTo>
                    <a:pt x="13" y="804"/>
                  </a:lnTo>
                  <a:cubicBezTo>
                    <a:pt x="14" y="800"/>
                    <a:pt x="18" y="797"/>
                    <a:pt x="22" y="798"/>
                  </a:cubicBezTo>
                  <a:cubicBezTo>
                    <a:pt x="27" y="798"/>
                    <a:pt x="30" y="802"/>
                    <a:pt x="29" y="807"/>
                  </a:cubicBezTo>
                  <a:close/>
                  <a:moveTo>
                    <a:pt x="24" y="838"/>
                  </a:moveTo>
                  <a:lnTo>
                    <a:pt x="24" y="838"/>
                  </a:lnTo>
                  <a:cubicBezTo>
                    <a:pt x="24" y="843"/>
                    <a:pt x="19" y="846"/>
                    <a:pt x="15" y="845"/>
                  </a:cubicBezTo>
                  <a:cubicBezTo>
                    <a:pt x="11" y="844"/>
                    <a:pt x="8" y="840"/>
                    <a:pt x="8" y="836"/>
                  </a:cubicBezTo>
                  <a:lnTo>
                    <a:pt x="8" y="836"/>
                  </a:lnTo>
                  <a:cubicBezTo>
                    <a:pt x="9" y="832"/>
                    <a:pt x="13" y="829"/>
                    <a:pt x="18" y="829"/>
                  </a:cubicBezTo>
                  <a:cubicBezTo>
                    <a:pt x="22" y="830"/>
                    <a:pt x="25" y="834"/>
                    <a:pt x="24" y="838"/>
                  </a:cubicBezTo>
                  <a:close/>
                  <a:moveTo>
                    <a:pt x="21" y="869"/>
                  </a:moveTo>
                  <a:lnTo>
                    <a:pt x="21" y="869"/>
                  </a:lnTo>
                  <a:cubicBezTo>
                    <a:pt x="21" y="874"/>
                    <a:pt x="17" y="877"/>
                    <a:pt x="12" y="877"/>
                  </a:cubicBezTo>
                  <a:cubicBezTo>
                    <a:pt x="8" y="877"/>
                    <a:pt x="5" y="873"/>
                    <a:pt x="5" y="868"/>
                  </a:cubicBezTo>
                  <a:lnTo>
                    <a:pt x="5" y="868"/>
                  </a:lnTo>
                  <a:cubicBezTo>
                    <a:pt x="5" y="864"/>
                    <a:pt x="9" y="861"/>
                    <a:pt x="13" y="861"/>
                  </a:cubicBezTo>
                  <a:cubicBezTo>
                    <a:pt x="18" y="861"/>
                    <a:pt x="21" y="865"/>
                    <a:pt x="21" y="869"/>
                  </a:cubicBezTo>
                  <a:close/>
                  <a:moveTo>
                    <a:pt x="19" y="901"/>
                  </a:moveTo>
                  <a:lnTo>
                    <a:pt x="19" y="901"/>
                  </a:lnTo>
                  <a:cubicBezTo>
                    <a:pt x="19" y="906"/>
                    <a:pt x="15" y="909"/>
                    <a:pt x="11" y="909"/>
                  </a:cubicBezTo>
                  <a:cubicBezTo>
                    <a:pt x="6" y="909"/>
                    <a:pt x="3" y="905"/>
                    <a:pt x="3" y="900"/>
                  </a:cubicBezTo>
                  <a:lnTo>
                    <a:pt x="3" y="900"/>
                  </a:lnTo>
                  <a:cubicBezTo>
                    <a:pt x="3" y="896"/>
                    <a:pt x="7" y="893"/>
                    <a:pt x="12" y="893"/>
                  </a:cubicBezTo>
                  <a:cubicBezTo>
                    <a:pt x="16" y="893"/>
                    <a:pt x="19" y="897"/>
                    <a:pt x="19" y="901"/>
                  </a:cubicBezTo>
                  <a:close/>
                  <a:moveTo>
                    <a:pt x="18" y="933"/>
                  </a:moveTo>
                  <a:lnTo>
                    <a:pt x="18" y="933"/>
                  </a:lnTo>
                  <a:cubicBezTo>
                    <a:pt x="17" y="938"/>
                    <a:pt x="13" y="941"/>
                    <a:pt x="9" y="941"/>
                  </a:cubicBezTo>
                  <a:cubicBezTo>
                    <a:pt x="5" y="941"/>
                    <a:pt x="1" y="937"/>
                    <a:pt x="2" y="932"/>
                  </a:cubicBezTo>
                  <a:lnTo>
                    <a:pt x="2" y="932"/>
                  </a:lnTo>
                  <a:cubicBezTo>
                    <a:pt x="2" y="928"/>
                    <a:pt x="6" y="925"/>
                    <a:pt x="10" y="925"/>
                  </a:cubicBezTo>
                  <a:cubicBezTo>
                    <a:pt x="14" y="925"/>
                    <a:pt x="18" y="929"/>
                    <a:pt x="18" y="933"/>
                  </a:cubicBezTo>
                  <a:close/>
                  <a:moveTo>
                    <a:pt x="16" y="965"/>
                  </a:moveTo>
                  <a:lnTo>
                    <a:pt x="16" y="965"/>
                  </a:lnTo>
                  <a:cubicBezTo>
                    <a:pt x="16" y="969"/>
                    <a:pt x="13" y="973"/>
                    <a:pt x="8" y="973"/>
                  </a:cubicBezTo>
                  <a:cubicBezTo>
                    <a:pt x="4" y="973"/>
                    <a:pt x="0" y="969"/>
                    <a:pt x="0" y="965"/>
                  </a:cubicBezTo>
                  <a:lnTo>
                    <a:pt x="0" y="965"/>
                  </a:lnTo>
                  <a:cubicBezTo>
                    <a:pt x="0" y="960"/>
                    <a:pt x="4" y="957"/>
                    <a:pt x="8" y="957"/>
                  </a:cubicBezTo>
                  <a:cubicBezTo>
                    <a:pt x="13" y="957"/>
                    <a:pt x="16" y="960"/>
                    <a:pt x="16" y="965"/>
                  </a:cubicBezTo>
                  <a:close/>
                  <a:moveTo>
                    <a:pt x="16" y="997"/>
                  </a:moveTo>
                  <a:lnTo>
                    <a:pt x="16" y="997"/>
                  </a:lnTo>
                  <a:cubicBezTo>
                    <a:pt x="16" y="1001"/>
                    <a:pt x="13" y="1005"/>
                    <a:pt x="8" y="1005"/>
                  </a:cubicBezTo>
                  <a:cubicBezTo>
                    <a:pt x="4" y="1005"/>
                    <a:pt x="0" y="1001"/>
                    <a:pt x="0" y="997"/>
                  </a:cubicBezTo>
                  <a:lnTo>
                    <a:pt x="0" y="997"/>
                  </a:lnTo>
                  <a:cubicBezTo>
                    <a:pt x="0" y="993"/>
                    <a:pt x="4" y="989"/>
                    <a:pt x="8" y="989"/>
                  </a:cubicBezTo>
                  <a:cubicBezTo>
                    <a:pt x="13" y="989"/>
                    <a:pt x="16" y="993"/>
                    <a:pt x="16" y="997"/>
                  </a:cubicBezTo>
                  <a:close/>
                  <a:moveTo>
                    <a:pt x="16" y="1029"/>
                  </a:moveTo>
                  <a:lnTo>
                    <a:pt x="16" y="1029"/>
                  </a:lnTo>
                  <a:cubicBezTo>
                    <a:pt x="16" y="1033"/>
                    <a:pt x="13" y="1037"/>
                    <a:pt x="8" y="1037"/>
                  </a:cubicBezTo>
                  <a:cubicBezTo>
                    <a:pt x="4" y="1037"/>
                    <a:pt x="0" y="1033"/>
                    <a:pt x="0" y="1029"/>
                  </a:cubicBezTo>
                  <a:lnTo>
                    <a:pt x="0" y="1029"/>
                  </a:lnTo>
                  <a:cubicBezTo>
                    <a:pt x="0" y="1025"/>
                    <a:pt x="4" y="1021"/>
                    <a:pt x="8" y="1021"/>
                  </a:cubicBezTo>
                  <a:cubicBezTo>
                    <a:pt x="13" y="1021"/>
                    <a:pt x="16" y="1025"/>
                    <a:pt x="16" y="1029"/>
                  </a:cubicBezTo>
                  <a:close/>
                  <a:moveTo>
                    <a:pt x="16" y="1061"/>
                  </a:moveTo>
                  <a:lnTo>
                    <a:pt x="16" y="1061"/>
                  </a:lnTo>
                  <a:cubicBezTo>
                    <a:pt x="16" y="1065"/>
                    <a:pt x="13" y="1069"/>
                    <a:pt x="8" y="1069"/>
                  </a:cubicBezTo>
                  <a:cubicBezTo>
                    <a:pt x="4" y="1069"/>
                    <a:pt x="0" y="1065"/>
                    <a:pt x="0" y="1061"/>
                  </a:cubicBezTo>
                  <a:lnTo>
                    <a:pt x="0" y="1061"/>
                  </a:lnTo>
                  <a:cubicBezTo>
                    <a:pt x="0" y="1057"/>
                    <a:pt x="4" y="1053"/>
                    <a:pt x="8" y="1053"/>
                  </a:cubicBezTo>
                  <a:cubicBezTo>
                    <a:pt x="13" y="1053"/>
                    <a:pt x="16" y="1057"/>
                    <a:pt x="16" y="1061"/>
                  </a:cubicBezTo>
                  <a:close/>
                  <a:moveTo>
                    <a:pt x="16" y="1093"/>
                  </a:moveTo>
                  <a:lnTo>
                    <a:pt x="16" y="1093"/>
                  </a:lnTo>
                  <a:cubicBezTo>
                    <a:pt x="16" y="1097"/>
                    <a:pt x="13" y="1101"/>
                    <a:pt x="8" y="1101"/>
                  </a:cubicBezTo>
                  <a:cubicBezTo>
                    <a:pt x="4" y="1101"/>
                    <a:pt x="0" y="1097"/>
                    <a:pt x="0" y="1093"/>
                  </a:cubicBezTo>
                  <a:lnTo>
                    <a:pt x="0" y="1093"/>
                  </a:lnTo>
                  <a:cubicBezTo>
                    <a:pt x="0" y="1089"/>
                    <a:pt x="4" y="1085"/>
                    <a:pt x="8" y="1085"/>
                  </a:cubicBezTo>
                  <a:cubicBezTo>
                    <a:pt x="13" y="1085"/>
                    <a:pt x="16" y="1089"/>
                    <a:pt x="16" y="1093"/>
                  </a:cubicBezTo>
                  <a:close/>
                  <a:moveTo>
                    <a:pt x="16" y="1125"/>
                  </a:moveTo>
                  <a:lnTo>
                    <a:pt x="16" y="1125"/>
                  </a:lnTo>
                  <a:cubicBezTo>
                    <a:pt x="16" y="1129"/>
                    <a:pt x="13" y="1133"/>
                    <a:pt x="8" y="1133"/>
                  </a:cubicBezTo>
                  <a:cubicBezTo>
                    <a:pt x="4" y="1133"/>
                    <a:pt x="0" y="1129"/>
                    <a:pt x="0" y="1125"/>
                  </a:cubicBezTo>
                  <a:lnTo>
                    <a:pt x="0" y="1125"/>
                  </a:lnTo>
                  <a:cubicBezTo>
                    <a:pt x="0" y="1121"/>
                    <a:pt x="4" y="1117"/>
                    <a:pt x="8" y="1117"/>
                  </a:cubicBezTo>
                  <a:cubicBezTo>
                    <a:pt x="13" y="1117"/>
                    <a:pt x="16" y="1121"/>
                    <a:pt x="16" y="1125"/>
                  </a:cubicBezTo>
                  <a:close/>
                  <a:moveTo>
                    <a:pt x="16" y="1157"/>
                  </a:moveTo>
                  <a:lnTo>
                    <a:pt x="16" y="1157"/>
                  </a:lnTo>
                  <a:cubicBezTo>
                    <a:pt x="16" y="1161"/>
                    <a:pt x="13" y="1165"/>
                    <a:pt x="8" y="1165"/>
                  </a:cubicBezTo>
                  <a:cubicBezTo>
                    <a:pt x="4" y="1165"/>
                    <a:pt x="0" y="1161"/>
                    <a:pt x="0" y="1157"/>
                  </a:cubicBezTo>
                  <a:lnTo>
                    <a:pt x="0" y="1157"/>
                  </a:lnTo>
                  <a:cubicBezTo>
                    <a:pt x="0" y="1153"/>
                    <a:pt x="4" y="1149"/>
                    <a:pt x="8" y="1149"/>
                  </a:cubicBezTo>
                  <a:cubicBezTo>
                    <a:pt x="13" y="1149"/>
                    <a:pt x="16" y="1153"/>
                    <a:pt x="16" y="1157"/>
                  </a:cubicBezTo>
                  <a:close/>
                  <a:moveTo>
                    <a:pt x="16" y="1189"/>
                  </a:moveTo>
                  <a:lnTo>
                    <a:pt x="16" y="1189"/>
                  </a:lnTo>
                  <a:cubicBezTo>
                    <a:pt x="16" y="1193"/>
                    <a:pt x="13" y="1197"/>
                    <a:pt x="8" y="1197"/>
                  </a:cubicBezTo>
                  <a:cubicBezTo>
                    <a:pt x="4" y="1197"/>
                    <a:pt x="0" y="1193"/>
                    <a:pt x="0" y="1189"/>
                  </a:cubicBezTo>
                  <a:lnTo>
                    <a:pt x="0" y="1189"/>
                  </a:lnTo>
                  <a:cubicBezTo>
                    <a:pt x="0" y="1185"/>
                    <a:pt x="4" y="1181"/>
                    <a:pt x="8" y="1181"/>
                  </a:cubicBezTo>
                  <a:cubicBezTo>
                    <a:pt x="13" y="1181"/>
                    <a:pt x="16" y="1185"/>
                    <a:pt x="16" y="1189"/>
                  </a:cubicBezTo>
                  <a:close/>
                  <a:moveTo>
                    <a:pt x="16" y="1221"/>
                  </a:moveTo>
                  <a:lnTo>
                    <a:pt x="16" y="1221"/>
                  </a:lnTo>
                  <a:cubicBezTo>
                    <a:pt x="16" y="1225"/>
                    <a:pt x="13" y="1229"/>
                    <a:pt x="8" y="1229"/>
                  </a:cubicBezTo>
                  <a:cubicBezTo>
                    <a:pt x="4" y="1229"/>
                    <a:pt x="0" y="1225"/>
                    <a:pt x="0" y="1221"/>
                  </a:cubicBezTo>
                  <a:lnTo>
                    <a:pt x="0" y="1221"/>
                  </a:lnTo>
                  <a:cubicBezTo>
                    <a:pt x="0" y="1217"/>
                    <a:pt x="4" y="1213"/>
                    <a:pt x="8" y="1213"/>
                  </a:cubicBezTo>
                  <a:cubicBezTo>
                    <a:pt x="13" y="1213"/>
                    <a:pt x="16" y="1217"/>
                    <a:pt x="16" y="1221"/>
                  </a:cubicBezTo>
                  <a:close/>
                  <a:moveTo>
                    <a:pt x="16" y="1253"/>
                  </a:moveTo>
                  <a:lnTo>
                    <a:pt x="16" y="1253"/>
                  </a:lnTo>
                  <a:cubicBezTo>
                    <a:pt x="16" y="1257"/>
                    <a:pt x="13" y="1261"/>
                    <a:pt x="8" y="1261"/>
                  </a:cubicBezTo>
                  <a:cubicBezTo>
                    <a:pt x="4" y="1261"/>
                    <a:pt x="0" y="1257"/>
                    <a:pt x="0" y="1253"/>
                  </a:cubicBezTo>
                  <a:lnTo>
                    <a:pt x="0" y="1253"/>
                  </a:lnTo>
                  <a:cubicBezTo>
                    <a:pt x="0" y="1249"/>
                    <a:pt x="4" y="1245"/>
                    <a:pt x="8" y="1245"/>
                  </a:cubicBezTo>
                  <a:cubicBezTo>
                    <a:pt x="13" y="1245"/>
                    <a:pt x="16" y="1249"/>
                    <a:pt x="16" y="1253"/>
                  </a:cubicBezTo>
                  <a:close/>
                  <a:moveTo>
                    <a:pt x="16" y="1285"/>
                  </a:moveTo>
                  <a:lnTo>
                    <a:pt x="16" y="1285"/>
                  </a:lnTo>
                  <a:cubicBezTo>
                    <a:pt x="16" y="1290"/>
                    <a:pt x="13" y="1293"/>
                    <a:pt x="8" y="1293"/>
                  </a:cubicBezTo>
                  <a:cubicBezTo>
                    <a:pt x="4" y="1293"/>
                    <a:pt x="0" y="1290"/>
                    <a:pt x="0" y="1285"/>
                  </a:cubicBezTo>
                  <a:lnTo>
                    <a:pt x="0" y="1285"/>
                  </a:lnTo>
                  <a:cubicBezTo>
                    <a:pt x="0" y="1281"/>
                    <a:pt x="4" y="1277"/>
                    <a:pt x="8" y="1277"/>
                  </a:cubicBezTo>
                  <a:cubicBezTo>
                    <a:pt x="13" y="1277"/>
                    <a:pt x="16" y="1281"/>
                    <a:pt x="16" y="1285"/>
                  </a:cubicBezTo>
                  <a:close/>
                  <a:moveTo>
                    <a:pt x="16" y="1317"/>
                  </a:moveTo>
                  <a:lnTo>
                    <a:pt x="16" y="1317"/>
                  </a:lnTo>
                  <a:cubicBezTo>
                    <a:pt x="16" y="1322"/>
                    <a:pt x="13" y="1325"/>
                    <a:pt x="8" y="1325"/>
                  </a:cubicBezTo>
                  <a:cubicBezTo>
                    <a:pt x="4" y="1325"/>
                    <a:pt x="0" y="1322"/>
                    <a:pt x="0" y="1317"/>
                  </a:cubicBezTo>
                  <a:lnTo>
                    <a:pt x="0" y="1317"/>
                  </a:lnTo>
                  <a:cubicBezTo>
                    <a:pt x="0" y="1313"/>
                    <a:pt x="4" y="1309"/>
                    <a:pt x="8" y="1309"/>
                  </a:cubicBezTo>
                  <a:cubicBezTo>
                    <a:pt x="13" y="1309"/>
                    <a:pt x="16" y="1313"/>
                    <a:pt x="16" y="1317"/>
                  </a:cubicBezTo>
                  <a:close/>
                  <a:moveTo>
                    <a:pt x="16" y="1349"/>
                  </a:moveTo>
                  <a:lnTo>
                    <a:pt x="16" y="1349"/>
                  </a:lnTo>
                  <a:cubicBezTo>
                    <a:pt x="16" y="1354"/>
                    <a:pt x="13" y="1357"/>
                    <a:pt x="8" y="1357"/>
                  </a:cubicBezTo>
                  <a:cubicBezTo>
                    <a:pt x="4" y="1357"/>
                    <a:pt x="0" y="1354"/>
                    <a:pt x="0" y="1349"/>
                  </a:cubicBezTo>
                  <a:lnTo>
                    <a:pt x="0" y="1349"/>
                  </a:lnTo>
                  <a:cubicBezTo>
                    <a:pt x="0" y="1345"/>
                    <a:pt x="4" y="1341"/>
                    <a:pt x="8" y="1341"/>
                  </a:cubicBezTo>
                  <a:cubicBezTo>
                    <a:pt x="13" y="1341"/>
                    <a:pt x="16" y="1345"/>
                    <a:pt x="16" y="1349"/>
                  </a:cubicBezTo>
                  <a:close/>
                  <a:moveTo>
                    <a:pt x="16" y="1381"/>
                  </a:moveTo>
                  <a:lnTo>
                    <a:pt x="16" y="1381"/>
                  </a:lnTo>
                  <a:cubicBezTo>
                    <a:pt x="16" y="1386"/>
                    <a:pt x="13" y="1389"/>
                    <a:pt x="8" y="1389"/>
                  </a:cubicBezTo>
                  <a:cubicBezTo>
                    <a:pt x="4" y="1389"/>
                    <a:pt x="0" y="1386"/>
                    <a:pt x="0" y="1381"/>
                  </a:cubicBezTo>
                  <a:lnTo>
                    <a:pt x="0" y="1381"/>
                  </a:lnTo>
                  <a:cubicBezTo>
                    <a:pt x="0" y="1377"/>
                    <a:pt x="4" y="1373"/>
                    <a:pt x="8" y="1373"/>
                  </a:cubicBezTo>
                  <a:cubicBezTo>
                    <a:pt x="13" y="1373"/>
                    <a:pt x="16" y="1377"/>
                    <a:pt x="16" y="1381"/>
                  </a:cubicBezTo>
                  <a:close/>
                  <a:moveTo>
                    <a:pt x="16" y="1413"/>
                  </a:moveTo>
                  <a:lnTo>
                    <a:pt x="16" y="1413"/>
                  </a:lnTo>
                  <a:cubicBezTo>
                    <a:pt x="16" y="1418"/>
                    <a:pt x="13" y="1421"/>
                    <a:pt x="8" y="1421"/>
                  </a:cubicBezTo>
                  <a:cubicBezTo>
                    <a:pt x="4" y="1421"/>
                    <a:pt x="0" y="1418"/>
                    <a:pt x="0" y="1413"/>
                  </a:cubicBezTo>
                  <a:lnTo>
                    <a:pt x="0" y="1413"/>
                  </a:lnTo>
                  <a:cubicBezTo>
                    <a:pt x="0" y="1409"/>
                    <a:pt x="4" y="1405"/>
                    <a:pt x="8" y="1405"/>
                  </a:cubicBezTo>
                  <a:cubicBezTo>
                    <a:pt x="13" y="1405"/>
                    <a:pt x="16" y="1409"/>
                    <a:pt x="16" y="1413"/>
                  </a:cubicBezTo>
                  <a:close/>
                  <a:moveTo>
                    <a:pt x="16" y="1445"/>
                  </a:moveTo>
                  <a:lnTo>
                    <a:pt x="16" y="1445"/>
                  </a:lnTo>
                  <a:cubicBezTo>
                    <a:pt x="16" y="1450"/>
                    <a:pt x="13" y="1453"/>
                    <a:pt x="8" y="1453"/>
                  </a:cubicBezTo>
                  <a:cubicBezTo>
                    <a:pt x="4" y="1453"/>
                    <a:pt x="0" y="1450"/>
                    <a:pt x="0" y="1445"/>
                  </a:cubicBezTo>
                  <a:lnTo>
                    <a:pt x="0" y="1445"/>
                  </a:lnTo>
                  <a:cubicBezTo>
                    <a:pt x="0" y="1441"/>
                    <a:pt x="4" y="1437"/>
                    <a:pt x="8" y="1437"/>
                  </a:cubicBezTo>
                  <a:cubicBezTo>
                    <a:pt x="13" y="1437"/>
                    <a:pt x="16" y="1441"/>
                    <a:pt x="16" y="1445"/>
                  </a:cubicBezTo>
                  <a:close/>
                  <a:moveTo>
                    <a:pt x="16" y="1477"/>
                  </a:moveTo>
                  <a:lnTo>
                    <a:pt x="16" y="1477"/>
                  </a:lnTo>
                  <a:cubicBezTo>
                    <a:pt x="16" y="1482"/>
                    <a:pt x="13" y="1485"/>
                    <a:pt x="8" y="1485"/>
                  </a:cubicBezTo>
                  <a:cubicBezTo>
                    <a:pt x="4" y="1485"/>
                    <a:pt x="0" y="1482"/>
                    <a:pt x="0" y="1477"/>
                  </a:cubicBezTo>
                  <a:lnTo>
                    <a:pt x="0" y="1477"/>
                  </a:lnTo>
                  <a:cubicBezTo>
                    <a:pt x="0" y="1473"/>
                    <a:pt x="4" y="1469"/>
                    <a:pt x="8" y="1469"/>
                  </a:cubicBezTo>
                  <a:cubicBezTo>
                    <a:pt x="13" y="1469"/>
                    <a:pt x="16" y="1473"/>
                    <a:pt x="16" y="1477"/>
                  </a:cubicBezTo>
                  <a:close/>
                  <a:moveTo>
                    <a:pt x="16" y="1509"/>
                  </a:moveTo>
                  <a:lnTo>
                    <a:pt x="16" y="1509"/>
                  </a:lnTo>
                  <a:cubicBezTo>
                    <a:pt x="16" y="1514"/>
                    <a:pt x="13" y="1517"/>
                    <a:pt x="8" y="1517"/>
                  </a:cubicBezTo>
                  <a:cubicBezTo>
                    <a:pt x="4" y="1517"/>
                    <a:pt x="0" y="1514"/>
                    <a:pt x="0" y="1509"/>
                  </a:cubicBezTo>
                  <a:lnTo>
                    <a:pt x="0" y="1509"/>
                  </a:lnTo>
                  <a:cubicBezTo>
                    <a:pt x="0" y="1505"/>
                    <a:pt x="4" y="1501"/>
                    <a:pt x="8" y="1501"/>
                  </a:cubicBezTo>
                  <a:cubicBezTo>
                    <a:pt x="13" y="1501"/>
                    <a:pt x="16" y="1505"/>
                    <a:pt x="16" y="1509"/>
                  </a:cubicBezTo>
                  <a:close/>
                  <a:moveTo>
                    <a:pt x="16" y="1541"/>
                  </a:moveTo>
                  <a:lnTo>
                    <a:pt x="16" y="1541"/>
                  </a:lnTo>
                  <a:cubicBezTo>
                    <a:pt x="16" y="1546"/>
                    <a:pt x="13" y="1549"/>
                    <a:pt x="8" y="1549"/>
                  </a:cubicBezTo>
                  <a:cubicBezTo>
                    <a:pt x="4" y="1549"/>
                    <a:pt x="0" y="1546"/>
                    <a:pt x="0" y="1541"/>
                  </a:cubicBezTo>
                  <a:lnTo>
                    <a:pt x="0" y="1541"/>
                  </a:lnTo>
                  <a:cubicBezTo>
                    <a:pt x="0" y="1537"/>
                    <a:pt x="4" y="1533"/>
                    <a:pt x="8" y="1533"/>
                  </a:cubicBezTo>
                  <a:cubicBezTo>
                    <a:pt x="13" y="1533"/>
                    <a:pt x="16" y="1537"/>
                    <a:pt x="16" y="1541"/>
                  </a:cubicBezTo>
                  <a:close/>
                  <a:moveTo>
                    <a:pt x="16" y="1573"/>
                  </a:moveTo>
                  <a:lnTo>
                    <a:pt x="16" y="1573"/>
                  </a:lnTo>
                  <a:cubicBezTo>
                    <a:pt x="16" y="1578"/>
                    <a:pt x="13" y="1581"/>
                    <a:pt x="8" y="1581"/>
                  </a:cubicBezTo>
                  <a:cubicBezTo>
                    <a:pt x="4" y="1581"/>
                    <a:pt x="0" y="1578"/>
                    <a:pt x="0" y="1573"/>
                  </a:cubicBezTo>
                  <a:lnTo>
                    <a:pt x="0" y="1573"/>
                  </a:lnTo>
                  <a:cubicBezTo>
                    <a:pt x="0" y="1569"/>
                    <a:pt x="4" y="1565"/>
                    <a:pt x="8" y="1565"/>
                  </a:cubicBezTo>
                  <a:cubicBezTo>
                    <a:pt x="13" y="1565"/>
                    <a:pt x="16" y="1569"/>
                    <a:pt x="16" y="1573"/>
                  </a:cubicBezTo>
                  <a:close/>
                  <a:moveTo>
                    <a:pt x="16" y="1605"/>
                  </a:moveTo>
                  <a:lnTo>
                    <a:pt x="16" y="1605"/>
                  </a:lnTo>
                  <a:cubicBezTo>
                    <a:pt x="16" y="1610"/>
                    <a:pt x="13" y="1613"/>
                    <a:pt x="8" y="1613"/>
                  </a:cubicBezTo>
                  <a:cubicBezTo>
                    <a:pt x="4" y="1613"/>
                    <a:pt x="0" y="1610"/>
                    <a:pt x="0" y="1605"/>
                  </a:cubicBezTo>
                  <a:lnTo>
                    <a:pt x="0" y="1605"/>
                  </a:lnTo>
                  <a:cubicBezTo>
                    <a:pt x="0" y="1601"/>
                    <a:pt x="4" y="1597"/>
                    <a:pt x="8" y="1597"/>
                  </a:cubicBezTo>
                  <a:cubicBezTo>
                    <a:pt x="13" y="1597"/>
                    <a:pt x="16" y="1601"/>
                    <a:pt x="16" y="1605"/>
                  </a:cubicBezTo>
                  <a:close/>
                  <a:moveTo>
                    <a:pt x="16" y="1637"/>
                  </a:moveTo>
                  <a:lnTo>
                    <a:pt x="16" y="1637"/>
                  </a:lnTo>
                  <a:cubicBezTo>
                    <a:pt x="16" y="1642"/>
                    <a:pt x="13" y="1645"/>
                    <a:pt x="8" y="1645"/>
                  </a:cubicBezTo>
                  <a:cubicBezTo>
                    <a:pt x="4" y="1645"/>
                    <a:pt x="0" y="1642"/>
                    <a:pt x="0" y="1637"/>
                  </a:cubicBezTo>
                  <a:lnTo>
                    <a:pt x="0" y="1637"/>
                  </a:lnTo>
                  <a:cubicBezTo>
                    <a:pt x="0" y="1633"/>
                    <a:pt x="4" y="1629"/>
                    <a:pt x="8" y="1629"/>
                  </a:cubicBezTo>
                  <a:cubicBezTo>
                    <a:pt x="13" y="1629"/>
                    <a:pt x="16" y="1633"/>
                    <a:pt x="16" y="1637"/>
                  </a:cubicBezTo>
                  <a:close/>
                  <a:moveTo>
                    <a:pt x="16" y="1669"/>
                  </a:moveTo>
                  <a:lnTo>
                    <a:pt x="16" y="1669"/>
                  </a:lnTo>
                  <a:cubicBezTo>
                    <a:pt x="16" y="1674"/>
                    <a:pt x="13" y="1677"/>
                    <a:pt x="8" y="1677"/>
                  </a:cubicBezTo>
                  <a:cubicBezTo>
                    <a:pt x="4" y="1677"/>
                    <a:pt x="0" y="1674"/>
                    <a:pt x="0" y="1669"/>
                  </a:cubicBezTo>
                  <a:lnTo>
                    <a:pt x="0" y="1669"/>
                  </a:lnTo>
                  <a:cubicBezTo>
                    <a:pt x="0" y="1665"/>
                    <a:pt x="4" y="1661"/>
                    <a:pt x="8" y="1661"/>
                  </a:cubicBezTo>
                  <a:cubicBezTo>
                    <a:pt x="13" y="1661"/>
                    <a:pt x="16" y="1665"/>
                    <a:pt x="16" y="1669"/>
                  </a:cubicBezTo>
                  <a:close/>
                  <a:moveTo>
                    <a:pt x="16" y="1701"/>
                  </a:moveTo>
                  <a:lnTo>
                    <a:pt x="16" y="1701"/>
                  </a:lnTo>
                  <a:cubicBezTo>
                    <a:pt x="16" y="1706"/>
                    <a:pt x="13" y="1709"/>
                    <a:pt x="8" y="1709"/>
                  </a:cubicBezTo>
                  <a:cubicBezTo>
                    <a:pt x="4" y="1709"/>
                    <a:pt x="0" y="1706"/>
                    <a:pt x="0" y="1701"/>
                  </a:cubicBezTo>
                  <a:lnTo>
                    <a:pt x="0" y="1701"/>
                  </a:lnTo>
                  <a:cubicBezTo>
                    <a:pt x="0" y="1697"/>
                    <a:pt x="4" y="1693"/>
                    <a:pt x="8" y="1693"/>
                  </a:cubicBezTo>
                  <a:cubicBezTo>
                    <a:pt x="13" y="1693"/>
                    <a:pt x="16" y="1697"/>
                    <a:pt x="16" y="1701"/>
                  </a:cubicBezTo>
                  <a:close/>
                  <a:moveTo>
                    <a:pt x="16" y="1733"/>
                  </a:moveTo>
                  <a:lnTo>
                    <a:pt x="16" y="1733"/>
                  </a:lnTo>
                  <a:cubicBezTo>
                    <a:pt x="16" y="1738"/>
                    <a:pt x="13" y="1741"/>
                    <a:pt x="8" y="1741"/>
                  </a:cubicBezTo>
                  <a:cubicBezTo>
                    <a:pt x="4" y="1741"/>
                    <a:pt x="0" y="1738"/>
                    <a:pt x="0" y="1733"/>
                  </a:cubicBezTo>
                  <a:lnTo>
                    <a:pt x="0" y="1733"/>
                  </a:lnTo>
                  <a:cubicBezTo>
                    <a:pt x="0" y="1729"/>
                    <a:pt x="4" y="1725"/>
                    <a:pt x="8" y="1725"/>
                  </a:cubicBezTo>
                  <a:cubicBezTo>
                    <a:pt x="13" y="1725"/>
                    <a:pt x="16" y="1729"/>
                    <a:pt x="16" y="1733"/>
                  </a:cubicBezTo>
                  <a:close/>
                  <a:moveTo>
                    <a:pt x="16" y="1765"/>
                  </a:moveTo>
                  <a:lnTo>
                    <a:pt x="16" y="1765"/>
                  </a:lnTo>
                  <a:cubicBezTo>
                    <a:pt x="16" y="1770"/>
                    <a:pt x="13" y="1773"/>
                    <a:pt x="8" y="1773"/>
                  </a:cubicBezTo>
                  <a:cubicBezTo>
                    <a:pt x="4" y="1773"/>
                    <a:pt x="0" y="1770"/>
                    <a:pt x="0" y="1765"/>
                  </a:cubicBezTo>
                  <a:lnTo>
                    <a:pt x="0" y="1765"/>
                  </a:lnTo>
                  <a:cubicBezTo>
                    <a:pt x="0" y="1761"/>
                    <a:pt x="4" y="1757"/>
                    <a:pt x="8" y="1757"/>
                  </a:cubicBezTo>
                  <a:cubicBezTo>
                    <a:pt x="13" y="1757"/>
                    <a:pt x="16" y="1761"/>
                    <a:pt x="16" y="1765"/>
                  </a:cubicBezTo>
                  <a:close/>
                  <a:moveTo>
                    <a:pt x="16" y="1797"/>
                  </a:moveTo>
                  <a:lnTo>
                    <a:pt x="16" y="1797"/>
                  </a:lnTo>
                  <a:cubicBezTo>
                    <a:pt x="16" y="1802"/>
                    <a:pt x="13" y="1805"/>
                    <a:pt x="8" y="1805"/>
                  </a:cubicBezTo>
                  <a:cubicBezTo>
                    <a:pt x="4" y="1805"/>
                    <a:pt x="0" y="1802"/>
                    <a:pt x="0" y="1797"/>
                  </a:cubicBezTo>
                  <a:lnTo>
                    <a:pt x="0" y="1797"/>
                  </a:lnTo>
                  <a:cubicBezTo>
                    <a:pt x="0" y="1793"/>
                    <a:pt x="4" y="1789"/>
                    <a:pt x="8" y="1789"/>
                  </a:cubicBezTo>
                  <a:cubicBezTo>
                    <a:pt x="13" y="1789"/>
                    <a:pt x="16" y="1793"/>
                    <a:pt x="16" y="1797"/>
                  </a:cubicBezTo>
                  <a:close/>
                  <a:moveTo>
                    <a:pt x="16" y="1829"/>
                  </a:moveTo>
                  <a:lnTo>
                    <a:pt x="16" y="1829"/>
                  </a:lnTo>
                  <a:cubicBezTo>
                    <a:pt x="16" y="1834"/>
                    <a:pt x="13" y="1837"/>
                    <a:pt x="8" y="1837"/>
                  </a:cubicBezTo>
                  <a:cubicBezTo>
                    <a:pt x="4" y="1837"/>
                    <a:pt x="0" y="1834"/>
                    <a:pt x="0" y="1829"/>
                  </a:cubicBezTo>
                  <a:lnTo>
                    <a:pt x="0" y="1829"/>
                  </a:lnTo>
                  <a:cubicBezTo>
                    <a:pt x="0" y="1825"/>
                    <a:pt x="4" y="1821"/>
                    <a:pt x="8" y="1821"/>
                  </a:cubicBezTo>
                  <a:cubicBezTo>
                    <a:pt x="13" y="1821"/>
                    <a:pt x="16" y="1825"/>
                    <a:pt x="16" y="1829"/>
                  </a:cubicBezTo>
                  <a:close/>
                  <a:moveTo>
                    <a:pt x="16" y="1861"/>
                  </a:moveTo>
                  <a:lnTo>
                    <a:pt x="16" y="1861"/>
                  </a:lnTo>
                  <a:cubicBezTo>
                    <a:pt x="16" y="1866"/>
                    <a:pt x="13" y="1869"/>
                    <a:pt x="8" y="1869"/>
                  </a:cubicBezTo>
                  <a:cubicBezTo>
                    <a:pt x="4" y="1869"/>
                    <a:pt x="0" y="1866"/>
                    <a:pt x="0" y="1861"/>
                  </a:cubicBezTo>
                  <a:lnTo>
                    <a:pt x="0" y="1861"/>
                  </a:lnTo>
                  <a:cubicBezTo>
                    <a:pt x="0" y="1857"/>
                    <a:pt x="4" y="1853"/>
                    <a:pt x="8" y="1853"/>
                  </a:cubicBezTo>
                  <a:cubicBezTo>
                    <a:pt x="13" y="1853"/>
                    <a:pt x="16" y="1857"/>
                    <a:pt x="16" y="1861"/>
                  </a:cubicBezTo>
                  <a:close/>
                  <a:moveTo>
                    <a:pt x="16" y="1893"/>
                  </a:moveTo>
                  <a:lnTo>
                    <a:pt x="16" y="1893"/>
                  </a:lnTo>
                  <a:cubicBezTo>
                    <a:pt x="16" y="1898"/>
                    <a:pt x="13" y="1901"/>
                    <a:pt x="8" y="1901"/>
                  </a:cubicBezTo>
                  <a:cubicBezTo>
                    <a:pt x="4" y="1901"/>
                    <a:pt x="0" y="1898"/>
                    <a:pt x="0" y="1893"/>
                  </a:cubicBezTo>
                  <a:lnTo>
                    <a:pt x="0" y="1893"/>
                  </a:lnTo>
                  <a:cubicBezTo>
                    <a:pt x="0" y="1889"/>
                    <a:pt x="4" y="1885"/>
                    <a:pt x="8" y="1885"/>
                  </a:cubicBezTo>
                  <a:cubicBezTo>
                    <a:pt x="13" y="1885"/>
                    <a:pt x="16" y="1889"/>
                    <a:pt x="16" y="1893"/>
                  </a:cubicBezTo>
                  <a:close/>
                  <a:moveTo>
                    <a:pt x="16" y="1925"/>
                  </a:moveTo>
                  <a:lnTo>
                    <a:pt x="16" y="1925"/>
                  </a:lnTo>
                  <a:cubicBezTo>
                    <a:pt x="16" y="1930"/>
                    <a:pt x="13" y="1933"/>
                    <a:pt x="8" y="1933"/>
                  </a:cubicBezTo>
                  <a:cubicBezTo>
                    <a:pt x="4" y="1933"/>
                    <a:pt x="0" y="1930"/>
                    <a:pt x="0" y="1925"/>
                  </a:cubicBezTo>
                  <a:lnTo>
                    <a:pt x="0" y="1925"/>
                  </a:lnTo>
                  <a:cubicBezTo>
                    <a:pt x="0" y="1921"/>
                    <a:pt x="4" y="1917"/>
                    <a:pt x="8" y="1917"/>
                  </a:cubicBezTo>
                  <a:cubicBezTo>
                    <a:pt x="13" y="1917"/>
                    <a:pt x="16" y="1921"/>
                    <a:pt x="16" y="1925"/>
                  </a:cubicBezTo>
                  <a:close/>
                  <a:moveTo>
                    <a:pt x="16" y="1957"/>
                  </a:moveTo>
                  <a:lnTo>
                    <a:pt x="16" y="1957"/>
                  </a:lnTo>
                  <a:cubicBezTo>
                    <a:pt x="16" y="1962"/>
                    <a:pt x="13" y="1965"/>
                    <a:pt x="8" y="1965"/>
                  </a:cubicBezTo>
                  <a:cubicBezTo>
                    <a:pt x="4" y="1965"/>
                    <a:pt x="0" y="1962"/>
                    <a:pt x="0" y="1957"/>
                  </a:cubicBezTo>
                  <a:lnTo>
                    <a:pt x="0" y="1957"/>
                  </a:lnTo>
                  <a:cubicBezTo>
                    <a:pt x="0" y="1953"/>
                    <a:pt x="4" y="1949"/>
                    <a:pt x="8" y="1949"/>
                  </a:cubicBezTo>
                  <a:cubicBezTo>
                    <a:pt x="13" y="1949"/>
                    <a:pt x="16" y="1953"/>
                    <a:pt x="16" y="1957"/>
                  </a:cubicBezTo>
                  <a:close/>
                  <a:moveTo>
                    <a:pt x="16" y="1989"/>
                  </a:moveTo>
                  <a:lnTo>
                    <a:pt x="16" y="1989"/>
                  </a:lnTo>
                  <a:cubicBezTo>
                    <a:pt x="16" y="1994"/>
                    <a:pt x="13" y="1997"/>
                    <a:pt x="8" y="1997"/>
                  </a:cubicBezTo>
                  <a:cubicBezTo>
                    <a:pt x="4" y="1997"/>
                    <a:pt x="0" y="1994"/>
                    <a:pt x="0" y="1989"/>
                  </a:cubicBezTo>
                  <a:lnTo>
                    <a:pt x="0" y="1989"/>
                  </a:lnTo>
                  <a:cubicBezTo>
                    <a:pt x="0" y="1985"/>
                    <a:pt x="4" y="1981"/>
                    <a:pt x="8" y="1981"/>
                  </a:cubicBezTo>
                  <a:cubicBezTo>
                    <a:pt x="13" y="1981"/>
                    <a:pt x="16" y="1985"/>
                    <a:pt x="16" y="1989"/>
                  </a:cubicBezTo>
                  <a:close/>
                  <a:moveTo>
                    <a:pt x="16" y="2021"/>
                  </a:moveTo>
                  <a:lnTo>
                    <a:pt x="16" y="2021"/>
                  </a:lnTo>
                  <a:cubicBezTo>
                    <a:pt x="16" y="2026"/>
                    <a:pt x="13" y="2029"/>
                    <a:pt x="8" y="2029"/>
                  </a:cubicBezTo>
                  <a:cubicBezTo>
                    <a:pt x="4" y="2029"/>
                    <a:pt x="0" y="2026"/>
                    <a:pt x="0" y="2021"/>
                  </a:cubicBezTo>
                  <a:lnTo>
                    <a:pt x="0" y="2021"/>
                  </a:lnTo>
                  <a:cubicBezTo>
                    <a:pt x="0" y="2017"/>
                    <a:pt x="4" y="2013"/>
                    <a:pt x="8" y="2013"/>
                  </a:cubicBezTo>
                  <a:cubicBezTo>
                    <a:pt x="13" y="2013"/>
                    <a:pt x="16" y="2017"/>
                    <a:pt x="16" y="2021"/>
                  </a:cubicBezTo>
                  <a:close/>
                  <a:moveTo>
                    <a:pt x="16" y="2053"/>
                  </a:moveTo>
                  <a:lnTo>
                    <a:pt x="16" y="2053"/>
                  </a:lnTo>
                  <a:cubicBezTo>
                    <a:pt x="16" y="2058"/>
                    <a:pt x="13" y="2061"/>
                    <a:pt x="8" y="2061"/>
                  </a:cubicBezTo>
                  <a:cubicBezTo>
                    <a:pt x="4" y="2061"/>
                    <a:pt x="0" y="2058"/>
                    <a:pt x="0" y="2053"/>
                  </a:cubicBezTo>
                  <a:lnTo>
                    <a:pt x="0" y="2053"/>
                  </a:lnTo>
                  <a:cubicBezTo>
                    <a:pt x="0" y="2049"/>
                    <a:pt x="4" y="2045"/>
                    <a:pt x="8" y="2045"/>
                  </a:cubicBezTo>
                  <a:cubicBezTo>
                    <a:pt x="13" y="2045"/>
                    <a:pt x="16" y="2049"/>
                    <a:pt x="16" y="2053"/>
                  </a:cubicBezTo>
                  <a:close/>
                  <a:moveTo>
                    <a:pt x="16" y="2085"/>
                  </a:moveTo>
                  <a:lnTo>
                    <a:pt x="16" y="2085"/>
                  </a:lnTo>
                  <a:cubicBezTo>
                    <a:pt x="16" y="2090"/>
                    <a:pt x="13" y="2093"/>
                    <a:pt x="8" y="2093"/>
                  </a:cubicBezTo>
                  <a:cubicBezTo>
                    <a:pt x="4" y="2093"/>
                    <a:pt x="0" y="2090"/>
                    <a:pt x="0" y="2085"/>
                  </a:cubicBezTo>
                  <a:lnTo>
                    <a:pt x="0" y="2085"/>
                  </a:lnTo>
                  <a:cubicBezTo>
                    <a:pt x="0" y="2081"/>
                    <a:pt x="4" y="2077"/>
                    <a:pt x="8" y="2077"/>
                  </a:cubicBezTo>
                  <a:cubicBezTo>
                    <a:pt x="13" y="2077"/>
                    <a:pt x="16" y="2081"/>
                    <a:pt x="16" y="2085"/>
                  </a:cubicBezTo>
                  <a:close/>
                  <a:moveTo>
                    <a:pt x="16" y="2117"/>
                  </a:moveTo>
                  <a:lnTo>
                    <a:pt x="16" y="2117"/>
                  </a:lnTo>
                  <a:cubicBezTo>
                    <a:pt x="16" y="2122"/>
                    <a:pt x="13" y="2125"/>
                    <a:pt x="8" y="2125"/>
                  </a:cubicBezTo>
                  <a:cubicBezTo>
                    <a:pt x="4" y="2125"/>
                    <a:pt x="0" y="2122"/>
                    <a:pt x="0" y="2117"/>
                  </a:cubicBezTo>
                  <a:lnTo>
                    <a:pt x="0" y="2117"/>
                  </a:lnTo>
                  <a:cubicBezTo>
                    <a:pt x="0" y="2113"/>
                    <a:pt x="4" y="2109"/>
                    <a:pt x="8" y="2109"/>
                  </a:cubicBezTo>
                  <a:cubicBezTo>
                    <a:pt x="13" y="2109"/>
                    <a:pt x="16" y="2113"/>
                    <a:pt x="16" y="2117"/>
                  </a:cubicBezTo>
                  <a:close/>
                  <a:moveTo>
                    <a:pt x="16" y="2149"/>
                  </a:moveTo>
                  <a:lnTo>
                    <a:pt x="16" y="2150"/>
                  </a:lnTo>
                  <a:cubicBezTo>
                    <a:pt x="16" y="2154"/>
                    <a:pt x="13" y="2158"/>
                    <a:pt x="8" y="2158"/>
                  </a:cubicBezTo>
                  <a:cubicBezTo>
                    <a:pt x="4" y="2158"/>
                    <a:pt x="0" y="2154"/>
                    <a:pt x="0" y="2150"/>
                  </a:cubicBezTo>
                  <a:lnTo>
                    <a:pt x="0" y="2149"/>
                  </a:lnTo>
                  <a:cubicBezTo>
                    <a:pt x="0" y="2145"/>
                    <a:pt x="4" y="2141"/>
                    <a:pt x="8" y="2141"/>
                  </a:cubicBezTo>
                  <a:cubicBezTo>
                    <a:pt x="13" y="2141"/>
                    <a:pt x="16" y="2145"/>
                    <a:pt x="16" y="2149"/>
                  </a:cubicBezTo>
                  <a:close/>
                  <a:moveTo>
                    <a:pt x="16" y="2182"/>
                  </a:moveTo>
                  <a:lnTo>
                    <a:pt x="16" y="2182"/>
                  </a:lnTo>
                  <a:cubicBezTo>
                    <a:pt x="16" y="2186"/>
                    <a:pt x="13" y="2190"/>
                    <a:pt x="8" y="2190"/>
                  </a:cubicBezTo>
                  <a:cubicBezTo>
                    <a:pt x="4" y="2190"/>
                    <a:pt x="0" y="2186"/>
                    <a:pt x="0" y="2182"/>
                  </a:cubicBezTo>
                  <a:lnTo>
                    <a:pt x="0" y="2182"/>
                  </a:lnTo>
                  <a:cubicBezTo>
                    <a:pt x="0" y="2177"/>
                    <a:pt x="4" y="2174"/>
                    <a:pt x="8" y="2174"/>
                  </a:cubicBezTo>
                  <a:cubicBezTo>
                    <a:pt x="13" y="2174"/>
                    <a:pt x="16" y="2177"/>
                    <a:pt x="16" y="2182"/>
                  </a:cubicBezTo>
                  <a:close/>
                  <a:moveTo>
                    <a:pt x="16" y="2214"/>
                  </a:moveTo>
                  <a:lnTo>
                    <a:pt x="16" y="2214"/>
                  </a:lnTo>
                  <a:cubicBezTo>
                    <a:pt x="16" y="2218"/>
                    <a:pt x="13" y="2222"/>
                    <a:pt x="8" y="2222"/>
                  </a:cubicBezTo>
                  <a:cubicBezTo>
                    <a:pt x="4" y="2222"/>
                    <a:pt x="0" y="2218"/>
                    <a:pt x="0" y="2214"/>
                  </a:cubicBezTo>
                  <a:lnTo>
                    <a:pt x="0" y="2214"/>
                  </a:lnTo>
                  <a:cubicBezTo>
                    <a:pt x="0" y="2209"/>
                    <a:pt x="4" y="2206"/>
                    <a:pt x="8" y="2206"/>
                  </a:cubicBezTo>
                  <a:cubicBezTo>
                    <a:pt x="13" y="2206"/>
                    <a:pt x="16" y="2209"/>
                    <a:pt x="16" y="2214"/>
                  </a:cubicBezTo>
                  <a:close/>
                  <a:moveTo>
                    <a:pt x="16" y="2246"/>
                  </a:moveTo>
                  <a:lnTo>
                    <a:pt x="16" y="2246"/>
                  </a:lnTo>
                  <a:cubicBezTo>
                    <a:pt x="16" y="2250"/>
                    <a:pt x="13" y="2254"/>
                    <a:pt x="8" y="2254"/>
                  </a:cubicBezTo>
                  <a:cubicBezTo>
                    <a:pt x="4" y="2254"/>
                    <a:pt x="0" y="2250"/>
                    <a:pt x="0" y="2246"/>
                  </a:cubicBezTo>
                  <a:lnTo>
                    <a:pt x="0" y="2246"/>
                  </a:lnTo>
                  <a:cubicBezTo>
                    <a:pt x="0" y="2241"/>
                    <a:pt x="4" y="2238"/>
                    <a:pt x="8" y="2238"/>
                  </a:cubicBezTo>
                  <a:cubicBezTo>
                    <a:pt x="13" y="2238"/>
                    <a:pt x="16" y="2241"/>
                    <a:pt x="16" y="2246"/>
                  </a:cubicBezTo>
                  <a:close/>
                  <a:moveTo>
                    <a:pt x="16" y="2278"/>
                  </a:moveTo>
                  <a:lnTo>
                    <a:pt x="16" y="2278"/>
                  </a:lnTo>
                  <a:cubicBezTo>
                    <a:pt x="16" y="2282"/>
                    <a:pt x="13" y="2286"/>
                    <a:pt x="8" y="2286"/>
                  </a:cubicBezTo>
                  <a:cubicBezTo>
                    <a:pt x="4" y="2286"/>
                    <a:pt x="0" y="2282"/>
                    <a:pt x="0" y="2278"/>
                  </a:cubicBezTo>
                  <a:lnTo>
                    <a:pt x="0" y="2278"/>
                  </a:lnTo>
                  <a:cubicBezTo>
                    <a:pt x="0" y="2273"/>
                    <a:pt x="4" y="2270"/>
                    <a:pt x="8" y="2270"/>
                  </a:cubicBezTo>
                  <a:cubicBezTo>
                    <a:pt x="13" y="2270"/>
                    <a:pt x="16" y="2273"/>
                    <a:pt x="16" y="2278"/>
                  </a:cubicBezTo>
                  <a:close/>
                  <a:moveTo>
                    <a:pt x="16" y="2310"/>
                  </a:moveTo>
                  <a:lnTo>
                    <a:pt x="16" y="2310"/>
                  </a:lnTo>
                  <a:cubicBezTo>
                    <a:pt x="16" y="2314"/>
                    <a:pt x="13" y="2318"/>
                    <a:pt x="8" y="2318"/>
                  </a:cubicBezTo>
                  <a:cubicBezTo>
                    <a:pt x="4" y="2318"/>
                    <a:pt x="0" y="2314"/>
                    <a:pt x="0" y="2310"/>
                  </a:cubicBezTo>
                  <a:lnTo>
                    <a:pt x="0" y="2310"/>
                  </a:lnTo>
                  <a:cubicBezTo>
                    <a:pt x="0" y="2305"/>
                    <a:pt x="4" y="2302"/>
                    <a:pt x="8" y="2302"/>
                  </a:cubicBezTo>
                  <a:cubicBezTo>
                    <a:pt x="13" y="2302"/>
                    <a:pt x="16" y="2305"/>
                    <a:pt x="16" y="2310"/>
                  </a:cubicBezTo>
                  <a:close/>
                  <a:moveTo>
                    <a:pt x="16" y="2342"/>
                  </a:moveTo>
                  <a:lnTo>
                    <a:pt x="16" y="2342"/>
                  </a:lnTo>
                  <a:cubicBezTo>
                    <a:pt x="16" y="2346"/>
                    <a:pt x="13" y="2350"/>
                    <a:pt x="8" y="2350"/>
                  </a:cubicBezTo>
                  <a:cubicBezTo>
                    <a:pt x="4" y="2350"/>
                    <a:pt x="0" y="2346"/>
                    <a:pt x="0" y="2342"/>
                  </a:cubicBezTo>
                  <a:lnTo>
                    <a:pt x="0" y="2342"/>
                  </a:lnTo>
                  <a:cubicBezTo>
                    <a:pt x="0" y="2337"/>
                    <a:pt x="4" y="2334"/>
                    <a:pt x="8" y="2334"/>
                  </a:cubicBezTo>
                  <a:cubicBezTo>
                    <a:pt x="13" y="2334"/>
                    <a:pt x="16" y="2337"/>
                    <a:pt x="16" y="2342"/>
                  </a:cubicBezTo>
                  <a:close/>
                  <a:moveTo>
                    <a:pt x="16" y="2374"/>
                  </a:moveTo>
                  <a:lnTo>
                    <a:pt x="16" y="2374"/>
                  </a:lnTo>
                  <a:cubicBezTo>
                    <a:pt x="16" y="2378"/>
                    <a:pt x="13" y="2382"/>
                    <a:pt x="8" y="2382"/>
                  </a:cubicBezTo>
                  <a:cubicBezTo>
                    <a:pt x="4" y="2382"/>
                    <a:pt x="0" y="2378"/>
                    <a:pt x="0" y="2374"/>
                  </a:cubicBezTo>
                  <a:lnTo>
                    <a:pt x="0" y="2374"/>
                  </a:lnTo>
                  <a:cubicBezTo>
                    <a:pt x="0" y="2369"/>
                    <a:pt x="4" y="2366"/>
                    <a:pt x="8" y="2366"/>
                  </a:cubicBezTo>
                  <a:cubicBezTo>
                    <a:pt x="13" y="2366"/>
                    <a:pt x="16" y="2369"/>
                    <a:pt x="16" y="2374"/>
                  </a:cubicBezTo>
                  <a:close/>
                  <a:moveTo>
                    <a:pt x="16" y="2406"/>
                  </a:moveTo>
                  <a:lnTo>
                    <a:pt x="16" y="2406"/>
                  </a:lnTo>
                  <a:cubicBezTo>
                    <a:pt x="16" y="2410"/>
                    <a:pt x="13" y="2414"/>
                    <a:pt x="8" y="2414"/>
                  </a:cubicBezTo>
                  <a:cubicBezTo>
                    <a:pt x="4" y="2414"/>
                    <a:pt x="0" y="2410"/>
                    <a:pt x="0" y="2406"/>
                  </a:cubicBezTo>
                  <a:lnTo>
                    <a:pt x="0" y="2406"/>
                  </a:lnTo>
                  <a:cubicBezTo>
                    <a:pt x="0" y="2401"/>
                    <a:pt x="4" y="2398"/>
                    <a:pt x="8" y="2398"/>
                  </a:cubicBezTo>
                  <a:cubicBezTo>
                    <a:pt x="13" y="2398"/>
                    <a:pt x="16" y="2401"/>
                    <a:pt x="16" y="2406"/>
                  </a:cubicBezTo>
                  <a:close/>
                  <a:moveTo>
                    <a:pt x="16" y="2438"/>
                  </a:moveTo>
                  <a:lnTo>
                    <a:pt x="16" y="2438"/>
                  </a:lnTo>
                  <a:cubicBezTo>
                    <a:pt x="16" y="2442"/>
                    <a:pt x="13" y="2446"/>
                    <a:pt x="8" y="2446"/>
                  </a:cubicBezTo>
                  <a:cubicBezTo>
                    <a:pt x="4" y="2446"/>
                    <a:pt x="0" y="2442"/>
                    <a:pt x="0" y="2438"/>
                  </a:cubicBezTo>
                  <a:lnTo>
                    <a:pt x="0" y="2438"/>
                  </a:lnTo>
                  <a:cubicBezTo>
                    <a:pt x="0" y="2433"/>
                    <a:pt x="4" y="2430"/>
                    <a:pt x="8" y="2430"/>
                  </a:cubicBezTo>
                  <a:cubicBezTo>
                    <a:pt x="13" y="2430"/>
                    <a:pt x="16" y="2433"/>
                    <a:pt x="16" y="2438"/>
                  </a:cubicBezTo>
                  <a:close/>
                  <a:moveTo>
                    <a:pt x="16" y="2470"/>
                  </a:moveTo>
                  <a:lnTo>
                    <a:pt x="16" y="2470"/>
                  </a:lnTo>
                  <a:cubicBezTo>
                    <a:pt x="16" y="2474"/>
                    <a:pt x="13" y="2478"/>
                    <a:pt x="8" y="2478"/>
                  </a:cubicBezTo>
                  <a:cubicBezTo>
                    <a:pt x="4" y="2478"/>
                    <a:pt x="0" y="2474"/>
                    <a:pt x="0" y="2470"/>
                  </a:cubicBezTo>
                  <a:lnTo>
                    <a:pt x="0" y="2470"/>
                  </a:lnTo>
                  <a:cubicBezTo>
                    <a:pt x="0" y="2465"/>
                    <a:pt x="4" y="2462"/>
                    <a:pt x="8" y="2462"/>
                  </a:cubicBezTo>
                  <a:cubicBezTo>
                    <a:pt x="13" y="2462"/>
                    <a:pt x="16" y="2465"/>
                    <a:pt x="16" y="2470"/>
                  </a:cubicBezTo>
                  <a:close/>
                  <a:moveTo>
                    <a:pt x="16" y="2502"/>
                  </a:moveTo>
                  <a:lnTo>
                    <a:pt x="16" y="2502"/>
                  </a:lnTo>
                  <a:cubicBezTo>
                    <a:pt x="16" y="2506"/>
                    <a:pt x="13" y="2510"/>
                    <a:pt x="8" y="2510"/>
                  </a:cubicBezTo>
                  <a:cubicBezTo>
                    <a:pt x="4" y="2510"/>
                    <a:pt x="0" y="2506"/>
                    <a:pt x="0" y="2502"/>
                  </a:cubicBezTo>
                  <a:lnTo>
                    <a:pt x="0" y="2502"/>
                  </a:lnTo>
                  <a:cubicBezTo>
                    <a:pt x="0" y="2497"/>
                    <a:pt x="4" y="2494"/>
                    <a:pt x="8" y="2494"/>
                  </a:cubicBezTo>
                  <a:cubicBezTo>
                    <a:pt x="13" y="2494"/>
                    <a:pt x="16" y="2497"/>
                    <a:pt x="16" y="2502"/>
                  </a:cubicBezTo>
                  <a:close/>
                  <a:moveTo>
                    <a:pt x="16" y="2534"/>
                  </a:moveTo>
                  <a:lnTo>
                    <a:pt x="16" y="2534"/>
                  </a:lnTo>
                  <a:cubicBezTo>
                    <a:pt x="16" y="2538"/>
                    <a:pt x="13" y="2542"/>
                    <a:pt x="8" y="2542"/>
                  </a:cubicBezTo>
                  <a:cubicBezTo>
                    <a:pt x="4" y="2542"/>
                    <a:pt x="0" y="2538"/>
                    <a:pt x="0" y="2534"/>
                  </a:cubicBezTo>
                  <a:lnTo>
                    <a:pt x="0" y="2534"/>
                  </a:lnTo>
                  <a:cubicBezTo>
                    <a:pt x="0" y="2529"/>
                    <a:pt x="4" y="2526"/>
                    <a:pt x="8" y="2526"/>
                  </a:cubicBezTo>
                  <a:cubicBezTo>
                    <a:pt x="13" y="2526"/>
                    <a:pt x="16" y="2529"/>
                    <a:pt x="16" y="2534"/>
                  </a:cubicBezTo>
                  <a:close/>
                  <a:moveTo>
                    <a:pt x="16" y="2566"/>
                  </a:moveTo>
                  <a:lnTo>
                    <a:pt x="16" y="2566"/>
                  </a:lnTo>
                  <a:cubicBezTo>
                    <a:pt x="16" y="2570"/>
                    <a:pt x="13" y="2574"/>
                    <a:pt x="8" y="2574"/>
                  </a:cubicBezTo>
                  <a:cubicBezTo>
                    <a:pt x="4" y="2574"/>
                    <a:pt x="0" y="2570"/>
                    <a:pt x="0" y="2566"/>
                  </a:cubicBezTo>
                  <a:lnTo>
                    <a:pt x="0" y="2566"/>
                  </a:lnTo>
                  <a:cubicBezTo>
                    <a:pt x="0" y="2561"/>
                    <a:pt x="4" y="2558"/>
                    <a:pt x="8" y="2558"/>
                  </a:cubicBezTo>
                  <a:cubicBezTo>
                    <a:pt x="13" y="2558"/>
                    <a:pt x="16" y="2561"/>
                    <a:pt x="16" y="2566"/>
                  </a:cubicBezTo>
                  <a:close/>
                  <a:moveTo>
                    <a:pt x="16" y="2598"/>
                  </a:moveTo>
                  <a:lnTo>
                    <a:pt x="16" y="2598"/>
                  </a:lnTo>
                  <a:cubicBezTo>
                    <a:pt x="16" y="2602"/>
                    <a:pt x="13" y="2606"/>
                    <a:pt x="8" y="2606"/>
                  </a:cubicBezTo>
                  <a:cubicBezTo>
                    <a:pt x="4" y="2606"/>
                    <a:pt x="0" y="2602"/>
                    <a:pt x="0" y="2598"/>
                  </a:cubicBezTo>
                  <a:lnTo>
                    <a:pt x="0" y="2598"/>
                  </a:lnTo>
                  <a:cubicBezTo>
                    <a:pt x="0" y="2593"/>
                    <a:pt x="4" y="2590"/>
                    <a:pt x="8" y="2590"/>
                  </a:cubicBezTo>
                  <a:cubicBezTo>
                    <a:pt x="13" y="2590"/>
                    <a:pt x="16" y="2593"/>
                    <a:pt x="16" y="2598"/>
                  </a:cubicBezTo>
                  <a:close/>
                  <a:moveTo>
                    <a:pt x="16" y="2630"/>
                  </a:moveTo>
                  <a:lnTo>
                    <a:pt x="16" y="2630"/>
                  </a:lnTo>
                  <a:cubicBezTo>
                    <a:pt x="16" y="2634"/>
                    <a:pt x="13" y="2638"/>
                    <a:pt x="8" y="2638"/>
                  </a:cubicBezTo>
                  <a:cubicBezTo>
                    <a:pt x="4" y="2638"/>
                    <a:pt x="0" y="2634"/>
                    <a:pt x="0" y="2630"/>
                  </a:cubicBezTo>
                  <a:lnTo>
                    <a:pt x="0" y="2630"/>
                  </a:lnTo>
                  <a:cubicBezTo>
                    <a:pt x="0" y="2625"/>
                    <a:pt x="4" y="2622"/>
                    <a:pt x="8" y="2622"/>
                  </a:cubicBezTo>
                  <a:cubicBezTo>
                    <a:pt x="13" y="2622"/>
                    <a:pt x="16" y="2625"/>
                    <a:pt x="16" y="2630"/>
                  </a:cubicBezTo>
                  <a:close/>
                  <a:moveTo>
                    <a:pt x="16" y="2662"/>
                  </a:moveTo>
                  <a:lnTo>
                    <a:pt x="16" y="2662"/>
                  </a:lnTo>
                  <a:cubicBezTo>
                    <a:pt x="16" y="2666"/>
                    <a:pt x="13" y="2670"/>
                    <a:pt x="8" y="2670"/>
                  </a:cubicBezTo>
                  <a:cubicBezTo>
                    <a:pt x="4" y="2670"/>
                    <a:pt x="0" y="2666"/>
                    <a:pt x="0" y="2662"/>
                  </a:cubicBezTo>
                  <a:lnTo>
                    <a:pt x="0" y="2662"/>
                  </a:lnTo>
                  <a:cubicBezTo>
                    <a:pt x="0" y="2657"/>
                    <a:pt x="4" y="2654"/>
                    <a:pt x="8" y="2654"/>
                  </a:cubicBezTo>
                  <a:cubicBezTo>
                    <a:pt x="13" y="2654"/>
                    <a:pt x="16" y="2657"/>
                    <a:pt x="16" y="2662"/>
                  </a:cubicBezTo>
                  <a:close/>
                  <a:moveTo>
                    <a:pt x="16" y="2694"/>
                  </a:moveTo>
                  <a:lnTo>
                    <a:pt x="16" y="2694"/>
                  </a:lnTo>
                  <a:cubicBezTo>
                    <a:pt x="16" y="2698"/>
                    <a:pt x="13" y="2702"/>
                    <a:pt x="8" y="2702"/>
                  </a:cubicBezTo>
                  <a:cubicBezTo>
                    <a:pt x="4" y="2702"/>
                    <a:pt x="0" y="2698"/>
                    <a:pt x="0" y="2694"/>
                  </a:cubicBezTo>
                  <a:lnTo>
                    <a:pt x="0" y="2694"/>
                  </a:lnTo>
                  <a:cubicBezTo>
                    <a:pt x="0" y="2689"/>
                    <a:pt x="4" y="2686"/>
                    <a:pt x="8" y="2686"/>
                  </a:cubicBezTo>
                  <a:cubicBezTo>
                    <a:pt x="13" y="2686"/>
                    <a:pt x="16" y="2689"/>
                    <a:pt x="16" y="2694"/>
                  </a:cubicBezTo>
                  <a:close/>
                  <a:moveTo>
                    <a:pt x="16" y="2726"/>
                  </a:moveTo>
                  <a:lnTo>
                    <a:pt x="16" y="2726"/>
                  </a:lnTo>
                  <a:cubicBezTo>
                    <a:pt x="16" y="2730"/>
                    <a:pt x="13" y="2734"/>
                    <a:pt x="8" y="2734"/>
                  </a:cubicBezTo>
                  <a:cubicBezTo>
                    <a:pt x="4" y="2734"/>
                    <a:pt x="0" y="2730"/>
                    <a:pt x="0" y="2726"/>
                  </a:cubicBezTo>
                  <a:lnTo>
                    <a:pt x="0" y="2726"/>
                  </a:lnTo>
                  <a:cubicBezTo>
                    <a:pt x="0" y="2721"/>
                    <a:pt x="4" y="2718"/>
                    <a:pt x="8" y="2718"/>
                  </a:cubicBezTo>
                  <a:cubicBezTo>
                    <a:pt x="13" y="2718"/>
                    <a:pt x="16" y="2721"/>
                    <a:pt x="16" y="2726"/>
                  </a:cubicBezTo>
                  <a:close/>
                  <a:moveTo>
                    <a:pt x="16" y="2758"/>
                  </a:moveTo>
                  <a:lnTo>
                    <a:pt x="16" y="2758"/>
                  </a:lnTo>
                  <a:cubicBezTo>
                    <a:pt x="16" y="2762"/>
                    <a:pt x="13" y="2766"/>
                    <a:pt x="8" y="2766"/>
                  </a:cubicBezTo>
                  <a:cubicBezTo>
                    <a:pt x="4" y="2766"/>
                    <a:pt x="0" y="2762"/>
                    <a:pt x="0" y="2758"/>
                  </a:cubicBezTo>
                  <a:lnTo>
                    <a:pt x="0" y="2758"/>
                  </a:lnTo>
                  <a:cubicBezTo>
                    <a:pt x="0" y="2753"/>
                    <a:pt x="4" y="2750"/>
                    <a:pt x="8" y="2750"/>
                  </a:cubicBezTo>
                  <a:cubicBezTo>
                    <a:pt x="13" y="2750"/>
                    <a:pt x="16" y="2753"/>
                    <a:pt x="16" y="2758"/>
                  </a:cubicBezTo>
                  <a:close/>
                  <a:moveTo>
                    <a:pt x="16" y="2790"/>
                  </a:moveTo>
                  <a:lnTo>
                    <a:pt x="16" y="2790"/>
                  </a:lnTo>
                  <a:cubicBezTo>
                    <a:pt x="16" y="2794"/>
                    <a:pt x="13" y="2798"/>
                    <a:pt x="8" y="2798"/>
                  </a:cubicBezTo>
                  <a:cubicBezTo>
                    <a:pt x="4" y="2798"/>
                    <a:pt x="0" y="2794"/>
                    <a:pt x="0" y="2790"/>
                  </a:cubicBezTo>
                  <a:lnTo>
                    <a:pt x="0" y="2790"/>
                  </a:lnTo>
                  <a:cubicBezTo>
                    <a:pt x="0" y="2785"/>
                    <a:pt x="4" y="2782"/>
                    <a:pt x="8" y="2782"/>
                  </a:cubicBezTo>
                  <a:cubicBezTo>
                    <a:pt x="13" y="2782"/>
                    <a:pt x="16" y="2785"/>
                    <a:pt x="16" y="2790"/>
                  </a:cubicBezTo>
                  <a:close/>
                  <a:moveTo>
                    <a:pt x="16" y="2822"/>
                  </a:moveTo>
                  <a:lnTo>
                    <a:pt x="16" y="2822"/>
                  </a:lnTo>
                  <a:cubicBezTo>
                    <a:pt x="16" y="2826"/>
                    <a:pt x="13" y="2830"/>
                    <a:pt x="8" y="2830"/>
                  </a:cubicBezTo>
                  <a:cubicBezTo>
                    <a:pt x="4" y="2830"/>
                    <a:pt x="0" y="2826"/>
                    <a:pt x="0" y="2822"/>
                  </a:cubicBezTo>
                  <a:lnTo>
                    <a:pt x="0" y="2822"/>
                  </a:lnTo>
                  <a:cubicBezTo>
                    <a:pt x="0" y="2817"/>
                    <a:pt x="4" y="2814"/>
                    <a:pt x="8" y="2814"/>
                  </a:cubicBezTo>
                  <a:cubicBezTo>
                    <a:pt x="13" y="2814"/>
                    <a:pt x="16" y="2817"/>
                    <a:pt x="16" y="2822"/>
                  </a:cubicBezTo>
                  <a:close/>
                  <a:moveTo>
                    <a:pt x="16" y="2854"/>
                  </a:moveTo>
                  <a:lnTo>
                    <a:pt x="16" y="2854"/>
                  </a:lnTo>
                  <a:cubicBezTo>
                    <a:pt x="16" y="2858"/>
                    <a:pt x="13" y="2862"/>
                    <a:pt x="8" y="2862"/>
                  </a:cubicBezTo>
                  <a:cubicBezTo>
                    <a:pt x="4" y="2862"/>
                    <a:pt x="0" y="2858"/>
                    <a:pt x="0" y="2854"/>
                  </a:cubicBezTo>
                  <a:lnTo>
                    <a:pt x="0" y="2854"/>
                  </a:lnTo>
                  <a:cubicBezTo>
                    <a:pt x="0" y="2849"/>
                    <a:pt x="4" y="2846"/>
                    <a:pt x="8" y="2846"/>
                  </a:cubicBezTo>
                  <a:cubicBezTo>
                    <a:pt x="13" y="2846"/>
                    <a:pt x="16" y="2849"/>
                    <a:pt x="16" y="2854"/>
                  </a:cubicBezTo>
                  <a:close/>
                  <a:moveTo>
                    <a:pt x="16" y="2886"/>
                  </a:moveTo>
                  <a:lnTo>
                    <a:pt x="16" y="2886"/>
                  </a:lnTo>
                  <a:cubicBezTo>
                    <a:pt x="16" y="2890"/>
                    <a:pt x="13" y="2894"/>
                    <a:pt x="8" y="2894"/>
                  </a:cubicBezTo>
                  <a:cubicBezTo>
                    <a:pt x="4" y="2894"/>
                    <a:pt x="0" y="2890"/>
                    <a:pt x="0" y="2886"/>
                  </a:cubicBezTo>
                  <a:lnTo>
                    <a:pt x="0" y="2886"/>
                  </a:lnTo>
                  <a:cubicBezTo>
                    <a:pt x="0" y="2881"/>
                    <a:pt x="4" y="2878"/>
                    <a:pt x="8" y="2878"/>
                  </a:cubicBezTo>
                  <a:cubicBezTo>
                    <a:pt x="13" y="2878"/>
                    <a:pt x="16" y="2881"/>
                    <a:pt x="16" y="2886"/>
                  </a:cubicBezTo>
                  <a:close/>
                  <a:moveTo>
                    <a:pt x="16" y="2918"/>
                  </a:moveTo>
                  <a:lnTo>
                    <a:pt x="16" y="2918"/>
                  </a:lnTo>
                  <a:cubicBezTo>
                    <a:pt x="16" y="2922"/>
                    <a:pt x="13" y="2926"/>
                    <a:pt x="8" y="2926"/>
                  </a:cubicBezTo>
                  <a:cubicBezTo>
                    <a:pt x="4" y="2926"/>
                    <a:pt x="0" y="2922"/>
                    <a:pt x="0" y="2918"/>
                  </a:cubicBezTo>
                  <a:lnTo>
                    <a:pt x="0" y="2918"/>
                  </a:lnTo>
                  <a:cubicBezTo>
                    <a:pt x="0" y="2913"/>
                    <a:pt x="4" y="2910"/>
                    <a:pt x="8" y="2910"/>
                  </a:cubicBezTo>
                  <a:cubicBezTo>
                    <a:pt x="13" y="2910"/>
                    <a:pt x="16" y="2913"/>
                    <a:pt x="16" y="2918"/>
                  </a:cubicBezTo>
                  <a:close/>
                  <a:moveTo>
                    <a:pt x="16" y="2950"/>
                  </a:moveTo>
                  <a:lnTo>
                    <a:pt x="16" y="2950"/>
                  </a:lnTo>
                  <a:cubicBezTo>
                    <a:pt x="16" y="2954"/>
                    <a:pt x="13" y="2958"/>
                    <a:pt x="8" y="2958"/>
                  </a:cubicBezTo>
                  <a:cubicBezTo>
                    <a:pt x="4" y="2958"/>
                    <a:pt x="0" y="2954"/>
                    <a:pt x="0" y="2950"/>
                  </a:cubicBezTo>
                  <a:lnTo>
                    <a:pt x="0" y="2950"/>
                  </a:lnTo>
                  <a:cubicBezTo>
                    <a:pt x="0" y="2945"/>
                    <a:pt x="4" y="2942"/>
                    <a:pt x="8" y="2942"/>
                  </a:cubicBezTo>
                  <a:cubicBezTo>
                    <a:pt x="13" y="2942"/>
                    <a:pt x="16" y="2945"/>
                    <a:pt x="16" y="2950"/>
                  </a:cubicBezTo>
                  <a:close/>
                  <a:moveTo>
                    <a:pt x="16" y="2982"/>
                  </a:moveTo>
                  <a:lnTo>
                    <a:pt x="16" y="2982"/>
                  </a:lnTo>
                  <a:cubicBezTo>
                    <a:pt x="16" y="2986"/>
                    <a:pt x="13" y="2990"/>
                    <a:pt x="8" y="2990"/>
                  </a:cubicBezTo>
                  <a:cubicBezTo>
                    <a:pt x="4" y="2990"/>
                    <a:pt x="0" y="2986"/>
                    <a:pt x="0" y="2982"/>
                  </a:cubicBezTo>
                  <a:lnTo>
                    <a:pt x="0" y="2982"/>
                  </a:lnTo>
                  <a:cubicBezTo>
                    <a:pt x="0" y="2977"/>
                    <a:pt x="4" y="2974"/>
                    <a:pt x="8" y="2974"/>
                  </a:cubicBezTo>
                  <a:cubicBezTo>
                    <a:pt x="13" y="2974"/>
                    <a:pt x="16" y="2977"/>
                    <a:pt x="16" y="2982"/>
                  </a:cubicBezTo>
                  <a:close/>
                  <a:moveTo>
                    <a:pt x="16" y="3014"/>
                  </a:moveTo>
                  <a:lnTo>
                    <a:pt x="16" y="3014"/>
                  </a:lnTo>
                  <a:cubicBezTo>
                    <a:pt x="16" y="3018"/>
                    <a:pt x="13" y="3022"/>
                    <a:pt x="8" y="3022"/>
                  </a:cubicBezTo>
                  <a:cubicBezTo>
                    <a:pt x="4" y="3022"/>
                    <a:pt x="0" y="3018"/>
                    <a:pt x="0" y="3014"/>
                  </a:cubicBezTo>
                  <a:lnTo>
                    <a:pt x="0" y="3014"/>
                  </a:lnTo>
                  <a:cubicBezTo>
                    <a:pt x="0" y="3010"/>
                    <a:pt x="4" y="3006"/>
                    <a:pt x="8" y="3006"/>
                  </a:cubicBezTo>
                  <a:cubicBezTo>
                    <a:pt x="13" y="3006"/>
                    <a:pt x="16" y="3010"/>
                    <a:pt x="16" y="3014"/>
                  </a:cubicBezTo>
                  <a:close/>
                  <a:moveTo>
                    <a:pt x="16" y="3046"/>
                  </a:moveTo>
                  <a:lnTo>
                    <a:pt x="16" y="3046"/>
                  </a:lnTo>
                  <a:cubicBezTo>
                    <a:pt x="16" y="3050"/>
                    <a:pt x="13" y="3054"/>
                    <a:pt x="8" y="3054"/>
                  </a:cubicBezTo>
                  <a:cubicBezTo>
                    <a:pt x="4" y="3054"/>
                    <a:pt x="0" y="3050"/>
                    <a:pt x="0" y="3046"/>
                  </a:cubicBezTo>
                  <a:lnTo>
                    <a:pt x="0" y="3046"/>
                  </a:lnTo>
                  <a:cubicBezTo>
                    <a:pt x="0" y="3042"/>
                    <a:pt x="4" y="3038"/>
                    <a:pt x="8" y="3038"/>
                  </a:cubicBezTo>
                  <a:cubicBezTo>
                    <a:pt x="13" y="3038"/>
                    <a:pt x="16" y="3042"/>
                    <a:pt x="16" y="3046"/>
                  </a:cubicBezTo>
                  <a:close/>
                  <a:moveTo>
                    <a:pt x="16" y="3078"/>
                  </a:moveTo>
                  <a:lnTo>
                    <a:pt x="16" y="3078"/>
                  </a:lnTo>
                  <a:cubicBezTo>
                    <a:pt x="16" y="3082"/>
                    <a:pt x="13" y="3086"/>
                    <a:pt x="8" y="3086"/>
                  </a:cubicBezTo>
                  <a:cubicBezTo>
                    <a:pt x="4" y="3086"/>
                    <a:pt x="0" y="3082"/>
                    <a:pt x="0" y="3078"/>
                  </a:cubicBezTo>
                  <a:lnTo>
                    <a:pt x="0" y="3078"/>
                  </a:lnTo>
                  <a:cubicBezTo>
                    <a:pt x="0" y="3074"/>
                    <a:pt x="4" y="3070"/>
                    <a:pt x="8" y="3070"/>
                  </a:cubicBezTo>
                  <a:cubicBezTo>
                    <a:pt x="13" y="3070"/>
                    <a:pt x="16" y="3074"/>
                    <a:pt x="16" y="3078"/>
                  </a:cubicBezTo>
                  <a:close/>
                  <a:moveTo>
                    <a:pt x="16" y="3110"/>
                  </a:moveTo>
                  <a:lnTo>
                    <a:pt x="16" y="3110"/>
                  </a:lnTo>
                  <a:cubicBezTo>
                    <a:pt x="16" y="3114"/>
                    <a:pt x="13" y="3118"/>
                    <a:pt x="8" y="3118"/>
                  </a:cubicBezTo>
                  <a:cubicBezTo>
                    <a:pt x="4" y="3118"/>
                    <a:pt x="0" y="3114"/>
                    <a:pt x="0" y="3110"/>
                  </a:cubicBezTo>
                  <a:lnTo>
                    <a:pt x="0" y="3110"/>
                  </a:lnTo>
                  <a:cubicBezTo>
                    <a:pt x="0" y="3106"/>
                    <a:pt x="4" y="3102"/>
                    <a:pt x="8" y="3102"/>
                  </a:cubicBezTo>
                  <a:cubicBezTo>
                    <a:pt x="13" y="3102"/>
                    <a:pt x="16" y="3106"/>
                    <a:pt x="16" y="3110"/>
                  </a:cubicBezTo>
                  <a:close/>
                  <a:moveTo>
                    <a:pt x="16" y="3142"/>
                  </a:moveTo>
                  <a:lnTo>
                    <a:pt x="16" y="3142"/>
                  </a:lnTo>
                  <a:cubicBezTo>
                    <a:pt x="16" y="3146"/>
                    <a:pt x="13" y="3150"/>
                    <a:pt x="8" y="3150"/>
                  </a:cubicBezTo>
                  <a:cubicBezTo>
                    <a:pt x="4" y="3150"/>
                    <a:pt x="0" y="3146"/>
                    <a:pt x="0" y="3142"/>
                  </a:cubicBezTo>
                  <a:lnTo>
                    <a:pt x="0" y="3142"/>
                  </a:lnTo>
                  <a:cubicBezTo>
                    <a:pt x="0" y="3138"/>
                    <a:pt x="4" y="3134"/>
                    <a:pt x="8" y="3134"/>
                  </a:cubicBezTo>
                  <a:cubicBezTo>
                    <a:pt x="13" y="3134"/>
                    <a:pt x="16" y="3138"/>
                    <a:pt x="16" y="3142"/>
                  </a:cubicBezTo>
                  <a:close/>
                  <a:moveTo>
                    <a:pt x="16" y="3174"/>
                  </a:moveTo>
                  <a:lnTo>
                    <a:pt x="16" y="3174"/>
                  </a:lnTo>
                  <a:cubicBezTo>
                    <a:pt x="16" y="3178"/>
                    <a:pt x="13" y="3182"/>
                    <a:pt x="8" y="3182"/>
                  </a:cubicBezTo>
                  <a:cubicBezTo>
                    <a:pt x="4" y="3182"/>
                    <a:pt x="0" y="3178"/>
                    <a:pt x="0" y="3174"/>
                  </a:cubicBezTo>
                  <a:lnTo>
                    <a:pt x="0" y="3174"/>
                  </a:lnTo>
                  <a:cubicBezTo>
                    <a:pt x="0" y="3170"/>
                    <a:pt x="4" y="3166"/>
                    <a:pt x="8" y="3166"/>
                  </a:cubicBezTo>
                  <a:cubicBezTo>
                    <a:pt x="13" y="3166"/>
                    <a:pt x="16" y="3170"/>
                    <a:pt x="16" y="3174"/>
                  </a:cubicBezTo>
                  <a:close/>
                  <a:moveTo>
                    <a:pt x="16" y="3206"/>
                  </a:moveTo>
                  <a:lnTo>
                    <a:pt x="16" y="3206"/>
                  </a:lnTo>
                  <a:cubicBezTo>
                    <a:pt x="16" y="3210"/>
                    <a:pt x="13" y="3214"/>
                    <a:pt x="8" y="3214"/>
                  </a:cubicBezTo>
                  <a:cubicBezTo>
                    <a:pt x="4" y="3214"/>
                    <a:pt x="0" y="3210"/>
                    <a:pt x="0" y="3206"/>
                  </a:cubicBezTo>
                  <a:lnTo>
                    <a:pt x="0" y="3206"/>
                  </a:lnTo>
                  <a:cubicBezTo>
                    <a:pt x="0" y="3202"/>
                    <a:pt x="4" y="3198"/>
                    <a:pt x="8" y="3198"/>
                  </a:cubicBezTo>
                  <a:cubicBezTo>
                    <a:pt x="13" y="3198"/>
                    <a:pt x="16" y="3202"/>
                    <a:pt x="16" y="3206"/>
                  </a:cubicBezTo>
                  <a:close/>
                  <a:moveTo>
                    <a:pt x="16" y="3238"/>
                  </a:moveTo>
                  <a:lnTo>
                    <a:pt x="16" y="3238"/>
                  </a:lnTo>
                  <a:cubicBezTo>
                    <a:pt x="16" y="3242"/>
                    <a:pt x="13" y="3246"/>
                    <a:pt x="8" y="3246"/>
                  </a:cubicBezTo>
                  <a:cubicBezTo>
                    <a:pt x="4" y="3246"/>
                    <a:pt x="0" y="3242"/>
                    <a:pt x="0" y="3238"/>
                  </a:cubicBezTo>
                  <a:lnTo>
                    <a:pt x="0" y="3238"/>
                  </a:lnTo>
                  <a:cubicBezTo>
                    <a:pt x="0" y="3234"/>
                    <a:pt x="4" y="3230"/>
                    <a:pt x="8" y="3230"/>
                  </a:cubicBezTo>
                  <a:cubicBezTo>
                    <a:pt x="13" y="3230"/>
                    <a:pt x="16" y="3234"/>
                    <a:pt x="16" y="3238"/>
                  </a:cubicBezTo>
                  <a:close/>
                  <a:moveTo>
                    <a:pt x="16" y="3270"/>
                  </a:moveTo>
                  <a:lnTo>
                    <a:pt x="16" y="3270"/>
                  </a:lnTo>
                  <a:cubicBezTo>
                    <a:pt x="16" y="3274"/>
                    <a:pt x="13" y="3278"/>
                    <a:pt x="8" y="3278"/>
                  </a:cubicBezTo>
                  <a:cubicBezTo>
                    <a:pt x="4" y="3278"/>
                    <a:pt x="0" y="3274"/>
                    <a:pt x="0" y="3270"/>
                  </a:cubicBezTo>
                  <a:lnTo>
                    <a:pt x="0" y="3270"/>
                  </a:lnTo>
                  <a:cubicBezTo>
                    <a:pt x="0" y="3266"/>
                    <a:pt x="4" y="3262"/>
                    <a:pt x="8" y="3262"/>
                  </a:cubicBezTo>
                  <a:cubicBezTo>
                    <a:pt x="13" y="3262"/>
                    <a:pt x="16" y="3266"/>
                    <a:pt x="16" y="3270"/>
                  </a:cubicBezTo>
                  <a:close/>
                  <a:moveTo>
                    <a:pt x="16" y="3302"/>
                  </a:moveTo>
                  <a:lnTo>
                    <a:pt x="16" y="3302"/>
                  </a:lnTo>
                  <a:cubicBezTo>
                    <a:pt x="16" y="3307"/>
                    <a:pt x="13" y="3310"/>
                    <a:pt x="8" y="3310"/>
                  </a:cubicBezTo>
                  <a:cubicBezTo>
                    <a:pt x="4" y="3310"/>
                    <a:pt x="0" y="3307"/>
                    <a:pt x="0" y="3302"/>
                  </a:cubicBezTo>
                  <a:lnTo>
                    <a:pt x="0" y="3302"/>
                  </a:lnTo>
                  <a:cubicBezTo>
                    <a:pt x="0" y="3298"/>
                    <a:pt x="4" y="3294"/>
                    <a:pt x="8" y="3294"/>
                  </a:cubicBezTo>
                  <a:cubicBezTo>
                    <a:pt x="13" y="3294"/>
                    <a:pt x="16" y="3298"/>
                    <a:pt x="16" y="3302"/>
                  </a:cubicBezTo>
                  <a:close/>
                  <a:moveTo>
                    <a:pt x="16" y="3334"/>
                  </a:moveTo>
                  <a:lnTo>
                    <a:pt x="16" y="3334"/>
                  </a:lnTo>
                  <a:cubicBezTo>
                    <a:pt x="16" y="3339"/>
                    <a:pt x="13" y="3342"/>
                    <a:pt x="8" y="3342"/>
                  </a:cubicBezTo>
                  <a:cubicBezTo>
                    <a:pt x="4" y="3342"/>
                    <a:pt x="0" y="3339"/>
                    <a:pt x="0" y="3334"/>
                  </a:cubicBezTo>
                  <a:lnTo>
                    <a:pt x="0" y="3334"/>
                  </a:lnTo>
                  <a:cubicBezTo>
                    <a:pt x="0" y="3330"/>
                    <a:pt x="4" y="3326"/>
                    <a:pt x="8" y="3326"/>
                  </a:cubicBezTo>
                  <a:cubicBezTo>
                    <a:pt x="13" y="3326"/>
                    <a:pt x="16" y="3330"/>
                    <a:pt x="16" y="3334"/>
                  </a:cubicBezTo>
                  <a:close/>
                  <a:moveTo>
                    <a:pt x="16" y="3366"/>
                  </a:moveTo>
                  <a:lnTo>
                    <a:pt x="16" y="3366"/>
                  </a:lnTo>
                  <a:cubicBezTo>
                    <a:pt x="16" y="3371"/>
                    <a:pt x="13" y="3374"/>
                    <a:pt x="8" y="3374"/>
                  </a:cubicBezTo>
                  <a:cubicBezTo>
                    <a:pt x="4" y="3374"/>
                    <a:pt x="0" y="3371"/>
                    <a:pt x="0" y="3366"/>
                  </a:cubicBezTo>
                  <a:lnTo>
                    <a:pt x="0" y="3366"/>
                  </a:lnTo>
                  <a:cubicBezTo>
                    <a:pt x="0" y="3362"/>
                    <a:pt x="4" y="3358"/>
                    <a:pt x="8" y="3358"/>
                  </a:cubicBezTo>
                  <a:cubicBezTo>
                    <a:pt x="13" y="3358"/>
                    <a:pt x="16" y="3362"/>
                    <a:pt x="16" y="3366"/>
                  </a:cubicBezTo>
                  <a:close/>
                  <a:moveTo>
                    <a:pt x="16" y="3398"/>
                  </a:moveTo>
                  <a:lnTo>
                    <a:pt x="16" y="3398"/>
                  </a:lnTo>
                  <a:cubicBezTo>
                    <a:pt x="16" y="3403"/>
                    <a:pt x="13" y="3406"/>
                    <a:pt x="8" y="3406"/>
                  </a:cubicBezTo>
                  <a:cubicBezTo>
                    <a:pt x="4" y="3406"/>
                    <a:pt x="0" y="3403"/>
                    <a:pt x="0" y="3398"/>
                  </a:cubicBezTo>
                  <a:lnTo>
                    <a:pt x="0" y="3398"/>
                  </a:lnTo>
                  <a:cubicBezTo>
                    <a:pt x="0" y="3394"/>
                    <a:pt x="4" y="3390"/>
                    <a:pt x="8" y="3390"/>
                  </a:cubicBezTo>
                  <a:cubicBezTo>
                    <a:pt x="13" y="3390"/>
                    <a:pt x="16" y="3394"/>
                    <a:pt x="16" y="3398"/>
                  </a:cubicBezTo>
                  <a:close/>
                  <a:moveTo>
                    <a:pt x="16" y="3430"/>
                  </a:moveTo>
                  <a:lnTo>
                    <a:pt x="16" y="3430"/>
                  </a:lnTo>
                  <a:cubicBezTo>
                    <a:pt x="16" y="3435"/>
                    <a:pt x="13" y="3438"/>
                    <a:pt x="8" y="3438"/>
                  </a:cubicBezTo>
                  <a:cubicBezTo>
                    <a:pt x="4" y="3438"/>
                    <a:pt x="0" y="3435"/>
                    <a:pt x="0" y="3430"/>
                  </a:cubicBezTo>
                  <a:lnTo>
                    <a:pt x="0" y="3430"/>
                  </a:lnTo>
                  <a:cubicBezTo>
                    <a:pt x="0" y="3426"/>
                    <a:pt x="4" y="3422"/>
                    <a:pt x="8" y="3422"/>
                  </a:cubicBezTo>
                  <a:cubicBezTo>
                    <a:pt x="13" y="3422"/>
                    <a:pt x="16" y="3426"/>
                    <a:pt x="16" y="3430"/>
                  </a:cubicBezTo>
                  <a:close/>
                  <a:moveTo>
                    <a:pt x="16" y="3462"/>
                  </a:moveTo>
                  <a:lnTo>
                    <a:pt x="16" y="3462"/>
                  </a:lnTo>
                  <a:cubicBezTo>
                    <a:pt x="16" y="3467"/>
                    <a:pt x="13" y="3470"/>
                    <a:pt x="8" y="3470"/>
                  </a:cubicBezTo>
                  <a:cubicBezTo>
                    <a:pt x="4" y="3470"/>
                    <a:pt x="0" y="3467"/>
                    <a:pt x="0" y="3462"/>
                  </a:cubicBezTo>
                  <a:lnTo>
                    <a:pt x="0" y="3462"/>
                  </a:lnTo>
                  <a:cubicBezTo>
                    <a:pt x="0" y="3458"/>
                    <a:pt x="4" y="3454"/>
                    <a:pt x="8" y="3454"/>
                  </a:cubicBezTo>
                  <a:cubicBezTo>
                    <a:pt x="13" y="3454"/>
                    <a:pt x="16" y="3458"/>
                    <a:pt x="16" y="3462"/>
                  </a:cubicBezTo>
                  <a:close/>
                  <a:moveTo>
                    <a:pt x="16" y="3494"/>
                  </a:moveTo>
                  <a:lnTo>
                    <a:pt x="16" y="3494"/>
                  </a:lnTo>
                  <a:cubicBezTo>
                    <a:pt x="16" y="3499"/>
                    <a:pt x="13" y="3502"/>
                    <a:pt x="8" y="3502"/>
                  </a:cubicBezTo>
                  <a:cubicBezTo>
                    <a:pt x="4" y="3502"/>
                    <a:pt x="0" y="3499"/>
                    <a:pt x="0" y="3494"/>
                  </a:cubicBezTo>
                  <a:lnTo>
                    <a:pt x="0" y="3494"/>
                  </a:lnTo>
                  <a:cubicBezTo>
                    <a:pt x="0" y="3490"/>
                    <a:pt x="4" y="3486"/>
                    <a:pt x="8" y="3486"/>
                  </a:cubicBezTo>
                  <a:cubicBezTo>
                    <a:pt x="13" y="3486"/>
                    <a:pt x="16" y="3490"/>
                    <a:pt x="16" y="3494"/>
                  </a:cubicBezTo>
                  <a:close/>
                  <a:moveTo>
                    <a:pt x="16" y="3526"/>
                  </a:moveTo>
                  <a:lnTo>
                    <a:pt x="16" y="3526"/>
                  </a:lnTo>
                  <a:cubicBezTo>
                    <a:pt x="16" y="3531"/>
                    <a:pt x="13" y="3534"/>
                    <a:pt x="8" y="3534"/>
                  </a:cubicBezTo>
                  <a:cubicBezTo>
                    <a:pt x="4" y="3534"/>
                    <a:pt x="0" y="3531"/>
                    <a:pt x="0" y="3526"/>
                  </a:cubicBezTo>
                  <a:lnTo>
                    <a:pt x="0" y="3526"/>
                  </a:lnTo>
                  <a:cubicBezTo>
                    <a:pt x="0" y="3522"/>
                    <a:pt x="4" y="3518"/>
                    <a:pt x="8" y="3518"/>
                  </a:cubicBezTo>
                  <a:cubicBezTo>
                    <a:pt x="13" y="3518"/>
                    <a:pt x="16" y="3522"/>
                    <a:pt x="16" y="3526"/>
                  </a:cubicBezTo>
                  <a:close/>
                  <a:moveTo>
                    <a:pt x="16" y="3558"/>
                  </a:moveTo>
                  <a:lnTo>
                    <a:pt x="16" y="3558"/>
                  </a:lnTo>
                  <a:cubicBezTo>
                    <a:pt x="16" y="3563"/>
                    <a:pt x="13" y="3566"/>
                    <a:pt x="8" y="3566"/>
                  </a:cubicBezTo>
                  <a:cubicBezTo>
                    <a:pt x="4" y="3566"/>
                    <a:pt x="0" y="3563"/>
                    <a:pt x="0" y="3558"/>
                  </a:cubicBezTo>
                  <a:lnTo>
                    <a:pt x="0" y="3558"/>
                  </a:lnTo>
                  <a:cubicBezTo>
                    <a:pt x="0" y="3554"/>
                    <a:pt x="4" y="3550"/>
                    <a:pt x="8" y="3550"/>
                  </a:cubicBezTo>
                  <a:cubicBezTo>
                    <a:pt x="13" y="3550"/>
                    <a:pt x="16" y="3554"/>
                    <a:pt x="16" y="3558"/>
                  </a:cubicBezTo>
                  <a:close/>
                  <a:moveTo>
                    <a:pt x="16" y="3590"/>
                  </a:moveTo>
                  <a:lnTo>
                    <a:pt x="16" y="3590"/>
                  </a:lnTo>
                  <a:cubicBezTo>
                    <a:pt x="16" y="3595"/>
                    <a:pt x="13" y="3598"/>
                    <a:pt x="8" y="3598"/>
                  </a:cubicBezTo>
                  <a:cubicBezTo>
                    <a:pt x="4" y="3598"/>
                    <a:pt x="0" y="3595"/>
                    <a:pt x="0" y="3590"/>
                  </a:cubicBezTo>
                  <a:lnTo>
                    <a:pt x="0" y="3590"/>
                  </a:lnTo>
                  <a:cubicBezTo>
                    <a:pt x="0" y="3586"/>
                    <a:pt x="4" y="3582"/>
                    <a:pt x="8" y="3582"/>
                  </a:cubicBezTo>
                  <a:cubicBezTo>
                    <a:pt x="13" y="3582"/>
                    <a:pt x="16" y="3586"/>
                    <a:pt x="16" y="3590"/>
                  </a:cubicBezTo>
                  <a:close/>
                  <a:moveTo>
                    <a:pt x="18" y="3622"/>
                  </a:moveTo>
                  <a:lnTo>
                    <a:pt x="18" y="3622"/>
                  </a:lnTo>
                  <a:cubicBezTo>
                    <a:pt x="18" y="3626"/>
                    <a:pt x="14" y="3630"/>
                    <a:pt x="10" y="3630"/>
                  </a:cubicBezTo>
                  <a:cubicBezTo>
                    <a:pt x="6" y="3630"/>
                    <a:pt x="2" y="3627"/>
                    <a:pt x="2" y="3622"/>
                  </a:cubicBezTo>
                  <a:lnTo>
                    <a:pt x="2" y="3622"/>
                  </a:lnTo>
                  <a:cubicBezTo>
                    <a:pt x="2" y="3618"/>
                    <a:pt x="5" y="3614"/>
                    <a:pt x="9" y="3614"/>
                  </a:cubicBezTo>
                  <a:cubicBezTo>
                    <a:pt x="14" y="3614"/>
                    <a:pt x="18" y="3618"/>
                    <a:pt x="18" y="3622"/>
                  </a:cubicBezTo>
                  <a:close/>
                  <a:moveTo>
                    <a:pt x="19" y="3654"/>
                  </a:moveTo>
                  <a:lnTo>
                    <a:pt x="19" y="3654"/>
                  </a:lnTo>
                  <a:cubicBezTo>
                    <a:pt x="20" y="3658"/>
                    <a:pt x="16" y="3662"/>
                    <a:pt x="12" y="3662"/>
                  </a:cubicBezTo>
                  <a:cubicBezTo>
                    <a:pt x="7" y="3662"/>
                    <a:pt x="4" y="3659"/>
                    <a:pt x="3" y="3654"/>
                  </a:cubicBezTo>
                  <a:lnTo>
                    <a:pt x="3" y="3654"/>
                  </a:lnTo>
                  <a:cubicBezTo>
                    <a:pt x="3" y="3650"/>
                    <a:pt x="7" y="3646"/>
                    <a:pt x="11" y="3646"/>
                  </a:cubicBezTo>
                  <a:cubicBezTo>
                    <a:pt x="16" y="3646"/>
                    <a:pt x="19" y="3650"/>
                    <a:pt x="19" y="3654"/>
                  </a:cubicBezTo>
                  <a:close/>
                  <a:moveTo>
                    <a:pt x="21" y="3686"/>
                  </a:moveTo>
                  <a:lnTo>
                    <a:pt x="21" y="3686"/>
                  </a:lnTo>
                  <a:cubicBezTo>
                    <a:pt x="21" y="3690"/>
                    <a:pt x="18" y="3694"/>
                    <a:pt x="13" y="3694"/>
                  </a:cubicBezTo>
                  <a:cubicBezTo>
                    <a:pt x="9" y="3694"/>
                    <a:pt x="5" y="3691"/>
                    <a:pt x="5" y="3686"/>
                  </a:cubicBezTo>
                  <a:lnTo>
                    <a:pt x="5" y="3686"/>
                  </a:lnTo>
                  <a:cubicBezTo>
                    <a:pt x="5" y="3682"/>
                    <a:pt x="8" y="3678"/>
                    <a:pt x="13" y="3678"/>
                  </a:cubicBezTo>
                  <a:cubicBezTo>
                    <a:pt x="17" y="3678"/>
                    <a:pt x="21" y="3681"/>
                    <a:pt x="21" y="3686"/>
                  </a:cubicBezTo>
                  <a:close/>
                  <a:moveTo>
                    <a:pt x="25" y="3717"/>
                  </a:moveTo>
                  <a:lnTo>
                    <a:pt x="25" y="3717"/>
                  </a:lnTo>
                  <a:cubicBezTo>
                    <a:pt x="25" y="3721"/>
                    <a:pt x="22" y="3725"/>
                    <a:pt x="18" y="3726"/>
                  </a:cubicBezTo>
                  <a:cubicBezTo>
                    <a:pt x="14" y="3726"/>
                    <a:pt x="10" y="3723"/>
                    <a:pt x="9" y="3719"/>
                  </a:cubicBezTo>
                  <a:lnTo>
                    <a:pt x="9" y="3719"/>
                  </a:lnTo>
                  <a:cubicBezTo>
                    <a:pt x="9" y="3715"/>
                    <a:pt x="12" y="3711"/>
                    <a:pt x="16" y="3710"/>
                  </a:cubicBezTo>
                  <a:cubicBezTo>
                    <a:pt x="20" y="3709"/>
                    <a:pt x="24" y="3713"/>
                    <a:pt x="25" y="3717"/>
                  </a:cubicBezTo>
                  <a:close/>
                  <a:moveTo>
                    <a:pt x="30" y="3749"/>
                  </a:moveTo>
                  <a:lnTo>
                    <a:pt x="30" y="3749"/>
                  </a:lnTo>
                  <a:cubicBezTo>
                    <a:pt x="30" y="3753"/>
                    <a:pt x="27" y="3757"/>
                    <a:pt x="23" y="3758"/>
                  </a:cubicBezTo>
                  <a:cubicBezTo>
                    <a:pt x="18" y="3758"/>
                    <a:pt x="14" y="3755"/>
                    <a:pt x="14" y="3751"/>
                  </a:cubicBezTo>
                  <a:lnTo>
                    <a:pt x="14" y="3751"/>
                  </a:lnTo>
                  <a:cubicBezTo>
                    <a:pt x="13" y="3746"/>
                    <a:pt x="16" y="3742"/>
                    <a:pt x="21" y="3742"/>
                  </a:cubicBezTo>
                  <a:cubicBezTo>
                    <a:pt x="25" y="3741"/>
                    <a:pt x="29" y="3744"/>
                    <a:pt x="30" y="3749"/>
                  </a:cubicBezTo>
                  <a:close/>
                  <a:moveTo>
                    <a:pt x="34" y="3780"/>
                  </a:moveTo>
                  <a:lnTo>
                    <a:pt x="34" y="3780"/>
                  </a:lnTo>
                  <a:cubicBezTo>
                    <a:pt x="35" y="3785"/>
                    <a:pt x="32" y="3789"/>
                    <a:pt x="28" y="3789"/>
                  </a:cubicBezTo>
                  <a:cubicBezTo>
                    <a:pt x="23" y="3790"/>
                    <a:pt x="19" y="3787"/>
                    <a:pt x="19" y="3782"/>
                  </a:cubicBezTo>
                  <a:lnTo>
                    <a:pt x="19" y="3782"/>
                  </a:lnTo>
                  <a:cubicBezTo>
                    <a:pt x="18" y="3778"/>
                    <a:pt x="21" y="3774"/>
                    <a:pt x="26" y="3773"/>
                  </a:cubicBezTo>
                  <a:cubicBezTo>
                    <a:pt x="30" y="3773"/>
                    <a:pt x="34" y="3776"/>
                    <a:pt x="34" y="3780"/>
                  </a:cubicBezTo>
                  <a:close/>
                  <a:moveTo>
                    <a:pt x="41" y="3810"/>
                  </a:moveTo>
                  <a:lnTo>
                    <a:pt x="41" y="3810"/>
                  </a:lnTo>
                  <a:cubicBezTo>
                    <a:pt x="43" y="3815"/>
                    <a:pt x="40" y="3819"/>
                    <a:pt x="36" y="3820"/>
                  </a:cubicBezTo>
                  <a:cubicBezTo>
                    <a:pt x="32" y="3821"/>
                    <a:pt x="27" y="3819"/>
                    <a:pt x="26" y="3814"/>
                  </a:cubicBezTo>
                  <a:lnTo>
                    <a:pt x="26" y="3814"/>
                  </a:lnTo>
                  <a:cubicBezTo>
                    <a:pt x="25" y="3810"/>
                    <a:pt x="27" y="3806"/>
                    <a:pt x="32" y="3805"/>
                  </a:cubicBezTo>
                  <a:cubicBezTo>
                    <a:pt x="36" y="3804"/>
                    <a:pt x="40" y="3806"/>
                    <a:pt x="41" y="3810"/>
                  </a:cubicBezTo>
                  <a:close/>
                  <a:moveTo>
                    <a:pt x="49" y="3841"/>
                  </a:moveTo>
                  <a:lnTo>
                    <a:pt x="49" y="3841"/>
                  </a:lnTo>
                  <a:cubicBezTo>
                    <a:pt x="50" y="3846"/>
                    <a:pt x="48" y="3850"/>
                    <a:pt x="44" y="3851"/>
                  </a:cubicBezTo>
                  <a:cubicBezTo>
                    <a:pt x="39" y="3852"/>
                    <a:pt x="35" y="3850"/>
                    <a:pt x="34" y="3845"/>
                  </a:cubicBezTo>
                  <a:lnTo>
                    <a:pt x="34" y="3845"/>
                  </a:lnTo>
                  <a:cubicBezTo>
                    <a:pt x="33" y="3841"/>
                    <a:pt x="35" y="3837"/>
                    <a:pt x="40" y="3836"/>
                  </a:cubicBezTo>
                  <a:cubicBezTo>
                    <a:pt x="44" y="3835"/>
                    <a:pt x="48" y="3837"/>
                    <a:pt x="49" y="3841"/>
                  </a:cubicBezTo>
                  <a:close/>
                  <a:moveTo>
                    <a:pt x="57" y="3872"/>
                  </a:moveTo>
                  <a:lnTo>
                    <a:pt x="57" y="3872"/>
                  </a:lnTo>
                  <a:cubicBezTo>
                    <a:pt x="58" y="3877"/>
                    <a:pt x="56" y="3881"/>
                    <a:pt x="52" y="3882"/>
                  </a:cubicBezTo>
                  <a:cubicBezTo>
                    <a:pt x="47" y="3883"/>
                    <a:pt x="43" y="3881"/>
                    <a:pt x="42" y="3877"/>
                  </a:cubicBezTo>
                  <a:lnTo>
                    <a:pt x="42" y="3877"/>
                  </a:lnTo>
                  <a:cubicBezTo>
                    <a:pt x="41" y="3872"/>
                    <a:pt x="43" y="3868"/>
                    <a:pt x="47" y="3867"/>
                  </a:cubicBezTo>
                  <a:cubicBezTo>
                    <a:pt x="52" y="3866"/>
                    <a:pt x="56" y="3868"/>
                    <a:pt x="57" y="3872"/>
                  </a:cubicBezTo>
                  <a:close/>
                  <a:moveTo>
                    <a:pt x="68" y="3902"/>
                  </a:moveTo>
                  <a:lnTo>
                    <a:pt x="68" y="3902"/>
                  </a:lnTo>
                  <a:cubicBezTo>
                    <a:pt x="69" y="3906"/>
                    <a:pt x="67" y="3911"/>
                    <a:pt x="63" y="3912"/>
                  </a:cubicBezTo>
                  <a:cubicBezTo>
                    <a:pt x="59" y="3914"/>
                    <a:pt x="54" y="3912"/>
                    <a:pt x="53" y="3907"/>
                  </a:cubicBezTo>
                  <a:lnTo>
                    <a:pt x="53" y="3907"/>
                  </a:lnTo>
                  <a:cubicBezTo>
                    <a:pt x="51" y="3903"/>
                    <a:pt x="53" y="3899"/>
                    <a:pt x="57" y="3897"/>
                  </a:cubicBezTo>
                  <a:cubicBezTo>
                    <a:pt x="61" y="3896"/>
                    <a:pt x="66" y="3898"/>
                    <a:pt x="68" y="3902"/>
                  </a:cubicBezTo>
                  <a:close/>
                  <a:moveTo>
                    <a:pt x="79" y="3932"/>
                  </a:moveTo>
                  <a:lnTo>
                    <a:pt x="79" y="3932"/>
                  </a:lnTo>
                  <a:cubicBezTo>
                    <a:pt x="80" y="3936"/>
                    <a:pt x="78" y="3941"/>
                    <a:pt x="74" y="3942"/>
                  </a:cubicBezTo>
                  <a:cubicBezTo>
                    <a:pt x="70" y="3944"/>
                    <a:pt x="65" y="3942"/>
                    <a:pt x="64" y="3937"/>
                  </a:cubicBezTo>
                  <a:lnTo>
                    <a:pt x="64" y="3937"/>
                  </a:lnTo>
                  <a:cubicBezTo>
                    <a:pt x="62" y="3933"/>
                    <a:pt x="64" y="3929"/>
                    <a:pt x="68" y="3927"/>
                  </a:cubicBezTo>
                  <a:cubicBezTo>
                    <a:pt x="73" y="3926"/>
                    <a:pt x="77" y="3928"/>
                    <a:pt x="79" y="3932"/>
                  </a:cubicBezTo>
                  <a:close/>
                  <a:moveTo>
                    <a:pt x="90" y="3962"/>
                  </a:moveTo>
                  <a:lnTo>
                    <a:pt x="90" y="3962"/>
                  </a:lnTo>
                  <a:cubicBezTo>
                    <a:pt x="91" y="3966"/>
                    <a:pt x="89" y="3971"/>
                    <a:pt x="85" y="3972"/>
                  </a:cubicBezTo>
                  <a:cubicBezTo>
                    <a:pt x="81" y="3974"/>
                    <a:pt x="76" y="3972"/>
                    <a:pt x="75" y="3968"/>
                  </a:cubicBezTo>
                  <a:lnTo>
                    <a:pt x="75" y="3967"/>
                  </a:lnTo>
                  <a:cubicBezTo>
                    <a:pt x="73" y="3963"/>
                    <a:pt x="75" y="3959"/>
                    <a:pt x="79" y="3957"/>
                  </a:cubicBezTo>
                  <a:cubicBezTo>
                    <a:pt x="84" y="3956"/>
                    <a:pt x="88" y="3958"/>
                    <a:pt x="90" y="3962"/>
                  </a:cubicBezTo>
                  <a:close/>
                  <a:moveTo>
                    <a:pt x="103" y="3990"/>
                  </a:moveTo>
                  <a:lnTo>
                    <a:pt x="103" y="3990"/>
                  </a:lnTo>
                  <a:cubicBezTo>
                    <a:pt x="105" y="3994"/>
                    <a:pt x="104" y="3999"/>
                    <a:pt x="100" y="4001"/>
                  </a:cubicBezTo>
                  <a:cubicBezTo>
                    <a:pt x="96" y="4003"/>
                    <a:pt x="91" y="4001"/>
                    <a:pt x="89" y="3997"/>
                  </a:cubicBezTo>
                  <a:lnTo>
                    <a:pt x="89" y="3997"/>
                  </a:lnTo>
                  <a:cubicBezTo>
                    <a:pt x="87" y="3993"/>
                    <a:pt x="89" y="3988"/>
                    <a:pt x="93" y="3986"/>
                  </a:cubicBezTo>
                  <a:cubicBezTo>
                    <a:pt x="97" y="3984"/>
                    <a:pt x="101" y="3986"/>
                    <a:pt x="103" y="3990"/>
                  </a:cubicBezTo>
                  <a:close/>
                  <a:moveTo>
                    <a:pt x="117" y="4019"/>
                  </a:moveTo>
                  <a:lnTo>
                    <a:pt x="117" y="4019"/>
                  </a:lnTo>
                  <a:cubicBezTo>
                    <a:pt x="119" y="4023"/>
                    <a:pt x="118" y="4028"/>
                    <a:pt x="114" y="4029"/>
                  </a:cubicBezTo>
                  <a:cubicBezTo>
                    <a:pt x="110" y="4031"/>
                    <a:pt x="105" y="4030"/>
                    <a:pt x="103" y="4026"/>
                  </a:cubicBezTo>
                  <a:lnTo>
                    <a:pt x="103" y="4026"/>
                  </a:lnTo>
                  <a:cubicBezTo>
                    <a:pt x="101" y="4022"/>
                    <a:pt x="103" y="4017"/>
                    <a:pt x="107" y="4015"/>
                  </a:cubicBezTo>
                  <a:cubicBezTo>
                    <a:pt x="111" y="4013"/>
                    <a:pt x="115" y="4015"/>
                    <a:pt x="117" y="4019"/>
                  </a:cubicBezTo>
                  <a:close/>
                  <a:moveTo>
                    <a:pt x="131" y="4047"/>
                  </a:moveTo>
                  <a:lnTo>
                    <a:pt x="132" y="4047"/>
                  </a:lnTo>
                  <a:cubicBezTo>
                    <a:pt x="134" y="4051"/>
                    <a:pt x="132" y="4056"/>
                    <a:pt x="129" y="4058"/>
                  </a:cubicBezTo>
                  <a:cubicBezTo>
                    <a:pt x="125" y="4060"/>
                    <a:pt x="120" y="4059"/>
                    <a:pt x="118" y="4055"/>
                  </a:cubicBezTo>
                  <a:lnTo>
                    <a:pt x="118" y="4055"/>
                  </a:lnTo>
                  <a:cubicBezTo>
                    <a:pt x="115" y="4051"/>
                    <a:pt x="117" y="4046"/>
                    <a:pt x="121" y="4044"/>
                  </a:cubicBezTo>
                  <a:cubicBezTo>
                    <a:pt x="124" y="4042"/>
                    <a:pt x="129" y="4043"/>
                    <a:pt x="131" y="4047"/>
                  </a:cubicBezTo>
                  <a:close/>
                  <a:moveTo>
                    <a:pt x="148" y="4074"/>
                  </a:moveTo>
                  <a:lnTo>
                    <a:pt x="148" y="4074"/>
                  </a:lnTo>
                  <a:cubicBezTo>
                    <a:pt x="150" y="4078"/>
                    <a:pt x="149" y="4083"/>
                    <a:pt x="145" y="4085"/>
                  </a:cubicBezTo>
                  <a:cubicBezTo>
                    <a:pt x="141" y="4087"/>
                    <a:pt x="136" y="4086"/>
                    <a:pt x="134" y="4082"/>
                  </a:cubicBezTo>
                  <a:lnTo>
                    <a:pt x="134" y="4082"/>
                  </a:lnTo>
                  <a:cubicBezTo>
                    <a:pt x="132" y="4078"/>
                    <a:pt x="133" y="4074"/>
                    <a:pt x="137" y="4071"/>
                  </a:cubicBezTo>
                  <a:cubicBezTo>
                    <a:pt x="141" y="4069"/>
                    <a:pt x="146" y="4071"/>
                    <a:pt x="148" y="4074"/>
                  </a:cubicBezTo>
                  <a:close/>
                  <a:moveTo>
                    <a:pt x="165" y="4102"/>
                  </a:moveTo>
                  <a:lnTo>
                    <a:pt x="165" y="4102"/>
                  </a:lnTo>
                  <a:cubicBezTo>
                    <a:pt x="167" y="4106"/>
                    <a:pt x="165" y="4111"/>
                    <a:pt x="162" y="4113"/>
                  </a:cubicBezTo>
                  <a:cubicBezTo>
                    <a:pt x="158" y="4115"/>
                    <a:pt x="153" y="4114"/>
                    <a:pt x="151" y="4110"/>
                  </a:cubicBezTo>
                  <a:lnTo>
                    <a:pt x="151" y="4110"/>
                  </a:lnTo>
                  <a:cubicBezTo>
                    <a:pt x="148" y="4106"/>
                    <a:pt x="150" y="4101"/>
                    <a:pt x="154" y="4099"/>
                  </a:cubicBezTo>
                  <a:cubicBezTo>
                    <a:pt x="157" y="4097"/>
                    <a:pt x="162" y="4098"/>
                    <a:pt x="165" y="4102"/>
                  </a:cubicBezTo>
                  <a:close/>
                  <a:moveTo>
                    <a:pt x="181" y="4128"/>
                  </a:moveTo>
                  <a:lnTo>
                    <a:pt x="181" y="4128"/>
                  </a:lnTo>
                  <a:cubicBezTo>
                    <a:pt x="184" y="4132"/>
                    <a:pt x="183" y="4137"/>
                    <a:pt x="180" y="4139"/>
                  </a:cubicBezTo>
                  <a:cubicBezTo>
                    <a:pt x="176" y="4142"/>
                    <a:pt x="171" y="4141"/>
                    <a:pt x="168" y="4137"/>
                  </a:cubicBezTo>
                  <a:lnTo>
                    <a:pt x="168" y="4137"/>
                  </a:lnTo>
                  <a:cubicBezTo>
                    <a:pt x="166" y="4134"/>
                    <a:pt x="167" y="4129"/>
                    <a:pt x="170" y="4126"/>
                  </a:cubicBezTo>
                  <a:cubicBezTo>
                    <a:pt x="174" y="4124"/>
                    <a:pt x="179" y="4124"/>
                    <a:pt x="181" y="4128"/>
                  </a:cubicBezTo>
                  <a:close/>
                  <a:moveTo>
                    <a:pt x="200" y="4154"/>
                  </a:moveTo>
                  <a:lnTo>
                    <a:pt x="200" y="4154"/>
                  </a:lnTo>
                  <a:cubicBezTo>
                    <a:pt x="203" y="4157"/>
                    <a:pt x="202" y="4162"/>
                    <a:pt x="199" y="4165"/>
                  </a:cubicBezTo>
                  <a:cubicBezTo>
                    <a:pt x="195" y="4168"/>
                    <a:pt x="190" y="4167"/>
                    <a:pt x="187" y="4163"/>
                  </a:cubicBezTo>
                  <a:lnTo>
                    <a:pt x="187" y="4163"/>
                  </a:lnTo>
                  <a:cubicBezTo>
                    <a:pt x="185" y="4160"/>
                    <a:pt x="186" y="4155"/>
                    <a:pt x="189" y="4152"/>
                  </a:cubicBezTo>
                  <a:cubicBezTo>
                    <a:pt x="193" y="4149"/>
                    <a:pt x="198" y="4150"/>
                    <a:pt x="200" y="4154"/>
                  </a:cubicBezTo>
                  <a:close/>
                  <a:moveTo>
                    <a:pt x="219" y="4179"/>
                  </a:moveTo>
                  <a:lnTo>
                    <a:pt x="219" y="4179"/>
                  </a:lnTo>
                  <a:cubicBezTo>
                    <a:pt x="222" y="4183"/>
                    <a:pt x="221" y="4188"/>
                    <a:pt x="218" y="4191"/>
                  </a:cubicBezTo>
                  <a:cubicBezTo>
                    <a:pt x="214" y="4193"/>
                    <a:pt x="209" y="4192"/>
                    <a:pt x="206" y="4189"/>
                  </a:cubicBezTo>
                  <a:lnTo>
                    <a:pt x="206" y="4189"/>
                  </a:lnTo>
                  <a:cubicBezTo>
                    <a:pt x="204" y="4185"/>
                    <a:pt x="205" y="4180"/>
                    <a:pt x="208" y="4178"/>
                  </a:cubicBezTo>
                  <a:cubicBezTo>
                    <a:pt x="212" y="4175"/>
                    <a:pt x="217" y="4176"/>
                    <a:pt x="219" y="4179"/>
                  </a:cubicBezTo>
                  <a:close/>
                  <a:moveTo>
                    <a:pt x="239" y="4204"/>
                  </a:moveTo>
                  <a:lnTo>
                    <a:pt x="239" y="4204"/>
                  </a:lnTo>
                  <a:cubicBezTo>
                    <a:pt x="242" y="4207"/>
                    <a:pt x="242" y="4212"/>
                    <a:pt x="238" y="4215"/>
                  </a:cubicBezTo>
                  <a:cubicBezTo>
                    <a:pt x="235" y="4218"/>
                    <a:pt x="230" y="4218"/>
                    <a:pt x="227" y="4214"/>
                  </a:cubicBezTo>
                  <a:lnTo>
                    <a:pt x="227" y="4214"/>
                  </a:lnTo>
                  <a:cubicBezTo>
                    <a:pt x="224" y="4211"/>
                    <a:pt x="224" y="4206"/>
                    <a:pt x="228" y="4203"/>
                  </a:cubicBezTo>
                  <a:cubicBezTo>
                    <a:pt x="231" y="4200"/>
                    <a:pt x="236" y="4200"/>
                    <a:pt x="239" y="4204"/>
                  </a:cubicBezTo>
                  <a:close/>
                  <a:moveTo>
                    <a:pt x="261" y="4227"/>
                  </a:moveTo>
                  <a:lnTo>
                    <a:pt x="261" y="4227"/>
                  </a:lnTo>
                  <a:cubicBezTo>
                    <a:pt x="264" y="4231"/>
                    <a:pt x="263" y="4236"/>
                    <a:pt x="260" y="4239"/>
                  </a:cubicBezTo>
                  <a:cubicBezTo>
                    <a:pt x="257" y="4242"/>
                    <a:pt x="252" y="4241"/>
                    <a:pt x="249" y="4238"/>
                  </a:cubicBezTo>
                  <a:lnTo>
                    <a:pt x="249" y="4238"/>
                  </a:lnTo>
                  <a:cubicBezTo>
                    <a:pt x="246" y="4235"/>
                    <a:pt x="246" y="4230"/>
                    <a:pt x="249" y="4227"/>
                  </a:cubicBezTo>
                  <a:cubicBezTo>
                    <a:pt x="252" y="4224"/>
                    <a:pt x="258" y="4224"/>
                    <a:pt x="261" y="4227"/>
                  </a:cubicBezTo>
                  <a:close/>
                  <a:moveTo>
                    <a:pt x="282" y="4251"/>
                  </a:moveTo>
                  <a:lnTo>
                    <a:pt x="282" y="4251"/>
                  </a:lnTo>
                  <a:cubicBezTo>
                    <a:pt x="285" y="4254"/>
                    <a:pt x="285" y="4259"/>
                    <a:pt x="282" y="4262"/>
                  </a:cubicBezTo>
                  <a:cubicBezTo>
                    <a:pt x="278" y="4265"/>
                    <a:pt x="273" y="4265"/>
                    <a:pt x="270" y="4262"/>
                  </a:cubicBezTo>
                  <a:lnTo>
                    <a:pt x="270" y="4262"/>
                  </a:lnTo>
                  <a:cubicBezTo>
                    <a:pt x="267" y="4259"/>
                    <a:pt x="268" y="4253"/>
                    <a:pt x="271" y="4250"/>
                  </a:cubicBezTo>
                  <a:cubicBezTo>
                    <a:pt x="274" y="4247"/>
                    <a:pt x="279" y="4248"/>
                    <a:pt x="282" y="4251"/>
                  </a:cubicBezTo>
                  <a:close/>
                  <a:moveTo>
                    <a:pt x="304" y="4273"/>
                  </a:moveTo>
                  <a:lnTo>
                    <a:pt x="304" y="4273"/>
                  </a:lnTo>
                  <a:cubicBezTo>
                    <a:pt x="308" y="4276"/>
                    <a:pt x="308" y="4281"/>
                    <a:pt x="305" y="4284"/>
                  </a:cubicBezTo>
                  <a:cubicBezTo>
                    <a:pt x="302" y="4287"/>
                    <a:pt x="297" y="4288"/>
                    <a:pt x="294" y="4285"/>
                  </a:cubicBezTo>
                  <a:lnTo>
                    <a:pt x="294" y="4285"/>
                  </a:lnTo>
                  <a:cubicBezTo>
                    <a:pt x="290" y="4282"/>
                    <a:pt x="290" y="4277"/>
                    <a:pt x="293" y="4273"/>
                  </a:cubicBezTo>
                  <a:cubicBezTo>
                    <a:pt x="296" y="4270"/>
                    <a:pt x="301" y="4270"/>
                    <a:pt x="304" y="4273"/>
                  </a:cubicBezTo>
                  <a:close/>
                  <a:moveTo>
                    <a:pt x="328" y="4294"/>
                  </a:moveTo>
                  <a:lnTo>
                    <a:pt x="328" y="4294"/>
                  </a:lnTo>
                  <a:cubicBezTo>
                    <a:pt x="331" y="4297"/>
                    <a:pt x="332" y="4302"/>
                    <a:pt x="329" y="4306"/>
                  </a:cubicBezTo>
                  <a:cubicBezTo>
                    <a:pt x="326" y="4309"/>
                    <a:pt x="321" y="4309"/>
                    <a:pt x="317" y="4306"/>
                  </a:cubicBezTo>
                  <a:lnTo>
                    <a:pt x="317" y="4306"/>
                  </a:lnTo>
                  <a:cubicBezTo>
                    <a:pt x="314" y="4303"/>
                    <a:pt x="314" y="4298"/>
                    <a:pt x="317" y="4295"/>
                  </a:cubicBezTo>
                  <a:cubicBezTo>
                    <a:pt x="320" y="4292"/>
                    <a:pt x="325" y="4291"/>
                    <a:pt x="328" y="4294"/>
                  </a:cubicBezTo>
                  <a:close/>
                  <a:moveTo>
                    <a:pt x="352" y="4316"/>
                  </a:moveTo>
                  <a:lnTo>
                    <a:pt x="352" y="4316"/>
                  </a:lnTo>
                  <a:cubicBezTo>
                    <a:pt x="355" y="4319"/>
                    <a:pt x="355" y="4324"/>
                    <a:pt x="352" y="4327"/>
                  </a:cubicBezTo>
                  <a:cubicBezTo>
                    <a:pt x="349" y="4331"/>
                    <a:pt x="344" y="4331"/>
                    <a:pt x="341" y="4328"/>
                  </a:cubicBezTo>
                  <a:lnTo>
                    <a:pt x="341" y="4328"/>
                  </a:lnTo>
                  <a:cubicBezTo>
                    <a:pt x="338" y="4325"/>
                    <a:pt x="337" y="4320"/>
                    <a:pt x="340" y="4316"/>
                  </a:cubicBezTo>
                  <a:cubicBezTo>
                    <a:pt x="343" y="4313"/>
                    <a:pt x="349" y="4313"/>
                    <a:pt x="352" y="4316"/>
                  </a:cubicBezTo>
                  <a:close/>
                  <a:moveTo>
                    <a:pt x="376" y="4335"/>
                  </a:moveTo>
                  <a:lnTo>
                    <a:pt x="376" y="4335"/>
                  </a:lnTo>
                  <a:cubicBezTo>
                    <a:pt x="380" y="4338"/>
                    <a:pt x="381" y="4343"/>
                    <a:pt x="378" y="4346"/>
                  </a:cubicBezTo>
                  <a:cubicBezTo>
                    <a:pt x="376" y="4350"/>
                    <a:pt x="371" y="4351"/>
                    <a:pt x="367" y="4348"/>
                  </a:cubicBezTo>
                  <a:lnTo>
                    <a:pt x="367" y="4348"/>
                  </a:lnTo>
                  <a:cubicBezTo>
                    <a:pt x="363" y="4346"/>
                    <a:pt x="362" y="4341"/>
                    <a:pt x="365" y="4337"/>
                  </a:cubicBezTo>
                  <a:cubicBezTo>
                    <a:pt x="367" y="4333"/>
                    <a:pt x="372" y="4333"/>
                    <a:pt x="376" y="4335"/>
                  </a:cubicBezTo>
                  <a:close/>
                  <a:moveTo>
                    <a:pt x="402" y="4354"/>
                  </a:moveTo>
                  <a:lnTo>
                    <a:pt x="402" y="4354"/>
                  </a:lnTo>
                  <a:cubicBezTo>
                    <a:pt x="405" y="4357"/>
                    <a:pt x="406" y="4362"/>
                    <a:pt x="404" y="4365"/>
                  </a:cubicBezTo>
                  <a:cubicBezTo>
                    <a:pt x="401" y="4369"/>
                    <a:pt x="396" y="4370"/>
                    <a:pt x="393" y="4367"/>
                  </a:cubicBezTo>
                  <a:lnTo>
                    <a:pt x="393" y="4367"/>
                  </a:lnTo>
                  <a:cubicBezTo>
                    <a:pt x="389" y="4365"/>
                    <a:pt x="388" y="4360"/>
                    <a:pt x="391" y="4356"/>
                  </a:cubicBezTo>
                  <a:cubicBezTo>
                    <a:pt x="393" y="4353"/>
                    <a:pt x="398" y="4352"/>
                    <a:pt x="402" y="4354"/>
                  </a:cubicBezTo>
                  <a:close/>
                  <a:moveTo>
                    <a:pt x="427" y="4374"/>
                  </a:moveTo>
                  <a:lnTo>
                    <a:pt x="427" y="4374"/>
                  </a:lnTo>
                  <a:cubicBezTo>
                    <a:pt x="431" y="4376"/>
                    <a:pt x="432" y="4381"/>
                    <a:pt x="429" y="4385"/>
                  </a:cubicBezTo>
                  <a:cubicBezTo>
                    <a:pt x="427" y="4388"/>
                    <a:pt x="422" y="4389"/>
                    <a:pt x="418" y="4387"/>
                  </a:cubicBezTo>
                  <a:lnTo>
                    <a:pt x="418" y="4387"/>
                  </a:lnTo>
                  <a:cubicBezTo>
                    <a:pt x="415" y="4384"/>
                    <a:pt x="414" y="4379"/>
                    <a:pt x="416" y="4376"/>
                  </a:cubicBezTo>
                  <a:cubicBezTo>
                    <a:pt x="419" y="4372"/>
                    <a:pt x="424" y="4371"/>
                    <a:pt x="427" y="4374"/>
                  </a:cubicBezTo>
                  <a:close/>
                  <a:moveTo>
                    <a:pt x="454" y="4390"/>
                  </a:moveTo>
                  <a:lnTo>
                    <a:pt x="454" y="4390"/>
                  </a:lnTo>
                  <a:cubicBezTo>
                    <a:pt x="458" y="4392"/>
                    <a:pt x="459" y="4397"/>
                    <a:pt x="457" y="4401"/>
                  </a:cubicBezTo>
                  <a:cubicBezTo>
                    <a:pt x="455" y="4405"/>
                    <a:pt x="450" y="4406"/>
                    <a:pt x="446" y="4404"/>
                  </a:cubicBezTo>
                  <a:lnTo>
                    <a:pt x="446" y="4404"/>
                  </a:lnTo>
                  <a:cubicBezTo>
                    <a:pt x="442" y="4402"/>
                    <a:pt x="441" y="4397"/>
                    <a:pt x="443" y="4393"/>
                  </a:cubicBezTo>
                  <a:cubicBezTo>
                    <a:pt x="445" y="4389"/>
                    <a:pt x="450" y="4388"/>
                    <a:pt x="454" y="4390"/>
                  </a:cubicBezTo>
                  <a:close/>
                  <a:moveTo>
                    <a:pt x="481" y="4406"/>
                  </a:moveTo>
                  <a:lnTo>
                    <a:pt x="481" y="4406"/>
                  </a:lnTo>
                  <a:cubicBezTo>
                    <a:pt x="485" y="4409"/>
                    <a:pt x="487" y="4414"/>
                    <a:pt x="484" y="4417"/>
                  </a:cubicBezTo>
                  <a:cubicBezTo>
                    <a:pt x="482" y="4421"/>
                    <a:pt x="477" y="4423"/>
                    <a:pt x="473" y="4420"/>
                  </a:cubicBezTo>
                  <a:lnTo>
                    <a:pt x="473" y="4420"/>
                  </a:lnTo>
                  <a:cubicBezTo>
                    <a:pt x="470" y="4418"/>
                    <a:pt x="468" y="4413"/>
                    <a:pt x="470" y="4409"/>
                  </a:cubicBezTo>
                  <a:cubicBezTo>
                    <a:pt x="473" y="4406"/>
                    <a:pt x="478" y="4404"/>
                    <a:pt x="481" y="4406"/>
                  </a:cubicBezTo>
                  <a:close/>
                  <a:moveTo>
                    <a:pt x="508" y="4422"/>
                  </a:moveTo>
                  <a:lnTo>
                    <a:pt x="508" y="4422"/>
                  </a:lnTo>
                  <a:cubicBezTo>
                    <a:pt x="512" y="4424"/>
                    <a:pt x="514" y="4429"/>
                    <a:pt x="512" y="4433"/>
                  </a:cubicBezTo>
                  <a:cubicBezTo>
                    <a:pt x="510" y="4437"/>
                    <a:pt x="505" y="4439"/>
                    <a:pt x="501" y="4437"/>
                  </a:cubicBezTo>
                  <a:lnTo>
                    <a:pt x="501" y="4437"/>
                  </a:lnTo>
                  <a:cubicBezTo>
                    <a:pt x="497" y="4435"/>
                    <a:pt x="496" y="4430"/>
                    <a:pt x="498" y="4426"/>
                  </a:cubicBezTo>
                  <a:cubicBezTo>
                    <a:pt x="500" y="4422"/>
                    <a:pt x="504" y="4421"/>
                    <a:pt x="508" y="4422"/>
                  </a:cubicBezTo>
                  <a:close/>
                  <a:moveTo>
                    <a:pt x="537" y="4437"/>
                  </a:moveTo>
                  <a:lnTo>
                    <a:pt x="537" y="4437"/>
                  </a:lnTo>
                  <a:cubicBezTo>
                    <a:pt x="541" y="4438"/>
                    <a:pt x="543" y="4443"/>
                    <a:pt x="541" y="4447"/>
                  </a:cubicBezTo>
                  <a:cubicBezTo>
                    <a:pt x="539" y="4451"/>
                    <a:pt x="534" y="4453"/>
                    <a:pt x="530" y="4451"/>
                  </a:cubicBezTo>
                  <a:lnTo>
                    <a:pt x="530" y="4451"/>
                  </a:lnTo>
                  <a:cubicBezTo>
                    <a:pt x="526" y="4449"/>
                    <a:pt x="525" y="4444"/>
                    <a:pt x="527" y="4440"/>
                  </a:cubicBezTo>
                  <a:cubicBezTo>
                    <a:pt x="528" y="4436"/>
                    <a:pt x="533" y="4435"/>
                    <a:pt x="537" y="4437"/>
                  </a:cubicBezTo>
                  <a:close/>
                  <a:moveTo>
                    <a:pt x="566" y="4451"/>
                  </a:moveTo>
                  <a:lnTo>
                    <a:pt x="566" y="4451"/>
                  </a:lnTo>
                  <a:cubicBezTo>
                    <a:pt x="570" y="4452"/>
                    <a:pt x="572" y="4457"/>
                    <a:pt x="570" y="4461"/>
                  </a:cubicBezTo>
                  <a:cubicBezTo>
                    <a:pt x="568" y="4465"/>
                    <a:pt x="563" y="4467"/>
                    <a:pt x="559" y="4465"/>
                  </a:cubicBezTo>
                  <a:lnTo>
                    <a:pt x="559" y="4465"/>
                  </a:lnTo>
                  <a:cubicBezTo>
                    <a:pt x="555" y="4463"/>
                    <a:pt x="553" y="4458"/>
                    <a:pt x="555" y="4454"/>
                  </a:cubicBezTo>
                  <a:cubicBezTo>
                    <a:pt x="557" y="4450"/>
                    <a:pt x="562" y="4449"/>
                    <a:pt x="566" y="4451"/>
                  </a:cubicBezTo>
                  <a:close/>
                  <a:moveTo>
                    <a:pt x="594" y="4463"/>
                  </a:moveTo>
                  <a:lnTo>
                    <a:pt x="594" y="4463"/>
                  </a:lnTo>
                  <a:cubicBezTo>
                    <a:pt x="598" y="4465"/>
                    <a:pt x="601" y="4469"/>
                    <a:pt x="599" y="4474"/>
                  </a:cubicBezTo>
                  <a:cubicBezTo>
                    <a:pt x="598" y="4478"/>
                    <a:pt x="593" y="4480"/>
                    <a:pt x="589" y="4479"/>
                  </a:cubicBezTo>
                  <a:lnTo>
                    <a:pt x="589" y="4479"/>
                  </a:lnTo>
                  <a:cubicBezTo>
                    <a:pt x="585" y="4477"/>
                    <a:pt x="583" y="4473"/>
                    <a:pt x="584" y="4469"/>
                  </a:cubicBezTo>
                  <a:cubicBezTo>
                    <a:pt x="585" y="4464"/>
                    <a:pt x="590" y="4462"/>
                    <a:pt x="594" y="4463"/>
                  </a:cubicBezTo>
                  <a:close/>
                  <a:moveTo>
                    <a:pt x="624" y="4475"/>
                  </a:moveTo>
                  <a:lnTo>
                    <a:pt x="624" y="4475"/>
                  </a:lnTo>
                  <a:cubicBezTo>
                    <a:pt x="628" y="4476"/>
                    <a:pt x="631" y="4480"/>
                    <a:pt x="629" y="4485"/>
                  </a:cubicBezTo>
                  <a:cubicBezTo>
                    <a:pt x="628" y="4489"/>
                    <a:pt x="623" y="4491"/>
                    <a:pt x="619" y="4490"/>
                  </a:cubicBezTo>
                  <a:lnTo>
                    <a:pt x="619" y="4490"/>
                  </a:lnTo>
                  <a:cubicBezTo>
                    <a:pt x="615" y="4488"/>
                    <a:pt x="613" y="4484"/>
                    <a:pt x="614" y="4480"/>
                  </a:cubicBezTo>
                  <a:cubicBezTo>
                    <a:pt x="615" y="4475"/>
                    <a:pt x="620" y="4473"/>
                    <a:pt x="624" y="4475"/>
                  </a:cubicBezTo>
                  <a:close/>
                  <a:moveTo>
                    <a:pt x="654" y="4486"/>
                  </a:moveTo>
                  <a:lnTo>
                    <a:pt x="654" y="4486"/>
                  </a:lnTo>
                  <a:cubicBezTo>
                    <a:pt x="658" y="4487"/>
                    <a:pt x="661" y="4492"/>
                    <a:pt x="659" y="4496"/>
                  </a:cubicBezTo>
                  <a:cubicBezTo>
                    <a:pt x="658" y="4500"/>
                    <a:pt x="653" y="4502"/>
                    <a:pt x="649" y="4501"/>
                  </a:cubicBezTo>
                  <a:lnTo>
                    <a:pt x="649" y="4501"/>
                  </a:lnTo>
                  <a:cubicBezTo>
                    <a:pt x="645" y="4499"/>
                    <a:pt x="643" y="4495"/>
                    <a:pt x="644" y="4491"/>
                  </a:cubicBezTo>
                  <a:cubicBezTo>
                    <a:pt x="645" y="4486"/>
                    <a:pt x="650" y="4484"/>
                    <a:pt x="654" y="4486"/>
                  </a:cubicBezTo>
                  <a:close/>
                  <a:moveTo>
                    <a:pt x="684" y="4495"/>
                  </a:moveTo>
                  <a:lnTo>
                    <a:pt x="684" y="4495"/>
                  </a:lnTo>
                  <a:cubicBezTo>
                    <a:pt x="688" y="4497"/>
                    <a:pt x="691" y="4501"/>
                    <a:pt x="690" y="4505"/>
                  </a:cubicBezTo>
                  <a:cubicBezTo>
                    <a:pt x="689" y="4509"/>
                    <a:pt x="684" y="4512"/>
                    <a:pt x="680" y="4511"/>
                  </a:cubicBezTo>
                  <a:lnTo>
                    <a:pt x="680" y="4511"/>
                  </a:lnTo>
                  <a:cubicBezTo>
                    <a:pt x="676" y="4510"/>
                    <a:pt x="673" y="4505"/>
                    <a:pt x="674" y="4501"/>
                  </a:cubicBezTo>
                  <a:cubicBezTo>
                    <a:pt x="675" y="4497"/>
                    <a:pt x="680" y="4494"/>
                    <a:pt x="684" y="4495"/>
                  </a:cubicBezTo>
                  <a:close/>
                  <a:moveTo>
                    <a:pt x="715" y="4503"/>
                  </a:moveTo>
                  <a:lnTo>
                    <a:pt x="715" y="4503"/>
                  </a:lnTo>
                  <a:cubicBezTo>
                    <a:pt x="719" y="4504"/>
                    <a:pt x="722" y="4509"/>
                    <a:pt x="721" y="4513"/>
                  </a:cubicBezTo>
                  <a:cubicBezTo>
                    <a:pt x="720" y="4517"/>
                    <a:pt x="715" y="4520"/>
                    <a:pt x="711" y="4519"/>
                  </a:cubicBezTo>
                  <a:lnTo>
                    <a:pt x="711" y="4519"/>
                  </a:lnTo>
                  <a:cubicBezTo>
                    <a:pt x="707" y="4518"/>
                    <a:pt x="704" y="4513"/>
                    <a:pt x="705" y="4509"/>
                  </a:cubicBezTo>
                  <a:cubicBezTo>
                    <a:pt x="706" y="4505"/>
                    <a:pt x="711" y="4502"/>
                    <a:pt x="715" y="4503"/>
                  </a:cubicBezTo>
                  <a:close/>
                  <a:moveTo>
                    <a:pt x="746" y="4511"/>
                  </a:moveTo>
                  <a:lnTo>
                    <a:pt x="746" y="4511"/>
                  </a:lnTo>
                  <a:cubicBezTo>
                    <a:pt x="750" y="4512"/>
                    <a:pt x="753" y="4517"/>
                    <a:pt x="752" y="4521"/>
                  </a:cubicBezTo>
                  <a:cubicBezTo>
                    <a:pt x="751" y="4525"/>
                    <a:pt x="746" y="4528"/>
                    <a:pt x="742" y="4527"/>
                  </a:cubicBezTo>
                  <a:lnTo>
                    <a:pt x="742" y="4527"/>
                  </a:lnTo>
                  <a:cubicBezTo>
                    <a:pt x="738" y="4525"/>
                    <a:pt x="735" y="4521"/>
                    <a:pt x="736" y="4517"/>
                  </a:cubicBezTo>
                  <a:cubicBezTo>
                    <a:pt x="737" y="4513"/>
                    <a:pt x="742" y="4510"/>
                    <a:pt x="746" y="4511"/>
                  </a:cubicBezTo>
                  <a:close/>
                  <a:moveTo>
                    <a:pt x="776" y="4517"/>
                  </a:moveTo>
                  <a:lnTo>
                    <a:pt x="776" y="4517"/>
                  </a:lnTo>
                  <a:cubicBezTo>
                    <a:pt x="781" y="4518"/>
                    <a:pt x="784" y="4522"/>
                    <a:pt x="783" y="4526"/>
                  </a:cubicBezTo>
                  <a:cubicBezTo>
                    <a:pt x="783" y="4531"/>
                    <a:pt x="779" y="4534"/>
                    <a:pt x="774" y="4533"/>
                  </a:cubicBezTo>
                  <a:lnTo>
                    <a:pt x="774" y="4533"/>
                  </a:lnTo>
                  <a:cubicBezTo>
                    <a:pt x="770" y="4533"/>
                    <a:pt x="767" y="4529"/>
                    <a:pt x="767" y="4524"/>
                  </a:cubicBezTo>
                  <a:cubicBezTo>
                    <a:pt x="768" y="4520"/>
                    <a:pt x="772" y="4517"/>
                    <a:pt x="776" y="4517"/>
                  </a:cubicBezTo>
                  <a:close/>
                  <a:moveTo>
                    <a:pt x="808" y="4522"/>
                  </a:moveTo>
                  <a:lnTo>
                    <a:pt x="808" y="4522"/>
                  </a:lnTo>
                  <a:cubicBezTo>
                    <a:pt x="812" y="4523"/>
                    <a:pt x="816" y="4527"/>
                    <a:pt x="815" y="4531"/>
                  </a:cubicBezTo>
                  <a:cubicBezTo>
                    <a:pt x="814" y="4536"/>
                    <a:pt x="810" y="4539"/>
                    <a:pt x="806" y="4538"/>
                  </a:cubicBezTo>
                  <a:lnTo>
                    <a:pt x="806" y="4538"/>
                  </a:lnTo>
                  <a:cubicBezTo>
                    <a:pt x="802" y="4538"/>
                    <a:pt x="799" y="4534"/>
                    <a:pt x="799" y="4529"/>
                  </a:cubicBezTo>
                  <a:cubicBezTo>
                    <a:pt x="800" y="4525"/>
                    <a:pt x="804" y="4522"/>
                    <a:pt x="808" y="4522"/>
                  </a:cubicBezTo>
                  <a:close/>
                  <a:moveTo>
                    <a:pt x="840" y="4527"/>
                  </a:moveTo>
                  <a:lnTo>
                    <a:pt x="840" y="4527"/>
                  </a:lnTo>
                  <a:cubicBezTo>
                    <a:pt x="844" y="4528"/>
                    <a:pt x="847" y="4532"/>
                    <a:pt x="847" y="4536"/>
                  </a:cubicBezTo>
                  <a:cubicBezTo>
                    <a:pt x="846" y="4540"/>
                    <a:pt x="842" y="4543"/>
                    <a:pt x="838" y="4543"/>
                  </a:cubicBezTo>
                  <a:lnTo>
                    <a:pt x="838" y="4543"/>
                  </a:lnTo>
                  <a:cubicBezTo>
                    <a:pt x="833" y="4542"/>
                    <a:pt x="830" y="4538"/>
                    <a:pt x="831" y="4534"/>
                  </a:cubicBezTo>
                  <a:cubicBezTo>
                    <a:pt x="831" y="4530"/>
                    <a:pt x="835" y="4526"/>
                    <a:pt x="840" y="4527"/>
                  </a:cubicBezTo>
                  <a:close/>
                  <a:moveTo>
                    <a:pt x="871" y="4530"/>
                  </a:moveTo>
                  <a:lnTo>
                    <a:pt x="871" y="4530"/>
                  </a:lnTo>
                  <a:cubicBezTo>
                    <a:pt x="875" y="4530"/>
                    <a:pt x="879" y="4534"/>
                    <a:pt x="879" y="4538"/>
                  </a:cubicBezTo>
                  <a:cubicBezTo>
                    <a:pt x="879" y="4543"/>
                    <a:pt x="875" y="4546"/>
                    <a:pt x="871" y="4546"/>
                  </a:cubicBezTo>
                  <a:lnTo>
                    <a:pt x="871" y="4546"/>
                  </a:lnTo>
                  <a:cubicBezTo>
                    <a:pt x="866" y="4546"/>
                    <a:pt x="863" y="4543"/>
                    <a:pt x="863" y="4538"/>
                  </a:cubicBezTo>
                  <a:cubicBezTo>
                    <a:pt x="863" y="4534"/>
                    <a:pt x="866" y="4530"/>
                    <a:pt x="871" y="4530"/>
                  </a:cubicBezTo>
                  <a:close/>
                  <a:moveTo>
                    <a:pt x="903" y="4532"/>
                  </a:moveTo>
                  <a:lnTo>
                    <a:pt x="903" y="4532"/>
                  </a:lnTo>
                  <a:cubicBezTo>
                    <a:pt x="907" y="4532"/>
                    <a:pt x="911" y="4535"/>
                    <a:pt x="911" y="4540"/>
                  </a:cubicBezTo>
                  <a:cubicBezTo>
                    <a:pt x="911" y="4544"/>
                    <a:pt x="907" y="4548"/>
                    <a:pt x="903" y="4548"/>
                  </a:cubicBezTo>
                  <a:lnTo>
                    <a:pt x="903" y="4548"/>
                  </a:lnTo>
                  <a:cubicBezTo>
                    <a:pt x="898" y="4548"/>
                    <a:pt x="895" y="4544"/>
                    <a:pt x="895" y="4540"/>
                  </a:cubicBezTo>
                  <a:cubicBezTo>
                    <a:pt x="895" y="4535"/>
                    <a:pt x="898" y="4532"/>
                    <a:pt x="903" y="4532"/>
                  </a:cubicBezTo>
                  <a:close/>
                  <a:moveTo>
                    <a:pt x="934" y="4534"/>
                  </a:moveTo>
                  <a:lnTo>
                    <a:pt x="935" y="4534"/>
                  </a:lnTo>
                  <a:cubicBezTo>
                    <a:pt x="939" y="4534"/>
                    <a:pt x="943" y="4537"/>
                    <a:pt x="943" y="4542"/>
                  </a:cubicBezTo>
                  <a:cubicBezTo>
                    <a:pt x="943" y="4546"/>
                    <a:pt x="939" y="4550"/>
                    <a:pt x="935" y="4550"/>
                  </a:cubicBezTo>
                  <a:lnTo>
                    <a:pt x="934" y="4550"/>
                  </a:lnTo>
                  <a:cubicBezTo>
                    <a:pt x="930" y="4550"/>
                    <a:pt x="926" y="4546"/>
                    <a:pt x="926" y="4542"/>
                  </a:cubicBezTo>
                  <a:cubicBezTo>
                    <a:pt x="926" y="4537"/>
                    <a:pt x="930" y="4534"/>
                    <a:pt x="934" y="4534"/>
                  </a:cubicBezTo>
                  <a:close/>
                  <a:moveTo>
                    <a:pt x="966" y="4534"/>
                  </a:moveTo>
                  <a:lnTo>
                    <a:pt x="967" y="4534"/>
                  </a:lnTo>
                  <a:cubicBezTo>
                    <a:pt x="971" y="4534"/>
                    <a:pt x="975" y="4538"/>
                    <a:pt x="975" y="4542"/>
                  </a:cubicBezTo>
                  <a:cubicBezTo>
                    <a:pt x="975" y="4547"/>
                    <a:pt x="971" y="4550"/>
                    <a:pt x="967" y="4550"/>
                  </a:cubicBezTo>
                  <a:lnTo>
                    <a:pt x="966" y="4550"/>
                  </a:lnTo>
                  <a:cubicBezTo>
                    <a:pt x="962" y="4550"/>
                    <a:pt x="958" y="4547"/>
                    <a:pt x="958" y="4542"/>
                  </a:cubicBezTo>
                  <a:cubicBezTo>
                    <a:pt x="958" y="4538"/>
                    <a:pt x="962" y="4534"/>
                    <a:pt x="966" y="4534"/>
                  </a:cubicBezTo>
                  <a:close/>
                  <a:moveTo>
                    <a:pt x="999" y="4534"/>
                  </a:moveTo>
                  <a:lnTo>
                    <a:pt x="999" y="4534"/>
                  </a:lnTo>
                  <a:cubicBezTo>
                    <a:pt x="1003" y="4534"/>
                    <a:pt x="1007" y="4538"/>
                    <a:pt x="1007" y="4542"/>
                  </a:cubicBezTo>
                  <a:cubicBezTo>
                    <a:pt x="1007" y="4547"/>
                    <a:pt x="1003" y="4550"/>
                    <a:pt x="999" y="4550"/>
                  </a:cubicBezTo>
                  <a:lnTo>
                    <a:pt x="999" y="4550"/>
                  </a:lnTo>
                  <a:cubicBezTo>
                    <a:pt x="994" y="4550"/>
                    <a:pt x="991" y="4547"/>
                    <a:pt x="991" y="4542"/>
                  </a:cubicBezTo>
                  <a:cubicBezTo>
                    <a:pt x="991" y="4538"/>
                    <a:pt x="994" y="4534"/>
                    <a:pt x="999" y="4534"/>
                  </a:cubicBezTo>
                  <a:close/>
                  <a:moveTo>
                    <a:pt x="1031" y="4534"/>
                  </a:moveTo>
                  <a:lnTo>
                    <a:pt x="1031" y="4534"/>
                  </a:lnTo>
                  <a:cubicBezTo>
                    <a:pt x="1035" y="4534"/>
                    <a:pt x="1039" y="4538"/>
                    <a:pt x="1039" y="4542"/>
                  </a:cubicBezTo>
                  <a:cubicBezTo>
                    <a:pt x="1039" y="4547"/>
                    <a:pt x="1035" y="4550"/>
                    <a:pt x="1031" y="4550"/>
                  </a:cubicBezTo>
                  <a:lnTo>
                    <a:pt x="1031" y="4550"/>
                  </a:lnTo>
                  <a:cubicBezTo>
                    <a:pt x="1026" y="4550"/>
                    <a:pt x="1023" y="4547"/>
                    <a:pt x="1023" y="4542"/>
                  </a:cubicBezTo>
                  <a:cubicBezTo>
                    <a:pt x="1023" y="4538"/>
                    <a:pt x="1026" y="4534"/>
                    <a:pt x="1031" y="4534"/>
                  </a:cubicBezTo>
                  <a:close/>
                  <a:moveTo>
                    <a:pt x="1063" y="4534"/>
                  </a:moveTo>
                  <a:lnTo>
                    <a:pt x="1063" y="4534"/>
                  </a:lnTo>
                  <a:cubicBezTo>
                    <a:pt x="1067" y="4534"/>
                    <a:pt x="1071" y="4538"/>
                    <a:pt x="1071" y="4542"/>
                  </a:cubicBezTo>
                  <a:cubicBezTo>
                    <a:pt x="1071" y="4547"/>
                    <a:pt x="1067" y="4550"/>
                    <a:pt x="1063" y="4550"/>
                  </a:cubicBezTo>
                  <a:lnTo>
                    <a:pt x="1063" y="4550"/>
                  </a:lnTo>
                  <a:cubicBezTo>
                    <a:pt x="1058" y="4550"/>
                    <a:pt x="1055" y="4547"/>
                    <a:pt x="1055" y="4542"/>
                  </a:cubicBezTo>
                  <a:cubicBezTo>
                    <a:pt x="1055" y="4538"/>
                    <a:pt x="1058" y="4534"/>
                    <a:pt x="1063" y="4534"/>
                  </a:cubicBezTo>
                  <a:close/>
                  <a:moveTo>
                    <a:pt x="1095" y="4534"/>
                  </a:moveTo>
                  <a:lnTo>
                    <a:pt x="1095" y="4534"/>
                  </a:lnTo>
                  <a:cubicBezTo>
                    <a:pt x="1099" y="4534"/>
                    <a:pt x="1103" y="4538"/>
                    <a:pt x="1103" y="4542"/>
                  </a:cubicBezTo>
                  <a:cubicBezTo>
                    <a:pt x="1103" y="4547"/>
                    <a:pt x="1099" y="4550"/>
                    <a:pt x="1095" y="4550"/>
                  </a:cubicBezTo>
                  <a:lnTo>
                    <a:pt x="1095" y="4550"/>
                  </a:lnTo>
                  <a:cubicBezTo>
                    <a:pt x="1090" y="4550"/>
                    <a:pt x="1087" y="4547"/>
                    <a:pt x="1087" y="4542"/>
                  </a:cubicBezTo>
                  <a:cubicBezTo>
                    <a:pt x="1087" y="4538"/>
                    <a:pt x="1090" y="4534"/>
                    <a:pt x="1095" y="4534"/>
                  </a:cubicBezTo>
                  <a:close/>
                  <a:moveTo>
                    <a:pt x="1127" y="4534"/>
                  </a:moveTo>
                  <a:lnTo>
                    <a:pt x="1127" y="4534"/>
                  </a:lnTo>
                  <a:cubicBezTo>
                    <a:pt x="1131" y="4534"/>
                    <a:pt x="1135" y="4538"/>
                    <a:pt x="1135" y="4542"/>
                  </a:cubicBezTo>
                  <a:cubicBezTo>
                    <a:pt x="1135" y="4547"/>
                    <a:pt x="1131" y="4550"/>
                    <a:pt x="1127" y="4550"/>
                  </a:cubicBezTo>
                  <a:lnTo>
                    <a:pt x="1127" y="4550"/>
                  </a:lnTo>
                  <a:cubicBezTo>
                    <a:pt x="1122" y="4550"/>
                    <a:pt x="1119" y="4547"/>
                    <a:pt x="1119" y="4542"/>
                  </a:cubicBezTo>
                  <a:cubicBezTo>
                    <a:pt x="1119" y="4538"/>
                    <a:pt x="1122" y="4534"/>
                    <a:pt x="1127" y="4534"/>
                  </a:cubicBezTo>
                  <a:close/>
                  <a:moveTo>
                    <a:pt x="1159" y="4534"/>
                  </a:moveTo>
                  <a:lnTo>
                    <a:pt x="1159" y="4534"/>
                  </a:lnTo>
                  <a:cubicBezTo>
                    <a:pt x="1163" y="4534"/>
                    <a:pt x="1167" y="4538"/>
                    <a:pt x="1167" y="4542"/>
                  </a:cubicBezTo>
                  <a:cubicBezTo>
                    <a:pt x="1167" y="4547"/>
                    <a:pt x="1163" y="4550"/>
                    <a:pt x="1159" y="4550"/>
                  </a:cubicBezTo>
                  <a:lnTo>
                    <a:pt x="1159" y="4550"/>
                  </a:lnTo>
                  <a:cubicBezTo>
                    <a:pt x="1154" y="4550"/>
                    <a:pt x="1151" y="4547"/>
                    <a:pt x="1151" y="4542"/>
                  </a:cubicBezTo>
                  <a:cubicBezTo>
                    <a:pt x="1151" y="4538"/>
                    <a:pt x="1154" y="4534"/>
                    <a:pt x="1159" y="4534"/>
                  </a:cubicBezTo>
                  <a:close/>
                  <a:moveTo>
                    <a:pt x="1191" y="4534"/>
                  </a:moveTo>
                  <a:lnTo>
                    <a:pt x="1191" y="4534"/>
                  </a:lnTo>
                  <a:cubicBezTo>
                    <a:pt x="1195" y="4534"/>
                    <a:pt x="1199" y="4538"/>
                    <a:pt x="1199" y="4542"/>
                  </a:cubicBezTo>
                  <a:cubicBezTo>
                    <a:pt x="1199" y="4547"/>
                    <a:pt x="1195" y="4550"/>
                    <a:pt x="1191" y="4550"/>
                  </a:cubicBezTo>
                  <a:lnTo>
                    <a:pt x="1191" y="4550"/>
                  </a:lnTo>
                  <a:cubicBezTo>
                    <a:pt x="1186" y="4550"/>
                    <a:pt x="1183" y="4547"/>
                    <a:pt x="1183" y="4542"/>
                  </a:cubicBezTo>
                  <a:cubicBezTo>
                    <a:pt x="1183" y="4538"/>
                    <a:pt x="1186" y="4534"/>
                    <a:pt x="1191" y="4534"/>
                  </a:cubicBezTo>
                  <a:close/>
                  <a:moveTo>
                    <a:pt x="1223" y="4534"/>
                  </a:moveTo>
                  <a:lnTo>
                    <a:pt x="1223" y="4534"/>
                  </a:lnTo>
                  <a:cubicBezTo>
                    <a:pt x="1227" y="4534"/>
                    <a:pt x="1231" y="4538"/>
                    <a:pt x="1231" y="4542"/>
                  </a:cubicBezTo>
                  <a:cubicBezTo>
                    <a:pt x="1231" y="4547"/>
                    <a:pt x="1227" y="4550"/>
                    <a:pt x="1223" y="4550"/>
                  </a:cubicBezTo>
                  <a:lnTo>
                    <a:pt x="1223" y="4550"/>
                  </a:lnTo>
                  <a:cubicBezTo>
                    <a:pt x="1218" y="4550"/>
                    <a:pt x="1215" y="4547"/>
                    <a:pt x="1215" y="4542"/>
                  </a:cubicBezTo>
                  <a:cubicBezTo>
                    <a:pt x="1215" y="4538"/>
                    <a:pt x="1218" y="4534"/>
                    <a:pt x="1223" y="4534"/>
                  </a:cubicBezTo>
                  <a:close/>
                  <a:moveTo>
                    <a:pt x="1255" y="4534"/>
                  </a:moveTo>
                  <a:lnTo>
                    <a:pt x="1255" y="4534"/>
                  </a:lnTo>
                  <a:cubicBezTo>
                    <a:pt x="1259" y="4534"/>
                    <a:pt x="1263" y="4538"/>
                    <a:pt x="1263" y="4542"/>
                  </a:cubicBezTo>
                  <a:cubicBezTo>
                    <a:pt x="1263" y="4547"/>
                    <a:pt x="1259" y="4550"/>
                    <a:pt x="1255" y="4550"/>
                  </a:cubicBezTo>
                  <a:lnTo>
                    <a:pt x="1255" y="4550"/>
                  </a:lnTo>
                  <a:cubicBezTo>
                    <a:pt x="1250" y="4550"/>
                    <a:pt x="1247" y="4547"/>
                    <a:pt x="1247" y="4542"/>
                  </a:cubicBezTo>
                  <a:cubicBezTo>
                    <a:pt x="1247" y="4538"/>
                    <a:pt x="1250" y="4534"/>
                    <a:pt x="1255" y="4534"/>
                  </a:cubicBezTo>
                  <a:close/>
                  <a:moveTo>
                    <a:pt x="1287" y="4534"/>
                  </a:moveTo>
                  <a:lnTo>
                    <a:pt x="1287" y="4534"/>
                  </a:lnTo>
                  <a:cubicBezTo>
                    <a:pt x="1291" y="4534"/>
                    <a:pt x="1295" y="4538"/>
                    <a:pt x="1295" y="4542"/>
                  </a:cubicBezTo>
                  <a:cubicBezTo>
                    <a:pt x="1295" y="4547"/>
                    <a:pt x="1291" y="4550"/>
                    <a:pt x="1287" y="4550"/>
                  </a:cubicBezTo>
                  <a:lnTo>
                    <a:pt x="1287" y="4550"/>
                  </a:lnTo>
                  <a:cubicBezTo>
                    <a:pt x="1282" y="4550"/>
                    <a:pt x="1279" y="4547"/>
                    <a:pt x="1279" y="4542"/>
                  </a:cubicBezTo>
                  <a:cubicBezTo>
                    <a:pt x="1279" y="4538"/>
                    <a:pt x="1282" y="4534"/>
                    <a:pt x="1287" y="4534"/>
                  </a:cubicBezTo>
                  <a:close/>
                  <a:moveTo>
                    <a:pt x="1319" y="4534"/>
                  </a:moveTo>
                  <a:lnTo>
                    <a:pt x="1319" y="4534"/>
                  </a:lnTo>
                  <a:cubicBezTo>
                    <a:pt x="1323" y="4534"/>
                    <a:pt x="1327" y="4538"/>
                    <a:pt x="1327" y="4542"/>
                  </a:cubicBezTo>
                  <a:cubicBezTo>
                    <a:pt x="1327" y="4547"/>
                    <a:pt x="1323" y="4550"/>
                    <a:pt x="1319" y="4550"/>
                  </a:cubicBezTo>
                  <a:lnTo>
                    <a:pt x="1319" y="4550"/>
                  </a:lnTo>
                  <a:cubicBezTo>
                    <a:pt x="1314" y="4550"/>
                    <a:pt x="1311" y="4547"/>
                    <a:pt x="1311" y="4542"/>
                  </a:cubicBezTo>
                  <a:cubicBezTo>
                    <a:pt x="1311" y="4538"/>
                    <a:pt x="1314" y="4534"/>
                    <a:pt x="1319" y="4534"/>
                  </a:cubicBezTo>
                  <a:close/>
                  <a:moveTo>
                    <a:pt x="1351" y="4534"/>
                  </a:moveTo>
                  <a:lnTo>
                    <a:pt x="1351" y="4534"/>
                  </a:lnTo>
                  <a:cubicBezTo>
                    <a:pt x="1355" y="4534"/>
                    <a:pt x="1359" y="4538"/>
                    <a:pt x="1359" y="4542"/>
                  </a:cubicBezTo>
                  <a:cubicBezTo>
                    <a:pt x="1359" y="4547"/>
                    <a:pt x="1355" y="4550"/>
                    <a:pt x="1351" y="4550"/>
                  </a:cubicBezTo>
                  <a:lnTo>
                    <a:pt x="1351" y="4550"/>
                  </a:lnTo>
                  <a:cubicBezTo>
                    <a:pt x="1346" y="4550"/>
                    <a:pt x="1343" y="4547"/>
                    <a:pt x="1343" y="4542"/>
                  </a:cubicBezTo>
                  <a:cubicBezTo>
                    <a:pt x="1343" y="4538"/>
                    <a:pt x="1346" y="4534"/>
                    <a:pt x="1351" y="4534"/>
                  </a:cubicBezTo>
                  <a:close/>
                  <a:moveTo>
                    <a:pt x="1383" y="4534"/>
                  </a:moveTo>
                  <a:lnTo>
                    <a:pt x="1383" y="4534"/>
                  </a:lnTo>
                  <a:cubicBezTo>
                    <a:pt x="1387" y="4534"/>
                    <a:pt x="1391" y="4538"/>
                    <a:pt x="1391" y="4542"/>
                  </a:cubicBezTo>
                  <a:cubicBezTo>
                    <a:pt x="1391" y="4547"/>
                    <a:pt x="1387" y="4550"/>
                    <a:pt x="1383" y="4550"/>
                  </a:cubicBezTo>
                  <a:lnTo>
                    <a:pt x="1383" y="4550"/>
                  </a:lnTo>
                  <a:cubicBezTo>
                    <a:pt x="1378" y="4550"/>
                    <a:pt x="1375" y="4547"/>
                    <a:pt x="1375" y="4542"/>
                  </a:cubicBezTo>
                  <a:cubicBezTo>
                    <a:pt x="1375" y="4538"/>
                    <a:pt x="1378" y="4534"/>
                    <a:pt x="1383" y="4534"/>
                  </a:cubicBezTo>
                  <a:close/>
                  <a:moveTo>
                    <a:pt x="1415" y="4534"/>
                  </a:moveTo>
                  <a:lnTo>
                    <a:pt x="1415" y="4534"/>
                  </a:lnTo>
                  <a:cubicBezTo>
                    <a:pt x="1419" y="4534"/>
                    <a:pt x="1423" y="4538"/>
                    <a:pt x="1423" y="4542"/>
                  </a:cubicBezTo>
                  <a:cubicBezTo>
                    <a:pt x="1423" y="4547"/>
                    <a:pt x="1419" y="4550"/>
                    <a:pt x="1415" y="4550"/>
                  </a:cubicBezTo>
                  <a:lnTo>
                    <a:pt x="1415" y="4550"/>
                  </a:lnTo>
                  <a:cubicBezTo>
                    <a:pt x="1410" y="4550"/>
                    <a:pt x="1407" y="4547"/>
                    <a:pt x="1407" y="4542"/>
                  </a:cubicBezTo>
                  <a:cubicBezTo>
                    <a:pt x="1407" y="4538"/>
                    <a:pt x="1410" y="4534"/>
                    <a:pt x="1415" y="4534"/>
                  </a:cubicBezTo>
                  <a:close/>
                  <a:moveTo>
                    <a:pt x="1447" y="4534"/>
                  </a:moveTo>
                  <a:lnTo>
                    <a:pt x="1447" y="4534"/>
                  </a:lnTo>
                  <a:cubicBezTo>
                    <a:pt x="1451" y="4534"/>
                    <a:pt x="1455" y="4538"/>
                    <a:pt x="1455" y="4542"/>
                  </a:cubicBezTo>
                  <a:cubicBezTo>
                    <a:pt x="1455" y="4547"/>
                    <a:pt x="1451" y="4550"/>
                    <a:pt x="1447" y="4550"/>
                  </a:cubicBezTo>
                  <a:lnTo>
                    <a:pt x="1447" y="4550"/>
                  </a:lnTo>
                  <a:cubicBezTo>
                    <a:pt x="1442" y="4550"/>
                    <a:pt x="1439" y="4547"/>
                    <a:pt x="1439" y="4542"/>
                  </a:cubicBezTo>
                  <a:cubicBezTo>
                    <a:pt x="1439" y="4538"/>
                    <a:pt x="1442" y="4534"/>
                    <a:pt x="1447" y="4534"/>
                  </a:cubicBezTo>
                  <a:close/>
                  <a:moveTo>
                    <a:pt x="1479" y="4534"/>
                  </a:moveTo>
                  <a:lnTo>
                    <a:pt x="1479" y="4534"/>
                  </a:lnTo>
                  <a:cubicBezTo>
                    <a:pt x="1483" y="4534"/>
                    <a:pt x="1487" y="4538"/>
                    <a:pt x="1487" y="4542"/>
                  </a:cubicBezTo>
                  <a:cubicBezTo>
                    <a:pt x="1487" y="4547"/>
                    <a:pt x="1483" y="4550"/>
                    <a:pt x="1479" y="4550"/>
                  </a:cubicBezTo>
                  <a:lnTo>
                    <a:pt x="1479" y="4550"/>
                  </a:lnTo>
                  <a:cubicBezTo>
                    <a:pt x="1474" y="4550"/>
                    <a:pt x="1471" y="4547"/>
                    <a:pt x="1471" y="4542"/>
                  </a:cubicBezTo>
                  <a:cubicBezTo>
                    <a:pt x="1471" y="4538"/>
                    <a:pt x="1474" y="4534"/>
                    <a:pt x="1479" y="4534"/>
                  </a:cubicBezTo>
                  <a:close/>
                  <a:moveTo>
                    <a:pt x="1511" y="4534"/>
                  </a:moveTo>
                  <a:lnTo>
                    <a:pt x="1511" y="4534"/>
                  </a:lnTo>
                  <a:cubicBezTo>
                    <a:pt x="1515" y="4534"/>
                    <a:pt x="1519" y="4538"/>
                    <a:pt x="1519" y="4542"/>
                  </a:cubicBezTo>
                  <a:cubicBezTo>
                    <a:pt x="1519" y="4547"/>
                    <a:pt x="1515" y="4550"/>
                    <a:pt x="1511" y="4550"/>
                  </a:cubicBezTo>
                  <a:lnTo>
                    <a:pt x="1511" y="4550"/>
                  </a:lnTo>
                  <a:cubicBezTo>
                    <a:pt x="1506" y="4550"/>
                    <a:pt x="1503" y="4547"/>
                    <a:pt x="1503" y="4542"/>
                  </a:cubicBezTo>
                  <a:cubicBezTo>
                    <a:pt x="1503" y="4538"/>
                    <a:pt x="1506" y="4534"/>
                    <a:pt x="1511" y="4534"/>
                  </a:cubicBezTo>
                  <a:close/>
                  <a:moveTo>
                    <a:pt x="1543" y="4534"/>
                  </a:moveTo>
                  <a:lnTo>
                    <a:pt x="1543" y="4534"/>
                  </a:lnTo>
                  <a:cubicBezTo>
                    <a:pt x="1547" y="4534"/>
                    <a:pt x="1551" y="4538"/>
                    <a:pt x="1551" y="4542"/>
                  </a:cubicBezTo>
                  <a:cubicBezTo>
                    <a:pt x="1551" y="4547"/>
                    <a:pt x="1547" y="4550"/>
                    <a:pt x="1543" y="4550"/>
                  </a:cubicBezTo>
                  <a:lnTo>
                    <a:pt x="1543" y="4550"/>
                  </a:lnTo>
                  <a:cubicBezTo>
                    <a:pt x="1538" y="4550"/>
                    <a:pt x="1535" y="4547"/>
                    <a:pt x="1535" y="4542"/>
                  </a:cubicBezTo>
                  <a:cubicBezTo>
                    <a:pt x="1535" y="4538"/>
                    <a:pt x="1538" y="4534"/>
                    <a:pt x="1543" y="4534"/>
                  </a:cubicBezTo>
                  <a:close/>
                  <a:moveTo>
                    <a:pt x="1575" y="4534"/>
                  </a:moveTo>
                  <a:lnTo>
                    <a:pt x="1575" y="4534"/>
                  </a:lnTo>
                  <a:cubicBezTo>
                    <a:pt x="1579" y="4534"/>
                    <a:pt x="1583" y="4538"/>
                    <a:pt x="1583" y="4542"/>
                  </a:cubicBezTo>
                  <a:cubicBezTo>
                    <a:pt x="1583" y="4547"/>
                    <a:pt x="1579" y="4550"/>
                    <a:pt x="1575" y="4550"/>
                  </a:cubicBezTo>
                  <a:lnTo>
                    <a:pt x="1575" y="4550"/>
                  </a:lnTo>
                  <a:cubicBezTo>
                    <a:pt x="1570" y="4550"/>
                    <a:pt x="1567" y="4547"/>
                    <a:pt x="1567" y="4542"/>
                  </a:cubicBezTo>
                  <a:cubicBezTo>
                    <a:pt x="1567" y="4538"/>
                    <a:pt x="1570" y="4534"/>
                    <a:pt x="1575" y="4534"/>
                  </a:cubicBezTo>
                  <a:close/>
                  <a:moveTo>
                    <a:pt x="1607" y="4534"/>
                  </a:moveTo>
                  <a:lnTo>
                    <a:pt x="1607" y="4534"/>
                  </a:lnTo>
                  <a:cubicBezTo>
                    <a:pt x="1611" y="4534"/>
                    <a:pt x="1615" y="4538"/>
                    <a:pt x="1615" y="4542"/>
                  </a:cubicBezTo>
                  <a:cubicBezTo>
                    <a:pt x="1615" y="4547"/>
                    <a:pt x="1611" y="4550"/>
                    <a:pt x="1607" y="4550"/>
                  </a:cubicBezTo>
                  <a:lnTo>
                    <a:pt x="1607" y="4550"/>
                  </a:lnTo>
                  <a:cubicBezTo>
                    <a:pt x="1602" y="4550"/>
                    <a:pt x="1599" y="4547"/>
                    <a:pt x="1599" y="4542"/>
                  </a:cubicBezTo>
                  <a:cubicBezTo>
                    <a:pt x="1599" y="4538"/>
                    <a:pt x="1602" y="4534"/>
                    <a:pt x="1607" y="4534"/>
                  </a:cubicBezTo>
                  <a:close/>
                  <a:moveTo>
                    <a:pt x="1639" y="4534"/>
                  </a:moveTo>
                  <a:lnTo>
                    <a:pt x="1639" y="4534"/>
                  </a:lnTo>
                  <a:cubicBezTo>
                    <a:pt x="1643" y="4534"/>
                    <a:pt x="1647" y="4538"/>
                    <a:pt x="1647" y="4542"/>
                  </a:cubicBezTo>
                  <a:cubicBezTo>
                    <a:pt x="1647" y="4547"/>
                    <a:pt x="1643" y="4550"/>
                    <a:pt x="1639" y="4550"/>
                  </a:cubicBezTo>
                  <a:lnTo>
                    <a:pt x="1639" y="4550"/>
                  </a:lnTo>
                  <a:cubicBezTo>
                    <a:pt x="1634" y="4550"/>
                    <a:pt x="1631" y="4547"/>
                    <a:pt x="1631" y="4542"/>
                  </a:cubicBezTo>
                  <a:cubicBezTo>
                    <a:pt x="1631" y="4538"/>
                    <a:pt x="1634" y="4534"/>
                    <a:pt x="1639" y="4534"/>
                  </a:cubicBezTo>
                  <a:close/>
                  <a:moveTo>
                    <a:pt x="1671" y="4534"/>
                  </a:moveTo>
                  <a:lnTo>
                    <a:pt x="1671" y="4534"/>
                  </a:lnTo>
                  <a:cubicBezTo>
                    <a:pt x="1675" y="4534"/>
                    <a:pt x="1679" y="4538"/>
                    <a:pt x="1679" y="4542"/>
                  </a:cubicBezTo>
                  <a:cubicBezTo>
                    <a:pt x="1679" y="4547"/>
                    <a:pt x="1675" y="4550"/>
                    <a:pt x="1671" y="4550"/>
                  </a:cubicBezTo>
                  <a:lnTo>
                    <a:pt x="1671" y="4550"/>
                  </a:lnTo>
                  <a:cubicBezTo>
                    <a:pt x="1666" y="4550"/>
                    <a:pt x="1663" y="4547"/>
                    <a:pt x="1663" y="4542"/>
                  </a:cubicBezTo>
                  <a:cubicBezTo>
                    <a:pt x="1663" y="4538"/>
                    <a:pt x="1666" y="4534"/>
                    <a:pt x="1671" y="4534"/>
                  </a:cubicBezTo>
                  <a:close/>
                  <a:moveTo>
                    <a:pt x="1703" y="4534"/>
                  </a:moveTo>
                  <a:lnTo>
                    <a:pt x="1703" y="4534"/>
                  </a:lnTo>
                  <a:cubicBezTo>
                    <a:pt x="1707" y="4534"/>
                    <a:pt x="1711" y="4538"/>
                    <a:pt x="1711" y="4542"/>
                  </a:cubicBezTo>
                  <a:cubicBezTo>
                    <a:pt x="1711" y="4547"/>
                    <a:pt x="1707" y="4550"/>
                    <a:pt x="1703" y="4550"/>
                  </a:cubicBezTo>
                  <a:lnTo>
                    <a:pt x="1703" y="4550"/>
                  </a:lnTo>
                  <a:cubicBezTo>
                    <a:pt x="1698" y="4550"/>
                    <a:pt x="1695" y="4547"/>
                    <a:pt x="1695" y="4542"/>
                  </a:cubicBezTo>
                  <a:cubicBezTo>
                    <a:pt x="1695" y="4538"/>
                    <a:pt x="1698" y="4534"/>
                    <a:pt x="1703" y="4534"/>
                  </a:cubicBezTo>
                  <a:close/>
                  <a:moveTo>
                    <a:pt x="1735" y="4534"/>
                  </a:moveTo>
                  <a:lnTo>
                    <a:pt x="1735" y="4534"/>
                  </a:lnTo>
                  <a:cubicBezTo>
                    <a:pt x="1739" y="4534"/>
                    <a:pt x="1743" y="4538"/>
                    <a:pt x="1743" y="4542"/>
                  </a:cubicBezTo>
                  <a:cubicBezTo>
                    <a:pt x="1743" y="4547"/>
                    <a:pt x="1739" y="4550"/>
                    <a:pt x="1735" y="4550"/>
                  </a:cubicBezTo>
                  <a:lnTo>
                    <a:pt x="1735" y="4550"/>
                  </a:lnTo>
                  <a:cubicBezTo>
                    <a:pt x="1730" y="4550"/>
                    <a:pt x="1727" y="4547"/>
                    <a:pt x="1727" y="4542"/>
                  </a:cubicBezTo>
                  <a:cubicBezTo>
                    <a:pt x="1727" y="4538"/>
                    <a:pt x="1730" y="4534"/>
                    <a:pt x="1735" y="4534"/>
                  </a:cubicBezTo>
                  <a:close/>
                  <a:moveTo>
                    <a:pt x="1767" y="4534"/>
                  </a:moveTo>
                  <a:lnTo>
                    <a:pt x="1767" y="4534"/>
                  </a:lnTo>
                  <a:cubicBezTo>
                    <a:pt x="1771" y="4534"/>
                    <a:pt x="1775" y="4538"/>
                    <a:pt x="1775" y="4542"/>
                  </a:cubicBezTo>
                  <a:cubicBezTo>
                    <a:pt x="1775" y="4547"/>
                    <a:pt x="1771" y="4550"/>
                    <a:pt x="1767" y="4550"/>
                  </a:cubicBezTo>
                  <a:lnTo>
                    <a:pt x="1767" y="4550"/>
                  </a:lnTo>
                  <a:cubicBezTo>
                    <a:pt x="1762" y="4550"/>
                    <a:pt x="1759" y="4547"/>
                    <a:pt x="1759" y="4542"/>
                  </a:cubicBezTo>
                  <a:cubicBezTo>
                    <a:pt x="1759" y="4538"/>
                    <a:pt x="1762" y="4534"/>
                    <a:pt x="1767" y="4534"/>
                  </a:cubicBezTo>
                  <a:close/>
                  <a:moveTo>
                    <a:pt x="1799" y="4534"/>
                  </a:moveTo>
                  <a:lnTo>
                    <a:pt x="1799" y="4534"/>
                  </a:lnTo>
                  <a:cubicBezTo>
                    <a:pt x="1803" y="4534"/>
                    <a:pt x="1807" y="4538"/>
                    <a:pt x="1807" y="4542"/>
                  </a:cubicBezTo>
                  <a:cubicBezTo>
                    <a:pt x="1807" y="4547"/>
                    <a:pt x="1803" y="4550"/>
                    <a:pt x="1799" y="4550"/>
                  </a:cubicBezTo>
                  <a:lnTo>
                    <a:pt x="1799" y="4550"/>
                  </a:lnTo>
                  <a:cubicBezTo>
                    <a:pt x="1794" y="4550"/>
                    <a:pt x="1791" y="4547"/>
                    <a:pt x="1791" y="4542"/>
                  </a:cubicBezTo>
                  <a:cubicBezTo>
                    <a:pt x="1791" y="4538"/>
                    <a:pt x="1794" y="4534"/>
                    <a:pt x="1799" y="4534"/>
                  </a:cubicBezTo>
                  <a:close/>
                  <a:moveTo>
                    <a:pt x="1831" y="4534"/>
                  </a:moveTo>
                  <a:lnTo>
                    <a:pt x="1831" y="4534"/>
                  </a:lnTo>
                  <a:cubicBezTo>
                    <a:pt x="1835" y="4534"/>
                    <a:pt x="1839" y="4538"/>
                    <a:pt x="1839" y="4542"/>
                  </a:cubicBezTo>
                  <a:cubicBezTo>
                    <a:pt x="1839" y="4547"/>
                    <a:pt x="1835" y="4550"/>
                    <a:pt x="1831" y="4550"/>
                  </a:cubicBezTo>
                  <a:lnTo>
                    <a:pt x="1831" y="4550"/>
                  </a:lnTo>
                  <a:cubicBezTo>
                    <a:pt x="1826" y="4550"/>
                    <a:pt x="1823" y="4547"/>
                    <a:pt x="1823" y="4542"/>
                  </a:cubicBezTo>
                  <a:cubicBezTo>
                    <a:pt x="1823" y="4538"/>
                    <a:pt x="1826" y="4534"/>
                    <a:pt x="1831" y="4534"/>
                  </a:cubicBezTo>
                  <a:close/>
                  <a:moveTo>
                    <a:pt x="1863" y="4534"/>
                  </a:moveTo>
                  <a:lnTo>
                    <a:pt x="1863" y="4534"/>
                  </a:lnTo>
                  <a:cubicBezTo>
                    <a:pt x="1867" y="4534"/>
                    <a:pt x="1871" y="4538"/>
                    <a:pt x="1871" y="4542"/>
                  </a:cubicBezTo>
                  <a:cubicBezTo>
                    <a:pt x="1871" y="4547"/>
                    <a:pt x="1867" y="4550"/>
                    <a:pt x="1863" y="4550"/>
                  </a:cubicBezTo>
                  <a:lnTo>
                    <a:pt x="1863" y="4550"/>
                  </a:lnTo>
                  <a:cubicBezTo>
                    <a:pt x="1859" y="4550"/>
                    <a:pt x="1855" y="4547"/>
                    <a:pt x="1855" y="4542"/>
                  </a:cubicBezTo>
                  <a:cubicBezTo>
                    <a:pt x="1855" y="4538"/>
                    <a:pt x="1859" y="4534"/>
                    <a:pt x="1863" y="4534"/>
                  </a:cubicBezTo>
                  <a:close/>
                  <a:moveTo>
                    <a:pt x="1895" y="4534"/>
                  </a:moveTo>
                  <a:lnTo>
                    <a:pt x="1895" y="4534"/>
                  </a:lnTo>
                  <a:cubicBezTo>
                    <a:pt x="1899" y="4534"/>
                    <a:pt x="1903" y="4538"/>
                    <a:pt x="1903" y="4542"/>
                  </a:cubicBezTo>
                  <a:cubicBezTo>
                    <a:pt x="1903" y="4547"/>
                    <a:pt x="1899" y="4550"/>
                    <a:pt x="1895" y="4550"/>
                  </a:cubicBezTo>
                  <a:lnTo>
                    <a:pt x="1895" y="4550"/>
                  </a:lnTo>
                  <a:cubicBezTo>
                    <a:pt x="1891" y="4550"/>
                    <a:pt x="1887" y="4547"/>
                    <a:pt x="1887" y="4542"/>
                  </a:cubicBezTo>
                  <a:cubicBezTo>
                    <a:pt x="1887" y="4538"/>
                    <a:pt x="1891" y="4534"/>
                    <a:pt x="1895" y="4534"/>
                  </a:cubicBezTo>
                  <a:close/>
                  <a:moveTo>
                    <a:pt x="1927" y="4534"/>
                  </a:moveTo>
                  <a:lnTo>
                    <a:pt x="1927" y="4534"/>
                  </a:lnTo>
                  <a:cubicBezTo>
                    <a:pt x="1931" y="4534"/>
                    <a:pt x="1935" y="4538"/>
                    <a:pt x="1935" y="4542"/>
                  </a:cubicBezTo>
                  <a:cubicBezTo>
                    <a:pt x="1935" y="4547"/>
                    <a:pt x="1931" y="4550"/>
                    <a:pt x="1927" y="4550"/>
                  </a:cubicBezTo>
                  <a:lnTo>
                    <a:pt x="1927" y="4550"/>
                  </a:lnTo>
                  <a:cubicBezTo>
                    <a:pt x="1923" y="4550"/>
                    <a:pt x="1919" y="4547"/>
                    <a:pt x="1919" y="4542"/>
                  </a:cubicBezTo>
                  <a:cubicBezTo>
                    <a:pt x="1919" y="4538"/>
                    <a:pt x="1923" y="4534"/>
                    <a:pt x="1927" y="4534"/>
                  </a:cubicBezTo>
                  <a:close/>
                  <a:moveTo>
                    <a:pt x="1959" y="4534"/>
                  </a:moveTo>
                  <a:lnTo>
                    <a:pt x="1959" y="4534"/>
                  </a:lnTo>
                  <a:cubicBezTo>
                    <a:pt x="1963" y="4534"/>
                    <a:pt x="1967" y="4538"/>
                    <a:pt x="1967" y="4542"/>
                  </a:cubicBezTo>
                  <a:cubicBezTo>
                    <a:pt x="1967" y="4547"/>
                    <a:pt x="1963" y="4550"/>
                    <a:pt x="1959" y="4550"/>
                  </a:cubicBezTo>
                  <a:lnTo>
                    <a:pt x="1959" y="4550"/>
                  </a:lnTo>
                  <a:cubicBezTo>
                    <a:pt x="1955" y="4550"/>
                    <a:pt x="1951" y="4547"/>
                    <a:pt x="1951" y="4542"/>
                  </a:cubicBezTo>
                  <a:cubicBezTo>
                    <a:pt x="1951" y="4538"/>
                    <a:pt x="1955" y="4534"/>
                    <a:pt x="1959" y="4534"/>
                  </a:cubicBezTo>
                  <a:close/>
                  <a:moveTo>
                    <a:pt x="1991" y="4534"/>
                  </a:moveTo>
                  <a:lnTo>
                    <a:pt x="1991" y="4534"/>
                  </a:lnTo>
                  <a:cubicBezTo>
                    <a:pt x="1995" y="4534"/>
                    <a:pt x="1999" y="4538"/>
                    <a:pt x="1999" y="4542"/>
                  </a:cubicBezTo>
                  <a:cubicBezTo>
                    <a:pt x="1999" y="4547"/>
                    <a:pt x="1995" y="4550"/>
                    <a:pt x="1991" y="4550"/>
                  </a:cubicBezTo>
                  <a:lnTo>
                    <a:pt x="1991" y="4550"/>
                  </a:lnTo>
                  <a:cubicBezTo>
                    <a:pt x="1987" y="4550"/>
                    <a:pt x="1983" y="4547"/>
                    <a:pt x="1983" y="4542"/>
                  </a:cubicBezTo>
                  <a:cubicBezTo>
                    <a:pt x="1983" y="4538"/>
                    <a:pt x="1987" y="4534"/>
                    <a:pt x="1991" y="4534"/>
                  </a:cubicBezTo>
                  <a:close/>
                  <a:moveTo>
                    <a:pt x="2023" y="4534"/>
                  </a:moveTo>
                  <a:lnTo>
                    <a:pt x="2023" y="4534"/>
                  </a:lnTo>
                  <a:cubicBezTo>
                    <a:pt x="2027" y="4534"/>
                    <a:pt x="2031" y="4538"/>
                    <a:pt x="2031" y="4542"/>
                  </a:cubicBezTo>
                  <a:cubicBezTo>
                    <a:pt x="2031" y="4547"/>
                    <a:pt x="2027" y="4550"/>
                    <a:pt x="2023" y="4550"/>
                  </a:cubicBezTo>
                  <a:lnTo>
                    <a:pt x="2023" y="4550"/>
                  </a:lnTo>
                  <a:cubicBezTo>
                    <a:pt x="2019" y="4550"/>
                    <a:pt x="2015" y="4547"/>
                    <a:pt x="2015" y="4542"/>
                  </a:cubicBezTo>
                  <a:cubicBezTo>
                    <a:pt x="2015" y="4538"/>
                    <a:pt x="2019" y="4534"/>
                    <a:pt x="2023" y="4534"/>
                  </a:cubicBezTo>
                  <a:close/>
                  <a:moveTo>
                    <a:pt x="2055" y="4534"/>
                  </a:moveTo>
                  <a:lnTo>
                    <a:pt x="2055" y="4534"/>
                  </a:lnTo>
                  <a:cubicBezTo>
                    <a:pt x="2059" y="4534"/>
                    <a:pt x="2063" y="4538"/>
                    <a:pt x="2063" y="4542"/>
                  </a:cubicBezTo>
                  <a:cubicBezTo>
                    <a:pt x="2063" y="4547"/>
                    <a:pt x="2059" y="4550"/>
                    <a:pt x="2055" y="4550"/>
                  </a:cubicBezTo>
                  <a:lnTo>
                    <a:pt x="2055" y="4550"/>
                  </a:lnTo>
                  <a:cubicBezTo>
                    <a:pt x="2051" y="4550"/>
                    <a:pt x="2047" y="4547"/>
                    <a:pt x="2047" y="4542"/>
                  </a:cubicBezTo>
                  <a:cubicBezTo>
                    <a:pt x="2047" y="4538"/>
                    <a:pt x="2051" y="4534"/>
                    <a:pt x="2055" y="4534"/>
                  </a:cubicBezTo>
                  <a:close/>
                  <a:moveTo>
                    <a:pt x="2087" y="4534"/>
                  </a:moveTo>
                  <a:lnTo>
                    <a:pt x="2087" y="4534"/>
                  </a:lnTo>
                  <a:cubicBezTo>
                    <a:pt x="2091" y="4534"/>
                    <a:pt x="2095" y="4538"/>
                    <a:pt x="2095" y="4542"/>
                  </a:cubicBezTo>
                  <a:cubicBezTo>
                    <a:pt x="2095" y="4547"/>
                    <a:pt x="2091" y="4550"/>
                    <a:pt x="2087" y="4550"/>
                  </a:cubicBezTo>
                  <a:lnTo>
                    <a:pt x="2087" y="4550"/>
                  </a:lnTo>
                  <a:cubicBezTo>
                    <a:pt x="2083" y="4550"/>
                    <a:pt x="2079" y="4547"/>
                    <a:pt x="2079" y="4542"/>
                  </a:cubicBezTo>
                  <a:cubicBezTo>
                    <a:pt x="2079" y="4538"/>
                    <a:pt x="2083" y="4534"/>
                    <a:pt x="2087" y="4534"/>
                  </a:cubicBezTo>
                  <a:close/>
                  <a:moveTo>
                    <a:pt x="2119" y="4534"/>
                  </a:moveTo>
                  <a:lnTo>
                    <a:pt x="2119" y="4534"/>
                  </a:lnTo>
                  <a:cubicBezTo>
                    <a:pt x="2123" y="4534"/>
                    <a:pt x="2127" y="4538"/>
                    <a:pt x="2127" y="4542"/>
                  </a:cubicBezTo>
                  <a:cubicBezTo>
                    <a:pt x="2127" y="4547"/>
                    <a:pt x="2123" y="4550"/>
                    <a:pt x="2119" y="4550"/>
                  </a:cubicBezTo>
                  <a:lnTo>
                    <a:pt x="2119" y="4550"/>
                  </a:lnTo>
                  <a:cubicBezTo>
                    <a:pt x="2115" y="4550"/>
                    <a:pt x="2111" y="4547"/>
                    <a:pt x="2111" y="4542"/>
                  </a:cubicBezTo>
                  <a:cubicBezTo>
                    <a:pt x="2111" y="4538"/>
                    <a:pt x="2115" y="4534"/>
                    <a:pt x="2119" y="4534"/>
                  </a:cubicBezTo>
                  <a:close/>
                  <a:moveTo>
                    <a:pt x="2151" y="4534"/>
                  </a:moveTo>
                  <a:lnTo>
                    <a:pt x="2151" y="4534"/>
                  </a:lnTo>
                  <a:cubicBezTo>
                    <a:pt x="2155" y="4534"/>
                    <a:pt x="2159" y="4538"/>
                    <a:pt x="2159" y="4542"/>
                  </a:cubicBezTo>
                  <a:cubicBezTo>
                    <a:pt x="2159" y="4547"/>
                    <a:pt x="2155" y="4550"/>
                    <a:pt x="2151" y="4550"/>
                  </a:cubicBezTo>
                  <a:lnTo>
                    <a:pt x="2151" y="4550"/>
                  </a:lnTo>
                  <a:cubicBezTo>
                    <a:pt x="2147" y="4550"/>
                    <a:pt x="2143" y="4547"/>
                    <a:pt x="2143" y="4542"/>
                  </a:cubicBezTo>
                  <a:cubicBezTo>
                    <a:pt x="2143" y="4538"/>
                    <a:pt x="2147" y="4534"/>
                    <a:pt x="2151" y="4534"/>
                  </a:cubicBezTo>
                  <a:close/>
                  <a:moveTo>
                    <a:pt x="2183" y="4534"/>
                  </a:moveTo>
                  <a:lnTo>
                    <a:pt x="2183" y="4534"/>
                  </a:lnTo>
                  <a:cubicBezTo>
                    <a:pt x="2188" y="4534"/>
                    <a:pt x="2191" y="4538"/>
                    <a:pt x="2191" y="4542"/>
                  </a:cubicBezTo>
                  <a:cubicBezTo>
                    <a:pt x="2191" y="4547"/>
                    <a:pt x="2188" y="4550"/>
                    <a:pt x="2183" y="4550"/>
                  </a:cubicBezTo>
                  <a:lnTo>
                    <a:pt x="2183" y="4550"/>
                  </a:lnTo>
                  <a:cubicBezTo>
                    <a:pt x="2179" y="4550"/>
                    <a:pt x="2175" y="4547"/>
                    <a:pt x="2175" y="4542"/>
                  </a:cubicBezTo>
                  <a:cubicBezTo>
                    <a:pt x="2175" y="4538"/>
                    <a:pt x="2179" y="4534"/>
                    <a:pt x="2183" y="4534"/>
                  </a:cubicBezTo>
                  <a:close/>
                  <a:moveTo>
                    <a:pt x="2215" y="4534"/>
                  </a:moveTo>
                  <a:lnTo>
                    <a:pt x="2215" y="4534"/>
                  </a:lnTo>
                  <a:cubicBezTo>
                    <a:pt x="2220" y="4534"/>
                    <a:pt x="2223" y="4538"/>
                    <a:pt x="2223" y="4542"/>
                  </a:cubicBezTo>
                  <a:cubicBezTo>
                    <a:pt x="2223" y="4547"/>
                    <a:pt x="2220" y="4550"/>
                    <a:pt x="2215" y="4550"/>
                  </a:cubicBezTo>
                  <a:lnTo>
                    <a:pt x="2215" y="4550"/>
                  </a:lnTo>
                  <a:cubicBezTo>
                    <a:pt x="2211" y="4550"/>
                    <a:pt x="2207" y="4547"/>
                    <a:pt x="2207" y="4542"/>
                  </a:cubicBezTo>
                  <a:cubicBezTo>
                    <a:pt x="2207" y="4538"/>
                    <a:pt x="2211" y="4534"/>
                    <a:pt x="2215" y="4534"/>
                  </a:cubicBezTo>
                  <a:close/>
                  <a:moveTo>
                    <a:pt x="2247" y="4534"/>
                  </a:moveTo>
                  <a:lnTo>
                    <a:pt x="2247" y="4534"/>
                  </a:lnTo>
                  <a:cubicBezTo>
                    <a:pt x="2252" y="4534"/>
                    <a:pt x="2255" y="4538"/>
                    <a:pt x="2255" y="4542"/>
                  </a:cubicBezTo>
                  <a:cubicBezTo>
                    <a:pt x="2255" y="4547"/>
                    <a:pt x="2252" y="4550"/>
                    <a:pt x="2247" y="4550"/>
                  </a:cubicBezTo>
                  <a:lnTo>
                    <a:pt x="2247" y="4550"/>
                  </a:lnTo>
                  <a:cubicBezTo>
                    <a:pt x="2243" y="4550"/>
                    <a:pt x="2239" y="4547"/>
                    <a:pt x="2239" y="4542"/>
                  </a:cubicBezTo>
                  <a:cubicBezTo>
                    <a:pt x="2239" y="4538"/>
                    <a:pt x="2243" y="4534"/>
                    <a:pt x="2247" y="4534"/>
                  </a:cubicBezTo>
                  <a:close/>
                  <a:moveTo>
                    <a:pt x="2279" y="4534"/>
                  </a:moveTo>
                  <a:lnTo>
                    <a:pt x="2279" y="4534"/>
                  </a:lnTo>
                  <a:cubicBezTo>
                    <a:pt x="2284" y="4534"/>
                    <a:pt x="2287" y="4538"/>
                    <a:pt x="2287" y="4542"/>
                  </a:cubicBezTo>
                  <a:cubicBezTo>
                    <a:pt x="2287" y="4547"/>
                    <a:pt x="2284" y="4550"/>
                    <a:pt x="2279" y="4550"/>
                  </a:cubicBezTo>
                  <a:lnTo>
                    <a:pt x="2279" y="4550"/>
                  </a:lnTo>
                  <a:cubicBezTo>
                    <a:pt x="2275" y="4550"/>
                    <a:pt x="2271" y="4547"/>
                    <a:pt x="2271" y="4542"/>
                  </a:cubicBezTo>
                  <a:cubicBezTo>
                    <a:pt x="2271" y="4538"/>
                    <a:pt x="2275" y="4534"/>
                    <a:pt x="2279" y="4534"/>
                  </a:cubicBezTo>
                  <a:close/>
                  <a:moveTo>
                    <a:pt x="2311" y="4534"/>
                  </a:moveTo>
                  <a:lnTo>
                    <a:pt x="2311" y="4534"/>
                  </a:lnTo>
                  <a:cubicBezTo>
                    <a:pt x="2316" y="4534"/>
                    <a:pt x="2319" y="4538"/>
                    <a:pt x="2319" y="4542"/>
                  </a:cubicBezTo>
                  <a:cubicBezTo>
                    <a:pt x="2319" y="4547"/>
                    <a:pt x="2316" y="4550"/>
                    <a:pt x="2311" y="4550"/>
                  </a:cubicBezTo>
                  <a:lnTo>
                    <a:pt x="2311" y="4550"/>
                  </a:lnTo>
                  <a:cubicBezTo>
                    <a:pt x="2307" y="4550"/>
                    <a:pt x="2303" y="4547"/>
                    <a:pt x="2303" y="4542"/>
                  </a:cubicBezTo>
                  <a:cubicBezTo>
                    <a:pt x="2303" y="4538"/>
                    <a:pt x="2307" y="4534"/>
                    <a:pt x="2311" y="4534"/>
                  </a:cubicBezTo>
                  <a:close/>
                  <a:moveTo>
                    <a:pt x="2343" y="4534"/>
                  </a:moveTo>
                  <a:lnTo>
                    <a:pt x="2343" y="4534"/>
                  </a:lnTo>
                  <a:cubicBezTo>
                    <a:pt x="2348" y="4534"/>
                    <a:pt x="2351" y="4538"/>
                    <a:pt x="2351" y="4542"/>
                  </a:cubicBezTo>
                  <a:cubicBezTo>
                    <a:pt x="2351" y="4547"/>
                    <a:pt x="2348" y="4550"/>
                    <a:pt x="2343" y="4550"/>
                  </a:cubicBezTo>
                  <a:lnTo>
                    <a:pt x="2343" y="4550"/>
                  </a:lnTo>
                  <a:cubicBezTo>
                    <a:pt x="2339" y="4550"/>
                    <a:pt x="2335" y="4547"/>
                    <a:pt x="2335" y="4542"/>
                  </a:cubicBezTo>
                  <a:cubicBezTo>
                    <a:pt x="2335" y="4538"/>
                    <a:pt x="2339" y="4534"/>
                    <a:pt x="2343" y="4534"/>
                  </a:cubicBezTo>
                  <a:close/>
                  <a:moveTo>
                    <a:pt x="2375" y="4534"/>
                  </a:moveTo>
                  <a:lnTo>
                    <a:pt x="2375" y="4534"/>
                  </a:lnTo>
                  <a:cubicBezTo>
                    <a:pt x="2380" y="4534"/>
                    <a:pt x="2383" y="4538"/>
                    <a:pt x="2383" y="4542"/>
                  </a:cubicBezTo>
                  <a:cubicBezTo>
                    <a:pt x="2383" y="4547"/>
                    <a:pt x="2380" y="4550"/>
                    <a:pt x="2375" y="4550"/>
                  </a:cubicBezTo>
                  <a:lnTo>
                    <a:pt x="2375" y="4550"/>
                  </a:lnTo>
                  <a:cubicBezTo>
                    <a:pt x="2371" y="4550"/>
                    <a:pt x="2367" y="4547"/>
                    <a:pt x="2367" y="4542"/>
                  </a:cubicBezTo>
                  <a:cubicBezTo>
                    <a:pt x="2367" y="4538"/>
                    <a:pt x="2371" y="4534"/>
                    <a:pt x="2375" y="4534"/>
                  </a:cubicBezTo>
                  <a:close/>
                  <a:moveTo>
                    <a:pt x="2407" y="4534"/>
                  </a:moveTo>
                  <a:lnTo>
                    <a:pt x="2407" y="4534"/>
                  </a:lnTo>
                  <a:cubicBezTo>
                    <a:pt x="2412" y="4534"/>
                    <a:pt x="2415" y="4538"/>
                    <a:pt x="2415" y="4542"/>
                  </a:cubicBezTo>
                  <a:cubicBezTo>
                    <a:pt x="2415" y="4547"/>
                    <a:pt x="2412" y="4550"/>
                    <a:pt x="2407" y="4550"/>
                  </a:cubicBezTo>
                  <a:lnTo>
                    <a:pt x="2407" y="4550"/>
                  </a:lnTo>
                  <a:cubicBezTo>
                    <a:pt x="2403" y="4550"/>
                    <a:pt x="2399" y="4547"/>
                    <a:pt x="2399" y="4542"/>
                  </a:cubicBezTo>
                  <a:cubicBezTo>
                    <a:pt x="2399" y="4538"/>
                    <a:pt x="2403" y="4534"/>
                    <a:pt x="2407" y="4534"/>
                  </a:cubicBezTo>
                  <a:close/>
                  <a:moveTo>
                    <a:pt x="2439" y="4534"/>
                  </a:moveTo>
                  <a:lnTo>
                    <a:pt x="2439" y="4534"/>
                  </a:lnTo>
                  <a:cubicBezTo>
                    <a:pt x="2444" y="4534"/>
                    <a:pt x="2447" y="4538"/>
                    <a:pt x="2447" y="4542"/>
                  </a:cubicBezTo>
                  <a:cubicBezTo>
                    <a:pt x="2447" y="4547"/>
                    <a:pt x="2444" y="4550"/>
                    <a:pt x="2439" y="4550"/>
                  </a:cubicBezTo>
                  <a:lnTo>
                    <a:pt x="2439" y="4550"/>
                  </a:lnTo>
                  <a:cubicBezTo>
                    <a:pt x="2435" y="4550"/>
                    <a:pt x="2431" y="4547"/>
                    <a:pt x="2431" y="4542"/>
                  </a:cubicBezTo>
                  <a:cubicBezTo>
                    <a:pt x="2431" y="4538"/>
                    <a:pt x="2435" y="4534"/>
                    <a:pt x="2439" y="4534"/>
                  </a:cubicBezTo>
                  <a:close/>
                  <a:moveTo>
                    <a:pt x="2471" y="4534"/>
                  </a:moveTo>
                  <a:lnTo>
                    <a:pt x="2471" y="4534"/>
                  </a:lnTo>
                  <a:cubicBezTo>
                    <a:pt x="2476" y="4534"/>
                    <a:pt x="2479" y="4538"/>
                    <a:pt x="2479" y="4542"/>
                  </a:cubicBezTo>
                  <a:cubicBezTo>
                    <a:pt x="2479" y="4547"/>
                    <a:pt x="2476" y="4550"/>
                    <a:pt x="2471" y="4550"/>
                  </a:cubicBezTo>
                  <a:lnTo>
                    <a:pt x="2471" y="4550"/>
                  </a:lnTo>
                  <a:cubicBezTo>
                    <a:pt x="2467" y="4550"/>
                    <a:pt x="2463" y="4547"/>
                    <a:pt x="2463" y="4542"/>
                  </a:cubicBezTo>
                  <a:cubicBezTo>
                    <a:pt x="2463" y="4538"/>
                    <a:pt x="2467" y="4534"/>
                    <a:pt x="2471" y="4534"/>
                  </a:cubicBezTo>
                  <a:close/>
                  <a:moveTo>
                    <a:pt x="2503" y="4534"/>
                  </a:moveTo>
                  <a:lnTo>
                    <a:pt x="2503" y="4534"/>
                  </a:lnTo>
                  <a:cubicBezTo>
                    <a:pt x="2508" y="4534"/>
                    <a:pt x="2511" y="4538"/>
                    <a:pt x="2511" y="4542"/>
                  </a:cubicBezTo>
                  <a:cubicBezTo>
                    <a:pt x="2511" y="4547"/>
                    <a:pt x="2508" y="4550"/>
                    <a:pt x="2503" y="4550"/>
                  </a:cubicBezTo>
                  <a:lnTo>
                    <a:pt x="2503" y="4550"/>
                  </a:lnTo>
                  <a:cubicBezTo>
                    <a:pt x="2499" y="4550"/>
                    <a:pt x="2495" y="4547"/>
                    <a:pt x="2495" y="4542"/>
                  </a:cubicBezTo>
                  <a:cubicBezTo>
                    <a:pt x="2495" y="4538"/>
                    <a:pt x="2499" y="4534"/>
                    <a:pt x="2503" y="4534"/>
                  </a:cubicBezTo>
                  <a:close/>
                  <a:moveTo>
                    <a:pt x="2535" y="4534"/>
                  </a:moveTo>
                  <a:lnTo>
                    <a:pt x="2535" y="4534"/>
                  </a:lnTo>
                  <a:cubicBezTo>
                    <a:pt x="2540" y="4534"/>
                    <a:pt x="2543" y="4538"/>
                    <a:pt x="2543" y="4542"/>
                  </a:cubicBezTo>
                  <a:cubicBezTo>
                    <a:pt x="2543" y="4547"/>
                    <a:pt x="2540" y="4550"/>
                    <a:pt x="2535" y="4550"/>
                  </a:cubicBezTo>
                  <a:lnTo>
                    <a:pt x="2535" y="4550"/>
                  </a:lnTo>
                  <a:cubicBezTo>
                    <a:pt x="2531" y="4550"/>
                    <a:pt x="2527" y="4547"/>
                    <a:pt x="2527" y="4542"/>
                  </a:cubicBezTo>
                  <a:cubicBezTo>
                    <a:pt x="2527" y="4538"/>
                    <a:pt x="2531" y="4534"/>
                    <a:pt x="2535" y="4534"/>
                  </a:cubicBezTo>
                  <a:close/>
                  <a:moveTo>
                    <a:pt x="2567" y="4534"/>
                  </a:moveTo>
                  <a:lnTo>
                    <a:pt x="2567" y="4534"/>
                  </a:lnTo>
                  <a:cubicBezTo>
                    <a:pt x="2572" y="4534"/>
                    <a:pt x="2575" y="4538"/>
                    <a:pt x="2575" y="4542"/>
                  </a:cubicBezTo>
                  <a:cubicBezTo>
                    <a:pt x="2575" y="4547"/>
                    <a:pt x="2572" y="4550"/>
                    <a:pt x="2567" y="4550"/>
                  </a:cubicBezTo>
                  <a:lnTo>
                    <a:pt x="2567" y="4550"/>
                  </a:lnTo>
                  <a:cubicBezTo>
                    <a:pt x="2563" y="4550"/>
                    <a:pt x="2559" y="4547"/>
                    <a:pt x="2559" y="4542"/>
                  </a:cubicBezTo>
                  <a:cubicBezTo>
                    <a:pt x="2559" y="4538"/>
                    <a:pt x="2563" y="4534"/>
                    <a:pt x="2567" y="4534"/>
                  </a:cubicBezTo>
                  <a:close/>
                  <a:moveTo>
                    <a:pt x="2599" y="4534"/>
                  </a:moveTo>
                  <a:lnTo>
                    <a:pt x="2599" y="4534"/>
                  </a:lnTo>
                  <a:cubicBezTo>
                    <a:pt x="2604" y="4534"/>
                    <a:pt x="2607" y="4538"/>
                    <a:pt x="2607" y="4542"/>
                  </a:cubicBezTo>
                  <a:cubicBezTo>
                    <a:pt x="2607" y="4547"/>
                    <a:pt x="2604" y="4550"/>
                    <a:pt x="2599" y="4550"/>
                  </a:cubicBezTo>
                  <a:lnTo>
                    <a:pt x="2599" y="4550"/>
                  </a:lnTo>
                  <a:cubicBezTo>
                    <a:pt x="2595" y="4550"/>
                    <a:pt x="2591" y="4547"/>
                    <a:pt x="2591" y="4542"/>
                  </a:cubicBezTo>
                  <a:cubicBezTo>
                    <a:pt x="2591" y="4538"/>
                    <a:pt x="2595" y="4534"/>
                    <a:pt x="2599" y="4534"/>
                  </a:cubicBezTo>
                  <a:close/>
                  <a:moveTo>
                    <a:pt x="2631" y="4534"/>
                  </a:moveTo>
                  <a:lnTo>
                    <a:pt x="2631" y="4534"/>
                  </a:lnTo>
                  <a:cubicBezTo>
                    <a:pt x="2636" y="4534"/>
                    <a:pt x="2639" y="4538"/>
                    <a:pt x="2639" y="4542"/>
                  </a:cubicBezTo>
                  <a:cubicBezTo>
                    <a:pt x="2639" y="4547"/>
                    <a:pt x="2636" y="4550"/>
                    <a:pt x="2631" y="4550"/>
                  </a:cubicBezTo>
                  <a:lnTo>
                    <a:pt x="2631" y="4550"/>
                  </a:lnTo>
                  <a:cubicBezTo>
                    <a:pt x="2627" y="4550"/>
                    <a:pt x="2623" y="4547"/>
                    <a:pt x="2623" y="4542"/>
                  </a:cubicBezTo>
                  <a:cubicBezTo>
                    <a:pt x="2623" y="4538"/>
                    <a:pt x="2627" y="4534"/>
                    <a:pt x="2631" y="4534"/>
                  </a:cubicBezTo>
                  <a:close/>
                  <a:moveTo>
                    <a:pt x="2663" y="4534"/>
                  </a:moveTo>
                  <a:lnTo>
                    <a:pt x="2663" y="4534"/>
                  </a:lnTo>
                  <a:cubicBezTo>
                    <a:pt x="2668" y="4534"/>
                    <a:pt x="2671" y="4538"/>
                    <a:pt x="2671" y="4542"/>
                  </a:cubicBezTo>
                  <a:cubicBezTo>
                    <a:pt x="2671" y="4547"/>
                    <a:pt x="2668" y="4550"/>
                    <a:pt x="2663" y="4550"/>
                  </a:cubicBezTo>
                  <a:lnTo>
                    <a:pt x="2663" y="4550"/>
                  </a:lnTo>
                  <a:cubicBezTo>
                    <a:pt x="2659" y="4550"/>
                    <a:pt x="2655" y="4547"/>
                    <a:pt x="2655" y="4542"/>
                  </a:cubicBezTo>
                  <a:cubicBezTo>
                    <a:pt x="2655" y="4538"/>
                    <a:pt x="2659" y="4534"/>
                    <a:pt x="2663" y="4534"/>
                  </a:cubicBezTo>
                  <a:close/>
                  <a:moveTo>
                    <a:pt x="2695" y="4534"/>
                  </a:moveTo>
                  <a:lnTo>
                    <a:pt x="2695" y="4534"/>
                  </a:lnTo>
                  <a:cubicBezTo>
                    <a:pt x="2700" y="4534"/>
                    <a:pt x="2703" y="4538"/>
                    <a:pt x="2703" y="4542"/>
                  </a:cubicBezTo>
                  <a:cubicBezTo>
                    <a:pt x="2703" y="4547"/>
                    <a:pt x="2700" y="4550"/>
                    <a:pt x="2695" y="4550"/>
                  </a:cubicBezTo>
                  <a:lnTo>
                    <a:pt x="2695" y="4550"/>
                  </a:lnTo>
                  <a:cubicBezTo>
                    <a:pt x="2691" y="4550"/>
                    <a:pt x="2687" y="4547"/>
                    <a:pt x="2687" y="4542"/>
                  </a:cubicBezTo>
                  <a:cubicBezTo>
                    <a:pt x="2687" y="4538"/>
                    <a:pt x="2691" y="4534"/>
                    <a:pt x="2695" y="4534"/>
                  </a:cubicBezTo>
                  <a:close/>
                  <a:moveTo>
                    <a:pt x="2727" y="4534"/>
                  </a:moveTo>
                  <a:lnTo>
                    <a:pt x="2727" y="4534"/>
                  </a:lnTo>
                  <a:cubicBezTo>
                    <a:pt x="2732" y="4534"/>
                    <a:pt x="2735" y="4538"/>
                    <a:pt x="2735" y="4542"/>
                  </a:cubicBezTo>
                  <a:cubicBezTo>
                    <a:pt x="2735" y="4547"/>
                    <a:pt x="2732" y="4550"/>
                    <a:pt x="2727" y="4550"/>
                  </a:cubicBezTo>
                  <a:lnTo>
                    <a:pt x="2727" y="4550"/>
                  </a:lnTo>
                  <a:cubicBezTo>
                    <a:pt x="2723" y="4550"/>
                    <a:pt x="2719" y="4547"/>
                    <a:pt x="2719" y="4542"/>
                  </a:cubicBezTo>
                  <a:cubicBezTo>
                    <a:pt x="2719" y="4538"/>
                    <a:pt x="2723" y="4534"/>
                    <a:pt x="2727" y="4534"/>
                  </a:cubicBezTo>
                  <a:close/>
                  <a:moveTo>
                    <a:pt x="2759" y="4534"/>
                  </a:moveTo>
                  <a:lnTo>
                    <a:pt x="2759" y="4534"/>
                  </a:lnTo>
                  <a:cubicBezTo>
                    <a:pt x="2764" y="4534"/>
                    <a:pt x="2767" y="4538"/>
                    <a:pt x="2767" y="4542"/>
                  </a:cubicBezTo>
                  <a:cubicBezTo>
                    <a:pt x="2767" y="4547"/>
                    <a:pt x="2764" y="4550"/>
                    <a:pt x="2759" y="4550"/>
                  </a:cubicBezTo>
                  <a:lnTo>
                    <a:pt x="2759" y="4550"/>
                  </a:lnTo>
                  <a:cubicBezTo>
                    <a:pt x="2755" y="4550"/>
                    <a:pt x="2751" y="4547"/>
                    <a:pt x="2751" y="4542"/>
                  </a:cubicBezTo>
                  <a:cubicBezTo>
                    <a:pt x="2751" y="4538"/>
                    <a:pt x="2755" y="4534"/>
                    <a:pt x="2759" y="4534"/>
                  </a:cubicBezTo>
                  <a:close/>
                  <a:moveTo>
                    <a:pt x="2791" y="4534"/>
                  </a:moveTo>
                  <a:lnTo>
                    <a:pt x="2791" y="4534"/>
                  </a:lnTo>
                  <a:cubicBezTo>
                    <a:pt x="2796" y="4534"/>
                    <a:pt x="2799" y="4538"/>
                    <a:pt x="2799" y="4542"/>
                  </a:cubicBezTo>
                  <a:cubicBezTo>
                    <a:pt x="2799" y="4547"/>
                    <a:pt x="2796" y="4550"/>
                    <a:pt x="2791" y="4550"/>
                  </a:cubicBezTo>
                  <a:lnTo>
                    <a:pt x="2791" y="4550"/>
                  </a:lnTo>
                  <a:cubicBezTo>
                    <a:pt x="2787" y="4550"/>
                    <a:pt x="2783" y="4547"/>
                    <a:pt x="2783" y="4542"/>
                  </a:cubicBezTo>
                  <a:cubicBezTo>
                    <a:pt x="2783" y="4538"/>
                    <a:pt x="2787" y="4534"/>
                    <a:pt x="2791" y="4534"/>
                  </a:cubicBezTo>
                  <a:close/>
                  <a:moveTo>
                    <a:pt x="2823" y="4534"/>
                  </a:moveTo>
                  <a:lnTo>
                    <a:pt x="2823" y="4534"/>
                  </a:lnTo>
                  <a:cubicBezTo>
                    <a:pt x="2828" y="4534"/>
                    <a:pt x="2831" y="4538"/>
                    <a:pt x="2831" y="4542"/>
                  </a:cubicBezTo>
                  <a:cubicBezTo>
                    <a:pt x="2831" y="4547"/>
                    <a:pt x="2828" y="4550"/>
                    <a:pt x="2823" y="4550"/>
                  </a:cubicBezTo>
                  <a:lnTo>
                    <a:pt x="2823" y="4550"/>
                  </a:lnTo>
                  <a:cubicBezTo>
                    <a:pt x="2819" y="4550"/>
                    <a:pt x="2815" y="4547"/>
                    <a:pt x="2815" y="4542"/>
                  </a:cubicBezTo>
                  <a:cubicBezTo>
                    <a:pt x="2815" y="4538"/>
                    <a:pt x="2819" y="4534"/>
                    <a:pt x="2823" y="4534"/>
                  </a:cubicBezTo>
                  <a:close/>
                  <a:moveTo>
                    <a:pt x="2855" y="4534"/>
                  </a:moveTo>
                  <a:lnTo>
                    <a:pt x="2855" y="4534"/>
                  </a:lnTo>
                  <a:cubicBezTo>
                    <a:pt x="2860" y="4534"/>
                    <a:pt x="2863" y="4538"/>
                    <a:pt x="2863" y="4542"/>
                  </a:cubicBezTo>
                  <a:cubicBezTo>
                    <a:pt x="2863" y="4547"/>
                    <a:pt x="2860" y="4550"/>
                    <a:pt x="2855" y="4550"/>
                  </a:cubicBezTo>
                  <a:lnTo>
                    <a:pt x="2855" y="4550"/>
                  </a:lnTo>
                  <a:cubicBezTo>
                    <a:pt x="2851" y="4550"/>
                    <a:pt x="2847" y="4547"/>
                    <a:pt x="2847" y="4542"/>
                  </a:cubicBezTo>
                  <a:cubicBezTo>
                    <a:pt x="2847" y="4538"/>
                    <a:pt x="2851" y="4534"/>
                    <a:pt x="2855" y="4534"/>
                  </a:cubicBezTo>
                  <a:close/>
                  <a:moveTo>
                    <a:pt x="2887" y="4534"/>
                  </a:moveTo>
                  <a:lnTo>
                    <a:pt x="2887" y="4534"/>
                  </a:lnTo>
                  <a:cubicBezTo>
                    <a:pt x="2892" y="4534"/>
                    <a:pt x="2895" y="4538"/>
                    <a:pt x="2895" y="4542"/>
                  </a:cubicBezTo>
                  <a:cubicBezTo>
                    <a:pt x="2895" y="4547"/>
                    <a:pt x="2892" y="4550"/>
                    <a:pt x="2887" y="4550"/>
                  </a:cubicBezTo>
                  <a:lnTo>
                    <a:pt x="2887" y="4550"/>
                  </a:lnTo>
                  <a:cubicBezTo>
                    <a:pt x="2883" y="4550"/>
                    <a:pt x="2879" y="4547"/>
                    <a:pt x="2879" y="4542"/>
                  </a:cubicBezTo>
                  <a:cubicBezTo>
                    <a:pt x="2879" y="4538"/>
                    <a:pt x="2883" y="4534"/>
                    <a:pt x="2887" y="4534"/>
                  </a:cubicBezTo>
                  <a:close/>
                  <a:moveTo>
                    <a:pt x="2919" y="4534"/>
                  </a:moveTo>
                  <a:lnTo>
                    <a:pt x="2919" y="4534"/>
                  </a:lnTo>
                  <a:cubicBezTo>
                    <a:pt x="2924" y="4534"/>
                    <a:pt x="2927" y="4538"/>
                    <a:pt x="2927" y="4542"/>
                  </a:cubicBezTo>
                  <a:cubicBezTo>
                    <a:pt x="2927" y="4547"/>
                    <a:pt x="2924" y="4550"/>
                    <a:pt x="2919" y="4550"/>
                  </a:cubicBezTo>
                  <a:lnTo>
                    <a:pt x="2919" y="4550"/>
                  </a:lnTo>
                  <a:cubicBezTo>
                    <a:pt x="2915" y="4550"/>
                    <a:pt x="2911" y="4547"/>
                    <a:pt x="2911" y="4542"/>
                  </a:cubicBezTo>
                  <a:cubicBezTo>
                    <a:pt x="2911" y="4538"/>
                    <a:pt x="2915" y="4534"/>
                    <a:pt x="2919" y="4534"/>
                  </a:cubicBezTo>
                  <a:close/>
                  <a:moveTo>
                    <a:pt x="2951" y="4534"/>
                  </a:moveTo>
                  <a:lnTo>
                    <a:pt x="2951" y="4534"/>
                  </a:lnTo>
                  <a:cubicBezTo>
                    <a:pt x="2956" y="4534"/>
                    <a:pt x="2959" y="4538"/>
                    <a:pt x="2959" y="4542"/>
                  </a:cubicBezTo>
                  <a:cubicBezTo>
                    <a:pt x="2959" y="4547"/>
                    <a:pt x="2956" y="4550"/>
                    <a:pt x="2951" y="4550"/>
                  </a:cubicBezTo>
                  <a:lnTo>
                    <a:pt x="2951" y="4550"/>
                  </a:lnTo>
                  <a:cubicBezTo>
                    <a:pt x="2947" y="4550"/>
                    <a:pt x="2943" y="4547"/>
                    <a:pt x="2943" y="4542"/>
                  </a:cubicBezTo>
                  <a:cubicBezTo>
                    <a:pt x="2943" y="4538"/>
                    <a:pt x="2947" y="4534"/>
                    <a:pt x="2951" y="4534"/>
                  </a:cubicBezTo>
                  <a:close/>
                  <a:moveTo>
                    <a:pt x="2983" y="4534"/>
                  </a:moveTo>
                  <a:lnTo>
                    <a:pt x="2984" y="4534"/>
                  </a:lnTo>
                  <a:cubicBezTo>
                    <a:pt x="2988" y="4534"/>
                    <a:pt x="2992" y="4538"/>
                    <a:pt x="2992" y="4542"/>
                  </a:cubicBezTo>
                  <a:cubicBezTo>
                    <a:pt x="2992" y="4547"/>
                    <a:pt x="2988" y="4550"/>
                    <a:pt x="2984" y="4550"/>
                  </a:cubicBezTo>
                  <a:lnTo>
                    <a:pt x="2983" y="4550"/>
                  </a:lnTo>
                  <a:cubicBezTo>
                    <a:pt x="2979" y="4550"/>
                    <a:pt x="2975" y="4547"/>
                    <a:pt x="2975" y="4542"/>
                  </a:cubicBezTo>
                  <a:cubicBezTo>
                    <a:pt x="2975" y="4538"/>
                    <a:pt x="2979" y="4534"/>
                    <a:pt x="2983" y="4534"/>
                  </a:cubicBezTo>
                  <a:close/>
                  <a:moveTo>
                    <a:pt x="3016" y="4534"/>
                  </a:moveTo>
                  <a:lnTo>
                    <a:pt x="3016" y="4534"/>
                  </a:lnTo>
                  <a:cubicBezTo>
                    <a:pt x="3020" y="4534"/>
                    <a:pt x="3024" y="4538"/>
                    <a:pt x="3024" y="4542"/>
                  </a:cubicBezTo>
                  <a:cubicBezTo>
                    <a:pt x="3024" y="4547"/>
                    <a:pt x="3020" y="4550"/>
                    <a:pt x="3016" y="4550"/>
                  </a:cubicBezTo>
                  <a:lnTo>
                    <a:pt x="3016" y="4550"/>
                  </a:lnTo>
                  <a:cubicBezTo>
                    <a:pt x="3011" y="4550"/>
                    <a:pt x="3008" y="4547"/>
                    <a:pt x="3008" y="4542"/>
                  </a:cubicBezTo>
                  <a:cubicBezTo>
                    <a:pt x="3008" y="4538"/>
                    <a:pt x="3011" y="4534"/>
                    <a:pt x="3016" y="4534"/>
                  </a:cubicBezTo>
                  <a:close/>
                  <a:moveTo>
                    <a:pt x="3048" y="4534"/>
                  </a:moveTo>
                  <a:lnTo>
                    <a:pt x="3048" y="4534"/>
                  </a:lnTo>
                  <a:cubicBezTo>
                    <a:pt x="3052" y="4534"/>
                    <a:pt x="3056" y="4538"/>
                    <a:pt x="3056" y="4542"/>
                  </a:cubicBezTo>
                  <a:cubicBezTo>
                    <a:pt x="3056" y="4547"/>
                    <a:pt x="3052" y="4550"/>
                    <a:pt x="3048" y="4550"/>
                  </a:cubicBezTo>
                  <a:lnTo>
                    <a:pt x="3048" y="4550"/>
                  </a:lnTo>
                  <a:cubicBezTo>
                    <a:pt x="3043" y="4550"/>
                    <a:pt x="3040" y="4547"/>
                    <a:pt x="3040" y="4542"/>
                  </a:cubicBezTo>
                  <a:cubicBezTo>
                    <a:pt x="3040" y="4538"/>
                    <a:pt x="3043" y="4534"/>
                    <a:pt x="3048" y="4534"/>
                  </a:cubicBezTo>
                  <a:close/>
                  <a:moveTo>
                    <a:pt x="3080" y="4534"/>
                  </a:moveTo>
                  <a:lnTo>
                    <a:pt x="3080" y="4534"/>
                  </a:lnTo>
                  <a:cubicBezTo>
                    <a:pt x="3084" y="4534"/>
                    <a:pt x="3088" y="4538"/>
                    <a:pt x="3088" y="4542"/>
                  </a:cubicBezTo>
                  <a:cubicBezTo>
                    <a:pt x="3088" y="4547"/>
                    <a:pt x="3084" y="4550"/>
                    <a:pt x="3080" y="4550"/>
                  </a:cubicBezTo>
                  <a:lnTo>
                    <a:pt x="3080" y="4550"/>
                  </a:lnTo>
                  <a:cubicBezTo>
                    <a:pt x="3075" y="4550"/>
                    <a:pt x="3072" y="4547"/>
                    <a:pt x="3072" y="4542"/>
                  </a:cubicBezTo>
                  <a:cubicBezTo>
                    <a:pt x="3072" y="4538"/>
                    <a:pt x="3075" y="4534"/>
                    <a:pt x="3080" y="4534"/>
                  </a:cubicBezTo>
                  <a:close/>
                  <a:moveTo>
                    <a:pt x="3112" y="4534"/>
                  </a:moveTo>
                  <a:lnTo>
                    <a:pt x="3112" y="4534"/>
                  </a:lnTo>
                  <a:cubicBezTo>
                    <a:pt x="3116" y="4534"/>
                    <a:pt x="3120" y="4538"/>
                    <a:pt x="3120" y="4542"/>
                  </a:cubicBezTo>
                  <a:cubicBezTo>
                    <a:pt x="3120" y="4547"/>
                    <a:pt x="3116" y="4550"/>
                    <a:pt x="3112" y="4550"/>
                  </a:cubicBezTo>
                  <a:lnTo>
                    <a:pt x="3112" y="4550"/>
                  </a:lnTo>
                  <a:cubicBezTo>
                    <a:pt x="3107" y="4550"/>
                    <a:pt x="3104" y="4547"/>
                    <a:pt x="3104" y="4542"/>
                  </a:cubicBezTo>
                  <a:cubicBezTo>
                    <a:pt x="3104" y="4538"/>
                    <a:pt x="3107" y="4534"/>
                    <a:pt x="3112" y="4534"/>
                  </a:cubicBezTo>
                  <a:close/>
                  <a:moveTo>
                    <a:pt x="3144" y="4534"/>
                  </a:moveTo>
                  <a:lnTo>
                    <a:pt x="3144" y="4534"/>
                  </a:lnTo>
                  <a:cubicBezTo>
                    <a:pt x="3148" y="4534"/>
                    <a:pt x="3152" y="4538"/>
                    <a:pt x="3152" y="4542"/>
                  </a:cubicBezTo>
                  <a:cubicBezTo>
                    <a:pt x="3152" y="4547"/>
                    <a:pt x="3148" y="4550"/>
                    <a:pt x="3144" y="4550"/>
                  </a:cubicBezTo>
                  <a:lnTo>
                    <a:pt x="3144" y="4550"/>
                  </a:lnTo>
                  <a:cubicBezTo>
                    <a:pt x="3139" y="4550"/>
                    <a:pt x="3136" y="4547"/>
                    <a:pt x="3136" y="4542"/>
                  </a:cubicBezTo>
                  <a:cubicBezTo>
                    <a:pt x="3136" y="4538"/>
                    <a:pt x="3139" y="4534"/>
                    <a:pt x="3144" y="4534"/>
                  </a:cubicBezTo>
                  <a:close/>
                  <a:moveTo>
                    <a:pt x="3176" y="4534"/>
                  </a:moveTo>
                  <a:lnTo>
                    <a:pt x="3176" y="4534"/>
                  </a:lnTo>
                  <a:cubicBezTo>
                    <a:pt x="3180" y="4534"/>
                    <a:pt x="3184" y="4538"/>
                    <a:pt x="3184" y="4542"/>
                  </a:cubicBezTo>
                  <a:cubicBezTo>
                    <a:pt x="3184" y="4547"/>
                    <a:pt x="3180" y="4550"/>
                    <a:pt x="3176" y="4550"/>
                  </a:cubicBezTo>
                  <a:lnTo>
                    <a:pt x="3176" y="4550"/>
                  </a:lnTo>
                  <a:cubicBezTo>
                    <a:pt x="3171" y="4550"/>
                    <a:pt x="3168" y="4547"/>
                    <a:pt x="3168" y="4542"/>
                  </a:cubicBezTo>
                  <a:cubicBezTo>
                    <a:pt x="3168" y="4538"/>
                    <a:pt x="3171" y="4534"/>
                    <a:pt x="3176" y="4534"/>
                  </a:cubicBezTo>
                  <a:close/>
                  <a:moveTo>
                    <a:pt x="3208" y="4534"/>
                  </a:moveTo>
                  <a:lnTo>
                    <a:pt x="3208" y="4534"/>
                  </a:lnTo>
                  <a:cubicBezTo>
                    <a:pt x="3212" y="4534"/>
                    <a:pt x="3216" y="4538"/>
                    <a:pt x="3216" y="4542"/>
                  </a:cubicBezTo>
                  <a:cubicBezTo>
                    <a:pt x="3216" y="4547"/>
                    <a:pt x="3212" y="4550"/>
                    <a:pt x="3208" y="4550"/>
                  </a:cubicBezTo>
                  <a:lnTo>
                    <a:pt x="3208" y="4550"/>
                  </a:lnTo>
                  <a:cubicBezTo>
                    <a:pt x="3203" y="4550"/>
                    <a:pt x="3200" y="4547"/>
                    <a:pt x="3200" y="4542"/>
                  </a:cubicBezTo>
                  <a:cubicBezTo>
                    <a:pt x="3200" y="4538"/>
                    <a:pt x="3203" y="4534"/>
                    <a:pt x="3208" y="4534"/>
                  </a:cubicBezTo>
                  <a:close/>
                  <a:moveTo>
                    <a:pt x="3240" y="4534"/>
                  </a:moveTo>
                  <a:lnTo>
                    <a:pt x="3240" y="4534"/>
                  </a:lnTo>
                  <a:cubicBezTo>
                    <a:pt x="3244" y="4534"/>
                    <a:pt x="3248" y="4538"/>
                    <a:pt x="3248" y="4542"/>
                  </a:cubicBezTo>
                  <a:cubicBezTo>
                    <a:pt x="3248" y="4547"/>
                    <a:pt x="3244" y="4550"/>
                    <a:pt x="3240" y="4550"/>
                  </a:cubicBezTo>
                  <a:lnTo>
                    <a:pt x="3240" y="4550"/>
                  </a:lnTo>
                  <a:cubicBezTo>
                    <a:pt x="3235" y="4550"/>
                    <a:pt x="3232" y="4547"/>
                    <a:pt x="3232" y="4542"/>
                  </a:cubicBezTo>
                  <a:cubicBezTo>
                    <a:pt x="3232" y="4538"/>
                    <a:pt x="3235" y="4534"/>
                    <a:pt x="3240" y="4534"/>
                  </a:cubicBezTo>
                  <a:close/>
                  <a:moveTo>
                    <a:pt x="3272" y="4534"/>
                  </a:moveTo>
                  <a:lnTo>
                    <a:pt x="3272" y="4534"/>
                  </a:lnTo>
                  <a:cubicBezTo>
                    <a:pt x="3276" y="4534"/>
                    <a:pt x="3280" y="4538"/>
                    <a:pt x="3280" y="4542"/>
                  </a:cubicBezTo>
                  <a:cubicBezTo>
                    <a:pt x="3280" y="4547"/>
                    <a:pt x="3276" y="4550"/>
                    <a:pt x="3272" y="4550"/>
                  </a:cubicBezTo>
                  <a:lnTo>
                    <a:pt x="3272" y="4550"/>
                  </a:lnTo>
                  <a:cubicBezTo>
                    <a:pt x="3267" y="4550"/>
                    <a:pt x="3264" y="4547"/>
                    <a:pt x="3264" y="4542"/>
                  </a:cubicBezTo>
                  <a:cubicBezTo>
                    <a:pt x="3264" y="4538"/>
                    <a:pt x="3267" y="4534"/>
                    <a:pt x="3272" y="4534"/>
                  </a:cubicBezTo>
                  <a:close/>
                  <a:moveTo>
                    <a:pt x="3304" y="4534"/>
                  </a:moveTo>
                  <a:lnTo>
                    <a:pt x="3304" y="4534"/>
                  </a:lnTo>
                  <a:cubicBezTo>
                    <a:pt x="3308" y="4534"/>
                    <a:pt x="3312" y="4538"/>
                    <a:pt x="3312" y="4542"/>
                  </a:cubicBezTo>
                  <a:cubicBezTo>
                    <a:pt x="3312" y="4547"/>
                    <a:pt x="3308" y="4550"/>
                    <a:pt x="3304" y="4550"/>
                  </a:cubicBezTo>
                  <a:lnTo>
                    <a:pt x="3304" y="4550"/>
                  </a:lnTo>
                  <a:cubicBezTo>
                    <a:pt x="3299" y="4550"/>
                    <a:pt x="3296" y="4547"/>
                    <a:pt x="3296" y="4542"/>
                  </a:cubicBezTo>
                  <a:cubicBezTo>
                    <a:pt x="3296" y="4538"/>
                    <a:pt x="3299" y="4534"/>
                    <a:pt x="3304" y="4534"/>
                  </a:cubicBezTo>
                  <a:close/>
                  <a:moveTo>
                    <a:pt x="3336" y="4534"/>
                  </a:moveTo>
                  <a:lnTo>
                    <a:pt x="3336" y="4534"/>
                  </a:lnTo>
                  <a:cubicBezTo>
                    <a:pt x="3340" y="4534"/>
                    <a:pt x="3344" y="4538"/>
                    <a:pt x="3344" y="4542"/>
                  </a:cubicBezTo>
                  <a:cubicBezTo>
                    <a:pt x="3344" y="4547"/>
                    <a:pt x="3340" y="4550"/>
                    <a:pt x="3336" y="4550"/>
                  </a:cubicBezTo>
                  <a:lnTo>
                    <a:pt x="3336" y="4550"/>
                  </a:lnTo>
                  <a:cubicBezTo>
                    <a:pt x="3331" y="4550"/>
                    <a:pt x="3328" y="4547"/>
                    <a:pt x="3328" y="4542"/>
                  </a:cubicBezTo>
                  <a:cubicBezTo>
                    <a:pt x="3328" y="4538"/>
                    <a:pt x="3331" y="4534"/>
                    <a:pt x="3336" y="4534"/>
                  </a:cubicBezTo>
                  <a:close/>
                  <a:moveTo>
                    <a:pt x="3367" y="4533"/>
                  </a:moveTo>
                  <a:lnTo>
                    <a:pt x="3367" y="4533"/>
                  </a:lnTo>
                  <a:cubicBezTo>
                    <a:pt x="3372" y="4533"/>
                    <a:pt x="3375" y="4537"/>
                    <a:pt x="3376" y="4541"/>
                  </a:cubicBezTo>
                  <a:cubicBezTo>
                    <a:pt x="3376" y="4545"/>
                    <a:pt x="3373" y="4549"/>
                    <a:pt x="3368" y="4549"/>
                  </a:cubicBezTo>
                  <a:lnTo>
                    <a:pt x="3368" y="4549"/>
                  </a:lnTo>
                  <a:cubicBezTo>
                    <a:pt x="3364" y="4550"/>
                    <a:pt x="3360" y="4546"/>
                    <a:pt x="3360" y="4542"/>
                  </a:cubicBezTo>
                  <a:cubicBezTo>
                    <a:pt x="3359" y="4538"/>
                    <a:pt x="3363" y="4534"/>
                    <a:pt x="3367" y="4533"/>
                  </a:cubicBezTo>
                  <a:close/>
                  <a:moveTo>
                    <a:pt x="3399" y="4532"/>
                  </a:moveTo>
                  <a:lnTo>
                    <a:pt x="3399" y="4532"/>
                  </a:lnTo>
                  <a:cubicBezTo>
                    <a:pt x="3404" y="4531"/>
                    <a:pt x="3407" y="4535"/>
                    <a:pt x="3408" y="4539"/>
                  </a:cubicBezTo>
                  <a:cubicBezTo>
                    <a:pt x="3408" y="4544"/>
                    <a:pt x="3405" y="4547"/>
                    <a:pt x="3400" y="4548"/>
                  </a:cubicBezTo>
                  <a:lnTo>
                    <a:pt x="3400" y="4548"/>
                  </a:lnTo>
                  <a:cubicBezTo>
                    <a:pt x="3396" y="4548"/>
                    <a:pt x="3392" y="4545"/>
                    <a:pt x="3392" y="4540"/>
                  </a:cubicBezTo>
                  <a:cubicBezTo>
                    <a:pt x="3391" y="4536"/>
                    <a:pt x="3395" y="4532"/>
                    <a:pt x="3399" y="4532"/>
                  </a:cubicBezTo>
                  <a:close/>
                  <a:moveTo>
                    <a:pt x="3431" y="4530"/>
                  </a:moveTo>
                  <a:lnTo>
                    <a:pt x="3431" y="4530"/>
                  </a:lnTo>
                  <a:cubicBezTo>
                    <a:pt x="3436" y="4530"/>
                    <a:pt x="3439" y="4533"/>
                    <a:pt x="3440" y="4538"/>
                  </a:cubicBezTo>
                  <a:cubicBezTo>
                    <a:pt x="3440" y="4542"/>
                    <a:pt x="3437" y="4546"/>
                    <a:pt x="3432" y="4546"/>
                  </a:cubicBezTo>
                  <a:lnTo>
                    <a:pt x="3432" y="4546"/>
                  </a:lnTo>
                  <a:cubicBezTo>
                    <a:pt x="3428" y="4546"/>
                    <a:pt x="3424" y="4543"/>
                    <a:pt x="3424" y="4539"/>
                  </a:cubicBezTo>
                  <a:cubicBezTo>
                    <a:pt x="3423" y="4534"/>
                    <a:pt x="3427" y="4530"/>
                    <a:pt x="3431" y="4530"/>
                  </a:cubicBezTo>
                  <a:close/>
                  <a:moveTo>
                    <a:pt x="3462" y="4527"/>
                  </a:moveTo>
                  <a:lnTo>
                    <a:pt x="3462" y="4527"/>
                  </a:lnTo>
                  <a:cubicBezTo>
                    <a:pt x="3466" y="4526"/>
                    <a:pt x="3470" y="4529"/>
                    <a:pt x="3471" y="4533"/>
                  </a:cubicBezTo>
                  <a:cubicBezTo>
                    <a:pt x="3472" y="4537"/>
                    <a:pt x="3469" y="4542"/>
                    <a:pt x="3465" y="4542"/>
                  </a:cubicBezTo>
                  <a:lnTo>
                    <a:pt x="3465" y="4542"/>
                  </a:lnTo>
                  <a:cubicBezTo>
                    <a:pt x="3461" y="4543"/>
                    <a:pt x="3456" y="4540"/>
                    <a:pt x="3456" y="4536"/>
                  </a:cubicBezTo>
                  <a:cubicBezTo>
                    <a:pt x="3455" y="4532"/>
                    <a:pt x="3458" y="4527"/>
                    <a:pt x="3462" y="4527"/>
                  </a:cubicBezTo>
                  <a:close/>
                  <a:moveTo>
                    <a:pt x="3494" y="4522"/>
                  </a:moveTo>
                  <a:lnTo>
                    <a:pt x="3494" y="4522"/>
                  </a:lnTo>
                  <a:cubicBezTo>
                    <a:pt x="3498" y="4521"/>
                    <a:pt x="3502" y="4524"/>
                    <a:pt x="3503" y="4528"/>
                  </a:cubicBezTo>
                  <a:cubicBezTo>
                    <a:pt x="3504" y="4533"/>
                    <a:pt x="3501" y="4537"/>
                    <a:pt x="3497" y="4538"/>
                  </a:cubicBezTo>
                  <a:lnTo>
                    <a:pt x="3497" y="4538"/>
                  </a:lnTo>
                  <a:cubicBezTo>
                    <a:pt x="3492" y="4538"/>
                    <a:pt x="3488" y="4536"/>
                    <a:pt x="3487" y="4531"/>
                  </a:cubicBezTo>
                  <a:cubicBezTo>
                    <a:pt x="3486" y="4527"/>
                    <a:pt x="3489" y="4523"/>
                    <a:pt x="3494" y="4522"/>
                  </a:cubicBezTo>
                  <a:close/>
                  <a:moveTo>
                    <a:pt x="3525" y="4517"/>
                  </a:moveTo>
                  <a:lnTo>
                    <a:pt x="3525" y="4517"/>
                  </a:lnTo>
                  <a:cubicBezTo>
                    <a:pt x="3530" y="4516"/>
                    <a:pt x="3534" y="4519"/>
                    <a:pt x="3535" y="4524"/>
                  </a:cubicBezTo>
                  <a:cubicBezTo>
                    <a:pt x="3535" y="4528"/>
                    <a:pt x="3533" y="4532"/>
                    <a:pt x="3528" y="4533"/>
                  </a:cubicBezTo>
                  <a:lnTo>
                    <a:pt x="3528" y="4533"/>
                  </a:lnTo>
                  <a:cubicBezTo>
                    <a:pt x="3524" y="4534"/>
                    <a:pt x="3520" y="4531"/>
                    <a:pt x="3519" y="4527"/>
                  </a:cubicBezTo>
                  <a:cubicBezTo>
                    <a:pt x="3518" y="4522"/>
                    <a:pt x="3521" y="4518"/>
                    <a:pt x="3525" y="4517"/>
                  </a:cubicBezTo>
                  <a:close/>
                  <a:moveTo>
                    <a:pt x="3555" y="4511"/>
                  </a:moveTo>
                  <a:lnTo>
                    <a:pt x="3555" y="4511"/>
                  </a:lnTo>
                  <a:cubicBezTo>
                    <a:pt x="3560" y="4509"/>
                    <a:pt x="3564" y="4512"/>
                    <a:pt x="3566" y="4516"/>
                  </a:cubicBezTo>
                  <a:cubicBezTo>
                    <a:pt x="3567" y="4520"/>
                    <a:pt x="3565" y="4524"/>
                    <a:pt x="3561" y="4526"/>
                  </a:cubicBezTo>
                  <a:lnTo>
                    <a:pt x="3561" y="4526"/>
                  </a:lnTo>
                  <a:cubicBezTo>
                    <a:pt x="3556" y="4527"/>
                    <a:pt x="3552" y="4525"/>
                    <a:pt x="3550" y="4521"/>
                  </a:cubicBezTo>
                  <a:cubicBezTo>
                    <a:pt x="3549" y="4517"/>
                    <a:pt x="3551" y="4512"/>
                    <a:pt x="3555" y="4511"/>
                  </a:cubicBezTo>
                  <a:close/>
                  <a:moveTo>
                    <a:pt x="3586" y="4503"/>
                  </a:moveTo>
                  <a:lnTo>
                    <a:pt x="3587" y="4503"/>
                  </a:lnTo>
                  <a:cubicBezTo>
                    <a:pt x="3591" y="4501"/>
                    <a:pt x="3595" y="4504"/>
                    <a:pt x="3597" y="4508"/>
                  </a:cubicBezTo>
                  <a:cubicBezTo>
                    <a:pt x="3598" y="4512"/>
                    <a:pt x="3596" y="4517"/>
                    <a:pt x="3592" y="4518"/>
                  </a:cubicBezTo>
                  <a:lnTo>
                    <a:pt x="3592" y="4518"/>
                  </a:lnTo>
                  <a:cubicBezTo>
                    <a:pt x="3587" y="4519"/>
                    <a:pt x="3583" y="4517"/>
                    <a:pt x="3581" y="4513"/>
                  </a:cubicBezTo>
                  <a:cubicBezTo>
                    <a:pt x="3580" y="4509"/>
                    <a:pt x="3582" y="4504"/>
                    <a:pt x="3586" y="4503"/>
                  </a:cubicBezTo>
                  <a:close/>
                  <a:moveTo>
                    <a:pt x="3618" y="4495"/>
                  </a:moveTo>
                  <a:lnTo>
                    <a:pt x="3618" y="4495"/>
                  </a:lnTo>
                  <a:cubicBezTo>
                    <a:pt x="3622" y="4494"/>
                    <a:pt x="3626" y="4496"/>
                    <a:pt x="3628" y="4500"/>
                  </a:cubicBezTo>
                  <a:cubicBezTo>
                    <a:pt x="3629" y="4504"/>
                    <a:pt x="3627" y="4509"/>
                    <a:pt x="3623" y="4510"/>
                  </a:cubicBezTo>
                  <a:lnTo>
                    <a:pt x="3623" y="4510"/>
                  </a:lnTo>
                  <a:cubicBezTo>
                    <a:pt x="3618" y="4512"/>
                    <a:pt x="3614" y="4509"/>
                    <a:pt x="3612" y="4505"/>
                  </a:cubicBezTo>
                  <a:cubicBezTo>
                    <a:pt x="3611" y="4501"/>
                    <a:pt x="3613" y="4496"/>
                    <a:pt x="3618" y="4495"/>
                  </a:cubicBezTo>
                  <a:close/>
                  <a:moveTo>
                    <a:pt x="3647" y="4485"/>
                  </a:moveTo>
                  <a:lnTo>
                    <a:pt x="3647" y="4485"/>
                  </a:lnTo>
                  <a:cubicBezTo>
                    <a:pt x="3651" y="4483"/>
                    <a:pt x="3656" y="4485"/>
                    <a:pt x="3658" y="4489"/>
                  </a:cubicBezTo>
                  <a:cubicBezTo>
                    <a:pt x="3659" y="4493"/>
                    <a:pt x="3657" y="4498"/>
                    <a:pt x="3653" y="4500"/>
                  </a:cubicBezTo>
                  <a:lnTo>
                    <a:pt x="3653" y="4500"/>
                  </a:lnTo>
                  <a:cubicBezTo>
                    <a:pt x="3649" y="4501"/>
                    <a:pt x="3645" y="4499"/>
                    <a:pt x="3643" y="4495"/>
                  </a:cubicBezTo>
                  <a:cubicBezTo>
                    <a:pt x="3641" y="4491"/>
                    <a:pt x="3643" y="4487"/>
                    <a:pt x="3647" y="4485"/>
                  </a:cubicBezTo>
                  <a:close/>
                  <a:moveTo>
                    <a:pt x="3677" y="4474"/>
                  </a:moveTo>
                  <a:lnTo>
                    <a:pt x="3677" y="4474"/>
                  </a:lnTo>
                  <a:cubicBezTo>
                    <a:pt x="3681" y="4472"/>
                    <a:pt x="3686" y="4474"/>
                    <a:pt x="3688" y="4478"/>
                  </a:cubicBezTo>
                  <a:cubicBezTo>
                    <a:pt x="3689" y="4482"/>
                    <a:pt x="3687" y="4487"/>
                    <a:pt x="3683" y="4489"/>
                  </a:cubicBezTo>
                  <a:lnTo>
                    <a:pt x="3683" y="4489"/>
                  </a:lnTo>
                  <a:cubicBezTo>
                    <a:pt x="3679" y="4490"/>
                    <a:pt x="3675" y="4488"/>
                    <a:pt x="3673" y="4484"/>
                  </a:cubicBezTo>
                  <a:cubicBezTo>
                    <a:pt x="3671" y="4480"/>
                    <a:pt x="3673" y="4475"/>
                    <a:pt x="3677" y="4474"/>
                  </a:cubicBezTo>
                  <a:close/>
                  <a:moveTo>
                    <a:pt x="3707" y="4463"/>
                  </a:moveTo>
                  <a:lnTo>
                    <a:pt x="3707" y="4463"/>
                  </a:lnTo>
                  <a:cubicBezTo>
                    <a:pt x="3712" y="4461"/>
                    <a:pt x="3716" y="4463"/>
                    <a:pt x="3718" y="4467"/>
                  </a:cubicBezTo>
                  <a:cubicBezTo>
                    <a:pt x="3719" y="4471"/>
                    <a:pt x="3717" y="4476"/>
                    <a:pt x="3713" y="4477"/>
                  </a:cubicBezTo>
                  <a:lnTo>
                    <a:pt x="3713" y="4477"/>
                  </a:lnTo>
                  <a:cubicBezTo>
                    <a:pt x="3709" y="4479"/>
                    <a:pt x="3705" y="4477"/>
                    <a:pt x="3703" y="4473"/>
                  </a:cubicBezTo>
                  <a:cubicBezTo>
                    <a:pt x="3701" y="4469"/>
                    <a:pt x="3703" y="4464"/>
                    <a:pt x="3707" y="4463"/>
                  </a:cubicBezTo>
                  <a:close/>
                  <a:moveTo>
                    <a:pt x="3735" y="4450"/>
                  </a:moveTo>
                  <a:lnTo>
                    <a:pt x="3735" y="4450"/>
                  </a:lnTo>
                  <a:cubicBezTo>
                    <a:pt x="3739" y="4447"/>
                    <a:pt x="3744" y="4449"/>
                    <a:pt x="3746" y="4452"/>
                  </a:cubicBezTo>
                  <a:cubicBezTo>
                    <a:pt x="3749" y="4456"/>
                    <a:pt x="3747" y="4461"/>
                    <a:pt x="3743" y="4463"/>
                  </a:cubicBezTo>
                  <a:lnTo>
                    <a:pt x="3743" y="4463"/>
                  </a:lnTo>
                  <a:cubicBezTo>
                    <a:pt x="3739" y="4466"/>
                    <a:pt x="3735" y="4464"/>
                    <a:pt x="3732" y="4460"/>
                  </a:cubicBezTo>
                  <a:cubicBezTo>
                    <a:pt x="3730" y="4457"/>
                    <a:pt x="3732" y="4452"/>
                    <a:pt x="3735" y="4450"/>
                  </a:cubicBezTo>
                  <a:close/>
                  <a:moveTo>
                    <a:pt x="3764" y="4436"/>
                  </a:moveTo>
                  <a:lnTo>
                    <a:pt x="3764" y="4436"/>
                  </a:lnTo>
                  <a:cubicBezTo>
                    <a:pt x="3768" y="4433"/>
                    <a:pt x="3773" y="4435"/>
                    <a:pt x="3775" y="4439"/>
                  </a:cubicBezTo>
                  <a:cubicBezTo>
                    <a:pt x="3777" y="4442"/>
                    <a:pt x="3776" y="4447"/>
                    <a:pt x="3772" y="4450"/>
                  </a:cubicBezTo>
                  <a:lnTo>
                    <a:pt x="3772" y="4450"/>
                  </a:lnTo>
                  <a:cubicBezTo>
                    <a:pt x="3768" y="4452"/>
                    <a:pt x="3763" y="4450"/>
                    <a:pt x="3761" y="4447"/>
                  </a:cubicBezTo>
                  <a:cubicBezTo>
                    <a:pt x="3759" y="4443"/>
                    <a:pt x="3760" y="4438"/>
                    <a:pt x="3764" y="4436"/>
                  </a:cubicBezTo>
                  <a:close/>
                  <a:moveTo>
                    <a:pt x="3793" y="4422"/>
                  </a:moveTo>
                  <a:lnTo>
                    <a:pt x="3793" y="4422"/>
                  </a:lnTo>
                  <a:cubicBezTo>
                    <a:pt x="3797" y="4420"/>
                    <a:pt x="3802" y="4421"/>
                    <a:pt x="3804" y="4425"/>
                  </a:cubicBezTo>
                  <a:cubicBezTo>
                    <a:pt x="3806" y="4429"/>
                    <a:pt x="3805" y="4433"/>
                    <a:pt x="3801" y="4436"/>
                  </a:cubicBezTo>
                  <a:lnTo>
                    <a:pt x="3801" y="4436"/>
                  </a:lnTo>
                  <a:cubicBezTo>
                    <a:pt x="3797" y="4438"/>
                    <a:pt x="3792" y="4436"/>
                    <a:pt x="3790" y="4433"/>
                  </a:cubicBezTo>
                  <a:cubicBezTo>
                    <a:pt x="3788" y="4429"/>
                    <a:pt x="3789" y="4424"/>
                    <a:pt x="3793" y="4422"/>
                  </a:cubicBezTo>
                  <a:close/>
                  <a:moveTo>
                    <a:pt x="3820" y="4405"/>
                  </a:moveTo>
                  <a:lnTo>
                    <a:pt x="3820" y="4405"/>
                  </a:lnTo>
                  <a:cubicBezTo>
                    <a:pt x="3824" y="4403"/>
                    <a:pt x="3829" y="4404"/>
                    <a:pt x="3831" y="4408"/>
                  </a:cubicBezTo>
                  <a:cubicBezTo>
                    <a:pt x="3834" y="4412"/>
                    <a:pt x="3833" y="4417"/>
                    <a:pt x="3829" y="4419"/>
                  </a:cubicBezTo>
                  <a:lnTo>
                    <a:pt x="3829" y="4419"/>
                  </a:lnTo>
                  <a:cubicBezTo>
                    <a:pt x="3825" y="4421"/>
                    <a:pt x="3820" y="4420"/>
                    <a:pt x="3818" y="4417"/>
                  </a:cubicBezTo>
                  <a:cubicBezTo>
                    <a:pt x="3815" y="4413"/>
                    <a:pt x="3816" y="4408"/>
                    <a:pt x="3820" y="4405"/>
                  </a:cubicBezTo>
                  <a:close/>
                  <a:moveTo>
                    <a:pt x="3848" y="4389"/>
                  </a:moveTo>
                  <a:lnTo>
                    <a:pt x="3848" y="4389"/>
                  </a:lnTo>
                  <a:cubicBezTo>
                    <a:pt x="3851" y="4387"/>
                    <a:pt x="3856" y="4388"/>
                    <a:pt x="3859" y="4391"/>
                  </a:cubicBezTo>
                  <a:cubicBezTo>
                    <a:pt x="3861" y="4395"/>
                    <a:pt x="3860" y="4400"/>
                    <a:pt x="3856" y="4402"/>
                  </a:cubicBezTo>
                  <a:lnTo>
                    <a:pt x="3856" y="4402"/>
                  </a:lnTo>
                  <a:cubicBezTo>
                    <a:pt x="3853" y="4405"/>
                    <a:pt x="3848" y="4404"/>
                    <a:pt x="3845" y="4400"/>
                  </a:cubicBezTo>
                  <a:cubicBezTo>
                    <a:pt x="3843" y="4396"/>
                    <a:pt x="3844" y="4391"/>
                    <a:pt x="3848" y="4389"/>
                  </a:cubicBezTo>
                  <a:close/>
                  <a:moveTo>
                    <a:pt x="3874" y="4372"/>
                  </a:moveTo>
                  <a:lnTo>
                    <a:pt x="3874" y="4372"/>
                  </a:lnTo>
                  <a:cubicBezTo>
                    <a:pt x="3878" y="4370"/>
                    <a:pt x="3883" y="4370"/>
                    <a:pt x="3885" y="4374"/>
                  </a:cubicBezTo>
                  <a:cubicBezTo>
                    <a:pt x="3888" y="4377"/>
                    <a:pt x="3887" y="4382"/>
                    <a:pt x="3884" y="4385"/>
                  </a:cubicBezTo>
                  <a:lnTo>
                    <a:pt x="3884" y="4385"/>
                  </a:lnTo>
                  <a:cubicBezTo>
                    <a:pt x="3880" y="4388"/>
                    <a:pt x="3875" y="4387"/>
                    <a:pt x="3873" y="4384"/>
                  </a:cubicBezTo>
                  <a:cubicBezTo>
                    <a:pt x="3870" y="4380"/>
                    <a:pt x="3871" y="4375"/>
                    <a:pt x="3874" y="4372"/>
                  </a:cubicBezTo>
                  <a:close/>
                  <a:moveTo>
                    <a:pt x="3900" y="4353"/>
                  </a:moveTo>
                  <a:lnTo>
                    <a:pt x="3900" y="4353"/>
                  </a:lnTo>
                  <a:cubicBezTo>
                    <a:pt x="3903" y="4350"/>
                    <a:pt x="3908" y="4351"/>
                    <a:pt x="3911" y="4354"/>
                  </a:cubicBezTo>
                  <a:cubicBezTo>
                    <a:pt x="3914" y="4358"/>
                    <a:pt x="3913" y="4363"/>
                    <a:pt x="3909" y="4366"/>
                  </a:cubicBezTo>
                  <a:lnTo>
                    <a:pt x="3909" y="4366"/>
                  </a:lnTo>
                  <a:cubicBezTo>
                    <a:pt x="3906" y="4368"/>
                    <a:pt x="3901" y="4368"/>
                    <a:pt x="3898" y="4364"/>
                  </a:cubicBezTo>
                  <a:cubicBezTo>
                    <a:pt x="3895" y="4361"/>
                    <a:pt x="3896" y="4356"/>
                    <a:pt x="3900" y="4353"/>
                  </a:cubicBezTo>
                  <a:close/>
                  <a:moveTo>
                    <a:pt x="3925" y="4334"/>
                  </a:moveTo>
                  <a:lnTo>
                    <a:pt x="3925" y="4334"/>
                  </a:lnTo>
                  <a:cubicBezTo>
                    <a:pt x="3929" y="4331"/>
                    <a:pt x="3934" y="4331"/>
                    <a:pt x="3936" y="4335"/>
                  </a:cubicBezTo>
                  <a:cubicBezTo>
                    <a:pt x="3939" y="4338"/>
                    <a:pt x="3938" y="4343"/>
                    <a:pt x="3935" y="4346"/>
                  </a:cubicBezTo>
                  <a:lnTo>
                    <a:pt x="3935" y="4346"/>
                  </a:lnTo>
                  <a:cubicBezTo>
                    <a:pt x="3931" y="4349"/>
                    <a:pt x="3926" y="4348"/>
                    <a:pt x="3924" y="4345"/>
                  </a:cubicBezTo>
                  <a:cubicBezTo>
                    <a:pt x="3921" y="4341"/>
                    <a:pt x="3922" y="4336"/>
                    <a:pt x="3925" y="4334"/>
                  </a:cubicBezTo>
                  <a:close/>
                  <a:moveTo>
                    <a:pt x="3949" y="4314"/>
                  </a:moveTo>
                  <a:lnTo>
                    <a:pt x="3949" y="4314"/>
                  </a:lnTo>
                  <a:cubicBezTo>
                    <a:pt x="3952" y="4311"/>
                    <a:pt x="3957" y="4311"/>
                    <a:pt x="3960" y="4314"/>
                  </a:cubicBezTo>
                  <a:cubicBezTo>
                    <a:pt x="3964" y="4317"/>
                    <a:pt x="3964" y="4322"/>
                    <a:pt x="3960" y="4325"/>
                  </a:cubicBezTo>
                  <a:lnTo>
                    <a:pt x="3960" y="4325"/>
                  </a:lnTo>
                  <a:cubicBezTo>
                    <a:pt x="3957" y="4329"/>
                    <a:pt x="3952" y="4329"/>
                    <a:pt x="3949" y="4325"/>
                  </a:cubicBezTo>
                  <a:cubicBezTo>
                    <a:pt x="3946" y="4322"/>
                    <a:pt x="3946" y="4317"/>
                    <a:pt x="3949" y="4314"/>
                  </a:cubicBezTo>
                  <a:close/>
                  <a:moveTo>
                    <a:pt x="3973" y="4293"/>
                  </a:moveTo>
                  <a:lnTo>
                    <a:pt x="3973" y="4293"/>
                  </a:lnTo>
                  <a:cubicBezTo>
                    <a:pt x="3976" y="4289"/>
                    <a:pt x="3981" y="4289"/>
                    <a:pt x="3984" y="4293"/>
                  </a:cubicBezTo>
                  <a:cubicBezTo>
                    <a:pt x="3987" y="4296"/>
                    <a:pt x="3987" y="4301"/>
                    <a:pt x="3984" y="4304"/>
                  </a:cubicBezTo>
                  <a:lnTo>
                    <a:pt x="3984" y="4304"/>
                  </a:lnTo>
                  <a:cubicBezTo>
                    <a:pt x="3981" y="4307"/>
                    <a:pt x="3976" y="4307"/>
                    <a:pt x="3973" y="4304"/>
                  </a:cubicBezTo>
                  <a:cubicBezTo>
                    <a:pt x="3970" y="4301"/>
                    <a:pt x="3970" y="4296"/>
                    <a:pt x="3973" y="4293"/>
                  </a:cubicBezTo>
                  <a:close/>
                  <a:moveTo>
                    <a:pt x="3997" y="4271"/>
                  </a:moveTo>
                  <a:lnTo>
                    <a:pt x="3997" y="4271"/>
                  </a:lnTo>
                  <a:cubicBezTo>
                    <a:pt x="4000" y="4268"/>
                    <a:pt x="4005" y="4268"/>
                    <a:pt x="4008" y="4271"/>
                  </a:cubicBezTo>
                  <a:cubicBezTo>
                    <a:pt x="4011" y="4274"/>
                    <a:pt x="4011" y="4279"/>
                    <a:pt x="4008" y="4282"/>
                  </a:cubicBezTo>
                  <a:lnTo>
                    <a:pt x="4008" y="4282"/>
                  </a:lnTo>
                  <a:cubicBezTo>
                    <a:pt x="4005" y="4285"/>
                    <a:pt x="4000" y="4285"/>
                    <a:pt x="3997" y="4282"/>
                  </a:cubicBezTo>
                  <a:cubicBezTo>
                    <a:pt x="3993" y="4279"/>
                    <a:pt x="3993" y="4274"/>
                    <a:pt x="3997" y="4271"/>
                  </a:cubicBezTo>
                  <a:close/>
                  <a:moveTo>
                    <a:pt x="4019" y="4249"/>
                  </a:moveTo>
                  <a:lnTo>
                    <a:pt x="4019" y="4249"/>
                  </a:lnTo>
                  <a:cubicBezTo>
                    <a:pt x="4022" y="4246"/>
                    <a:pt x="4027" y="4245"/>
                    <a:pt x="4030" y="4248"/>
                  </a:cubicBezTo>
                  <a:cubicBezTo>
                    <a:pt x="4033" y="4251"/>
                    <a:pt x="4034" y="4256"/>
                    <a:pt x="4031" y="4259"/>
                  </a:cubicBezTo>
                  <a:lnTo>
                    <a:pt x="4031" y="4259"/>
                  </a:lnTo>
                  <a:cubicBezTo>
                    <a:pt x="4028" y="4263"/>
                    <a:pt x="4023" y="4263"/>
                    <a:pt x="4020" y="4260"/>
                  </a:cubicBezTo>
                  <a:cubicBezTo>
                    <a:pt x="4016" y="4257"/>
                    <a:pt x="4016" y="4252"/>
                    <a:pt x="4019" y="4249"/>
                  </a:cubicBezTo>
                  <a:close/>
                  <a:moveTo>
                    <a:pt x="4040" y="4225"/>
                  </a:moveTo>
                  <a:lnTo>
                    <a:pt x="4040" y="4225"/>
                  </a:lnTo>
                  <a:cubicBezTo>
                    <a:pt x="4043" y="4222"/>
                    <a:pt x="4048" y="4221"/>
                    <a:pt x="4052" y="4224"/>
                  </a:cubicBezTo>
                  <a:cubicBezTo>
                    <a:pt x="4055" y="4227"/>
                    <a:pt x="4055" y="4232"/>
                    <a:pt x="4053" y="4236"/>
                  </a:cubicBezTo>
                  <a:lnTo>
                    <a:pt x="4052" y="4236"/>
                  </a:lnTo>
                  <a:cubicBezTo>
                    <a:pt x="4050" y="4239"/>
                    <a:pt x="4045" y="4239"/>
                    <a:pt x="4041" y="4237"/>
                  </a:cubicBezTo>
                  <a:cubicBezTo>
                    <a:pt x="4038" y="4234"/>
                    <a:pt x="4037" y="4229"/>
                    <a:pt x="4040" y="4225"/>
                  </a:cubicBezTo>
                  <a:close/>
                  <a:moveTo>
                    <a:pt x="4062" y="4202"/>
                  </a:moveTo>
                  <a:lnTo>
                    <a:pt x="4062" y="4202"/>
                  </a:lnTo>
                  <a:cubicBezTo>
                    <a:pt x="4065" y="4198"/>
                    <a:pt x="4070" y="4198"/>
                    <a:pt x="4073" y="4201"/>
                  </a:cubicBezTo>
                  <a:cubicBezTo>
                    <a:pt x="4076" y="4203"/>
                    <a:pt x="4077" y="4209"/>
                    <a:pt x="4074" y="4212"/>
                  </a:cubicBezTo>
                  <a:lnTo>
                    <a:pt x="4074" y="4212"/>
                  </a:lnTo>
                  <a:cubicBezTo>
                    <a:pt x="4071" y="4215"/>
                    <a:pt x="4066" y="4216"/>
                    <a:pt x="4063" y="4213"/>
                  </a:cubicBezTo>
                  <a:cubicBezTo>
                    <a:pt x="4059" y="4210"/>
                    <a:pt x="4059" y="4205"/>
                    <a:pt x="4062" y="4202"/>
                  </a:cubicBezTo>
                  <a:close/>
                  <a:moveTo>
                    <a:pt x="4081" y="4178"/>
                  </a:moveTo>
                  <a:lnTo>
                    <a:pt x="4081" y="4177"/>
                  </a:lnTo>
                  <a:cubicBezTo>
                    <a:pt x="4084" y="4174"/>
                    <a:pt x="4089" y="4173"/>
                    <a:pt x="4092" y="4175"/>
                  </a:cubicBezTo>
                  <a:cubicBezTo>
                    <a:pt x="4096" y="4177"/>
                    <a:pt x="4097" y="4182"/>
                    <a:pt x="4095" y="4186"/>
                  </a:cubicBezTo>
                  <a:lnTo>
                    <a:pt x="4095" y="4186"/>
                  </a:lnTo>
                  <a:cubicBezTo>
                    <a:pt x="4092" y="4190"/>
                    <a:pt x="4087" y="4191"/>
                    <a:pt x="4084" y="4189"/>
                  </a:cubicBezTo>
                  <a:cubicBezTo>
                    <a:pt x="4080" y="4186"/>
                    <a:pt x="4079" y="4181"/>
                    <a:pt x="4081" y="4178"/>
                  </a:cubicBezTo>
                  <a:close/>
                  <a:moveTo>
                    <a:pt x="4101" y="4152"/>
                  </a:moveTo>
                  <a:lnTo>
                    <a:pt x="4101" y="4152"/>
                  </a:lnTo>
                  <a:cubicBezTo>
                    <a:pt x="4103" y="4148"/>
                    <a:pt x="4108" y="4147"/>
                    <a:pt x="4112" y="4150"/>
                  </a:cubicBezTo>
                  <a:cubicBezTo>
                    <a:pt x="4115" y="4152"/>
                    <a:pt x="4116" y="4157"/>
                    <a:pt x="4114" y="4161"/>
                  </a:cubicBezTo>
                  <a:lnTo>
                    <a:pt x="4114" y="4161"/>
                  </a:lnTo>
                  <a:cubicBezTo>
                    <a:pt x="4112" y="4164"/>
                    <a:pt x="4107" y="4165"/>
                    <a:pt x="4103" y="4163"/>
                  </a:cubicBezTo>
                  <a:cubicBezTo>
                    <a:pt x="4099" y="4161"/>
                    <a:pt x="4098" y="4156"/>
                    <a:pt x="4101" y="4152"/>
                  </a:cubicBezTo>
                  <a:close/>
                  <a:moveTo>
                    <a:pt x="4120" y="4126"/>
                  </a:moveTo>
                  <a:lnTo>
                    <a:pt x="4120" y="4126"/>
                  </a:lnTo>
                  <a:cubicBezTo>
                    <a:pt x="4122" y="4123"/>
                    <a:pt x="4127" y="4122"/>
                    <a:pt x="4131" y="4124"/>
                  </a:cubicBezTo>
                  <a:cubicBezTo>
                    <a:pt x="4135" y="4126"/>
                    <a:pt x="4136" y="4131"/>
                    <a:pt x="4133" y="4135"/>
                  </a:cubicBezTo>
                  <a:lnTo>
                    <a:pt x="4133" y="4135"/>
                  </a:lnTo>
                  <a:cubicBezTo>
                    <a:pt x="4131" y="4139"/>
                    <a:pt x="4126" y="4140"/>
                    <a:pt x="4122" y="4137"/>
                  </a:cubicBezTo>
                  <a:cubicBezTo>
                    <a:pt x="4118" y="4135"/>
                    <a:pt x="4117" y="4130"/>
                    <a:pt x="4120" y="4126"/>
                  </a:cubicBezTo>
                  <a:close/>
                  <a:moveTo>
                    <a:pt x="4137" y="4100"/>
                  </a:moveTo>
                  <a:lnTo>
                    <a:pt x="4137" y="4100"/>
                  </a:lnTo>
                  <a:cubicBezTo>
                    <a:pt x="4139" y="4096"/>
                    <a:pt x="4143" y="4094"/>
                    <a:pt x="4147" y="4097"/>
                  </a:cubicBezTo>
                  <a:cubicBezTo>
                    <a:pt x="4151" y="4099"/>
                    <a:pt x="4153" y="4103"/>
                    <a:pt x="4151" y="4107"/>
                  </a:cubicBezTo>
                  <a:lnTo>
                    <a:pt x="4151" y="4107"/>
                  </a:lnTo>
                  <a:cubicBezTo>
                    <a:pt x="4149" y="4111"/>
                    <a:pt x="4144" y="4113"/>
                    <a:pt x="4140" y="4111"/>
                  </a:cubicBezTo>
                  <a:cubicBezTo>
                    <a:pt x="4136" y="4109"/>
                    <a:pt x="4134" y="4104"/>
                    <a:pt x="4137" y="4100"/>
                  </a:cubicBezTo>
                  <a:close/>
                  <a:moveTo>
                    <a:pt x="4153" y="4072"/>
                  </a:moveTo>
                  <a:lnTo>
                    <a:pt x="4153" y="4072"/>
                  </a:lnTo>
                  <a:cubicBezTo>
                    <a:pt x="4155" y="4069"/>
                    <a:pt x="4160" y="4067"/>
                    <a:pt x="4164" y="4069"/>
                  </a:cubicBezTo>
                  <a:cubicBezTo>
                    <a:pt x="4168" y="4071"/>
                    <a:pt x="4169" y="4076"/>
                    <a:pt x="4167" y="4080"/>
                  </a:cubicBezTo>
                  <a:lnTo>
                    <a:pt x="4167" y="4080"/>
                  </a:lnTo>
                  <a:cubicBezTo>
                    <a:pt x="4165" y="4084"/>
                    <a:pt x="4160" y="4085"/>
                    <a:pt x="4156" y="4083"/>
                  </a:cubicBezTo>
                  <a:cubicBezTo>
                    <a:pt x="4152" y="4081"/>
                    <a:pt x="4151" y="4076"/>
                    <a:pt x="4153" y="4072"/>
                  </a:cubicBezTo>
                  <a:close/>
                  <a:moveTo>
                    <a:pt x="4170" y="4045"/>
                  </a:moveTo>
                  <a:lnTo>
                    <a:pt x="4170" y="4045"/>
                  </a:lnTo>
                  <a:cubicBezTo>
                    <a:pt x="4172" y="4041"/>
                    <a:pt x="4177" y="4040"/>
                    <a:pt x="4180" y="4042"/>
                  </a:cubicBezTo>
                  <a:cubicBezTo>
                    <a:pt x="4184" y="4044"/>
                    <a:pt x="4186" y="4049"/>
                    <a:pt x="4184" y="4053"/>
                  </a:cubicBezTo>
                  <a:lnTo>
                    <a:pt x="4184" y="4053"/>
                  </a:lnTo>
                  <a:cubicBezTo>
                    <a:pt x="4182" y="4056"/>
                    <a:pt x="4177" y="4058"/>
                    <a:pt x="4173" y="4056"/>
                  </a:cubicBezTo>
                  <a:cubicBezTo>
                    <a:pt x="4169" y="4054"/>
                    <a:pt x="4168" y="4049"/>
                    <a:pt x="4170" y="4045"/>
                  </a:cubicBezTo>
                  <a:close/>
                  <a:moveTo>
                    <a:pt x="4184" y="4017"/>
                  </a:moveTo>
                  <a:lnTo>
                    <a:pt x="4184" y="4017"/>
                  </a:lnTo>
                  <a:cubicBezTo>
                    <a:pt x="4185" y="4013"/>
                    <a:pt x="4190" y="4011"/>
                    <a:pt x="4194" y="4013"/>
                  </a:cubicBezTo>
                  <a:cubicBezTo>
                    <a:pt x="4198" y="4015"/>
                    <a:pt x="4200" y="4019"/>
                    <a:pt x="4198" y="4023"/>
                  </a:cubicBezTo>
                  <a:lnTo>
                    <a:pt x="4198" y="4023"/>
                  </a:lnTo>
                  <a:cubicBezTo>
                    <a:pt x="4196" y="4027"/>
                    <a:pt x="4191" y="4029"/>
                    <a:pt x="4187" y="4027"/>
                  </a:cubicBezTo>
                  <a:cubicBezTo>
                    <a:pt x="4183" y="4025"/>
                    <a:pt x="4182" y="4021"/>
                    <a:pt x="4184" y="4017"/>
                  </a:cubicBezTo>
                  <a:close/>
                  <a:moveTo>
                    <a:pt x="4198" y="3988"/>
                  </a:moveTo>
                  <a:lnTo>
                    <a:pt x="4198" y="3988"/>
                  </a:lnTo>
                  <a:cubicBezTo>
                    <a:pt x="4199" y="3984"/>
                    <a:pt x="4204" y="3982"/>
                    <a:pt x="4208" y="3984"/>
                  </a:cubicBezTo>
                  <a:cubicBezTo>
                    <a:pt x="4212" y="3986"/>
                    <a:pt x="4214" y="3991"/>
                    <a:pt x="4212" y="3995"/>
                  </a:cubicBezTo>
                  <a:lnTo>
                    <a:pt x="4212" y="3995"/>
                  </a:lnTo>
                  <a:cubicBezTo>
                    <a:pt x="4210" y="3999"/>
                    <a:pt x="4205" y="4000"/>
                    <a:pt x="4201" y="3999"/>
                  </a:cubicBezTo>
                  <a:cubicBezTo>
                    <a:pt x="4197" y="3997"/>
                    <a:pt x="4196" y="3992"/>
                    <a:pt x="4198" y="3988"/>
                  </a:cubicBezTo>
                  <a:close/>
                  <a:moveTo>
                    <a:pt x="4211" y="3960"/>
                  </a:moveTo>
                  <a:lnTo>
                    <a:pt x="4211" y="3960"/>
                  </a:lnTo>
                  <a:cubicBezTo>
                    <a:pt x="4212" y="3956"/>
                    <a:pt x="4217" y="3953"/>
                    <a:pt x="4221" y="3955"/>
                  </a:cubicBezTo>
                  <a:cubicBezTo>
                    <a:pt x="4225" y="3956"/>
                    <a:pt x="4228" y="3961"/>
                    <a:pt x="4226" y="3965"/>
                  </a:cubicBezTo>
                  <a:lnTo>
                    <a:pt x="4226" y="3965"/>
                  </a:lnTo>
                  <a:cubicBezTo>
                    <a:pt x="4225" y="3969"/>
                    <a:pt x="4220" y="3971"/>
                    <a:pt x="4216" y="3970"/>
                  </a:cubicBezTo>
                  <a:cubicBezTo>
                    <a:pt x="4212" y="3969"/>
                    <a:pt x="4210" y="3964"/>
                    <a:pt x="4211" y="3960"/>
                  </a:cubicBezTo>
                  <a:close/>
                  <a:moveTo>
                    <a:pt x="4222" y="3930"/>
                  </a:moveTo>
                  <a:lnTo>
                    <a:pt x="4222" y="3930"/>
                  </a:lnTo>
                  <a:cubicBezTo>
                    <a:pt x="4223" y="3926"/>
                    <a:pt x="4228" y="3923"/>
                    <a:pt x="4232" y="3925"/>
                  </a:cubicBezTo>
                  <a:cubicBezTo>
                    <a:pt x="4236" y="3926"/>
                    <a:pt x="4239" y="3931"/>
                    <a:pt x="4237" y="3935"/>
                  </a:cubicBezTo>
                  <a:lnTo>
                    <a:pt x="4237" y="3935"/>
                  </a:lnTo>
                  <a:cubicBezTo>
                    <a:pt x="4236" y="3939"/>
                    <a:pt x="4231" y="3941"/>
                    <a:pt x="4227" y="3940"/>
                  </a:cubicBezTo>
                  <a:cubicBezTo>
                    <a:pt x="4223" y="3939"/>
                    <a:pt x="4221" y="3934"/>
                    <a:pt x="4222" y="3930"/>
                  </a:cubicBezTo>
                  <a:close/>
                  <a:moveTo>
                    <a:pt x="4233" y="3900"/>
                  </a:moveTo>
                  <a:lnTo>
                    <a:pt x="4233" y="3900"/>
                  </a:lnTo>
                  <a:cubicBezTo>
                    <a:pt x="4234" y="3896"/>
                    <a:pt x="4239" y="3893"/>
                    <a:pt x="4243" y="3895"/>
                  </a:cubicBezTo>
                  <a:cubicBezTo>
                    <a:pt x="4247" y="3896"/>
                    <a:pt x="4250" y="3900"/>
                    <a:pt x="4248" y="3905"/>
                  </a:cubicBezTo>
                  <a:lnTo>
                    <a:pt x="4248" y="3905"/>
                  </a:lnTo>
                  <a:cubicBezTo>
                    <a:pt x="4247" y="3909"/>
                    <a:pt x="4243" y="3911"/>
                    <a:pt x="4238" y="3910"/>
                  </a:cubicBezTo>
                  <a:cubicBezTo>
                    <a:pt x="4234" y="3909"/>
                    <a:pt x="4232" y="3904"/>
                    <a:pt x="4233" y="3900"/>
                  </a:cubicBezTo>
                  <a:close/>
                  <a:moveTo>
                    <a:pt x="4243" y="3870"/>
                  </a:moveTo>
                  <a:lnTo>
                    <a:pt x="4243" y="3870"/>
                  </a:lnTo>
                  <a:cubicBezTo>
                    <a:pt x="4244" y="3866"/>
                    <a:pt x="4249" y="3863"/>
                    <a:pt x="4253" y="3864"/>
                  </a:cubicBezTo>
                  <a:cubicBezTo>
                    <a:pt x="4257" y="3865"/>
                    <a:pt x="4260" y="3870"/>
                    <a:pt x="4259" y="3874"/>
                  </a:cubicBezTo>
                  <a:lnTo>
                    <a:pt x="4259" y="3874"/>
                  </a:lnTo>
                  <a:cubicBezTo>
                    <a:pt x="4258" y="3878"/>
                    <a:pt x="4253" y="3881"/>
                    <a:pt x="4249" y="3880"/>
                  </a:cubicBezTo>
                  <a:cubicBezTo>
                    <a:pt x="4245" y="3879"/>
                    <a:pt x="4242" y="3874"/>
                    <a:pt x="4243" y="3870"/>
                  </a:cubicBezTo>
                  <a:close/>
                  <a:moveTo>
                    <a:pt x="4251" y="3839"/>
                  </a:moveTo>
                  <a:lnTo>
                    <a:pt x="4251" y="3839"/>
                  </a:lnTo>
                  <a:cubicBezTo>
                    <a:pt x="4252" y="3835"/>
                    <a:pt x="4257" y="3832"/>
                    <a:pt x="4261" y="3833"/>
                  </a:cubicBezTo>
                  <a:cubicBezTo>
                    <a:pt x="4265" y="3834"/>
                    <a:pt x="4268" y="3839"/>
                    <a:pt x="4267" y="3843"/>
                  </a:cubicBezTo>
                  <a:lnTo>
                    <a:pt x="4267" y="3843"/>
                  </a:lnTo>
                  <a:cubicBezTo>
                    <a:pt x="4266" y="3847"/>
                    <a:pt x="4261" y="3850"/>
                    <a:pt x="4257" y="3849"/>
                  </a:cubicBezTo>
                  <a:cubicBezTo>
                    <a:pt x="4253" y="3848"/>
                    <a:pt x="4250" y="3843"/>
                    <a:pt x="4251" y="3839"/>
                  </a:cubicBezTo>
                  <a:close/>
                  <a:moveTo>
                    <a:pt x="4259" y="3808"/>
                  </a:moveTo>
                  <a:lnTo>
                    <a:pt x="4259" y="3808"/>
                  </a:lnTo>
                  <a:cubicBezTo>
                    <a:pt x="4260" y="3804"/>
                    <a:pt x="4264" y="3801"/>
                    <a:pt x="4269" y="3802"/>
                  </a:cubicBezTo>
                  <a:cubicBezTo>
                    <a:pt x="4273" y="3803"/>
                    <a:pt x="4276" y="3808"/>
                    <a:pt x="4275" y="3812"/>
                  </a:cubicBezTo>
                  <a:lnTo>
                    <a:pt x="4275" y="3812"/>
                  </a:lnTo>
                  <a:cubicBezTo>
                    <a:pt x="4273" y="3816"/>
                    <a:pt x="4269" y="3819"/>
                    <a:pt x="4265" y="3818"/>
                  </a:cubicBezTo>
                  <a:cubicBezTo>
                    <a:pt x="4261" y="3817"/>
                    <a:pt x="4258" y="3812"/>
                    <a:pt x="4259" y="3808"/>
                  </a:cubicBezTo>
                  <a:close/>
                  <a:moveTo>
                    <a:pt x="4266" y="3778"/>
                  </a:moveTo>
                  <a:lnTo>
                    <a:pt x="4266" y="3778"/>
                  </a:lnTo>
                  <a:cubicBezTo>
                    <a:pt x="4266" y="3773"/>
                    <a:pt x="4270" y="3770"/>
                    <a:pt x="4275" y="3771"/>
                  </a:cubicBezTo>
                  <a:cubicBezTo>
                    <a:pt x="4279" y="3771"/>
                    <a:pt x="4282" y="3775"/>
                    <a:pt x="4282" y="3780"/>
                  </a:cubicBezTo>
                  <a:lnTo>
                    <a:pt x="4282" y="3780"/>
                  </a:lnTo>
                  <a:cubicBezTo>
                    <a:pt x="4281" y="3784"/>
                    <a:pt x="4277" y="3787"/>
                    <a:pt x="4273" y="3787"/>
                  </a:cubicBezTo>
                  <a:cubicBezTo>
                    <a:pt x="4268" y="3786"/>
                    <a:pt x="4265" y="3782"/>
                    <a:pt x="4266" y="3778"/>
                  </a:cubicBezTo>
                  <a:close/>
                  <a:moveTo>
                    <a:pt x="4271" y="3746"/>
                  </a:moveTo>
                  <a:lnTo>
                    <a:pt x="4271" y="3746"/>
                  </a:lnTo>
                  <a:cubicBezTo>
                    <a:pt x="4271" y="3742"/>
                    <a:pt x="4275" y="3739"/>
                    <a:pt x="4279" y="3739"/>
                  </a:cubicBezTo>
                  <a:cubicBezTo>
                    <a:pt x="4284" y="3740"/>
                    <a:pt x="4287" y="3744"/>
                    <a:pt x="4286" y="3748"/>
                  </a:cubicBezTo>
                  <a:lnTo>
                    <a:pt x="4286" y="3748"/>
                  </a:lnTo>
                  <a:cubicBezTo>
                    <a:pt x="4286" y="3752"/>
                    <a:pt x="4282" y="3756"/>
                    <a:pt x="4278" y="3755"/>
                  </a:cubicBezTo>
                  <a:cubicBezTo>
                    <a:pt x="4273" y="3755"/>
                    <a:pt x="4270" y="3751"/>
                    <a:pt x="4271" y="3746"/>
                  </a:cubicBezTo>
                  <a:close/>
                  <a:moveTo>
                    <a:pt x="4275" y="3715"/>
                  </a:moveTo>
                  <a:lnTo>
                    <a:pt x="4275" y="3715"/>
                  </a:lnTo>
                  <a:cubicBezTo>
                    <a:pt x="4276" y="3710"/>
                    <a:pt x="4280" y="3707"/>
                    <a:pt x="4284" y="3707"/>
                  </a:cubicBezTo>
                  <a:cubicBezTo>
                    <a:pt x="4289" y="3708"/>
                    <a:pt x="4292" y="3712"/>
                    <a:pt x="4291" y="3716"/>
                  </a:cubicBezTo>
                  <a:lnTo>
                    <a:pt x="4291" y="3716"/>
                  </a:lnTo>
                  <a:cubicBezTo>
                    <a:pt x="4291" y="3721"/>
                    <a:pt x="4287" y="3724"/>
                    <a:pt x="4282" y="3723"/>
                  </a:cubicBezTo>
                  <a:cubicBezTo>
                    <a:pt x="4278" y="3723"/>
                    <a:pt x="4275" y="3719"/>
                    <a:pt x="4275" y="3715"/>
                  </a:cubicBezTo>
                  <a:close/>
                  <a:moveTo>
                    <a:pt x="4279" y="3684"/>
                  </a:moveTo>
                  <a:lnTo>
                    <a:pt x="4279" y="3684"/>
                  </a:lnTo>
                  <a:cubicBezTo>
                    <a:pt x="4279" y="3679"/>
                    <a:pt x="4283" y="3676"/>
                    <a:pt x="4287" y="3676"/>
                  </a:cubicBezTo>
                  <a:cubicBezTo>
                    <a:pt x="4291" y="3676"/>
                    <a:pt x="4295" y="3679"/>
                    <a:pt x="4295" y="3684"/>
                  </a:cubicBezTo>
                  <a:lnTo>
                    <a:pt x="4295" y="3684"/>
                  </a:lnTo>
                  <a:cubicBezTo>
                    <a:pt x="4295" y="3688"/>
                    <a:pt x="4291" y="3692"/>
                    <a:pt x="4287" y="3692"/>
                  </a:cubicBezTo>
                  <a:cubicBezTo>
                    <a:pt x="4283" y="3692"/>
                    <a:pt x="4279" y="3688"/>
                    <a:pt x="4279" y="3684"/>
                  </a:cubicBezTo>
                  <a:close/>
                  <a:moveTo>
                    <a:pt x="4281" y="3652"/>
                  </a:moveTo>
                  <a:lnTo>
                    <a:pt x="4281" y="3652"/>
                  </a:lnTo>
                  <a:cubicBezTo>
                    <a:pt x="4281" y="3647"/>
                    <a:pt x="4284" y="3644"/>
                    <a:pt x="4289" y="3644"/>
                  </a:cubicBezTo>
                  <a:cubicBezTo>
                    <a:pt x="4293" y="3644"/>
                    <a:pt x="4297" y="3647"/>
                    <a:pt x="4297" y="3652"/>
                  </a:cubicBezTo>
                  <a:lnTo>
                    <a:pt x="4297" y="3652"/>
                  </a:lnTo>
                  <a:cubicBezTo>
                    <a:pt x="4297" y="3656"/>
                    <a:pt x="4293" y="3660"/>
                    <a:pt x="4289" y="3660"/>
                  </a:cubicBezTo>
                  <a:cubicBezTo>
                    <a:pt x="4284" y="3660"/>
                    <a:pt x="4281" y="3656"/>
                    <a:pt x="4281" y="3652"/>
                  </a:cubicBezTo>
                  <a:close/>
                  <a:moveTo>
                    <a:pt x="4282" y="3620"/>
                  </a:moveTo>
                  <a:lnTo>
                    <a:pt x="4282" y="3620"/>
                  </a:lnTo>
                  <a:cubicBezTo>
                    <a:pt x="4282" y="3615"/>
                    <a:pt x="4286" y="3612"/>
                    <a:pt x="4290" y="3612"/>
                  </a:cubicBezTo>
                  <a:cubicBezTo>
                    <a:pt x="4295" y="3612"/>
                    <a:pt x="4298" y="3615"/>
                    <a:pt x="4298" y="3620"/>
                  </a:cubicBezTo>
                  <a:lnTo>
                    <a:pt x="4298" y="3620"/>
                  </a:lnTo>
                  <a:cubicBezTo>
                    <a:pt x="4298" y="3624"/>
                    <a:pt x="4295" y="3628"/>
                    <a:pt x="4290" y="3628"/>
                  </a:cubicBezTo>
                  <a:cubicBezTo>
                    <a:pt x="4286" y="3628"/>
                    <a:pt x="4282" y="3624"/>
                    <a:pt x="4282" y="3620"/>
                  </a:cubicBezTo>
                  <a:close/>
                  <a:moveTo>
                    <a:pt x="4283" y="3588"/>
                  </a:moveTo>
                  <a:lnTo>
                    <a:pt x="4283" y="3588"/>
                  </a:lnTo>
                  <a:cubicBezTo>
                    <a:pt x="4283" y="3583"/>
                    <a:pt x="4287" y="3580"/>
                    <a:pt x="4291" y="3580"/>
                  </a:cubicBezTo>
                  <a:cubicBezTo>
                    <a:pt x="4296" y="3580"/>
                    <a:pt x="4299" y="3583"/>
                    <a:pt x="4299" y="3588"/>
                  </a:cubicBezTo>
                  <a:lnTo>
                    <a:pt x="4299" y="3588"/>
                  </a:lnTo>
                  <a:cubicBezTo>
                    <a:pt x="4299" y="3592"/>
                    <a:pt x="4296" y="3596"/>
                    <a:pt x="4291" y="3596"/>
                  </a:cubicBezTo>
                  <a:cubicBezTo>
                    <a:pt x="4287" y="3596"/>
                    <a:pt x="4283" y="3592"/>
                    <a:pt x="4283" y="3588"/>
                  </a:cubicBezTo>
                  <a:close/>
                  <a:moveTo>
                    <a:pt x="4283" y="3556"/>
                  </a:moveTo>
                  <a:lnTo>
                    <a:pt x="4283" y="3556"/>
                  </a:lnTo>
                  <a:cubicBezTo>
                    <a:pt x="4283" y="3551"/>
                    <a:pt x="4287" y="3548"/>
                    <a:pt x="4291" y="3548"/>
                  </a:cubicBezTo>
                  <a:cubicBezTo>
                    <a:pt x="4296" y="3548"/>
                    <a:pt x="4299" y="3551"/>
                    <a:pt x="4299" y="3556"/>
                  </a:cubicBezTo>
                  <a:lnTo>
                    <a:pt x="4299" y="3556"/>
                  </a:lnTo>
                  <a:cubicBezTo>
                    <a:pt x="4299" y="3560"/>
                    <a:pt x="4296" y="3564"/>
                    <a:pt x="4291" y="3564"/>
                  </a:cubicBezTo>
                  <a:cubicBezTo>
                    <a:pt x="4287" y="3564"/>
                    <a:pt x="4283" y="3560"/>
                    <a:pt x="4283" y="3556"/>
                  </a:cubicBezTo>
                  <a:close/>
                  <a:moveTo>
                    <a:pt x="4283" y="3524"/>
                  </a:moveTo>
                  <a:lnTo>
                    <a:pt x="4283" y="3524"/>
                  </a:lnTo>
                  <a:cubicBezTo>
                    <a:pt x="4283" y="3519"/>
                    <a:pt x="4287" y="3516"/>
                    <a:pt x="4291" y="3516"/>
                  </a:cubicBezTo>
                  <a:cubicBezTo>
                    <a:pt x="4296" y="3516"/>
                    <a:pt x="4299" y="3519"/>
                    <a:pt x="4299" y="3524"/>
                  </a:cubicBezTo>
                  <a:lnTo>
                    <a:pt x="4299" y="3524"/>
                  </a:lnTo>
                  <a:cubicBezTo>
                    <a:pt x="4299" y="3528"/>
                    <a:pt x="4296" y="3532"/>
                    <a:pt x="4291" y="3532"/>
                  </a:cubicBezTo>
                  <a:cubicBezTo>
                    <a:pt x="4287" y="3532"/>
                    <a:pt x="4283" y="3528"/>
                    <a:pt x="4283" y="3524"/>
                  </a:cubicBezTo>
                  <a:close/>
                  <a:moveTo>
                    <a:pt x="4283" y="3492"/>
                  </a:moveTo>
                  <a:lnTo>
                    <a:pt x="4283" y="3492"/>
                  </a:lnTo>
                  <a:cubicBezTo>
                    <a:pt x="4283" y="3487"/>
                    <a:pt x="4287" y="3484"/>
                    <a:pt x="4291" y="3484"/>
                  </a:cubicBezTo>
                  <a:cubicBezTo>
                    <a:pt x="4296" y="3484"/>
                    <a:pt x="4299" y="3487"/>
                    <a:pt x="4299" y="3492"/>
                  </a:cubicBezTo>
                  <a:lnTo>
                    <a:pt x="4299" y="3492"/>
                  </a:lnTo>
                  <a:cubicBezTo>
                    <a:pt x="4299" y="3496"/>
                    <a:pt x="4296" y="3500"/>
                    <a:pt x="4291" y="3500"/>
                  </a:cubicBezTo>
                  <a:cubicBezTo>
                    <a:pt x="4287" y="3500"/>
                    <a:pt x="4283" y="3496"/>
                    <a:pt x="4283" y="3492"/>
                  </a:cubicBezTo>
                  <a:close/>
                  <a:moveTo>
                    <a:pt x="4283" y="3460"/>
                  </a:moveTo>
                  <a:lnTo>
                    <a:pt x="4283" y="3460"/>
                  </a:lnTo>
                  <a:cubicBezTo>
                    <a:pt x="4283" y="3455"/>
                    <a:pt x="4287" y="3452"/>
                    <a:pt x="4291" y="3452"/>
                  </a:cubicBezTo>
                  <a:cubicBezTo>
                    <a:pt x="4296" y="3452"/>
                    <a:pt x="4299" y="3455"/>
                    <a:pt x="4299" y="3460"/>
                  </a:cubicBezTo>
                  <a:lnTo>
                    <a:pt x="4299" y="3460"/>
                  </a:lnTo>
                  <a:cubicBezTo>
                    <a:pt x="4299" y="3464"/>
                    <a:pt x="4296" y="3468"/>
                    <a:pt x="4291" y="3468"/>
                  </a:cubicBezTo>
                  <a:cubicBezTo>
                    <a:pt x="4287" y="3468"/>
                    <a:pt x="4283" y="3464"/>
                    <a:pt x="4283" y="3460"/>
                  </a:cubicBezTo>
                  <a:close/>
                  <a:moveTo>
                    <a:pt x="4283" y="3428"/>
                  </a:moveTo>
                  <a:lnTo>
                    <a:pt x="4283" y="3428"/>
                  </a:lnTo>
                  <a:cubicBezTo>
                    <a:pt x="4283" y="3423"/>
                    <a:pt x="4287" y="3420"/>
                    <a:pt x="4291" y="3420"/>
                  </a:cubicBezTo>
                  <a:cubicBezTo>
                    <a:pt x="4296" y="3420"/>
                    <a:pt x="4299" y="3423"/>
                    <a:pt x="4299" y="3428"/>
                  </a:cubicBezTo>
                  <a:lnTo>
                    <a:pt x="4299" y="3428"/>
                  </a:lnTo>
                  <a:cubicBezTo>
                    <a:pt x="4299" y="3432"/>
                    <a:pt x="4296" y="3436"/>
                    <a:pt x="4291" y="3436"/>
                  </a:cubicBezTo>
                  <a:cubicBezTo>
                    <a:pt x="4287" y="3436"/>
                    <a:pt x="4283" y="3432"/>
                    <a:pt x="4283" y="3428"/>
                  </a:cubicBezTo>
                  <a:close/>
                  <a:moveTo>
                    <a:pt x="4283" y="3396"/>
                  </a:moveTo>
                  <a:lnTo>
                    <a:pt x="4283" y="3396"/>
                  </a:lnTo>
                  <a:cubicBezTo>
                    <a:pt x="4283" y="3391"/>
                    <a:pt x="4287" y="3388"/>
                    <a:pt x="4291" y="3388"/>
                  </a:cubicBezTo>
                  <a:cubicBezTo>
                    <a:pt x="4296" y="3388"/>
                    <a:pt x="4299" y="3391"/>
                    <a:pt x="4299" y="3396"/>
                  </a:cubicBezTo>
                  <a:lnTo>
                    <a:pt x="4299" y="3396"/>
                  </a:lnTo>
                  <a:cubicBezTo>
                    <a:pt x="4299" y="3400"/>
                    <a:pt x="4296" y="3404"/>
                    <a:pt x="4291" y="3404"/>
                  </a:cubicBezTo>
                  <a:cubicBezTo>
                    <a:pt x="4287" y="3404"/>
                    <a:pt x="4283" y="3400"/>
                    <a:pt x="4283" y="3396"/>
                  </a:cubicBezTo>
                  <a:close/>
                  <a:moveTo>
                    <a:pt x="4283" y="3364"/>
                  </a:moveTo>
                  <a:lnTo>
                    <a:pt x="4283" y="3364"/>
                  </a:lnTo>
                  <a:cubicBezTo>
                    <a:pt x="4283" y="3359"/>
                    <a:pt x="4287" y="3356"/>
                    <a:pt x="4291" y="3356"/>
                  </a:cubicBezTo>
                  <a:cubicBezTo>
                    <a:pt x="4296" y="3356"/>
                    <a:pt x="4299" y="3359"/>
                    <a:pt x="4299" y="3364"/>
                  </a:cubicBezTo>
                  <a:lnTo>
                    <a:pt x="4299" y="3364"/>
                  </a:lnTo>
                  <a:cubicBezTo>
                    <a:pt x="4299" y="3368"/>
                    <a:pt x="4296" y="3372"/>
                    <a:pt x="4291" y="3372"/>
                  </a:cubicBezTo>
                  <a:cubicBezTo>
                    <a:pt x="4287" y="3372"/>
                    <a:pt x="4283" y="3368"/>
                    <a:pt x="4283" y="3364"/>
                  </a:cubicBezTo>
                  <a:close/>
                  <a:moveTo>
                    <a:pt x="4283" y="3332"/>
                  </a:moveTo>
                  <a:lnTo>
                    <a:pt x="4283" y="3332"/>
                  </a:lnTo>
                  <a:cubicBezTo>
                    <a:pt x="4283" y="3327"/>
                    <a:pt x="4287" y="3324"/>
                    <a:pt x="4291" y="3324"/>
                  </a:cubicBezTo>
                  <a:cubicBezTo>
                    <a:pt x="4296" y="3324"/>
                    <a:pt x="4299" y="3327"/>
                    <a:pt x="4299" y="3332"/>
                  </a:cubicBezTo>
                  <a:lnTo>
                    <a:pt x="4299" y="3332"/>
                  </a:lnTo>
                  <a:cubicBezTo>
                    <a:pt x="4299" y="3336"/>
                    <a:pt x="4296" y="3340"/>
                    <a:pt x="4291" y="3340"/>
                  </a:cubicBezTo>
                  <a:cubicBezTo>
                    <a:pt x="4287" y="3340"/>
                    <a:pt x="4283" y="3336"/>
                    <a:pt x="4283" y="3332"/>
                  </a:cubicBezTo>
                  <a:close/>
                  <a:moveTo>
                    <a:pt x="4283" y="3300"/>
                  </a:moveTo>
                  <a:lnTo>
                    <a:pt x="4283" y="3300"/>
                  </a:lnTo>
                  <a:cubicBezTo>
                    <a:pt x="4283" y="3295"/>
                    <a:pt x="4287" y="3292"/>
                    <a:pt x="4291" y="3292"/>
                  </a:cubicBezTo>
                  <a:cubicBezTo>
                    <a:pt x="4296" y="3292"/>
                    <a:pt x="4299" y="3295"/>
                    <a:pt x="4299" y="3300"/>
                  </a:cubicBezTo>
                  <a:lnTo>
                    <a:pt x="4299" y="3300"/>
                  </a:lnTo>
                  <a:cubicBezTo>
                    <a:pt x="4299" y="3304"/>
                    <a:pt x="4296" y="3308"/>
                    <a:pt x="4291" y="3308"/>
                  </a:cubicBezTo>
                  <a:cubicBezTo>
                    <a:pt x="4287" y="3308"/>
                    <a:pt x="4283" y="3304"/>
                    <a:pt x="4283" y="3300"/>
                  </a:cubicBezTo>
                  <a:close/>
                  <a:moveTo>
                    <a:pt x="4283" y="3268"/>
                  </a:moveTo>
                  <a:lnTo>
                    <a:pt x="4283" y="3268"/>
                  </a:lnTo>
                  <a:cubicBezTo>
                    <a:pt x="4283" y="3263"/>
                    <a:pt x="4287" y="3260"/>
                    <a:pt x="4291" y="3260"/>
                  </a:cubicBezTo>
                  <a:cubicBezTo>
                    <a:pt x="4296" y="3260"/>
                    <a:pt x="4299" y="3263"/>
                    <a:pt x="4299" y="3268"/>
                  </a:cubicBezTo>
                  <a:lnTo>
                    <a:pt x="4299" y="3268"/>
                  </a:lnTo>
                  <a:cubicBezTo>
                    <a:pt x="4299" y="3272"/>
                    <a:pt x="4296" y="3276"/>
                    <a:pt x="4291" y="3276"/>
                  </a:cubicBezTo>
                  <a:cubicBezTo>
                    <a:pt x="4287" y="3276"/>
                    <a:pt x="4283" y="3272"/>
                    <a:pt x="4283" y="3268"/>
                  </a:cubicBezTo>
                  <a:close/>
                  <a:moveTo>
                    <a:pt x="4283" y="3236"/>
                  </a:moveTo>
                  <a:lnTo>
                    <a:pt x="4283" y="3236"/>
                  </a:lnTo>
                  <a:cubicBezTo>
                    <a:pt x="4283" y="3231"/>
                    <a:pt x="4287" y="3228"/>
                    <a:pt x="4291" y="3228"/>
                  </a:cubicBezTo>
                  <a:cubicBezTo>
                    <a:pt x="4296" y="3228"/>
                    <a:pt x="4299" y="3231"/>
                    <a:pt x="4299" y="3236"/>
                  </a:cubicBezTo>
                  <a:lnTo>
                    <a:pt x="4299" y="3236"/>
                  </a:lnTo>
                  <a:cubicBezTo>
                    <a:pt x="4299" y="3240"/>
                    <a:pt x="4296" y="3244"/>
                    <a:pt x="4291" y="3244"/>
                  </a:cubicBezTo>
                  <a:cubicBezTo>
                    <a:pt x="4287" y="3244"/>
                    <a:pt x="4283" y="3240"/>
                    <a:pt x="4283" y="3236"/>
                  </a:cubicBezTo>
                  <a:close/>
                  <a:moveTo>
                    <a:pt x="4283" y="3204"/>
                  </a:moveTo>
                  <a:lnTo>
                    <a:pt x="4283" y="3204"/>
                  </a:lnTo>
                  <a:cubicBezTo>
                    <a:pt x="4283" y="3199"/>
                    <a:pt x="4287" y="3196"/>
                    <a:pt x="4291" y="3196"/>
                  </a:cubicBezTo>
                  <a:cubicBezTo>
                    <a:pt x="4296" y="3196"/>
                    <a:pt x="4299" y="3199"/>
                    <a:pt x="4299" y="3204"/>
                  </a:cubicBezTo>
                  <a:lnTo>
                    <a:pt x="4299" y="3204"/>
                  </a:lnTo>
                  <a:cubicBezTo>
                    <a:pt x="4299" y="3208"/>
                    <a:pt x="4296" y="3212"/>
                    <a:pt x="4291" y="3212"/>
                  </a:cubicBezTo>
                  <a:cubicBezTo>
                    <a:pt x="4287" y="3212"/>
                    <a:pt x="4283" y="3208"/>
                    <a:pt x="4283" y="3204"/>
                  </a:cubicBezTo>
                  <a:close/>
                  <a:moveTo>
                    <a:pt x="4283" y="3172"/>
                  </a:moveTo>
                  <a:lnTo>
                    <a:pt x="4283" y="3172"/>
                  </a:lnTo>
                  <a:cubicBezTo>
                    <a:pt x="4283" y="3167"/>
                    <a:pt x="4287" y="3164"/>
                    <a:pt x="4291" y="3164"/>
                  </a:cubicBezTo>
                  <a:cubicBezTo>
                    <a:pt x="4296" y="3164"/>
                    <a:pt x="4299" y="3167"/>
                    <a:pt x="4299" y="3172"/>
                  </a:cubicBezTo>
                  <a:lnTo>
                    <a:pt x="4299" y="3172"/>
                  </a:lnTo>
                  <a:cubicBezTo>
                    <a:pt x="4299" y="3176"/>
                    <a:pt x="4296" y="3180"/>
                    <a:pt x="4291" y="3180"/>
                  </a:cubicBezTo>
                  <a:cubicBezTo>
                    <a:pt x="4287" y="3180"/>
                    <a:pt x="4283" y="3176"/>
                    <a:pt x="4283" y="3172"/>
                  </a:cubicBezTo>
                  <a:close/>
                  <a:moveTo>
                    <a:pt x="4283" y="3140"/>
                  </a:moveTo>
                  <a:lnTo>
                    <a:pt x="4283" y="3140"/>
                  </a:lnTo>
                  <a:cubicBezTo>
                    <a:pt x="4283" y="3135"/>
                    <a:pt x="4287" y="3132"/>
                    <a:pt x="4291" y="3132"/>
                  </a:cubicBezTo>
                  <a:cubicBezTo>
                    <a:pt x="4296" y="3132"/>
                    <a:pt x="4299" y="3135"/>
                    <a:pt x="4299" y="3140"/>
                  </a:cubicBezTo>
                  <a:lnTo>
                    <a:pt x="4299" y="3140"/>
                  </a:lnTo>
                  <a:cubicBezTo>
                    <a:pt x="4299" y="3144"/>
                    <a:pt x="4296" y="3148"/>
                    <a:pt x="4291" y="3148"/>
                  </a:cubicBezTo>
                  <a:cubicBezTo>
                    <a:pt x="4287" y="3148"/>
                    <a:pt x="4283" y="3144"/>
                    <a:pt x="4283" y="3140"/>
                  </a:cubicBezTo>
                  <a:close/>
                  <a:moveTo>
                    <a:pt x="4283" y="3108"/>
                  </a:moveTo>
                  <a:lnTo>
                    <a:pt x="4283" y="3107"/>
                  </a:lnTo>
                  <a:cubicBezTo>
                    <a:pt x="4283" y="3103"/>
                    <a:pt x="4287" y="3099"/>
                    <a:pt x="4291" y="3099"/>
                  </a:cubicBezTo>
                  <a:cubicBezTo>
                    <a:pt x="4296" y="3099"/>
                    <a:pt x="4299" y="3103"/>
                    <a:pt x="4299" y="3107"/>
                  </a:cubicBezTo>
                  <a:lnTo>
                    <a:pt x="4299" y="3108"/>
                  </a:lnTo>
                  <a:cubicBezTo>
                    <a:pt x="4299" y="3112"/>
                    <a:pt x="4296" y="3116"/>
                    <a:pt x="4291" y="3116"/>
                  </a:cubicBezTo>
                  <a:cubicBezTo>
                    <a:pt x="4287" y="3116"/>
                    <a:pt x="4283" y="3112"/>
                    <a:pt x="4283" y="3108"/>
                  </a:cubicBezTo>
                  <a:close/>
                  <a:moveTo>
                    <a:pt x="4283" y="3075"/>
                  </a:moveTo>
                  <a:lnTo>
                    <a:pt x="4283" y="3075"/>
                  </a:lnTo>
                  <a:cubicBezTo>
                    <a:pt x="4283" y="3071"/>
                    <a:pt x="4287" y="3067"/>
                    <a:pt x="4291" y="3067"/>
                  </a:cubicBezTo>
                  <a:cubicBezTo>
                    <a:pt x="4296" y="3067"/>
                    <a:pt x="4299" y="3071"/>
                    <a:pt x="4299" y="3075"/>
                  </a:cubicBezTo>
                  <a:lnTo>
                    <a:pt x="4299" y="3075"/>
                  </a:lnTo>
                  <a:cubicBezTo>
                    <a:pt x="4299" y="3080"/>
                    <a:pt x="4296" y="3083"/>
                    <a:pt x="4291" y="3083"/>
                  </a:cubicBezTo>
                  <a:cubicBezTo>
                    <a:pt x="4287" y="3083"/>
                    <a:pt x="4283" y="3080"/>
                    <a:pt x="4283" y="3075"/>
                  </a:cubicBezTo>
                  <a:close/>
                  <a:moveTo>
                    <a:pt x="4283" y="3043"/>
                  </a:moveTo>
                  <a:lnTo>
                    <a:pt x="4283" y="3043"/>
                  </a:lnTo>
                  <a:cubicBezTo>
                    <a:pt x="4283" y="3039"/>
                    <a:pt x="4287" y="3035"/>
                    <a:pt x="4291" y="3035"/>
                  </a:cubicBezTo>
                  <a:cubicBezTo>
                    <a:pt x="4296" y="3035"/>
                    <a:pt x="4299" y="3039"/>
                    <a:pt x="4299" y="3043"/>
                  </a:cubicBezTo>
                  <a:lnTo>
                    <a:pt x="4299" y="3043"/>
                  </a:lnTo>
                  <a:cubicBezTo>
                    <a:pt x="4299" y="3048"/>
                    <a:pt x="4296" y="3051"/>
                    <a:pt x="4291" y="3051"/>
                  </a:cubicBezTo>
                  <a:cubicBezTo>
                    <a:pt x="4287" y="3051"/>
                    <a:pt x="4283" y="3048"/>
                    <a:pt x="4283" y="3043"/>
                  </a:cubicBezTo>
                  <a:close/>
                  <a:moveTo>
                    <a:pt x="4283" y="3011"/>
                  </a:moveTo>
                  <a:lnTo>
                    <a:pt x="4283" y="3011"/>
                  </a:lnTo>
                  <a:cubicBezTo>
                    <a:pt x="4283" y="3007"/>
                    <a:pt x="4287" y="3003"/>
                    <a:pt x="4291" y="3003"/>
                  </a:cubicBezTo>
                  <a:cubicBezTo>
                    <a:pt x="4296" y="3003"/>
                    <a:pt x="4299" y="3007"/>
                    <a:pt x="4299" y="3011"/>
                  </a:cubicBezTo>
                  <a:lnTo>
                    <a:pt x="4299" y="3011"/>
                  </a:lnTo>
                  <a:cubicBezTo>
                    <a:pt x="4299" y="3016"/>
                    <a:pt x="4296" y="3019"/>
                    <a:pt x="4291" y="3019"/>
                  </a:cubicBezTo>
                  <a:cubicBezTo>
                    <a:pt x="4287" y="3019"/>
                    <a:pt x="4283" y="3016"/>
                    <a:pt x="4283" y="3011"/>
                  </a:cubicBezTo>
                  <a:close/>
                  <a:moveTo>
                    <a:pt x="4283" y="2979"/>
                  </a:moveTo>
                  <a:lnTo>
                    <a:pt x="4283" y="2979"/>
                  </a:lnTo>
                  <a:cubicBezTo>
                    <a:pt x="4283" y="2975"/>
                    <a:pt x="4287" y="2971"/>
                    <a:pt x="4291" y="2971"/>
                  </a:cubicBezTo>
                  <a:cubicBezTo>
                    <a:pt x="4296" y="2971"/>
                    <a:pt x="4299" y="2975"/>
                    <a:pt x="4299" y="2979"/>
                  </a:cubicBezTo>
                  <a:lnTo>
                    <a:pt x="4299" y="2979"/>
                  </a:lnTo>
                  <a:cubicBezTo>
                    <a:pt x="4299" y="2984"/>
                    <a:pt x="4296" y="2987"/>
                    <a:pt x="4291" y="2987"/>
                  </a:cubicBezTo>
                  <a:cubicBezTo>
                    <a:pt x="4287" y="2987"/>
                    <a:pt x="4283" y="2984"/>
                    <a:pt x="4283" y="2979"/>
                  </a:cubicBezTo>
                  <a:close/>
                  <a:moveTo>
                    <a:pt x="4283" y="2947"/>
                  </a:moveTo>
                  <a:lnTo>
                    <a:pt x="4283" y="2947"/>
                  </a:lnTo>
                  <a:cubicBezTo>
                    <a:pt x="4283" y="2943"/>
                    <a:pt x="4287" y="2939"/>
                    <a:pt x="4291" y="2939"/>
                  </a:cubicBezTo>
                  <a:cubicBezTo>
                    <a:pt x="4296" y="2939"/>
                    <a:pt x="4299" y="2943"/>
                    <a:pt x="4299" y="2947"/>
                  </a:cubicBezTo>
                  <a:lnTo>
                    <a:pt x="4299" y="2947"/>
                  </a:lnTo>
                  <a:cubicBezTo>
                    <a:pt x="4299" y="2952"/>
                    <a:pt x="4296" y="2955"/>
                    <a:pt x="4291" y="2955"/>
                  </a:cubicBezTo>
                  <a:cubicBezTo>
                    <a:pt x="4287" y="2955"/>
                    <a:pt x="4283" y="2952"/>
                    <a:pt x="4283" y="2947"/>
                  </a:cubicBezTo>
                  <a:close/>
                  <a:moveTo>
                    <a:pt x="4283" y="2915"/>
                  </a:moveTo>
                  <a:lnTo>
                    <a:pt x="4283" y="2915"/>
                  </a:lnTo>
                  <a:cubicBezTo>
                    <a:pt x="4283" y="2911"/>
                    <a:pt x="4287" y="2907"/>
                    <a:pt x="4291" y="2907"/>
                  </a:cubicBezTo>
                  <a:cubicBezTo>
                    <a:pt x="4296" y="2907"/>
                    <a:pt x="4299" y="2911"/>
                    <a:pt x="4299" y="2915"/>
                  </a:cubicBezTo>
                  <a:lnTo>
                    <a:pt x="4299" y="2915"/>
                  </a:lnTo>
                  <a:cubicBezTo>
                    <a:pt x="4299" y="2920"/>
                    <a:pt x="4296" y="2923"/>
                    <a:pt x="4291" y="2923"/>
                  </a:cubicBezTo>
                  <a:cubicBezTo>
                    <a:pt x="4287" y="2923"/>
                    <a:pt x="4283" y="2920"/>
                    <a:pt x="4283" y="2915"/>
                  </a:cubicBezTo>
                  <a:close/>
                  <a:moveTo>
                    <a:pt x="4283" y="2883"/>
                  </a:moveTo>
                  <a:lnTo>
                    <a:pt x="4283" y="2883"/>
                  </a:lnTo>
                  <a:cubicBezTo>
                    <a:pt x="4283" y="2879"/>
                    <a:pt x="4287" y="2875"/>
                    <a:pt x="4291" y="2875"/>
                  </a:cubicBezTo>
                  <a:cubicBezTo>
                    <a:pt x="4296" y="2875"/>
                    <a:pt x="4299" y="2879"/>
                    <a:pt x="4299" y="2883"/>
                  </a:cubicBezTo>
                  <a:lnTo>
                    <a:pt x="4299" y="2883"/>
                  </a:lnTo>
                  <a:cubicBezTo>
                    <a:pt x="4299" y="2888"/>
                    <a:pt x="4296" y="2891"/>
                    <a:pt x="4291" y="2891"/>
                  </a:cubicBezTo>
                  <a:cubicBezTo>
                    <a:pt x="4287" y="2891"/>
                    <a:pt x="4283" y="2888"/>
                    <a:pt x="4283" y="2883"/>
                  </a:cubicBezTo>
                  <a:close/>
                  <a:moveTo>
                    <a:pt x="4283" y="2851"/>
                  </a:moveTo>
                  <a:lnTo>
                    <a:pt x="4283" y="2851"/>
                  </a:lnTo>
                  <a:cubicBezTo>
                    <a:pt x="4283" y="2847"/>
                    <a:pt x="4287" y="2843"/>
                    <a:pt x="4291" y="2843"/>
                  </a:cubicBezTo>
                  <a:cubicBezTo>
                    <a:pt x="4296" y="2843"/>
                    <a:pt x="4299" y="2847"/>
                    <a:pt x="4299" y="2851"/>
                  </a:cubicBezTo>
                  <a:lnTo>
                    <a:pt x="4299" y="2851"/>
                  </a:lnTo>
                  <a:cubicBezTo>
                    <a:pt x="4299" y="2856"/>
                    <a:pt x="4296" y="2859"/>
                    <a:pt x="4291" y="2859"/>
                  </a:cubicBezTo>
                  <a:cubicBezTo>
                    <a:pt x="4287" y="2859"/>
                    <a:pt x="4283" y="2856"/>
                    <a:pt x="4283" y="2851"/>
                  </a:cubicBezTo>
                  <a:close/>
                  <a:moveTo>
                    <a:pt x="4283" y="2819"/>
                  </a:moveTo>
                  <a:lnTo>
                    <a:pt x="4283" y="2819"/>
                  </a:lnTo>
                  <a:cubicBezTo>
                    <a:pt x="4283" y="2815"/>
                    <a:pt x="4287" y="2811"/>
                    <a:pt x="4291" y="2811"/>
                  </a:cubicBezTo>
                  <a:cubicBezTo>
                    <a:pt x="4296" y="2811"/>
                    <a:pt x="4299" y="2815"/>
                    <a:pt x="4299" y="2819"/>
                  </a:cubicBezTo>
                  <a:lnTo>
                    <a:pt x="4299" y="2819"/>
                  </a:lnTo>
                  <a:cubicBezTo>
                    <a:pt x="4299" y="2824"/>
                    <a:pt x="4296" y="2827"/>
                    <a:pt x="4291" y="2827"/>
                  </a:cubicBezTo>
                  <a:cubicBezTo>
                    <a:pt x="4287" y="2827"/>
                    <a:pt x="4283" y="2824"/>
                    <a:pt x="4283" y="2819"/>
                  </a:cubicBezTo>
                  <a:close/>
                  <a:moveTo>
                    <a:pt x="4283" y="2787"/>
                  </a:moveTo>
                  <a:lnTo>
                    <a:pt x="4283" y="2787"/>
                  </a:lnTo>
                  <a:cubicBezTo>
                    <a:pt x="4283" y="2783"/>
                    <a:pt x="4287" y="2779"/>
                    <a:pt x="4291" y="2779"/>
                  </a:cubicBezTo>
                  <a:cubicBezTo>
                    <a:pt x="4296" y="2779"/>
                    <a:pt x="4299" y="2783"/>
                    <a:pt x="4299" y="2787"/>
                  </a:cubicBezTo>
                  <a:lnTo>
                    <a:pt x="4299" y="2787"/>
                  </a:lnTo>
                  <a:cubicBezTo>
                    <a:pt x="4299" y="2792"/>
                    <a:pt x="4296" y="2795"/>
                    <a:pt x="4291" y="2795"/>
                  </a:cubicBezTo>
                  <a:cubicBezTo>
                    <a:pt x="4287" y="2795"/>
                    <a:pt x="4283" y="2792"/>
                    <a:pt x="4283" y="2787"/>
                  </a:cubicBezTo>
                  <a:close/>
                  <a:moveTo>
                    <a:pt x="4283" y="2755"/>
                  </a:moveTo>
                  <a:lnTo>
                    <a:pt x="4283" y="2755"/>
                  </a:lnTo>
                  <a:cubicBezTo>
                    <a:pt x="4283" y="2751"/>
                    <a:pt x="4287" y="2747"/>
                    <a:pt x="4291" y="2747"/>
                  </a:cubicBezTo>
                  <a:cubicBezTo>
                    <a:pt x="4296" y="2747"/>
                    <a:pt x="4299" y="2751"/>
                    <a:pt x="4299" y="2755"/>
                  </a:cubicBezTo>
                  <a:lnTo>
                    <a:pt x="4299" y="2755"/>
                  </a:lnTo>
                  <a:cubicBezTo>
                    <a:pt x="4299" y="2760"/>
                    <a:pt x="4296" y="2763"/>
                    <a:pt x="4291" y="2763"/>
                  </a:cubicBezTo>
                  <a:cubicBezTo>
                    <a:pt x="4287" y="2763"/>
                    <a:pt x="4283" y="2760"/>
                    <a:pt x="4283" y="2755"/>
                  </a:cubicBezTo>
                  <a:close/>
                  <a:moveTo>
                    <a:pt x="4283" y="2723"/>
                  </a:moveTo>
                  <a:lnTo>
                    <a:pt x="4283" y="2723"/>
                  </a:lnTo>
                  <a:cubicBezTo>
                    <a:pt x="4283" y="2719"/>
                    <a:pt x="4287" y="2715"/>
                    <a:pt x="4291" y="2715"/>
                  </a:cubicBezTo>
                  <a:cubicBezTo>
                    <a:pt x="4296" y="2715"/>
                    <a:pt x="4299" y="2719"/>
                    <a:pt x="4299" y="2723"/>
                  </a:cubicBezTo>
                  <a:lnTo>
                    <a:pt x="4299" y="2723"/>
                  </a:lnTo>
                  <a:cubicBezTo>
                    <a:pt x="4299" y="2728"/>
                    <a:pt x="4296" y="2731"/>
                    <a:pt x="4291" y="2731"/>
                  </a:cubicBezTo>
                  <a:cubicBezTo>
                    <a:pt x="4287" y="2731"/>
                    <a:pt x="4283" y="2728"/>
                    <a:pt x="4283" y="2723"/>
                  </a:cubicBezTo>
                  <a:close/>
                  <a:moveTo>
                    <a:pt x="4283" y="2691"/>
                  </a:moveTo>
                  <a:lnTo>
                    <a:pt x="4283" y="2691"/>
                  </a:lnTo>
                  <a:cubicBezTo>
                    <a:pt x="4283" y="2687"/>
                    <a:pt x="4287" y="2683"/>
                    <a:pt x="4291" y="2683"/>
                  </a:cubicBezTo>
                  <a:cubicBezTo>
                    <a:pt x="4296" y="2683"/>
                    <a:pt x="4299" y="2687"/>
                    <a:pt x="4299" y="2691"/>
                  </a:cubicBezTo>
                  <a:lnTo>
                    <a:pt x="4299" y="2691"/>
                  </a:lnTo>
                  <a:cubicBezTo>
                    <a:pt x="4299" y="2696"/>
                    <a:pt x="4296" y="2699"/>
                    <a:pt x="4291" y="2699"/>
                  </a:cubicBezTo>
                  <a:cubicBezTo>
                    <a:pt x="4287" y="2699"/>
                    <a:pt x="4283" y="2696"/>
                    <a:pt x="4283" y="2691"/>
                  </a:cubicBezTo>
                  <a:close/>
                  <a:moveTo>
                    <a:pt x="4283" y="2659"/>
                  </a:moveTo>
                  <a:lnTo>
                    <a:pt x="4283" y="2659"/>
                  </a:lnTo>
                  <a:cubicBezTo>
                    <a:pt x="4283" y="2655"/>
                    <a:pt x="4287" y="2651"/>
                    <a:pt x="4291" y="2651"/>
                  </a:cubicBezTo>
                  <a:cubicBezTo>
                    <a:pt x="4296" y="2651"/>
                    <a:pt x="4299" y="2655"/>
                    <a:pt x="4299" y="2659"/>
                  </a:cubicBezTo>
                  <a:lnTo>
                    <a:pt x="4299" y="2659"/>
                  </a:lnTo>
                  <a:cubicBezTo>
                    <a:pt x="4299" y="2664"/>
                    <a:pt x="4296" y="2667"/>
                    <a:pt x="4291" y="2667"/>
                  </a:cubicBezTo>
                  <a:cubicBezTo>
                    <a:pt x="4287" y="2667"/>
                    <a:pt x="4283" y="2664"/>
                    <a:pt x="4283" y="2659"/>
                  </a:cubicBezTo>
                  <a:close/>
                  <a:moveTo>
                    <a:pt x="4283" y="2627"/>
                  </a:moveTo>
                  <a:lnTo>
                    <a:pt x="4283" y="2627"/>
                  </a:lnTo>
                  <a:cubicBezTo>
                    <a:pt x="4283" y="2623"/>
                    <a:pt x="4287" y="2619"/>
                    <a:pt x="4291" y="2619"/>
                  </a:cubicBezTo>
                  <a:cubicBezTo>
                    <a:pt x="4296" y="2619"/>
                    <a:pt x="4299" y="2623"/>
                    <a:pt x="4299" y="2627"/>
                  </a:cubicBezTo>
                  <a:lnTo>
                    <a:pt x="4299" y="2627"/>
                  </a:lnTo>
                  <a:cubicBezTo>
                    <a:pt x="4299" y="2632"/>
                    <a:pt x="4296" y="2635"/>
                    <a:pt x="4291" y="2635"/>
                  </a:cubicBezTo>
                  <a:cubicBezTo>
                    <a:pt x="4287" y="2635"/>
                    <a:pt x="4283" y="2632"/>
                    <a:pt x="4283" y="2627"/>
                  </a:cubicBezTo>
                  <a:close/>
                  <a:moveTo>
                    <a:pt x="4283" y="2595"/>
                  </a:moveTo>
                  <a:lnTo>
                    <a:pt x="4283" y="2595"/>
                  </a:lnTo>
                  <a:cubicBezTo>
                    <a:pt x="4283" y="2591"/>
                    <a:pt x="4287" y="2587"/>
                    <a:pt x="4291" y="2587"/>
                  </a:cubicBezTo>
                  <a:cubicBezTo>
                    <a:pt x="4296" y="2587"/>
                    <a:pt x="4299" y="2591"/>
                    <a:pt x="4299" y="2595"/>
                  </a:cubicBezTo>
                  <a:lnTo>
                    <a:pt x="4299" y="2595"/>
                  </a:lnTo>
                  <a:cubicBezTo>
                    <a:pt x="4299" y="2600"/>
                    <a:pt x="4296" y="2603"/>
                    <a:pt x="4291" y="2603"/>
                  </a:cubicBezTo>
                  <a:cubicBezTo>
                    <a:pt x="4287" y="2603"/>
                    <a:pt x="4283" y="2600"/>
                    <a:pt x="4283" y="2595"/>
                  </a:cubicBezTo>
                  <a:close/>
                  <a:moveTo>
                    <a:pt x="4283" y="2563"/>
                  </a:moveTo>
                  <a:lnTo>
                    <a:pt x="4283" y="2563"/>
                  </a:lnTo>
                  <a:cubicBezTo>
                    <a:pt x="4283" y="2559"/>
                    <a:pt x="4287" y="2555"/>
                    <a:pt x="4291" y="2555"/>
                  </a:cubicBezTo>
                  <a:cubicBezTo>
                    <a:pt x="4296" y="2555"/>
                    <a:pt x="4299" y="2559"/>
                    <a:pt x="4299" y="2563"/>
                  </a:cubicBezTo>
                  <a:lnTo>
                    <a:pt x="4299" y="2563"/>
                  </a:lnTo>
                  <a:cubicBezTo>
                    <a:pt x="4299" y="2568"/>
                    <a:pt x="4296" y="2571"/>
                    <a:pt x="4291" y="2571"/>
                  </a:cubicBezTo>
                  <a:cubicBezTo>
                    <a:pt x="4287" y="2571"/>
                    <a:pt x="4283" y="2568"/>
                    <a:pt x="4283" y="2563"/>
                  </a:cubicBezTo>
                  <a:close/>
                  <a:moveTo>
                    <a:pt x="4283" y="2531"/>
                  </a:moveTo>
                  <a:lnTo>
                    <a:pt x="4283" y="2531"/>
                  </a:lnTo>
                  <a:cubicBezTo>
                    <a:pt x="4283" y="2527"/>
                    <a:pt x="4287" y="2523"/>
                    <a:pt x="4291" y="2523"/>
                  </a:cubicBezTo>
                  <a:cubicBezTo>
                    <a:pt x="4296" y="2523"/>
                    <a:pt x="4299" y="2527"/>
                    <a:pt x="4299" y="2531"/>
                  </a:cubicBezTo>
                  <a:lnTo>
                    <a:pt x="4299" y="2531"/>
                  </a:lnTo>
                  <a:cubicBezTo>
                    <a:pt x="4299" y="2536"/>
                    <a:pt x="4296" y="2539"/>
                    <a:pt x="4291" y="2539"/>
                  </a:cubicBezTo>
                  <a:cubicBezTo>
                    <a:pt x="4287" y="2539"/>
                    <a:pt x="4283" y="2536"/>
                    <a:pt x="4283" y="2531"/>
                  </a:cubicBezTo>
                  <a:close/>
                  <a:moveTo>
                    <a:pt x="4283" y="2499"/>
                  </a:moveTo>
                  <a:lnTo>
                    <a:pt x="4283" y="2499"/>
                  </a:lnTo>
                  <a:cubicBezTo>
                    <a:pt x="4283" y="2495"/>
                    <a:pt x="4287" y="2491"/>
                    <a:pt x="4291" y="2491"/>
                  </a:cubicBezTo>
                  <a:cubicBezTo>
                    <a:pt x="4296" y="2491"/>
                    <a:pt x="4299" y="2495"/>
                    <a:pt x="4299" y="2499"/>
                  </a:cubicBezTo>
                  <a:lnTo>
                    <a:pt x="4299" y="2499"/>
                  </a:lnTo>
                  <a:cubicBezTo>
                    <a:pt x="4299" y="2504"/>
                    <a:pt x="4296" y="2507"/>
                    <a:pt x="4291" y="2507"/>
                  </a:cubicBezTo>
                  <a:cubicBezTo>
                    <a:pt x="4287" y="2507"/>
                    <a:pt x="4283" y="2504"/>
                    <a:pt x="4283" y="2499"/>
                  </a:cubicBezTo>
                  <a:close/>
                  <a:moveTo>
                    <a:pt x="4283" y="2467"/>
                  </a:moveTo>
                  <a:lnTo>
                    <a:pt x="4283" y="2467"/>
                  </a:lnTo>
                  <a:cubicBezTo>
                    <a:pt x="4283" y="2463"/>
                    <a:pt x="4287" y="2459"/>
                    <a:pt x="4291" y="2459"/>
                  </a:cubicBezTo>
                  <a:cubicBezTo>
                    <a:pt x="4296" y="2459"/>
                    <a:pt x="4299" y="2463"/>
                    <a:pt x="4299" y="2467"/>
                  </a:cubicBezTo>
                  <a:lnTo>
                    <a:pt x="4299" y="2467"/>
                  </a:lnTo>
                  <a:cubicBezTo>
                    <a:pt x="4299" y="2472"/>
                    <a:pt x="4296" y="2475"/>
                    <a:pt x="4291" y="2475"/>
                  </a:cubicBezTo>
                  <a:cubicBezTo>
                    <a:pt x="4287" y="2475"/>
                    <a:pt x="4283" y="2472"/>
                    <a:pt x="4283" y="2467"/>
                  </a:cubicBezTo>
                  <a:close/>
                  <a:moveTo>
                    <a:pt x="4283" y="2435"/>
                  </a:moveTo>
                  <a:lnTo>
                    <a:pt x="4283" y="2435"/>
                  </a:lnTo>
                  <a:cubicBezTo>
                    <a:pt x="4283" y="2431"/>
                    <a:pt x="4287" y="2427"/>
                    <a:pt x="4291" y="2427"/>
                  </a:cubicBezTo>
                  <a:cubicBezTo>
                    <a:pt x="4296" y="2427"/>
                    <a:pt x="4299" y="2431"/>
                    <a:pt x="4299" y="2435"/>
                  </a:cubicBezTo>
                  <a:lnTo>
                    <a:pt x="4299" y="2435"/>
                  </a:lnTo>
                  <a:cubicBezTo>
                    <a:pt x="4299" y="2440"/>
                    <a:pt x="4296" y="2443"/>
                    <a:pt x="4291" y="2443"/>
                  </a:cubicBezTo>
                  <a:cubicBezTo>
                    <a:pt x="4287" y="2443"/>
                    <a:pt x="4283" y="2440"/>
                    <a:pt x="4283" y="2435"/>
                  </a:cubicBezTo>
                  <a:close/>
                  <a:moveTo>
                    <a:pt x="4283" y="2403"/>
                  </a:moveTo>
                  <a:lnTo>
                    <a:pt x="4283" y="2403"/>
                  </a:lnTo>
                  <a:cubicBezTo>
                    <a:pt x="4283" y="2399"/>
                    <a:pt x="4287" y="2395"/>
                    <a:pt x="4291" y="2395"/>
                  </a:cubicBezTo>
                  <a:cubicBezTo>
                    <a:pt x="4296" y="2395"/>
                    <a:pt x="4299" y="2399"/>
                    <a:pt x="4299" y="2403"/>
                  </a:cubicBezTo>
                  <a:lnTo>
                    <a:pt x="4299" y="2403"/>
                  </a:lnTo>
                  <a:cubicBezTo>
                    <a:pt x="4299" y="2408"/>
                    <a:pt x="4296" y="2411"/>
                    <a:pt x="4291" y="2411"/>
                  </a:cubicBezTo>
                  <a:cubicBezTo>
                    <a:pt x="4287" y="2411"/>
                    <a:pt x="4283" y="2408"/>
                    <a:pt x="4283" y="2403"/>
                  </a:cubicBezTo>
                  <a:close/>
                  <a:moveTo>
                    <a:pt x="4283" y="2371"/>
                  </a:moveTo>
                  <a:lnTo>
                    <a:pt x="4283" y="2371"/>
                  </a:lnTo>
                  <a:cubicBezTo>
                    <a:pt x="4283" y="2367"/>
                    <a:pt x="4287" y="2363"/>
                    <a:pt x="4291" y="2363"/>
                  </a:cubicBezTo>
                  <a:cubicBezTo>
                    <a:pt x="4296" y="2363"/>
                    <a:pt x="4299" y="2367"/>
                    <a:pt x="4299" y="2371"/>
                  </a:cubicBezTo>
                  <a:lnTo>
                    <a:pt x="4299" y="2371"/>
                  </a:lnTo>
                  <a:cubicBezTo>
                    <a:pt x="4299" y="2376"/>
                    <a:pt x="4296" y="2379"/>
                    <a:pt x="4291" y="2379"/>
                  </a:cubicBezTo>
                  <a:cubicBezTo>
                    <a:pt x="4287" y="2379"/>
                    <a:pt x="4283" y="2376"/>
                    <a:pt x="4283" y="2371"/>
                  </a:cubicBezTo>
                  <a:close/>
                  <a:moveTo>
                    <a:pt x="4283" y="2339"/>
                  </a:moveTo>
                  <a:lnTo>
                    <a:pt x="4283" y="2339"/>
                  </a:lnTo>
                  <a:cubicBezTo>
                    <a:pt x="4283" y="2335"/>
                    <a:pt x="4287" y="2331"/>
                    <a:pt x="4291" y="2331"/>
                  </a:cubicBezTo>
                  <a:cubicBezTo>
                    <a:pt x="4296" y="2331"/>
                    <a:pt x="4299" y="2335"/>
                    <a:pt x="4299" y="2339"/>
                  </a:cubicBezTo>
                  <a:lnTo>
                    <a:pt x="4299" y="2339"/>
                  </a:lnTo>
                  <a:cubicBezTo>
                    <a:pt x="4299" y="2344"/>
                    <a:pt x="4296" y="2347"/>
                    <a:pt x="4291" y="2347"/>
                  </a:cubicBezTo>
                  <a:cubicBezTo>
                    <a:pt x="4287" y="2347"/>
                    <a:pt x="4283" y="2344"/>
                    <a:pt x="4283" y="2339"/>
                  </a:cubicBezTo>
                  <a:close/>
                  <a:moveTo>
                    <a:pt x="4283" y="2307"/>
                  </a:moveTo>
                  <a:lnTo>
                    <a:pt x="4283" y="2307"/>
                  </a:lnTo>
                  <a:cubicBezTo>
                    <a:pt x="4283" y="2303"/>
                    <a:pt x="4287" y="2299"/>
                    <a:pt x="4291" y="2299"/>
                  </a:cubicBezTo>
                  <a:cubicBezTo>
                    <a:pt x="4296" y="2299"/>
                    <a:pt x="4299" y="2303"/>
                    <a:pt x="4299" y="2307"/>
                  </a:cubicBezTo>
                  <a:lnTo>
                    <a:pt x="4299" y="2307"/>
                  </a:lnTo>
                  <a:cubicBezTo>
                    <a:pt x="4299" y="2312"/>
                    <a:pt x="4296" y="2315"/>
                    <a:pt x="4291" y="2315"/>
                  </a:cubicBezTo>
                  <a:cubicBezTo>
                    <a:pt x="4287" y="2315"/>
                    <a:pt x="4283" y="2312"/>
                    <a:pt x="4283" y="2307"/>
                  </a:cubicBezTo>
                  <a:close/>
                  <a:moveTo>
                    <a:pt x="4283" y="2275"/>
                  </a:moveTo>
                  <a:lnTo>
                    <a:pt x="4283" y="2275"/>
                  </a:lnTo>
                  <a:cubicBezTo>
                    <a:pt x="4283" y="2271"/>
                    <a:pt x="4287" y="2267"/>
                    <a:pt x="4291" y="2267"/>
                  </a:cubicBezTo>
                  <a:cubicBezTo>
                    <a:pt x="4296" y="2267"/>
                    <a:pt x="4299" y="2271"/>
                    <a:pt x="4299" y="2275"/>
                  </a:cubicBezTo>
                  <a:lnTo>
                    <a:pt x="4299" y="2275"/>
                  </a:lnTo>
                  <a:cubicBezTo>
                    <a:pt x="4299" y="2279"/>
                    <a:pt x="4296" y="2283"/>
                    <a:pt x="4291" y="2283"/>
                  </a:cubicBezTo>
                  <a:cubicBezTo>
                    <a:pt x="4287" y="2283"/>
                    <a:pt x="4283" y="2279"/>
                    <a:pt x="4283" y="2275"/>
                  </a:cubicBezTo>
                  <a:close/>
                  <a:moveTo>
                    <a:pt x="4283" y="2243"/>
                  </a:moveTo>
                  <a:lnTo>
                    <a:pt x="4283" y="2243"/>
                  </a:lnTo>
                  <a:cubicBezTo>
                    <a:pt x="4283" y="2239"/>
                    <a:pt x="4287" y="2235"/>
                    <a:pt x="4291" y="2235"/>
                  </a:cubicBezTo>
                  <a:cubicBezTo>
                    <a:pt x="4296" y="2235"/>
                    <a:pt x="4299" y="2239"/>
                    <a:pt x="4299" y="2243"/>
                  </a:cubicBezTo>
                  <a:lnTo>
                    <a:pt x="4299" y="2243"/>
                  </a:lnTo>
                  <a:cubicBezTo>
                    <a:pt x="4299" y="2247"/>
                    <a:pt x="4296" y="2251"/>
                    <a:pt x="4291" y="2251"/>
                  </a:cubicBezTo>
                  <a:cubicBezTo>
                    <a:pt x="4287" y="2251"/>
                    <a:pt x="4283" y="2247"/>
                    <a:pt x="4283" y="2243"/>
                  </a:cubicBezTo>
                  <a:close/>
                  <a:moveTo>
                    <a:pt x="4283" y="2211"/>
                  </a:moveTo>
                  <a:lnTo>
                    <a:pt x="4283" y="2211"/>
                  </a:lnTo>
                  <a:cubicBezTo>
                    <a:pt x="4283" y="2207"/>
                    <a:pt x="4287" y="2203"/>
                    <a:pt x="4291" y="2203"/>
                  </a:cubicBezTo>
                  <a:cubicBezTo>
                    <a:pt x="4296" y="2203"/>
                    <a:pt x="4299" y="2207"/>
                    <a:pt x="4299" y="2211"/>
                  </a:cubicBezTo>
                  <a:lnTo>
                    <a:pt x="4299" y="2211"/>
                  </a:lnTo>
                  <a:cubicBezTo>
                    <a:pt x="4299" y="2215"/>
                    <a:pt x="4296" y="2219"/>
                    <a:pt x="4291" y="2219"/>
                  </a:cubicBezTo>
                  <a:cubicBezTo>
                    <a:pt x="4287" y="2219"/>
                    <a:pt x="4283" y="2215"/>
                    <a:pt x="4283" y="2211"/>
                  </a:cubicBezTo>
                  <a:close/>
                  <a:moveTo>
                    <a:pt x="4283" y="2179"/>
                  </a:moveTo>
                  <a:lnTo>
                    <a:pt x="4283" y="2179"/>
                  </a:lnTo>
                  <a:cubicBezTo>
                    <a:pt x="4283" y="2175"/>
                    <a:pt x="4287" y="2171"/>
                    <a:pt x="4291" y="2171"/>
                  </a:cubicBezTo>
                  <a:cubicBezTo>
                    <a:pt x="4296" y="2171"/>
                    <a:pt x="4299" y="2175"/>
                    <a:pt x="4299" y="2179"/>
                  </a:cubicBezTo>
                  <a:lnTo>
                    <a:pt x="4299" y="2179"/>
                  </a:lnTo>
                  <a:cubicBezTo>
                    <a:pt x="4299" y="2183"/>
                    <a:pt x="4296" y="2187"/>
                    <a:pt x="4291" y="2187"/>
                  </a:cubicBezTo>
                  <a:cubicBezTo>
                    <a:pt x="4287" y="2187"/>
                    <a:pt x="4283" y="2183"/>
                    <a:pt x="4283" y="2179"/>
                  </a:cubicBezTo>
                  <a:close/>
                  <a:moveTo>
                    <a:pt x="4283" y="2147"/>
                  </a:moveTo>
                  <a:lnTo>
                    <a:pt x="4283" y="2147"/>
                  </a:lnTo>
                  <a:cubicBezTo>
                    <a:pt x="4283" y="2143"/>
                    <a:pt x="4287" y="2139"/>
                    <a:pt x="4291" y="2139"/>
                  </a:cubicBezTo>
                  <a:cubicBezTo>
                    <a:pt x="4296" y="2139"/>
                    <a:pt x="4299" y="2143"/>
                    <a:pt x="4299" y="2147"/>
                  </a:cubicBezTo>
                  <a:lnTo>
                    <a:pt x="4299" y="2147"/>
                  </a:lnTo>
                  <a:cubicBezTo>
                    <a:pt x="4299" y="2151"/>
                    <a:pt x="4296" y="2155"/>
                    <a:pt x="4291" y="2155"/>
                  </a:cubicBezTo>
                  <a:cubicBezTo>
                    <a:pt x="4287" y="2155"/>
                    <a:pt x="4283" y="2151"/>
                    <a:pt x="4283" y="2147"/>
                  </a:cubicBezTo>
                  <a:close/>
                  <a:moveTo>
                    <a:pt x="4283" y="2115"/>
                  </a:moveTo>
                  <a:lnTo>
                    <a:pt x="4283" y="2115"/>
                  </a:lnTo>
                  <a:cubicBezTo>
                    <a:pt x="4283" y="2111"/>
                    <a:pt x="4287" y="2107"/>
                    <a:pt x="4291" y="2107"/>
                  </a:cubicBezTo>
                  <a:cubicBezTo>
                    <a:pt x="4296" y="2107"/>
                    <a:pt x="4299" y="2111"/>
                    <a:pt x="4299" y="2115"/>
                  </a:cubicBezTo>
                  <a:lnTo>
                    <a:pt x="4299" y="2115"/>
                  </a:lnTo>
                  <a:cubicBezTo>
                    <a:pt x="4299" y="2119"/>
                    <a:pt x="4296" y="2123"/>
                    <a:pt x="4291" y="2123"/>
                  </a:cubicBezTo>
                  <a:cubicBezTo>
                    <a:pt x="4287" y="2123"/>
                    <a:pt x="4283" y="2119"/>
                    <a:pt x="4283" y="2115"/>
                  </a:cubicBezTo>
                  <a:close/>
                  <a:moveTo>
                    <a:pt x="4283" y="2083"/>
                  </a:moveTo>
                  <a:lnTo>
                    <a:pt x="4283" y="2083"/>
                  </a:lnTo>
                  <a:cubicBezTo>
                    <a:pt x="4283" y="2079"/>
                    <a:pt x="4287" y="2075"/>
                    <a:pt x="4291" y="2075"/>
                  </a:cubicBezTo>
                  <a:cubicBezTo>
                    <a:pt x="4296" y="2075"/>
                    <a:pt x="4299" y="2079"/>
                    <a:pt x="4299" y="2083"/>
                  </a:cubicBezTo>
                  <a:lnTo>
                    <a:pt x="4299" y="2083"/>
                  </a:lnTo>
                  <a:cubicBezTo>
                    <a:pt x="4299" y="2087"/>
                    <a:pt x="4296" y="2091"/>
                    <a:pt x="4291" y="2091"/>
                  </a:cubicBezTo>
                  <a:cubicBezTo>
                    <a:pt x="4287" y="2091"/>
                    <a:pt x="4283" y="2087"/>
                    <a:pt x="4283" y="2083"/>
                  </a:cubicBezTo>
                  <a:close/>
                  <a:moveTo>
                    <a:pt x="4283" y="2051"/>
                  </a:moveTo>
                  <a:lnTo>
                    <a:pt x="4283" y="2051"/>
                  </a:lnTo>
                  <a:cubicBezTo>
                    <a:pt x="4283" y="2047"/>
                    <a:pt x="4287" y="2043"/>
                    <a:pt x="4291" y="2043"/>
                  </a:cubicBezTo>
                  <a:cubicBezTo>
                    <a:pt x="4296" y="2043"/>
                    <a:pt x="4299" y="2047"/>
                    <a:pt x="4299" y="2051"/>
                  </a:cubicBezTo>
                  <a:lnTo>
                    <a:pt x="4299" y="2051"/>
                  </a:lnTo>
                  <a:cubicBezTo>
                    <a:pt x="4299" y="2055"/>
                    <a:pt x="4296" y="2059"/>
                    <a:pt x="4291" y="2059"/>
                  </a:cubicBezTo>
                  <a:cubicBezTo>
                    <a:pt x="4287" y="2059"/>
                    <a:pt x="4283" y="2055"/>
                    <a:pt x="4283" y="2051"/>
                  </a:cubicBezTo>
                  <a:close/>
                  <a:moveTo>
                    <a:pt x="4283" y="2019"/>
                  </a:moveTo>
                  <a:lnTo>
                    <a:pt x="4283" y="2019"/>
                  </a:lnTo>
                  <a:cubicBezTo>
                    <a:pt x="4283" y="2015"/>
                    <a:pt x="4287" y="2011"/>
                    <a:pt x="4291" y="2011"/>
                  </a:cubicBezTo>
                  <a:cubicBezTo>
                    <a:pt x="4296" y="2011"/>
                    <a:pt x="4299" y="2015"/>
                    <a:pt x="4299" y="2019"/>
                  </a:cubicBezTo>
                  <a:lnTo>
                    <a:pt x="4299" y="2019"/>
                  </a:lnTo>
                  <a:cubicBezTo>
                    <a:pt x="4299" y="2023"/>
                    <a:pt x="4296" y="2027"/>
                    <a:pt x="4291" y="2027"/>
                  </a:cubicBezTo>
                  <a:cubicBezTo>
                    <a:pt x="4287" y="2027"/>
                    <a:pt x="4283" y="2023"/>
                    <a:pt x="4283" y="2019"/>
                  </a:cubicBezTo>
                  <a:close/>
                  <a:moveTo>
                    <a:pt x="4283" y="1987"/>
                  </a:moveTo>
                  <a:lnTo>
                    <a:pt x="4283" y="1987"/>
                  </a:lnTo>
                  <a:cubicBezTo>
                    <a:pt x="4283" y="1982"/>
                    <a:pt x="4287" y="1979"/>
                    <a:pt x="4291" y="1979"/>
                  </a:cubicBezTo>
                  <a:cubicBezTo>
                    <a:pt x="4296" y="1979"/>
                    <a:pt x="4299" y="1982"/>
                    <a:pt x="4299" y="1987"/>
                  </a:cubicBezTo>
                  <a:lnTo>
                    <a:pt x="4299" y="1987"/>
                  </a:lnTo>
                  <a:cubicBezTo>
                    <a:pt x="4299" y="1991"/>
                    <a:pt x="4296" y="1995"/>
                    <a:pt x="4291" y="1995"/>
                  </a:cubicBezTo>
                  <a:cubicBezTo>
                    <a:pt x="4287" y="1995"/>
                    <a:pt x="4283" y="1991"/>
                    <a:pt x="4283" y="1987"/>
                  </a:cubicBezTo>
                  <a:close/>
                  <a:moveTo>
                    <a:pt x="4283" y="1955"/>
                  </a:moveTo>
                  <a:lnTo>
                    <a:pt x="4283" y="1955"/>
                  </a:lnTo>
                  <a:cubicBezTo>
                    <a:pt x="4283" y="1950"/>
                    <a:pt x="4287" y="1947"/>
                    <a:pt x="4291" y="1947"/>
                  </a:cubicBezTo>
                  <a:cubicBezTo>
                    <a:pt x="4296" y="1947"/>
                    <a:pt x="4299" y="1950"/>
                    <a:pt x="4299" y="1955"/>
                  </a:cubicBezTo>
                  <a:lnTo>
                    <a:pt x="4299" y="1955"/>
                  </a:lnTo>
                  <a:cubicBezTo>
                    <a:pt x="4299" y="1959"/>
                    <a:pt x="4296" y="1963"/>
                    <a:pt x="4291" y="1963"/>
                  </a:cubicBezTo>
                  <a:cubicBezTo>
                    <a:pt x="4287" y="1963"/>
                    <a:pt x="4283" y="1959"/>
                    <a:pt x="4283" y="1955"/>
                  </a:cubicBezTo>
                  <a:close/>
                  <a:moveTo>
                    <a:pt x="4283" y="1923"/>
                  </a:moveTo>
                  <a:lnTo>
                    <a:pt x="4283" y="1923"/>
                  </a:lnTo>
                  <a:cubicBezTo>
                    <a:pt x="4283" y="1918"/>
                    <a:pt x="4287" y="1915"/>
                    <a:pt x="4291" y="1915"/>
                  </a:cubicBezTo>
                  <a:cubicBezTo>
                    <a:pt x="4296" y="1915"/>
                    <a:pt x="4299" y="1918"/>
                    <a:pt x="4299" y="1923"/>
                  </a:cubicBezTo>
                  <a:lnTo>
                    <a:pt x="4299" y="1923"/>
                  </a:lnTo>
                  <a:cubicBezTo>
                    <a:pt x="4299" y="1927"/>
                    <a:pt x="4296" y="1931"/>
                    <a:pt x="4291" y="1931"/>
                  </a:cubicBezTo>
                  <a:cubicBezTo>
                    <a:pt x="4287" y="1931"/>
                    <a:pt x="4283" y="1927"/>
                    <a:pt x="4283" y="1923"/>
                  </a:cubicBezTo>
                  <a:close/>
                  <a:moveTo>
                    <a:pt x="4283" y="1891"/>
                  </a:moveTo>
                  <a:lnTo>
                    <a:pt x="4283" y="1891"/>
                  </a:lnTo>
                  <a:cubicBezTo>
                    <a:pt x="4283" y="1886"/>
                    <a:pt x="4287" y="1883"/>
                    <a:pt x="4291" y="1883"/>
                  </a:cubicBezTo>
                  <a:cubicBezTo>
                    <a:pt x="4296" y="1883"/>
                    <a:pt x="4299" y="1886"/>
                    <a:pt x="4299" y="1891"/>
                  </a:cubicBezTo>
                  <a:lnTo>
                    <a:pt x="4299" y="1891"/>
                  </a:lnTo>
                  <a:cubicBezTo>
                    <a:pt x="4299" y="1895"/>
                    <a:pt x="4296" y="1899"/>
                    <a:pt x="4291" y="1899"/>
                  </a:cubicBezTo>
                  <a:cubicBezTo>
                    <a:pt x="4287" y="1899"/>
                    <a:pt x="4283" y="1895"/>
                    <a:pt x="4283" y="1891"/>
                  </a:cubicBezTo>
                  <a:close/>
                  <a:moveTo>
                    <a:pt x="4283" y="1859"/>
                  </a:moveTo>
                  <a:lnTo>
                    <a:pt x="4283" y="1859"/>
                  </a:lnTo>
                  <a:cubicBezTo>
                    <a:pt x="4283" y="1854"/>
                    <a:pt x="4287" y="1851"/>
                    <a:pt x="4291" y="1851"/>
                  </a:cubicBezTo>
                  <a:cubicBezTo>
                    <a:pt x="4296" y="1851"/>
                    <a:pt x="4299" y="1854"/>
                    <a:pt x="4299" y="1859"/>
                  </a:cubicBezTo>
                  <a:lnTo>
                    <a:pt x="4299" y="1859"/>
                  </a:lnTo>
                  <a:cubicBezTo>
                    <a:pt x="4299" y="1863"/>
                    <a:pt x="4296" y="1867"/>
                    <a:pt x="4291" y="1867"/>
                  </a:cubicBezTo>
                  <a:cubicBezTo>
                    <a:pt x="4287" y="1867"/>
                    <a:pt x="4283" y="1863"/>
                    <a:pt x="4283" y="1859"/>
                  </a:cubicBezTo>
                  <a:close/>
                  <a:moveTo>
                    <a:pt x="4283" y="1827"/>
                  </a:moveTo>
                  <a:lnTo>
                    <a:pt x="4283" y="1827"/>
                  </a:lnTo>
                  <a:cubicBezTo>
                    <a:pt x="4283" y="1822"/>
                    <a:pt x="4287" y="1819"/>
                    <a:pt x="4291" y="1819"/>
                  </a:cubicBezTo>
                  <a:cubicBezTo>
                    <a:pt x="4296" y="1819"/>
                    <a:pt x="4299" y="1822"/>
                    <a:pt x="4299" y="1827"/>
                  </a:cubicBezTo>
                  <a:lnTo>
                    <a:pt x="4299" y="1827"/>
                  </a:lnTo>
                  <a:cubicBezTo>
                    <a:pt x="4299" y="1831"/>
                    <a:pt x="4296" y="1835"/>
                    <a:pt x="4291" y="1835"/>
                  </a:cubicBezTo>
                  <a:cubicBezTo>
                    <a:pt x="4287" y="1835"/>
                    <a:pt x="4283" y="1831"/>
                    <a:pt x="4283" y="1827"/>
                  </a:cubicBezTo>
                  <a:close/>
                  <a:moveTo>
                    <a:pt x="4283" y="1795"/>
                  </a:moveTo>
                  <a:lnTo>
                    <a:pt x="4283" y="1795"/>
                  </a:lnTo>
                  <a:cubicBezTo>
                    <a:pt x="4283" y="1790"/>
                    <a:pt x="4287" y="1787"/>
                    <a:pt x="4291" y="1787"/>
                  </a:cubicBezTo>
                  <a:cubicBezTo>
                    <a:pt x="4296" y="1787"/>
                    <a:pt x="4299" y="1790"/>
                    <a:pt x="4299" y="1795"/>
                  </a:cubicBezTo>
                  <a:lnTo>
                    <a:pt x="4299" y="1795"/>
                  </a:lnTo>
                  <a:cubicBezTo>
                    <a:pt x="4299" y="1799"/>
                    <a:pt x="4296" y="1803"/>
                    <a:pt x="4291" y="1803"/>
                  </a:cubicBezTo>
                  <a:cubicBezTo>
                    <a:pt x="4287" y="1803"/>
                    <a:pt x="4283" y="1799"/>
                    <a:pt x="4283" y="1795"/>
                  </a:cubicBezTo>
                  <a:close/>
                  <a:moveTo>
                    <a:pt x="4283" y="1763"/>
                  </a:moveTo>
                  <a:lnTo>
                    <a:pt x="4283" y="1763"/>
                  </a:lnTo>
                  <a:cubicBezTo>
                    <a:pt x="4283" y="1758"/>
                    <a:pt x="4287" y="1755"/>
                    <a:pt x="4291" y="1755"/>
                  </a:cubicBezTo>
                  <a:cubicBezTo>
                    <a:pt x="4296" y="1755"/>
                    <a:pt x="4299" y="1758"/>
                    <a:pt x="4299" y="1763"/>
                  </a:cubicBezTo>
                  <a:lnTo>
                    <a:pt x="4299" y="1763"/>
                  </a:lnTo>
                  <a:cubicBezTo>
                    <a:pt x="4299" y="1767"/>
                    <a:pt x="4296" y="1771"/>
                    <a:pt x="4291" y="1771"/>
                  </a:cubicBezTo>
                  <a:cubicBezTo>
                    <a:pt x="4287" y="1771"/>
                    <a:pt x="4283" y="1767"/>
                    <a:pt x="4283" y="1763"/>
                  </a:cubicBezTo>
                  <a:close/>
                  <a:moveTo>
                    <a:pt x="4283" y="1731"/>
                  </a:moveTo>
                  <a:lnTo>
                    <a:pt x="4283" y="1731"/>
                  </a:lnTo>
                  <a:cubicBezTo>
                    <a:pt x="4283" y="1726"/>
                    <a:pt x="4287" y="1723"/>
                    <a:pt x="4291" y="1723"/>
                  </a:cubicBezTo>
                  <a:cubicBezTo>
                    <a:pt x="4296" y="1723"/>
                    <a:pt x="4299" y="1726"/>
                    <a:pt x="4299" y="1731"/>
                  </a:cubicBezTo>
                  <a:lnTo>
                    <a:pt x="4299" y="1731"/>
                  </a:lnTo>
                  <a:cubicBezTo>
                    <a:pt x="4299" y="1735"/>
                    <a:pt x="4296" y="1739"/>
                    <a:pt x="4291" y="1739"/>
                  </a:cubicBezTo>
                  <a:cubicBezTo>
                    <a:pt x="4287" y="1739"/>
                    <a:pt x="4283" y="1735"/>
                    <a:pt x="4283" y="1731"/>
                  </a:cubicBezTo>
                  <a:close/>
                  <a:moveTo>
                    <a:pt x="4283" y="1699"/>
                  </a:moveTo>
                  <a:lnTo>
                    <a:pt x="4283" y="1699"/>
                  </a:lnTo>
                  <a:cubicBezTo>
                    <a:pt x="4283" y="1694"/>
                    <a:pt x="4287" y="1691"/>
                    <a:pt x="4291" y="1691"/>
                  </a:cubicBezTo>
                  <a:cubicBezTo>
                    <a:pt x="4296" y="1691"/>
                    <a:pt x="4299" y="1694"/>
                    <a:pt x="4299" y="1699"/>
                  </a:cubicBezTo>
                  <a:lnTo>
                    <a:pt x="4299" y="1699"/>
                  </a:lnTo>
                  <a:cubicBezTo>
                    <a:pt x="4299" y="1703"/>
                    <a:pt x="4296" y="1707"/>
                    <a:pt x="4291" y="1707"/>
                  </a:cubicBezTo>
                  <a:cubicBezTo>
                    <a:pt x="4287" y="1707"/>
                    <a:pt x="4283" y="1703"/>
                    <a:pt x="4283" y="1699"/>
                  </a:cubicBezTo>
                  <a:close/>
                  <a:moveTo>
                    <a:pt x="4283" y="1667"/>
                  </a:moveTo>
                  <a:lnTo>
                    <a:pt x="4283" y="1667"/>
                  </a:lnTo>
                  <a:cubicBezTo>
                    <a:pt x="4283" y="1662"/>
                    <a:pt x="4287" y="1659"/>
                    <a:pt x="4291" y="1659"/>
                  </a:cubicBezTo>
                  <a:cubicBezTo>
                    <a:pt x="4296" y="1659"/>
                    <a:pt x="4299" y="1662"/>
                    <a:pt x="4299" y="1667"/>
                  </a:cubicBezTo>
                  <a:lnTo>
                    <a:pt x="4299" y="1667"/>
                  </a:lnTo>
                  <a:cubicBezTo>
                    <a:pt x="4299" y="1671"/>
                    <a:pt x="4296" y="1675"/>
                    <a:pt x="4291" y="1675"/>
                  </a:cubicBezTo>
                  <a:cubicBezTo>
                    <a:pt x="4287" y="1675"/>
                    <a:pt x="4283" y="1671"/>
                    <a:pt x="4283" y="1667"/>
                  </a:cubicBezTo>
                  <a:close/>
                  <a:moveTo>
                    <a:pt x="4283" y="1635"/>
                  </a:moveTo>
                  <a:lnTo>
                    <a:pt x="4283" y="1635"/>
                  </a:lnTo>
                  <a:cubicBezTo>
                    <a:pt x="4283" y="1630"/>
                    <a:pt x="4287" y="1627"/>
                    <a:pt x="4291" y="1627"/>
                  </a:cubicBezTo>
                  <a:cubicBezTo>
                    <a:pt x="4296" y="1627"/>
                    <a:pt x="4299" y="1630"/>
                    <a:pt x="4299" y="1635"/>
                  </a:cubicBezTo>
                  <a:lnTo>
                    <a:pt x="4299" y="1635"/>
                  </a:lnTo>
                  <a:cubicBezTo>
                    <a:pt x="4299" y="1639"/>
                    <a:pt x="4296" y="1643"/>
                    <a:pt x="4291" y="1643"/>
                  </a:cubicBezTo>
                  <a:cubicBezTo>
                    <a:pt x="4287" y="1643"/>
                    <a:pt x="4283" y="1639"/>
                    <a:pt x="4283" y="1635"/>
                  </a:cubicBezTo>
                  <a:close/>
                  <a:moveTo>
                    <a:pt x="4283" y="1603"/>
                  </a:moveTo>
                  <a:lnTo>
                    <a:pt x="4283" y="1603"/>
                  </a:lnTo>
                  <a:cubicBezTo>
                    <a:pt x="4283" y="1598"/>
                    <a:pt x="4287" y="1595"/>
                    <a:pt x="4291" y="1595"/>
                  </a:cubicBezTo>
                  <a:cubicBezTo>
                    <a:pt x="4296" y="1595"/>
                    <a:pt x="4299" y="1598"/>
                    <a:pt x="4299" y="1603"/>
                  </a:cubicBezTo>
                  <a:lnTo>
                    <a:pt x="4299" y="1603"/>
                  </a:lnTo>
                  <a:cubicBezTo>
                    <a:pt x="4299" y="1607"/>
                    <a:pt x="4296" y="1611"/>
                    <a:pt x="4291" y="1611"/>
                  </a:cubicBezTo>
                  <a:cubicBezTo>
                    <a:pt x="4287" y="1611"/>
                    <a:pt x="4283" y="1607"/>
                    <a:pt x="4283" y="1603"/>
                  </a:cubicBezTo>
                  <a:close/>
                  <a:moveTo>
                    <a:pt x="4283" y="1571"/>
                  </a:moveTo>
                  <a:lnTo>
                    <a:pt x="4283" y="1571"/>
                  </a:lnTo>
                  <a:cubicBezTo>
                    <a:pt x="4283" y="1566"/>
                    <a:pt x="4287" y="1563"/>
                    <a:pt x="4291" y="1563"/>
                  </a:cubicBezTo>
                  <a:cubicBezTo>
                    <a:pt x="4296" y="1563"/>
                    <a:pt x="4299" y="1566"/>
                    <a:pt x="4299" y="1571"/>
                  </a:cubicBezTo>
                  <a:lnTo>
                    <a:pt x="4299" y="1571"/>
                  </a:lnTo>
                  <a:cubicBezTo>
                    <a:pt x="4299" y="1575"/>
                    <a:pt x="4296" y="1579"/>
                    <a:pt x="4291" y="1579"/>
                  </a:cubicBezTo>
                  <a:cubicBezTo>
                    <a:pt x="4287" y="1579"/>
                    <a:pt x="4283" y="1575"/>
                    <a:pt x="4283" y="1571"/>
                  </a:cubicBezTo>
                  <a:close/>
                  <a:moveTo>
                    <a:pt x="4283" y="1539"/>
                  </a:moveTo>
                  <a:lnTo>
                    <a:pt x="4283" y="1539"/>
                  </a:lnTo>
                  <a:cubicBezTo>
                    <a:pt x="4283" y="1534"/>
                    <a:pt x="4287" y="1531"/>
                    <a:pt x="4291" y="1531"/>
                  </a:cubicBezTo>
                  <a:cubicBezTo>
                    <a:pt x="4296" y="1531"/>
                    <a:pt x="4299" y="1534"/>
                    <a:pt x="4299" y="1539"/>
                  </a:cubicBezTo>
                  <a:lnTo>
                    <a:pt x="4299" y="1539"/>
                  </a:lnTo>
                  <a:cubicBezTo>
                    <a:pt x="4299" y="1543"/>
                    <a:pt x="4296" y="1547"/>
                    <a:pt x="4291" y="1547"/>
                  </a:cubicBezTo>
                  <a:cubicBezTo>
                    <a:pt x="4287" y="1547"/>
                    <a:pt x="4283" y="1543"/>
                    <a:pt x="4283" y="1539"/>
                  </a:cubicBezTo>
                  <a:close/>
                  <a:moveTo>
                    <a:pt x="4283" y="1507"/>
                  </a:moveTo>
                  <a:lnTo>
                    <a:pt x="4283" y="1507"/>
                  </a:lnTo>
                  <a:cubicBezTo>
                    <a:pt x="4283" y="1502"/>
                    <a:pt x="4287" y="1499"/>
                    <a:pt x="4291" y="1499"/>
                  </a:cubicBezTo>
                  <a:cubicBezTo>
                    <a:pt x="4296" y="1499"/>
                    <a:pt x="4299" y="1502"/>
                    <a:pt x="4299" y="1507"/>
                  </a:cubicBezTo>
                  <a:lnTo>
                    <a:pt x="4299" y="1507"/>
                  </a:lnTo>
                  <a:cubicBezTo>
                    <a:pt x="4299" y="1511"/>
                    <a:pt x="4296" y="1515"/>
                    <a:pt x="4291" y="1515"/>
                  </a:cubicBezTo>
                  <a:cubicBezTo>
                    <a:pt x="4287" y="1515"/>
                    <a:pt x="4283" y="1511"/>
                    <a:pt x="4283" y="1507"/>
                  </a:cubicBezTo>
                  <a:close/>
                  <a:moveTo>
                    <a:pt x="4283" y="1475"/>
                  </a:moveTo>
                  <a:lnTo>
                    <a:pt x="4283" y="1475"/>
                  </a:lnTo>
                  <a:cubicBezTo>
                    <a:pt x="4283" y="1470"/>
                    <a:pt x="4287" y="1467"/>
                    <a:pt x="4291" y="1467"/>
                  </a:cubicBezTo>
                  <a:cubicBezTo>
                    <a:pt x="4296" y="1467"/>
                    <a:pt x="4299" y="1470"/>
                    <a:pt x="4299" y="1475"/>
                  </a:cubicBezTo>
                  <a:lnTo>
                    <a:pt x="4299" y="1475"/>
                  </a:lnTo>
                  <a:cubicBezTo>
                    <a:pt x="4299" y="1479"/>
                    <a:pt x="4296" y="1483"/>
                    <a:pt x="4291" y="1483"/>
                  </a:cubicBezTo>
                  <a:cubicBezTo>
                    <a:pt x="4287" y="1483"/>
                    <a:pt x="4283" y="1479"/>
                    <a:pt x="4283" y="1475"/>
                  </a:cubicBezTo>
                  <a:close/>
                  <a:moveTo>
                    <a:pt x="4283" y="1443"/>
                  </a:moveTo>
                  <a:lnTo>
                    <a:pt x="4283" y="1443"/>
                  </a:lnTo>
                  <a:cubicBezTo>
                    <a:pt x="4283" y="1438"/>
                    <a:pt x="4287" y="1435"/>
                    <a:pt x="4291" y="1435"/>
                  </a:cubicBezTo>
                  <a:cubicBezTo>
                    <a:pt x="4296" y="1435"/>
                    <a:pt x="4299" y="1438"/>
                    <a:pt x="4299" y="1443"/>
                  </a:cubicBezTo>
                  <a:lnTo>
                    <a:pt x="4299" y="1443"/>
                  </a:lnTo>
                  <a:cubicBezTo>
                    <a:pt x="4299" y="1447"/>
                    <a:pt x="4296" y="1451"/>
                    <a:pt x="4291" y="1451"/>
                  </a:cubicBezTo>
                  <a:cubicBezTo>
                    <a:pt x="4287" y="1451"/>
                    <a:pt x="4283" y="1447"/>
                    <a:pt x="4283" y="1443"/>
                  </a:cubicBezTo>
                  <a:close/>
                  <a:moveTo>
                    <a:pt x="4283" y="1411"/>
                  </a:moveTo>
                  <a:lnTo>
                    <a:pt x="4283" y="1411"/>
                  </a:lnTo>
                  <a:cubicBezTo>
                    <a:pt x="4283" y="1406"/>
                    <a:pt x="4287" y="1403"/>
                    <a:pt x="4291" y="1403"/>
                  </a:cubicBezTo>
                  <a:cubicBezTo>
                    <a:pt x="4296" y="1403"/>
                    <a:pt x="4299" y="1406"/>
                    <a:pt x="4299" y="1411"/>
                  </a:cubicBezTo>
                  <a:lnTo>
                    <a:pt x="4299" y="1411"/>
                  </a:lnTo>
                  <a:cubicBezTo>
                    <a:pt x="4299" y="1415"/>
                    <a:pt x="4296" y="1419"/>
                    <a:pt x="4291" y="1419"/>
                  </a:cubicBezTo>
                  <a:cubicBezTo>
                    <a:pt x="4287" y="1419"/>
                    <a:pt x="4283" y="1415"/>
                    <a:pt x="4283" y="1411"/>
                  </a:cubicBezTo>
                  <a:close/>
                  <a:moveTo>
                    <a:pt x="4283" y="1379"/>
                  </a:moveTo>
                  <a:lnTo>
                    <a:pt x="4283" y="1379"/>
                  </a:lnTo>
                  <a:cubicBezTo>
                    <a:pt x="4283" y="1374"/>
                    <a:pt x="4287" y="1371"/>
                    <a:pt x="4291" y="1371"/>
                  </a:cubicBezTo>
                  <a:cubicBezTo>
                    <a:pt x="4296" y="1371"/>
                    <a:pt x="4299" y="1374"/>
                    <a:pt x="4299" y="1379"/>
                  </a:cubicBezTo>
                  <a:lnTo>
                    <a:pt x="4299" y="1379"/>
                  </a:lnTo>
                  <a:cubicBezTo>
                    <a:pt x="4299" y="1383"/>
                    <a:pt x="4296" y="1387"/>
                    <a:pt x="4291" y="1387"/>
                  </a:cubicBezTo>
                  <a:cubicBezTo>
                    <a:pt x="4287" y="1387"/>
                    <a:pt x="4283" y="1383"/>
                    <a:pt x="4283" y="1379"/>
                  </a:cubicBezTo>
                  <a:close/>
                  <a:moveTo>
                    <a:pt x="4283" y="1347"/>
                  </a:moveTo>
                  <a:lnTo>
                    <a:pt x="4283" y="1347"/>
                  </a:lnTo>
                  <a:cubicBezTo>
                    <a:pt x="4283" y="1342"/>
                    <a:pt x="4287" y="1339"/>
                    <a:pt x="4291" y="1339"/>
                  </a:cubicBezTo>
                  <a:cubicBezTo>
                    <a:pt x="4296" y="1339"/>
                    <a:pt x="4299" y="1342"/>
                    <a:pt x="4299" y="1347"/>
                  </a:cubicBezTo>
                  <a:lnTo>
                    <a:pt x="4299" y="1347"/>
                  </a:lnTo>
                  <a:cubicBezTo>
                    <a:pt x="4299" y="1351"/>
                    <a:pt x="4296" y="1355"/>
                    <a:pt x="4291" y="1355"/>
                  </a:cubicBezTo>
                  <a:cubicBezTo>
                    <a:pt x="4287" y="1355"/>
                    <a:pt x="4283" y="1351"/>
                    <a:pt x="4283" y="1347"/>
                  </a:cubicBezTo>
                  <a:close/>
                  <a:moveTo>
                    <a:pt x="4283" y="1315"/>
                  </a:moveTo>
                  <a:lnTo>
                    <a:pt x="4283" y="1315"/>
                  </a:lnTo>
                  <a:cubicBezTo>
                    <a:pt x="4283" y="1310"/>
                    <a:pt x="4287" y="1307"/>
                    <a:pt x="4291" y="1307"/>
                  </a:cubicBezTo>
                  <a:cubicBezTo>
                    <a:pt x="4296" y="1307"/>
                    <a:pt x="4299" y="1310"/>
                    <a:pt x="4299" y="1315"/>
                  </a:cubicBezTo>
                  <a:lnTo>
                    <a:pt x="4299" y="1315"/>
                  </a:lnTo>
                  <a:cubicBezTo>
                    <a:pt x="4299" y="1319"/>
                    <a:pt x="4296" y="1323"/>
                    <a:pt x="4291" y="1323"/>
                  </a:cubicBezTo>
                  <a:cubicBezTo>
                    <a:pt x="4287" y="1323"/>
                    <a:pt x="4283" y="1319"/>
                    <a:pt x="4283" y="1315"/>
                  </a:cubicBezTo>
                  <a:close/>
                  <a:moveTo>
                    <a:pt x="4283" y="1283"/>
                  </a:moveTo>
                  <a:lnTo>
                    <a:pt x="4283" y="1283"/>
                  </a:lnTo>
                  <a:cubicBezTo>
                    <a:pt x="4283" y="1278"/>
                    <a:pt x="4287" y="1275"/>
                    <a:pt x="4291" y="1275"/>
                  </a:cubicBezTo>
                  <a:cubicBezTo>
                    <a:pt x="4296" y="1275"/>
                    <a:pt x="4299" y="1278"/>
                    <a:pt x="4299" y="1283"/>
                  </a:cubicBezTo>
                  <a:lnTo>
                    <a:pt x="4299" y="1283"/>
                  </a:lnTo>
                  <a:cubicBezTo>
                    <a:pt x="4299" y="1287"/>
                    <a:pt x="4296" y="1291"/>
                    <a:pt x="4291" y="1291"/>
                  </a:cubicBezTo>
                  <a:cubicBezTo>
                    <a:pt x="4287" y="1291"/>
                    <a:pt x="4283" y="1287"/>
                    <a:pt x="4283" y="1283"/>
                  </a:cubicBezTo>
                  <a:close/>
                  <a:moveTo>
                    <a:pt x="4283" y="1251"/>
                  </a:moveTo>
                  <a:lnTo>
                    <a:pt x="4283" y="1251"/>
                  </a:lnTo>
                  <a:cubicBezTo>
                    <a:pt x="4283" y="1246"/>
                    <a:pt x="4287" y="1243"/>
                    <a:pt x="4291" y="1243"/>
                  </a:cubicBezTo>
                  <a:cubicBezTo>
                    <a:pt x="4296" y="1243"/>
                    <a:pt x="4299" y="1246"/>
                    <a:pt x="4299" y="1251"/>
                  </a:cubicBezTo>
                  <a:lnTo>
                    <a:pt x="4299" y="1251"/>
                  </a:lnTo>
                  <a:cubicBezTo>
                    <a:pt x="4299" y="1255"/>
                    <a:pt x="4296" y="1259"/>
                    <a:pt x="4291" y="1259"/>
                  </a:cubicBezTo>
                  <a:cubicBezTo>
                    <a:pt x="4287" y="1259"/>
                    <a:pt x="4283" y="1255"/>
                    <a:pt x="4283" y="1251"/>
                  </a:cubicBezTo>
                  <a:close/>
                  <a:moveTo>
                    <a:pt x="4283" y="1219"/>
                  </a:moveTo>
                  <a:lnTo>
                    <a:pt x="4283" y="1219"/>
                  </a:lnTo>
                  <a:cubicBezTo>
                    <a:pt x="4283" y="1214"/>
                    <a:pt x="4287" y="1211"/>
                    <a:pt x="4291" y="1211"/>
                  </a:cubicBezTo>
                  <a:cubicBezTo>
                    <a:pt x="4296" y="1211"/>
                    <a:pt x="4299" y="1214"/>
                    <a:pt x="4299" y="1219"/>
                  </a:cubicBezTo>
                  <a:lnTo>
                    <a:pt x="4299" y="1219"/>
                  </a:lnTo>
                  <a:cubicBezTo>
                    <a:pt x="4299" y="1223"/>
                    <a:pt x="4296" y="1227"/>
                    <a:pt x="4291" y="1227"/>
                  </a:cubicBezTo>
                  <a:cubicBezTo>
                    <a:pt x="4287" y="1227"/>
                    <a:pt x="4283" y="1223"/>
                    <a:pt x="4283" y="1219"/>
                  </a:cubicBezTo>
                  <a:close/>
                  <a:moveTo>
                    <a:pt x="4283" y="1187"/>
                  </a:moveTo>
                  <a:lnTo>
                    <a:pt x="4283" y="1187"/>
                  </a:lnTo>
                  <a:cubicBezTo>
                    <a:pt x="4283" y="1182"/>
                    <a:pt x="4287" y="1179"/>
                    <a:pt x="4291" y="1179"/>
                  </a:cubicBezTo>
                  <a:cubicBezTo>
                    <a:pt x="4296" y="1179"/>
                    <a:pt x="4299" y="1182"/>
                    <a:pt x="4299" y="1187"/>
                  </a:cubicBezTo>
                  <a:lnTo>
                    <a:pt x="4299" y="1187"/>
                  </a:lnTo>
                  <a:cubicBezTo>
                    <a:pt x="4299" y="1191"/>
                    <a:pt x="4296" y="1195"/>
                    <a:pt x="4291" y="1195"/>
                  </a:cubicBezTo>
                  <a:cubicBezTo>
                    <a:pt x="4287" y="1195"/>
                    <a:pt x="4283" y="1191"/>
                    <a:pt x="4283" y="1187"/>
                  </a:cubicBezTo>
                  <a:close/>
                  <a:moveTo>
                    <a:pt x="4283" y="1155"/>
                  </a:moveTo>
                  <a:lnTo>
                    <a:pt x="4283" y="1155"/>
                  </a:lnTo>
                  <a:cubicBezTo>
                    <a:pt x="4283" y="1150"/>
                    <a:pt x="4287" y="1147"/>
                    <a:pt x="4291" y="1147"/>
                  </a:cubicBezTo>
                  <a:cubicBezTo>
                    <a:pt x="4296" y="1147"/>
                    <a:pt x="4299" y="1150"/>
                    <a:pt x="4299" y="1155"/>
                  </a:cubicBezTo>
                  <a:lnTo>
                    <a:pt x="4299" y="1155"/>
                  </a:lnTo>
                  <a:cubicBezTo>
                    <a:pt x="4299" y="1159"/>
                    <a:pt x="4296" y="1163"/>
                    <a:pt x="4291" y="1163"/>
                  </a:cubicBezTo>
                  <a:cubicBezTo>
                    <a:pt x="4287" y="1163"/>
                    <a:pt x="4283" y="1159"/>
                    <a:pt x="4283" y="1155"/>
                  </a:cubicBezTo>
                  <a:close/>
                  <a:moveTo>
                    <a:pt x="4283" y="1123"/>
                  </a:moveTo>
                  <a:lnTo>
                    <a:pt x="4283" y="1122"/>
                  </a:lnTo>
                  <a:cubicBezTo>
                    <a:pt x="4283" y="1118"/>
                    <a:pt x="4287" y="1114"/>
                    <a:pt x="4291" y="1114"/>
                  </a:cubicBezTo>
                  <a:cubicBezTo>
                    <a:pt x="4296" y="1114"/>
                    <a:pt x="4299" y="1118"/>
                    <a:pt x="4299" y="1122"/>
                  </a:cubicBezTo>
                  <a:lnTo>
                    <a:pt x="4299" y="1123"/>
                  </a:lnTo>
                  <a:cubicBezTo>
                    <a:pt x="4299" y="1127"/>
                    <a:pt x="4296" y="1131"/>
                    <a:pt x="4291" y="1131"/>
                  </a:cubicBezTo>
                  <a:cubicBezTo>
                    <a:pt x="4287" y="1131"/>
                    <a:pt x="4283" y="1127"/>
                    <a:pt x="4283" y="1123"/>
                  </a:cubicBezTo>
                  <a:close/>
                  <a:moveTo>
                    <a:pt x="4283" y="1090"/>
                  </a:moveTo>
                  <a:lnTo>
                    <a:pt x="4283" y="1090"/>
                  </a:lnTo>
                  <a:cubicBezTo>
                    <a:pt x="4283" y="1086"/>
                    <a:pt x="4287" y="1082"/>
                    <a:pt x="4291" y="1082"/>
                  </a:cubicBezTo>
                  <a:cubicBezTo>
                    <a:pt x="4296" y="1082"/>
                    <a:pt x="4299" y="1086"/>
                    <a:pt x="4299" y="1090"/>
                  </a:cubicBezTo>
                  <a:lnTo>
                    <a:pt x="4299" y="1090"/>
                  </a:lnTo>
                  <a:cubicBezTo>
                    <a:pt x="4299" y="1095"/>
                    <a:pt x="4296" y="1098"/>
                    <a:pt x="4291" y="1098"/>
                  </a:cubicBezTo>
                  <a:cubicBezTo>
                    <a:pt x="4287" y="1098"/>
                    <a:pt x="4283" y="1095"/>
                    <a:pt x="4283" y="1090"/>
                  </a:cubicBezTo>
                  <a:close/>
                  <a:moveTo>
                    <a:pt x="4283" y="1058"/>
                  </a:moveTo>
                  <a:lnTo>
                    <a:pt x="4283" y="1058"/>
                  </a:lnTo>
                  <a:cubicBezTo>
                    <a:pt x="4283" y="1054"/>
                    <a:pt x="4287" y="1050"/>
                    <a:pt x="4291" y="1050"/>
                  </a:cubicBezTo>
                  <a:cubicBezTo>
                    <a:pt x="4296" y="1050"/>
                    <a:pt x="4299" y="1054"/>
                    <a:pt x="4299" y="1058"/>
                  </a:cubicBezTo>
                  <a:lnTo>
                    <a:pt x="4299" y="1058"/>
                  </a:lnTo>
                  <a:cubicBezTo>
                    <a:pt x="4299" y="1063"/>
                    <a:pt x="4296" y="1066"/>
                    <a:pt x="4291" y="1066"/>
                  </a:cubicBezTo>
                  <a:cubicBezTo>
                    <a:pt x="4287" y="1066"/>
                    <a:pt x="4283" y="1063"/>
                    <a:pt x="4283" y="1058"/>
                  </a:cubicBezTo>
                  <a:close/>
                  <a:moveTo>
                    <a:pt x="4283" y="1026"/>
                  </a:moveTo>
                  <a:lnTo>
                    <a:pt x="4283" y="1026"/>
                  </a:lnTo>
                  <a:cubicBezTo>
                    <a:pt x="4283" y="1022"/>
                    <a:pt x="4287" y="1018"/>
                    <a:pt x="4291" y="1018"/>
                  </a:cubicBezTo>
                  <a:cubicBezTo>
                    <a:pt x="4296" y="1018"/>
                    <a:pt x="4299" y="1022"/>
                    <a:pt x="4299" y="1026"/>
                  </a:cubicBezTo>
                  <a:lnTo>
                    <a:pt x="4299" y="1026"/>
                  </a:lnTo>
                  <a:cubicBezTo>
                    <a:pt x="4299" y="1031"/>
                    <a:pt x="4296" y="1034"/>
                    <a:pt x="4291" y="1034"/>
                  </a:cubicBezTo>
                  <a:cubicBezTo>
                    <a:pt x="4287" y="1034"/>
                    <a:pt x="4283" y="1031"/>
                    <a:pt x="4283" y="1026"/>
                  </a:cubicBezTo>
                  <a:close/>
                  <a:moveTo>
                    <a:pt x="4283" y="994"/>
                  </a:moveTo>
                  <a:lnTo>
                    <a:pt x="4283" y="994"/>
                  </a:lnTo>
                  <a:cubicBezTo>
                    <a:pt x="4283" y="990"/>
                    <a:pt x="4287" y="986"/>
                    <a:pt x="4291" y="986"/>
                  </a:cubicBezTo>
                  <a:cubicBezTo>
                    <a:pt x="4296" y="986"/>
                    <a:pt x="4299" y="990"/>
                    <a:pt x="4299" y="994"/>
                  </a:cubicBezTo>
                  <a:lnTo>
                    <a:pt x="4299" y="994"/>
                  </a:lnTo>
                  <a:cubicBezTo>
                    <a:pt x="4299" y="999"/>
                    <a:pt x="4296" y="1002"/>
                    <a:pt x="4291" y="1002"/>
                  </a:cubicBezTo>
                  <a:cubicBezTo>
                    <a:pt x="4287" y="1002"/>
                    <a:pt x="4283" y="999"/>
                    <a:pt x="4283" y="994"/>
                  </a:cubicBezTo>
                  <a:close/>
                  <a:moveTo>
                    <a:pt x="4283" y="962"/>
                  </a:moveTo>
                  <a:lnTo>
                    <a:pt x="4283" y="962"/>
                  </a:lnTo>
                  <a:cubicBezTo>
                    <a:pt x="4283" y="958"/>
                    <a:pt x="4287" y="954"/>
                    <a:pt x="4291" y="954"/>
                  </a:cubicBezTo>
                  <a:cubicBezTo>
                    <a:pt x="4296" y="954"/>
                    <a:pt x="4299" y="958"/>
                    <a:pt x="4299" y="962"/>
                  </a:cubicBezTo>
                  <a:lnTo>
                    <a:pt x="4299" y="962"/>
                  </a:lnTo>
                  <a:cubicBezTo>
                    <a:pt x="4299" y="967"/>
                    <a:pt x="4296" y="970"/>
                    <a:pt x="4291" y="970"/>
                  </a:cubicBezTo>
                  <a:cubicBezTo>
                    <a:pt x="4287" y="970"/>
                    <a:pt x="4283" y="967"/>
                    <a:pt x="4283" y="962"/>
                  </a:cubicBezTo>
                  <a:close/>
                  <a:moveTo>
                    <a:pt x="4282" y="931"/>
                  </a:moveTo>
                  <a:lnTo>
                    <a:pt x="4282" y="931"/>
                  </a:lnTo>
                  <a:cubicBezTo>
                    <a:pt x="4282" y="926"/>
                    <a:pt x="4285" y="923"/>
                    <a:pt x="4290" y="922"/>
                  </a:cubicBezTo>
                  <a:cubicBezTo>
                    <a:pt x="4294" y="922"/>
                    <a:pt x="4298" y="926"/>
                    <a:pt x="4298" y="930"/>
                  </a:cubicBezTo>
                  <a:lnTo>
                    <a:pt x="4298" y="930"/>
                  </a:lnTo>
                  <a:cubicBezTo>
                    <a:pt x="4299" y="934"/>
                    <a:pt x="4295" y="938"/>
                    <a:pt x="4291" y="938"/>
                  </a:cubicBezTo>
                  <a:cubicBezTo>
                    <a:pt x="4286" y="939"/>
                    <a:pt x="4283" y="935"/>
                    <a:pt x="4282" y="931"/>
                  </a:cubicBezTo>
                  <a:close/>
                  <a:moveTo>
                    <a:pt x="4281" y="899"/>
                  </a:moveTo>
                  <a:lnTo>
                    <a:pt x="4281" y="899"/>
                  </a:lnTo>
                  <a:cubicBezTo>
                    <a:pt x="4280" y="895"/>
                    <a:pt x="4284" y="891"/>
                    <a:pt x="4288" y="890"/>
                  </a:cubicBezTo>
                  <a:cubicBezTo>
                    <a:pt x="4293" y="890"/>
                    <a:pt x="4296" y="894"/>
                    <a:pt x="4297" y="898"/>
                  </a:cubicBezTo>
                  <a:lnTo>
                    <a:pt x="4297" y="898"/>
                  </a:lnTo>
                  <a:cubicBezTo>
                    <a:pt x="4297" y="902"/>
                    <a:pt x="4294" y="906"/>
                    <a:pt x="4289" y="906"/>
                  </a:cubicBezTo>
                  <a:cubicBezTo>
                    <a:pt x="4285" y="907"/>
                    <a:pt x="4281" y="903"/>
                    <a:pt x="4281" y="899"/>
                  </a:cubicBezTo>
                  <a:close/>
                  <a:moveTo>
                    <a:pt x="4279" y="867"/>
                  </a:moveTo>
                  <a:lnTo>
                    <a:pt x="4279" y="867"/>
                  </a:lnTo>
                  <a:cubicBezTo>
                    <a:pt x="4279" y="863"/>
                    <a:pt x="4282" y="859"/>
                    <a:pt x="4287" y="859"/>
                  </a:cubicBezTo>
                  <a:cubicBezTo>
                    <a:pt x="4291" y="858"/>
                    <a:pt x="4295" y="862"/>
                    <a:pt x="4295" y="866"/>
                  </a:cubicBezTo>
                  <a:lnTo>
                    <a:pt x="4295" y="866"/>
                  </a:lnTo>
                  <a:cubicBezTo>
                    <a:pt x="4295" y="870"/>
                    <a:pt x="4292" y="874"/>
                    <a:pt x="4287" y="874"/>
                  </a:cubicBezTo>
                  <a:cubicBezTo>
                    <a:pt x="4283" y="875"/>
                    <a:pt x="4279" y="871"/>
                    <a:pt x="4279" y="867"/>
                  </a:cubicBezTo>
                  <a:close/>
                  <a:moveTo>
                    <a:pt x="4275" y="836"/>
                  </a:moveTo>
                  <a:lnTo>
                    <a:pt x="4275" y="836"/>
                  </a:lnTo>
                  <a:cubicBezTo>
                    <a:pt x="4275" y="832"/>
                    <a:pt x="4277" y="828"/>
                    <a:pt x="4282" y="827"/>
                  </a:cubicBezTo>
                  <a:cubicBezTo>
                    <a:pt x="4286" y="826"/>
                    <a:pt x="4290" y="829"/>
                    <a:pt x="4291" y="833"/>
                  </a:cubicBezTo>
                  <a:lnTo>
                    <a:pt x="4291" y="833"/>
                  </a:lnTo>
                  <a:cubicBezTo>
                    <a:pt x="4292" y="838"/>
                    <a:pt x="4289" y="842"/>
                    <a:pt x="4285" y="843"/>
                  </a:cubicBezTo>
                  <a:cubicBezTo>
                    <a:pt x="4280" y="843"/>
                    <a:pt x="4276" y="840"/>
                    <a:pt x="4275" y="836"/>
                  </a:cubicBezTo>
                  <a:close/>
                  <a:moveTo>
                    <a:pt x="4271" y="804"/>
                  </a:moveTo>
                  <a:lnTo>
                    <a:pt x="4271" y="804"/>
                  </a:lnTo>
                  <a:cubicBezTo>
                    <a:pt x="4270" y="800"/>
                    <a:pt x="4273" y="796"/>
                    <a:pt x="4277" y="795"/>
                  </a:cubicBezTo>
                  <a:cubicBezTo>
                    <a:pt x="4281" y="794"/>
                    <a:pt x="4286" y="797"/>
                    <a:pt x="4286" y="802"/>
                  </a:cubicBezTo>
                  <a:lnTo>
                    <a:pt x="4286" y="802"/>
                  </a:lnTo>
                  <a:cubicBezTo>
                    <a:pt x="4287" y="806"/>
                    <a:pt x="4284" y="810"/>
                    <a:pt x="4280" y="811"/>
                  </a:cubicBezTo>
                  <a:cubicBezTo>
                    <a:pt x="4275" y="812"/>
                    <a:pt x="4271" y="809"/>
                    <a:pt x="4271" y="804"/>
                  </a:cubicBezTo>
                  <a:close/>
                  <a:moveTo>
                    <a:pt x="4266" y="773"/>
                  </a:moveTo>
                  <a:lnTo>
                    <a:pt x="4266" y="773"/>
                  </a:lnTo>
                  <a:cubicBezTo>
                    <a:pt x="4265" y="768"/>
                    <a:pt x="4268" y="764"/>
                    <a:pt x="4272" y="764"/>
                  </a:cubicBezTo>
                  <a:cubicBezTo>
                    <a:pt x="4277" y="763"/>
                    <a:pt x="4281" y="766"/>
                    <a:pt x="4282" y="770"/>
                  </a:cubicBezTo>
                  <a:lnTo>
                    <a:pt x="4282" y="770"/>
                  </a:lnTo>
                  <a:cubicBezTo>
                    <a:pt x="4282" y="774"/>
                    <a:pt x="4279" y="779"/>
                    <a:pt x="4275" y="779"/>
                  </a:cubicBezTo>
                  <a:cubicBezTo>
                    <a:pt x="4271" y="780"/>
                    <a:pt x="4267" y="777"/>
                    <a:pt x="4266" y="773"/>
                  </a:cubicBezTo>
                  <a:close/>
                  <a:moveTo>
                    <a:pt x="4259" y="743"/>
                  </a:moveTo>
                  <a:lnTo>
                    <a:pt x="4259" y="743"/>
                  </a:lnTo>
                  <a:cubicBezTo>
                    <a:pt x="4258" y="738"/>
                    <a:pt x="4260" y="734"/>
                    <a:pt x="4264" y="733"/>
                  </a:cubicBezTo>
                  <a:cubicBezTo>
                    <a:pt x="4268" y="731"/>
                    <a:pt x="4273" y="734"/>
                    <a:pt x="4274" y="738"/>
                  </a:cubicBezTo>
                  <a:lnTo>
                    <a:pt x="4274" y="738"/>
                  </a:lnTo>
                  <a:cubicBezTo>
                    <a:pt x="4276" y="742"/>
                    <a:pt x="4273" y="747"/>
                    <a:pt x="4269" y="748"/>
                  </a:cubicBezTo>
                  <a:cubicBezTo>
                    <a:pt x="4265" y="749"/>
                    <a:pt x="4260" y="747"/>
                    <a:pt x="4259" y="743"/>
                  </a:cubicBezTo>
                  <a:close/>
                  <a:moveTo>
                    <a:pt x="4251" y="712"/>
                  </a:moveTo>
                  <a:lnTo>
                    <a:pt x="4251" y="712"/>
                  </a:lnTo>
                  <a:cubicBezTo>
                    <a:pt x="4250" y="707"/>
                    <a:pt x="4252" y="703"/>
                    <a:pt x="4256" y="702"/>
                  </a:cubicBezTo>
                  <a:cubicBezTo>
                    <a:pt x="4261" y="700"/>
                    <a:pt x="4265" y="703"/>
                    <a:pt x="4266" y="707"/>
                  </a:cubicBezTo>
                  <a:lnTo>
                    <a:pt x="4266" y="707"/>
                  </a:lnTo>
                  <a:cubicBezTo>
                    <a:pt x="4268" y="711"/>
                    <a:pt x="4265" y="716"/>
                    <a:pt x="4261" y="717"/>
                  </a:cubicBezTo>
                  <a:cubicBezTo>
                    <a:pt x="4257" y="718"/>
                    <a:pt x="4252" y="716"/>
                    <a:pt x="4251" y="712"/>
                  </a:cubicBezTo>
                  <a:close/>
                  <a:moveTo>
                    <a:pt x="4243" y="681"/>
                  </a:moveTo>
                  <a:lnTo>
                    <a:pt x="4243" y="681"/>
                  </a:lnTo>
                  <a:cubicBezTo>
                    <a:pt x="4242" y="676"/>
                    <a:pt x="4244" y="672"/>
                    <a:pt x="4249" y="671"/>
                  </a:cubicBezTo>
                  <a:cubicBezTo>
                    <a:pt x="4253" y="669"/>
                    <a:pt x="4257" y="672"/>
                    <a:pt x="4259" y="676"/>
                  </a:cubicBezTo>
                  <a:lnTo>
                    <a:pt x="4259" y="676"/>
                  </a:lnTo>
                  <a:cubicBezTo>
                    <a:pt x="4260" y="680"/>
                    <a:pt x="4258" y="684"/>
                    <a:pt x="4253" y="686"/>
                  </a:cubicBezTo>
                  <a:cubicBezTo>
                    <a:pt x="4249" y="687"/>
                    <a:pt x="4245" y="685"/>
                    <a:pt x="4243" y="681"/>
                  </a:cubicBezTo>
                  <a:close/>
                  <a:moveTo>
                    <a:pt x="4233" y="651"/>
                  </a:moveTo>
                  <a:lnTo>
                    <a:pt x="4233" y="651"/>
                  </a:lnTo>
                  <a:cubicBezTo>
                    <a:pt x="4231" y="647"/>
                    <a:pt x="4233" y="642"/>
                    <a:pt x="4238" y="640"/>
                  </a:cubicBezTo>
                  <a:cubicBezTo>
                    <a:pt x="4242" y="639"/>
                    <a:pt x="4246" y="641"/>
                    <a:pt x="4248" y="645"/>
                  </a:cubicBezTo>
                  <a:lnTo>
                    <a:pt x="4248" y="645"/>
                  </a:lnTo>
                  <a:cubicBezTo>
                    <a:pt x="4249" y="649"/>
                    <a:pt x="4247" y="654"/>
                    <a:pt x="4243" y="655"/>
                  </a:cubicBezTo>
                  <a:cubicBezTo>
                    <a:pt x="4239" y="657"/>
                    <a:pt x="4235" y="655"/>
                    <a:pt x="4233" y="651"/>
                  </a:cubicBezTo>
                  <a:close/>
                  <a:moveTo>
                    <a:pt x="4222" y="621"/>
                  </a:moveTo>
                  <a:lnTo>
                    <a:pt x="4222" y="621"/>
                  </a:lnTo>
                  <a:cubicBezTo>
                    <a:pt x="4220" y="617"/>
                    <a:pt x="4222" y="612"/>
                    <a:pt x="4227" y="610"/>
                  </a:cubicBezTo>
                  <a:cubicBezTo>
                    <a:pt x="4231" y="609"/>
                    <a:pt x="4235" y="611"/>
                    <a:pt x="4237" y="615"/>
                  </a:cubicBezTo>
                  <a:lnTo>
                    <a:pt x="4237" y="615"/>
                  </a:lnTo>
                  <a:cubicBezTo>
                    <a:pt x="4238" y="619"/>
                    <a:pt x="4236" y="624"/>
                    <a:pt x="4232" y="625"/>
                  </a:cubicBezTo>
                  <a:cubicBezTo>
                    <a:pt x="4228" y="627"/>
                    <a:pt x="4223" y="625"/>
                    <a:pt x="4222" y="621"/>
                  </a:cubicBezTo>
                  <a:close/>
                  <a:moveTo>
                    <a:pt x="4211" y="591"/>
                  </a:moveTo>
                  <a:lnTo>
                    <a:pt x="4211" y="591"/>
                  </a:lnTo>
                  <a:cubicBezTo>
                    <a:pt x="4209" y="586"/>
                    <a:pt x="4211" y="582"/>
                    <a:pt x="4216" y="580"/>
                  </a:cubicBezTo>
                  <a:cubicBezTo>
                    <a:pt x="4220" y="579"/>
                    <a:pt x="4224" y="581"/>
                    <a:pt x="4226" y="585"/>
                  </a:cubicBezTo>
                  <a:lnTo>
                    <a:pt x="4226" y="585"/>
                  </a:lnTo>
                  <a:cubicBezTo>
                    <a:pt x="4227" y="589"/>
                    <a:pt x="4225" y="594"/>
                    <a:pt x="4221" y="595"/>
                  </a:cubicBezTo>
                  <a:cubicBezTo>
                    <a:pt x="4217" y="597"/>
                    <a:pt x="4212" y="595"/>
                    <a:pt x="4211" y="591"/>
                  </a:cubicBezTo>
                  <a:close/>
                  <a:moveTo>
                    <a:pt x="4197" y="563"/>
                  </a:moveTo>
                  <a:lnTo>
                    <a:pt x="4197" y="563"/>
                  </a:lnTo>
                  <a:cubicBezTo>
                    <a:pt x="4195" y="559"/>
                    <a:pt x="4197" y="554"/>
                    <a:pt x="4201" y="552"/>
                  </a:cubicBezTo>
                  <a:cubicBezTo>
                    <a:pt x="4205" y="550"/>
                    <a:pt x="4210" y="551"/>
                    <a:pt x="4212" y="555"/>
                  </a:cubicBezTo>
                  <a:lnTo>
                    <a:pt x="4212" y="555"/>
                  </a:lnTo>
                  <a:cubicBezTo>
                    <a:pt x="4214" y="559"/>
                    <a:pt x="4212" y="564"/>
                    <a:pt x="4208" y="566"/>
                  </a:cubicBezTo>
                  <a:cubicBezTo>
                    <a:pt x="4204" y="568"/>
                    <a:pt x="4200" y="567"/>
                    <a:pt x="4197" y="563"/>
                  </a:cubicBezTo>
                  <a:close/>
                  <a:moveTo>
                    <a:pt x="4183" y="534"/>
                  </a:moveTo>
                  <a:lnTo>
                    <a:pt x="4183" y="534"/>
                  </a:lnTo>
                  <a:cubicBezTo>
                    <a:pt x="4181" y="530"/>
                    <a:pt x="4183" y="525"/>
                    <a:pt x="4187" y="523"/>
                  </a:cubicBezTo>
                  <a:cubicBezTo>
                    <a:pt x="4191" y="521"/>
                    <a:pt x="4195" y="523"/>
                    <a:pt x="4198" y="526"/>
                  </a:cubicBezTo>
                  <a:lnTo>
                    <a:pt x="4198" y="526"/>
                  </a:lnTo>
                  <a:cubicBezTo>
                    <a:pt x="4200" y="530"/>
                    <a:pt x="4198" y="535"/>
                    <a:pt x="4194" y="537"/>
                  </a:cubicBezTo>
                  <a:cubicBezTo>
                    <a:pt x="4190" y="539"/>
                    <a:pt x="4186" y="538"/>
                    <a:pt x="4183" y="534"/>
                  </a:cubicBezTo>
                  <a:close/>
                  <a:moveTo>
                    <a:pt x="4169" y="506"/>
                  </a:moveTo>
                  <a:lnTo>
                    <a:pt x="4169" y="506"/>
                  </a:lnTo>
                  <a:cubicBezTo>
                    <a:pt x="4167" y="502"/>
                    <a:pt x="4168" y="497"/>
                    <a:pt x="4172" y="495"/>
                  </a:cubicBezTo>
                  <a:cubicBezTo>
                    <a:pt x="4176" y="492"/>
                    <a:pt x="4181" y="494"/>
                    <a:pt x="4183" y="497"/>
                  </a:cubicBezTo>
                  <a:lnTo>
                    <a:pt x="4183" y="497"/>
                  </a:lnTo>
                  <a:cubicBezTo>
                    <a:pt x="4185" y="501"/>
                    <a:pt x="4184" y="506"/>
                    <a:pt x="4180" y="508"/>
                  </a:cubicBezTo>
                  <a:cubicBezTo>
                    <a:pt x="4177" y="511"/>
                    <a:pt x="4172" y="509"/>
                    <a:pt x="4169" y="506"/>
                  </a:cubicBezTo>
                  <a:close/>
                  <a:moveTo>
                    <a:pt x="4153" y="478"/>
                  </a:moveTo>
                  <a:lnTo>
                    <a:pt x="4153" y="478"/>
                  </a:lnTo>
                  <a:cubicBezTo>
                    <a:pt x="4151" y="474"/>
                    <a:pt x="4152" y="469"/>
                    <a:pt x="4156" y="467"/>
                  </a:cubicBezTo>
                  <a:cubicBezTo>
                    <a:pt x="4159" y="465"/>
                    <a:pt x="4164" y="466"/>
                    <a:pt x="4167" y="470"/>
                  </a:cubicBezTo>
                  <a:lnTo>
                    <a:pt x="4167" y="470"/>
                  </a:lnTo>
                  <a:cubicBezTo>
                    <a:pt x="4169" y="474"/>
                    <a:pt x="4168" y="479"/>
                    <a:pt x="4164" y="481"/>
                  </a:cubicBezTo>
                  <a:cubicBezTo>
                    <a:pt x="4160" y="483"/>
                    <a:pt x="4155" y="482"/>
                    <a:pt x="4153" y="478"/>
                  </a:cubicBezTo>
                  <a:close/>
                  <a:moveTo>
                    <a:pt x="4136" y="451"/>
                  </a:moveTo>
                  <a:lnTo>
                    <a:pt x="4136" y="451"/>
                  </a:lnTo>
                  <a:cubicBezTo>
                    <a:pt x="4134" y="447"/>
                    <a:pt x="4135" y="442"/>
                    <a:pt x="4139" y="440"/>
                  </a:cubicBezTo>
                  <a:cubicBezTo>
                    <a:pt x="4143" y="438"/>
                    <a:pt x="4148" y="439"/>
                    <a:pt x="4150" y="443"/>
                  </a:cubicBezTo>
                  <a:lnTo>
                    <a:pt x="4150" y="443"/>
                  </a:lnTo>
                  <a:cubicBezTo>
                    <a:pt x="4152" y="446"/>
                    <a:pt x="4151" y="451"/>
                    <a:pt x="4147" y="454"/>
                  </a:cubicBezTo>
                  <a:cubicBezTo>
                    <a:pt x="4144" y="456"/>
                    <a:pt x="4139" y="455"/>
                    <a:pt x="4136" y="451"/>
                  </a:cubicBezTo>
                  <a:close/>
                  <a:moveTo>
                    <a:pt x="4120" y="424"/>
                  </a:moveTo>
                  <a:lnTo>
                    <a:pt x="4120" y="424"/>
                  </a:lnTo>
                  <a:cubicBezTo>
                    <a:pt x="4117" y="421"/>
                    <a:pt x="4118" y="416"/>
                    <a:pt x="4121" y="413"/>
                  </a:cubicBezTo>
                  <a:cubicBezTo>
                    <a:pt x="4125" y="411"/>
                    <a:pt x="4130" y="411"/>
                    <a:pt x="4133" y="415"/>
                  </a:cubicBezTo>
                  <a:lnTo>
                    <a:pt x="4133" y="415"/>
                  </a:lnTo>
                  <a:cubicBezTo>
                    <a:pt x="4135" y="419"/>
                    <a:pt x="4134" y="424"/>
                    <a:pt x="4131" y="426"/>
                  </a:cubicBezTo>
                  <a:cubicBezTo>
                    <a:pt x="4127" y="429"/>
                    <a:pt x="4122" y="428"/>
                    <a:pt x="4120" y="424"/>
                  </a:cubicBezTo>
                  <a:close/>
                  <a:moveTo>
                    <a:pt x="4100" y="399"/>
                  </a:moveTo>
                  <a:lnTo>
                    <a:pt x="4100" y="399"/>
                  </a:lnTo>
                  <a:cubicBezTo>
                    <a:pt x="4098" y="395"/>
                    <a:pt x="4099" y="390"/>
                    <a:pt x="4102" y="388"/>
                  </a:cubicBezTo>
                  <a:cubicBezTo>
                    <a:pt x="4106" y="385"/>
                    <a:pt x="4111" y="386"/>
                    <a:pt x="4113" y="389"/>
                  </a:cubicBezTo>
                  <a:lnTo>
                    <a:pt x="4113" y="389"/>
                  </a:lnTo>
                  <a:cubicBezTo>
                    <a:pt x="4116" y="393"/>
                    <a:pt x="4115" y="398"/>
                    <a:pt x="4111" y="401"/>
                  </a:cubicBezTo>
                  <a:cubicBezTo>
                    <a:pt x="4108" y="403"/>
                    <a:pt x="4103" y="402"/>
                    <a:pt x="4100" y="399"/>
                  </a:cubicBezTo>
                  <a:close/>
                  <a:moveTo>
                    <a:pt x="4081" y="373"/>
                  </a:moveTo>
                  <a:lnTo>
                    <a:pt x="4081" y="373"/>
                  </a:lnTo>
                  <a:cubicBezTo>
                    <a:pt x="4078" y="370"/>
                    <a:pt x="4079" y="365"/>
                    <a:pt x="4083" y="362"/>
                  </a:cubicBezTo>
                  <a:cubicBezTo>
                    <a:pt x="4086" y="359"/>
                    <a:pt x="4091" y="360"/>
                    <a:pt x="4094" y="364"/>
                  </a:cubicBezTo>
                  <a:lnTo>
                    <a:pt x="4094" y="364"/>
                  </a:lnTo>
                  <a:cubicBezTo>
                    <a:pt x="4097" y="367"/>
                    <a:pt x="4096" y="372"/>
                    <a:pt x="4092" y="375"/>
                  </a:cubicBezTo>
                  <a:cubicBezTo>
                    <a:pt x="4089" y="378"/>
                    <a:pt x="4084" y="377"/>
                    <a:pt x="4081" y="373"/>
                  </a:cubicBezTo>
                  <a:close/>
                  <a:moveTo>
                    <a:pt x="4062" y="349"/>
                  </a:moveTo>
                  <a:lnTo>
                    <a:pt x="4062" y="349"/>
                  </a:lnTo>
                  <a:cubicBezTo>
                    <a:pt x="4059" y="346"/>
                    <a:pt x="4059" y="341"/>
                    <a:pt x="4062" y="338"/>
                  </a:cubicBezTo>
                  <a:cubicBezTo>
                    <a:pt x="4065" y="335"/>
                    <a:pt x="4070" y="335"/>
                    <a:pt x="4073" y="338"/>
                  </a:cubicBezTo>
                  <a:lnTo>
                    <a:pt x="4073" y="338"/>
                  </a:lnTo>
                  <a:cubicBezTo>
                    <a:pt x="4076" y="341"/>
                    <a:pt x="4076" y="347"/>
                    <a:pt x="4073" y="350"/>
                  </a:cubicBezTo>
                  <a:cubicBezTo>
                    <a:pt x="4070" y="353"/>
                    <a:pt x="4065" y="352"/>
                    <a:pt x="4062" y="349"/>
                  </a:cubicBezTo>
                  <a:close/>
                  <a:moveTo>
                    <a:pt x="4040" y="325"/>
                  </a:moveTo>
                  <a:lnTo>
                    <a:pt x="4040" y="325"/>
                  </a:lnTo>
                  <a:cubicBezTo>
                    <a:pt x="4037" y="322"/>
                    <a:pt x="4037" y="317"/>
                    <a:pt x="4040" y="314"/>
                  </a:cubicBezTo>
                  <a:cubicBezTo>
                    <a:pt x="4044" y="311"/>
                    <a:pt x="4049" y="311"/>
                    <a:pt x="4052" y="315"/>
                  </a:cubicBezTo>
                  <a:lnTo>
                    <a:pt x="4052" y="315"/>
                  </a:lnTo>
                  <a:cubicBezTo>
                    <a:pt x="4055" y="318"/>
                    <a:pt x="4055" y="323"/>
                    <a:pt x="4051" y="326"/>
                  </a:cubicBezTo>
                  <a:cubicBezTo>
                    <a:pt x="4048" y="329"/>
                    <a:pt x="4043" y="329"/>
                    <a:pt x="4040" y="325"/>
                  </a:cubicBezTo>
                  <a:close/>
                  <a:moveTo>
                    <a:pt x="4018" y="302"/>
                  </a:moveTo>
                  <a:lnTo>
                    <a:pt x="4018" y="302"/>
                  </a:lnTo>
                  <a:cubicBezTo>
                    <a:pt x="4015" y="298"/>
                    <a:pt x="4016" y="293"/>
                    <a:pt x="4019" y="290"/>
                  </a:cubicBezTo>
                  <a:cubicBezTo>
                    <a:pt x="4022" y="287"/>
                    <a:pt x="4027" y="288"/>
                    <a:pt x="4030" y="291"/>
                  </a:cubicBezTo>
                  <a:lnTo>
                    <a:pt x="4030" y="291"/>
                  </a:lnTo>
                  <a:cubicBezTo>
                    <a:pt x="4033" y="294"/>
                    <a:pt x="4033" y="299"/>
                    <a:pt x="4030" y="302"/>
                  </a:cubicBezTo>
                  <a:cubicBezTo>
                    <a:pt x="4027" y="305"/>
                    <a:pt x="4021" y="305"/>
                    <a:pt x="4018" y="302"/>
                  </a:cubicBezTo>
                  <a:close/>
                  <a:moveTo>
                    <a:pt x="3996" y="280"/>
                  </a:moveTo>
                  <a:lnTo>
                    <a:pt x="3996" y="280"/>
                  </a:lnTo>
                  <a:cubicBezTo>
                    <a:pt x="3993" y="277"/>
                    <a:pt x="3993" y="272"/>
                    <a:pt x="3996" y="268"/>
                  </a:cubicBezTo>
                  <a:cubicBezTo>
                    <a:pt x="3999" y="265"/>
                    <a:pt x="4004" y="265"/>
                    <a:pt x="4007" y="268"/>
                  </a:cubicBezTo>
                  <a:lnTo>
                    <a:pt x="4007" y="268"/>
                  </a:lnTo>
                  <a:cubicBezTo>
                    <a:pt x="4010" y="271"/>
                    <a:pt x="4011" y="276"/>
                    <a:pt x="4008" y="279"/>
                  </a:cubicBezTo>
                  <a:cubicBezTo>
                    <a:pt x="4005" y="282"/>
                    <a:pt x="3999" y="283"/>
                    <a:pt x="3996" y="280"/>
                  </a:cubicBezTo>
                  <a:close/>
                  <a:moveTo>
                    <a:pt x="3973" y="258"/>
                  </a:moveTo>
                  <a:lnTo>
                    <a:pt x="3973" y="258"/>
                  </a:lnTo>
                  <a:cubicBezTo>
                    <a:pt x="3969" y="255"/>
                    <a:pt x="3969" y="250"/>
                    <a:pt x="3972" y="247"/>
                  </a:cubicBezTo>
                  <a:cubicBezTo>
                    <a:pt x="3975" y="244"/>
                    <a:pt x="3980" y="243"/>
                    <a:pt x="3983" y="246"/>
                  </a:cubicBezTo>
                  <a:lnTo>
                    <a:pt x="3983" y="246"/>
                  </a:lnTo>
                  <a:cubicBezTo>
                    <a:pt x="3987" y="249"/>
                    <a:pt x="3987" y="254"/>
                    <a:pt x="3984" y="258"/>
                  </a:cubicBezTo>
                  <a:cubicBezTo>
                    <a:pt x="3981" y="261"/>
                    <a:pt x="3976" y="261"/>
                    <a:pt x="3973" y="258"/>
                  </a:cubicBezTo>
                  <a:close/>
                  <a:moveTo>
                    <a:pt x="3949" y="237"/>
                  </a:moveTo>
                  <a:lnTo>
                    <a:pt x="3949" y="237"/>
                  </a:lnTo>
                  <a:cubicBezTo>
                    <a:pt x="3946" y="234"/>
                    <a:pt x="3945" y="228"/>
                    <a:pt x="3948" y="225"/>
                  </a:cubicBezTo>
                  <a:cubicBezTo>
                    <a:pt x="3951" y="222"/>
                    <a:pt x="3956" y="222"/>
                    <a:pt x="3960" y="225"/>
                  </a:cubicBezTo>
                  <a:lnTo>
                    <a:pt x="3960" y="225"/>
                  </a:lnTo>
                  <a:cubicBezTo>
                    <a:pt x="3963" y="228"/>
                    <a:pt x="3963" y="233"/>
                    <a:pt x="3960" y="236"/>
                  </a:cubicBezTo>
                  <a:cubicBezTo>
                    <a:pt x="3957" y="239"/>
                    <a:pt x="3952" y="240"/>
                    <a:pt x="3949" y="237"/>
                  </a:cubicBezTo>
                  <a:close/>
                  <a:moveTo>
                    <a:pt x="3925" y="217"/>
                  </a:moveTo>
                  <a:lnTo>
                    <a:pt x="3925" y="217"/>
                  </a:lnTo>
                  <a:cubicBezTo>
                    <a:pt x="3921" y="215"/>
                    <a:pt x="3920" y="210"/>
                    <a:pt x="3923" y="206"/>
                  </a:cubicBezTo>
                  <a:cubicBezTo>
                    <a:pt x="3925" y="202"/>
                    <a:pt x="3930" y="202"/>
                    <a:pt x="3934" y="204"/>
                  </a:cubicBezTo>
                  <a:lnTo>
                    <a:pt x="3934" y="204"/>
                  </a:lnTo>
                  <a:cubicBezTo>
                    <a:pt x="3938" y="207"/>
                    <a:pt x="3938" y="212"/>
                    <a:pt x="3936" y="215"/>
                  </a:cubicBezTo>
                  <a:cubicBezTo>
                    <a:pt x="3933" y="219"/>
                    <a:pt x="3928" y="220"/>
                    <a:pt x="3925" y="217"/>
                  </a:cubicBezTo>
                  <a:close/>
                  <a:moveTo>
                    <a:pt x="3899" y="198"/>
                  </a:moveTo>
                  <a:lnTo>
                    <a:pt x="3899" y="198"/>
                  </a:lnTo>
                  <a:cubicBezTo>
                    <a:pt x="3896" y="195"/>
                    <a:pt x="3895" y="190"/>
                    <a:pt x="3897" y="187"/>
                  </a:cubicBezTo>
                  <a:cubicBezTo>
                    <a:pt x="3900" y="183"/>
                    <a:pt x="3905" y="182"/>
                    <a:pt x="3909" y="185"/>
                  </a:cubicBezTo>
                  <a:lnTo>
                    <a:pt x="3909" y="185"/>
                  </a:lnTo>
                  <a:cubicBezTo>
                    <a:pt x="3912" y="187"/>
                    <a:pt x="3913" y="192"/>
                    <a:pt x="3910" y="196"/>
                  </a:cubicBezTo>
                  <a:cubicBezTo>
                    <a:pt x="3908" y="199"/>
                    <a:pt x="3903" y="200"/>
                    <a:pt x="3899" y="198"/>
                  </a:cubicBezTo>
                  <a:close/>
                  <a:moveTo>
                    <a:pt x="3874" y="178"/>
                  </a:moveTo>
                  <a:lnTo>
                    <a:pt x="3874" y="178"/>
                  </a:lnTo>
                  <a:cubicBezTo>
                    <a:pt x="3870" y="176"/>
                    <a:pt x="3869" y="171"/>
                    <a:pt x="3872" y="167"/>
                  </a:cubicBezTo>
                  <a:cubicBezTo>
                    <a:pt x="3875" y="163"/>
                    <a:pt x="3880" y="163"/>
                    <a:pt x="3883" y="165"/>
                  </a:cubicBezTo>
                  <a:lnTo>
                    <a:pt x="3883" y="165"/>
                  </a:lnTo>
                  <a:cubicBezTo>
                    <a:pt x="3887" y="168"/>
                    <a:pt x="3888" y="173"/>
                    <a:pt x="3885" y="176"/>
                  </a:cubicBezTo>
                  <a:cubicBezTo>
                    <a:pt x="3882" y="180"/>
                    <a:pt x="3877" y="181"/>
                    <a:pt x="3874" y="178"/>
                  </a:cubicBezTo>
                  <a:close/>
                  <a:moveTo>
                    <a:pt x="3847" y="162"/>
                  </a:moveTo>
                  <a:lnTo>
                    <a:pt x="3847" y="162"/>
                  </a:lnTo>
                  <a:cubicBezTo>
                    <a:pt x="3843" y="159"/>
                    <a:pt x="3842" y="155"/>
                    <a:pt x="3844" y="151"/>
                  </a:cubicBezTo>
                  <a:cubicBezTo>
                    <a:pt x="3847" y="147"/>
                    <a:pt x="3852" y="146"/>
                    <a:pt x="3855" y="148"/>
                  </a:cubicBezTo>
                  <a:lnTo>
                    <a:pt x="3855" y="148"/>
                  </a:lnTo>
                  <a:cubicBezTo>
                    <a:pt x="3859" y="150"/>
                    <a:pt x="3860" y="155"/>
                    <a:pt x="3858" y="159"/>
                  </a:cubicBezTo>
                  <a:cubicBezTo>
                    <a:pt x="3856" y="163"/>
                    <a:pt x="3851" y="164"/>
                    <a:pt x="3847" y="162"/>
                  </a:cubicBezTo>
                  <a:close/>
                  <a:moveTo>
                    <a:pt x="3820" y="145"/>
                  </a:moveTo>
                  <a:lnTo>
                    <a:pt x="3820" y="145"/>
                  </a:lnTo>
                  <a:cubicBezTo>
                    <a:pt x="3816" y="143"/>
                    <a:pt x="3815" y="138"/>
                    <a:pt x="3817" y="134"/>
                  </a:cubicBezTo>
                  <a:cubicBezTo>
                    <a:pt x="3819" y="130"/>
                    <a:pt x="3824" y="129"/>
                    <a:pt x="3828" y="131"/>
                  </a:cubicBezTo>
                  <a:lnTo>
                    <a:pt x="3828" y="132"/>
                  </a:lnTo>
                  <a:cubicBezTo>
                    <a:pt x="3832" y="134"/>
                    <a:pt x="3833" y="139"/>
                    <a:pt x="3831" y="142"/>
                  </a:cubicBezTo>
                  <a:cubicBezTo>
                    <a:pt x="3828" y="146"/>
                    <a:pt x="3824" y="147"/>
                    <a:pt x="3820" y="145"/>
                  </a:cubicBezTo>
                  <a:close/>
                  <a:moveTo>
                    <a:pt x="3793" y="129"/>
                  </a:moveTo>
                  <a:lnTo>
                    <a:pt x="3793" y="129"/>
                  </a:lnTo>
                  <a:cubicBezTo>
                    <a:pt x="3789" y="127"/>
                    <a:pt x="3787" y="122"/>
                    <a:pt x="3789" y="118"/>
                  </a:cubicBezTo>
                  <a:cubicBezTo>
                    <a:pt x="3791" y="114"/>
                    <a:pt x="3796" y="113"/>
                    <a:pt x="3800" y="115"/>
                  </a:cubicBezTo>
                  <a:lnTo>
                    <a:pt x="3800" y="115"/>
                  </a:lnTo>
                  <a:cubicBezTo>
                    <a:pt x="3804" y="117"/>
                    <a:pt x="3806" y="122"/>
                    <a:pt x="3803" y="126"/>
                  </a:cubicBezTo>
                  <a:cubicBezTo>
                    <a:pt x="3801" y="130"/>
                    <a:pt x="3797" y="131"/>
                    <a:pt x="3793" y="129"/>
                  </a:cubicBezTo>
                  <a:close/>
                  <a:moveTo>
                    <a:pt x="3764" y="115"/>
                  </a:moveTo>
                  <a:lnTo>
                    <a:pt x="3764" y="115"/>
                  </a:lnTo>
                  <a:cubicBezTo>
                    <a:pt x="3760" y="113"/>
                    <a:pt x="3758" y="108"/>
                    <a:pt x="3760" y="104"/>
                  </a:cubicBezTo>
                  <a:cubicBezTo>
                    <a:pt x="3763" y="100"/>
                    <a:pt x="3767" y="99"/>
                    <a:pt x="3771" y="101"/>
                  </a:cubicBezTo>
                  <a:lnTo>
                    <a:pt x="3771" y="101"/>
                  </a:lnTo>
                  <a:cubicBezTo>
                    <a:pt x="3775" y="103"/>
                    <a:pt x="3777" y="108"/>
                    <a:pt x="3775" y="112"/>
                  </a:cubicBezTo>
                  <a:cubicBezTo>
                    <a:pt x="3773" y="116"/>
                    <a:pt x="3768" y="117"/>
                    <a:pt x="3764" y="115"/>
                  </a:cubicBezTo>
                  <a:close/>
                  <a:moveTo>
                    <a:pt x="3735" y="101"/>
                  </a:moveTo>
                  <a:lnTo>
                    <a:pt x="3735" y="101"/>
                  </a:lnTo>
                  <a:cubicBezTo>
                    <a:pt x="3731" y="99"/>
                    <a:pt x="3730" y="94"/>
                    <a:pt x="3732" y="90"/>
                  </a:cubicBezTo>
                  <a:cubicBezTo>
                    <a:pt x="3734" y="86"/>
                    <a:pt x="3739" y="85"/>
                    <a:pt x="3742" y="87"/>
                  </a:cubicBezTo>
                  <a:lnTo>
                    <a:pt x="3742" y="87"/>
                  </a:lnTo>
                  <a:cubicBezTo>
                    <a:pt x="3746" y="89"/>
                    <a:pt x="3748" y="94"/>
                    <a:pt x="3746" y="98"/>
                  </a:cubicBezTo>
                  <a:cubicBezTo>
                    <a:pt x="3744" y="102"/>
                    <a:pt x="3739" y="103"/>
                    <a:pt x="3735" y="101"/>
                  </a:cubicBezTo>
                  <a:close/>
                  <a:moveTo>
                    <a:pt x="3707" y="88"/>
                  </a:moveTo>
                  <a:lnTo>
                    <a:pt x="3707" y="88"/>
                  </a:lnTo>
                  <a:cubicBezTo>
                    <a:pt x="3703" y="87"/>
                    <a:pt x="3701" y="82"/>
                    <a:pt x="3702" y="78"/>
                  </a:cubicBezTo>
                  <a:cubicBezTo>
                    <a:pt x="3704" y="74"/>
                    <a:pt x="3708" y="72"/>
                    <a:pt x="3712" y="73"/>
                  </a:cubicBezTo>
                  <a:lnTo>
                    <a:pt x="3712" y="73"/>
                  </a:lnTo>
                  <a:cubicBezTo>
                    <a:pt x="3717" y="75"/>
                    <a:pt x="3719" y="79"/>
                    <a:pt x="3717" y="83"/>
                  </a:cubicBezTo>
                  <a:cubicBezTo>
                    <a:pt x="3716" y="88"/>
                    <a:pt x="3711" y="90"/>
                    <a:pt x="3707" y="88"/>
                  </a:cubicBezTo>
                  <a:close/>
                  <a:moveTo>
                    <a:pt x="3677" y="77"/>
                  </a:moveTo>
                  <a:lnTo>
                    <a:pt x="3677" y="77"/>
                  </a:lnTo>
                  <a:cubicBezTo>
                    <a:pt x="3673" y="75"/>
                    <a:pt x="3671" y="71"/>
                    <a:pt x="3672" y="67"/>
                  </a:cubicBezTo>
                  <a:cubicBezTo>
                    <a:pt x="3674" y="63"/>
                    <a:pt x="3678" y="60"/>
                    <a:pt x="3682" y="62"/>
                  </a:cubicBezTo>
                  <a:lnTo>
                    <a:pt x="3682" y="62"/>
                  </a:lnTo>
                  <a:cubicBezTo>
                    <a:pt x="3687" y="64"/>
                    <a:pt x="3689" y="68"/>
                    <a:pt x="3687" y="72"/>
                  </a:cubicBezTo>
                  <a:cubicBezTo>
                    <a:pt x="3686" y="76"/>
                    <a:pt x="3681" y="79"/>
                    <a:pt x="3677" y="77"/>
                  </a:cubicBezTo>
                  <a:close/>
                  <a:moveTo>
                    <a:pt x="3647" y="66"/>
                  </a:moveTo>
                  <a:lnTo>
                    <a:pt x="3647" y="66"/>
                  </a:lnTo>
                  <a:cubicBezTo>
                    <a:pt x="3643" y="64"/>
                    <a:pt x="3641" y="60"/>
                    <a:pt x="3642" y="56"/>
                  </a:cubicBezTo>
                  <a:cubicBezTo>
                    <a:pt x="3644" y="51"/>
                    <a:pt x="3648" y="49"/>
                    <a:pt x="3652" y="51"/>
                  </a:cubicBezTo>
                  <a:lnTo>
                    <a:pt x="3652" y="51"/>
                  </a:lnTo>
                  <a:cubicBezTo>
                    <a:pt x="3657" y="52"/>
                    <a:pt x="3659" y="57"/>
                    <a:pt x="3657" y="61"/>
                  </a:cubicBezTo>
                  <a:cubicBezTo>
                    <a:pt x="3656" y="65"/>
                    <a:pt x="3651" y="67"/>
                    <a:pt x="3647" y="66"/>
                  </a:cubicBezTo>
                  <a:close/>
                  <a:moveTo>
                    <a:pt x="3617" y="56"/>
                  </a:moveTo>
                  <a:lnTo>
                    <a:pt x="3617" y="56"/>
                  </a:lnTo>
                  <a:cubicBezTo>
                    <a:pt x="3613" y="54"/>
                    <a:pt x="3610" y="50"/>
                    <a:pt x="3612" y="46"/>
                  </a:cubicBezTo>
                  <a:cubicBezTo>
                    <a:pt x="3613" y="42"/>
                    <a:pt x="3617" y="39"/>
                    <a:pt x="3622" y="41"/>
                  </a:cubicBezTo>
                  <a:lnTo>
                    <a:pt x="3622" y="41"/>
                  </a:lnTo>
                  <a:cubicBezTo>
                    <a:pt x="3626" y="42"/>
                    <a:pt x="3628" y="46"/>
                    <a:pt x="3627" y="51"/>
                  </a:cubicBezTo>
                  <a:cubicBezTo>
                    <a:pt x="3626" y="55"/>
                    <a:pt x="3621" y="57"/>
                    <a:pt x="3617" y="56"/>
                  </a:cubicBezTo>
                  <a:close/>
                  <a:moveTo>
                    <a:pt x="3586" y="48"/>
                  </a:moveTo>
                  <a:lnTo>
                    <a:pt x="3586" y="48"/>
                  </a:lnTo>
                  <a:cubicBezTo>
                    <a:pt x="3582" y="47"/>
                    <a:pt x="3579" y="42"/>
                    <a:pt x="3581" y="38"/>
                  </a:cubicBezTo>
                  <a:cubicBezTo>
                    <a:pt x="3582" y="34"/>
                    <a:pt x="3586" y="31"/>
                    <a:pt x="3591" y="33"/>
                  </a:cubicBezTo>
                  <a:lnTo>
                    <a:pt x="3591" y="33"/>
                  </a:lnTo>
                  <a:cubicBezTo>
                    <a:pt x="3595" y="34"/>
                    <a:pt x="3597" y="38"/>
                    <a:pt x="3596" y="43"/>
                  </a:cubicBezTo>
                  <a:cubicBezTo>
                    <a:pt x="3595" y="47"/>
                    <a:pt x="3590" y="49"/>
                    <a:pt x="3586" y="48"/>
                  </a:cubicBezTo>
                  <a:close/>
                  <a:moveTo>
                    <a:pt x="3555" y="40"/>
                  </a:moveTo>
                  <a:lnTo>
                    <a:pt x="3555" y="40"/>
                  </a:lnTo>
                  <a:cubicBezTo>
                    <a:pt x="3551" y="39"/>
                    <a:pt x="3548" y="34"/>
                    <a:pt x="3550" y="30"/>
                  </a:cubicBezTo>
                  <a:cubicBezTo>
                    <a:pt x="3551" y="26"/>
                    <a:pt x="3555" y="24"/>
                    <a:pt x="3560" y="25"/>
                  </a:cubicBezTo>
                  <a:lnTo>
                    <a:pt x="3560" y="25"/>
                  </a:lnTo>
                  <a:cubicBezTo>
                    <a:pt x="3564" y="26"/>
                    <a:pt x="3566" y="31"/>
                    <a:pt x="3565" y="35"/>
                  </a:cubicBezTo>
                  <a:cubicBezTo>
                    <a:pt x="3564" y="39"/>
                    <a:pt x="3559" y="41"/>
                    <a:pt x="3555" y="40"/>
                  </a:cubicBezTo>
                  <a:close/>
                  <a:moveTo>
                    <a:pt x="3525" y="34"/>
                  </a:moveTo>
                  <a:lnTo>
                    <a:pt x="3525" y="34"/>
                  </a:lnTo>
                  <a:cubicBezTo>
                    <a:pt x="3520" y="33"/>
                    <a:pt x="3517" y="29"/>
                    <a:pt x="3518" y="24"/>
                  </a:cubicBezTo>
                  <a:cubicBezTo>
                    <a:pt x="3519" y="20"/>
                    <a:pt x="3523" y="17"/>
                    <a:pt x="3527" y="18"/>
                  </a:cubicBezTo>
                  <a:lnTo>
                    <a:pt x="3527" y="18"/>
                  </a:lnTo>
                  <a:cubicBezTo>
                    <a:pt x="3532" y="19"/>
                    <a:pt x="3535" y="23"/>
                    <a:pt x="3534" y="27"/>
                  </a:cubicBezTo>
                  <a:cubicBezTo>
                    <a:pt x="3533" y="32"/>
                    <a:pt x="3529" y="34"/>
                    <a:pt x="3525" y="34"/>
                  </a:cubicBezTo>
                  <a:close/>
                  <a:moveTo>
                    <a:pt x="3493" y="29"/>
                  </a:moveTo>
                  <a:lnTo>
                    <a:pt x="3493" y="29"/>
                  </a:lnTo>
                  <a:cubicBezTo>
                    <a:pt x="3489" y="28"/>
                    <a:pt x="3486" y="24"/>
                    <a:pt x="3486" y="20"/>
                  </a:cubicBezTo>
                  <a:cubicBezTo>
                    <a:pt x="3487" y="15"/>
                    <a:pt x="3491" y="12"/>
                    <a:pt x="3496" y="13"/>
                  </a:cubicBezTo>
                  <a:lnTo>
                    <a:pt x="3496" y="13"/>
                  </a:lnTo>
                  <a:cubicBezTo>
                    <a:pt x="3500" y="14"/>
                    <a:pt x="3503" y="18"/>
                    <a:pt x="3502" y="22"/>
                  </a:cubicBezTo>
                  <a:cubicBezTo>
                    <a:pt x="3501" y="27"/>
                    <a:pt x="3497" y="30"/>
                    <a:pt x="3493" y="29"/>
                  </a:cubicBezTo>
                  <a:close/>
                  <a:moveTo>
                    <a:pt x="3461" y="24"/>
                  </a:moveTo>
                  <a:lnTo>
                    <a:pt x="3461" y="24"/>
                  </a:lnTo>
                  <a:cubicBezTo>
                    <a:pt x="3457" y="23"/>
                    <a:pt x="3454" y="19"/>
                    <a:pt x="3455" y="15"/>
                  </a:cubicBezTo>
                  <a:cubicBezTo>
                    <a:pt x="3456" y="11"/>
                    <a:pt x="3460" y="8"/>
                    <a:pt x="3464" y="8"/>
                  </a:cubicBezTo>
                  <a:lnTo>
                    <a:pt x="3464" y="8"/>
                  </a:lnTo>
                  <a:cubicBezTo>
                    <a:pt x="3468" y="9"/>
                    <a:pt x="3471" y="13"/>
                    <a:pt x="3471" y="18"/>
                  </a:cubicBezTo>
                  <a:cubicBezTo>
                    <a:pt x="3470" y="22"/>
                    <a:pt x="3466" y="25"/>
                    <a:pt x="3461" y="24"/>
                  </a:cubicBezTo>
                  <a:close/>
                  <a:moveTo>
                    <a:pt x="3430" y="21"/>
                  </a:moveTo>
                  <a:lnTo>
                    <a:pt x="3430" y="21"/>
                  </a:lnTo>
                  <a:cubicBezTo>
                    <a:pt x="3426" y="21"/>
                    <a:pt x="3423" y="17"/>
                    <a:pt x="3423" y="12"/>
                  </a:cubicBezTo>
                  <a:cubicBezTo>
                    <a:pt x="3423" y="8"/>
                    <a:pt x="3427" y="5"/>
                    <a:pt x="3431" y="5"/>
                  </a:cubicBezTo>
                  <a:lnTo>
                    <a:pt x="3431" y="5"/>
                  </a:lnTo>
                  <a:cubicBezTo>
                    <a:pt x="3436" y="5"/>
                    <a:pt x="3439" y="9"/>
                    <a:pt x="3439" y="13"/>
                  </a:cubicBezTo>
                  <a:cubicBezTo>
                    <a:pt x="3439" y="18"/>
                    <a:pt x="3435" y="21"/>
                    <a:pt x="3430" y="21"/>
                  </a:cubicBezTo>
                  <a:close/>
                  <a:moveTo>
                    <a:pt x="3398" y="19"/>
                  </a:moveTo>
                  <a:lnTo>
                    <a:pt x="3398" y="19"/>
                  </a:lnTo>
                  <a:cubicBezTo>
                    <a:pt x="3394" y="19"/>
                    <a:pt x="3391" y="15"/>
                    <a:pt x="3391" y="11"/>
                  </a:cubicBezTo>
                  <a:cubicBezTo>
                    <a:pt x="3391" y="6"/>
                    <a:pt x="3395" y="3"/>
                    <a:pt x="3399" y="3"/>
                  </a:cubicBezTo>
                  <a:lnTo>
                    <a:pt x="3399" y="3"/>
                  </a:lnTo>
                  <a:cubicBezTo>
                    <a:pt x="3404" y="3"/>
                    <a:pt x="3407" y="7"/>
                    <a:pt x="3407" y="12"/>
                  </a:cubicBezTo>
                  <a:cubicBezTo>
                    <a:pt x="3407" y="16"/>
                    <a:pt x="3403" y="19"/>
                    <a:pt x="3398" y="19"/>
                  </a:cubicBezTo>
                  <a:close/>
                  <a:moveTo>
                    <a:pt x="3366" y="17"/>
                  </a:moveTo>
                  <a:lnTo>
                    <a:pt x="3366" y="17"/>
                  </a:lnTo>
                  <a:cubicBezTo>
                    <a:pt x="3362" y="17"/>
                    <a:pt x="3359" y="13"/>
                    <a:pt x="3359" y="9"/>
                  </a:cubicBezTo>
                  <a:cubicBezTo>
                    <a:pt x="3359" y="5"/>
                    <a:pt x="3363" y="1"/>
                    <a:pt x="3367" y="1"/>
                  </a:cubicBezTo>
                  <a:lnTo>
                    <a:pt x="3367" y="1"/>
                  </a:lnTo>
                  <a:cubicBezTo>
                    <a:pt x="3372" y="2"/>
                    <a:pt x="3375" y="6"/>
                    <a:pt x="3375" y="10"/>
                  </a:cubicBezTo>
                  <a:cubicBezTo>
                    <a:pt x="3375" y="14"/>
                    <a:pt x="3371" y="18"/>
                    <a:pt x="3366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18" name="Freeform 580">
              <a:extLst>
                <a:ext uri="{FF2B5EF4-FFF2-40B4-BE49-F238E27FC236}">
                  <a16:creationId xmlns:a16="http://schemas.microsoft.com/office/drawing/2014/main" id="{4D9DC8FB-C6B8-4994-B78D-2C31D6EB2C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115" y="2455545"/>
              <a:ext cx="762000" cy="806450"/>
            </a:xfrm>
            <a:custGeom>
              <a:avLst/>
              <a:gdLst>
                <a:gd name="T0" fmla="*/ 3115 w 4299"/>
                <a:gd name="T1" fmla="*/ 8 h 4549"/>
                <a:gd name="T2" fmla="*/ 2851 w 4299"/>
                <a:gd name="T3" fmla="*/ 0 h 4549"/>
                <a:gd name="T4" fmla="*/ 2595 w 4299"/>
                <a:gd name="T5" fmla="*/ 0 h 4549"/>
                <a:gd name="T6" fmla="*/ 2331 w 4299"/>
                <a:gd name="T7" fmla="*/ 8 h 4549"/>
                <a:gd name="T8" fmla="*/ 2083 w 4299"/>
                <a:gd name="T9" fmla="*/ 16 h 4549"/>
                <a:gd name="T10" fmla="*/ 1827 w 4299"/>
                <a:gd name="T11" fmla="*/ 16 h 4549"/>
                <a:gd name="T12" fmla="*/ 1603 w 4299"/>
                <a:gd name="T13" fmla="*/ 16 h 4549"/>
                <a:gd name="T14" fmla="*/ 1354 w 4299"/>
                <a:gd name="T15" fmla="*/ 8 h 4549"/>
                <a:gd name="T16" fmla="*/ 1090 w 4299"/>
                <a:gd name="T17" fmla="*/ 0 h 4549"/>
                <a:gd name="T18" fmla="*/ 834 w 4299"/>
                <a:gd name="T19" fmla="*/ 9 h 4549"/>
                <a:gd name="T20" fmla="*/ 580 w 4299"/>
                <a:gd name="T21" fmla="*/ 84 h 4549"/>
                <a:gd name="T22" fmla="*/ 372 w 4299"/>
                <a:gd name="T23" fmla="*/ 218 h 4549"/>
                <a:gd name="T24" fmla="*/ 197 w 4299"/>
                <a:gd name="T25" fmla="*/ 400 h 4549"/>
                <a:gd name="T26" fmla="*/ 88 w 4299"/>
                <a:gd name="T27" fmla="*/ 593 h 4549"/>
                <a:gd name="T28" fmla="*/ 18 w 4299"/>
                <a:gd name="T29" fmla="*/ 829 h 4549"/>
                <a:gd name="T30" fmla="*/ 0 w 4299"/>
                <a:gd name="T31" fmla="*/ 1093 h 4549"/>
                <a:gd name="T32" fmla="*/ 0 w 4299"/>
                <a:gd name="T33" fmla="*/ 1349 h 4549"/>
                <a:gd name="T34" fmla="*/ 8 w 4299"/>
                <a:gd name="T35" fmla="*/ 1613 h 4549"/>
                <a:gd name="T36" fmla="*/ 16 w 4299"/>
                <a:gd name="T37" fmla="*/ 1861 h 4549"/>
                <a:gd name="T38" fmla="*/ 16 w 4299"/>
                <a:gd name="T39" fmla="*/ 2117 h 4549"/>
                <a:gd name="T40" fmla="*/ 16 w 4299"/>
                <a:gd name="T41" fmla="*/ 2341 h 4549"/>
                <a:gd name="T42" fmla="*/ 8 w 4299"/>
                <a:gd name="T43" fmla="*/ 2589 h 4549"/>
                <a:gd name="T44" fmla="*/ 0 w 4299"/>
                <a:gd name="T45" fmla="*/ 2853 h 4549"/>
                <a:gd name="T46" fmla="*/ 0 w 4299"/>
                <a:gd name="T47" fmla="*/ 3110 h 4549"/>
                <a:gd name="T48" fmla="*/ 8 w 4299"/>
                <a:gd name="T49" fmla="*/ 3374 h 4549"/>
                <a:gd name="T50" fmla="*/ 18 w 4299"/>
                <a:gd name="T51" fmla="*/ 3622 h 4549"/>
                <a:gd name="T52" fmla="*/ 57 w 4299"/>
                <a:gd name="T53" fmla="*/ 3872 h 4549"/>
                <a:gd name="T54" fmla="*/ 148 w 4299"/>
                <a:gd name="T55" fmla="*/ 4074 h 4549"/>
                <a:gd name="T56" fmla="*/ 293 w 4299"/>
                <a:gd name="T57" fmla="*/ 4273 h 4549"/>
                <a:gd name="T58" fmla="*/ 502 w 4299"/>
                <a:gd name="T59" fmla="*/ 4436 h 4549"/>
                <a:gd name="T60" fmla="*/ 743 w 4299"/>
                <a:gd name="T61" fmla="*/ 4526 h 4549"/>
                <a:gd name="T62" fmla="*/ 1007 w 4299"/>
                <a:gd name="T63" fmla="*/ 4541 h 4549"/>
                <a:gd name="T64" fmla="*/ 1255 w 4299"/>
                <a:gd name="T65" fmla="*/ 4533 h 4549"/>
                <a:gd name="T66" fmla="*/ 1511 w 4299"/>
                <a:gd name="T67" fmla="*/ 4533 h 4549"/>
                <a:gd name="T68" fmla="*/ 1735 w 4299"/>
                <a:gd name="T69" fmla="*/ 4533 h 4549"/>
                <a:gd name="T70" fmla="*/ 1983 w 4299"/>
                <a:gd name="T71" fmla="*/ 4541 h 4549"/>
                <a:gd name="T72" fmla="*/ 2248 w 4299"/>
                <a:gd name="T73" fmla="*/ 4549 h 4549"/>
                <a:gd name="T74" fmla="*/ 2504 w 4299"/>
                <a:gd name="T75" fmla="*/ 4549 h 4549"/>
                <a:gd name="T76" fmla="*/ 2768 w 4299"/>
                <a:gd name="T77" fmla="*/ 4541 h 4549"/>
                <a:gd name="T78" fmla="*/ 3016 w 4299"/>
                <a:gd name="T79" fmla="*/ 4533 h 4549"/>
                <a:gd name="T80" fmla="*/ 3272 w 4299"/>
                <a:gd name="T81" fmla="*/ 4533 h 4549"/>
                <a:gd name="T82" fmla="*/ 3494 w 4299"/>
                <a:gd name="T83" fmla="*/ 4521 h 4549"/>
                <a:gd name="T84" fmla="*/ 3733 w 4299"/>
                <a:gd name="T85" fmla="*/ 4459 h 4549"/>
                <a:gd name="T86" fmla="*/ 3961 w 4299"/>
                <a:gd name="T87" fmla="*/ 4324 h 4549"/>
                <a:gd name="T88" fmla="*/ 4134 w 4299"/>
                <a:gd name="T89" fmla="*/ 4134 h 4549"/>
                <a:gd name="T90" fmla="*/ 4243 w 4299"/>
                <a:gd name="T91" fmla="*/ 3893 h 4549"/>
                <a:gd name="T92" fmla="*/ 4281 w 4299"/>
                <a:gd name="T93" fmla="*/ 3650 h 4549"/>
                <a:gd name="T94" fmla="*/ 4283 w 4299"/>
                <a:gd name="T95" fmla="*/ 3394 h 4549"/>
                <a:gd name="T96" fmla="*/ 4283 w 4299"/>
                <a:gd name="T97" fmla="*/ 3170 h 4549"/>
                <a:gd name="T98" fmla="*/ 4291 w 4299"/>
                <a:gd name="T99" fmla="*/ 2922 h 4549"/>
                <a:gd name="T100" fmla="*/ 4299 w 4299"/>
                <a:gd name="T101" fmla="*/ 2658 h 4549"/>
                <a:gd name="T102" fmla="*/ 4299 w 4299"/>
                <a:gd name="T103" fmla="*/ 2402 h 4549"/>
                <a:gd name="T104" fmla="*/ 4291 w 4299"/>
                <a:gd name="T105" fmla="*/ 2138 h 4549"/>
                <a:gd name="T106" fmla="*/ 4283 w 4299"/>
                <a:gd name="T107" fmla="*/ 1890 h 4549"/>
                <a:gd name="T108" fmla="*/ 4283 w 4299"/>
                <a:gd name="T109" fmla="*/ 1633 h 4549"/>
                <a:gd name="T110" fmla="*/ 4283 w 4299"/>
                <a:gd name="T111" fmla="*/ 1409 h 4549"/>
                <a:gd name="T112" fmla="*/ 4291 w 4299"/>
                <a:gd name="T113" fmla="*/ 1161 h 4549"/>
                <a:gd name="T114" fmla="*/ 4297 w 4299"/>
                <a:gd name="T115" fmla="*/ 897 h 4549"/>
                <a:gd name="T116" fmla="*/ 4248 w 4299"/>
                <a:gd name="T117" fmla="*/ 644 h 4549"/>
                <a:gd name="T118" fmla="*/ 4121 w 4299"/>
                <a:gd name="T119" fmla="*/ 412 h 4549"/>
                <a:gd name="T120" fmla="*/ 3949 w 4299"/>
                <a:gd name="T121" fmla="*/ 235 h 4549"/>
                <a:gd name="T122" fmla="*/ 3734 w 4299"/>
                <a:gd name="T123" fmla="*/ 101 h 4549"/>
                <a:gd name="T124" fmla="*/ 3524 w 4299"/>
                <a:gd name="T125" fmla="*/ 34 h 4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99" h="4549">
                  <a:moveTo>
                    <a:pt x="3331" y="16"/>
                  </a:moveTo>
                  <a:lnTo>
                    <a:pt x="3331" y="16"/>
                  </a:lnTo>
                  <a:cubicBezTo>
                    <a:pt x="3327" y="16"/>
                    <a:pt x="3323" y="13"/>
                    <a:pt x="3323" y="8"/>
                  </a:cubicBezTo>
                  <a:cubicBezTo>
                    <a:pt x="3323" y="4"/>
                    <a:pt x="3327" y="0"/>
                    <a:pt x="3331" y="0"/>
                  </a:cubicBezTo>
                  <a:lnTo>
                    <a:pt x="3331" y="0"/>
                  </a:lnTo>
                  <a:cubicBezTo>
                    <a:pt x="3336" y="0"/>
                    <a:pt x="3339" y="4"/>
                    <a:pt x="3339" y="8"/>
                  </a:cubicBezTo>
                  <a:cubicBezTo>
                    <a:pt x="3339" y="13"/>
                    <a:pt x="3336" y="16"/>
                    <a:pt x="3331" y="16"/>
                  </a:cubicBezTo>
                  <a:close/>
                  <a:moveTo>
                    <a:pt x="3299" y="16"/>
                  </a:moveTo>
                  <a:lnTo>
                    <a:pt x="3299" y="16"/>
                  </a:lnTo>
                  <a:cubicBezTo>
                    <a:pt x="3295" y="16"/>
                    <a:pt x="3291" y="13"/>
                    <a:pt x="3291" y="8"/>
                  </a:cubicBezTo>
                  <a:cubicBezTo>
                    <a:pt x="3291" y="4"/>
                    <a:pt x="3295" y="0"/>
                    <a:pt x="3299" y="0"/>
                  </a:cubicBezTo>
                  <a:lnTo>
                    <a:pt x="3299" y="0"/>
                  </a:lnTo>
                  <a:cubicBezTo>
                    <a:pt x="3304" y="0"/>
                    <a:pt x="3307" y="4"/>
                    <a:pt x="3307" y="8"/>
                  </a:cubicBezTo>
                  <a:cubicBezTo>
                    <a:pt x="3307" y="13"/>
                    <a:pt x="3304" y="16"/>
                    <a:pt x="3299" y="16"/>
                  </a:cubicBezTo>
                  <a:close/>
                  <a:moveTo>
                    <a:pt x="3267" y="16"/>
                  </a:moveTo>
                  <a:lnTo>
                    <a:pt x="3267" y="16"/>
                  </a:lnTo>
                  <a:cubicBezTo>
                    <a:pt x="3263" y="16"/>
                    <a:pt x="3259" y="13"/>
                    <a:pt x="3259" y="8"/>
                  </a:cubicBezTo>
                  <a:cubicBezTo>
                    <a:pt x="3259" y="4"/>
                    <a:pt x="3263" y="0"/>
                    <a:pt x="3267" y="0"/>
                  </a:cubicBezTo>
                  <a:lnTo>
                    <a:pt x="3267" y="0"/>
                  </a:lnTo>
                  <a:cubicBezTo>
                    <a:pt x="3272" y="0"/>
                    <a:pt x="3275" y="4"/>
                    <a:pt x="3275" y="8"/>
                  </a:cubicBezTo>
                  <a:cubicBezTo>
                    <a:pt x="3275" y="13"/>
                    <a:pt x="3272" y="16"/>
                    <a:pt x="3267" y="16"/>
                  </a:cubicBezTo>
                  <a:close/>
                  <a:moveTo>
                    <a:pt x="3235" y="16"/>
                  </a:moveTo>
                  <a:lnTo>
                    <a:pt x="3235" y="16"/>
                  </a:lnTo>
                  <a:cubicBezTo>
                    <a:pt x="3231" y="16"/>
                    <a:pt x="3227" y="13"/>
                    <a:pt x="3227" y="8"/>
                  </a:cubicBezTo>
                  <a:cubicBezTo>
                    <a:pt x="3227" y="4"/>
                    <a:pt x="3231" y="0"/>
                    <a:pt x="3235" y="0"/>
                  </a:cubicBezTo>
                  <a:lnTo>
                    <a:pt x="3235" y="0"/>
                  </a:lnTo>
                  <a:cubicBezTo>
                    <a:pt x="3240" y="0"/>
                    <a:pt x="3243" y="4"/>
                    <a:pt x="3243" y="8"/>
                  </a:cubicBezTo>
                  <a:cubicBezTo>
                    <a:pt x="3243" y="13"/>
                    <a:pt x="3240" y="16"/>
                    <a:pt x="3235" y="16"/>
                  </a:cubicBezTo>
                  <a:close/>
                  <a:moveTo>
                    <a:pt x="3203" y="16"/>
                  </a:moveTo>
                  <a:lnTo>
                    <a:pt x="3203" y="16"/>
                  </a:lnTo>
                  <a:cubicBezTo>
                    <a:pt x="3199" y="16"/>
                    <a:pt x="3195" y="13"/>
                    <a:pt x="3195" y="8"/>
                  </a:cubicBezTo>
                  <a:cubicBezTo>
                    <a:pt x="3195" y="4"/>
                    <a:pt x="3199" y="0"/>
                    <a:pt x="3203" y="0"/>
                  </a:cubicBezTo>
                  <a:lnTo>
                    <a:pt x="3203" y="0"/>
                  </a:lnTo>
                  <a:cubicBezTo>
                    <a:pt x="3208" y="0"/>
                    <a:pt x="3211" y="4"/>
                    <a:pt x="3211" y="8"/>
                  </a:cubicBezTo>
                  <a:cubicBezTo>
                    <a:pt x="3211" y="13"/>
                    <a:pt x="3208" y="16"/>
                    <a:pt x="3203" y="16"/>
                  </a:cubicBezTo>
                  <a:close/>
                  <a:moveTo>
                    <a:pt x="3171" y="16"/>
                  </a:moveTo>
                  <a:lnTo>
                    <a:pt x="3171" y="16"/>
                  </a:lnTo>
                  <a:cubicBezTo>
                    <a:pt x="3167" y="16"/>
                    <a:pt x="3163" y="13"/>
                    <a:pt x="3163" y="8"/>
                  </a:cubicBezTo>
                  <a:cubicBezTo>
                    <a:pt x="3163" y="4"/>
                    <a:pt x="3167" y="0"/>
                    <a:pt x="3171" y="0"/>
                  </a:cubicBezTo>
                  <a:lnTo>
                    <a:pt x="3171" y="0"/>
                  </a:lnTo>
                  <a:cubicBezTo>
                    <a:pt x="3176" y="0"/>
                    <a:pt x="3179" y="4"/>
                    <a:pt x="3179" y="8"/>
                  </a:cubicBezTo>
                  <a:cubicBezTo>
                    <a:pt x="3179" y="13"/>
                    <a:pt x="3176" y="16"/>
                    <a:pt x="3171" y="16"/>
                  </a:cubicBezTo>
                  <a:close/>
                  <a:moveTo>
                    <a:pt x="3139" y="16"/>
                  </a:moveTo>
                  <a:lnTo>
                    <a:pt x="3139" y="16"/>
                  </a:lnTo>
                  <a:cubicBezTo>
                    <a:pt x="3135" y="16"/>
                    <a:pt x="3131" y="13"/>
                    <a:pt x="3131" y="8"/>
                  </a:cubicBezTo>
                  <a:cubicBezTo>
                    <a:pt x="3131" y="4"/>
                    <a:pt x="3135" y="0"/>
                    <a:pt x="3139" y="0"/>
                  </a:cubicBezTo>
                  <a:lnTo>
                    <a:pt x="3139" y="0"/>
                  </a:lnTo>
                  <a:cubicBezTo>
                    <a:pt x="3144" y="0"/>
                    <a:pt x="3147" y="4"/>
                    <a:pt x="3147" y="8"/>
                  </a:cubicBezTo>
                  <a:cubicBezTo>
                    <a:pt x="3147" y="13"/>
                    <a:pt x="3144" y="16"/>
                    <a:pt x="3139" y="16"/>
                  </a:cubicBezTo>
                  <a:close/>
                  <a:moveTo>
                    <a:pt x="3107" y="16"/>
                  </a:moveTo>
                  <a:lnTo>
                    <a:pt x="3107" y="16"/>
                  </a:lnTo>
                  <a:cubicBezTo>
                    <a:pt x="3103" y="16"/>
                    <a:pt x="3099" y="13"/>
                    <a:pt x="3099" y="8"/>
                  </a:cubicBezTo>
                  <a:cubicBezTo>
                    <a:pt x="3099" y="4"/>
                    <a:pt x="3103" y="0"/>
                    <a:pt x="3107" y="0"/>
                  </a:cubicBezTo>
                  <a:lnTo>
                    <a:pt x="3107" y="0"/>
                  </a:lnTo>
                  <a:cubicBezTo>
                    <a:pt x="3112" y="0"/>
                    <a:pt x="3115" y="4"/>
                    <a:pt x="3115" y="8"/>
                  </a:cubicBezTo>
                  <a:cubicBezTo>
                    <a:pt x="3115" y="13"/>
                    <a:pt x="3112" y="16"/>
                    <a:pt x="3107" y="16"/>
                  </a:cubicBezTo>
                  <a:close/>
                  <a:moveTo>
                    <a:pt x="3075" y="16"/>
                  </a:moveTo>
                  <a:lnTo>
                    <a:pt x="3075" y="16"/>
                  </a:lnTo>
                  <a:cubicBezTo>
                    <a:pt x="3071" y="16"/>
                    <a:pt x="3067" y="13"/>
                    <a:pt x="3067" y="8"/>
                  </a:cubicBezTo>
                  <a:cubicBezTo>
                    <a:pt x="3067" y="4"/>
                    <a:pt x="3071" y="0"/>
                    <a:pt x="3075" y="0"/>
                  </a:cubicBezTo>
                  <a:lnTo>
                    <a:pt x="3075" y="0"/>
                  </a:lnTo>
                  <a:cubicBezTo>
                    <a:pt x="3080" y="0"/>
                    <a:pt x="3083" y="4"/>
                    <a:pt x="3083" y="8"/>
                  </a:cubicBezTo>
                  <a:cubicBezTo>
                    <a:pt x="3083" y="13"/>
                    <a:pt x="3080" y="16"/>
                    <a:pt x="3075" y="16"/>
                  </a:cubicBezTo>
                  <a:close/>
                  <a:moveTo>
                    <a:pt x="3043" y="16"/>
                  </a:moveTo>
                  <a:lnTo>
                    <a:pt x="3043" y="16"/>
                  </a:lnTo>
                  <a:cubicBezTo>
                    <a:pt x="3039" y="16"/>
                    <a:pt x="3035" y="13"/>
                    <a:pt x="3035" y="8"/>
                  </a:cubicBezTo>
                  <a:cubicBezTo>
                    <a:pt x="3035" y="4"/>
                    <a:pt x="3039" y="0"/>
                    <a:pt x="3043" y="0"/>
                  </a:cubicBezTo>
                  <a:lnTo>
                    <a:pt x="3043" y="0"/>
                  </a:lnTo>
                  <a:cubicBezTo>
                    <a:pt x="3048" y="0"/>
                    <a:pt x="3051" y="4"/>
                    <a:pt x="3051" y="8"/>
                  </a:cubicBezTo>
                  <a:cubicBezTo>
                    <a:pt x="3051" y="13"/>
                    <a:pt x="3048" y="16"/>
                    <a:pt x="3043" y="16"/>
                  </a:cubicBezTo>
                  <a:close/>
                  <a:moveTo>
                    <a:pt x="3011" y="16"/>
                  </a:moveTo>
                  <a:lnTo>
                    <a:pt x="3011" y="16"/>
                  </a:lnTo>
                  <a:cubicBezTo>
                    <a:pt x="3007" y="16"/>
                    <a:pt x="3003" y="13"/>
                    <a:pt x="3003" y="8"/>
                  </a:cubicBezTo>
                  <a:cubicBezTo>
                    <a:pt x="3003" y="4"/>
                    <a:pt x="3007" y="0"/>
                    <a:pt x="3011" y="0"/>
                  </a:cubicBezTo>
                  <a:lnTo>
                    <a:pt x="3011" y="0"/>
                  </a:lnTo>
                  <a:cubicBezTo>
                    <a:pt x="3016" y="0"/>
                    <a:pt x="3019" y="4"/>
                    <a:pt x="3019" y="8"/>
                  </a:cubicBezTo>
                  <a:cubicBezTo>
                    <a:pt x="3019" y="13"/>
                    <a:pt x="3016" y="16"/>
                    <a:pt x="3011" y="16"/>
                  </a:cubicBezTo>
                  <a:close/>
                  <a:moveTo>
                    <a:pt x="2979" y="16"/>
                  </a:moveTo>
                  <a:lnTo>
                    <a:pt x="2979" y="16"/>
                  </a:lnTo>
                  <a:cubicBezTo>
                    <a:pt x="2975" y="16"/>
                    <a:pt x="2971" y="13"/>
                    <a:pt x="2971" y="8"/>
                  </a:cubicBezTo>
                  <a:cubicBezTo>
                    <a:pt x="2971" y="4"/>
                    <a:pt x="2975" y="0"/>
                    <a:pt x="2979" y="0"/>
                  </a:cubicBezTo>
                  <a:lnTo>
                    <a:pt x="2979" y="0"/>
                  </a:lnTo>
                  <a:cubicBezTo>
                    <a:pt x="2984" y="0"/>
                    <a:pt x="2987" y="4"/>
                    <a:pt x="2987" y="8"/>
                  </a:cubicBezTo>
                  <a:cubicBezTo>
                    <a:pt x="2987" y="13"/>
                    <a:pt x="2984" y="16"/>
                    <a:pt x="2979" y="16"/>
                  </a:cubicBezTo>
                  <a:close/>
                  <a:moveTo>
                    <a:pt x="2947" y="16"/>
                  </a:moveTo>
                  <a:lnTo>
                    <a:pt x="2947" y="16"/>
                  </a:lnTo>
                  <a:cubicBezTo>
                    <a:pt x="2943" y="16"/>
                    <a:pt x="2939" y="13"/>
                    <a:pt x="2939" y="8"/>
                  </a:cubicBezTo>
                  <a:cubicBezTo>
                    <a:pt x="2939" y="4"/>
                    <a:pt x="2943" y="0"/>
                    <a:pt x="2947" y="0"/>
                  </a:cubicBezTo>
                  <a:lnTo>
                    <a:pt x="2947" y="0"/>
                  </a:lnTo>
                  <a:cubicBezTo>
                    <a:pt x="2952" y="0"/>
                    <a:pt x="2955" y="4"/>
                    <a:pt x="2955" y="8"/>
                  </a:cubicBezTo>
                  <a:cubicBezTo>
                    <a:pt x="2955" y="13"/>
                    <a:pt x="2952" y="16"/>
                    <a:pt x="2947" y="16"/>
                  </a:cubicBezTo>
                  <a:close/>
                  <a:moveTo>
                    <a:pt x="2915" y="16"/>
                  </a:moveTo>
                  <a:lnTo>
                    <a:pt x="2915" y="16"/>
                  </a:lnTo>
                  <a:cubicBezTo>
                    <a:pt x="2911" y="16"/>
                    <a:pt x="2907" y="13"/>
                    <a:pt x="2907" y="8"/>
                  </a:cubicBezTo>
                  <a:cubicBezTo>
                    <a:pt x="2907" y="4"/>
                    <a:pt x="2911" y="0"/>
                    <a:pt x="2915" y="0"/>
                  </a:cubicBezTo>
                  <a:lnTo>
                    <a:pt x="2915" y="0"/>
                  </a:lnTo>
                  <a:cubicBezTo>
                    <a:pt x="2920" y="0"/>
                    <a:pt x="2923" y="4"/>
                    <a:pt x="2923" y="8"/>
                  </a:cubicBezTo>
                  <a:cubicBezTo>
                    <a:pt x="2923" y="13"/>
                    <a:pt x="2920" y="16"/>
                    <a:pt x="2915" y="16"/>
                  </a:cubicBezTo>
                  <a:close/>
                  <a:moveTo>
                    <a:pt x="2883" y="16"/>
                  </a:moveTo>
                  <a:lnTo>
                    <a:pt x="2883" y="16"/>
                  </a:lnTo>
                  <a:cubicBezTo>
                    <a:pt x="2879" y="16"/>
                    <a:pt x="2875" y="13"/>
                    <a:pt x="2875" y="8"/>
                  </a:cubicBezTo>
                  <a:cubicBezTo>
                    <a:pt x="2875" y="4"/>
                    <a:pt x="2879" y="0"/>
                    <a:pt x="2883" y="0"/>
                  </a:cubicBezTo>
                  <a:lnTo>
                    <a:pt x="2883" y="0"/>
                  </a:lnTo>
                  <a:cubicBezTo>
                    <a:pt x="2888" y="0"/>
                    <a:pt x="2891" y="4"/>
                    <a:pt x="2891" y="8"/>
                  </a:cubicBezTo>
                  <a:cubicBezTo>
                    <a:pt x="2891" y="13"/>
                    <a:pt x="2888" y="16"/>
                    <a:pt x="2883" y="16"/>
                  </a:cubicBezTo>
                  <a:close/>
                  <a:moveTo>
                    <a:pt x="2851" y="16"/>
                  </a:moveTo>
                  <a:lnTo>
                    <a:pt x="2851" y="16"/>
                  </a:lnTo>
                  <a:cubicBezTo>
                    <a:pt x="2847" y="16"/>
                    <a:pt x="2843" y="13"/>
                    <a:pt x="2843" y="8"/>
                  </a:cubicBezTo>
                  <a:cubicBezTo>
                    <a:pt x="2843" y="4"/>
                    <a:pt x="2847" y="0"/>
                    <a:pt x="2851" y="0"/>
                  </a:cubicBezTo>
                  <a:lnTo>
                    <a:pt x="2851" y="0"/>
                  </a:lnTo>
                  <a:cubicBezTo>
                    <a:pt x="2856" y="0"/>
                    <a:pt x="2859" y="4"/>
                    <a:pt x="2859" y="8"/>
                  </a:cubicBezTo>
                  <a:cubicBezTo>
                    <a:pt x="2859" y="13"/>
                    <a:pt x="2856" y="16"/>
                    <a:pt x="2851" y="16"/>
                  </a:cubicBezTo>
                  <a:close/>
                  <a:moveTo>
                    <a:pt x="2819" y="16"/>
                  </a:moveTo>
                  <a:lnTo>
                    <a:pt x="2819" y="16"/>
                  </a:lnTo>
                  <a:cubicBezTo>
                    <a:pt x="2815" y="16"/>
                    <a:pt x="2811" y="13"/>
                    <a:pt x="2811" y="8"/>
                  </a:cubicBezTo>
                  <a:cubicBezTo>
                    <a:pt x="2811" y="4"/>
                    <a:pt x="2815" y="0"/>
                    <a:pt x="2819" y="0"/>
                  </a:cubicBezTo>
                  <a:lnTo>
                    <a:pt x="2819" y="0"/>
                  </a:lnTo>
                  <a:cubicBezTo>
                    <a:pt x="2824" y="0"/>
                    <a:pt x="2827" y="4"/>
                    <a:pt x="2827" y="8"/>
                  </a:cubicBezTo>
                  <a:cubicBezTo>
                    <a:pt x="2827" y="13"/>
                    <a:pt x="2824" y="16"/>
                    <a:pt x="2819" y="16"/>
                  </a:cubicBezTo>
                  <a:close/>
                  <a:moveTo>
                    <a:pt x="2787" y="16"/>
                  </a:moveTo>
                  <a:lnTo>
                    <a:pt x="2787" y="16"/>
                  </a:lnTo>
                  <a:cubicBezTo>
                    <a:pt x="2783" y="16"/>
                    <a:pt x="2779" y="13"/>
                    <a:pt x="2779" y="8"/>
                  </a:cubicBezTo>
                  <a:cubicBezTo>
                    <a:pt x="2779" y="4"/>
                    <a:pt x="2783" y="0"/>
                    <a:pt x="2787" y="0"/>
                  </a:cubicBezTo>
                  <a:lnTo>
                    <a:pt x="2787" y="0"/>
                  </a:lnTo>
                  <a:cubicBezTo>
                    <a:pt x="2792" y="0"/>
                    <a:pt x="2795" y="4"/>
                    <a:pt x="2795" y="8"/>
                  </a:cubicBezTo>
                  <a:cubicBezTo>
                    <a:pt x="2795" y="13"/>
                    <a:pt x="2792" y="16"/>
                    <a:pt x="2787" y="16"/>
                  </a:cubicBezTo>
                  <a:close/>
                  <a:moveTo>
                    <a:pt x="2755" y="16"/>
                  </a:moveTo>
                  <a:lnTo>
                    <a:pt x="2755" y="16"/>
                  </a:lnTo>
                  <a:cubicBezTo>
                    <a:pt x="2751" y="16"/>
                    <a:pt x="2747" y="13"/>
                    <a:pt x="2747" y="8"/>
                  </a:cubicBezTo>
                  <a:cubicBezTo>
                    <a:pt x="2747" y="4"/>
                    <a:pt x="2751" y="0"/>
                    <a:pt x="2755" y="0"/>
                  </a:cubicBezTo>
                  <a:lnTo>
                    <a:pt x="2755" y="0"/>
                  </a:lnTo>
                  <a:cubicBezTo>
                    <a:pt x="2760" y="0"/>
                    <a:pt x="2763" y="4"/>
                    <a:pt x="2763" y="8"/>
                  </a:cubicBezTo>
                  <a:cubicBezTo>
                    <a:pt x="2763" y="13"/>
                    <a:pt x="2760" y="16"/>
                    <a:pt x="2755" y="16"/>
                  </a:cubicBezTo>
                  <a:close/>
                  <a:moveTo>
                    <a:pt x="2723" y="16"/>
                  </a:moveTo>
                  <a:lnTo>
                    <a:pt x="2723" y="16"/>
                  </a:lnTo>
                  <a:cubicBezTo>
                    <a:pt x="2719" y="16"/>
                    <a:pt x="2715" y="13"/>
                    <a:pt x="2715" y="8"/>
                  </a:cubicBezTo>
                  <a:cubicBezTo>
                    <a:pt x="2715" y="4"/>
                    <a:pt x="2719" y="0"/>
                    <a:pt x="2723" y="0"/>
                  </a:cubicBezTo>
                  <a:lnTo>
                    <a:pt x="2723" y="0"/>
                  </a:lnTo>
                  <a:cubicBezTo>
                    <a:pt x="2728" y="0"/>
                    <a:pt x="2731" y="4"/>
                    <a:pt x="2731" y="8"/>
                  </a:cubicBezTo>
                  <a:cubicBezTo>
                    <a:pt x="2731" y="13"/>
                    <a:pt x="2728" y="16"/>
                    <a:pt x="2723" y="16"/>
                  </a:cubicBezTo>
                  <a:close/>
                  <a:moveTo>
                    <a:pt x="2691" y="16"/>
                  </a:moveTo>
                  <a:lnTo>
                    <a:pt x="2691" y="16"/>
                  </a:lnTo>
                  <a:cubicBezTo>
                    <a:pt x="2687" y="16"/>
                    <a:pt x="2683" y="13"/>
                    <a:pt x="2683" y="8"/>
                  </a:cubicBezTo>
                  <a:cubicBezTo>
                    <a:pt x="2683" y="4"/>
                    <a:pt x="2687" y="0"/>
                    <a:pt x="2691" y="0"/>
                  </a:cubicBezTo>
                  <a:lnTo>
                    <a:pt x="2691" y="0"/>
                  </a:lnTo>
                  <a:cubicBezTo>
                    <a:pt x="2696" y="0"/>
                    <a:pt x="2699" y="4"/>
                    <a:pt x="2699" y="8"/>
                  </a:cubicBezTo>
                  <a:cubicBezTo>
                    <a:pt x="2699" y="13"/>
                    <a:pt x="2696" y="16"/>
                    <a:pt x="2691" y="16"/>
                  </a:cubicBezTo>
                  <a:close/>
                  <a:moveTo>
                    <a:pt x="2659" y="16"/>
                  </a:moveTo>
                  <a:lnTo>
                    <a:pt x="2659" y="16"/>
                  </a:lnTo>
                  <a:cubicBezTo>
                    <a:pt x="2655" y="16"/>
                    <a:pt x="2651" y="13"/>
                    <a:pt x="2651" y="8"/>
                  </a:cubicBezTo>
                  <a:cubicBezTo>
                    <a:pt x="2651" y="4"/>
                    <a:pt x="2655" y="0"/>
                    <a:pt x="2659" y="0"/>
                  </a:cubicBezTo>
                  <a:lnTo>
                    <a:pt x="2659" y="0"/>
                  </a:lnTo>
                  <a:cubicBezTo>
                    <a:pt x="2664" y="0"/>
                    <a:pt x="2667" y="4"/>
                    <a:pt x="2667" y="8"/>
                  </a:cubicBezTo>
                  <a:cubicBezTo>
                    <a:pt x="2667" y="13"/>
                    <a:pt x="2664" y="16"/>
                    <a:pt x="2659" y="16"/>
                  </a:cubicBezTo>
                  <a:close/>
                  <a:moveTo>
                    <a:pt x="2627" y="16"/>
                  </a:moveTo>
                  <a:lnTo>
                    <a:pt x="2627" y="16"/>
                  </a:lnTo>
                  <a:cubicBezTo>
                    <a:pt x="2623" y="16"/>
                    <a:pt x="2619" y="13"/>
                    <a:pt x="2619" y="8"/>
                  </a:cubicBezTo>
                  <a:cubicBezTo>
                    <a:pt x="2619" y="4"/>
                    <a:pt x="2623" y="0"/>
                    <a:pt x="2627" y="0"/>
                  </a:cubicBezTo>
                  <a:lnTo>
                    <a:pt x="2627" y="0"/>
                  </a:lnTo>
                  <a:cubicBezTo>
                    <a:pt x="2632" y="0"/>
                    <a:pt x="2635" y="4"/>
                    <a:pt x="2635" y="8"/>
                  </a:cubicBezTo>
                  <a:cubicBezTo>
                    <a:pt x="2635" y="13"/>
                    <a:pt x="2632" y="16"/>
                    <a:pt x="2627" y="16"/>
                  </a:cubicBezTo>
                  <a:close/>
                  <a:moveTo>
                    <a:pt x="2595" y="16"/>
                  </a:moveTo>
                  <a:lnTo>
                    <a:pt x="2595" y="16"/>
                  </a:lnTo>
                  <a:cubicBezTo>
                    <a:pt x="2591" y="16"/>
                    <a:pt x="2587" y="13"/>
                    <a:pt x="2587" y="8"/>
                  </a:cubicBezTo>
                  <a:cubicBezTo>
                    <a:pt x="2587" y="4"/>
                    <a:pt x="2591" y="0"/>
                    <a:pt x="2595" y="0"/>
                  </a:cubicBezTo>
                  <a:lnTo>
                    <a:pt x="2595" y="0"/>
                  </a:lnTo>
                  <a:cubicBezTo>
                    <a:pt x="2600" y="0"/>
                    <a:pt x="2603" y="4"/>
                    <a:pt x="2603" y="8"/>
                  </a:cubicBezTo>
                  <a:cubicBezTo>
                    <a:pt x="2603" y="13"/>
                    <a:pt x="2600" y="16"/>
                    <a:pt x="2595" y="16"/>
                  </a:cubicBezTo>
                  <a:close/>
                  <a:moveTo>
                    <a:pt x="2563" y="16"/>
                  </a:moveTo>
                  <a:lnTo>
                    <a:pt x="2563" y="16"/>
                  </a:lnTo>
                  <a:cubicBezTo>
                    <a:pt x="2559" y="16"/>
                    <a:pt x="2555" y="13"/>
                    <a:pt x="2555" y="8"/>
                  </a:cubicBezTo>
                  <a:cubicBezTo>
                    <a:pt x="2555" y="4"/>
                    <a:pt x="2559" y="0"/>
                    <a:pt x="2563" y="0"/>
                  </a:cubicBezTo>
                  <a:lnTo>
                    <a:pt x="2563" y="0"/>
                  </a:lnTo>
                  <a:cubicBezTo>
                    <a:pt x="2567" y="0"/>
                    <a:pt x="2571" y="4"/>
                    <a:pt x="2571" y="8"/>
                  </a:cubicBezTo>
                  <a:cubicBezTo>
                    <a:pt x="2571" y="13"/>
                    <a:pt x="2567" y="16"/>
                    <a:pt x="2563" y="16"/>
                  </a:cubicBezTo>
                  <a:close/>
                  <a:moveTo>
                    <a:pt x="2531" y="16"/>
                  </a:moveTo>
                  <a:lnTo>
                    <a:pt x="2531" y="16"/>
                  </a:lnTo>
                  <a:cubicBezTo>
                    <a:pt x="2527" y="16"/>
                    <a:pt x="2523" y="13"/>
                    <a:pt x="2523" y="8"/>
                  </a:cubicBezTo>
                  <a:cubicBezTo>
                    <a:pt x="2523" y="4"/>
                    <a:pt x="2527" y="0"/>
                    <a:pt x="2531" y="0"/>
                  </a:cubicBezTo>
                  <a:lnTo>
                    <a:pt x="2531" y="0"/>
                  </a:lnTo>
                  <a:cubicBezTo>
                    <a:pt x="2535" y="0"/>
                    <a:pt x="2539" y="4"/>
                    <a:pt x="2539" y="8"/>
                  </a:cubicBezTo>
                  <a:cubicBezTo>
                    <a:pt x="2539" y="13"/>
                    <a:pt x="2535" y="16"/>
                    <a:pt x="2531" y="16"/>
                  </a:cubicBezTo>
                  <a:close/>
                  <a:moveTo>
                    <a:pt x="2499" y="16"/>
                  </a:moveTo>
                  <a:lnTo>
                    <a:pt x="2499" y="16"/>
                  </a:lnTo>
                  <a:cubicBezTo>
                    <a:pt x="2495" y="16"/>
                    <a:pt x="2491" y="13"/>
                    <a:pt x="2491" y="8"/>
                  </a:cubicBezTo>
                  <a:cubicBezTo>
                    <a:pt x="2491" y="4"/>
                    <a:pt x="2495" y="0"/>
                    <a:pt x="2499" y="0"/>
                  </a:cubicBezTo>
                  <a:lnTo>
                    <a:pt x="2499" y="0"/>
                  </a:lnTo>
                  <a:cubicBezTo>
                    <a:pt x="2503" y="0"/>
                    <a:pt x="2507" y="4"/>
                    <a:pt x="2507" y="8"/>
                  </a:cubicBezTo>
                  <a:cubicBezTo>
                    <a:pt x="2507" y="13"/>
                    <a:pt x="2503" y="16"/>
                    <a:pt x="2499" y="16"/>
                  </a:cubicBezTo>
                  <a:close/>
                  <a:moveTo>
                    <a:pt x="2467" y="16"/>
                  </a:moveTo>
                  <a:lnTo>
                    <a:pt x="2467" y="16"/>
                  </a:lnTo>
                  <a:cubicBezTo>
                    <a:pt x="2463" y="16"/>
                    <a:pt x="2459" y="13"/>
                    <a:pt x="2459" y="8"/>
                  </a:cubicBezTo>
                  <a:cubicBezTo>
                    <a:pt x="2459" y="4"/>
                    <a:pt x="2463" y="0"/>
                    <a:pt x="2467" y="0"/>
                  </a:cubicBezTo>
                  <a:lnTo>
                    <a:pt x="2467" y="0"/>
                  </a:lnTo>
                  <a:cubicBezTo>
                    <a:pt x="2471" y="0"/>
                    <a:pt x="2475" y="4"/>
                    <a:pt x="2475" y="8"/>
                  </a:cubicBezTo>
                  <a:cubicBezTo>
                    <a:pt x="2475" y="13"/>
                    <a:pt x="2471" y="16"/>
                    <a:pt x="2467" y="16"/>
                  </a:cubicBezTo>
                  <a:close/>
                  <a:moveTo>
                    <a:pt x="2435" y="16"/>
                  </a:moveTo>
                  <a:lnTo>
                    <a:pt x="2435" y="16"/>
                  </a:lnTo>
                  <a:cubicBezTo>
                    <a:pt x="2431" y="16"/>
                    <a:pt x="2427" y="13"/>
                    <a:pt x="2427" y="8"/>
                  </a:cubicBezTo>
                  <a:cubicBezTo>
                    <a:pt x="2427" y="4"/>
                    <a:pt x="2431" y="0"/>
                    <a:pt x="2435" y="0"/>
                  </a:cubicBezTo>
                  <a:lnTo>
                    <a:pt x="2435" y="0"/>
                  </a:lnTo>
                  <a:cubicBezTo>
                    <a:pt x="2439" y="0"/>
                    <a:pt x="2443" y="4"/>
                    <a:pt x="2443" y="8"/>
                  </a:cubicBezTo>
                  <a:cubicBezTo>
                    <a:pt x="2443" y="13"/>
                    <a:pt x="2439" y="16"/>
                    <a:pt x="2435" y="16"/>
                  </a:cubicBezTo>
                  <a:close/>
                  <a:moveTo>
                    <a:pt x="2403" y="16"/>
                  </a:moveTo>
                  <a:lnTo>
                    <a:pt x="2403" y="16"/>
                  </a:lnTo>
                  <a:cubicBezTo>
                    <a:pt x="2399" y="16"/>
                    <a:pt x="2395" y="13"/>
                    <a:pt x="2395" y="8"/>
                  </a:cubicBezTo>
                  <a:cubicBezTo>
                    <a:pt x="2395" y="4"/>
                    <a:pt x="2399" y="0"/>
                    <a:pt x="2403" y="0"/>
                  </a:cubicBezTo>
                  <a:lnTo>
                    <a:pt x="2403" y="0"/>
                  </a:lnTo>
                  <a:cubicBezTo>
                    <a:pt x="2407" y="0"/>
                    <a:pt x="2411" y="4"/>
                    <a:pt x="2411" y="8"/>
                  </a:cubicBezTo>
                  <a:cubicBezTo>
                    <a:pt x="2411" y="13"/>
                    <a:pt x="2407" y="16"/>
                    <a:pt x="2403" y="16"/>
                  </a:cubicBezTo>
                  <a:close/>
                  <a:moveTo>
                    <a:pt x="2371" y="16"/>
                  </a:moveTo>
                  <a:lnTo>
                    <a:pt x="2371" y="16"/>
                  </a:lnTo>
                  <a:cubicBezTo>
                    <a:pt x="2367" y="16"/>
                    <a:pt x="2363" y="13"/>
                    <a:pt x="2363" y="8"/>
                  </a:cubicBezTo>
                  <a:cubicBezTo>
                    <a:pt x="2363" y="4"/>
                    <a:pt x="2367" y="0"/>
                    <a:pt x="2371" y="0"/>
                  </a:cubicBezTo>
                  <a:lnTo>
                    <a:pt x="2371" y="0"/>
                  </a:lnTo>
                  <a:cubicBezTo>
                    <a:pt x="2375" y="0"/>
                    <a:pt x="2379" y="4"/>
                    <a:pt x="2379" y="8"/>
                  </a:cubicBezTo>
                  <a:cubicBezTo>
                    <a:pt x="2379" y="13"/>
                    <a:pt x="2375" y="16"/>
                    <a:pt x="2371" y="16"/>
                  </a:cubicBezTo>
                  <a:close/>
                  <a:moveTo>
                    <a:pt x="2339" y="16"/>
                  </a:moveTo>
                  <a:lnTo>
                    <a:pt x="2339" y="16"/>
                  </a:lnTo>
                  <a:cubicBezTo>
                    <a:pt x="2335" y="16"/>
                    <a:pt x="2331" y="13"/>
                    <a:pt x="2331" y="8"/>
                  </a:cubicBezTo>
                  <a:cubicBezTo>
                    <a:pt x="2331" y="4"/>
                    <a:pt x="2335" y="0"/>
                    <a:pt x="2339" y="0"/>
                  </a:cubicBezTo>
                  <a:lnTo>
                    <a:pt x="2339" y="0"/>
                  </a:lnTo>
                  <a:cubicBezTo>
                    <a:pt x="2343" y="0"/>
                    <a:pt x="2347" y="4"/>
                    <a:pt x="2347" y="8"/>
                  </a:cubicBezTo>
                  <a:cubicBezTo>
                    <a:pt x="2347" y="13"/>
                    <a:pt x="2343" y="16"/>
                    <a:pt x="2339" y="16"/>
                  </a:cubicBezTo>
                  <a:close/>
                  <a:moveTo>
                    <a:pt x="2307" y="16"/>
                  </a:moveTo>
                  <a:lnTo>
                    <a:pt x="2307" y="16"/>
                  </a:lnTo>
                  <a:cubicBezTo>
                    <a:pt x="2303" y="16"/>
                    <a:pt x="2299" y="13"/>
                    <a:pt x="2299" y="8"/>
                  </a:cubicBezTo>
                  <a:cubicBezTo>
                    <a:pt x="2299" y="4"/>
                    <a:pt x="2303" y="0"/>
                    <a:pt x="2307" y="0"/>
                  </a:cubicBezTo>
                  <a:lnTo>
                    <a:pt x="2307" y="0"/>
                  </a:lnTo>
                  <a:cubicBezTo>
                    <a:pt x="2311" y="0"/>
                    <a:pt x="2315" y="4"/>
                    <a:pt x="2315" y="8"/>
                  </a:cubicBezTo>
                  <a:cubicBezTo>
                    <a:pt x="2315" y="13"/>
                    <a:pt x="2311" y="16"/>
                    <a:pt x="2307" y="16"/>
                  </a:cubicBezTo>
                  <a:close/>
                  <a:moveTo>
                    <a:pt x="2275" y="16"/>
                  </a:moveTo>
                  <a:lnTo>
                    <a:pt x="2275" y="16"/>
                  </a:lnTo>
                  <a:cubicBezTo>
                    <a:pt x="2270" y="16"/>
                    <a:pt x="2267" y="13"/>
                    <a:pt x="2267" y="8"/>
                  </a:cubicBezTo>
                  <a:cubicBezTo>
                    <a:pt x="2267" y="4"/>
                    <a:pt x="2270" y="0"/>
                    <a:pt x="2275" y="0"/>
                  </a:cubicBezTo>
                  <a:lnTo>
                    <a:pt x="2275" y="0"/>
                  </a:lnTo>
                  <a:cubicBezTo>
                    <a:pt x="2279" y="0"/>
                    <a:pt x="2283" y="4"/>
                    <a:pt x="2283" y="8"/>
                  </a:cubicBezTo>
                  <a:cubicBezTo>
                    <a:pt x="2283" y="13"/>
                    <a:pt x="2279" y="16"/>
                    <a:pt x="2275" y="16"/>
                  </a:cubicBezTo>
                  <a:close/>
                  <a:moveTo>
                    <a:pt x="2243" y="16"/>
                  </a:moveTo>
                  <a:lnTo>
                    <a:pt x="2243" y="16"/>
                  </a:lnTo>
                  <a:cubicBezTo>
                    <a:pt x="2238" y="16"/>
                    <a:pt x="2235" y="13"/>
                    <a:pt x="2235" y="8"/>
                  </a:cubicBezTo>
                  <a:cubicBezTo>
                    <a:pt x="2235" y="4"/>
                    <a:pt x="2238" y="0"/>
                    <a:pt x="2243" y="0"/>
                  </a:cubicBezTo>
                  <a:lnTo>
                    <a:pt x="2243" y="0"/>
                  </a:lnTo>
                  <a:cubicBezTo>
                    <a:pt x="2247" y="0"/>
                    <a:pt x="2251" y="4"/>
                    <a:pt x="2251" y="8"/>
                  </a:cubicBezTo>
                  <a:cubicBezTo>
                    <a:pt x="2251" y="13"/>
                    <a:pt x="2247" y="16"/>
                    <a:pt x="2243" y="16"/>
                  </a:cubicBezTo>
                  <a:close/>
                  <a:moveTo>
                    <a:pt x="2211" y="16"/>
                  </a:moveTo>
                  <a:lnTo>
                    <a:pt x="2211" y="16"/>
                  </a:lnTo>
                  <a:cubicBezTo>
                    <a:pt x="2206" y="16"/>
                    <a:pt x="2203" y="13"/>
                    <a:pt x="2203" y="8"/>
                  </a:cubicBezTo>
                  <a:cubicBezTo>
                    <a:pt x="2203" y="4"/>
                    <a:pt x="2206" y="0"/>
                    <a:pt x="2211" y="0"/>
                  </a:cubicBezTo>
                  <a:lnTo>
                    <a:pt x="2211" y="0"/>
                  </a:lnTo>
                  <a:cubicBezTo>
                    <a:pt x="2215" y="0"/>
                    <a:pt x="2219" y="4"/>
                    <a:pt x="2219" y="8"/>
                  </a:cubicBezTo>
                  <a:cubicBezTo>
                    <a:pt x="2219" y="13"/>
                    <a:pt x="2215" y="16"/>
                    <a:pt x="2211" y="16"/>
                  </a:cubicBezTo>
                  <a:close/>
                  <a:moveTo>
                    <a:pt x="2179" y="16"/>
                  </a:moveTo>
                  <a:lnTo>
                    <a:pt x="2179" y="16"/>
                  </a:lnTo>
                  <a:cubicBezTo>
                    <a:pt x="2174" y="16"/>
                    <a:pt x="2171" y="13"/>
                    <a:pt x="2171" y="8"/>
                  </a:cubicBezTo>
                  <a:cubicBezTo>
                    <a:pt x="2171" y="4"/>
                    <a:pt x="2174" y="0"/>
                    <a:pt x="2179" y="0"/>
                  </a:cubicBezTo>
                  <a:lnTo>
                    <a:pt x="2179" y="0"/>
                  </a:lnTo>
                  <a:cubicBezTo>
                    <a:pt x="2183" y="0"/>
                    <a:pt x="2187" y="4"/>
                    <a:pt x="2187" y="8"/>
                  </a:cubicBezTo>
                  <a:cubicBezTo>
                    <a:pt x="2187" y="13"/>
                    <a:pt x="2183" y="16"/>
                    <a:pt x="2179" y="16"/>
                  </a:cubicBezTo>
                  <a:close/>
                  <a:moveTo>
                    <a:pt x="2147" y="16"/>
                  </a:moveTo>
                  <a:lnTo>
                    <a:pt x="2147" y="16"/>
                  </a:lnTo>
                  <a:cubicBezTo>
                    <a:pt x="2142" y="16"/>
                    <a:pt x="2139" y="13"/>
                    <a:pt x="2139" y="8"/>
                  </a:cubicBezTo>
                  <a:cubicBezTo>
                    <a:pt x="2139" y="4"/>
                    <a:pt x="2142" y="0"/>
                    <a:pt x="2147" y="0"/>
                  </a:cubicBezTo>
                  <a:lnTo>
                    <a:pt x="2147" y="0"/>
                  </a:lnTo>
                  <a:cubicBezTo>
                    <a:pt x="2151" y="0"/>
                    <a:pt x="2155" y="4"/>
                    <a:pt x="2155" y="8"/>
                  </a:cubicBezTo>
                  <a:cubicBezTo>
                    <a:pt x="2155" y="13"/>
                    <a:pt x="2151" y="16"/>
                    <a:pt x="2147" y="16"/>
                  </a:cubicBezTo>
                  <a:close/>
                  <a:moveTo>
                    <a:pt x="2115" y="16"/>
                  </a:moveTo>
                  <a:lnTo>
                    <a:pt x="2115" y="16"/>
                  </a:lnTo>
                  <a:cubicBezTo>
                    <a:pt x="2110" y="16"/>
                    <a:pt x="2107" y="13"/>
                    <a:pt x="2107" y="8"/>
                  </a:cubicBezTo>
                  <a:cubicBezTo>
                    <a:pt x="2107" y="4"/>
                    <a:pt x="2110" y="0"/>
                    <a:pt x="2115" y="0"/>
                  </a:cubicBezTo>
                  <a:lnTo>
                    <a:pt x="2115" y="0"/>
                  </a:lnTo>
                  <a:cubicBezTo>
                    <a:pt x="2119" y="0"/>
                    <a:pt x="2123" y="4"/>
                    <a:pt x="2123" y="8"/>
                  </a:cubicBezTo>
                  <a:cubicBezTo>
                    <a:pt x="2123" y="13"/>
                    <a:pt x="2119" y="16"/>
                    <a:pt x="2115" y="16"/>
                  </a:cubicBezTo>
                  <a:close/>
                  <a:moveTo>
                    <a:pt x="2083" y="16"/>
                  </a:moveTo>
                  <a:lnTo>
                    <a:pt x="2083" y="16"/>
                  </a:lnTo>
                  <a:cubicBezTo>
                    <a:pt x="2078" y="16"/>
                    <a:pt x="2075" y="13"/>
                    <a:pt x="2075" y="8"/>
                  </a:cubicBezTo>
                  <a:cubicBezTo>
                    <a:pt x="2075" y="4"/>
                    <a:pt x="2078" y="0"/>
                    <a:pt x="2083" y="0"/>
                  </a:cubicBezTo>
                  <a:lnTo>
                    <a:pt x="2083" y="0"/>
                  </a:lnTo>
                  <a:cubicBezTo>
                    <a:pt x="2087" y="0"/>
                    <a:pt x="2091" y="4"/>
                    <a:pt x="2091" y="8"/>
                  </a:cubicBezTo>
                  <a:cubicBezTo>
                    <a:pt x="2091" y="13"/>
                    <a:pt x="2087" y="16"/>
                    <a:pt x="2083" y="16"/>
                  </a:cubicBezTo>
                  <a:close/>
                  <a:moveTo>
                    <a:pt x="2051" y="16"/>
                  </a:moveTo>
                  <a:lnTo>
                    <a:pt x="2051" y="16"/>
                  </a:lnTo>
                  <a:cubicBezTo>
                    <a:pt x="2046" y="16"/>
                    <a:pt x="2043" y="13"/>
                    <a:pt x="2043" y="8"/>
                  </a:cubicBezTo>
                  <a:cubicBezTo>
                    <a:pt x="2043" y="4"/>
                    <a:pt x="2046" y="0"/>
                    <a:pt x="2051" y="0"/>
                  </a:cubicBezTo>
                  <a:lnTo>
                    <a:pt x="2051" y="0"/>
                  </a:lnTo>
                  <a:cubicBezTo>
                    <a:pt x="2055" y="0"/>
                    <a:pt x="2059" y="4"/>
                    <a:pt x="2059" y="8"/>
                  </a:cubicBezTo>
                  <a:cubicBezTo>
                    <a:pt x="2059" y="13"/>
                    <a:pt x="2055" y="16"/>
                    <a:pt x="2051" y="16"/>
                  </a:cubicBezTo>
                  <a:close/>
                  <a:moveTo>
                    <a:pt x="2019" y="16"/>
                  </a:moveTo>
                  <a:lnTo>
                    <a:pt x="2019" y="16"/>
                  </a:lnTo>
                  <a:cubicBezTo>
                    <a:pt x="2014" y="16"/>
                    <a:pt x="2011" y="13"/>
                    <a:pt x="2011" y="8"/>
                  </a:cubicBezTo>
                  <a:cubicBezTo>
                    <a:pt x="2011" y="4"/>
                    <a:pt x="2014" y="0"/>
                    <a:pt x="2019" y="0"/>
                  </a:cubicBezTo>
                  <a:lnTo>
                    <a:pt x="2019" y="0"/>
                  </a:lnTo>
                  <a:cubicBezTo>
                    <a:pt x="2023" y="0"/>
                    <a:pt x="2027" y="4"/>
                    <a:pt x="2027" y="8"/>
                  </a:cubicBezTo>
                  <a:cubicBezTo>
                    <a:pt x="2027" y="13"/>
                    <a:pt x="2023" y="16"/>
                    <a:pt x="2019" y="16"/>
                  </a:cubicBezTo>
                  <a:close/>
                  <a:moveTo>
                    <a:pt x="1987" y="16"/>
                  </a:moveTo>
                  <a:lnTo>
                    <a:pt x="1987" y="16"/>
                  </a:lnTo>
                  <a:cubicBezTo>
                    <a:pt x="1982" y="16"/>
                    <a:pt x="1979" y="13"/>
                    <a:pt x="1979" y="8"/>
                  </a:cubicBezTo>
                  <a:cubicBezTo>
                    <a:pt x="1979" y="4"/>
                    <a:pt x="1982" y="0"/>
                    <a:pt x="1987" y="0"/>
                  </a:cubicBezTo>
                  <a:lnTo>
                    <a:pt x="1987" y="0"/>
                  </a:lnTo>
                  <a:cubicBezTo>
                    <a:pt x="1991" y="0"/>
                    <a:pt x="1995" y="4"/>
                    <a:pt x="1995" y="8"/>
                  </a:cubicBezTo>
                  <a:cubicBezTo>
                    <a:pt x="1995" y="13"/>
                    <a:pt x="1991" y="16"/>
                    <a:pt x="1987" y="16"/>
                  </a:cubicBezTo>
                  <a:close/>
                  <a:moveTo>
                    <a:pt x="1955" y="16"/>
                  </a:moveTo>
                  <a:lnTo>
                    <a:pt x="1955" y="16"/>
                  </a:lnTo>
                  <a:cubicBezTo>
                    <a:pt x="1950" y="16"/>
                    <a:pt x="1947" y="13"/>
                    <a:pt x="1947" y="8"/>
                  </a:cubicBezTo>
                  <a:cubicBezTo>
                    <a:pt x="1947" y="4"/>
                    <a:pt x="1950" y="0"/>
                    <a:pt x="1955" y="0"/>
                  </a:cubicBezTo>
                  <a:lnTo>
                    <a:pt x="1955" y="0"/>
                  </a:lnTo>
                  <a:cubicBezTo>
                    <a:pt x="1959" y="0"/>
                    <a:pt x="1963" y="4"/>
                    <a:pt x="1963" y="8"/>
                  </a:cubicBezTo>
                  <a:cubicBezTo>
                    <a:pt x="1963" y="13"/>
                    <a:pt x="1959" y="16"/>
                    <a:pt x="1955" y="16"/>
                  </a:cubicBezTo>
                  <a:close/>
                  <a:moveTo>
                    <a:pt x="1923" y="16"/>
                  </a:moveTo>
                  <a:lnTo>
                    <a:pt x="1923" y="16"/>
                  </a:lnTo>
                  <a:cubicBezTo>
                    <a:pt x="1918" y="16"/>
                    <a:pt x="1915" y="13"/>
                    <a:pt x="1915" y="8"/>
                  </a:cubicBezTo>
                  <a:cubicBezTo>
                    <a:pt x="1915" y="4"/>
                    <a:pt x="1918" y="0"/>
                    <a:pt x="1923" y="0"/>
                  </a:cubicBezTo>
                  <a:lnTo>
                    <a:pt x="1923" y="0"/>
                  </a:lnTo>
                  <a:cubicBezTo>
                    <a:pt x="1927" y="0"/>
                    <a:pt x="1931" y="4"/>
                    <a:pt x="1931" y="8"/>
                  </a:cubicBezTo>
                  <a:cubicBezTo>
                    <a:pt x="1931" y="13"/>
                    <a:pt x="1927" y="16"/>
                    <a:pt x="1923" y="16"/>
                  </a:cubicBezTo>
                  <a:close/>
                  <a:moveTo>
                    <a:pt x="1891" y="16"/>
                  </a:moveTo>
                  <a:lnTo>
                    <a:pt x="1891" y="16"/>
                  </a:lnTo>
                  <a:cubicBezTo>
                    <a:pt x="1886" y="16"/>
                    <a:pt x="1883" y="13"/>
                    <a:pt x="1883" y="8"/>
                  </a:cubicBezTo>
                  <a:cubicBezTo>
                    <a:pt x="1883" y="4"/>
                    <a:pt x="1886" y="0"/>
                    <a:pt x="1891" y="0"/>
                  </a:cubicBezTo>
                  <a:lnTo>
                    <a:pt x="1891" y="0"/>
                  </a:lnTo>
                  <a:cubicBezTo>
                    <a:pt x="1895" y="0"/>
                    <a:pt x="1899" y="4"/>
                    <a:pt x="1899" y="8"/>
                  </a:cubicBezTo>
                  <a:cubicBezTo>
                    <a:pt x="1899" y="13"/>
                    <a:pt x="1895" y="16"/>
                    <a:pt x="1891" y="16"/>
                  </a:cubicBezTo>
                  <a:close/>
                  <a:moveTo>
                    <a:pt x="1859" y="16"/>
                  </a:moveTo>
                  <a:lnTo>
                    <a:pt x="1859" y="16"/>
                  </a:lnTo>
                  <a:cubicBezTo>
                    <a:pt x="1854" y="16"/>
                    <a:pt x="1851" y="13"/>
                    <a:pt x="1851" y="8"/>
                  </a:cubicBezTo>
                  <a:cubicBezTo>
                    <a:pt x="1851" y="4"/>
                    <a:pt x="1854" y="0"/>
                    <a:pt x="1859" y="0"/>
                  </a:cubicBezTo>
                  <a:lnTo>
                    <a:pt x="1859" y="0"/>
                  </a:lnTo>
                  <a:cubicBezTo>
                    <a:pt x="1863" y="0"/>
                    <a:pt x="1867" y="4"/>
                    <a:pt x="1867" y="8"/>
                  </a:cubicBezTo>
                  <a:cubicBezTo>
                    <a:pt x="1867" y="13"/>
                    <a:pt x="1863" y="16"/>
                    <a:pt x="1859" y="16"/>
                  </a:cubicBezTo>
                  <a:close/>
                  <a:moveTo>
                    <a:pt x="1827" y="16"/>
                  </a:moveTo>
                  <a:lnTo>
                    <a:pt x="1827" y="16"/>
                  </a:lnTo>
                  <a:cubicBezTo>
                    <a:pt x="1822" y="16"/>
                    <a:pt x="1819" y="13"/>
                    <a:pt x="1819" y="8"/>
                  </a:cubicBezTo>
                  <a:cubicBezTo>
                    <a:pt x="1819" y="4"/>
                    <a:pt x="1822" y="0"/>
                    <a:pt x="1827" y="0"/>
                  </a:cubicBezTo>
                  <a:lnTo>
                    <a:pt x="1827" y="0"/>
                  </a:lnTo>
                  <a:cubicBezTo>
                    <a:pt x="1831" y="0"/>
                    <a:pt x="1835" y="4"/>
                    <a:pt x="1835" y="8"/>
                  </a:cubicBezTo>
                  <a:cubicBezTo>
                    <a:pt x="1835" y="13"/>
                    <a:pt x="1831" y="16"/>
                    <a:pt x="1827" y="16"/>
                  </a:cubicBezTo>
                  <a:close/>
                  <a:moveTo>
                    <a:pt x="1795" y="16"/>
                  </a:moveTo>
                  <a:lnTo>
                    <a:pt x="1795" y="16"/>
                  </a:lnTo>
                  <a:cubicBezTo>
                    <a:pt x="1790" y="16"/>
                    <a:pt x="1787" y="13"/>
                    <a:pt x="1787" y="8"/>
                  </a:cubicBezTo>
                  <a:cubicBezTo>
                    <a:pt x="1787" y="4"/>
                    <a:pt x="1790" y="0"/>
                    <a:pt x="1795" y="0"/>
                  </a:cubicBezTo>
                  <a:lnTo>
                    <a:pt x="1795" y="0"/>
                  </a:lnTo>
                  <a:cubicBezTo>
                    <a:pt x="1799" y="0"/>
                    <a:pt x="1803" y="4"/>
                    <a:pt x="1803" y="8"/>
                  </a:cubicBezTo>
                  <a:cubicBezTo>
                    <a:pt x="1803" y="13"/>
                    <a:pt x="1799" y="16"/>
                    <a:pt x="1795" y="16"/>
                  </a:cubicBezTo>
                  <a:close/>
                  <a:moveTo>
                    <a:pt x="1763" y="16"/>
                  </a:moveTo>
                  <a:lnTo>
                    <a:pt x="1763" y="16"/>
                  </a:lnTo>
                  <a:cubicBezTo>
                    <a:pt x="1758" y="16"/>
                    <a:pt x="1755" y="13"/>
                    <a:pt x="1755" y="8"/>
                  </a:cubicBezTo>
                  <a:cubicBezTo>
                    <a:pt x="1755" y="4"/>
                    <a:pt x="1758" y="0"/>
                    <a:pt x="1763" y="0"/>
                  </a:cubicBezTo>
                  <a:lnTo>
                    <a:pt x="1763" y="0"/>
                  </a:lnTo>
                  <a:cubicBezTo>
                    <a:pt x="1767" y="0"/>
                    <a:pt x="1771" y="4"/>
                    <a:pt x="1771" y="8"/>
                  </a:cubicBezTo>
                  <a:cubicBezTo>
                    <a:pt x="1771" y="13"/>
                    <a:pt x="1767" y="16"/>
                    <a:pt x="1763" y="16"/>
                  </a:cubicBezTo>
                  <a:close/>
                  <a:moveTo>
                    <a:pt x="1731" y="16"/>
                  </a:moveTo>
                  <a:lnTo>
                    <a:pt x="1731" y="16"/>
                  </a:lnTo>
                  <a:cubicBezTo>
                    <a:pt x="1726" y="16"/>
                    <a:pt x="1723" y="13"/>
                    <a:pt x="1723" y="8"/>
                  </a:cubicBezTo>
                  <a:cubicBezTo>
                    <a:pt x="1723" y="4"/>
                    <a:pt x="1726" y="0"/>
                    <a:pt x="1731" y="0"/>
                  </a:cubicBezTo>
                  <a:lnTo>
                    <a:pt x="1731" y="0"/>
                  </a:lnTo>
                  <a:cubicBezTo>
                    <a:pt x="1735" y="0"/>
                    <a:pt x="1739" y="4"/>
                    <a:pt x="1739" y="8"/>
                  </a:cubicBezTo>
                  <a:cubicBezTo>
                    <a:pt x="1739" y="13"/>
                    <a:pt x="1735" y="16"/>
                    <a:pt x="1731" y="16"/>
                  </a:cubicBezTo>
                  <a:close/>
                  <a:moveTo>
                    <a:pt x="1699" y="16"/>
                  </a:moveTo>
                  <a:lnTo>
                    <a:pt x="1699" y="16"/>
                  </a:lnTo>
                  <a:cubicBezTo>
                    <a:pt x="1694" y="16"/>
                    <a:pt x="1691" y="13"/>
                    <a:pt x="1691" y="8"/>
                  </a:cubicBezTo>
                  <a:cubicBezTo>
                    <a:pt x="1691" y="4"/>
                    <a:pt x="1694" y="0"/>
                    <a:pt x="1699" y="0"/>
                  </a:cubicBezTo>
                  <a:lnTo>
                    <a:pt x="1699" y="0"/>
                  </a:lnTo>
                  <a:cubicBezTo>
                    <a:pt x="1703" y="0"/>
                    <a:pt x="1707" y="4"/>
                    <a:pt x="1707" y="8"/>
                  </a:cubicBezTo>
                  <a:cubicBezTo>
                    <a:pt x="1707" y="13"/>
                    <a:pt x="1703" y="16"/>
                    <a:pt x="1699" y="16"/>
                  </a:cubicBezTo>
                  <a:close/>
                  <a:moveTo>
                    <a:pt x="1667" y="16"/>
                  </a:moveTo>
                  <a:lnTo>
                    <a:pt x="1667" y="16"/>
                  </a:lnTo>
                  <a:cubicBezTo>
                    <a:pt x="1662" y="16"/>
                    <a:pt x="1659" y="13"/>
                    <a:pt x="1659" y="8"/>
                  </a:cubicBezTo>
                  <a:cubicBezTo>
                    <a:pt x="1659" y="4"/>
                    <a:pt x="1662" y="0"/>
                    <a:pt x="1667" y="0"/>
                  </a:cubicBezTo>
                  <a:lnTo>
                    <a:pt x="1667" y="0"/>
                  </a:lnTo>
                  <a:cubicBezTo>
                    <a:pt x="1671" y="0"/>
                    <a:pt x="1675" y="4"/>
                    <a:pt x="1675" y="8"/>
                  </a:cubicBezTo>
                  <a:cubicBezTo>
                    <a:pt x="1675" y="13"/>
                    <a:pt x="1671" y="16"/>
                    <a:pt x="1667" y="16"/>
                  </a:cubicBezTo>
                  <a:close/>
                  <a:moveTo>
                    <a:pt x="1635" y="16"/>
                  </a:moveTo>
                  <a:lnTo>
                    <a:pt x="1635" y="16"/>
                  </a:lnTo>
                  <a:cubicBezTo>
                    <a:pt x="1630" y="16"/>
                    <a:pt x="1627" y="13"/>
                    <a:pt x="1627" y="8"/>
                  </a:cubicBezTo>
                  <a:cubicBezTo>
                    <a:pt x="1627" y="4"/>
                    <a:pt x="1630" y="0"/>
                    <a:pt x="1635" y="0"/>
                  </a:cubicBezTo>
                  <a:lnTo>
                    <a:pt x="1635" y="0"/>
                  </a:lnTo>
                  <a:cubicBezTo>
                    <a:pt x="1639" y="0"/>
                    <a:pt x="1643" y="4"/>
                    <a:pt x="1643" y="8"/>
                  </a:cubicBezTo>
                  <a:cubicBezTo>
                    <a:pt x="1643" y="13"/>
                    <a:pt x="1639" y="16"/>
                    <a:pt x="1635" y="16"/>
                  </a:cubicBezTo>
                  <a:close/>
                  <a:moveTo>
                    <a:pt x="1603" y="16"/>
                  </a:moveTo>
                  <a:lnTo>
                    <a:pt x="1603" y="16"/>
                  </a:lnTo>
                  <a:cubicBezTo>
                    <a:pt x="1598" y="16"/>
                    <a:pt x="1595" y="13"/>
                    <a:pt x="1595" y="8"/>
                  </a:cubicBezTo>
                  <a:cubicBezTo>
                    <a:pt x="1595" y="4"/>
                    <a:pt x="1598" y="0"/>
                    <a:pt x="1603" y="0"/>
                  </a:cubicBezTo>
                  <a:lnTo>
                    <a:pt x="1603" y="0"/>
                  </a:lnTo>
                  <a:cubicBezTo>
                    <a:pt x="1607" y="0"/>
                    <a:pt x="1611" y="4"/>
                    <a:pt x="1611" y="8"/>
                  </a:cubicBezTo>
                  <a:cubicBezTo>
                    <a:pt x="1611" y="13"/>
                    <a:pt x="1607" y="16"/>
                    <a:pt x="1603" y="16"/>
                  </a:cubicBezTo>
                  <a:close/>
                  <a:moveTo>
                    <a:pt x="1571" y="16"/>
                  </a:moveTo>
                  <a:lnTo>
                    <a:pt x="1571" y="16"/>
                  </a:lnTo>
                  <a:cubicBezTo>
                    <a:pt x="1566" y="16"/>
                    <a:pt x="1563" y="13"/>
                    <a:pt x="1563" y="8"/>
                  </a:cubicBezTo>
                  <a:cubicBezTo>
                    <a:pt x="1563" y="4"/>
                    <a:pt x="1566" y="0"/>
                    <a:pt x="1571" y="0"/>
                  </a:cubicBezTo>
                  <a:lnTo>
                    <a:pt x="1571" y="0"/>
                  </a:lnTo>
                  <a:cubicBezTo>
                    <a:pt x="1575" y="0"/>
                    <a:pt x="1579" y="4"/>
                    <a:pt x="1579" y="8"/>
                  </a:cubicBezTo>
                  <a:cubicBezTo>
                    <a:pt x="1579" y="13"/>
                    <a:pt x="1575" y="16"/>
                    <a:pt x="1571" y="16"/>
                  </a:cubicBezTo>
                  <a:close/>
                  <a:moveTo>
                    <a:pt x="1539" y="16"/>
                  </a:moveTo>
                  <a:lnTo>
                    <a:pt x="1539" y="16"/>
                  </a:lnTo>
                  <a:cubicBezTo>
                    <a:pt x="1534" y="16"/>
                    <a:pt x="1531" y="13"/>
                    <a:pt x="1531" y="8"/>
                  </a:cubicBezTo>
                  <a:cubicBezTo>
                    <a:pt x="1531" y="4"/>
                    <a:pt x="1534" y="0"/>
                    <a:pt x="1539" y="0"/>
                  </a:cubicBezTo>
                  <a:lnTo>
                    <a:pt x="1539" y="0"/>
                  </a:lnTo>
                  <a:cubicBezTo>
                    <a:pt x="1543" y="0"/>
                    <a:pt x="1547" y="4"/>
                    <a:pt x="1547" y="8"/>
                  </a:cubicBezTo>
                  <a:cubicBezTo>
                    <a:pt x="1547" y="13"/>
                    <a:pt x="1543" y="16"/>
                    <a:pt x="1539" y="16"/>
                  </a:cubicBezTo>
                  <a:close/>
                  <a:moveTo>
                    <a:pt x="1507" y="16"/>
                  </a:moveTo>
                  <a:lnTo>
                    <a:pt x="1507" y="16"/>
                  </a:lnTo>
                  <a:cubicBezTo>
                    <a:pt x="1502" y="16"/>
                    <a:pt x="1499" y="13"/>
                    <a:pt x="1499" y="8"/>
                  </a:cubicBezTo>
                  <a:cubicBezTo>
                    <a:pt x="1499" y="4"/>
                    <a:pt x="1502" y="0"/>
                    <a:pt x="1507" y="0"/>
                  </a:cubicBezTo>
                  <a:lnTo>
                    <a:pt x="1507" y="0"/>
                  </a:lnTo>
                  <a:cubicBezTo>
                    <a:pt x="1511" y="0"/>
                    <a:pt x="1515" y="4"/>
                    <a:pt x="1515" y="8"/>
                  </a:cubicBezTo>
                  <a:cubicBezTo>
                    <a:pt x="1515" y="13"/>
                    <a:pt x="1511" y="16"/>
                    <a:pt x="1507" y="16"/>
                  </a:cubicBezTo>
                  <a:close/>
                  <a:moveTo>
                    <a:pt x="1475" y="16"/>
                  </a:moveTo>
                  <a:lnTo>
                    <a:pt x="1475" y="16"/>
                  </a:lnTo>
                  <a:cubicBezTo>
                    <a:pt x="1470" y="16"/>
                    <a:pt x="1467" y="13"/>
                    <a:pt x="1467" y="8"/>
                  </a:cubicBezTo>
                  <a:cubicBezTo>
                    <a:pt x="1467" y="4"/>
                    <a:pt x="1470" y="0"/>
                    <a:pt x="1475" y="0"/>
                  </a:cubicBezTo>
                  <a:lnTo>
                    <a:pt x="1475" y="0"/>
                  </a:lnTo>
                  <a:cubicBezTo>
                    <a:pt x="1479" y="0"/>
                    <a:pt x="1483" y="4"/>
                    <a:pt x="1483" y="8"/>
                  </a:cubicBezTo>
                  <a:cubicBezTo>
                    <a:pt x="1483" y="13"/>
                    <a:pt x="1479" y="16"/>
                    <a:pt x="1475" y="16"/>
                  </a:cubicBezTo>
                  <a:close/>
                  <a:moveTo>
                    <a:pt x="1443" y="16"/>
                  </a:moveTo>
                  <a:lnTo>
                    <a:pt x="1442" y="16"/>
                  </a:lnTo>
                  <a:cubicBezTo>
                    <a:pt x="1438" y="16"/>
                    <a:pt x="1434" y="13"/>
                    <a:pt x="1434" y="8"/>
                  </a:cubicBezTo>
                  <a:cubicBezTo>
                    <a:pt x="1434" y="4"/>
                    <a:pt x="1438" y="0"/>
                    <a:pt x="1442" y="0"/>
                  </a:cubicBezTo>
                  <a:lnTo>
                    <a:pt x="1443" y="0"/>
                  </a:lnTo>
                  <a:cubicBezTo>
                    <a:pt x="1447" y="0"/>
                    <a:pt x="1451" y="4"/>
                    <a:pt x="1451" y="8"/>
                  </a:cubicBezTo>
                  <a:cubicBezTo>
                    <a:pt x="1451" y="13"/>
                    <a:pt x="1447" y="16"/>
                    <a:pt x="1443" y="16"/>
                  </a:cubicBezTo>
                  <a:close/>
                  <a:moveTo>
                    <a:pt x="1410" y="16"/>
                  </a:moveTo>
                  <a:lnTo>
                    <a:pt x="1410" y="16"/>
                  </a:lnTo>
                  <a:cubicBezTo>
                    <a:pt x="1406" y="16"/>
                    <a:pt x="1402" y="13"/>
                    <a:pt x="1402" y="8"/>
                  </a:cubicBezTo>
                  <a:cubicBezTo>
                    <a:pt x="1402" y="4"/>
                    <a:pt x="1406" y="0"/>
                    <a:pt x="1410" y="0"/>
                  </a:cubicBezTo>
                  <a:lnTo>
                    <a:pt x="1410" y="0"/>
                  </a:lnTo>
                  <a:cubicBezTo>
                    <a:pt x="1415" y="0"/>
                    <a:pt x="1418" y="4"/>
                    <a:pt x="1418" y="8"/>
                  </a:cubicBezTo>
                  <a:cubicBezTo>
                    <a:pt x="1418" y="13"/>
                    <a:pt x="1415" y="16"/>
                    <a:pt x="1410" y="16"/>
                  </a:cubicBezTo>
                  <a:close/>
                  <a:moveTo>
                    <a:pt x="1378" y="16"/>
                  </a:moveTo>
                  <a:lnTo>
                    <a:pt x="1378" y="16"/>
                  </a:lnTo>
                  <a:cubicBezTo>
                    <a:pt x="1374" y="16"/>
                    <a:pt x="1370" y="13"/>
                    <a:pt x="1370" y="8"/>
                  </a:cubicBezTo>
                  <a:cubicBezTo>
                    <a:pt x="1370" y="4"/>
                    <a:pt x="1374" y="0"/>
                    <a:pt x="1378" y="0"/>
                  </a:cubicBezTo>
                  <a:lnTo>
                    <a:pt x="1378" y="0"/>
                  </a:lnTo>
                  <a:cubicBezTo>
                    <a:pt x="1383" y="0"/>
                    <a:pt x="1386" y="4"/>
                    <a:pt x="1386" y="8"/>
                  </a:cubicBezTo>
                  <a:cubicBezTo>
                    <a:pt x="1386" y="13"/>
                    <a:pt x="1383" y="16"/>
                    <a:pt x="1378" y="16"/>
                  </a:cubicBezTo>
                  <a:close/>
                  <a:moveTo>
                    <a:pt x="1346" y="16"/>
                  </a:moveTo>
                  <a:lnTo>
                    <a:pt x="1346" y="16"/>
                  </a:lnTo>
                  <a:cubicBezTo>
                    <a:pt x="1342" y="16"/>
                    <a:pt x="1338" y="13"/>
                    <a:pt x="1338" y="8"/>
                  </a:cubicBezTo>
                  <a:cubicBezTo>
                    <a:pt x="1338" y="4"/>
                    <a:pt x="1342" y="0"/>
                    <a:pt x="1346" y="0"/>
                  </a:cubicBezTo>
                  <a:lnTo>
                    <a:pt x="1346" y="0"/>
                  </a:lnTo>
                  <a:cubicBezTo>
                    <a:pt x="1351" y="0"/>
                    <a:pt x="1354" y="4"/>
                    <a:pt x="1354" y="8"/>
                  </a:cubicBezTo>
                  <a:cubicBezTo>
                    <a:pt x="1354" y="13"/>
                    <a:pt x="1351" y="16"/>
                    <a:pt x="1346" y="16"/>
                  </a:cubicBezTo>
                  <a:close/>
                  <a:moveTo>
                    <a:pt x="1314" y="16"/>
                  </a:moveTo>
                  <a:lnTo>
                    <a:pt x="1314" y="16"/>
                  </a:lnTo>
                  <a:cubicBezTo>
                    <a:pt x="1310" y="16"/>
                    <a:pt x="1306" y="13"/>
                    <a:pt x="1306" y="8"/>
                  </a:cubicBezTo>
                  <a:cubicBezTo>
                    <a:pt x="1306" y="4"/>
                    <a:pt x="1310" y="0"/>
                    <a:pt x="1314" y="0"/>
                  </a:cubicBezTo>
                  <a:lnTo>
                    <a:pt x="1314" y="0"/>
                  </a:lnTo>
                  <a:cubicBezTo>
                    <a:pt x="1319" y="0"/>
                    <a:pt x="1322" y="4"/>
                    <a:pt x="1322" y="8"/>
                  </a:cubicBezTo>
                  <a:cubicBezTo>
                    <a:pt x="1322" y="13"/>
                    <a:pt x="1319" y="16"/>
                    <a:pt x="1314" y="16"/>
                  </a:cubicBezTo>
                  <a:close/>
                  <a:moveTo>
                    <a:pt x="1282" y="16"/>
                  </a:moveTo>
                  <a:lnTo>
                    <a:pt x="1282" y="16"/>
                  </a:lnTo>
                  <a:cubicBezTo>
                    <a:pt x="1278" y="16"/>
                    <a:pt x="1274" y="13"/>
                    <a:pt x="1274" y="8"/>
                  </a:cubicBezTo>
                  <a:cubicBezTo>
                    <a:pt x="1274" y="4"/>
                    <a:pt x="1278" y="0"/>
                    <a:pt x="1282" y="0"/>
                  </a:cubicBezTo>
                  <a:lnTo>
                    <a:pt x="1282" y="0"/>
                  </a:lnTo>
                  <a:cubicBezTo>
                    <a:pt x="1287" y="0"/>
                    <a:pt x="1290" y="4"/>
                    <a:pt x="1290" y="8"/>
                  </a:cubicBezTo>
                  <a:cubicBezTo>
                    <a:pt x="1290" y="13"/>
                    <a:pt x="1287" y="16"/>
                    <a:pt x="1282" y="16"/>
                  </a:cubicBezTo>
                  <a:close/>
                  <a:moveTo>
                    <a:pt x="1250" y="16"/>
                  </a:moveTo>
                  <a:lnTo>
                    <a:pt x="1250" y="16"/>
                  </a:lnTo>
                  <a:cubicBezTo>
                    <a:pt x="1246" y="16"/>
                    <a:pt x="1242" y="13"/>
                    <a:pt x="1242" y="8"/>
                  </a:cubicBezTo>
                  <a:cubicBezTo>
                    <a:pt x="1242" y="4"/>
                    <a:pt x="1246" y="0"/>
                    <a:pt x="1250" y="0"/>
                  </a:cubicBezTo>
                  <a:lnTo>
                    <a:pt x="1250" y="0"/>
                  </a:lnTo>
                  <a:cubicBezTo>
                    <a:pt x="1255" y="0"/>
                    <a:pt x="1258" y="4"/>
                    <a:pt x="1258" y="8"/>
                  </a:cubicBezTo>
                  <a:cubicBezTo>
                    <a:pt x="1258" y="13"/>
                    <a:pt x="1255" y="16"/>
                    <a:pt x="1250" y="16"/>
                  </a:cubicBezTo>
                  <a:close/>
                  <a:moveTo>
                    <a:pt x="1218" y="16"/>
                  </a:moveTo>
                  <a:lnTo>
                    <a:pt x="1218" y="16"/>
                  </a:lnTo>
                  <a:cubicBezTo>
                    <a:pt x="1214" y="16"/>
                    <a:pt x="1210" y="13"/>
                    <a:pt x="1210" y="8"/>
                  </a:cubicBezTo>
                  <a:cubicBezTo>
                    <a:pt x="1210" y="4"/>
                    <a:pt x="1214" y="0"/>
                    <a:pt x="1218" y="0"/>
                  </a:cubicBezTo>
                  <a:lnTo>
                    <a:pt x="1218" y="0"/>
                  </a:lnTo>
                  <a:cubicBezTo>
                    <a:pt x="1223" y="0"/>
                    <a:pt x="1226" y="4"/>
                    <a:pt x="1226" y="8"/>
                  </a:cubicBezTo>
                  <a:cubicBezTo>
                    <a:pt x="1226" y="13"/>
                    <a:pt x="1223" y="16"/>
                    <a:pt x="1218" y="16"/>
                  </a:cubicBezTo>
                  <a:close/>
                  <a:moveTo>
                    <a:pt x="1186" y="16"/>
                  </a:moveTo>
                  <a:lnTo>
                    <a:pt x="1186" y="16"/>
                  </a:lnTo>
                  <a:cubicBezTo>
                    <a:pt x="1182" y="16"/>
                    <a:pt x="1178" y="13"/>
                    <a:pt x="1178" y="8"/>
                  </a:cubicBezTo>
                  <a:cubicBezTo>
                    <a:pt x="1178" y="4"/>
                    <a:pt x="1182" y="0"/>
                    <a:pt x="1186" y="0"/>
                  </a:cubicBezTo>
                  <a:lnTo>
                    <a:pt x="1186" y="0"/>
                  </a:lnTo>
                  <a:cubicBezTo>
                    <a:pt x="1191" y="0"/>
                    <a:pt x="1194" y="4"/>
                    <a:pt x="1194" y="8"/>
                  </a:cubicBezTo>
                  <a:cubicBezTo>
                    <a:pt x="1194" y="13"/>
                    <a:pt x="1191" y="16"/>
                    <a:pt x="1186" y="16"/>
                  </a:cubicBezTo>
                  <a:close/>
                  <a:moveTo>
                    <a:pt x="1154" y="16"/>
                  </a:moveTo>
                  <a:lnTo>
                    <a:pt x="1154" y="16"/>
                  </a:lnTo>
                  <a:cubicBezTo>
                    <a:pt x="1150" y="16"/>
                    <a:pt x="1146" y="13"/>
                    <a:pt x="1146" y="8"/>
                  </a:cubicBezTo>
                  <a:cubicBezTo>
                    <a:pt x="1146" y="4"/>
                    <a:pt x="1150" y="0"/>
                    <a:pt x="1154" y="0"/>
                  </a:cubicBezTo>
                  <a:lnTo>
                    <a:pt x="1154" y="0"/>
                  </a:lnTo>
                  <a:cubicBezTo>
                    <a:pt x="1159" y="0"/>
                    <a:pt x="1162" y="4"/>
                    <a:pt x="1162" y="8"/>
                  </a:cubicBezTo>
                  <a:cubicBezTo>
                    <a:pt x="1162" y="13"/>
                    <a:pt x="1159" y="16"/>
                    <a:pt x="1154" y="16"/>
                  </a:cubicBezTo>
                  <a:close/>
                  <a:moveTo>
                    <a:pt x="1122" y="16"/>
                  </a:moveTo>
                  <a:lnTo>
                    <a:pt x="1122" y="16"/>
                  </a:lnTo>
                  <a:cubicBezTo>
                    <a:pt x="1118" y="16"/>
                    <a:pt x="1114" y="13"/>
                    <a:pt x="1114" y="8"/>
                  </a:cubicBezTo>
                  <a:cubicBezTo>
                    <a:pt x="1114" y="4"/>
                    <a:pt x="1118" y="0"/>
                    <a:pt x="1122" y="0"/>
                  </a:cubicBezTo>
                  <a:lnTo>
                    <a:pt x="1122" y="0"/>
                  </a:lnTo>
                  <a:cubicBezTo>
                    <a:pt x="1127" y="0"/>
                    <a:pt x="1130" y="4"/>
                    <a:pt x="1130" y="8"/>
                  </a:cubicBezTo>
                  <a:cubicBezTo>
                    <a:pt x="1130" y="13"/>
                    <a:pt x="1127" y="16"/>
                    <a:pt x="1122" y="16"/>
                  </a:cubicBezTo>
                  <a:close/>
                  <a:moveTo>
                    <a:pt x="1090" y="16"/>
                  </a:moveTo>
                  <a:lnTo>
                    <a:pt x="1090" y="16"/>
                  </a:lnTo>
                  <a:cubicBezTo>
                    <a:pt x="1086" y="16"/>
                    <a:pt x="1082" y="13"/>
                    <a:pt x="1082" y="8"/>
                  </a:cubicBezTo>
                  <a:cubicBezTo>
                    <a:pt x="1082" y="4"/>
                    <a:pt x="1086" y="0"/>
                    <a:pt x="1090" y="0"/>
                  </a:cubicBezTo>
                  <a:lnTo>
                    <a:pt x="1090" y="0"/>
                  </a:lnTo>
                  <a:cubicBezTo>
                    <a:pt x="1095" y="0"/>
                    <a:pt x="1098" y="4"/>
                    <a:pt x="1098" y="8"/>
                  </a:cubicBezTo>
                  <a:cubicBezTo>
                    <a:pt x="1098" y="13"/>
                    <a:pt x="1095" y="16"/>
                    <a:pt x="1090" y="16"/>
                  </a:cubicBezTo>
                  <a:close/>
                  <a:moveTo>
                    <a:pt x="1058" y="16"/>
                  </a:moveTo>
                  <a:lnTo>
                    <a:pt x="1058" y="16"/>
                  </a:lnTo>
                  <a:cubicBezTo>
                    <a:pt x="1054" y="16"/>
                    <a:pt x="1050" y="13"/>
                    <a:pt x="1050" y="8"/>
                  </a:cubicBezTo>
                  <a:cubicBezTo>
                    <a:pt x="1050" y="4"/>
                    <a:pt x="1054" y="0"/>
                    <a:pt x="1058" y="0"/>
                  </a:cubicBezTo>
                  <a:lnTo>
                    <a:pt x="1058" y="0"/>
                  </a:lnTo>
                  <a:cubicBezTo>
                    <a:pt x="1063" y="0"/>
                    <a:pt x="1066" y="4"/>
                    <a:pt x="1066" y="8"/>
                  </a:cubicBezTo>
                  <a:cubicBezTo>
                    <a:pt x="1066" y="13"/>
                    <a:pt x="1063" y="16"/>
                    <a:pt x="1058" y="16"/>
                  </a:cubicBezTo>
                  <a:close/>
                  <a:moveTo>
                    <a:pt x="1026" y="16"/>
                  </a:moveTo>
                  <a:lnTo>
                    <a:pt x="1026" y="16"/>
                  </a:lnTo>
                  <a:cubicBezTo>
                    <a:pt x="1022" y="16"/>
                    <a:pt x="1018" y="13"/>
                    <a:pt x="1018" y="8"/>
                  </a:cubicBezTo>
                  <a:cubicBezTo>
                    <a:pt x="1018" y="4"/>
                    <a:pt x="1022" y="0"/>
                    <a:pt x="1026" y="0"/>
                  </a:cubicBezTo>
                  <a:lnTo>
                    <a:pt x="1026" y="0"/>
                  </a:lnTo>
                  <a:cubicBezTo>
                    <a:pt x="1031" y="0"/>
                    <a:pt x="1034" y="4"/>
                    <a:pt x="1034" y="8"/>
                  </a:cubicBezTo>
                  <a:cubicBezTo>
                    <a:pt x="1034" y="13"/>
                    <a:pt x="1031" y="16"/>
                    <a:pt x="1026" y="16"/>
                  </a:cubicBezTo>
                  <a:close/>
                  <a:moveTo>
                    <a:pt x="994" y="16"/>
                  </a:moveTo>
                  <a:lnTo>
                    <a:pt x="994" y="16"/>
                  </a:lnTo>
                  <a:cubicBezTo>
                    <a:pt x="990" y="16"/>
                    <a:pt x="986" y="13"/>
                    <a:pt x="986" y="8"/>
                  </a:cubicBezTo>
                  <a:cubicBezTo>
                    <a:pt x="986" y="4"/>
                    <a:pt x="990" y="0"/>
                    <a:pt x="994" y="0"/>
                  </a:cubicBezTo>
                  <a:lnTo>
                    <a:pt x="994" y="0"/>
                  </a:lnTo>
                  <a:cubicBezTo>
                    <a:pt x="999" y="0"/>
                    <a:pt x="1002" y="4"/>
                    <a:pt x="1002" y="8"/>
                  </a:cubicBezTo>
                  <a:cubicBezTo>
                    <a:pt x="1002" y="13"/>
                    <a:pt x="999" y="16"/>
                    <a:pt x="994" y="16"/>
                  </a:cubicBezTo>
                  <a:close/>
                  <a:moveTo>
                    <a:pt x="962" y="16"/>
                  </a:moveTo>
                  <a:lnTo>
                    <a:pt x="962" y="16"/>
                  </a:lnTo>
                  <a:cubicBezTo>
                    <a:pt x="958" y="16"/>
                    <a:pt x="954" y="13"/>
                    <a:pt x="954" y="8"/>
                  </a:cubicBezTo>
                  <a:cubicBezTo>
                    <a:pt x="954" y="4"/>
                    <a:pt x="958" y="0"/>
                    <a:pt x="962" y="0"/>
                  </a:cubicBezTo>
                  <a:lnTo>
                    <a:pt x="962" y="0"/>
                  </a:lnTo>
                  <a:cubicBezTo>
                    <a:pt x="967" y="0"/>
                    <a:pt x="970" y="4"/>
                    <a:pt x="970" y="8"/>
                  </a:cubicBezTo>
                  <a:cubicBezTo>
                    <a:pt x="970" y="13"/>
                    <a:pt x="967" y="16"/>
                    <a:pt x="962" y="16"/>
                  </a:cubicBezTo>
                  <a:close/>
                  <a:moveTo>
                    <a:pt x="930" y="18"/>
                  </a:moveTo>
                  <a:lnTo>
                    <a:pt x="930" y="18"/>
                  </a:lnTo>
                  <a:cubicBezTo>
                    <a:pt x="926" y="18"/>
                    <a:pt x="922" y="14"/>
                    <a:pt x="922" y="10"/>
                  </a:cubicBezTo>
                  <a:cubicBezTo>
                    <a:pt x="922" y="5"/>
                    <a:pt x="926" y="2"/>
                    <a:pt x="930" y="2"/>
                  </a:cubicBezTo>
                  <a:lnTo>
                    <a:pt x="930" y="2"/>
                  </a:lnTo>
                  <a:cubicBezTo>
                    <a:pt x="935" y="2"/>
                    <a:pt x="938" y="5"/>
                    <a:pt x="938" y="10"/>
                  </a:cubicBezTo>
                  <a:cubicBezTo>
                    <a:pt x="938" y="14"/>
                    <a:pt x="935" y="18"/>
                    <a:pt x="930" y="18"/>
                  </a:cubicBezTo>
                  <a:close/>
                  <a:moveTo>
                    <a:pt x="898" y="19"/>
                  </a:moveTo>
                  <a:lnTo>
                    <a:pt x="898" y="19"/>
                  </a:lnTo>
                  <a:cubicBezTo>
                    <a:pt x="894" y="19"/>
                    <a:pt x="890" y="16"/>
                    <a:pt x="890" y="11"/>
                  </a:cubicBezTo>
                  <a:cubicBezTo>
                    <a:pt x="890" y="7"/>
                    <a:pt x="894" y="3"/>
                    <a:pt x="898" y="3"/>
                  </a:cubicBezTo>
                  <a:lnTo>
                    <a:pt x="898" y="3"/>
                  </a:lnTo>
                  <a:cubicBezTo>
                    <a:pt x="903" y="3"/>
                    <a:pt x="906" y="7"/>
                    <a:pt x="906" y="11"/>
                  </a:cubicBezTo>
                  <a:cubicBezTo>
                    <a:pt x="906" y="16"/>
                    <a:pt x="903" y="19"/>
                    <a:pt x="898" y="19"/>
                  </a:cubicBezTo>
                  <a:close/>
                  <a:moveTo>
                    <a:pt x="866" y="21"/>
                  </a:moveTo>
                  <a:lnTo>
                    <a:pt x="866" y="21"/>
                  </a:lnTo>
                  <a:cubicBezTo>
                    <a:pt x="862" y="21"/>
                    <a:pt x="858" y="17"/>
                    <a:pt x="858" y="13"/>
                  </a:cubicBezTo>
                  <a:cubicBezTo>
                    <a:pt x="858" y="8"/>
                    <a:pt x="862" y="5"/>
                    <a:pt x="866" y="5"/>
                  </a:cubicBezTo>
                  <a:lnTo>
                    <a:pt x="866" y="5"/>
                  </a:lnTo>
                  <a:cubicBezTo>
                    <a:pt x="871" y="5"/>
                    <a:pt x="874" y="8"/>
                    <a:pt x="874" y="13"/>
                  </a:cubicBezTo>
                  <a:cubicBezTo>
                    <a:pt x="874" y="17"/>
                    <a:pt x="871" y="21"/>
                    <a:pt x="866" y="21"/>
                  </a:cubicBezTo>
                  <a:close/>
                  <a:moveTo>
                    <a:pt x="836" y="25"/>
                  </a:moveTo>
                  <a:lnTo>
                    <a:pt x="836" y="25"/>
                  </a:lnTo>
                  <a:cubicBezTo>
                    <a:pt x="831" y="25"/>
                    <a:pt x="827" y="22"/>
                    <a:pt x="827" y="18"/>
                  </a:cubicBezTo>
                  <a:cubicBezTo>
                    <a:pt x="826" y="13"/>
                    <a:pt x="829" y="9"/>
                    <a:pt x="834" y="9"/>
                  </a:cubicBezTo>
                  <a:lnTo>
                    <a:pt x="834" y="9"/>
                  </a:lnTo>
                  <a:cubicBezTo>
                    <a:pt x="838" y="8"/>
                    <a:pt x="842" y="11"/>
                    <a:pt x="843" y="16"/>
                  </a:cubicBezTo>
                  <a:cubicBezTo>
                    <a:pt x="843" y="20"/>
                    <a:pt x="840" y="24"/>
                    <a:pt x="836" y="25"/>
                  </a:cubicBezTo>
                  <a:close/>
                  <a:moveTo>
                    <a:pt x="804" y="29"/>
                  </a:moveTo>
                  <a:lnTo>
                    <a:pt x="804" y="29"/>
                  </a:lnTo>
                  <a:cubicBezTo>
                    <a:pt x="799" y="30"/>
                    <a:pt x="795" y="27"/>
                    <a:pt x="795" y="22"/>
                  </a:cubicBezTo>
                  <a:cubicBezTo>
                    <a:pt x="794" y="18"/>
                    <a:pt x="798" y="14"/>
                    <a:pt x="802" y="13"/>
                  </a:cubicBezTo>
                  <a:lnTo>
                    <a:pt x="802" y="13"/>
                  </a:lnTo>
                  <a:cubicBezTo>
                    <a:pt x="806" y="13"/>
                    <a:pt x="810" y="16"/>
                    <a:pt x="811" y="20"/>
                  </a:cubicBezTo>
                  <a:cubicBezTo>
                    <a:pt x="811" y="25"/>
                    <a:pt x="808" y="29"/>
                    <a:pt x="804" y="29"/>
                  </a:cubicBezTo>
                  <a:close/>
                  <a:moveTo>
                    <a:pt x="772" y="34"/>
                  </a:moveTo>
                  <a:lnTo>
                    <a:pt x="772" y="34"/>
                  </a:lnTo>
                  <a:cubicBezTo>
                    <a:pt x="768" y="35"/>
                    <a:pt x="764" y="31"/>
                    <a:pt x="763" y="27"/>
                  </a:cubicBezTo>
                  <a:cubicBezTo>
                    <a:pt x="763" y="23"/>
                    <a:pt x="766" y="19"/>
                    <a:pt x="770" y="18"/>
                  </a:cubicBezTo>
                  <a:lnTo>
                    <a:pt x="770" y="18"/>
                  </a:lnTo>
                  <a:cubicBezTo>
                    <a:pt x="775" y="18"/>
                    <a:pt x="779" y="21"/>
                    <a:pt x="779" y="25"/>
                  </a:cubicBezTo>
                  <a:cubicBezTo>
                    <a:pt x="780" y="30"/>
                    <a:pt x="777" y="34"/>
                    <a:pt x="772" y="34"/>
                  </a:cubicBezTo>
                  <a:close/>
                  <a:moveTo>
                    <a:pt x="742" y="41"/>
                  </a:moveTo>
                  <a:lnTo>
                    <a:pt x="742" y="41"/>
                  </a:lnTo>
                  <a:cubicBezTo>
                    <a:pt x="738" y="42"/>
                    <a:pt x="733" y="39"/>
                    <a:pt x="732" y="35"/>
                  </a:cubicBezTo>
                  <a:cubicBezTo>
                    <a:pt x="731" y="31"/>
                    <a:pt x="734" y="26"/>
                    <a:pt x="738" y="25"/>
                  </a:cubicBezTo>
                  <a:lnTo>
                    <a:pt x="738" y="25"/>
                  </a:lnTo>
                  <a:cubicBezTo>
                    <a:pt x="742" y="24"/>
                    <a:pt x="747" y="27"/>
                    <a:pt x="748" y="31"/>
                  </a:cubicBezTo>
                  <a:cubicBezTo>
                    <a:pt x="749" y="35"/>
                    <a:pt x="746" y="40"/>
                    <a:pt x="742" y="41"/>
                  </a:cubicBezTo>
                  <a:close/>
                  <a:moveTo>
                    <a:pt x="711" y="49"/>
                  </a:moveTo>
                  <a:lnTo>
                    <a:pt x="711" y="49"/>
                  </a:lnTo>
                  <a:cubicBezTo>
                    <a:pt x="707" y="50"/>
                    <a:pt x="702" y="47"/>
                    <a:pt x="701" y="43"/>
                  </a:cubicBezTo>
                  <a:cubicBezTo>
                    <a:pt x="700" y="39"/>
                    <a:pt x="703" y="34"/>
                    <a:pt x="707" y="33"/>
                  </a:cubicBezTo>
                  <a:lnTo>
                    <a:pt x="707" y="33"/>
                  </a:lnTo>
                  <a:cubicBezTo>
                    <a:pt x="711" y="32"/>
                    <a:pt x="716" y="35"/>
                    <a:pt x="717" y="39"/>
                  </a:cubicBezTo>
                  <a:cubicBezTo>
                    <a:pt x="718" y="43"/>
                    <a:pt x="715" y="48"/>
                    <a:pt x="711" y="49"/>
                  </a:cubicBezTo>
                  <a:close/>
                  <a:moveTo>
                    <a:pt x="680" y="57"/>
                  </a:moveTo>
                  <a:lnTo>
                    <a:pt x="680" y="57"/>
                  </a:lnTo>
                  <a:cubicBezTo>
                    <a:pt x="676" y="58"/>
                    <a:pt x="671" y="55"/>
                    <a:pt x="670" y="51"/>
                  </a:cubicBezTo>
                  <a:cubicBezTo>
                    <a:pt x="669" y="46"/>
                    <a:pt x="672" y="42"/>
                    <a:pt x="676" y="41"/>
                  </a:cubicBezTo>
                  <a:lnTo>
                    <a:pt x="676" y="41"/>
                  </a:lnTo>
                  <a:cubicBezTo>
                    <a:pt x="680" y="40"/>
                    <a:pt x="685" y="43"/>
                    <a:pt x="686" y="47"/>
                  </a:cubicBezTo>
                  <a:cubicBezTo>
                    <a:pt x="687" y="51"/>
                    <a:pt x="684" y="56"/>
                    <a:pt x="680" y="57"/>
                  </a:cubicBezTo>
                  <a:close/>
                  <a:moveTo>
                    <a:pt x="650" y="67"/>
                  </a:moveTo>
                  <a:lnTo>
                    <a:pt x="650" y="67"/>
                  </a:lnTo>
                  <a:cubicBezTo>
                    <a:pt x="646" y="68"/>
                    <a:pt x="641" y="66"/>
                    <a:pt x="640" y="62"/>
                  </a:cubicBezTo>
                  <a:cubicBezTo>
                    <a:pt x="639" y="57"/>
                    <a:pt x="641" y="53"/>
                    <a:pt x="645" y="52"/>
                  </a:cubicBezTo>
                  <a:lnTo>
                    <a:pt x="645" y="52"/>
                  </a:lnTo>
                  <a:cubicBezTo>
                    <a:pt x="649" y="50"/>
                    <a:pt x="654" y="53"/>
                    <a:pt x="655" y="57"/>
                  </a:cubicBezTo>
                  <a:cubicBezTo>
                    <a:pt x="657" y="61"/>
                    <a:pt x="654" y="65"/>
                    <a:pt x="650" y="67"/>
                  </a:cubicBezTo>
                  <a:close/>
                  <a:moveTo>
                    <a:pt x="620" y="78"/>
                  </a:moveTo>
                  <a:lnTo>
                    <a:pt x="620" y="78"/>
                  </a:lnTo>
                  <a:cubicBezTo>
                    <a:pt x="616" y="79"/>
                    <a:pt x="611" y="77"/>
                    <a:pt x="610" y="73"/>
                  </a:cubicBezTo>
                  <a:cubicBezTo>
                    <a:pt x="609" y="69"/>
                    <a:pt x="611" y="64"/>
                    <a:pt x="615" y="63"/>
                  </a:cubicBezTo>
                  <a:lnTo>
                    <a:pt x="615" y="63"/>
                  </a:lnTo>
                  <a:cubicBezTo>
                    <a:pt x="619" y="61"/>
                    <a:pt x="624" y="64"/>
                    <a:pt x="625" y="68"/>
                  </a:cubicBezTo>
                  <a:cubicBezTo>
                    <a:pt x="627" y="72"/>
                    <a:pt x="624" y="77"/>
                    <a:pt x="620" y="78"/>
                  </a:cubicBezTo>
                  <a:close/>
                  <a:moveTo>
                    <a:pt x="590" y="89"/>
                  </a:moveTo>
                  <a:lnTo>
                    <a:pt x="590" y="89"/>
                  </a:lnTo>
                  <a:cubicBezTo>
                    <a:pt x="586" y="90"/>
                    <a:pt x="581" y="88"/>
                    <a:pt x="580" y="84"/>
                  </a:cubicBezTo>
                  <a:cubicBezTo>
                    <a:pt x="579" y="80"/>
                    <a:pt x="581" y="75"/>
                    <a:pt x="585" y="74"/>
                  </a:cubicBezTo>
                  <a:lnTo>
                    <a:pt x="585" y="74"/>
                  </a:lnTo>
                  <a:cubicBezTo>
                    <a:pt x="589" y="72"/>
                    <a:pt x="594" y="75"/>
                    <a:pt x="595" y="79"/>
                  </a:cubicBezTo>
                  <a:cubicBezTo>
                    <a:pt x="597" y="83"/>
                    <a:pt x="594" y="88"/>
                    <a:pt x="590" y="89"/>
                  </a:cubicBezTo>
                  <a:close/>
                  <a:moveTo>
                    <a:pt x="562" y="102"/>
                  </a:moveTo>
                  <a:lnTo>
                    <a:pt x="562" y="102"/>
                  </a:lnTo>
                  <a:cubicBezTo>
                    <a:pt x="558" y="104"/>
                    <a:pt x="553" y="102"/>
                    <a:pt x="551" y="98"/>
                  </a:cubicBezTo>
                  <a:cubicBezTo>
                    <a:pt x="550" y="94"/>
                    <a:pt x="551" y="90"/>
                    <a:pt x="555" y="88"/>
                  </a:cubicBezTo>
                  <a:lnTo>
                    <a:pt x="555" y="88"/>
                  </a:lnTo>
                  <a:cubicBezTo>
                    <a:pt x="559" y="86"/>
                    <a:pt x="564" y="88"/>
                    <a:pt x="566" y="92"/>
                  </a:cubicBezTo>
                  <a:cubicBezTo>
                    <a:pt x="568" y="96"/>
                    <a:pt x="566" y="100"/>
                    <a:pt x="562" y="102"/>
                  </a:cubicBezTo>
                  <a:close/>
                  <a:moveTo>
                    <a:pt x="533" y="116"/>
                  </a:moveTo>
                  <a:lnTo>
                    <a:pt x="533" y="116"/>
                  </a:lnTo>
                  <a:cubicBezTo>
                    <a:pt x="529" y="118"/>
                    <a:pt x="525" y="116"/>
                    <a:pt x="523" y="112"/>
                  </a:cubicBezTo>
                  <a:cubicBezTo>
                    <a:pt x="521" y="108"/>
                    <a:pt x="523" y="104"/>
                    <a:pt x="527" y="102"/>
                  </a:cubicBezTo>
                  <a:lnTo>
                    <a:pt x="527" y="102"/>
                  </a:lnTo>
                  <a:cubicBezTo>
                    <a:pt x="531" y="100"/>
                    <a:pt x="535" y="102"/>
                    <a:pt x="537" y="106"/>
                  </a:cubicBezTo>
                  <a:cubicBezTo>
                    <a:pt x="539" y="110"/>
                    <a:pt x="537" y="114"/>
                    <a:pt x="533" y="116"/>
                  </a:cubicBezTo>
                  <a:close/>
                  <a:moveTo>
                    <a:pt x="505" y="130"/>
                  </a:moveTo>
                  <a:lnTo>
                    <a:pt x="505" y="130"/>
                  </a:lnTo>
                  <a:cubicBezTo>
                    <a:pt x="501" y="132"/>
                    <a:pt x="496" y="131"/>
                    <a:pt x="494" y="127"/>
                  </a:cubicBezTo>
                  <a:cubicBezTo>
                    <a:pt x="492" y="123"/>
                    <a:pt x="493" y="118"/>
                    <a:pt x="497" y="116"/>
                  </a:cubicBezTo>
                  <a:lnTo>
                    <a:pt x="497" y="116"/>
                  </a:lnTo>
                  <a:cubicBezTo>
                    <a:pt x="501" y="114"/>
                    <a:pt x="506" y="115"/>
                    <a:pt x="508" y="119"/>
                  </a:cubicBezTo>
                  <a:cubicBezTo>
                    <a:pt x="510" y="123"/>
                    <a:pt x="509" y="128"/>
                    <a:pt x="505" y="130"/>
                  </a:cubicBezTo>
                  <a:close/>
                  <a:moveTo>
                    <a:pt x="478" y="147"/>
                  </a:moveTo>
                  <a:lnTo>
                    <a:pt x="478" y="147"/>
                  </a:lnTo>
                  <a:cubicBezTo>
                    <a:pt x="474" y="149"/>
                    <a:pt x="469" y="147"/>
                    <a:pt x="467" y="144"/>
                  </a:cubicBezTo>
                  <a:cubicBezTo>
                    <a:pt x="465" y="140"/>
                    <a:pt x="466" y="135"/>
                    <a:pt x="470" y="133"/>
                  </a:cubicBezTo>
                  <a:lnTo>
                    <a:pt x="470" y="133"/>
                  </a:lnTo>
                  <a:cubicBezTo>
                    <a:pt x="474" y="131"/>
                    <a:pt x="479" y="132"/>
                    <a:pt x="481" y="136"/>
                  </a:cubicBezTo>
                  <a:cubicBezTo>
                    <a:pt x="483" y="140"/>
                    <a:pt x="482" y="145"/>
                    <a:pt x="478" y="147"/>
                  </a:cubicBezTo>
                  <a:close/>
                  <a:moveTo>
                    <a:pt x="450" y="163"/>
                  </a:moveTo>
                  <a:lnTo>
                    <a:pt x="450" y="163"/>
                  </a:lnTo>
                  <a:cubicBezTo>
                    <a:pt x="446" y="165"/>
                    <a:pt x="441" y="164"/>
                    <a:pt x="439" y="160"/>
                  </a:cubicBezTo>
                  <a:cubicBezTo>
                    <a:pt x="437" y="156"/>
                    <a:pt x="439" y="151"/>
                    <a:pt x="442" y="149"/>
                  </a:cubicBezTo>
                  <a:lnTo>
                    <a:pt x="443" y="149"/>
                  </a:lnTo>
                  <a:cubicBezTo>
                    <a:pt x="446" y="147"/>
                    <a:pt x="451" y="149"/>
                    <a:pt x="453" y="152"/>
                  </a:cubicBezTo>
                  <a:cubicBezTo>
                    <a:pt x="456" y="156"/>
                    <a:pt x="454" y="161"/>
                    <a:pt x="450" y="163"/>
                  </a:cubicBezTo>
                  <a:close/>
                  <a:moveTo>
                    <a:pt x="424" y="180"/>
                  </a:moveTo>
                  <a:lnTo>
                    <a:pt x="424" y="180"/>
                  </a:lnTo>
                  <a:cubicBezTo>
                    <a:pt x="420" y="182"/>
                    <a:pt x="415" y="181"/>
                    <a:pt x="413" y="178"/>
                  </a:cubicBezTo>
                  <a:cubicBezTo>
                    <a:pt x="410" y="174"/>
                    <a:pt x="411" y="169"/>
                    <a:pt x="415" y="167"/>
                  </a:cubicBezTo>
                  <a:lnTo>
                    <a:pt x="415" y="167"/>
                  </a:lnTo>
                  <a:cubicBezTo>
                    <a:pt x="419" y="164"/>
                    <a:pt x="423" y="165"/>
                    <a:pt x="426" y="169"/>
                  </a:cubicBezTo>
                  <a:cubicBezTo>
                    <a:pt x="428" y="173"/>
                    <a:pt x="427" y="178"/>
                    <a:pt x="424" y="180"/>
                  </a:cubicBezTo>
                  <a:close/>
                  <a:moveTo>
                    <a:pt x="398" y="199"/>
                  </a:moveTo>
                  <a:lnTo>
                    <a:pt x="398" y="199"/>
                  </a:lnTo>
                  <a:cubicBezTo>
                    <a:pt x="394" y="201"/>
                    <a:pt x="389" y="200"/>
                    <a:pt x="387" y="197"/>
                  </a:cubicBezTo>
                  <a:cubicBezTo>
                    <a:pt x="384" y="193"/>
                    <a:pt x="385" y="188"/>
                    <a:pt x="389" y="186"/>
                  </a:cubicBezTo>
                  <a:lnTo>
                    <a:pt x="389" y="186"/>
                  </a:lnTo>
                  <a:cubicBezTo>
                    <a:pt x="393" y="183"/>
                    <a:pt x="398" y="184"/>
                    <a:pt x="400" y="188"/>
                  </a:cubicBezTo>
                  <a:cubicBezTo>
                    <a:pt x="403" y="192"/>
                    <a:pt x="402" y="197"/>
                    <a:pt x="398" y="199"/>
                  </a:cubicBezTo>
                  <a:close/>
                  <a:moveTo>
                    <a:pt x="372" y="218"/>
                  </a:moveTo>
                  <a:lnTo>
                    <a:pt x="372" y="218"/>
                  </a:lnTo>
                  <a:cubicBezTo>
                    <a:pt x="369" y="220"/>
                    <a:pt x="364" y="219"/>
                    <a:pt x="361" y="216"/>
                  </a:cubicBezTo>
                  <a:cubicBezTo>
                    <a:pt x="359" y="212"/>
                    <a:pt x="360" y="207"/>
                    <a:pt x="363" y="205"/>
                  </a:cubicBezTo>
                  <a:lnTo>
                    <a:pt x="363" y="205"/>
                  </a:lnTo>
                  <a:cubicBezTo>
                    <a:pt x="367" y="202"/>
                    <a:pt x="372" y="203"/>
                    <a:pt x="374" y="207"/>
                  </a:cubicBezTo>
                  <a:cubicBezTo>
                    <a:pt x="377" y="211"/>
                    <a:pt x="376" y="216"/>
                    <a:pt x="372" y="218"/>
                  </a:cubicBezTo>
                  <a:close/>
                  <a:moveTo>
                    <a:pt x="348" y="237"/>
                  </a:moveTo>
                  <a:lnTo>
                    <a:pt x="348" y="237"/>
                  </a:lnTo>
                  <a:cubicBezTo>
                    <a:pt x="345" y="240"/>
                    <a:pt x="340" y="240"/>
                    <a:pt x="337" y="237"/>
                  </a:cubicBezTo>
                  <a:cubicBezTo>
                    <a:pt x="334" y="233"/>
                    <a:pt x="334" y="228"/>
                    <a:pt x="338" y="225"/>
                  </a:cubicBezTo>
                  <a:lnTo>
                    <a:pt x="338" y="225"/>
                  </a:lnTo>
                  <a:cubicBezTo>
                    <a:pt x="341" y="222"/>
                    <a:pt x="346" y="223"/>
                    <a:pt x="349" y="226"/>
                  </a:cubicBezTo>
                  <a:cubicBezTo>
                    <a:pt x="352" y="229"/>
                    <a:pt x="351" y="234"/>
                    <a:pt x="348" y="237"/>
                  </a:cubicBezTo>
                  <a:close/>
                  <a:moveTo>
                    <a:pt x="324" y="259"/>
                  </a:moveTo>
                  <a:lnTo>
                    <a:pt x="324" y="259"/>
                  </a:lnTo>
                  <a:cubicBezTo>
                    <a:pt x="321" y="262"/>
                    <a:pt x="316" y="262"/>
                    <a:pt x="313" y="258"/>
                  </a:cubicBezTo>
                  <a:cubicBezTo>
                    <a:pt x="310" y="255"/>
                    <a:pt x="311" y="250"/>
                    <a:pt x="314" y="247"/>
                  </a:cubicBezTo>
                  <a:lnTo>
                    <a:pt x="314" y="247"/>
                  </a:lnTo>
                  <a:cubicBezTo>
                    <a:pt x="317" y="244"/>
                    <a:pt x="322" y="244"/>
                    <a:pt x="325" y="248"/>
                  </a:cubicBezTo>
                  <a:cubicBezTo>
                    <a:pt x="328" y="251"/>
                    <a:pt x="328" y="256"/>
                    <a:pt x="324" y="259"/>
                  </a:cubicBezTo>
                  <a:close/>
                  <a:moveTo>
                    <a:pt x="301" y="280"/>
                  </a:moveTo>
                  <a:lnTo>
                    <a:pt x="301" y="280"/>
                  </a:lnTo>
                  <a:cubicBezTo>
                    <a:pt x="297" y="283"/>
                    <a:pt x="292" y="283"/>
                    <a:pt x="289" y="280"/>
                  </a:cubicBezTo>
                  <a:cubicBezTo>
                    <a:pt x="287" y="276"/>
                    <a:pt x="287" y="271"/>
                    <a:pt x="290" y="268"/>
                  </a:cubicBezTo>
                  <a:lnTo>
                    <a:pt x="290" y="268"/>
                  </a:lnTo>
                  <a:cubicBezTo>
                    <a:pt x="294" y="266"/>
                    <a:pt x="299" y="266"/>
                    <a:pt x="301" y="269"/>
                  </a:cubicBezTo>
                  <a:cubicBezTo>
                    <a:pt x="304" y="272"/>
                    <a:pt x="304" y="278"/>
                    <a:pt x="301" y="280"/>
                  </a:cubicBezTo>
                  <a:close/>
                  <a:moveTo>
                    <a:pt x="279" y="303"/>
                  </a:moveTo>
                  <a:lnTo>
                    <a:pt x="279" y="303"/>
                  </a:lnTo>
                  <a:cubicBezTo>
                    <a:pt x="276" y="306"/>
                    <a:pt x="271" y="306"/>
                    <a:pt x="267" y="303"/>
                  </a:cubicBezTo>
                  <a:cubicBezTo>
                    <a:pt x="264" y="300"/>
                    <a:pt x="264" y="295"/>
                    <a:pt x="267" y="292"/>
                  </a:cubicBezTo>
                  <a:lnTo>
                    <a:pt x="267" y="292"/>
                  </a:lnTo>
                  <a:cubicBezTo>
                    <a:pt x="270" y="288"/>
                    <a:pt x="275" y="288"/>
                    <a:pt x="278" y="291"/>
                  </a:cubicBezTo>
                  <a:cubicBezTo>
                    <a:pt x="282" y="294"/>
                    <a:pt x="282" y="299"/>
                    <a:pt x="279" y="303"/>
                  </a:cubicBezTo>
                  <a:close/>
                  <a:moveTo>
                    <a:pt x="257" y="326"/>
                  </a:moveTo>
                  <a:lnTo>
                    <a:pt x="257" y="326"/>
                  </a:lnTo>
                  <a:cubicBezTo>
                    <a:pt x="254" y="330"/>
                    <a:pt x="249" y="330"/>
                    <a:pt x="246" y="327"/>
                  </a:cubicBezTo>
                  <a:cubicBezTo>
                    <a:pt x="243" y="324"/>
                    <a:pt x="243" y="318"/>
                    <a:pt x="246" y="315"/>
                  </a:cubicBezTo>
                  <a:lnTo>
                    <a:pt x="246" y="315"/>
                  </a:lnTo>
                  <a:cubicBezTo>
                    <a:pt x="249" y="312"/>
                    <a:pt x="254" y="312"/>
                    <a:pt x="257" y="315"/>
                  </a:cubicBezTo>
                  <a:cubicBezTo>
                    <a:pt x="260" y="318"/>
                    <a:pt x="260" y="323"/>
                    <a:pt x="257" y="326"/>
                  </a:cubicBezTo>
                  <a:close/>
                  <a:moveTo>
                    <a:pt x="236" y="350"/>
                  </a:moveTo>
                  <a:lnTo>
                    <a:pt x="236" y="350"/>
                  </a:lnTo>
                  <a:cubicBezTo>
                    <a:pt x="233" y="353"/>
                    <a:pt x="227" y="353"/>
                    <a:pt x="224" y="350"/>
                  </a:cubicBezTo>
                  <a:cubicBezTo>
                    <a:pt x="221" y="347"/>
                    <a:pt x="221" y="342"/>
                    <a:pt x="224" y="339"/>
                  </a:cubicBezTo>
                  <a:lnTo>
                    <a:pt x="224" y="339"/>
                  </a:lnTo>
                  <a:cubicBezTo>
                    <a:pt x="227" y="336"/>
                    <a:pt x="232" y="336"/>
                    <a:pt x="235" y="339"/>
                  </a:cubicBezTo>
                  <a:cubicBezTo>
                    <a:pt x="239" y="342"/>
                    <a:pt x="239" y="347"/>
                    <a:pt x="236" y="350"/>
                  </a:cubicBezTo>
                  <a:close/>
                  <a:moveTo>
                    <a:pt x="216" y="374"/>
                  </a:moveTo>
                  <a:lnTo>
                    <a:pt x="216" y="374"/>
                  </a:lnTo>
                  <a:cubicBezTo>
                    <a:pt x="214" y="378"/>
                    <a:pt x="209" y="379"/>
                    <a:pt x="205" y="376"/>
                  </a:cubicBezTo>
                  <a:cubicBezTo>
                    <a:pt x="202" y="373"/>
                    <a:pt x="201" y="368"/>
                    <a:pt x="204" y="365"/>
                  </a:cubicBezTo>
                  <a:lnTo>
                    <a:pt x="204" y="365"/>
                  </a:lnTo>
                  <a:cubicBezTo>
                    <a:pt x="206" y="361"/>
                    <a:pt x="211" y="361"/>
                    <a:pt x="215" y="363"/>
                  </a:cubicBezTo>
                  <a:cubicBezTo>
                    <a:pt x="218" y="366"/>
                    <a:pt x="219" y="371"/>
                    <a:pt x="216" y="374"/>
                  </a:cubicBezTo>
                  <a:close/>
                  <a:moveTo>
                    <a:pt x="197" y="400"/>
                  </a:moveTo>
                  <a:lnTo>
                    <a:pt x="197" y="400"/>
                  </a:lnTo>
                  <a:cubicBezTo>
                    <a:pt x="195" y="404"/>
                    <a:pt x="190" y="404"/>
                    <a:pt x="186" y="402"/>
                  </a:cubicBezTo>
                  <a:cubicBezTo>
                    <a:pt x="183" y="399"/>
                    <a:pt x="182" y="394"/>
                    <a:pt x="185" y="390"/>
                  </a:cubicBezTo>
                  <a:lnTo>
                    <a:pt x="185" y="390"/>
                  </a:lnTo>
                  <a:cubicBezTo>
                    <a:pt x="187" y="387"/>
                    <a:pt x="192" y="386"/>
                    <a:pt x="196" y="389"/>
                  </a:cubicBezTo>
                  <a:cubicBezTo>
                    <a:pt x="199" y="392"/>
                    <a:pt x="200" y="397"/>
                    <a:pt x="197" y="400"/>
                  </a:cubicBezTo>
                  <a:close/>
                  <a:moveTo>
                    <a:pt x="178" y="426"/>
                  </a:moveTo>
                  <a:lnTo>
                    <a:pt x="178" y="426"/>
                  </a:lnTo>
                  <a:cubicBezTo>
                    <a:pt x="176" y="429"/>
                    <a:pt x="171" y="430"/>
                    <a:pt x="167" y="427"/>
                  </a:cubicBezTo>
                  <a:cubicBezTo>
                    <a:pt x="164" y="425"/>
                    <a:pt x="163" y="420"/>
                    <a:pt x="166" y="416"/>
                  </a:cubicBezTo>
                  <a:lnTo>
                    <a:pt x="166" y="416"/>
                  </a:lnTo>
                  <a:cubicBezTo>
                    <a:pt x="168" y="413"/>
                    <a:pt x="173" y="412"/>
                    <a:pt x="177" y="415"/>
                  </a:cubicBezTo>
                  <a:cubicBezTo>
                    <a:pt x="180" y="417"/>
                    <a:pt x="181" y="422"/>
                    <a:pt x="178" y="426"/>
                  </a:cubicBezTo>
                  <a:close/>
                  <a:moveTo>
                    <a:pt x="162" y="452"/>
                  </a:moveTo>
                  <a:lnTo>
                    <a:pt x="162" y="452"/>
                  </a:lnTo>
                  <a:cubicBezTo>
                    <a:pt x="160" y="456"/>
                    <a:pt x="155" y="457"/>
                    <a:pt x="151" y="455"/>
                  </a:cubicBezTo>
                  <a:cubicBezTo>
                    <a:pt x="147" y="453"/>
                    <a:pt x="146" y="448"/>
                    <a:pt x="148" y="444"/>
                  </a:cubicBezTo>
                  <a:lnTo>
                    <a:pt x="148" y="444"/>
                  </a:lnTo>
                  <a:cubicBezTo>
                    <a:pt x="151" y="440"/>
                    <a:pt x="155" y="439"/>
                    <a:pt x="159" y="441"/>
                  </a:cubicBezTo>
                  <a:cubicBezTo>
                    <a:pt x="163" y="444"/>
                    <a:pt x="164" y="449"/>
                    <a:pt x="162" y="452"/>
                  </a:cubicBezTo>
                  <a:close/>
                  <a:moveTo>
                    <a:pt x="145" y="480"/>
                  </a:moveTo>
                  <a:lnTo>
                    <a:pt x="145" y="480"/>
                  </a:lnTo>
                  <a:cubicBezTo>
                    <a:pt x="143" y="484"/>
                    <a:pt x="138" y="485"/>
                    <a:pt x="134" y="483"/>
                  </a:cubicBezTo>
                  <a:cubicBezTo>
                    <a:pt x="131" y="480"/>
                    <a:pt x="129" y="475"/>
                    <a:pt x="132" y="472"/>
                  </a:cubicBezTo>
                  <a:lnTo>
                    <a:pt x="132" y="472"/>
                  </a:lnTo>
                  <a:cubicBezTo>
                    <a:pt x="134" y="468"/>
                    <a:pt x="139" y="467"/>
                    <a:pt x="143" y="469"/>
                  </a:cubicBezTo>
                  <a:cubicBezTo>
                    <a:pt x="147" y="471"/>
                    <a:pt x="148" y="476"/>
                    <a:pt x="145" y="480"/>
                  </a:cubicBezTo>
                  <a:close/>
                  <a:moveTo>
                    <a:pt x="129" y="507"/>
                  </a:moveTo>
                  <a:lnTo>
                    <a:pt x="129" y="507"/>
                  </a:lnTo>
                  <a:cubicBezTo>
                    <a:pt x="127" y="511"/>
                    <a:pt x="122" y="512"/>
                    <a:pt x="118" y="510"/>
                  </a:cubicBezTo>
                  <a:cubicBezTo>
                    <a:pt x="114" y="508"/>
                    <a:pt x="113" y="503"/>
                    <a:pt x="115" y="499"/>
                  </a:cubicBezTo>
                  <a:lnTo>
                    <a:pt x="115" y="499"/>
                  </a:lnTo>
                  <a:cubicBezTo>
                    <a:pt x="117" y="495"/>
                    <a:pt x="122" y="494"/>
                    <a:pt x="126" y="496"/>
                  </a:cubicBezTo>
                  <a:cubicBezTo>
                    <a:pt x="130" y="498"/>
                    <a:pt x="131" y="503"/>
                    <a:pt x="129" y="507"/>
                  </a:cubicBezTo>
                  <a:close/>
                  <a:moveTo>
                    <a:pt x="115" y="536"/>
                  </a:moveTo>
                  <a:lnTo>
                    <a:pt x="115" y="536"/>
                  </a:lnTo>
                  <a:cubicBezTo>
                    <a:pt x="113" y="540"/>
                    <a:pt x="108" y="541"/>
                    <a:pt x="104" y="539"/>
                  </a:cubicBezTo>
                  <a:cubicBezTo>
                    <a:pt x="100" y="537"/>
                    <a:pt x="99" y="532"/>
                    <a:pt x="101" y="528"/>
                  </a:cubicBezTo>
                  <a:lnTo>
                    <a:pt x="101" y="528"/>
                  </a:lnTo>
                  <a:cubicBezTo>
                    <a:pt x="103" y="524"/>
                    <a:pt x="108" y="523"/>
                    <a:pt x="112" y="525"/>
                  </a:cubicBezTo>
                  <a:cubicBezTo>
                    <a:pt x="116" y="527"/>
                    <a:pt x="117" y="532"/>
                    <a:pt x="115" y="536"/>
                  </a:cubicBezTo>
                  <a:close/>
                  <a:moveTo>
                    <a:pt x="101" y="564"/>
                  </a:moveTo>
                  <a:lnTo>
                    <a:pt x="101" y="565"/>
                  </a:lnTo>
                  <a:cubicBezTo>
                    <a:pt x="99" y="568"/>
                    <a:pt x="94" y="570"/>
                    <a:pt x="90" y="568"/>
                  </a:cubicBezTo>
                  <a:cubicBezTo>
                    <a:pt x="86" y="566"/>
                    <a:pt x="85" y="561"/>
                    <a:pt x="87" y="557"/>
                  </a:cubicBezTo>
                  <a:lnTo>
                    <a:pt x="87" y="557"/>
                  </a:lnTo>
                  <a:cubicBezTo>
                    <a:pt x="89" y="553"/>
                    <a:pt x="94" y="552"/>
                    <a:pt x="98" y="554"/>
                  </a:cubicBezTo>
                  <a:cubicBezTo>
                    <a:pt x="102" y="556"/>
                    <a:pt x="103" y="561"/>
                    <a:pt x="101" y="564"/>
                  </a:cubicBezTo>
                  <a:close/>
                  <a:moveTo>
                    <a:pt x="88" y="593"/>
                  </a:moveTo>
                  <a:lnTo>
                    <a:pt x="88" y="593"/>
                  </a:lnTo>
                  <a:cubicBezTo>
                    <a:pt x="86" y="597"/>
                    <a:pt x="82" y="599"/>
                    <a:pt x="78" y="597"/>
                  </a:cubicBezTo>
                  <a:cubicBezTo>
                    <a:pt x="73" y="596"/>
                    <a:pt x="71" y="591"/>
                    <a:pt x="73" y="587"/>
                  </a:cubicBezTo>
                  <a:lnTo>
                    <a:pt x="73" y="587"/>
                  </a:lnTo>
                  <a:cubicBezTo>
                    <a:pt x="75" y="583"/>
                    <a:pt x="79" y="581"/>
                    <a:pt x="84" y="582"/>
                  </a:cubicBezTo>
                  <a:cubicBezTo>
                    <a:pt x="88" y="584"/>
                    <a:pt x="90" y="589"/>
                    <a:pt x="88" y="593"/>
                  </a:cubicBezTo>
                  <a:close/>
                  <a:moveTo>
                    <a:pt x="77" y="623"/>
                  </a:moveTo>
                  <a:lnTo>
                    <a:pt x="77" y="623"/>
                  </a:lnTo>
                  <a:cubicBezTo>
                    <a:pt x="75" y="627"/>
                    <a:pt x="71" y="629"/>
                    <a:pt x="67" y="627"/>
                  </a:cubicBezTo>
                  <a:cubicBezTo>
                    <a:pt x="62" y="626"/>
                    <a:pt x="60" y="621"/>
                    <a:pt x="62" y="617"/>
                  </a:cubicBezTo>
                  <a:lnTo>
                    <a:pt x="62" y="617"/>
                  </a:lnTo>
                  <a:cubicBezTo>
                    <a:pt x="64" y="613"/>
                    <a:pt x="68" y="611"/>
                    <a:pt x="72" y="612"/>
                  </a:cubicBezTo>
                  <a:cubicBezTo>
                    <a:pt x="77" y="614"/>
                    <a:pt x="79" y="619"/>
                    <a:pt x="77" y="623"/>
                  </a:cubicBezTo>
                  <a:close/>
                  <a:moveTo>
                    <a:pt x="66" y="653"/>
                  </a:moveTo>
                  <a:lnTo>
                    <a:pt x="66" y="653"/>
                  </a:lnTo>
                  <a:cubicBezTo>
                    <a:pt x="64" y="657"/>
                    <a:pt x="60" y="659"/>
                    <a:pt x="55" y="657"/>
                  </a:cubicBezTo>
                  <a:cubicBezTo>
                    <a:pt x="51" y="656"/>
                    <a:pt x="49" y="651"/>
                    <a:pt x="51" y="647"/>
                  </a:cubicBezTo>
                  <a:lnTo>
                    <a:pt x="51" y="647"/>
                  </a:lnTo>
                  <a:cubicBezTo>
                    <a:pt x="53" y="643"/>
                    <a:pt x="57" y="641"/>
                    <a:pt x="61" y="642"/>
                  </a:cubicBezTo>
                  <a:cubicBezTo>
                    <a:pt x="66" y="644"/>
                    <a:pt x="68" y="649"/>
                    <a:pt x="66" y="653"/>
                  </a:cubicBezTo>
                  <a:close/>
                  <a:moveTo>
                    <a:pt x="56" y="682"/>
                  </a:moveTo>
                  <a:lnTo>
                    <a:pt x="56" y="682"/>
                  </a:lnTo>
                  <a:cubicBezTo>
                    <a:pt x="55" y="687"/>
                    <a:pt x="50" y="689"/>
                    <a:pt x="46" y="688"/>
                  </a:cubicBezTo>
                  <a:cubicBezTo>
                    <a:pt x="42" y="687"/>
                    <a:pt x="39" y="682"/>
                    <a:pt x="41" y="678"/>
                  </a:cubicBezTo>
                  <a:lnTo>
                    <a:pt x="41" y="678"/>
                  </a:lnTo>
                  <a:cubicBezTo>
                    <a:pt x="42" y="674"/>
                    <a:pt x="46" y="671"/>
                    <a:pt x="51" y="672"/>
                  </a:cubicBezTo>
                  <a:cubicBezTo>
                    <a:pt x="55" y="674"/>
                    <a:pt x="57" y="678"/>
                    <a:pt x="56" y="682"/>
                  </a:cubicBezTo>
                  <a:close/>
                  <a:moveTo>
                    <a:pt x="48" y="713"/>
                  </a:moveTo>
                  <a:lnTo>
                    <a:pt x="48" y="713"/>
                  </a:lnTo>
                  <a:cubicBezTo>
                    <a:pt x="47" y="718"/>
                    <a:pt x="42" y="720"/>
                    <a:pt x="38" y="719"/>
                  </a:cubicBezTo>
                  <a:cubicBezTo>
                    <a:pt x="34" y="718"/>
                    <a:pt x="31" y="713"/>
                    <a:pt x="33" y="709"/>
                  </a:cubicBezTo>
                  <a:lnTo>
                    <a:pt x="33" y="709"/>
                  </a:lnTo>
                  <a:cubicBezTo>
                    <a:pt x="34" y="705"/>
                    <a:pt x="38" y="702"/>
                    <a:pt x="43" y="704"/>
                  </a:cubicBezTo>
                  <a:cubicBezTo>
                    <a:pt x="47" y="705"/>
                    <a:pt x="49" y="709"/>
                    <a:pt x="48" y="713"/>
                  </a:cubicBezTo>
                  <a:close/>
                  <a:moveTo>
                    <a:pt x="40" y="745"/>
                  </a:moveTo>
                  <a:lnTo>
                    <a:pt x="40" y="745"/>
                  </a:lnTo>
                  <a:cubicBezTo>
                    <a:pt x="39" y="749"/>
                    <a:pt x="35" y="751"/>
                    <a:pt x="30" y="750"/>
                  </a:cubicBezTo>
                  <a:cubicBezTo>
                    <a:pt x="26" y="749"/>
                    <a:pt x="24" y="744"/>
                    <a:pt x="25" y="740"/>
                  </a:cubicBezTo>
                  <a:lnTo>
                    <a:pt x="25" y="740"/>
                  </a:lnTo>
                  <a:cubicBezTo>
                    <a:pt x="26" y="736"/>
                    <a:pt x="31" y="733"/>
                    <a:pt x="35" y="735"/>
                  </a:cubicBezTo>
                  <a:cubicBezTo>
                    <a:pt x="39" y="736"/>
                    <a:pt x="42" y="740"/>
                    <a:pt x="40" y="745"/>
                  </a:cubicBezTo>
                  <a:close/>
                  <a:moveTo>
                    <a:pt x="34" y="775"/>
                  </a:moveTo>
                  <a:lnTo>
                    <a:pt x="34" y="775"/>
                  </a:lnTo>
                  <a:cubicBezTo>
                    <a:pt x="33" y="779"/>
                    <a:pt x="29" y="782"/>
                    <a:pt x="25" y="781"/>
                  </a:cubicBezTo>
                  <a:cubicBezTo>
                    <a:pt x="20" y="781"/>
                    <a:pt x="17" y="777"/>
                    <a:pt x="18" y="772"/>
                  </a:cubicBezTo>
                  <a:lnTo>
                    <a:pt x="18" y="772"/>
                  </a:lnTo>
                  <a:cubicBezTo>
                    <a:pt x="19" y="768"/>
                    <a:pt x="23" y="765"/>
                    <a:pt x="27" y="766"/>
                  </a:cubicBezTo>
                  <a:cubicBezTo>
                    <a:pt x="31" y="766"/>
                    <a:pt x="34" y="770"/>
                    <a:pt x="34" y="775"/>
                  </a:cubicBezTo>
                  <a:close/>
                  <a:moveTo>
                    <a:pt x="29" y="806"/>
                  </a:moveTo>
                  <a:lnTo>
                    <a:pt x="29" y="806"/>
                  </a:lnTo>
                  <a:cubicBezTo>
                    <a:pt x="28" y="811"/>
                    <a:pt x="24" y="814"/>
                    <a:pt x="20" y="813"/>
                  </a:cubicBezTo>
                  <a:cubicBezTo>
                    <a:pt x="15" y="812"/>
                    <a:pt x="12" y="808"/>
                    <a:pt x="13" y="804"/>
                  </a:cubicBezTo>
                  <a:lnTo>
                    <a:pt x="13" y="804"/>
                  </a:lnTo>
                  <a:cubicBezTo>
                    <a:pt x="14" y="800"/>
                    <a:pt x="18" y="797"/>
                    <a:pt x="22" y="797"/>
                  </a:cubicBezTo>
                  <a:cubicBezTo>
                    <a:pt x="27" y="798"/>
                    <a:pt x="30" y="802"/>
                    <a:pt x="29" y="806"/>
                  </a:cubicBezTo>
                  <a:close/>
                  <a:moveTo>
                    <a:pt x="24" y="838"/>
                  </a:moveTo>
                  <a:lnTo>
                    <a:pt x="24" y="838"/>
                  </a:lnTo>
                  <a:cubicBezTo>
                    <a:pt x="24" y="842"/>
                    <a:pt x="19" y="845"/>
                    <a:pt x="15" y="845"/>
                  </a:cubicBezTo>
                  <a:cubicBezTo>
                    <a:pt x="11" y="844"/>
                    <a:pt x="8" y="840"/>
                    <a:pt x="8" y="836"/>
                  </a:cubicBezTo>
                  <a:lnTo>
                    <a:pt x="8" y="836"/>
                  </a:lnTo>
                  <a:cubicBezTo>
                    <a:pt x="9" y="831"/>
                    <a:pt x="13" y="828"/>
                    <a:pt x="18" y="829"/>
                  </a:cubicBezTo>
                  <a:cubicBezTo>
                    <a:pt x="22" y="830"/>
                    <a:pt x="25" y="834"/>
                    <a:pt x="24" y="838"/>
                  </a:cubicBezTo>
                  <a:close/>
                  <a:moveTo>
                    <a:pt x="21" y="869"/>
                  </a:moveTo>
                  <a:lnTo>
                    <a:pt x="21" y="869"/>
                  </a:lnTo>
                  <a:cubicBezTo>
                    <a:pt x="21" y="873"/>
                    <a:pt x="17" y="877"/>
                    <a:pt x="12" y="877"/>
                  </a:cubicBezTo>
                  <a:cubicBezTo>
                    <a:pt x="8" y="876"/>
                    <a:pt x="5" y="873"/>
                    <a:pt x="5" y="868"/>
                  </a:cubicBezTo>
                  <a:lnTo>
                    <a:pt x="5" y="868"/>
                  </a:lnTo>
                  <a:cubicBezTo>
                    <a:pt x="5" y="864"/>
                    <a:pt x="9" y="860"/>
                    <a:pt x="13" y="861"/>
                  </a:cubicBezTo>
                  <a:cubicBezTo>
                    <a:pt x="18" y="861"/>
                    <a:pt x="21" y="865"/>
                    <a:pt x="21" y="869"/>
                  </a:cubicBezTo>
                  <a:close/>
                  <a:moveTo>
                    <a:pt x="19" y="901"/>
                  </a:moveTo>
                  <a:lnTo>
                    <a:pt x="19" y="901"/>
                  </a:lnTo>
                  <a:cubicBezTo>
                    <a:pt x="19" y="905"/>
                    <a:pt x="15" y="909"/>
                    <a:pt x="11" y="909"/>
                  </a:cubicBezTo>
                  <a:cubicBezTo>
                    <a:pt x="6" y="908"/>
                    <a:pt x="3" y="904"/>
                    <a:pt x="3" y="900"/>
                  </a:cubicBezTo>
                  <a:lnTo>
                    <a:pt x="3" y="900"/>
                  </a:lnTo>
                  <a:cubicBezTo>
                    <a:pt x="3" y="896"/>
                    <a:pt x="7" y="892"/>
                    <a:pt x="12" y="893"/>
                  </a:cubicBezTo>
                  <a:cubicBezTo>
                    <a:pt x="16" y="893"/>
                    <a:pt x="19" y="897"/>
                    <a:pt x="19" y="901"/>
                  </a:cubicBezTo>
                  <a:close/>
                  <a:moveTo>
                    <a:pt x="17" y="933"/>
                  </a:moveTo>
                  <a:lnTo>
                    <a:pt x="17" y="933"/>
                  </a:lnTo>
                  <a:cubicBezTo>
                    <a:pt x="17" y="937"/>
                    <a:pt x="13" y="941"/>
                    <a:pt x="9" y="941"/>
                  </a:cubicBezTo>
                  <a:cubicBezTo>
                    <a:pt x="5" y="940"/>
                    <a:pt x="1" y="936"/>
                    <a:pt x="2" y="932"/>
                  </a:cubicBezTo>
                  <a:lnTo>
                    <a:pt x="2" y="932"/>
                  </a:lnTo>
                  <a:cubicBezTo>
                    <a:pt x="2" y="928"/>
                    <a:pt x="6" y="924"/>
                    <a:pt x="10" y="925"/>
                  </a:cubicBezTo>
                  <a:cubicBezTo>
                    <a:pt x="14" y="925"/>
                    <a:pt x="18" y="929"/>
                    <a:pt x="17" y="933"/>
                  </a:cubicBezTo>
                  <a:close/>
                  <a:moveTo>
                    <a:pt x="16" y="965"/>
                  </a:moveTo>
                  <a:lnTo>
                    <a:pt x="16" y="965"/>
                  </a:lnTo>
                  <a:cubicBezTo>
                    <a:pt x="16" y="969"/>
                    <a:pt x="13" y="973"/>
                    <a:pt x="8" y="973"/>
                  </a:cubicBezTo>
                  <a:cubicBezTo>
                    <a:pt x="4" y="973"/>
                    <a:pt x="0" y="969"/>
                    <a:pt x="0" y="965"/>
                  </a:cubicBezTo>
                  <a:lnTo>
                    <a:pt x="0" y="965"/>
                  </a:lnTo>
                  <a:cubicBezTo>
                    <a:pt x="0" y="960"/>
                    <a:pt x="4" y="957"/>
                    <a:pt x="8" y="957"/>
                  </a:cubicBezTo>
                  <a:cubicBezTo>
                    <a:pt x="13" y="957"/>
                    <a:pt x="16" y="960"/>
                    <a:pt x="16" y="965"/>
                  </a:cubicBezTo>
                  <a:close/>
                  <a:moveTo>
                    <a:pt x="16" y="997"/>
                  </a:moveTo>
                  <a:lnTo>
                    <a:pt x="16" y="997"/>
                  </a:lnTo>
                  <a:cubicBezTo>
                    <a:pt x="16" y="1001"/>
                    <a:pt x="13" y="1005"/>
                    <a:pt x="8" y="1005"/>
                  </a:cubicBezTo>
                  <a:cubicBezTo>
                    <a:pt x="4" y="1005"/>
                    <a:pt x="0" y="1001"/>
                    <a:pt x="0" y="997"/>
                  </a:cubicBezTo>
                  <a:lnTo>
                    <a:pt x="0" y="997"/>
                  </a:lnTo>
                  <a:cubicBezTo>
                    <a:pt x="0" y="992"/>
                    <a:pt x="4" y="989"/>
                    <a:pt x="8" y="989"/>
                  </a:cubicBezTo>
                  <a:cubicBezTo>
                    <a:pt x="13" y="989"/>
                    <a:pt x="16" y="992"/>
                    <a:pt x="16" y="997"/>
                  </a:cubicBezTo>
                  <a:close/>
                  <a:moveTo>
                    <a:pt x="16" y="1029"/>
                  </a:moveTo>
                  <a:lnTo>
                    <a:pt x="16" y="1029"/>
                  </a:lnTo>
                  <a:cubicBezTo>
                    <a:pt x="16" y="1033"/>
                    <a:pt x="13" y="1037"/>
                    <a:pt x="8" y="1037"/>
                  </a:cubicBezTo>
                  <a:cubicBezTo>
                    <a:pt x="4" y="1037"/>
                    <a:pt x="0" y="1033"/>
                    <a:pt x="0" y="1029"/>
                  </a:cubicBezTo>
                  <a:lnTo>
                    <a:pt x="0" y="1029"/>
                  </a:lnTo>
                  <a:cubicBezTo>
                    <a:pt x="0" y="1024"/>
                    <a:pt x="4" y="1021"/>
                    <a:pt x="8" y="1021"/>
                  </a:cubicBezTo>
                  <a:cubicBezTo>
                    <a:pt x="13" y="1021"/>
                    <a:pt x="16" y="1024"/>
                    <a:pt x="16" y="1029"/>
                  </a:cubicBezTo>
                  <a:close/>
                  <a:moveTo>
                    <a:pt x="16" y="1061"/>
                  </a:moveTo>
                  <a:lnTo>
                    <a:pt x="16" y="1061"/>
                  </a:lnTo>
                  <a:cubicBezTo>
                    <a:pt x="16" y="1065"/>
                    <a:pt x="13" y="1069"/>
                    <a:pt x="8" y="1069"/>
                  </a:cubicBezTo>
                  <a:cubicBezTo>
                    <a:pt x="4" y="1069"/>
                    <a:pt x="0" y="1065"/>
                    <a:pt x="0" y="1061"/>
                  </a:cubicBezTo>
                  <a:lnTo>
                    <a:pt x="0" y="1061"/>
                  </a:lnTo>
                  <a:cubicBezTo>
                    <a:pt x="0" y="1056"/>
                    <a:pt x="4" y="1053"/>
                    <a:pt x="8" y="1053"/>
                  </a:cubicBezTo>
                  <a:cubicBezTo>
                    <a:pt x="13" y="1053"/>
                    <a:pt x="16" y="1056"/>
                    <a:pt x="16" y="1061"/>
                  </a:cubicBezTo>
                  <a:close/>
                  <a:moveTo>
                    <a:pt x="16" y="1093"/>
                  </a:moveTo>
                  <a:lnTo>
                    <a:pt x="16" y="1093"/>
                  </a:lnTo>
                  <a:cubicBezTo>
                    <a:pt x="16" y="1097"/>
                    <a:pt x="13" y="1101"/>
                    <a:pt x="8" y="1101"/>
                  </a:cubicBezTo>
                  <a:cubicBezTo>
                    <a:pt x="4" y="1101"/>
                    <a:pt x="0" y="1097"/>
                    <a:pt x="0" y="1093"/>
                  </a:cubicBezTo>
                  <a:lnTo>
                    <a:pt x="0" y="1093"/>
                  </a:lnTo>
                  <a:cubicBezTo>
                    <a:pt x="0" y="1088"/>
                    <a:pt x="4" y="1085"/>
                    <a:pt x="8" y="1085"/>
                  </a:cubicBezTo>
                  <a:cubicBezTo>
                    <a:pt x="13" y="1085"/>
                    <a:pt x="16" y="1088"/>
                    <a:pt x="16" y="1093"/>
                  </a:cubicBezTo>
                  <a:close/>
                  <a:moveTo>
                    <a:pt x="16" y="1125"/>
                  </a:moveTo>
                  <a:lnTo>
                    <a:pt x="16" y="1125"/>
                  </a:lnTo>
                  <a:cubicBezTo>
                    <a:pt x="16" y="1129"/>
                    <a:pt x="13" y="1133"/>
                    <a:pt x="8" y="1133"/>
                  </a:cubicBezTo>
                  <a:cubicBezTo>
                    <a:pt x="4" y="1133"/>
                    <a:pt x="0" y="1129"/>
                    <a:pt x="0" y="1125"/>
                  </a:cubicBezTo>
                  <a:lnTo>
                    <a:pt x="0" y="1125"/>
                  </a:lnTo>
                  <a:cubicBezTo>
                    <a:pt x="0" y="1120"/>
                    <a:pt x="4" y="1117"/>
                    <a:pt x="8" y="1117"/>
                  </a:cubicBezTo>
                  <a:cubicBezTo>
                    <a:pt x="13" y="1117"/>
                    <a:pt x="16" y="1120"/>
                    <a:pt x="16" y="1125"/>
                  </a:cubicBezTo>
                  <a:close/>
                  <a:moveTo>
                    <a:pt x="16" y="1157"/>
                  </a:moveTo>
                  <a:lnTo>
                    <a:pt x="16" y="1157"/>
                  </a:lnTo>
                  <a:cubicBezTo>
                    <a:pt x="16" y="1161"/>
                    <a:pt x="13" y="1165"/>
                    <a:pt x="8" y="1165"/>
                  </a:cubicBezTo>
                  <a:cubicBezTo>
                    <a:pt x="4" y="1165"/>
                    <a:pt x="0" y="1161"/>
                    <a:pt x="0" y="1157"/>
                  </a:cubicBezTo>
                  <a:lnTo>
                    <a:pt x="0" y="1157"/>
                  </a:lnTo>
                  <a:cubicBezTo>
                    <a:pt x="0" y="1152"/>
                    <a:pt x="4" y="1149"/>
                    <a:pt x="8" y="1149"/>
                  </a:cubicBezTo>
                  <a:cubicBezTo>
                    <a:pt x="13" y="1149"/>
                    <a:pt x="16" y="1152"/>
                    <a:pt x="16" y="1157"/>
                  </a:cubicBezTo>
                  <a:close/>
                  <a:moveTo>
                    <a:pt x="16" y="1189"/>
                  </a:moveTo>
                  <a:lnTo>
                    <a:pt x="16" y="1189"/>
                  </a:lnTo>
                  <a:cubicBezTo>
                    <a:pt x="16" y="1193"/>
                    <a:pt x="13" y="1197"/>
                    <a:pt x="8" y="1197"/>
                  </a:cubicBezTo>
                  <a:cubicBezTo>
                    <a:pt x="4" y="1197"/>
                    <a:pt x="0" y="1193"/>
                    <a:pt x="0" y="1189"/>
                  </a:cubicBezTo>
                  <a:lnTo>
                    <a:pt x="0" y="1189"/>
                  </a:lnTo>
                  <a:cubicBezTo>
                    <a:pt x="0" y="1184"/>
                    <a:pt x="4" y="1181"/>
                    <a:pt x="8" y="1181"/>
                  </a:cubicBezTo>
                  <a:cubicBezTo>
                    <a:pt x="13" y="1181"/>
                    <a:pt x="16" y="1184"/>
                    <a:pt x="16" y="1189"/>
                  </a:cubicBezTo>
                  <a:close/>
                  <a:moveTo>
                    <a:pt x="16" y="1221"/>
                  </a:moveTo>
                  <a:lnTo>
                    <a:pt x="16" y="1221"/>
                  </a:lnTo>
                  <a:cubicBezTo>
                    <a:pt x="16" y="1225"/>
                    <a:pt x="13" y="1229"/>
                    <a:pt x="8" y="1229"/>
                  </a:cubicBezTo>
                  <a:cubicBezTo>
                    <a:pt x="4" y="1229"/>
                    <a:pt x="0" y="1225"/>
                    <a:pt x="0" y="1221"/>
                  </a:cubicBezTo>
                  <a:lnTo>
                    <a:pt x="0" y="1221"/>
                  </a:lnTo>
                  <a:cubicBezTo>
                    <a:pt x="0" y="1216"/>
                    <a:pt x="4" y="1213"/>
                    <a:pt x="8" y="1213"/>
                  </a:cubicBezTo>
                  <a:cubicBezTo>
                    <a:pt x="13" y="1213"/>
                    <a:pt x="16" y="1216"/>
                    <a:pt x="16" y="1221"/>
                  </a:cubicBezTo>
                  <a:close/>
                  <a:moveTo>
                    <a:pt x="16" y="1253"/>
                  </a:moveTo>
                  <a:lnTo>
                    <a:pt x="16" y="1253"/>
                  </a:lnTo>
                  <a:cubicBezTo>
                    <a:pt x="16" y="1257"/>
                    <a:pt x="13" y="1261"/>
                    <a:pt x="8" y="1261"/>
                  </a:cubicBezTo>
                  <a:cubicBezTo>
                    <a:pt x="4" y="1261"/>
                    <a:pt x="0" y="1257"/>
                    <a:pt x="0" y="1253"/>
                  </a:cubicBezTo>
                  <a:lnTo>
                    <a:pt x="0" y="1253"/>
                  </a:lnTo>
                  <a:cubicBezTo>
                    <a:pt x="0" y="1248"/>
                    <a:pt x="4" y="1245"/>
                    <a:pt x="8" y="1245"/>
                  </a:cubicBezTo>
                  <a:cubicBezTo>
                    <a:pt x="13" y="1245"/>
                    <a:pt x="16" y="1248"/>
                    <a:pt x="16" y="1253"/>
                  </a:cubicBezTo>
                  <a:close/>
                  <a:moveTo>
                    <a:pt x="16" y="1285"/>
                  </a:moveTo>
                  <a:lnTo>
                    <a:pt x="16" y="1285"/>
                  </a:lnTo>
                  <a:cubicBezTo>
                    <a:pt x="16" y="1289"/>
                    <a:pt x="13" y="1293"/>
                    <a:pt x="8" y="1293"/>
                  </a:cubicBezTo>
                  <a:cubicBezTo>
                    <a:pt x="4" y="1293"/>
                    <a:pt x="0" y="1289"/>
                    <a:pt x="0" y="1285"/>
                  </a:cubicBezTo>
                  <a:lnTo>
                    <a:pt x="0" y="1285"/>
                  </a:lnTo>
                  <a:cubicBezTo>
                    <a:pt x="0" y="1280"/>
                    <a:pt x="4" y="1277"/>
                    <a:pt x="8" y="1277"/>
                  </a:cubicBezTo>
                  <a:cubicBezTo>
                    <a:pt x="13" y="1277"/>
                    <a:pt x="16" y="1280"/>
                    <a:pt x="16" y="1285"/>
                  </a:cubicBezTo>
                  <a:close/>
                  <a:moveTo>
                    <a:pt x="16" y="1317"/>
                  </a:moveTo>
                  <a:lnTo>
                    <a:pt x="16" y="1317"/>
                  </a:lnTo>
                  <a:cubicBezTo>
                    <a:pt x="16" y="1321"/>
                    <a:pt x="13" y="1325"/>
                    <a:pt x="8" y="1325"/>
                  </a:cubicBezTo>
                  <a:cubicBezTo>
                    <a:pt x="4" y="1325"/>
                    <a:pt x="0" y="1321"/>
                    <a:pt x="0" y="1317"/>
                  </a:cubicBezTo>
                  <a:lnTo>
                    <a:pt x="0" y="1317"/>
                  </a:lnTo>
                  <a:cubicBezTo>
                    <a:pt x="0" y="1312"/>
                    <a:pt x="4" y="1309"/>
                    <a:pt x="8" y="1309"/>
                  </a:cubicBezTo>
                  <a:cubicBezTo>
                    <a:pt x="13" y="1309"/>
                    <a:pt x="16" y="1312"/>
                    <a:pt x="16" y="1317"/>
                  </a:cubicBezTo>
                  <a:close/>
                  <a:moveTo>
                    <a:pt x="16" y="1349"/>
                  </a:moveTo>
                  <a:lnTo>
                    <a:pt x="16" y="1349"/>
                  </a:lnTo>
                  <a:cubicBezTo>
                    <a:pt x="16" y="1353"/>
                    <a:pt x="13" y="1357"/>
                    <a:pt x="8" y="1357"/>
                  </a:cubicBezTo>
                  <a:cubicBezTo>
                    <a:pt x="4" y="1357"/>
                    <a:pt x="0" y="1353"/>
                    <a:pt x="0" y="1349"/>
                  </a:cubicBezTo>
                  <a:lnTo>
                    <a:pt x="0" y="1349"/>
                  </a:lnTo>
                  <a:cubicBezTo>
                    <a:pt x="0" y="1344"/>
                    <a:pt x="4" y="1341"/>
                    <a:pt x="8" y="1341"/>
                  </a:cubicBezTo>
                  <a:cubicBezTo>
                    <a:pt x="13" y="1341"/>
                    <a:pt x="16" y="1344"/>
                    <a:pt x="16" y="1349"/>
                  </a:cubicBezTo>
                  <a:close/>
                  <a:moveTo>
                    <a:pt x="16" y="1381"/>
                  </a:moveTo>
                  <a:lnTo>
                    <a:pt x="16" y="1381"/>
                  </a:lnTo>
                  <a:cubicBezTo>
                    <a:pt x="16" y="1385"/>
                    <a:pt x="13" y="1389"/>
                    <a:pt x="8" y="1389"/>
                  </a:cubicBezTo>
                  <a:cubicBezTo>
                    <a:pt x="4" y="1389"/>
                    <a:pt x="0" y="1385"/>
                    <a:pt x="0" y="1381"/>
                  </a:cubicBezTo>
                  <a:lnTo>
                    <a:pt x="0" y="1381"/>
                  </a:lnTo>
                  <a:cubicBezTo>
                    <a:pt x="0" y="1376"/>
                    <a:pt x="4" y="1373"/>
                    <a:pt x="8" y="1373"/>
                  </a:cubicBezTo>
                  <a:cubicBezTo>
                    <a:pt x="13" y="1373"/>
                    <a:pt x="16" y="1376"/>
                    <a:pt x="16" y="1381"/>
                  </a:cubicBezTo>
                  <a:close/>
                  <a:moveTo>
                    <a:pt x="16" y="1413"/>
                  </a:moveTo>
                  <a:lnTo>
                    <a:pt x="16" y="1413"/>
                  </a:lnTo>
                  <a:cubicBezTo>
                    <a:pt x="16" y="1417"/>
                    <a:pt x="13" y="1421"/>
                    <a:pt x="8" y="1421"/>
                  </a:cubicBezTo>
                  <a:cubicBezTo>
                    <a:pt x="4" y="1421"/>
                    <a:pt x="0" y="1417"/>
                    <a:pt x="0" y="1413"/>
                  </a:cubicBezTo>
                  <a:lnTo>
                    <a:pt x="0" y="1413"/>
                  </a:lnTo>
                  <a:cubicBezTo>
                    <a:pt x="0" y="1408"/>
                    <a:pt x="4" y="1405"/>
                    <a:pt x="8" y="1405"/>
                  </a:cubicBezTo>
                  <a:cubicBezTo>
                    <a:pt x="13" y="1405"/>
                    <a:pt x="16" y="1408"/>
                    <a:pt x="16" y="1413"/>
                  </a:cubicBezTo>
                  <a:close/>
                  <a:moveTo>
                    <a:pt x="16" y="1445"/>
                  </a:moveTo>
                  <a:lnTo>
                    <a:pt x="16" y="1445"/>
                  </a:lnTo>
                  <a:cubicBezTo>
                    <a:pt x="16" y="1449"/>
                    <a:pt x="13" y="1453"/>
                    <a:pt x="8" y="1453"/>
                  </a:cubicBezTo>
                  <a:cubicBezTo>
                    <a:pt x="4" y="1453"/>
                    <a:pt x="0" y="1449"/>
                    <a:pt x="0" y="1445"/>
                  </a:cubicBezTo>
                  <a:lnTo>
                    <a:pt x="0" y="1445"/>
                  </a:lnTo>
                  <a:cubicBezTo>
                    <a:pt x="0" y="1440"/>
                    <a:pt x="4" y="1437"/>
                    <a:pt x="8" y="1437"/>
                  </a:cubicBezTo>
                  <a:cubicBezTo>
                    <a:pt x="13" y="1437"/>
                    <a:pt x="16" y="1440"/>
                    <a:pt x="16" y="1445"/>
                  </a:cubicBezTo>
                  <a:close/>
                  <a:moveTo>
                    <a:pt x="16" y="1477"/>
                  </a:moveTo>
                  <a:lnTo>
                    <a:pt x="16" y="1477"/>
                  </a:lnTo>
                  <a:cubicBezTo>
                    <a:pt x="16" y="1481"/>
                    <a:pt x="13" y="1485"/>
                    <a:pt x="8" y="1485"/>
                  </a:cubicBezTo>
                  <a:cubicBezTo>
                    <a:pt x="4" y="1485"/>
                    <a:pt x="0" y="1481"/>
                    <a:pt x="0" y="1477"/>
                  </a:cubicBezTo>
                  <a:lnTo>
                    <a:pt x="0" y="1477"/>
                  </a:lnTo>
                  <a:cubicBezTo>
                    <a:pt x="0" y="1472"/>
                    <a:pt x="4" y="1469"/>
                    <a:pt x="8" y="1469"/>
                  </a:cubicBezTo>
                  <a:cubicBezTo>
                    <a:pt x="13" y="1469"/>
                    <a:pt x="16" y="1472"/>
                    <a:pt x="16" y="1477"/>
                  </a:cubicBezTo>
                  <a:close/>
                  <a:moveTo>
                    <a:pt x="16" y="1509"/>
                  </a:moveTo>
                  <a:lnTo>
                    <a:pt x="16" y="1509"/>
                  </a:lnTo>
                  <a:cubicBezTo>
                    <a:pt x="16" y="1513"/>
                    <a:pt x="13" y="1517"/>
                    <a:pt x="8" y="1517"/>
                  </a:cubicBezTo>
                  <a:cubicBezTo>
                    <a:pt x="4" y="1517"/>
                    <a:pt x="0" y="1513"/>
                    <a:pt x="0" y="1509"/>
                  </a:cubicBezTo>
                  <a:lnTo>
                    <a:pt x="0" y="1509"/>
                  </a:lnTo>
                  <a:cubicBezTo>
                    <a:pt x="0" y="1504"/>
                    <a:pt x="4" y="1501"/>
                    <a:pt x="8" y="1501"/>
                  </a:cubicBezTo>
                  <a:cubicBezTo>
                    <a:pt x="13" y="1501"/>
                    <a:pt x="16" y="1504"/>
                    <a:pt x="16" y="1509"/>
                  </a:cubicBezTo>
                  <a:close/>
                  <a:moveTo>
                    <a:pt x="16" y="1541"/>
                  </a:moveTo>
                  <a:lnTo>
                    <a:pt x="16" y="1541"/>
                  </a:lnTo>
                  <a:cubicBezTo>
                    <a:pt x="16" y="1545"/>
                    <a:pt x="13" y="1549"/>
                    <a:pt x="8" y="1549"/>
                  </a:cubicBezTo>
                  <a:cubicBezTo>
                    <a:pt x="4" y="1549"/>
                    <a:pt x="0" y="1545"/>
                    <a:pt x="0" y="1541"/>
                  </a:cubicBezTo>
                  <a:lnTo>
                    <a:pt x="0" y="1541"/>
                  </a:lnTo>
                  <a:cubicBezTo>
                    <a:pt x="0" y="1536"/>
                    <a:pt x="4" y="1533"/>
                    <a:pt x="8" y="1533"/>
                  </a:cubicBezTo>
                  <a:cubicBezTo>
                    <a:pt x="13" y="1533"/>
                    <a:pt x="16" y="1536"/>
                    <a:pt x="16" y="1541"/>
                  </a:cubicBezTo>
                  <a:close/>
                  <a:moveTo>
                    <a:pt x="16" y="1573"/>
                  </a:moveTo>
                  <a:lnTo>
                    <a:pt x="16" y="1573"/>
                  </a:lnTo>
                  <a:cubicBezTo>
                    <a:pt x="16" y="1577"/>
                    <a:pt x="13" y="1581"/>
                    <a:pt x="8" y="1581"/>
                  </a:cubicBezTo>
                  <a:cubicBezTo>
                    <a:pt x="4" y="1581"/>
                    <a:pt x="0" y="1577"/>
                    <a:pt x="0" y="1573"/>
                  </a:cubicBezTo>
                  <a:lnTo>
                    <a:pt x="0" y="1573"/>
                  </a:lnTo>
                  <a:cubicBezTo>
                    <a:pt x="0" y="1568"/>
                    <a:pt x="4" y="1565"/>
                    <a:pt x="8" y="1565"/>
                  </a:cubicBezTo>
                  <a:cubicBezTo>
                    <a:pt x="13" y="1565"/>
                    <a:pt x="16" y="1568"/>
                    <a:pt x="16" y="1573"/>
                  </a:cubicBezTo>
                  <a:close/>
                  <a:moveTo>
                    <a:pt x="16" y="1605"/>
                  </a:moveTo>
                  <a:lnTo>
                    <a:pt x="16" y="1605"/>
                  </a:lnTo>
                  <a:cubicBezTo>
                    <a:pt x="16" y="1609"/>
                    <a:pt x="13" y="1613"/>
                    <a:pt x="8" y="1613"/>
                  </a:cubicBezTo>
                  <a:cubicBezTo>
                    <a:pt x="4" y="1613"/>
                    <a:pt x="0" y="1609"/>
                    <a:pt x="0" y="1605"/>
                  </a:cubicBezTo>
                  <a:lnTo>
                    <a:pt x="0" y="1605"/>
                  </a:lnTo>
                  <a:cubicBezTo>
                    <a:pt x="0" y="1600"/>
                    <a:pt x="4" y="1597"/>
                    <a:pt x="8" y="1597"/>
                  </a:cubicBezTo>
                  <a:cubicBezTo>
                    <a:pt x="13" y="1597"/>
                    <a:pt x="16" y="1600"/>
                    <a:pt x="16" y="1605"/>
                  </a:cubicBezTo>
                  <a:close/>
                  <a:moveTo>
                    <a:pt x="16" y="1637"/>
                  </a:moveTo>
                  <a:lnTo>
                    <a:pt x="16" y="1637"/>
                  </a:lnTo>
                  <a:cubicBezTo>
                    <a:pt x="16" y="1641"/>
                    <a:pt x="13" y="1645"/>
                    <a:pt x="8" y="1645"/>
                  </a:cubicBezTo>
                  <a:cubicBezTo>
                    <a:pt x="4" y="1645"/>
                    <a:pt x="0" y="1641"/>
                    <a:pt x="0" y="1637"/>
                  </a:cubicBezTo>
                  <a:lnTo>
                    <a:pt x="0" y="1637"/>
                  </a:lnTo>
                  <a:cubicBezTo>
                    <a:pt x="0" y="1632"/>
                    <a:pt x="4" y="1629"/>
                    <a:pt x="8" y="1629"/>
                  </a:cubicBezTo>
                  <a:cubicBezTo>
                    <a:pt x="13" y="1629"/>
                    <a:pt x="16" y="1632"/>
                    <a:pt x="16" y="1637"/>
                  </a:cubicBezTo>
                  <a:close/>
                  <a:moveTo>
                    <a:pt x="16" y="1669"/>
                  </a:moveTo>
                  <a:lnTo>
                    <a:pt x="16" y="1669"/>
                  </a:lnTo>
                  <a:cubicBezTo>
                    <a:pt x="16" y="1673"/>
                    <a:pt x="13" y="1677"/>
                    <a:pt x="8" y="1677"/>
                  </a:cubicBezTo>
                  <a:cubicBezTo>
                    <a:pt x="4" y="1677"/>
                    <a:pt x="0" y="1673"/>
                    <a:pt x="0" y="1669"/>
                  </a:cubicBezTo>
                  <a:lnTo>
                    <a:pt x="0" y="1669"/>
                  </a:lnTo>
                  <a:cubicBezTo>
                    <a:pt x="0" y="1664"/>
                    <a:pt x="4" y="1661"/>
                    <a:pt x="8" y="1661"/>
                  </a:cubicBezTo>
                  <a:cubicBezTo>
                    <a:pt x="13" y="1661"/>
                    <a:pt x="16" y="1664"/>
                    <a:pt x="16" y="1669"/>
                  </a:cubicBezTo>
                  <a:close/>
                  <a:moveTo>
                    <a:pt x="16" y="1701"/>
                  </a:moveTo>
                  <a:lnTo>
                    <a:pt x="16" y="1701"/>
                  </a:lnTo>
                  <a:cubicBezTo>
                    <a:pt x="16" y="1705"/>
                    <a:pt x="13" y="1709"/>
                    <a:pt x="8" y="1709"/>
                  </a:cubicBezTo>
                  <a:cubicBezTo>
                    <a:pt x="4" y="1709"/>
                    <a:pt x="0" y="1705"/>
                    <a:pt x="0" y="1701"/>
                  </a:cubicBezTo>
                  <a:lnTo>
                    <a:pt x="0" y="1701"/>
                  </a:lnTo>
                  <a:cubicBezTo>
                    <a:pt x="0" y="1696"/>
                    <a:pt x="4" y="1693"/>
                    <a:pt x="8" y="1693"/>
                  </a:cubicBezTo>
                  <a:cubicBezTo>
                    <a:pt x="13" y="1693"/>
                    <a:pt x="16" y="1696"/>
                    <a:pt x="16" y="1701"/>
                  </a:cubicBezTo>
                  <a:close/>
                  <a:moveTo>
                    <a:pt x="16" y="1733"/>
                  </a:moveTo>
                  <a:lnTo>
                    <a:pt x="16" y="1733"/>
                  </a:lnTo>
                  <a:cubicBezTo>
                    <a:pt x="16" y="1737"/>
                    <a:pt x="13" y="1741"/>
                    <a:pt x="8" y="1741"/>
                  </a:cubicBezTo>
                  <a:cubicBezTo>
                    <a:pt x="4" y="1741"/>
                    <a:pt x="0" y="1737"/>
                    <a:pt x="0" y="1733"/>
                  </a:cubicBezTo>
                  <a:lnTo>
                    <a:pt x="0" y="1733"/>
                  </a:lnTo>
                  <a:cubicBezTo>
                    <a:pt x="0" y="1728"/>
                    <a:pt x="4" y="1725"/>
                    <a:pt x="8" y="1725"/>
                  </a:cubicBezTo>
                  <a:cubicBezTo>
                    <a:pt x="13" y="1725"/>
                    <a:pt x="16" y="1728"/>
                    <a:pt x="16" y="1733"/>
                  </a:cubicBezTo>
                  <a:close/>
                  <a:moveTo>
                    <a:pt x="16" y="1765"/>
                  </a:moveTo>
                  <a:lnTo>
                    <a:pt x="16" y="1765"/>
                  </a:lnTo>
                  <a:cubicBezTo>
                    <a:pt x="16" y="1769"/>
                    <a:pt x="13" y="1773"/>
                    <a:pt x="8" y="1773"/>
                  </a:cubicBezTo>
                  <a:cubicBezTo>
                    <a:pt x="4" y="1773"/>
                    <a:pt x="0" y="1769"/>
                    <a:pt x="0" y="1765"/>
                  </a:cubicBezTo>
                  <a:lnTo>
                    <a:pt x="0" y="1765"/>
                  </a:lnTo>
                  <a:cubicBezTo>
                    <a:pt x="0" y="1760"/>
                    <a:pt x="4" y="1757"/>
                    <a:pt x="8" y="1757"/>
                  </a:cubicBezTo>
                  <a:cubicBezTo>
                    <a:pt x="13" y="1757"/>
                    <a:pt x="16" y="1760"/>
                    <a:pt x="16" y="1765"/>
                  </a:cubicBezTo>
                  <a:close/>
                  <a:moveTo>
                    <a:pt x="16" y="1797"/>
                  </a:moveTo>
                  <a:lnTo>
                    <a:pt x="16" y="1797"/>
                  </a:lnTo>
                  <a:cubicBezTo>
                    <a:pt x="16" y="1801"/>
                    <a:pt x="13" y="1805"/>
                    <a:pt x="8" y="1805"/>
                  </a:cubicBezTo>
                  <a:cubicBezTo>
                    <a:pt x="4" y="1805"/>
                    <a:pt x="0" y="1801"/>
                    <a:pt x="0" y="1797"/>
                  </a:cubicBezTo>
                  <a:lnTo>
                    <a:pt x="0" y="1797"/>
                  </a:lnTo>
                  <a:cubicBezTo>
                    <a:pt x="0" y="1792"/>
                    <a:pt x="4" y="1789"/>
                    <a:pt x="8" y="1789"/>
                  </a:cubicBezTo>
                  <a:cubicBezTo>
                    <a:pt x="13" y="1789"/>
                    <a:pt x="16" y="1792"/>
                    <a:pt x="16" y="1797"/>
                  </a:cubicBezTo>
                  <a:close/>
                  <a:moveTo>
                    <a:pt x="16" y="1829"/>
                  </a:moveTo>
                  <a:lnTo>
                    <a:pt x="16" y="1829"/>
                  </a:lnTo>
                  <a:cubicBezTo>
                    <a:pt x="16" y="1833"/>
                    <a:pt x="13" y="1837"/>
                    <a:pt x="8" y="1837"/>
                  </a:cubicBezTo>
                  <a:cubicBezTo>
                    <a:pt x="4" y="1837"/>
                    <a:pt x="0" y="1833"/>
                    <a:pt x="0" y="1829"/>
                  </a:cubicBezTo>
                  <a:lnTo>
                    <a:pt x="0" y="1829"/>
                  </a:lnTo>
                  <a:cubicBezTo>
                    <a:pt x="0" y="1825"/>
                    <a:pt x="4" y="1821"/>
                    <a:pt x="8" y="1821"/>
                  </a:cubicBezTo>
                  <a:cubicBezTo>
                    <a:pt x="13" y="1821"/>
                    <a:pt x="16" y="1825"/>
                    <a:pt x="16" y="1829"/>
                  </a:cubicBezTo>
                  <a:close/>
                  <a:moveTo>
                    <a:pt x="16" y="1861"/>
                  </a:moveTo>
                  <a:lnTo>
                    <a:pt x="16" y="1861"/>
                  </a:lnTo>
                  <a:cubicBezTo>
                    <a:pt x="16" y="1865"/>
                    <a:pt x="13" y="1869"/>
                    <a:pt x="8" y="1869"/>
                  </a:cubicBezTo>
                  <a:cubicBezTo>
                    <a:pt x="4" y="1869"/>
                    <a:pt x="0" y="1865"/>
                    <a:pt x="0" y="1861"/>
                  </a:cubicBezTo>
                  <a:lnTo>
                    <a:pt x="0" y="1861"/>
                  </a:lnTo>
                  <a:cubicBezTo>
                    <a:pt x="0" y="1857"/>
                    <a:pt x="4" y="1853"/>
                    <a:pt x="8" y="1853"/>
                  </a:cubicBezTo>
                  <a:cubicBezTo>
                    <a:pt x="13" y="1853"/>
                    <a:pt x="16" y="1857"/>
                    <a:pt x="16" y="1861"/>
                  </a:cubicBezTo>
                  <a:close/>
                  <a:moveTo>
                    <a:pt x="16" y="1893"/>
                  </a:moveTo>
                  <a:lnTo>
                    <a:pt x="16" y="1893"/>
                  </a:lnTo>
                  <a:cubicBezTo>
                    <a:pt x="16" y="1897"/>
                    <a:pt x="13" y="1901"/>
                    <a:pt x="8" y="1901"/>
                  </a:cubicBezTo>
                  <a:cubicBezTo>
                    <a:pt x="4" y="1901"/>
                    <a:pt x="0" y="1897"/>
                    <a:pt x="0" y="1893"/>
                  </a:cubicBezTo>
                  <a:lnTo>
                    <a:pt x="0" y="1893"/>
                  </a:lnTo>
                  <a:cubicBezTo>
                    <a:pt x="0" y="1889"/>
                    <a:pt x="4" y="1885"/>
                    <a:pt x="8" y="1885"/>
                  </a:cubicBezTo>
                  <a:cubicBezTo>
                    <a:pt x="13" y="1885"/>
                    <a:pt x="16" y="1889"/>
                    <a:pt x="16" y="1893"/>
                  </a:cubicBezTo>
                  <a:close/>
                  <a:moveTo>
                    <a:pt x="16" y="1925"/>
                  </a:moveTo>
                  <a:lnTo>
                    <a:pt x="16" y="1925"/>
                  </a:lnTo>
                  <a:cubicBezTo>
                    <a:pt x="16" y="1929"/>
                    <a:pt x="13" y="1933"/>
                    <a:pt x="8" y="1933"/>
                  </a:cubicBezTo>
                  <a:cubicBezTo>
                    <a:pt x="4" y="1933"/>
                    <a:pt x="0" y="1929"/>
                    <a:pt x="0" y="1925"/>
                  </a:cubicBezTo>
                  <a:lnTo>
                    <a:pt x="0" y="1925"/>
                  </a:lnTo>
                  <a:cubicBezTo>
                    <a:pt x="0" y="1921"/>
                    <a:pt x="4" y="1917"/>
                    <a:pt x="8" y="1917"/>
                  </a:cubicBezTo>
                  <a:cubicBezTo>
                    <a:pt x="13" y="1917"/>
                    <a:pt x="16" y="1921"/>
                    <a:pt x="16" y="1925"/>
                  </a:cubicBezTo>
                  <a:close/>
                  <a:moveTo>
                    <a:pt x="16" y="1957"/>
                  </a:moveTo>
                  <a:lnTo>
                    <a:pt x="16" y="1957"/>
                  </a:lnTo>
                  <a:cubicBezTo>
                    <a:pt x="16" y="1961"/>
                    <a:pt x="13" y="1965"/>
                    <a:pt x="8" y="1965"/>
                  </a:cubicBezTo>
                  <a:cubicBezTo>
                    <a:pt x="4" y="1965"/>
                    <a:pt x="0" y="1961"/>
                    <a:pt x="0" y="1957"/>
                  </a:cubicBezTo>
                  <a:lnTo>
                    <a:pt x="0" y="1957"/>
                  </a:lnTo>
                  <a:cubicBezTo>
                    <a:pt x="0" y="1953"/>
                    <a:pt x="4" y="1949"/>
                    <a:pt x="8" y="1949"/>
                  </a:cubicBezTo>
                  <a:cubicBezTo>
                    <a:pt x="13" y="1949"/>
                    <a:pt x="16" y="1953"/>
                    <a:pt x="16" y="1957"/>
                  </a:cubicBezTo>
                  <a:close/>
                  <a:moveTo>
                    <a:pt x="16" y="1989"/>
                  </a:moveTo>
                  <a:lnTo>
                    <a:pt x="16" y="1989"/>
                  </a:lnTo>
                  <a:cubicBezTo>
                    <a:pt x="16" y="1993"/>
                    <a:pt x="13" y="1997"/>
                    <a:pt x="8" y="1997"/>
                  </a:cubicBezTo>
                  <a:cubicBezTo>
                    <a:pt x="4" y="1997"/>
                    <a:pt x="0" y="1993"/>
                    <a:pt x="0" y="1989"/>
                  </a:cubicBezTo>
                  <a:lnTo>
                    <a:pt x="0" y="1989"/>
                  </a:lnTo>
                  <a:cubicBezTo>
                    <a:pt x="0" y="1985"/>
                    <a:pt x="4" y="1981"/>
                    <a:pt x="8" y="1981"/>
                  </a:cubicBezTo>
                  <a:cubicBezTo>
                    <a:pt x="13" y="1981"/>
                    <a:pt x="16" y="1985"/>
                    <a:pt x="16" y="1989"/>
                  </a:cubicBezTo>
                  <a:close/>
                  <a:moveTo>
                    <a:pt x="16" y="2021"/>
                  </a:moveTo>
                  <a:lnTo>
                    <a:pt x="16" y="2021"/>
                  </a:lnTo>
                  <a:cubicBezTo>
                    <a:pt x="16" y="2025"/>
                    <a:pt x="13" y="2029"/>
                    <a:pt x="8" y="2029"/>
                  </a:cubicBezTo>
                  <a:cubicBezTo>
                    <a:pt x="4" y="2029"/>
                    <a:pt x="0" y="2025"/>
                    <a:pt x="0" y="2021"/>
                  </a:cubicBezTo>
                  <a:lnTo>
                    <a:pt x="0" y="2021"/>
                  </a:lnTo>
                  <a:cubicBezTo>
                    <a:pt x="0" y="2017"/>
                    <a:pt x="4" y="2013"/>
                    <a:pt x="8" y="2013"/>
                  </a:cubicBezTo>
                  <a:cubicBezTo>
                    <a:pt x="13" y="2013"/>
                    <a:pt x="16" y="2017"/>
                    <a:pt x="16" y="2021"/>
                  </a:cubicBezTo>
                  <a:close/>
                  <a:moveTo>
                    <a:pt x="16" y="2053"/>
                  </a:moveTo>
                  <a:lnTo>
                    <a:pt x="16" y="2053"/>
                  </a:lnTo>
                  <a:cubicBezTo>
                    <a:pt x="16" y="2057"/>
                    <a:pt x="13" y="2061"/>
                    <a:pt x="8" y="2061"/>
                  </a:cubicBezTo>
                  <a:cubicBezTo>
                    <a:pt x="4" y="2061"/>
                    <a:pt x="0" y="2057"/>
                    <a:pt x="0" y="2053"/>
                  </a:cubicBezTo>
                  <a:lnTo>
                    <a:pt x="0" y="2053"/>
                  </a:lnTo>
                  <a:cubicBezTo>
                    <a:pt x="0" y="2049"/>
                    <a:pt x="4" y="2045"/>
                    <a:pt x="8" y="2045"/>
                  </a:cubicBezTo>
                  <a:cubicBezTo>
                    <a:pt x="13" y="2045"/>
                    <a:pt x="16" y="2049"/>
                    <a:pt x="16" y="2053"/>
                  </a:cubicBezTo>
                  <a:close/>
                  <a:moveTo>
                    <a:pt x="16" y="2085"/>
                  </a:moveTo>
                  <a:lnTo>
                    <a:pt x="16" y="2085"/>
                  </a:lnTo>
                  <a:cubicBezTo>
                    <a:pt x="16" y="2089"/>
                    <a:pt x="13" y="2093"/>
                    <a:pt x="8" y="2093"/>
                  </a:cubicBezTo>
                  <a:cubicBezTo>
                    <a:pt x="4" y="2093"/>
                    <a:pt x="0" y="2089"/>
                    <a:pt x="0" y="2085"/>
                  </a:cubicBezTo>
                  <a:lnTo>
                    <a:pt x="0" y="2085"/>
                  </a:lnTo>
                  <a:cubicBezTo>
                    <a:pt x="0" y="2081"/>
                    <a:pt x="4" y="2077"/>
                    <a:pt x="8" y="2077"/>
                  </a:cubicBezTo>
                  <a:cubicBezTo>
                    <a:pt x="13" y="2077"/>
                    <a:pt x="16" y="2081"/>
                    <a:pt x="16" y="2085"/>
                  </a:cubicBezTo>
                  <a:close/>
                  <a:moveTo>
                    <a:pt x="16" y="2117"/>
                  </a:moveTo>
                  <a:lnTo>
                    <a:pt x="16" y="2117"/>
                  </a:lnTo>
                  <a:cubicBezTo>
                    <a:pt x="16" y="2122"/>
                    <a:pt x="13" y="2125"/>
                    <a:pt x="8" y="2125"/>
                  </a:cubicBezTo>
                  <a:cubicBezTo>
                    <a:pt x="4" y="2125"/>
                    <a:pt x="0" y="2122"/>
                    <a:pt x="0" y="2117"/>
                  </a:cubicBezTo>
                  <a:lnTo>
                    <a:pt x="0" y="2117"/>
                  </a:lnTo>
                  <a:cubicBezTo>
                    <a:pt x="0" y="2113"/>
                    <a:pt x="4" y="2109"/>
                    <a:pt x="8" y="2109"/>
                  </a:cubicBezTo>
                  <a:cubicBezTo>
                    <a:pt x="13" y="2109"/>
                    <a:pt x="16" y="2113"/>
                    <a:pt x="16" y="2117"/>
                  </a:cubicBezTo>
                  <a:close/>
                  <a:moveTo>
                    <a:pt x="16" y="2149"/>
                  </a:moveTo>
                  <a:lnTo>
                    <a:pt x="16" y="2149"/>
                  </a:lnTo>
                  <a:cubicBezTo>
                    <a:pt x="16" y="2154"/>
                    <a:pt x="13" y="2157"/>
                    <a:pt x="8" y="2157"/>
                  </a:cubicBezTo>
                  <a:cubicBezTo>
                    <a:pt x="4" y="2157"/>
                    <a:pt x="0" y="2154"/>
                    <a:pt x="0" y="2149"/>
                  </a:cubicBezTo>
                  <a:lnTo>
                    <a:pt x="0" y="2149"/>
                  </a:lnTo>
                  <a:cubicBezTo>
                    <a:pt x="0" y="2145"/>
                    <a:pt x="4" y="2141"/>
                    <a:pt x="8" y="2141"/>
                  </a:cubicBezTo>
                  <a:cubicBezTo>
                    <a:pt x="13" y="2141"/>
                    <a:pt x="16" y="2145"/>
                    <a:pt x="16" y="2149"/>
                  </a:cubicBezTo>
                  <a:close/>
                  <a:moveTo>
                    <a:pt x="16" y="2181"/>
                  </a:moveTo>
                  <a:lnTo>
                    <a:pt x="16" y="2181"/>
                  </a:lnTo>
                  <a:cubicBezTo>
                    <a:pt x="16" y="2186"/>
                    <a:pt x="13" y="2189"/>
                    <a:pt x="8" y="2189"/>
                  </a:cubicBezTo>
                  <a:cubicBezTo>
                    <a:pt x="4" y="2189"/>
                    <a:pt x="0" y="2186"/>
                    <a:pt x="0" y="2181"/>
                  </a:cubicBezTo>
                  <a:lnTo>
                    <a:pt x="0" y="2181"/>
                  </a:lnTo>
                  <a:cubicBezTo>
                    <a:pt x="0" y="2177"/>
                    <a:pt x="4" y="2173"/>
                    <a:pt x="8" y="2173"/>
                  </a:cubicBezTo>
                  <a:cubicBezTo>
                    <a:pt x="13" y="2173"/>
                    <a:pt x="16" y="2177"/>
                    <a:pt x="16" y="2181"/>
                  </a:cubicBezTo>
                  <a:close/>
                  <a:moveTo>
                    <a:pt x="16" y="2213"/>
                  </a:moveTo>
                  <a:lnTo>
                    <a:pt x="16" y="2213"/>
                  </a:lnTo>
                  <a:cubicBezTo>
                    <a:pt x="16" y="2218"/>
                    <a:pt x="13" y="2221"/>
                    <a:pt x="8" y="2221"/>
                  </a:cubicBezTo>
                  <a:cubicBezTo>
                    <a:pt x="4" y="2221"/>
                    <a:pt x="0" y="2218"/>
                    <a:pt x="0" y="2213"/>
                  </a:cubicBezTo>
                  <a:lnTo>
                    <a:pt x="0" y="2213"/>
                  </a:lnTo>
                  <a:cubicBezTo>
                    <a:pt x="0" y="2209"/>
                    <a:pt x="4" y="2205"/>
                    <a:pt x="8" y="2205"/>
                  </a:cubicBezTo>
                  <a:cubicBezTo>
                    <a:pt x="13" y="2205"/>
                    <a:pt x="16" y="2209"/>
                    <a:pt x="16" y="2213"/>
                  </a:cubicBezTo>
                  <a:close/>
                  <a:moveTo>
                    <a:pt x="16" y="2245"/>
                  </a:moveTo>
                  <a:lnTo>
                    <a:pt x="16" y="2245"/>
                  </a:lnTo>
                  <a:cubicBezTo>
                    <a:pt x="16" y="2250"/>
                    <a:pt x="13" y="2253"/>
                    <a:pt x="8" y="2253"/>
                  </a:cubicBezTo>
                  <a:cubicBezTo>
                    <a:pt x="4" y="2253"/>
                    <a:pt x="0" y="2250"/>
                    <a:pt x="0" y="2245"/>
                  </a:cubicBezTo>
                  <a:lnTo>
                    <a:pt x="0" y="2245"/>
                  </a:lnTo>
                  <a:cubicBezTo>
                    <a:pt x="0" y="2241"/>
                    <a:pt x="4" y="2237"/>
                    <a:pt x="8" y="2237"/>
                  </a:cubicBezTo>
                  <a:cubicBezTo>
                    <a:pt x="13" y="2237"/>
                    <a:pt x="16" y="2241"/>
                    <a:pt x="16" y="2245"/>
                  </a:cubicBezTo>
                  <a:close/>
                  <a:moveTo>
                    <a:pt x="16" y="2277"/>
                  </a:moveTo>
                  <a:lnTo>
                    <a:pt x="16" y="2277"/>
                  </a:lnTo>
                  <a:cubicBezTo>
                    <a:pt x="16" y="2282"/>
                    <a:pt x="13" y="2285"/>
                    <a:pt x="8" y="2285"/>
                  </a:cubicBezTo>
                  <a:cubicBezTo>
                    <a:pt x="4" y="2285"/>
                    <a:pt x="0" y="2282"/>
                    <a:pt x="0" y="2277"/>
                  </a:cubicBezTo>
                  <a:lnTo>
                    <a:pt x="0" y="2277"/>
                  </a:lnTo>
                  <a:cubicBezTo>
                    <a:pt x="0" y="2273"/>
                    <a:pt x="4" y="2269"/>
                    <a:pt x="8" y="2269"/>
                  </a:cubicBezTo>
                  <a:cubicBezTo>
                    <a:pt x="13" y="2269"/>
                    <a:pt x="16" y="2273"/>
                    <a:pt x="16" y="2277"/>
                  </a:cubicBezTo>
                  <a:close/>
                  <a:moveTo>
                    <a:pt x="16" y="2309"/>
                  </a:moveTo>
                  <a:lnTo>
                    <a:pt x="16" y="2309"/>
                  </a:lnTo>
                  <a:cubicBezTo>
                    <a:pt x="16" y="2314"/>
                    <a:pt x="13" y="2317"/>
                    <a:pt x="8" y="2317"/>
                  </a:cubicBezTo>
                  <a:cubicBezTo>
                    <a:pt x="4" y="2317"/>
                    <a:pt x="0" y="2314"/>
                    <a:pt x="0" y="2309"/>
                  </a:cubicBezTo>
                  <a:lnTo>
                    <a:pt x="0" y="2309"/>
                  </a:lnTo>
                  <a:cubicBezTo>
                    <a:pt x="0" y="2305"/>
                    <a:pt x="4" y="2301"/>
                    <a:pt x="8" y="2301"/>
                  </a:cubicBezTo>
                  <a:cubicBezTo>
                    <a:pt x="13" y="2301"/>
                    <a:pt x="16" y="2305"/>
                    <a:pt x="16" y="2309"/>
                  </a:cubicBezTo>
                  <a:close/>
                  <a:moveTo>
                    <a:pt x="16" y="2341"/>
                  </a:moveTo>
                  <a:lnTo>
                    <a:pt x="16" y="2341"/>
                  </a:lnTo>
                  <a:cubicBezTo>
                    <a:pt x="16" y="2346"/>
                    <a:pt x="13" y="2349"/>
                    <a:pt x="8" y="2349"/>
                  </a:cubicBezTo>
                  <a:cubicBezTo>
                    <a:pt x="4" y="2349"/>
                    <a:pt x="0" y="2346"/>
                    <a:pt x="0" y="2341"/>
                  </a:cubicBezTo>
                  <a:lnTo>
                    <a:pt x="0" y="2341"/>
                  </a:lnTo>
                  <a:cubicBezTo>
                    <a:pt x="0" y="2337"/>
                    <a:pt x="4" y="2333"/>
                    <a:pt x="8" y="2333"/>
                  </a:cubicBezTo>
                  <a:cubicBezTo>
                    <a:pt x="13" y="2333"/>
                    <a:pt x="16" y="2337"/>
                    <a:pt x="16" y="2341"/>
                  </a:cubicBezTo>
                  <a:close/>
                  <a:moveTo>
                    <a:pt x="16" y="2373"/>
                  </a:moveTo>
                  <a:lnTo>
                    <a:pt x="16" y="2373"/>
                  </a:lnTo>
                  <a:cubicBezTo>
                    <a:pt x="16" y="2378"/>
                    <a:pt x="13" y="2381"/>
                    <a:pt x="8" y="2381"/>
                  </a:cubicBezTo>
                  <a:cubicBezTo>
                    <a:pt x="4" y="2381"/>
                    <a:pt x="0" y="2378"/>
                    <a:pt x="0" y="2373"/>
                  </a:cubicBezTo>
                  <a:lnTo>
                    <a:pt x="0" y="2373"/>
                  </a:lnTo>
                  <a:cubicBezTo>
                    <a:pt x="0" y="2369"/>
                    <a:pt x="4" y="2365"/>
                    <a:pt x="8" y="2365"/>
                  </a:cubicBezTo>
                  <a:cubicBezTo>
                    <a:pt x="13" y="2365"/>
                    <a:pt x="16" y="2369"/>
                    <a:pt x="16" y="2373"/>
                  </a:cubicBezTo>
                  <a:close/>
                  <a:moveTo>
                    <a:pt x="16" y="2405"/>
                  </a:moveTo>
                  <a:lnTo>
                    <a:pt x="16" y="2405"/>
                  </a:lnTo>
                  <a:cubicBezTo>
                    <a:pt x="16" y="2410"/>
                    <a:pt x="13" y="2413"/>
                    <a:pt x="8" y="2413"/>
                  </a:cubicBezTo>
                  <a:cubicBezTo>
                    <a:pt x="4" y="2413"/>
                    <a:pt x="0" y="2410"/>
                    <a:pt x="0" y="2405"/>
                  </a:cubicBezTo>
                  <a:lnTo>
                    <a:pt x="0" y="2405"/>
                  </a:lnTo>
                  <a:cubicBezTo>
                    <a:pt x="0" y="2401"/>
                    <a:pt x="4" y="2397"/>
                    <a:pt x="8" y="2397"/>
                  </a:cubicBezTo>
                  <a:cubicBezTo>
                    <a:pt x="13" y="2397"/>
                    <a:pt x="16" y="2401"/>
                    <a:pt x="16" y="2405"/>
                  </a:cubicBezTo>
                  <a:close/>
                  <a:moveTo>
                    <a:pt x="16" y="2437"/>
                  </a:moveTo>
                  <a:lnTo>
                    <a:pt x="16" y="2437"/>
                  </a:lnTo>
                  <a:cubicBezTo>
                    <a:pt x="16" y="2442"/>
                    <a:pt x="13" y="2445"/>
                    <a:pt x="8" y="2445"/>
                  </a:cubicBezTo>
                  <a:cubicBezTo>
                    <a:pt x="4" y="2445"/>
                    <a:pt x="0" y="2442"/>
                    <a:pt x="0" y="2437"/>
                  </a:cubicBezTo>
                  <a:lnTo>
                    <a:pt x="0" y="2437"/>
                  </a:lnTo>
                  <a:cubicBezTo>
                    <a:pt x="0" y="2433"/>
                    <a:pt x="4" y="2429"/>
                    <a:pt x="8" y="2429"/>
                  </a:cubicBezTo>
                  <a:cubicBezTo>
                    <a:pt x="13" y="2429"/>
                    <a:pt x="16" y="2433"/>
                    <a:pt x="16" y="2437"/>
                  </a:cubicBezTo>
                  <a:close/>
                  <a:moveTo>
                    <a:pt x="16" y="2469"/>
                  </a:moveTo>
                  <a:lnTo>
                    <a:pt x="16" y="2469"/>
                  </a:lnTo>
                  <a:cubicBezTo>
                    <a:pt x="16" y="2474"/>
                    <a:pt x="13" y="2477"/>
                    <a:pt x="8" y="2477"/>
                  </a:cubicBezTo>
                  <a:cubicBezTo>
                    <a:pt x="4" y="2477"/>
                    <a:pt x="0" y="2474"/>
                    <a:pt x="0" y="2469"/>
                  </a:cubicBezTo>
                  <a:lnTo>
                    <a:pt x="0" y="2469"/>
                  </a:lnTo>
                  <a:cubicBezTo>
                    <a:pt x="0" y="2465"/>
                    <a:pt x="4" y="2461"/>
                    <a:pt x="8" y="2461"/>
                  </a:cubicBezTo>
                  <a:cubicBezTo>
                    <a:pt x="13" y="2461"/>
                    <a:pt x="16" y="2465"/>
                    <a:pt x="16" y="2469"/>
                  </a:cubicBezTo>
                  <a:close/>
                  <a:moveTo>
                    <a:pt x="16" y="2501"/>
                  </a:moveTo>
                  <a:lnTo>
                    <a:pt x="16" y="2501"/>
                  </a:lnTo>
                  <a:cubicBezTo>
                    <a:pt x="16" y="2506"/>
                    <a:pt x="13" y="2509"/>
                    <a:pt x="8" y="2509"/>
                  </a:cubicBezTo>
                  <a:cubicBezTo>
                    <a:pt x="4" y="2509"/>
                    <a:pt x="0" y="2506"/>
                    <a:pt x="0" y="2501"/>
                  </a:cubicBezTo>
                  <a:lnTo>
                    <a:pt x="0" y="2501"/>
                  </a:lnTo>
                  <a:cubicBezTo>
                    <a:pt x="0" y="2497"/>
                    <a:pt x="4" y="2493"/>
                    <a:pt x="8" y="2493"/>
                  </a:cubicBezTo>
                  <a:cubicBezTo>
                    <a:pt x="13" y="2493"/>
                    <a:pt x="16" y="2497"/>
                    <a:pt x="16" y="2501"/>
                  </a:cubicBezTo>
                  <a:close/>
                  <a:moveTo>
                    <a:pt x="16" y="2533"/>
                  </a:moveTo>
                  <a:lnTo>
                    <a:pt x="16" y="2533"/>
                  </a:lnTo>
                  <a:cubicBezTo>
                    <a:pt x="16" y="2538"/>
                    <a:pt x="13" y="2541"/>
                    <a:pt x="8" y="2541"/>
                  </a:cubicBezTo>
                  <a:cubicBezTo>
                    <a:pt x="4" y="2541"/>
                    <a:pt x="0" y="2538"/>
                    <a:pt x="0" y="2533"/>
                  </a:cubicBezTo>
                  <a:lnTo>
                    <a:pt x="0" y="2533"/>
                  </a:lnTo>
                  <a:cubicBezTo>
                    <a:pt x="0" y="2529"/>
                    <a:pt x="4" y="2525"/>
                    <a:pt x="8" y="2525"/>
                  </a:cubicBezTo>
                  <a:cubicBezTo>
                    <a:pt x="13" y="2525"/>
                    <a:pt x="16" y="2529"/>
                    <a:pt x="16" y="2533"/>
                  </a:cubicBezTo>
                  <a:close/>
                  <a:moveTo>
                    <a:pt x="16" y="2565"/>
                  </a:moveTo>
                  <a:lnTo>
                    <a:pt x="16" y="2565"/>
                  </a:lnTo>
                  <a:cubicBezTo>
                    <a:pt x="16" y="2570"/>
                    <a:pt x="13" y="2573"/>
                    <a:pt x="8" y="2573"/>
                  </a:cubicBezTo>
                  <a:cubicBezTo>
                    <a:pt x="4" y="2573"/>
                    <a:pt x="0" y="2570"/>
                    <a:pt x="0" y="2565"/>
                  </a:cubicBezTo>
                  <a:lnTo>
                    <a:pt x="0" y="2565"/>
                  </a:lnTo>
                  <a:cubicBezTo>
                    <a:pt x="0" y="2561"/>
                    <a:pt x="4" y="2557"/>
                    <a:pt x="8" y="2557"/>
                  </a:cubicBezTo>
                  <a:cubicBezTo>
                    <a:pt x="13" y="2557"/>
                    <a:pt x="16" y="2561"/>
                    <a:pt x="16" y="2565"/>
                  </a:cubicBezTo>
                  <a:close/>
                  <a:moveTo>
                    <a:pt x="16" y="2597"/>
                  </a:moveTo>
                  <a:lnTo>
                    <a:pt x="16" y="2597"/>
                  </a:lnTo>
                  <a:cubicBezTo>
                    <a:pt x="16" y="2602"/>
                    <a:pt x="13" y="2605"/>
                    <a:pt x="8" y="2605"/>
                  </a:cubicBezTo>
                  <a:cubicBezTo>
                    <a:pt x="4" y="2605"/>
                    <a:pt x="0" y="2602"/>
                    <a:pt x="0" y="2597"/>
                  </a:cubicBezTo>
                  <a:lnTo>
                    <a:pt x="0" y="2597"/>
                  </a:lnTo>
                  <a:cubicBezTo>
                    <a:pt x="0" y="2593"/>
                    <a:pt x="4" y="2589"/>
                    <a:pt x="8" y="2589"/>
                  </a:cubicBezTo>
                  <a:cubicBezTo>
                    <a:pt x="13" y="2589"/>
                    <a:pt x="16" y="2593"/>
                    <a:pt x="16" y="2597"/>
                  </a:cubicBezTo>
                  <a:close/>
                  <a:moveTo>
                    <a:pt x="16" y="2629"/>
                  </a:moveTo>
                  <a:lnTo>
                    <a:pt x="16" y="2629"/>
                  </a:lnTo>
                  <a:cubicBezTo>
                    <a:pt x="16" y="2634"/>
                    <a:pt x="13" y="2637"/>
                    <a:pt x="8" y="2637"/>
                  </a:cubicBezTo>
                  <a:cubicBezTo>
                    <a:pt x="4" y="2637"/>
                    <a:pt x="0" y="2634"/>
                    <a:pt x="0" y="2629"/>
                  </a:cubicBezTo>
                  <a:lnTo>
                    <a:pt x="0" y="2629"/>
                  </a:lnTo>
                  <a:cubicBezTo>
                    <a:pt x="0" y="2625"/>
                    <a:pt x="4" y="2621"/>
                    <a:pt x="8" y="2621"/>
                  </a:cubicBezTo>
                  <a:cubicBezTo>
                    <a:pt x="13" y="2621"/>
                    <a:pt x="16" y="2625"/>
                    <a:pt x="16" y="2629"/>
                  </a:cubicBezTo>
                  <a:close/>
                  <a:moveTo>
                    <a:pt x="16" y="2661"/>
                  </a:moveTo>
                  <a:lnTo>
                    <a:pt x="16" y="2661"/>
                  </a:lnTo>
                  <a:cubicBezTo>
                    <a:pt x="16" y="2666"/>
                    <a:pt x="13" y="2669"/>
                    <a:pt x="8" y="2669"/>
                  </a:cubicBezTo>
                  <a:cubicBezTo>
                    <a:pt x="4" y="2669"/>
                    <a:pt x="0" y="2666"/>
                    <a:pt x="0" y="2661"/>
                  </a:cubicBezTo>
                  <a:lnTo>
                    <a:pt x="0" y="2661"/>
                  </a:lnTo>
                  <a:cubicBezTo>
                    <a:pt x="0" y="2657"/>
                    <a:pt x="4" y="2653"/>
                    <a:pt x="8" y="2653"/>
                  </a:cubicBezTo>
                  <a:cubicBezTo>
                    <a:pt x="13" y="2653"/>
                    <a:pt x="16" y="2657"/>
                    <a:pt x="16" y="2661"/>
                  </a:cubicBezTo>
                  <a:close/>
                  <a:moveTo>
                    <a:pt x="16" y="2693"/>
                  </a:moveTo>
                  <a:lnTo>
                    <a:pt x="16" y="2693"/>
                  </a:lnTo>
                  <a:cubicBezTo>
                    <a:pt x="16" y="2698"/>
                    <a:pt x="13" y="2701"/>
                    <a:pt x="8" y="2701"/>
                  </a:cubicBezTo>
                  <a:cubicBezTo>
                    <a:pt x="4" y="2701"/>
                    <a:pt x="0" y="2698"/>
                    <a:pt x="0" y="2693"/>
                  </a:cubicBezTo>
                  <a:lnTo>
                    <a:pt x="0" y="2693"/>
                  </a:lnTo>
                  <a:cubicBezTo>
                    <a:pt x="0" y="2689"/>
                    <a:pt x="4" y="2685"/>
                    <a:pt x="8" y="2685"/>
                  </a:cubicBezTo>
                  <a:cubicBezTo>
                    <a:pt x="13" y="2685"/>
                    <a:pt x="16" y="2689"/>
                    <a:pt x="16" y="2693"/>
                  </a:cubicBezTo>
                  <a:close/>
                  <a:moveTo>
                    <a:pt x="16" y="2725"/>
                  </a:moveTo>
                  <a:lnTo>
                    <a:pt x="16" y="2725"/>
                  </a:lnTo>
                  <a:cubicBezTo>
                    <a:pt x="16" y="2730"/>
                    <a:pt x="13" y="2733"/>
                    <a:pt x="8" y="2733"/>
                  </a:cubicBezTo>
                  <a:cubicBezTo>
                    <a:pt x="4" y="2733"/>
                    <a:pt x="0" y="2730"/>
                    <a:pt x="0" y="2725"/>
                  </a:cubicBezTo>
                  <a:lnTo>
                    <a:pt x="0" y="2725"/>
                  </a:lnTo>
                  <a:cubicBezTo>
                    <a:pt x="0" y="2721"/>
                    <a:pt x="4" y="2717"/>
                    <a:pt x="8" y="2717"/>
                  </a:cubicBezTo>
                  <a:cubicBezTo>
                    <a:pt x="13" y="2717"/>
                    <a:pt x="16" y="2721"/>
                    <a:pt x="16" y="2725"/>
                  </a:cubicBezTo>
                  <a:close/>
                  <a:moveTo>
                    <a:pt x="16" y="2757"/>
                  </a:moveTo>
                  <a:lnTo>
                    <a:pt x="16" y="2757"/>
                  </a:lnTo>
                  <a:cubicBezTo>
                    <a:pt x="16" y="2762"/>
                    <a:pt x="13" y="2765"/>
                    <a:pt x="8" y="2765"/>
                  </a:cubicBezTo>
                  <a:cubicBezTo>
                    <a:pt x="4" y="2765"/>
                    <a:pt x="0" y="2762"/>
                    <a:pt x="0" y="2757"/>
                  </a:cubicBezTo>
                  <a:lnTo>
                    <a:pt x="0" y="2757"/>
                  </a:lnTo>
                  <a:cubicBezTo>
                    <a:pt x="0" y="2753"/>
                    <a:pt x="4" y="2749"/>
                    <a:pt x="8" y="2749"/>
                  </a:cubicBezTo>
                  <a:cubicBezTo>
                    <a:pt x="13" y="2749"/>
                    <a:pt x="16" y="2753"/>
                    <a:pt x="16" y="2757"/>
                  </a:cubicBezTo>
                  <a:close/>
                  <a:moveTo>
                    <a:pt x="16" y="2789"/>
                  </a:moveTo>
                  <a:lnTo>
                    <a:pt x="16" y="2789"/>
                  </a:lnTo>
                  <a:cubicBezTo>
                    <a:pt x="16" y="2794"/>
                    <a:pt x="13" y="2797"/>
                    <a:pt x="8" y="2797"/>
                  </a:cubicBezTo>
                  <a:cubicBezTo>
                    <a:pt x="4" y="2797"/>
                    <a:pt x="0" y="2794"/>
                    <a:pt x="0" y="2789"/>
                  </a:cubicBezTo>
                  <a:lnTo>
                    <a:pt x="0" y="2789"/>
                  </a:lnTo>
                  <a:cubicBezTo>
                    <a:pt x="0" y="2785"/>
                    <a:pt x="4" y="2781"/>
                    <a:pt x="8" y="2781"/>
                  </a:cubicBezTo>
                  <a:cubicBezTo>
                    <a:pt x="13" y="2781"/>
                    <a:pt x="16" y="2785"/>
                    <a:pt x="16" y="2789"/>
                  </a:cubicBezTo>
                  <a:close/>
                  <a:moveTo>
                    <a:pt x="16" y="2821"/>
                  </a:moveTo>
                  <a:lnTo>
                    <a:pt x="16" y="2821"/>
                  </a:lnTo>
                  <a:cubicBezTo>
                    <a:pt x="16" y="2826"/>
                    <a:pt x="13" y="2829"/>
                    <a:pt x="8" y="2829"/>
                  </a:cubicBezTo>
                  <a:cubicBezTo>
                    <a:pt x="4" y="2829"/>
                    <a:pt x="0" y="2826"/>
                    <a:pt x="0" y="2821"/>
                  </a:cubicBezTo>
                  <a:lnTo>
                    <a:pt x="0" y="2821"/>
                  </a:lnTo>
                  <a:cubicBezTo>
                    <a:pt x="0" y="2817"/>
                    <a:pt x="4" y="2813"/>
                    <a:pt x="8" y="2813"/>
                  </a:cubicBezTo>
                  <a:cubicBezTo>
                    <a:pt x="13" y="2813"/>
                    <a:pt x="16" y="2817"/>
                    <a:pt x="16" y="2821"/>
                  </a:cubicBezTo>
                  <a:close/>
                  <a:moveTo>
                    <a:pt x="16" y="2853"/>
                  </a:moveTo>
                  <a:lnTo>
                    <a:pt x="16" y="2853"/>
                  </a:lnTo>
                  <a:cubicBezTo>
                    <a:pt x="16" y="2858"/>
                    <a:pt x="13" y="2861"/>
                    <a:pt x="8" y="2861"/>
                  </a:cubicBezTo>
                  <a:cubicBezTo>
                    <a:pt x="4" y="2861"/>
                    <a:pt x="0" y="2858"/>
                    <a:pt x="0" y="2853"/>
                  </a:cubicBezTo>
                  <a:lnTo>
                    <a:pt x="0" y="2853"/>
                  </a:lnTo>
                  <a:cubicBezTo>
                    <a:pt x="0" y="2849"/>
                    <a:pt x="4" y="2845"/>
                    <a:pt x="8" y="2845"/>
                  </a:cubicBezTo>
                  <a:cubicBezTo>
                    <a:pt x="13" y="2845"/>
                    <a:pt x="16" y="2849"/>
                    <a:pt x="16" y="2853"/>
                  </a:cubicBezTo>
                  <a:close/>
                  <a:moveTo>
                    <a:pt x="16" y="2885"/>
                  </a:moveTo>
                  <a:lnTo>
                    <a:pt x="16" y="2885"/>
                  </a:lnTo>
                  <a:cubicBezTo>
                    <a:pt x="16" y="2890"/>
                    <a:pt x="13" y="2893"/>
                    <a:pt x="8" y="2893"/>
                  </a:cubicBezTo>
                  <a:cubicBezTo>
                    <a:pt x="4" y="2893"/>
                    <a:pt x="0" y="2890"/>
                    <a:pt x="0" y="2885"/>
                  </a:cubicBezTo>
                  <a:lnTo>
                    <a:pt x="0" y="2885"/>
                  </a:lnTo>
                  <a:cubicBezTo>
                    <a:pt x="0" y="2881"/>
                    <a:pt x="4" y="2877"/>
                    <a:pt x="8" y="2877"/>
                  </a:cubicBezTo>
                  <a:cubicBezTo>
                    <a:pt x="13" y="2877"/>
                    <a:pt x="16" y="2881"/>
                    <a:pt x="16" y="2885"/>
                  </a:cubicBezTo>
                  <a:close/>
                  <a:moveTo>
                    <a:pt x="16" y="2917"/>
                  </a:moveTo>
                  <a:lnTo>
                    <a:pt x="16" y="2917"/>
                  </a:lnTo>
                  <a:cubicBezTo>
                    <a:pt x="16" y="2922"/>
                    <a:pt x="13" y="2925"/>
                    <a:pt x="8" y="2925"/>
                  </a:cubicBezTo>
                  <a:cubicBezTo>
                    <a:pt x="4" y="2925"/>
                    <a:pt x="0" y="2922"/>
                    <a:pt x="0" y="2917"/>
                  </a:cubicBezTo>
                  <a:lnTo>
                    <a:pt x="0" y="2917"/>
                  </a:lnTo>
                  <a:cubicBezTo>
                    <a:pt x="0" y="2913"/>
                    <a:pt x="4" y="2909"/>
                    <a:pt x="8" y="2909"/>
                  </a:cubicBezTo>
                  <a:cubicBezTo>
                    <a:pt x="13" y="2909"/>
                    <a:pt x="16" y="2913"/>
                    <a:pt x="16" y="2917"/>
                  </a:cubicBezTo>
                  <a:close/>
                  <a:moveTo>
                    <a:pt x="16" y="2949"/>
                  </a:moveTo>
                  <a:lnTo>
                    <a:pt x="16" y="2949"/>
                  </a:lnTo>
                  <a:cubicBezTo>
                    <a:pt x="16" y="2954"/>
                    <a:pt x="13" y="2957"/>
                    <a:pt x="8" y="2957"/>
                  </a:cubicBezTo>
                  <a:cubicBezTo>
                    <a:pt x="4" y="2957"/>
                    <a:pt x="0" y="2954"/>
                    <a:pt x="0" y="2949"/>
                  </a:cubicBezTo>
                  <a:lnTo>
                    <a:pt x="0" y="2949"/>
                  </a:lnTo>
                  <a:cubicBezTo>
                    <a:pt x="0" y="2945"/>
                    <a:pt x="4" y="2941"/>
                    <a:pt x="8" y="2941"/>
                  </a:cubicBezTo>
                  <a:cubicBezTo>
                    <a:pt x="13" y="2941"/>
                    <a:pt x="16" y="2945"/>
                    <a:pt x="16" y="2949"/>
                  </a:cubicBezTo>
                  <a:close/>
                  <a:moveTo>
                    <a:pt x="16" y="2981"/>
                  </a:moveTo>
                  <a:lnTo>
                    <a:pt x="16" y="2982"/>
                  </a:lnTo>
                  <a:cubicBezTo>
                    <a:pt x="16" y="2986"/>
                    <a:pt x="13" y="2990"/>
                    <a:pt x="8" y="2990"/>
                  </a:cubicBezTo>
                  <a:cubicBezTo>
                    <a:pt x="4" y="2990"/>
                    <a:pt x="0" y="2986"/>
                    <a:pt x="0" y="2982"/>
                  </a:cubicBezTo>
                  <a:lnTo>
                    <a:pt x="0" y="2981"/>
                  </a:lnTo>
                  <a:cubicBezTo>
                    <a:pt x="0" y="2977"/>
                    <a:pt x="4" y="2973"/>
                    <a:pt x="8" y="2973"/>
                  </a:cubicBezTo>
                  <a:cubicBezTo>
                    <a:pt x="13" y="2973"/>
                    <a:pt x="16" y="2977"/>
                    <a:pt x="16" y="2981"/>
                  </a:cubicBezTo>
                  <a:close/>
                  <a:moveTo>
                    <a:pt x="16" y="3014"/>
                  </a:moveTo>
                  <a:lnTo>
                    <a:pt x="16" y="3014"/>
                  </a:lnTo>
                  <a:cubicBezTo>
                    <a:pt x="16" y="3018"/>
                    <a:pt x="13" y="3022"/>
                    <a:pt x="8" y="3022"/>
                  </a:cubicBezTo>
                  <a:cubicBezTo>
                    <a:pt x="4" y="3022"/>
                    <a:pt x="0" y="3018"/>
                    <a:pt x="0" y="3014"/>
                  </a:cubicBezTo>
                  <a:lnTo>
                    <a:pt x="0" y="3014"/>
                  </a:lnTo>
                  <a:cubicBezTo>
                    <a:pt x="0" y="3009"/>
                    <a:pt x="4" y="3006"/>
                    <a:pt x="8" y="3006"/>
                  </a:cubicBezTo>
                  <a:cubicBezTo>
                    <a:pt x="13" y="3006"/>
                    <a:pt x="16" y="3009"/>
                    <a:pt x="16" y="3014"/>
                  </a:cubicBezTo>
                  <a:close/>
                  <a:moveTo>
                    <a:pt x="16" y="3046"/>
                  </a:moveTo>
                  <a:lnTo>
                    <a:pt x="16" y="3046"/>
                  </a:lnTo>
                  <a:cubicBezTo>
                    <a:pt x="16" y="3050"/>
                    <a:pt x="13" y="3054"/>
                    <a:pt x="8" y="3054"/>
                  </a:cubicBezTo>
                  <a:cubicBezTo>
                    <a:pt x="4" y="3054"/>
                    <a:pt x="0" y="3050"/>
                    <a:pt x="0" y="3046"/>
                  </a:cubicBezTo>
                  <a:lnTo>
                    <a:pt x="0" y="3046"/>
                  </a:lnTo>
                  <a:cubicBezTo>
                    <a:pt x="0" y="3041"/>
                    <a:pt x="4" y="3038"/>
                    <a:pt x="8" y="3038"/>
                  </a:cubicBezTo>
                  <a:cubicBezTo>
                    <a:pt x="13" y="3038"/>
                    <a:pt x="16" y="3041"/>
                    <a:pt x="16" y="3046"/>
                  </a:cubicBezTo>
                  <a:close/>
                  <a:moveTo>
                    <a:pt x="16" y="3078"/>
                  </a:moveTo>
                  <a:lnTo>
                    <a:pt x="16" y="3078"/>
                  </a:lnTo>
                  <a:cubicBezTo>
                    <a:pt x="16" y="3082"/>
                    <a:pt x="13" y="3086"/>
                    <a:pt x="8" y="3086"/>
                  </a:cubicBezTo>
                  <a:cubicBezTo>
                    <a:pt x="4" y="3086"/>
                    <a:pt x="0" y="3082"/>
                    <a:pt x="0" y="3078"/>
                  </a:cubicBezTo>
                  <a:lnTo>
                    <a:pt x="0" y="3078"/>
                  </a:lnTo>
                  <a:cubicBezTo>
                    <a:pt x="0" y="3073"/>
                    <a:pt x="4" y="3070"/>
                    <a:pt x="8" y="3070"/>
                  </a:cubicBezTo>
                  <a:cubicBezTo>
                    <a:pt x="13" y="3070"/>
                    <a:pt x="16" y="3073"/>
                    <a:pt x="16" y="3078"/>
                  </a:cubicBezTo>
                  <a:close/>
                  <a:moveTo>
                    <a:pt x="16" y="3110"/>
                  </a:moveTo>
                  <a:lnTo>
                    <a:pt x="16" y="3110"/>
                  </a:lnTo>
                  <a:cubicBezTo>
                    <a:pt x="16" y="3114"/>
                    <a:pt x="13" y="3118"/>
                    <a:pt x="8" y="3118"/>
                  </a:cubicBezTo>
                  <a:cubicBezTo>
                    <a:pt x="4" y="3118"/>
                    <a:pt x="0" y="3114"/>
                    <a:pt x="0" y="3110"/>
                  </a:cubicBezTo>
                  <a:lnTo>
                    <a:pt x="0" y="3110"/>
                  </a:lnTo>
                  <a:cubicBezTo>
                    <a:pt x="0" y="3105"/>
                    <a:pt x="4" y="3102"/>
                    <a:pt x="8" y="3102"/>
                  </a:cubicBezTo>
                  <a:cubicBezTo>
                    <a:pt x="13" y="3102"/>
                    <a:pt x="16" y="3105"/>
                    <a:pt x="16" y="3110"/>
                  </a:cubicBezTo>
                  <a:close/>
                  <a:moveTo>
                    <a:pt x="16" y="3142"/>
                  </a:moveTo>
                  <a:lnTo>
                    <a:pt x="16" y="3142"/>
                  </a:lnTo>
                  <a:cubicBezTo>
                    <a:pt x="16" y="3146"/>
                    <a:pt x="13" y="3150"/>
                    <a:pt x="8" y="3150"/>
                  </a:cubicBezTo>
                  <a:cubicBezTo>
                    <a:pt x="4" y="3150"/>
                    <a:pt x="0" y="3146"/>
                    <a:pt x="0" y="3142"/>
                  </a:cubicBezTo>
                  <a:lnTo>
                    <a:pt x="0" y="3142"/>
                  </a:lnTo>
                  <a:cubicBezTo>
                    <a:pt x="0" y="3137"/>
                    <a:pt x="4" y="3134"/>
                    <a:pt x="8" y="3134"/>
                  </a:cubicBezTo>
                  <a:cubicBezTo>
                    <a:pt x="13" y="3134"/>
                    <a:pt x="16" y="3137"/>
                    <a:pt x="16" y="3142"/>
                  </a:cubicBezTo>
                  <a:close/>
                  <a:moveTo>
                    <a:pt x="16" y="3174"/>
                  </a:moveTo>
                  <a:lnTo>
                    <a:pt x="16" y="3174"/>
                  </a:lnTo>
                  <a:cubicBezTo>
                    <a:pt x="16" y="3178"/>
                    <a:pt x="13" y="3182"/>
                    <a:pt x="8" y="3182"/>
                  </a:cubicBezTo>
                  <a:cubicBezTo>
                    <a:pt x="4" y="3182"/>
                    <a:pt x="0" y="3178"/>
                    <a:pt x="0" y="3174"/>
                  </a:cubicBezTo>
                  <a:lnTo>
                    <a:pt x="0" y="3174"/>
                  </a:lnTo>
                  <a:cubicBezTo>
                    <a:pt x="0" y="3169"/>
                    <a:pt x="4" y="3166"/>
                    <a:pt x="8" y="3166"/>
                  </a:cubicBezTo>
                  <a:cubicBezTo>
                    <a:pt x="13" y="3166"/>
                    <a:pt x="16" y="3169"/>
                    <a:pt x="16" y="3174"/>
                  </a:cubicBezTo>
                  <a:close/>
                  <a:moveTo>
                    <a:pt x="16" y="3206"/>
                  </a:moveTo>
                  <a:lnTo>
                    <a:pt x="16" y="3206"/>
                  </a:lnTo>
                  <a:cubicBezTo>
                    <a:pt x="16" y="3210"/>
                    <a:pt x="13" y="3214"/>
                    <a:pt x="8" y="3214"/>
                  </a:cubicBezTo>
                  <a:cubicBezTo>
                    <a:pt x="4" y="3214"/>
                    <a:pt x="0" y="3210"/>
                    <a:pt x="0" y="3206"/>
                  </a:cubicBezTo>
                  <a:lnTo>
                    <a:pt x="0" y="3206"/>
                  </a:lnTo>
                  <a:cubicBezTo>
                    <a:pt x="0" y="3201"/>
                    <a:pt x="4" y="3198"/>
                    <a:pt x="8" y="3198"/>
                  </a:cubicBezTo>
                  <a:cubicBezTo>
                    <a:pt x="13" y="3198"/>
                    <a:pt x="16" y="3201"/>
                    <a:pt x="16" y="3206"/>
                  </a:cubicBezTo>
                  <a:close/>
                  <a:moveTo>
                    <a:pt x="16" y="3238"/>
                  </a:moveTo>
                  <a:lnTo>
                    <a:pt x="16" y="3238"/>
                  </a:lnTo>
                  <a:cubicBezTo>
                    <a:pt x="16" y="3242"/>
                    <a:pt x="13" y="3246"/>
                    <a:pt x="8" y="3246"/>
                  </a:cubicBezTo>
                  <a:cubicBezTo>
                    <a:pt x="4" y="3246"/>
                    <a:pt x="0" y="3242"/>
                    <a:pt x="0" y="3238"/>
                  </a:cubicBezTo>
                  <a:lnTo>
                    <a:pt x="0" y="3238"/>
                  </a:lnTo>
                  <a:cubicBezTo>
                    <a:pt x="0" y="3233"/>
                    <a:pt x="4" y="3230"/>
                    <a:pt x="8" y="3230"/>
                  </a:cubicBezTo>
                  <a:cubicBezTo>
                    <a:pt x="13" y="3230"/>
                    <a:pt x="16" y="3233"/>
                    <a:pt x="16" y="3238"/>
                  </a:cubicBezTo>
                  <a:close/>
                  <a:moveTo>
                    <a:pt x="16" y="3270"/>
                  </a:moveTo>
                  <a:lnTo>
                    <a:pt x="16" y="3270"/>
                  </a:lnTo>
                  <a:cubicBezTo>
                    <a:pt x="16" y="3274"/>
                    <a:pt x="13" y="3278"/>
                    <a:pt x="8" y="3278"/>
                  </a:cubicBezTo>
                  <a:cubicBezTo>
                    <a:pt x="4" y="3278"/>
                    <a:pt x="0" y="3274"/>
                    <a:pt x="0" y="3270"/>
                  </a:cubicBezTo>
                  <a:lnTo>
                    <a:pt x="0" y="3270"/>
                  </a:lnTo>
                  <a:cubicBezTo>
                    <a:pt x="0" y="3265"/>
                    <a:pt x="4" y="3262"/>
                    <a:pt x="8" y="3262"/>
                  </a:cubicBezTo>
                  <a:cubicBezTo>
                    <a:pt x="13" y="3262"/>
                    <a:pt x="16" y="3265"/>
                    <a:pt x="16" y="3270"/>
                  </a:cubicBezTo>
                  <a:close/>
                  <a:moveTo>
                    <a:pt x="16" y="3302"/>
                  </a:moveTo>
                  <a:lnTo>
                    <a:pt x="16" y="3302"/>
                  </a:lnTo>
                  <a:cubicBezTo>
                    <a:pt x="16" y="3306"/>
                    <a:pt x="13" y="3310"/>
                    <a:pt x="8" y="3310"/>
                  </a:cubicBezTo>
                  <a:cubicBezTo>
                    <a:pt x="4" y="3310"/>
                    <a:pt x="0" y="3306"/>
                    <a:pt x="0" y="3302"/>
                  </a:cubicBezTo>
                  <a:lnTo>
                    <a:pt x="0" y="3302"/>
                  </a:lnTo>
                  <a:cubicBezTo>
                    <a:pt x="0" y="3297"/>
                    <a:pt x="4" y="3294"/>
                    <a:pt x="8" y="3294"/>
                  </a:cubicBezTo>
                  <a:cubicBezTo>
                    <a:pt x="13" y="3294"/>
                    <a:pt x="16" y="3297"/>
                    <a:pt x="16" y="3302"/>
                  </a:cubicBezTo>
                  <a:close/>
                  <a:moveTo>
                    <a:pt x="16" y="3334"/>
                  </a:moveTo>
                  <a:lnTo>
                    <a:pt x="16" y="3334"/>
                  </a:lnTo>
                  <a:cubicBezTo>
                    <a:pt x="16" y="3338"/>
                    <a:pt x="13" y="3342"/>
                    <a:pt x="8" y="3342"/>
                  </a:cubicBezTo>
                  <a:cubicBezTo>
                    <a:pt x="4" y="3342"/>
                    <a:pt x="0" y="3338"/>
                    <a:pt x="0" y="3334"/>
                  </a:cubicBezTo>
                  <a:lnTo>
                    <a:pt x="0" y="3334"/>
                  </a:lnTo>
                  <a:cubicBezTo>
                    <a:pt x="0" y="3329"/>
                    <a:pt x="4" y="3326"/>
                    <a:pt x="8" y="3326"/>
                  </a:cubicBezTo>
                  <a:cubicBezTo>
                    <a:pt x="13" y="3326"/>
                    <a:pt x="16" y="3329"/>
                    <a:pt x="16" y="3334"/>
                  </a:cubicBezTo>
                  <a:close/>
                  <a:moveTo>
                    <a:pt x="16" y="3366"/>
                  </a:moveTo>
                  <a:lnTo>
                    <a:pt x="16" y="3366"/>
                  </a:lnTo>
                  <a:cubicBezTo>
                    <a:pt x="16" y="3370"/>
                    <a:pt x="13" y="3374"/>
                    <a:pt x="8" y="3374"/>
                  </a:cubicBezTo>
                  <a:cubicBezTo>
                    <a:pt x="4" y="3374"/>
                    <a:pt x="0" y="3370"/>
                    <a:pt x="0" y="3366"/>
                  </a:cubicBezTo>
                  <a:lnTo>
                    <a:pt x="0" y="3366"/>
                  </a:lnTo>
                  <a:cubicBezTo>
                    <a:pt x="0" y="3361"/>
                    <a:pt x="4" y="3358"/>
                    <a:pt x="8" y="3358"/>
                  </a:cubicBezTo>
                  <a:cubicBezTo>
                    <a:pt x="13" y="3358"/>
                    <a:pt x="16" y="3361"/>
                    <a:pt x="16" y="3366"/>
                  </a:cubicBezTo>
                  <a:close/>
                  <a:moveTo>
                    <a:pt x="16" y="3398"/>
                  </a:moveTo>
                  <a:lnTo>
                    <a:pt x="16" y="3398"/>
                  </a:lnTo>
                  <a:cubicBezTo>
                    <a:pt x="16" y="3402"/>
                    <a:pt x="13" y="3406"/>
                    <a:pt x="8" y="3406"/>
                  </a:cubicBezTo>
                  <a:cubicBezTo>
                    <a:pt x="4" y="3406"/>
                    <a:pt x="0" y="3402"/>
                    <a:pt x="0" y="3398"/>
                  </a:cubicBezTo>
                  <a:lnTo>
                    <a:pt x="0" y="3398"/>
                  </a:lnTo>
                  <a:cubicBezTo>
                    <a:pt x="0" y="3393"/>
                    <a:pt x="4" y="3390"/>
                    <a:pt x="8" y="3390"/>
                  </a:cubicBezTo>
                  <a:cubicBezTo>
                    <a:pt x="13" y="3390"/>
                    <a:pt x="16" y="3393"/>
                    <a:pt x="16" y="3398"/>
                  </a:cubicBezTo>
                  <a:close/>
                  <a:moveTo>
                    <a:pt x="16" y="3430"/>
                  </a:moveTo>
                  <a:lnTo>
                    <a:pt x="16" y="3430"/>
                  </a:lnTo>
                  <a:cubicBezTo>
                    <a:pt x="16" y="3434"/>
                    <a:pt x="13" y="3438"/>
                    <a:pt x="8" y="3438"/>
                  </a:cubicBezTo>
                  <a:cubicBezTo>
                    <a:pt x="4" y="3438"/>
                    <a:pt x="0" y="3434"/>
                    <a:pt x="0" y="3430"/>
                  </a:cubicBezTo>
                  <a:lnTo>
                    <a:pt x="0" y="3430"/>
                  </a:lnTo>
                  <a:cubicBezTo>
                    <a:pt x="0" y="3425"/>
                    <a:pt x="4" y="3422"/>
                    <a:pt x="8" y="3422"/>
                  </a:cubicBezTo>
                  <a:cubicBezTo>
                    <a:pt x="13" y="3422"/>
                    <a:pt x="16" y="3425"/>
                    <a:pt x="16" y="3430"/>
                  </a:cubicBezTo>
                  <a:close/>
                  <a:moveTo>
                    <a:pt x="16" y="3462"/>
                  </a:moveTo>
                  <a:lnTo>
                    <a:pt x="16" y="3462"/>
                  </a:lnTo>
                  <a:cubicBezTo>
                    <a:pt x="16" y="3466"/>
                    <a:pt x="13" y="3470"/>
                    <a:pt x="8" y="3470"/>
                  </a:cubicBezTo>
                  <a:cubicBezTo>
                    <a:pt x="4" y="3470"/>
                    <a:pt x="0" y="3466"/>
                    <a:pt x="0" y="3462"/>
                  </a:cubicBezTo>
                  <a:lnTo>
                    <a:pt x="0" y="3462"/>
                  </a:lnTo>
                  <a:cubicBezTo>
                    <a:pt x="0" y="3457"/>
                    <a:pt x="4" y="3454"/>
                    <a:pt x="8" y="3454"/>
                  </a:cubicBezTo>
                  <a:cubicBezTo>
                    <a:pt x="13" y="3454"/>
                    <a:pt x="16" y="3457"/>
                    <a:pt x="16" y="3462"/>
                  </a:cubicBezTo>
                  <a:close/>
                  <a:moveTo>
                    <a:pt x="16" y="3494"/>
                  </a:moveTo>
                  <a:lnTo>
                    <a:pt x="16" y="3494"/>
                  </a:lnTo>
                  <a:cubicBezTo>
                    <a:pt x="16" y="3498"/>
                    <a:pt x="13" y="3502"/>
                    <a:pt x="8" y="3502"/>
                  </a:cubicBezTo>
                  <a:cubicBezTo>
                    <a:pt x="4" y="3502"/>
                    <a:pt x="0" y="3498"/>
                    <a:pt x="0" y="3494"/>
                  </a:cubicBezTo>
                  <a:lnTo>
                    <a:pt x="0" y="3494"/>
                  </a:lnTo>
                  <a:cubicBezTo>
                    <a:pt x="0" y="3489"/>
                    <a:pt x="4" y="3486"/>
                    <a:pt x="8" y="3486"/>
                  </a:cubicBezTo>
                  <a:cubicBezTo>
                    <a:pt x="13" y="3486"/>
                    <a:pt x="16" y="3489"/>
                    <a:pt x="16" y="3494"/>
                  </a:cubicBezTo>
                  <a:close/>
                  <a:moveTo>
                    <a:pt x="16" y="3526"/>
                  </a:moveTo>
                  <a:lnTo>
                    <a:pt x="16" y="3526"/>
                  </a:lnTo>
                  <a:cubicBezTo>
                    <a:pt x="16" y="3530"/>
                    <a:pt x="13" y="3534"/>
                    <a:pt x="8" y="3534"/>
                  </a:cubicBezTo>
                  <a:cubicBezTo>
                    <a:pt x="4" y="3534"/>
                    <a:pt x="0" y="3530"/>
                    <a:pt x="0" y="3526"/>
                  </a:cubicBezTo>
                  <a:lnTo>
                    <a:pt x="0" y="3526"/>
                  </a:lnTo>
                  <a:cubicBezTo>
                    <a:pt x="0" y="3521"/>
                    <a:pt x="4" y="3518"/>
                    <a:pt x="8" y="3518"/>
                  </a:cubicBezTo>
                  <a:cubicBezTo>
                    <a:pt x="13" y="3518"/>
                    <a:pt x="16" y="3521"/>
                    <a:pt x="16" y="3526"/>
                  </a:cubicBezTo>
                  <a:close/>
                  <a:moveTo>
                    <a:pt x="16" y="3558"/>
                  </a:moveTo>
                  <a:lnTo>
                    <a:pt x="16" y="3558"/>
                  </a:lnTo>
                  <a:cubicBezTo>
                    <a:pt x="16" y="3562"/>
                    <a:pt x="13" y="3566"/>
                    <a:pt x="8" y="3566"/>
                  </a:cubicBezTo>
                  <a:cubicBezTo>
                    <a:pt x="4" y="3566"/>
                    <a:pt x="0" y="3562"/>
                    <a:pt x="0" y="3558"/>
                  </a:cubicBezTo>
                  <a:lnTo>
                    <a:pt x="0" y="3558"/>
                  </a:lnTo>
                  <a:cubicBezTo>
                    <a:pt x="0" y="3553"/>
                    <a:pt x="4" y="3550"/>
                    <a:pt x="8" y="3550"/>
                  </a:cubicBezTo>
                  <a:cubicBezTo>
                    <a:pt x="13" y="3550"/>
                    <a:pt x="16" y="3553"/>
                    <a:pt x="16" y="3558"/>
                  </a:cubicBezTo>
                  <a:close/>
                  <a:moveTo>
                    <a:pt x="16" y="3590"/>
                  </a:moveTo>
                  <a:lnTo>
                    <a:pt x="16" y="3590"/>
                  </a:lnTo>
                  <a:cubicBezTo>
                    <a:pt x="16" y="3594"/>
                    <a:pt x="13" y="3598"/>
                    <a:pt x="8" y="3598"/>
                  </a:cubicBezTo>
                  <a:cubicBezTo>
                    <a:pt x="4" y="3598"/>
                    <a:pt x="0" y="3594"/>
                    <a:pt x="0" y="3590"/>
                  </a:cubicBezTo>
                  <a:lnTo>
                    <a:pt x="0" y="3590"/>
                  </a:lnTo>
                  <a:cubicBezTo>
                    <a:pt x="0" y="3585"/>
                    <a:pt x="4" y="3582"/>
                    <a:pt x="8" y="3582"/>
                  </a:cubicBezTo>
                  <a:cubicBezTo>
                    <a:pt x="13" y="3582"/>
                    <a:pt x="16" y="3585"/>
                    <a:pt x="16" y="3590"/>
                  </a:cubicBezTo>
                  <a:close/>
                  <a:moveTo>
                    <a:pt x="18" y="3622"/>
                  </a:moveTo>
                  <a:lnTo>
                    <a:pt x="18" y="3622"/>
                  </a:lnTo>
                  <a:cubicBezTo>
                    <a:pt x="18" y="3626"/>
                    <a:pt x="14" y="3630"/>
                    <a:pt x="10" y="3630"/>
                  </a:cubicBezTo>
                  <a:cubicBezTo>
                    <a:pt x="6" y="3630"/>
                    <a:pt x="2" y="3626"/>
                    <a:pt x="2" y="3622"/>
                  </a:cubicBezTo>
                  <a:lnTo>
                    <a:pt x="2" y="3622"/>
                  </a:lnTo>
                  <a:cubicBezTo>
                    <a:pt x="2" y="3618"/>
                    <a:pt x="5" y="3614"/>
                    <a:pt x="9" y="3614"/>
                  </a:cubicBezTo>
                  <a:cubicBezTo>
                    <a:pt x="14" y="3614"/>
                    <a:pt x="18" y="3617"/>
                    <a:pt x="18" y="3622"/>
                  </a:cubicBezTo>
                  <a:close/>
                  <a:moveTo>
                    <a:pt x="19" y="3654"/>
                  </a:moveTo>
                  <a:lnTo>
                    <a:pt x="19" y="3654"/>
                  </a:lnTo>
                  <a:cubicBezTo>
                    <a:pt x="20" y="3658"/>
                    <a:pt x="16" y="3662"/>
                    <a:pt x="12" y="3662"/>
                  </a:cubicBezTo>
                  <a:cubicBezTo>
                    <a:pt x="7" y="3662"/>
                    <a:pt x="4" y="3658"/>
                    <a:pt x="3" y="3654"/>
                  </a:cubicBezTo>
                  <a:lnTo>
                    <a:pt x="3" y="3654"/>
                  </a:lnTo>
                  <a:cubicBezTo>
                    <a:pt x="3" y="3650"/>
                    <a:pt x="7" y="3646"/>
                    <a:pt x="11" y="3646"/>
                  </a:cubicBezTo>
                  <a:cubicBezTo>
                    <a:pt x="16" y="3646"/>
                    <a:pt x="19" y="3649"/>
                    <a:pt x="19" y="3654"/>
                  </a:cubicBezTo>
                  <a:close/>
                  <a:moveTo>
                    <a:pt x="21" y="3686"/>
                  </a:moveTo>
                  <a:lnTo>
                    <a:pt x="21" y="3686"/>
                  </a:lnTo>
                  <a:cubicBezTo>
                    <a:pt x="21" y="3690"/>
                    <a:pt x="18" y="3694"/>
                    <a:pt x="13" y="3694"/>
                  </a:cubicBezTo>
                  <a:cubicBezTo>
                    <a:pt x="9" y="3694"/>
                    <a:pt x="5" y="3690"/>
                    <a:pt x="5" y="3686"/>
                  </a:cubicBezTo>
                  <a:lnTo>
                    <a:pt x="5" y="3686"/>
                  </a:lnTo>
                  <a:cubicBezTo>
                    <a:pt x="5" y="3682"/>
                    <a:pt x="8" y="3678"/>
                    <a:pt x="13" y="3678"/>
                  </a:cubicBezTo>
                  <a:cubicBezTo>
                    <a:pt x="17" y="3678"/>
                    <a:pt x="21" y="3681"/>
                    <a:pt x="21" y="3686"/>
                  </a:cubicBezTo>
                  <a:close/>
                  <a:moveTo>
                    <a:pt x="25" y="3717"/>
                  </a:moveTo>
                  <a:lnTo>
                    <a:pt x="25" y="3717"/>
                  </a:lnTo>
                  <a:cubicBezTo>
                    <a:pt x="26" y="3721"/>
                    <a:pt x="22" y="3725"/>
                    <a:pt x="18" y="3725"/>
                  </a:cubicBezTo>
                  <a:cubicBezTo>
                    <a:pt x="14" y="3726"/>
                    <a:pt x="10" y="3723"/>
                    <a:pt x="9" y="3719"/>
                  </a:cubicBezTo>
                  <a:lnTo>
                    <a:pt x="9" y="3718"/>
                  </a:lnTo>
                  <a:cubicBezTo>
                    <a:pt x="9" y="3714"/>
                    <a:pt x="12" y="3710"/>
                    <a:pt x="16" y="3710"/>
                  </a:cubicBezTo>
                  <a:cubicBezTo>
                    <a:pt x="20" y="3709"/>
                    <a:pt x="24" y="3712"/>
                    <a:pt x="25" y="3717"/>
                  </a:cubicBezTo>
                  <a:close/>
                  <a:moveTo>
                    <a:pt x="30" y="3748"/>
                  </a:moveTo>
                  <a:lnTo>
                    <a:pt x="30" y="3748"/>
                  </a:lnTo>
                  <a:cubicBezTo>
                    <a:pt x="30" y="3753"/>
                    <a:pt x="27" y="3757"/>
                    <a:pt x="23" y="3757"/>
                  </a:cubicBezTo>
                  <a:cubicBezTo>
                    <a:pt x="18" y="3758"/>
                    <a:pt x="14" y="3755"/>
                    <a:pt x="14" y="3750"/>
                  </a:cubicBezTo>
                  <a:lnTo>
                    <a:pt x="14" y="3750"/>
                  </a:lnTo>
                  <a:cubicBezTo>
                    <a:pt x="13" y="3746"/>
                    <a:pt x="16" y="3742"/>
                    <a:pt x="21" y="3741"/>
                  </a:cubicBezTo>
                  <a:cubicBezTo>
                    <a:pt x="25" y="3741"/>
                    <a:pt x="29" y="3744"/>
                    <a:pt x="30" y="3748"/>
                  </a:cubicBezTo>
                  <a:close/>
                  <a:moveTo>
                    <a:pt x="34" y="3780"/>
                  </a:moveTo>
                  <a:lnTo>
                    <a:pt x="34" y="3780"/>
                  </a:lnTo>
                  <a:cubicBezTo>
                    <a:pt x="35" y="3784"/>
                    <a:pt x="32" y="3788"/>
                    <a:pt x="27" y="3789"/>
                  </a:cubicBezTo>
                  <a:cubicBezTo>
                    <a:pt x="23" y="3789"/>
                    <a:pt x="19" y="3786"/>
                    <a:pt x="19" y="3782"/>
                  </a:cubicBezTo>
                  <a:lnTo>
                    <a:pt x="19" y="3782"/>
                  </a:lnTo>
                  <a:cubicBezTo>
                    <a:pt x="18" y="3777"/>
                    <a:pt x="21" y="3773"/>
                    <a:pt x="25" y="3773"/>
                  </a:cubicBezTo>
                  <a:cubicBezTo>
                    <a:pt x="30" y="3772"/>
                    <a:pt x="34" y="3775"/>
                    <a:pt x="34" y="3780"/>
                  </a:cubicBezTo>
                  <a:close/>
                  <a:moveTo>
                    <a:pt x="41" y="3810"/>
                  </a:moveTo>
                  <a:lnTo>
                    <a:pt x="41" y="3810"/>
                  </a:lnTo>
                  <a:cubicBezTo>
                    <a:pt x="43" y="3814"/>
                    <a:pt x="40" y="3818"/>
                    <a:pt x="36" y="3820"/>
                  </a:cubicBezTo>
                  <a:cubicBezTo>
                    <a:pt x="32" y="3821"/>
                    <a:pt x="27" y="3818"/>
                    <a:pt x="26" y="3814"/>
                  </a:cubicBezTo>
                  <a:lnTo>
                    <a:pt x="26" y="3814"/>
                  </a:lnTo>
                  <a:cubicBezTo>
                    <a:pt x="25" y="3810"/>
                    <a:pt x="27" y="3806"/>
                    <a:pt x="31" y="3804"/>
                  </a:cubicBezTo>
                  <a:cubicBezTo>
                    <a:pt x="36" y="3803"/>
                    <a:pt x="40" y="3806"/>
                    <a:pt x="41" y="3810"/>
                  </a:cubicBezTo>
                  <a:close/>
                  <a:moveTo>
                    <a:pt x="49" y="3841"/>
                  </a:moveTo>
                  <a:lnTo>
                    <a:pt x="49" y="3841"/>
                  </a:lnTo>
                  <a:cubicBezTo>
                    <a:pt x="50" y="3845"/>
                    <a:pt x="48" y="3850"/>
                    <a:pt x="44" y="3851"/>
                  </a:cubicBezTo>
                  <a:cubicBezTo>
                    <a:pt x="39" y="3852"/>
                    <a:pt x="35" y="3850"/>
                    <a:pt x="34" y="3845"/>
                  </a:cubicBezTo>
                  <a:lnTo>
                    <a:pt x="34" y="3845"/>
                  </a:lnTo>
                  <a:cubicBezTo>
                    <a:pt x="33" y="3841"/>
                    <a:pt x="35" y="3837"/>
                    <a:pt x="39" y="3835"/>
                  </a:cubicBezTo>
                  <a:cubicBezTo>
                    <a:pt x="44" y="3834"/>
                    <a:pt x="48" y="3837"/>
                    <a:pt x="49" y="3841"/>
                  </a:cubicBezTo>
                  <a:close/>
                  <a:moveTo>
                    <a:pt x="57" y="3872"/>
                  </a:moveTo>
                  <a:lnTo>
                    <a:pt x="57" y="3872"/>
                  </a:lnTo>
                  <a:cubicBezTo>
                    <a:pt x="58" y="3876"/>
                    <a:pt x="56" y="3881"/>
                    <a:pt x="52" y="3882"/>
                  </a:cubicBezTo>
                  <a:cubicBezTo>
                    <a:pt x="47" y="3883"/>
                    <a:pt x="43" y="3881"/>
                    <a:pt x="42" y="3876"/>
                  </a:cubicBezTo>
                  <a:lnTo>
                    <a:pt x="42" y="3876"/>
                  </a:lnTo>
                  <a:cubicBezTo>
                    <a:pt x="40" y="3872"/>
                    <a:pt x="43" y="3868"/>
                    <a:pt x="47" y="3866"/>
                  </a:cubicBezTo>
                  <a:cubicBezTo>
                    <a:pt x="51" y="3865"/>
                    <a:pt x="56" y="3868"/>
                    <a:pt x="57" y="3872"/>
                  </a:cubicBezTo>
                  <a:close/>
                  <a:moveTo>
                    <a:pt x="68" y="3901"/>
                  </a:moveTo>
                  <a:lnTo>
                    <a:pt x="68" y="3901"/>
                  </a:lnTo>
                  <a:cubicBezTo>
                    <a:pt x="69" y="3905"/>
                    <a:pt x="67" y="3910"/>
                    <a:pt x="63" y="3912"/>
                  </a:cubicBezTo>
                  <a:cubicBezTo>
                    <a:pt x="59" y="3913"/>
                    <a:pt x="54" y="3911"/>
                    <a:pt x="53" y="3907"/>
                  </a:cubicBezTo>
                  <a:lnTo>
                    <a:pt x="53" y="3907"/>
                  </a:lnTo>
                  <a:cubicBezTo>
                    <a:pt x="51" y="3903"/>
                    <a:pt x="53" y="3898"/>
                    <a:pt x="57" y="3897"/>
                  </a:cubicBezTo>
                  <a:cubicBezTo>
                    <a:pt x="61" y="3895"/>
                    <a:pt x="66" y="3897"/>
                    <a:pt x="68" y="3901"/>
                  </a:cubicBezTo>
                  <a:close/>
                  <a:moveTo>
                    <a:pt x="79" y="3931"/>
                  </a:moveTo>
                  <a:lnTo>
                    <a:pt x="79" y="3931"/>
                  </a:lnTo>
                  <a:cubicBezTo>
                    <a:pt x="80" y="3935"/>
                    <a:pt x="78" y="3940"/>
                    <a:pt x="74" y="3942"/>
                  </a:cubicBezTo>
                  <a:cubicBezTo>
                    <a:pt x="70" y="3943"/>
                    <a:pt x="65" y="3941"/>
                    <a:pt x="64" y="3937"/>
                  </a:cubicBezTo>
                  <a:lnTo>
                    <a:pt x="64" y="3937"/>
                  </a:lnTo>
                  <a:cubicBezTo>
                    <a:pt x="62" y="3933"/>
                    <a:pt x="64" y="3928"/>
                    <a:pt x="68" y="3927"/>
                  </a:cubicBezTo>
                  <a:cubicBezTo>
                    <a:pt x="72" y="3925"/>
                    <a:pt x="77" y="3927"/>
                    <a:pt x="79" y="3931"/>
                  </a:cubicBezTo>
                  <a:close/>
                  <a:moveTo>
                    <a:pt x="90" y="3961"/>
                  </a:moveTo>
                  <a:lnTo>
                    <a:pt x="90" y="3961"/>
                  </a:lnTo>
                  <a:cubicBezTo>
                    <a:pt x="91" y="3965"/>
                    <a:pt x="89" y="3970"/>
                    <a:pt x="85" y="3972"/>
                  </a:cubicBezTo>
                  <a:cubicBezTo>
                    <a:pt x="81" y="3973"/>
                    <a:pt x="77" y="3971"/>
                    <a:pt x="75" y="3967"/>
                  </a:cubicBezTo>
                  <a:lnTo>
                    <a:pt x="75" y="3967"/>
                  </a:lnTo>
                  <a:cubicBezTo>
                    <a:pt x="73" y="3963"/>
                    <a:pt x="75" y="3958"/>
                    <a:pt x="79" y="3957"/>
                  </a:cubicBezTo>
                  <a:cubicBezTo>
                    <a:pt x="84" y="3955"/>
                    <a:pt x="88" y="3957"/>
                    <a:pt x="90" y="3961"/>
                  </a:cubicBezTo>
                  <a:close/>
                  <a:moveTo>
                    <a:pt x="103" y="3990"/>
                  </a:moveTo>
                  <a:lnTo>
                    <a:pt x="103" y="3990"/>
                  </a:lnTo>
                  <a:cubicBezTo>
                    <a:pt x="105" y="3993"/>
                    <a:pt x="104" y="3998"/>
                    <a:pt x="100" y="4000"/>
                  </a:cubicBezTo>
                  <a:cubicBezTo>
                    <a:pt x="96" y="4002"/>
                    <a:pt x="91" y="4001"/>
                    <a:pt x="89" y="3997"/>
                  </a:cubicBezTo>
                  <a:lnTo>
                    <a:pt x="89" y="3997"/>
                  </a:lnTo>
                  <a:cubicBezTo>
                    <a:pt x="87" y="3993"/>
                    <a:pt x="89" y="3988"/>
                    <a:pt x="93" y="3986"/>
                  </a:cubicBezTo>
                  <a:cubicBezTo>
                    <a:pt x="97" y="3984"/>
                    <a:pt x="101" y="3986"/>
                    <a:pt x="103" y="3990"/>
                  </a:cubicBezTo>
                  <a:close/>
                  <a:moveTo>
                    <a:pt x="117" y="4018"/>
                  </a:moveTo>
                  <a:lnTo>
                    <a:pt x="117" y="4018"/>
                  </a:lnTo>
                  <a:cubicBezTo>
                    <a:pt x="119" y="4022"/>
                    <a:pt x="118" y="4027"/>
                    <a:pt x="114" y="4029"/>
                  </a:cubicBezTo>
                  <a:cubicBezTo>
                    <a:pt x="110" y="4031"/>
                    <a:pt x="105" y="4029"/>
                    <a:pt x="103" y="4026"/>
                  </a:cubicBezTo>
                  <a:lnTo>
                    <a:pt x="103" y="4026"/>
                  </a:lnTo>
                  <a:cubicBezTo>
                    <a:pt x="101" y="4022"/>
                    <a:pt x="103" y="4017"/>
                    <a:pt x="107" y="4015"/>
                  </a:cubicBezTo>
                  <a:cubicBezTo>
                    <a:pt x="111" y="4013"/>
                    <a:pt x="115" y="4014"/>
                    <a:pt x="117" y="4018"/>
                  </a:cubicBezTo>
                  <a:close/>
                  <a:moveTo>
                    <a:pt x="131" y="4047"/>
                  </a:moveTo>
                  <a:lnTo>
                    <a:pt x="131" y="4047"/>
                  </a:lnTo>
                  <a:cubicBezTo>
                    <a:pt x="134" y="4050"/>
                    <a:pt x="132" y="4055"/>
                    <a:pt x="128" y="4058"/>
                  </a:cubicBezTo>
                  <a:cubicBezTo>
                    <a:pt x="125" y="4060"/>
                    <a:pt x="120" y="4058"/>
                    <a:pt x="117" y="4055"/>
                  </a:cubicBezTo>
                  <a:lnTo>
                    <a:pt x="117" y="4055"/>
                  </a:lnTo>
                  <a:cubicBezTo>
                    <a:pt x="115" y="4051"/>
                    <a:pt x="117" y="4046"/>
                    <a:pt x="120" y="4044"/>
                  </a:cubicBezTo>
                  <a:cubicBezTo>
                    <a:pt x="124" y="4041"/>
                    <a:pt x="129" y="4043"/>
                    <a:pt x="131" y="4047"/>
                  </a:cubicBezTo>
                  <a:close/>
                  <a:moveTo>
                    <a:pt x="148" y="4074"/>
                  </a:moveTo>
                  <a:lnTo>
                    <a:pt x="148" y="4074"/>
                  </a:lnTo>
                  <a:cubicBezTo>
                    <a:pt x="150" y="4078"/>
                    <a:pt x="149" y="4083"/>
                    <a:pt x="145" y="4085"/>
                  </a:cubicBezTo>
                  <a:cubicBezTo>
                    <a:pt x="141" y="4087"/>
                    <a:pt x="136" y="4086"/>
                    <a:pt x="134" y="4082"/>
                  </a:cubicBezTo>
                  <a:lnTo>
                    <a:pt x="134" y="4082"/>
                  </a:lnTo>
                  <a:cubicBezTo>
                    <a:pt x="132" y="4078"/>
                    <a:pt x="133" y="4073"/>
                    <a:pt x="137" y="4071"/>
                  </a:cubicBezTo>
                  <a:cubicBezTo>
                    <a:pt x="141" y="4069"/>
                    <a:pt x="146" y="4070"/>
                    <a:pt x="148" y="4074"/>
                  </a:cubicBezTo>
                  <a:close/>
                  <a:moveTo>
                    <a:pt x="164" y="4101"/>
                  </a:moveTo>
                  <a:lnTo>
                    <a:pt x="164" y="4102"/>
                  </a:lnTo>
                  <a:cubicBezTo>
                    <a:pt x="167" y="4105"/>
                    <a:pt x="165" y="4110"/>
                    <a:pt x="161" y="4112"/>
                  </a:cubicBezTo>
                  <a:cubicBezTo>
                    <a:pt x="158" y="4115"/>
                    <a:pt x="153" y="4113"/>
                    <a:pt x="150" y="4109"/>
                  </a:cubicBezTo>
                  <a:lnTo>
                    <a:pt x="150" y="4109"/>
                  </a:lnTo>
                  <a:cubicBezTo>
                    <a:pt x="148" y="4106"/>
                    <a:pt x="150" y="4101"/>
                    <a:pt x="153" y="4099"/>
                  </a:cubicBezTo>
                  <a:cubicBezTo>
                    <a:pt x="157" y="4096"/>
                    <a:pt x="162" y="4098"/>
                    <a:pt x="164" y="4101"/>
                  </a:cubicBezTo>
                  <a:close/>
                  <a:moveTo>
                    <a:pt x="181" y="4127"/>
                  </a:moveTo>
                  <a:lnTo>
                    <a:pt x="181" y="4127"/>
                  </a:lnTo>
                  <a:cubicBezTo>
                    <a:pt x="184" y="4131"/>
                    <a:pt x="183" y="4136"/>
                    <a:pt x="180" y="4139"/>
                  </a:cubicBezTo>
                  <a:cubicBezTo>
                    <a:pt x="176" y="4141"/>
                    <a:pt x="171" y="4141"/>
                    <a:pt x="168" y="4137"/>
                  </a:cubicBezTo>
                  <a:lnTo>
                    <a:pt x="168" y="4137"/>
                  </a:lnTo>
                  <a:cubicBezTo>
                    <a:pt x="166" y="4134"/>
                    <a:pt x="166" y="4129"/>
                    <a:pt x="170" y="4126"/>
                  </a:cubicBezTo>
                  <a:cubicBezTo>
                    <a:pt x="173" y="4123"/>
                    <a:pt x="178" y="4124"/>
                    <a:pt x="181" y="4127"/>
                  </a:cubicBezTo>
                  <a:close/>
                  <a:moveTo>
                    <a:pt x="200" y="4153"/>
                  </a:moveTo>
                  <a:lnTo>
                    <a:pt x="200" y="4153"/>
                  </a:lnTo>
                  <a:cubicBezTo>
                    <a:pt x="203" y="4157"/>
                    <a:pt x="202" y="4162"/>
                    <a:pt x="199" y="4164"/>
                  </a:cubicBezTo>
                  <a:cubicBezTo>
                    <a:pt x="195" y="4167"/>
                    <a:pt x="190" y="4166"/>
                    <a:pt x="188" y="4163"/>
                  </a:cubicBezTo>
                  <a:lnTo>
                    <a:pt x="188" y="4163"/>
                  </a:lnTo>
                  <a:cubicBezTo>
                    <a:pt x="185" y="4160"/>
                    <a:pt x="185" y="4154"/>
                    <a:pt x="189" y="4152"/>
                  </a:cubicBezTo>
                  <a:cubicBezTo>
                    <a:pt x="192" y="4149"/>
                    <a:pt x="197" y="4150"/>
                    <a:pt x="200" y="4153"/>
                  </a:cubicBezTo>
                  <a:close/>
                  <a:moveTo>
                    <a:pt x="219" y="4179"/>
                  </a:moveTo>
                  <a:lnTo>
                    <a:pt x="219" y="4179"/>
                  </a:lnTo>
                  <a:cubicBezTo>
                    <a:pt x="222" y="4182"/>
                    <a:pt x="222" y="4187"/>
                    <a:pt x="218" y="4190"/>
                  </a:cubicBezTo>
                  <a:cubicBezTo>
                    <a:pt x="215" y="4193"/>
                    <a:pt x="210" y="4192"/>
                    <a:pt x="207" y="4189"/>
                  </a:cubicBezTo>
                  <a:lnTo>
                    <a:pt x="207" y="4189"/>
                  </a:lnTo>
                  <a:cubicBezTo>
                    <a:pt x="204" y="4185"/>
                    <a:pt x="205" y="4180"/>
                    <a:pt x="208" y="4177"/>
                  </a:cubicBezTo>
                  <a:cubicBezTo>
                    <a:pt x="212" y="4175"/>
                    <a:pt x="217" y="4175"/>
                    <a:pt x="219" y="4179"/>
                  </a:cubicBezTo>
                  <a:close/>
                  <a:moveTo>
                    <a:pt x="239" y="4203"/>
                  </a:moveTo>
                  <a:lnTo>
                    <a:pt x="239" y="4203"/>
                  </a:lnTo>
                  <a:cubicBezTo>
                    <a:pt x="242" y="4206"/>
                    <a:pt x="242" y="4211"/>
                    <a:pt x="239" y="4214"/>
                  </a:cubicBezTo>
                  <a:cubicBezTo>
                    <a:pt x="236" y="4217"/>
                    <a:pt x="230" y="4217"/>
                    <a:pt x="227" y="4214"/>
                  </a:cubicBezTo>
                  <a:lnTo>
                    <a:pt x="227" y="4214"/>
                  </a:lnTo>
                  <a:cubicBezTo>
                    <a:pt x="224" y="4210"/>
                    <a:pt x="225" y="4205"/>
                    <a:pt x="228" y="4202"/>
                  </a:cubicBezTo>
                  <a:cubicBezTo>
                    <a:pt x="231" y="4199"/>
                    <a:pt x="236" y="4200"/>
                    <a:pt x="239" y="4203"/>
                  </a:cubicBezTo>
                  <a:close/>
                  <a:moveTo>
                    <a:pt x="261" y="4227"/>
                  </a:moveTo>
                  <a:lnTo>
                    <a:pt x="261" y="4227"/>
                  </a:lnTo>
                  <a:cubicBezTo>
                    <a:pt x="264" y="4230"/>
                    <a:pt x="264" y="4235"/>
                    <a:pt x="260" y="4238"/>
                  </a:cubicBezTo>
                  <a:cubicBezTo>
                    <a:pt x="257" y="4241"/>
                    <a:pt x="252" y="4241"/>
                    <a:pt x="249" y="4237"/>
                  </a:cubicBezTo>
                  <a:lnTo>
                    <a:pt x="249" y="4237"/>
                  </a:lnTo>
                  <a:cubicBezTo>
                    <a:pt x="246" y="4234"/>
                    <a:pt x="246" y="4229"/>
                    <a:pt x="250" y="4226"/>
                  </a:cubicBezTo>
                  <a:cubicBezTo>
                    <a:pt x="253" y="4223"/>
                    <a:pt x="258" y="4223"/>
                    <a:pt x="261" y="4227"/>
                  </a:cubicBezTo>
                  <a:close/>
                  <a:moveTo>
                    <a:pt x="282" y="4250"/>
                  </a:moveTo>
                  <a:lnTo>
                    <a:pt x="282" y="4250"/>
                  </a:lnTo>
                  <a:cubicBezTo>
                    <a:pt x="285" y="4254"/>
                    <a:pt x="285" y="4259"/>
                    <a:pt x="282" y="4262"/>
                  </a:cubicBezTo>
                  <a:cubicBezTo>
                    <a:pt x="279" y="4265"/>
                    <a:pt x="274" y="4264"/>
                    <a:pt x="271" y="4261"/>
                  </a:cubicBezTo>
                  <a:lnTo>
                    <a:pt x="271" y="4261"/>
                  </a:lnTo>
                  <a:cubicBezTo>
                    <a:pt x="268" y="4258"/>
                    <a:pt x="268" y="4253"/>
                    <a:pt x="271" y="4250"/>
                  </a:cubicBezTo>
                  <a:cubicBezTo>
                    <a:pt x="274" y="4247"/>
                    <a:pt x="279" y="4247"/>
                    <a:pt x="282" y="4250"/>
                  </a:cubicBezTo>
                  <a:close/>
                  <a:moveTo>
                    <a:pt x="304" y="4272"/>
                  </a:moveTo>
                  <a:lnTo>
                    <a:pt x="304" y="4272"/>
                  </a:lnTo>
                  <a:cubicBezTo>
                    <a:pt x="308" y="4275"/>
                    <a:pt x="308" y="4280"/>
                    <a:pt x="306" y="4283"/>
                  </a:cubicBezTo>
                  <a:cubicBezTo>
                    <a:pt x="303" y="4287"/>
                    <a:pt x="298" y="4287"/>
                    <a:pt x="294" y="4284"/>
                  </a:cubicBezTo>
                  <a:lnTo>
                    <a:pt x="294" y="4284"/>
                  </a:lnTo>
                  <a:cubicBezTo>
                    <a:pt x="291" y="4281"/>
                    <a:pt x="290" y="4276"/>
                    <a:pt x="293" y="4273"/>
                  </a:cubicBezTo>
                  <a:cubicBezTo>
                    <a:pt x="296" y="4270"/>
                    <a:pt x="301" y="4269"/>
                    <a:pt x="304" y="4272"/>
                  </a:cubicBezTo>
                  <a:close/>
                  <a:moveTo>
                    <a:pt x="328" y="4293"/>
                  </a:moveTo>
                  <a:lnTo>
                    <a:pt x="328" y="4293"/>
                  </a:lnTo>
                  <a:cubicBezTo>
                    <a:pt x="332" y="4296"/>
                    <a:pt x="332" y="4301"/>
                    <a:pt x="329" y="4305"/>
                  </a:cubicBezTo>
                  <a:cubicBezTo>
                    <a:pt x="326" y="4308"/>
                    <a:pt x="321" y="4309"/>
                    <a:pt x="318" y="4306"/>
                  </a:cubicBezTo>
                  <a:lnTo>
                    <a:pt x="318" y="4306"/>
                  </a:lnTo>
                  <a:cubicBezTo>
                    <a:pt x="315" y="4303"/>
                    <a:pt x="314" y="4298"/>
                    <a:pt x="317" y="4294"/>
                  </a:cubicBezTo>
                  <a:cubicBezTo>
                    <a:pt x="320" y="4291"/>
                    <a:pt x="325" y="4291"/>
                    <a:pt x="328" y="4293"/>
                  </a:cubicBezTo>
                  <a:close/>
                  <a:moveTo>
                    <a:pt x="352" y="4315"/>
                  </a:moveTo>
                  <a:lnTo>
                    <a:pt x="352" y="4315"/>
                  </a:lnTo>
                  <a:cubicBezTo>
                    <a:pt x="355" y="4318"/>
                    <a:pt x="356" y="4323"/>
                    <a:pt x="353" y="4326"/>
                  </a:cubicBezTo>
                  <a:cubicBezTo>
                    <a:pt x="350" y="4330"/>
                    <a:pt x="345" y="4330"/>
                    <a:pt x="342" y="4327"/>
                  </a:cubicBezTo>
                  <a:lnTo>
                    <a:pt x="342" y="4327"/>
                  </a:lnTo>
                  <a:cubicBezTo>
                    <a:pt x="338" y="4324"/>
                    <a:pt x="338" y="4319"/>
                    <a:pt x="341" y="4316"/>
                  </a:cubicBezTo>
                  <a:cubicBezTo>
                    <a:pt x="343" y="4313"/>
                    <a:pt x="348" y="4312"/>
                    <a:pt x="352" y="4315"/>
                  </a:cubicBezTo>
                  <a:close/>
                  <a:moveTo>
                    <a:pt x="376" y="4334"/>
                  </a:moveTo>
                  <a:lnTo>
                    <a:pt x="376" y="4334"/>
                  </a:lnTo>
                  <a:cubicBezTo>
                    <a:pt x="380" y="4336"/>
                    <a:pt x="381" y="4341"/>
                    <a:pt x="379" y="4345"/>
                  </a:cubicBezTo>
                  <a:cubicBezTo>
                    <a:pt x="376" y="4349"/>
                    <a:pt x="371" y="4350"/>
                    <a:pt x="368" y="4348"/>
                  </a:cubicBezTo>
                  <a:lnTo>
                    <a:pt x="368" y="4348"/>
                  </a:lnTo>
                  <a:cubicBezTo>
                    <a:pt x="364" y="4345"/>
                    <a:pt x="363" y="4340"/>
                    <a:pt x="365" y="4337"/>
                  </a:cubicBezTo>
                  <a:cubicBezTo>
                    <a:pt x="367" y="4333"/>
                    <a:pt x="372" y="4332"/>
                    <a:pt x="376" y="4334"/>
                  </a:cubicBezTo>
                  <a:close/>
                  <a:moveTo>
                    <a:pt x="402" y="4353"/>
                  </a:moveTo>
                  <a:lnTo>
                    <a:pt x="402" y="4353"/>
                  </a:lnTo>
                  <a:cubicBezTo>
                    <a:pt x="405" y="4356"/>
                    <a:pt x="407" y="4361"/>
                    <a:pt x="404" y="4364"/>
                  </a:cubicBezTo>
                  <a:cubicBezTo>
                    <a:pt x="402" y="4368"/>
                    <a:pt x="397" y="4369"/>
                    <a:pt x="393" y="4367"/>
                  </a:cubicBezTo>
                  <a:lnTo>
                    <a:pt x="393" y="4367"/>
                  </a:lnTo>
                  <a:cubicBezTo>
                    <a:pt x="390" y="4365"/>
                    <a:pt x="388" y="4360"/>
                    <a:pt x="391" y="4356"/>
                  </a:cubicBezTo>
                  <a:cubicBezTo>
                    <a:pt x="393" y="4352"/>
                    <a:pt x="398" y="4351"/>
                    <a:pt x="402" y="4353"/>
                  </a:cubicBezTo>
                  <a:close/>
                  <a:moveTo>
                    <a:pt x="427" y="4373"/>
                  </a:moveTo>
                  <a:lnTo>
                    <a:pt x="427" y="4373"/>
                  </a:lnTo>
                  <a:cubicBezTo>
                    <a:pt x="431" y="4375"/>
                    <a:pt x="432" y="4380"/>
                    <a:pt x="430" y="4384"/>
                  </a:cubicBezTo>
                  <a:cubicBezTo>
                    <a:pt x="428" y="4387"/>
                    <a:pt x="423" y="4389"/>
                    <a:pt x="419" y="4386"/>
                  </a:cubicBezTo>
                  <a:lnTo>
                    <a:pt x="419" y="4386"/>
                  </a:lnTo>
                  <a:cubicBezTo>
                    <a:pt x="415" y="4384"/>
                    <a:pt x="414" y="4379"/>
                    <a:pt x="416" y="4375"/>
                  </a:cubicBezTo>
                  <a:cubicBezTo>
                    <a:pt x="419" y="4371"/>
                    <a:pt x="423" y="4370"/>
                    <a:pt x="427" y="4373"/>
                  </a:cubicBezTo>
                  <a:close/>
                  <a:moveTo>
                    <a:pt x="454" y="4389"/>
                  </a:moveTo>
                  <a:lnTo>
                    <a:pt x="454" y="4389"/>
                  </a:lnTo>
                  <a:cubicBezTo>
                    <a:pt x="458" y="4391"/>
                    <a:pt x="460" y="4396"/>
                    <a:pt x="457" y="4400"/>
                  </a:cubicBezTo>
                  <a:cubicBezTo>
                    <a:pt x="455" y="4404"/>
                    <a:pt x="450" y="4405"/>
                    <a:pt x="446" y="4403"/>
                  </a:cubicBezTo>
                  <a:lnTo>
                    <a:pt x="446" y="4403"/>
                  </a:lnTo>
                  <a:cubicBezTo>
                    <a:pt x="443" y="4401"/>
                    <a:pt x="441" y="4396"/>
                    <a:pt x="443" y="4392"/>
                  </a:cubicBezTo>
                  <a:cubicBezTo>
                    <a:pt x="446" y="4388"/>
                    <a:pt x="450" y="4387"/>
                    <a:pt x="454" y="4389"/>
                  </a:cubicBezTo>
                  <a:close/>
                  <a:moveTo>
                    <a:pt x="482" y="4406"/>
                  </a:moveTo>
                  <a:lnTo>
                    <a:pt x="482" y="4406"/>
                  </a:lnTo>
                  <a:cubicBezTo>
                    <a:pt x="486" y="4408"/>
                    <a:pt x="487" y="4413"/>
                    <a:pt x="485" y="4417"/>
                  </a:cubicBezTo>
                  <a:cubicBezTo>
                    <a:pt x="483" y="4420"/>
                    <a:pt x="478" y="4422"/>
                    <a:pt x="474" y="4420"/>
                  </a:cubicBezTo>
                  <a:lnTo>
                    <a:pt x="474" y="4420"/>
                  </a:lnTo>
                  <a:cubicBezTo>
                    <a:pt x="470" y="4417"/>
                    <a:pt x="469" y="4412"/>
                    <a:pt x="471" y="4409"/>
                  </a:cubicBezTo>
                  <a:cubicBezTo>
                    <a:pt x="473" y="4405"/>
                    <a:pt x="478" y="4403"/>
                    <a:pt x="482" y="4406"/>
                  </a:cubicBezTo>
                  <a:close/>
                  <a:moveTo>
                    <a:pt x="508" y="4421"/>
                  </a:moveTo>
                  <a:lnTo>
                    <a:pt x="508" y="4421"/>
                  </a:lnTo>
                  <a:cubicBezTo>
                    <a:pt x="512" y="4423"/>
                    <a:pt x="514" y="4428"/>
                    <a:pt x="513" y="4432"/>
                  </a:cubicBezTo>
                  <a:cubicBezTo>
                    <a:pt x="511" y="4436"/>
                    <a:pt x="506" y="4438"/>
                    <a:pt x="502" y="4436"/>
                  </a:cubicBezTo>
                  <a:lnTo>
                    <a:pt x="502" y="4436"/>
                  </a:lnTo>
                  <a:cubicBezTo>
                    <a:pt x="498" y="4435"/>
                    <a:pt x="496" y="4430"/>
                    <a:pt x="498" y="4426"/>
                  </a:cubicBezTo>
                  <a:cubicBezTo>
                    <a:pt x="500" y="4422"/>
                    <a:pt x="504" y="4420"/>
                    <a:pt x="508" y="4421"/>
                  </a:cubicBezTo>
                  <a:close/>
                  <a:moveTo>
                    <a:pt x="537" y="4436"/>
                  </a:moveTo>
                  <a:lnTo>
                    <a:pt x="537" y="4436"/>
                  </a:lnTo>
                  <a:cubicBezTo>
                    <a:pt x="541" y="4437"/>
                    <a:pt x="543" y="4442"/>
                    <a:pt x="542" y="4446"/>
                  </a:cubicBezTo>
                  <a:cubicBezTo>
                    <a:pt x="540" y="4450"/>
                    <a:pt x="535" y="4452"/>
                    <a:pt x="531" y="4450"/>
                  </a:cubicBezTo>
                  <a:lnTo>
                    <a:pt x="531" y="4450"/>
                  </a:lnTo>
                  <a:cubicBezTo>
                    <a:pt x="527" y="4449"/>
                    <a:pt x="525" y="4444"/>
                    <a:pt x="527" y="4440"/>
                  </a:cubicBezTo>
                  <a:cubicBezTo>
                    <a:pt x="528" y="4436"/>
                    <a:pt x="533" y="4434"/>
                    <a:pt x="537" y="4436"/>
                  </a:cubicBezTo>
                  <a:close/>
                  <a:moveTo>
                    <a:pt x="566" y="4450"/>
                  </a:moveTo>
                  <a:lnTo>
                    <a:pt x="566" y="4450"/>
                  </a:lnTo>
                  <a:cubicBezTo>
                    <a:pt x="570" y="4451"/>
                    <a:pt x="572" y="4456"/>
                    <a:pt x="570" y="4460"/>
                  </a:cubicBezTo>
                  <a:cubicBezTo>
                    <a:pt x="569" y="4464"/>
                    <a:pt x="564" y="4466"/>
                    <a:pt x="560" y="4464"/>
                  </a:cubicBezTo>
                  <a:lnTo>
                    <a:pt x="560" y="4464"/>
                  </a:lnTo>
                  <a:cubicBezTo>
                    <a:pt x="556" y="4463"/>
                    <a:pt x="554" y="4458"/>
                    <a:pt x="556" y="4454"/>
                  </a:cubicBezTo>
                  <a:cubicBezTo>
                    <a:pt x="557" y="4450"/>
                    <a:pt x="562" y="4448"/>
                    <a:pt x="566" y="4450"/>
                  </a:cubicBezTo>
                  <a:close/>
                  <a:moveTo>
                    <a:pt x="594" y="4463"/>
                  </a:moveTo>
                  <a:lnTo>
                    <a:pt x="594" y="4463"/>
                  </a:lnTo>
                  <a:cubicBezTo>
                    <a:pt x="598" y="4464"/>
                    <a:pt x="601" y="4468"/>
                    <a:pt x="600" y="4472"/>
                  </a:cubicBezTo>
                  <a:cubicBezTo>
                    <a:pt x="599" y="4477"/>
                    <a:pt x="594" y="4479"/>
                    <a:pt x="590" y="4478"/>
                  </a:cubicBezTo>
                  <a:lnTo>
                    <a:pt x="590" y="4478"/>
                  </a:lnTo>
                  <a:cubicBezTo>
                    <a:pt x="586" y="4477"/>
                    <a:pt x="583" y="4472"/>
                    <a:pt x="584" y="4468"/>
                  </a:cubicBezTo>
                  <a:cubicBezTo>
                    <a:pt x="585" y="4464"/>
                    <a:pt x="590" y="4461"/>
                    <a:pt x="594" y="4463"/>
                  </a:cubicBezTo>
                  <a:close/>
                  <a:moveTo>
                    <a:pt x="624" y="4474"/>
                  </a:moveTo>
                  <a:lnTo>
                    <a:pt x="624" y="4474"/>
                  </a:lnTo>
                  <a:cubicBezTo>
                    <a:pt x="628" y="4475"/>
                    <a:pt x="631" y="4479"/>
                    <a:pt x="630" y="4483"/>
                  </a:cubicBezTo>
                  <a:cubicBezTo>
                    <a:pt x="629" y="4488"/>
                    <a:pt x="624" y="4490"/>
                    <a:pt x="620" y="4489"/>
                  </a:cubicBezTo>
                  <a:lnTo>
                    <a:pt x="620" y="4489"/>
                  </a:lnTo>
                  <a:cubicBezTo>
                    <a:pt x="616" y="4488"/>
                    <a:pt x="613" y="4483"/>
                    <a:pt x="614" y="4479"/>
                  </a:cubicBezTo>
                  <a:cubicBezTo>
                    <a:pt x="615" y="4475"/>
                    <a:pt x="620" y="4472"/>
                    <a:pt x="624" y="4474"/>
                  </a:cubicBezTo>
                  <a:close/>
                  <a:moveTo>
                    <a:pt x="654" y="4485"/>
                  </a:moveTo>
                  <a:lnTo>
                    <a:pt x="654" y="4485"/>
                  </a:lnTo>
                  <a:cubicBezTo>
                    <a:pt x="658" y="4486"/>
                    <a:pt x="661" y="4490"/>
                    <a:pt x="660" y="4494"/>
                  </a:cubicBezTo>
                  <a:cubicBezTo>
                    <a:pt x="659" y="4499"/>
                    <a:pt x="654" y="4501"/>
                    <a:pt x="650" y="4500"/>
                  </a:cubicBezTo>
                  <a:lnTo>
                    <a:pt x="650" y="4500"/>
                  </a:lnTo>
                  <a:cubicBezTo>
                    <a:pt x="646" y="4499"/>
                    <a:pt x="643" y="4495"/>
                    <a:pt x="644" y="4490"/>
                  </a:cubicBezTo>
                  <a:cubicBezTo>
                    <a:pt x="645" y="4486"/>
                    <a:pt x="650" y="4483"/>
                    <a:pt x="654" y="4485"/>
                  </a:cubicBezTo>
                  <a:close/>
                  <a:moveTo>
                    <a:pt x="684" y="4495"/>
                  </a:moveTo>
                  <a:lnTo>
                    <a:pt x="684" y="4495"/>
                  </a:lnTo>
                  <a:cubicBezTo>
                    <a:pt x="689" y="4496"/>
                    <a:pt x="691" y="4500"/>
                    <a:pt x="690" y="4504"/>
                  </a:cubicBezTo>
                  <a:cubicBezTo>
                    <a:pt x="689" y="4509"/>
                    <a:pt x="685" y="4511"/>
                    <a:pt x="680" y="4510"/>
                  </a:cubicBezTo>
                  <a:lnTo>
                    <a:pt x="680" y="4510"/>
                  </a:lnTo>
                  <a:cubicBezTo>
                    <a:pt x="676" y="4509"/>
                    <a:pt x="674" y="4505"/>
                    <a:pt x="675" y="4500"/>
                  </a:cubicBezTo>
                  <a:cubicBezTo>
                    <a:pt x="676" y="4496"/>
                    <a:pt x="680" y="4493"/>
                    <a:pt x="684" y="4495"/>
                  </a:cubicBezTo>
                  <a:close/>
                  <a:moveTo>
                    <a:pt x="716" y="4502"/>
                  </a:moveTo>
                  <a:lnTo>
                    <a:pt x="716" y="4502"/>
                  </a:lnTo>
                  <a:cubicBezTo>
                    <a:pt x="720" y="4503"/>
                    <a:pt x="722" y="4508"/>
                    <a:pt x="721" y="4512"/>
                  </a:cubicBezTo>
                  <a:cubicBezTo>
                    <a:pt x="720" y="4516"/>
                    <a:pt x="716" y="4519"/>
                    <a:pt x="712" y="4518"/>
                  </a:cubicBezTo>
                  <a:lnTo>
                    <a:pt x="712" y="4518"/>
                  </a:lnTo>
                  <a:cubicBezTo>
                    <a:pt x="707" y="4517"/>
                    <a:pt x="705" y="4512"/>
                    <a:pt x="706" y="4508"/>
                  </a:cubicBezTo>
                  <a:cubicBezTo>
                    <a:pt x="707" y="4504"/>
                    <a:pt x="711" y="4501"/>
                    <a:pt x="716" y="4502"/>
                  </a:cubicBezTo>
                  <a:close/>
                  <a:moveTo>
                    <a:pt x="747" y="4510"/>
                  </a:moveTo>
                  <a:lnTo>
                    <a:pt x="747" y="4510"/>
                  </a:lnTo>
                  <a:cubicBezTo>
                    <a:pt x="751" y="4511"/>
                    <a:pt x="753" y="4516"/>
                    <a:pt x="752" y="4520"/>
                  </a:cubicBezTo>
                  <a:cubicBezTo>
                    <a:pt x="751" y="4524"/>
                    <a:pt x="747" y="4527"/>
                    <a:pt x="743" y="4526"/>
                  </a:cubicBezTo>
                  <a:lnTo>
                    <a:pt x="743" y="4526"/>
                  </a:lnTo>
                  <a:cubicBezTo>
                    <a:pt x="738" y="4525"/>
                    <a:pt x="736" y="4520"/>
                    <a:pt x="737" y="4516"/>
                  </a:cubicBezTo>
                  <a:cubicBezTo>
                    <a:pt x="738" y="4512"/>
                    <a:pt x="742" y="4509"/>
                    <a:pt x="747" y="4510"/>
                  </a:cubicBezTo>
                  <a:close/>
                  <a:moveTo>
                    <a:pt x="777" y="4517"/>
                  </a:moveTo>
                  <a:lnTo>
                    <a:pt x="777" y="4517"/>
                  </a:lnTo>
                  <a:cubicBezTo>
                    <a:pt x="781" y="4517"/>
                    <a:pt x="784" y="4521"/>
                    <a:pt x="784" y="4525"/>
                  </a:cubicBezTo>
                  <a:cubicBezTo>
                    <a:pt x="783" y="4530"/>
                    <a:pt x="779" y="4533"/>
                    <a:pt x="775" y="4532"/>
                  </a:cubicBezTo>
                  <a:lnTo>
                    <a:pt x="775" y="4532"/>
                  </a:lnTo>
                  <a:cubicBezTo>
                    <a:pt x="770" y="4532"/>
                    <a:pt x="767" y="4528"/>
                    <a:pt x="768" y="4523"/>
                  </a:cubicBezTo>
                  <a:cubicBezTo>
                    <a:pt x="768" y="4519"/>
                    <a:pt x="772" y="4516"/>
                    <a:pt x="777" y="4517"/>
                  </a:cubicBezTo>
                  <a:close/>
                  <a:moveTo>
                    <a:pt x="809" y="4521"/>
                  </a:moveTo>
                  <a:lnTo>
                    <a:pt x="809" y="4521"/>
                  </a:lnTo>
                  <a:cubicBezTo>
                    <a:pt x="813" y="4522"/>
                    <a:pt x="816" y="4526"/>
                    <a:pt x="815" y="4530"/>
                  </a:cubicBezTo>
                  <a:cubicBezTo>
                    <a:pt x="815" y="4535"/>
                    <a:pt x="811" y="4538"/>
                    <a:pt x="807" y="4537"/>
                  </a:cubicBezTo>
                  <a:lnTo>
                    <a:pt x="807" y="4537"/>
                  </a:lnTo>
                  <a:cubicBezTo>
                    <a:pt x="802" y="4537"/>
                    <a:pt x="799" y="4533"/>
                    <a:pt x="800" y="4528"/>
                  </a:cubicBezTo>
                  <a:cubicBezTo>
                    <a:pt x="800" y="4524"/>
                    <a:pt x="804" y="4521"/>
                    <a:pt x="809" y="4521"/>
                  </a:cubicBezTo>
                  <a:close/>
                  <a:moveTo>
                    <a:pt x="840" y="4526"/>
                  </a:moveTo>
                  <a:lnTo>
                    <a:pt x="840" y="4526"/>
                  </a:lnTo>
                  <a:cubicBezTo>
                    <a:pt x="845" y="4527"/>
                    <a:pt x="848" y="4531"/>
                    <a:pt x="847" y="4535"/>
                  </a:cubicBezTo>
                  <a:cubicBezTo>
                    <a:pt x="847" y="4539"/>
                    <a:pt x="843" y="4543"/>
                    <a:pt x="838" y="4542"/>
                  </a:cubicBezTo>
                  <a:lnTo>
                    <a:pt x="838" y="4542"/>
                  </a:lnTo>
                  <a:cubicBezTo>
                    <a:pt x="834" y="4541"/>
                    <a:pt x="831" y="4537"/>
                    <a:pt x="831" y="4533"/>
                  </a:cubicBezTo>
                  <a:cubicBezTo>
                    <a:pt x="832" y="4529"/>
                    <a:pt x="836" y="4526"/>
                    <a:pt x="840" y="4526"/>
                  </a:cubicBezTo>
                  <a:close/>
                  <a:moveTo>
                    <a:pt x="871" y="4529"/>
                  </a:moveTo>
                  <a:lnTo>
                    <a:pt x="871" y="4529"/>
                  </a:lnTo>
                  <a:cubicBezTo>
                    <a:pt x="875" y="4529"/>
                    <a:pt x="879" y="4533"/>
                    <a:pt x="879" y="4537"/>
                  </a:cubicBezTo>
                  <a:cubicBezTo>
                    <a:pt x="879" y="4542"/>
                    <a:pt x="875" y="4545"/>
                    <a:pt x="871" y="4545"/>
                  </a:cubicBezTo>
                  <a:lnTo>
                    <a:pt x="871" y="4545"/>
                  </a:lnTo>
                  <a:cubicBezTo>
                    <a:pt x="867" y="4545"/>
                    <a:pt x="863" y="4542"/>
                    <a:pt x="863" y="4537"/>
                  </a:cubicBezTo>
                  <a:cubicBezTo>
                    <a:pt x="863" y="4533"/>
                    <a:pt x="867" y="4529"/>
                    <a:pt x="871" y="4529"/>
                  </a:cubicBezTo>
                  <a:close/>
                  <a:moveTo>
                    <a:pt x="903" y="4531"/>
                  </a:moveTo>
                  <a:lnTo>
                    <a:pt x="903" y="4531"/>
                  </a:lnTo>
                  <a:cubicBezTo>
                    <a:pt x="907" y="4531"/>
                    <a:pt x="911" y="4534"/>
                    <a:pt x="911" y="4539"/>
                  </a:cubicBezTo>
                  <a:cubicBezTo>
                    <a:pt x="911" y="4543"/>
                    <a:pt x="907" y="4547"/>
                    <a:pt x="903" y="4547"/>
                  </a:cubicBezTo>
                  <a:lnTo>
                    <a:pt x="903" y="4547"/>
                  </a:lnTo>
                  <a:cubicBezTo>
                    <a:pt x="899" y="4547"/>
                    <a:pt x="895" y="4543"/>
                    <a:pt x="895" y="4539"/>
                  </a:cubicBezTo>
                  <a:cubicBezTo>
                    <a:pt x="895" y="4534"/>
                    <a:pt x="899" y="4531"/>
                    <a:pt x="903" y="4531"/>
                  </a:cubicBezTo>
                  <a:close/>
                  <a:moveTo>
                    <a:pt x="935" y="4533"/>
                  </a:moveTo>
                  <a:lnTo>
                    <a:pt x="935" y="4533"/>
                  </a:lnTo>
                  <a:cubicBezTo>
                    <a:pt x="939" y="4533"/>
                    <a:pt x="943" y="4536"/>
                    <a:pt x="943" y="4541"/>
                  </a:cubicBezTo>
                  <a:cubicBezTo>
                    <a:pt x="943" y="4545"/>
                    <a:pt x="939" y="4549"/>
                    <a:pt x="935" y="4549"/>
                  </a:cubicBezTo>
                  <a:lnTo>
                    <a:pt x="935" y="4549"/>
                  </a:lnTo>
                  <a:cubicBezTo>
                    <a:pt x="931" y="4549"/>
                    <a:pt x="927" y="4545"/>
                    <a:pt x="927" y="4541"/>
                  </a:cubicBezTo>
                  <a:cubicBezTo>
                    <a:pt x="927" y="4536"/>
                    <a:pt x="931" y="4533"/>
                    <a:pt x="935" y="4533"/>
                  </a:cubicBezTo>
                  <a:close/>
                  <a:moveTo>
                    <a:pt x="967" y="4533"/>
                  </a:moveTo>
                  <a:lnTo>
                    <a:pt x="967" y="4533"/>
                  </a:lnTo>
                  <a:cubicBezTo>
                    <a:pt x="971" y="4533"/>
                    <a:pt x="975" y="4537"/>
                    <a:pt x="975" y="4541"/>
                  </a:cubicBezTo>
                  <a:cubicBezTo>
                    <a:pt x="975" y="4546"/>
                    <a:pt x="971" y="4549"/>
                    <a:pt x="967" y="4549"/>
                  </a:cubicBezTo>
                  <a:lnTo>
                    <a:pt x="967" y="4549"/>
                  </a:lnTo>
                  <a:cubicBezTo>
                    <a:pt x="963" y="4549"/>
                    <a:pt x="959" y="4546"/>
                    <a:pt x="959" y="4541"/>
                  </a:cubicBezTo>
                  <a:cubicBezTo>
                    <a:pt x="959" y="4537"/>
                    <a:pt x="963" y="4533"/>
                    <a:pt x="967" y="4533"/>
                  </a:cubicBezTo>
                  <a:close/>
                  <a:moveTo>
                    <a:pt x="999" y="4533"/>
                  </a:moveTo>
                  <a:lnTo>
                    <a:pt x="999" y="4533"/>
                  </a:lnTo>
                  <a:cubicBezTo>
                    <a:pt x="1003" y="4533"/>
                    <a:pt x="1007" y="4537"/>
                    <a:pt x="1007" y="4541"/>
                  </a:cubicBezTo>
                  <a:cubicBezTo>
                    <a:pt x="1007" y="4546"/>
                    <a:pt x="1003" y="4549"/>
                    <a:pt x="999" y="4549"/>
                  </a:cubicBezTo>
                  <a:lnTo>
                    <a:pt x="999" y="4549"/>
                  </a:lnTo>
                  <a:cubicBezTo>
                    <a:pt x="995" y="4549"/>
                    <a:pt x="991" y="4546"/>
                    <a:pt x="991" y="4541"/>
                  </a:cubicBezTo>
                  <a:cubicBezTo>
                    <a:pt x="991" y="4537"/>
                    <a:pt x="995" y="4533"/>
                    <a:pt x="999" y="4533"/>
                  </a:cubicBezTo>
                  <a:close/>
                  <a:moveTo>
                    <a:pt x="1031" y="4533"/>
                  </a:moveTo>
                  <a:lnTo>
                    <a:pt x="1031" y="4533"/>
                  </a:lnTo>
                  <a:cubicBezTo>
                    <a:pt x="1035" y="4533"/>
                    <a:pt x="1039" y="4537"/>
                    <a:pt x="1039" y="4541"/>
                  </a:cubicBezTo>
                  <a:cubicBezTo>
                    <a:pt x="1039" y="4546"/>
                    <a:pt x="1035" y="4549"/>
                    <a:pt x="1031" y="4549"/>
                  </a:cubicBezTo>
                  <a:lnTo>
                    <a:pt x="1031" y="4549"/>
                  </a:lnTo>
                  <a:cubicBezTo>
                    <a:pt x="1027" y="4549"/>
                    <a:pt x="1023" y="4546"/>
                    <a:pt x="1023" y="4541"/>
                  </a:cubicBezTo>
                  <a:cubicBezTo>
                    <a:pt x="1023" y="4537"/>
                    <a:pt x="1027" y="4533"/>
                    <a:pt x="1031" y="4533"/>
                  </a:cubicBezTo>
                  <a:close/>
                  <a:moveTo>
                    <a:pt x="1063" y="4533"/>
                  </a:moveTo>
                  <a:lnTo>
                    <a:pt x="1063" y="4533"/>
                  </a:lnTo>
                  <a:cubicBezTo>
                    <a:pt x="1067" y="4533"/>
                    <a:pt x="1071" y="4537"/>
                    <a:pt x="1071" y="4541"/>
                  </a:cubicBezTo>
                  <a:cubicBezTo>
                    <a:pt x="1071" y="4546"/>
                    <a:pt x="1067" y="4549"/>
                    <a:pt x="1063" y="4549"/>
                  </a:cubicBezTo>
                  <a:lnTo>
                    <a:pt x="1063" y="4549"/>
                  </a:lnTo>
                  <a:cubicBezTo>
                    <a:pt x="1059" y="4549"/>
                    <a:pt x="1055" y="4546"/>
                    <a:pt x="1055" y="4541"/>
                  </a:cubicBezTo>
                  <a:cubicBezTo>
                    <a:pt x="1055" y="4537"/>
                    <a:pt x="1059" y="4533"/>
                    <a:pt x="1063" y="4533"/>
                  </a:cubicBezTo>
                  <a:close/>
                  <a:moveTo>
                    <a:pt x="1095" y="4533"/>
                  </a:moveTo>
                  <a:lnTo>
                    <a:pt x="1095" y="4533"/>
                  </a:lnTo>
                  <a:cubicBezTo>
                    <a:pt x="1099" y="4533"/>
                    <a:pt x="1103" y="4537"/>
                    <a:pt x="1103" y="4541"/>
                  </a:cubicBezTo>
                  <a:cubicBezTo>
                    <a:pt x="1103" y="4546"/>
                    <a:pt x="1099" y="4549"/>
                    <a:pt x="1095" y="4549"/>
                  </a:cubicBezTo>
                  <a:lnTo>
                    <a:pt x="1095" y="4549"/>
                  </a:lnTo>
                  <a:cubicBezTo>
                    <a:pt x="1091" y="4549"/>
                    <a:pt x="1087" y="4546"/>
                    <a:pt x="1087" y="4541"/>
                  </a:cubicBezTo>
                  <a:cubicBezTo>
                    <a:pt x="1087" y="4537"/>
                    <a:pt x="1091" y="4533"/>
                    <a:pt x="1095" y="4533"/>
                  </a:cubicBezTo>
                  <a:close/>
                  <a:moveTo>
                    <a:pt x="1127" y="4533"/>
                  </a:moveTo>
                  <a:lnTo>
                    <a:pt x="1127" y="4533"/>
                  </a:lnTo>
                  <a:cubicBezTo>
                    <a:pt x="1131" y="4533"/>
                    <a:pt x="1135" y="4537"/>
                    <a:pt x="1135" y="4541"/>
                  </a:cubicBezTo>
                  <a:cubicBezTo>
                    <a:pt x="1135" y="4546"/>
                    <a:pt x="1131" y="4549"/>
                    <a:pt x="1127" y="4549"/>
                  </a:cubicBezTo>
                  <a:lnTo>
                    <a:pt x="1127" y="4549"/>
                  </a:lnTo>
                  <a:cubicBezTo>
                    <a:pt x="1123" y="4549"/>
                    <a:pt x="1119" y="4546"/>
                    <a:pt x="1119" y="4541"/>
                  </a:cubicBezTo>
                  <a:cubicBezTo>
                    <a:pt x="1119" y="4537"/>
                    <a:pt x="1123" y="4533"/>
                    <a:pt x="1127" y="4533"/>
                  </a:cubicBezTo>
                  <a:close/>
                  <a:moveTo>
                    <a:pt x="1159" y="4533"/>
                  </a:moveTo>
                  <a:lnTo>
                    <a:pt x="1159" y="4533"/>
                  </a:lnTo>
                  <a:cubicBezTo>
                    <a:pt x="1163" y="4533"/>
                    <a:pt x="1167" y="4537"/>
                    <a:pt x="1167" y="4541"/>
                  </a:cubicBezTo>
                  <a:cubicBezTo>
                    <a:pt x="1167" y="4546"/>
                    <a:pt x="1163" y="4549"/>
                    <a:pt x="1159" y="4549"/>
                  </a:cubicBezTo>
                  <a:lnTo>
                    <a:pt x="1159" y="4549"/>
                  </a:lnTo>
                  <a:cubicBezTo>
                    <a:pt x="1155" y="4549"/>
                    <a:pt x="1151" y="4546"/>
                    <a:pt x="1151" y="4541"/>
                  </a:cubicBezTo>
                  <a:cubicBezTo>
                    <a:pt x="1151" y="4537"/>
                    <a:pt x="1155" y="4533"/>
                    <a:pt x="1159" y="4533"/>
                  </a:cubicBezTo>
                  <a:close/>
                  <a:moveTo>
                    <a:pt x="1191" y="4533"/>
                  </a:moveTo>
                  <a:lnTo>
                    <a:pt x="1191" y="4533"/>
                  </a:lnTo>
                  <a:cubicBezTo>
                    <a:pt x="1195" y="4533"/>
                    <a:pt x="1199" y="4537"/>
                    <a:pt x="1199" y="4541"/>
                  </a:cubicBezTo>
                  <a:cubicBezTo>
                    <a:pt x="1199" y="4546"/>
                    <a:pt x="1195" y="4549"/>
                    <a:pt x="1191" y="4549"/>
                  </a:cubicBezTo>
                  <a:lnTo>
                    <a:pt x="1191" y="4549"/>
                  </a:lnTo>
                  <a:cubicBezTo>
                    <a:pt x="1187" y="4549"/>
                    <a:pt x="1183" y="4546"/>
                    <a:pt x="1183" y="4541"/>
                  </a:cubicBezTo>
                  <a:cubicBezTo>
                    <a:pt x="1183" y="4537"/>
                    <a:pt x="1187" y="4533"/>
                    <a:pt x="1191" y="4533"/>
                  </a:cubicBezTo>
                  <a:close/>
                  <a:moveTo>
                    <a:pt x="1223" y="4533"/>
                  </a:moveTo>
                  <a:lnTo>
                    <a:pt x="1223" y="4533"/>
                  </a:lnTo>
                  <a:cubicBezTo>
                    <a:pt x="1227" y="4533"/>
                    <a:pt x="1231" y="4537"/>
                    <a:pt x="1231" y="4541"/>
                  </a:cubicBezTo>
                  <a:cubicBezTo>
                    <a:pt x="1231" y="4546"/>
                    <a:pt x="1227" y="4549"/>
                    <a:pt x="1223" y="4549"/>
                  </a:cubicBezTo>
                  <a:lnTo>
                    <a:pt x="1223" y="4549"/>
                  </a:lnTo>
                  <a:cubicBezTo>
                    <a:pt x="1219" y="4549"/>
                    <a:pt x="1215" y="4546"/>
                    <a:pt x="1215" y="4541"/>
                  </a:cubicBezTo>
                  <a:cubicBezTo>
                    <a:pt x="1215" y="4537"/>
                    <a:pt x="1219" y="4533"/>
                    <a:pt x="1223" y="4533"/>
                  </a:cubicBezTo>
                  <a:close/>
                  <a:moveTo>
                    <a:pt x="1255" y="4533"/>
                  </a:moveTo>
                  <a:lnTo>
                    <a:pt x="1255" y="4533"/>
                  </a:lnTo>
                  <a:cubicBezTo>
                    <a:pt x="1260" y="4533"/>
                    <a:pt x="1263" y="4537"/>
                    <a:pt x="1263" y="4541"/>
                  </a:cubicBezTo>
                  <a:cubicBezTo>
                    <a:pt x="1263" y="4546"/>
                    <a:pt x="1260" y="4549"/>
                    <a:pt x="1255" y="4549"/>
                  </a:cubicBezTo>
                  <a:lnTo>
                    <a:pt x="1255" y="4549"/>
                  </a:lnTo>
                  <a:cubicBezTo>
                    <a:pt x="1251" y="4549"/>
                    <a:pt x="1247" y="4546"/>
                    <a:pt x="1247" y="4541"/>
                  </a:cubicBezTo>
                  <a:cubicBezTo>
                    <a:pt x="1247" y="4537"/>
                    <a:pt x="1251" y="4533"/>
                    <a:pt x="1255" y="4533"/>
                  </a:cubicBezTo>
                  <a:close/>
                  <a:moveTo>
                    <a:pt x="1287" y="4533"/>
                  </a:moveTo>
                  <a:lnTo>
                    <a:pt x="1287" y="4533"/>
                  </a:lnTo>
                  <a:cubicBezTo>
                    <a:pt x="1292" y="4533"/>
                    <a:pt x="1295" y="4537"/>
                    <a:pt x="1295" y="4541"/>
                  </a:cubicBezTo>
                  <a:cubicBezTo>
                    <a:pt x="1295" y="4546"/>
                    <a:pt x="1292" y="4549"/>
                    <a:pt x="1287" y="4549"/>
                  </a:cubicBezTo>
                  <a:lnTo>
                    <a:pt x="1287" y="4549"/>
                  </a:lnTo>
                  <a:cubicBezTo>
                    <a:pt x="1283" y="4549"/>
                    <a:pt x="1279" y="4546"/>
                    <a:pt x="1279" y="4541"/>
                  </a:cubicBezTo>
                  <a:cubicBezTo>
                    <a:pt x="1279" y="4537"/>
                    <a:pt x="1283" y="4533"/>
                    <a:pt x="1287" y="4533"/>
                  </a:cubicBezTo>
                  <a:close/>
                  <a:moveTo>
                    <a:pt x="1319" y="4533"/>
                  </a:moveTo>
                  <a:lnTo>
                    <a:pt x="1319" y="4533"/>
                  </a:lnTo>
                  <a:cubicBezTo>
                    <a:pt x="1324" y="4533"/>
                    <a:pt x="1327" y="4537"/>
                    <a:pt x="1327" y="4541"/>
                  </a:cubicBezTo>
                  <a:cubicBezTo>
                    <a:pt x="1327" y="4546"/>
                    <a:pt x="1324" y="4549"/>
                    <a:pt x="1319" y="4549"/>
                  </a:cubicBezTo>
                  <a:lnTo>
                    <a:pt x="1319" y="4549"/>
                  </a:lnTo>
                  <a:cubicBezTo>
                    <a:pt x="1315" y="4549"/>
                    <a:pt x="1311" y="4546"/>
                    <a:pt x="1311" y="4541"/>
                  </a:cubicBezTo>
                  <a:cubicBezTo>
                    <a:pt x="1311" y="4537"/>
                    <a:pt x="1315" y="4533"/>
                    <a:pt x="1319" y="4533"/>
                  </a:cubicBezTo>
                  <a:close/>
                  <a:moveTo>
                    <a:pt x="1351" y="4533"/>
                  </a:moveTo>
                  <a:lnTo>
                    <a:pt x="1351" y="4533"/>
                  </a:lnTo>
                  <a:cubicBezTo>
                    <a:pt x="1356" y="4533"/>
                    <a:pt x="1359" y="4537"/>
                    <a:pt x="1359" y="4541"/>
                  </a:cubicBezTo>
                  <a:cubicBezTo>
                    <a:pt x="1359" y="4546"/>
                    <a:pt x="1356" y="4549"/>
                    <a:pt x="1351" y="4549"/>
                  </a:cubicBezTo>
                  <a:lnTo>
                    <a:pt x="1351" y="4549"/>
                  </a:lnTo>
                  <a:cubicBezTo>
                    <a:pt x="1347" y="4549"/>
                    <a:pt x="1343" y="4546"/>
                    <a:pt x="1343" y="4541"/>
                  </a:cubicBezTo>
                  <a:cubicBezTo>
                    <a:pt x="1343" y="4537"/>
                    <a:pt x="1347" y="4533"/>
                    <a:pt x="1351" y="4533"/>
                  </a:cubicBezTo>
                  <a:close/>
                  <a:moveTo>
                    <a:pt x="1383" y="4533"/>
                  </a:moveTo>
                  <a:lnTo>
                    <a:pt x="1383" y="4533"/>
                  </a:lnTo>
                  <a:cubicBezTo>
                    <a:pt x="1388" y="4533"/>
                    <a:pt x="1391" y="4537"/>
                    <a:pt x="1391" y="4541"/>
                  </a:cubicBezTo>
                  <a:cubicBezTo>
                    <a:pt x="1391" y="4546"/>
                    <a:pt x="1388" y="4549"/>
                    <a:pt x="1383" y="4549"/>
                  </a:cubicBezTo>
                  <a:lnTo>
                    <a:pt x="1383" y="4549"/>
                  </a:lnTo>
                  <a:cubicBezTo>
                    <a:pt x="1379" y="4549"/>
                    <a:pt x="1375" y="4546"/>
                    <a:pt x="1375" y="4541"/>
                  </a:cubicBezTo>
                  <a:cubicBezTo>
                    <a:pt x="1375" y="4537"/>
                    <a:pt x="1379" y="4533"/>
                    <a:pt x="1383" y="4533"/>
                  </a:cubicBezTo>
                  <a:close/>
                  <a:moveTo>
                    <a:pt x="1415" y="4533"/>
                  </a:moveTo>
                  <a:lnTo>
                    <a:pt x="1415" y="4533"/>
                  </a:lnTo>
                  <a:cubicBezTo>
                    <a:pt x="1420" y="4533"/>
                    <a:pt x="1423" y="4537"/>
                    <a:pt x="1423" y="4541"/>
                  </a:cubicBezTo>
                  <a:cubicBezTo>
                    <a:pt x="1423" y="4546"/>
                    <a:pt x="1420" y="4549"/>
                    <a:pt x="1415" y="4549"/>
                  </a:cubicBezTo>
                  <a:lnTo>
                    <a:pt x="1415" y="4549"/>
                  </a:lnTo>
                  <a:cubicBezTo>
                    <a:pt x="1411" y="4549"/>
                    <a:pt x="1407" y="4546"/>
                    <a:pt x="1407" y="4541"/>
                  </a:cubicBezTo>
                  <a:cubicBezTo>
                    <a:pt x="1407" y="4537"/>
                    <a:pt x="1411" y="4533"/>
                    <a:pt x="1415" y="4533"/>
                  </a:cubicBezTo>
                  <a:close/>
                  <a:moveTo>
                    <a:pt x="1447" y="4533"/>
                  </a:moveTo>
                  <a:lnTo>
                    <a:pt x="1447" y="4533"/>
                  </a:lnTo>
                  <a:cubicBezTo>
                    <a:pt x="1452" y="4533"/>
                    <a:pt x="1455" y="4537"/>
                    <a:pt x="1455" y="4541"/>
                  </a:cubicBezTo>
                  <a:cubicBezTo>
                    <a:pt x="1455" y="4546"/>
                    <a:pt x="1452" y="4549"/>
                    <a:pt x="1447" y="4549"/>
                  </a:cubicBezTo>
                  <a:lnTo>
                    <a:pt x="1447" y="4549"/>
                  </a:lnTo>
                  <a:cubicBezTo>
                    <a:pt x="1443" y="4549"/>
                    <a:pt x="1439" y="4546"/>
                    <a:pt x="1439" y="4541"/>
                  </a:cubicBezTo>
                  <a:cubicBezTo>
                    <a:pt x="1439" y="4537"/>
                    <a:pt x="1443" y="4533"/>
                    <a:pt x="1447" y="4533"/>
                  </a:cubicBezTo>
                  <a:close/>
                  <a:moveTo>
                    <a:pt x="1479" y="4533"/>
                  </a:moveTo>
                  <a:lnTo>
                    <a:pt x="1479" y="4533"/>
                  </a:lnTo>
                  <a:cubicBezTo>
                    <a:pt x="1484" y="4533"/>
                    <a:pt x="1487" y="4537"/>
                    <a:pt x="1487" y="4541"/>
                  </a:cubicBezTo>
                  <a:cubicBezTo>
                    <a:pt x="1487" y="4546"/>
                    <a:pt x="1484" y="4549"/>
                    <a:pt x="1479" y="4549"/>
                  </a:cubicBezTo>
                  <a:lnTo>
                    <a:pt x="1479" y="4549"/>
                  </a:lnTo>
                  <a:cubicBezTo>
                    <a:pt x="1475" y="4549"/>
                    <a:pt x="1471" y="4546"/>
                    <a:pt x="1471" y="4541"/>
                  </a:cubicBezTo>
                  <a:cubicBezTo>
                    <a:pt x="1471" y="4537"/>
                    <a:pt x="1475" y="4533"/>
                    <a:pt x="1479" y="4533"/>
                  </a:cubicBezTo>
                  <a:close/>
                  <a:moveTo>
                    <a:pt x="1511" y="4533"/>
                  </a:moveTo>
                  <a:lnTo>
                    <a:pt x="1511" y="4533"/>
                  </a:lnTo>
                  <a:cubicBezTo>
                    <a:pt x="1516" y="4533"/>
                    <a:pt x="1519" y="4537"/>
                    <a:pt x="1519" y="4541"/>
                  </a:cubicBezTo>
                  <a:cubicBezTo>
                    <a:pt x="1519" y="4546"/>
                    <a:pt x="1516" y="4549"/>
                    <a:pt x="1511" y="4549"/>
                  </a:cubicBezTo>
                  <a:lnTo>
                    <a:pt x="1511" y="4549"/>
                  </a:lnTo>
                  <a:cubicBezTo>
                    <a:pt x="1507" y="4549"/>
                    <a:pt x="1503" y="4546"/>
                    <a:pt x="1503" y="4541"/>
                  </a:cubicBezTo>
                  <a:cubicBezTo>
                    <a:pt x="1503" y="4537"/>
                    <a:pt x="1507" y="4533"/>
                    <a:pt x="1511" y="4533"/>
                  </a:cubicBezTo>
                  <a:close/>
                  <a:moveTo>
                    <a:pt x="1543" y="4533"/>
                  </a:moveTo>
                  <a:lnTo>
                    <a:pt x="1543" y="4533"/>
                  </a:lnTo>
                  <a:cubicBezTo>
                    <a:pt x="1548" y="4533"/>
                    <a:pt x="1551" y="4537"/>
                    <a:pt x="1551" y="4541"/>
                  </a:cubicBezTo>
                  <a:cubicBezTo>
                    <a:pt x="1551" y="4546"/>
                    <a:pt x="1548" y="4549"/>
                    <a:pt x="1543" y="4549"/>
                  </a:cubicBezTo>
                  <a:lnTo>
                    <a:pt x="1543" y="4549"/>
                  </a:lnTo>
                  <a:cubicBezTo>
                    <a:pt x="1539" y="4549"/>
                    <a:pt x="1535" y="4546"/>
                    <a:pt x="1535" y="4541"/>
                  </a:cubicBezTo>
                  <a:cubicBezTo>
                    <a:pt x="1535" y="4537"/>
                    <a:pt x="1539" y="4533"/>
                    <a:pt x="1543" y="4533"/>
                  </a:cubicBezTo>
                  <a:close/>
                  <a:moveTo>
                    <a:pt x="1575" y="4533"/>
                  </a:moveTo>
                  <a:lnTo>
                    <a:pt x="1575" y="4533"/>
                  </a:lnTo>
                  <a:cubicBezTo>
                    <a:pt x="1580" y="4533"/>
                    <a:pt x="1583" y="4537"/>
                    <a:pt x="1583" y="4541"/>
                  </a:cubicBezTo>
                  <a:cubicBezTo>
                    <a:pt x="1583" y="4546"/>
                    <a:pt x="1580" y="4549"/>
                    <a:pt x="1575" y="4549"/>
                  </a:cubicBezTo>
                  <a:lnTo>
                    <a:pt x="1575" y="4549"/>
                  </a:lnTo>
                  <a:cubicBezTo>
                    <a:pt x="1571" y="4549"/>
                    <a:pt x="1567" y="4546"/>
                    <a:pt x="1567" y="4541"/>
                  </a:cubicBezTo>
                  <a:cubicBezTo>
                    <a:pt x="1567" y="4537"/>
                    <a:pt x="1571" y="4533"/>
                    <a:pt x="1575" y="4533"/>
                  </a:cubicBezTo>
                  <a:close/>
                  <a:moveTo>
                    <a:pt x="1607" y="4533"/>
                  </a:moveTo>
                  <a:lnTo>
                    <a:pt x="1607" y="4533"/>
                  </a:lnTo>
                  <a:cubicBezTo>
                    <a:pt x="1612" y="4533"/>
                    <a:pt x="1615" y="4537"/>
                    <a:pt x="1615" y="4541"/>
                  </a:cubicBezTo>
                  <a:cubicBezTo>
                    <a:pt x="1615" y="4546"/>
                    <a:pt x="1612" y="4549"/>
                    <a:pt x="1607" y="4549"/>
                  </a:cubicBezTo>
                  <a:lnTo>
                    <a:pt x="1607" y="4549"/>
                  </a:lnTo>
                  <a:cubicBezTo>
                    <a:pt x="1603" y="4549"/>
                    <a:pt x="1599" y="4546"/>
                    <a:pt x="1599" y="4541"/>
                  </a:cubicBezTo>
                  <a:cubicBezTo>
                    <a:pt x="1599" y="4537"/>
                    <a:pt x="1603" y="4533"/>
                    <a:pt x="1607" y="4533"/>
                  </a:cubicBezTo>
                  <a:close/>
                  <a:moveTo>
                    <a:pt x="1639" y="4533"/>
                  </a:moveTo>
                  <a:lnTo>
                    <a:pt x="1639" y="4533"/>
                  </a:lnTo>
                  <a:cubicBezTo>
                    <a:pt x="1644" y="4533"/>
                    <a:pt x="1647" y="4537"/>
                    <a:pt x="1647" y="4541"/>
                  </a:cubicBezTo>
                  <a:cubicBezTo>
                    <a:pt x="1647" y="4546"/>
                    <a:pt x="1644" y="4549"/>
                    <a:pt x="1639" y="4549"/>
                  </a:cubicBezTo>
                  <a:lnTo>
                    <a:pt x="1639" y="4549"/>
                  </a:lnTo>
                  <a:cubicBezTo>
                    <a:pt x="1635" y="4549"/>
                    <a:pt x="1631" y="4546"/>
                    <a:pt x="1631" y="4541"/>
                  </a:cubicBezTo>
                  <a:cubicBezTo>
                    <a:pt x="1631" y="4537"/>
                    <a:pt x="1635" y="4533"/>
                    <a:pt x="1639" y="4533"/>
                  </a:cubicBezTo>
                  <a:close/>
                  <a:moveTo>
                    <a:pt x="1671" y="4533"/>
                  </a:moveTo>
                  <a:lnTo>
                    <a:pt x="1671" y="4533"/>
                  </a:lnTo>
                  <a:cubicBezTo>
                    <a:pt x="1676" y="4533"/>
                    <a:pt x="1679" y="4537"/>
                    <a:pt x="1679" y="4541"/>
                  </a:cubicBezTo>
                  <a:cubicBezTo>
                    <a:pt x="1679" y="4546"/>
                    <a:pt x="1676" y="4549"/>
                    <a:pt x="1671" y="4549"/>
                  </a:cubicBezTo>
                  <a:lnTo>
                    <a:pt x="1671" y="4549"/>
                  </a:lnTo>
                  <a:cubicBezTo>
                    <a:pt x="1667" y="4549"/>
                    <a:pt x="1663" y="4546"/>
                    <a:pt x="1663" y="4541"/>
                  </a:cubicBezTo>
                  <a:cubicBezTo>
                    <a:pt x="1663" y="4537"/>
                    <a:pt x="1667" y="4533"/>
                    <a:pt x="1671" y="4533"/>
                  </a:cubicBezTo>
                  <a:close/>
                  <a:moveTo>
                    <a:pt x="1703" y="4533"/>
                  </a:moveTo>
                  <a:lnTo>
                    <a:pt x="1703" y="4533"/>
                  </a:lnTo>
                  <a:cubicBezTo>
                    <a:pt x="1708" y="4533"/>
                    <a:pt x="1711" y="4537"/>
                    <a:pt x="1711" y="4541"/>
                  </a:cubicBezTo>
                  <a:cubicBezTo>
                    <a:pt x="1711" y="4546"/>
                    <a:pt x="1708" y="4549"/>
                    <a:pt x="1703" y="4549"/>
                  </a:cubicBezTo>
                  <a:lnTo>
                    <a:pt x="1703" y="4549"/>
                  </a:lnTo>
                  <a:cubicBezTo>
                    <a:pt x="1699" y="4549"/>
                    <a:pt x="1695" y="4546"/>
                    <a:pt x="1695" y="4541"/>
                  </a:cubicBezTo>
                  <a:cubicBezTo>
                    <a:pt x="1695" y="4537"/>
                    <a:pt x="1699" y="4533"/>
                    <a:pt x="1703" y="4533"/>
                  </a:cubicBezTo>
                  <a:close/>
                  <a:moveTo>
                    <a:pt x="1735" y="4533"/>
                  </a:moveTo>
                  <a:lnTo>
                    <a:pt x="1735" y="4533"/>
                  </a:lnTo>
                  <a:cubicBezTo>
                    <a:pt x="1740" y="4533"/>
                    <a:pt x="1743" y="4537"/>
                    <a:pt x="1743" y="4541"/>
                  </a:cubicBezTo>
                  <a:cubicBezTo>
                    <a:pt x="1743" y="4546"/>
                    <a:pt x="1740" y="4549"/>
                    <a:pt x="1735" y="4549"/>
                  </a:cubicBezTo>
                  <a:lnTo>
                    <a:pt x="1735" y="4549"/>
                  </a:lnTo>
                  <a:cubicBezTo>
                    <a:pt x="1731" y="4549"/>
                    <a:pt x="1727" y="4546"/>
                    <a:pt x="1727" y="4541"/>
                  </a:cubicBezTo>
                  <a:cubicBezTo>
                    <a:pt x="1727" y="4537"/>
                    <a:pt x="1731" y="4533"/>
                    <a:pt x="1735" y="4533"/>
                  </a:cubicBezTo>
                  <a:close/>
                  <a:moveTo>
                    <a:pt x="1767" y="4533"/>
                  </a:moveTo>
                  <a:lnTo>
                    <a:pt x="1767" y="4533"/>
                  </a:lnTo>
                  <a:cubicBezTo>
                    <a:pt x="1772" y="4533"/>
                    <a:pt x="1775" y="4537"/>
                    <a:pt x="1775" y="4541"/>
                  </a:cubicBezTo>
                  <a:cubicBezTo>
                    <a:pt x="1775" y="4546"/>
                    <a:pt x="1772" y="4549"/>
                    <a:pt x="1767" y="4549"/>
                  </a:cubicBezTo>
                  <a:lnTo>
                    <a:pt x="1767" y="4549"/>
                  </a:lnTo>
                  <a:cubicBezTo>
                    <a:pt x="1763" y="4549"/>
                    <a:pt x="1759" y="4546"/>
                    <a:pt x="1759" y="4541"/>
                  </a:cubicBezTo>
                  <a:cubicBezTo>
                    <a:pt x="1759" y="4537"/>
                    <a:pt x="1763" y="4533"/>
                    <a:pt x="1767" y="4533"/>
                  </a:cubicBezTo>
                  <a:close/>
                  <a:moveTo>
                    <a:pt x="1799" y="4533"/>
                  </a:moveTo>
                  <a:lnTo>
                    <a:pt x="1799" y="4533"/>
                  </a:lnTo>
                  <a:cubicBezTo>
                    <a:pt x="1804" y="4533"/>
                    <a:pt x="1807" y="4537"/>
                    <a:pt x="1807" y="4541"/>
                  </a:cubicBezTo>
                  <a:cubicBezTo>
                    <a:pt x="1807" y="4546"/>
                    <a:pt x="1804" y="4549"/>
                    <a:pt x="1799" y="4549"/>
                  </a:cubicBezTo>
                  <a:lnTo>
                    <a:pt x="1799" y="4549"/>
                  </a:lnTo>
                  <a:cubicBezTo>
                    <a:pt x="1795" y="4549"/>
                    <a:pt x="1791" y="4546"/>
                    <a:pt x="1791" y="4541"/>
                  </a:cubicBezTo>
                  <a:cubicBezTo>
                    <a:pt x="1791" y="4537"/>
                    <a:pt x="1795" y="4533"/>
                    <a:pt x="1799" y="4533"/>
                  </a:cubicBezTo>
                  <a:close/>
                  <a:moveTo>
                    <a:pt x="1831" y="4533"/>
                  </a:moveTo>
                  <a:lnTo>
                    <a:pt x="1831" y="4533"/>
                  </a:lnTo>
                  <a:cubicBezTo>
                    <a:pt x="1836" y="4533"/>
                    <a:pt x="1839" y="4537"/>
                    <a:pt x="1839" y="4541"/>
                  </a:cubicBezTo>
                  <a:cubicBezTo>
                    <a:pt x="1839" y="4546"/>
                    <a:pt x="1836" y="4549"/>
                    <a:pt x="1831" y="4549"/>
                  </a:cubicBezTo>
                  <a:lnTo>
                    <a:pt x="1831" y="4549"/>
                  </a:lnTo>
                  <a:cubicBezTo>
                    <a:pt x="1827" y="4549"/>
                    <a:pt x="1823" y="4546"/>
                    <a:pt x="1823" y="4541"/>
                  </a:cubicBezTo>
                  <a:cubicBezTo>
                    <a:pt x="1823" y="4537"/>
                    <a:pt x="1827" y="4533"/>
                    <a:pt x="1831" y="4533"/>
                  </a:cubicBezTo>
                  <a:close/>
                  <a:moveTo>
                    <a:pt x="1863" y="4533"/>
                  </a:moveTo>
                  <a:lnTo>
                    <a:pt x="1863" y="4533"/>
                  </a:lnTo>
                  <a:cubicBezTo>
                    <a:pt x="1868" y="4533"/>
                    <a:pt x="1871" y="4537"/>
                    <a:pt x="1871" y="4541"/>
                  </a:cubicBezTo>
                  <a:cubicBezTo>
                    <a:pt x="1871" y="4546"/>
                    <a:pt x="1868" y="4549"/>
                    <a:pt x="1863" y="4549"/>
                  </a:cubicBezTo>
                  <a:lnTo>
                    <a:pt x="1863" y="4549"/>
                  </a:lnTo>
                  <a:cubicBezTo>
                    <a:pt x="1859" y="4549"/>
                    <a:pt x="1855" y="4546"/>
                    <a:pt x="1855" y="4541"/>
                  </a:cubicBezTo>
                  <a:cubicBezTo>
                    <a:pt x="1855" y="4537"/>
                    <a:pt x="1859" y="4533"/>
                    <a:pt x="1863" y="4533"/>
                  </a:cubicBezTo>
                  <a:close/>
                  <a:moveTo>
                    <a:pt x="1895" y="4533"/>
                  </a:moveTo>
                  <a:lnTo>
                    <a:pt x="1895" y="4533"/>
                  </a:lnTo>
                  <a:cubicBezTo>
                    <a:pt x="1900" y="4533"/>
                    <a:pt x="1903" y="4537"/>
                    <a:pt x="1903" y="4541"/>
                  </a:cubicBezTo>
                  <a:cubicBezTo>
                    <a:pt x="1903" y="4546"/>
                    <a:pt x="1900" y="4549"/>
                    <a:pt x="1895" y="4549"/>
                  </a:cubicBezTo>
                  <a:lnTo>
                    <a:pt x="1895" y="4549"/>
                  </a:lnTo>
                  <a:cubicBezTo>
                    <a:pt x="1891" y="4549"/>
                    <a:pt x="1887" y="4546"/>
                    <a:pt x="1887" y="4541"/>
                  </a:cubicBezTo>
                  <a:cubicBezTo>
                    <a:pt x="1887" y="4537"/>
                    <a:pt x="1891" y="4533"/>
                    <a:pt x="1895" y="4533"/>
                  </a:cubicBezTo>
                  <a:close/>
                  <a:moveTo>
                    <a:pt x="1927" y="4533"/>
                  </a:moveTo>
                  <a:lnTo>
                    <a:pt x="1927" y="4533"/>
                  </a:lnTo>
                  <a:cubicBezTo>
                    <a:pt x="1932" y="4533"/>
                    <a:pt x="1935" y="4537"/>
                    <a:pt x="1935" y="4541"/>
                  </a:cubicBezTo>
                  <a:cubicBezTo>
                    <a:pt x="1935" y="4546"/>
                    <a:pt x="1932" y="4549"/>
                    <a:pt x="1927" y="4549"/>
                  </a:cubicBezTo>
                  <a:lnTo>
                    <a:pt x="1927" y="4549"/>
                  </a:lnTo>
                  <a:cubicBezTo>
                    <a:pt x="1923" y="4549"/>
                    <a:pt x="1919" y="4546"/>
                    <a:pt x="1919" y="4541"/>
                  </a:cubicBezTo>
                  <a:cubicBezTo>
                    <a:pt x="1919" y="4537"/>
                    <a:pt x="1923" y="4533"/>
                    <a:pt x="1927" y="4533"/>
                  </a:cubicBezTo>
                  <a:close/>
                  <a:moveTo>
                    <a:pt x="1959" y="4533"/>
                  </a:moveTo>
                  <a:lnTo>
                    <a:pt x="1959" y="4533"/>
                  </a:lnTo>
                  <a:cubicBezTo>
                    <a:pt x="1964" y="4533"/>
                    <a:pt x="1967" y="4537"/>
                    <a:pt x="1967" y="4541"/>
                  </a:cubicBezTo>
                  <a:cubicBezTo>
                    <a:pt x="1967" y="4546"/>
                    <a:pt x="1964" y="4549"/>
                    <a:pt x="1959" y="4549"/>
                  </a:cubicBezTo>
                  <a:lnTo>
                    <a:pt x="1959" y="4549"/>
                  </a:lnTo>
                  <a:cubicBezTo>
                    <a:pt x="1955" y="4549"/>
                    <a:pt x="1951" y="4546"/>
                    <a:pt x="1951" y="4541"/>
                  </a:cubicBezTo>
                  <a:cubicBezTo>
                    <a:pt x="1951" y="4537"/>
                    <a:pt x="1955" y="4533"/>
                    <a:pt x="1959" y="4533"/>
                  </a:cubicBezTo>
                  <a:close/>
                  <a:moveTo>
                    <a:pt x="1991" y="4533"/>
                  </a:moveTo>
                  <a:lnTo>
                    <a:pt x="1991" y="4533"/>
                  </a:lnTo>
                  <a:cubicBezTo>
                    <a:pt x="1996" y="4533"/>
                    <a:pt x="1999" y="4537"/>
                    <a:pt x="1999" y="4541"/>
                  </a:cubicBezTo>
                  <a:cubicBezTo>
                    <a:pt x="1999" y="4546"/>
                    <a:pt x="1996" y="4549"/>
                    <a:pt x="1991" y="4549"/>
                  </a:cubicBezTo>
                  <a:lnTo>
                    <a:pt x="1991" y="4549"/>
                  </a:lnTo>
                  <a:cubicBezTo>
                    <a:pt x="1987" y="4549"/>
                    <a:pt x="1983" y="4546"/>
                    <a:pt x="1983" y="4541"/>
                  </a:cubicBezTo>
                  <a:cubicBezTo>
                    <a:pt x="1983" y="4537"/>
                    <a:pt x="1987" y="4533"/>
                    <a:pt x="1991" y="4533"/>
                  </a:cubicBezTo>
                  <a:close/>
                  <a:moveTo>
                    <a:pt x="2023" y="4533"/>
                  </a:moveTo>
                  <a:lnTo>
                    <a:pt x="2023" y="4533"/>
                  </a:lnTo>
                  <a:cubicBezTo>
                    <a:pt x="2028" y="4533"/>
                    <a:pt x="2031" y="4537"/>
                    <a:pt x="2031" y="4541"/>
                  </a:cubicBezTo>
                  <a:cubicBezTo>
                    <a:pt x="2031" y="4546"/>
                    <a:pt x="2028" y="4549"/>
                    <a:pt x="2023" y="4549"/>
                  </a:cubicBezTo>
                  <a:lnTo>
                    <a:pt x="2023" y="4549"/>
                  </a:lnTo>
                  <a:cubicBezTo>
                    <a:pt x="2019" y="4549"/>
                    <a:pt x="2015" y="4546"/>
                    <a:pt x="2015" y="4541"/>
                  </a:cubicBezTo>
                  <a:cubicBezTo>
                    <a:pt x="2015" y="4537"/>
                    <a:pt x="2019" y="4533"/>
                    <a:pt x="2023" y="4533"/>
                  </a:cubicBezTo>
                  <a:close/>
                  <a:moveTo>
                    <a:pt x="2055" y="4533"/>
                  </a:moveTo>
                  <a:lnTo>
                    <a:pt x="2055" y="4533"/>
                  </a:lnTo>
                  <a:cubicBezTo>
                    <a:pt x="2060" y="4533"/>
                    <a:pt x="2063" y="4537"/>
                    <a:pt x="2063" y="4541"/>
                  </a:cubicBezTo>
                  <a:cubicBezTo>
                    <a:pt x="2063" y="4546"/>
                    <a:pt x="2060" y="4549"/>
                    <a:pt x="2055" y="4549"/>
                  </a:cubicBezTo>
                  <a:lnTo>
                    <a:pt x="2055" y="4549"/>
                  </a:lnTo>
                  <a:cubicBezTo>
                    <a:pt x="2051" y="4549"/>
                    <a:pt x="2047" y="4546"/>
                    <a:pt x="2047" y="4541"/>
                  </a:cubicBezTo>
                  <a:cubicBezTo>
                    <a:pt x="2047" y="4537"/>
                    <a:pt x="2051" y="4533"/>
                    <a:pt x="2055" y="4533"/>
                  </a:cubicBezTo>
                  <a:close/>
                  <a:moveTo>
                    <a:pt x="2087" y="4533"/>
                  </a:moveTo>
                  <a:lnTo>
                    <a:pt x="2087" y="4533"/>
                  </a:lnTo>
                  <a:cubicBezTo>
                    <a:pt x="2092" y="4533"/>
                    <a:pt x="2095" y="4537"/>
                    <a:pt x="2095" y="4541"/>
                  </a:cubicBezTo>
                  <a:cubicBezTo>
                    <a:pt x="2095" y="4546"/>
                    <a:pt x="2092" y="4549"/>
                    <a:pt x="2087" y="4549"/>
                  </a:cubicBezTo>
                  <a:lnTo>
                    <a:pt x="2087" y="4549"/>
                  </a:lnTo>
                  <a:cubicBezTo>
                    <a:pt x="2083" y="4549"/>
                    <a:pt x="2079" y="4546"/>
                    <a:pt x="2079" y="4541"/>
                  </a:cubicBezTo>
                  <a:cubicBezTo>
                    <a:pt x="2079" y="4537"/>
                    <a:pt x="2083" y="4533"/>
                    <a:pt x="2087" y="4533"/>
                  </a:cubicBezTo>
                  <a:close/>
                  <a:moveTo>
                    <a:pt x="2119" y="4533"/>
                  </a:moveTo>
                  <a:lnTo>
                    <a:pt x="2120" y="4533"/>
                  </a:lnTo>
                  <a:cubicBezTo>
                    <a:pt x="2124" y="4533"/>
                    <a:pt x="2128" y="4537"/>
                    <a:pt x="2128" y="4541"/>
                  </a:cubicBezTo>
                  <a:cubicBezTo>
                    <a:pt x="2128" y="4546"/>
                    <a:pt x="2124" y="4549"/>
                    <a:pt x="2120" y="4549"/>
                  </a:cubicBezTo>
                  <a:lnTo>
                    <a:pt x="2119" y="4549"/>
                  </a:lnTo>
                  <a:cubicBezTo>
                    <a:pt x="2115" y="4549"/>
                    <a:pt x="2111" y="4546"/>
                    <a:pt x="2111" y="4541"/>
                  </a:cubicBezTo>
                  <a:cubicBezTo>
                    <a:pt x="2111" y="4537"/>
                    <a:pt x="2115" y="4533"/>
                    <a:pt x="2119" y="4533"/>
                  </a:cubicBezTo>
                  <a:close/>
                  <a:moveTo>
                    <a:pt x="2152" y="4533"/>
                  </a:moveTo>
                  <a:lnTo>
                    <a:pt x="2152" y="4533"/>
                  </a:lnTo>
                  <a:cubicBezTo>
                    <a:pt x="2156" y="4533"/>
                    <a:pt x="2160" y="4537"/>
                    <a:pt x="2160" y="4541"/>
                  </a:cubicBezTo>
                  <a:cubicBezTo>
                    <a:pt x="2160" y="4546"/>
                    <a:pt x="2156" y="4549"/>
                    <a:pt x="2152" y="4549"/>
                  </a:cubicBezTo>
                  <a:lnTo>
                    <a:pt x="2152" y="4549"/>
                  </a:lnTo>
                  <a:cubicBezTo>
                    <a:pt x="2147" y="4549"/>
                    <a:pt x="2144" y="4546"/>
                    <a:pt x="2144" y="4541"/>
                  </a:cubicBezTo>
                  <a:cubicBezTo>
                    <a:pt x="2144" y="4537"/>
                    <a:pt x="2147" y="4533"/>
                    <a:pt x="2152" y="4533"/>
                  </a:cubicBezTo>
                  <a:close/>
                  <a:moveTo>
                    <a:pt x="2184" y="4533"/>
                  </a:moveTo>
                  <a:lnTo>
                    <a:pt x="2184" y="4533"/>
                  </a:lnTo>
                  <a:cubicBezTo>
                    <a:pt x="2188" y="4533"/>
                    <a:pt x="2192" y="4537"/>
                    <a:pt x="2192" y="4541"/>
                  </a:cubicBezTo>
                  <a:cubicBezTo>
                    <a:pt x="2192" y="4546"/>
                    <a:pt x="2188" y="4549"/>
                    <a:pt x="2184" y="4549"/>
                  </a:cubicBezTo>
                  <a:lnTo>
                    <a:pt x="2184" y="4549"/>
                  </a:lnTo>
                  <a:cubicBezTo>
                    <a:pt x="2179" y="4549"/>
                    <a:pt x="2176" y="4546"/>
                    <a:pt x="2176" y="4541"/>
                  </a:cubicBezTo>
                  <a:cubicBezTo>
                    <a:pt x="2176" y="4537"/>
                    <a:pt x="2179" y="4533"/>
                    <a:pt x="2184" y="4533"/>
                  </a:cubicBezTo>
                  <a:close/>
                  <a:moveTo>
                    <a:pt x="2216" y="4533"/>
                  </a:moveTo>
                  <a:lnTo>
                    <a:pt x="2216" y="4533"/>
                  </a:lnTo>
                  <a:cubicBezTo>
                    <a:pt x="2220" y="4533"/>
                    <a:pt x="2224" y="4537"/>
                    <a:pt x="2224" y="4541"/>
                  </a:cubicBezTo>
                  <a:cubicBezTo>
                    <a:pt x="2224" y="4546"/>
                    <a:pt x="2220" y="4549"/>
                    <a:pt x="2216" y="4549"/>
                  </a:cubicBezTo>
                  <a:lnTo>
                    <a:pt x="2216" y="4549"/>
                  </a:lnTo>
                  <a:cubicBezTo>
                    <a:pt x="2211" y="4549"/>
                    <a:pt x="2208" y="4546"/>
                    <a:pt x="2208" y="4541"/>
                  </a:cubicBezTo>
                  <a:cubicBezTo>
                    <a:pt x="2208" y="4537"/>
                    <a:pt x="2211" y="4533"/>
                    <a:pt x="2216" y="4533"/>
                  </a:cubicBezTo>
                  <a:close/>
                  <a:moveTo>
                    <a:pt x="2248" y="4533"/>
                  </a:moveTo>
                  <a:lnTo>
                    <a:pt x="2248" y="4533"/>
                  </a:lnTo>
                  <a:cubicBezTo>
                    <a:pt x="2252" y="4533"/>
                    <a:pt x="2256" y="4537"/>
                    <a:pt x="2256" y="4541"/>
                  </a:cubicBezTo>
                  <a:cubicBezTo>
                    <a:pt x="2256" y="4546"/>
                    <a:pt x="2252" y="4549"/>
                    <a:pt x="2248" y="4549"/>
                  </a:cubicBezTo>
                  <a:lnTo>
                    <a:pt x="2248" y="4549"/>
                  </a:lnTo>
                  <a:cubicBezTo>
                    <a:pt x="2243" y="4549"/>
                    <a:pt x="2240" y="4546"/>
                    <a:pt x="2240" y="4541"/>
                  </a:cubicBezTo>
                  <a:cubicBezTo>
                    <a:pt x="2240" y="4537"/>
                    <a:pt x="2243" y="4533"/>
                    <a:pt x="2248" y="4533"/>
                  </a:cubicBezTo>
                  <a:close/>
                  <a:moveTo>
                    <a:pt x="2280" y="4533"/>
                  </a:moveTo>
                  <a:lnTo>
                    <a:pt x="2280" y="4533"/>
                  </a:lnTo>
                  <a:cubicBezTo>
                    <a:pt x="2284" y="4533"/>
                    <a:pt x="2288" y="4537"/>
                    <a:pt x="2288" y="4541"/>
                  </a:cubicBezTo>
                  <a:cubicBezTo>
                    <a:pt x="2288" y="4546"/>
                    <a:pt x="2284" y="4549"/>
                    <a:pt x="2280" y="4549"/>
                  </a:cubicBezTo>
                  <a:lnTo>
                    <a:pt x="2280" y="4549"/>
                  </a:lnTo>
                  <a:cubicBezTo>
                    <a:pt x="2275" y="4549"/>
                    <a:pt x="2272" y="4546"/>
                    <a:pt x="2272" y="4541"/>
                  </a:cubicBezTo>
                  <a:cubicBezTo>
                    <a:pt x="2272" y="4537"/>
                    <a:pt x="2275" y="4533"/>
                    <a:pt x="2280" y="4533"/>
                  </a:cubicBezTo>
                  <a:close/>
                  <a:moveTo>
                    <a:pt x="2312" y="4533"/>
                  </a:moveTo>
                  <a:lnTo>
                    <a:pt x="2312" y="4533"/>
                  </a:lnTo>
                  <a:cubicBezTo>
                    <a:pt x="2316" y="4533"/>
                    <a:pt x="2320" y="4537"/>
                    <a:pt x="2320" y="4541"/>
                  </a:cubicBezTo>
                  <a:cubicBezTo>
                    <a:pt x="2320" y="4546"/>
                    <a:pt x="2316" y="4549"/>
                    <a:pt x="2312" y="4549"/>
                  </a:cubicBezTo>
                  <a:lnTo>
                    <a:pt x="2312" y="4549"/>
                  </a:lnTo>
                  <a:cubicBezTo>
                    <a:pt x="2307" y="4549"/>
                    <a:pt x="2304" y="4546"/>
                    <a:pt x="2304" y="4541"/>
                  </a:cubicBezTo>
                  <a:cubicBezTo>
                    <a:pt x="2304" y="4537"/>
                    <a:pt x="2307" y="4533"/>
                    <a:pt x="2312" y="4533"/>
                  </a:cubicBezTo>
                  <a:close/>
                  <a:moveTo>
                    <a:pt x="2344" y="4533"/>
                  </a:moveTo>
                  <a:lnTo>
                    <a:pt x="2344" y="4533"/>
                  </a:lnTo>
                  <a:cubicBezTo>
                    <a:pt x="2348" y="4533"/>
                    <a:pt x="2352" y="4537"/>
                    <a:pt x="2352" y="4541"/>
                  </a:cubicBezTo>
                  <a:cubicBezTo>
                    <a:pt x="2352" y="4546"/>
                    <a:pt x="2348" y="4549"/>
                    <a:pt x="2344" y="4549"/>
                  </a:cubicBezTo>
                  <a:lnTo>
                    <a:pt x="2344" y="4549"/>
                  </a:lnTo>
                  <a:cubicBezTo>
                    <a:pt x="2339" y="4549"/>
                    <a:pt x="2336" y="4546"/>
                    <a:pt x="2336" y="4541"/>
                  </a:cubicBezTo>
                  <a:cubicBezTo>
                    <a:pt x="2336" y="4537"/>
                    <a:pt x="2339" y="4533"/>
                    <a:pt x="2344" y="4533"/>
                  </a:cubicBezTo>
                  <a:close/>
                  <a:moveTo>
                    <a:pt x="2376" y="4533"/>
                  </a:moveTo>
                  <a:lnTo>
                    <a:pt x="2376" y="4533"/>
                  </a:lnTo>
                  <a:cubicBezTo>
                    <a:pt x="2380" y="4533"/>
                    <a:pt x="2384" y="4537"/>
                    <a:pt x="2384" y="4541"/>
                  </a:cubicBezTo>
                  <a:cubicBezTo>
                    <a:pt x="2384" y="4546"/>
                    <a:pt x="2380" y="4549"/>
                    <a:pt x="2376" y="4549"/>
                  </a:cubicBezTo>
                  <a:lnTo>
                    <a:pt x="2376" y="4549"/>
                  </a:lnTo>
                  <a:cubicBezTo>
                    <a:pt x="2371" y="4549"/>
                    <a:pt x="2368" y="4546"/>
                    <a:pt x="2368" y="4541"/>
                  </a:cubicBezTo>
                  <a:cubicBezTo>
                    <a:pt x="2368" y="4537"/>
                    <a:pt x="2371" y="4533"/>
                    <a:pt x="2376" y="4533"/>
                  </a:cubicBezTo>
                  <a:close/>
                  <a:moveTo>
                    <a:pt x="2408" y="4533"/>
                  </a:moveTo>
                  <a:lnTo>
                    <a:pt x="2408" y="4533"/>
                  </a:lnTo>
                  <a:cubicBezTo>
                    <a:pt x="2412" y="4533"/>
                    <a:pt x="2416" y="4537"/>
                    <a:pt x="2416" y="4541"/>
                  </a:cubicBezTo>
                  <a:cubicBezTo>
                    <a:pt x="2416" y="4546"/>
                    <a:pt x="2412" y="4549"/>
                    <a:pt x="2408" y="4549"/>
                  </a:cubicBezTo>
                  <a:lnTo>
                    <a:pt x="2408" y="4549"/>
                  </a:lnTo>
                  <a:cubicBezTo>
                    <a:pt x="2403" y="4549"/>
                    <a:pt x="2400" y="4546"/>
                    <a:pt x="2400" y="4541"/>
                  </a:cubicBezTo>
                  <a:cubicBezTo>
                    <a:pt x="2400" y="4537"/>
                    <a:pt x="2403" y="4533"/>
                    <a:pt x="2408" y="4533"/>
                  </a:cubicBezTo>
                  <a:close/>
                  <a:moveTo>
                    <a:pt x="2440" y="4533"/>
                  </a:moveTo>
                  <a:lnTo>
                    <a:pt x="2440" y="4533"/>
                  </a:lnTo>
                  <a:cubicBezTo>
                    <a:pt x="2444" y="4533"/>
                    <a:pt x="2448" y="4537"/>
                    <a:pt x="2448" y="4541"/>
                  </a:cubicBezTo>
                  <a:cubicBezTo>
                    <a:pt x="2448" y="4546"/>
                    <a:pt x="2444" y="4549"/>
                    <a:pt x="2440" y="4549"/>
                  </a:cubicBezTo>
                  <a:lnTo>
                    <a:pt x="2440" y="4549"/>
                  </a:lnTo>
                  <a:cubicBezTo>
                    <a:pt x="2435" y="4549"/>
                    <a:pt x="2432" y="4546"/>
                    <a:pt x="2432" y="4541"/>
                  </a:cubicBezTo>
                  <a:cubicBezTo>
                    <a:pt x="2432" y="4537"/>
                    <a:pt x="2435" y="4533"/>
                    <a:pt x="2440" y="4533"/>
                  </a:cubicBezTo>
                  <a:close/>
                  <a:moveTo>
                    <a:pt x="2472" y="4533"/>
                  </a:moveTo>
                  <a:lnTo>
                    <a:pt x="2472" y="4533"/>
                  </a:lnTo>
                  <a:cubicBezTo>
                    <a:pt x="2476" y="4533"/>
                    <a:pt x="2480" y="4537"/>
                    <a:pt x="2480" y="4541"/>
                  </a:cubicBezTo>
                  <a:cubicBezTo>
                    <a:pt x="2480" y="4546"/>
                    <a:pt x="2476" y="4549"/>
                    <a:pt x="2472" y="4549"/>
                  </a:cubicBezTo>
                  <a:lnTo>
                    <a:pt x="2472" y="4549"/>
                  </a:lnTo>
                  <a:cubicBezTo>
                    <a:pt x="2467" y="4549"/>
                    <a:pt x="2464" y="4546"/>
                    <a:pt x="2464" y="4541"/>
                  </a:cubicBezTo>
                  <a:cubicBezTo>
                    <a:pt x="2464" y="4537"/>
                    <a:pt x="2467" y="4533"/>
                    <a:pt x="2472" y="4533"/>
                  </a:cubicBezTo>
                  <a:close/>
                  <a:moveTo>
                    <a:pt x="2504" y="4533"/>
                  </a:moveTo>
                  <a:lnTo>
                    <a:pt x="2504" y="4533"/>
                  </a:lnTo>
                  <a:cubicBezTo>
                    <a:pt x="2508" y="4533"/>
                    <a:pt x="2512" y="4537"/>
                    <a:pt x="2512" y="4541"/>
                  </a:cubicBezTo>
                  <a:cubicBezTo>
                    <a:pt x="2512" y="4546"/>
                    <a:pt x="2508" y="4549"/>
                    <a:pt x="2504" y="4549"/>
                  </a:cubicBezTo>
                  <a:lnTo>
                    <a:pt x="2504" y="4549"/>
                  </a:lnTo>
                  <a:cubicBezTo>
                    <a:pt x="2499" y="4549"/>
                    <a:pt x="2496" y="4546"/>
                    <a:pt x="2496" y="4541"/>
                  </a:cubicBezTo>
                  <a:cubicBezTo>
                    <a:pt x="2496" y="4537"/>
                    <a:pt x="2499" y="4533"/>
                    <a:pt x="2504" y="4533"/>
                  </a:cubicBezTo>
                  <a:close/>
                  <a:moveTo>
                    <a:pt x="2536" y="4533"/>
                  </a:moveTo>
                  <a:lnTo>
                    <a:pt x="2536" y="4533"/>
                  </a:lnTo>
                  <a:cubicBezTo>
                    <a:pt x="2540" y="4533"/>
                    <a:pt x="2544" y="4537"/>
                    <a:pt x="2544" y="4541"/>
                  </a:cubicBezTo>
                  <a:cubicBezTo>
                    <a:pt x="2544" y="4546"/>
                    <a:pt x="2540" y="4549"/>
                    <a:pt x="2536" y="4549"/>
                  </a:cubicBezTo>
                  <a:lnTo>
                    <a:pt x="2536" y="4549"/>
                  </a:lnTo>
                  <a:cubicBezTo>
                    <a:pt x="2531" y="4549"/>
                    <a:pt x="2528" y="4546"/>
                    <a:pt x="2528" y="4541"/>
                  </a:cubicBezTo>
                  <a:cubicBezTo>
                    <a:pt x="2528" y="4537"/>
                    <a:pt x="2531" y="4533"/>
                    <a:pt x="2536" y="4533"/>
                  </a:cubicBezTo>
                  <a:close/>
                  <a:moveTo>
                    <a:pt x="2568" y="4533"/>
                  </a:moveTo>
                  <a:lnTo>
                    <a:pt x="2568" y="4533"/>
                  </a:lnTo>
                  <a:cubicBezTo>
                    <a:pt x="2572" y="4533"/>
                    <a:pt x="2576" y="4537"/>
                    <a:pt x="2576" y="4541"/>
                  </a:cubicBezTo>
                  <a:cubicBezTo>
                    <a:pt x="2576" y="4546"/>
                    <a:pt x="2572" y="4549"/>
                    <a:pt x="2568" y="4549"/>
                  </a:cubicBezTo>
                  <a:lnTo>
                    <a:pt x="2568" y="4549"/>
                  </a:lnTo>
                  <a:cubicBezTo>
                    <a:pt x="2563" y="4549"/>
                    <a:pt x="2560" y="4546"/>
                    <a:pt x="2560" y="4541"/>
                  </a:cubicBezTo>
                  <a:cubicBezTo>
                    <a:pt x="2560" y="4537"/>
                    <a:pt x="2563" y="4533"/>
                    <a:pt x="2568" y="4533"/>
                  </a:cubicBezTo>
                  <a:close/>
                  <a:moveTo>
                    <a:pt x="2600" y="4533"/>
                  </a:moveTo>
                  <a:lnTo>
                    <a:pt x="2600" y="4533"/>
                  </a:lnTo>
                  <a:cubicBezTo>
                    <a:pt x="2604" y="4533"/>
                    <a:pt x="2608" y="4537"/>
                    <a:pt x="2608" y="4541"/>
                  </a:cubicBezTo>
                  <a:cubicBezTo>
                    <a:pt x="2608" y="4546"/>
                    <a:pt x="2604" y="4549"/>
                    <a:pt x="2600" y="4549"/>
                  </a:cubicBezTo>
                  <a:lnTo>
                    <a:pt x="2600" y="4549"/>
                  </a:lnTo>
                  <a:cubicBezTo>
                    <a:pt x="2595" y="4549"/>
                    <a:pt x="2592" y="4546"/>
                    <a:pt x="2592" y="4541"/>
                  </a:cubicBezTo>
                  <a:cubicBezTo>
                    <a:pt x="2592" y="4537"/>
                    <a:pt x="2595" y="4533"/>
                    <a:pt x="2600" y="4533"/>
                  </a:cubicBezTo>
                  <a:close/>
                  <a:moveTo>
                    <a:pt x="2632" y="4533"/>
                  </a:moveTo>
                  <a:lnTo>
                    <a:pt x="2632" y="4533"/>
                  </a:lnTo>
                  <a:cubicBezTo>
                    <a:pt x="2636" y="4533"/>
                    <a:pt x="2640" y="4537"/>
                    <a:pt x="2640" y="4541"/>
                  </a:cubicBezTo>
                  <a:cubicBezTo>
                    <a:pt x="2640" y="4546"/>
                    <a:pt x="2636" y="4549"/>
                    <a:pt x="2632" y="4549"/>
                  </a:cubicBezTo>
                  <a:lnTo>
                    <a:pt x="2632" y="4549"/>
                  </a:lnTo>
                  <a:cubicBezTo>
                    <a:pt x="2627" y="4549"/>
                    <a:pt x="2624" y="4546"/>
                    <a:pt x="2624" y="4541"/>
                  </a:cubicBezTo>
                  <a:cubicBezTo>
                    <a:pt x="2624" y="4537"/>
                    <a:pt x="2627" y="4533"/>
                    <a:pt x="2632" y="4533"/>
                  </a:cubicBezTo>
                  <a:close/>
                  <a:moveTo>
                    <a:pt x="2664" y="4533"/>
                  </a:moveTo>
                  <a:lnTo>
                    <a:pt x="2664" y="4533"/>
                  </a:lnTo>
                  <a:cubicBezTo>
                    <a:pt x="2668" y="4533"/>
                    <a:pt x="2672" y="4537"/>
                    <a:pt x="2672" y="4541"/>
                  </a:cubicBezTo>
                  <a:cubicBezTo>
                    <a:pt x="2672" y="4546"/>
                    <a:pt x="2668" y="4549"/>
                    <a:pt x="2664" y="4549"/>
                  </a:cubicBezTo>
                  <a:lnTo>
                    <a:pt x="2664" y="4549"/>
                  </a:lnTo>
                  <a:cubicBezTo>
                    <a:pt x="2659" y="4549"/>
                    <a:pt x="2656" y="4546"/>
                    <a:pt x="2656" y="4541"/>
                  </a:cubicBezTo>
                  <a:cubicBezTo>
                    <a:pt x="2656" y="4537"/>
                    <a:pt x="2659" y="4533"/>
                    <a:pt x="2664" y="4533"/>
                  </a:cubicBezTo>
                  <a:close/>
                  <a:moveTo>
                    <a:pt x="2696" y="4533"/>
                  </a:moveTo>
                  <a:lnTo>
                    <a:pt x="2696" y="4533"/>
                  </a:lnTo>
                  <a:cubicBezTo>
                    <a:pt x="2700" y="4533"/>
                    <a:pt x="2704" y="4537"/>
                    <a:pt x="2704" y="4541"/>
                  </a:cubicBezTo>
                  <a:cubicBezTo>
                    <a:pt x="2704" y="4546"/>
                    <a:pt x="2700" y="4549"/>
                    <a:pt x="2696" y="4549"/>
                  </a:cubicBezTo>
                  <a:lnTo>
                    <a:pt x="2696" y="4549"/>
                  </a:lnTo>
                  <a:cubicBezTo>
                    <a:pt x="2691" y="4549"/>
                    <a:pt x="2688" y="4546"/>
                    <a:pt x="2688" y="4541"/>
                  </a:cubicBezTo>
                  <a:cubicBezTo>
                    <a:pt x="2688" y="4537"/>
                    <a:pt x="2691" y="4533"/>
                    <a:pt x="2696" y="4533"/>
                  </a:cubicBezTo>
                  <a:close/>
                  <a:moveTo>
                    <a:pt x="2728" y="4533"/>
                  </a:moveTo>
                  <a:lnTo>
                    <a:pt x="2728" y="4533"/>
                  </a:lnTo>
                  <a:cubicBezTo>
                    <a:pt x="2732" y="4533"/>
                    <a:pt x="2736" y="4537"/>
                    <a:pt x="2736" y="4541"/>
                  </a:cubicBezTo>
                  <a:cubicBezTo>
                    <a:pt x="2736" y="4546"/>
                    <a:pt x="2732" y="4549"/>
                    <a:pt x="2728" y="4549"/>
                  </a:cubicBezTo>
                  <a:lnTo>
                    <a:pt x="2728" y="4549"/>
                  </a:lnTo>
                  <a:cubicBezTo>
                    <a:pt x="2723" y="4549"/>
                    <a:pt x="2720" y="4546"/>
                    <a:pt x="2720" y="4541"/>
                  </a:cubicBezTo>
                  <a:cubicBezTo>
                    <a:pt x="2720" y="4537"/>
                    <a:pt x="2723" y="4533"/>
                    <a:pt x="2728" y="4533"/>
                  </a:cubicBezTo>
                  <a:close/>
                  <a:moveTo>
                    <a:pt x="2760" y="4533"/>
                  </a:moveTo>
                  <a:lnTo>
                    <a:pt x="2760" y="4533"/>
                  </a:lnTo>
                  <a:cubicBezTo>
                    <a:pt x="2764" y="4533"/>
                    <a:pt x="2768" y="4537"/>
                    <a:pt x="2768" y="4541"/>
                  </a:cubicBezTo>
                  <a:cubicBezTo>
                    <a:pt x="2768" y="4546"/>
                    <a:pt x="2764" y="4549"/>
                    <a:pt x="2760" y="4549"/>
                  </a:cubicBezTo>
                  <a:lnTo>
                    <a:pt x="2760" y="4549"/>
                  </a:lnTo>
                  <a:cubicBezTo>
                    <a:pt x="2755" y="4549"/>
                    <a:pt x="2752" y="4546"/>
                    <a:pt x="2752" y="4541"/>
                  </a:cubicBezTo>
                  <a:cubicBezTo>
                    <a:pt x="2752" y="4537"/>
                    <a:pt x="2755" y="4533"/>
                    <a:pt x="2760" y="4533"/>
                  </a:cubicBezTo>
                  <a:close/>
                  <a:moveTo>
                    <a:pt x="2792" y="4533"/>
                  </a:moveTo>
                  <a:lnTo>
                    <a:pt x="2792" y="4533"/>
                  </a:lnTo>
                  <a:cubicBezTo>
                    <a:pt x="2796" y="4533"/>
                    <a:pt x="2800" y="4537"/>
                    <a:pt x="2800" y="4541"/>
                  </a:cubicBezTo>
                  <a:cubicBezTo>
                    <a:pt x="2800" y="4546"/>
                    <a:pt x="2796" y="4549"/>
                    <a:pt x="2792" y="4549"/>
                  </a:cubicBezTo>
                  <a:lnTo>
                    <a:pt x="2792" y="4549"/>
                  </a:lnTo>
                  <a:cubicBezTo>
                    <a:pt x="2787" y="4549"/>
                    <a:pt x="2784" y="4546"/>
                    <a:pt x="2784" y="4541"/>
                  </a:cubicBezTo>
                  <a:cubicBezTo>
                    <a:pt x="2784" y="4537"/>
                    <a:pt x="2787" y="4533"/>
                    <a:pt x="2792" y="4533"/>
                  </a:cubicBezTo>
                  <a:close/>
                  <a:moveTo>
                    <a:pt x="2824" y="4533"/>
                  </a:moveTo>
                  <a:lnTo>
                    <a:pt x="2824" y="4533"/>
                  </a:lnTo>
                  <a:cubicBezTo>
                    <a:pt x="2828" y="4533"/>
                    <a:pt x="2832" y="4537"/>
                    <a:pt x="2832" y="4541"/>
                  </a:cubicBezTo>
                  <a:cubicBezTo>
                    <a:pt x="2832" y="4546"/>
                    <a:pt x="2828" y="4549"/>
                    <a:pt x="2824" y="4549"/>
                  </a:cubicBezTo>
                  <a:lnTo>
                    <a:pt x="2824" y="4549"/>
                  </a:lnTo>
                  <a:cubicBezTo>
                    <a:pt x="2819" y="4549"/>
                    <a:pt x="2816" y="4546"/>
                    <a:pt x="2816" y="4541"/>
                  </a:cubicBezTo>
                  <a:cubicBezTo>
                    <a:pt x="2816" y="4537"/>
                    <a:pt x="2819" y="4533"/>
                    <a:pt x="2824" y="4533"/>
                  </a:cubicBezTo>
                  <a:close/>
                  <a:moveTo>
                    <a:pt x="2856" y="4533"/>
                  </a:moveTo>
                  <a:lnTo>
                    <a:pt x="2856" y="4533"/>
                  </a:lnTo>
                  <a:cubicBezTo>
                    <a:pt x="2860" y="4533"/>
                    <a:pt x="2864" y="4537"/>
                    <a:pt x="2864" y="4541"/>
                  </a:cubicBezTo>
                  <a:cubicBezTo>
                    <a:pt x="2864" y="4546"/>
                    <a:pt x="2860" y="4549"/>
                    <a:pt x="2856" y="4549"/>
                  </a:cubicBezTo>
                  <a:lnTo>
                    <a:pt x="2856" y="4549"/>
                  </a:lnTo>
                  <a:cubicBezTo>
                    <a:pt x="2851" y="4549"/>
                    <a:pt x="2848" y="4546"/>
                    <a:pt x="2848" y="4541"/>
                  </a:cubicBezTo>
                  <a:cubicBezTo>
                    <a:pt x="2848" y="4537"/>
                    <a:pt x="2851" y="4533"/>
                    <a:pt x="2856" y="4533"/>
                  </a:cubicBezTo>
                  <a:close/>
                  <a:moveTo>
                    <a:pt x="2888" y="4533"/>
                  </a:moveTo>
                  <a:lnTo>
                    <a:pt x="2888" y="4533"/>
                  </a:lnTo>
                  <a:cubicBezTo>
                    <a:pt x="2892" y="4533"/>
                    <a:pt x="2896" y="4537"/>
                    <a:pt x="2896" y="4541"/>
                  </a:cubicBezTo>
                  <a:cubicBezTo>
                    <a:pt x="2896" y="4546"/>
                    <a:pt x="2892" y="4549"/>
                    <a:pt x="2888" y="4549"/>
                  </a:cubicBezTo>
                  <a:lnTo>
                    <a:pt x="2888" y="4549"/>
                  </a:lnTo>
                  <a:cubicBezTo>
                    <a:pt x="2883" y="4549"/>
                    <a:pt x="2880" y="4546"/>
                    <a:pt x="2880" y="4541"/>
                  </a:cubicBezTo>
                  <a:cubicBezTo>
                    <a:pt x="2880" y="4537"/>
                    <a:pt x="2883" y="4533"/>
                    <a:pt x="2888" y="4533"/>
                  </a:cubicBezTo>
                  <a:close/>
                  <a:moveTo>
                    <a:pt x="2920" y="4533"/>
                  </a:moveTo>
                  <a:lnTo>
                    <a:pt x="2920" y="4533"/>
                  </a:lnTo>
                  <a:cubicBezTo>
                    <a:pt x="2924" y="4533"/>
                    <a:pt x="2928" y="4537"/>
                    <a:pt x="2928" y="4541"/>
                  </a:cubicBezTo>
                  <a:cubicBezTo>
                    <a:pt x="2928" y="4546"/>
                    <a:pt x="2924" y="4549"/>
                    <a:pt x="2920" y="4549"/>
                  </a:cubicBezTo>
                  <a:lnTo>
                    <a:pt x="2920" y="4549"/>
                  </a:lnTo>
                  <a:cubicBezTo>
                    <a:pt x="2915" y="4549"/>
                    <a:pt x="2912" y="4546"/>
                    <a:pt x="2912" y="4541"/>
                  </a:cubicBezTo>
                  <a:cubicBezTo>
                    <a:pt x="2912" y="4537"/>
                    <a:pt x="2915" y="4533"/>
                    <a:pt x="2920" y="4533"/>
                  </a:cubicBezTo>
                  <a:close/>
                  <a:moveTo>
                    <a:pt x="2952" y="4533"/>
                  </a:moveTo>
                  <a:lnTo>
                    <a:pt x="2952" y="4533"/>
                  </a:lnTo>
                  <a:cubicBezTo>
                    <a:pt x="2956" y="4533"/>
                    <a:pt x="2960" y="4537"/>
                    <a:pt x="2960" y="4541"/>
                  </a:cubicBezTo>
                  <a:cubicBezTo>
                    <a:pt x="2960" y="4546"/>
                    <a:pt x="2956" y="4549"/>
                    <a:pt x="2952" y="4549"/>
                  </a:cubicBezTo>
                  <a:lnTo>
                    <a:pt x="2952" y="4549"/>
                  </a:lnTo>
                  <a:cubicBezTo>
                    <a:pt x="2947" y="4549"/>
                    <a:pt x="2944" y="4546"/>
                    <a:pt x="2944" y="4541"/>
                  </a:cubicBezTo>
                  <a:cubicBezTo>
                    <a:pt x="2944" y="4537"/>
                    <a:pt x="2947" y="4533"/>
                    <a:pt x="2952" y="4533"/>
                  </a:cubicBezTo>
                  <a:close/>
                  <a:moveTo>
                    <a:pt x="2984" y="4533"/>
                  </a:moveTo>
                  <a:lnTo>
                    <a:pt x="2984" y="4533"/>
                  </a:lnTo>
                  <a:cubicBezTo>
                    <a:pt x="2988" y="4533"/>
                    <a:pt x="2992" y="4537"/>
                    <a:pt x="2992" y="4541"/>
                  </a:cubicBezTo>
                  <a:cubicBezTo>
                    <a:pt x="2992" y="4546"/>
                    <a:pt x="2988" y="4549"/>
                    <a:pt x="2984" y="4549"/>
                  </a:cubicBezTo>
                  <a:lnTo>
                    <a:pt x="2984" y="4549"/>
                  </a:lnTo>
                  <a:cubicBezTo>
                    <a:pt x="2980" y="4549"/>
                    <a:pt x="2976" y="4546"/>
                    <a:pt x="2976" y="4541"/>
                  </a:cubicBezTo>
                  <a:cubicBezTo>
                    <a:pt x="2976" y="4537"/>
                    <a:pt x="2980" y="4533"/>
                    <a:pt x="2984" y="4533"/>
                  </a:cubicBezTo>
                  <a:close/>
                  <a:moveTo>
                    <a:pt x="3016" y="4533"/>
                  </a:moveTo>
                  <a:lnTo>
                    <a:pt x="3016" y="4533"/>
                  </a:lnTo>
                  <a:cubicBezTo>
                    <a:pt x="3020" y="4533"/>
                    <a:pt x="3024" y="4537"/>
                    <a:pt x="3024" y="4541"/>
                  </a:cubicBezTo>
                  <a:cubicBezTo>
                    <a:pt x="3024" y="4546"/>
                    <a:pt x="3020" y="4549"/>
                    <a:pt x="3016" y="4549"/>
                  </a:cubicBezTo>
                  <a:lnTo>
                    <a:pt x="3016" y="4549"/>
                  </a:lnTo>
                  <a:cubicBezTo>
                    <a:pt x="3012" y="4549"/>
                    <a:pt x="3008" y="4546"/>
                    <a:pt x="3008" y="4541"/>
                  </a:cubicBezTo>
                  <a:cubicBezTo>
                    <a:pt x="3008" y="4537"/>
                    <a:pt x="3012" y="4533"/>
                    <a:pt x="3016" y="4533"/>
                  </a:cubicBezTo>
                  <a:close/>
                  <a:moveTo>
                    <a:pt x="3048" y="4533"/>
                  </a:moveTo>
                  <a:lnTo>
                    <a:pt x="3048" y="4533"/>
                  </a:lnTo>
                  <a:cubicBezTo>
                    <a:pt x="3052" y="4533"/>
                    <a:pt x="3056" y="4537"/>
                    <a:pt x="3056" y="4541"/>
                  </a:cubicBezTo>
                  <a:cubicBezTo>
                    <a:pt x="3056" y="4546"/>
                    <a:pt x="3052" y="4549"/>
                    <a:pt x="3048" y="4549"/>
                  </a:cubicBezTo>
                  <a:lnTo>
                    <a:pt x="3048" y="4549"/>
                  </a:lnTo>
                  <a:cubicBezTo>
                    <a:pt x="3044" y="4549"/>
                    <a:pt x="3040" y="4546"/>
                    <a:pt x="3040" y="4541"/>
                  </a:cubicBezTo>
                  <a:cubicBezTo>
                    <a:pt x="3040" y="4537"/>
                    <a:pt x="3044" y="4533"/>
                    <a:pt x="3048" y="4533"/>
                  </a:cubicBezTo>
                  <a:close/>
                  <a:moveTo>
                    <a:pt x="3080" y="4533"/>
                  </a:moveTo>
                  <a:lnTo>
                    <a:pt x="3080" y="4533"/>
                  </a:lnTo>
                  <a:cubicBezTo>
                    <a:pt x="3084" y="4533"/>
                    <a:pt x="3088" y="4537"/>
                    <a:pt x="3088" y="4541"/>
                  </a:cubicBezTo>
                  <a:cubicBezTo>
                    <a:pt x="3088" y="4546"/>
                    <a:pt x="3084" y="4549"/>
                    <a:pt x="3080" y="4549"/>
                  </a:cubicBezTo>
                  <a:lnTo>
                    <a:pt x="3080" y="4549"/>
                  </a:lnTo>
                  <a:cubicBezTo>
                    <a:pt x="3076" y="4549"/>
                    <a:pt x="3072" y="4546"/>
                    <a:pt x="3072" y="4541"/>
                  </a:cubicBezTo>
                  <a:cubicBezTo>
                    <a:pt x="3072" y="4537"/>
                    <a:pt x="3076" y="4533"/>
                    <a:pt x="3080" y="4533"/>
                  </a:cubicBezTo>
                  <a:close/>
                  <a:moveTo>
                    <a:pt x="3112" y="4533"/>
                  </a:moveTo>
                  <a:lnTo>
                    <a:pt x="3112" y="4533"/>
                  </a:lnTo>
                  <a:cubicBezTo>
                    <a:pt x="3116" y="4533"/>
                    <a:pt x="3120" y="4537"/>
                    <a:pt x="3120" y="4541"/>
                  </a:cubicBezTo>
                  <a:cubicBezTo>
                    <a:pt x="3120" y="4546"/>
                    <a:pt x="3116" y="4549"/>
                    <a:pt x="3112" y="4549"/>
                  </a:cubicBezTo>
                  <a:lnTo>
                    <a:pt x="3112" y="4549"/>
                  </a:lnTo>
                  <a:cubicBezTo>
                    <a:pt x="3108" y="4549"/>
                    <a:pt x="3104" y="4546"/>
                    <a:pt x="3104" y="4541"/>
                  </a:cubicBezTo>
                  <a:cubicBezTo>
                    <a:pt x="3104" y="4537"/>
                    <a:pt x="3108" y="4533"/>
                    <a:pt x="3112" y="4533"/>
                  </a:cubicBezTo>
                  <a:close/>
                  <a:moveTo>
                    <a:pt x="3144" y="4533"/>
                  </a:moveTo>
                  <a:lnTo>
                    <a:pt x="3144" y="4533"/>
                  </a:lnTo>
                  <a:cubicBezTo>
                    <a:pt x="3148" y="4533"/>
                    <a:pt x="3152" y="4537"/>
                    <a:pt x="3152" y="4541"/>
                  </a:cubicBezTo>
                  <a:cubicBezTo>
                    <a:pt x="3152" y="4546"/>
                    <a:pt x="3148" y="4549"/>
                    <a:pt x="3144" y="4549"/>
                  </a:cubicBezTo>
                  <a:lnTo>
                    <a:pt x="3144" y="4549"/>
                  </a:lnTo>
                  <a:cubicBezTo>
                    <a:pt x="3140" y="4549"/>
                    <a:pt x="3136" y="4546"/>
                    <a:pt x="3136" y="4541"/>
                  </a:cubicBezTo>
                  <a:cubicBezTo>
                    <a:pt x="3136" y="4537"/>
                    <a:pt x="3140" y="4533"/>
                    <a:pt x="3144" y="4533"/>
                  </a:cubicBezTo>
                  <a:close/>
                  <a:moveTo>
                    <a:pt x="3176" y="4533"/>
                  </a:moveTo>
                  <a:lnTo>
                    <a:pt x="3176" y="4533"/>
                  </a:lnTo>
                  <a:cubicBezTo>
                    <a:pt x="3180" y="4533"/>
                    <a:pt x="3184" y="4537"/>
                    <a:pt x="3184" y="4541"/>
                  </a:cubicBezTo>
                  <a:cubicBezTo>
                    <a:pt x="3184" y="4546"/>
                    <a:pt x="3180" y="4549"/>
                    <a:pt x="3176" y="4549"/>
                  </a:cubicBezTo>
                  <a:lnTo>
                    <a:pt x="3176" y="4549"/>
                  </a:lnTo>
                  <a:cubicBezTo>
                    <a:pt x="3172" y="4549"/>
                    <a:pt x="3168" y="4546"/>
                    <a:pt x="3168" y="4541"/>
                  </a:cubicBezTo>
                  <a:cubicBezTo>
                    <a:pt x="3168" y="4537"/>
                    <a:pt x="3172" y="4533"/>
                    <a:pt x="3176" y="4533"/>
                  </a:cubicBezTo>
                  <a:close/>
                  <a:moveTo>
                    <a:pt x="3208" y="4533"/>
                  </a:moveTo>
                  <a:lnTo>
                    <a:pt x="3208" y="4533"/>
                  </a:lnTo>
                  <a:cubicBezTo>
                    <a:pt x="3212" y="4533"/>
                    <a:pt x="3216" y="4537"/>
                    <a:pt x="3216" y="4541"/>
                  </a:cubicBezTo>
                  <a:cubicBezTo>
                    <a:pt x="3216" y="4546"/>
                    <a:pt x="3212" y="4549"/>
                    <a:pt x="3208" y="4549"/>
                  </a:cubicBezTo>
                  <a:lnTo>
                    <a:pt x="3208" y="4549"/>
                  </a:lnTo>
                  <a:cubicBezTo>
                    <a:pt x="3204" y="4549"/>
                    <a:pt x="3200" y="4546"/>
                    <a:pt x="3200" y="4541"/>
                  </a:cubicBezTo>
                  <a:cubicBezTo>
                    <a:pt x="3200" y="4537"/>
                    <a:pt x="3204" y="4533"/>
                    <a:pt x="3208" y="4533"/>
                  </a:cubicBezTo>
                  <a:close/>
                  <a:moveTo>
                    <a:pt x="3240" y="4533"/>
                  </a:moveTo>
                  <a:lnTo>
                    <a:pt x="3240" y="4533"/>
                  </a:lnTo>
                  <a:cubicBezTo>
                    <a:pt x="3245" y="4533"/>
                    <a:pt x="3248" y="4537"/>
                    <a:pt x="3248" y="4541"/>
                  </a:cubicBezTo>
                  <a:cubicBezTo>
                    <a:pt x="3248" y="4546"/>
                    <a:pt x="3245" y="4549"/>
                    <a:pt x="3240" y="4549"/>
                  </a:cubicBezTo>
                  <a:lnTo>
                    <a:pt x="3240" y="4549"/>
                  </a:lnTo>
                  <a:cubicBezTo>
                    <a:pt x="3236" y="4549"/>
                    <a:pt x="3232" y="4546"/>
                    <a:pt x="3232" y="4541"/>
                  </a:cubicBezTo>
                  <a:cubicBezTo>
                    <a:pt x="3232" y="4537"/>
                    <a:pt x="3236" y="4533"/>
                    <a:pt x="3240" y="4533"/>
                  </a:cubicBezTo>
                  <a:close/>
                  <a:moveTo>
                    <a:pt x="3272" y="4533"/>
                  </a:moveTo>
                  <a:lnTo>
                    <a:pt x="3272" y="4533"/>
                  </a:lnTo>
                  <a:cubicBezTo>
                    <a:pt x="3277" y="4533"/>
                    <a:pt x="3280" y="4537"/>
                    <a:pt x="3280" y="4541"/>
                  </a:cubicBezTo>
                  <a:cubicBezTo>
                    <a:pt x="3280" y="4546"/>
                    <a:pt x="3277" y="4549"/>
                    <a:pt x="3272" y="4549"/>
                  </a:cubicBezTo>
                  <a:lnTo>
                    <a:pt x="3272" y="4549"/>
                  </a:lnTo>
                  <a:cubicBezTo>
                    <a:pt x="3268" y="4549"/>
                    <a:pt x="3264" y="4546"/>
                    <a:pt x="3264" y="4541"/>
                  </a:cubicBezTo>
                  <a:cubicBezTo>
                    <a:pt x="3264" y="4537"/>
                    <a:pt x="3268" y="4533"/>
                    <a:pt x="3272" y="4533"/>
                  </a:cubicBezTo>
                  <a:close/>
                  <a:moveTo>
                    <a:pt x="3304" y="4533"/>
                  </a:moveTo>
                  <a:lnTo>
                    <a:pt x="3304" y="4533"/>
                  </a:lnTo>
                  <a:cubicBezTo>
                    <a:pt x="3309" y="4533"/>
                    <a:pt x="3312" y="4537"/>
                    <a:pt x="3312" y="4541"/>
                  </a:cubicBezTo>
                  <a:cubicBezTo>
                    <a:pt x="3312" y="4546"/>
                    <a:pt x="3309" y="4549"/>
                    <a:pt x="3304" y="4549"/>
                  </a:cubicBezTo>
                  <a:lnTo>
                    <a:pt x="3304" y="4549"/>
                  </a:lnTo>
                  <a:cubicBezTo>
                    <a:pt x="3300" y="4549"/>
                    <a:pt x="3296" y="4546"/>
                    <a:pt x="3296" y="4541"/>
                  </a:cubicBezTo>
                  <a:cubicBezTo>
                    <a:pt x="3296" y="4537"/>
                    <a:pt x="3300" y="4533"/>
                    <a:pt x="3304" y="4533"/>
                  </a:cubicBezTo>
                  <a:close/>
                  <a:moveTo>
                    <a:pt x="3336" y="4533"/>
                  </a:moveTo>
                  <a:lnTo>
                    <a:pt x="3336" y="4533"/>
                  </a:lnTo>
                  <a:cubicBezTo>
                    <a:pt x="3341" y="4533"/>
                    <a:pt x="3344" y="4537"/>
                    <a:pt x="3344" y="4541"/>
                  </a:cubicBezTo>
                  <a:cubicBezTo>
                    <a:pt x="3344" y="4546"/>
                    <a:pt x="3341" y="4549"/>
                    <a:pt x="3336" y="4549"/>
                  </a:cubicBezTo>
                  <a:lnTo>
                    <a:pt x="3336" y="4549"/>
                  </a:lnTo>
                  <a:cubicBezTo>
                    <a:pt x="3332" y="4549"/>
                    <a:pt x="3328" y="4546"/>
                    <a:pt x="3328" y="4541"/>
                  </a:cubicBezTo>
                  <a:cubicBezTo>
                    <a:pt x="3328" y="4537"/>
                    <a:pt x="3332" y="4533"/>
                    <a:pt x="3336" y="4533"/>
                  </a:cubicBezTo>
                  <a:close/>
                  <a:moveTo>
                    <a:pt x="3367" y="4532"/>
                  </a:moveTo>
                  <a:lnTo>
                    <a:pt x="3367" y="4532"/>
                  </a:lnTo>
                  <a:cubicBezTo>
                    <a:pt x="3372" y="4532"/>
                    <a:pt x="3376" y="4535"/>
                    <a:pt x="3376" y="4539"/>
                  </a:cubicBezTo>
                  <a:cubicBezTo>
                    <a:pt x="3377" y="4544"/>
                    <a:pt x="3374" y="4548"/>
                    <a:pt x="3369" y="4548"/>
                  </a:cubicBezTo>
                  <a:lnTo>
                    <a:pt x="3369" y="4548"/>
                  </a:lnTo>
                  <a:cubicBezTo>
                    <a:pt x="3365" y="4549"/>
                    <a:pt x="3361" y="4546"/>
                    <a:pt x="3360" y="4541"/>
                  </a:cubicBezTo>
                  <a:cubicBezTo>
                    <a:pt x="3360" y="4537"/>
                    <a:pt x="3363" y="4533"/>
                    <a:pt x="3367" y="4532"/>
                  </a:cubicBezTo>
                  <a:close/>
                  <a:moveTo>
                    <a:pt x="3399" y="4531"/>
                  </a:moveTo>
                  <a:lnTo>
                    <a:pt x="3399" y="4531"/>
                  </a:lnTo>
                  <a:cubicBezTo>
                    <a:pt x="3403" y="4530"/>
                    <a:pt x="3407" y="4533"/>
                    <a:pt x="3408" y="4538"/>
                  </a:cubicBezTo>
                  <a:cubicBezTo>
                    <a:pt x="3409" y="4542"/>
                    <a:pt x="3405" y="4546"/>
                    <a:pt x="3401" y="4547"/>
                  </a:cubicBezTo>
                  <a:lnTo>
                    <a:pt x="3401" y="4547"/>
                  </a:lnTo>
                  <a:cubicBezTo>
                    <a:pt x="3397" y="4547"/>
                    <a:pt x="3393" y="4544"/>
                    <a:pt x="3392" y="4540"/>
                  </a:cubicBezTo>
                  <a:cubicBezTo>
                    <a:pt x="3392" y="4535"/>
                    <a:pt x="3395" y="4531"/>
                    <a:pt x="3399" y="4531"/>
                  </a:cubicBezTo>
                  <a:close/>
                  <a:moveTo>
                    <a:pt x="3431" y="4529"/>
                  </a:moveTo>
                  <a:lnTo>
                    <a:pt x="3431" y="4529"/>
                  </a:lnTo>
                  <a:cubicBezTo>
                    <a:pt x="3435" y="4529"/>
                    <a:pt x="3439" y="4532"/>
                    <a:pt x="3440" y="4536"/>
                  </a:cubicBezTo>
                  <a:cubicBezTo>
                    <a:pt x="3441" y="4540"/>
                    <a:pt x="3437" y="4544"/>
                    <a:pt x="3433" y="4545"/>
                  </a:cubicBezTo>
                  <a:lnTo>
                    <a:pt x="3433" y="4545"/>
                  </a:lnTo>
                  <a:cubicBezTo>
                    <a:pt x="3429" y="4546"/>
                    <a:pt x="3425" y="4542"/>
                    <a:pt x="3424" y="4538"/>
                  </a:cubicBezTo>
                  <a:cubicBezTo>
                    <a:pt x="3424" y="4534"/>
                    <a:pt x="3427" y="4530"/>
                    <a:pt x="3431" y="4529"/>
                  </a:cubicBezTo>
                  <a:close/>
                  <a:moveTo>
                    <a:pt x="3462" y="4526"/>
                  </a:moveTo>
                  <a:lnTo>
                    <a:pt x="3462" y="4526"/>
                  </a:lnTo>
                  <a:cubicBezTo>
                    <a:pt x="3466" y="4525"/>
                    <a:pt x="3471" y="4527"/>
                    <a:pt x="3472" y="4531"/>
                  </a:cubicBezTo>
                  <a:cubicBezTo>
                    <a:pt x="3473" y="4536"/>
                    <a:pt x="3470" y="4540"/>
                    <a:pt x="3466" y="4541"/>
                  </a:cubicBezTo>
                  <a:lnTo>
                    <a:pt x="3466" y="4541"/>
                  </a:lnTo>
                  <a:cubicBezTo>
                    <a:pt x="3461" y="4542"/>
                    <a:pt x="3457" y="4540"/>
                    <a:pt x="3456" y="4535"/>
                  </a:cubicBezTo>
                  <a:cubicBezTo>
                    <a:pt x="3455" y="4531"/>
                    <a:pt x="3458" y="4527"/>
                    <a:pt x="3462" y="4526"/>
                  </a:cubicBezTo>
                  <a:close/>
                  <a:moveTo>
                    <a:pt x="3494" y="4521"/>
                  </a:moveTo>
                  <a:lnTo>
                    <a:pt x="3494" y="4521"/>
                  </a:lnTo>
                  <a:cubicBezTo>
                    <a:pt x="3498" y="4520"/>
                    <a:pt x="3502" y="4522"/>
                    <a:pt x="3503" y="4527"/>
                  </a:cubicBezTo>
                  <a:cubicBezTo>
                    <a:pt x="3504" y="4531"/>
                    <a:pt x="3502" y="4535"/>
                    <a:pt x="3497" y="4536"/>
                  </a:cubicBezTo>
                  <a:lnTo>
                    <a:pt x="3497" y="4536"/>
                  </a:lnTo>
                  <a:cubicBezTo>
                    <a:pt x="3493" y="4538"/>
                    <a:pt x="3489" y="4535"/>
                    <a:pt x="3488" y="4531"/>
                  </a:cubicBezTo>
                  <a:cubicBezTo>
                    <a:pt x="3487" y="4526"/>
                    <a:pt x="3489" y="4522"/>
                    <a:pt x="3494" y="4521"/>
                  </a:cubicBezTo>
                  <a:close/>
                  <a:moveTo>
                    <a:pt x="3525" y="4516"/>
                  </a:moveTo>
                  <a:lnTo>
                    <a:pt x="3525" y="4516"/>
                  </a:lnTo>
                  <a:cubicBezTo>
                    <a:pt x="3530" y="4515"/>
                    <a:pt x="3534" y="4518"/>
                    <a:pt x="3535" y="4522"/>
                  </a:cubicBezTo>
                  <a:cubicBezTo>
                    <a:pt x="3536" y="4526"/>
                    <a:pt x="3533" y="4531"/>
                    <a:pt x="3529" y="4532"/>
                  </a:cubicBezTo>
                  <a:lnTo>
                    <a:pt x="3529" y="4532"/>
                  </a:lnTo>
                  <a:cubicBezTo>
                    <a:pt x="3525" y="4533"/>
                    <a:pt x="3520" y="4530"/>
                    <a:pt x="3519" y="4526"/>
                  </a:cubicBezTo>
                  <a:cubicBezTo>
                    <a:pt x="3518" y="4522"/>
                    <a:pt x="3521" y="4517"/>
                    <a:pt x="3525" y="4516"/>
                  </a:cubicBezTo>
                  <a:close/>
                  <a:moveTo>
                    <a:pt x="3555" y="4510"/>
                  </a:moveTo>
                  <a:lnTo>
                    <a:pt x="3555" y="4510"/>
                  </a:lnTo>
                  <a:cubicBezTo>
                    <a:pt x="3560" y="4508"/>
                    <a:pt x="3564" y="4510"/>
                    <a:pt x="3566" y="4514"/>
                  </a:cubicBezTo>
                  <a:cubicBezTo>
                    <a:pt x="3567" y="4518"/>
                    <a:pt x="3565" y="4523"/>
                    <a:pt x="3561" y="4525"/>
                  </a:cubicBezTo>
                  <a:lnTo>
                    <a:pt x="3561" y="4525"/>
                  </a:lnTo>
                  <a:cubicBezTo>
                    <a:pt x="3557" y="4526"/>
                    <a:pt x="3553" y="4524"/>
                    <a:pt x="3551" y="4520"/>
                  </a:cubicBezTo>
                  <a:cubicBezTo>
                    <a:pt x="3549" y="4516"/>
                    <a:pt x="3551" y="4511"/>
                    <a:pt x="3555" y="4510"/>
                  </a:cubicBezTo>
                  <a:close/>
                  <a:moveTo>
                    <a:pt x="3586" y="4502"/>
                  </a:moveTo>
                  <a:lnTo>
                    <a:pt x="3586" y="4502"/>
                  </a:lnTo>
                  <a:cubicBezTo>
                    <a:pt x="3591" y="4500"/>
                    <a:pt x="3595" y="4502"/>
                    <a:pt x="3597" y="4506"/>
                  </a:cubicBezTo>
                  <a:cubicBezTo>
                    <a:pt x="3599" y="4510"/>
                    <a:pt x="3597" y="4515"/>
                    <a:pt x="3592" y="4517"/>
                  </a:cubicBezTo>
                  <a:lnTo>
                    <a:pt x="3592" y="4517"/>
                  </a:lnTo>
                  <a:cubicBezTo>
                    <a:pt x="3588" y="4518"/>
                    <a:pt x="3584" y="4516"/>
                    <a:pt x="3582" y="4512"/>
                  </a:cubicBezTo>
                  <a:cubicBezTo>
                    <a:pt x="3580" y="4508"/>
                    <a:pt x="3582" y="4504"/>
                    <a:pt x="3586" y="4502"/>
                  </a:cubicBezTo>
                  <a:close/>
                  <a:moveTo>
                    <a:pt x="3618" y="4494"/>
                  </a:moveTo>
                  <a:lnTo>
                    <a:pt x="3618" y="4494"/>
                  </a:lnTo>
                  <a:cubicBezTo>
                    <a:pt x="3622" y="4492"/>
                    <a:pt x="3626" y="4494"/>
                    <a:pt x="3628" y="4499"/>
                  </a:cubicBezTo>
                  <a:cubicBezTo>
                    <a:pt x="3630" y="4503"/>
                    <a:pt x="3628" y="4507"/>
                    <a:pt x="3623" y="4509"/>
                  </a:cubicBezTo>
                  <a:lnTo>
                    <a:pt x="3623" y="4509"/>
                  </a:lnTo>
                  <a:cubicBezTo>
                    <a:pt x="3619" y="4511"/>
                    <a:pt x="3615" y="4509"/>
                    <a:pt x="3613" y="4504"/>
                  </a:cubicBezTo>
                  <a:cubicBezTo>
                    <a:pt x="3611" y="4500"/>
                    <a:pt x="3613" y="4496"/>
                    <a:pt x="3618" y="4494"/>
                  </a:cubicBezTo>
                  <a:close/>
                  <a:moveTo>
                    <a:pt x="3648" y="4484"/>
                  </a:moveTo>
                  <a:lnTo>
                    <a:pt x="3648" y="4484"/>
                  </a:lnTo>
                  <a:cubicBezTo>
                    <a:pt x="3652" y="4482"/>
                    <a:pt x="3657" y="4484"/>
                    <a:pt x="3658" y="4488"/>
                  </a:cubicBezTo>
                  <a:cubicBezTo>
                    <a:pt x="3660" y="4492"/>
                    <a:pt x="3658" y="4497"/>
                    <a:pt x="3654" y="4499"/>
                  </a:cubicBezTo>
                  <a:lnTo>
                    <a:pt x="3654" y="4499"/>
                  </a:lnTo>
                  <a:cubicBezTo>
                    <a:pt x="3650" y="4500"/>
                    <a:pt x="3645" y="4498"/>
                    <a:pt x="3643" y="4494"/>
                  </a:cubicBezTo>
                  <a:cubicBezTo>
                    <a:pt x="3642" y="4490"/>
                    <a:pt x="3644" y="4485"/>
                    <a:pt x="3648" y="4484"/>
                  </a:cubicBezTo>
                  <a:close/>
                  <a:moveTo>
                    <a:pt x="3678" y="4473"/>
                  </a:moveTo>
                  <a:lnTo>
                    <a:pt x="3678" y="4473"/>
                  </a:lnTo>
                  <a:cubicBezTo>
                    <a:pt x="3682" y="4471"/>
                    <a:pt x="3687" y="4473"/>
                    <a:pt x="3688" y="4477"/>
                  </a:cubicBezTo>
                  <a:cubicBezTo>
                    <a:pt x="3690" y="4481"/>
                    <a:pt x="3688" y="4486"/>
                    <a:pt x="3684" y="4487"/>
                  </a:cubicBezTo>
                  <a:lnTo>
                    <a:pt x="3684" y="4487"/>
                  </a:lnTo>
                  <a:cubicBezTo>
                    <a:pt x="3680" y="4489"/>
                    <a:pt x="3675" y="4487"/>
                    <a:pt x="3673" y="4483"/>
                  </a:cubicBezTo>
                  <a:cubicBezTo>
                    <a:pt x="3672" y="4479"/>
                    <a:pt x="3674" y="4474"/>
                    <a:pt x="3678" y="4473"/>
                  </a:cubicBezTo>
                  <a:close/>
                  <a:moveTo>
                    <a:pt x="3708" y="4461"/>
                  </a:moveTo>
                  <a:lnTo>
                    <a:pt x="3708" y="4461"/>
                  </a:lnTo>
                  <a:cubicBezTo>
                    <a:pt x="3712" y="4460"/>
                    <a:pt x="3717" y="4462"/>
                    <a:pt x="3718" y="4466"/>
                  </a:cubicBezTo>
                  <a:cubicBezTo>
                    <a:pt x="3720" y="4470"/>
                    <a:pt x="3718" y="4475"/>
                    <a:pt x="3714" y="4476"/>
                  </a:cubicBezTo>
                  <a:lnTo>
                    <a:pt x="3714" y="4476"/>
                  </a:lnTo>
                  <a:cubicBezTo>
                    <a:pt x="3710" y="4478"/>
                    <a:pt x="3705" y="4476"/>
                    <a:pt x="3703" y="4472"/>
                  </a:cubicBezTo>
                  <a:cubicBezTo>
                    <a:pt x="3702" y="4468"/>
                    <a:pt x="3704" y="4463"/>
                    <a:pt x="3708" y="4461"/>
                  </a:cubicBezTo>
                  <a:close/>
                  <a:moveTo>
                    <a:pt x="3736" y="4448"/>
                  </a:moveTo>
                  <a:lnTo>
                    <a:pt x="3736" y="4448"/>
                  </a:lnTo>
                  <a:cubicBezTo>
                    <a:pt x="3740" y="4446"/>
                    <a:pt x="3745" y="4447"/>
                    <a:pt x="3747" y="4451"/>
                  </a:cubicBezTo>
                  <a:cubicBezTo>
                    <a:pt x="3749" y="4455"/>
                    <a:pt x="3748" y="4460"/>
                    <a:pt x="3744" y="4462"/>
                  </a:cubicBezTo>
                  <a:lnTo>
                    <a:pt x="3744" y="4462"/>
                  </a:lnTo>
                  <a:cubicBezTo>
                    <a:pt x="3740" y="4464"/>
                    <a:pt x="3735" y="4463"/>
                    <a:pt x="3733" y="4459"/>
                  </a:cubicBezTo>
                  <a:cubicBezTo>
                    <a:pt x="3731" y="4455"/>
                    <a:pt x="3732" y="4451"/>
                    <a:pt x="3736" y="4448"/>
                  </a:cubicBezTo>
                  <a:close/>
                  <a:moveTo>
                    <a:pt x="3765" y="4434"/>
                  </a:moveTo>
                  <a:lnTo>
                    <a:pt x="3765" y="4434"/>
                  </a:lnTo>
                  <a:cubicBezTo>
                    <a:pt x="3768" y="4432"/>
                    <a:pt x="3773" y="4434"/>
                    <a:pt x="3776" y="4437"/>
                  </a:cubicBezTo>
                  <a:cubicBezTo>
                    <a:pt x="3778" y="4441"/>
                    <a:pt x="3776" y="4446"/>
                    <a:pt x="3773" y="4448"/>
                  </a:cubicBezTo>
                  <a:lnTo>
                    <a:pt x="3773" y="4448"/>
                  </a:lnTo>
                  <a:cubicBezTo>
                    <a:pt x="3769" y="4451"/>
                    <a:pt x="3764" y="4449"/>
                    <a:pt x="3762" y="4445"/>
                  </a:cubicBezTo>
                  <a:cubicBezTo>
                    <a:pt x="3759" y="4442"/>
                    <a:pt x="3761" y="4437"/>
                    <a:pt x="3765" y="4434"/>
                  </a:cubicBezTo>
                  <a:close/>
                  <a:moveTo>
                    <a:pt x="3793" y="4421"/>
                  </a:moveTo>
                  <a:lnTo>
                    <a:pt x="3793" y="4421"/>
                  </a:lnTo>
                  <a:cubicBezTo>
                    <a:pt x="3797" y="4418"/>
                    <a:pt x="3802" y="4420"/>
                    <a:pt x="3804" y="4424"/>
                  </a:cubicBezTo>
                  <a:cubicBezTo>
                    <a:pt x="3807" y="4427"/>
                    <a:pt x="3805" y="4432"/>
                    <a:pt x="3801" y="4434"/>
                  </a:cubicBezTo>
                  <a:lnTo>
                    <a:pt x="3801" y="4434"/>
                  </a:lnTo>
                  <a:cubicBezTo>
                    <a:pt x="3798" y="4437"/>
                    <a:pt x="3793" y="4435"/>
                    <a:pt x="3790" y="4431"/>
                  </a:cubicBezTo>
                  <a:cubicBezTo>
                    <a:pt x="3788" y="4428"/>
                    <a:pt x="3790" y="4423"/>
                    <a:pt x="3793" y="4421"/>
                  </a:cubicBezTo>
                  <a:close/>
                  <a:moveTo>
                    <a:pt x="3820" y="4404"/>
                  </a:moveTo>
                  <a:lnTo>
                    <a:pt x="3820" y="4404"/>
                  </a:lnTo>
                  <a:cubicBezTo>
                    <a:pt x="3824" y="4402"/>
                    <a:pt x="3829" y="4403"/>
                    <a:pt x="3831" y="4406"/>
                  </a:cubicBezTo>
                  <a:cubicBezTo>
                    <a:pt x="3834" y="4410"/>
                    <a:pt x="3833" y="4415"/>
                    <a:pt x="3830" y="4417"/>
                  </a:cubicBezTo>
                  <a:lnTo>
                    <a:pt x="3830" y="4417"/>
                  </a:lnTo>
                  <a:cubicBezTo>
                    <a:pt x="3826" y="4420"/>
                    <a:pt x="3821" y="4419"/>
                    <a:pt x="3818" y="4416"/>
                  </a:cubicBezTo>
                  <a:cubicBezTo>
                    <a:pt x="3816" y="4412"/>
                    <a:pt x="3817" y="4407"/>
                    <a:pt x="3820" y="4404"/>
                  </a:cubicBezTo>
                  <a:close/>
                  <a:moveTo>
                    <a:pt x="3848" y="4388"/>
                  </a:moveTo>
                  <a:lnTo>
                    <a:pt x="3848" y="4388"/>
                  </a:lnTo>
                  <a:cubicBezTo>
                    <a:pt x="3851" y="4385"/>
                    <a:pt x="3856" y="4386"/>
                    <a:pt x="3859" y="4390"/>
                  </a:cubicBezTo>
                  <a:cubicBezTo>
                    <a:pt x="3861" y="4393"/>
                    <a:pt x="3861" y="4398"/>
                    <a:pt x="3857" y="4401"/>
                  </a:cubicBezTo>
                  <a:lnTo>
                    <a:pt x="3857" y="4401"/>
                  </a:lnTo>
                  <a:cubicBezTo>
                    <a:pt x="3853" y="4404"/>
                    <a:pt x="3848" y="4403"/>
                    <a:pt x="3846" y="4399"/>
                  </a:cubicBezTo>
                  <a:cubicBezTo>
                    <a:pt x="3843" y="4395"/>
                    <a:pt x="3844" y="4390"/>
                    <a:pt x="3848" y="4388"/>
                  </a:cubicBezTo>
                  <a:close/>
                  <a:moveTo>
                    <a:pt x="3875" y="4371"/>
                  </a:moveTo>
                  <a:lnTo>
                    <a:pt x="3875" y="4371"/>
                  </a:lnTo>
                  <a:cubicBezTo>
                    <a:pt x="3878" y="4368"/>
                    <a:pt x="3883" y="4369"/>
                    <a:pt x="3886" y="4373"/>
                  </a:cubicBezTo>
                  <a:cubicBezTo>
                    <a:pt x="3888" y="4376"/>
                    <a:pt x="3888" y="4381"/>
                    <a:pt x="3884" y="4384"/>
                  </a:cubicBezTo>
                  <a:lnTo>
                    <a:pt x="3884" y="4384"/>
                  </a:lnTo>
                  <a:cubicBezTo>
                    <a:pt x="3881" y="4386"/>
                    <a:pt x="3876" y="4386"/>
                    <a:pt x="3873" y="4382"/>
                  </a:cubicBezTo>
                  <a:cubicBezTo>
                    <a:pt x="3870" y="4379"/>
                    <a:pt x="3871" y="4374"/>
                    <a:pt x="3875" y="4371"/>
                  </a:cubicBezTo>
                  <a:close/>
                  <a:moveTo>
                    <a:pt x="3900" y="4352"/>
                  </a:moveTo>
                  <a:lnTo>
                    <a:pt x="3900" y="4352"/>
                  </a:lnTo>
                  <a:cubicBezTo>
                    <a:pt x="3903" y="4349"/>
                    <a:pt x="3909" y="4350"/>
                    <a:pt x="3911" y="4353"/>
                  </a:cubicBezTo>
                  <a:cubicBezTo>
                    <a:pt x="3914" y="4357"/>
                    <a:pt x="3913" y="4362"/>
                    <a:pt x="3910" y="4364"/>
                  </a:cubicBezTo>
                  <a:lnTo>
                    <a:pt x="3910" y="4364"/>
                  </a:lnTo>
                  <a:cubicBezTo>
                    <a:pt x="3906" y="4367"/>
                    <a:pt x="3901" y="4366"/>
                    <a:pt x="3899" y="4363"/>
                  </a:cubicBezTo>
                  <a:cubicBezTo>
                    <a:pt x="3896" y="4359"/>
                    <a:pt x="3896" y="4354"/>
                    <a:pt x="3900" y="4352"/>
                  </a:cubicBezTo>
                  <a:close/>
                  <a:moveTo>
                    <a:pt x="3925" y="4332"/>
                  </a:moveTo>
                  <a:lnTo>
                    <a:pt x="3925" y="4332"/>
                  </a:lnTo>
                  <a:cubicBezTo>
                    <a:pt x="3929" y="4330"/>
                    <a:pt x="3934" y="4330"/>
                    <a:pt x="3937" y="4334"/>
                  </a:cubicBezTo>
                  <a:cubicBezTo>
                    <a:pt x="3939" y="4337"/>
                    <a:pt x="3939" y="4342"/>
                    <a:pt x="3935" y="4345"/>
                  </a:cubicBezTo>
                  <a:lnTo>
                    <a:pt x="3935" y="4345"/>
                  </a:lnTo>
                  <a:cubicBezTo>
                    <a:pt x="3932" y="4348"/>
                    <a:pt x="3927" y="4347"/>
                    <a:pt x="3924" y="4343"/>
                  </a:cubicBezTo>
                  <a:cubicBezTo>
                    <a:pt x="3921" y="4340"/>
                    <a:pt x="3922" y="4335"/>
                    <a:pt x="3925" y="4332"/>
                  </a:cubicBezTo>
                  <a:close/>
                  <a:moveTo>
                    <a:pt x="3950" y="4313"/>
                  </a:moveTo>
                  <a:lnTo>
                    <a:pt x="3950" y="4313"/>
                  </a:lnTo>
                  <a:cubicBezTo>
                    <a:pt x="3953" y="4310"/>
                    <a:pt x="3958" y="4310"/>
                    <a:pt x="3961" y="4313"/>
                  </a:cubicBezTo>
                  <a:cubicBezTo>
                    <a:pt x="3964" y="4316"/>
                    <a:pt x="3964" y="4321"/>
                    <a:pt x="3961" y="4324"/>
                  </a:cubicBezTo>
                  <a:lnTo>
                    <a:pt x="3961" y="4324"/>
                  </a:lnTo>
                  <a:cubicBezTo>
                    <a:pt x="3958" y="4327"/>
                    <a:pt x="3953" y="4327"/>
                    <a:pt x="3950" y="4324"/>
                  </a:cubicBezTo>
                  <a:cubicBezTo>
                    <a:pt x="3946" y="4321"/>
                    <a:pt x="3946" y="4316"/>
                    <a:pt x="3950" y="4313"/>
                  </a:cubicBezTo>
                  <a:close/>
                  <a:moveTo>
                    <a:pt x="3973" y="4291"/>
                  </a:moveTo>
                  <a:lnTo>
                    <a:pt x="3973" y="4291"/>
                  </a:lnTo>
                  <a:cubicBezTo>
                    <a:pt x="3976" y="4288"/>
                    <a:pt x="3981" y="4288"/>
                    <a:pt x="3984" y="4291"/>
                  </a:cubicBezTo>
                  <a:cubicBezTo>
                    <a:pt x="3988" y="4294"/>
                    <a:pt x="3988" y="4299"/>
                    <a:pt x="3984" y="4303"/>
                  </a:cubicBezTo>
                  <a:lnTo>
                    <a:pt x="3984" y="4303"/>
                  </a:lnTo>
                  <a:cubicBezTo>
                    <a:pt x="3981" y="4306"/>
                    <a:pt x="3976" y="4306"/>
                    <a:pt x="3973" y="4303"/>
                  </a:cubicBezTo>
                  <a:cubicBezTo>
                    <a:pt x="3970" y="4299"/>
                    <a:pt x="3970" y="4294"/>
                    <a:pt x="3973" y="4291"/>
                  </a:cubicBezTo>
                  <a:close/>
                  <a:moveTo>
                    <a:pt x="3997" y="4270"/>
                  </a:moveTo>
                  <a:lnTo>
                    <a:pt x="3997" y="4270"/>
                  </a:lnTo>
                  <a:cubicBezTo>
                    <a:pt x="4000" y="4267"/>
                    <a:pt x="4005" y="4267"/>
                    <a:pt x="4008" y="4270"/>
                  </a:cubicBezTo>
                  <a:cubicBezTo>
                    <a:pt x="4011" y="4273"/>
                    <a:pt x="4011" y="4278"/>
                    <a:pt x="4008" y="4281"/>
                  </a:cubicBezTo>
                  <a:lnTo>
                    <a:pt x="4008" y="4281"/>
                  </a:lnTo>
                  <a:cubicBezTo>
                    <a:pt x="4005" y="4284"/>
                    <a:pt x="4000" y="4284"/>
                    <a:pt x="3997" y="4281"/>
                  </a:cubicBezTo>
                  <a:cubicBezTo>
                    <a:pt x="3994" y="4278"/>
                    <a:pt x="3994" y="4273"/>
                    <a:pt x="3997" y="4270"/>
                  </a:cubicBezTo>
                  <a:close/>
                  <a:moveTo>
                    <a:pt x="4019" y="4248"/>
                  </a:moveTo>
                  <a:lnTo>
                    <a:pt x="4019" y="4248"/>
                  </a:lnTo>
                  <a:cubicBezTo>
                    <a:pt x="4022" y="4244"/>
                    <a:pt x="4027" y="4244"/>
                    <a:pt x="4030" y="4246"/>
                  </a:cubicBezTo>
                  <a:cubicBezTo>
                    <a:pt x="4034" y="4249"/>
                    <a:pt x="4034" y="4254"/>
                    <a:pt x="4031" y="4258"/>
                  </a:cubicBezTo>
                  <a:lnTo>
                    <a:pt x="4031" y="4258"/>
                  </a:lnTo>
                  <a:cubicBezTo>
                    <a:pt x="4029" y="4261"/>
                    <a:pt x="4024" y="4262"/>
                    <a:pt x="4020" y="4259"/>
                  </a:cubicBezTo>
                  <a:cubicBezTo>
                    <a:pt x="4017" y="4256"/>
                    <a:pt x="4016" y="4251"/>
                    <a:pt x="4019" y="4248"/>
                  </a:cubicBezTo>
                  <a:close/>
                  <a:moveTo>
                    <a:pt x="4040" y="4224"/>
                  </a:moveTo>
                  <a:lnTo>
                    <a:pt x="4040" y="4224"/>
                  </a:lnTo>
                  <a:cubicBezTo>
                    <a:pt x="4043" y="4221"/>
                    <a:pt x="4048" y="4220"/>
                    <a:pt x="4052" y="4223"/>
                  </a:cubicBezTo>
                  <a:cubicBezTo>
                    <a:pt x="4055" y="4226"/>
                    <a:pt x="4056" y="4231"/>
                    <a:pt x="4053" y="4234"/>
                  </a:cubicBezTo>
                  <a:lnTo>
                    <a:pt x="4053" y="4234"/>
                  </a:lnTo>
                  <a:cubicBezTo>
                    <a:pt x="4050" y="4237"/>
                    <a:pt x="4045" y="4238"/>
                    <a:pt x="4042" y="4235"/>
                  </a:cubicBezTo>
                  <a:cubicBezTo>
                    <a:pt x="4038" y="4233"/>
                    <a:pt x="4038" y="4228"/>
                    <a:pt x="4040" y="4224"/>
                  </a:cubicBezTo>
                  <a:close/>
                  <a:moveTo>
                    <a:pt x="4062" y="4200"/>
                  </a:moveTo>
                  <a:lnTo>
                    <a:pt x="4062" y="4200"/>
                  </a:lnTo>
                  <a:cubicBezTo>
                    <a:pt x="4065" y="4197"/>
                    <a:pt x="4070" y="4196"/>
                    <a:pt x="4073" y="4199"/>
                  </a:cubicBezTo>
                  <a:cubicBezTo>
                    <a:pt x="4077" y="4202"/>
                    <a:pt x="4077" y="4207"/>
                    <a:pt x="4075" y="4210"/>
                  </a:cubicBezTo>
                  <a:lnTo>
                    <a:pt x="4075" y="4210"/>
                  </a:lnTo>
                  <a:cubicBezTo>
                    <a:pt x="4072" y="4214"/>
                    <a:pt x="4067" y="4214"/>
                    <a:pt x="4063" y="4212"/>
                  </a:cubicBezTo>
                  <a:cubicBezTo>
                    <a:pt x="4060" y="4209"/>
                    <a:pt x="4059" y="4204"/>
                    <a:pt x="4062" y="4200"/>
                  </a:cubicBezTo>
                  <a:close/>
                  <a:moveTo>
                    <a:pt x="4082" y="4176"/>
                  </a:moveTo>
                  <a:lnTo>
                    <a:pt x="4082" y="4176"/>
                  </a:lnTo>
                  <a:cubicBezTo>
                    <a:pt x="4084" y="4173"/>
                    <a:pt x="4089" y="4171"/>
                    <a:pt x="4093" y="4174"/>
                  </a:cubicBezTo>
                  <a:cubicBezTo>
                    <a:pt x="4096" y="4176"/>
                    <a:pt x="4098" y="4181"/>
                    <a:pt x="4095" y="4185"/>
                  </a:cubicBezTo>
                  <a:lnTo>
                    <a:pt x="4095" y="4185"/>
                  </a:lnTo>
                  <a:cubicBezTo>
                    <a:pt x="4093" y="4189"/>
                    <a:pt x="4088" y="4190"/>
                    <a:pt x="4084" y="4187"/>
                  </a:cubicBezTo>
                  <a:cubicBezTo>
                    <a:pt x="4080" y="4185"/>
                    <a:pt x="4079" y="4180"/>
                    <a:pt x="4082" y="4176"/>
                  </a:cubicBezTo>
                  <a:close/>
                  <a:moveTo>
                    <a:pt x="4101" y="4151"/>
                  </a:moveTo>
                  <a:lnTo>
                    <a:pt x="4101" y="4151"/>
                  </a:lnTo>
                  <a:cubicBezTo>
                    <a:pt x="4103" y="4147"/>
                    <a:pt x="4108" y="4146"/>
                    <a:pt x="4112" y="4148"/>
                  </a:cubicBezTo>
                  <a:cubicBezTo>
                    <a:pt x="4116" y="4151"/>
                    <a:pt x="4117" y="4156"/>
                    <a:pt x="4115" y="4159"/>
                  </a:cubicBezTo>
                  <a:lnTo>
                    <a:pt x="4115" y="4159"/>
                  </a:lnTo>
                  <a:cubicBezTo>
                    <a:pt x="4112" y="4163"/>
                    <a:pt x="4107" y="4164"/>
                    <a:pt x="4103" y="4162"/>
                  </a:cubicBezTo>
                  <a:cubicBezTo>
                    <a:pt x="4100" y="4159"/>
                    <a:pt x="4099" y="4155"/>
                    <a:pt x="4101" y="4151"/>
                  </a:cubicBezTo>
                  <a:close/>
                  <a:moveTo>
                    <a:pt x="4121" y="4125"/>
                  </a:moveTo>
                  <a:lnTo>
                    <a:pt x="4121" y="4125"/>
                  </a:lnTo>
                  <a:cubicBezTo>
                    <a:pt x="4123" y="4122"/>
                    <a:pt x="4128" y="4121"/>
                    <a:pt x="4132" y="4123"/>
                  </a:cubicBezTo>
                  <a:cubicBezTo>
                    <a:pt x="4135" y="4125"/>
                    <a:pt x="4136" y="4130"/>
                    <a:pt x="4134" y="4134"/>
                  </a:cubicBezTo>
                  <a:lnTo>
                    <a:pt x="4134" y="4134"/>
                  </a:lnTo>
                  <a:cubicBezTo>
                    <a:pt x="4132" y="4138"/>
                    <a:pt x="4127" y="4139"/>
                    <a:pt x="4123" y="4136"/>
                  </a:cubicBezTo>
                  <a:cubicBezTo>
                    <a:pt x="4119" y="4134"/>
                    <a:pt x="4118" y="4129"/>
                    <a:pt x="4121" y="4125"/>
                  </a:cubicBezTo>
                  <a:close/>
                  <a:moveTo>
                    <a:pt x="4137" y="4099"/>
                  </a:moveTo>
                  <a:lnTo>
                    <a:pt x="4137" y="4099"/>
                  </a:lnTo>
                  <a:cubicBezTo>
                    <a:pt x="4139" y="4095"/>
                    <a:pt x="4144" y="4093"/>
                    <a:pt x="4148" y="4095"/>
                  </a:cubicBezTo>
                  <a:cubicBezTo>
                    <a:pt x="4152" y="4097"/>
                    <a:pt x="4153" y="4102"/>
                    <a:pt x="4151" y="4106"/>
                  </a:cubicBezTo>
                  <a:lnTo>
                    <a:pt x="4151" y="4106"/>
                  </a:lnTo>
                  <a:cubicBezTo>
                    <a:pt x="4149" y="4110"/>
                    <a:pt x="4145" y="4112"/>
                    <a:pt x="4141" y="4110"/>
                  </a:cubicBezTo>
                  <a:cubicBezTo>
                    <a:pt x="4137" y="4108"/>
                    <a:pt x="4135" y="4103"/>
                    <a:pt x="4137" y="4099"/>
                  </a:cubicBezTo>
                  <a:close/>
                  <a:moveTo>
                    <a:pt x="4154" y="4072"/>
                  </a:moveTo>
                  <a:lnTo>
                    <a:pt x="4154" y="4072"/>
                  </a:lnTo>
                  <a:cubicBezTo>
                    <a:pt x="4156" y="4068"/>
                    <a:pt x="4160" y="4066"/>
                    <a:pt x="4164" y="4068"/>
                  </a:cubicBezTo>
                  <a:cubicBezTo>
                    <a:pt x="4168" y="4070"/>
                    <a:pt x="4170" y="4075"/>
                    <a:pt x="4168" y="4079"/>
                  </a:cubicBezTo>
                  <a:lnTo>
                    <a:pt x="4168" y="4079"/>
                  </a:lnTo>
                  <a:cubicBezTo>
                    <a:pt x="4166" y="4083"/>
                    <a:pt x="4161" y="4084"/>
                    <a:pt x="4157" y="4082"/>
                  </a:cubicBezTo>
                  <a:cubicBezTo>
                    <a:pt x="4153" y="4080"/>
                    <a:pt x="4152" y="4076"/>
                    <a:pt x="4154" y="4072"/>
                  </a:cubicBezTo>
                  <a:close/>
                  <a:moveTo>
                    <a:pt x="4170" y="4044"/>
                  </a:moveTo>
                  <a:lnTo>
                    <a:pt x="4170" y="4044"/>
                  </a:lnTo>
                  <a:cubicBezTo>
                    <a:pt x="4172" y="4040"/>
                    <a:pt x="4177" y="4039"/>
                    <a:pt x="4181" y="4041"/>
                  </a:cubicBezTo>
                  <a:cubicBezTo>
                    <a:pt x="4185" y="4043"/>
                    <a:pt x="4186" y="4047"/>
                    <a:pt x="4184" y="4051"/>
                  </a:cubicBezTo>
                  <a:lnTo>
                    <a:pt x="4184" y="4051"/>
                  </a:lnTo>
                  <a:cubicBezTo>
                    <a:pt x="4182" y="4055"/>
                    <a:pt x="4178" y="4057"/>
                    <a:pt x="4174" y="4055"/>
                  </a:cubicBezTo>
                  <a:cubicBezTo>
                    <a:pt x="4170" y="4053"/>
                    <a:pt x="4168" y="4048"/>
                    <a:pt x="4170" y="4044"/>
                  </a:cubicBezTo>
                  <a:close/>
                  <a:moveTo>
                    <a:pt x="4184" y="4016"/>
                  </a:moveTo>
                  <a:lnTo>
                    <a:pt x="4184" y="4016"/>
                  </a:lnTo>
                  <a:cubicBezTo>
                    <a:pt x="4186" y="4012"/>
                    <a:pt x="4190" y="4010"/>
                    <a:pt x="4194" y="4012"/>
                  </a:cubicBezTo>
                  <a:cubicBezTo>
                    <a:pt x="4198" y="4013"/>
                    <a:pt x="4200" y="4018"/>
                    <a:pt x="4199" y="4022"/>
                  </a:cubicBezTo>
                  <a:lnTo>
                    <a:pt x="4199" y="4022"/>
                  </a:lnTo>
                  <a:cubicBezTo>
                    <a:pt x="4197" y="4026"/>
                    <a:pt x="4192" y="4028"/>
                    <a:pt x="4188" y="4026"/>
                  </a:cubicBezTo>
                  <a:cubicBezTo>
                    <a:pt x="4184" y="4024"/>
                    <a:pt x="4182" y="4020"/>
                    <a:pt x="4184" y="4016"/>
                  </a:cubicBezTo>
                  <a:close/>
                  <a:moveTo>
                    <a:pt x="4198" y="3987"/>
                  </a:moveTo>
                  <a:lnTo>
                    <a:pt x="4198" y="3987"/>
                  </a:lnTo>
                  <a:cubicBezTo>
                    <a:pt x="4200" y="3983"/>
                    <a:pt x="4204" y="3981"/>
                    <a:pt x="4208" y="3983"/>
                  </a:cubicBezTo>
                  <a:cubicBezTo>
                    <a:pt x="4212" y="3984"/>
                    <a:pt x="4214" y="3989"/>
                    <a:pt x="4212" y="3993"/>
                  </a:cubicBezTo>
                  <a:lnTo>
                    <a:pt x="4212" y="3993"/>
                  </a:lnTo>
                  <a:cubicBezTo>
                    <a:pt x="4211" y="3997"/>
                    <a:pt x="4206" y="3999"/>
                    <a:pt x="4202" y="3997"/>
                  </a:cubicBezTo>
                  <a:cubicBezTo>
                    <a:pt x="4198" y="3996"/>
                    <a:pt x="4196" y="3991"/>
                    <a:pt x="4198" y="3987"/>
                  </a:cubicBezTo>
                  <a:close/>
                  <a:moveTo>
                    <a:pt x="4211" y="3959"/>
                  </a:moveTo>
                  <a:lnTo>
                    <a:pt x="4211" y="3959"/>
                  </a:lnTo>
                  <a:cubicBezTo>
                    <a:pt x="4212" y="3954"/>
                    <a:pt x="4217" y="3952"/>
                    <a:pt x="4221" y="3953"/>
                  </a:cubicBezTo>
                  <a:cubicBezTo>
                    <a:pt x="4225" y="3955"/>
                    <a:pt x="4228" y="3959"/>
                    <a:pt x="4226" y="3963"/>
                  </a:cubicBezTo>
                  <a:lnTo>
                    <a:pt x="4226" y="3963"/>
                  </a:lnTo>
                  <a:cubicBezTo>
                    <a:pt x="4225" y="3968"/>
                    <a:pt x="4221" y="3970"/>
                    <a:pt x="4216" y="3969"/>
                  </a:cubicBezTo>
                  <a:cubicBezTo>
                    <a:pt x="4212" y="3967"/>
                    <a:pt x="4210" y="3963"/>
                    <a:pt x="4211" y="3959"/>
                  </a:cubicBezTo>
                  <a:close/>
                  <a:moveTo>
                    <a:pt x="4222" y="3929"/>
                  </a:moveTo>
                  <a:lnTo>
                    <a:pt x="4222" y="3929"/>
                  </a:lnTo>
                  <a:cubicBezTo>
                    <a:pt x="4224" y="3924"/>
                    <a:pt x="4228" y="3922"/>
                    <a:pt x="4232" y="3923"/>
                  </a:cubicBezTo>
                  <a:cubicBezTo>
                    <a:pt x="4236" y="3925"/>
                    <a:pt x="4239" y="3929"/>
                    <a:pt x="4238" y="3933"/>
                  </a:cubicBezTo>
                  <a:lnTo>
                    <a:pt x="4238" y="3933"/>
                  </a:lnTo>
                  <a:cubicBezTo>
                    <a:pt x="4236" y="3938"/>
                    <a:pt x="4232" y="3940"/>
                    <a:pt x="4228" y="3939"/>
                  </a:cubicBezTo>
                  <a:cubicBezTo>
                    <a:pt x="4223" y="3937"/>
                    <a:pt x="4221" y="3933"/>
                    <a:pt x="4222" y="3929"/>
                  </a:cubicBezTo>
                  <a:close/>
                  <a:moveTo>
                    <a:pt x="4233" y="3899"/>
                  </a:moveTo>
                  <a:lnTo>
                    <a:pt x="4233" y="3899"/>
                  </a:lnTo>
                  <a:cubicBezTo>
                    <a:pt x="4235" y="3894"/>
                    <a:pt x="4239" y="3892"/>
                    <a:pt x="4243" y="3893"/>
                  </a:cubicBezTo>
                  <a:cubicBezTo>
                    <a:pt x="4248" y="3895"/>
                    <a:pt x="4250" y="3899"/>
                    <a:pt x="4249" y="3903"/>
                  </a:cubicBezTo>
                  <a:lnTo>
                    <a:pt x="4249" y="3903"/>
                  </a:lnTo>
                  <a:cubicBezTo>
                    <a:pt x="4247" y="3908"/>
                    <a:pt x="4243" y="3910"/>
                    <a:pt x="4239" y="3909"/>
                  </a:cubicBezTo>
                  <a:cubicBezTo>
                    <a:pt x="4234" y="3907"/>
                    <a:pt x="4232" y="3903"/>
                    <a:pt x="4233" y="3899"/>
                  </a:cubicBezTo>
                  <a:close/>
                  <a:moveTo>
                    <a:pt x="4244" y="3869"/>
                  </a:moveTo>
                  <a:lnTo>
                    <a:pt x="4244" y="3869"/>
                  </a:lnTo>
                  <a:cubicBezTo>
                    <a:pt x="4245" y="3865"/>
                    <a:pt x="4249" y="3862"/>
                    <a:pt x="4253" y="3863"/>
                  </a:cubicBezTo>
                  <a:cubicBezTo>
                    <a:pt x="4258" y="3864"/>
                    <a:pt x="4260" y="3868"/>
                    <a:pt x="4259" y="3873"/>
                  </a:cubicBezTo>
                  <a:lnTo>
                    <a:pt x="4259" y="3873"/>
                  </a:lnTo>
                  <a:cubicBezTo>
                    <a:pt x="4258" y="3877"/>
                    <a:pt x="4254" y="3880"/>
                    <a:pt x="4249" y="3879"/>
                  </a:cubicBezTo>
                  <a:cubicBezTo>
                    <a:pt x="4245" y="3878"/>
                    <a:pt x="4243" y="3873"/>
                    <a:pt x="4244" y="3869"/>
                  </a:cubicBezTo>
                  <a:close/>
                  <a:moveTo>
                    <a:pt x="4251" y="3838"/>
                  </a:moveTo>
                  <a:lnTo>
                    <a:pt x="4251" y="3838"/>
                  </a:lnTo>
                  <a:cubicBezTo>
                    <a:pt x="4253" y="3834"/>
                    <a:pt x="4257" y="3831"/>
                    <a:pt x="4261" y="3832"/>
                  </a:cubicBezTo>
                  <a:cubicBezTo>
                    <a:pt x="4265" y="3833"/>
                    <a:pt x="4268" y="3837"/>
                    <a:pt x="4267" y="3842"/>
                  </a:cubicBezTo>
                  <a:lnTo>
                    <a:pt x="4267" y="3842"/>
                  </a:lnTo>
                  <a:cubicBezTo>
                    <a:pt x="4266" y="3846"/>
                    <a:pt x="4262" y="3849"/>
                    <a:pt x="4257" y="3848"/>
                  </a:cubicBezTo>
                  <a:cubicBezTo>
                    <a:pt x="4253" y="3846"/>
                    <a:pt x="4250" y="3842"/>
                    <a:pt x="4251" y="3838"/>
                  </a:cubicBezTo>
                  <a:close/>
                  <a:moveTo>
                    <a:pt x="4259" y="3807"/>
                  </a:moveTo>
                  <a:lnTo>
                    <a:pt x="4259" y="3807"/>
                  </a:lnTo>
                  <a:cubicBezTo>
                    <a:pt x="4260" y="3802"/>
                    <a:pt x="4265" y="3800"/>
                    <a:pt x="4269" y="3801"/>
                  </a:cubicBezTo>
                  <a:cubicBezTo>
                    <a:pt x="4273" y="3802"/>
                    <a:pt x="4276" y="3806"/>
                    <a:pt x="4275" y="3811"/>
                  </a:cubicBezTo>
                  <a:lnTo>
                    <a:pt x="4275" y="3811"/>
                  </a:lnTo>
                  <a:cubicBezTo>
                    <a:pt x="4274" y="3815"/>
                    <a:pt x="4269" y="3818"/>
                    <a:pt x="4265" y="3817"/>
                  </a:cubicBezTo>
                  <a:cubicBezTo>
                    <a:pt x="4261" y="3815"/>
                    <a:pt x="4258" y="3811"/>
                    <a:pt x="4259" y="3807"/>
                  </a:cubicBezTo>
                  <a:close/>
                  <a:moveTo>
                    <a:pt x="4266" y="3777"/>
                  </a:moveTo>
                  <a:lnTo>
                    <a:pt x="4266" y="3777"/>
                  </a:lnTo>
                  <a:cubicBezTo>
                    <a:pt x="4266" y="3772"/>
                    <a:pt x="4270" y="3769"/>
                    <a:pt x="4275" y="3770"/>
                  </a:cubicBezTo>
                  <a:cubicBezTo>
                    <a:pt x="4279" y="3770"/>
                    <a:pt x="4282" y="3774"/>
                    <a:pt x="4282" y="3778"/>
                  </a:cubicBezTo>
                  <a:lnTo>
                    <a:pt x="4282" y="3778"/>
                  </a:lnTo>
                  <a:cubicBezTo>
                    <a:pt x="4281" y="3783"/>
                    <a:pt x="4277" y="3786"/>
                    <a:pt x="4273" y="3785"/>
                  </a:cubicBezTo>
                  <a:cubicBezTo>
                    <a:pt x="4269" y="3785"/>
                    <a:pt x="4266" y="3781"/>
                    <a:pt x="4266" y="3777"/>
                  </a:cubicBezTo>
                  <a:close/>
                  <a:moveTo>
                    <a:pt x="4271" y="3745"/>
                  </a:moveTo>
                  <a:lnTo>
                    <a:pt x="4271" y="3745"/>
                  </a:lnTo>
                  <a:cubicBezTo>
                    <a:pt x="4271" y="3741"/>
                    <a:pt x="4275" y="3737"/>
                    <a:pt x="4280" y="3738"/>
                  </a:cubicBezTo>
                  <a:cubicBezTo>
                    <a:pt x="4284" y="3738"/>
                    <a:pt x="4287" y="3742"/>
                    <a:pt x="4287" y="3747"/>
                  </a:cubicBezTo>
                  <a:lnTo>
                    <a:pt x="4287" y="3747"/>
                  </a:lnTo>
                  <a:cubicBezTo>
                    <a:pt x="4286" y="3751"/>
                    <a:pt x="4282" y="3754"/>
                    <a:pt x="4278" y="3754"/>
                  </a:cubicBezTo>
                  <a:cubicBezTo>
                    <a:pt x="4273" y="3753"/>
                    <a:pt x="4270" y="3749"/>
                    <a:pt x="4271" y="3745"/>
                  </a:cubicBezTo>
                  <a:close/>
                  <a:moveTo>
                    <a:pt x="4275" y="3713"/>
                  </a:moveTo>
                  <a:lnTo>
                    <a:pt x="4275" y="3713"/>
                  </a:lnTo>
                  <a:cubicBezTo>
                    <a:pt x="4276" y="3709"/>
                    <a:pt x="4280" y="3706"/>
                    <a:pt x="4284" y="3706"/>
                  </a:cubicBezTo>
                  <a:cubicBezTo>
                    <a:pt x="4289" y="3707"/>
                    <a:pt x="4292" y="3711"/>
                    <a:pt x="4291" y="3715"/>
                  </a:cubicBezTo>
                  <a:lnTo>
                    <a:pt x="4291" y="3715"/>
                  </a:lnTo>
                  <a:cubicBezTo>
                    <a:pt x="4291" y="3719"/>
                    <a:pt x="4287" y="3723"/>
                    <a:pt x="4283" y="3722"/>
                  </a:cubicBezTo>
                  <a:cubicBezTo>
                    <a:pt x="4278" y="3722"/>
                    <a:pt x="4275" y="3718"/>
                    <a:pt x="4275" y="3713"/>
                  </a:cubicBezTo>
                  <a:close/>
                  <a:moveTo>
                    <a:pt x="4279" y="3682"/>
                  </a:moveTo>
                  <a:lnTo>
                    <a:pt x="4279" y="3682"/>
                  </a:lnTo>
                  <a:cubicBezTo>
                    <a:pt x="4279" y="3678"/>
                    <a:pt x="4283" y="3674"/>
                    <a:pt x="4287" y="3674"/>
                  </a:cubicBezTo>
                  <a:cubicBezTo>
                    <a:pt x="4291" y="3674"/>
                    <a:pt x="4295" y="3678"/>
                    <a:pt x="4295" y="3682"/>
                  </a:cubicBezTo>
                  <a:lnTo>
                    <a:pt x="4295" y="3682"/>
                  </a:lnTo>
                  <a:cubicBezTo>
                    <a:pt x="4295" y="3687"/>
                    <a:pt x="4291" y="3690"/>
                    <a:pt x="4287" y="3690"/>
                  </a:cubicBezTo>
                  <a:cubicBezTo>
                    <a:pt x="4283" y="3690"/>
                    <a:pt x="4279" y="3687"/>
                    <a:pt x="4279" y="3682"/>
                  </a:cubicBezTo>
                  <a:close/>
                  <a:moveTo>
                    <a:pt x="4281" y="3650"/>
                  </a:moveTo>
                  <a:lnTo>
                    <a:pt x="4281" y="3650"/>
                  </a:lnTo>
                  <a:cubicBezTo>
                    <a:pt x="4281" y="3646"/>
                    <a:pt x="4284" y="3642"/>
                    <a:pt x="4289" y="3642"/>
                  </a:cubicBezTo>
                  <a:cubicBezTo>
                    <a:pt x="4293" y="3642"/>
                    <a:pt x="4297" y="3646"/>
                    <a:pt x="4297" y="3650"/>
                  </a:cubicBezTo>
                  <a:lnTo>
                    <a:pt x="4297" y="3650"/>
                  </a:lnTo>
                  <a:cubicBezTo>
                    <a:pt x="4297" y="3655"/>
                    <a:pt x="4293" y="3658"/>
                    <a:pt x="4289" y="3658"/>
                  </a:cubicBezTo>
                  <a:cubicBezTo>
                    <a:pt x="4284" y="3658"/>
                    <a:pt x="4281" y="3655"/>
                    <a:pt x="4281" y="3650"/>
                  </a:cubicBezTo>
                  <a:close/>
                  <a:moveTo>
                    <a:pt x="4282" y="3618"/>
                  </a:moveTo>
                  <a:lnTo>
                    <a:pt x="4282" y="3618"/>
                  </a:lnTo>
                  <a:cubicBezTo>
                    <a:pt x="4282" y="3614"/>
                    <a:pt x="4286" y="3610"/>
                    <a:pt x="4290" y="3610"/>
                  </a:cubicBezTo>
                  <a:cubicBezTo>
                    <a:pt x="4295" y="3610"/>
                    <a:pt x="4298" y="3614"/>
                    <a:pt x="4298" y="3618"/>
                  </a:cubicBezTo>
                  <a:lnTo>
                    <a:pt x="4298" y="3618"/>
                  </a:lnTo>
                  <a:cubicBezTo>
                    <a:pt x="4298" y="3623"/>
                    <a:pt x="4295" y="3626"/>
                    <a:pt x="4290" y="3626"/>
                  </a:cubicBezTo>
                  <a:cubicBezTo>
                    <a:pt x="4286" y="3626"/>
                    <a:pt x="4282" y="3623"/>
                    <a:pt x="4282" y="3618"/>
                  </a:cubicBezTo>
                  <a:close/>
                  <a:moveTo>
                    <a:pt x="4283" y="3586"/>
                  </a:moveTo>
                  <a:lnTo>
                    <a:pt x="4283" y="3586"/>
                  </a:lnTo>
                  <a:cubicBezTo>
                    <a:pt x="4283" y="3582"/>
                    <a:pt x="4287" y="3578"/>
                    <a:pt x="4291" y="3578"/>
                  </a:cubicBezTo>
                  <a:cubicBezTo>
                    <a:pt x="4296" y="3578"/>
                    <a:pt x="4299" y="3582"/>
                    <a:pt x="4299" y="3586"/>
                  </a:cubicBezTo>
                  <a:lnTo>
                    <a:pt x="4299" y="3586"/>
                  </a:lnTo>
                  <a:cubicBezTo>
                    <a:pt x="4299" y="3591"/>
                    <a:pt x="4296" y="3594"/>
                    <a:pt x="4291" y="3594"/>
                  </a:cubicBezTo>
                  <a:cubicBezTo>
                    <a:pt x="4287" y="3594"/>
                    <a:pt x="4283" y="3591"/>
                    <a:pt x="4283" y="3586"/>
                  </a:cubicBezTo>
                  <a:close/>
                  <a:moveTo>
                    <a:pt x="4283" y="3554"/>
                  </a:moveTo>
                  <a:lnTo>
                    <a:pt x="4283" y="3554"/>
                  </a:lnTo>
                  <a:cubicBezTo>
                    <a:pt x="4283" y="3550"/>
                    <a:pt x="4287" y="3546"/>
                    <a:pt x="4291" y="3546"/>
                  </a:cubicBezTo>
                  <a:cubicBezTo>
                    <a:pt x="4296" y="3546"/>
                    <a:pt x="4299" y="3550"/>
                    <a:pt x="4299" y="3554"/>
                  </a:cubicBezTo>
                  <a:lnTo>
                    <a:pt x="4299" y="3554"/>
                  </a:lnTo>
                  <a:cubicBezTo>
                    <a:pt x="4299" y="3559"/>
                    <a:pt x="4296" y="3562"/>
                    <a:pt x="4291" y="3562"/>
                  </a:cubicBezTo>
                  <a:cubicBezTo>
                    <a:pt x="4287" y="3562"/>
                    <a:pt x="4283" y="3559"/>
                    <a:pt x="4283" y="3554"/>
                  </a:cubicBezTo>
                  <a:close/>
                  <a:moveTo>
                    <a:pt x="4283" y="3522"/>
                  </a:moveTo>
                  <a:lnTo>
                    <a:pt x="4283" y="3522"/>
                  </a:lnTo>
                  <a:cubicBezTo>
                    <a:pt x="4283" y="3518"/>
                    <a:pt x="4287" y="3514"/>
                    <a:pt x="4291" y="3514"/>
                  </a:cubicBezTo>
                  <a:cubicBezTo>
                    <a:pt x="4296" y="3514"/>
                    <a:pt x="4299" y="3518"/>
                    <a:pt x="4299" y="3522"/>
                  </a:cubicBezTo>
                  <a:lnTo>
                    <a:pt x="4299" y="3522"/>
                  </a:lnTo>
                  <a:cubicBezTo>
                    <a:pt x="4299" y="3527"/>
                    <a:pt x="4296" y="3530"/>
                    <a:pt x="4291" y="3530"/>
                  </a:cubicBezTo>
                  <a:cubicBezTo>
                    <a:pt x="4287" y="3530"/>
                    <a:pt x="4283" y="3527"/>
                    <a:pt x="4283" y="3522"/>
                  </a:cubicBezTo>
                  <a:close/>
                  <a:moveTo>
                    <a:pt x="4283" y="3490"/>
                  </a:moveTo>
                  <a:lnTo>
                    <a:pt x="4283" y="3490"/>
                  </a:lnTo>
                  <a:cubicBezTo>
                    <a:pt x="4283" y="3486"/>
                    <a:pt x="4287" y="3482"/>
                    <a:pt x="4291" y="3482"/>
                  </a:cubicBezTo>
                  <a:cubicBezTo>
                    <a:pt x="4296" y="3482"/>
                    <a:pt x="4299" y="3486"/>
                    <a:pt x="4299" y="3490"/>
                  </a:cubicBezTo>
                  <a:lnTo>
                    <a:pt x="4299" y="3490"/>
                  </a:lnTo>
                  <a:cubicBezTo>
                    <a:pt x="4299" y="3495"/>
                    <a:pt x="4296" y="3498"/>
                    <a:pt x="4291" y="3498"/>
                  </a:cubicBezTo>
                  <a:cubicBezTo>
                    <a:pt x="4287" y="3498"/>
                    <a:pt x="4283" y="3495"/>
                    <a:pt x="4283" y="3490"/>
                  </a:cubicBezTo>
                  <a:close/>
                  <a:moveTo>
                    <a:pt x="4283" y="3458"/>
                  </a:moveTo>
                  <a:lnTo>
                    <a:pt x="4283" y="3458"/>
                  </a:lnTo>
                  <a:cubicBezTo>
                    <a:pt x="4283" y="3454"/>
                    <a:pt x="4287" y="3450"/>
                    <a:pt x="4291" y="3450"/>
                  </a:cubicBezTo>
                  <a:cubicBezTo>
                    <a:pt x="4296" y="3450"/>
                    <a:pt x="4299" y="3454"/>
                    <a:pt x="4299" y="3458"/>
                  </a:cubicBezTo>
                  <a:lnTo>
                    <a:pt x="4299" y="3458"/>
                  </a:lnTo>
                  <a:cubicBezTo>
                    <a:pt x="4299" y="3463"/>
                    <a:pt x="4296" y="3466"/>
                    <a:pt x="4291" y="3466"/>
                  </a:cubicBezTo>
                  <a:cubicBezTo>
                    <a:pt x="4287" y="3466"/>
                    <a:pt x="4283" y="3463"/>
                    <a:pt x="4283" y="3458"/>
                  </a:cubicBezTo>
                  <a:close/>
                  <a:moveTo>
                    <a:pt x="4283" y="3426"/>
                  </a:moveTo>
                  <a:lnTo>
                    <a:pt x="4283" y="3426"/>
                  </a:lnTo>
                  <a:cubicBezTo>
                    <a:pt x="4283" y="3422"/>
                    <a:pt x="4287" y="3418"/>
                    <a:pt x="4291" y="3418"/>
                  </a:cubicBezTo>
                  <a:cubicBezTo>
                    <a:pt x="4296" y="3418"/>
                    <a:pt x="4299" y="3422"/>
                    <a:pt x="4299" y="3426"/>
                  </a:cubicBezTo>
                  <a:lnTo>
                    <a:pt x="4299" y="3426"/>
                  </a:lnTo>
                  <a:cubicBezTo>
                    <a:pt x="4299" y="3431"/>
                    <a:pt x="4296" y="3434"/>
                    <a:pt x="4291" y="3434"/>
                  </a:cubicBezTo>
                  <a:cubicBezTo>
                    <a:pt x="4287" y="3434"/>
                    <a:pt x="4283" y="3431"/>
                    <a:pt x="4283" y="3426"/>
                  </a:cubicBezTo>
                  <a:close/>
                  <a:moveTo>
                    <a:pt x="4283" y="3394"/>
                  </a:moveTo>
                  <a:lnTo>
                    <a:pt x="4283" y="3394"/>
                  </a:lnTo>
                  <a:cubicBezTo>
                    <a:pt x="4283" y="3390"/>
                    <a:pt x="4287" y="3386"/>
                    <a:pt x="4291" y="3386"/>
                  </a:cubicBezTo>
                  <a:cubicBezTo>
                    <a:pt x="4296" y="3386"/>
                    <a:pt x="4299" y="3390"/>
                    <a:pt x="4299" y="3394"/>
                  </a:cubicBezTo>
                  <a:lnTo>
                    <a:pt x="4299" y="3394"/>
                  </a:lnTo>
                  <a:cubicBezTo>
                    <a:pt x="4299" y="3399"/>
                    <a:pt x="4296" y="3402"/>
                    <a:pt x="4291" y="3402"/>
                  </a:cubicBezTo>
                  <a:cubicBezTo>
                    <a:pt x="4287" y="3402"/>
                    <a:pt x="4283" y="3399"/>
                    <a:pt x="4283" y="3394"/>
                  </a:cubicBezTo>
                  <a:close/>
                  <a:moveTo>
                    <a:pt x="4283" y="3362"/>
                  </a:moveTo>
                  <a:lnTo>
                    <a:pt x="4283" y="3362"/>
                  </a:lnTo>
                  <a:cubicBezTo>
                    <a:pt x="4283" y="3358"/>
                    <a:pt x="4287" y="3354"/>
                    <a:pt x="4291" y="3354"/>
                  </a:cubicBezTo>
                  <a:cubicBezTo>
                    <a:pt x="4296" y="3354"/>
                    <a:pt x="4299" y="3358"/>
                    <a:pt x="4299" y="3362"/>
                  </a:cubicBezTo>
                  <a:lnTo>
                    <a:pt x="4299" y="3362"/>
                  </a:lnTo>
                  <a:cubicBezTo>
                    <a:pt x="4299" y="3367"/>
                    <a:pt x="4296" y="3370"/>
                    <a:pt x="4291" y="3370"/>
                  </a:cubicBezTo>
                  <a:cubicBezTo>
                    <a:pt x="4287" y="3370"/>
                    <a:pt x="4283" y="3367"/>
                    <a:pt x="4283" y="3362"/>
                  </a:cubicBezTo>
                  <a:close/>
                  <a:moveTo>
                    <a:pt x="4283" y="3330"/>
                  </a:moveTo>
                  <a:lnTo>
                    <a:pt x="4283" y="3330"/>
                  </a:lnTo>
                  <a:cubicBezTo>
                    <a:pt x="4283" y="3326"/>
                    <a:pt x="4287" y="3322"/>
                    <a:pt x="4291" y="3322"/>
                  </a:cubicBezTo>
                  <a:cubicBezTo>
                    <a:pt x="4296" y="3322"/>
                    <a:pt x="4299" y="3326"/>
                    <a:pt x="4299" y="3330"/>
                  </a:cubicBezTo>
                  <a:lnTo>
                    <a:pt x="4299" y="3330"/>
                  </a:lnTo>
                  <a:cubicBezTo>
                    <a:pt x="4299" y="3335"/>
                    <a:pt x="4296" y="3338"/>
                    <a:pt x="4291" y="3338"/>
                  </a:cubicBezTo>
                  <a:cubicBezTo>
                    <a:pt x="4287" y="3338"/>
                    <a:pt x="4283" y="3335"/>
                    <a:pt x="4283" y="3330"/>
                  </a:cubicBezTo>
                  <a:close/>
                  <a:moveTo>
                    <a:pt x="4283" y="3298"/>
                  </a:moveTo>
                  <a:lnTo>
                    <a:pt x="4283" y="3298"/>
                  </a:lnTo>
                  <a:cubicBezTo>
                    <a:pt x="4283" y="3294"/>
                    <a:pt x="4287" y="3290"/>
                    <a:pt x="4291" y="3290"/>
                  </a:cubicBezTo>
                  <a:cubicBezTo>
                    <a:pt x="4296" y="3290"/>
                    <a:pt x="4299" y="3294"/>
                    <a:pt x="4299" y="3298"/>
                  </a:cubicBezTo>
                  <a:lnTo>
                    <a:pt x="4299" y="3298"/>
                  </a:lnTo>
                  <a:cubicBezTo>
                    <a:pt x="4299" y="3303"/>
                    <a:pt x="4296" y="3306"/>
                    <a:pt x="4291" y="3306"/>
                  </a:cubicBezTo>
                  <a:cubicBezTo>
                    <a:pt x="4287" y="3306"/>
                    <a:pt x="4283" y="3303"/>
                    <a:pt x="4283" y="3298"/>
                  </a:cubicBezTo>
                  <a:close/>
                  <a:moveTo>
                    <a:pt x="4283" y="3266"/>
                  </a:moveTo>
                  <a:lnTo>
                    <a:pt x="4283" y="3266"/>
                  </a:lnTo>
                  <a:cubicBezTo>
                    <a:pt x="4283" y="3262"/>
                    <a:pt x="4287" y="3258"/>
                    <a:pt x="4291" y="3258"/>
                  </a:cubicBezTo>
                  <a:cubicBezTo>
                    <a:pt x="4296" y="3258"/>
                    <a:pt x="4299" y="3262"/>
                    <a:pt x="4299" y="3266"/>
                  </a:cubicBezTo>
                  <a:lnTo>
                    <a:pt x="4299" y="3266"/>
                  </a:lnTo>
                  <a:cubicBezTo>
                    <a:pt x="4299" y="3271"/>
                    <a:pt x="4296" y="3274"/>
                    <a:pt x="4291" y="3274"/>
                  </a:cubicBezTo>
                  <a:cubicBezTo>
                    <a:pt x="4287" y="3274"/>
                    <a:pt x="4283" y="3271"/>
                    <a:pt x="4283" y="3266"/>
                  </a:cubicBezTo>
                  <a:close/>
                  <a:moveTo>
                    <a:pt x="4283" y="3234"/>
                  </a:moveTo>
                  <a:lnTo>
                    <a:pt x="4283" y="3234"/>
                  </a:lnTo>
                  <a:cubicBezTo>
                    <a:pt x="4283" y="3230"/>
                    <a:pt x="4287" y="3226"/>
                    <a:pt x="4291" y="3226"/>
                  </a:cubicBezTo>
                  <a:cubicBezTo>
                    <a:pt x="4296" y="3226"/>
                    <a:pt x="4299" y="3230"/>
                    <a:pt x="4299" y="3234"/>
                  </a:cubicBezTo>
                  <a:lnTo>
                    <a:pt x="4299" y="3234"/>
                  </a:lnTo>
                  <a:cubicBezTo>
                    <a:pt x="4299" y="3239"/>
                    <a:pt x="4296" y="3242"/>
                    <a:pt x="4291" y="3242"/>
                  </a:cubicBezTo>
                  <a:cubicBezTo>
                    <a:pt x="4287" y="3242"/>
                    <a:pt x="4283" y="3239"/>
                    <a:pt x="4283" y="3234"/>
                  </a:cubicBezTo>
                  <a:close/>
                  <a:moveTo>
                    <a:pt x="4283" y="3202"/>
                  </a:moveTo>
                  <a:lnTo>
                    <a:pt x="4283" y="3202"/>
                  </a:lnTo>
                  <a:cubicBezTo>
                    <a:pt x="4283" y="3198"/>
                    <a:pt x="4287" y="3194"/>
                    <a:pt x="4291" y="3194"/>
                  </a:cubicBezTo>
                  <a:cubicBezTo>
                    <a:pt x="4296" y="3194"/>
                    <a:pt x="4299" y="3198"/>
                    <a:pt x="4299" y="3202"/>
                  </a:cubicBezTo>
                  <a:lnTo>
                    <a:pt x="4299" y="3202"/>
                  </a:lnTo>
                  <a:cubicBezTo>
                    <a:pt x="4299" y="3207"/>
                    <a:pt x="4296" y="3210"/>
                    <a:pt x="4291" y="3210"/>
                  </a:cubicBezTo>
                  <a:cubicBezTo>
                    <a:pt x="4287" y="3210"/>
                    <a:pt x="4283" y="3207"/>
                    <a:pt x="4283" y="3202"/>
                  </a:cubicBezTo>
                  <a:close/>
                  <a:moveTo>
                    <a:pt x="4283" y="3170"/>
                  </a:moveTo>
                  <a:lnTo>
                    <a:pt x="4283" y="3170"/>
                  </a:lnTo>
                  <a:cubicBezTo>
                    <a:pt x="4283" y="3166"/>
                    <a:pt x="4287" y="3162"/>
                    <a:pt x="4291" y="3162"/>
                  </a:cubicBezTo>
                  <a:cubicBezTo>
                    <a:pt x="4296" y="3162"/>
                    <a:pt x="4299" y="3166"/>
                    <a:pt x="4299" y="3170"/>
                  </a:cubicBezTo>
                  <a:lnTo>
                    <a:pt x="4299" y="3170"/>
                  </a:lnTo>
                  <a:cubicBezTo>
                    <a:pt x="4299" y="3175"/>
                    <a:pt x="4296" y="3178"/>
                    <a:pt x="4291" y="3178"/>
                  </a:cubicBezTo>
                  <a:cubicBezTo>
                    <a:pt x="4287" y="3178"/>
                    <a:pt x="4283" y="3175"/>
                    <a:pt x="4283" y="3170"/>
                  </a:cubicBezTo>
                  <a:close/>
                  <a:moveTo>
                    <a:pt x="4283" y="3138"/>
                  </a:moveTo>
                  <a:lnTo>
                    <a:pt x="4283" y="3138"/>
                  </a:lnTo>
                  <a:cubicBezTo>
                    <a:pt x="4283" y="3134"/>
                    <a:pt x="4287" y="3130"/>
                    <a:pt x="4291" y="3130"/>
                  </a:cubicBezTo>
                  <a:cubicBezTo>
                    <a:pt x="4296" y="3130"/>
                    <a:pt x="4299" y="3134"/>
                    <a:pt x="4299" y="3138"/>
                  </a:cubicBezTo>
                  <a:lnTo>
                    <a:pt x="4299" y="3138"/>
                  </a:lnTo>
                  <a:cubicBezTo>
                    <a:pt x="4299" y="3143"/>
                    <a:pt x="4296" y="3146"/>
                    <a:pt x="4291" y="3146"/>
                  </a:cubicBezTo>
                  <a:cubicBezTo>
                    <a:pt x="4287" y="3146"/>
                    <a:pt x="4283" y="3143"/>
                    <a:pt x="4283" y="3138"/>
                  </a:cubicBezTo>
                  <a:close/>
                  <a:moveTo>
                    <a:pt x="4283" y="3106"/>
                  </a:moveTo>
                  <a:lnTo>
                    <a:pt x="4283" y="3106"/>
                  </a:lnTo>
                  <a:cubicBezTo>
                    <a:pt x="4283" y="3102"/>
                    <a:pt x="4287" y="3098"/>
                    <a:pt x="4291" y="3098"/>
                  </a:cubicBezTo>
                  <a:cubicBezTo>
                    <a:pt x="4296" y="3098"/>
                    <a:pt x="4299" y="3102"/>
                    <a:pt x="4299" y="3106"/>
                  </a:cubicBezTo>
                  <a:lnTo>
                    <a:pt x="4299" y="3106"/>
                  </a:lnTo>
                  <a:cubicBezTo>
                    <a:pt x="4299" y="3111"/>
                    <a:pt x="4296" y="3114"/>
                    <a:pt x="4291" y="3114"/>
                  </a:cubicBezTo>
                  <a:cubicBezTo>
                    <a:pt x="4287" y="3114"/>
                    <a:pt x="4283" y="3111"/>
                    <a:pt x="4283" y="3106"/>
                  </a:cubicBezTo>
                  <a:close/>
                  <a:moveTo>
                    <a:pt x="4283" y="3074"/>
                  </a:moveTo>
                  <a:lnTo>
                    <a:pt x="4283" y="3074"/>
                  </a:lnTo>
                  <a:cubicBezTo>
                    <a:pt x="4283" y="3070"/>
                    <a:pt x="4287" y="3066"/>
                    <a:pt x="4291" y="3066"/>
                  </a:cubicBezTo>
                  <a:cubicBezTo>
                    <a:pt x="4296" y="3066"/>
                    <a:pt x="4299" y="3070"/>
                    <a:pt x="4299" y="3074"/>
                  </a:cubicBezTo>
                  <a:lnTo>
                    <a:pt x="4299" y="3074"/>
                  </a:lnTo>
                  <a:cubicBezTo>
                    <a:pt x="4299" y="3079"/>
                    <a:pt x="4296" y="3082"/>
                    <a:pt x="4291" y="3082"/>
                  </a:cubicBezTo>
                  <a:cubicBezTo>
                    <a:pt x="4287" y="3082"/>
                    <a:pt x="4283" y="3079"/>
                    <a:pt x="4283" y="3074"/>
                  </a:cubicBezTo>
                  <a:close/>
                  <a:moveTo>
                    <a:pt x="4283" y="3042"/>
                  </a:moveTo>
                  <a:lnTo>
                    <a:pt x="4283" y="3042"/>
                  </a:lnTo>
                  <a:cubicBezTo>
                    <a:pt x="4283" y="3038"/>
                    <a:pt x="4287" y="3034"/>
                    <a:pt x="4291" y="3034"/>
                  </a:cubicBezTo>
                  <a:cubicBezTo>
                    <a:pt x="4296" y="3034"/>
                    <a:pt x="4299" y="3038"/>
                    <a:pt x="4299" y="3042"/>
                  </a:cubicBezTo>
                  <a:lnTo>
                    <a:pt x="4299" y="3042"/>
                  </a:lnTo>
                  <a:cubicBezTo>
                    <a:pt x="4299" y="3047"/>
                    <a:pt x="4296" y="3050"/>
                    <a:pt x="4291" y="3050"/>
                  </a:cubicBezTo>
                  <a:cubicBezTo>
                    <a:pt x="4287" y="3050"/>
                    <a:pt x="4283" y="3047"/>
                    <a:pt x="4283" y="3042"/>
                  </a:cubicBezTo>
                  <a:close/>
                  <a:moveTo>
                    <a:pt x="4283" y="3010"/>
                  </a:moveTo>
                  <a:lnTo>
                    <a:pt x="4283" y="3010"/>
                  </a:lnTo>
                  <a:cubicBezTo>
                    <a:pt x="4283" y="3006"/>
                    <a:pt x="4287" y="3002"/>
                    <a:pt x="4291" y="3002"/>
                  </a:cubicBezTo>
                  <a:cubicBezTo>
                    <a:pt x="4296" y="3002"/>
                    <a:pt x="4299" y="3006"/>
                    <a:pt x="4299" y="3010"/>
                  </a:cubicBezTo>
                  <a:lnTo>
                    <a:pt x="4299" y="3010"/>
                  </a:lnTo>
                  <a:cubicBezTo>
                    <a:pt x="4299" y="3015"/>
                    <a:pt x="4296" y="3018"/>
                    <a:pt x="4291" y="3018"/>
                  </a:cubicBezTo>
                  <a:cubicBezTo>
                    <a:pt x="4287" y="3018"/>
                    <a:pt x="4283" y="3015"/>
                    <a:pt x="4283" y="3010"/>
                  </a:cubicBezTo>
                  <a:close/>
                  <a:moveTo>
                    <a:pt x="4283" y="2978"/>
                  </a:moveTo>
                  <a:lnTo>
                    <a:pt x="4283" y="2978"/>
                  </a:lnTo>
                  <a:cubicBezTo>
                    <a:pt x="4283" y="2974"/>
                    <a:pt x="4287" y="2970"/>
                    <a:pt x="4291" y="2970"/>
                  </a:cubicBezTo>
                  <a:cubicBezTo>
                    <a:pt x="4296" y="2970"/>
                    <a:pt x="4299" y="2974"/>
                    <a:pt x="4299" y="2978"/>
                  </a:cubicBezTo>
                  <a:lnTo>
                    <a:pt x="4299" y="2978"/>
                  </a:lnTo>
                  <a:cubicBezTo>
                    <a:pt x="4299" y="2983"/>
                    <a:pt x="4296" y="2986"/>
                    <a:pt x="4291" y="2986"/>
                  </a:cubicBezTo>
                  <a:cubicBezTo>
                    <a:pt x="4287" y="2986"/>
                    <a:pt x="4283" y="2983"/>
                    <a:pt x="4283" y="2978"/>
                  </a:cubicBezTo>
                  <a:close/>
                  <a:moveTo>
                    <a:pt x="4283" y="2946"/>
                  </a:moveTo>
                  <a:lnTo>
                    <a:pt x="4283" y="2946"/>
                  </a:lnTo>
                  <a:cubicBezTo>
                    <a:pt x="4283" y="2942"/>
                    <a:pt x="4287" y="2938"/>
                    <a:pt x="4291" y="2938"/>
                  </a:cubicBezTo>
                  <a:cubicBezTo>
                    <a:pt x="4296" y="2938"/>
                    <a:pt x="4299" y="2942"/>
                    <a:pt x="4299" y="2946"/>
                  </a:cubicBezTo>
                  <a:lnTo>
                    <a:pt x="4299" y="2946"/>
                  </a:lnTo>
                  <a:cubicBezTo>
                    <a:pt x="4299" y="2951"/>
                    <a:pt x="4296" y="2954"/>
                    <a:pt x="4291" y="2954"/>
                  </a:cubicBezTo>
                  <a:cubicBezTo>
                    <a:pt x="4287" y="2954"/>
                    <a:pt x="4283" y="2951"/>
                    <a:pt x="4283" y="2946"/>
                  </a:cubicBezTo>
                  <a:close/>
                  <a:moveTo>
                    <a:pt x="4283" y="2914"/>
                  </a:moveTo>
                  <a:lnTo>
                    <a:pt x="4283" y="2914"/>
                  </a:lnTo>
                  <a:cubicBezTo>
                    <a:pt x="4283" y="2910"/>
                    <a:pt x="4287" y="2906"/>
                    <a:pt x="4291" y="2906"/>
                  </a:cubicBezTo>
                  <a:cubicBezTo>
                    <a:pt x="4296" y="2906"/>
                    <a:pt x="4299" y="2910"/>
                    <a:pt x="4299" y="2914"/>
                  </a:cubicBezTo>
                  <a:lnTo>
                    <a:pt x="4299" y="2914"/>
                  </a:lnTo>
                  <a:cubicBezTo>
                    <a:pt x="4299" y="2919"/>
                    <a:pt x="4296" y="2922"/>
                    <a:pt x="4291" y="2922"/>
                  </a:cubicBezTo>
                  <a:cubicBezTo>
                    <a:pt x="4287" y="2922"/>
                    <a:pt x="4283" y="2919"/>
                    <a:pt x="4283" y="2914"/>
                  </a:cubicBezTo>
                  <a:close/>
                  <a:moveTo>
                    <a:pt x="4283" y="2882"/>
                  </a:moveTo>
                  <a:lnTo>
                    <a:pt x="4283" y="2882"/>
                  </a:lnTo>
                  <a:cubicBezTo>
                    <a:pt x="4283" y="2878"/>
                    <a:pt x="4287" y="2874"/>
                    <a:pt x="4291" y="2874"/>
                  </a:cubicBezTo>
                  <a:cubicBezTo>
                    <a:pt x="4296" y="2874"/>
                    <a:pt x="4299" y="2878"/>
                    <a:pt x="4299" y="2882"/>
                  </a:cubicBezTo>
                  <a:lnTo>
                    <a:pt x="4299" y="2882"/>
                  </a:lnTo>
                  <a:cubicBezTo>
                    <a:pt x="4299" y="2886"/>
                    <a:pt x="4296" y="2890"/>
                    <a:pt x="4291" y="2890"/>
                  </a:cubicBezTo>
                  <a:cubicBezTo>
                    <a:pt x="4287" y="2890"/>
                    <a:pt x="4283" y="2886"/>
                    <a:pt x="4283" y="2882"/>
                  </a:cubicBezTo>
                  <a:close/>
                  <a:moveTo>
                    <a:pt x="4283" y="2850"/>
                  </a:moveTo>
                  <a:lnTo>
                    <a:pt x="4283" y="2850"/>
                  </a:lnTo>
                  <a:cubicBezTo>
                    <a:pt x="4283" y="2846"/>
                    <a:pt x="4287" y="2842"/>
                    <a:pt x="4291" y="2842"/>
                  </a:cubicBezTo>
                  <a:cubicBezTo>
                    <a:pt x="4296" y="2842"/>
                    <a:pt x="4299" y="2846"/>
                    <a:pt x="4299" y="2850"/>
                  </a:cubicBezTo>
                  <a:lnTo>
                    <a:pt x="4299" y="2850"/>
                  </a:lnTo>
                  <a:cubicBezTo>
                    <a:pt x="4299" y="2854"/>
                    <a:pt x="4296" y="2858"/>
                    <a:pt x="4291" y="2858"/>
                  </a:cubicBezTo>
                  <a:cubicBezTo>
                    <a:pt x="4287" y="2858"/>
                    <a:pt x="4283" y="2854"/>
                    <a:pt x="4283" y="2850"/>
                  </a:cubicBezTo>
                  <a:close/>
                  <a:moveTo>
                    <a:pt x="4283" y="2818"/>
                  </a:moveTo>
                  <a:lnTo>
                    <a:pt x="4283" y="2818"/>
                  </a:lnTo>
                  <a:cubicBezTo>
                    <a:pt x="4283" y="2814"/>
                    <a:pt x="4287" y="2810"/>
                    <a:pt x="4291" y="2810"/>
                  </a:cubicBezTo>
                  <a:cubicBezTo>
                    <a:pt x="4296" y="2810"/>
                    <a:pt x="4299" y="2814"/>
                    <a:pt x="4299" y="2818"/>
                  </a:cubicBezTo>
                  <a:lnTo>
                    <a:pt x="4299" y="2818"/>
                  </a:lnTo>
                  <a:cubicBezTo>
                    <a:pt x="4299" y="2822"/>
                    <a:pt x="4296" y="2826"/>
                    <a:pt x="4291" y="2826"/>
                  </a:cubicBezTo>
                  <a:cubicBezTo>
                    <a:pt x="4287" y="2826"/>
                    <a:pt x="4283" y="2822"/>
                    <a:pt x="4283" y="2818"/>
                  </a:cubicBezTo>
                  <a:close/>
                  <a:moveTo>
                    <a:pt x="4283" y="2786"/>
                  </a:moveTo>
                  <a:lnTo>
                    <a:pt x="4283" y="2786"/>
                  </a:lnTo>
                  <a:cubicBezTo>
                    <a:pt x="4283" y="2782"/>
                    <a:pt x="4287" y="2778"/>
                    <a:pt x="4291" y="2778"/>
                  </a:cubicBezTo>
                  <a:cubicBezTo>
                    <a:pt x="4296" y="2778"/>
                    <a:pt x="4299" y="2782"/>
                    <a:pt x="4299" y="2786"/>
                  </a:cubicBezTo>
                  <a:lnTo>
                    <a:pt x="4299" y="2786"/>
                  </a:lnTo>
                  <a:cubicBezTo>
                    <a:pt x="4299" y="2790"/>
                    <a:pt x="4296" y="2794"/>
                    <a:pt x="4291" y="2794"/>
                  </a:cubicBezTo>
                  <a:cubicBezTo>
                    <a:pt x="4287" y="2794"/>
                    <a:pt x="4283" y="2790"/>
                    <a:pt x="4283" y="2786"/>
                  </a:cubicBezTo>
                  <a:close/>
                  <a:moveTo>
                    <a:pt x="4283" y="2754"/>
                  </a:moveTo>
                  <a:lnTo>
                    <a:pt x="4283" y="2754"/>
                  </a:lnTo>
                  <a:cubicBezTo>
                    <a:pt x="4283" y="2750"/>
                    <a:pt x="4287" y="2746"/>
                    <a:pt x="4291" y="2746"/>
                  </a:cubicBezTo>
                  <a:cubicBezTo>
                    <a:pt x="4296" y="2746"/>
                    <a:pt x="4299" y="2750"/>
                    <a:pt x="4299" y="2754"/>
                  </a:cubicBezTo>
                  <a:lnTo>
                    <a:pt x="4299" y="2754"/>
                  </a:lnTo>
                  <a:cubicBezTo>
                    <a:pt x="4299" y="2758"/>
                    <a:pt x="4296" y="2762"/>
                    <a:pt x="4291" y="2762"/>
                  </a:cubicBezTo>
                  <a:cubicBezTo>
                    <a:pt x="4287" y="2762"/>
                    <a:pt x="4283" y="2758"/>
                    <a:pt x="4283" y="2754"/>
                  </a:cubicBezTo>
                  <a:close/>
                  <a:moveTo>
                    <a:pt x="4283" y="2722"/>
                  </a:moveTo>
                  <a:lnTo>
                    <a:pt x="4283" y="2722"/>
                  </a:lnTo>
                  <a:cubicBezTo>
                    <a:pt x="4283" y="2718"/>
                    <a:pt x="4287" y="2714"/>
                    <a:pt x="4291" y="2714"/>
                  </a:cubicBezTo>
                  <a:cubicBezTo>
                    <a:pt x="4296" y="2714"/>
                    <a:pt x="4299" y="2718"/>
                    <a:pt x="4299" y="2722"/>
                  </a:cubicBezTo>
                  <a:lnTo>
                    <a:pt x="4299" y="2722"/>
                  </a:lnTo>
                  <a:cubicBezTo>
                    <a:pt x="4299" y="2726"/>
                    <a:pt x="4296" y="2730"/>
                    <a:pt x="4291" y="2730"/>
                  </a:cubicBezTo>
                  <a:cubicBezTo>
                    <a:pt x="4287" y="2730"/>
                    <a:pt x="4283" y="2726"/>
                    <a:pt x="4283" y="2722"/>
                  </a:cubicBezTo>
                  <a:close/>
                  <a:moveTo>
                    <a:pt x="4283" y="2690"/>
                  </a:moveTo>
                  <a:lnTo>
                    <a:pt x="4283" y="2690"/>
                  </a:lnTo>
                  <a:cubicBezTo>
                    <a:pt x="4283" y="2686"/>
                    <a:pt x="4287" y="2682"/>
                    <a:pt x="4291" y="2682"/>
                  </a:cubicBezTo>
                  <a:cubicBezTo>
                    <a:pt x="4296" y="2682"/>
                    <a:pt x="4299" y="2686"/>
                    <a:pt x="4299" y="2690"/>
                  </a:cubicBezTo>
                  <a:lnTo>
                    <a:pt x="4299" y="2690"/>
                  </a:lnTo>
                  <a:cubicBezTo>
                    <a:pt x="4299" y="2694"/>
                    <a:pt x="4296" y="2698"/>
                    <a:pt x="4291" y="2698"/>
                  </a:cubicBezTo>
                  <a:cubicBezTo>
                    <a:pt x="4287" y="2698"/>
                    <a:pt x="4283" y="2694"/>
                    <a:pt x="4283" y="2690"/>
                  </a:cubicBezTo>
                  <a:close/>
                  <a:moveTo>
                    <a:pt x="4283" y="2658"/>
                  </a:moveTo>
                  <a:lnTo>
                    <a:pt x="4283" y="2658"/>
                  </a:lnTo>
                  <a:cubicBezTo>
                    <a:pt x="4283" y="2654"/>
                    <a:pt x="4287" y="2650"/>
                    <a:pt x="4291" y="2650"/>
                  </a:cubicBezTo>
                  <a:cubicBezTo>
                    <a:pt x="4296" y="2650"/>
                    <a:pt x="4299" y="2654"/>
                    <a:pt x="4299" y="2658"/>
                  </a:cubicBezTo>
                  <a:lnTo>
                    <a:pt x="4299" y="2658"/>
                  </a:lnTo>
                  <a:cubicBezTo>
                    <a:pt x="4299" y="2662"/>
                    <a:pt x="4296" y="2666"/>
                    <a:pt x="4291" y="2666"/>
                  </a:cubicBezTo>
                  <a:cubicBezTo>
                    <a:pt x="4287" y="2666"/>
                    <a:pt x="4283" y="2662"/>
                    <a:pt x="4283" y="2658"/>
                  </a:cubicBezTo>
                  <a:close/>
                  <a:moveTo>
                    <a:pt x="4283" y="2626"/>
                  </a:moveTo>
                  <a:lnTo>
                    <a:pt x="4283" y="2626"/>
                  </a:lnTo>
                  <a:cubicBezTo>
                    <a:pt x="4283" y="2622"/>
                    <a:pt x="4287" y="2618"/>
                    <a:pt x="4291" y="2618"/>
                  </a:cubicBezTo>
                  <a:cubicBezTo>
                    <a:pt x="4296" y="2618"/>
                    <a:pt x="4299" y="2622"/>
                    <a:pt x="4299" y="2626"/>
                  </a:cubicBezTo>
                  <a:lnTo>
                    <a:pt x="4299" y="2626"/>
                  </a:lnTo>
                  <a:cubicBezTo>
                    <a:pt x="4299" y="2630"/>
                    <a:pt x="4296" y="2634"/>
                    <a:pt x="4291" y="2634"/>
                  </a:cubicBezTo>
                  <a:cubicBezTo>
                    <a:pt x="4287" y="2634"/>
                    <a:pt x="4283" y="2630"/>
                    <a:pt x="4283" y="2626"/>
                  </a:cubicBezTo>
                  <a:close/>
                  <a:moveTo>
                    <a:pt x="4283" y="2594"/>
                  </a:moveTo>
                  <a:lnTo>
                    <a:pt x="4283" y="2594"/>
                  </a:lnTo>
                  <a:cubicBezTo>
                    <a:pt x="4283" y="2589"/>
                    <a:pt x="4287" y="2586"/>
                    <a:pt x="4291" y="2586"/>
                  </a:cubicBezTo>
                  <a:cubicBezTo>
                    <a:pt x="4296" y="2586"/>
                    <a:pt x="4299" y="2589"/>
                    <a:pt x="4299" y="2594"/>
                  </a:cubicBezTo>
                  <a:lnTo>
                    <a:pt x="4299" y="2594"/>
                  </a:lnTo>
                  <a:cubicBezTo>
                    <a:pt x="4299" y="2598"/>
                    <a:pt x="4296" y="2602"/>
                    <a:pt x="4291" y="2602"/>
                  </a:cubicBezTo>
                  <a:cubicBezTo>
                    <a:pt x="4287" y="2602"/>
                    <a:pt x="4283" y="2598"/>
                    <a:pt x="4283" y="2594"/>
                  </a:cubicBezTo>
                  <a:close/>
                  <a:moveTo>
                    <a:pt x="4283" y="2562"/>
                  </a:moveTo>
                  <a:lnTo>
                    <a:pt x="4283" y="2562"/>
                  </a:lnTo>
                  <a:cubicBezTo>
                    <a:pt x="4283" y="2557"/>
                    <a:pt x="4287" y="2554"/>
                    <a:pt x="4291" y="2554"/>
                  </a:cubicBezTo>
                  <a:cubicBezTo>
                    <a:pt x="4296" y="2554"/>
                    <a:pt x="4299" y="2557"/>
                    <a:pt x="4299" y="2562"/>
                  </a:cubicBezTo>
                  <a:lnTo>
                    <a:pt x="4299" y="2562"/>
                  </a:lnTo>
                  <a:cubicBezTo>
                    <a:pt x="4299" y="2566"/>
                    <a:pt x="4296" y="2570"/>
                    <a:pt x="4291" y="2570"/>
                  </a:cubicBezTo>
                  <a:cubicBezTo>
                    <a:pt x="4287" y="2570"/>
                    <a:pt x="4283" y="2566"/>
                    <a:pt x="4283" y="2562"/>
                  </a:cubicBezTo>
                  <a:close/>
                  <a:moveTo>
                    <a:pt x="4283" y="2530"/>
                  </a:moveTo>
                  <a:lnTo>
                    <a:pt x="4283" y="2530"/>
                  </a:lnTo>
                  <a:cubicBezTo>
                    <a:pt x="4283" y="2525"/>
                    <a:pt x="4287" y="2522"/>
                    <a:pt x="4291" y="2522"/>
                  </a:cubicBezTo>
                  <a:cubicBezTo>
                    <a:pt x="4296" y="2522"/>
                    <a:pt x="4299" y="2525"/>
                    <a:pt x="4299" y="2530"/>
                  </a:cubicBezTo>
                  <a:lnTo>
                    <a:pt x="4299" y="2530"/>
                  </a:lnTo>
                  <a:cubicBezTo>
                    <a:pt x="4299" y="2534"/>
                    <a:pt x="4296" y="2538"/>
                    <a:pt x="4291" y="2538"/>
                  </a:cubicBezTo>
                  <a:cubicBezTo>
                    <a:pt x="4287" y="2538"/>
                    <a:pt x="4283" y="2534"/>
                    <a:pt x="4283" y="2530"/>
                  </a:cubicBezTo>
                  <a:close/>
                  <a:moveTo>
                    <a:pt x="4283" y="2498"/>
                  </a:moveTo>
                  <a:lnTo>
                    <a:pt x="4283" y="2498"/>
                  </a:lnTo>
                  <a:cubicBezTo>
                    <a:pt x="4283" y="2493"/>
                    <a:pt x="4287" y="2490"/>
                    <a:pt x="4291" y="2490"/>
                  </a:cubicBezTo>
                  <a:cubicBezTo>
                    <a:pt x="4296" y="2490"/>
                    <a:pt x="4299" y="2493"/>
                    <a:pt x="4299" y="2498"/>
                  </a:cubicBezTo>
                  <a:lnTo>
                    <a:pt x="4299" y="2498"/>
                  </a:lnTo>
                  <a:cubicBezTo>
                    <a:pt x="4299" y="2502"/>
                    <a:pt x="4296" y="2506"/>
                    <a:pt x="4291" y="2506"/>
                  </a:cubicBezTo>
                  <a:cubicBezTo>
                    <a:pt x="4287" y="2506"/>
                    <a:pt x="4283" y="2502"/>
                    <a:pt x="4283" y="2498"/>
                  </a:cubicBezTo>
                  <a:close/>
                  <a:moveTo>
                    <a:pt x="4283" y="2466"/>
                  </a:moveTo>
                  <a:lnTo>
                    <a:pt x="4283" y="2466"/>
                  </a:lnTo>
                  <a:cubicBezTo>
                    <a:pt x="4283" y="2461"/>
                    <a:pt x="4287" y="2458"/>
                    <a:pt x="4291" y="2458"/>
                  </a:cubicBezTo>
                  <a:cubicBezTo>
                    <a:pt x="4296" y="2458"/>
                    <a:pt x="4299" y="2461"/>
                    <a:pt x="4299" y="2466"/>
                  </a:cubicBezTo>
                  <a:lnTo>
                    <a:pt x="4299" y="2466"/>
                  </a:lnTo>
                  <a:cubicBezTo>
                    <a:pt x="4299" y="2470"/>
                    <a:pt x="4296" y="2474"/>
                    <a:pt x="4291" y="2474"/>
                  </a:cubicBezTo>
                  <a:cubicBezTo>
                    <a:pt x="4287" y="2474"/>
                    <a:pt x="4283" y="2470"/>
                    <a:pt x="4283" y="2466"/>
                  </a:cubicBezTo>
                  <a:close/>
                  <a:moveTo>
                    <a:pt x="4283" y="2434"/>
                  </a:moveTo>
                  <a:lnTo>
                    <a:pt x="4283" y="2434"/>
                  </a:lnTo>
                  <a:cubicBezTo>
                    <a:pt x="4283" y="2429"/>
                    <a:pt x="4287" y="2426"/>
                    <a:pt x="4291" y="2426"/>
                  </a:cubicBezTo>
                  <a:cubicBezTo>
                    <a:pt x="4296" y="2426"/>
                    <a:pt x="4299" y="2429"/>
                    <a:pt x="4299" y="2434"/>
                  </a:cubicBezTo>
                  <a:lnTo>
                    <a:pt x="4299" y="2434"/>
                  </a:lnTo>
                  <a:cubicBezTo>
                    <a:pt x="4299" y="2438"/>
                    <a:pt x="4296" y="2442"/>
                    <a:pt x="4291" y="2442"/>
                  </a:cubicBezTo>
                  <a:cubicBezTo>
                    <a:pt x="4287" y="2442"/>
                    <a:pt x="4283" y="2438"/>
                    <a:pt x="4283" y="2434"/>
                  </a:cubicBezTo>
                  <a:close/>
                  <a:moveTo>
                    <a:pt x="4283" y="2402"/>
                  </a:moveTo>
                  <a:lnTo>
                    <a:pt x="4283" y="2402"/>
                  </a:lnTo>
                  <a:cubicBezTo>
                    <a:pt x="4283" y="2397"/>
                    <a:pt x="4287" y="2394"/>
                    <a:pt x="4291" y="2394"/>
                  </a:cubicBezTo>
                  <a:cubicBezTo>
                    <a:pt x="4296" y="2394"/>
                    <a:pt x="4299" y="2397"/>
                    <a:pt x="4299" y="2402"/>
                  </a:cubicBezTo>
                  <a:lnTo>
                    <a:pt x="4299" y="2402"/>
                  </a:lnTo>
                  <a:cubicBezTo>
                    <a:pt x="4299" y="2406"/>
                    <a:pt x="4296" y="2410"/>
                    <a:pt x="4291" y="2410"/>
                  </a:cubicBezTo>
                  <a:cubicBezTo>
                    <a:pt x="4287" y="2410"/>
                    <a:pt x="4283" y="2406"/>
                    <a:pt x="4283" y="2402"/>
                  </a:cubicBezTo>
                  <a:close/>
                  <a:moveTo>
                    <a:pt x="4283" y="2370"/>
                  </a:moveTo>
                  <a:lnTo>
                    <a:pt x="4283" y="2370"/>
                  </a:lnTo>
                  <a:cubicBezTo>
                    <a:pt x="4283" y="2365"/>
                    <a:pt x="4287" y="2362"/>
                    <a:pt x="4291" y="2362"/>
                  </a:cubicBezTo>
                  <a:cubicBezTo>
                    <a:pt x="4296" y="2362"/>
                    <a:pt x="4299" y="2365"/>
                    <a:pt x="4299" y="2370"/>
                  </a:cubicBezTo>
                  <a:lnTo>
                    <a:pt x="4299" y="2370"/>
                  </a:lnTo>
                  <a:cubicBezTo>
                    <a:pt x="4299" y="2374"/>
                    <a:pt x="4296" y="2378"/>
                    <a:pt x="4291" y="2378"/>
                  </a:cubicBezTo>
                  <a:cubicBezTo>
                    <a:pt x="4287" y="2378"/>
                    <a:pt x="4283" y="2374"/>
                    <a:pt x="4283" y="2370"/>
                  </a:cubicBezTo>
                  <a:close/>
                  <a:moveTo>
                    <a:pt x="4283" y="2338"/>
                  </a:moveTo>
                  <a:lnTo>
                    <a:pt x="4283" y="2338"/>
                  </a:lnTo>
                  <a:cubicBezTo>
                    <a:pt x="4283" y="2333"/>
                    <a:pt x="4287" y="2330"/>
                    <a:pt x="4291" y="2330"/>
                  </a:cubicBezTo>
                  <a:cubicBezTo>
                    <a:pt x="4296" y="2330"/>
                    <a:pt x="4299" y="2333"/>
                    <a:pt x="4299" y="2338"/>
                  </a:cubicBezTo>
                  <a:lnTo>
                    <a:pt x="4299" y="2338"/>
                  </a:lnTo>
                  <a:cubicBezTo>
                    <a:pt x="4299" y="2342"/>
                    <a:pt x="4296" y="2346"/>
                    <a:pt x="4291" y="2346"/>
                  </a:cubicBezTo>
                  <a:cubicBezTo>
                    <a:pt x="4287" y="2346"/>
                    <a:pt x="4283" y="2342"/>
                    <a:pt x="4283" y="2338"/>
                  </a:cubicBezTo>
                  <a:close/>
                  <a:moveTo>
                    <a:pt x="4283" y="2306"/>
                  </a:moveTo>
                  <a:lnTo>
                    <a:pt x="4283" y="2306"/>
                  </a:lnTo>
                  <a:cubicBezTo>
                    <a:pt x="4283" y="2301"/>
                    <a:pt x="4287" y="2298"/>
                    <a:pt x="4291" y="2298"/>
                  </a:cubicBezTo>
                  <a:cubicBezTo>
                    <a:pt x="4296" y="2298"/>
                    <a:pt x="4299" y="2301"/>
                    <a:pt x="4299" y="2306"/>
                  </a:cubicBezTo>
                  <a:lnTo>
                    <a:pt x="4299" y="2306"/>
                  </a:lnTo>
                  <a:cubicBezTo>
                    <a:pt x="4299" y="2310"/>
                    <a:pt x="4296" y="2314"/>
                    <a:pt x="4291" y="2314"/>
                  </a:cubicBezTo>
                  <a:cubicBezTo>
                    <a:pt x="4287" y="2314"/>
                    <a:pt x="4283" y="2310"/>
                    <a:pt x="4283" y="2306"/>
                  </a:cubicBezTo>
                  <a:close/>
                  <a:moveTo>
                    <a:pt x="4283" y="2274"/>
                  </a:moveTo>
                  <a:lnTo>
                    <a:pt x="4283" y="2274"/>
                  </a:lnTo>
                  <a:cubicBezTo>
                    <a:pt x="4283" y="2269"/>
                    <a:pt x="4287" y="2266"/>
                    <a:pt x="4291" y="2266"/>
                  </a:cubicBezTo>
                  <a:cubicBezTo>
                    <a:pt x="4296" y="2266"/>
                    <a:pt x="4299" y="2269"/>
                    <a:pt x="4299" y="2274"/>
                  </a:cubicBezTo>
                  <a:lnTo>
                    <a:pt x="4299" y="2274"/>
                  </a:lnTo>
                  <a:cubicBezTo>
                    <a:pt x="4299" y="2278"/>
                    <a:pt x="4296" y="2282"/>
                    <a:pt x="4291" y="2282"/>
                  </a:cubicBezTo>
                  <a:cubicBezTo>
                    <a:pt x="4287" y="2282"/>
                    <a:pt x="4283" y="2278"/>
                    <a:pt x="4283" y="2274"/>
                  </a:cubicBezTo>
                  <a:close/>
                  <a:moveTo>
                    <a:pt x="4283" y="2242"/>
                  </a:moveTo>
                  <a:lnTo>
                    <a:pt x="4283" y="2242"/>
                  </a:lnTo>
                  <a:cubicBezTo>
                    <a:pt x="4283" y="2237"/>
                    <a:pt x="4287" y="2234"/>
                    <a:pt x="4291" y="2234"/>
                  </a:cubicBezTo>
                  <a:cubicBezTo>
                    <a:pt x="4296" y="2234"/>
                    <a:pt x="4299" y="2237"/>
                    <a:pt x="4299" y="2242"/>
                  </a:cubicBezTo>
                  <a:lnTo>
                    <a:pt x="4299" y="2242"/>
                  </a:lnTo>
                  <a:cubicBezTo>
                    <a:pt x="4299" y="2246"/>
                    <a:pt x="4296" y="2250"/>
                    <a:pt x="4291" y="2250"/>
                  </a:cubicBezTo>
                  <a:cubicBezTo>
                    <a:pt x="4287" y="2250"/>
                    <a:pt x="4283" y="2246"/>
                    <a:pt x="4283" y="2242"/>
                  </a:cubicBezTo>
                  <a:close/>
                  <a:moveTo>
                    <a:pt x="4283" y="2210"/>
                  </a:moveTo>
                  <a:lnTo>
                    <a:pt x="4283" y="2210"/>
                  </a:lnTo>
                  <a:cubicBezTo>
                    <a:pt x="4283" y="2205"/>
                    <a:pt x="4287" y="2202"/>
                    <a:pt x="4291" y="2202"/>
                  </a:cubicBezTo>
                  <a:cubicBezTo>
                    <a:pt x="4296" y="2202"/>
                    <a:pt x="4299" y="2205"/>
                    <a:pt x="4299" y="2210"/>
                  </a:cubicBezTo>
                  <a:lnTo>
                    <a:pt x="4299" y="2210"/>
                  </a:lnTo>
                  <a:cubicBezTo>
                    <a:pt x="4299" y="2214"/>
                    <a:pt x="4296" y="2218"/>
                    <a:pt x="4291" y="2218"/>
                  </a:cubicBezTo>
                  <a:cubicBezTo>
                    <a:pt x="4287" y="2218"/>
                    <a:pt x="4283" y="2214"/>
                    <a:pt x="4283" y="2210"/>
                  </a:cubicBezTo>
                  <a:close/>
                  <a:moveTo>
                    <a:pt x="4283" y="2178"/>
                  </a:moveTo>
                  <a:lnTo>
                    <a:pt x="4283" y="2178"/>
                  </a:lnTo>
                  <a:cubicBezTo>
                    <a:pt x="4283" y="2173"/>
                    <a:pt x="4287" y="2170"/>
                    <a:pt x="4291" y="2170"/>
                  </a:cubicBezTo>
                  <a:cubicBezTo>
                    <a:pt x="4296" y="2170"/>
                    <a:pt x="4299" y="2173"/>
                    <a:pt x="4299" y="2178"/>
                  </a:cubicBezTo>
                  <a:lnTo>
                    <a:pt x="4299" y="2178"/>
                  </a:lnTo>
                  <a:cubicBezTo>
                    <a:pt x="4299" y="2182"/>
                    <a:pt x="4296" y="2186"/>
                    <a:pt x="4291" y="2186"/>
                  </a:cubicBezTo>
                  <a:cubicBezTo>
                    <a:pt x="4287" y="2186"/>
                    <a:pt x="4283" y="2182"/>
                    <a:pt x="4283" y="2178"/>
                  </a:cubicBezTo>
                  <a:close/>
                  <a:moveTo>
                    <a:pt x="4283" y="2146"/>
                  </a:moveTo>
                  <a:lnTo>
                    <a:pt x="4283" y="2146"/>
                  </a:lnTo>
                  <a:cubicBezTo>
                    <a:pt x="4283" y="2141"/>
                    <a:pt x="4287" y="2138"/>
                    <a:pt x="4291" y="2138"/>
                  </a:cubicBezTo>
                  <a:cubicBezTo>
                    <a:pt x="4296" y="2138"/>
                    <a:pt x="4299" y="2141"/>
                    <a:pt x="4299" y="2146"/>
                  </a:cubicBezTo>
                  <a:lnTo>
                    <a:pt x="4299" y="2146"/>
                  </a:lnTo>
                  <a:cubicBezTo>
                    <a:pt x="4299" y="2150"/>
                    <a:pt x="4296" y="2154"/>
                    <a:pt x="4291" y="2154"/>
                  </a:cubicBezTo>
                  <a:cubicBezTo>
                    <a:pt x="4287" y="2154"/>
                    <a:pt x="4283" y="2150"/>
                    <a:pt x="4283" y="2146"/>
                  </a:cubicBezTo>
                  <a:close/>
                  <a:moveTo>
                    <a:pt x="4283" y="2114"/>
                  </a:moveTo>
                  <a:lnTo>
                    <a:pt x="4283" y="2114"/>
                  </a:lnTo>
                  <a:cubicBezTo>
                    <a:pt x="4283" y="2109"/>
                    <a:pt x="4287" y="2106"/>
                    <a:pt x="4291" y="2106"/>
                  </a:cubicBezTo>
                  <a:cubicBezTo>
                    <a:pt x="4296" y="2106"/>
                    <a:pt x="4299" y="2109"/>
                    <a:pt x="4299" y="2114"/>
                  </a:cubicBezTo>
                  <a:lnTo>
                    <a:pt x="4299" y="2114"/>
                  </a:lnTo>
                  <a:cubicBezTo>
                    <a:pt x="4299" y="2118"/>
                    <a:pt x="4296" y="2122"/>
                    <a:pt x="4291" y="2122"/>
                  </a:cubicBezTo>
                  <a:cubicBezTo>
                    <a:pt x="4287" y="2122"/>
                    <a:pt x="4283" y="2118"/>
                    <a:pt x="4283" y="2114"/>
                  </a:cubicBezTo>
                  <a:close/>
                  <a:moveTo>
                    <a:pt x="4283" y="2082"/>
                  </a:moveTo>
                  <a:lnTo>
                    <a:pt x="4283" y="2082"/>
                  </a:lnTo>
                  <a:cubicBezTo>
                    <a:pt x="4283" y="2077"/>
                    <a:pt x="4287" y="2074"/>
                    <a:pt x="4291" y="2074"/>
                  </a:cubicBezTo>
                  <a:cubicBezTo>
                    <a:pt x="4296" y="2074"/>
                    <a:pt x="4299" y="2077"/>
                    <a:pt x="4299" y="2082"/>
                  </a:cubicBezTo>
                  <a:lnTo>
                    <a:pt x="4299" y="2082"/>
                  </a:lnTo>
                  <a:cubicBezTo>
                    <a:pt x="4299" y="2086"/>
                    <a:pt x="4296" y="2090"/>
                    <a:pt x="4291" y="2090"/>
                  </a:cubicBezTo>
                  <a:cubicBezTo>
                    <a:pt x="4287" y="2090"/>
                    <a:pt x="4283" y="2086"/>
                    <a:pt x="4283" y="2082"/>
                  </a:cubicBezTo>
                  <a:close/>
                  <a:moveTo>
                    <a:pt x="4283" y="2050"/>
                  </a:moveTo>
                  <a:lnTo>
                    <a:pt x="4283" y="2050"/>
                  </a:lnTo>
                  <a:cubicBezTo>
                    <a:pt x="4283" y="2045"/>
                    <a:pt x="4287" y="2042"/>
                    <a:pt x="4291" y="2042"/>
                  </a:cubicBezTo>
                  <a:cubicBezTo>
                    <a:pt x="4296" y="2042"/>
                    <a:pt x="4299" y="2045"/>
                    <a:pt x="4299" y="2050"/>
                  </a:cubicBezTo>
                  <a:lnTo>
                    <a:pt x="4299" y="2050"/>
                  </a:lnTo>
                  <a:cubicBezTo>
                    <a:pt x="4299" y="2054"/>
                    <a:pt x="4296" y="2058"/>
                    <a:pt x="4291" y="2058"/>
                  </a:cubicBezTo>
                  <a:cubicBezTo>
                    <a:pt x="4287" y="2058"/>
                    <a:pt x="4283" y="2054"/>
                    <a:pt x="4283" y="2050"/>
                  </a:cubicBezTo>
                  <a:close/>
                  <a:moveTo>
                    <a:pt x="4283" y="2018"/>
                  </a:moveTo>
                  <a:lnTo>
                    <a:pt x="4283" y="2018"/>
                  </a:lnTo>
                  <a:cubicBezTo>
                    <a:pt x="4283" y="2013"/>
                    <a:pt x="4287" y="2010"/>
                    <a:pt x="4291" y="2010"/>
                  </a:cubicBezTo>
                  <a:cubicBezTo>
                    <a:pt x="4296" y="2010"/>
                    <a:pt x="4299" y="2013"/>
                    <a:pt x="4299" y="2018"/>
                  </a:cubicBezTo>
                  <a:lnTo>
                    <a:pt x="4299" y="2018"/>
                  </a:lnTo>
                  <a:cubicBezTo>
                    <a:pt x="4299" y="2022"/>
                    <a:pt x="4296" y="2026"/>
                    <a:pt x="4291" y="2026"/>
                  </a:cubicBezTo>
                  <a:cubicBezTo>
                    <a:pt x="4287" y="2026"/>
                    <a:pt x="4283" y="2022"/>
                    <a:pt x="4283" y="2018"/>
                  </a:cubicBezTo>
                  <a:close/>
                  <a:moveTo>
                    <a:pt x="4283" y="1986"/>
                  </a:moveTo>
                  <a:lnTo>
                    <a:pt x="4283" y="1986"/>
                  </a:lnTo>
                  <a:cubicBezTo>
                    <a:pt x="4283" y="1981"/>
                    <a:pt x="4287" y="1978"/>
                    <a:pt x="4291" y="1978"/>
                  </a:cubicBezTo>
                  <a:cubicBezTo>
                    <a:pt x="4296" y="1978"/>
                    <a:pt x="4299" y="1981"/>
                    <a:pt x="4299" y="1986"/>
                  </a:cubicBezTo>
                  <a:lnTo>
                    <a:pt x="4299" y="1986"/>
                  </a:lnTo>
                  <a:cubicBezTo>
                    <a:pt x="4299" y="1990"/>
                    <a:pt x="4296" y="1994"/>
                    <a:pt x="4291" y="1994"/>
                  </a:cubicBezTo>
                  <a:cubicBezTo>
                    <a:pt x="4287" y="1994"/>
                    <a:pt x="4283" y="1990"/>
                    <a:pt x="4283" y="1986"/>
                  </a:cubicBezTo>
                  <a:close/>
                  <a:moveTo>
                    <a:pt x="4283" y="1954"/>
                  </a:moveTo>
                  <a:lnTo>
                    <a:pt x="4283" y="1954"/>
                  </a:lnTo>
                  <a:cubicBezTo>
                    <a:pt x="4283" y="1949"/>
                    <a:pt x="4287" y="1946"/>
                    <a:pt x="4291" y="1946"/>
                  </a:cubicBezTo>
                  <a:cubicBezTo>
                    <a:pt x="4296" y="1946"/>
                    <a:pt x="4299" y="1949"/>
                    <a:pt x="4299" y="1954"/>
                  </a:cubicBezTo>
                  <a:lnTo>
                    <a:pt x="4299" y="1954"/>
                  </a:lnTo>
                  <a:cubicBezTo>
                    <a:pt x="4299" y="1958"/>
                    <a:pt x="4296" y="1962"/>
                    <a:pt x="4291" y="1962"/>
                  </a:cubicBezTo>
                  <a:cubicBezTo>
                    <a:pt x="4287" y="1962"/>
                    <a:pt x="4283" y="1958"/>
                    <a:pt x="4283" y="1954"/>
                  </a:cubicBezTo>
                  <a:close/>
                  <a:moveTo>
                    <a:pt x="4283" y="1922"/>
                  </a:moveTo>
                  <a:lnTo>
                    <a:pt x="4283" y="1922"/>
                  </a:lnTo>
                  <a:cubicBezTo>
                    <a:pt x="4283" y="1917"/>
                    <a:pt x="4287" y="1914"/>
                    <a:pt x="4291" y="1914"/>
                  </a:cubicBezTo>
                  <a:cubicBezTo>
                    <a:pt x="4296" y="1914"/>
                    <a:pt x="4299" y="1917"/>
                    <a:pt x="4299" y="1922"/>
                  </a:cubicBezTo>
                  <a:lnTo>
                    <a:pt x="4299" y="1922"/>
                  </a:lnTo>
                  <a:cubicBezTo>
                    <a:pt x="4299" y="1926"/>
                    <a:pt x="4296" y="1930"/>
                    <a:pt x="4291" y="1930"/>
                  </a:cubicBezTo>
                  <a:cubicBezTo>
                    <a:pt x="4287" y="1930"/>
                    <a:pt x="4283" y="1926"/>
                    <a:pt x="4283" y="1922"/>
                  </a:cubicBezTo>
                  <a:close/>
                  <a:moveTo>
                    <a:pt x="4283" y="1890"/>
                  </a:moveTo>
                  <a:lnTo>
                    <a:pt x="4283" y="1890"/>
                  </a:lnTo>
                  <a:cubicBezTo>
                    <a:pt x="4283" y="1885"/>
                    <a:pt x="4287" y="1882"/>
                    <a:pt x="4291" y="1882"/>
                  </a:cubicBezTo>
                  <a:cubicBezTo>
                    <a:pt x="4296" y="1882"/>
                    <a:pt x="4299" y="1885"/>
                    <a:pt x="4299" y="1890"/>
                  </a:cubicBezTo>
                  <a:lnTo>
                    <a:pt x="4299" y="1890"/>
                  </a:lnTo>
                  <a:cubicBezTo>
                    <a:pt x="4299" y="1894"/>
                    <a:pt x="4296" y="1898"/>
                    <a:pt x="4291" y="1898"/>
                  </a:cubicBezTo>
                  <a:cubicBezTo>
                    <a:pt x="4287" y="1898"/>
                    <a:pt x="4283" y="1894"/>
                    <a:pt x="4283" y="1890"/>
                  </a:cubicBezTo>
                  <a:close/>
                  <a:moveTo>
                    <a:pt x="4283" y="1858"/>
                  </a:moveTo>
                  <a:lnTo>
                    <a:pt x="4283" y="1858"/>
                  </a:lnTo>
                  <a:cubicBezTo>
                    <a:pt x="4283" y="1853"/>
                    <a:pt x="4287" y="1850"/>
                    <a:pt x="4291" y="1850"/>
                  </a:cubicBezTo>
                  <a:cubicBezTo>
                    <a:pt x="4296" y="1850"/>
                    <a:pt x="4299" y="1853"/>
                    <a:pt x="4299" y="1858"/>
                  </a:cubicBezTo>
                  <a:lnTo>
                    <a:pt x="4299" y="1858"/>
                  </a:lnTo>
                  <a:cubicBezTo>
                    <a:pt x="4299" y="1862"/>
                    <a:pt x="4296" y="1866"/>
                    <a:pt x="4291" y="1866"/>
                  </a:cubicBezTo>
                  <a:cubicBezTo>
                    <a:pt x="4287" y="1866"/>
                    <a:pt x="4283" y="1862"/>
                    <a:pt x="4283" y="1858"/>
                  </a:cubicBezTo>
                  <a:close/>
                  <a:moveTo>
                    <a:pt x="4283" y="1826"/>
                  </a:moveTo>
                  <a:lnTo>
                    <a:pt x="4283" y="1825"/>
                  </a:lnTo>
                  <a:cubicBezTo>
                    <a:pt x="4283" y="1821"/>
                    <a:pt x="4287" y="1817"/>
                    <a:pt x="4291" y="1817"/>
                  </a:cubicBezTo>
                  <a:cubicBezTo>
                    <a:pt x="4296" y="1817"/>
                    <a:pt x="4299" y="1821"/>
                    <a:pt x="4299" y="1825"/>
                  </a:cubicBezTo>
                  <a:lnTo>
                    <a:pt x="4299" y="1826"/>
                  </a:lnTo>
                  <a:cubicBezTo>
                    <a:pt x="4299" y="1830"/>
                    <a:pt x="4296" y="1834"/>
                    <a:pt x="4291" y="1834"/>
                  </a:cubicBezTo>
                  <a:cubicBezTo>
                    <a:pt x="4287" y="1834"/>
                    <a:pt x="4283" y="1830"/>
                    <a:pt x="4283" y="1826"/>
                  </a:cubicBezTo>
                  <a:close/>
                  <a:moveTo>
                    <a:pt x="4283" y="1793"/>
                  </a:moveTo>
                  <a:lnTo>
                    <a:pt x="4283" y="1793"/>
                  </a:lnTo>
                  <a:cubicBezTo>
                    <a:pt x="4283" y="1789"/>
                    <a:pt x="4287" y="1785"/>
                    <a:pt x="4291" y="1785"/>
                  </a:cubicBezTo>
                  <a:cubicBezTo>
                    <a:pt x="4296" y="1785"/>
                    <a:pt x="4299" y="1789"/>
                    <a:pt x="4299" y="1793"/>
                  </a:cubicBezTo>
                  <a:lnTo>
                    <a:pt x="4299" y="1793"/>
                  </a:lnTo>
                  <a:cubicBezTo>
                    <a:pt x="4299" y="1798"/>
                    <a:pt x="4296" y="1801"/>
                    <a:pt x="4291" y="1801"/>
                  </a:cubicBezTo>
                  <a:cubicBezTo>
                    <a:pt x="4287" y="1801"/>
                    <a:pt x="4283" y="1798"/>
                    <a:pt x="4283" y="1793"/>
                  </a:cubicBezTo>
                  <a:close/>
                  <a:moveTo>
                    <a:pt x="4283" y="1761"/>
                  </a:moveTo>
                  <a:lnTo>
                    <a:pt x="4283" y="1761"/>
                  </a:lnTo>
                  <a:cubicBezTo>
                    <a:pt x="4283" y="1757"/>
                    <a:pt x="4287" y="1753"/>
                    <a:pt x="4291" y="1753"/>
                  </a:cubicBezTo>
                  <a:cubicBezTo>
                    <a:pt x="4296" y="1753"/>
                    <a:pt x="4299" y="1757"/>
                    <a:pt x="4299" y="1761"/>
                  </a:cubicBezTo>
                  <a:lnTo>
                    <a:pt x="4299" y="1761"/>
                  </a:lnTo>
                  <a:cubicBezTo>
                    <a:pt x="4299" y="1766"/>
                    <a:pt x="4296" y="1769"/>
                    <a:pt x="4291" y="1769"/>
                  </a:cubicBezTo>
                  <a:cubicBezTo>
                    <a:pt x="4287" y="1769"/>
                    <a:pt x="4283" y="1766"/>
                    <a:pt x="4283" y="1761"/>
                  </a:cubicBezTo>
                  <a:close/>
                  <a:moveTo>
                    <a:pt x="4283" y="1729"/>
                  </a:moveTo>
                  <a:lnTo>
                    <a:pt x="4283" y="1729"/>
                  </a:lnTo>
                  <a:cubicBezTo>
                    <a:pt x="4283" y="1725"/>
                    <a:pt x="4287" y="1721"/>
                    <a:pt x="4291" y="1721"/>
                  </a:cubicBezTo>
                  <a:cubicBezTo>
                    <a:pt x="4296" y="1721"/>
                    <a:pt x="4299" y="1725"/>
                    <a:pt x="4299" y="1729"/>
                  </a:cubicBezTo>
                  <a:lnTo>
                    <a:pt x="4299" y="1729"/>
                  </a:lnTo>
                  <a:cubicBezTo>
                    <a:pt x="4299" y="1734"/>
                    <a:pt x="4296" y="1737"/>
                    <a:pt x="4291" y="1737"/>
                  </a:cubicBezTo>
                  <a:cubicBezTo>
                    <a:pt x="4287" y="1737"/>
                    <a:pt x="4283" y="1734"/>
                    <a:pt x="4283" y="1729"/>
                  </a:cubicBezTo>
                  <a:close/>
                  <a:moveTo>
                    <a:pt x="4283" y="1697"/>
                  </a:moveTo>
                  <a:lnTo>
                    <a:pt x="4283" y="1697"/>
                  </a:lnTo>
                  <a:cubicBezTo>
                    <a:pt x="4283" y="1693"/>
                    <a:pt x="4287" y="1689"/>
                    <a:pt x="4291" y="1689"/>
                  </a:cubicBezTo>
                  <a:cubicBezTo>
                    <a:pt x="4296" y="1689"/>
                    <a:pt x="4299" y="1693"/>
                    <a:pt x="4299" y="1697"/>
                  </a:cubicBezTo>
                  <a:lnTo>
                    <a:pt x="4299" y="1697"/>
                  </a:lnTo>
                  <a:cubicBezTo>
                    <a:pt x="4299" y="1702"/>
                    <a:pt x="4296" y="1705"/>
                    <a:pt x="4291" y="1705"/>
                  </a:cubicBezTo>
                  <a:cubicBezTo>
                    <a:pt x="4287" y="1705"/>
                    <a:pt x="4283" y="1702"/>
                    <a:pt x="4283" y="1697"/>
                  </a:cubicBezTo>
                  <a:close/>
                  <a:moveTo>
                    <a:pt x="4283" y="1665"/>
                  </a:moveTo>
                  <a:lnTo>
                    <a:pt x="4283" y="1665"/>
                  </a:lnTo>
                  <a:cubicBezTo>
                    <a:pt x="4283" y="1661"/>
                    <a:pt x="4287" y="1657"/>
                    <a:pt x="4291" y="1657"/>
                  </a:cubicBezTo>
                  <a:cubicBezTo>
                    <a:pt x="4296" y="1657"/>
                    <a:pt x="4299" y="1661"/>
                    <a:pt x="4299" y="1665"/>
                  </a:cubicBezTo>
                  <a:lnTo>
                    <a:pt x="4299" y="1665"/>
                  </a:lnTo>
                  <a:cubicBezTo>
                    <a:pt x="4299" y="1670"/>
                    <a:pt x="4296" y="1673"/>
                    <a:pt x="4291" y="1673"/>
                  </a:cubicBezTo>
                  <a:cubicBezTo>
                    <a:pt x="4287" y="1673"/>
                    <a:pt x="4283" y="1670"/>
                    <a:pt x="4283" y="1665"/>
                  </a:cubicBezTo>
                  <a:close/>
                  <a:moveTo>
                    <a:pt x="4283" y="1633"/>
                  </a:moveTo>
                  <a:lnTo>
                    <a:pt x="4283" y="1633"/>
                  </a:lnTo>
                  <a:cubicBezTo>
                    <a:pt x="4283" y="1629"/>
                    <a:pt x="4287" y="1625"/>
                    <a:pt x="4291" y="1625"/>
                  </a:cubicBezTo>
                  <a:cubicBezTo>
                    <a:pt x="4296" y="1625"/>
                    <a:pt x="4299" y="1629"/>
                    <a:pt x="4299" y="1633"/>
                  </a:cubicBezTo>
                  <a:lnTo>
                    <a:pt x="4299" y="1633"/>
                  </a:lnTo>
                  <a:cubicBezTo>
                    <a:pt x="4299" y="1638"/>
                    <a:pt x="4296" y="1641"/>
                    <a:pt x="4291" y="1641"/>
                  </a:cubicBezTo>
                  <a:cubicBezTo>
                    <a:pt x="4287" y="1641"/>
                    <a:pt x="4283" y="1638"/>
                    <a:pt x="4283" y="1633"/>
                  </a:cubicBezTo>
                  <a:close/>
                  <a:moveTo>
                    <a:pt x="4283" y="1601"/>
                  </a:moveTo>
                  <a:lnTo>
                    <a:pt x="4283" y="1601"/>
                  </a:lnTo>
                  <a:cubicBezTo>
                    <a:pt x="4283" y="1597"/>
                    <a:pt x="4287" y="1593"/>
                    <a:pt x="4291" y="1593"/>
                  </a:cubicBezTo>
                  <a:cubicBezTo>
                    <a:pt x="4296" y="1593"/>
                    <a:pt x="4299" y="1597"/>
                    <a:pt x="4299" y="1601"/>
                  </a:cubicBezTo>
                  <a:lnTo>
                    <a:pt x="4299" y="1601"/>
                  </a:lnTo>
                  <a:cubicBezTo>
                    <a:pt x="4299" y="1606"/>
                    <a:pt x="4296" y="1609"/>
                    <a:pt x="4291" y="1609"/>
                  </a:cubicBezTo>
                  <a:cubicBezTo>
                    <a:pt x="4287" y="1609"/>
                    <a:pt x="4283" y="1606"/>
                    <a:pt x="4283" y="1601"/>
                  </a:cubicBezTo>
                  <a:close/>
                  <a:moveTo>
                    <a:pt x="4283" y="1569"/>
                  </a:moveTo>
                  <a:lnTo>
                    <a:pt x="4283" y="1569"/>
                  </a:lnTo>
                  <a:cubicBezTo>
                    <a:pt x="4283" y="1565"/>
                    <a:pt x="4287" y="1561"/>
                    <a:pt x="4291" y="1561"/>
                  </a:cubicBezTo>
                  <a:cubicBezTo>
                    <a:pt x="4296" y="1561"/>
                    <a:pt x="4299" y="1565"/>
                    <a:pt x="4299" y="1569"/>
                  </a:cubicBezTo>
                  <a:lnTo>
                    <a:pt x="4299" y="1569"/>
                  </a:lnTo>
                  <a:cubicBezTo>
                    <a:pt x="4299" y="1574"/>
                    <a:pt x="4296" y="1577"/>
                    <a:pt x="4291" y="1577"/>
                  </a:cubicBezTo>
                  <a:cubicBezTo>
                    <a:pt x="4287" y="1577"/>
                    <a:pt x="4283" y="1574"/>
                    <a:pt x="4283" y="1569"/>
                  </a:cubicBezTo>
                  <a:close/>
                  <a:moveTo>
                    <a:pt x="4283" y="1537"/>
                  </a:moveTo>
                  <a:lnTo>
                    <a:pt x="4283" y="1537"/>
                  </a:lnTo>
                  <a:cubicBezTo>
                    <a:pt x="4283" y="1533"/>
                    <a:pt x="4287" y="1529"/>
                    <a:pt x="4291" y="1529"/>
                  </a:cubicBezTo>
                  <a:cubicBezTo>
                    <a:pt x="4296" y="1529"/>
                    <a:pt x="4299" y="1533"/>
                    <a:pt x="4299" y="1537"/>
                  </a:cubicBezTo>
                  <a:lnTo>
                    <a:pt x="4299" y="1537"/>
                  </a:lnTo>
                  <a:cubicBezTo>
                    <a:pt x="4299" y="1542"/>
                    <a:pt x="4296" y="1545"/>
                    <a:pt x="4291" y="1545"/>
                  </a:cubicBezTo>
                  <a:cubicBezTo>
                    <a:pt x="4287" y="1545"/>
                    <a:pt x="4283" y="1542"/>
                    <a:pt x="4283" y="1537"/>
                  </a:cubicBezTo>
                  <a:close/>
                  <a:moveTo>
                    <a:pt x="4283" y="1505"/>
                  </a:moveTo>
                  <a:lnTo>
                    <a:pt x="4283" y="1505"/>
                  </a:lnTo>
                  <a:cubicBezTo>
                    <a:pt x="4283" y="1501"/>
                    <a:pt x="4287" y="1497"/>
                    <a:pt x="4291" y="1497"/>
                  </a:cubicBezTo>
                  <a:cubicBezTo>
                    <a:pt x="4296" y="1497"/>
                    <a:pt x="4299" y="1501"/>
                    <a:pt x="4299" y="1505"/>
                  </a:cubicBezTo>
                  <a:lnTo>
                    <a:pt x="4299" y="1505"/>
                  </a:lnTo>
                  <a:cubicBezTo>
                    <a:pt x="4299" y="1510"/>
                    <a:pt x="4296" y="1513"/>
                    <a:pt x="4291" y="1513"/>
                  </a:cubicBezTo>
                  <a:cubicBezTo>
                    <a:pt x="4287" y="1513"/>
                    <a:pt x="4283" y="1510"/>
                    <a:pt x="4283" y="1505"/>
                  </a:cubicBezTo>
                  <a:close/>
                  <a:moveTo>
                    <a:pt x="4283" y="1473"/>
                  </a:moveTo>
                  <a:lnTo>
                    <a:pt x="4283" y="1473"/>
                  </a:lnTo>
                  <a:cubicBezTo>
                    <a:pt x="4283" y="1469"/>
                    <a:pt x="4287" y="1465"/>
                    <a:pt x="4291" y="1465"/>
                  </a:cubicBezTo>
                  <a:cubicBezTo>
                    <a:pt x="4296" y="1465"/>
                    <a:pt x="4299" y="1469"/>
                    <a:pt x="4299" y="1473"/>
                  </a:cubicBezTo>
                  <a:lnTo>
                    <a:pt x="4299" y="1473"/>
                  </a:lnTo>
                  <a:cubicBezTo>
                    <a:pt x="4299" y="1478"/>
                    <a:pt x="4296" y="1481"/>
                    <a:pt x="4291" y="1481"/>
                  </a:cubicBezTo>
                  <a:cubicBezTo>
                    <a:pt x="4287" y="1481"/>
                    <a:pt x="4283" y="1478"/>
                    <a:pt x="4283" y="1473"/>
                  </a:cubicBezTo>
                  <a:close/>
                  <a:moveTo>
                    <a:pt x="4283" y="1441"/>
                  </a:moveTo>
                  <a:lnTo>
                    <a:pt x="4283" y="1441"/>
                  </a:lnTo>
                  <a:cubicBezTo>
                    <a:pt x="4283" y="1437"/>
                    <a:pt x="4287" y="1433"/>
                    <a:pt x="4291" y="1433"/>
                  </a:cubicBezTo>
                  <a:cubicBezTo>
                    <a:pt x="4296" y="1433"/>
                    <a:pt x="4299" y="1437"/>
                    <a:pt x="4299" y="1441"/>
                  </a:cubicBezTo>
                  <a:lnTo>
                    <a:pt x="4299" y="1441"/>
                  </a:lnTo>
                  <a:cubicBezTo>
                    <a:pt x="4299" y="1446"/>
                    <a:pt x="4296" y="1449"/>
                    <a:pt x="4291" y="1449"/>
                  </a:cubicBezTo>
                  <a:cubicBezTo>
                    <a:pt x="4287" y="1449"/>
                    <a:pt x="4283" y="1446"/>
                    <a:pt x="4283" y="1441"/>
                  </a:cubicBezTo>
                  <a:close/>
                  <a:moveTo>
                    <a:pt x="4283" y="1409"/>
                  </a:moveTo>
                  <a:lnTo>
                    <a:pt x="4283" y="1409"/>
                  </a:lnTo>
                  <a:cubicBezTo>
                    <a:pt x="4283" y="1405"/>
                    <a:pt x="4287" y="1401"/>
                    <a:pt x="4291" y="1401"/>
                  </a:cubicBezTo>
                  <a:cubicBezTo>
                    <a:pt x="4296" y="1401"/>
                    <a:pt x="4299" y="1405"/>
                    <a:pt x="4299" y="1409"/>
                  </a:cubicBezTo>
                  <a:lnTo>
                    <a:pt x="4299" y="1409"/>
                  </a:lnTo>
                  <a:cubicBezTo>
                    <a:pt x="4299" y="1414"/>
                    <a:pt x="4296" y="1417"/>
                    <a:pt x="4291" y="1417"/>
                  </a:cubicBezTo>
                  <a:cubicBezTo>
                    <a:pt x="4287" y="1417"/>
                    <a:pt x="4283" y="1414"/>
                    <a:pt x="4283" y="1409"/>
                  </a:cubicBezTo>
                  <a:close/>
                  <a:moveTo>
                    <a:pt x="4283" y="1377"/>
                  </a:moveTo>
                  <a:lnTo>
                    <a:pt x="4283" y="1377"/>
                  </a:lnTo>
                  <a:cubicBezTo>
                    <a:pt x="4283" y="1373"/>
                    <a:pt x="4287" y="1369"/>
                    <a:pt x="4291" y="1369"/>
                  </a:cubicBezTo>
                  <a:cubicBezTo>
                    <a:pt x="4296" y="1369"/>
                    <a:pt x="4299" y="1373"/>
                    <a:pt x="4299" y="1377"/>
                  </a:cubicBezTo>
                  <a:lnTo>
                    <a:pt x="4299" y="1377"/>
                  </a:lnTo>
                  <a:cubicBezTo>
                    <a:pt x="4299" y="1382"/>
                    <a:pt x="4296" y="1385"/>
                    <a:pt x="4291" y="1385"/>
                  </a:cubicBezTo>
                  <a:cubicBezTo>
                    <a:pt x="4287" y="1385"/>
                    <a:pt x="4283" y="1382"/>
                    <a:pt x="4283" y="1377"/>
                  </a:cubicBezTo>
                  <a:close/>
                  <a:moveTo>
                    <a:pt x="4283" y="1345"/>
                  </a:moveTo>
                  <a:lnTo>
                    <a:pt x="4283" y="1345"/>
                  </a:lnTo>
                  <a:cubicBezTo>
                    <a:pt x="4283" y="1341"/>
                    <a:pt x="4287" y="1337"/>
                    <a:pt x="4291" y="1337"/>
                  </a:cubicBezTo>
                  <a:cubicBezTo>
                    <a:pt x="4296" y="1337"/>
                    <a:pt x="4299" y="1341"/>
                    <a:pt x="4299" y="1345"/>
                  </a:cubicBezTo>
                  <a:lnTo>
                    <a:pt x="4299" y="1345"/>
                  </a:lnTo>
                  <a:cubicBezTo>
                    <a:pt x="4299" y="1350"/>
                    <a:pt x="4296" y="1353"/>
                    <a:pt x="4291" y="1353"/>
                  </a:cubicBezTo>
                  <a:cubicBezTo>
                    <a:pt x="4287" y="1353"/>
                    <a:pt x="4283" y="1350"/>
                    <a:pt x="4283" y="1345"/>
                  </a:cubicBezTo>
                  <a:close/>
                  <a:moveTo>
                    <a:pt x="4283" y="1313"/>
                  </a:moveTo>
                  <a:lnTo>
                    <a:pt x="4283" y="1313"/>
                  </a:lnTo>
                  <a:cubicBezTo>
                    <a:pt x="4283" y="1309"/>
                    <a:pt x="4287" y="1305"/>
                    <a:pt x="4291" y="1305"/>
                  </a:cubicBezTo>
                  <a:cubicBezTo>
                    <a:pt x="4296" y="1305"/>
                    <a:pt x="4299" y="1309"/>
                    <a:pt x="4299" y="1313"/>
                  </a:cubicBezTo>
                  <a:lnTo>
                    <a:pt x="4299" y="1313"/>
                  </a:lnTo>
                  <a:cubicBezTo>
                    <a:pt x="4299" y="1318"/>
                    <a:pt x="4296" y="1321"/>
                    <a:pt x="4291" y="1321"/>
                  </a:cubicBezTo>
                  <a:cubicBezTo>
                    <a:pt x="4287" y="1321"/>
                    <a:pt x="4283" y="1318"/>
                    <a:pt x="4283" y="1313"/>
                  </a:cubicBezTo>
                  <a:close/>
                  <a:moveTo>
                    <a:pt x="4283" y="1281"/>
                  </a:moveTo>
                  <a:lnTo>
                    <a:pt x="4283" y="1281"/>
                  </a:lnTo>
                  <a:cubicBezTo>
                    <a:pt x="4283" y="1277"/>
                    <a:pt x="4287" y="1273"/>
                    <a:pt x="4291" y="1273"/>
                  </a:cubicBezTo>
                  <a:cubicBezTo>
                    <a:pt x="4296" y="1273"/>
                    <a:pt x="4299" y="1277"/>
                    <a:pt x="4299" y="1281"/>
                  </a:cubicBezTo>
                  <a:lnTo>
                    <a:pt x="4299" y="1281"/>
                  </a:lnTo>
                  <a:cubicBezTo>
                    <a:pt x="4299" y="1286"/>
                    <a:pt x="4296" y="1289"/>
                    <a:pt x="4291" y="1289"/>
                  </a:cubicBezTo>
                  <a:cubicBezTo>
                    <a:pt x="4287" y="1289"/>
                    <a:pt x="4283" y="1286"/>
                    <a:pt x="4283" y="1281"/>
                  </a:cubicBezTo>
                  <a:close/>
                  <a:moveTo>
                    <a:pt x="4283" y="1249"/>
                  </a:moveTo>
                  <a:lnTo>
                    <a:pt x="4283" y="1249"/>
                  </a:lnTo>
                  <a:cubicBezTo>
                    <a:pt x="4283" y="1245"/>
                    <a:pt x="4287" y="1241"/>
                    <a:pt x="4291" y="1241"/>
                  </a:cubicBezTo>
                  <a:cubicBezTo>
                    <a:pt x="4296" y="1241"/>
                    <a:pt x="4299" y="1245"/>
                    <a:pt x="4299" y="1249"/>
                  </a:cubicBezTo>
                  <a:lnTo>
                    <a:pt x="4299" y="1249"/>
                  </a:lnTo>
                  <a:cubicBezTo>
                    <a:pt x="4299" y="1254"/>
                    <a:pt x="4296" y="1257"/>
                    <a:pt x="4291" y="1257"/>
                  </a:cubicBezTo>
                  <a:cubicBezTo>
                    <a:pt x="4287" y="1257"/>
                    <a:pt x="4283" y="1254"/>
                    <a:pt x="4283" y="1249"/>
                  </a:cubicBezTo>
                  <a:close/>
                  <a:moveTo>
                    <a:pt x="4283" y="1217"/>
                  </a:moveTo>
                  <a:lnTo>
                    <a:pt x="4283" y="1217"/>
                  </a:lnTo>
                  <a:cubicBezTo>
                    <a:pt x="4283" y="1213"/>
                    <a:pt x="4287" y="1209"/>
                    <a:pt x="4291" y="1209"/>
                  </a:cubicBezTo>
                  <a:cubicBezTo>
                    <a:pt x="4296" y="1209"/>
                    <a:pt x="4299" y="1213"/>
                    <a:pt x="4299" y="1217"/>
                  </a:cubicBezTo>
                  <a:lnTo>
                    <a:pt x="4299" y="1217"/>
                  </a:lnTo>
                  <a:cubicBezTo>
                    <a:pt x="4299" y="1222"/>
                    <a:pt x="4296" y="1225"/>
                    <a:pt x="4291" y="1225"/>
                  </a:cubicBezTo>
                  <a:cubicBezTo>
                    <a:pt x="4287" y="1225"/>
                    <a:pt x="4283" y="1222"/>
                    <a:pt x="4283" y="1217"/>
                  </a:cubicBezTo>
                  <a:close/>
                  <a:moveTo>
                    <a:pt x="4283" y="1185"/>
                  </a:moveTo>
                  <a:lnTo>
                    <a:pt x="4283" y="1185"/>
                  </a:lnTo>
                  <a:cubicBezTo>
                    <a:pt x="4283" y="1181"/>
                    <a:pt x="4287" y="1177"/>
                    <a:pt x="4291" y="1177"/>
                  </a:cubicBezTo>
                  <a:cubicBezTo>
                    <a:pt x="4296" y="1177"/>
                    <a:pt x="4299" y="1181"/>
                    <a:pt x="4299" y="1185"/>
                  </a:cubicBezTo>
                  <a:lnTo>
                    <a:pt x="4299" y="1185"/>
                  </a:lnTo>
                  <a:cubicBezTo>
                    <a:pt x="4299" y="1190"/>
                    <a:pt x="4296" y="1193"/>
                    <a:pt x="4291" y="1193"/>
                  </a:cubicBezTo>
                  <a:cubicBezTo>
                    <a:pt x="4287" y="1193"/>
                    <a:pt x="4283" y="1190"/>
                    <a:pt x="4283" y="1185"/>
                  </a:cubicBezTo>
                  <a:close/>
                  <a:moveTo>
                    <a:pt x="4283" y="1153"/>
                  </a:moveTo>
                  <a:lnTo>
                    <a:pt x="4283" y="1153"/>
                  </a:lnTo>
                  <a:cubicBezTo>
                    <a:pt x="4283" y="1149"/>
                    <a:pt x="4287" y="1145"/>
                    <a:pt x="4291" y="1145"/>
                  </a:cubicBezTo>
                  <a:cubicBezTo>
                    <a:pt x="4296" y="1145"/>
                    <a:pt x="4299" y="1149"/>
                    <a:pt x="4299" y="1153"/>
                  </a:cubicBezTo>
                  <a:lnTo>
                    <a:pt x="4299" y="1153"/>
                  </a:lnTo>
                  <a:cubicBezTo>
                    <a:pt x="4299" y="1158"/>
                    <a:pt x="4296" y="1161"/>
                    <a:pt x="4291" y="1161"/>
                  </a:cubicBezTo>
                  <a:cubicBezTo>
                    <a:pt x="4287" y="1161"/>
                    <a:pt x="4283" y="1158"/>
                    <a:pt x="4283" y="1153"/>
                  </a:cubicBezTo>
                  <a:close/>
                  <a:moveTo>
                    <a:pt x="4283" y="1121"/>
                  </a:moveTo>
                  <a:lnTo>
                    <a:pt x="4283" y="1121"/>
                  </a:lnTo>
                  <a:cubicBezTo>
                    <a:pt x="4283" y="1117"/>
                    <a:pt x="4287" y="1113"/>
                    <a:pt x="4291" y="1113"/>
                  </a:cubicBezTo>
                  <a:cubicBezTo>
                    <a:pt x="4296" y="1113"/>
                    <a:pt x="4299" y="1117"/>
                    <a:pt x="4299" y="1121"/>
                  </a:cubicBezTo>
                  <a:lnTo>
                    <a:pt x="4299" y="1121"/>
                  </a:lnTo>
                  <a:cubicBezTo>
                    <a:pt x="4299" y="1126"/>
                    <a:pt x="4296" y="1129"/>
                    <a:pt x="4291" y="1129"/>
                  </a:cubicBezTo>
                  <a:cubicBezTo>
                    <a:pt x="4287" y="1129"/>
                    <a:pt x="4283" y="1126"/>
                    <a:pt x="4283" y="1121"/>
                  </a:cubicBezTo>
                  <a:close/>
                  <a:moveTo>
                    <a:pt x="4283" y="1089"/>
                  </a:moveTo>
                  <a:lnTo>
                    <a:pt x="4283" y="1089"/>
                  </a:lnTo>
                  <a:cubicBezTo>
                    <a:pt x="4283" y="1085"/>
                    <a:pt x="4287" y="1081"/>
                    <a:pt x="4291" y="1081"/>
                  </a:cubicBezTo>
                  <a:cubicBezTo>
                    <a:pt x="4296" y="1081"/>
                    <a:pt x="4299" y="1085"/>
                    <a:pt x="4299" y="1089"/>
                  </a:cubicBezTo>
                  <a:lnTo>
                    <a:pt x="4299" y="1089"/>
                  </a:lnTo>
                  <a:cubicBezTo>
                    <a:pt x="4299" y="1094"/>
                    <a:pt x="4296" y="1097"/>
                    <a:pt x="4291" y="1097"/>
                  </a:cubicBezTo>
                  <a:cubicBezTo>
                    <a:pt x="4287" y="1097"/>
                    <a:pt x="4283" y="1094"/>
                    <a:pt x="4283" y="1089"/>
                  </a:cubicBezTo>
                  <a:close/>
                  <a:moveTo>
                    <a:pt x="4283" y="1057"/>
                  </a:moveTo>
                  <a:lnTo>
                    <a:pt x="4283" y="1057"/>
                  </a:lnTo>
                  <a:cubicBezTo>
                    <a:pt x="4283" y="1053"/>
                    <a:pt x="4287" y="1049"/>
                    <a:pt x="4291" y="1049"/>
                  </a:cubicBezTo>
                  <a:cubicBezTo>
                    <a:pt x="4296" y="1049"/>
                    <a:pt x="4299" y="1053"/>
                    <a:pt x="4299" y="1057"/>
                  </a:cubicBezTo>
                  <a:lnTo>
                    <a:pt x="4299" y="1057"/>
                  </a:lnTo>
                  <a:cubicBezTo>
                    <a:pt x="4299" y="1062"/>
                    <a:pt x="4296" y="1065"/>
                    <a:pt x="4291" y="1065"/>
                  </a:cubicBezTo>
                  <a:cubicBezTo>
                    <a:pt x="4287" y="1065"/>
                    <a:pt x="4283" y="1062"/>
                    <a:pt x="4283" y="1057"/>
                  </a:cubicBezTo>
                  <a:close/>
                  <a:moveTo>
                    <a:pt x="4283" y="1025"/>
                  </a:moveTo>
                  <a:lnTo>
                    <a:pt x="4283" y="1025"/>
                  </a:lnTo>
                  <a:cubicBezTo>
                    <a:pt x="4283" y="1021"/>
                    <a:pt x="4287" y="1017"/>
                    <a:pt x="4291" y="1017"/>
                  </a:cubicBezTo>
                  <a:cubicBezTo>
                    <a:pt x="4296" y="1017"/>
                    <a:pt x="4299" y="1021"/>
                    <a:pt x="4299" y="1025"/>
                  </a:cubicBezTo>
                  <a:lnTo>
                    <a:pt x="4299" y="1025"/>
                  </a:lnTo>
                  <a:cubicBezTo>
                    <a:pt x="4299" y="1030"/>
                    <a:pt x="4296" y="1033"/>
                    <a:pt x="4291" y="1033"/>
                  </a:cubicBezTo>
                  <a:cubicBezTo>
                    <a:pt x="4287" y="1033"/>
                    <a:pt x="4283" y="1030"/>
                    <a:pt x="4283" y="1025"/>
                  </a:cubicBezTo>
                  <a:close/>
                  <a:moveTo>
                    <a:pt x="4283" y="993"/>
                  </a:moveTo>
                  <a:lnTo>
                    <a:pt x="4283" y="993"/>
                  </a:lnTo>
                  <a:cubicBezTo>
                    <a:pt x="4283" y="989"/>
                    <a:pt x="4287" y="985"/>
                    <a:pt x="4291" y="985"/>
                  </a:cubicBezTo>
                  <a:cubicBezTo>
                    <a:pt x="4296" y="985"/>
                    <a:pt x="4299" y="989"/>
                    <a:pt x="4299" y="993"/>
                  </a:cubicBezTo>
                  <a:lnTo>
                    <a:pt x="4299" y="993"/>
                  </a:lnTo>
                  <a:cubicBezTo>
                    <a:pt x="4299" y="998"/>
                    <a:pt x="4296" y="1001"/>
                    <a:pt x="4291" y="1001"/>
                  </a:cubicBezTo>
                  <a:cubicBezTo>
                    <a:pt x="4287" y="1001"/>
                    <a:pt x="4283" y="998"/>
                    <a:pt x="4283" y="993"/>
                  </a:cubicBezTo>
                  <a:close/>
                  <a:moveTo>
                    <a:pt x="4283" y="961"/>
                  </a:moveTo>
                  <a:lnTo>
                    <a:pt x="4283" y="961"/>
                  </a:lnTo>
                  <a:cubicBezTo>
                    <a:pt x="4283" y="957"/>
                    <a:pt x="4287" y="953"/>
                    <a:pt x="4291" y="953"/>
                  </a:cubicBezTo>
                  <a:cubicBezTo>
                    <a:pt x="4296" y="953"/>
                    <a:pt x="4299" y="957"/>
                    <a:pt x="4299" y="961"/>
                  </a:cubicBezTo>
                  <a:lnTo>
                    <a:pt x="4299" y="961"/>
                  </a:lnTo>
                  <a:cubicBezTo>
                    <a:pt x="4299" y="966"/>
                    <a:pt x="4296" y="969"/>
                    <a:pt x="4291" y="969"/>
                  </a:cubicBezTo>
                  <a:cubicBezTo>
                    <a:pt x="4287" y="969"/>
                    <a:pt x="4283" y="966"/>
                    <a:pt x="4283" y="961"/>
                  </a:cubicBezTo>
                  <a:close/>
                  <a:moveTo>
                    <a:pt x="4282" y="930"/>
                  </a:moveTo>
                  <a:lnTo>
                    <a:pt x="4282" y="930"/>
                  </a:lnTo>
                  <a:cubicBezTo>
                    <a:pt x="4282" y="925"/>
                    <a:pt x="4285" y="921"/>
                    <a:pt x="4290" y="921"/>
                  </a:cubicBezTo>
                  <a:cubicBezTo>
                    <a:pt x="4294" y="921"/>
                    <a:pt x="4298" y="924"/>
                    <a:pt x="4298" y="929"/>
                  </a:cubicBezTo>
                  <a:lnTo>
                    <a:pt x="4298" y="929"/>
                  </a:lnTo>
                  <a:cubicBezTo>
                    <a:pt x="4299" y="933"/>
                    <a:pt x="4295" y="937"/>
                    <a:pt x="4291" y="937"/>
                  </a:cubicBezTo>
                  <a:cubicBezTo>
                    <a:pt x="4286" y="937"/>
                    <a:pt x="4283" y="934"/>
                    <a:pt x="4282" y="930"/>
                  </a:cubicBezTo>
                  <a:close/>
                  <a:moveTo>
                    <a:pt x="4281" y="898"/>
                  </a:moveTo>
                  <a:lnTo>
                    <a:pt x="4281" y="898"/>
                  </a:lnTo>
                  <a:cubicBezTo>
                    <a:pt x="4280" y="893"/>
                    <a:pt x="4284" y="889"/>
                    <a:pt x="4288" y="889"/>
                  </a:cubicBezTo>
                  <a:cubicBezTo>
                    <a:pt x="4293" y="889"/>
                    <a:pt x="4296" y="892"/>
                    <a:pt x="4297" y="897"/>
                  </a:cubicBezTo>
                  <a:lnTo>
                    <a:pt x="4297" y="897"/>
                  </a:lnTo>
                  <a:cubicBezTo>
                    <a:pt x="4297" y="901"/>
                    <a:pt x="4293" y="905"/>
                    <a:pt x="4289" y="905"/>
                  </a:cubicBezTo>
                  <a:cubicBezTo>
                    <a:pt x="4285" y="905"/>
                    <a:pt x="4281" y="902"/>
                    <a:pt x="4281" y="898"/>
                  </a:cubicBezTo>
                  <a:close/>
                  <a:moveTo>
                    <a:pt x="4279" y="866"/>
                  </a:moveTo>
                  <a:lnTo>
                    <a:pt x="4279" y="866"/>
                  </a:lnTo>
                  <a:cubicBezTo>
                    <a:pt x="4279" y="861"/>
                    <a:pt x="4282" y="857"/>
                    <a:pt x="4286" y="857"/>
                  </a:cubicBezTo>
                  <a:cubicBezTo>
                    <a:pt x="4291" y="857"/>
                    <a:pt x="4295" y="860"/>
                    <a:pt x="4295" y="865"/>
                  </a:cubicBezTo>
                  <a:lnTo>
                    <a:pt x="4295" y="865"/>
                  </a:lnTo>
                  <a:cubicBezTo>
                    <a:pt x="4295" y="869"/>
                    <a:pt x="4292" y="873"/>
                    <a:pt x="4287" y="873"/>
                  </a:cubicBezTo>
                  <a:cubicBezTo>
                    <a:pt x="4283" y="873"/>
                    <a:pt x="4279" y="870"/>
                    <a:pt x="4279" y="866"/>
                  </a:cubicBezTo>
                  <a:close/>
                  <a:moveTo>
                    <a:pt x="4275" y="835"/>
                  </a:moveTo>
                  <a:lnTo>
                    <a:pt x="4275" y="835"/>
                  </a:lnTo>
                  <a:cubicBezTo>
                    <a:pt x="4275" y="830"/>
                    <a:pt x="4277" y="826"/>
                    <a:pt x="4282" y="826"/>
                  </a:cubicBezTo>
                  <a:cubicBezTo>
                    <a:pt x="4286" y="825"/>
                    <a:pt x="4290" y="828"/>
                    <a:pt x="4291" y="832"/>
                  </a:cubicBezTo>
                  <a:lnTo>
                    <a:pt x="4291" y="832"/>
                  </a:lnTo>
                  <a:cubicBezTo>
                    <a:pt x="4292" y="836"/>
                    <a:pt x="4289" y="841"/>
                    <a:pt x="4285" y="841"/>
                  </a:cubicBezTo>
                  <a:cubicBezTo>
                    <a:pt x="4280" y="842"/>
                    <a:pt x="4276" y="839"/>
                    <a:pt x="4275" y="835"/>
                  </a:cubicBezTo>
                  <a:close/>
                  <a:moveTo>
                    <a:pt x="4271" y="803"/>
                  </a:moveTo>
                  <a:lnTo>
                    <a:pt x="4271" y="803"/>
                  </a:lnTo>
                  <a:cubicBezTo>
                    <a:pt x="4270" y="799"/>
                    <a:pt x="4273" y="795"/>
                    <a:pt x="4277" y="794"/>
                  </a:cubicBezTo>
                  <a:cubicBezTo>
                    <a:pt x="4281" y="793"/>
                    <a:pt x="4285" y="796"/>
                    <a:pt x="4286" y="800"/>
                  </a:cubicBezTo>
                  <a:lnTo>
                    <a:pt x="4286" y="800"/>
                  </a:lnTo>
                  <a:cubicBezTo>
                    <a:pt x="4287" y="805"/>
                    <a:pt x="4284" y="809"/>
                    <a:pt x="4280" y="810"/>
                  </a:cubicBezTo>
                  <a:cubicBezTo>
                    <a:pt x="4275" y="810"/>
                    <a:pt x="4271" y="808"/>
                    <a:pt x="4271" y="803"/>
                  </a:cubicBezTo>
                  <a:close/>
                  <a:moveTo>
                    <a:pt x="4266" y="772"/>
                  </a:moveTo>
                  <a:lnTo>
                    <a:pt x="4266" y="772"/>
                  </a:lnTo>
                  <a:cubicBezTo>
                    <a:pt x="4265" y="767"/>
                    <a:pt x="4268" y="763"/>
                    <a:pt x="4272" y="762"/>
                  </a:cubicBezTo>
                  <a:cubicBezTo>
                    <a:pt x="4277" y="761"/>
                    <a:pt x="4281" y="764"/>
                    <a:pt x="4281" y="769"/>
                  </a:cubicBezTo>
                  <a:lnTo>
                    <a:pt x="4282" y="769"/>
                  </a:lnTo>
                  <a:cubicBezTo>
                    <a:pt x="4282" y="773"/>
                    <a:pt x="4279" y="777"/>
                    <a:pt x="4275" y="778"/>
                  </a:cubicBezTo>
                  <a:cubicBezTo>
                    <a:pt x="4271" y="779"/>
                    <a:pt x="4267" y="776"/>
                    <a:pt x="4266" y="772"/>
                  </a:cubicBezTo>
                  <a:close/>
                  <a:moveTo>
                    <a:pt x="4259" y="741"/>
                  </a:moveTo>
                  <a:lnTo>
                    <a:pt x="4259" y="741"/>
                  </a:lnTo>
                  <a:cubicBezTo>
                    <a:pt x="4258" y="737"/>
                    <a:pt x="4260" y="733"/>
                    <a:pt x="4264" y="731"/>
                  </a:cubicBezTo>
                  <a:cubicBezTo>
                    <a:pt x="4268" y="730"/>
                    <a:pt x="4273" y="732"/>
                    <a:pt x="4274" y="737"/>
                  </a:cubicBezTo>
                  <a:lnTo>
                    <a:pt x="4274" y="737"/>
                  </a:lnTo>
                  <a:cubicBezTo>
                    <a:pt x="4275" y="741"/>
                    <a:pt x="4273" y="745"/>
                    <a:pt x="4269" y="747"/>
                  </a:cubicBezTo>
                  <a:cubicBezTo>
                    <a:pt x="4265" y="748"/>
                    <a:pt x="4260" y="746"/>
                    <a:pt x="4259" y="741"/>
                  </a:cubicBezTo>
                  <a:close/>
                  <a:moveTo>
                    <a:pt x="4251" y="710"/>
                  </a:moveTo>
                  <a:lnTo>
                    <a:pt x="4251" y="710"/>
                  </a:lnTo>
                  <a:cubicBezTo>
                    <a:pt x="4250" y="706"/>
                    <a:pt x="4252" y="702"/>
                    <a:pt x="4256" y="700"/>
                  </a:cubicBezTo>
                  <a:cubicBezTo>
                    <a:pt x="4261" y="699"/>
                    <a:pt x="4265" y="701"/>
                    <a:pt x="4266" y="706"/>
                  </a:cubicBezTo>
                  <a:lnTo>
                    <a:pt x="4266" y="706"/>
                  </a:lnTo>
                  <a:cubicBezTo>
                    <a:pt x="4268" y="710"/>
                    <a:pt x="4265" y="714"/>
                    <a:pt x="4261" y="716"/>
                  </a:cubicBezTo>
                  <a:cubicBezTo>
                    <a:pt x="4257" y="717"/>
                    <a:pt x="4252" y="715"/>
                    <a:pt x="4251" y="710"/>
                  </a:cubicBezTo>
                  <a:close/>
                  <a:moveTo>
                    <a:pt x="4243" y="679"/>
                  </a:moveTo>
                  <a:lnTo>
                    <a:pt x="4243" y="679"/>
                  </a:lnTo>
                  <a:cubicBezTo>
                    <a:pt x="4242" y="675"/>
                    <a:pt x="4244" y="671"/>
                    <a:pt x="4248" y="669"/>
                  </a:cubicBezTo>
                  <a:cubicBezTo>
                    <a:pt x="4253" y="668"/>
                    <a:pt x="4257" y="670"/>
                    <a:pt x="4258" y="674"/>
                  </a:cubicBezTo>
                  <a:lnTo>
                    <a:pt x="4258" y="674"/>
                  </a:lnTo>
                  <a:cubicBezTo>
                    <a:pt x="4260" y="679"/>
                    <a:pt x="4257" y="683"/>
                    <a:pt x="4253" y="685"/>
                  </a:cubicBezTo>
                  <a:cubicBezTo>
                    <a:pt x="4249" y="686"/>
                    <a:pt x="4245" y="683"/>
                    <a:pt x="4243" y="679"/>
                  </a:cubicBezTo>
                  <a:close/>
                  <a:moveTo>
                    <a:pt x="4233" y="649"/>
                  </a:moveTo>
                  <a:lnTo>
                    <a:pt x="4233" y="649"/>
                  </a:lnTo>
                  <a:cubicBezTo>
                    <a:pt x="4231" y="645"/>
                    <a:pt x="4233" y="641"/>
                    <a:pt x="4238" y="639"/>
                  </a:cubicBezTo>
                  <a:cubicBezTo>
                    <a:pt x="4242" y="638"/>
                    <a:pt x="4246" y="640"/>
                    <a:pt x="4248" y="644"/>
                  </a:cubicBezTo>
                  <a:lnTo>
                    <a:pt x="4248" y="644"/>
                  </a:lnTo>
                  <a:cubicBezTo>
                    <a:pt x="4249" y="648"/>
                    <a:pt x="4247" y="653"/>
                    <a:pt x="4243" y="654"/>
                  </a:cubicBezTo>
                  <a:cubicBezTo>
                    <a:pt x="4239" y="656"/>
                    <a:pt x="4234" y="654"/>
                    <a:pt x="4233" y="649"/>
                  </a:cubicBezTo>
                  <a:close/>
                  <a:moveTo>
                    <a:pt x="4222" y="619"/>
                  </a:moveTo>
                  <a:lnTo>
                    <a:pt x="4222" y="619"/>
                  </a:lnTo>
                  <a:cubicBezTo>
                    <a:pt x="4220" y="615"/>
                    <a:pt x="4222" y="611"/>
                    <a:pt x="4226" y="609"/>
                  </a:cubicBezTo>
                  <a:cubicBezTo>
                    <a:pt x="4231" y="608"/>
                    <a:pt x="4235" y="610"/>
                    <a:pt x="4237" y="614"/>
                  </a:cubicBezTo>
                  <a:lnTo>
                    <a:pt x="4237" y="614"/>
                  </a:lnTo>
                  <a:cubicBezTo>
                    <a:pt x="4238" y="618"/>
                    <a:pt x="4236" y="623"/>
                    <a:pt x="4232" y="624"/>
                  </a:cubicBezTo>
                  <a:cubicBezTo>
                    <a:pt x="4228" y="626"/>
                    <a:pt x="4223" y="624"/>
                    <a:pt x="4222" y="619"/>
                  </a:cubicBezTo>
                  <a:close/>
                  <a:moveTo>
                    <a:pt x="4211" y="589"/>
                  </a:moveTo>
                  <a:lnTo>
                    <a:pt x="4211" y="589"/>
                  </a:lnTo>
                  <a:cubicBezTo>
                    <a:pt x="4209" y="585"/>
                    <a:pt x="4211" y="581"/>
                    <a:pt x="4215" y="579"/>
                  </a:cubicBezTo>
                  <a:cubicBezTo>
                    <a:pt x="4220" y="577"/>
                    <a:pt x="4224" y="580"/>
                    <a:pt x="4226" y="584"/>
                  </a:cubicBezTo>
                  <a:lnTo>
                    <a:pt x="4226" y="584"/>
                  </a:lnTo>
                  <a:cubicBezTo>
                    <a:pt x="4227" y="588"/>
                    <a:pt x="4225" y="592"/>
                    <a:pt x="4221" y="594"/>
                  </a:cubicBezTo>
                  <a:cubicBezTo>
                    <a:pt x="4217" y="596"/>
                    <a:pt x="4212" y="594"/>
                    <a:pt x="4211" y="589"/>
                  </a:cubicBezTo>
                  <a:close/>
                  <a:moveTo>
                    <a:pt x="4197" y="561"/>
                  </a:moveTo>
                  <a:lnTo>
                    <a:pt x="4197" y="561"/>
                  </a:lnTo>
                  <a:cubicBezTo>
                    <a:pt x="4195" y="558"/>
                    <a:pt x="4197" y="553"/>
                    <a:pt x="4201" y="551"/>
                  </a:cubicBezTo>
                  <a:cubicBezTo>
                    <a:pt x="4205" y="549"/>
                    <a:pt x="4209" y="550"/>
                    <a:pt x="4211" y="554"/>
                  </a:cubicBezTo>
                  <a:lnTo>
                    <a:pt x="4211" y="554"/>
                  </a:lnTo>
                  <a:cubicBezTo>
                    <a:pt x="4214" y="558"/>
                    <a:pt x="4212" y="563"/>
                    <a:pt x="4208" y="565"/>
                  </a:cubicBezTo>
                  <a:cubicBezTo>
                    <a:pt x="4204" y="567"/>
                    <a:pt x="4199" y="565"/>
                    <a:pt x="4197" y="561"/>
                  </a:cubicBezTo>
                  <a:close/>
                  <a:moveTo>
                    <a:pt x="4183" y="533"/>
                  </a:moveTo>
                  <a:lnTo>
                    <a:pt x="4183" y="533"/>
                  </a:lnTo>
                  <a:cubicBezTo>
                    <a:pt x="4181" y="529"/>
                    <a:pt x="4183" y="524"/>
                    <a:pt x="4187" y="522"/>
                  </a:cubicBezTo>
                  <a:cubicBezTo>
                    <a:pt x="4190" y="520"/>
                    <a:pt x="4195" y="521"/>
                    <a:pt x="4197" y="525"/>
                  </a:cubicBezTo>
                  <a:lnTo>
                    <a:pt x="4197" y="525"/>
                  </a:lnTo>
                  <a:cubicBezTo>
                    <a:pt x="4200" y="529"/>
                    <a:pt x="4198" y="534"/>
                    <a:pt x="4194" y="536"/>
                  </a:cubicBezTo>
                  <a:cubicBezTo>
                    <a:pt x="4190" y="538"/>
                    <a:pt x="4185" y="537"/>
                    <a:pt x="4183" y="533"/>
                  </a:cubicBezTo>
                  <a:close/>
                  <a:moveTo>
                    <a:pt x="4169" y="504"/>
                  </a:moveTo>
                  <a:lnTo>
                    <a:pt x="4169" y="504"/>
                  </a:lnTo>
                  <a:cubicBezTo>
                    <a:pt x="4167" y="501"/>
                    <a:pt x="4168" y="496"/>
                    <a:pt x="4172" y="493"/>
                  </a:cubicBezTo>
                  <a:cubicBezTo>
                    <a:pt x="4176" y="491"/>
                    <a:pt x="4181" y="492"/>
                    <a:pt x="4183" y="496"/>
                  </a:cubicBezTo>
                  <a:lnTo>
                    <a:pt x="4183" y="496"/>
                  </a:lnTo>
                  <a:cubicBezTo>
                    <a:pt x="4185" y="500"/>
                    <a:pt x="4184" y="505"/>
                    <a:pt x="4180" y="507"/>
                  </a:cubicBezTo>
                  <a:cubicBezTo>
                    <a:pt x="4176" y="509"/>
                    <a:pt x="4172" y="508"/>
                    <a:pt x="4169" y="504"/>
                  </a:cubicBezTo>
                  <a:close/>
                  <a:moveTo>
                    <a:pt x="4153" y="477"/>
                  </a:moveTo>
                  <a:lnTo>
                    <a:pt x="4153" y="477"/>
                  </a:lnTo>
                  <a:cubicBezTo>
                    <a:pt x="4150" y="473"/>
                    <a:pt x="4152" y="468"/>
                    <a:pt x="4155" y="466"/>
                  </a:cubicBezTo>
                  <a:cubicBezTo>
                    <a:pt x="4159" y="464"/>
                    <a:pt x="4164" y="465"/>
                    <a:pt x="4166" y="469"/>
                  </a:cubicBezTo>
                  <a:lnTo>
                    <a:pt x="4166" y="469"/>
                  </a:lnTo>
                  <a:cubicBezTo>
                    <a:pt x="4169" y="472"/>
                    <a:pt x="4168" y="477"/>
                    <a:pt x="4164" y="480"/>
                  </a:cubicBezTo>
                  <a:cubicBezTo>
                    <a:pt x="4160" y="482"/>
                    <a:pt x="4155" y="481"/>
                    <a:pt x="4153" y="477"/>
                  </a:cubicBezTo>
                  <a:close/>
                  <a:moveTo>
                    <a:pt x="4136" y="450"/>
                  </a:moveTo>
                  <a:lnTo>
                    <a:pt x="4136" y="450"/>
                  </a:lnTo>
                  <a:cubicBezTo>
                    <a:pt x="4134" y="446"/>
                    <a:pt x="4135" y="441"/>
                    <a:pt x="4139" y="439"/>
                  </a:cubicBezTo>
                  <a:cubicBezTo>
                    <a:pt x="4143" y="436"/>
                    <a:pt x="4148" y="437"/>
                    <a:pt x="4150" y="441"/>
                  </a:cubicBezTo>
                  <a:lnTo>
                    <a:pt x="4150" y="441"/>
                  </a:lnTo>
                  <a:cubicBezTo>
                    <a:pt x="4152" y="445"/>
                    <a:pt x="4151" y="450"/>
                    <a:pt x="4147" y="452"/>
                  </a:cubicBezTo>
                  <a:cubicBezTo>
                    <a:pt x="4143" y="455"/>
                    <a:pt x="4138" y="453"/>
                    <a:pt x="4136" y="450"/>
                  </a:cubicBezTo>
                  <a:close/>
                  <a:moveTo>
                    <a:pt x="4119" y="423"/>
                  </a:moveTo>
                  <a:lnTo>
                    <a:pt x="4119" y="423"/>
                  </a:lnTo>
                  <a:cubicBezTo>
                    <a:pt x="4117" y="419"/>
                    <a:pt x="4118" y="414"/>
                    <a:pt x="4121" y="412"/>
                  </a:cubicBezTo>
                  <a:cubicBezTo>
                    <a:pt x="4125" y="409"/>
                    <a:pt x="4130" y="410"/>
                    <a:pt x="4132" y="414"/>
                  </a:cubicBezTo>
                  <a:lnTo>
                    <a:pt x="4132" y="414"/>
                  </a:lnTo>
                  <a:cubicBezTo>
                    <a:pt x="4135" y="417"/>
                    <a:pt x="4134" y="422"/>
                    <a:pt x="4131" y="425"/>
                  </a:cubicBezTo>
                  <a:cubicBezTo>
                    <a:pt x="4127" y="427"/>
                    <a:pt x="4122" y="427"/>
                    <a:pt x="4119" y="423"/>
                  </a:cubicBezTo>
                  <a:close/>
                  <a:moveTo>
                    <a:pt x="4100" y="398"/>
                  </a:moveTo>
                  <a:lnTo>
                    <a:pt x="4100" y="397"/>
                  </a:lnTo>
                  <a:cubicBezTo>
                    <a:pt x="4098" y="394"/>
                    <a:pt x="4098" y="389"/>
                    <a:pt x="4102" y="386"/>
                  </a:cubicBezTo>
                  <a:cubicBezTo>
                    <a:pt x="4106" y="384"/>
                    <a:pt x="4111" y="385"/>
                    <a:pt x="4113" y="388"/>
                  </a:cubicBezTo>
                  <a:lnTo>
                    <a:pt x="4113" y="388"/>
                  </a:lnTo>
                  <a:cubicBezTo>
                    <a:pt x="4116" y="392"/>
                    <a:pt x="4115" y="397"/>
                    <a:pt x="4111" y="399"/>
                  </a:cubicBezTo>
                  <a:cubicBezTo>
                    <a:pt x="4108" y="402"/>
                    <a:pt x="4103" y="401"/>
                    <a:pt x="4100" y="398"/>
                  </a:cubicBezTo>
                  <a:close/>
                  <a:moveTo>
                    <a:pt x="4081" y="372"/>
                  </a:moveTo>
                  <a:lnTo>
                    <a:pt x="4081" y="372"/>
                  </a:lnTo>
                  <a:cubicBezTo>
                    <a:pt x="4078" y="368"/>
                    <a:pt x="4079" y="363"/>
                    <a:pt x="4083" y="361"/>
                  </a:cubicBezTo>
                  <a:cubicBezTo>
                    <a:pt x="4086" y="358"/>
                    <a:pt x="4091" y="359"/>
                    <a:pt x="4094" y="363"/>
                  </a:cubicBezTo>
                  <a:lnTo>
                    <a:pt x="4094" y="363"/>
                  </a:lnTo>
                  <a:cubicBezTo>
                    <a:pt x="4096" y="366"/>
                    <a:pt x="4096" y="371"/>
                    <a:pt x="4092" y="374"/>
                  </a:cubicBezTo>
                  <a:cubicBezTo>
                    <a:pt x="4088" y="376"/>
                    <a:pt x="4083" y="376"/>
                    <a:pt x="4081" y="372"/>
                  </a:cubicBezTo>
                  <a:close/>
                  <a:moveTo>
                    <a:pt x="4061" y="348"/>
                  </a:moveTo>
                  <a:lnTo>
                    <a:pt x="4061" y="348"/>
                  </a:lnTo>
                  <a:cubicBezTo>
                    <a:pt x="4058" y="345"/>
                    <a:pt x="4059" y="340"/>
                    <a:pt x="4062" y="337"/>
                  </a:cubicBezTo>
                  <a:cubicBezTo>
                    <a:pt x="4065" y="334"/>
                    <a:pt x="4070" y="334"/>
                    <a:pt x="4073" y="337"/>
                  </a:cubicBezTo>
                  <a:lnTo>
                    <a:pt x="4073" y="337"/>
                  </a:lnTo>
                  <a:cubicBezTo>
                    <a:pt x="4076" y="340"/>
                    <a:pt x="4076" y="345"/>
                    <a:pt x="4073" y="348"/>
                  </a:cubicBezTo>
                  <a:cubicBezTo>
                    <a:pt x="4069" y="351"/>
                    <a:pt x="4064" y="351"/>
                    <a:pt x="4061" y="348"/>
                  </a:cubicBezTo>
                  <a:close/>
                  <a:moveTo>
                    <a:pt x="4040" y="324"/>
                  </a:moveTo>
                  <a:lnTo>
                    <a:pt x="4040" y="324"/>
                  </a:lnTo>
                  <a:cubicBezTo>
                    <a:pt x="4037" y="321"/>
                    <a:pt x="4037" y="316"/>
                    <a:pt x="4040" y="313"/>
                  </a:cubicBezTo>
                  <a:cubicBezTo>
                    <a:pt x="4043" y="310"/>
                    <a:pt x="4049" y="310"/>
                    <a:pt x="4052" y="313"/>
                  </a:cubicBezTo>
                  <a:lnTo>
                    <a:pt x="4052" y="313"/>
                  </a:lnTo>
                  <a:cubicBezTo>
                    <a:pt x="4055" y="317"/>
                    <a:pt x="4054" y="322"/>
                    <a:pt x="4051" y="325"/>
                  </a:cubicBezTo>
                  <a:cubicBezTo>
                    <a:pt x="4048" y="328"/>
                    <a:pt x="4043" y="327"/>
                    <a:pt x="4040" y="324"/>
                  </a:cubicBezTo>
                  <a:close/>
                  <a:moveTo>
                    <a:pt x="4018" y="301"/>
                  </a:moveTo>
                  <a:lnTo>
                    <a:pt x="4018" y="300"/>
                  </a:lnTo>
                  <a:cubicBezTo>
                    <a:pt x="4015" y="297"/>
                    <a:pt x="4015" y="292"/>
                    <a:pt x="4019" y="289"/>
                  </a:cubicBezTo>
                  <a:cubicBezTo>
                    <a:pt x="4022" y="286"/>
                    <a:pt x="4027" y="286"/>
                    <a:pt x="4030" y="290"/>
                  </a:cubicBezTo>
                  <a:lnTo>
                    <a:pt x="4030" y="290"/>
                  </a:lnTo>
                  <a:cubicBezTo>
                    <a:pt x="4033" y="293"/>
                    <a:pt x="4033" y="298"/>
                    <a:pt x="4030" y="301"/>
                  </a:cubicBezTo>
                  <a:cubicBezTo>
                    <a:pt x="4026" y="304"/>
                    <a:pt x="4021" y="304"/>
                    <a:pt x="4018" y="301"/>
                  </a:cubicBezTo>
                  <a:close/>
                  <a:moveTo>
                    <a:pt x="3996" y="278"/>
                  </a:moveTo>
                  <a:lnTo>
                    <a:pt x="3996" y="278"/>
                  </a:lnTo>
                  <a:cubicBezTo>
                    <a:pt x="3993" y="275"/>
                    <a:pt x="3993" y="270"/>
                    <a:pt x="3996" y="267"/>
                  </a:cubicBezTo>
                  <a:cubicBezTo>
                    <a:pt x="3999" y="264"/>
                    <a:pt x="4004" y="264"/>
                    <a:pt x="4007" y="267"/>
                  </a:cubicBezTo>
                  <a:lnTo>
                    <a:pt x="4007" y="267"/>
                  </a:lnTo>
                  <a:cubicBezTo>
                    <a:pt x="4010" y="270"/>
                    <a:pt x="4010" y="275"/>
                    <a:pt x="4007" y="278"/>
                  </a:cubicBezTo>
                  <a:cubicBezTo>
                    <a:pt x="4004" y="281"/>
                    <a:pt x="3999" y="281"/>
                    <a:pt x="3996" y="278"/>
                  </a:cubicBezTo>
                  <a:close/>
                  <a:moveTo>
                    <a:pt x="3972" y="257"/>
                  </a:moveTo>
                  <a:lnTo>
                    <a:pt x="3972" y="257"/>
                  </a:lnTo>
                  <a:cubicBezTo>
                    <a:pt x="3969" y="254"/>
                    <a:pt x="3969" y="249"/>
                    <a:pt x="3972" y="246"/>
                  </a:cubicBezTo>
                  <a:cubicBezTo>
                    <a:pt x="3975" y="242"/>
                    <a:pt x="3980" y="242"/>
                    <a:pt x="3983" y="245"/>
                  </a:cubicBezTo>
                  <a:lnTo>
                    <a:pt x="3983" y="245"/>
                  </a:lnTo>
                  <a:cubicBezTo>
                    <a:pt x="3986" y="248"/>
                    <a:pt x="3987" y="253"/>
                    <a:pt x="3984" y="256"/>
                  </a:cubicBezTo>
                  <a:cubicBezTo>
                    <a:pt x="3981" y="260"/>
                    <a:pt x="3976" y="260"/>
                    <a:pt x="3972" y="257"/>
                  </a:cubicBezTo>
                  <a:close/>
                  <a:moveTo>
                    <a:pt x="3949" y="235"/>
                  </a:moveTo>
                  <a:lnTo>
                    <a:pt x="3949" y="235"/>
                  </a:lnTo>
                  <a:cubicBezTo>
                    <a:pt x="3945" y="232"/>
                    <a:pt x="3945" y="227"/>
                    <a:pt x="3948" y="224"/>
                  </a:cubicBezTo>
                  <a:cubicBezTo>
                    <a:pt x="3951" y="221"/>
                    <a:pt x="3956" y="221"/>
                    <a:pt x="3959" y="224"/>
                  </a:cubicBezTo>
                  <a:lnTo>
                    <a:pt x="3959" y="224"/>
                  </a:lnTo>
                  <a:cubicBezTo>
                    <a:pt x="3963" y="227"/>
                    <a:pt x="3963" y="232"/>
                    <a:pt x="3960" y="235"/>
                  </a:cubicBezTo>
                  <a:cubicBezTo>
                    <a:pt x="3957" y="238"/>
                    <a:pt x="3952" y="238"/>
                    <a:pt x="3949" y="235"/>
                  </a:cubicBezTo>
                  <a:close/>
                  <a:moveTo>
                    <a:pt x="3924" y="216"/>
                  </a:moveTo>
                  <a:lnTo>
                    <a:pt x="3924" y="216"/>
                  </a:lnTo>
                  <a:cubicBezTo>
                    <a:pt x="3921" y="214"/>
                    <a:pt x="3920" y="209"/>
                    <a:pt x="3922" y="205"/>
                  </a:cubicBezTo>
                  <a:cubicBezTo>
                    <a:pt x="3925" y="201"/>
                    <a:pt x="3930" y="201"/>
                    <a:pt x="3934" y="203"/>
                  </a:cubicBezTo>
                  <a:lnTo>
                    <a:pt x="3934" y="203"/>
                  </a:lnTo>
                  <a:cubicBezTo>
                    <a:pt x="3937" y="206"/>
                    <a:pt x="3938" y="211"/>
                    <a:pt x="3936" y="214"/>
                  </a:cubicBezTo>
                  <a:cubicBezTo>
                    <a:pt x="3933" y="218"/>
                    <a:pt x="3928" y="219"/>
                    <a:pt x="3924" y="216"/>
                  </a:cubicBezTo>
                  <a:close/>
                  <a:moveTo>
                    <a:pt x="3899" y="197"/>
                  </a:moveTo>
                  <a:lnTo>
                    <a:pt x="3899" y="197"/>
                  </a:lnTo>
                  <a:cubicBezTo>
                    <a:pt x="3895" y="194"/>
                    <a:pt x="3894" y="189"/>
                    <a:pt x="3897" y="186"/>
                  </a:cubicBezTo>
                  <a:cubicBezTo>
                    <a:pt x="3899" y="182"/>
                    <a:pt x="3904" y="181"/>
                    <a:pt x="3908" y="184"/>
                  </a:cubicBezTo>
                  <a:lnTo>
                    <a:pt x="3908" y="184"/>
                  </a:lnTo>
                  <a:cubicBezTo>
                    <a:pt x="3912" y="186"/>
                    <a:pt x="3912" y="191"/>
                    <a:pt x="3910" y="195"/>
                  </a:cubicBezTo>
                  <a:cubicBezTo>
                    <a:pt x="3907" y="199"/>
                    <a:pt x="3902" y="199"/>
                    <a:pt x="3899" y="197"/>
                  </a:cubicBezTo>
                  <a:close/>
                  <a:moveTo>
                    <a:pt x="3873" y="178"/>
                  </a:moveTo>
                  <a:lnTo>
                    <a:pt x="3873" y="178"/>
                  </a:lnTo>
                  <a:cubicBezTo>
                    <a:pt x="3870" y="175"/>
                    <a:pt x="3869" y="170"/>
                    <a:pt x="3871" y="167"/>
                  </a:cubicBezTo>
                  <a:cubicBezTo>
                    <a:pt x="3874" y="163"/>
                    <a:pt x="3879" y="162"/>
                    <a:pt x="3882" y="165"/>
                  </a:cubicBezTo>
                  <a:lnTo>
                    <a:pt x="3882" y="165"/>
                  </a:lnTo>
                  <a:cubicBezTo>
                    <a:pt x="3886" y="167"/>
                    <a:pt x="3887" y="172"/>
                    <a:pt x="3884" y="176"/>
                  </a:cubicBezTo>
                  <a:cubicBezTo>
                    <a:pt x="3882" y="179"/>
                    <a:pt x="3877" y="180"/>
                    <a:pt x="3873" y="178"/>
                  </a:cubicBezTo>
                  <a:close/>
                  <a:moveTo>
                    <a:pt x="3846" y="161"/>
                  </a:moveTo>
                  <a:lnTo>
                    <a:pt x="3846" y="161"/>
                  </a:lnTo>
                  <a:cubicBezTo>
                    <a:pt x="3843" y="159"/>
                    <a:pt x="3841" y="154"/>
                    <a:pt x="3844" y="150"/>
                  </a:cubicBezTo>
                  <a:cubicBezTo>
                    <a:pt x="3846" y="147"/>
                    <a:pt x="3851" y="145"/>
                    <a:pt x="3855" y="148"/>
                  </a:cubicBezTo>
                  <a:lnTo>
                    <a:pt x="3855" y="148"/>
                  </a:lnTo>
                  <a:cubicBezTo>
                    <a:pt x="3858" y="150"/>
                    <a:pt x="3860" y="155"/>
                    <a:pt x="3857" y="159"/>
                  </a:cubicBezTo>
                  <a:cubicBezTo>
                    <a:pt x="3855" y="162"/>
                    <a:pt x="3850" y="164"/>
                    <a:pt x="3846" y="161"/>
                  </a:cubicBezTo>
                  <a:close/>
                  <a:moveTo>
                    <a:pt x="3819" y="145"/>
                  </a:moveTo>
                  <a:lnTo>
                    <a:pt x="3819" y="145"/>
                  </a:lnTo>
                  <a:cubicBezTo>
                    <a:pt x="3815" y="142"/>
                    <a:pt x="3814" y="138"/>
                    <a:pt x="3816" y="134"/>
                  </a:cubicBezTo>
                  <a:cubicBezTo>
                    <a:pt x="3818" y="130"/>
                    <a:pt x="3823" y="129"/>
                    <a:pt x="3827" y="131"/>
                  </a:cubicBezTo>
                  <a:lnTo>
                    <a:pt x="3827" y="131"/>
                  </a:lnTo>
                  <a:cubicBezTo>
                    <a:pt x="3831" y="133"/>
                    <a:pt x="3832" y="138"/>
                    <a:pt x="3830" y="142"/>
                  </a:cubicBezTo>
                  <a:cubicBezTo>
                    <a:pt x="3828" y="146"/>
                    <a:pt x="3823" y="147"/>
                    <a:pt x="3819" y="145"/>
                  </a:cubicBezTo>
                  <a:close/>
                  <a:moveTo>
                    <a:pt x="3792" y="129"/>
                  </a:moveTo>
                  <a:lnTo>
                    <a:pt x="3792" y="129"/>
                  </a:lnTo>
                  <a:cubicBezTo>
                    <a:pt x="3788" y="127"/>
                    <a:pt x="3786" y="122"/>
                    <a:pt x="3788" y="118"/>
                  </a:cubicBezTo>
                  <a:cubicBezTo>
                    <a:pt x="3791" y="114"/>
                    <a:pt x="3795" y="112"/>
                    <a:pt x="3799" y="114"/>
                  </a:cubicBezTo>
                  <a:lnTo>
                    <a:pt x="3799" y="114"/>
                  </a:lnTo>
                  <a:cubicBezTo>
                    <a:pt x="3803" y="117"/>
                    <a:pt x="3805" y="121"/>
                    <a:pt x="3803" y="125"/>
                  </a:cubicBezTo>
                  <a:cubicBezTo>
                    <a:pt x="3801" y="129"/>
                    <a:pt x="3796" y="131"/>
                    <a:pt x="3792" y="129"/>
                  </a:cubicBezTo>
                  <a:close/>
                  <a:moveTo>
                    <a:pt x="3763" y="115"/>
                  </a:moveTo>
                  <a:lnTo>
                    <a:pt x="3763" y="115"/>
                  </a:lnTo>
                  <a:cubicBezTo>
                    <a:pt x="3759" y="113"/>
                    <a:pt x="3758" y="108"/>
                    <a:pt x="3760" y="104"/>
                  </a:cubicBezTo>
                  <a:cubicBezTo>
                    <a:pt x="3762" y="100"/>
                    <a:pt x="3767" y="99"/>
                    <a:pt x="3770" y="101"/>
                  </a:cubicBezTo>
                  <a:lnTo>
                    <a:pt x="3770" y="101"/>
                  </a:lnTo>
                  <a:cubicBezTo>
                    <a:pt x="3774" y="103"/>
                    <a:pt x="3776" y="108"/>
                    <a:pt x="3774" y="111"/>
                  </a:cubicBezTo>
                  <a:cubicBezTo>
                    <a:pt x="3772" y="115"/>
                    <a:pt x="3767" y="117"/>
                    <a:pt x="3763" y="115"/>
                  </a:cubicBezTo>
                  <a:close/>
                  <a:moveTo>
                    <a:pt x="3734" y="101"/>
                  </a:moveTo>
                  <a:lnTo>
                    <a:pt x="3734" y="101"/>
                  </a:lnTo>
                  <a:cubicBezTo>
                    <a:pt x="3730" y="99"/>
                    <a:pt x="3729" y="94"/>
                    <a:pt x="3731" y="90"/>
                  </a:cubicBezTo>
                  <a:cubicBezTo>
                    <a:pt x="3733" y="86"/>
                    <a:pt x="3738" y="85"/>
                    <a:pt x="3742" y="87"/>
                  </a:cubicBezTo>
                  <a:lnTo>
                    <a:pt x="3742" y="87"/>
                  </a:lnTo>
                  <a:cubicBezTo>
                    <a:pt x="3746" y="89"/>
                    <a:pt x="3747" y="94"/>
                    <a:pt x="3745" y="98"/>
                  </a:cubicBezTo>
                  <a:cubicBezTo>
                    <a:pt x="3743" y="101"/>
                    <a:pt x="3738" y="103"/>
                    <a:pt x="3734" y="101"/>
                  </a:cubicBezTo>
                  <a:close/>
                  <a:moveTo>
                    <a:pt x="3706" y="88"/>
                  </a:moveTo>
                  <a:lnTo>
                    <a:pt x="3706" y="88"/>
                  </a:lnTo>
                  <a:cubicBezTo>
                    <a:pt x="3702" y="86"/>
                    <a:pt x="3700" y="82"/>
                    <a:pt x="3701" y="78"/>
                  </a:cubicBezTo>
                  <a:cubicBezTo>
                    <a:pt x="3703" y="73"/>
                    <a:pt x="3707" y="71"/>
                    <a:pt x="3712" y="73"/>
                  </a:cubicBezTo>
                  <a:lnTo>
                    <a:pt x="3712" y="73"/>
                  </a:lnTo>
                  <a:cubicBezTo>
                    <a:pt x="3716" y="74"/>
                    <a:pt x="3718" y="79"/>
                    <a:pt x="3716" y="83"/>
                  </a:cubicBezTo>
                  <a:cubicBezTo>
                    <a:pt x="3715" y="87"/>
                    <a:pt x="3710" y="89"/>
                    <a:pt x="3706" y="88"/>
                  </a:cubicBezTo>
                  <a:close/>
                  <a:moveTo>
                    <a:pt x="3676" y="77"/>
                  </a:moveTo>
                  <a:lnTo>
                    <a:pt x="3676" y="77"/>
                  </a:lnTo>
                  <a:cubicBezTo>
                    <a:pt x="3672" y="75"/>
                    <a:pt x="3670" y="71"/>
                    <a:pt x="3671" y="66"/>
                  </a:cubicBezTo>
                  <a:cubicBezTo>
                    <a:pt x="3673" y="62"/>
                    <a:pt x="3677" y="60"/>
                    <a:pt x="3682" y="62"/>
                  </a:cubicBezTo>
                  <a:lnTo>
                    <a:pt x="3682" y="62"/>
                  </a:lnTo>
                  <a:cubicBezTo>
                    <a:pt x="3686" y="63"/>
                    <a:pt x="3688" y="68"/>
                    <a:pt x="3686" y="72"/>
                  </a:cubicBezTo>
                  <a:cubicBezTo>
                    <a:pt x="3685" y="76"/>
                    <a:pt x="3680" y="78"/>
                    <a:pt x="3676" y="77"/>
                  </a:cubicBezTo>
                  <a:close/>
                  <a:moveTo>
                    <a:pt x="3646" y="66"/>
                  </a:moveTo>
                  <a:lnTo>
                    <a:pt x="3646" y="66"/>
                  </a:lnTo>
                  <a:cubicBezTo>
                    <a:pt x="3642" y="64"/>
                    <a:pt x="3640" y="59"/>
                    <a:pt x="3641" y="55"/>
                  </a:cubicBezTo>
                  <a:cubicBezTo>
                    <a:pt x="3643" y="51"/>
                    <a:pt x="3647" y="49"/>
                    <a:pt x="3652" y="51"/>
                  </a:cubicBezTo>
                  <a:lnTo>
                    <a:pt x="3652" y="51"/>
                  </a:lnTo>
                  <a:cubicBezTo>
                    <a:pt x="3656" y="52"/>
                    <a:pt x="3658" y="57"/>
                    <a:pt x="3656" y="61"/>
                  </a:cubicBezTo>
                  <a:cubicBezTo>
                    <a:pt x="3655" y="65"/>
                    <a:pt x="3650" y="67"/>
                    <a:pt x="3646" y="66"/>
                  </a:cubicBezTo>
                  <a:close/>
                  <a:moveTo>
                    <a:pt x="3616" y="56"/>
                  </a:moveTo>
                  <a:lnTo>
                    <a:pt x="3616" y="56"/>
                  </a:lnTo>
                  <a:cubicBezTo>
                    <a:pt x="3612" y="54"/>
                    <a:pt x="3610" y="50"/>
                    <a:pt x="3611" y="46"/>
                  </a:cubicBezTo>
                  <a:cubicBezTo>
                    <a:pt x="3612" y="41"/>
                    <a:pt x="3617" y="39"/>
                    <a:pt x="3621" y="40"/>
                  </a:cubicBezTo>
                  <a:lnTo>
                    <a:pt x="3621" y="40"/>
                  </a:lnTo>
                  <a:cubicBezTo>
                    <a:pt x="3625" y="42"/>
                    <a:pt x="3627" y="46"/>
                    <a:pt x="3626" y="50"/>
                  </a:cubicBezTo>
                  <a:cubicBezTo>
                    <a:pt x="3625" y="55"/>
                    <a:pt x="3620" y="57"/>
                    <a:pt x="3616" y="56"/>
                  </a:cubicBezTo>
                  <a:close/>
                  <a:moveTo>
                    <a:pt x="3585" y="48"/>
                  </a:moveTo>
                  <a:lnTo>
                    <a:pt x="3585" y="48"/>
                  </a:lnTo>
                  <a:cubicBezTo>
                    <a:pt x="3581" y="46"/>
                    <a:pt x="3578" y="42"/>
                    <a:pt x="3580" y="38"/>
                  </a:cubicBezTo>
                  <a:cubicBezTo>
                    <a:pt x="3581" y="33"/>
                    <a:pt x="3586" y="31"/>
                    <a:pt x="3590" y="32"/>
                  </a:cubicBezTo>
                  <a:lnTo>
                    <a:pt x="3590" y="32"/>
                  </a:lnTo>
                  <a:cubicBezTo>
                    <a:pt x="3594" y="34"/>
                    <a:pt x="3596" y="38"/>
                    <a:pt x="3595" y="42"/>
                  </a:cubicBezTo>
                  <a:cubicBezTo>
                    <a:pt x="3594" y="47"/>
                    <a:pt x="3589" y="49"/>
                    <a:pt x="3585" y="48"/>
                  </a:cubicBezTo>
                  <a:close/>
                  <a:moveTo>
                    <a:pt x="3554" y="40"/>
                  </a:moveTo>
                  <a:lnTo>
                    <a:pt x="3554" y="40"/>
                  </a:lnTo>
                  <a:cubicBezTo>
                    <a:pt x="3550" y="39"/>
                    <a:pt x="3547" y="34"/>
                    <a:pt x="3549" y="30"/>
                  </a:cubicBezTo>
                  <a:cubicBezTo>
                    <a:pt x="3550" y="26"/>
                    <a:pt x="3555" y="23"/>
                    <a:pt x="3559" y="25"/>
                  </a:cubicBezTo>
                  <a:lnTo>
                    <a:pt x="3559" y="25"/>
                  </a:lnTo>
                  <a:cubicBezTo>
                    <a:pt x="3563" y="26"/>
                    <a:pt x="3565" y="30"/>
                    <a:pt x="3564" y="35"/>
                  </a:cubicBezTo>
                  <a:cubicBezTo>
                    <a:pt x="3563" y="39"/>
                    <a:pt x="3558" y="41"/>
                    <a:pt x="3554" y="40"/>
                  </a:cubicBezTo>
                  <a:close/>
                  <a:moveTo>
                    <a:pt x="3524" y="34"/>
                  </a:moveTo>
                  <a:lnTo>
                    <a:pt x="3524" y="34"/>
                  </a:lnTo>
                  <a:cubicBezTo>
                    <a:pt x="3519" y="33"/>
                    <a:pt x="3516" y="29"/>
                    <a:pt x="3517" y="24"/>
                  </a:cubicBezTo>
                  <a:cubicBezTo>
                    <a:pt x="3518" y="20"/>
                    <a:pt x="3522" y="17"/>
                    <a:pt x="3526" y="18"/>
                  </a:cubicBezTo>
                  <a:lnTo>
                    <a:pt x="3526" y="18"/>
                  </a:lnTo>
                  <a:cubicBezTo>
                    <a:pt x="3531" y="19"/>
                    <a:pt x="3534" y="23"/>
                    <a:pt x="3533" y="27"/>
                  </a:cubicBezTo>
                  <a:cubicBezTo>
                    <a:pt x="3532" y="31"/>
                    <a:pt x="3528" y="34"/>
                    <a:pt x="3524" y="34"/>
                  </a:cubicBezTo>
                  <a:close/>
                  <a:moveTo>
                    <a:pt x="3492" y="29"/>
                  </a:moveTo>
                  <a:lnTo>
                    <a:pt x="3492" y="29"/>
                  </a:lnTo>
                  <a:cubicBezTo>
                    <a:pt x="3488" y="28"/>
                    <a:pt x="3485" y="24"/>
                    <a:pt x="3486" y="20"/>
                  </a:cubicBezTo>
                  <a:cubicBezTo>
                    <a:pt x="3486" y="15"/>
                    <a:pt x="3490" y="12"/>
                    <a:pt x="3495" y="13"/>
                  </a:cubicBezTo>
                  <a:lnTo>
                    <a:pt x="3495" y="13"/>
                  </a:lnTo>
                  <a:cubicBezTo>
                    <a:pt x="3499" y="14"/>
                    <a:pt x="3502" y="18"/>
                    <a:pt x="3501" y="22"/>
                  </a:cubicBezTo>
                  <a:cubicBezTo>
                    <a:pt x="3501" y="27"/>
                    <a:pt x="3496" y="30"/>
                    <a:pt x="3492" y="29"/>
                  </a:cubicBezTo>
                  <a:close/>
                  <a:moveTo>
                    <a:pt x="3460" y="24"/>
                  </a:moveTo>
                  <a:lnTo>
                    <a:pt x="3460" y="24"/>
                  </a:lnTo>
                  <a:cubicBezTo>
                    <a:pt x="3456" y="23"/>
                    <a:pt x="3453" y="19"/>
                    <a:pt x="3454" y="15"/>
                  </a:cubicBezTo>
                  <a:cubicBezTo>
                    <a:pt x="3455" y="10"/>
                    <a:pt x="3459" y="8"/>
                    <a:pt x="3463" y="8"/>
                  </a:cubicBezTo>
                  <a:lnTo>
                    <a:pt x="3463" y="8"/>
                  </a:lnTo>
                  <a:cubicBezTo>
                    <a:pt x="3468" y="9"/>
                    <a:pt x="3470" y="13"/>
                    <a:pt x="3470" y="18"/>
                  </a:cubicBezTo>
                  <a:cubicBezTo>
                    <a:pt x="3469" y="22"/>
                    <a:pt x="3465" y="25"/>
                    <a:pt x="3460" y="24"/>
                  </a:cubicBezTo>
                  <a:close/>
                  <a:moveTo>
                    <a:pt x="3430" y="21"/>
                  </a:moveTo>
                  <a:lnTo>
                    <a:pt x="3429" y="21"/>
                  </a:lnTo>
                  <a:cubicBezTo>
                    <a:pt x="3425" y="20"/>
                    <a:pt x="3422" y="17"/>
                    <a:pt x="3422" y="12"/>
                  </a:cubicBezTo>
                  <a:cubicBezTo>
                    <a:pt x="3422" y="8"/>
                    <a:pt x="3426" y="5"/>
                    <a:pt x="3430" y="5"/>
                  </a:cubicBezTo>
                  <a:lnTo>
                    <a:pt x="3430" y="5"/>
                  </a:lnTo>
                  <a:cubicBezTo>
                    <a:pt x="3435" y="5"/>
                    <a:pt x="3438" y="9"/>
                    <a:pt x="3438" y="13"/>
                  </a:cubicBezTo>
                  <a:cubicBezTo>
                    <a:pt x="3438" y="18"/>
                    <a:pt x="3434" y="21"/>
                    <a:pt x="3430" y="21"/>
                  </a:cubicBezTo>
                  <a:close/>
                  <a:moveTo>
                    <a:pt x="3398" y="19"/>
                  </a:moveTo>
                  <a:lnTo>
                    <a:pt x="3398" y="19"/>
                  </a:lnTo>
                  <a:cubicBezTo>
                    <a:pt x="3393" y="19"/>
                    <a:pt x="3390" y="15"/>
                    <a:pt x="3390" y="11"/>
                  </a:cubicBezTo>
                  <a:cubicBezTo>
                    <a:pt x="3390" y="6"/>
                    <a:pt x="3394" y="3"/>
                    <a:pt x="3398" y="3"/>
                  </a:cubicBezTo>
                  <a:lnTo>
                    <a:pt x="3398" y="3"/>
                  </a:lnTo>
                  <a:cubicBezTo>
                    <a:pt x="3403" y="3"/>
                    <a:pt x="3406" y="7"/>
                    <a:pt x="3406" y="12"/>
                  </a:cubicBezTo>
                  <a:cubicBezTo>
                    <a:pt x="3406" y="16"/>
                    <a:pt x="3402" y="19"/>
                    <a:pt x="3398" y="19"/>
                  </a:cubicBezTo>
                  <a:close/>
                  <a:moveTo>
                    <a:pt x="3366" y="17"/>
                  </a:moveTo>
                  <a:lnTo>
                    <a:pt x="3366" y="17"/>
                  </a:lnTo>
                  <a:cubicBezTo>
                    <a:pt x="3361" y="17"/>
                    <a:pt x="3358" y="13"/>
                    <a:pt x="3358" y="9"/>
                  </a:cubicBezTo>
                  <a:cubicBezTo>
                    <a:pt x="3358" y="5"/>
                    <a:pt x="3362" y="1"/>
                    <a:pt x="3366" y="1"/>
                  </a:cubicBezTo>
                  <a:lnTo>
                    <a:pt x="3367" y="1"/>
                  </a:lnTo>
                  <a:cubicBezTo>
                    <a:pt x="3371" y="2"/>
                    <a:pt x="3374" y="5"/>
                    <a:pt x="3374" y="10"/>
                  </a:cubicBezTo>
                  <a:cubicBezTo>
                    <a:pt x="3374" y="14"/>
                    <a:pt x="3370" y="18"/>
                    <a:pt x="3366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119" name="Group 583">
              <a:extLst>
                <a:ext uri="{FF2B5EF4-FFF2-40B4-BE49-F238E27FC236}">
                  <a16:creationId xmlns:a16="http://schemas.microsoft.com/office/drawing/2014/main" id="{65B1C54F-F60C-4E3D-8F14-28BB3F91FC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95400" y="1919605"/>
              <a:ext cx="267970" cy="267970"/>
              <a:chOff x="2040" y="3023"/>
              <a:chExt cx="422" cy="422"/>
            </a:xfrm>
          </p:grpSpPr>
          <p:sp>
            <p:nvSpPr>
              <p:cNvPr id="134" name="Freeform 581">
                <a:extLst>
                  <a:ext uri="{FF2B5EF4-FFF2-40B4-BE49-F238E27FC236}">
                    <a16:creationId xmlns:a16="http://schemas.microsoft.com/office/drawing/2014/main" id="{1C521BF0-DD58-40D2-A283-5A81218DCD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0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5" name="Freeform 582">
                <a:extLst>
                  <a:ext uri="{FF2B5EF4-FFF2-40B4-BE49-F238E27FC236}">
                    <a16:creationId xmlns:a16="http://schemas.microsoft.com/office/drawing/2014/main" id="{37518269-90D1-4DAE-BAEA-21FB95BEFC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0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120" name="Freeform 584">
              <a:extLst>
                <a:ext uri="{FF2B5EF4-FFF2-40B4-BE49-F238E27FC236}">
                  <a16:creationId xmlns:a16="http://schemas.microsoft.com/office/drawing/2014/main" id="{9625E60A-E5E9-4EED-A2E3-6AF358ED1C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63370" y="1998980"/>
              <a:ext cx="448310" cy="47625"/>
            </a:xfrm>
            <a:custGeom>
              <a:avLst/>
              <a:gdLst>
                <a:gd name="T0" fmla="*/ 2506 w 2528"/>
                <a:gd name="T1" fmla="*/ 175 h 266"/>
                <a:gd name="T2" fmla="*/ 222 w 2528"/>
                <a:gd name="T3" fmla="*/ 155 h 266"/>
                <a:gd name="T4" fmla="*/ 200 w 2528"/>
                <a:gd name="T5" fmla="*/ 132 h 266"/>
                <a:gd name="T6" fmla="*/ 223 w 2528"/>
                <a:gd name="T7" fmla="*/ 110 h 266"/>
                <a:gd name="T8" fmla="*/ 2506 w 2528"/>
                <a:gd name="T9" fmla="*/ 131 h 266"/>
                <a:gd name="T10" fmla="*/ 2528 w 2528"/>
                <a:gd name="T11" fmla="*/ 153 h 266"/>
                <a:gd name="T12" fmla="*/ 2506 w 2528"/>
                <a:gd name="T13" fmla="*/ 175 h 266"/>
                <a:gd name="T14" fmla="*/ 266 w 2528"/>
                <a:gd name="T15" fmla="*/ 266 h 266"/>
                <a:gd name="T16" fmla="*/ 0 w 2528"/>
                <a:gd name="T17" fmla="*/ 131 h 266"/>
                <a:gd name="T18" fmla="*/ 268 w 2528"/>
                <a:gd name="T19" fmla="*/ 0 h 266"/>
                <a:gd name="T20" fmla="*/ 266 w 2528"/>
                <a:gd name="T21" fmla="*/ 26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28" h="266">
                  <a:moveTo>
                    <a:pt x="2506" y="175"/>
                  </a:moveTo>
                  <a:lnTo>
                    <a:pt x="222" y="155"/>
                  </a:lnTo>
                  <a:cubicBezTo>
                    <a:pt x="210" y="155"/>
                    <a:pt x="200" y="145"/>
                    <a:pt x="200" y="132"/>
                  </a:cubicBezTo>
                  <a:cubicBezTo>
                    <a:pt x="200" y="120"/>
                    <a:pt x="210" y="110"/>
                    <a:pt x="223" y="110"/>
                  </a:cubicBezTo>
                  <a:lnTo>
                    <a:pt x="2506" y="131"/>
                  </a:lnTo>
                  <a:cubicBezTo>
                    <a:pt x="2518" y="131"/>
                    <a:pt x="2528" y="141"/>
                    <a:pt x="2528" y="153"/>
                  </a:cubicBezTo>
                  <a:cubicBezTo>
                    <a:pt x="2528" y="165"/>
                    <a:pt x="2518" y="175"/>
                    <a:pt x="2506" y="175"/>
                  </a:cubicBezTo>
                  <a:close/>
                  <a:moveTo>
                    <a:pt x="266" y="266"/>
                  </a:moveTo>
                  <a:lnTo>
                    <a:pt x="0" y="131"/>
                  </a:lnTo>
                  <a:lnTo>
                    <a:pt x="268" y="0"/>
                  </a:lnTo>
                  <a:lnTo>
                    <a:pt x="266" y="266"/>
                  </a:lnTo>
                  <a:close/>
                </a:path>
              </a:pathLst>
            </a:custGeom>
            <a:solidFill>
              <a:srgbClr val="B2B2B2"/>
            </a:solidFill>
            <a:ln w="2540" cap="flat">
              <a:solidFill>
                <a:srgbClr val="B2B2B2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21" name="Rectangle 589">
              <a:extLst>
                <a:ext uri="{FF2B5EF4-FFF2-40B4-BE49-F238E27FC236}">
                  <a16:creationId xmlns:a16="http://schemas.microsoft.com/office/drawing/2014/main" id="{C8C4EBA2-BBE3-48EA-97B8-9E78150E18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150" y="1733550"/>
              <a:ext cx="52" cy="133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endParaRPr lang="en-US" sz="11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</p:grpSp>
      <p:grpSp>
        <p:nvGrpSpPr>
          <p:cNvPr id="194" name="Lienzo 634">
            <a:extLst>
              <a:ext uri="{FF2B5EF4-FFF2-40B4-BE49-F238E27FC236}">
                <a16:creationId xmlns:a16="http://schemas.microsoft.com/office/drawing/2014/main" id="{6A1F99D8-9929-4533-94D6-016E3DE697EF}"/>
              </a:ext>
            </a:extLst>
          </p:cNvPr>
          <p:cNvGrpSpPr/>
          <p:nvPr/>
        </p:nvGrpSpPr>
        <p:grpSpPr>
          <a:xfrm>
            <a:off x="3753918" y="3281193"/>
            <a:ext cx="4320480" cy="2559124"/>
            <a:chOff x="0" y="0"/>
            <a:chExt cx="5479415" cy="3904615"/>
          </a:xfrm>
        </p:grpSpPr>
        <p:sp>
          <p:nvSpPr>
            <p:cNvPr id="195" name="Rectángulo 194">
              <a:extLst>
                <a:ext uri="{FF2B5EF4-FFF2-40B4-BE49-F238E27FC236}">
                  <a16:creationId xmlns:a16="http://schemas.microsoft.com/office/drawing/2014/main" id="{D8869D52-C700-4ECE-A0E8-8D0C571A764B}"/>
                </a:ext>
              </a:extLst>
            </p:cNvPr>
            <p:cNvSpPr/>
            <p:nvPr/>
          </p:nvSpPr>
          <p:spPr>
            <a:xfrm>
              <a:off x="0" y="0"/>
              <a:ext cx="5479415" cy="3904615"/>
            </a:xfrm>
            <a:prstGeom prst="rect">
              <a:avLst/>
            </a:prstGeom>
            <a:noFill/>
            <a:ln>
              <a:noFill/>
            </a:ln>
          </p:spPr>
        </p:sp>
        <p:sp>
          <p:nvSpPr>
            <p:cNvPr id="196" name="Freeform 442">
              <a:extLst>
                <a:ext uri="{FF2B5EF4-FFF2-40B4-BE49-F238E27FC236}">
                  <a16:creationId xmlns:a16="http://schemas.microsoft.com/office/drawing/2014/main" id="{71026796-2794-40D4-90DE-70F0D38D2E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855" y="1650365"/>
              <a:ext cx="1297305" cy="807085"/>
            </a:xfrm>
            <a:custGeom>
              <a:avLst/>
              <a:gdLst>
                <a:gd name="T0" fmla="*/ 6261 w 7321"/>
                <a:gd name="T1" fmla="*/ 16 h 4549"/>
                <a:gd name="T2" fmla="*/ 5909 w 7321"/>
                <a:gd name="T3" fmla="*/ 16 h 4549"/>
                <a:gd name="T4" fmla="*/ 5557 w 7321"/>
                <a:gd name="T5" fmla="*/ 16 h 4549"/>
                <a:gd name="T6" fmla="*/ 5205 w 7321"/>
                <a:gd name="T7" fmla="*/ 16 h 4549"/>
                <a:gd name="T8" fmla="*/ 4853 w 7321"/>
                <a:gd name="T9" fmla="*/ 16 h 4549"/>
                <a:gd name="T10" fmla="*/ 4500 w 7321"/>
                <a:gd name="T11" fmla="*/ 16 h 4549"/>
                <a:gd name="T12" fmla="*/ 4148 w 7321"/>
                <a:gd name="T13" fmla="*/ 16 h 4549"/>
                <a:gd name="T14" fmla="*/ 3796 w 7321"/>
                <a:gd name="T15" fmla="*/ 16 h 4549"/>
                <a:gd name="T16" fmla="*/ 3444 w 7321"/>
                <a:gd name="T17" fmla="*/ 16 h 4549"/>
                <a:gd name="T18" fmla="*/ 3092 w 7321"/>
                <a:gd name="T19" fmla="*/ 16 h 4549"/>
                <a:gd name="T20" fmla="*/ 2739 w 7321"/>
                <a:gd name="T21" fmla="*/ 16 h 4549"/>
                <a:gd name="T22" fmla="*/ 2387 w 7321"/>
                <a:gd name="T23" fmla="*/ 16 h 4549"/>
                <a:gd name="T24" fmla="*/ 2035 w 7321"/>
                <a:gd name="T25" fmla="*/ 16 h 4549"/>
                <a:gd name="T26" fmla="*/ 1683 w 7321"/>
                <a:gd name="T27" fmla="*/ 16 h 4549"/>
                <a:gd name="T28" fmla="*/ 1331 w 7321"/>
                <a:gd name="T29" fmla="*/ 16 h 4549"/>
                <a:gd name="T30" fmla="*/ 979 w 7321"/>
                <a:gd name="T31" fmla="*/ 16 h 4549"/>
                <a:gd name="T32" fmla="*/ 628 w 7321"/>
                <a:gd name="T33" fmla="*/ 24 h 4549"/>
                <a:gd name="T34" fmla="*/ 309 w 7321"/>
                <a:gd name="T35" fmla="*/ 153 h 4549"/>
                <a:gd name="T36" fmla="*/ 87 w 7321"/>
                <a:gd name="T37" fmla="*/ 417 h 4549"/>
                <a:gd name="T38" fmla="*/ 16 w 7321"/>
                <a:gd name="T39" fmla="*/ 754 h 4549"/>
                <a:gd name="T40" fmla="*/ 16 w 7321"/>
                <a:gd name="T41" fmla="*/ 1106 h 4549"/>
                <a:gd name="T42" fmla="*/ 16 w 7321"/>
                <a:gd name="T43" fmla="*/ 1459 h 4549"/>
                <a:gd name="T44" fmla="*/ 16 w 7321"/>
                <a:gd name="T45" fmla="*/ 1811 h 4549"/>
                <a:gd name="T46" fmla="*/ 16 w 7321"/>
                <a:gd name="T47" fmla="*/ 2163 h 4549"/>
                <a:gd name="T48" fmla="*/ 16 w 7321"/>
                <a:gd name="T49" fmla="*/ 2515 h 4549"/>
                <a:gd name="T50" fmla="*/ 16 w 7321"/>
                <a:gd name="T51" fmla="*/ 2867 h 4549"/>
                <a:gd name="T52" fmla="*/ 16 w 7321"/>
                <a:gd name="T53" fmla="*/ 3220 h 4549"/>
                <a:gd name="T54" fmla="*/ 16 w 7321"/>
                <a:gd name="T55" fmla="*/ 3572 h 4549"/>
                <a:gd name="T56" fmla="*/ 24 w 7321"/>
                <a:gd name="T57" fmla="*/ 3923 h 4549"/>
                <a:gd name="T58" fmla="*/ 153 w 7321"/>
                <a:gd name="T59" fmla="*/ 4241 h 4549"/>
                <a:gd name="T60" fmla="*/ 417 w 7321"/>
                <a:gd name="T61" fmla="*/ 4463 h 4549"/>
                <a:gd name="T62" fmla="*/ 755 w 7321"/>
                <a:gd name="T63" fmla="*/ 4533 h 4549"/>
                <a:gd name="T64" fmla="*/ 1107 w 7321"/>
                <a:gd name="T65" fmla="*/ 4533 h 4549"/>
                <a:gd name="T66" fmla="*/ 1459 w 7321"/>
                <a:gd name="T67" fmla="*/ 4533 h 4549"/>
                <a:gd name="T68" fmla="*/ 1811 w 7321"/>
                <a:gd name="T69" fmla="*/ 4533 h 4549"/>
                <a:gd name="T70" fmla="*/ 2164 w 7321"/>
                <a:gd name="T71" fmla="*/ 4533 h 4549"/>
                <a:gd name="T72" fmla="*/ 2516 w 7321"/>
                <a:gd name="T73" fmla="*/ 4533 h 4549"/>
                <a:gd name="T74" fmla="*/ 2868 w 7321"/>
                <a:gd name="T75" fmla="*/ 4533 h 4549"/>
                <a:gd name="T76" fmla="*/ 3220 w 7321"/>
                <a:gd name="T77" fmla="*/ 4533 h 4549"/>
                <a:gd name="T78" fmla="*/ 3572 w 7321"/>
                <a:gd name="T79" fmla="*/ 4533 h 4549"/>
                <a:gd name="T80" fmla="*/ 3924 w 7321"/>
                <a:gd name="T81" fmla="*/ 4533 h 4549"/>
                <a:gd name="T82" fmla="*/ 4277 w 7321"/>
                <a:gd name="T83" fmla="*/ 4533 h 4549"/>
                <a:gd name="T84" fmla="*/ 4629 w 7321"/>
                <a:gd name="T85" fmla="*/ 4533 h 4549"/>
                <a:gd name="T86" fmla="*/ 4981 w 7321"/>
                <a:gd name="T87" fmla="*/ 4533 h 4549"/>
                <a:gd name="T88" fmla="*/ 5333 w 7321"/>
                <a:gd name="T89" fmla="*/ 4533 h 4549"/>
                <a:gd name="T90" fmla="*/ 5685 w 7321"/>
                <a:gd name="T91" fmla="*/ 4533 h 4549"/>
                <a:gd name="T92" fmla="*/ 6037 w 7321"/>
                <a:gd name="T93" fmla="*/ 4533 h 4549"/>
                <a:gd name="T94" fmla="*/ 6390 w 7321"/>
                <a:gd name="T95" fmla="*/ 4533 h 4549"/>
                <a:gd name="T96" fmla="*/ 6739 w 7321"/>
                <a:gd name="T97" fmla="*/ 4519 h 4549"/>
                <a:gd name="T98" fmla="*/ 7048 w 7321"/>
                <a:gd name="T99" fmla="*/ 4368 h 4549"/>
                <a:gd name="T100" fmla="*/ 7253 w 7321"/>
                <a:gd name="T101" fmla="*/ 4093 h 4549"/>
                <a:gd name="T102" fmla="*/ 7305 w 7321"/>
                <a:gd name="T103" fmla="*/ 3749 h 4549"/>
                <a:gd name="T104" fmla="*/ 7305 w 7321"/>
                <a:gd name="T105" fmla="*/ 3397 h 4549"/>
                <a:gd name="T106" fmla="*/ 7305 w 7321"/>
                <a:gd name="T107" fmla="*/ 3045 h 4549"/>
                <a:gd name="T108" fmla="*/ 7305 w 7321"/>
                <a:gd name="T109" fmla="*/ 2693 h 4549"/>
                <a:gd name="T110" fmla="*/ 7305 w 7321"/>
                <a:gd name="T111" fmla="*/ 2340 h 4549"/>
                <a:gd name="T112" fmla="*/ 7305 w 7321"/>
                <a:gd name="T113" fmla="*/ 1988 h 4549"/>
                <a:gd name="T114" fmla="*/ 7305 w 7321"/>
                <a:gd name="T115" fmla="*/ 1636 h 4549"/>
                <a:gd name="T116" fmla="*/ 7305 w 7321"/>
                <a:gd name="T117" fmla="*/ 1284 h 4549"/>
                <a:gd name="T118" fmla="*/ 7305 w 7321"/>
                <a:gd name="T119" fmla="*/ 932 h 4549"/>
                <a:gd name="T120" fmla="*/ 7291 w 7321"/>
                <a:gd name="T121" fmla="*/ 582 h 4549"/>
                <a:gd name="T122" fmla="*/ 7140 w 7321"/>
                <a:gd name="T123" fmla="*/ 273 h 4549"/>
                <a:gd name="T124" fmla="*/ 6863 w 7321"/>
                <a:gd name="T125" fmla="*/ 68 h 4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321" h="4549">
                  <a:moveTo>
                    <a:pt x="6581" y="16"/>
                  </a:moveTo>
                  <a:lnTo>
                    <a:pt x="6581" y="16"/>
                  </a:lnTo>
                  <a:cubicBezTo>
                    <a:pt x="6577" y="16"/>
                    <a:pt x="6573" y="13"/>
                    <a:pt x="6573" y="8"/>
                  </a:cubicBezTo>
                  <a:cubicBezTo>
                    <a:pt x="6573" y="4"/>
                    <a:pt x="6577" y="0"/>
                    <a:pt x="6581" y="0"/>
                  </a:cubicBezTo>
                  <a:lnTo>
                    <a:pt x="6581" y="0"/>
                  </a:lnTo>
                  <a:cubicBezTo>
                    <a:pt x="6586" y="0"/>
                    <a:pt x="6589" y="4"/>
                    <a:pt x="6589" y="8"/>
                  </a:cubicBezTo>
                  <a:cubicBezTo>
                    <a:pt x="6589" y="13"/>
                    <a:pt x="6586" y="16"/>
                    <a:pt x="6581" y="16"/>
                  </a:cubicBezTo>
                  <a:close/>
                  <a:moveTo>
                    <a:pt x="6549" y="16"/>
                  </a:moveTo>
                  <a:lnTo>
                    <a:pt x="6549" y="16"/>
                  </a:lnTo>
                  <a:cubicBezTo>
                    <a:pt x="6545" y="16"/>
                    <a:pt x="6541" y="13"/>
                    <a:pt x="6541" y="8"/>
                  </a:cubicBezTo>
                  <a:cubicBezTo>
                    <a:pt x="6541" y="4"/>
                    <a:pt x="6545" y="0"/>
                    <a:pt x="6549" y="0"/>
                  </a:cubicBezTo>
                  <a:lnTo>
                    <a:pt x="6549" y="0"/>
                  </a:lnTo>
                  <a:cubicBezTo>
                    <a:pt x="6554" y="0"/>
                    <a:pt x="6557" y="4"/>
                    <a:pt x="6557" y="8"/>
                  </a:cubicBezTo>
                  <a:cubicBezTo>
                    <a:pt x="6557" y="13"/>
                    <a:pt x="6554" y="16"/>
                    <a:pt x="6549" y="16"/>
                  </a:cubicBezTo>
                  <a:close/>
                  <a:moveTo>
                    <a:pt x="6517" y="16"/>
                  </a:moveTo>
                  <a:lnTo>
                    <a:pt x="6517" y="16"/>
                  </a:lnTo>
                  <a:cubicBezTo>
                    <a:pt x="6513" y="16"/>
                    <a:pt x="6509" y="13"/>
                    <a:pt x="6509" y="8"/>
                  </a:cubicBezTo>
                  <a:cubicBezTo>
                    <a:pt x="6509" y="4"/>
                    <a:pt x="6513" y="0"/>
                    <a:pt x="6517" y="0"/>
                  </a:cubicBezTo>
                  <a:lnTo>
                    <a:pt x="6517" y="0"/>
                  </a:lnTo>
                  <a:cubicBezTo>
                    <a:pt x="6522" y="0"/>
                    <a:pt x="6525" y="4"/>
                    <a:pt x="6525" y="8"/>
                  </a:cubicBezTo>
                  <a:cubicBezTo>
                    <a:pt x="6525" y="13"/>
                    <a:pt x="6522" y="16"/>
                    <a:pt x="6517" y="16"/>
                  </a:cubicBezTo>
                  <a:close/>
                  <a:moveTo>
                    <a:pt x="6485" y="16"/>
                  </a:moveTo>
                  <a:lnTo>
                    <a:pt x="6485" y="16"/>
                  </a:lnTo>
                  <a:cubicBezTo>
                    <a:pt x="6481" y="16"/>
                    <a:pt x="6477" y="13"/>
                    <a:pt x="6477" y="8"/>
                  </a:cubicBezTo>
                  <a:cubicBezTo>
                    <a:pt x="6477" y="4"/>
                    <a:pt x="6481" y="0"/>
                    <a:pt x="6485" y="0"/>
                  </a:cubicBezTo>
                  <a:lnTo>
                    <a:pt x="6485" y="0"/>
                  </a:lnTo>
                  <a:cubicBezTo>
                    <a:pt x="6490" y="0"/>
                    <a:pt x="6493" y="4"/>
                    <a:pt x="6493" y="8"/>
                  </a:cubicBezTo>
                  <a:cubicBezTo>
                    <a:pt x="6493" y="13"/>
                    <a:pt x="6490" y="16"/>
                    <a:pt x="6485" y="16"/>
                  </a:cubicBezTo>
                  <a:close/>
                  <a:moveTo>
                    <a:pt x="6453" y="16"/>
                  </a:moveTo>
                  <a:lnTo>
                    <a:pt x="6453" y="16"/>
                  </a:lnTo>
                  <a:cubicBezTo>
                    <a:pt x="6449" y="16"/>
                    <a:pt x="6445" y="13"/>
                    <a:pt x="6445" y="8"/>
                  </a:cubicBezTo>
                  <a:cubicBezTo>
                    <a:pt x="6445" y="4"/>
                    <a:pt x="6449" y="0"/>
                    <a:pt x="6453" y="0"/>
                  </a:cubicBezTo>
                  <a:lnTo>
                    <a:pt x="6453" y="0"/>
                  </a:lnTo>
                  <a:cubicBezTo>
                    <a:pt x="6458" y="0"/>
                    <a:pt x="6461" y="4"/>
                    <a:pt x="6461" y="8"/>
                  </a:cubicBezTo>
                  <a:cubicBezTo>
                    <a:pt x="6461" y="13"/>
                    <a:pt x="6458" y="16"/>
                    <a:pt x="6453" y="16"/>
                  </a:cubicBezTo>
                  <a:close/>
                  <a:moveTo>
                    <a:pt x="6421" y="16"/>
                  </a:moveTo>
                  <a:lnTo>
                    <a:pt x="6421" y="16"/>
                  </a:lnTo>
                  <a:cubicBezTo>
                    <a:pt x="6417" y="16"/>
                    <a:pt x="6413" y="13"/>
                    <a:pt x="6413" y="8"/>
                  </a:cubicBezTo>
                  <a:cubicBezTo>
                    <a:pt x="6413" y="4"/>
                    <a:pt x="6417" y="0"/>
                    <a:pt x="6421" y="0"/>
                  </a:cubicBezTo>
                  <a:lnTo>
                    <a:pt x="6421" y="0"/>
                  </a:lnTo>
                  <a:cubicBezTo>
                    <a:pt x="6426" y="0"/>
                    <a:pt x="6429" y="4"/>
                    <a:pt x="6429" y="8"/>
                  </a:cubicBezTo>
                  <a:cubicBezTo>
                    <a:pt x="6429" y="13"/>
                    <a:pt x="6426" y="16"/>
                    <a:pt x="6421" y="16"/>
                  </a:cubicBezTo>
                  <a:close/>
                  <a:moveTo>
                    <a:pt x="6389" y="16"/>
                  </a:moveTo>
                  <a:lnTo>
                    <a:pt x="6389" y="16"/>
                  </a:lnTo>
                  <a:cubicBezTo>
                    <a:pt x="6385" y="16"/>
                    <a:pt x="6381" y="13"/>
                    <a:pt x="6381" y="8"/>
                  </a:cubicBezTo>
                  <a:cubicBezTo>
                    <a:pt x="6381" y="4"/>
                    <a:pt x="6385" y="0"/>
                    <a:pt x="6389" y="0"/>
                  </a:cubicBezTo>
                  <a:lnTo>
                    <a:pt x="6389" y="0"/>
                  </a:lnTo>
                  <a:cubicBezTo>
                    <a:pt x="6394" y="0"/>
                    <a:pt x="6397" y="4"/>
                    <a:pt x="6397" y="8"/>
                  </a:cubicBezTo>
                  <a:cubicBezTo>
                    <a:pt x="6397" y="13"/>
                    <a:pt x="6394" y="16"/>
                    <a:pt x="6389" y="16"/>
                  </a:cubicBezTo>
                  <a:close/>
                  <a:moveTo>
                    <a:pt x="6357" y="16"/>
                  </a:moveTo>
                  <a:lnTo>
                    <a:pt x="6357" y="16"/>
                  </a:lnTo>
                  <a:cubicBezTo>
                    <a:pt x="6353" y="16"/>
                    <a:pt x="6349" y="13"/>
                    <a:pt x="6349" y="8"/>
                  </a:cubicBezTo>
                  <a:cubicBezTo>
                    <a:pt x="6349" y="4"/>
                    <a:pt x="6353" y="0"/>
                    <a:pt x="6357" y="0"/>
                  </a:cubicBezTo>
                  <a:lnTo>
                    <a:pt x="6357" y="0"/>
                  </a:lnTo>
                  <a:cubicBezTo>
                    <a:pt x="6362" y="0"/>
                    <a:pt x="6365" y="4"/>
                    <a:pt x="6365" y="8"/>
                  </a:cubicBezTo>
                  <a:cubicBezTo>
                    <a:pt x="6365" y="13"/>
                    <a:pt x="6362" y="16"/>
                    <a:pt x="6357" y="16"/>
                  </a:cubicBezTo>
                  <a:close/>
                  <a:moveTo>
                    <a:pt x="6325" y="16"/>
                  </a:moveTo>
                  <a:lnTo>
                    <a:pt x="6325" y="16"/>
                  </a:lnTo>
                  <a:cubicBezTo>
                    <a:pt x="6321" y="16"/>
                    <a:pt x="6317" y="13"/>
                    <a:pt x="6317" y="8"/>
                  </a:cubicBezTo>
                  <a:cubicBezTo>
                    <a:pt x="6317" y="4"/>
                    <a:pt x="6321" y="0"/>
                    <a:pt x="6325" y="0"/>
                  </a:cubicBezTo>
                  <a:lnTo>
                    <a:pt x="6325" y="0"/>
                  </a:lnTo>
                  <a:cubicBezTo>
                    <a:pt x="6330" y="0"/>
                    <a:pt x="6333" y="4"/>
                    <a:pt x="6333" y="8"/>
                  </a:cubicBezTo>
                  <a:cubicBezTo>
                    <a:pt x="6333" y="13"/>
                    <a:pt x="6330" y="16"/>
                    <a:pt x="6325" y="16"/>
                  </a:cubicBezTo>
                  <a:close/>
                  <a:moveTo>
                    <a:pt x="6293" y="16"/>
                  </a:moveTo>
                  <a:lnTo>
                    <a:pt x="6293" y="16"/>
                  </a:lnTo>
                  <a:cubicBezTo>
                    <a:pt x="6289" y="16"/>
                    <a:pt x="6285" y="13"/>
                    <a:pt x="6285" y="8"/>
                  </a:cubicBezTo>
                  <a:cubicBezTo>
                    <a:pt x="6285" y="4"/>
                    <a:pt x="6289" y="0"/>
                    <a:pt x="6293" y="0"/>
                  </a:cubicBezTo>
                  <a:lnTo>
                    <a:pt x="6293" y="0"/>
                  </a:lnTo>
                  <a:cubicBezTo>
                    <a:pt x="6298" y="0"/>
                    <a:pt x="6301" y="4"/>
                    <a:pt x="6301" y="8"/>
                  </a:cubicBezTo>
                  <a:cubicBezTo>
                    <a:pt x="6301" y="13"/>
                    <a:pt x="6298" y="16"/>
                    <a:pt x="6293" y="16"/>
                  </a:cubicBezTo>
                  <a:close/>
                  <a:moveTo>
                    <a:pt x="6261" y="16"/>
                  </a:moveTo>
                  <a:lnTo>
                    <a:pt x="6261" y="16"/>
                  </a:lnTo>
                  <a:cubicBezTo>
                    <a:pt x="6257" y="16"/>
                    <a:pt x="6253" y="13"/>
                    <a:pt x="6253" y="8"/>
                  </a:cubicBezTo>
                  <a:cubicBezTo>
                    <a:pt x="6253" y="4"/>
                    <a:pt x="6257" y="0"/>
                    <a:pt x="6261" y="0"/>
                  </a:cubicBezTo>
                  <a:lnTo>
                    <a:pt x="6261" y="0"/>
                  </a:lnTo>
                  <a:cubicBezTo>
                    <a:pt x="6266" y="0"/>
                    <a:pt x="6269" y="4"/>
                    <a:pt x="6269" y="8"/>
                  </a:cubicBezTo>
                  <a:cubicBezTo>
                    <a:pt x="6269" y="13"/>
                    <a:pt x="6266" y="16"/>
                    <a:pt x="6261" y="16"/>
                  </a:cubicBezTo>
                  <a:close/>
                  <a:moveTo>
                    <a:pt x="6229" y="16"/>
                  </a:moveTo>
                  <a:lnTo>
                    <a:pt x="6229" y="16"/>
                  </a:lnTo>
                  <a:cubicBezTo>
                    <a:pt x="6225" y="16"/>
                    <a:pt x="6221" y="13"/>
                    <a:pt x="6221" y="8"/>
                  </a:cubicBezTo>
                  <a:cubicBezTo>
                    <a:pt x="6221" y="4"/>
                    <a:pt x="6225" y="0"/>
                    <a:pt x="6229" y="0"/>
                  </a:cubicBezTo>
                  <a:lnTo>
                    <a:pt x="6229" y="0"/>
                  </a:lnTo>
                  <a:cubicBezTo>
                    <a:pt x="6234" y="0"/>
                    <a:pt x="6237" y="4"/>
                    <a:pt x="6237" y="8"/>
                  </a:cubicBezTo>
                  <a:cubicBezTo>
                    <a:pt x="6237" y="13"/>
                    <a:pt x="6234" y="16"/>
                    <a:pt x="6229" y="16"/>
                  </a:cubicBezTo>
                  <a:close/>
                  <a:moveTo>
                    <a:pt x="6197" y="16"/>
                  </a:moveTo>
                  <a:lnTo>
                    <a:pt x="6197" y="16"/>
                  </a:lnTo>
                  <a:cubicBezTo>
                    <a:pt x="6193" y="16"/>
                    <a:pt x="6189" y="13"/>
                    <a:pt x="6189" y="8"/>
                  </a:cubicBezTo>
                  <a:cubicBezTo>
                    <a:pt x="6189" y="4"/>
                    <a:pt x="6193" y="0"/>
                    <a:pt x="6197" y="0"/>
                  </a:cubicBezTo>
                  <a:lnTo>
                    <a:pt x="6197" y="0"/>
                  </a:lnTo>
                  <a:cubicBezTo>
                    <a:pt x="6202" y="0"/>
                    <a:pt x="6205" y="4"/>
                    <a:pt x="6205" y="8"/>
                  </a:cubicBezTo>
                  <a:cubicBezTo>
                    <a:pt x="6205" y="13"/>
                    <a:pt x="6202" y="16"/>
                    <a:pt x="6197" y="16"/>
                  </a:cubicBezTo>
                  <a:close/>
                  <a:moveTo>
                    <a:pt x="6165" y="16"/>
                  </a:moveTo>
                  <a:lnTo>
                    <a:pt x="6165" y="16"/>
                  </a:lnTo>
                  <a:cubicBezTo>
                    <a:pt x="6161" y="16"/>
                    <a:pt x="6157" y="13"/>
                    <a:pt x="6157" y="8"/>
                  </a:cubicBezTo>
                  <a:cubicBezTo>
                    <a:pt x="6157" y="4"/>
                    <a:pt x="6161" y="0"/>
                    <a:pt x="6165" y="0"/>
                  </a:cubicBezTo>
                  <a:lnTo>
                    <a:pt x="6165" y="0"/>
                  </a:lnTo>
                  <a:cubicBezTo>
                    <a:pt x="6170" y="0"/>
                    <a:pt x="6173" y="4"/>
                    <a:pt x="6173" y="8"/>
                  </a:cubicBezTo>
                  <a:cubicBezTo>
                    <a:pt x="6173" y="13"/>
                    <a:pt x="6170" y="16"/>
                    <a:pt x="6165" y="16"/>
                  </a:cubicBezTo>
                  <a:close/>
                  <a:moveTo>
                    <a:pt x="6133" y="16"/>
                  </a:moveTo>
                  <a:lnTo>
                    <a:pt x="6133" y="16"/>
                  </a:lnTo>
                  <a:cubicBezTo>
                    <a:pt x="6129" y="16"/>
                    <a:pt x="6125" y="13"/>
                    <a:pt x="6125" y="8"/>
                  </a:cubicBezTo>
                  <a:cubicBezTo>
                    <a:pt x="6125" y="4"/>
                    <a:pt x="6129" y="0"/>
                    <a:pt x="6133" y="0"/>
                  </a:cubicBezTo>
                  <a:lnTo>
                    <a:pt x="6133" y="0"/>
                  </a:lnTo>
                  <a:cubicBezTo>
                    <a:pt x="6138" y="0"/>
                    <a:pt x="6141" y="4"/>
                    <a:pt x="6141" y="8"/>
                  </a:cubicBezTo>
                  <a:cubicBezTo>
                    <a:pt x="6141" y="13"/>
                    <a:pt x="6138" y="16"/>
                    <a:pt x="6133" y="16"/>
                  </a:cubicBezTo>
                  <a:close/>
                  <a:moveTo>
                    <a:pt x="6101" y="16"/>
                  </a:moveTo>
                  <a:lnTo>
                    <a:pt x="6101" y="16"/>
                  </a:lnTo>
                  <a:cubicBezTo>
                    <a:pt x="6097" y="16"/>
                    <a:pt x="6093" y="13"/>
                    <a:pt x="6093" y="8"/>
                  </a:cubicBezTo>
                  <a:cubicBezTo>
                    <a:pt x="6093" y="4"/>
                    <a:pt x="6097" y="0"/>
                    <a:pt x="6101" y="0"/>
                  </a:cubicBezTo>
                  <a:lnTo>
                    <a:pt x="6101" y="0"/>
                  </a:lnTo>
                  <a:cubicBezTo>
                    <a:pt x="6106" y="0"/>
                    <a:pt x="6109" y="4"/>
                    <a:pt x="6109" y="8"/>
                  </a:cubicBezTo>
                  <a:cubicBezTo>
                    <a:pt x="6109" y="13"/>
                    <a:pt x="6106" y="16"/>
                    <a:pt x="6101" y="16"/>
                  </a:cubicBezTo>
                  <a:close/>
                  <a:moveTo>
                    <a:pt x="6069" y="16"/>
                  </a:moveTo>
                  <a:lnTo>
                    <a:pt x="6069" y="16"/>
                  </a:lnTo>
                  <a:cubicBezTo>
                    <a:pt x="6065" y="16"/>
                    <a:pt x="6061" y="13"/>
                    <a:pt x="6061" y="8"/>
                  </a:cubicBezTo>
                  <a:cubicBezTo>
                    <a:pt x="6061" y="4"/>
                    <a:pt x="6065" y="0"/>
                    <a:pt x="6069" y="0"/>
                  </a:cubicBezTo>
                  <a:lnTo>
                    <a:pt x="6069" y="0"/>
                  </a:lnTo>
                  <a:cubicBezTo>
                    <a:pt x="6074" y="0"/>
                    <a:pt x="6077" y="4"/>
                    <a:pt x="6077" y="8"/>
                  </a:cubicBezTo>
                  <a:cubicBezTo>
                    <a:pt x="6077" y="13"/>
                    <a:pt x="6074" y="16"/>
                    <a:pt x="6069" y="16"/>
                  </a:cubicBezTo>
                  <a:close/>
                  <a:moveTo>
                    <a:pt x="6037" y="16"/>
                  </a:moveTo>
                  <a:lnTo>
                    <a:pt x="6037" y="16"/>
                  </a:lnTo>
                  <a:cubicBezTo>
                    <a:pt x="6033" y="16"/>
                    <a:pt x="6029" y="13"/>
                    <a:pt x="6029" y="8"/>
                  </a:cubicBezTo>
                  <a:cubicBezTo>
                    <a:pt x="6029" y="4"/>
                    <a:pt x="6033" y="0"/>
                    <a:pt x="6037" y="0"/>
                  </a:cubicBezTo>
                  <a:lnTo>
                    <a:pt x="6037" y="0"/>
                  </a:lnTo>
                  <a:cubicBezTo>
                    <a:pt x="6042" y="0"/>
                    <a:pt x="6045" y="4"/>
                    <a:pt x="6045" y="8"/>
                  </a:cubicBezTo>
                  <a:cubicBezTo>
                    <a:pt x="6045" y="13"/>
                    <a:pt x="6042" y="16"/>
                    <a:pt x="6037" y="16"/>
                  </a:cubicBezTo>
                  <a:close/>
                  <a:moveTo>
                    <a:pt x="6005" y="16"/>
                  </a:moveTo>
                  <a:lnTo>
                    <a:pt x="6005" y="16"/>
                  </a:lnTo>
                  <a:cubicBezTo>
                    <a:pt x="6001" y="16"/>
                    <a:pt x="5997" y="13"/>
                    <a:pt x="5997" y="8"/>
                  </a:cubicBezTo>
                  <a:cubicBezTo>
                    <a:pt x="5997" y="4"/>
                    <a:pt x="6001" y="0"/>
                    <a:pt x="6005" y="0"/>
                  </a:cubicBezTo>
                  <a:lnTo>
                    <a:pt x="6005" y="0"/>
                  </a:lnTo>
                  <a:cubicBezTo>
                    <a:pt x="6010" y="0"/>
                    <a:pt x="6013" y="4"/>
                    <a:pt x="6013" y="8"/>
                  </a:cubicBezTo>
                  <a:cubicBezTo>
                    <a:pt x="6013" y="13"/>
                    <a:pt x="6010" y="16"/>
                    <a:pt x="6005" y="16"/>
                  </a:cubicBezTo>
                  <a:close/>
                  <a:moveTo>
                    <a:pt x="5973" y="16"/>
                  </a:moveTo>
                  <a:lnTo>
                    <a:pt x="5973" y="16"/>
                  </a:lnTo>
                  <a:cubicBezTo>
                    <a:pt x="5969" y="16"/>
                    <a:pt x="5965" y="13"/>
                    <a:pt x="5965" y="8"/>
                  </a:cubicBezTo>
                  <a:cubicBezTo>
                    <a:pt x="5965" y="4"/>
                    <a:pt x="5969" y="0"/>
                    <a:pt x="5973" y="0"/>
                  </a:cubicBezTo>
                  <a:lnTo>
                    <a:pt x="5973" y="0"/>
                  </a:lnTo>
                  <a:cubicBezTo>
                    <a:pt x="5978" y="0"/>
                    <a:pt x="5981" y="4"/>
                    <a:pt x="5981" y="8"/>
                  </a:cubicBezTo>
                  <a:cubicBezTo>
                    <a:pt x="5981" y="13"/>
                    <a:pt x="5978" y="16"/>
                    <a:pt x="5973" y="16"/>
                  </a:cubicBezTo>
                  <a:close/>
                  <a:moveTo>
                    <a:pt x="5941" y="16"/>
                  </a:moveTo>
                  <a:lnTo>
                    <a:pt x="5941" y="16"/>
                  </a:lnTo>
                  <a:cubicBezTo>
                    <a:pt x="5937" y="16"/>
                    <a:pt x="5933" y="13"/>
                    <a:pt x="5933" y="8"/>
                  </a:cubicBezTo>
                  <a:cubicBezTo>
                    <a:pt x="5933" y="4"/>
                    <a:pt x="5937" y="0"/>
                    <a:pt x="5941" y="0"/>
                  </a:cubicBezTo>
                  <a:lnTo>
                    <a:pt x="5941" y="0"/>
                  </a:lnTo>
                  <a:cubicBezTo>
                    <a:pt x="5946" y="0"/>
                    <a:pt x="5949" y="4"/>
                    <a:pt x="5949" y="8"/>
                  </a:cubicBezTo>
                  <a:cubicBezTo>
                    <a:pt x="5949" y="13"/>
                    <a:pt x="5946" y="16"/>
                    <a:pt x="5941" y="16"/>
                  </a:cubicBezTo>
                  <a:close/>
                  <a:moveTo>
                    <a:pt x="5909" y="16"/>
                  </a:moveTo>
                  <a:lnTo>
                    <a:pt x="5909" y="16"/>
                  </a:lnTo>
                  <a:cubicBezTo>
                    <a:pt x="5905" y="16"/>
                    <a:pt x="5901" y="13"/>
                    <a:pt x="5901" y="8"/>
                  </a:cubicBezTo>
                  <a:cubicBezTo>
                    <a:pt x="5901" y="4"/>
                    <a:pt x="5905" y="0"/>
                    <a:pt x="5909" y="0"/>
                  </a:cubicBezTo>
                  <a:lnTo>
                    <a:pt x="5909" y="0"/>
                  </a:lnTo>
                  <a:cubicBezTo>
                    <a:pt x="5914" y="0"/>
                    <a:pt x="5917" y="4"/>
                    <a:pt x="5917" y="8"/>
                  </a:cubicBezTo>
                  <a:cubicBezTo>
                    <a:pt x="5917" y="13"/>
                    <a:pt x="5914" y="16"/>
                    <a:pt x="5909" y="16"/>
                  </a:cubicBezTo>
                  <a:close/>
                  <a:moveTo>
                    <a:pt x="5877" y="16"/>
                  </a:moveTo>
                  <a:lnTo>
                    <a:pt x="5877" y="16"/>
                  </a:lnTo>
                  <a:cubicBezTo>
                    <a:pt x="5873" y="16"/>
                    <a:pt x="5869" y="13"/>
                    <a:pt x="5869" y="8"/>
                  </a:cubicBezTo>
                  <a:cubicBezTo>
                    <a:pt x="5869" y="4"/>
                    <a:pt x="5873" y="0"/>
                    <a:pt x="5877" y="0"/>
                  </a:cubicBezTo>
                  <a:lnTo>
                    <a:pt x="5877" y="0"/>
                  </a:lnTo>
                  <a:cubicBezTo>
                    <a:pt x="5882" y="0"/>
                    <a:pt x="5885" y="4"/>
                    <a:pt x="5885" y="8"/>
                  </a:cubicBezTo>
                  <a:cubicBezTo>
                    <a:pt x="5885" y="13"/>
                    <a:pt x="5882" y="16"/>
                    <a:pt x="5877" y="16"/>
                  </a:cubicBezTo>
                  <a:close/>
                  <a:moveTo>
                    <a:pt x="5845" y="16"/>
                  </a:moveTo>
                  <a:lnTo>
                    <a:pt x="5845" y="16"/>
                  </a:lnTo>
                  <a:cubicBezTo>
                    <a:pt x="5841" y="16"/>
                    <a:pt x="5837" y="13"/>
                    <a:pt x="5837" y="8"/>
                  </a:cubicBezTo>
                  <a:cubicBezTo>
                    <a:pt x="5837" y="4"/>
                    <a:pt x="5841" y="0"/>
                    <a:pt x="5845" y="0"/>
                  </a:cubicBezTo>
                  <a:lnTo>
                    <a:pt x="5845" y="0"/>
                  </a:lnTo>
                  <a:cubicBezTo>
                    <a:pt x="5849" y="0"/>
                    <a:pt x="5853" y="4"/>
                    <a:pt x="5853" y="8"/>
                  </a:cubicBezTo>
                  <a:cubicBezTo>
                    <a:pt x="5853" y="13"/>
                    <a:pt x="5849" y="16"/>
                    <a:pt x="5845" y="16"/>
                  </a:cubicBezTo>
                  <a:close/>
                  <a:moveTo>
                    <a:pt x="5813" y="16"/>
                  </a:moveTo>
                  <a:lnTo>
                    <a:pt x="5813" y="16"/>
                  </a:lnTo>
                  <a:cubicBezTo>
                    <a:pt x="5809" y="16"/>
                    <a:pt x="5805" y="13"/>
                    <a:pt x="5805" y="8"/>
                  </a:cubicBezTo>
                  <a:cubicBezTo>
                    <a:pt x="5805" y="4"/>
                    <a:pt x="5809" y="0"/>
                    <a:pt x="5813" y="0"/>
                  </a:cubicBezTo>
                  <a:lnTo>
                    <a:pt x="5813" y="0"/>
                  </a:lnTo>
                  <a:cubicBezTo>
                    <a:pt x="5817" y="0"/>
                    <a:pt x="5821" y="4"/>
                    <a:pt x="5821" y="8"/>
                  </a:cubicBezTo>
                  <a:cubicBezTo>
                    <a:pt x="5821" y="13"/>
                    <a:pt x="5817" y="16"/>
                    <a:pt x="5813" y="16"/>
                  </a:cubicBezTo>
                  <a:close/>
                  <a:moveTo>
                    <a:pt x="5781" y="16"/>
                  </a:moveTo>
                  <a:lnTo>
                    <a:pt x="5781" y="16"/>
                  </a:lnTo>
                  <a:cubicBezTo>
                    <a:pt x="5777" y="16"/>
                    <a:pt x="5773" y="13"/>
                    <a:pt x="5773" y="8"/>
                  </a:cubicBezTo>
                  <a:cubicBezTo>
                    <a:pt x="5773" y="4"/>
                    <a:pt x="5777" y="0"/>
                    <a:pt x="5781" y="0"/>
                  </a:cubicBezTo>
                  <a:lnTo>
                    <a:pt x="5781" y="0"/>
                  </a:lnTo>
                  <a:cubicBezTo>
                    <a:pt x="5785" y="0"/>
                    <a:pt x="5789" y="4"/>
                    <a:pt x="5789" y="8"/>
                  </a:cubicBezTo>
                  <a:cubicBezTo>
                    <a:pt x="5789" y="13"/>
                    <a:pt x="5785" y="16"/>
                    <a:pt x="5781" y="16"/>
                  </a:cubicBezTo>
                  <a:close/>
                  <a:moveTo>
                    <a:pt x="5749" y="16"/>
                  </a:moveTo>
                  <a:lnTo>
                    <a:pt x="5749" y="16"/>
                  </a:lnTo>
                  <a:cubicBezTo>
                    <a:pt x="5745" y="16"/>
                    <a:pt x="5741" y="13"/>
                    <a:pt x="5741" y="8"/>
                  </a:cubicBezTo>
                  <a:cubicBezTo>
                    <a:pt x="5741" y="4"/>
                    <a:pt x="5745" y="0"/>
                    <a:pt x="5749" y="0"/>
                  </a:cubicBezTo>
                  <a:lnTo>
                    <a:pt x="5749" y="0"/>
                  </a:lnTo>
                  <a:cubicBezTo>
                    <a:pt x="5753" y="0"/>
                    <a:pt x="5757" y="4"/>
                    <a:pt x="5757" y="8"/>
                  </a:cubicBezTo>
                  <a:cubicBezTo>
                    <a:pt x="5757" y="13"/>
                    <a:pt x="5753" y="16"/>
                    <a:pt x="5749" y="16"/>
                  </a:cubicBezTo>
                  <a:close/>
                  <a:moveTo>
                    <a:pt x="5717" y="16"/>
                  </a:moveTo>
                  <a:lnTo>
                    <a:pt x="5717" y="16"/>
                  </a:lnTo>
                  <a:cubicBezTo>
                    <a:pt x="5713" y="16"/>
                    <a:pt x="5709" y="13"/>
                    <a:pt x="5709" y="8"/>
                  </a:cubicBezTo>
                  <a:cubicBezTo>
                    <a:pt x="5709" y="4"/>
                    <a:pt x="5713" y="0"/>
                    <a:pt x="5717" y="0"/>
                  </a:cubicBezTo>
                  <a:lnTo>
                    <a:pt x="5717" y="0"/>
                  </a:lnTo>
                  <a:cubicBezTo>
                    <a:pt x="5721" y="0"/>
                    <a:pt x="5725" y="4"/>
                    <a:pt x="5725" y="8"/>
                  </a:cubicBezTo>
                  <a:cubicBezTo>
                    <a:pt x="5725" y="13"/>
                    <a:pt x="5721" y="16"/>
                    <a:pt x="5717" y="16"/>
                  </a:cubicBezTo>
                  <a:close/>
                  <a:moveTo>
                    <a:pt x="5685" y="16"/>
                  </a:moveTo>
                  <a:lnTo>
                    <a:pt x="5685" y="16"/>
                  </a:lnTo>
                  <a:cubicBezTo>
                    <a:pt x="5681" y="16"/>
                    <a:pt x="5677" y="13"/>
                    <a:pt x="5677" y="8"/>
                  </a:cubicBezTo>
                  <a:cubicBezTo>
                    <a:pt x="5677" y="4"/>
                    <a:pt x="5681" y="0"/>
                    <a:pt x="5685" y="0"/>
                  </a:cubicBezTo>
                  <a:lnTo>
                    <a:pt x="5685" y="0"/>
                  </a:lnTo>
                  <a:cubicBezTo>
                    <a:pt x="5689" y="0"/>
                    <a:pt x="5693" y="4"/>
                    <a:pt x="5693" y="8"/>
                  </a:cubicBezTo>
                  <a:cubicBezTo>
                    <a:pt x="5693" y="13"/>
                    <a:pt x="5689" y="16"/>
                    <a:pt x="5685" y="16"/>
                  </a:cubicBezTo>
                  <a:close/>
                  <a:moveTo>
                    <a:pt x="5653" y="16"/>
                  </a:moveTo>
                  <a:lnTo>
                    <a:pt x="5653" y="16"/>
                  </a:lnTo>
                  <a:cubicBezTo>
                    <a:pt x="5649" y="16"/>
                    <a:pt x="5645" y="13"/>
                    <a:pt x="5645" y="8"/>
                  </a:cubicBezTo>
                  <a:cubicBezTo>
                    <a:pt x="5645" y="4"/>
                    <a:pt x="5649" y="0"/>
                    <a:pt x="5653" y="0"/>
                  </a:cubicBezTo>
                  <a:lnTo>
                    <a:pt x="5653" y="0"/>
                  </a:lnTo>
                  <a:cubicBezTo>
                    <a:pt x="5657" y="0"/>
                    <a:pt x="5661" y="4"/>
                    <a:pt x="5661" y="8"/>
                  </a:cubicBezTo>
                  <a:cubicBezTo>
                    <a:pt x="5661" y="13"/>
                    <a:pt x="5657" y="16"/>
                    <a:pt x="5653" y="16"/>
                  </a:cubicBezTo>
                  <a:close/>
                  <a:moveTo>
                    <a:pt x="5621" y="16"/>
                  </a:moveTo>
                  <a:lnTo>
                    <a:pt x="5621" y="16"/>
                  </a:lnTo>
                  <a:cubicBezTo>
                    <a:pt x="5617" y="16"/>
                    <a:pt x="5613" y="13"/>
                    <a:pt x="5613" y="8"/>
                  </a:cubicBezTo>
                  <a:cubicBezTo>
                    <a:pt x="5613" y="4"/>
                    <a:pt x="5617" y="0"/>
                    <a:pt x="5621" y="0"/>
                  </a:cubicBezTo>
                  <a:lnTo>
                    <a:pt x="5621" y="0"/>
                  </a:lnTo>
                  <a:cubicBezTo>
                    <a:pt x="5625" y="0"/>
                    <a:pt x="5629" y="4"/>
                    <a:pt x="5629" y="8"/>
                  </a:cubicBezTo>
                  <a:cubicBezTo>
                    <a:pt x="5629" y="13"/>
                    <a:pt x="5625" y="16"/>
                    <a:pt x="5621" y="16"/>
                  </a:cubicBezTo>
                  <a:close/>
                  <a:moveTo>
                    <a:pt x="5589" y="16"/>
                  </a:moveTo>
                  <a:lnTo>
                    <a:pt x="5589" y="16"/>
                  </a:lnTo>
                  <a:cubicBezTo>
                    <a:pt x="5584" y="16"/>
                    <a:pt x="5581" y="13"/>
                    <a:pt x="5581" y="8"/>
                  </a:cubicBezTo>
                  <a:cubicBezTo>
                    <a:pt x="5581" y="4"/>
                    <a:pt x="5584" y="0"/>
                    <a:pt x="5589" y="0"/>
                  </a:cubicBezTo>
                  <a:lnTo>
                    <a:pt x="5589" y="0"/>
                  </a:lnTo>
                  <a:cubicBezTo>
                    <a:pt x="5593" y="0"/>
                    <a:pt x="5597" y="4"/>
                    <a:pt x="5597" y="8"/>
                  </a:cubicBezTo>
                  <a:cubicBezTo>
                    <a:pt x="5597" y="13"/>
                    <a:pt x="5593" y="16"/>
                    <a:pt x="5589" y="16"/>
                  </a:cubicBezTo>
                  <a:close/>
                  <a:moveTo>
                    <a:pt x="5557" y="16"/>
                  </a:moveTo>
                  <a:lnTo>
                    <a:pt x="5557" y="16"/>
                  </a:lnTo>
                  <a:cubicBezTo>
                    <a:pt x="5552" y="16"/>
                    <a:pt x="5549" y="13"/>
                    <a:pt x="5549" y="8"/>
                  </a:cubicBezTo>
                  <a:cubicBezTo>
                    <a:pt x="5549" y="4"/>
                    <a:pt x="5552" y="0"/>
                    <a:pt x="5557" y="0"/>
                  </a:cubicBezTo>
                  <a:lnTo>
                    <a:pt x="5557" y="0"/>
                  </a:lnTo>
                  <a:cubicBezTo>
                    <a:pt x="5561" y="0"/>
                    <a:pt x="5565" y="4"/>
                    <a:pt x="5565" y="8"/>
                  </a:cubicBezTo>
                  <a:cubicBezTo>
                    <a:pt x="5565" y="13"/>
                    <a:pt x="5561" y="16"/>
                    <a:pt x="5557" y="16"/>
                  </a:cubicBezTo>
                  <a:close/>
                  <a:moveTo>
                    <a:pt x="5525" y="16"/>
                  </a:moveTo>
                  <a:lnTo>
                    <a:pt x="5525" y="16"/>
                  </a:lnTo>
                  <a:cubicBezTo>
                    <a:pt x="5520" y="16"/>
                    <a:pt x="5517" y="13"/>
                    <a:pt x="5517" y="8"/>
                  </a:cubicBezTo>
                  <a:cubicBezTo>
                    <a:pt x="5517" y="4"/>
                    <a:pt x="5520" y="0"/>
                    <a:pt x="5525" y="0"/>
                  </a:cubicBezTo>
                  <a:lnTo>
                    <a:pt x="5525" y="0"/>
                  </a:lnTo>
                  <a:cubicBezTo>
                    <a:pt x="5529" y="0"/>
                    <a:pt x="5533" y="4"/>
                    <a:pt x="5533" y="8"/>
                  </a:cubicBezTo>
                  <a:cubicBezTo>
                    <a:pt x="5533" y="13"/>
                    <a:pt x="5529" y="16"/>
                    <a:pt x="5525" y="16"/>
                  </a:cubicBezTo>
                  <a:close/>
                  <a:moveTo>
                    <a:pt x="5493" y="16"/>
                  </a:moveTo>
                  <a:lnTo>
                    <a:pt x="5493" y="16"/>
                  </a:lnTo>
                  <a:cubicBezTo>
                    <a:pt x="5488" y="16"/>
                    <a:pt x="5485" y="13"/>
                    <a:pt x="5485" y="8"/>
                  </a:cubicBezTo>
                  <a:cubicBezTo>
                    <a:pt x="5485" y="4"/>
                    <a:pt x="5488" y="0"/>
                    <a:pt x="5493" y="0"/>
                  </a:cubicBezTo>
                  <a:lnTo>
                    <a:pt x="5493" y="0"/>
                  </a:lnTo>
                  <a:cubicBezTo>
                    <a:pt x="5497" y="0"/>
                    <a:pt x="5501" y="4"/>
                    <a:pt x="5501" y="8"/>
                  </a:cubicBezTo>
                  <a:cubicBezTo>
                    <a:pt x="5501" y="13"/>
                    <a:pt x="5497" y="16"/>
                    <a:pt x="5493" y="16"/>
                  </a:cubicBezTo>
                  <a:close/>
                  <a:moveTo>
                    <a:pt x="5461" y="16"/>
                  </a:moveTo>
                  <a:lnTo>
                    <a:pt x="5461" y="16"/>
                  </a:lnTo>
                  <a:cubicBezTo>
                    <a:pt x="5456" y="16"/>
                    <a:pt x="5453" y="13"/>
                    <a:pt x="5453" y="8"/>
                  </a:cubicBezTo>
                  <a:cubicBezTo>
                    <a:pt x="5453" y="4"/>
                    <a:pt x="5456" y="0"/>
                    <a:pt x="5461" y="0"/>
                  </a:cubicBezTo>
                  <a:lnTo>
                    <a:pt x="5461" y="0"/>
                  </a:lnTo>
                  <a:cubicBezTo>
                    <a:pt x="5465" y="0"/>
                    <a:pt x="5469" y="4"/>
                    <a:pt x="5469" y="8"/>
                  </a:cubicBezTo>
                  <a:cubicBezTo>
                    <a:pt x="5469" y="13"/>
                    <a:pt x="5465" y="16"/>
                    <a:pt x="5461" y="16"/>
                  </a:cubicBezTo>
                  <a:close/>
                  <a:moveTo>
                    <a:pt x="5429" y="16"/>
                  </a:moveTo>
                  <a:lnTo>
                    <a:pt x="5429" y="16"/>
                  </a:lnTo>
                  <a:cubicBezTo>
                    <a:pt x="5424" y="16"/>
                    <a:pt x="5421" y="13"/>
                    <a:pt x="5421" y="8"/>
                  </a:cubicBezTo>
                  <a:cubicBezTo>
                    <a:pt x="5421" y="4"/>
                    <a:pt x="5424" y="0"/>
                    <a:pt x="5429" y="0"/>
                  </a:cubicBezTo>
                  <a:lnTo>
                    <a:pt x="5429" y="0"/>
                  </a:lnTo>
                  <a:cubicBezTo>
                    <a:pt x="5433" y="0"/>
                    <a:pt x="5437" y="4"/>
                    <a:pt x="5437" y="8"/>
                  </a:cubicBezTo>
                  <a:cubicBezTo>
                    <a:pt x="5437" y="13"/>
                    <a:pt x="5433" y="16"/>
                    <a:pt x="5429" y="16"/>
                  </a:cubicBezTo>
                  <a:close/>
                  <a:moveTo>
                    <a:pt x="5397" y="16"/>
                  </a:moveTo>
                  <a:lnTo>
                    <a:pt x="5397" y="16"/>
                  </a:lnTo>
                  <a:cubicBezTo>
                    <a:pt x="5392" y="16"/>
                    <a:pt x="5389" y="13"/>
                    <a:pt x="5389" y="8"/>
                  </a:cubicBezTo>
                  <a:cubicBezTo>
                    <a:pt x="5389" y="4"/>
                    <a:pt x="5392" y="0"/>
                    <a:pt x="5397" y="0"/>
                  </a:cubicBezTo>
                  <a:lnTo>
                    <a:pt x="5397" y="0"/>
                  </a:lnTo>
                  <a:cubicBezTo>
                    <a:pt x="5401" y="0"/>
                    <a:pt x="5405" y="4"/>
                    <a:pt x="5405" y="8"/>
                  </a:cubicBezTo>
                  <a:cubicBezTo>
                    <a:pt x="5405" y="13"/>
                    <a:pt x="5401" y="16"/>
                    <a:pt x="5397" y="16"/>
                  </a:cubicBezTo>
                  <a:close/>
                  <a:moveTo>
                    <a:pt x="5365" y="16"/>
                  </a:moveTo>
                  <a:lnTo>
                    <a:pt x="5365" y="16"/>
                  </a:lnTo>
                  <a:cubicBezTo>
                    <a:pt x="5360" y="16"/>
                    <a:pt x="5357" y="13"/>
                    <a:pt x="5357" y="8"/>
                  </a:cubicBezTo>
                  <a:cubicBezTo>
                    <a:pt x="5357" y="4"/>
                    <a:pt x="5360" y="0"/>
                    <a:pt x="5365" y="0"/>
                  </a:cubicBezTo>
                  <a:lnTo>
                    <a:pt x="5365" y="0"/>
                  </a:lnTo>
                  <a:cubicBezTo>
                    <a:pt x="5369" y="0"/>
                    <a:pt x="5373" y="4"/>
                    <a:pt x="5373" y="8"/>
                  </a:cubicBezTo>
                  <a:cubicBezTo>
                    <a:pt x="5373" y="13"/>
                    <a:pt x="5369" y="16"/>
                    <a:pt x="5365" y="16"/>
                  </a:cubicBezTo>
                  <a:close/>
                  <a:moveTo>
                    <a:pt x="5333" y="16"/>
                  </a:moveTo>
                  <a:lnTo>
                    <a:pt x="5333" y="16"/>
                  </a:lnTo>
                  <a:cubicBezTo>
                    <a:pt x="5328" y="16"/>
                    <a:pt x="5325" y="13"/>
                    <a:pt x="5325" y="8"/>
                  </a:cubicBezTo>
                  <a:cubicBezTo>
                    <a:pt x="5325" y="4"/>
                    <a:pt x="5328" y="0"/>
                    <a:pt x="5333" y="0"/>
                  </a:cubicBezTo>
                  <a:lnTo>
                    <a:pt x="5333" y="0"/>
                  </a:lnTo>
                  <a:cubicBezTo>
                    <a:pt x="5337" y="0"/>
                    <a:pt x="5341" y="4"/>
                    <a:pt x="5341" y="8"/>
                  </a:cubicBezTo>
                  <a:cubicBezTo>
                    <a:pt x="5341" y="13"/>
                    <a:pt x="5337" y="16"/>
                    <a:pt x="5333" y="16"/>
                  </a:cubicBezTo>
                  <a:close/>
                  <a:moveTo>
                    <a:pt x="5301" y="16"/>
                  </a:moveTo>
                  <a:lnTo>
                    <a:pt x="5301" y="16"/>
                  </a:lnTo>
                  <a:cubicBezTo>
                    <a:pt x="5296" y="16"/>
                    <a:pt x="5293" y="13"/>
                    <a:pt x="5293" y="8"/>
                  </a:cubicBezTo>
                  <a:cubicBezTo>
                    <a:pt x="5293" y="4"/>
                    <a:pt x="5296" y="0"/>
                    <a:pt x="5301" y="0"/>
                  </a:cubicBezTo>
                  <a:lnTo>
                    <a:pt x="5301" y="0"/>
                  </a:lnTo>
                  <a:cubicBezTo>
                    <a:pt x="5305" y="0"/>
                    <a:pt x="5309" y="4"/>
                    <a:pt x="5309" y="8"/>
                  </a:cubicBezTo>
                  <a:cubicBezTo>
                    <a:pt x="5309" y="13"/>
                    <a:pt x="5305" y="16"/>
                    <a:pt x="5301" y="16"/>
                  </a:cubicBezTo>
                  <a:close/>
                  <a:moveTo>
                    <a:pt x="5269" y="16"/>
                  </a:moveTo>
                  <a:lnTo>
                    <a:pt x="5269" y="16"/>
                  </a:lnTo>
                  <a:cubicBezTo>
                    <a:pt x="5264" y="16"/>
                    <a:pt x="5261" y="13"/>
                    <a:pt x="5261" y="8"/>
                  </a:cubicBezTo>
                  <a:cubicBezTo>
                    <a:pt x="5261" y="4"/>
                    <a:pt x="5264" y="0"/>
                    <a:pt x="5269" y="0"/>
                  </a:cubicBezTo>
                  <a:lnTo>
                    <a:pt x="5269" y="0"/>
                  </a:lnTo>
                  <a:cubicBezTo>
                    <a:pt x="5273" y="0"/>
                    <a:pt x="5277" y="4"/>
                    <a:pt x="5277" y="8"/>
                  </a:cubicBezTo>
                  <a:cubicBezTo>
                    <a:pt x="5277" y="13"/>
                    <a:pt x="5273" y="16"/>
                    <a:pt x="5269" y="16"/>
                  </a:cubicBezTo>
                  <a:close/>
                  <a:moveTo>
                    <a:pt x="5237" y="16"/>
                  </a:moveTo>
                  <a:lnTo>
                    <a:pt x="5237" y="16"/>
                  </a:lnTo>
                  <a:cubicBezTo>
                    <a:pt x="5232" y="16"/>
                    <a:pt x="5229" y="13"/>
                    <a:pt x="5229" y="8"/>
                  </a:cubicBezTo>
                  <a:cubicBezTo>
                    <a:pt x="5229" y="4"/>
                    <a:pt x="5232" y="0"/>
                    <a:pt x="5237" y="0"/>
                  </a:cubicBezTo>
                  <a:lnTo>
                    <a:pt x="5237" y="0"/>
                  </a:lnTo>
                  <a:cubicBezTo>
                    <a:pt x="5241" y="0"/>
                    <a:pt x="5245" y="4"/>
                    <a:pt x="5245" y="8"/>
                  </a:cubicBezTo>
                  <a:cubicBezTo>
                    <a:pt x="5245" y="13"/>
                    <a:pt x="5241" y="16"/>
                    <a:pt x="5237" y="16"/>
                  </a:cubicBezTo>
                  <a:close/>
                  <a:moveTo>
                    <a:pt x="5205" y="16"/>
                  </a:moveTo>
                  <a:lnTo>
                    <a:pt x="5205" y="16"/>
                  </a:lnTo>
                  <a:cubicBezTo>
                    <a:pt x="5200" y="16"/>
                    <a:pt x="5197" y="13"/>
                    <a:pt x="5197" y="8"/>
                  </a:cubicBezTo>
                  <a:cubicBezTo>
                    <a:pt x="5197" y="4"/>
                    <a:pt x="5200" y="0"/>
                    <a:pt x="5205" y="0"/>
                  </a:cubicBezTo>
                  <a:lnTo>
                    <a:pt x="5205" y="0"/>
                  </a:lnTo>
                  <a:cubicBezTo>
                    <a:pt x="5209" y="0"/>
                    <a:pt x="5213" y="4"/>
                    <a:pt x="5213" y="8"/>
                  </a:cubicBezTo>
                  <a:cubicBezTo>
                    <a:pt x="5213" y="13"/>
                    <a:pt x="5209" y="16"/>
                    <a:pt x="5205" y="16"/>
                  </a:cubicBezTo>
                  <a:close/>
                  <a:moveTo>
                    <a:pt x="5173" y="16"/>
                  </a:moveTo>
                  <a:lnTo>
                    <a:pt x="5173" y="16"/>
                  </a:lnTo>
                  <a:cubicBezTo>
                    <a:pt x="5168" y="16"/>
                    <a:pt x="5165" y="13"/>
                    <a:pt x="5165" y="8"/>
                  </a:cubicBezTo>
                  <a:cubicBezTo>
                    <a:pt x="5165" y="4"/>
                    <a:pt x="5168" y="0"/>
                    <a:pt x="5173" y="0"/>
                  </a:cubicBezTo>
                  <a:lnTo>
                    <a:pt x="5173" y="0"/>
                  </a:lnTo>
                  <a:cubicBezTo>
                    <a:pt x="5177" y="0"/>
                    <a:pt x="5181" y="4"/>
                    <a:pt x="5181" y="8"/>
                  </a:cubicBezTo>
                  <a:cubicBezTo>
                    <a:pt x="5181" y="13"/>
                    <a:pt x="5177" y="16"/>
                    <a:pt x="5173" y="16"/>
                  </a:cubicBezTo>
                  <a:close/>
                  <a:moveTo>
                    <a:pt x="5141" y="16"/>
                  </a:moveTo>
                  <a:lnTo>
                    <a:pt x="5141" y="16"/>
                  </a:lnTo>
                  <a:cubicBezTo>
                    <a:pt x="5136" y="16"/>
                    <a:pt x="5133" y="13"/>
                    <a:pt x="5133" y="8"/>
                  </a:cubicBezTo>
                  <a:cubicBezTo>
                    <a:pt x="5133" y="4"/>
                    <a:pt x="5136" y="0"/>
                    <a:pt x="5141" y="0"/>
                  </a:cubicBezTo>
                  <a:lnTo>
                    <a:pt x="5141" y="0"/>
                  </a:lnTo>
                  <a:cubicBezTo>
                    <a:pt x="5145" y="0"/>
                    <a:pt x="5149" y="4"/>
                    <a:pt x="5149" y="8"/>
                  </a:cubicBezTo>
                  <a:cubicBezTo>
                    <a:pt x="5149" y="13"/>
                    <a:pt x="5145" y="16"/>
                    <a:pt x="5141" y="16"/>
                  </a:cubicBezTo>
                  <a:close/>
                  <a:moveTo>
                    <a:pt x="5109" y="16"/>
                  </a:moveTo>
                  <a:lnTo>
                    <a:pt x="5109" y="16"/>
                  </a:lnTo>
                  <a:cubicBezTo>
                    <a:pt x="5104" y="16"/>
                    <a:pt x="5101" y="13"/>
                    <a:pt x="5101" y="8"/>
                  </a:cubicBezTo>
                  <a:cubicBezTo>
                    <a:pt x="5101" y="4"/>
                    <a:pt x="5104" y="0"/>
                    <a:pt x="5109" y="0"/>
                  </a:cubicBezTo>
                  <a:lnTo>
                    <a:pt x="5109" y="0"/>
                  </a:lnTo>
                  <a:cubicBezTo>
                    <a:pt x="5113" y="0"/>
                    <a:pt x="5117" y="4"/>
                    <a:pt x="5117" y="8"/>
                  </a:cubicBezTo>
                  <a:cubicBezTo>
                    <a:pt x="5117" y="13"/>
                    <a:pt x="5113" y="16"/>
                    <a:pt x="5109" y="16"/>
                  </a:cubicBezTo>
                  <a:close/>
                  <a:moveTo>
                    <a:pt x="5077" y="16"/>
                  </a:moveTo>
                  <a:lnTo>
                    <a:pt x="5077" y="16"/>
                  </a:lnTo>
                  <a:cubicBezTo>
                    <a:pt x="5072" y="16"/>
                    <a:pt x="5069" y="13"/>
                    <a:pt x="5069" y="8"/>
                  </a:cubicBezTo>
                  <a:cubicBezTo>
                    <a:pt x="5069" y="4"/>
                    <a:pt x="5072" y="0"/>
                    <a:pt x="5077" y="0"/>
                  </a:cubicBezTo>
                  <a:lnTo>
                    <a:pt x="5077" y="0"/>
                  </a:lnTo>
                  <a:cubicBezTo>
                    <a:pt x="5081" y="0"/>
                    <a:pt x="5085" y="4"/>
                    <a:pt x="5085" y="8"/>
                  </a:cubicBezTo>
                  <a:cubicBezTo>
                    <a:pt x="5085" y="13"/>
                    <a:pt x="5081" y="16"/>
                    <a:pt x="5077" y="16"/>
                  </a:cubicBezTo>
                  <a:close/>
                  <a:moveTo>
                    <a:pt x="5045" y="16"/>
                  </a:moveTo>
                  <a:lnTo>
                    <a:pt x="5045" y="16"/>
                  </a:lnTo>
                  <a:cubicBezTo>
                    <a:pt x="5040" y="16"/>
                    <a:pt x="5037" y="13"/>
                    <a:pt x="5037" y="8"/>
                  </a:cubicBezTo>
                  <a:cubicBezTo>
                    <a:pt x="5037" y="4"/>
                    <a:pt x="5040" y="0"/>
                    <a:pt x="5045" y="0"/>
                  </a:cubicBezTo>
                  <a:lnTo>
                    <a:pt x="5045" y="0"/>
                  </a:lnTo>
                  <a:cubicBezTo>
                    <a:pt x="5049" y="0"/>
                    <a:pt x="5053" y="4"/>
                    <a:pt x="5053" y="8"/>
                  </a:cubicBezTo>
                  <a:cubicBezTo>
                    <a:pt x="5053" y="13"/>
                    <a:pt x="5049" y="16"/>
                    <a:pt x="5045" y="16"/>
                  </a:cubicBezTo>
                  <a:close/>
                  <a:moveTo>
                    <a:pt x="5013" y="16"/>
                  </a:moveTo>
                  <a:lnTo>
                    <a:pt x="5013" y="16"/>
                  </a:lnTo>
                  <a:cubicBezTo>
                    <a:pt x="5008" y="16"/>
                    <a:pt x="5005" y="13"/>
                    <a:pt x="5005" y="8"/>
                  </a:cubicBezTo>
                  <a:cubicBezTo>
                    <a:pt x="5005" y="4"/>
                    <a:pt x="5008" y="0"/>
                    <a:pt x="5013" y="0"/>
                  </a:cubicBezTo>
                  <a:lnTo>
                    <a:pt x="5013" y="0"/>
                  </a:lnTo>
                  <a:cubicBezTo>
                    <a:pt x="5017" y="0"/>
                    <a:pt x="5021" y="4"/>
                    <a:pt x="5021" y="8"/>
                  </a:cubicBezTo>
                  <a:cubicBezTo>
                    <a:pt x="5021" y="13"/>
                    <a:pt x="5017" y="16"/>
                    <a:pt x="5013" y="16"/>
                  </a:cubicBezTo>
                  <a:close/>
                  <a:moveTo>
                    <a:pt x="4981" y="16"/>
                  </a:moveTo>
                  <a:lnTo>
                    <a:pt x="4981" y="16"/>
                  </a:lnTo>
                  <a:cubicBezTo>
                    <a:pt x="4976" y="16"/>
                    <a:pt x="4973" y="13"/>
                    <a:pt x="4973" y="8"/>
                  </a:cubicBezTo>
                  <a:cubicBezTo>
                    <a:pt x="4973" y="4"/>
                    <a:pt x="4976" y="0"/>
                    <a:pt x="4981" y="0"/>
                  </a:cubicBezTo>
                  <a:lnTo>
                    <a:pt x="4981" y="0"/>
                  </a:lnTo>
                  <a:cubicBezTo>
                    <a:pt x="4985" y="0"/>
                    <a:pt x="4989" y="4"/>
                    <a:pt x="4989" y="8"/>
                  </a:cubicBezTo>
                  <a:cubicBezTo>
                    <a:pt x="4989" y="13"/>
                    <a:pt x="4985" y="16"/>
                    <a:pt x="4981" y="16"/>
                  </a:cubicBezTo>
                  <a:close/>
                  <a:moveTo>
                    <a:pt x="4949" y="16"/>
                  </a:moveTo>
                  <a:lnTo>
                    <a:pt x="4949" y="16"/>
                  </a:lnTo>
                  <a:cubicBezTo>
                    <a:pt x="4944" y="16"/>
                    <a:pt x="4941" y="13"/>
                    <a:pt x="4941" y="8"/>
                  </a:cubicBezTo>
                  <a:cubicBezTo>
                    <a:pt x="4941" y="4"/>
                    <a:pt x="4944" y="0"/>
                    <a:pt x="4949" y="0"/>
                  </a:cubicBezTo>
                  <a:lnTo>
                    <a:pt x="4949" y="0"/>
                  </a:lnTo>
                  <a:cubicBezTo>
                    <a:pt x="4953" y="0"/>
                    <a:pt x="4957" y="4"/>
                    <a:pt x="4957" y="8"/>
                  </a:cubicBezTo>
                  <a:cubicBezTo>
                    <a:pt x="4957" y="13"/>
                    <a:pt x="4953" y="16"/>
                    <a:pt x="4949" y="16"/>
                  </a:cubicBezTo>
                  <a:close/>
                  <a:moveTo>
                    <a:pt x="4917" y="16"/>
                  </a:moveTo>
                  <a:lnTo>
                    <a:pt x="4917" y="16"/>
                  </a:lnTo>
                  <a:cubicBezTo>
                    <a:pt x="4912" y="16"/>
                    <a:pt x="4909" y="13"/>
                    <a:pt x="4909" y="8"/>
                  </a:cubicBezTo>
                  <a:cubicBezTo>
                    <a:pt x="4909" y="4"/>
                    <a:pt x="4912" y="0"/>
                    <a:pt x="4917" y="0"/>
                  </a:cubicBezTo>
                  <a:lnTo>
                    <a:pt x="4917" y="0"/>
                  </a:lnTo>
                  <a:cubicBezTo>
                    <a:pt x="4921" y="0"/>
                    <a:pt x="4925" y="4"/>
                    <a:pt x="4925" y="8"/>
                  </a:cubicBezTo>
                  <a:cubicBezTo>
                    <a:pt x="4925" y="13"/>
                    <a:pt x="4921" y="16"/>
                    <a:pt x="4917" y="16"/>
                  </a:cubicBezTo>
                  <a:close/>
                  <a:moveTo>
                    <a:pt x="4885" y="16"/>
                  </a:moveTo>
                  <a:lnTo>
                    <a:pt x="4885" y="16"/>
                  </a:lnTo>
                  <a:cubicBezTo>
                    <a:pt x="4880" y="16"/>
                    <a:pt x="4877" y="13"/>
                    <a:pt x="4877" y="8"/>
                  </a:cubicBezTo>
                  <a:cubicBezTo>
                    <a:pt x="4877" y="4"/>
                    <a:pt x="4880" y="0"/>
                    <a:pt x="4885" y="0"/>
                  </a:cubicBezTo>
                  <a:lnTo>
                    <a:pt x="4885" y="0"/>
                  </a:lnTo>
                  <a:cubicBezTo>
                    <a:pt x="4889" y="0"/>
                    <a:pt x="4893" y="4"/>
                    <a:pt x="4893" y="8"/>
                  </a:cubicBezTo>
                  <a:cubicBezTo>
                    <a:pt x="4893" y="13"/>
                    <a:pt x="4889" y="16"/>
                    <a:pt x="4885" y="16"/>
                  </a:cubicBezTo>
                  <a:close/>
                  <a:moveTo>
                    <a:pt x="4853" y="16"/>
                  </a:moveTo>
                  <a:lnTo>
                    <a:pt x="4853" y="16"/>
                  </a:lnTo>
                  <a:cubicBezTo>
                    <a:pt x="4848" y="16"/>
                    <a:pt x="4845" y="13"/>
                    <a:pt x="4845" y="8"/>
                  </a:cubicBezTo>
                  <a:cubicBezTo>
                    <a:pt x="4845" y="4"/>
                    <a:pt x="4848" y="0"/>
                    <a:pt x="4853" y="0"/>
                  </a:cubicBezTo>
                  <a:lnTo>
                    <a:pt x="4853" y="0"/>
                  </a:lnTo>
                  <a:cubicBezTo>
                    <a:pt x="4857" y="0"/>
                    <a:pt x="4861" y="4"/>
                    <a:pt x="4861" y="8"/>
                  </a:cubicBezTo>
                  <a:cubicBezTo>
                    <a:pt x="4861" y="13"/>
                    <a:pt x="4857" y="16"/>
                    <a:pt x="4853" y="16"/>
                  </a:cubicBezTo>
                  <a:close/>
                  <a:moveTo>
                    <a:pt x="4821" y="16"/>
                  </a:moveTo>
                  <a:lnTo>
                    <a:pt x="4820" y="16"/>
                  </a:lnTo>
                  <a:cubicBezTo>
                    <a:pt x="4816" y="16"/>
                    <a:pt x="4812" y="13"/>
                    <a:pt x="4812" y="8"/>
                  </a:cubicBezTo>
                  <a:cubicBezTo>
                    <a:pt x="4812" y="4"/>
                    <a:pt x="4816" y="0"/>
                    <a:pt x="4820" y="0"/>
                  </a:cubicBezTo>
                  <a:lnTo>
                    <a:pt x="4821" y="0"/>
                  </a:lnTo>
                  <a:cubicBezTo>
                    <a:pt x="4825" y="0"/>
                    <a:pt x="4829" y="4"/>
                    <a:pt x="4829" y="8"/>
                  </a:cubicBezTo>
                  <a:cubicBezTo>
                    <a:pt x="4829" y="13"/>
                    <a:pt x="4825" y="16"/>
                    <a:pt x="4821" y="16"/>
                  </a:cubicBezTo>
                  <a:close/>
                  <a:moveTo>
                    <a:pt x="4788" y="16"/>
                  </a:moveTo>
                  <a:lnTo>
                    <a:pt x="4788" y="16"/>
                  </a:lnTo>
                  <a:cubicBezTo>
                    <a:pt x="4784" y="16"/>
                    <a:pt x="4780" y="13"/>
                    <a:pt x="4780" y="8"/>
                  </a:cubicBezTo>
                  <a:cubicBezTo>
                    <a:pt x="4780" y="4"/>
                    <a:pt x="4784" y="0"/>
                    <a:pt x="4788" y="0"/>
                  </a:cubicBezTo>
                  <a:lnTo>
                    <a:pt x="4788" y="0"/>
                  </a:lnTo>
                  <a:cubicBezTo>
                    <a:pt x="4793" y="0"/>
                    <a:pt x="4796" y="4"/>
                    <a:pt x="4796" y="8"/>
                  </a:cubicBezTo>
                  <a:cubicBezTo>
                    <a:pt x="4796" y="13"/>
                    <a:pt x="4793" y="16"/>
                    <a:pt x="4788" y="16"/>
                  </a:cubicBezTo>
                  <a:close/>
                  <a:moveTo>
                    <a:pt x="4756" y="16"/>
                  </a:moveTo>
                  <a:lnTo>
                    <a:pt x="4756" y="16"/>
                  </a:lnTo>
                  <a:cubicBezTo>
                    <a:pt x="4752" y="16"/>
                    <a:pt x="4748" y="13"/>
                    <a:pt x="4748" y="8"/>
                  </a:cubicBezTo>
                  <a:cubicBezTo>
                    <a:pt x="4748" y="4"/>
                    <a:pt x="4752" y="0"/>
                    <a:pt x="4756" y="0"/>
                  </a:cubicBezTo>
                  <a:lnTo>
                    <a:pt x="4756" y="0"/>
                  </a:lnTo>
                  <a:cubicBezTo>
                    <a:pt x="4761" y="0"/>
                    <a:pt x="4764" y="4"/>
                    <a:pt x="4764" y="8"/>
                  </a:cubicBezTo>
                  <a:cubicBezTo>
                    <a:pt x="4764" y="13"/>
                    <a:pt x="4761" y="16"/>
                    <a:pt x="4756" y="16"/>
                  </a:cubicBezTo>
                  <a:close/>
                  <a:moveTo>
                    <a:pt x="4724" y="16"/>
                  </a:moveTo>
                  <a:lnTo>
                    <a:pt x="4724" y="16"/>
                  </a:lnTo>
                  <a:cubicBezTo>
                    <a:pt x="4720" y="16"/>
                    <a:pt x="4716" y="13"/>
                    <a:pt x="4716" y="8"/>
                  </a:cubicBezTo>
                  <a:cubicBezTo>
                    <a:pt x="4716" y="4"/>
                    <a:pt x="4720" y="0"/>
                    <a:pt x="4724" y="0"/>
                  </a:cubicBezTo>
                  <a:lnTo>
                    <a:pt x="4724" y="0"/>
                  </a:lnTo>
                  <a:cubicBezTo>
                    <a:pt x="4729" y="0"/>
                    <a:pt x="4732" y="4"/>
                    <a:pt x="4732" y="8"/>
                  </a:cubicBezTo>
                  <a:cubicBezTo>
                    <a:pt x="4732" y="13"/>
                    <a:pt x="4729" y="16"/>
                    <a:pt x="4724" y="16"/>
                  </a:cubicBezTo>
                  <a:close/>
                  <a:moveTo>
                    <a:pt x="4692" y="16"/>
                  </a:moveTo>
                  <a:lnTo>
                    <a:pt x="4692" y="16"/>
                  </a:lnTo>
                  <a:cubicBezTo>
                    <a:pt x="4688" y="16"/>
                    <a:pt x="4684" y="13"/>
                    <a:pt x="4684" y="8"/>
                  </a:cubicBezTo>
                  <a:cubicBezTo>
                    <a:pt x="4684" y="4"/>
                    <a:pt x="4688" y="0"/>
                    <a:pt x="4692" y="0"/>
                  </a:cubicBezTo>
                  <a:lnTo>
                    <a:pt x="4692" y="0"/>
                  </a:lnTo>
                  <a:cubicBezTo>
                    <a:pt x="4697" y="0"/>
                    <a:pt x="4700" y="4"/>
                    <a:pt x="4700" y="8"/>
                  </a:cubicBezTo>
                  <a:cubicBezTo>
                    <a:pt x="4700" y="13"/>
                    <a:pt x="4697" y="16"/>
                    <a:pt x="4692" y="16"/>
                  </a:cubicBezTo>
                  <a:close/>
                  <a:moveTo>
                    <a:pt x="4660" y="16"/>
                  </a:moveTo>
                  <a:lnTo>
                    <a:pt x="4660" y="16"/>
                  </a:lnTo>
                  <a:cubicBezTo>
                    <a:pt x="4656" y="16"/>
                    <a:pt x="4652" y="13"/>
                    <a:pt x="4652" y="8"/>
                  </a:cubicBezTo>
                  <a:cubicBezTo>
                    <a:pt x="4652" y="4"/>
                    <a:pt x="4656" y="0"/>
                    <a:pt x="4660" y="0"/>
                  </a:cubicBezTo>
                  <a:lnTo>
                    <a:pt x="4660" y="0"/>
                  </a:lnTo>
                  <a:cubicBezTo>
                    <a:pt x="4665" y="0"/>
                    <a:pt x="4668" y="4"/>
                    <a:pt x="4668" y="8"/>
                  </a:cubicBezTo>
                  <a:cubicBezTo>
                    <a:pt x="4668" y="13"/>
                    <a:pt x="4665" y="16"/>
                    <a:pt x="4660" y="16"/>
                  </a:cubicBezTo>
                  <a:close/>
                  <a:moveTo>
                    <a:pt x="4628" y="16"/>
                  </a:moveTo>
                  <a:lnTo>
                    <a:pt x="4628" y="16"/>
                  </a:lnTo>
                  <a:cubicBezTo>
                    <a:pt x="4624" y="16"/>
                    <a:pt x="4620" y="13"/>
                    <a:pt x="4620" y="8"/>
                  </a:cubicBezTo>
                  <a:cubicBezTo>
                    <a:pt x="4620" y="4"/>
                    <a:pt x="4624" y="0"/>
                    <a:pt x="4628" y="0"/>
                  </a:cubicBezTo>
                  <a:lnTo>
                    <a:pt x="4628" y="0"/>
                  </a:lnTo>
                  <a:cubicBezTo>
                    <a:pt x="4633" y="0"/>
                    <a:pt x="4636" y="4"/>
                    <a:pt x="4636" y="8"/>
                  </a:cubicBezTo>
                  <a:cubicBezTo>
                    <a:pt x="4636" y="13"/>
                    <a:pt x="4633" y="16"/>
                    <a:pt x="4628" y="16"/>
                  </a:cubicBezTo>
                  <a:close/>
                  <a:moveTo>
                    <a:pt x="4596" y="16"/>
                  </a:moveTo>
                  <a:lnTo>
                    <a:pt x="4596" y="16"/>
                  </a:lnTo>
                  <a:cubicBezTo>
                    <a:pt x="4592" y="16"/>
                    <a:pt x="4588" y="13"/>
                    <a:pt x="4588" y="8"/>
                  </a:cubicBezTo>
                  <a:cubicBezTo>
                    <a:pt x="4588" y="4"/>
                    <a:pt x="4592" y="0"/>
                    <a:pt x="4596" y="0"/>
                  </a:cubicBezTo>
                  <a:lnTo>
                    <a:pt x="4596" y="0"/>
                  </a:lnTo>
                  <a:cubicBezTo>
                    <a:pt x="4601" y="0"/>
                    <a:pt x="4604" y="4"/>
                    <a:pt x="4604" y="8"/>
                  </a:cubicBezTo>
                  <a:cubicBezTo>
                    <a:pt x="4604" y="13"/>
                    <a:pt x="4601" y="16"/>
                    <a:pt x="4596" y="16"/>
                  </a:cubicBezTo>
                  <a:close/>
                  <a:moveTo>
                    <a:pt x="4564" y="16"/>
                  </a:moveTo>
                  <a:lnTo>
                    <a:pt x="4564" y="16"/>
                  </a:lnTo>
                  <a:cubicBezTo>
                    <a:pt x="4560" y="16"/>
                    <a:pt x="4556" y="13"/>
                    <a:pt x="4556" y="8"/>
                  </a:cubicBezTo>
                  <a:cubicBezTo>
                    <a:pt x="4556" y="4"/>
                    <a:pt x="4560" y="0"/>
                    <a:pt x="4564" y="0"/>
                  </a:cubicBezTo>
                  <a:lnTo>
                    <a:pt x="4564" y="0"/>
                  </a:lnTo>
                  <a:cubicBezTo>
                    <a:pt x="4569" y="0"/>
                    <a:pt x="4572" y="4"/>
                    <a:pt x="4572" y="8"/>
                  </a:cubicBezTo>
                  <a:cubicBezTo>
                    <a:pt x="4572" y="13"/>
                    <a:pt x="4569" y="16"/>
                    <a:pt x="4564" y="16"/>
                  </a:cubicBezTo>
                  <a:close/>
                  <a:moveTo>
                    <a:pt x="4532" y="16"/>
                  </a:moveTo>
                  <a:lnTo>
                    <a:pt x="4532" y="16"/>
                  </a:lnTo>
                  <a:cubicBezTo>
                    <a:pt x="4528" y="16"/>
                    <a:pt x="4524" y="13"/>
                    <a:pt x="4524" y="8"/>
                  </a:cubicBezTo>
                  <a:cubicBezTo>
                    <a:pt x="4524" y="4"/>
                    <a:pt x="4528" y="0"/>
                    <a:pt x="4532" y="0"/>
                  </a:cubicBezTo>
                  <a:lnTo>
                    <a:pt x="4532" y="0"/>
                  </a:lnTo>
                  <a:cubicBezTo>
                    <a:pt x="4537" y="0"/>
                    <a:pt x="4540" y="4"/>
                    <a:pt x="4540" y="8"/>
                  </a:cubicBezTo>
                  <a:cubicBezTo>
                    <a:pt x="4540" y="13"/>
                    <a:pt x="4537" y="16"/>
                    <a:pt x="4532" y="16"/>
                  </a:cubicBezTo>
                  <a:close/>
                  <a:moveTo>
                    <a:pt x="4500" y="16"/>
                  </a:moveTo>
                  <a:lnTo>
                    <a:pt x="4500" y="16"/>
                  </a:lnTo>
                  <a:cubicBezTo>
                    <a:pt x="4496" y="16"/>
                    <a:pt x="4492" y="13"/>
                    <a:pt x="4492" y="8"/>
                  </a:cubicBezTo>
                  <a:cubicBezTo>
                    <a:pt x="4492" y="4"/>
                    <a:pt x="4496" y="0"/>
                    <a:pt x="4500" y="0"/>
                  </a:cubicBezTo>
                  <a:lnTo>
                    <a:pt x="4500" y="0"/>
                  </a:lnTo>
                  <a:cubicBezTo>
                    <a:pt x="4505" y="0"/>
                    <a:pt x="4508" y="4"/>
                    <a:pt x="4508" y="8"/>
                  </a:cubicBezTo>
                  <a:cubicBezTo>
                    <a:pt x="4508" y="13"/>
                    <a:pt x="4505" y="16"/>
                    <a:pt x="4500" y="16"/>
                  </a:cubicBezTo>
                  <a:close/>
                  <a:moveTo>
                    <a:pt x="4468" y="16"/>
                  </a:moveTo>
                  <a:lnTo>
                    <a:pt x="4468" y="16"/>
                  </a:lnTo>
                  <a:cubicBezTo>
                    <a:pt x="4464" y="16"/>
                    <a:pt x="4460" y="13"/>
                    <a:pt x="4460" y="8"/>
                  </a:cubicBezTo>
                  <a:cubicBezTo>
                    <a:pt x="4460" y="4"/>
                    <a:pt x="4464" y="0"/>
                    <a:pt x="4468" y="0"/>
                  </a:cubicBezTo>
                  <a:lnTo>
                    <a:pt x="4468" y="0"/>
                  </a:lnTo>
                  <a:cubicBezTo>
                    <a:pt x="4473" y="0"/>
                    <a:pt x="4476" y="4"/>
                    <a:pt x="4476" y="8"/>
                  </a:cubicBezTo>
                  <a:cubicBezTo>
                    <a:pt x="4476" y="13"/>
                    <a:pt x="4473" y="16"/>
                    <a:pt x="4468" y="16"/>
                  </a:cubicBezTo>
                  <a:close/>
                  <a:moveTo>
                    <a:pt x="4436" y="16"/>
                  </a:moveTo>
                  <a:lnTo>
                    <a:pt x="4436" y="16"/>
                  </a:lnTo>
                  <a:cubicBezTo>
                    <a:pt x="4432" y="16"/>
                    <a:pt x="4428" y="13"/>
                    <a:pt x="4428" y="8"/>
                  </a:cubicBezTo>
                  <a:cubicBezTo>
                    <a:pt x="4428" y="4"/>
                    <a:pt x="4432" y="0"/>
                    <a:pt x="4436" y="0"/>
                  </a:cubicBezTo>
                  <a:lnTo>
                    <a:pt x="4436" y="0"/>
                  </a:lnTo>
                  <a:cubicBezTo>
                    <a:pt x="4441" y="0"/>
                    <a:pt x="4444" y="4"/>
                    <a:pt x="4444" y="8"/>
                  </a:cubicBezTo>
                  <a:cubicBezTo>
                    <a:pt x="4444" y="13"/>
                    <a:pt x="4441" y="16"/>
                    <a:pt x="4436" y="16"/>
                  </a:cubicBezTo>
                  <a:close/>
                  <a:moveTo>
                    <a:pt x="4404" y="16"/>
                  </a:moveTo>
                  <a:lnTo>
                    <a:pt x="4404" y="16"/>
                  </a:lnTo>
                  <a:cubicBezTo>
                    <a:pt x="4400" y="16"/>
                    <a:pt x="4396" y="13"/>
                    <a:pt x="4396" y="8"/>
                  </a:cubicBezTo>
                  <a:cubicBezTo>
                    <a:pt x="4396" y="4"/>
                    <a:pt x="4400" y="0"/>
                    <a:pt x="4404" y="0"/>
                  </a:cubicBezTo>
                  <a:lnTo>
                    <a:pt x="4404" y="0"/>
                  </a:lnTo>
                  <a:cubicBezTo>
                    <a:pt x="4409" y="0"/>
                    <a:pt x="4412" y="4"/>
                    <a:pt x="4412" y="8"/>
                  </a:cubicBezTo>
                  <a:cubicBezTo>
                    <a:pt x="4412" y="13"/>
                    <a:pt x="4409" y="16"/>
                    <a:pt x="4404" y="16"/>
                  </a:cubicBezTo>
                  <a:close/>
                  <a:moveTo>
                    <a:pt x="4372" y="16"/>
                  </a:moveTo>
                  <a:lnTo>
                    <a:pt x="4372" y="16"/>
                  </a:lnTo>
                  <a:cubicBezTo>
                    <a:pt x="4368" y="16"/>
                    <a:pt x="4364" y="13"/>
                    <a:pt x="4364" y="8"/>
                  </a:cubicBezTo>
                  <a:cubicBezTo>
                    <a:pt x="4364" y="4"/>
                    <a:pt x="4368" y="0"/>
                    <a:pt x="4372" y="0"/>
                  </a:cubicBezTo>
                  <a:lnTo>
                    <a:pt x="4372" y="0"/>
                  </a:lnTo>
                  <a:cubicBezTo>
                    <a:pt x="4377" y="0"/>
                    <a:pt x="4380" y="4"/>
                    <a:pt x="4380" y="8"/>
                  </a:cubicBezTo>
                  <a:cubicBezTo>
                    <a:pt x="4380" y="13"/>
                    <a:pt x="4377" y="16"/>
                    <a:pt x="4372" y="16"/>
                  </a:cubicBezTo>
                  <a:close/>
                  <a:moveTo>
                    <a:pt x="4340" y="16"/>
                  </a:moveTo>
                  <a:lnTo>
                    <a:pt x="4340" y="16"/>
                  </a:lnTo>
                  <a:cubicBezTo>
                    <a:pt x="4336" y="16"/>
                    <a:pt x="4332" y="13"/>
                    <a:pt x="4332" y="8"/>
                  </a:cubicBezTo>
                  <a:cubicBezTo>
                    <a:pt x="4332" y="4"/>
                    <a:pt x="4336" y="0"/>
                    <a:pt x="4340" y="0"/>
                  </a:cubicBezTo>
                  <a:lnTo>
                    <a:pt x="4340" y="0"/>
                  </a:lnTo>
                  <a:cubicBezTo>
                    <a:pt x="4345" y="0"/>
                    <a:pt x="4348" y="4"/>
                    <a:pt x="4348" y="8"/>
                  </a:cubicBezTo>
                  <a:cubicBezTo>
                    <a:pt x="4348" y="13"/>
                    <a:pt x="4345" y="16"/>
                    <a:pt x="4340" y="16"/>
                  </a:cubicBezTo>
                  <a:close/>
                  <a:moveTo>
                    <a:pt x="4308" y="16"/>
                  </a:moveTo>
                  <a:lnTo>
                    <a:pt x="4308" y="16"/>
                  </a:lnTo>
                  <a:cubicBezTo>
                    <a:pt x="4304" y="16"/>
                    <a:pt x="4300" y="13"/>
                    <a:pt x="4300" y="8"/>
                  </a:cubicBezTo>
                  <a:cubicBezTo>
                    <a:pt x="4300" y="4"/>
                    <a:pt x="4304" y="0"/>
                    <a:pt x="4308" y="0"/>
                  </a:cubicBezTo>
                  <a:lnTo>
                    <a:pt x="4308" y="0"/>
                  </a:lnTo>
                  <a:cubicBezTo>
                    <a:pt x="4313" y="0"/>
                    <a:pt x="4316" y="4"/>
                    <a:pt x="4316" y="8"/>
                  </a:cubicBezTo>
                  <a:cubicBezTo>
                    <a:pt x="4316" y="13"/>
                    <a:pt x="4313" y="16"/>
                    <a:pt x="4308" y="16"/>
                  </a:cubicBezTo>
                  <a:close/>
                  <a:moveTo>
                    <a:pt x="4276" y="16"/>
                  </a:moveTo>
                  <a:lnTo>
                    <a:pt x="4276" y="16"/>
                  </a:lnTo>
                  <a:cubicBezTo>
                    <a:pt x="4272" y="16"/>
                    <a:pt x="4268" y="13"/>
                    <a:pt x="4268" y="8"/>
                  </a:cubicBezTo>
                  <a:cubicBezTo>
                    <a:pt x="4268" y="4"/>
                    <a:pt x="4272" y="0"/>
                    <a:pt x="4276" y="0"/>
                  </a:cubicBezTo>
                  <a:lnTo>
                    <a:pt x="4276" y="0"/>
                  </a:lnTo>
                  <a:cubicBezTo>
                    <a:pt x="4281" y="0"/>
                    <a:pt x="4284" y="4"/>
                    <a:pt x="4284" y="8"/>
                  </a:cubicBezTo>
                  <a:cubicBezTo>
                    <a:pt x="4284" y="13"/>
                    <a:pt x="4281" y="16"/>
                    <a:pt x="4276" y="16"/>
                  </a:cubicBezTo>
                  <a:close/>
                  <a:moveTo>
                    <a:pt x="4244" y="16"/>
                  </a:moveTo>
                  <a:lnTo>
                    <a:pt x="4244" y="16"/>
                  </a:lnTo>
                  <a:cubicBezTo>
                    <a:pt x="4240" y="16"/>
                    <a:pt x="4236" y="13"/>
                    <a:pt x="4236" y="8"/>
                  </a:cubicBezTo>
                  <a:cubicBezTo>
                    <a:pt x="4236" y="4"/>
                    <a:pt x="4240" y="0"/>
                    <a:pt x="4244" y="0"/>
                  </a:cubicBezTo>
                  <a:lnTo>
                    <a:pt x="4244" y="0"/>
                  </a:lnTo>
                  <a:cubicBezTo>
                    <a:pt x="4249" y="0"/>
                    <a:pt x="4252" y="4"/>
                    <a:pt x="4252" y="8"/>
                  </a:cubicBezTo>
                  <a:cubicBezTo>
                    <a:pt x="4252" y="13"/>
                    <a:pt x="4249" y="16"/>
                    <a:pt x="4244" y="16"/>
                  </a:cubicBezTo>
                  <a:close/>
                  <a:moveTo>
                    <a:pt x="4212" y="16"/>
                  </a:moveTo>
                  <a:lnTo>
                    <a:pt x="4212" y="16"/>
                  </a:lnTo>
                  <a:cubicBezTo>
                    <a:pt x="4208" y="16"/>
                    <a:pt x="4204" y="13"/>
                    <a:pt x="4204" y="8"/>
                  </a:cubicBezTo>
                  <a:cubicBezTo>
                    <a:pt x="4204" y="4"/>
                    <a:pt x="4208" y="0"/>
                    <a:pt x="4212" y="0"/>
                  </a:cubicBezTo>
                  <a:lnTo>
                    <a:pt x="4212" y="0"/>
                  </a:lnTo>
                  <a:cubicBezTo>
                    <a:pt x="4217" y="0"/>
                    <a:pt x="4220" y="4"/>
                    <a:pt x="4220" y="8"/>
                  </a:cubicBezTo>
                  <a:cubicBezTo>
                    <a:pt x="4220" y="13"/>
                    <a:pt x="4217" y="16"/>
                    <a:pt x="4212" y="16"/>
                  </a:cubicBezTo>
                  <a:close/>
                  <a:moveTo>
                    <a:pt x="4180" y="16"/>
                  </a:moveTo>
                  <a:lnTo>
                    <a:pt x="4180" y="16"/>
                  </a:lnTo>
                  <a:cubicBezTo>
                    <a:pt x="4176" y="16"/>
                    <a:pt x="4172" y="13"/>
                    <a:pt x="4172" y="8"/>
                  </a:cubicBezTo>
                  <a:cubicBezTo>
                    <a:pt x="4172" y="4"/>
                    <a:pt x="4176" y="0"/>
                    <a:pt x="4180" y="0"/>
                  </a:cubicBezTo>
                  <a:lnTo>
                    <a:pt x="4180" y="0"/>
                  </a:lnTo>
                  <a:cubicBezTo>
                    <a:pt x="4185" y="0"/>
                    <a:pt x="4188" y="4"/>
                    <a:pt x="4188" y="8"/>
                  </a:cubicBezTo>
                  <a:cubicBezTo>
                    <a:pt x="4188" y="13"/>
                    <a:pt x="4185" y="16"/>
                    <a:pt x="4180" y="16"/>
                  </a:cubicBezTo>
                  <a:close/>
                  <a:moveTo>
                    <a:pt x="4148" y="16"/>
                  </a:moveTo>
                  <a:lnTo>
                    <a:pt x="4148" y="16"/>
                  </a:lnTo>
                  <a:cubicBezTo>
                    <a:pt x="4144" y="16"/>
                    <a:pt x="4140" y="13"/>
                    <a:pt x="4140" y="8"/>
                  </a:cubicBezTo>
                  <a:cubicBezTo>
                    <a:pt x="4140" y="4"/>
                    <a:pt x="4144" y="0"/>
                    <a:pt x="4148" y="0"/>
                  </a:cubicBezTo>
                  <a:lnTo>
                    <a:pt x="4148" y="0"/>
                  </a:lnTo>
                  <a:cubicBezTo>
                    <a:pt x="4153" y="0"/>
                    <a:pt x="4156" y="4"/>
                    <a:pt x="4156" y="8"/>
                  </a:cubicBezTo>
                  <a:cubicBezTo>
                    <a:pt x="4156" y="13"/>
                    <a:pt x="4153" y="16"/>
                    <a:pt x="4148" y="16"/>
                  </a:cubicBezTo>
                  <a:close/>
                  <a:moveTo>
                    <a:pt x="4116" y="16"/>
                  </a:moveTo>
                  <a:lnTo>
                    <a:pt x="4116" y="16"/>
                  </a:lnTo>
                  <a:cubicBezTo>
                    <a:pt x="4112" y="16"/>
                    <a:pt x="4108" y="13"/>
                    <a:pt x="4108" y="8"/>
                  </a:cubicBezTo>
                  <a:cubicBezTo>
                    <a:pt x="4108" y="4"/>
                    <a:pt x="4112" y="0"/>
                    <a:pt x="4116" y="0"/>
                  </a:cubicBezTo>
                  <a:lnTo>
                    <a:pt x="4116" y="0"/>
                  </a:lnTo>
                  <a:cubicBezTo>
                    <a:pt x="4121" y="0"/>
                    <a:pt x="4124" y="4"/>
                    <a:pt x="4124" y="8"/>
                  </a:cubicBezTo>
                  <a:cubicBezTo>
                    <a:pt x="4124" y="13"/>
                    <a:pt x="4121" y="16"/>
                    <a:pt x="4116" y="16"/>
                  </a:cubicBezTo>
                  <a:close/>
                  <a:moveTo>
                    <a:pt x="4084" y="16"/>
                  </a:moveTo>
                  <a:lnTo>
                    <a:pt x="4084" y="16"/>
                  </a:lnTo>
                  <a:cubicBezTo>
                    <a:pt x="4080" y="16"/>
                    <a:pt x="4076" y="13"/>
                    <a:pt x="4076" y="8"/>
                  </a:cubicBezTo>
                  <a:cubicBezTo>
                    <a:pt x="4076" y="4"/>
                    <a:pt x="4080" y="0"/>
                    <a:pt x="4084" y="0"/>
                  </a:cubicBezTo>
                  <a:lnTo>
                    <a:pt x="4084" y="0"/>
                  </a:lnTo>
                  <a:cubicBezTo>
                    <a:pt x="4089" y="0"/>
                    <a:pt x="4092" y="4"/>
                    <a:pt x="4092" y="8"/>
                  </a:cubicBezTo>
                  <a:cubicBezTo>
                    <a:pt x="4092" y="13"/>
                    <a:pt x="4089" y="16"/>
                    <a:pt x="4084" y="16"/>
                  </a:cubicBezTo>
                  <a:close/>
                  <a:moveTo>
                    <a:pt x="4052" y="16"/>
                  </a:moveTo>
                  <a:lnTo>
                    <a:pt x="4052" y="16"/>
                  </a:lnTo>
                  <a:cubicBezTo>
                    <a:pt x="4048" y="16"/>
                    <a:pt x="4044" y="13"/>
                    <a:pt x="4044" y="8"/>
                  </a:cubicBezTo>
                  <a:cubicBezTo>
                    <a:pt x="4044" y="4"/>
                    <a:pt x="4048" y="0"/>
                    <a:pt x="4052" y="0"/>
                  </a:cubicBezTo>
                  <a:lnTo>
                    <a:pt x="4052" y="0"/>
                  </a:lnTo>
                  <a:cubicBezTo>
                    <a:pt x="4056" y="0"/>
                    <a:pt x="4060" y="4"/>
                    <a:pt x="4060" y="8"/>
                  </a:cubicBezTo>
                  <a:cubicBezTo>
                    <a:pt x="4060" y="13"/>
                    <a:pt x="4056" y="16"/>
                    <a:pt x="4052" y="16"/>
                  </a:cubicBezTo>
                  <a:close/>
                  <a:moveTo>
                    <a:pt x="4020" y="16"/>
                  </a:moveTo>
                  <a:lnTo>
                    <a:pt x="4020" y="16"/>
                  </a:lnTo>
                  <a:cubicBezTo>
                    <a:pt x="4016" y="16"/>
                    <a:pt x="4012" y="13"/>
                    <a:pt x="4012" y="8"/>
                  </a:cubicBezTo>
                  <a:cubicBezTo>
                    <a:pt x="4012" y="4"/>
                    <a:pt x="4016" y="0"/>
                    <a:pt x="4020" y="0"/>
                  </a:cubicBezTo>
                  <a:lnTo>
                    <a:pt x="4020" y="0"/>
                  </a:lnTo>
                  <a:cubicBezTo>
                    <a:pt x="4024" y="0"/>
                    <a:pt x="4028" y="4"/>
                    <a:pt x="4028" y="8"/>
                  </a:cubicBezTo>
                  <a:cubicBezTo>
                    <a:pt x="4028" y="13"/>
                    <a:pt x="4024" y="16"/>
                    <a:pt x="4020" y="16"/>
                  </a:cubicBezTo>
                  <a:close/>
                  <a:moveTo>
                    <a:pt x="3988" y="16"/>
                  </a:moveTo>
                  <a:lnTo>
                    <a:pt x="3988" y="16"/>
                  </a:lnTo>
                  <a:cubicBezTo>
                    <a:pt x="3984" y="16"/>
                    <a:pt x="3980" y="13"/>
                    <a:pt x="3980" y="8"/>
                  </a:cubicBezTo>
                  <a:cubicBezTo>
                    <a:pt x="3980" y="4"/>
                    <a:pt x="3984" y="0"/>
                    <a:pt x="3988" y="0"/>
                  </a:cubicBezTo>
                  <a:lnTo>
                    <a:pt x="3988" y="0"/>
                  </a:lnTo>
                  <a:cubicBezTo>
                    <a:pt x="3992" y="0"/>
                    <a:pt x="3996" y="4"/>
                    <a:pt x="3996" y="8"/>
                  </a:cubicBezTo>
                  <a:cubicBezTo>
                    <a:pt x="3996" y="13"/>
                    <a:pt x="3992" y="16"/>
                    <a:pt x="3988" y="16"/>
                  </a:cubicBezTo>
                  <a:close/>
                  <a:moveTo>
                    <a:pt x="3956" y="16"/>
                  </a:moveTo>
                  <a:lnTo>
                    <a:pt x="3956" y="16"/>
                  </a:lnTo>
                  <a:cubicBezTo>
                    <a:pt x="3952" y="16"/>
                    <a:pt x="3948" y="13"/>
                    <a:pt x="3948" y="8"/>
                  </a:cubicBezTo>
                  <a:cubicBezTo>
                    <a:pt x="3948" y="4"/>
                    <a:pt x="3952" y="0"/>
                    <a:pt x="3956" y="0"/>
                  </a:cubicBezTo>
                  <a:lnTo>
                    <a:pt x="3956" y="0"/>
                  </a:lnTo>
                  <a:cubicBezTo>
                    <a:pt x="3960" y="0"/>
                    <a:pt x="3964" y="4"/>
                    <a:pt x="3964" y="8"/>
                  </a:cubicBezTo>
                  <a:cubicBezTo>
                    <a:pt x="3964" y="13"/>
                    <a:pt x="3960" y="16"/>
                    <a:pt x="3956" y="16"/>
                  </a:cubicBezTo>
                  <a:close/>
                  <a:moveTo>
                    <a:pt x="3924" y="16"/>
                  </a:moveTo>
                  <a:lnTo>
                    <a:pt x="3924" y="16"/>
                  </a:lnTo>
                  <a:cubicBezTo>
                    <a:pt x="3920" y="16"/>
                    <a:pt x="3916" y="13"/>
                    <a:pt x="3916" y="8"/>
                  </a:cubicBezTo>
                  <a:cubicBezTo>
                    <a:pt x="3916" y="4"/>
                    <a:pt x="3920" y="0"/>
                    <a:pt x="3924" y="0"/>
                  </a:cubicBezTo>
                  <a:lnTo>
                    <a:pt x="3924" y="0"/>
                  </a:lnTo>
                  <a:cubicBezTo>
                    <a:pt x="3928" y="0"/>
                    <a:pt x="3932" y="4"/>
                    <a:pt x="3932" y="8"/>
                  </a:cubicBezTo>
                  <a:cubicBezTo>
                    <a:pt x="3932" y="13"/>
                    <a:pt x="3928" y="16"/>
                    <a:pt x="3924" y="16"/>
                  </a:cubicBezTo>
                  <a:close/>
                  <a:moveTo>
                    <a:pt x="3892" y="16"/>
                  </a:moveTo>
                  <a:lnTo>
                    <a:pt x="3892" y="16"/>
                  </a:lnTo>
                  <a:cubicBezTo>
                    <a:pt x="3888" y="16"/>
                    <a:pt x="3884" y="13"/>
                    <a:pt x="3884" y="8"/>
                  </a:cubicBezTo>
                  <a:cubicBezTo>
                    <a:pt x="3884" y="4"/>
                    <a:pt x="3888" y="0"/>
                    <a:pt x="3892" y="0"/>
                  </a:cubicBezTo>
                  <a:lnTo>
                    <a:pt x="3892" y="0"/>
                  </a:lnTo>
                  <a:cubicBezTo>
                    <a:pt x="3896" y="0"/>
                    <a:pt x="3900" y="4"/>
                    <a:pt x="3900" y="8"/>
                  </a:cubicBezTo>
                  <a:cubicBezTo>
                    <a:pt x="3900" y="13"/>
                    <a:pt x="3896" y="16"/>
                    <a:pt x="3892" y="16"/>
                  </a:cubicBezTo>
                  <a:close/>
                  <a:moveTo>
                    <a:pt x="3860" y="16"/>
                  </a:moveTo>
                  <a:lnTo>
                    <a:pt x="3860" y="16"/>
                  </a:lnTo>
                  <a:cubicBezTo>
                    <a:pt x="3856" y="16"/>
                    <a:pt x="3852" y="13"/>
                    <a:pt x="3852" y="8"/>
                  </a:cubicBezTo>
                  <a:cubicBezTo>
                    <a:pt x="3852" y="4"/>
                    <a:pt x="3856" y="0"/>
                    <a:pt x="3860" y="0"/>
                  </a:cubicBezTo>
                  <a:lnTo>
                    <a:pt x="3860" y="0"/>
                  </a:lnTo>
                  <a:cubicBezTo>
                    <a:pt x="3864" y="0"/>
                    <a:pt x="3868" y="4"/>
                    <a:pt x="3868" y="8"/>
                  </a:cubicBezTo>
                  <a:cubicBezTo>
                    <a:pt x="3868" y="13"/>
                    <a:pt x="3864" y="16"/>
                    <a:pt x="3860" y="16"/>
                  </a:cubicBezTo>
                  <a:close/>
                  <a:moveTo>
                    <a:pt x="3828" y="16"/>
                  </a:moveTo>
                  <a:lnTo>
                    <a:pt x="3828" y="16"/>
                  </a:lnTo>
                  <a:cubicBezTo>
                    <a:pt x="3824" y="16"/>
                    <a:pt x="3820" y="13"/>
                    <a:pt x="3820" y="8"/>
                  </a:cubicBezTo>
                  <a:cubicBezTo>
                    <a:pt x="3820" y="4"/>
                    <a:pt x="3824" y="0"/>
                    <a:pt x="3828" y="0"/>
                  </a:cubicBezTo>
                  <a:lnTo>
                    <a:pt x="3828" y="0"/>
                  </a:lnTo>
                  <a:cubicBezTo>
                    <a:pt x="3832" y="0"/>
                    <a:pt x="3836" y="4"/>
                    <a:pt x="3836" y="8"/>
                  </a:cubicBezTo>
                  <a:cubicBezTo>
                    <a:pt x="3836" y="13"/>
                    <a:pt x="3832" y="16"/>
                    <a:pt x="3828" y="16"/>
                  </a:cubicBezTo>
                  <a:close/>
                  <a:moveTo>
                    <a:pt x="3796" y="16"/>
                  </a:moveTo>
                  <a:lnTo>
                    <a:pt x="3796" y="16"/>
                  </a:lnTo>
                  <a:cubicBezTo>
                    <a:pt x="3792" y="16"/>
                    <a:pt x="3788" y="13"/>
                    <a:pt x="3788" y="8"/>
                  </a:cubicBezTo>
                  <a:cubicBezTo>
                    <a:pt x="3788" y="4"/>
                    <a:pt x="3792" y="0"/>
                    <a:pt x="3796" y="0"/>
                  </a:cubicBezTo>
                  <a:lnTo>
                    <a:pt x="3796" y="0"/>
                  </a:lnTo>
                  <a:cubicBezTo>
                    <a:pt x="3800" y="0"/>
                    <a:pt x="3804" y="4"/>
                    <a:pt x="3804" y="8"/>
                  </a:cubicBezTo>
                  <a:cubicBezTo>
                    <a:pt x="3804" y="13"/>
                    <a:pt x="3800" y="16"/>
                    <a:pt x="3796" y="16"/>
                  </a:cubicBezTo>
                  <a:close/>
                  <a:moveTo>
                    <a:pt x="3764" y="16"/>
                  </a:moveTo>
                  <a:lnTo>
                    <a:pt x="3764" y="16"/>
                  </a:lnTo>
                  <a:cubicBezTo>
                    <a:pt x="3759" y="16"/>
                    <a:pt x="3756" y="13"/>
                    <a:pt x="3756" y="8"/>
                  </a:cubicBezTo>
                  <a:cubicBezTo>
                    <a:pt x="3756" y="4"/>
                    <a:pt x="3759" y="0"/>
                    <a:pt x="3764" y="0"/>
                  </a:cubicBezTo>
                  <a:lnTo>
                    <a:pt x="3764" y="0"/>
                  </a:lnTo>
                  <a:cubicBezTo>
                    <a:pt x="3768" y="0"/>
                    <a:pt x="3772" y="4"/>
                    <a:pt x="3772" y="8"/>
                  </a:cubicBezTo>
                  <a:cubicBezTo>
                    <a:pt x="3772" y="13"/>
                    <a:pt x="3768" y="16"/>
                    <a:pt x="3764" y="16"/>
                  </a:cubicBezTo>
                  <a:close/>
                  <a:moveTo>
                    <a:pt x="3732" y="16"/>
                  </a:moveTo>
                  <a:lnTo>
                    <a:pt x="3732" y="16"/>
                  </a:lnTo>
                  <a:cubicBezTo>
                    <a:pt x="3727" y="16"/>
                    <a:pt x="3724" y="13"/>
                    <a:pt x="3724" y="8"/>
                  </a:cubicBezTo>
                  <a:cubicBezTo>
                    <a:pt x="3724" y="4"/>
                    <a:pt x="3727" y="0"/>
                    <a:pt x="3732" y="0"/>
                  </a:cubicBezTo>
                  <a:lnTo>
                    <a:pt x="3732" y="0"/>
                  </a:lnTo>
                  <a:cubicBezTo>
                    <a:pt x="3736" y="0"/>
                    <a:pt x="3740" y="4"/>
                    <a:pt x="3740" y="8"/>
                  </a:cubicBezTo>
                  <a:cubicBezTo>
                    <a:pt x="3740" y="13"/>
                    <a:pt x="3736" y="16"/>
                    <a:pt x="3732" y="16"/>
                  </a:cubicBezTo>
                  <a:close/>
                  <a:moveTo>
                    <a:pt x="3700" y="16"/>
                  </a:moveTo>
                  <a:lnTo>
                    <a:pt x="3700" y="16"/>
                  </a:lnTo>
                  <a:cubicBezTo>
                    <a:pt x="3695" y="16"/>
                    <a:pt x="3692" y="13"/>
                    <a:pt x="3692" y="8"/>
                  </a:cubicBezTo>
                  <a:cubicBezTo>
                    <a:pt x="3692" y="4"/>
                    <a:pt x="3695" y="0"/>
                    <a:pt x="3700" y="0"/>
                  </a:cubicBezTo>
                  <a:lnTo>
                    <a:pt x="3700" y="0"/>
                  </a:lnTo>
                  <a:cubicBezTo>
                    <a:pt x="3704" y="0"/>
                    <a:pt x="3708" y="4"/>
                    <a:pt x="3708" y="8"/>
                  </a:cubicBezTo>
                  <a:cubicBezTo>
                    <a:pt x="3708" y="13"/>
                    <a:pt x="3704" y="16"/>
                    <a:pt x="3700" y="16"/>
                  </a:cubicBezTo>
                  <a:close/>
                  <a:moveTo>
                    <a:pt x="3668" y="16"/>
                  </a:moveTo>
                  <a:lnTo>
                    <a:pt x="3668" y="16"/>
                  </a:lnTo>
                  <a:cubicBezTo>
                    <a:pt x="3663" y="16"/>
                    <a:pt x="3660" y="13"/>
                    <a:pt x="3660" y="8"/>
                  </a:cubicBezTo>
                  <a:cubicBezTo>
                    <a:pt x="3660" y="4"/>
                    <a:pt x="3663" y="0"/>
                    <a:pt x="3668" y="0"/>
                  </a:cubicBezTo>
                  <a:lnTo>
                    <a:pt x="3668" y="0"/>
                  </a:lnTo>
                  <a:cubicBezTo>
                    <a:pt x="3672" y="0"/>
                    <a:pt x="3676" y="4"/>
                    <a:pt x="3676" y="8"/>
                  </a:cubicBezTo>
                  <a:cubicBezTo>
                    <a:pt x="3676" y="13"/>
                    <a:pt x="3672" y="16"/>
                    <a:pt x="3668" y="16"/>
                  </a:cubicBezTo>
                  <a:close/>
                  <a:moveTo>
                    <a:pt x="3636" y="16"/>
                  </a:moveTo>
                  <a:lnTo>
                    <a:pt x="3636" y="16"/>
                  </a:lnTo>
                  <a:cubicBezTo>
                    <a:pt x="3631" y="16"/>
                    <a:pt x="3628" y="13"/>
                    <a:pt x="3628" y="8"/>
                  </a:cubicBezTo>
                  <a:cubicBezTo>
                    <a:pt x="3628" y="4"/>
                    <a:pt x="3631" y="0"/>
                    <a:pt x="3636" y="0"/>
                  </a:cubicBezTo>
                  <a:lnTo>
                    <a:pt x="3636" y="0"/>
                  </a:lnTo>
                  <a:cubicBezTo>
                    <a:pt x="3640" y="0"/>
                    <a:pt x="3644" y="4"/>
                    <a:pt x="3644" y="8"/>
                  </a:cubicBezTo>
                  <a:cubicBezTo>
                    <a:pt x="3644" y="13"/>
                    <a:pt x="3640" y="16"/>
                    <a:pt x="3636" y="16"/>
                  </a:cubicBezTo>
                  <a:close/>
                  <a:moveTo>
                    <a:pt x="3604" y="16"/>
                  </a:moveTo>
                  <a:lnTo>
                    <a:pt x="3604" y="16"/>
                  </a:lnTo>
                  <a:cubicBezTo>
                    <a:pt x="3599" y="16"/>
                    <a:pt x="3596" y="13"/>
                    <a:pt x="3596" y="8"/>
                  </a:cubicBezTo>
                  <a:cubicBezTo>
                    <a:pt x="3596" y="4"/>
                    <a:pt x="3599" y="0"/>
                    <a:pt x="3604" y="0"/>
                  </a:cubicBezTo>
                  <a:lnTo>
                    <a:pt x="3604" y="0"/>
                  </a:lnTo>
                  <a:cubicBezTo>
                    <a:pt x="3608" y="0"/>
                    <a:pt x="3612" y="4"/>
                    <a:pt x="3612" y="8"/>
                  </a:cubicBezTo>
                  <a:cubicBezTo>
                    <a:pt x="3612" y="13"/>
                    <a:pt x="3608" y="16"/>
                    <a:pt x="3604" y="16"/>
                  </a:cubicBezTo>
                  <a:close/>
                  <a:moveTo>
                    <a:pt x="3572" y="16"/>
                  </a:moveTo>
                  <a:lnTo>
                    <a:pt x="3572" y="16"/>
                  </a:lnTo>
                  <a:cubicBezTo>
                    <a:pt x="3567" y="16"/>
                    <a:pt x="3564" y="13"/>
                    <a:pt x="3564" y="8"/>
                  </a:cubicBezTo>
                  <a:cubicBezTo>
                    <a:pt x="3564" y="4"/>
                    <a:pt x="3567" y="0"/>
                    <a:pt x="3572" y="0"/>
                  </a:cubicBezTo>
                  <a:lnTo>
                    <a:pt x="3572" y="0"/>
                  </a:lnTo>
                  <a:cubicBezTo>
                    <a:pt x="3576" y="0"/>
                    <a:pt x="3580" y="4"/>
                    <a:pt x="3580" y="8"/>
                  </a:cubicBezTo>
                  <a:cubicBezTo>
                    <a:pt x="3580" y="13"/>
                    <a:pt x="3576" y="16"/>
                    <a:pt x="3572" y="16"/>
                  </a:cubicBezTo>
                  <a:close/>
                  <a:moveTo>
                    <a:pt x="3540" y="16"/>
                  </a:moveTo>
                  <a:lnTo>
                    <a:pt x="3540" y="16"/>
                  </a:lnTo>
                  <a:cubicBezTo>
                    <a:pt x="3535" y="16"/>
                    <a:pt x="3532" y="13"/>
                    <a:pt x="3532" y="8"/>
                  </a:cubicBezTo>
                  <a:cubicBezTo>
                    <a:pt x="3532" y="4"/>
                    <a:pt x="3535" y="0"/>
                    <a:pt x="3540" y="0"/>
                  </a:cubicBezTo>
                  <a:lnTo>
                    <a:pt x="3540" y="0"/>
                  </a:lnTo>
                  <a:cubicBezTo>
                    <a:pt x="3544" y="0"/>
                    <a:pt x="3548" y="4"/>
                    <a:pt x="3548" y="8"/>
                  </a:cubicBezTo>
                  <a:cubicBezTo>
                    <a:pt x="3548" y="13"/>
                    <a:pt x="3544" y="16"/>
                    <a:pt x="3540" y="16"/>
                  </a:cubicBezTo>
                  <a:close/>
                  <a:moveTo>
                    <a:pt x="3508" y="16"/>
                  </a:moveTo>
                  <a:lnTo>
                    <a:pt x="3508" y="16"/>
                  </a:lnTo>
                  <a:cubicBezTo>
                    <a:pt x="3503" y="16"/>
                    <a:pt x="3500" y="13"/>
                    <a:pt x="3500" y="8"/>
                  </a:cubicBezTo>
                  <a:cubicBezTo>
                    <a:pt x="3500" y="4"/>
                    <a:pt x="3503" y="0"/>
                    <a:pt x="3508" y="0"/>
                  </a:cubicBezTo>
                  <a:lnTo>
                    <a:pt x="3508" y="0"/>
                  </a:lnTo>
                  <a:cubicBezTo>
                    <a:pt x="3512" y="0"/>
                    <a:pt x="3516" y="4"/>
                    <a:pt x="3516" y="8"/>
                  </a:cubicBezTo>
                  <a:cubicBezTo>
                    <a:pt x="3516" y="13"/>
                    <a:pt x="3512" y="16"/>
                    <a:pt x="3508" y="16"/>
                  </a:cubicBezTo>
                  <a:close/>
                  <a:moveTo>
                    <a:pt x="3476" y="16"/>
                  </a:moveTo>
                  <a:lnTo>
                    <a:pt x="3476" y="16"/>
                  </a:lnTo>
                  <a:cubicBezTo>
                    <a:pt x="3471" y="16"/>
                    <a:pt x="3468" y="13"/>
                    <a:pt x="3468" y="8"/>
                  </a:cubicBezTo>
                  <a:cubicBezTo>
                    <a:pt x="3468" y="4"/>
                    <a:pt x="3471" y="0"/>
                    <a:pt x="3476" y="0"/>
                  </a:cubicBezTo>
                  <a:lnTo>
                    <a:pt x="3476" y="0"/>
                  </a:lnTo>
                  <a:cubicBezTo>
                    <a:pt x="3480" y="0"/>
                    <a:pt x="3484" y="4"/>
                    <a:pt x="3484" y="8"/>
                  </a:cubicBezTo>
                  <a:cubicBezTo>
                    <a:pt x="3484" y="13"/>
                    <a:pt x="3480" y="16"/>
                    <a:pt x="3476" y="16"/>
                  </a:cubicBezTo>
                  <a:close/>
                  <a:moveTo>
                    <a:pt x="3444" y="16"/>
                  </a:moveTo>
                  <a:lnTo>
                    <a:pt x="3444" y="16"/>
                  </a:lnTo>
                  <a:cubicBezTo>
                    <a:pt x="3439" y="16"/>
                    <a:pt x="3436" y="13"/>
                    <a:pt x="3436" y="8"/>
                  </a:cubicBezTo>
                  <a:cubicBezTo>
                    <a:pt x="3436" y="4"/>
                    <a:pt x="3439" y="0"/>
                    <a:pt x="3444" y="0"/>
                  </a:cubicBezTo>
                  <a:lnTo>
                    <a:pt x="3444" y="0"/>
                  </a:lnTo>
                  <a:cubicBezTo>
                    <a:pt x="3448" y="0"/>
                    <a:pt x="3452" y="4"/>
                    <a:pt x="3452" y="8"/>
                  </a:cubicBezTo>
                  <a:cubicBezTo>
                    <a:pt x="3452" y="13"/>
                    <a:pt x="3448" y="16"/>
                    <a:pt x="3444" y="16"/>
                  </a:cubicBezTo>
                  <a:close/>
                  <a:moveTo>
                    <a:pt x="3412" y="16"/>
                  </a:moveTo>
                  <a:lnTo>
                    <a:pt x="3412" y="16"/>
                  </a:lnTo>
                  <a:cubicBezTo>
                    <a:pt x="3407" y="16"/>
                    <a:pt x="3404" y="13"/>
                    <a:pt x="3404" y="8"/>
                  </a:cubicBezTo>
                  <a:cubicBezTo>
                    <a:pt x="3404" y="4"/>
                    <a:pt x="3407" y="0"/>
                    <a:pt x="3412" y="0"/>
                  </a:cubicBezTo>
                  <a:lnTo>
                    <a:pt x="3412" y="0"/>
                  </a:lnTo>
                  <a:cubicBezTo>
                    <a:pt x="3416" y="0"/>
                    <a:pt x="3420" y="4"/>
                    <a:pt x="3420" y="8"/>
                  </a:cubicBezTo>
                  <a:cubicBezTo>
                    <a:pt x="3420" y="13"/>
                    <a:pt x="3416" y="16"/>
                    <a:pt x="3412" y="16"/>
                  </a:cubicBezTo>
                  <a:close/>
                  <a:moveTo>
                    <a:pt x="3380" y="16"/>
                  </a:moveTo>
                  <a:lnTo>
                    <a:pt x="3380" y="16"/>
                  </a:lnTo>
                  <a:cubicBezTo>
                    <a:pt x="3375" y="16"/>
                    <a:pt x="3372" y="13"/>
                    <a:pt x="3372" y="8"/>
                  </a:cubicBezTo>
                  <a:cubicBezTo>
                    <a:pt x="3372" y="4"/>
                    <a:pt x="3375" y="0"/>
                    <a:pt x="3380" y="0"/>
                  </a:cubicBezTo>
                  <a:lnTo>
                    <a:pt x="3380" y="0"/>
                  </a:lnTo>
                  <a:cubicBezTo>
                    <a:pt x="3384" y="0"/>
                    <a:pt x="3388" y="4"/>
                    <a:pt x="3388" y="8"/>
                  </a:cubicBezTo>
                  <a:cubicBezTo>
                    <a:pt x="3388" y="13"/>
                    <a:pt x="3384" y="16"/>
                    <a:pt x="3380" y="16"/>
                  </a:cubicBezTo>
                  <a:close/>
                  <a:moveTo>
                    <a:pt x="3348" y="16"/>
                  </a:moveTo>
                  <a:lnTo>
                    <a:pt x="3348" y="16"/>
                  </a:lnTo>
                  <a:cubicBezTo>
                    <a:pt x="3343" y="16"/>
                    <a:pt x="3340" y="13"/>
                    <a:pt x="3340" y="8"/>
                  </a:cubicBezTo>
                  <a:cubicBezTo>
                    <a:pt x="3340" y="4"/>
                    <a:pt x="3343" y="0"/>
                    <a:pt x="3348" y="0"/>
                  </a:cubicBezTo>
                  <a:lnTo>
                    <a:pt x="3348" y="0"/>
                  </a:lnTo>
                  <a:cubicBezTo>
                    <a:pt x="3352" y="0"/>
                    <a:pt x="3356" y="4"/>
                    <a:pt x="3356" y="8"/>
                  </a:cubicBezTo>
                  <a:cubicBezTo>
                    <a:pt x="3356" y="13"/>
                    <a:pt x="3352" y="16"/>
                    <a:pt x="3348" y="16"/>
                  </a:cubicBezTo>
                  <a:close/>
                  <a:moveTo>
                    <a:pt x="3316" y="16"/>
                  </a:moveTo>
                  <a:lnTo>
                    <a:pt x="3316" y="16"/>
                  </a:lnTo>
                  <a:cubicBezTo>
                    <a:pt x="3311" y="16"/>
                    <a:pt x="3308" y="13"/>
                    <a:pt x="3308" y="8"/>
                  </a:cubicBezTo>
                  <a:cubicBezTo>
                    <a:pt x="3308" y="4"/>
                    <a:pt x="3311" y="0"/>
                    <a:pt x="3316" y="0"/>
                  </a:cubicBezTo>
                  <a:lnTo>
                    <a:pt x="3316" y="0"/>
                  </a:lnTo>
                  <a:cubicBezTo>
                    <a:pt x="3320" y="0"/>
                    <a:pt x="3324" y="4"/>
                    <a:pt x="3324" y="8"/>
                  </a:cubicBezTo>
                  <a:cubicBezTo>
                    <a:pt x="3324" y="13"/>
                    <a:pt x="3320" y="16"/>
                    <a:pt x="3316" y="16"/>
                  </a:cubicBezTo>
                  <a:close/>
                  <a:moveTo>
                    <a:pt x="3284" y="16"/>
                  </a:moveTo>
                  <a:lnTo>
                    <a:pt x="3284" y="16"/>
                  </a:lnTo>
                  <a:cubicBezTo>
                    <a:pt x="3279" y="16"/>
                    <a:pt x="3276" y="13"/>
                    <a:pt x="3276" y="8"/>
                  </a:cubicBezTo>
                  <a:cubicBezTo>
                    <a:pt x="3276" y="4"/>
                    <a:pt x="3279" y="0"/>
                    <a:pt x="3284" y="0"/>
                  </a:cubicBezTo>
                  <a:lnTo>
                    <a:pt x="3284" y="0"/>
                  </a:lnTo>
                  <a:cubicBezTo>
                    <a:pt x="3288" y="0"/>
                    <a:pt x="3292" y="4"/>
                    <a:pt x="3292" y="8"/>
                  </a:cubicBezTo>
                  <a:cubicBezTo>
                    <a:pt x="3292" y="13"/>
                    <a:pt x="3288" y="16"/>
                    <a:pt x="3284" y="16"/>
                  </a:cubicBezTo>
                  <a:close/>
                  <a:moveTo>
                    <a:pt x="3252" y="16"/>
                  </a:moveTo>
                  <a:lnTo>
                    <a:pt x="3252" y="16"/>
                  </a:lnTo>
                  <a:cubicBezTo>
                    <a:pt x="3247" y="16"/>
                    <a:pt x="3244" y="13"/>
                    <a:pt x="3244" y="8"/>
                  </a:cubicBezTo>
                  <a:cubicBezTo>
                    <a:pt x="3244" y="4"/>
                    <a:pt x="3247" y="0"/>
                    <a:pt x="3252" y="0"/>
                  </a:cubicBezTo>
                  <a:lnTo>
                    <a:pt x="3252" y="0"/>
                  </a:lnTo>
                  <a:cubicBezTo>
                    <a:pt x="3256" y="0"/>
                    <a:pt x="3260" y="4"/>
                    <a:pt x="3260" y="8"/>
                  </a:cubicBezTo>
                  <a:cubicBezTo>
                    <a:pt x="3260" y="13"/>
                    <a:pt x="3256" y="16"/>
                    <a:pt x="3252" y="16"/>
                  </a:cubicBezTo>
                  <a:close/>
                  <a:moveTo>
                    <a:pt x="3220" y="16"/>
                  </a:moveTo>
                  <a:lnTo>
                    <a:pt x="3220" y="16"/>
                  </a:lnTo>
                  <a:cubicBezTo>
                    <a:pt x="3215" y="16"/>
                    <a:pt x="3212" y="13"/>
                    <a:pt x="3212" y="8"/>
                  </a:cubicBezTo>
                  <a:cubicBezTo>
                    <a:pt x="3212" y="4"/>
                    <a:pt x="3215" y="0"/>
                    <a:pt x="3220" y="0"/>
                  </a:cubicBezTo>
                  <a:lnTo>
                    <a:pt x="3220" y="0"/>
                  </a:lnTo>
                  <a:cubicBezTo>
                    <a:pt x="3224" y="0"/>
                    <a:pt x="3228" y="4"/>
                    <a:pt x="3228" y="8"/>
                  </a:cubicBezTo>
                  <a:cubicBezTo>
                    <a:pt x="3228" y="13"/>
                    <a:pt x="3224" y="16"/>
                    <a:pt x="3220" y="16"/>
                  </a:cubicBezTo>
                  <a:close/>
                  <a:moveTo>
                    <a:pt x="3188" y="16"/>
                  </a:moveTo>
                  <a:lnTo>
                    <a:pt x="3188" y="16"/>
                  </a:lnTo>
                  <a:cubicBezTo>
                    <a:pt x="3183" y="16"/>
                    <a:pt x="3180" y="13"/>
                    <a:pt x="3180" y="8"/>
                  </a:cubicBezTo>
                  <a:cubicBezTo>
                    <a:pt x="3180" y="4"/>
                    <a:pt x="3183" y="0"/>
                    <a:pt x="3188" y="0"/>
                  </a:cubicBezTo>
                  <a:lnTo>
                    <a:pt x="3188" y="0"/>
                  </a:lnTo>
                  <a:cubicBezTo>
                    <a:pt x="3192" y="0"/>
                    <a:pt x="3196" y="4"/>
                    <a:pt x="3196" y="8"/>
                  </a:cubicBezTo>
                  <a:cubicBezTo>
                    <a:pt x="3196" y="13"/>
                    <a:pt x="3192" y="16"/>
                    <a:pt x="3188" y="16"/>
                  </a:cubicBezTo>
                  <a:close/>
                  <a:moveTo>
                    <a:pt x="3156" y="16"/>
                  </a:moveTo>
                  <a:lnTo>
                    <a:pt x="3156" y="16"/>
                  </a:lnTo>
                  <a:cubicBezTo>
                    <a:pt x="3151" y="16"/>
                    <a:pt x="3148" y="13"/>
                    <a:pt x="3148" y="8"/>
                  </a:cubicBezTo>
                  <a:cubicBezTo>
                    <a:pt x="3148" y="4"/>
                    <a:pt x="3151" y="0"/>
                    <a:pt x="3156" y="0"/>
                  </a:cubicBezTo>
                  <a:lnTo>
                    <a:pt x="3156" y="0"/>
                  </a:lnTo>
                  <a:cubicBezTo>
                    <a:pt x="3160" y="0"/>
                    <a:pt x="3164" y="4"/>
                    <a:pt x="3164" y="8"/>
                  </a:cubicBezTo>
                  <a:cubicBezTo>
                    <a:pt x="3164" y="13"/>
                    <a:pt x="3160" y="16"/>
                    <a:pt x="3156" y="16"/>
                  </a:cubicBezTo>
                  <a:close/>
                  <a:moveTo>
                    <a:pt x="3124" y="16"/>
                  </a:moveTo>
                  <a:lnTo>
                    <a:pt x="3124" y="16"/>
                  </a:lnTo>
                  <a:cubicBezTo>
                    <a:pt x="3119" y="16"/>
                    <a:pt x="3116" y="13"/>
                    <a:pt x="3116" y="8"/>
                  </a:cubicBezTo>
                  <a:cubicBezTo>
                    <a:pt x="3116" y="4"/>
                    <a:pt x="3119" y="0"/>
                    <a:pt x="3124" y="0"/>
                  </a:cubicBezTo>
                  <a:lnTo>
                    <a:pt x="3124" y="0"/>
                  </a:lnTo>
                  <a:cubicBezTo>
                    <a:pt x="3128" y="0"/>
                    <a:pt x="3132" y="4"/>
                    <a:pt x="3132" y="8"/>
                  </a:cubicBezTo>
                  <a:cubicBezTo>
                    <a:pt x="3132" y="13"/>
                    <a:pt x="3128" y="16"/>
                    <a:pt x="3124" y="16"/>
                  </a:cubicBezTo>
                  <a:close/>
                  <a:moveTo>
                    <a:pt x="3092" y="16"/>
                  </a:moveTo>
                  <a:lnTo>
                    <a:pt x="3092" y="16"/>
                  </a:lnTo>
                  <a:cubicBezTo>
                    <a:pt x="3087" y="16"/>
                    <a:pt x="3084" y="13"/>
                    <a:pt x="3084" y="8"/>
                  </a:cubicBezTo>
                  <a:cubicBezTo>
                    <a:pt x="3084" y="4"/>
                    <a:pt x="3087" y="0"/>
                    <a:pt x="3092" y="0"/>
                  </a:cubicBezTo>
                  <a:lnTo>
                    <a:pt x="3092" y="0"/>
                  </a:lnTo>
                  <a:cubicBezTo>
                    <a:pt x="3096" y="0"/>
                    <a:pt x="3100" y="4"/>
                    <a:pt x="3100" y="8"/>
                  </a:cubicBezTo>
                  <a:cubicBezTo>
                    <a:pt x="3100" y="13"/>
                    <a:pt x="3096" y="16"/>
                    <a:pt x="3092" y="16"/>
                  </a:cubicBezTo>
                  <a:close/>
                  <a:moveTo>
                    <a:pt x="3060" y="16"/>
                  </a:moveTo>
                  <a:lnTo>
                    <a:pt x="3060" y="16"/>
                  </a:lnTo>
                  <a:cubicBezTo>
                    <a:pt x="3055" y="16"/>
                    <a:pt x="3052" y="13"/>
                    <a:pt x="3052" y="8"/>
                  </a:cubicBezTo>
                  <a:cubicBezTo>
                    <a:pt x="3052" y="4"/>
                    <a:pt x="3055" y="0"/>
                    <a:pt x="3060" y="0"/>
                  </a:cubicBezTo>
                  <a:lnTo>
                    <a:pt x="3060" y="0"/>
                  </a:lnTo>
                  <a:cubicBezTo>
                    <a:pt x="3064" y="0"/>
                    <a:pt x="3068" y="4"/>
                    <a:pt x="3068" y="8"/>
                  </a:cubicBezTo>
                  <a:cubicBezTo>
                    <a:pt x="3068" y="13"/>
                    <a:pt x="3064" y="16"/>
                    <a:pt x="3060" y="16"/>
                  </a:cubicBezTo>
                  <a:close/>
                  <a:moveTo>
                    <a:pt x="3028" y="16"/>
                  </a:moveTo>
                  <a:lnTo>
                    <a:pt x="3028" y="16"/>
                  </a:lnTo>
                  <a:cubicBezTo>
                    <a:pt x="3023" y="16"/>
                    <a:pt x="3020" y="13"/>
                    <a:pt x="3020" y="8"/>
                  </a:cubicBezTo>
                  <a:cubicBezTo>
                    <a:pt x="3020" y="4"/>
                    <a:pt x="3023" y="0"/>
                    <a:pt x="3028" y="0"/>
                  </a:cubicBezTo>
                  <a:lnTo>
                    <a:pt x="3028" y="0"/>
                  </a:lnTo>
                  <a:cubicBezTo>
                    <a:pt x="3032" y="0"/>
                    <a:pt x="3036" y="4"/>
                    <a:pt x="3036" y="8"/>
                  </a:cubicBezTo>
                  <a:cubicBezTo>
                    <a:pt x="3036" y="13"/>
                    <a:pt x="3032" y="16"/>
                    <a:pt x="3028" y="16"/>
                  </a:cubicBezTo>
                  <a:close/>
                  <a:moveTo>
                    <a:pt x="2996" y="16"/>
                  </a:moveTo>
                  <a:lnTo>
                    <a:pt x="2995" y="16"/>
                  </a:lnTo>
                  <a:cubicBezTo>
                    <a:pt x="2991" y="16"/>
                    <a:pt x="2987" y="13"/>
                    <a:pt x="2987" y="8"/>
                  </a:cubicBezTo>
                  <a:cubicBezTo>
                    <a:pt x="2987" y="4"/>
                    <a:pt x="2991" y="0"/>
                    <a:pt x="2995" y="0"/>
                  </a:cubicBezTo>
                  <a:lnTo>
                    <a:pt x="2996" y="0"/>
                  </a:lnTo>
                  <a:cubicBezTo>
                    <a:pt x="3000" y="0"/>
                    <a:pt x="3004" y="4"/>
                    <a:pt x="3004" y="8"/>
                  </a:cubicBezTo>
                  <a:cubicBezTo>
                    <a:pt x="3004" y="13"/>
                    <a:pt x="3000" y="16"/>
                    <a:pt x="2996" y="16"/>
                  </a:cubicBezTo>
                  <a:close/>
                  <a:moveTo>
                    <a:pt x="2963" y="16"/>
                  </a:moveTo>
                  <a:lnTo>
                    <a:pt x="2963" y="16"/>
                  </a:lnTo>
                  <a:cubicBezTo>
                    <a:pt x="2959" y="16"/>
                    <a:pt x="2955" y="13"/>
                    <a:pt x="2955" y="8"/>
                  </a:cubicBezTo>
                  <a:cubicBezTo>
                    <a:pt x="2955" y="4"/>
                    <a:pt x="2959" y="0"/>
                    <a:pt x="2963" y="0"/>
                  </a:cubicBezTo>
                  <a:lnTo>
                    <a:pt x="2963" y="0"/>
                  </a:lnTo>
                  <a:cubicBezTo>
                    <a:pt x="2968" y="0"/>
                    <a:pt x="2971" y="4"/>
                    <a:pt x="2971" y="8"/>
                  </a:cubicBezTo>
                  <a:cubicBezTo>
                    <a:pt x="2971" y="13"/>
                    <a:pt x="2968" y="16"/>
                    <a:pt x="2963" y="16"/>
                  </a:cubicBezTo>
                  <a:close/>
                  <a:moveTo>
                    <a:pt x="2931" y="16"/>
                  </a:moveTo>
                  <a:lnTo>
                    <a:pt x="2931" y="16"/>
                  </a:lnTo>
                  <a:cubicBezTo>
                    <a:pt x="2927" y="16"/>
                    <a:pt x="2923" y="13"/>
                    <a:pt x="2923" y="8"/>
                  </a:cubicBezTo>
                  <a:cubicBezTo>
                    <a:pt x="2923" y="4"/>
                    <a:pt x="2927" y="0"/>
                    <a:pt x="2931" y="0"/>
                  </a:cubicBezTo>
                  <a:lnTo>
                    <a:pt x="2931" y="0"/>
                  </a:lnTo>
                  <a:cubicBezTo>
                    <a:pt x="2936" y="0"/>
                    <a:pt x="2939" y="4"/>
                    <a:pt x="2939" y="8"/>
                  </a:cubicBezTo>
                  <a:cubicBezTo>
                    <a:pt x="2939" y="13"/>
                    <a:pt x="2936" y="16"/>
                    <a:pt x="2931" y="16"/>
                  </a:cubicBezTo>
                  <a:close/>
                  <a:moveTo>
                    <a:pt x="2899" y="16"/>
                  </a:moveTo>
                  <a:lnTo>
                    <a:pt x="2899" y="16"/>
                  </a:lnTo>
                  <a:cubicBezTo>
                    <a:pt x="2895" y="16"/>
                    <a:pt x="2891" y="13"/>
                    <a:pt x="2891" y="8"/>
                  </a:cubicBezTo>
                  <a:cubicBezTo>
                    <a:pt x="2891" y="4"/>
                    <a:pt x="2895" y="0"/>
                    <a:pt x="2899" y="0"/>
                  </a:cubicBezTo>
                  <a:lnTo>
                    <a:pt x="2899" y="0"/>
                  </a:lnTo>
                  <a:cubicBezTo>
                    <a:pt x="2904" y="0"/>
                    <a:pt x="2907" y="4"/>
                    <a:pt x="2907" y="8"/>
                  </a:cubicBezTo>
                  <a:cubicBezTo>
                    <a:pt x="2907" y="13"/>
                    <a:pt x="2904" y="16"/>
                    <a:pt x="2899" y="16"/>
                  </a:cubicBezTo>
                  <a:close/>
                  <a:moveTo>
                    <a:pt x="2867" y="16"/>
                  </a:moveTo>
                  <a:lnTo>
                    <a:pt x="2867" y="16"/>
                  </a:lnTo>
                  <a:cubicBezTo>
                    <a:pt x="2863" y="16"/>
                    <a:pt x="2859" y="13"/>
                    <a:pt x="2859" y="8"/>
                  </a:cubicBezTo>
                  <a:cubicBezTo>
                    <a:pt x="2859" y="4"/>
                    <a:pt x="2863" y="0"/>
                    <a:pt x="2867" y="0"/>
                  </a:cubicBezTo>
                  <a:lnTo>
                    <a:pt x="2867" y="0"/>
                  </a:lnTo>
                  <a:cubicBezTo>
                    <a:pt x="2872" y="0"/>
                    <a:pt x="2875" y="4"/>
                    <a:pt x="2875" y="8"/>
                  </a:cubicBezTo>
                  <a:cubicBezTo>
                    <a:pt x="2875" y="13"/>
                    <a:pt x="2872" y="16"/>
                    <a:pt x="2867" y="16"/>
                  </a:cubicBezTo>
                  <a:close/>
                  <a:moveTo>
                    <a:pt x="2835" y="16"/>
                  </a:moveTo>
                  <a:lnTo>
                    <a:pt x="2835" y="16"/>
                  </a:lnTo>
                  <a:cubicBezTo>
                    <a:pt x="2831" y="16"/>
                    <a:pt x="2827" y="13"/>
                    <a:pt x="2827" y="8"/>
                  </a:cubicBezTo>
                  <a:cubicBezTo>
                    <a:pt x="2827" y="4"/>
                    <a:pt x="2831" y="0"/>
                    <a:pt x="2835" y="0"/>
                  </a:cubicBezTo>
                  <a:lnTo>
                    <a:pt x="2835" y="0"/>
                  </a:lnTo>
                  <a:cubicBezTo>
                    <a:pt x="2840" y="0"/>
                    <a:pt x="2843" y="4"/>
                    <a:pt x="2843" y="8"/>
                  </a:cubicBezTo>
                  <a:cubicBezTo>
                    <a:pt x="2843" y="13"/>
                    <a:pt x="2840" y="16"/>
                    <a:pt x="2835" y="16"/>
                  </a:cubicBezTo>
                  <a:close/>
                  <a:moveTo>
                    <a:pt x="2803" y="16"/>
                  </a:moveTo>
                  <a:lnTo>
                    <a:pt x="2803" y="16"/>
                  </a:lnTo>
                  <a:cubicBezTo>
                    <a:pt x="2799" y="16"/>
                    <a:pt x="2795" y="13"/>
                    <a:pt x="2795" y="8"/>
                  </a:cubicBezTo>
                  <a:cubicBezTo>
                    <a:pt x="2795" y="4"/>
                    <a:pt x="2799" y="0"/>
                    <a:pt x="2803" y="0"/>
                  </a:cubicBezTo>
                  <a:lnTo>
                    <a:pt x="2803" y="0"/>
                  </a:lnTo>
                  <a:cubicBezTo>
                    <a:pt x="2808" y="0"/>
                    <a:pt x="2811" y="4"/>
                    <a:pt x="2811" y="8"/>
                  </a:cubicBezTo>
                  <a:cubicBezTo>
                    <a:pt x="2811" y="13"/>
                    <a:pt x="2808" y="16"/>
                    <a:pt x="2803" y="16"/>
                  </a:cubicBezTo>
                  <a:close/>
                  <a:moveTo>
                    <a:pt x="2771" y="16"/>
                  </a:moveTo>
                  <a:lnTo>
                    <a:pt x="2771" y="16"/>
                  </a:lnTo>
                  <a:cubicBezTo>
                    <a:pt x="2767" y="16"/>
                    <a:pt x="2763" y="13"/>
                    <a:pt x="2763" y="8"/>
                  </a:cubicBezTo>
                  <a:cubicBezTo>
                    <a:pt x="2763" y="4"/>
                    <a:pt x="2767" y="0"/>
                    <a:pt x="2771" y="0"/>
                  </a:cubicBezTo>
                  <a:lnTo>
                    <a:pt x="2771" y="0"/>
                  </a:lnTo>
                  <a:cubicBezTo>
                    <a:pt x="2776" y="0"/>
                    <a:pt x="2779" y="4"/>
                    <a:pt x="2779" y="8"/>
                  </a:cubicBezTo>
                  <a:cubicBezTo>
                    <a:pt x="2779" y="13"/>
                    <a:pt x="2776" y="16"/>
                    <a:pt x="2771" y="16"/>
                  </a:cubicBezTo>
                  <a:close/>
                  <a:moveTo>
                    <a:pt x="2739" y="16"/>
                  </a:moveTo>
                  <a:lnTo>
                    <a:pt x="2739" y="16"/>
                  </a:lnTo>
                  <a:cubicBezTo>
                    <a:pt x="2735" y="16"/>
                    <a:pt x="2731" y="13"/>
                    <a:pt x="2731" y="8"/>
                  </a:cubicBezTo>
                  <a:cubicBezTo>
                    <a:pt x="2731" y="4"/>
                    <a:pt x="2735" y="0"/>
                    <a:pt x="2739" y="0"/>
                  </a:cubicBezTo>
                  <a:lnTo>
                    <a:pt x="2739" y="0"/>
                  </a:lnTo>
                  <a:cubicBezTo>
                    <a:pt x="2744" y="0"/>
                    <a:pt x="2747" y="4"/>
                    <a:pt x="2747" y="8"/>
                  </a:cubicBezTo>
                  <a:cubicBezTo>
                    <a:pt x="2747" y="13"/>
                    <a:pt x="2744" y="16"/>
                    <a:pt x="2739" y="16"/>
                  </a:cubicBezTo>
                  <a:close/>
                  <a:moveTo>
                    <a:pt x="2707" y="16"/>
                  </a:moveTo>
                  <a:lnTo>
                    <a:pt x="2707" y="16"/>
                  </a:lnTo>
                  <a:cubicBezTo>
                    <a:pt x="2703" y="16"/>
                    <a:pt x="2699" y="13"/>
                    <a:pt x="2699" y="8"/>
                  </a:cubicBezTo>
                  <a:cubicBezTo>
                    <a:pt x="2699" y="4"/>
                    <a:pt x="2703" y="0"/>
                    <a:pt x="2707" y="0"/>
                  </a:cubicBezTo>
                  <a:lnTo>
                    <a:pt x="2707" y="0"/>
                  </a:lnTo>
                  <a:cubicBezTo>
                    <a:pt x="2712" y="0"/>
                    <a:pt x="2715" y="4"/>
                    <a:pt x="2715" y="8"/>
                  </a:cubicBezTo>
                  <a:cubicBezTo>
                    <a:pt x="2715" y="13"/>
                    <a:pt x="2712" y="16"/>
                    <a:pt x="2707" y="16"/>
                  </a:cubicBezTo>
                  <a:close/>
                  <a:moveTo>
                    <a:pt x="2675" y="16"/>
                  </a:moveTo>
                  <a:lnTo>
                    <a:pt x="2675" y="16"/>
                  </a:lnTo>
                  <a:cubicBezTo>
                    <a:pt x="2671" y="16"/>
                    <a:pt x="2667" y="13"/>
                    <a:pt x="2667" y="8"/>
                  </a:cubicBezTo>
                  <a:cubicBezTo>
                    <a:pt x="2667" y="4"/>
                    <a:pt x="2671" y="0"/>
                    <a:pt x="2675" y="0"/>
                  </a:cubicBezTo>
                  <a:lnTo>
                    <a:pt x="2675" y="0"/>
                  </a:lnTo>
                  <a:cubicBezTo>
                    <a:pt x="2680" y="0"/>
                    <a:pt x="2683" y="4"/>
                    <a:pt x="2683" y="8"/>
                  </a:cubicBezTo>
                  <a:cubicBezTo>
                    <a:pt x="2683" y="13"/>
                    <a:pt x="2680" y="16"/>
                    <a:pt x="2675" y="16"/>
                  </a:cubicBezTo>
                  <a:close/>
                  <a:moveTo>
                    <a:pt x="2643" y="16"/>
                  </a:moveTo>
                  <a:lnTo>
                    <a:pt x="2643" y="16"/>
                  </a:lnTo>
                  <a:cubicBezTo>
                    <a:pt x="2639" y="16"/>
                    <a:pt x="2635" y="13"/>
                    <a:pt x="2635" y="8"/>
                  </a:cubicBezTo>
                  <a:cubicBezTo>
                    <a:pt x="2635" y="4"/>
                    <a:pt x="2639" y="0"/>
                    <a:pt x="2643" y="0"/>
                  </a:cubicBezTo>
                  <a:lnTo>
                    <a:pt x="2643" y="0"/>
                  </a:lnTo>
                  <a:cubicBezTo>
                    <a:pt x="2648" y="0"/>
                    <a:pt x="2651" y="4"/>
                    <a:pt x="2651" y="8"/>
                  </a:cubicBezTo>
                  <a:cubicBezTo>
                    <a:pt x="2651" y="13"/>
                    <a:pt x="2648" y="16"/>
                    <a:pt x="2643" y="16"/>
                  </a:cubicBezTo>
                  <a:close/>
                  <a:moveTo>
                    <a:pt x="2611" y="16"/>
                  </a:moveTo>
                  <a:lnTo>
                    <a:pt x="2611" y="16"/>
                  </a:lnTo>
                  <a:cubicBezTo>
                    <a:pt x="2607" y="16"/>
                    <a:pt x="2603" y="13"/>
                    <a:pt x="2603" y="8"/>
                  </a:cubicBezTo>
                  <a:cubicBezTo>
                    <a:pt x="2603" y="4"/>
                    <a:pt x="2607" y="0"/>
                    <a:pt x="2611" y="0"/>
                  </a:cubicBezTo>
                  <a:lnTo>
                    <a:pt x="2611" y="0"/>
                  </a:lnTo>
                  <a:cubicBezTo>
                    <a:pt x="2616" y="0"/>
                    <a:pt x="2619" y="4"/>
                    <a:pt x="2619" y="8"/>
                  </a:cubicBezTo>
                  <a:cubicBezTo>
                    <a:pt x="2619" y="13"/>
                    <a:pt x="2616" y="16"/>
                    <a:pt x="2611" y="16"/>
                  </a:cubicBezTo>
                  <a:close/>
                  <a:moveTo>
                    <a:pt x="2579" y="16"/>
                  </a:moveTo>
                  <a:lnTo>
                    <a:pt x="2579" y="16"/>
                  </a:lnTo>
                  <a:cubicBezTo>
                    <a:pt x="2575" y="16"/>
                    <a:pt x="2571" y="13"/>
                    <a:pt x="2571" y="8"/>
                  </a:cubicBezTo>
                  <a:cubicBezTo>
                    <a:pt x="2571" y="4"/>
                    <a:pt x="2575" y="0"/>
                    <a:pt x="2579" y="0"/>
                  </a:cubicBezTo>
                  <a:lnTo>
                    <a:pt x="2579" y="0"/>
                  </a:lnTo>
                  <a:cubicBezTo>
                    <a:pt x="2584" y="0"/>
                    <a:pt x="2587" y="4"/>
                    <a:pt x="2587" y="8"/>
                  </a:cubicBezTo>
                  <a:cubicBezTo>
                    <a:pt x="2587" y="13"/>
                    <a:pt x="2584" y="16"/>
                    <a:pt x="2579" y="16"/>
                  </a:cubicBezTo>
                  <a:close/>
                  <a:moveTo>
                    <a:pt x="2547" y="16"/>
                  </a:moveTo>
                  <a:lnTo>
                    <a:pt x="2547" y="16"/>
                  </a:lnTo>
                  <a:cubicBezTo>
                    <a:pt x="2543" y="16"/>
                    <a:pt x="2539" y="13"/>
                    <a:pt x="2539" y="8"/>
                  </a:cubicBezTo>
                  <a:cubicBezTo>
                    <a:pt x="2539" y="4"/>
                    <a:pt x="2543" y="0"/>
                    <a:pt x="2547" y="0"/>
                  </a:cubicBezTo>
                  <a:lnTo>
                    <a:pt x="2547" y="0"/>
                  </a:lnTo>
                  <a:cubicBezTo>
                    <a:pt x="2552" y="0"/>
                    <a:pt x="2555" y="4"/>
                    <a:pt x="2555" y="8"/>
                  </a:cubicBezTo>
                  <a:cubicBezTo>
                    <a:pt x="2555" y="13"/>
                    <a:pt x="2552" y="16"/>
                    <a:pt x="2547" y="16"/>
                  </a:cubicBezTo>
                  <a:close/>
                  <a:moveTo>
                    <a:pt x="2515" y="16"/>
                  </a:moveTo>
                  <a:lnTo>
                    <a:pt x="2515" y="16"/>
                  </a:lnTo>
                  <a:cubicBezTo>
                    <a:pt x="2511" y="16"/>
                    <a:pt x="2507" y="13"/>
                    <a:pt x="2507" y="8"/>
                  </a:cubicBezTo>
                  <a:cubicBezTo>
                    <a:pt x="2507" y="4"/>
                    <a:pt x="2511" y="0"/>
                    <a:pt x="2515" y="0"/>
                  </a:cubicBezTo>
                  <a:lnTo>
                    <a:pt x="2515" y="0"/>
                  </a:lnTo>
                  <a:cubicBezTo>
                    <a:pt x="2520" y="0"/>
                    <a:pt x="2523" y="4"/>
                    <a:pt x="2523" y="8"/>
                  </a:cubicBezTo>
                  <a:cubicBezTo>
                    <a:pt x="2523" y="13"/>
                    <a:pt x="2520" y="16"/>
                    <a:pt x="2515" y="16"/>
                  </a:cubicBezTo>
                  <a:close/>
                  <a:moveTo>
                    <a:pt x="2483" y="16"/>
                  </a:moveTo>
                  <a:lnTo>
                    <a:pt x="2483" y="16"/>
                  </a:lnTo>
                  <a:cubicBezTo>
                    <a:pt x="2479" y="16"/>
                    <a:pt x="2475" y="13"/>
                    <a:pt x="2475" y="8"/>
                  </a:cubicBezTo>
                  <a:cubicBezTo>
                    <a:pt x="2475" y="4"/>
                    <a:pt x="2479" y="0"/>
                    <a:pt x="2483" y="0"/>
                  </a:cubicBezTo>
                  <a:lnTo>
                    <a:pt x="2483" y="0"/>
                  </a:lnTo>
                  <a:cubicBezTo>
                    <a:pt x="2488" y="0"/>
                    <a:pt x="2491" y="4"/>
                    <a:pt x="2491" y="8"/>
                  </a:cubicBezTo>
                  <a:cubicBezTo>
                    <a:pt x="2491" y="13"/>
                    <a:pt x="2488" y="16"/>
                    <a:pt x="2483" y="16"/>
                  </a:cubicBezTo>
                  <a:close/>
                  <a:moveTo>
                    <a:pt x="2451" y="16"/>
                  </a:moveTo>
                  <a:lnTo>
                    <a:pt x="2451" y="16"/>
                  </a:lnTo>
                  <a:cubicBezTo>
                    <a:pt x="2447" y="16"/>
                    <a:pt x="2443" y="13"/>
                    <a:pt x="2443" y="8"/>
                  </a:cubicBezTo>
                  <a:cubicBezTo>
                    <a:pt x="2443" y="4"/>
                    <a:pt x="2447" y="0"/>
                    <a:pt x="2451" y="0"/>
                  </a:cubicBezTo>
                  <a:lnTo>
                    <a:pt x="2451" y="0"/>
                  </a:lnTo>
                  <a:cubicBezTo>
                    <a:pt x="2456" y="0"/>
                    <a:pt x="2459" y="4"/>
                    <a:pt x="2459" y="8"/>
                  </a:cubicBezTo>
                  <a:cubicBezTo>
                    <a:pt x="2459" y="13"/>
                    <a:pt x="2456" y="16"/>
                    <a:pt x="2451" y="16"/>
                  </a:cubicBezTo>
                  <a:close/>
                  <a:moveTo>
                    <a:pt x="2419" y="16"/>
                  </a:moveTo>
                  <a:lnTo>
                    <a:pt x="2419" y="16"/>
                  </a:lnTo>
                  <a:cubicBezTo>
                    <a:pt x="2415" y="16"/>
                    <a:pt x="2411" y="13"/>
                    <a:pt x="2411" y="8"/>
                  </a:cubicBezTo>
                  <a:cubicBezTo>
                    <a:pt x="2411" y="4"/>
                    <a:pt x="2415" y="0"/>
                    <a:pt x="2419" y="0"/>
                  </a:cubicBezTo>
                  <a:lnTo>
                    <a:pt x="2419" y="0"/>
                  </a:lnTo>
                  <a:cubicBezTo>
                    <a:pt x="2424" y="0"/>
                    <a:pt x="2427" y="4"/>
                    <a:pt x="2427" y="8"/>
                  </a:cubicBezTo>
                  <a:cubicBezTo>
                    <a:pt x="2427" y="13"/>
                    <a:pt x="2424" y="16"/>
                    <a:pt x="2419" y="16"/>
                  </a:cubicBezTo>
                  <a:close/>
                  <a:moveTo>
                    <a:pt x="2387" y="16"/>
                  </a:moveTo>
                  <a:lnTo>
                    <a:pt x="2387" y="16"/>
                  </a:lnTo>
                  <a:cubicBezTo>
                    <a:pt x="2383" y="16"/>
                    <a:pt x="2379" y="13"/>
                    <a:pt x="2379" y="8"/>
                  </a:cubicBezTo>
                  <a:cubicBezTo>
                    <a:pt x="2379" y="4"/>
                    <a:pt x="2383" y="0"/>
                    <a:pt x="2387" y="0"/>
                  </a:cubicBezTo>
                  <a:lnTo>
                    <a:pt x="2387" y="0"/>
                  </a:lnTo>
                  <a:cubicBezTo>
                    <a:pt x="2392" y="0"/>
                    <a:pt x="2395" y="4"/>
                    <a:pt x="2395" y="8"/>
                  </a:cubicBezTo>
                  <a:cubicBezTo>
                    <a:pt x="2395" y="13"/>
                    <a:pt x="2392" y="16"/>
                    <a:pt x="2387" y="16"/>
                  </a:cubicBezTo>
                  <a:close/>
                  <a:moveTo>
                    <a:pt x="2355" y="16"/>
                  </a:moveTo>
                  <a:lnTo>
                    <a:pt x="2355" y="16"/>
                  </a:lnTo>
                  <a:cubicBezTo>
                    <a:pt x="2351" y="16"/>
                    <a:pt x="2347" y="13"/>
                    <a:pt x="2347" y="8"/>
                  </a:cubicBezTo>
                  <a:cubicBezTo>
                    <a:pt x="2347" y="4"/>
                    <a:pt x="2351" y="0"/>
                    <a:pt x="2355" y="0"/>
                  </a:cubicBezTo>
                  <a:lnTo>
                    <a:pt x="2355" y="0"/>
                  </a:lnTo>
                  <a:cubicBezTo>
                    <a:pt x="2360" y="0"/>
                    <a:pt x="2363" y="4"/>
                    <a:pt x="2363" y="8"/>
                  </a:cubicBezTo>
                  <a:cubicBezTo>
                    <a:pt x="2363" y="13"/>
                    <a:pt x="2360" y="16"/>
                    <a:pt x="2355" y="16"/>
                  </a:cubicBezTo>
                  <a:close/>
                  <a:moveTo>
                    <a:pt x="2323" y="16"/>
                  </a:moveTo>
                  <a:lnTo>
                    <a:pt x="2323" y="16"/>
                  </a:lnTo>
                  <a:cubicBezTo>
                    <a:pt x="2319" y="16"/>
                    <a:pt x="2315" y="13"/>
                    <a:pt x="2315" y="8"/>
                  </a:cubicBezTo>
                  <a:cubicBezTo>
                    <a:pt x="2315" y="4"/>
                    <a:pt x="2319" y="0"/>
                    <a:pt x="2323" y="0"/>
                  </a:cubicBezTo>
                  <a:lnTo>
                    <a:pt x="2323" y="0"/>
                  </a:lnTo>
                  <a:cubicBezTo>
                    <a:pt x="2328" y="0"/>
                    <a:pt x="2331" y="4"/>
                    <a:pt x="2331" y="8"/>
                  </a:cubicBezTo>
                  <a:cubicBezTo>
                    <a:pt x="2331" y="13"/>
                    <a:pt x="2328" y="16"/>
                    <a:pt x="2323" y="16"/>
                  </a:cubicBezTo>
                  <a:close/>
                  <a:moveTo>
                    <a:pt x="2291" y="16"/>
                  </a:moveTo>
                  <a:lnTo>
                    <a:pt x="2291" y="16"/>
                  </a:lnTo>
                  <a:cubicBezTo>
                    <a:pt x="2287" y="16"/>
                    <a:pt x="2283" y="13"/>
                    <a:pt x="2283" y="8"/>
                  </a:cubicBezTo>
                  <a:cubicBezTo>
                    <a:pt x="2283" y="4"/>
                    <a:pt x="2287" y="0"/>
                    <a:pt x="2291" y="0"/>
                  </a:cubicBezTo>
                  <a:lnTo>
                    <a:pt x="2291" y="0"/>
                  </a:lnTo>
                  <a:cubicBezTo>
                    <a:pt x="2296" y="0"/>
                    <a:pt x="2299" y="4"/>
                    <a:pt x="2299" y="8"/>
                  </a:cubicBezTo>
                  <a:cubicBezTo>
                    <a:pt x="2299" y="13"/>
                    <a:pt x="2296" y="16"/>
                    <a:pt x="2291" y="16"/>
                  </a:cubicBezTo>
                  <a:close/>
                  <a:moveTo>
                    <a:pt x="2259" y="16"/>
                  </a:moveTo>
                  <a:lnTo>
                    <a:pt x="2259" y="16"/>
                  </a:lnTo>
                  <a:cubicBezTo>
                    <a:pt x="2255" y="16"/>
                    <a:pt x="2251" y="13"/>
                    <a:pt x="2251" y="8"/>
                  </a:cubicBezTo>
                  <a:cubicBezTo>
                    <a:pt x="2251" y="4"/>
                    <a:pt x="2255" y="0"/>
                    <a:pt x="2259" y="0"/>
                  </a:cubicBezTo>
                  <a:lnTo>
                    <a:pt x="2259" y="0"/>
                  </a:lnTo>
                  <a:cubicBezTo>
                    <a:pt x="2264" y="0"/>
                    <a:pt x="2267" y="4"/>
                    <a:pt x="2267" y="8"/>
                  </a:cubicBezTo>
                  <a:cubicBezTo>
                    <a:pt x="2267" y="13"/>
                    <a:pt x="2264" y="16"/>
                    <a:pt x="2259" y="16"/>
                  </a:cubicBezTo>
                  <a:close/>
                  <a:moveTo>
                    <a:pt x="2227" y="16"/>
                  </a:moveTo>
                  <a:lnTo>
                    <a:pt x="2227" y="16"/>
                  </a:lnTo>
                  <a:cubicBezTo>
                    <a:pt x="2223" y="16"/>
                    <a:pt x="2219" y="13"/>
                    <a:pt x="2219" y="8"/>
                  </a:cubicBezTo>
                  <a:cubicBezTo>
                    <a:pt x="2219" y="4"/>
                    <a:pt x="2223" y="0"/>
                    <a:pt x="2227" y="0"/>
                  </a:cubicBezTo>
                  <a:lnTo>
                    <a:pt x="2227" y="0"/>
                  </a:lnTo>
                  <a:cubicBezTo>
                    <a:pt x="2232" y="0"/>
                    <a:pt x="2235" y="4"/>
                    <a:pt x="2235" y="8"/>
                  </a:cubicBezTo>
                  <a:cubicBezTo>
                    <a:pt x="2235" y="13"/>
                    <a:pt x="2232" y="16"/>
                    <a:pt x="2227" y="16"/>
                  </a:cubicBezTo>
                  <a:close/>
                  <a:moveTo>
                    <a:pt x="2195" y="16"/>
                  </a:moveTo>
                  <a:lnTo>
                    <a:pt x="2195" y="16"/>
                  </a:lnTo>
                  <a:cubicBezTo>
                    <a:pt x="2191" y="16"/>
                    <a:pt x="2187" y="13"/>
                    <a:pt x="2187" y="8"/>
                  </a:cubicBezTo>
                  <a:cubicBezTo>
                    <a:pt x="2187" y="4"/>
                    <a:pt x="2191" y="0"/>
                    <a:pt x="2195" y="0"/>
                  </a:cubicBezTo>
                  <a:lnTo>
                    <a:pt x="2195" y="0"/>
                  </a:lnTo>
                  <a:cubicBezTo>
                    <a:pt x="2200" y="0"/>
                    <a:pt x="2203" y="4"/>
                    <a:pt x="2203" y="8"/>
                  </a:cubicBezTo>
                  <a:cubicBezTo>
                    <a:pt x="2203" y="13"/>
                    <a:pt x="2200" y="16"/>
                    <a:pt x="2195" y="16"/>
                  </a:cubicBezTo>
                  <a:close/>
                  <a:moveTo>
                    <a:pt x="2163" y="16"/>
                  </a:moveTo>
                  <a:lnTo>
                    <a:pt x="2163" y="16"/>
                  </a:lnTo>
                  <a:cubicBezTo>
                    <a:pt x="2159" y="16"/>
                    <a:pt x="2155" y="13"/>
                    <a:pt x="2155" y="8"/>
                  </a:cubicBezTo>
                  <a:cubicBezTo>
                    <a:pt x="2155" y="4"/>
                    <a:pt x="2159" y="0"/>
                    <a:pt x="2163" y="0"/>
                  </a:cubicBezTo>
                  <a:lnTo>
                    <a:pt x="2163" y="0"/>
                  </a:lnTo>
                  <a:cubicBezTo>
                    <a:pt x="2168" y="0"/>
                    <a:pt x="2171" y="4"/>
                    <a:pt x="2171" y="8"/>
                  </a:cubicBezTo>
                  <a:cubicBezTo>
                    <a:pt x="2171" y="13"/>
                    <a:pt x="2168" y="16"/>
                    <a:pt x="2163" y="16"/>
                  </a:cubicBezTo>
                  <a:close/>
                  <a:moveTo>
                    <a:pt x="2131" y="16"/>
                  </a:moveTo>
                  <a:lnTo>
                    <a:pt x="2131" y="16"/>
                  </a:lnTo>
                  <a:cubicBezTo>
                    <a:pt x="2127" y="16"/>
                    <a:pt x="2123" y="13"/>
                    <a:pt x="2123" y="8"/>
                  </a:cubicBezTo>
                  <a:cubicBezTo>
                    <a:pt x="2123" y="4"/>
                    <a:pt x="2127" y="0"/>
                    <a:pt x="2131" y="0"/>
                  </a:cubicBezTo>
                  <a:lnTo>
                    <a:pt x="2131" y="0"/>
                  </a:lnTo>
                  <a:cubicBezTo>
                    <a:pt x="2136" y="0"/>
                    <a:pt x="2139" y="4"/>
                    <a:pt x="2139" y="8"/>
                  </a:cubicBezTo>
                  <a:cubicBezTo>
                    <a:pt x="2139" y="13"/>
                    <a:pt x="2136" y="16"/>
                    <a:pt x="2131" y="16"/>
                  </a:cubicBezTo>
                  <a:close/>
                  <a:moveTo>
                    <a:pt x="2099" y="16"/>
                  </a:moveTo>
                  <a:lnTo>
                    <a:pt x="2099" y="16"/>
                  </a:lnTo>
                  <a:cubicBezTo>
                    <a:pt x="2095" y="16"/>
                    <a:pt x="2091" y="13"/>
                    <a:pt x="2091" y="8"/>
                  </a:cubicBezTo>
                  <a:cubicBezTo>
                    <a:pt x="2091" y="4"/>
                    <a:pt x="2095" y="0"/>
                    <a:pt x="2099" y="0"/>
                  </a:cubicBezTo>
                  <a:lnTo>
                    <a:pt x="2099" y="0"/>
                  </a:lnTo>
                  <a:cubicBezTo>
                    <a:pt x="2103" y="0"/>
                    <a:pt x="2107" y="4"/>
                    <a:pt x="2107" y="8"/>
                  </a:cubicBezTo>
                  <a:cubicBezTo>
                    <a:pt x="2107" y="13"/>
                    <a:pt x="2103" y="16"/>
                    <a:pt x="2099" y="16"/>
                  </a:cubicBezTo>
                  <a:close/>
                  <a:moveTo>
                    <a:pt x="2067" y="16"/>
                  </a:moveTo>
                  <a:lnTo>
                    <a:pt x="2067" y="16"/>
                  </a:lnTo>
                  <a:cubicBezTo>
                    <a:pt x="2063" y="16"/>
                    <a:pt x="2059" y="13"/>
                    <a:pt x="2059" y="8"/>
                  </a:cubicBezTo>
                  <a:cubicBezTo>
                    <a:pt x="2059" y="4"/>
                    <a:pt x="2063" y="0"/>
                    <a:pt x="2067" y="0"/>
                  </a:cubicBezTo>
                  <a:lnTo>
                    <a:pt x="2067" y="0"/>
                  </a:lnTo>
                  <a:cubicBezTo>
                    <a:pt x="2071" y="0"/>
                    <a:pt x="2075" y="4"/>
                    <a:pt x="2075" y="8"/>
                  </a:cubicBezTo>
                  <a:cubicBezTo>
                    <a:pt x="2075" y="13"/>
                    <a:pt x="2071" y="16"/>
                    <a:pt x="2067" y="16"/>
                  </a:cubicBezTo>
                  <a:close/>
                  <a:moveTo>
                    <a:pt x="2035" y="16"/>
                  </a:moveTo>
                  <a:lnTo>
                    <a:pt x="2035" y="16"/>
                  </a:lnTo>
                  <a:cubicBezTo>
                    <a:pt x="2031" y="16"/>
                    <a:pt x="2027" y="13"/>
                    <a:pt x="2027" y="8"/>
                  </a:cubicBezTo>
                  <a:cubicBezTo>
                    <a:pt x="2027" y="4"/>
                    <a:pt x="2031" y="0"/>
                    <a:pt x="2035" y="0"/>
                  </a:cubicBezTo>
                  <a:lnTo>
                    <a:pt x="2035" y="0"/>
                  </a:lnTo>
                  <a:cubicBezTo>
                    <a:pt x="2039" y="0"/>
                    <a:pt x="2043" y="4"/>
                    <a:pt x="2043" y="8"/>
                  </a:cubicBezTo>
                  <a:cubicBezTo>
                    <a:pt x="2043" y="13"/>
                    <a:pt x="2039" y="16"/>
                    <a:pt x="2035" y="16"/>
                  </a:cubicBezTo>
                  <a:close/>
                  <a:moveTo>
                    <a:pt x="2003" y="16"/>
                  </a:moveTo>
                  <a:lnTo>
                    <a:pt x="2003" y="16"/>
                  </a:lnTo>
                  <a:cubicBezTo>
                    <a:pt x="1999" y="16"/>
                    <a:pt x="1995" y="13"/>
                    <a:pt x="1995" y="8"/>
                  </a:cubicBezTo>
                  <a:cubicBezTo>
                    <a:pt x="1995" y="4"/>
                    <a:pt x="1999" y="0"/>
                    <a:pt x="2003" y="0"/>
                  </a:cubicBezTo>
                  <a:lnTo>
                    <a:pt x="2003" y="0"/>
                  </a:lnTo>
                  <a:cubicBezTo>
                    <a:pt x="2007" y="0"/>
                    <a:pt x="2011" y="4"/>
                    <a:pt x="2011" y="8"/>
                  </a:cubicBezTo>
                  <a:cubicBezTo>
                    <a:pt x="2011" y="13"/>
                    <a:pt x="2007" y="16"/>
                    <a:pt x="2003" y="16"/>
                  </a:cubicBezTo>
                  <a:close/>
                  <a:moveTo>
                    <a:pt x="1971" y="16"/>
                  </a:moveTo>
                  <a:lnTo>
                    <a:pt x="1971" y="16"/>
                  </a:lnTo>
                  <a:cubicBezTo>
                    <a:pt x="1967" y="16"/>
                    <a:pt x="1963" y="13"/>
                    <a:pt x="1963" y="8"/>
                  </a:cubicBezTo>
                  <a:cubicBezTo>
                    <a:pt x="1963" y="4"/>
                    <a:pt x="1967" y="0"/>
                    <a:pt x="1971" y="0"/>
                  </a:cubicBezTo>
                  <a:lnTo>
                    <a:pt x="1971" y="0"/>
                  </a:lnTo>
                  <a:cubicBezTo>
                    <a:pt x="1975" y="0"/>
                    <a:pt x="1979" y="4"/>
                    <a:pt x="1979" y="8"/>
                  </a:cubicBezTo>
                  <a:cubicBezTo>
                    <a:pt x="1979" y="13"/>
                    <a:pt x="1975" y="16"/>
                    <a:pt x="1971" y="16"/>
                  </a:cubicBezTo>
                  <a:close/>
                  <a:moveTo>
                    <a:pt x="1939" y="16"/>
                  </a:moveTo>
                  <a:lnTo>
                    <a:pt x="1939" y="16"/>
                  </a:lnTo>
                  <a:cubicBezTo>
                    <a:pt x="1935" y="16"/>
                    <a:pt x="1931" y="13"/>
                    <a:pt x="1931" y="8"/>
                  </a:cubicBezTo>
                  <a:cubicBezTo>
                    <a:pt x="1931" y="4"/>
                    <a:pt x="1935" y="0"/>
                    <a:pt x="1939" y="0"/>
                  </a:cubicBezTo>
                  <a:lnTo>
                    <a:pt x="1939" y="0"/>
                  </a:lnTo>
                  <a:cubicBezTo>
                    <a:pt x="1943" y="0"/>
                    <a:pt x="1947" y="4"/>
                    <a:pt x="1947" y="8"/>
                  </a:cubicBezTo>
                  <a:cubicBezTo>
                    <a:pt x="1947" y="13"/>
                    <a:pt x="1943" y="16"/>
                    <a:pt x="1939" y="16"/>
                  </a:cubicBezTo>
                  <a:close/>
                  <a:moveTo>
                    <a:pt x="1907" y="16"/>
                  </a:moveTo>
                  <a:lnTo>
                    <a:pt x="1907" y="16"/>
                  </a:lnTo>
                  <a:cubicBezTo>
                    <a:pt x="1903" y="16"/>
                    <a:pt x="1899" y="13"/>
                    <a:pt x="1899" y="8"/>
                  </a:cubicBezTo>
                  <a:cubicBezTo>
                    <a:pt x="1899" y="4"/>
                    <a:pt x="1903" y="0"/>
                    <a:pt x="1907" y="0"/>
                  </a:cubicBezTo>
                  <a:lnTo>
                    <a:pt x="1907" y="0"/>
                  </a:lnTo>
                  <a:cubicBezTo>
                    <a:pt x="1911" y="0"/>
                    <a:pt x="1915" y="4"/>
                    <a:pt x="1915" y="8"/>
                  </a:cubicBezTo>
                  <a:cubicBezTo>
                    <a:pt x="1915" y="13"/>
                    <a:pt x="1911" y="16"/>
                    <a:pt x="1907" y="16"/>
                  </a:cubicBezTo>
                  <a:close/>
                  <a:moveTo>
                    <a:pt x="1875" y="16"/>
                  </a:moveTo>
                  <a:lnTo>
                    <a:pt x="1875" y="16"/>
                  </a:lnTo>
                  <a:cubicBezTo>
                    <a:pt x="1871" y="16"/>
                    <a:pt x="1867" y="13"/>
                    <a:pt x="1867" y="8"/>
                  </a:cubicBezTo>
                  <a:cubicBezTo>
                    <a:pt x="1867" y="4"/>
                    <a:pt x="1871" y="0"/>
                    <a:pt x="1875" y="0"/>
                  </a:cubicBezTo>
                  <a:lnTo>
                    <a:pt x="1875" y="0"/>
                  </a:lnTo>
                  <a:cubicBezTo>
                    <a:pt x="1879" y="0"/>
                    <a:pt x="1883" y="4"/>
                    <a:pt x="1883" y="8"/>
                  </a:cubicBezTo>
                  <a:cubicBezTo>
                    <a:pt x="1883" y="13"/>
                    <a:pt x="1879" y="16"/>
                    <a:pt x="1875" y="16"/>
                  </a:cubicBezTo>
                  <a:close/>
                  <a:moveTo>
                    <a:pt x="1843" y="16"/>
                  </a:moveTo>
                  <a:lnTo>
                    <a:pt x="1843" y="16"/>
                  </a:lnTo>
                  <a:cubicBezTo>
                    <a:pt x="1839" y="16"/>
                    <a:pt x="1835" y="13"/>
                    <a:pt x="1835" y="8"/>
                  </a:cubicBezTo>
                  <a:cubicBezTo>
                    <a:pt x="1835" y="4"/>
                    <a:pt x="1839" y="0"/>
                    <a:pt x="1843" y="0"/>
                  </a:cubicBezTo>
                  <a:lnTo>
                    <a:pt x="1843" y="0"/>
                  </a:lnTo>
                  <a:cubicBezTo>
                    <a:pt x="1847" y="0"/>
                    <a:pt x="1851" y="4"/>
                    <a:pt x="1851" y="8"/>
                  </a:cubicBezTo>
                  <a:cubicBezTo>
                    <a:pt x="1851" y="13"/>
                    <a:pt x="1847" y="16"/>
                    <a:pt x="1843" y="16"/>
                  </a:cubicBezTo>
                  <a:close/>
                  <a:moveTo>
                    <a:pt x="1811" y="16"/>
                  </a:moveTo>
                  <a:lnTo>
                    <a:pt x="1811" y="16"/>
                  </a:lnTo>
                  <a:cubicBezTo>
                    <a:pt x="1806" y="16"/>
                    <a:pt x="1803" y="13"/>
                    <a:pt x="1803" y="8"/>
                  </a:cubicBezTo>
                  <a:cubicBezTo>
                    <a:pt x="1803" y="4"/>
                    <a:pt x="1806" y="0"/>
                    <a:pt x="1811" y="0"/>
                  </a:cubicBezTo>
                  <a:lnTo>
                    <a:pt x="1811" y="0"/>
                  </a:lnTo>
                  <a:cubicBezTo>
                    <a:pt x="1815" y="0"/>
                    <a:pt x="1819" y="4"/>
                    <a:pt x="1819" y="8"/>
                  </a:cubicBezTo>
                  <a:cubicBezTo>
                    <a:pt x="1819" y="13"/>
                    <a:pt x="1815" y="16"/>
                    <a:pt x="1811" y="16"/>
                  </a:cubicBezTo>
                  <a:close/>
                  <a:moveTo>
                    <a:pt x="1779" y="16"/>
                  </a:moveTo>
                  <a:lnTo>
                    <a:pt x="1779" y="16"/>
                  </a:lnTo>
                  <a:cubicBezTo>
                    <a:pt x="1774" y="16"/>
                    <a:pt x="1771" y="13"/>
                    <a:pt x="1771" y="8"/>
                  </a:cubicBezTo>
                  <a:cubicBezTo>
                    <a:pt x="1771" y="4"/>
                    <a:pt x="1774" y="0"/>
                    <a:pt x="1779" y="0"/>
                  </a:cubicBezTo>
                  <a:lnTo>
                    <a:pt x="1779" y="0"/>
                  </a:lnTo>
                  <a:cubicBezTo>
                    <a:pt x="1783" y="0"/>
                    <a:pt x="1787" y="4"/>
                    <a:pt x="1787" y="8"/>
                  </a:cubicBezTo>
                  <a:cubicBezTo>
                    <a:pt x="1787" y="13"/>
                    <a:pt x="1783" y="16"/>
                    <a:pt x="1779" y="16"/>
                  </a:cubicBezTo>
                  <a:close/>
                  <a:moveTo>
                    <a:pt x="1747" y="16"/>
                  </a:moveTo>
                  <a:lnTo>
                    <a:pt x="1747" y="16"/>
                  </a:lnTo>
                  <a:cubicBezTo>
                    <a:pt x="1742" y="16"/>
                    <a:pt x="1739" y="13"/>
                    <a:pt x="1739" y="8"/>
                  </a:cubicBezTo>
                  <a:cubicBezTo>
                    <a:pt x="1739" y="4"/>
                    <a:pt x="1742" y="0"/>
                    <a:pt x="1747" y="0"/>
                  </a:cubicBezTo>
                  <a:lnTo>
                    <a:pt x="1747" y="0"/>
                  </a:lnTo>
                  <a:cubicBezTo>
                    <a:pt x="1751" y="0"/>
                    <a:pt x="1755" y="4"/>
                    <a:pt x="1755" y="8"/>
                  </a:cubicBezTo>
                  <a:cubicBezTo>
                    <a:pt x="1755" y="13"/>
                    <a:pt x="1751" y="16"/>
                    <a:pt x="1747" y="16"/>
                  </a:cubicBezTo>
                  <a:close/>
                  <a:moveTo>
                    <a:pt x="1715" y="16"/>
                  </a:moveTo>
                  <a:lnTo>
                    <a:pt x="1715" y="16"/>
                  </a:lnTo>
                  <a:cubicBezTo>
                    <a:pt x="1710" y="16"/>
                    <a:pt x="1707" y="13"/>
                    <a:pt x="1707" y="8"/>
                  </a:cubicBezTo>
                  <a:cubicBezTo>
                    <a:pt x="1707" y="4"/>
                    <a:pt x="1710" y="0"/>
                    <a:pt x="1715" y="0"/>
                  </a:cubicBezTo>
                  <a:lnTo>
                    <a:pt x="1715" y="0"/>
                  </a:lnTo>
                  <a:cubicBezTo>
                    <a:pt x="1719" y="0"/>
                    <a:pt x="1723" y="4"/>
                    <a:pt x="1723" y="8"/>
                  </a:cubicBezTo>
                  <a:cubicBezTo>
                    <a:pt x="1723" y="13"/>
                    <a:pt x="1719" y="16"/>
                    <a:pt x="1715" y="16"/>
                  </a:cubicBezTo>
                  <a:close/>
                  <a:moveTo>
                    <a:pt x="1683" y="16"/>
                  </a:moveTo>
                  <a:lnTo>
                    <a:pt x="1683" y="16"/>
                  </a:lnTo>
                  <a:cubicBezTo>
                    <a:pt x="1678" y="16"/>
                    <a:pt x="1675" y="13"/>
                    <a:pt x="1675" y="8"/>
                  </a:cubicBezTo>
                  <a:cubicBezTo>
                    <a:pt x="1675" y="4"/>
                    <a:pt x="1678" y="0"/>
                    <a:pt x="1683" y="0"/>
                  </a:cubicBezTo>
                  <a:lnTo>
                    <a:pt x="1683" y="0"/>
                  </a:lnTo>
                  <a:cubicBezTo>
                    <a:pt x="1687" y="0"/>
                    <a:pt x="1691" y="4"/>
                    <a:pt x="1691" y="8"/>
                  </a:cubicBezTo>
                  <a:cubicBezTo>
                    <a:pt x="1691" y="13"/>
                    <a:pt x="1687" y="16"/>
                    <a:pt x="1683" y="16"/>
                  </a:cubicBezTo>
                  <a:close/>
                  <a:moveTo>
                    <a:pt x="1651" y="16"/>
                  </a:moveTo>
                  <a:lnTo>
                    <a:pt x="1651" y="16"/>
                  </a:lnTo>
                  <a:cubicBezTo>
                    <a:pt x="1646" y="16"/>
                    <a:pt x="1643" y="13"/>
                    <a:pt x="1643" y="8"/>
                  </a:cubicBezTo>
                  <a:cubicBezTo>
                    <a:pt x="1643" y="4"/>
                    <a:pt x="1646" y="0"/>
                    <a:pt x="1651" y="0"/>
                  </a:cubicBezTo>
                  <a:lnTo>
                    <a:pt x="1651" y="0"/>
                  </a:lnTo>
                  <a:cubicBezTo>
                    <a:pt x="1655" y="0"/>
                    <a:pt x="1659" y="4"/>
                    <a:pt x="1659" y="8"/>
                  </a:cubicBezTo>
                  <a:cubicBezTo>
                    <a:pt x="1659" y="13"/>
                    <a:pt x="1655" y="16"/>
                    <a:pt x="1651" y="16"/>
                  </a:cubicBezTo>
                  <a:close/>
                  <a:moveTo>
                    <a:pt x="1619" y="16"/>
                  </a:moveTo>
                  <a:lnTo>
                    <a:pt x="1619" y="16"/>
                  </a:lnTo>
                  <a:cubicBezTo>
                    <a:pt x="1614" y="16"/>
                    <a:pt x="1611" y="13"/>
                    <a:pt x="1611" y="8"/>
                  </a:cubicBezTo>
                  <a:cubicBezTo>
                    <a:pt x="1611" y="4"/>
                    <a:pt x="1614" y="0"/>
                    <a:pt x="1619" y="0"/>
                  </a:cubicBezTo>
                  <a:lnTo>
                    <a:pt x="1619" y="0"/>
                  </a:lnTo>
                  <a:cubicBezTo>
                    <a:pt x="1623" y="0"/>
                    <a:pt x="1627" y="4"/>
                    <a:pt x="1627" y="8"/>
                  </a:cubicBezTo>
                  <a:cubicBezTo>
                    <a:pt x="1627" y="13"/>
                    <a:pt x="1623" y="16"/>
                    <a:pt x="1619" y="16"/>
                  </a:cubicBezTo>
                  <a:close/>
                  <a:moveTo>
                    <a:pt x="1587" y="16"/>
                  </a:moveTo>
                  <a:lnTo>
                    <a:pt x="1587" y="16"/>
                  </a:lnTo>
                  <a:cubicBezTo>
                    <a:pt x="1582" y="16"/>
                    <a:pt x="1579" y="13"/>
                    <a:pt x="1579" y="8"/>
                  </a:cubicBezTo>
                  <a:cubicBezTo>
                    <a:pt x="1579" y="4"/>
                    <a:pt x="1582" y="0"/>
                    <a:pt x="1587" y="0"/>
                  </a:cubicBezTo>
                  <a:lnTo>
                    <a:pt x="1587" y="0"/>
                  </a:lnTo>
                  <a:cubicBezTo>
                    <a:pt x="1591" y="0"/>
                    <a:pt x="1595" y="4"/>
                    <a:pt x="1595" y="8"/>
                  </a:cubicBezTo>
                  <a:cubicBezTo>
                    <a:pt x="1595" y="13"/>
                    <a:pt x="1591" y="16"/>
                    <a:pt x="1587" y="16"/>
                  </a:cubicBezTo>
                  <a:close/>
                  <a:moveTo>
                    <a:pt x="1555" y="16"/>
                  </a:moveTo>
                  <a:lnTo>
                    <a:pt x="1555" y="16"/>
                  </a:lnTo>
                  <a:cubicBezTo>
                    <a:pt x="1550" y="16"/>
                    <a:pt x="1547" y="13"/>
                    <a:pt x="1547" y="8"/>
                  </a:cubicBezTo>
                  <a:cubicBezTo>
                    <a:pt x="1547" y="4"/>
                    <a:pt x="1550" y="0"/>
                    <a:pt x="1555" y="0"/>
                  </a:cubicBezTo>
                  <a:lnTo>
                    <a:pt x="1555" y="0"/>
                  </a:lnTo>
                  <a:cubicBezTo>
                    <a:pt x="1559" y="0"/>
                    <a:pt x="1563" y="4"/>
                    <a:pt x="1563" y="8"/>
                  </a:cubicBezTo>
                  <a:cubicBezTo>
                    <a:pt x="1563" y="13"/>
                    <a:pt x="1559" y="16"/>
                    <a:pt x="1555" y="16"/>
                  </a:cubicBezTo>
                  <a:close/>
                  <a:moveTo>
                    <a:pt x="1523" y="16"/>
                  </a:moveTo>
                  <a:lnTo>
                    <a:pt x="1523" y="16"/>
                  </a:lnTo>
                  <a:cubicBezTo>
                    <a:pt x="1518" y="16"/>
                    <a:pt x="1515" y="13"/>
                    <a:pt x="1515" y="8"/>
                  </a:cubicBezTo>
                  <a:cubicBezTo>
                    <a:pt x="1515" y="4"/>
                    <a:pt x="1518" y="0"/>
                    <a:pt x="1523" y="0"/>
                  </a:cubicBezTo>
                  <a:lnTo>
                    <a:pt x="1523" y="0"/>
                  </a:lnTo>
                  <a:cubicBezTo>
                    <a:pt x="1527" y="0"/>
                    <a:pt x="1531" y="4"/>
                    <a:pt x="1531" y="8"/>
                  </a:cubicBezTo>
                  <a:cubicBezTo>
                    <a:pt x="1531" y="13"/>
                    <a:pt x="1527" y="16"/>
                    <a:pt x="1523" y="16"/>
                  </a:cubicBezTo>
                  <a:close/>
                  <a:moveTo>
                    <a:pt x="1491" y="16"/>
                  </a:moveTo>
                  <a:lnTo>
                    <a:pt x="1491" y="16"/>
                  </a:lnTo>
                  <a:cubicBezTo>
                    <a:pt x="1486" y="16"/>
                    <a:pt x="1483" y="13"/>
                    <a:pt x="1483" y="8"/>
                  </a:cubicBezTo>
                  <a:cubicBezTo>
                    <a:pt x="1483" y="4"/>
                    <a:pt x="1486" y="0"/>
                    <a:pt x="1491" y="0"/>
                  </a:cubicBezTo>
                  <a:lnTo>
                    <a:pt x="1491" y="0"/>
                  </a:lnTo>
                  <a:cubicBezTo>
                    <a:pt x="1495" y="0"/>
                    <a:pt x="1499" y="4"/>
                    <a:pt x="1499" y="8"/>
                  </a:cubicBezTo>
                  <a:cubicBezTo>
                    <a:pt x="1499" y="13"/>
                    <a:pt x="1495" y="16"/>
                    <a:pt x="1491" y="16"/>
                  </a:cubicBezTo>
                  <a:close/>
                  <a:moveTo>
                    <a:pt x="1459" y="16"/>
                  </a:moveTo>
                  <a:lnTo>
                    <a:pt x="1459" y="16"/>
                  </a:lnTo>
                  <a:cubicBezTo>
                    <a:pt x="1454" y="16"/>
                    <a:pt x="1451" y="13"/>
                    <a:pt x="1451" y="8"/>
                  </a:cubicBezTo>
                  <a:cubicBezTo>
                    <a:pt x="1451" y="4"/>
                    <a:pt x="1454" y="0"/>
                    <a:pt x="1459" y="0"/>
                  </a:cubicBezTo>
                  <a:lnTo>
                    <a:pt x="1459" y="0"/>
                  </a:lnTo>
                  <a:cubicBezTo>
                    <a:pt x="1463" y="0"/>
                    <a:pt x="1467" y="4"/>
                    <a:pt x="1467" y="8"/>
                  </a:cubicBezTo>
                  <a:cubicBezTo>
                    <a:pt x="1467" y="13"/>
                    <a:pt x="1463" y="16"/>
                    <a:pt x="1459" y="16"/>
                  </a:cubicBezTo>
                  <a:close/>
                  <a:moveTo>
                    <a:pt x="1427" y="16"/>
                  </a:moveTo>
                  <a:lnTo>
                    <a:pt x="1427" y="16"/>
                  </a:lnTo>
                  <a:cubicBezTo>
                    <a:pt x="1422" y="16"/>
                    <a:pt x="1419" y="13"/>
                    <a:pt x="1419" y="8"/>
                  </a:cubicBezTo>
                  <a:cubicBezTo>
                    <a:pt x="1419" y="4"/>
                    <a:pt x="1422" y="0"/>
                    <a:pt x="1427" y="0"/>
                  </a:cubicBezTo>
                  <a:lnTo>
                    <a:pt x="1427" y="0"/>
                  </a:lnTo>
                  <a:cubicBezTo>
                    <a:pt x="1431" y="0"/>
                    <a:pt x="1435" y="4"/>
                    <a:pt x="1435" y="8"/>
                  </a:cubicBezTo>
                  <a:cubicBezTo>
                    <a:pt x="1435" y="13"/>
                    <a:pt x="1431" y="16"/>
                    <a:pt x="1427" y="16"/>
                  </a:cubicBezTo>
                  <a:close/>
                  <a:moveTo>
                    <a:pt x="1395" y="16"/>
                  </a:moveTo>
                  <a:lnTo>
                    <a:pt x="1395" y="16"/>
                  </a:lnTo>
                  <a:cubicBezTo>
                    <a:pt x="1390" y="16"/>
                    <a:pt x="1387" y="13"/>
                    <a:pt x="1387" y="8"/>
                  </a:cubicBezTo>
                  <a:cubicBezTo>
                    <a:pt x="1387" y="4"/>
                    <a:pt x="1390" y="0"/>
                    <a:pt x="1395" y="0"/>
                  </a:cubicBezTo>
                  <a:lnTo>
                    <a:pt x="1395" y="0"/>
                  </a:lnTo>
                  <a:cubicBezTo>
                    <a:pt x="1399" y="0"/>
                    <a:pt x="1403" y="4"/>
                    <a:pt x="1403" y="8"/>
                  </a:cubicBezTo>
                  <a:cubicBezTo>
                    <a:pt x="1403" y="13"/>
                    <a:pt x="1399" y="16"/>
                    <a:pt x="1395" y="16"/>
                  </a:cubicBezTo>
                  <a:close/>
                  <a:moveTo>
                    <a:pt x="1363" y="16"/>
                  </a:moveTo>
                  <a:lnTo>
                    <a:pt x="1363" y="16"/>
                  </a:lnTo>
                  <a:cubicBezTo>
                    <a:pt x="1358" y="16"/>
                    <a:pt x="1355" y="13"/>
                    <a:pt x="1355" y="8"/>
                  </a:cubicBezTo>
                  <a:cubicBezTo>
                    <a:pt x="1355" y="4"/>
                    <a:pt x="1358" y="0"/>
                    <a:pt x="1363" y="0"/>
                  </a:cubicBezTo>
                  <a:lnTo>
                    <a:pt x="1363" y="0"/>
                  </a:lnTo>
                  <a:cubicBezTo>
                    <a:pt x="1367" y="0"/>
                    <a:pt x="1371" y="4"/>
                    <a:pt x="1371" y="8"/>
                  </a:cubicBezTo>
                  <a:cubicBezTo>
                    <a:pt x="1371" y="13"/>
                    <a:pt x="1367" y="16"/>
                    <a:pt x="1363" y="16"/>
                  </a:cubicBezTo>
                  <a:close/>
                  <a:moveTo>
                    <a:pt x="1331" y="16"/>
                  </a:moveTo>
                  <a:lnTo>
                    <a:pt x="1331" y="16"/>
                  </a:lnTo>
                  <a:cubicBezTo>
                    <a:pt x="1326" y="16"/>
                    <a:pt x="1323" y="13"/>
                    <a:pt x="1323" y="8"/>
                  </a:cubicBezTo>
                  <a:cubicBezTo>
                    <a:pt x="1323" y="4"/>
                    <a:pt x="1326" y="0"/>
                    <a:pt x="1331" y="0"/>
                  </a:cubicBezTo>
                  <a:lnTo>
                    <a:pt x="1331" y="0"/>
                  </a:lnTo>
                  <a:cubicBezTo>
                    <a:pt x="1335" y="0"/>
                    <a:pt x="1339" y="4"/>
                    <a:pt x="1339" y="8"/>
                  </a:cubicBezTo>
                  <a:cubicBezTo>
                    <a:pt x="1339" y="13"/>
                    <a:pt x="1335" y="16"/>
                    <a:pt x="1331" y="16"/>
                  </a:cubicBezTo>
                  <a:close/>
                  <a:moveTo>
                    <a:pt x="1299" y="16"/>
                  </a:moveTo>
                  <a:lnTo>
                    <a:pt x="1299" y="16"/>
                  </a:lnTo>
                  <a:cubicBezTo>
                    <a:pt x="1294" y="16"/>
                    <a:pt x="1291" y="13"/>
                    <a:pt x="1291" y="8"/>
                  </a:cubicBezTo>
                  <a:cubicBezTo>
                    <a:pt x="1291" y="4"/>
                    <a:pt x="1294" y="0"/>
                    <a:pt x="1299" y="0"/>
                  </a:cubicBezTo>
                  <a:lnTo>
                    <a:pt x="1299" y="0"/>
                  </a:lnTo>
                  <a:cubicBezTo>
                    <a:pt x="1303" y="0"/>
                    <a:pt x="1307" y="4"/>
                    <a:pt x="1307" y="8"/>
                  </a:cubicBezTo>
                  <a:cubicBezTo>
                    <a:pt x="1307" y="13"/>
                    <a:pt x="1303" y="16"/>
                    <a:pt x="1299" y="16"/>
                  </a:cubicBezTo>
                  <a:close/>
                  <a:moveTo>
                    <a:pt x="1267" y="16"/>
                  </a:moveTo>
                  <a:lnTo>
                    <a:pt x="1267" y="16"/>
                  </a:lnTo>
                  <a:cubicBezTo>
                    <a:pt x="1262" y="16"/>
                    <a:pt x="1259" y="13"/>
                    <a:pt x="1259" y="8"/>
                  </a:cubicBezTo>
                  <a:cubicBezTo>
                    <a:pt x="1259" y="4"/>
                    <a:pt x="1262" y="0"/>
                    <a:pt x="1267" y="0"/>
                  </a:cubicBezTo>
                  <a:lnTo>
                    <a:pt x="1267" y="0"/>
                  </a:lnTo>
                  <a:cubicBezTo>
                    <a:pt x="1271" y="0"/>
                    <a:pt x="1275" y="4"/>
                    <a:pt x="1275" y="8"/>
                  </a:cubicBezTo>
                  <a:cubicBezTo>
                    <a:pt x="1275" y="13"/>
                    <a:pt x="1271" y="16"/>
                    <a:pt x="1267" y="16"/>
                  </a:cubicBezTo>
                  <a:close/>
                  <a:moveTo>
                    <a:pt x="1235" y="16"/>
                  </a:moveTo>
                  <a:lnTo>
                    <a:pt x="1235" y="16"/>
                  </a:lnTo>
                  <a:cubicBezTo>
                    <a:pt x="1230" y="16"/>
                    <a:pt x="1227" y="13"/>
                    <a:pt x="1227" y="8"/>
                  </a:cubicBezTo>
                  <a:cubicBezTo>
                    <a:pt x="1227" y="4"/>
                    <a:pt x="1230" y="0"/>
                    <a:pt x="1235" y="0"/>
                  </a:cubicBezTo>
                  <a:lnTo>
                    <a:pt x="1235" y="0"/>
                  </a:lnTo>
                  <a:cubicBezTo>
                    <a:pt x="1239" y="0"/>
                    <a:pt x="1243" y="4"/>
                    <a:pt x="1243" y="8"/>
                  </a:cubicBezTo>
                  <a:cubicBezTo>
                    <a:pt x="1243" y="13"/>
                    <a:pt x="1239" y="16"/>
                    <a:pt x="1235" y="16"/>
                  </a:cubicBezTo>
                  <a:close/>
                  <a:moveTo>
                    <a:pt x="1203" y="16"/>
                  </a:moveTo>
                  <a:lnTo>
                    <a:pt x="1203" y="16"/>
                  </a:lnTo>
                  <a:cubicBezTo>
                    <a:pt x="1198" y="16"/>
                    <a:pt x="1195" y="13"/>
                    <a:pt x="1195" y="8"/>
                  </a:cubicBezTo>
                  <a:cubicBezTo>
                    <a:pt x="1195" y="4"/>
                    <a:pt x="1198" y="0"/>
                    <a:pt x="1203" y="0"/>
                  </a:cubicBezTo>
                  <a:lnTo>
                    <a:pt x="1203" y="0"/>
                  </a:lnTo>
                  <a:cubicBezTo>
                    <a:pt x="1207" y="0"/>
                    <a:pt x="1211" y="4"/>
                    <a:pt x="1211" y="8"/>
                  </a:cubicBezTo>
                  <a:cubicBezTo>
                    <a:pt x="1211" y="13"/>
                    <a:pt x="1207" y="16"/>
                    <a:pt x="1203" y="16"/>
                  </a:cubicBezTo>
                  <a:close/>
                  <a:moveTo>
                    <a:pt x="1171" y="16"/>
                  </a:moveTo>
                  <a:lnTo>
                    <a:pt x="1171" y="16"/>
                  </a:lnTo>
                  <a:cubicBezTo>
                    <a:pt x="1166" y="16"/>
                    <a:pt x="1163" y="13"/>
                    <a:pt x="1163" y="8"/>
                  </a:cubicBezTo>
                  <a:cubicBezTo>
                    <a:pt x="1163" y="4"/>
                    <a:pt x="1166" y="0"/>
                    <a:pt x="1171" y="0"/>
                  </a:cubicBezTo>
                  <a:lnTo>
                    <a:pt x="1171" y="0"/>
                  </a:lnTo>
                  <a:cubicBezTo>
                    <a:pt x="1175" y="0"/>
                    <a:pt x="1179" y="4"/>
                    <a:pt x="1179" y="8"/>
                  </a:cubicBezTo>
                  <a:cubicBezTo>
                    <a:pt x="1179" y="13"/>
                    <a:pt x="1175" y="16"/>
                    <a:pt x="1171" y="16"/>
                  </a:cubicBezTo>
                  <a:close/>
                  <a:moveTo>
                    <a:pt x="1139" y="16"/>
                  </a:moveTo>
                  <a:lnTo>
                    <a:pt x="1139" y="16"/>
                  </a:lnTo>
                  <a:cubicBezTo>
                    <a:pt x="1134" y="16"/>
                    <a:pt x="1131" y="13"/>
                    <a:pt x="1131" y="8"/>
                  </a:cubicBezTo>
                  <a:cubicBezTo>
                    <a:pt x="1131" y="4"/>
                    <a:pt x="1134" y="0"/>
                    <a:pt x="1139" y="0"/>
                  </a:cubicBezTo>
                  <a:lnTo>
                    <a:pt x="1139" y="0"/>
                  </a:lnTo>
                  <a:cubicBezTo>
                    <a:pt x="1143" y="0"/>
                    <a:pt x="1147" y="4"/>
                    <a:pt x="1147" y="8"/>
                  </a:cubicBezTo>
                  <a:cubicBezTo>
                    <a:pt x="1147" y="13"/>
                    <a:pt x="1143" y="16"/>
                    <a:pt x="1139" y="16"/>
                  </a:cubicBezTo>
                  <a:close/>
                  <a:moveTo>
                    <a:pt x="1107" y="16"/>
                  </a:moveTo>
                  <a:lnTo>
                    <a:pt x="1107" y="16"/>
                  </a:lnTo>
                  <a:cubicBezTo>
                    <a:pt x="1102" y="16"/>
                    <a:pt x="1099" y="13"/>
                    <a:pt x="1099" y="8"/>
                  </a:cubicBezTo>
                  <a:cubicBezTo>
                    <a:pt x="1099" y="4"/>
                    <a:pt x="1102" y="0"/>
                    <a:pt x="1107" y="0"/>
                  </a:cubicBezTo>
                  <a:lnTo>
                    <a:pt x="1107" y="0"/>
                  </a:lnTo>
                  <a:cubicBezTo>
                    <a:pt x="1111" y="0"/>
                    <a:pt x="1115" y="4"/>
                    <a:pt x="1115" y="8"/>
                  </a:cubicBezTo>
                  <a:cubicBezTo>
                    <a:pt x="1115" y="13"/>
                    <a:pt x="1111" y="16"/>
                    <a:pt x="1107" y="16"/>
                  </a:cubicBezTo>
                  <a:close/>
                  <a:moveTo>
                    <a:pt x="1075" y="16"/>
                  </a:moveTo>
                  <a:lnTo>
                    <a:pt x="1075" y="16"/>
                  </a:lnTo>
                  <a:cubicBezTo>
                    <a:pt x="1070" y="16"/>
                    <a:pt x="1067" y="13"/>
                    <a:pt x="1067" y="8"/>
                  </a:cubicBezTo>
                  <a:cubicBezTo>
                    <a:pt x="1067" y="4"/>
                    <a:pt x="1070" y="0"/>
                    <a:pt x="1075" y="0"/>
                  </a:cubicBezTo>
                  <a:lnTo>
                    <a:pt x="1075" y="0"/>
                  </a:lnTo>
                  <a:cubicBezTo>
                    <a:pt x="1079" y="0"/>
                    <a:pt x="1083" y="4"/>
                    <a:pt x="1083" y="8"/>
                  </a:cubicBezTo>
                  <a:cubicBezTo>
                    <a:pt x="1083" y="13"/>
                    <a:pt x="1079" y="16"/>
                    <a:pt x="1075" y="16"/>
                  </a:cubicBezTo>
                  <a:close/>
                  <a:moveTo>
                    <a:pt x="1043" y="16"/>
                  </a:moveTo>
                  <a:lnTo>
                    <a:pt x="1043" y="16"/>
                  </a:lnTo>
                  <a:cubicBezTo>
                    <a:pt x="1038" y="16"/>
                    <a:pt x="1035" y="13"/>
                    <a:pt x="1035" y="8"/>
                  </a:cubicBezTo>
                  <a:cubicBezTo>
                    <a:pt x="1035" y="4"/>
                    <a:pt x="1038" y="0"/>
                    <a:pt x="1043" y="0"/>
                  </a:cubicBezTo>
                  <a:lnTo>
                    <a:pt x="1043" y="0"/>
                  </a:lnTo>
                  <a:cubicBezTo>
                    <a:pt x="1047" y="0"/>
                    <a:pt x="1051" y="4"/>
                    <a:pt x="1051" y="8"/>
                  </a:cubicBezTo>
                  <a:cubicBezTo>
                    <a:pt x="1051" y="13"/>
                    <a:pt x="1047" y="16"/>
                    <a:pt x="1043" y="16"/>
                  </a:cubicBezTo>
                  <a:close/>
                  <a:moveTo>
                    <a:pt x="1011" y="16"/>
                  </a:moveTo>
                  <a:lnTo>
                    <a:pt x="1011" y="16"/>
                  </a:lnTo>
                  <a:cubicBezTo>
                    <a:pt x="1006" y="16"/>
                    <a:pt x="1003" y="13"/>
                    <a:pt x="1003" y="8"/>
                  </a:cubicBezTo>
                  <a:cubicBezTo>
                    <a:pt x="1003" y="4"/>
                    <a:pt x="1006" y="0"/>
                    <a:pt x="1011" y="0"/>
                  </a:cubicBezTo>
                  <a:lnTo>
                    <a:pt x="1011" y="0"/>
                  </a:lnTo>
                  <a:cubicBezTo>
                    <a:pt x="1015" y="0"/>
                    <a:pt x="1019" y="4"/>
                    <a:pt x="1019" y="8"/>
                  </a:cubicBezTo>
                  <a:cubicBezTo>
                    <a:pt x="1019" y="13"/>
                    <a:pt x="1015" y="16"/>
                    <a:pt x="1011" y="16"/>
                  </a:cubicBezTo>
                  <a:close/>
                  <a:moveTo>
                    <a:pt x="979" y="16"/>
                  </a:moveTo>
                  <a:lnTo>
                    <a:pt x="979" y="16"/>
                  </a:lnTo>
                  <a:cubicBezTo>
                    <a:pt x="974" y="16"/>
                    <a:pt x="971" y="13"/>
                    <a:pt x="971" y="8"/>
                  </a:cubicBezTo>
                  <a:cubicBezTo>
                    <a:pt x="971" y="4"/>
                    <a:pt x="974" y="0"/>
                    <a:pt x="979" y="0"/>
                  </a:cubicBezTo>
                  <a:lnTo>
                    <a:pt x="979" y="0"/>
                  </a:lnTo>
                  <a:cubicBezTo>
                    <a:pt x="983" y="0"/>
                    <a:pt x="987" y="4"/>
                    <a:pt x="987" y="8"/>
                  </a:cubicBezTo>
                  <a:cubicBezTo>
                    <a:pt x="987" y="13"/>
                    <a:pt x="983" y="16"/>
                    <a:pt x="979" y="16"/>
                  </a:cubicBezTo>
                  <a:close/>
                  <a:moveTo>
                    <a:pt x="947" y="16"/>
                  </a:moveTo>
                  <a:lnTo>
                    <a:pt x="947" y="16"/>
                  </a:lnTo>
                  <a:cubicBezTo>
                    <a:pt x="942" y="16"/>
                    <a:pt x="939" y="13"/>
                    <a:pt x="939" y="8"/>
                  </a:cubicBezTo>
                  <a:cubicBezTo>
                    <a:pt x="939" y="4"/>
                    <a:pt x="942" y="0"/>
                    <a:pt x="947" y="0"/>
                  </a:cubicBezTo>
                  <a:lnTo>
                    <a:pt x="947" y="0"/>
                  </a:lnTo>
                  <a:cubicBezTo>
                    <a:pt x="951" y="0"/>
                    <a:pt x="955" y="4"/>
                    <a:pt x="955" y="8"/>
                  </a:cubicBezTo>
                  <a:cubicBezTo>
                    <a:pt x="955" y="13"/>
                    <a:pt x="951" y="16"/>
                    <a:pt x="947" y="16"/>
                  </a:cubicBezTo>
                  <a:close/>
                  <a:moveTo>
                    <a:pt x="915" y="16"/>
                  </a:moveTo>
                  <a:lnTo>
                    <a:pt x="915" y="16"/>
                  </a:lnTo>
                  <a:cubicBezTo>
                    <a:pt x="910" y="16"/>
                    <a:pt x="907" y="13"/>
                    <a:pt x="907" y="8"/>
                  </a:cubicBezTo>
                  <a:cubicBezTo>
                    <a:pt x="907" y="4"/>
                    <a:pt x="910" y="0"/>
                    <a:pt x="915" y="0"/>
                  </a:cubicBezTo>
                  <a:lnTo>
                    <a:pt x="915" y="0"/>
                  </a:lnTo>
                  <a:cubicBezTo>
                    <a:pt x="919" y="0"/>
                    <a:pt x="923" y="4"/>
                    <a:pt x="923" y="8"/>
                  </a:cubicBezTo>
                  <a:cubicBezTo>
                    <a:pt x="923" y="13"/>
                    <a:pt x="919" y="16"/>
                    <a:pt x="915" y="16"/>
                  </a:cubicBezTo>
                  <a:close/>
                  <a:moveTo>
                    <a:pt x="883" y="16"/>
                  </a:moveTo>
                  <a:lnTo>
                    <a:pt x="883" y="16"/>
                  </a:lnTo>
                  <a:cubicBezTo>
                    <a:pt x="878" y="16"/>
                    <a:pt x="875" y="13"/>
                    <a:pt x="875" y="8"/>
                  </a:cubicBezTo>
                  <a:cubicBezTo>
                    <a:pt x="875" y="4"/>
                    <a:pt x="878" y="0"/>
                    <a:pt x="883" y="0"/>
                  </a:cubicBezTo>
                  <a:lnTo>
                    <a:pt x="883" y="0"/>
                  </a:lnTo>
                  <a:cubicBezTo>
                    <a:pt x="887" y="0"/>
                    <a:pt x="891" y="4"/>
                    <a:pt x="891" y="8"/>
                  </a:cubicBezTo>
                  <a:cubicBezTo>
                    <a:pt x="891" y="13"/>
                    <a:pt x="887" y="16"/>
                    <a:pt x="883" y="16"/>
                  </a:cubicBezTo>
                  <a:close/>
                  <a:moveTo>
                    <a:pt x="851" y="16"/>
                  </a:moveTo>
                  <a:lnTo>
                    <a:pt x="851" y="16"/>
                  </a:lnTo>
                  <a:cubicBezTo>
                    <a:pt x="846" y="16"/>
                    <a:pt x="843" y="13"/>
                    <a:pt x="843" y="8"/>
                  </a:cubicBezTo>
                  <a:cubicBezTo>
                    <a:pt x="843" y="4"/>
                    <a:pt x="846" y="0"/>
                    <a:pt x="851" y="0"/>
                  </a:cubicBezTo>
                  <a:lnTo>
                    <a:pt x="851" y="0"/>
                  </a:lnTo>
                  <a:cubicBezTo>
                    <a:pt x="855" y="0"/>
                    <a:pt x="859" y="4"/>
                    <a:pt x="859" y="8"/>
                  </a:cubicBezTo>
                  <a:cubicBezTo>
                    <a:pt x="859" y="13"/>
                    <a:pt x="855" y="16"/>
                    <a:pt x="851" y="16"/>
                  </a:cubicBezTo>
                  <a:close/>
                  <a:moveTo>
                    <a:pt x="819" y="16"/>
                  </a:moveTo>
                  <a:lnTo>
                    <a:pt x="819" y="16"/>
                  </a:lnTo>
                  <a:cubicBezTo>
                    <a:pt x="814" y="16"/>
                    <a:pt x="811" y="13"/>
                    <a:pt x="811" y="8"/>
                  </a:cubicBezTo>
                  <a:cubicBezTo>
                    <a:pt x="811" y="4"/>
                    <a:pt x="814" y="0"/>
                    <a:pt x="819" y="0"/>
                  </a:cubicBezTo>
                  <a:lnTo>
                    <a:pt x="819" y="0"/>
                  </a:lnTo>
                  <a:cubicBezTo>
                    <a:pt x="823" y="0"/>
                    <a:pt x="827" y="4"/>
                    <a:pt x="827" y="8"/>
                  </a:cubicBezTo>
                  <a:cubicBezTo>
                    <a:pt x="827" y="13"/>
                    <a:pt x="823" y="16"/>
                    <a:pt x="819" y="16"/>
                  </a:cubicBezTo>
                  <a:close/>
                  <a:moveTo>
                    <a:pt x="787" y="16"/>
                  </a:moveTo>
                  <a:lnTo>
                    <a:pt x="787" y="16"/>
                  </a:lnTo>
                  <a:cubicBezTo>
                    <a:pt x="782" y="16"/>
                    <a:pt x="779" y="13"/>
                    <a:pt x="779" y="8"/>
                  </a:cubicBezTo>
                  <a:cubicBezTo>
                    <a:pt x="779" y="4"/>
                    <a:pt x="782" y="0"/>
                    <a:pt x="787" y="0"/>
                  </a:cubicBezTo>
                  <a:lnTo>
                    <a:pt x="787" y="0"/>
                  </a:lnTo>
                  <a:cubicBezTo>
                    <a:pt x="791" y="0"/>
                    <a:pt x="795" y="4"/>
                    <a:pt x="795" y="8"/>
                  </a:cubicBezTo>
                  <a:cubicBezTo>
                    <a:pt x="795" y="13"/>
                    <a:pt x="791" y="16"/>
                    <a:pt x="787" y="16"/>
                  </a:cubicBezTo>
                  <a:close/>
                  <a:moveTo>
                    <a:pt x="755" y="16"/>
                  </a:moveTo>
                  <a:lnTo>
                    <a:pt x="755" y="16"/>
                  </a:lnTo>
                  <a:cubicBezTo>
                    <a:pt x="750" y="16"/>
                    <a:pt x="747" y="13"/>
                    <a:pt x="747" y="8"/>
                  </a:cubicBezTo>
                  <a:cubicBezTo>
                    <a:pt x="747" y="4"/>
                    <a:pt x="750" y="0"/>
                    <a:pt x="755" y="0"/>
                  </a:cubicBezTo>
                  <a:lnTo>
                    <a:pt x="755" y="0"/>
                  </a:lnTo>
                  <a:cubicBezTo>
                    <a:pt x="759" y="0"/>
                    <a:pt x="763" y="4"/>
                    <a:pt x="763" y="8"/>
                  </a:cubicBezTo>
                  <a:cubicBezTo>
                    <a:pt x="763" y="13"/>
                    <a:pt x="759" y="16"/>
                    <a:pt x="755" y="16"/>
                  </a:cubicBezTo>
                  <a:close/>
                  <a:moveTo>
                    <a:pt x="723" y="17"/>
                  </a:moveTo>
                  <a:lnTo>
                    <a:pt x="723" y="17"/>
                  </a:lnTo>
                  <a:cubicBezTo>
                    <a:pt x="718" y="17"/>
                    <a:pt x="715" y="13"/>
                    <a:pt x="715" y="9"/>
                  </a:cubicBezTo>
                  <a:cubicBezTo>
                    <a:pt x="715" y="4"/>
                    <a:pt x="718" y="1"/>
                    <a:pt x="723" y="1"/>
                  </a:cubicBezTo>
                  <a:lnTo>
                    <a:pt x="723" y="1"/>
                  </a:lnTo>
                  <a:cubicBezTo>
                    <a:pt x="727" y="1"/>
                    <a:pt x="731" y="4"/>
                    <a:pt x="731" y="9"/>
                  </a:cubicBezTo>
                  <a:cubicBezTo>
                    <a:pt x="731" y="13"/>
                    <a:pt x="727" y="17"/>
                    <a:pt x="723" y="17"/>
                  </a:cubicBezTo>
                  <a:close/>
                  <a:moveTo>
                    <a:pt x="691" y="18"/>
                  </a:moveTo>
                  <a:lnTo>
                    <a:pt x="691" y="18"/>
                  </a:lnTo>
                  <a:cubicBezTo>
                    <a:pt x="686" y="18"/>
                    <a:pt x="683" y="15"/>
                    <a:pt x="683" y="10"/>
                  </a:cubicBezTo>
                  <a:cubicBezTo>
                    <a:pt x="683" y="6"/>
                    <a:pt x="686" y="2"/>
                    <a:pt x="691" y="2"/>
                  </a:cubicBezTo>
                  <a:lnTo>
                    <a:pt x="691" y="2"/>
                  </a:lnTo>
                  <a:cubicBezTo>
                    <a:pt x="695" y="2"/>
                    <a:pt x="699" y="6"/>
                    <a:pt x="699" y="10"/>
                  </a:cubicBezTo>
                  <a:cubicBezTo>
                    <a:pt x="699" y="15"/>
                    <a:pt x="695" y="18"/>
                    <a:pt x="691" y="18"/>
                  </a:cubicBezTo>
                  <a:close/>
                  <a:moveTo>
                    <a:pt x="659" y="20"/>
                  </a:moveTo>
                  <a:lnTo>
                    <a:pt x="659" y="20"/>
                  </a:lnTo>
                  <a:cubicBezTo>
                    <a:pt x="654" y="20"/>
                    <a:pt x="651" y="16"/>
                    <a:pt x="651" y="12"/>
                  </a:cubicBezTo>
                  <a:cubicBezTo>
                    <a:pt x="651" y="8"/>
                    <a:pt x="654" y="4"/>
                    <a:pt x="659" y="4"/>
                  </a:cubicBezTo>
                  <a:lnTo>
                    <a:pt x="659" y="4"/>
                  </a:lnTo>
                  <a:cubicBezTo>
                    <a:pt x="663" y="4"/>
                    <a:pt x="667" y="8"/>
                    <a:pt x="667" y="12"/>
                  </a:cubicBezTo>
                  <a:cubicBezTo>
                    <a:pt x="667" y="16"/>
                    <a:pt x="663" y="20"/>
                    <a:pt x="659" y="20"/>
                  </a:cubicBezTo>
                  <a:close/>
                  <a:moveTo>
                    <a:pt x="628" y="24"/>
                  </a:moveTo>
                  <a:lnTo>
                    <a:pt x="628" y="24"/>
                  </a:lnTo>
                  <a:cubicBezTo>
                    <a:pt x="623" y="25"/>
                    <a:pt x="619" y="21"/>
                    <a:pt x="619" y="17"/>
                  </a:cubicBezTo>
                  <a:cubicBezTo>
                    <a:pt x="618" y="13"/>
                    <a:pt x="622" y="9"/>
                    <a:pt x="626" y="8"/>
                  </a:cubicBezTo>
                  <a:lnTo>
                    <a:pt x="626" y="8"/>
                  </a:lnTo>
                  <a:cubicBezTo>
                    <a:pt x="630" y="8"/>
                    <a:pt x="634" y="11"/>
                    <a:pt x="635" y="15"/>
                  </a:cubicBezTo>
                  <a:cubicBezTo>
                    <a:pt x="635" y="20"/>
                    <a:pt x="632" y="24"/>
                    <a:pt x="628" y="24"/>
                  </a:cubicBezTo>
                  <a:close/>
                  <a:moveTo>
                    <a:pt x="596" y="29"/>
                  </a:moveTo>
                  <a:lnTo>
                    <a:pt x="596" y="29"/>
                  </a:lnTo>
                  <a:cubicBezTo>
                    <a:pt x="592" y="29"/>
                    <a:pt x="588" y="26"/>
                    <a:pt x="587" y="22"/>
                  </a:cubicBezTo>
                  <a:cubicBezTo>
                    <a:pt x="587" y="18"/>
                    <a:pt x="590" y="14"/>
                    <a:pt x="594" y="13"/>
                  </a:cubicBezTo>
                  <a:lnTo>
                    <a:pt x="594" y="13"/>
                  </a:lnTo>
                  <a:cubicBezTo>
                    <a:pt x="599" y="13"/>
                    <a:pt x="603" y="16"/>
                    <a:pt x="603" y="20"/>
                  </a:cubicBezTo>
                  <a:cubicBezTo>
                    <a:pt x="604" y="25"/>
                    <a:pt x="600" y="28"/>
                    <a:pt x="596" y="29"/>
                  </a:cubicBezTo>
                  <a:close/>
                  <a:moveTo>
                    <a:pt x="565" y="35"/>
                  </a:moveTo>
                  <a:lnTo>
                    <a:pt x="565" y="35"/>
                  </a:lnTo>
                  <a:cubicBezTo>
                    <a:pt x="561" y="36"/>
                    <a:pt x="557" y="33"/>
                    <a:pt x="556" y="29"/>
                  </a:cubicBezTo>
                  <a:cubicBezTo>
                    <a:pt x="555" y="24"/>
                    <a:pt x="558" y="20"/>
                    <a:pt x="562" y="19"/>
                  </a:cubicBezTo>
                  <a:lnTo>
                    <a:pt x="562" y="19"/>
                  </a:lnTo>
                  <a:cubicBezTo>
                    <a:pt x="567" y="19"/>
                    <a:pt x="571" y="21"/>
                    <a:pt x="572" y="26"/>
                  </a:cubicBezTo>
                  <a:cubicBezTo>
                    <a:pt x="573" y="30"/>
                    <a:pt x="570" y="34"/>
                    <a:pt x="565" y="35"/>
                  </a:cubicBezTo>
                  <a:close/>
                  <a:moveTo>
                    <a:pt x="534" y="43"/>
                  </a:moveTo>
                  <a:lnTo>
                    <a:pt x="534" y="43"/>
                  </a:lnTo>
                  <a:cubicBezTo>
                    <a:pt x="530" y="44"/>
                    <a:pt x="526" y="41"/>
                    <a:pt x="525" y="36"/>
                  </a:cubicBezTo>
                  <a:cubicBezTo>
                    <a:pt x="524" y="32"/>
                    <a:pt x="527" y="28"/>
                    <a:pt x="531" y="27"/>
                  </a:cubicBezTo>
                  <a:lnTo>
                    <a:pt x="531" y="27"/>
                  </a:lnTo>
                  <a:cubicBezTo>
                    <a:pt x="536" y="26"/>
                    <a:pt x="540" y="29"/>
                    <a:pt x="541" y="33"/>
                  </a:cubicBezTo>
                  <a:cubicBezTo>
                    <a:pt x="541" y="38"/>
                    <a:pt x="539" y="42"/>
                    <a:pt x="534" y="43"/>
                  </a:cubicBezTo>
                  <a:close/>
                  <a:moveTo>
                    <a:pt x="504" y="51"/>
                  </a:moveTo>
                  <a:lnTo>
                    <a:pt x="504" y="51"/>
                  </a:lnTo>
                  <a:cubicBezTo>
                    <a:pt x="500" y="53"/>
                    <a:pt x="496" y="50"/>
                    <a:pt x="494" y="46"/>
                  </a:cubicBezTo>
                  <a:cubicBezTo>
                    <a:pt x="493" y="42"/>
                    <a:pt x="495" y="37"/>
                    <a:pt x="500" y="36"/>
                  </a:cubicBezTo>
                  <a:lnTo>
                    <a:pt x="500" y="36"/>
                  </a:lnTo>
                  <a:cubicBezTo>
                    <a:pt x="504" y="35"/>
                    <a:pt x="508" y="37"/>
                    <a:pt x="510" y="41"/>
                  </a:cubicBezTo>
                  <a:cubicBezTo>
                    <a:pt x="511" y="45"/>
                    <a:pt x="509" y="50"/>
                    <a:pt x="504" y="51"/>
                  </a:cubicBezTo>
                  <a:close/>
                  <a:moveTo>
                    <a:pt x="474" y="62"/>
                  </a:moveTo>
                  <a:lnTo>
                    <a:pt x="474" y="62"/>
                  </a:lnTo>
                  <a:cubicBezTo>
                    <a:pt x="470" y="64"/>
                    <a:pt x="466" y="61"/>
                    <a:pt x="464" y="57"/>
                  </a:cubicBezTo>
                  <a:cubicBezTo>
                    <a:pt x="463" y="53"/>
                    <a:pt x="465" y="48"/>
                    <a:pt x="470" y="47"/>
                  </a:cubicBezTo>
                  <a:lnTo>
                    <a:pt x="470" y="47"/>
                  </a:lnTo>
                  <a:cubicBezTo>
                    <a:pt x="474" y="46"/>
                    <a:pt x="478" y="48"/>
                    <a:pt x="480" y="52"/>
                  </a:cubicBezTo>
                  <a:cubicBezTo>
                    <a:pt x="481" y="57"/>
                    <a:pt x="479" y="61"/>
                    <a:pt x="474" y="62"/>
                  </a:cubicBezTo>
                  <a:close/>
                  <a:moveTo>
                    <a:pt x="445" y="73"/>
                  </a:moveTo>
                  <a:lnTo>
                    <a:pt x="445" y="73"/>
                  </a:lnTo>
                  <a:cubicBezTo>
                    <a:pt x="441" y="75"/>
                    <a:pt x="436" y="73"/>
                    <a:pt x="435" y="69"/>
                  </a:cubicBezTo>
                  <a:cubicBezTo>
                    <a:pt x="433" y="65"/>
                    <a:pt x="435" y="61"/>
                    <a:pt x="439" y="59"/>
                  </a:cubicBezTo>
                  <a:lnTo>
                    <a:pt x="439" y="59"/>
                  </a:lnTo>
                  <a:cubicBezTo>
                    <a:pt x="443" y="57"/>
                    <a:pt x="448" y="59"/>
                    <a:pt x="449" y="63"/>
                  </a:cubicBezTo>
                  <a:cubicBezTo>
                    <a:pt x="451" y="67"/>
                    <a:pt x="449" y="72"/>
                    <a:pt x="445" y="73"/>
                  </a:cubicBezTo>
                  <a:close/>
                  <a:moveTo>
                    <a:pt x="416" y="87"/>
                  </a:moveTo>
                  <a:lnTo>
                    <a:pt x="416" y="87"/>
                  </a:lnTo>
                  <a:cubicBezTo>
                    <a:pt x="412" y="89"/>
                    <a:pt x="408" y="87"/>
                    <a:pt x="406" y="83"/>
                  </a:cubicBezTo>
                  <a:cubicBezTo>
                    <a:pt x="404" y="79"/>
                    <a:pt x="406" y="74"/>
                    <a:pt x="410" y="73"/>
                  </a:cubicBezTo>
                  <a:lnTo>
                    <a:pt x="410" y="73"/>
                  </a:lnTo>
                  <a:cubicBezTo>
                    <a:pt x="414" y="71"/>
                    <a:pt x="419" y="73"/>
                    <a:pt x="420" y="77"/>
                  </a:cubicBezTo>
                  <a:cubicBezTo>
                    <a:pt x="422" y="81"/>
                    <a:pt x="420" y="85"/>
                    <a:pt x="416" y="87"/>
                  </a:cubicBezTo>
                  <a:close/>
                  <a:moveTo>
                    <a:pt x="387" y="101"/>
                  </a:moveTo>
                  <a:lnTo>
                    <a:pt x="387" y="101"/>
                  </a:lnTo>
                  <a:cubicBezTo>
                    <a:pt x="383" y="103"/>
                    <a:pt x="379" y="101"/>
                    <a:pt x="377" y="97"/>
                  </a:cubicBezTo>
                  <a:cubicBezTo>
                    <a:pt x="375" y="93"/>
                    <a:pt x="377" y="88"/>
                    <a:pt x="381" y="86"/>
                  </a:cubicBezTo>
                  <a:lnTo>
                    <a:pt x="381" y="86"/>
                  </a:lnTo>
                  <a:cubicBezTo>
                    <a:pt x="385" y="85"/>
                    <a:pt x="390" y="86"/>
                    <a:pt x="392" y="90"/>
                  </a:cubicBezTo>
                  <a:cubicBezTo>
                    <a:pt x="393" y="94"/>
                    <a:pt x="391" y="99"/>
                    <a:pt x="387" y="101"/>
                  </a:cubicBezTo>
                  <a:close/>
                  <a:moveTo>
                    <a:pt x="361" y="117"/>
                  </a:moveTo>
                  <a:lnTo>
                    <a:pt x="361" y="117"/>
                  </a:lnTo>
                  <a:cubicBezTo>
                    <a:pt x="357" y="119"/>
                    <a:pt x="352" y="118"/>
                    <a:pt x="350" y="114"/>
                  </a:cubicBezTo>
                  <a:cubicBezTo>
                    <a:pt x="348" y="110"/>
                    <a:pt x="349" y="105"/>
                    <a:pt x="353" y="103"/>
                  </a:cubicBezTo>
                  <a:lnTo>
                    <a:pt x="353" y="103"/>
                  </a:lnTo>
                  <a:cubicBezTo>
                    <a:pt x="357" y="101"/>
                    <a:pt x="362" y="102"/>
                    <a:pt x="364" y="106"/>
                  </a:cubicBezTo>
                  <a:cubicBezTo>
                    <a:pt x="366" y="110"/>
                    <a:pt x="365" y="115"/>
                    <a:pt x="361" y="117"/>
                  </a:cubicBezTo>
                  <a:close/>
                  <a:moveTo>
                    <a:pt x="333" y="134"/>
                  </a:moveTo>
                  <a:lnTo>
                    <a:pt x="333" y="134"/>
                  </a:lnTo>
                  <a:cubicBezTo>
                    <a:pt x="330" y="136"/>
                    <a:pt x="325" y="135"/>
                    <a:pt x="323" y="131"/>
                  </a:cubicBezTo>
                  <a:cubicBezTo>
                    <a:pt x="320" y="127"/>
                    <a:pt x="322" y="122"/>
                    <a:pt x="326" y="120"/>
                  </a:cubicBezTo>
                  <a:lnTo>
                    <a:pt x="326" y="120"/>
                  </a:lnTo>
                  <a:cubicBezTo>
                    <a:pt x="329" y="118"/>
                    <a:pt x="334" y="119"/>
                    <a:pt x="336" y="123"/>
                  </a:cubicBezTo>
                  <a:cubicBezTo>
                    <a:pt x="339" y="127"/>
                    <a:pt x="337" y="132"/>
                    <a:pt x="333" y="134"/>
                  </a:cubicBezTo>
                  <a:close/>
                  <a:moveTo>
                    <a:pt x="309" y="153"/>
                  </a:moveTo>
                  <a:lnTo>
                    <a:pt x="309" y="153"/>
                  </a:lnTo>
                  <a:cubicBezTo>
                    <a:pt x="305" y="155"/>
                    <a:pt x="300" y="155"/>
                    <a:pt x="298" y="151"/>
                  </a:cubicBezTo>
                  <a:cubicBezTo>
                    <a:pt x="295" y="147"/>
                    <a:pt x="296" y="142"/>
                    <a:pt x="300" y="140"/>
                  </a:cubicBezTo>
                  <a:lnTo>
                    <a:pt x="300" y="140"/>
                  </a:lnTo>
                  <a:cubicBezTo>
                    <a:pt x="303" y="137"/>
                    <a:pt x="308" y="138"/>
                    <a:pt x="311" y="142"/>
                  </a:cubicBezTo>
                  <a:cubicBezTo>
                    <a:pt x="313" y="145"/>
                    <a:pt x="312" y="150"/>
                    <a:pt x="309" y="153"/>
                  </a:cubicBezTo>
                  <a:close/>
                  <a:moveTo>
                    <a:pt x="284" y="173"/>
                  </a:moveTo>
                  <a:lnTo>
                    <a:pt x="284" y="173"/>
                  </a:lnTo>
                  <a:cubicBezTo>
                    <a:pt x="280" y="176"/>
                    <a:pt x="275" y="175"/>
                    <a:pt x="273" y="171"/>
                  </a:cubicBezTo>
                  <a:cubicBezTo>
                    <a:pt x="270" y="168"/>
                    <a:pt x="271" y="163"/>
                    <a:pt x="275" y="160"/>
                  </a:cubicBezTo>
                  <a:lnTo>
                    <a:pt x="275" y="160"/>
                  </a:lnTo>
                  <a:cubicBezTo>
                    <a:pt x="278" y="158"/>
                    <a:pt x="283" y="158"/>
                    <a:pt x="286" y="162"/>
                  </a:cubicBezTo>
                  <a:cubicBezTo>
                    <a:pt x="288" y="166"/>
                    <a:pt x="288" y="171"/>
                    <a:pt x="284" y="173"/>
                  </a:cubicBezTo>
                  <a:close/>
                  <a:moveTo>
                    <a:pt x="259" y="193"/>
                  </a:moveTo>
                  <a:lnTo>
                    <a:pt x="259" y="193"/>
                  </a:lnTo>
                  <a:cubicBezTo>
                    <a:pt x="256" y="196"/>
                    <a:pt x="251" y="195"/>
                    <a:pt x="248" y="192"/>
                  </a:cubicBezTo>
                  <a:cubicBezTo>
                    <a:pt x="246" y="188"/>
                    <a:pt x="246" y="183"/>
                    <a:pt x="250" y="180"/>
                  </a:cubicBezTo>
                  <a:lnTo>
                    <a:pt x="250" y="180"/>
                  </a:lnTo>
                  <a:cubicBezTo>
                    <a:pt x="254" y="178"/>
                    <a:pt x="259" y="179"/>
                    <a:pt x="261" y="182"/>
                  </a:cubicBezTo>
                  <a:cubicBezTo>
                    <a:pt x="264" y="186"/>
                    <a:pt x="263" y="191"/>
                    <a:pt x="259" y="193"/>
                  </a:cubicBezTo>
                  <a:close/>
                  <a:moveTo>
                    <a:pt x="235" y="214"/>
                  </a:moveTo>
                  <a:lnTo>
                    <a:pt x="235" y="214"/>
                  </a:lnTo>
                  <a:cubicBezTo>
                    <a:pt x="231" y="216"/>
                    <a:pt x="226" y="215"/>
                    <a:pt x="223" y="212"/>
                  </a:cubicBezTo>
                  <a:cubicBezTo>
                    <a:pt x="221" y="208"/>
                    <a:pt x="222" y="203"/>
                    <a:pt x="225" y="201"/>
                  </a:cubicBezTo>
                  <a:lnTo>
                    <a:pt x="225" y="201"/>
                  </a:lnTo>
                  <a:cubicBezTo>
                    <a:pt x="229" y="198"/>
                    <a:pt x="234" y="199"/>
                    <a:pt x="236" y="203"/>
                  </a:cubicBezTo>
                  <a:cubicBezTo>
                    <a:pt x="239" y="206"/>
                    <a:pt x="238" y="211"/>
                    <a:pt x="235" y="214"/>
                  </a:cubicBezTo>
                  <a:close/>
                  <a:moveTo>
                    <a:pt x="213" y="235"/>
                  </a:moveTo>
                  <a:lnTo>
                    <a:pt x="213" y="235"/>
                  </a:lnTo>
                  <a:cubicBezTo>
                    <a:pt x="210" y="239"/>
                    <a:pt x="205" y="239"/>
                    <a:pt x="202" y="235"/>
                  </a:cubicBezTo>
                  <a:cubicBezTo>
                    <a:pt x="199" y="232"/>
                    <a:pt x="199" y="227"/>
                    <a:pt x="202" y="224"/>
                  </a:cubicBezTo>
                  <a:lnTo>
                    <a:pt x="202" y="224"/>
                  </a:lnTo>
                  <a:cubicBezTo>
                    <a:pt x="205" y="221"/>
                    <a:pt x="210" y="221"/>
                    <a:pt x="213" y="224"/>
                  </a:cubicBezTo>
                  <a:cubicBezTo>
                    <a:pt x="216" y="227"/>
                    <a:pt x="216" y="232"/>
                    <a:pt x="213" y="235"/>
                  </a:cubicBezTo>
                  <a:close/>
                  <a:moveTo>
                    <a:pt x="193" y="260"/>
                  </a:moveTo>
                  <a:lnTo>
                    <a:pt x="193" y="260"/>
                  </a:lnTo>
                  <a:cubicBezTo>
                    <a:pt x="190" y="263"/>
                    <a:pt x="185" y="263"/>
                    <a:pt x="181" y="260"/>
                  </a:cubicBezTo>
                  <a:cubicBezTo>
                    <a:pt x="178" y="257"/>
                    <a:pt x="178" y="252"/>
                    <a:pt x="181" y="249"/>
                  </a:cubicBezTo>
                  <a:lnTo>
                    <a:pt x="181" y="249"/>
                  </a:lnTo>
                  <a:cubicBezTo>
                    <a:pt x="185" y="246"/>
                    <a:pt x="190" y="246"/>
                    <a:pt x="193" y="249"/>
                  </a:cubicBezTo>
                  <a:cubicBezTo>
                    <a:pt x="196" y="252"/>
                    <a:pt x="196" y="257"/>
                    <a:pt x="193" y="260"/>
                  </a:cubicBezTo>
                  <a:close/>
                  <a:moveTo>
                    <a:pt x="172" y="285"/>
                  </a:moveTo>
                  <a:lnTo>
                    <a:pt x="172" y="285"/>
                  </a:lnTo>
                  <a:cubicBezTo>
                    <a:pt x="169" y="288"/>
                    <a:pt x="164" y="288"/>
                    <a:pt x="161" y="285"/>
                  </a:cubicBezTo>
                  <a:cubicBezTo>
                    <a:pt x="158" y="282"/>
                    <a:pt x="158" y="277"/>
                    <a:pt x="161" y="274"/>
                  </a:cubicBezTo>
                  <a:lnTo>
                    <a:pt x="161" y="274"/>
                  </a:lnTo>
                  <a:cubicBezTo>
                    <a:pt x="164" y="270"/>
                    <a:pt x="169" y="270"/>
                    <a:pt x="172" y="274"/>
                  </a:cubicBezTo>
                  <a:cubicBezTo>
                    <a:pt x="176" y="277"/>
                    <a:pt x="176" y="282"/>
                    <a:pt x="172" y="285"/>
                  </a:cubicBezTo>
                  <a:close/>
                  <a:moveTo>
                    <a:pt x="152" y="310"/>
                  </a:moveTo>
                  <a:lnTo>
                    <a:pt x="152" y="310"/>
                  </a:lnTo>
                  <a:cubicBezTo>
                    <a:pt x="149" y="313"/>
                    <a:pt x="144" y="313"/>
                    <a:pt x="141" y="310"/>
                  </a:cubicBezTo>
                  <a:cubicBezTo>
                    <a:pt x="138" y="307"/>
                    <a:pt x="138" y="301"/>
                    <a:pt x="141" y="298"/>
                  </a:cubicBezTo>
                  <a:lnTo>
                    <a:pt x="141" y="298"/>
                  </a:lnTo>
                  <a:cubicBezTo>
                    <a:pt x="144" y="295"/>
                    <a:pt x="149" y="295"/>
                    <a:pt x="152" y="298"/>
                  </a:cubicBezTo>
                  <a:cubicBezTo>
                    <a:pt x="155" y="301"/>
                    <a:pt x="155" y="307"/>
                    <a:pt x="152" y="310"/>
                  </a:cubicBezTo>
                  <a:close/>
                  <a:moveTo>
                    <a:pt x="133" y="334"/>
                  </a:moveTo>
                  <a:lnTo>
                    <a:pt x="133" y="334"/>
                  </a:lnTo>
                  <a:cubicBezTo>
                    <a:pt x="131" y="338"/>
                    <a:pt x="126" y="338"/>
                    <a:pt x="122" y="336"/>
                  </a:cubicBezTo>
                  <a:cubicBezTo>
                    <a:pt x="119" y="333"/>
                    <a:pt x="118" y="328"/>
                    <a:pt x="121" y="324"/>
                  </a:cubicBezTo>
                  <a:lnTo>
                    <a:pt x="121" y="324"/>
                  </a:lnTo>
                  <a:cubicBezTo>
                    <a:pt x="123" y="321"/>
                    <a:pt x="128" y="320"/>
                    <a:pt x="132" y="323"/>
                  </a:cubicBezTo>
                  <a:cubicBezTo>
                    <a:pt x="135" y="326"/>
                    <a:pt x="136" y="331"/>
                    <a:pt x="133" y="334"/>
                  </a:cubicBezTo>
                  <a:close/>
                  <a:moveTo>
                    <a:pt x="117" y="362"/>
                  </a:moveTo>
                  <a:lnTo>
                    <a:pt x="117" y="362"/>
                  </a:lnTo>
                  <a:cubicBezTo>
                    <a:pt x="114" y="365"/>
                    <a:pt x="109" y="366"/>
                    <a:pt x="105" y="363"/>
                  </a:cubicBezTo>
                  <a:cubicBezTo>
                    <a:pt x="102" y="360"/>
                    <a:pt x="101" y="355"/>
                    <a:pt x="104" y="352"/>
                  </a:cubicBezTo>
                  <a:lnTo>
                    <a:pt x="104" y="352"/>
                  </a:lnTo>
                  <a:cubicBezTo>
                    <a:pt x="107" y="348"/>
                    <a:pt x="112" y="348"/>
                    <a:pt x="115" y="350"/>
                  </a:cubicBezTo>
                  <a:cubicBezTo>
                    <a:pt x="119" y="353"/>
                    <a:pt x="119" y="358"/>
                    <a:pt x="117" y="362"/>
                  </a:cubicBezTo>
                  <a:close/>
                  <a:moveTo>
                    <a:pt x="101" y="388"/>
                  </a:moveTo>
                  <a:lnTo>
                    <a:pt x="101" y="388"/>
                  </a:lnTo>
                  <a:cubicBezTo>
                    <a:pt x="98" y="392"/>
                    <a:pt x="94" y="393"/>
                    <a:pt x="90" y="391"/>
                  </a:cubicBezTo>
                  <a:cubicBezTo>
                    <a:pt x="86" y="389"/>
                    <a:pt x="85" y="384"/>
                    <a:pt x="87" y="380"/>
                  </a:cubicBezTo>
                  <a:lnTo>
                    <a:pt x="87" y="380"/>
                  </a:lnTo>
                  <a:cubicBezTo>
                    <a:pt x="89" y="376"/>
                    <a:pt x="94" y="375"/>
                    <a:pt x="98" y="377"/>
                  </a:cubicBezTo>
                  <a:cubicBezTo>
                    <a:pt x="102" y="379"/>
                    <a:pt x="103" y="384"/>
                    <a:pt x="101" y="388"/>
                  </a:cubicBezTo>
                  <a:close/>
                  <a:moveTo>
                    <a:pt x="87" y="417"/>
                  </a:moveTo>
                  <a:lnTo>
                    <a:pt x="87" y="417"/>
                  </a:lnTo>
                  <a:cubicBezTo>
                    <a:pt x="85" y="421"/>
                    <a:pt x="80" y="422"/>
                    <a:pt x="76" y="420"/>
                  </a:cubicBezTo>
                  <a:cubicBezTo>
                    <a:pt x="72" y="418"/>
                    <a:pt x="71" y="413"/>
                    <a:pt x="73" y="409"/>
                  </a:cubicBezTo>
                  <a:lnTo>
                    <a:pt x="73" y="409"/>
                  </a:lnTo>
                  <a:cubicBezTo>
                    <a:pt x="75" y="405"/>
                    <a:pt x="80" y="404"/>
                    <a:pt x="84" y="406"/>
                  </a:cubicBezTo>
                  <a:cubicBezTo>
                    <a:pt x="88" y="408"/>
                    <a:pt x="89" y="413"/>
                    <a:pt x="87" y="417"/>
                  </a:cubicBezTo>
                  <a:close/>
                  <a:moveTo>
                    <a:pt x="73" y="446"/>
                  </a:moveTo>
                  <a:lnTo>
                    <a:pt x="73" y="446"/>
                  </a:lnTo>
                  <a:cubicBezTo>
                    <a:pt x="71" y="450"/>
                    <a:pt x="66" y="451"/>
                    <a:pt x="62" y="449"/>
                  </a:cubicBezTo>
                  <a:cubicBezTo>
                    <a:pt x="58" y="447"/>
                    <a:pt x="57" y="442"/>
                    <a:pt x="59" y="438"/>
                  </a:cubicBezTo>
                  <a:lnTo>
                    <a:pt x="59" y="438"/>
                  </a:lnTo>
                  <a:cubicBezTo>
                    <a:pt x="61" y="434"/>
                    <a:pt x="66" y="433"/>
                    <a:pt x="70" y="435"/>
                  </a:cubicBezTo>
                  <a:cubicBezTo>
                    <a:pt x="74" y="437"/>
                    <a:pt x="75" y="442"/>
                    <a:pt x="73" y="446"/>
                  </a:cubicBezTo>
                  <a:close/>
                  <a:moveTo>
                    <a:pt x="62" y="475"/>
                  </a:moveTo>
                  <a:lnTo>
                    <a:pt x="62" y="475"/>
                  </a:lnTo>
                  <a:cubicBezTo>
                    <a:pt x="61" y="479"/>
                    <a:pt x="56" y="481"/>
                    <a:pt x="52" y="479"/>
                  </a:cubicBezTo>
                  <a:cubicBezTo>
                    <a:pt x="48" y="478"/>
                    <a:pt x="46" y="473"/>
                    <a:pt x="47" y="469"/>
                  </a:cubicBezTo>
                  <a:lnTo>
                    <a:pt x="47" y="469"/>
                  </a:lnTo>
                  <a:cubicBezTo>
                    <a:pt x="49" y="465"/>
                    <a:pt x="54" y="463"/>
                    <a:pt x="58" y="464"/>
                  </a:cubicBezTo>
                  <a:cubicBezTo>
                    <a:pt x="62" y="466"/>
                    <a:pt x="64" y="471"/>
                    <a:pt x="62" y="475"/>
                  </a:cubicBezTo>
                  <a:close/>
                  <a:moveTo>
                    <a:pt x="51" y="505"/>
                  </a:moveTo>
                  <a:lnTo>
                    <a:pt x="51" y="505"/>
                  </a:lnTo>
                  <a:cubicBezTo>
                    <a:pt x="49" y="509"/>
                    <a:pt x="45" y="511"/>
                    <a:pt x="41" y="509"/>
                  </a:cubicBezTo>
                  <a:cubicBezTo>
                    <a:pt x="37" y="508"/>
                    <a:pt x="35" y="503"/>
                    <a:pt x="36" y="499"/>
                  </a:cubicBezTo>
                  <a:lnTo>
                    <a:pt x="36" y="499"/>
                  </a:lnTo>
                  <a:cubicBezTo>
                    <a:pt x="38" y="495"/>
                    <a:pt x="43" y="493"/>
                    <a:pt x="47" y="494"/>
                  </a:cubicBezTo>
                  <a:cubicBezTo>
                    <a:pt x="51" y="496"/>
                    <a:pt x="53" y="501"/>
                    <a:pt x="51" y="505"/>
                  </a:cubicBezTo>
                  <a:close/>
                  <a:moveTo>
                    <a:pt x="43" y="535"/>
                  </a:moveTo>
                  <a:lnTo>
                    <a:pt x="43" y="535"/>
                  </a:lnTo>
                  <a:cubicBezTo>
                    <a:pt x="42" y="539"/>
                    <a:pt x="37" y="541"/>
                    <a:pt x="33" y="540"/>
                  </a:cubicBezTo>
                  <a:cubicBezTo>
                    <a:pt x="29" y="539"/>
                    <a:pt x="26" y="535"/>
                    <a:pt x="27" y="531"/>
                  </a:cubicBezTo>
                  <a:lnTo>
                    <a:pt x="27" y="531"/>
                  </a:lnTo>
                  <a:cubicBezTo>
                    <a:pt x="28" y="526"/>
                    <a:pt x="33" y="524"/>
                    <a:pt x="37" y="525"/>
                  </a:cubicBezTo>
                  <a:cubicBezTo>
                    <a:pt x="41" y="526"/>
                    <a:pt x="44" y="530"/>
                    <a:pt x="43" y="535"/>
                  </a:cubicBezTo>
                  <a:close/>
                  <a:moveTo>
                    <a:pt x="35" y="566"/>
                  </a:moveTo>
                  <a:lnTo>
                    <a:pt x="35" y="566"/>
                  </a:lnTo>
                  <a:cubicBezTo>
                    <a:pt x="34" y="570"/>
                    <a:pt x="30" y="573"/>
                    <a:pt x="25" y="571"/>
                  </a:cubicBezTo>
                  <a:cubicBezTo>
                    <a:pt x="21" y="570"/>
                    <a:pt x="18" y="566"/>
                    <a:pt x="20" y="562"/>
                  </a:cubicBezTo>
                  <a:lnTo>
                    <a:pt x="20" y="562"/>
                  </a:lnTo>
                  <a:cubicBezTo>
                    <a:pt x="21" y="557"/>
                    <a:pt x="25" y="555"/>
                    <a:pt x="29" y="556"/>
                  </a:cubicBezTo>
                  <a:cubicBezTo>
                    <a:pt x="34" y="557"/>
                    <a:pt x="36" y="561"/>
                    <a:pt x="35" y="566"/>
                  </a:cubicBezTo>
                  <a:close/>
                  <a:moveTo>
                    <a:pt x="29" y="597"/>
                  </a:moveTo>
                  <a:lnTo>
                    <a:pt x="29" y="597"/>
                  </a:lnTo>
                  <a:cubicBezTo>
                    <a:pt x="28" y="601"/>
                    <a:pt x="23" y="604"/>
                    <a:pt x="19" y="603"/>
                  </a:cubicBezTo>
                  <a:cubicBezTo>
                    <a:pt x="15" y="602"/>
                    <a:pt x="12" y="597"/>
                    <a:pt x="13" y="593"/>
                  </a:cubicBezTo>
                  <a:lnTo>
                    <a:pt x="13" y="593"/>
                  </a:lnTo>
                  <a:cubicBezTo>
                    <a:pt x="14" y="589"/>
                    <a:pt x="19" y="586"/>
                    <a:pt x="23" y="587"/>
                  </a:cubicBezTo>
                  <a:cubicBezTo>
                    <a:pt x="27" y="588"/>
                    <a:pt x="30" y="593"/>
                    <a:pt x="29" y="597"/>
                  </a:cubicBezTo>
                  <a:close/>
                  <a:moveTo>
                    <a:pt x="24" y="629"/>
                  </a:moveTo>
                  <a:lnTo>
                    <a:pt x="24" y="629"/>
                  </a:lnTo>
                  <a:cubicBezTo>
                    <a:pt x="23" y="633"/>
                    <a:pt x="18" y="635"/>
                    <a:pt x="14" y="634"/>
                  </a:cubicBezTo>
                  <a:cubicBezTo>
                    <a:pt x="10" y="633"/>
                    <a:pt x="7" y="629"/>
                    <a:pt x="8" y="625"/>
                  </a:cubicBezTo>
                  <a:lnTo>
                    <a:pt x="8" y="625"/>
                  </a:lnTo>
                  <a:cubicBezTo>
                    <a:pt x="9" y="620"/>
                    <a:pt x="14" y="618"/>
                    <a:pt x="18" y="619"/>
                  </a:cubicBezTo>
                  <a:cubicBezTo>
                    <a:pt x="22" y="620"/>
                    <a:pt x="25" y="624"/>
                    <a:pt x="24" y="629"/>
                  </a:cubicBezTo>
                  <a:close/>
                  <a:moveTo>
                    <a:pt x="20" y="659"/>
                  </a:moveTo>
                  <a:lnTo>
                    <a:pt x="20" y="659"/>
                  </a:lnTo>
                  <a:cubicBezTo>
                    <a:pt x="19" y="664"/>
                    <a:pt x="15" y="667"/>
                    <a:pt x="11" y="666"/>
                  </a:cubicBezTo>
                  <a:cubicBezTo>
                    <a:pt x="7" y="666"/>
                    <a:pt x="4" y="662"/>
                    <a:pt x="4" y="657"/>
                  </a:cubicBezTo>
                  <a:lnTo>
                    <a:pt x="4" y="657"/>
                  </a:lnTo>
                  <a:cubicBezTo>
                    <a:pt x="5" y="653"/>
                    <a:pt x="9" y="650"/>
                    <a:pt x="13" y="650"/>
                  </a:cubicBezTo>
                  <a:cubicBezTo>
                    <a:pt x="17" y="651"/>
                    <a:pt x="21" y="655"/>
                    <a:pt x="20" y="659"/>
                  </a:cubicBezTo>
                  <a:close/>
                  <a:moveTo>
                    <a:pt x="18" y="691"/>
                  </a:moveTo>
                  <a:lnTo>
                    <a:pt x="18" y="691"/>
                  </a:lnTo>
                  <a:cubicBezTo>
                    <a:pt x="18" y="696"/>
                    <a:pt x="14" y="699"/>
                    <a:pt x="9" y="698"/>
                  </a:cubicBezTo>
                  <a:cubicBezTo>
                    <a:pt x="5" y="698"/>
                    <a:pt x="2" y="694"/>
                    <a:pt x="2" y="689"/>
                  </a:cubicBezTo>
                  <a:lnTo>
                    <a:pt x="2" y="689"/>
                  </a:lnTo>
                  <a:cubicBezTo>
                    <a:pt x="3" y="685"/>
                    <a:pt x="7" y="682"/>
                    <a:pt x="11" y="682"/>
                  </a:cubicBezTo>
                  <a:cubicBezTo>
                    <a:pt x="16" y="683"/>
                    <a:pt x="19" y="687"/>
                    <a:pt x="18" y="691"/>
                  </a:cubicBezTo>
                  <a:close/>
                  <a:moveTo>
                    <a:pt x="16" y="723"/>
                  </a:moveTo>
                  <a:lnTo>
                    <a:pt x="16" y="723"/>
                  </a:lnTo>
                  <a:cubicBezTo>
                    <a:pt x="16" y="728"/>
                    <a:pt x="12" y="731"/>
                    <a:pt x="8" y="730"/>
                  </a:cubicBezTo>
                  <a:cubicBezTo>
                    <a:pt x="3" y="730"/>
                    <a:pt x="0" y="726"/>
                    <a:pt x="1" y="721"/>
                  </a:cubicBezTo>
                  <a:lnTo>
                    <a:pt x="1" y="721"/>
                  </a:lnTo>
                  <a:cubicBezTo>
                    <a:pt x="1" y="717"/>
                    <a:pt x="5" y="714"/>
                    <a:pt x="10" y="714"/>
                  </a:cubicBezTo>
                  <a:cubicBezTo>
                    <a:pt x="14" y="715"/>
                    <a:pt x="17" y="719"/>
                    <a:pt x="16" y="723"/>
                  </a:cubicBezTo>
                  <a:close/>
                  <a:moveTo>
                    <a:pt x="16" y="754"/>
                  </a:moveTo>
                  <a:lnTo>
                    <a:pt x="16" y="754"/>
                  </a:lnTo>
                  <a:cubicBezTo>
                    <a:pt x="16" y="759"/>
                    <a:pt x="13" y="762"/>
                    <a:pt x="8" y="762"/>
                  </a:cubicBezTo>
                  <a:cubicBezTo>
                    <a:pt x="4" y="762"/>
                    <a:pt x="0" y="759"/>
                    <a:pt x="0" y="754"/>
                  </a:cubicBezTo>
                  <a:lnTo>
                    <a:pt x="0" y="754"/>
                  </a:lnTo>
                  <a:cubicBezTo>
                    <a:pt x="0" y="750"/>
                    <a:pt x="4" y="746"/>
                    <a:pt x="8" y="746"/>
                  </a:cubicBezTo>
                  <a:cubicBezTo>
                    <a:pt x="13" y="746"/>
                    <a:pt x="16" y="750"/>
                    <a:pt x="16" y="754"/>
                  </a:cubicBezTo>
                  <a:close/>
                  <a:moveTo>
                    <a:pt x="16" y="786"/>
                  </a:moveTo>
                  <a:lnTo>
                    <a:pt x="16" y="786"/>
                  </a:lnTo>
                  <a:cubicBezTo>
                    <a:pt x="16" y="791"/>
                    <a:pt x="13" y="794"/>
                    <a:pt x="8" y="794"/>
                  </a:cubicBezTo>
                  <a:cubicBezTo>
                    <a:pt x="4" y="794"/>
                    <a:pt x="0" y="791"/>
                    <a:pt x="0" y="786"/>
                  </a:cubicBezTo>
                  <a:lnTo>
                    <a:pt x="0" y="786"/>
                  </a:lnTo>
                  <a:cubicBezTo>
                    <a:pt x="0" y="782"/>
                    <a:pt x="4" y="778"/>
                    <a:pt x="8" y="778"/>
                  </a:cubicBezTo>
                  <a:cubicBezTo>
                    <a:pt x="13" y="778"/>
                    <a:pt x="16" y="782"/>
                    <a:pt x="16" y="786"/>
                  </a:cubicBezTo>
                  <a:close/>
                  <a:moveTo>
                    <a:pt x="16" y="818"/>
                  </a:moveTo>
                  <a:lnTo>
                    <a:pt x="16" y="818"/>
                  </a:lnTo>
                  <a:cubicBezTo>
                    <a:pt x="16" y="823"/>
                    <a:pt x="13" y="826"/>
                    <a:pt x="8" y="826"/>
                  </a:cubicBezTo>
                  <a:cubicBezTo>
                    <a:pt x="4" y="826"/>
                    <a:pt x="0" y="823"/>
                    <a:pt x="0" y="818"/>
                  </a:cubicBezTo>
                  <a:lnTo>
                    <a:pt x="0" y="818"/>
                  </a:lnTo>
                  <a:cubicBezTo>
                    <a:pt x="0" y="814"/>
                    <a:pt x="4" y="810"/>
                    <a:pt x="8" y="810"/>
                  </a:cubicBezTo>
                  <a:cubicBezTo>
                    <a:pt x="13" y="810"/>
                    <a:pt x="16" y="814"/>
                    <a:pt x="16" y="818"/>
                  </a:cubicBezTo>
                  <a:close/>
                  <a:moveTo>
                    <a:pt x="16" y="850"/>
                  </a:moveTo>
                  <a:lnTo>
                    <a:pt x="16" y="850"/>
                  </a:lnTo>
                  <a:cubicBezTo>
                    <a:pt x="16" y="855"/>
                    <a:pt x="13" y="858"/>
                    <a:pt x="8" y="858"/>
                  </a:cubicBezTo>
                  <a:cubicBezTo>
                    <a:pt x="4" y="858"/>
                    <a:pt x="0" y="855"/>
                    <a:pt x="0" y="850"/>
                  </a:cubicBezTo>
                  <a:lnTo>
                    <a:pt x="0" y="850"/>
                  </a:lnTo>
                  <a:cubicBezTo>
                    <a:pt x="0" y="846"/>
                    <a:pt x="4" y="842"/>
                    <a:pt x="8" y="842"/>
                  </a:cubicBezTo>
                  <a:cubicBezTo>
                    <a:pt x="13" y="842"/>
                    <a:pt x="16" y="846"/>
                    <a:pt x="16" y="850"/>
                  </a:cubicBezTo>
                  <a:close/>
                  <a:moveTo>
                    <a:pt x="16" y="882"/>
                  </a:moveTo>
                  <a:lnTo>
                    <a:pt x="16" y="882"/>
                  </a:lnTo>
                  <a:cubicBezTo>
                    <a:pt x="16" y="887"/>
                    <a:pt x="13" y="890"/>
                    <a:pt x="8" y="890"/>
                  </a:cubicBezTo>
                  <a:cubicBezTo>
                    <a:pt x="4" y="890"/>
                    <a:pt x="0" y="887"/>
                    <a:pt x="0" y="882"/>
                  </a:cubicBezTo>
                  <a:lnTo>
                    <a:pt x="0" y="882"/>
                  </a:lnTo>
                  <a:cubicBezTo>
                    <a:pt x="0" y="878"/>
                    <a:pt x="4" y="874"/>
                    <a:pt x="8" y="874"/>
                  </a:cubicBezTo>
                  <a:cubicBezTo>
                    <a:pt x="13" y="874"/>
                    <a:pt x="16" y="878"/>
                    <a:pt x="16" y="882"/>
                  </a:cubicBezTo>
                  <a:close/>
                  <a:moveTo>
                    <a:pt x="16" y="914"/>
                  </a:moveTo>
                  <a:lnTo>
                    <a:pt x="16" y="914"/>
                  </a:lnTo>
                  <a:cubicBezTo>
                    <a:pt x="16" y="919"/>
                    <a:pt x="13" y="922"/>
                    <a:pt x="8" y="922"/>
                  </a:cubicBezTo>
                  <a:cubicBezTo>
                    <a:pt x="4" y="922"/>
                    <a:pt x="0" y="919"/>
                    <a:pt x="0" y="914"/>
                  </a:cubicBezTo>
                  <a:lnTo>
                    <a:pt x="0" y="914"/>
                  </a:lnTo>
                  <a:cubicBezTo>
                    <a:pt x="0" y="910"/>
                    <a:pt x="4" y="906"/>
                    <a:pt x="8" y="906"/>
                  </a:cubicBezTo>
                  <a:cubicBezTo>
                    <a:pt x="13" y="906"/>
                    <a:pt x="16" y="910"/>
                    <a:pt x="16" y="914"/>
                  </a:cubicBezTo>
                  <a:close/>
                  <a:moveTo>
                    <a:pt x="16" y="946"/>
                  </a:moveTo>
                  <a:lnTo>
                    <a:pt x="16" y="946"/>
                  </a:lnTo>
                  <a:cubicBezTo>
                    <a:pt x="16" y="951"/>
                    <a:pt x="13" y="954"/>
                    <a:pt x="8" y="954"/>
                  </a:cubicBezTo>
                  <a:cubicBezTo>
                    <a:pt x="4" y="954"/>
                    <a:pt x="0" y="951"/>
                    <a:pt x="0" y="946"/>
                  </a:cubicBezTo>
                  <a:lnTo>
                    <a:pt x="0" y="946"/>
                  </a:lnTo>
                  <a:cubicBezTo>
                    <a:pt x="0" y="942"/>
                    <a:pt x="4" y="938"/>
                    <a:pt x="8" y="938"/>
                  </a:cubicBezTo>
                  <a:cubicBezTo>
                    <a:pt x="13" y="938"/>
                    <a:pt x="16" y="942"/>
                    <a:pt x="16" y="946"/>
                  </a:cubicBezTo>
                  <a:close/>
                  <a:moveTo>
                    <a:pt x="16" y="978"/>
                  </a:moveTo>
                  <a:lnTo>
                    <a:pt x="16" y="978"/>
                  </a:lnTo>
                  <a:cubicBezTo>
                    <a:pt x="16" y="983"/>
                    <a:pt x="13" y="986"/>
                    <a:pt x="8" y="986"/>
                  </a:cubicBezTo>
                  <a:cubicBezTo>
                    <a:pt x="4" y="986"/>
                    <a:pt x="0" y="983"/>
                    <a:pt x="0" y="978"/>
                  </a:cubicBezTo>
                  <a:lnTo>
                    <a:pt x="0" y="978"/>
                  </a:lnTo>
                  <a:cubicBezTo>
                    <a:pt x="0" y="974"/>
                    <a:pt x="4" y="970"/>
                    <a:pt x="8" y="970"/>
                  </a:cubicBezTo>
                  <a:cubicBezTo>
                    <a:pt x="13" y="970"/>
                    <a:pt x="16" y="974"/>
                    <a:pt x="16" y="978"/>
                  </a:cubicBezTo>
                  <a:close/>
                  <a:moveTo>
                    <a:pt x="16" y="1010"/>
                  </a:moveTo>
                  <a:lnTo>
                    <a:pt x="16" y="1010"/>
                  </a:lnTo>
                  <a:cubicBezTo>
                    <a:pt x="16" y="1015"/>
                    <a:pt x="13" y="1018"/>
                    <a:pt x="8" y="1018"/>
                  </a:cubicBezTo>
                  <a:cubicBezTo>
                    <a:pt x="4" y="1018"/>
                    <a:pt x="0" y="1015"/>
                    <a:pt x="0" y="1010"/>
                  </a:cubicBezTo>
                  <a:lnTo>
                    <a:pt x="0" y="1010"/>
                  </a:lnTo>
                  <a:cubicBezTo>
                    <a:pt x="0" y="1006"/>
                    <a:pt x="4" y="1002"/>
                    <a:pt x="8" y="1002"/>
                  </a:cubicBezTo>
                  <a:cubicBezTo>
                    <a:pt x="13" y="1002"/>
                    <a:pt x="16" y="1006"/>
                    <a:pt x="16" y="1010"/>
                  </a:cubicBezTo>
                  <a:close/>
                  <a:moveTo>
                    <a:pt x="16" y="1042"/>
                  </a:moveTo>
                  <a:lnTo>
                    <a:pt x="16" y="1042"/>
                  </a:lnTo>
                  <a:cubicBezTo>
                    <a:pt x="16" y="1047"/>
                    <a:pt x="13" y="1050"/>
                    <a:pt x="8" y="1050"/>
                  </a:cubicBezTo>
                  <a:cubicBezTo>
                    <a:pt x="4" y="1050"/>
                    <a:pt x="0" y="1047"/>
                    <a:pt x="0" y="1042"/>
                  </a:cubicBezTo>
                  <a:lnTo>
                    <a:pt x="0" y="1042"/>
                  </a:lnTo>
                  <a:cubicBezTo>
                    <a:pt x="0" y="1038"/>
                    <a:pt x="4" y="1034"/>
                    <a:pt x="8" y="1034"/>
                  </a:cubicBezTo>
                  <a:cubicBezTo>
                    <a:pt x="13" y="1034"/>
                    <a:pt x="16" y="1038"/>
                    <a:pt x="16" y="1042"/>
                  </a:cubicBezTo>
                  <a:close/>
                  <a:moveTo>
                    <a:pt x="16" y="1074"/>
                  </a:moveTo>
                  <a:lnTo>
                    <a:pt x="16" y="1074"/>
                  </a:lnTo>
                  <a:cubicBezTo>
                    <a:pt x="16" y="1079"/>
                    <a:pt x="13" y="1082"/>
                    <a:pt x="8" y="1082"/>
                  </a:cubicBezTo>
                  <a:cubicBezTo>
                    <a:pt x="4" y="1082"/>
                    <a:pt x="0" y="1079"/>
                    <a:pt x="0" y="1074"/>
                  </a:cubicBezTo>
                  <a:lnTo>
                    <a:pt x="0" y="1074"/>
                  </a:lnTo>
                  <a:cubicBezTo>
                    <a:pt x="0" y="1070"/>
                    <a:pt x="4" y="1066"/>
                    <a:pt x="8" y="1066"/>
                  </a:cubicBezTo>
                  <a:cubicBezTo>
                    <a:pt x="13" y="1066"/>
                    <a:pt x="16" y="1070"/>
                    <a:pt x="16" y="1074"/>
                  </a:cubicBezTo>
                  <a:close/>
                  <a:moveTo>
                    <a:pt x="16" y="1106"/>
                  </a:moveTo>
                  <a:lnTo>
                    <a:pt x="16" y="1107"/>
                  </a:lnTo>
                  <a:cubicBezTo>
                    <a:pt x="16" y="1111"/>
                    <a:pt x="13" y="1115"/>
                    <a:pt x="8" y="1115"/>
                  </a:cubicBezTo>
                  <a:cubicBezTo>
                    <a:pt x="4" y="1115"/>
                    <a:pt x="0" y="1111"/>
                    <a:pt x="0" y="1107"/>
                  </a:cubicBezTo>
                  <a:lnTo>
                    <a:pt x="0" y="1106"/>
                  </a:lnTo>
                  <a:cubicBezTo>
                    <a:pt x="0" y="1102"/>
                    <a:pt x="4" y="1098"/>
                    <a:pt x="8" y="1098"/>
                  </a:cubicBezTo>
                  <a:cubicBezTo>
                    <a:pt x="13" y="1098"/>
                    <a:pt x="16" y="1102"/>
                    <a:pt x="16" y="1106"/>
                  </a:cubicBezTo>
                  <a:close/>
                  <a:moveTo>
                    <a:pt x="16" y="1139"/>
                  </a:moveTo>
                  <a:lnTo>
                    <a:pt x="16" y="1139"/>
                  </a:lnTo>
                  <a:cubicBezTo>
                    <a:pt x="16" y="1143"/>
                    <a:pt x="13" y="1147"/>
                    <a:pt x="8" y="1147"/>
                  </a:cubicBezTo>
                  <a:cubicBezTo>
                    <a:pt x="4" y="1147"/>
                    <a:pt x="0" y="1143"/>
                    <a:pt x="0" y="1139"/>
                  </a:cubicBezTo>
                  <a:lnTo>
                    <a:pt x="0" y="1139"/>
                  </a:lnTo>
                  <a:cubicBezTo>
                    <a:pt x="0" y="1134"/>
                    <a:pt x="4" y="1131"/>
                    <a:pt x="8" y="1131"/>
                  </a:cubicBezTo>
                  <a:cubicBezTo>
                    <a:pt x="13" y="1131"/>
                    <a:pt x="16" y="1134"/>
                    <a:pt x="16" y="1139"/>
                  </a:cubicBezTo>
                  <a:close/>
                  <a:moveTo>
                    <a:pt x="16" y="1171"/>
                  </a:moveTo>
                  <a:lnTo>
                    <a:pt x="16" y="1171"/>
                  </a:lnTo>
                  <a:cubicBezTo>
                    <a:pt x="16" y="1175"/>
                    <a:pt x="13" y="1179"/>
                    <a:pt x="8" y="1179"/>
                  </a:cubicBezTo>
                  <a:cubicBezTo>
                    <a:pt x="4" y="1179"/>
                    <a:pt x="0" y="1175"/>
                    <a:pt x="0" y="1171"/>
                  </a:cubicBezTo>
                  <a:lnTo>
                    <a:pt x="0" y="1171"/>
                  </a:lnTo>
                  <a:cubicBezTo>
                    <a:pt x="0" y="1166"/>
                    <a:pt x="4" y="1163"/>
                    <a:pt x="8" y="1163"/>
                  </a:cubicBezTo>
                  <a:cubicBezTo>
                    <a:pt x="13" y="1163"/>
                    <a:pt x="16" y="1166"/>
                    <a:pt x="16" y="1171"/>
                  </a:cubicBezTo>
                  <a:close/>
                  <a:moveTo>
                    <a:pt x="16" y="1203"/>
                  </a:moveTo>
                  <a:lnTo>
                    <a:pt x="16" y="1203"/>
                  </a:lnTo>
                  <a:cubicBezTo>
                    <a:pt x="16" y="1207"/>
                    <a:pt x="13" y="1211"/>
                    <a:pt x="8" y="1211"/>
                  </a:cubicBezTo>
                  <a:cubicBezTo>
                    <a:pt x="4" y="1211"/>
                    <a:pt x="0" y="1207"/>
                    <a:pt x="0" y="1203"/>
                  </a:cubicBezTo>
                  <a:lnTo>
                    <a:pt x="0" y="1203"/>
                  </a:lnTo>
                  <a:cubicBezTo>
                    <a:pt x="0" y="1198"/>
                    <a:pt x="4" y="1195"/>
                    <a:pt x="8" y="1195"/>
                  </a:cubicBezTo>
                  <a:cubicBezTo>
                    <a:pt x="13" y="1195"/>
                    <a:pt x="16" y="1198"/>
                    <a:pt x="16" y="1203"/>
                  </a:cubicBezTo>
                  <a:close/>
                  <a:moveTo>
                    <a:pt x="16" y="1235"/>
                  </a:moveTo>
                  <a:lnTo>
                    <a:pt x="16" y="1235"/>
                  </a:lnTo>
                  <a:cubicBezTo>
                    <a:pt x="16" y="1239"/>
                    <a:pt x="13" y="1243"/>
                    <a:pt x="8" y="1243"/>
                  </a:cubicBezTo>
                  <a:cubicBezTo>
                    <a:pt x="4" y="1243"/>
                    <a:pt x="0" y="1239"/>
                    <a:pt x="0" y="1235"/>
                  </a:cubicBezTo>
                  <a:lnTo>
                    <a:pt x="0" y="1235"/>
                  </a:lnTo>
                  <a:cubicBezTo>
                    <a:pt x="0" y="1230"/>
                    <a:pt x="4" y="1227"/>
                    <a:pt x="8" y="1227"/>
                  </a:cubicBezTo>
                  <a:cubicBezTo>
                    <a:pt x="13" y="1227"/>
                    <a:pt x="16" y="1230"/>
                    <a:pt x="16" y="1235"/>
                  </a:cubicBezTo>
                  <a:close/>
                  <a:moveTo>
                    <a:pt x="16" y="1267"/>
                  </a:moveTo>
                  <a:lnTo>
                    <a:pt x="16" y="1267"/>
                  </a:lnTo>
                  <a:cubicBezTo>
                    <a:pt x="16" y="1271"/>
                    <a:pt x="13" y="1275"/>
                    <a:pt x="8" y="1275"/>
                  </a:cubicBezTo>
                  <a:cubicBezTo>
                    <a:pt x="4" y="1275"/>
                    <a:pt x="0" y="1271"/>
                    <a:pt x="0" y="1267"/>
                  </a:cubicBezTo>
                  <a:lnTo>
                    <a:pt x="0" y="1267"/>
                  </a:lnTo>
                  <a:cubicBezTo>
                    <a:pt x="0" y="1262"/>
                    <a:pt x="4" y="1259"/>
                    <a:pt x="8" y="1259"/>
                  </a:cubicBezTo>
                  <a:cubicBezTo>
                    <a:pt x="13" y="1259"/>
                    <a:pt x="16" y="1262"/>
                    <a:pt x="16" y="1267"/>
                  </a:cubicBezTo>
                  <a:close/>
                  <a:moveTo>
                    <a:pt x="16" y="1299"/>
                  </a:moveTo>
                  <a:lnTo>
                    <a:pt x="16" y="1299"/>
                  </a:lnTo>
                  <a:cubicBezTo>
                    <a:pt x="16" y="1303"/>
                    <a:pt x="13" y="1307"/>
                    <a:pt x="8" y="1307"/>
                  </a:cubicBezTo>
                  <a:cubicBezTo>
                    <a:pt x="4" y="1307"/>
                    <a:pt x="0" y="1303"/>
                    <a:pt x="0" y="1299"/>
                  </a:cubicBezTo>
                  <a:lnTo>
                    <a:pt x="0" y="1299"/>
                  </a:lnTo>
                  <a:cubicBezTo>
                    <a:pt x="0" y="1294"/>
                    <a:pt x="4" y="1291"/>
                    <a:pt x="8" y="1291"/>
                  </a:cubicBezTo>
                  <a:cubicBezTo>
                    <a:pt x="13" y="1291"/>
                    <a:pt x="16" y="1294"/>
                    <a:pt x="16" y="1299"/>
                  </a:cubicBezTo>
                  <a:close/>
                  <a:moveTo>
                    <a:pt x="16" y="1331"/>
                  </a:moveTo>
                  <a:lnTo>
                    <a:pt x="16" y="1331"/>
                  </a:lnTo>
                  <a:cubicBezTo>
                    <a:pt x="16" y="1335"/>
                    <a:pt x="13" y="1339"/>
                    <a:pt x="8" y="1339"/>
                  </a:cubicBezTo>
                  <a:cubicBezTo>
                    <a:pt x="4" y="1339"/>
                    <a:pt x="0" y="1335"/>
                    <a:pt x="0" y="1331"/>
                  </a:cubicBezTo>
                  <a:lnTo>
                    <a:pt x="0" y="1331"/>
                  </a:lnTo>
                  <a:cubicBezTo>
                    <a:pt x="0" y="1326"/>
                    <a:pt x="4" y="1323"/>
                    <a:pt x="8" y="1323"/>
                  </a:cubicBezTo>
                  <a:cubicBezTo>
                    <a:pt x="13" y="1323"/>
                    <a:pt x="16" y="1326"/>
                    <a:pt x="16" y="1331"/>
                  </a:cubicBezTo>
                  <a:close/>
                  <a:moveTo>
                    <a:pt x="16" y="1363"/>
                  </a:moveTo>
                  <a:lnTo>
                    <a:pt x="16" y="1363"/>
                  </a:lnTo>
                  <a:cubicBezTo>
                    <a:pt x="16" y="1367"/>
                    <a:pt x="13" y="1371"/>
                    <a:pt x="8" y="1371"/>
                  </a:cubicBezTo>
                  <a:cubicBezTo>
                    <a:pt x="4" y="1371"/>
                    <a:pt x="0" y="1367"/>
                    <a:pt x="0" y="1363"/>
                  </a:cubicBezTo>
                  <a:lnTo>
                    <a:pt x="0" y="1363"/>
                  </a:lnTo>
                  <a:cubicBezTo>
                    <a:pt x="0" y="1358"/>
                    <a:pt x="4" y="1355"/>
                    <a:pt x="8" y="1355"/>
                  </a:cubicBezTo>
                  <a:cubicBezTo>
                    <a:pt x="13" y="1355"/>
                    <a:pt x="16" y="1358"/>
                    <a:pt x="16" y="1363"/>
                  </a:cubicBezTo>
                  <a:close/>
                  <a:moveTo>
                    <a:pt x="16" y="1395"/>
                  </a:moveTo>
                  <a:lnTo>
                    <a:pt x="16" y="1395"/>
                  </a:lnTo>
                  <a:cubicBezTo>
                    <a:pt x="16" y="1399"/>
                    <a:pt x="13" y="1403"/>
                    <a:pt x="8" y="1403"/>
                  </a:cubicBezTo>
                  <a:cubicBezTo>
                    <a:pt x="4" y="1403"/>
                    <a:pt x="0" y="1399"/>
                    <a:pt x="0" y="1395"/>
                  </a:cubicBezTo>
                  <a:lnTo>
                    <a:pt x="0" y="1395"/>
                  </a:lnTo>
                  <a:cubicBezTo>
                    <a:pt x="0" y="1390"/>
                    <a:pt x="4" y="1387"/>
                    <a:pt x="8" y="1387"/>
                  </a:cubicBezTo>
                  <a:cubicBezTo>
                    <a:pt x="13" y="1387"/>
                    <a:pt x="16" y="1390"/>
                    <a:pt x="16" y="1395"/>
                  </a:cubicBezTo>
                  <a:close/>
                  <a:moveTo>
                    <a:pt x="16" y="1427"/>
                  </a:moveTo>
                  <a:lnTo>
                    <a:pt x="16" y="1427"/>
                  </a:lnTo>
                  <a:cubicBezTo>
                    <a:pt x="16" y="1431"/>
                    <a:pt x="13" y="1435"/>
                    <a:pt x="8" y="1435"/>
                  </a:cubicBezTo>
                  <a:cubicBezTo>
                    <a:pt x="4" y="1435"/>
                    <a:pt x="0" y="1431"/>
                    <a:pt x="0" y="1427"/>
                  </a:cubicBezTo>
                  <a:lnTo>
                    <a:pt x="0" y="1427"/>
                  </a:lnTo>
                  <a:cubicBezTo>
                    <a:pt x="0" y="1422"/>
                    <a:pt x="4" y="1419"/>
                    <a:pt x="8" y="1419"/>
                  </a:cubicBezTo>
                  <a:cubicBezTo>
                    <a:pt x="13" y="1419"/>
                    <a:pt x="16" y="1422"/>
                    <a:pt x="16" y="1427"/>
                  </a:cubicBezTo>
                  <a:close/>
                  <a:moveTo>
                    <a:pt x="16" y="1459"/>
                  </a:moveTo>
                  <a:lnTo>
                    <a:pt x="16" y="1459"/>
                  </a:lnTo>
                  <a:cubicBezTo>
                    <a:pt x="16" y="1463"/>
                    <a:pt x="13" y="1467"/>
                    <a:pt x="8" y="1467"/>
                  </a:cubicBezTo>
                  <a:cubicBezTo>
                    <a:pt x="4" y="1467"/>
                    <a:pt x="0" y="1463"/>
                    <a:pt x="0" y="1459"/>
                  </a:cubicBezTo>
                  <a:lnTo>
                    <a:pt x="0" y="1459"/>
                  </a:lnTo>
                  <a:cubicBezTo>
                    <a:pt x="0" y="1454"/>
                    <a:pt x="4" y="1451"/>
                    <a:pt x="8" y="1451"/>
                  </a:cubicBezTo>
                  <a:cubicBezTo>
                    <a:pt x="13" y="1451"/>
                    <a:pt x="16" y="1454"/>
                    <a:pt x="16" y="1459"/>
                  </a:cubicBezTo>
                  <a:close/>
                  <a:moveTo>
                    <a:pt x="16" y="1491"/>
                  </a:moveTo>
                  <a:lnTo>
                    <a:pt x="16" y="1491"/>
                  </a:lnTo>
                  <a:cubicBezTo>
                    <a:pt x="16" y="1495"/>
                    <a:pt x="13" y="1499"/>
                    <a:pt x="8" y="1499"/>
                  </a:cubicBezTo>
                  <a:cubicBezTo>
                    <a:pt x="4" y="1499"/>
                    <a:pt x="0" y="1495"/>
                    <a:pt x="0" y="1491"/>
                  </a:cubicBezTo>
                  <a:lnTo>
                    <a:pt x="0" y="1491"/>
                  </a:lnTo>
                  <a:cubicBezTo>
                    <a:pt x="0" y="1486"/>
                    <a:pt x="4" y="1483"/>
                    <a:pt x="8" y="1483"/>
                  </a:cubicBezTo>
                  <a:cubicBezTo>
                    <a:pt x="13" y="1483"/>
                    <a:pt x="16" y="1486"/>
                    <a:pt x="16" y="1491"/>
                  </a:cubicBezTo>
                  <a:close/>
                  <a:moveTo>
                    <a:pt x="16" y="1523"/>
                  </a:moveTo>
                  <a:lnTo>
                    <a:pt x="16" y="1523"/>
                  </a:lnTo>
                  <a:cubicBezTo>
                    <a:pt x="16" y="1527"/>
                    <a:pt x="13" y="1531"/>
                    <a:pt x="8" y="1531"/>
                  </a:cubicBezTo>
                  <a:cubicBezTo>
                    <a:pt x="4" y="1531"/>
                    <a:pt x="0" y="1527"/>
                    <a:pt x="0" y="1523"/>
                  </a:cubicBezTo>
                  <a:lnTo>
                    <a:pt x="0" y="1523"/>
                  </a:lnTo>
                  <a:cubicBezTo>
                    <a:pt x="0" y="1518"/>
                    <a:pt x="4" y="1515"/>
                    <a:pt x="8" y="1515"/>
                  </a:cubicBezTo>
                  <a:cubicBezTo>
                    <a:pt x="13" y="1515"/>
                    <a:pt x="16" y="1518"/>
                    <a:pt x="16" y="1523"/>
                  </a:cubicBezTo>
                  <a:close/>
                  <a:moveTo>
                    <a:pt x="16" y="1555"/>
                  </a:moveTo>
                  <a:lnTo>
                    <a:pt x="16" y="1555"/>
                  </a:lnTo>
                  <a:cubicBezTo>
                    <a:pt x="16" y="1559"/>
                    <a:pt x="13" y="1563"/>
                    <a:pt x="8" y="1563"/>
                  </a:cubicBezTo>
                  <a:cubicBezTo>
                    <a:pt x="4" y="1563"/>
                    <a:pt x="0" y="1559"/>
                    <a:pt x="0" y="1555"/>
                  </a:cubicBezTo>
                  <a:lnTo>
                    <a:pt x="0" y="1555"/>
                  </a:lnTo>
                  <a:cubicBezTo>
                    <a:pt x="0" y="1550"/>
                    <a:pt x="4" y="1547"/>
                    <a:pt x="8" y="1547"/>
                  </a:cubicBezTo>
                  <a:cubicBezTo>
                    <a:pt x="13" y="1547"/>
                    <a:pt x="16" y="1550"/>
                    <a:pt x="16" y="1555"/>
                  </a:cubicBezTo>
                  <a:close/>
                  <a:moveTo>
                    <a:pt x="16" y="1587"/>
                  </a:moveTo>
                  <a:lnTo>
                    <a:pt x="16" y="1587"/>
                  </a:lnTo>
                  <a:cubicBezTo>
                    <a:pt x="16" y="1591"/>
                    <a:pt x="13" y="1595"/>
                    <a:pt x="8" y="1595"/>
                  </a:cubicBezTo>
                  <a:cubicBezTo>
                    <a:pt x="4" y="1595"/>
                    <a:pt x="0" y="1591"/>
                    <a:pt x="0" y="1587"/>
                  </a:cubicBezTo>
                  <a:lnTo>
                    <a:pt x="0" y="1587"/>
                  </a:lnTo>
                  <a:cubicBezTo>
                    <a:pt x="0" y="1582"/>
                    <a:pt x="4" y="1579"/>
                    <a:pt x="8" y="1579"/>
                  </a:cubicBezTo>
                  <a:cubicBezTo>
                    <a:pt x="13" y="1579"/>
                    <a:pt x="16" y="1582"/>
                    <a:pt x="16" y="1587"/>
                  </a:cubicBezTo>
                  <a:close/>
                  <a:moveTo>
                    <a:pt x="16" y="1619"/>
                  </a:moveTo>
                  <a:lnTo>
                    <a:pt x="16" y="1619"/>
                  </a:lnTo>
                  <a:cubicBezTo>
                    <a:pt x="16" y="1623"/>
                    <a:pt x="13" y="1627"/>
                    <a:pt x="8" y="1627"/>
                  </a:cubicBezTo>
                  <a:cubicBezTo>
                    <a:pt x="4" y="1627"/>
                    <a:pt x="0" y="1623"/>
                    <a:pt x="0" y="1619"/>
                  </a:cubicBezTo>
                  <a:lnTo>
                    <a:pt x="0" y="1619"/>
                  </a:lnTo>
                  <a:cubicBezTo>
                    <a:pt x="0" y="1614"/>
                    <a:pt x="4" y="1611"/>
                    <a:pt x="8" y="1611"/>
                  </a:cubicBezTo>
                  <a:cubicBezTo>
                    <a:pt x="13" y="1611"/>
                    <a:pt x="16" y="1614"/>
                    <a:pt x="16" y="1619"/>
                  </a:cubicBezTo>
                  <a:close/>
                  <a:moveTo>
                    <a:pt x="16" y="1651"/>
                  </a:moveTo>
                  <a:lnTo>
                    <a:pt x="16" y="1651"/>
                  </a:lnTo>
                  <a:cubicBezTo>
                    <a:pt x="16" y="1655"/>
                    <a:pt x="13" y="1659"/>
                    <a:pt x="8" y="1659"/>
                  </a:cubicBezTo>
                  <a:cubicBezTo>
                    <a:pt x="4" y="1659"/>
                    <a:pt x="0" y="1655"/>
                    <a:pt x="0" y="1651"/>
                  </a:cubicBezTo>
                  <a:lnTo>
                    <a:pt x="0" y="1651"/>
                  </a:lnTo>
                  <a:cubicBezTo>
                    <a:pt x="0" y="1646"/>
                    <a:pt x="4" y="1643"/>
                    <a:pt x="8" y="1643"/>
                  </a:cubicBezTo>
                  <a:cubicBezTo>
                    <a:pt x="13" y="1643"/>
                    <a:pt x="16" y="1646"/>
                    <a:pt x="16" y="1651"/>
                  </a:cubicBezTo>
                  <a:close/>
                  <a:moveTo>
                    <a:pt x="16" y="1683"/>
                  </a:moveTo>
                  <a:lnTo>
                    <a:pt x="16" y="1683"/>
                  </a:lnTo>
                  <a:cubicBezTo>
                    <a:pt x="16" y="1687"/>
                    <a:pt x="13" y="1691"/>
                    <a:pt x="8" y="1691"/>
                  </a:cubicBezTo>
                  <a:cubicBezTo>
                    <a:pt x="4" y="1691"/>
                    <a:pt x="0" y="1687"/>
                    <a:pt x="0" y="1683"/>
                  </a:cubicBezTo>
                  <a:lnTo>
                    <a:pt x="0" y="1683"/>
                  </a:lnTo>
                  <a:cubicBezTo>
                    <a:pt x="0" y="1678"/>
                    <a:pt x="4" y="1675"/>
                    <a:pt x="8" y="1675"/>
                  </a:cubicBezTo>
                  <a:cubicBezTo>
                    <a:pt x="13" y="1675"/>
                    <a:pt x="16" y="1678"/>
                    <a:pt x="16" y="1683"/>
                  </a:cubicBezTo>
                  <a:close/>
                  <a:moveTo>
                    <a:pt x="16" y="1715"/>
                  </a:moveTo>
                  <a:lnTo>
                    <a:pt x="16" y="1715"/>
                  </a:lnTo>
                  <a:cubicBezTo>
                    <a:pt x="16" y="1719"/>
                    <a:pt x="13" y="1723"/>
                    <a:pt x="8" y="1723"/>
                  </a:cubicBezTo>
                  <a:cubicBezTo>
                    <a:pt x="4" y="1723"/>
                    <a:pt x="0" y="1719"/>
                    <a:pt x="0" y="1715"/>
                  </a:cubicBezTo>
                  <a:lnTo>
                    <a:pt x="0" y="1715"/>
                  </a:lnTo>
                  <a:cubicBezTo>
                    <a:pt x="0" y="1710"/>
                    <a:pt x="4" y="1707"/>
                    <a:pt x="8" y="1707"/>
                  </a:cubicBezTo>
                  <a:cubicBezTo>
                    <a:pt x="13" y="1707"/>
                    <a:pt x="16" y="1710"/>
                    <a:pt x="16" y="1715"/>
                  </a:cubicBezTo>
                  <a:close/>
                  <a:moveTo>
                    <a:pt x="16" y="1747"/>
                  </a:moveTo>
                  <a:lnTo>
                    <a:pt x="16" y="1747"/>
                  </a:lnTo>
                  <a:cubicBezTo>
                    <a:pt x="16" y="1751"/>
                    <a:pt x="13" y="1755"/>
                    <a:pt x="8" y="1755"/>
                  </a:cubicBezTo>
                  <a:cubicBezTo>
                    <a:pt x="4" y="1755"/>
                    <a:pt x="0" y="1751"/>
                    <a:pt x="0" y="1747"/>
                  </a:cubicBezTo>
                  <a:lnTo>
                    <a:pt x="0" y="1747"/>
                  </a:lnTo>
                  <a:cubicBezTo>
                    <a:pt x="0" y="1742"/>
                    <a:pt x="4" y="1739"/>
                    <a:pt x="8" y="1739"/>
                  </a:cubicBezTo>
                  <a:cubicBezTo>
                    <a:pt x="13" y="1739"/>
                    <a:pt x="16" y="1742"/>
                    <a:pt x="16" y="1747"/>
                  </a:cubicBezTo>
                  <a:close/>
                  <a:moveTo>
                    <a:pt x="16" y="1779"/>
                  </a:moveTo>
                  <a:lnTo>
                    <a:pt x="16" y="1779"/>
                  </a:lnTo>
                  <a:cubicBezTo>
                    <a:pt x="16" y="1783"/>
                    <a:pt x="13" y="1787"/>
                    <a:pt x="8" y="1787"/>
                  </a:cubicBezTo>
                  <a:cubicBezTo>
                    <a:pt x="4" y="1787"/>
                    <a:pt x="0" y="1783"/>
                    <a:pt x="0" y="1779"/>
                  </a:cubicBezTo>
                  <a:lnTo>
                    <a:pt x="0" y="1779"/>
                  </a:lnTo>
                  <a:cubicBezTo>
                    <a:pt x="0" y="1774"/>
                    <a:pt x="4" y="1771"/>
                    <a:pt x="8" y="1771"/>
                  </a:cubicBezTo>
                  <a:cubicBezTo>
                    <a:pt x="13" y="1771"/>
                    <a:pt x="16" y="1774"/>
                    <a:pt x="16" y="1779"/>
                  </a:cubicBezTo>
                  <a:close/>
                  <a:moveTo>
                    <a:pt x="16" y="1811"/>
                  </a:moveTo>
                  <a:lnTo>
                    <a:pt x="16" y="1811"/>
                  </a:lnTo>
                  <a:cubicBezTo>
                    <a:pt x="16" y="1815"/>
                    <a:pt x="13" y="1819"/>
                    <a:pt x="8" y="1819"/>
                  </a:cubicBezTo>
                  <a:cubicBezTo>
                    <a:pt x="4" y="1819"/>
                    <a:pt x="0" y="1815"/>
                    <a:pt x="0" y="1811"/>
                  </a:cubicBezTo>
                  <a:lnTo>
                    <a:pt x="0" y="1811"/>
                  </a:lnTo>
                  <a:cubicBezTo>
                    <a:pt x="0" y="1806"/>
                    <a:pt x="4" y="1803"/>
                    <a:pt x="8" y="1803"/>
                  </a:cubicBezTo>
                  <a:cubicBezTo>
                    <a:pt x="13" y="1803"/>
                    <a:pt x="16" y="1806"/>
                    <a:pt x="16" y="1811"/>
                  </a:cubicBezTo>
                  <a:close/>
                  <a:moveTo>
                    <a:pt x="16" y="1843"/>
                  </a:moveTo>
                  <a:lnTo>
                    <a:pt x="16" y="1843"/>
                  </a:lnTo>
                  <a:cubicBezTo>
                    <a:pt x="16" y="1847"/>
                    <a:pt x="13" y="1851"/>
                    <a:pt x="8" y="1851"/>
                  </a:cubicBezTo>
                  <a:cubicBezTo>
                    <a:pt x="4" y="1851"/>
                    <a:pt x="0" y="1847"/>
                    <a:pt x="0" y="1843"/>
                  </a:cubicBezTo>
                  <a:lnTo>
                    <a:pt x="0" y="1843"/>
                  </a:lnTo>
                  <a:cubicBezTo>
                    <a:pt x="0" y="1838"/>
                    <a:pt x="4" y="1835"/>
                    <a:pt x="8" y="1835"/>
                  </a:cubicBezTo>
                  <a:cubicBezTo>
                    <a:pt x="13" y="1835"/>
                    <a:pt x="16" y="1838"/>
                    <a:pt x="16" y="1843"/>
                  </a:cubicBezTo>
                  <a:close/>
                  <a:moveTo>
                    <a:pt x="16" y="1875"/>
                  </a:moveTo>
                  <a:lnTo>
                    <a:pt x="16" y="1875"/>
                  </a:lnTo>
                  <a:cubicBezTo>
                    <a:pt x="16" y="1879"/>
                    <a:pt x="13" y="1883"/>
                    <a:pt x="8" y="1883"/>
                  </a:cubicBezTo>
                  <a:cubicBezTo>
                    <a:pt x="4" y="1883"/>
                    <a:pt x="0" y="1879"/>
                    <a:pt x="0" y="1875"/>
                  </a:cubicBezTo>
                  <a:lnTo>
                    <a:pt x="0" y="1875"/>
                  </a:lnTo>
                  <a:cubicBezTo>
                    <a:pt x="0" y="1870"/>
                    <a:pt x="4" y="1867"/>
                    <a:pt x="8" y="1867"/>
                  </a:cubicBezTo>
                  <a:cubicBezTo>
                    <a:pt x="13" y="1867"/>
                    <a:pt x="16" y="1870"/>
                    <a:pt x="16" y="1875"/>
                  </a:cubicBezTo>
                  <a:close/>
                  <a:moveTo>
                    <a:pt x="16" y="1907"/>
                  </a:moveTo>
                  <a:lnTo>
                    <a:pt x="16" y="1907"/>
                  </a:lnTo>
                  <a:cubicBezTo>
                    <a:pt x="16" y="1911"/>
                    <a:pt x="13" y="1915"/>
                    <a:pt x="8" y="1915"/>
                  </a:cubicBezTo>
                  <a:cubicBezTo>
                    <a:pt x="4" y="1915"/>
                    <a:pt x="0" y="1911"/>
                    <a:pt x="0" y="1907"/>
                  </a:cubicBezTo>
                  <a:lnTo>
                    <a:pt x="0" y="1907"/>
                  </a:lnTo>
                  <a:cubicBezTo>
                    <a:pt x="0" y="1902"/>
                    <a:pt x="4" y="1899"/>
                    <a:pt x="8" y="1899"/>
                  </a:cubicBezTo>
                  <a:cubicBezTo>
                    <a:pt x="13" y="1899"/>
                    <a:pt x="16" y="1902"/>
                    <a:pt x="16" y="1907"/>
                  </a:cubicBezTo>
                  <a:close/>
                  <a:moveTo>
                    <a:pt x="16" y="1939"/>
                  </a:moveTo>
                  <a:lnTo>
                    <a:pt x="16" y="1939"/>
                  </a:lnTo>
                  <a:cubicBezTo>
                    <a:pt x="16" y="1943"/>
                    <a:pt x="13" y="1947"/>
                    <a:pt x="8" y="1947"/>
                  </a:cubicBezTo>
                  <a:cubicBezTo>
                    <a:pt x="4" y="1947"/>
                    <a:pt x="0" y="1943"/>
                    <a:pt x="0" y="1939"/>
                  </a:cubicBezTo>
                  <a:lnTo>
                    <a:pt x="0" y="1939"/>
                  </a:lnTo>
                  <a:cubicBezTo>
                    <a:pt x="0" y="1934"/>
                    <a:pt x="4" y="1931"/>
                    <a:pt x="8" y="1931"/>
                  </a:cubicBezTo>
                  <a:cubicBezTo>
                    <a:pt x="13" y="1931"/>
                    <a:pt x="16" y="1934"/>
                    <a:pt x="16" y="1939"/>
                  </a:cubicBezTo>
                  <a:close/>
                  <a:moveTo>
                    <a:pt x="16" y="1971"/>
                  </a:moveTo>
                  <a:lnTo>
                    <a:pt x="16" y="1971"/>
                  </a:lnTo>
                  <a:cubicBezTo>
                    <a:pt x="16" y="1975"/>
                    <a:pt x="13" y="1979"/>
                    <a:pt x="8" y="1979"/>
                  </a:cubicBezTo>
                  <a:cubicBezTo>
                    <a:pt x="4" y="1979"/>
                    <a:pt x="0" y="1975"/>
                    <a:pt x="0" y="1971"/>
                  </a:cubicBezTo>
                  <a:lnTo>
                    <a:pt x="0" y="1971"/>
                  </a:lnTo>
                  <a:cubicBezTo>
                    <a:pt x="0" y="1966"/>
                    <a:pt x="4" y="1963"/>
                    <a:pt x="8" y="1963"/>
                  </a:cubicBezTo>
                  <a:cubicBezTo>
                    <a:pt x="13" y="1963"/>
                    <a:pt x="16" y="1966"/>
                    <a:pt x="16" y="1971"/>
                  </a:cubicBezTo>
                  <a:close/>
                  <a:moveTo>
                    <a:pt x="16" y="2003"/>
                  </a:moveTo>
                  <a:lnTo>
                    <a:pt x="16" y="2003"/>
                  </a:lnTo>
                  <a:cubicBezTo>
                    <a:pt x="16" y="2007"/>
                    <a:pt x="13" y="2011"/>
                    <a:pt x="8" y="2011"/>
                  </a:cubicBezTo>
                  <a:cubicBezTo>
                    <a:pt x="4" y="2011"/>
                    <a:pt x="0" y="2007"/>
                    <a:pt x="0" y="2003"/>
                  </a:cubicBezTo>
                  <a:lnTo>
                    <a:pt x="0" y="2003"/>
                  </a:lnTo>
                  <a:cubicBezTo>
                    <a:pt x="0" y="1999"/>
                    <a:pt x="4" y="1995"/>
                    <a:pt x="8" y="1995"/>
                  </a:cubicBezTo>
                  <a:cubicBezTo>
                    <a:pt x="13" y="1995"/>
                    <a:pt x="16" y="1999"/>
                    <a:pt x="16" y="2003"/>
                  </a:cubicBezTo>
                  <a:close/>
                  <a:moveTo>
                    <a:pt x="16" y="2035"/>
                  </a:moveTo>
                  <a:lnTo>
                    <a:pt x="16" y="2035"/>
                  </a:lnTo>
                  <a:cubicBezTo>
                    <a:pt x="16" y="2039"/>
                    <a:pt x="13" y="2043"/>
                    <a:pt x="8" y="2043"/>
                  </a:cubicBezTo>
                  <a:cubicBezTo>
                    <a:pt x="4" y="2043"/>
                    <a:pt x="0" y="2039"/>
                    <a:pt x="0" y="2035"/>
                  </a:cubicBezTo>
                  <a:lnTo>
                    <a:pt x="0" y="2035"/>
                  </a:lnTo>
                  <a:cubicBezTo>
                    <a:pt x="0" y="2031"/>
                    <a:pt x="4" y="2027"/>
                    <a:pt x="8" y="2027"/>
                  </a:cubicBezTo>
                  <a:cubicBezTo>
                    <a:pt x="13" y="2027"/>
                    <a:pt x="16" y="2031"/>
                    <a:pt x="16" y="2035"/>
                  </a:cubicBezTo>
                  <a:close/>
                  <a:moveTo>
                    <a:pt x="16" y="2067"/>
                  </a:moveTo>
                  <a:lnTo>
                    <a:pt x="16" y="2067"/>
                  </a:lnTo>
                  <a:cubicBezTo>
                    <a:pt x="16" y="2071"/>
                    <a:pt x="13" y="2075"/>
                    <a:pt x="8" y="2075"/>
                  </a:cubicBezTo>
                  <a:cubicBezTo>
                    <a:pt x="4" y="2075"/>
                    <a:pt x="0" y="2071"/>
                    <a:pt x="0" y="2067"/>
                  </a:cubicBezTo>
                  <a:lnTo>
                    <a:pt x="0" y="2067"/>
                  </a:lnTo>
                  <a:cubicBezTo>
                    <a:pt x="0" y="2063"/>
                    <a:pt x="4" y="2059"/>
                    <a:pt x="8" y="2059"/>
                  </a:cubicBezTo>
                  <a:cubicBezTo>
                    <a:pt x="13" y="2059"/>
                    <a:pt x="16" y="2063"/>
                    <a:pt x="16" y="2067"/>
                  </a:cubicBezTo>
                  <a:close/>
                  <a:moveTo>
                    <a:pt x="16" y="2099"/>
                  </a:moveTo>
                  <a:lnTo>
                    <a:pt x="16" y="2099"/>
                  </a:lnTo>
                  <a:cubicBezTo>
                    <a:pt x="16" y="2103"/>
                    <a:pt x="13" y="2107"/>
                    <a:pt x="8" y="2107"/>
                  </a:cubicBezTo>
                  <a:cubicBezTo>
                    <a:pt x="4" y="2107"/>
                    <a:pt x="0" y="2103"/>
                    <a:pt x="0" y="2099"/>
                  </a:cubicBezTo>
                  <a:lnTo>
                    <a:pt x="0" y="2099"/>
                  </a:lnTo>
                  <a:cubicBezTo>
                    <a:pt x="0" y="2095"/>
                    <a:pt x="4" y="2091"/>
                    <a:pt x="8" y="2091"/>
                  </a:cubicBezTo>
                  <a:cubicBezTo>
                    <a:pt x="13" y="2091"/>
                    <a:pt x="16" y="2095"/>
                    <a:pt x="16" y="2099"/>
                  </a:cubicBezTo>
                  <a:close/>
                  <a:moveTo>
                    <a:pt x="16" y="2131"/>
                  </a:moveTo>
                  <a:lnTo>
                    <a:pt x="16" y="2131"/>
                  </a:lnTo>
                  <a:cubicBezTo>
                    <a:pt x="16" y="2135"/>
                    <a:pt x="13" y="2139"/>
                    <a:pt x="8" y="2139"/>
                  </a:cubicBezTo>
                  <a:cubicBezTo>
                    <a:pt x="4" y="2139"/>
                    <a:pt x="0" y="2135"/>
                    <a:pt x="0" y="2131"/>
                  </a:cubicBezTo>
                  <a:lnTo>
                    <a:pt x="0" y="2131"/>
                  </a:lnTo>
                  <a:cubicBezTo>
                    <a:pt x="0" y="2127"/>
                    <a:pt x="4" y="2123"/>
                    <a:pt x="8" y="2123"/>
                  </a:cubicBezTo>
                  <a:cubicBezTo>
                    <a:pt x="13" y="2123"/>
                    <a:pt x="16" y="2127"/>
                    <a:pt x="16" y="2131"/>
                  </a:cubicBezTo>
                  <a:close/>
                  <a:moveTo>
                    <a:pt x="16" y="2163"/>
                  </a:moveTo>
                  <a:lnTo>
                    <a:pt x="16" y="2163"/>
                  </a:lnTo>
                  <a:cubicBezTo>
                    <a:pt x="16" y="2167"/>
                    <a:pt x="13" y="2171"/>
                    <a:pt x="8" y="2171"/>
                  </a:cubicBezTo>
                  <a:cubicBezTo>
                    <a:pt x="4" y="2171"/>
                    <a:pt x="0" y="2167"/>
                    <a:pt x="0" y="2163"/>
                  </a:cubicBezTo>
                  <a:lnTo>
                    <a:pt x="0" y="2163"/>
                  </a:lnTo>
                  <a:cubicBezTo>
                    <a:pt x="0" y="2159"/>
                    <a:pt x="4" y="2155"/>
                    <a:pt x="8" y="2155"/>
                  </a:cubicBezTo>
                  <a:cubicBezTo>
                    <a:pt x="13" y="2155"/>
                    <a:pt x="16" y="2159"/>
                    <a:pt x="16" y="2163"/>
                  </a:cubicBezTo>
                  <a:close/>
                  <a:moveTo>
                    <a:pt x="16" y="2195"/>
                  </a:moveTo>
                  <a:lnTo>
                    <a:pt x="16" y="2195"/>
                  </a:lnTo>
                  <a:cubicBezTo>
                    <a:pt x="16" y="2199"/>
                    <a:pt x="13" y="2203"/>
                    <a:pt x="8" y="2203"/>
                  </a:cubicBezTo>
                  <a:cubicBezTo>
                    <a:pt x="4" y="2203"/>
                    <a:pt x="0" y="2199"/>
                    <a:pt x="0" y="2195"/>
                  </a:cubicBezTo>
                  <a:lnTo>
                    <a:pt x="0" y="2195"/>
                  </a:lnTo>
                  <a:cubicBezTo>
                    <a:pt x="0" y="2191"/>
                    <a:pt x="4" y="2187"/>
                    <a:pt x="8" y="2187"/>
                  </a:cubicBezTo>
                  <a:cubicBezTo>
                    <a:pt x="13" y="2187"/>
                    <a:pt x="16" y="2191"/>
                    <a:pt x="16" y="2195"/>
                  </a:cubicBezTo>
                  <a:close/>
                  <a:moveTo>
                    <a:pt x="16" y="2227"/>
                  </a:moveTo>
                  <a:lnTo>
                    <a:pt x="16" y="2227"/>
                  </a:lnTo>
                  <a:cubicBezTo>
                    <a:pt x="16" y="2231"/>
                    <a:pt x="13" y="2235"/>
                    <a:pt x="8" y="2235"/>
                  </a:cubicBezTo>
                  <a:cubicBezTo>
                    <a:pt x="4" y="2235"/>
                    <a:pt x="0" y="2231"/>
                    <a:pt x="0" y="2227"/>
                  </a:cubicBezTo>
                  <a:lnTo>
                    <a:pt x="0" y="2227"/>
                  </a:lnTo>
                  <a:cubicBezTo>
                    <a:pt x="0" y="2223"/>
                    <a:pt x="4" y="2219"/>
                    <a:pt x="8" y="2219"/>
                  </a:cubicBezTo>
                  <a:cubicBezTo>
                    <a:pt x="13" y="2219"/>
                    <a:pt x="16" y="2223"/>
                    <a:pt x="16" y="2227"/>
                  </a:cubicBezTo>
                  <a:close/>
                  <a:moveTo>
                    <a:pt x="16" y="2259"/>
                  </a:moveTo>
                  <a:lnTo>
                    <a:pt x="16" y="2259"/>
                  </a:lnTo>
                  <a:cubicBezTo>
                    <a:pt x="16" y="2263"/>
                    <a:pt x="13" y="2267"/>
                    <a:pt x="8" y="2267"/>
                  </a:cubicBezTo>
                  <a:cubicBezTo>
                    <a:pt x="4" y="2267"/>
                    <a:pt x="0" y="2263"/>
                    <a:pt x="0" y="2259"/>
                  </a:cubicBezTo>
                  <a:lnTo>
                    <a:pt x="0" y="2259"/>
                  </a:lnTo>
                  <a:cubicBezTo>
                    <a:pt x="0" y="2255"/>
                    <a:pt x="4" y="2251"/>
                    <a:pt x="8" y="2251"/>
                  </a:cubicBezTo>
                  <a:cubicBezTo>
                    <a:pt x="13" y="2251"/>
                    <a:pt x="16" y="2255"/>
                    <a:pt x="16" y="2259"/>
                  </a:cubicBezTo>
                  <a:close/>
                  <a:moveTo>
                    <a:pt x="16" y="2291"/>
                  </a:moveTo>
                  <a:lnTo>
                    <a:pt x="16" y="2291"/>
                  </a:lnTo>
                  <a:cubicBezTo>
                    <a:pt x="16" y="2296"/>
                    <a:pt x="13" y="2299"/>
                    <a:pt x="8" y="2299"/>
                  </a:cubicBezTo>
                  <a:cubicBezTo>
                    <a:pt x="4" y="2299"/>
                    <a:pt x="0" y="2296"/>
                    <a:pt x="0" y="2291"/>
                  </a:cubicBezTo>
                  <a:lnTo>
                    <a:pt x="0" y="2291"/>
                  </a:lnTo>
                  <a:cubicBezTo>
                    <a:pt x="0" y="2287"/>
                    <a:pt x="4" y="2283"/>
                    <a:pt x="8" y="2283"/>
                  </a:cubicBezTo>
                  <a:cubicBezTo>
                    <a:pt x="13" y="2283"/>
                    <a:pt x="16" y="2287"/>
                    <a:pt x="16" y="2291"/>
                  </a:cubicBezTo>
                  <a:close/>
                  <a:moveTo>
                    <a:pt x="16" y="2323"/>
                  </a:moveTo>
                  <a:lnTo>
                    <a:pt x="16" y="2323"/>
                  </a:lnTo>
                  <a:cubicBezTo>
                    <a:pt x="16" y="2328"/>
                    <a:pt x="13" y="2331"/>
                    <a:pt x="8" y="2331"/>
                  </a:cubicBezTo>
                  <a:cubicBezTo>
                    <a:pt x="4" y="2331"/>
                    <a:pt x="0" y="2328"/>
                    <a:pt x="0" y="2323"/>
                  </a:cubicBezTo>
                  <a:lnTo>
                    <a:pt x="0" y="2323"/>
                  </a:lnTo>
                  <a:cubicBezTo>
                    <a:pt x="0" y="2319"/>
                    <a:pt x="4" y="2315"/>
                    <a:pt x="8" y="2315"/>
                  </a:cubicBezTo>
                  <a:cubicBezTo>
                    <a:pt x="13" y="2315"/>
                    <a:pt x="16" y="2319"/>
                    <a:pt x="16" y="2323"/>
                  </a:cubicBezTo>
                  <a:close/>
                  <a:moveTo>
                    <a:pt x="16" y="2355"/>
                  </a:moveTo>
                  <a:lnTo>
                    <a:pt x="16" y="2355"/>
                  </a:lnTo>
                  <a:cubicBezTo>
                    <a:pt x="16" y="2360"/>
                    <a:pt x="13" y="2363"/>
                    <a:pt x="8" y="2363"/>
                  </a:cubicBezTo>
                  <a:cubicBezTo>
                    <a:pt x="4" y="2363"/>
                    <a:pt x="0" y="2360"/>
                    <a:pt x="0" y="2355"/>
                  </a:cubicBezTo>
                  <a:lnTo>
                    <a:pt x="0" y="2355"/>
                  </a:lnTo>
                  <a:cubicBezTo>
                    <a:pt x="0" y="2351"/>
                    <a:pt x="4" y="2347"/>
                    <a:pt x="8" y="2347"/>
                  </a:cubicBezTo>
                  <a:cubicBezTo>
                    <a:pt x="13" y="2347"/>
                    <a:pt x="16" y="2351"/>
                    <a:pt x="16" y="2355"/>
                  </a:cubicBezTo>
                  <a:close/>
                  <a:moveTo>
                    <a:pt x="16" y="2387"/>
                  </a:moveTo>
                  <a:lnTo>
                    <a:pt x="16" y="2387"/>
                  </a:lnTo>
                  <a:cubicBezTo>
                    <a:pt x="16" y="2392"/>
                    <a:pt x="13" y="2395"/>
                    <a:pt x="8" y="2395"/>
                  </a:cubicBezTo>
                  <a:cubicBezTo>
                    <a:pt x="4" y="2395"/>
                    <a:pt x="0" y="2392"/>
                    <a:pt x="0" y="2387"/>
                  </a:cubicBezTo>
                  <a:lnTo>
                    <a:pt x="0" y="2387"/>
                  </a:lnTo>
                  <a:cubicBezTo>
                    <a:pt x="0" y="2383"/>
                    <a:pt x="4" y="2379"/>
                    <a:pt x="8" y="2379"/>
                  </a:cubicBezTo>
                  <a:cubicBezTo>
                    <a:pt x="13" y="2379"/>
                    <a:pt x="16" y="2383"/>
                    <a:pt x="16" y="2387"/>
                  </a:cubicBezTo>
                  <a:close/>
                  <a:moveTo>
                    <a:pt x="16" y="2419"/>
                  </a:moveTo>
                  <a:lnTo>
                    <a:pt x="16" y="2419"/>
                  </a:lnTo>
                  <a:cubicBezTo>
                    <a:pt x="16" y="2424"/>
                    <a:pt x="13" y="2427"/>
                    <a:pt x="8" y="2427"/>
                  </a:cubicBezTo>
                  <a:cubicBezTo>
                    <a:pt x="4" y="2427"/>
                    <a:pt x="0" y="2424"/>
                    <a:pt x="0" y="2419"/>
                  </a:cubicBezTo>
                  <a:lnTo>
                    <a:pt x="0" y="2419"/>
                  </a:lnTo>
                  <a:cubicBezTo>
                    <a:pt x="0" y="2415"/>
                    <a:pt x="4" y="2411"/>
                    <a:pt x="8" y="2411"/>
                  </a:cubicBezTo>
                  <a:cubicBezTo>
                    <a:pt x="13" y="2411"/>
                    <a:pt x="16" y="2415"/>
                    <a:pt x="16" y="2419"/>
                  </a:cubicBezTo>
                  <a:close/>
                  <a:moveTo>
                    <a:pt x="16" y="2451"/>
                  </a:moveTo>
                  <a:lnTo>
                    <a:pt x="16" y="2451"/>
                  </a:lnTo>
                  <a:cubicBezTo>
                    <a:pt x="16" y="2456"/>
                    <a:pt x="13" y="2459"/>
                    <a:pt x="8" y="2459"/>
                  </a:cubicBezTo>
                  <a:cubicBezTo>
                    <a:pt x="4" y="2459"/>
                    <a:pt x="0" y="2456"/>
                    <a:pt x="0" y="2451"/>
                  </a:cubicBezTo>
                  <a:lnTo>
                    <a:pt x="0" y="2451"/>
                  </a:lnTo>
                  <a:cubicBezTo>
                    <a:pt x="0" y="2447"/>
                    <a:pt x="4" y="2443"/>
                    <a:pt x="8" y="2443"/>
                  </a:cubicBezTo>
                  <a:cubicBezTo>
                    <a:pt x="13" y="2443"/>
                    <a:pt x="16" y="2447"/>
                    <a:pt x="16" y="2451"/>
                  </a:cubicBezTo>
                  <a:close/>
                  <a:moveTo>
                    <a:pt x="16" y="2483"/>
                  </a:moveTo>
                  <a:lnTo>
                    <a:pt x="16" y="2483"/>
                  </a:lnTo>
                  <a:cubicBezTo>
                    <a:pt x="16" y="2488"/>
                    <a:pt x="13" y="2491"/>
                    <a:pt x="8" y="2491"/>
                  </a:cubicBezTo>
                  <a:cubicBezTo>
                    <a:pt x="4" y="2491"/>
                    <a:pt x="0" y="2488"/>
                    <a:pt x="0" y="2483"/>
                  </a:cubicBezTo>
                  <a:lnTo>
                    <a:pt x="0" y="2483"/>
                  </a:lnTo>
                  <a:cubicBezTo>
                    <a:pt x="0" y="2479"/>
                    <a:pt x="4" y="2475"/>
                    <a:pt x="8" y="2475"/>
                  </a:cubicBezTo>
                  <a:cubicBezTo>
                    <a:pt x="13" y="2475"/>
                    <a:pt x="16" y="2479"/>
                    <a:pt x="16" y="2483"/>
                  </a:cubicBezTo>
                  <a:close/>
                  <a:moveTo>
                    <a:pt x="16" y="2515"/>
                  </a:moveTo>
                  <a:lnTo>
                    <a:pt x="16" y="2515"/>
                  </a:lnTo>
                  <a:cubicBezTo>
                    <a:pt x="16" y="2520"/>
                    <a:pt x="13" y="2523"/>
                    <a:pt x="8" y="2523"/>
                  </a:cubicBezTo>
                  <a:cubicBezTo>
                    <a:pt x="4" y="2523"/>
                    <a:pt x="0" y="2520"/>
                    <a:pt x="0" y="2515"/>
                  </a:cubicBezTo>
                  <a:lnTo>
                    <a:pt x="0" y="2515"/>
                  </a:lnTo>
                  <a:cubicBezTo>
                    <a:pt x="0" y="2511"/>
                    <a:pt x="4" y="2507"/>
                    <a:pt x="8" y="2507"/>
                  </a:cubicBezTo>
                  <a:cubicBezTo>
                    <a:pt x="13" y="2507"/>
                    <a:pt x="16" y="2511"/>
                    <a:pt x="16" y="2515"/>
                  </a:cubicBezTo>
                  <a:close/>
                  <a:moveTo>
                    <a:pt x="16" y="2547"/>
                  </a:moveTo>
                  <a:lnTo>
                    <a:pt x="16" y="2547"/>
                  </a:lnTo>
                  <a:cubicBezTo>
                    <a:pt x="16" y="2552"/>
                    <a:pt x="13" y="2555"/>
                    <a:pt x="8" y="2555"/>
                  </a:cubicBezTo>
                  <a:cubicBezTo>
                    <a:pt x="4" y="2555"/>
                    <a:pt x="0" y="2552"/>
                    <a:pt x="0" y="2547"/>
                  </a:cubicBezTo>
                  <a:lnTo>
                    <a:pt x="0" y="2547"/>
                  </a:lnTo>
                  <a:cubicBezTo>
                    <a:pt x="0" y="2543"/>
                    <a:pt x="4" y="2539"/>
                    <a:pt x="8" y="2539"/>
                  </a:cubicBezTo>
                  <a:cubicBezTo>
                    <a:pt x="13" y="2539"/>
                    <a:pt x="16" y="2543"/>
                    <a:pt x="16" y="2547"/>
                  </a:cubicBezTo>
                  <a:close/>
                  <a:moveTo>
                    <a:pt x="16" y="2579"/>
                  </a:moveTo>
                  <a:lnTo>
                    <a:pt x="16" y="2579"/>
                  </a:lnTo>
                  <a:cubicBezTo>
                    <a:pt x="16" y="2584"/>
                    <a:pt x="13" y="2587"/>
                    <a:pt x="8" y="2587"/>
                  </a:cubicBezTo>
                  <a:cubicBezTo>
                    <a:pt x="4" y="2587"/>
                    <a:pt x="0" y="2584"/>
                    <a:pt x="0" y="2579"/>
                  </a:cubicBezTo>
                  <a:lnTo>
                    <a:pt x="0" y="2579"/>
                  </a:lnTo>
                  <a:cubicBezTo>
                    <a:pt x="0" y="2575"/>
                    <a:pt x="4" y="2571"/>
                    <a:pt x="8" y="2571"/>
                  </a:cubicBezTo>
                  <a:cubicBezTo>
                    <a:pt x="13" y="2571"/>
                    <a:pt x="16" y="2575"/>
                    <a:pt x="16" y="2579"/>
                  </a:cubicBezTo>
                  <a:close/>
                  <a:moveTo>
                    <a:pt x="16" y="2611"/>
                  </a:moveTo>
                  <a:lnTo>
                    <a:pt x="16" y="2611"/>
                  </a:lnTo>
                  <a:cubicBezTo>
                    <a:pt x="16" y="2616"/>
                    <a:pt x="13" y="2619"/>
                    <a:pt x="8" y="2619"/>
                  </a:cubicBezTo>
                  <a:cubicBezTo>
                    <a:pt x="4" y="2619"/>
                    <a:pt x="0" y="2616"/>
                    <a:pt x="0" y="2611"/>
                  </a:cubicBezTo>
                  <a:lnTo>
                    <a:pt x="0" y="2611"/>
                  </a:lnTo>
                  <a:cubicBezTo>
                    <a:pt x="0" y="2607"/>
                    <a:pt x="4" y="2603"/>
                    <a:pt x="8" y="2603"/>
                  </a:cubicBezTo>
                  <a:cubicBezTo>
                    <a:pt x="13" y="2603"/>
                    <a:pt x="16" y="2607"/>
                    <a:pt x="16" y="2611"/>
                  </a:cubicBezTo>
                  <a:close/>
                  <a:moveTo>
                    <a:pt x="16" y="2643"/>
                  </a:moveTo>
                  <a:lnTo>
                    <a:pt x="16" y="2643"/>
                  </a:lnTo>
                  <a:cubicBezTo>
                    <a:pt x="16" y="2648"/>
                    <a:pt x="13" y="2651"/>
                    <a:pt x="8" y="2651"/>
                  </a:cubicBezTo>
                  <a:cubicBezTo>
                    <a:pt x="4" y="2651"/>
                    <a:pt x="0" y="2648"/>
                    <a:pt x="0" y="2643"/>
                  </a:cubicBezTo>
                  <a:lnTo>
                    <a:pt x="0" y="2643"/>
                  </a:lnTo>
                  <a:cubicBezTo>
                    <a:pt x="0" y="2639"/>
                    <a:pt x="4" y="2635"/>
                    <a:pt x="8" y="2635"/>
                  </a:cubicBezTo>
                  <a:cubicBezTo>
                    <a:pt x="13" y="2635"/>
                    <a:pt x="16" y="2639"/>
                    <a:pt x="16" y="2643"/>
                  </a:cubicBezTo>
                  <a:close/>
                  <a:moveTo>
                    <a:pt x="16" y="2675"/>
                  </a:moveTo>
                  <a:lnTo>
                    <a:pt x="16" y="2675"/>
                  </a:lnTo>
                  <a:cubicBezTo>
                    <a:pt x="16" y="2680"/>
                    <a:pt x="13" y="2683"/>
                    <a:pt x="8" y="2683"/>
                  </a:cubicBezTo>
                  <a:cubicBezTo>
                    <a:pt x="4" y="2683"/>
                    <a:pt x="0" y="2680"/>
                    <a:pt x="0" y="2675"/>
                  </a:cubicBezTo>
                  <a:lnTo>
                    <a:pt x="0" y="2675"/>
                  </a:lnTo>
                  <a:cubicBezTo>
                    <a:pt x="0" y="2671"/>
                    <a:pt x="4" y="2667"/>
                    <a:pt x="8" y="2667"/>
                  </a:cubicBezTo>
                  <a:cubicBezTo>
                    <a:pt x="13" y="2667"/>
                    <a:pt x="16" y="2671"/>
                    <a:pt x="16" y="2675"/>
                  </a:cubicBezTo>
                  <a:close/>
                  <a:moveTo>
                    <a:pt x="16" y="2707"/>
                  </a:moveTo>
                  <a:lnTo>
                    <a:pt x="16" y="2707"/>
                  </a:lnTo>
                  <a:cubicBezTo>
                    <a:pt x="16" y="2712"/>
                    <a:pt x="13" y="2715"/>
                    <a:pt x="8" y="2715"/>
                  </a:cubicBezTo>
                  <a:cubicBezTo>
                    <a:pt x="4" y="2715"/>
                    <a:pt x="0" y="2712"/>
                    <a:pt x="0" y="2707"/>
                  </a:cubicBezTo>
                  <a:lnTo>
                    <a:pt x="0" y="2707"/>
                  </a:lnTo>
                  <a:cubicBezTo>
                    <a:pt x="0" y="2703"/>
                    <a:pt x="4" y="2699"/>
                    <a:pt x="8" y="2699"/>
                  </a:cubicBezTo>
                  <a:cubicBezTo>
                    <a:pt x="13" y="2699"/>
                    <a:pt x="16" y="2703"/>
                    <a:pt x="16" y="2707"/>
                  </a:cubicBezTo>
                  <a:close/>
                  <a:moveTo>
                    <a:pt x="16" y="2739"/>
                  </a:moveTo>
                  <a:lnTo>
                    <a:pt x="16" y="2739"/>
                  </a:lnTo>
                  <a:cubicBezTo>
                    <a:pt x="16" y="2744"/>
                    <a:pt x="13" y="2747"/>
                    <a:pt x="8" y="2747"/>
                  </a:cubicBezTo>
                  <a:cubicBezTo>
                    <a:pt x="4" y="2747"/>
                    <a:pt x="0" y="2744"/>
                    <a:pt x="0" y="2739"/>
                  </a:cubicBezTo>
                  <a:lnTo>
                    <a:pt x="0" y="2739"/>
                  </a:lnTo>
                  <a:cubicBezTo>
                    <a:pt x="0" y="2735"/>
                    <a:pt x="4" y="2731"/>
                    <a:pt x="8" y="2731"/>
                  </a:cubicBezTo>
                  <a:cubicBezTo>
                    <a:pt x="13" y="2731"/>
                    <a:pt x="16" y="2735"/>
                    <a:pt x="16" y="2739"/>
                  </a:cubicBezTo>
                  <a:close/>
                  <a:moveTo>
                    <a:pt x="16" y="2771"/>
                  </a:moveTo>
                  <a:lnTo>
                    <a:pt x="16" y="2771"/>
                  </a:lnTo>
                  <a:cubicBezTo>
                    <a:pt x="16" y="2776"/>
                    <a:pt x="13" y="2779"/>
                    <a:pt x="8" y="2779"/>
                  </a:cubicBezTo>
                  <a:cubicBezTo>
                    <a:pt x="4" y="2779"/>
                    <a:pt x="0" y="2776"/>
                    <a:pt x="0" y="2771"/>
                  </a:cubicBezTo>
                  <a:lnTo>
                    <a:pt x="0" y="2771"/>
                  </a:lnTo>
                  <a:cubicBezTo>
                    <a:pt x="0" y="2767"/>
                    <a:pt x="4" y="2763"/>
                    <a:pt x="8" y="2763"/>
                  </a:cubicBezTo>
                  <a:cubicBezTo>
                    <a:pt x="13" y="2763"/>
                    <a:pt x="16" y="2767"/>
                    <a:pt x="16" y="2771"/>
                  </a:cubicBezTo>
                  <a:close/>
                  <a:moveTo>
                    <a:pt x="16" y="2803"/>
                  </a:moveTo>
                  <a:lnTo>
                    <a:pt x="16" y="2803"/>
                  </a:lnTo>
                  <a:cubicBezTo>
                    <a:pt x="16" y="2808"/>
                    <a:pt x="13" y="2811"/>
                    <a:pt x="8" y="2811"/>
                  </a:cubicBezTo>
                  <a:cubicBezTo>
                    <a:pt x="4" y="2811"/>
                    <a:pt x="0" y="2808"/>
                    <a:pt x="0" y="2803"/>
                  </a:cubicBezTo>
                  <a:lnTo>
                    <a:pt x="0" y="2803"/>
                  </a:lnTo>
                  <a:cubicBezTo>
                    <a:pt x="0" y="2799"/>
                    <a:pt x="4" y="2795"/>
                    <a:pt x="8" y="2795"/>
                  </a:cubicBezTo>
                  <a:cubicBezTo>
                    <a:pt x="13" y="2795"/>
                    <a:pt x="16" y="2799"/>
                    <a:pt x="16" y="2803"/>
                  </a:cubicBezTo>
                  <a:close/>
                  <a:moveTo>
                    <a:pt x="16" y="2835"/>
                  </a:moveTo>
                  <a:lnTo>
                    <a:pt x="16" y="2835"/>
                  </a:lnTo>
                  <a:cubicBezTo>
                    <a:pt x="16" y="2840"/>
                    <a:pt x="13" y="2843"/>
                    <a:pt x="8" y="2843"/>
                  </a:cubicBezTo>
                  <a:cubicBezTo>
                    <a:pt x="4" y="2843"/>
                    <a:pt x="0" y="2840"/>
                    <a:pt x="0" y="2835"/>
                  </a:cubicBezTo>
                  <a:lnTo>
                    <a:pt x="0" y="2835"/>
                  </a:lnTo>
                  <a:cubicBezTo>
                    <a:pt x="0" y="2831"/>
                    <a:pt x="4" y="2827"/>
                    <a:pt x="8" y="2827"/>
                  </a:cubicBezTo>
                  <a:cubicBezTo>
                    <a:pt x="13" y="2827"/>
                    <a:pt x="16" y="2831"/>
                    <a:pt x="16" y="2835"/>
                  </a:cubicBezTo>
                  <a:close/>
                  <a:moveTo>
                    <a:pt x="16" y="2867"/>
                  </a:moveTo>
                  <a:lnTo>
                    <a:pt x="16" y="2867"/>
                  </a:lnTo>
                  <a:cubicBezTo>
                    <a:pt x="16" y="2872"/>
                    <a:pt x="13" y="2875"/>
                    <a:pt x="8" y="2875"/>
                  </a:cubicBezTo>
                  <a:cubicBezTo>
                    <a:pt x="4" y="2875"/>
                    <a:pt x="0" y="2872"/>
                    <a:pt x="0" y="2867"/>
                  </a:cubicBezTo>
                  <a:lnTo>
                    <a:pt x="0" y="2867"/>
                  </a:lnTo>
                  <a:cubicBezTo>
                    <a:pt x="0" y="2863"/>
                    <a:pt x="4" y="2859"/>
                    <a:pt x="8" y="2859"/>
                  </a:cubicBezTo>
                  <a:cubicBezTo>
                    <a:pt x="13" y="2859"/>
                    <a:pt x="16" y="2863"/>
                    <a:pt x="16" y="2867"/>
                  </a:cubicBezTo>
                  <a:close/>
                  <a:moveTo>
                    <a:pt x="16" y="2899"/>
                  </a:moveTo>
                  <a:lnTo>
                    <a:pt x="16" y="2899"/>
                  </a:lnTo>
                  <a:cubicBezTo>
                    <a:pt x="16" y="2904"/>
                    <a:pt x="13" y="2907"/>
                    <a:pt x="8" y="2907"/>
                  </a:cubicBezTo>
                  <a:cubicBezTo>
                    <a:pt x="4" y="2907"/>
                    <a:pt x="0" y="2904"/>
                    <a:pt x="0" y="2899"/>
                  </a:cubicBezTo>
                  <a:lnTo>
                    <a:pt x="0" y="2899"/>
                  </a:lnTo>
                  <a:cubicBezTo>
                    <a:pt x="0" y="2895"/>
                    <a:pt x="4" y="2891"/>
                    <a:pt x="8" y="2891"/>
                  </a:cubicBezTo>
                  <a:cubicBezTo>
                    <a:pt x="13" y="2891"/>
                    <a:pt x="16" y="2895"/>
                    <a:pt x="16" y="2899"/>
                  </a:cubicBezTo>
                  <a:close/>
                  <a:moveTo>
                    <a:pt x="16" y="2931"/>
                  </a:moveTo>
                  <a:lnTo>
                    <a:pt x="16" y="2931"/>
                  </a:lnTo>
                  <a:cubicBezTo>
                    <a:pt x="16" y="2936"/>
                    <a:pt x="13" y="2939"/>
                    <a:pt x="8" y="2939"/>
                  </a:cubicBezTo>
                  <a:cubicBezTo>
                    <a:pt x="4" y="2939"/>
                    <a:pt x="0" y="2936"/>
                    <a:pt x="0" y="2931"/>
                  </a:cubicBezTo>
                  <a:lnTo>
                    <a:pt x="0" y="2931"/>
                  </a:lnTo>
                  <a:cubicBezTo>
                    <a:pt x="0" y="2927"/>
                    <a:pt x="4" y="2923"/>
                    <a:pt x="8" y="2923"/>
                  </a:cubicBezTo>
                  <a:cubicBezTo>
                    <a:pt x="13" y="2923"/>
                    <a:pt x="16" y="2927"/>
                    <a:pt x="16" y="2931"/>
                  </a:cubicBezTo>
                  <a:close/>
                  <a:moveTo>
                    <a:pt x="16" y="2963"/>
                  </a:moveTo>
                  <a:lnTo>
                    <a:pt x="16" y="2963"/>
                  </a:lnTo>
                  <a:cubicBezTo>
                    <a:pt x="16" y="2968"/>
                    <a:pt x="13" y="2971"/>
                    <a:pt x="8" y="2971"/>
                  </a:cubicBezTo>
                  <a:cubicBezTo>
                    <a:pt x="4" y="2971"/>
                    <a:pt x="0" y="2968"/>
                    <a:pt x="0" y="2963"/>
                  </a:cubicBezTo>
                  <a:lnTo>
                    <a:pt x="0" y="2963"/>
                  </a:lnTo>
                  <a:cubicBezTo>
                    <a:pt x="0" y="2959"/>
                    <a:pt x="4" y="2955"/>
                    <a:pt x="8" y="2955"/>
                  </a:cubicBezTo>
                  <a:cubicBezTo>
                    <a:pt x="13" y="2955"/>
                    <a:pt x="16" y="2959"/>
                    <a:pt x="16" y="2963"/>
                  </a:cubicBezTo>
                  <a:close/>
                  <a:moveTo>
                    <a:pt x="16" y="2995"/>
                  </a:moveTo>
                  <a:lnTo>
                    <a:pt x="16" y="2995"/>
                  </a:lnTo>
                  <a:cubicBezTo>
                    <a:pt x="16" y="3000"/>
                    <a:pt x="13" y="3003"/>
                    <a:pt x="8" y="3003"/>
                  </a:cubicBezTo>
                  <a:cubicBezTo>
                    <a:pt x="4" y="3003"/>
                    <a:pt x="0" y="3000"/>
                    <a:pt x="0" y="2995"/>
                  </a:cubicBezTo>
                  <a:lnTo>
                    <a:pt x="0" y="2995"/>
                  </a:lnTo>
                  <a:cubicBezTo>
                    <a:pt x="0" y="2991"/>
                    <a:pt x="4" y="2987"/>
                    <a:pt x="8" y="2987"/>
                  </a:cubicBezTo>
                  <a:cubicBezTo>
                    <a:pt x="13" y="2987"/>
                    <a:pt x="16" y="2991"/>
                    <a:pt x="16" y="2995"/>
                  </a:cubicBezTo>
                  <a:close/>
                  <a:moveTo>
                    <a:pt x="16" y="3027"/>
                  </a:moveTo>
                  <a:lnTo>
                    <a:pt x="16" y="3027"/>
                  </a:lnTo>
                  <a:cubicBezTo>
                    <a:pt x="16" y="3032"/>
                    <a:pt x="13" y="3035"/>
                    <a:pt x="8" y="3035"/>
                  </a:cubicBezTo>
                  <a:cubicBezTo>
                    <a:pt x="4" y="3035"/>
                    <a:pt x="0" y="3032"/>
                    <a:pt x="0" y="3027"/>
                  </a:cubicBezTo>
                  <a:lnTo>
                    <a:pt x="0" y="3027"/>
                  </a:lnTo>
                  <a:cubicBezTo>
                    <a:pt x="0" y="3023"/>
                    <a:pt x="4" y="3019"/>
                    <a:pt x="8" y="3019"/>
                  </a:cubicBezTo>
                  <a:cubicBezTo>
                    <a:pt x="13" y="3019"/>
                    <a:pt x="16" y="3023"/>
                    <a:pt x="16" y="3027"/>
                  </a:cubicBezTo>
                  <a:close/>
                  <a:moveTo>
                    <a:pt x="16" y="3059"/>
                  </a:moveTo>
                  <a:lnTo>
                    <a:pt x="16" y="3059"/>
                  </a:lnTo>
                  <a:cubicBezTo>
                    <a:pt x="16" y="3064"/>
                    <a:pt x="13" y="3067"/>
                    <a:pt x="8" y="3067"/>
                  </a:cubicBezTo>
                  <a:cubicBezTo>
                    <a:pt x="4" y="3067"/>
                    <a:pt x="0" y="3064"/>
                    <a:pt x="0" y="3059"/>
                  </a:cubicBezTo>
                  <a:lnTo>
                    <a:pt x="0" y="3059"/>
                  </a:lnTo>
                  <a:cubicBezTo>
                    <a:pt x="0" y="3055"/>
                    <a:pt x="4" y="3051"/>
                    <a:pt x="8" y="3051"/>
                  </a:cubicBezTo>
                  <a:cubicBezTo>
                    <a:pt x="13" y="3051"/>
                    <a:pt x="16" y="3055"/>
                    <a:pt x="16" y="3059"/>
                  </a:cubicBezTo>
                  <a:close/>
                  <a:moveTo>
                    <a:pt x="16" y="3091"/>
                  </a:moveTo>
                  <a:lnTo>
                    <a:pt x="16" y="3091"/>
                  </a:lnTo>
                  <a:cubicBezTo>
                    <a:pt x="16" y="3096"/>
                    <a:pt x="13" y="3099"/>
                    <a:pt x="8" y="3099"/>
                  </a:cubicBezTo>
                  <a:cubicBezTo>
                    <a:pt x="4" y="3099"/>
                    <a:pt x="0" y="3096"/>
                    <a:pt x="0" y="3091"/>
                  </a:cubicBezTo>
                  <a:lnTo>
                    <a:pt x="0" y="3091"/>
                  </a:lnTo>
                  <a:cubicBezTo>
                    <a:pt x="0" y="3087"/>
                    <a:pt x="4" y="3083"/>
                    <a:pt x="8" y="3083"/>
                  </a:cubicBezTo>
                  <a:cubicBezTo>
                    <a:pt x="13" y="3083"/>
                    <a:pt x="16" y="3087"/>
                    <a:pt x="16" y="3091"/>
                  </a:cubicBezTo>
                  <a:close/>
                  <a:moveTo>
                    <a:pt x="16" y="3123"/>
                  </a:moveTo>
                  <a:lnTo>
                    <a:pt x="16" y="3124"/>
                  </a:lnTo>
                  <a:cubicBezTo>
                    <a:pt x="16" y="3128"/>
                    <a:pt x="13" y="3132"/>
                    <a:pt x="8" y="3132"/>
                  </a:cubicBezTo>
                  <a:cubicBezTo>
                    <a:pt x="4" y="3132"/>
                    <a:pt x="0" y="3128"/>
                    <a:pt x="0" y="3124"/>
                  </a:cubicBezTo>
                  <a:lnTo>
                    <a:pt x="0" y="3123"/>
                  </a:lnTo>
                  <a:cubicBezTo>
                    <a:pt x="0" y="3119"/>
                    <a:pt x="4" y="3115"/>
                    <a:pt x="8" y="3115"/>
                  </a:cubicBezTo>
                  <a:cubicBezTo>
                    <a:pt x="13" y="3115"/>
                    <a:pt x="16" y="3119"/>
                    <a:pt x="16" y="3123"/>
                  </a:cubicBezTo>
                  <a:close/>
                  <a:moveTo>
                    <a:pt x="16" y="3156"/>
                  </a:moveTo>
                  <a:lnTo>
                    <a:pt x="16" y="3156"/>
                  </a:lnTo>
                  <a:cubicBezTo>
                    <a:pt x="16" y="3160"/>
                    <a:pt x="13" y="3164"/>
                    <a:pt x="8" y="3164"/>
                  </a:cubicBezTo>
                  <a:cubicBezTo>
                    <a:pt x="4" y="3164"/>
                    <a:pt x="0" y="3160"/>
                    <a:pt x="0" y="3156"/>
                  </a:cubicBezTo>
                  <a:lnTo>
                    <a:pt x="0" y="3156"/>
                  </a:lnTo>
                  <a:cubicBezTo>
                    <a:pt x="0" y="3151"/>
                    <a:pt x="4" y="3148"/>
                    <a:pt x="8" y="3148"/>
                  </a:cubicBezTo>
                  <a:cubicBezTo>
                    <a:pt x="13" y="3148"/>
                    <a:pt x="16" y="3151"/>
                    <a:pt x="16" y="3156"/>
                  </a:cubicBezTo>
                  <a:close/>
                  <a:moveTo>
                    <a:pt x="16" y="3188"/>
                  </a:moveTo>
                  <a:lnTo>
                    <a:pt x="16" y="3188"/>
                  </a:lnTo>
                  <a:cubicBezTo>
                    <a:pt x="16" y="3192"/>
                    <a:pt x="13" y="3196"/>
                    <a:pt x="8" y="3196"/>
                  </a:cubicBezTo>
                  <a:cubicBezTo>
                    <a:pt x="4" y="3196"/>
                    <a:pt x="0" y="3192"/>
                    <a:pt x="0" y="3188"/>
                  </a:cubicBezTo>
                  <a:lnTo>
                    <a:pt x="0" y="3188"/>
                  </a:lnTo>
                  <a:cubicBezTo>
                    <a:pt x="0" y="3183"/>
                    <a:pt x="4" y="3180"/>
                    <a:pt x="8" y="3180"/>
                  </a:cubicBezTo>
                  <a:cubicBezTo>
                    <a:pt x="13" y="3180"/>
                    <a:pt x="16" y="3183"/>
                    <a:pt x="16" y="3188"/>
                  </a:cubicBezTo>
                  <a:close/>
                  <a:moveTo>
                    <a:pt x="16" y="3220"/>
                  </a:moveTo>
                  <a:lnTo>
                    <a:pt x="16" y="3220"/>
                  </a:lnTo>
                  <a:cubicBezTo>
                    <a:pt x="16" y="3224"/>
                    <a:pt x="13" y="3228"/>
                    <a:pt x="8" y="3228"/>
                  </a:cubicBezTo>
                  <a:cubicBezTo>
                    <a:pt x="4" y="3228"/>
                    <a:pt x="0" y="3224"/>
                    <a:pt x="0" y="3220"/>
                  </a:cubicBezTo>
                  <a:lnTo>
                    <a:pt x="0" y="3220"/>
                  </a:lnTo>
                  <a:cubicBezTo>
                    <a:pt x="0" y="3215"/>
                    <a:pt x="4" y="3212"/>
                    <a:pt x="8" y="3212"/>
                  </a:cubicBezTo>
                  <a:cubicBezTo>
                    <a:pt x="13" y="3212"/>
                    <a:pt x="16" y="3215"/>
                    <a:pt x="16" y="3220"/>
                  </a:cubicBezTo>
                  <a:close/>
                  <a:moveTo>
                    <a:pt x="16" y="3252"/>
                  </a:moveTo>
                  <a:lnTo>
                    <a:pt x="16" y="3252"/>
                  </a:lnTo>
                  <a:cubicBezTo>
                    <a:pt x="16" y="3256"/>
                    <a:pt x="13" y="3260"/>
                    <a:pt x="8" y="3260"/>
                  </a:cubicBezTo>
                  <a:cubicBezTo>
                    <a:pt x="4" y="3260"/>
                    <a:pt x="0" y="3256"/>
                    <a:pt x="0" y="3252"/>
                  </a:cubicBezTo>
                  <a:lnTo>
                    <a:pt x="0" y="3252"/>
                  </a:lnTo>
                  <a:cubicBezTo>
                    <a:pt x="0" y="3247"/>
                    <a:pt x="4" y="3244"/>
                    <a:pt x="8" y="3244"/>
                  </a:cubicBezTo>
                  <a:cubicBezTo>
                    <a:pt x="13" y="3244"/>
                    <a:pt x="16" y="3247"/>
                    <a:pt x="16" y="3252"/>
                  </a:cubicBezTo>
                  <a:close/>
                  <a:moveTo>
                    <a:pt x="16" y="3284"/>
                  </a:moveTo>
                  <a:lnTo>
                    <a:pt x="16" y="3284"/>
                  </a:lnTo>
                  <a:cubicBezTo>
                    <a:pt x="16" y="3288"/>
                    <a:pt x="13" y="3292"/>
                    <a:pt x="8" y="3292"/>
                  </a:cubicBezTo>
                  <a:cubicBezTo>
                    <a:pt x="4" y="3292"/>
                    <a:pt x="0" y="3288"/>
                    <a:pt x="0" y="3284"/>
                  </a:cubicBezTo>
                  <a:lnTo>
                    <a:pt x="0" y="3284"/>
                  </a:lnTo>
                  <a:cubicBezTo>
                    <a:pt x="0" y="3279"/>
                    <a:pt x="4" y="3276"/>
                    <a:pt x="8" y="3276"/>
                  </a:cubicBezTo>
                  <a:cubicBezTo>
                    <a:pt x="13" y="3276"/>
                    <a:pt x="16" y="3279"/>
                    <a:pt x="16" y="3284"/>
                  </a:cubicBezTo>
                  <a:close/>
                  <a:moveTo>
                    <a:pt x="16" y="3316"/>
                  </a:moveTo>
                  <a:lnTo>
                    <a:pt x="16" y="3316"/>
                  </a:lnTo>
                  <a:cubicBezTo>
                    <a:pt x="16" y="3320"/>
                    <a:pt x="13" y="3324"/>
                    <a:pt x="8" y="3324"/>
                  </a:cubicBezTo>
                  <a:cubicBezTo>
                    <a:pt x="4" y="3324"/>
                    <a:pt x="0" y="3320"/>
                    <a:pt x="0" y="3316"/>
                  </a:cubicBezTo>
                  <a:lnTo>
                    <a:pt x="0" y="3316"/>
                  </a:lnTo>
                  <a:cubicBezTo>
                    <a:pt x="0" y="3311"/>
                    <a:pt x="4" y="3308"/>
                    <a:pt x="8" y="3308"/>
                  </a:cubicBezTo>
                  <a:cubicBezTo>
                    <a:pt x="13" y="3308"/>
                    <a:pt x="16" y="3311"/>
                    <a:pt x="16" y="3316"/>
                  </a:cubicBezTo>
                  <a:close/>
                  <a:moveTo>
                    <a:pt x="16" y="3348"/>
                  </a:moveTo>
                  <a:lnTo>
                    <a:pt x="16" y="3348"/>
                  </a:lnTo>
                  <a:cubicBezTo>
                    <a:pt x="16" y="3352"/>
                    <a:pt x="13" y="3356"/>
                    <a:pt x="8" y="3356"/>
                  </a:cubicBezTo>
                  <a:cubicBezTo>
                    <a:pt x="4" y="3356"/>
                    <a:pt x="0" y="3352"/>
                    <a:pt x="0" y="3348"/>
                  </a:cubicBezTo>
                  <a:lnTo>
                    <a:pt x="0" y="3348"/>
                  </a:lnTo>
                  <a:cubicBezTo>
                    <a:pt x="0" y="3343"/>
                    <a:pt x="4" y="3340"/>
                    <a:pt x="8" y="3340"/>
                  </a:cubicBezTo>
                  <a:cubicBezTo>
                    <a:pt x="13" y="3340"/>
                    <a:pt x="16" y="3343"/>
                    <a:pt x="16" y="3348"/>
                  </a:cubicBezTo>
                  <a:close/>
                  <a:moveTo>
                    <a:pt x="16" y="3380"/>
                  </a:moveTo>
                  <a:lnTo>
                    <a:pt x="16" y="3380"/>
                  </a:lnTo>
                  <a:cubicBezTo>
                    <a:pt x="16" y="3384"/>
                    <a:pt x="13" y="3388"/>
                    <a:pt x="8" y="3388"/>
                  </a:cubicBezTo>
                  <a:cubicBezTo>
                    <a:pt x="4" y="3388"/>
                    <a:pt x="0" y="3384"/>
                    <a:pt x="0" y="3380"/>
                  </a:cubicBezTo>
                  <a:lnTo>
                    <a:pt x="0" y="3380"/>
                  </a:lnTo>
                  <a:cubicBezTo>
                    <a:pt x="0" y="3375"/>
                    <a:pt x="4" y="3372"/>
                    <a:pt x="8" y="3372"/>
                  </a:cubicBezTo>
                  <a:cubicBezTo>
                    <a:pt x="13" y="3372"/>
                    <a:pt x="16" y="3375"/>
                    <a:pt x="16" y="3380"/>
                  </a:cubicBezTo>
                  <a:close/>
                  <a:moveTo>
                    <a:pt x="16" y="3412"/>
                  </a:moveTo>
                  <a:lnTo>
                    <a:pt x="16" y="3412"/>
                  </a:lnTo>
                  <a:cubicBezTo>
                    <a:pt x="16" y="3416"/>
                    <a:pt x="13" y="3420"/>
                    <a:pt x="8" y="3420"/>
                  </a:cubicBezTo>
                  <a:cubicBezTo>
                    <a:pt x="4" y="3420"/>
                    <a:pt x="0" y="3416"/>
                    <a:pt x="0" y="3412"/>
                  </a:cubicBezTo>
                  <a:lnTo>
                    <a:pt x="0" y="3412"/>
                  </a:lnTo>
                  <a:cubicBezTo>
                    <a:pt x="0" y="3407"/>
                    <a:pt x="4" y="3404"/>
                    <a:pt x="8" y="3404"/>
                  </a:cubicBezTo>
                  <a:cubicBezTo>
                    <a:pt x="13" y="3404"/>
                    <a:pt x="16" y="3407"/>
                    <a:pt x="16" y="3412"/>
                  </a:cubicBezTo>
                  <a:close/>
                  <a:moveTo>
                    <a:pt x="16" y="3444"/>
                  </a:moveTo>
                  <a:lnTo>
                    <a:pt x="16" y="3444"/>
                  </a:lnTo>
                  <a:cubicBezTo>
                    <a:pt x="16" y="3448"/>
                    <a:pt x="13" y="3452"/>
                    <a:pt x="8" y="3452"/>
                  </a:cubicBezTo>
                  <a:cubicBezTo>
                    <a:pt x="4" y="3452"/>
                    <a:pt x="0" y="3448"/>
                    <a:pt x="0" y="3444"/>
                  </a:cubicBezTo>
                  <a:lnTo>
                    <a:pt x="0" y="3444"/>
                  </a:lnTo>
                  <a:cubicBezTo>
                    <a:pt x="0" y="3439"/>
                    <a:pt x="4" y="3436"/>
                    <a:pt x="8" y="3436"/>
                  </a:cubicBezTo>
                  <a:cubicBezTo>
                    <a:pt x="13" y="3436"/>
                    <a:pt x="16" y="3439"/>
                    <a:pt x="16" y="3444"/>
                  </a:cubicBezTo>
                  <a:close/>
                  <a:moveTo>
                    <a:pt x="16" y="3476"/>
                  </a:moveTo>
                  <a:lnTo>
                    <a:pt x="16" y="3476"/>
                  </a:lnTo>
                  <a:cubicBezTo>
                    <a:pt x="16" y="3480"/>
                    <a:pt x="13" y="3484"/>
                    <a:pt x="8" y="3484"/>
                  </a:cubicBezTo>
                  <a:cubicBezTo>
                    <a:pt x="4" y="3484"/>
                    <a:pt x="0" y="3480"/>
                    <a:pt x="0" y="3476"/>
                  </a:cubicBezTo>
                  <a:lnTo>
                    <a:pt x="0" y="3476"/>
                  </a:lnTo>
                  <a:cubicBezTo>
                    <a:pt x="0" y="3471"/>
                    <a:pt x="4" y="3468"/>
                    <a:pt x="8" y="3468"/>
                  </a:cubicBezTo>
                  <a:cubicBezTo>
                    <a:pt x="13" y="3468"/>
                    <a:pt x="16" y="3471"/>
                    <a:pt x="16" y="3476"/>
                  </a:cubicBezTo>
                  <a:close/>
                  <a:moveTo>
                    <a:pt x="16" y="3508"/>
                  </a:moveTo>
                  <a:lnTo>
                    <a:pt x="16" y="3508"/>
                  </a:lnTo>
                  <a:cubicBezTo>
                    <a:pt x="16" y="3512"/>
                    <a:pt x="13" y="3516"/>
                    <a:pt x="8" y="3516"/>
                  </a:cubicBezTo>
                  <a:cubicBezTo>
                    <a:pt x="4" y="3516"/>
                    <a:pt x="0" y="3512"/>
                    <a:pt x="0" y="3508"/>
                  </a:cubicBezTo>
                  <a:lnTo>
                    <a:pt x="0" y="3508"/>
                  </a:lnTo>
                  <a:cubicBezTo>
                    <a:pt x="0" y="3503"/>
                    <a:pt x="4" y="3500"/>
                    <a:pt x="8" y="3500"/>
                  </a:cubicBezTo>
                  <a:cubicBezTo>
                    <a:pt x="13" y="3500"/>
                    <a:pt x="16" y="3503"/>
                    <a:pt x="16" y="3508"/>
                  </a:cubicBezTo>
                  <a:close/>
                  <a:moveTo>
                    <a:pt x="16" y="3540"/>
                  </a:moveTo>
                  <a:lnTo>
                    <a:pt x="16" y="3540"/>
                  </a:lnTo>
                  <a:cubicBezTo>
                    <a:pt x="16" y="3544"/>
                    <a:pt x="13" y="3548"/>
                    <a:pt x="8" y="3548"/>
                  </a:cubicBezTo>
                  <a:cubicBezTo>
                    <a:pt x="4" y="3548"/>
                    <a:pt x="0" y="3544"/>
                    <a:pt x="0" y="3540"/>
                  </a:cubicBezTo>
                  <a:lnTo>
                    <a:pt x="0" y="3540"/>
                  </a:lnTo>
                  <a:cubicBezTo>
                    <a:pt x="0" y="3535"/>
                    <a:pt x="4" y="3532"/>
                    <a:pt x="8" y="3532"/>
                  </a:cubicBezTo>
                  <a:cubicBezTo>
                    <a:pt x="13" y="3532"/>
                    <a:pt x="16" y="3535"/>
                    <a:pt x="16" y="3540"/>
                  </a:cubicBezTo>
                  <a:close/>
                  <a:moveTo>
                    <a:pt x="16" y="3572"/>
                  </a:moveTo>
                  <a:lnTo>
                    <a:pt x="16" y="3572"/>
                  </a:lnTo>
                  <a:cubicBezTo>
                    <a:pt x="16" y="3576"/>
                    <a:pt x="13" y="3580"/>
                    <a:pt x="8" y="3580"/>
                  </a:cubicBezTo>
                  <a:cubicBezTo>
                    <a:pt x="4" y="3580"/>
                    <a:pt x="0" y="3576"/>
                    <a:pt x="0" y="3572"/>
                  </a:cubicBezTo>
                  <a:lnTo>
                    <a:pt x="0" y="3572"/>
                  </a:lnTo>
                  <a:cubicBezTo>
                    <a:pt x="0" y="3567"/>
                    <a:pt x="4" y="3564"/>
                    <a:pt x="8" y="3564"/>
                  </a:cubicBezTo>
                  <a:cubicBezTo>
                    <a:pt x="13" y="3564"/>
                    <a:pt x="16" y="3567"/>
                    <a:pt x="16" y="3572"/>
                  </a:cubicBezTo>
                  <a:close/>
                  <a:moveTo>
                    <a:pt x="16" y="3604"/>
                  </a:moveTo>
                  <a:lnTo>
                    <a:pt x="16" y="3604"/>
                  </a:lnTo>
                  <a:cubicBezTo>
                    <a:pt x="16" y="3608"/>
                    <a:pt x="13" y="3612"/>
                    <a:pt x="8" y="3612"/>
                  </a:cubicBezTo>
                  <a:cubicBezTo>
                    <a:pt x="4" y="3612"/>
                    <a:pt x="0" y="3608"/>
                    <a:pt x="0" y="3604"/>
                  </a:cubicBezTo>
                  <a:lnTo>
                    <a:pt x="0" y="3604"/>
                  </a:lnTo>
                  <a:cubicBezTo>
                    <a:pt x="0" y="3599"/>
                    <a:pt x="4" y="3596"/>
                    <a:pt x="8" y="3596"/>
                  </a:cubicBezTo>
                  <a:cubicBezTo>
                    <a:pt x="13" y="3596"/>
                    <a:pt x="16" y="3599"/>
                    <a:pt x="16" y="3604"/>
                  </a:cubicBezTo>
                  <a:close/>
                  <a:moveTo>
                    <a:pt x="16" y="3636"/>
                  </a:moveTo>
                  <a:lnTo>
                    <a:pt x="16" y="3636"/>
                  </a:lnTo>
                  <a:cubicBezTo>
                    <a:pt x="16" y="3640"/>
                    <a:pt x="13" y="3644"/>
                    <a:pt x="8" y="3644"/>
                  </a:cubicBezTo>
                  <a:cubicBezTo>
                    <a:pt x="4" y="3644"/>
                    <a:pt x="0" y="3640"/>
                    <a:pt x="0" y="3636"/>
                  </a:cubicBezTo>
                  <a:lnTo>
                    <a:pt x="0" y="3636"/>
                  </a:lnTo>
                  <a:cubicBezTo>
                    <a:pt x="0" y="3631"/>
                    <a:pt x="4" y="3628"/>
                    <a:pt x="8" y="3628"/>
                  </a:cubicBezTo>
                  <a:cubicBezTo>
                    <a:pt x="13" y="3628"/>
                    <a:pt x="16" y="3631"/>
                    <a:pt x="16" y="3636"/>
                  </a:cubicBezTo>
                  <a:close/>
                  <a:moveTo>
                    <a:pt x="16" y="3668"/>
                  </a:moveTo>
                  <a:lnTo>
                    <a:pt x="16" y="3668"/>
                  </a:lnTo>
                  <a:cubicBezTo>
                    <a:pt x="16" y="3672"/>
                    <a:pt x="13" y="3676"/>
                    <a:pt x="8" y="3676"/>
                  </a:cubicBezTo>
                  <a:cubicBezTo>
                    <a:pt x="4" y="3676"/>
                    <a:pt x="0" y="3672"/>
                    <a:pt x="0" y="3668"/>
                  </a:cubicBezTo>
                  <a:lnTo>
                    <a:pt x="0" y="3668"/>
                  </a:lnTo>
                  <a:cubicBezTo>
                    <a:pt x="0" y="3663"/>
                    <a:pt x="4" y="3660"/>
                    <a:pt x="8" y="3660"/>
                  </a:cubicBezTo>
                  <a:cubicBezTo>
                    <a:pt x="13" y="3660"/>
                    <a:pt x="16" y="3663"/>
                    <a:pt x="16" y="3668"/>
                  </a:cubicBezTo>
                  <a:close/>
                  <a:moveTo>
                    <a:pt x="16" y="3700"/>
                  </a:moveTo>
                  <a:lnTo>
                    <a:pt x="16" y="3700"/>
                  </a:lnTo>
                  <a:cubicBezTo>
                    <a:pt x="16" y="3704"/>
                    <a:pt x="13" y="3708"/>
                    <a:pt x="8" y="3708"/>
                  </a:cubicBezTo>
                  <a:cubicBezTo>
                    <a:pt x="4" y="3708"/>
                    <a:pt x="0" y="3704"/>
                    <a:pt x="0" y="3700"/>
                  </a:cubicBezTo>
                  <a:lnTo>
                    <a:pt x="0" y="3700"/>
                  </a:lnTo>
                  <a:cubicBezTo>
                    <a:pt x="0" y="3695"/>
                    <a:pt x="4" y="3692"/>
                    <a:pt x="8" y="3692"/>
                  </a:cubicBezTo>
                  <a:cubicBezTo>
                    <a:pt x="13" y="3692"/>
                    <a:pt x="16" y="3695"/>
                    <a:pt x="16" y="3700"/>
                  </a:cubicBezTo>
                  <a:close/>
                  <a:moveTo>
                    <a:pt x="16" y="3732"/>
                  </a:moveTo>
                  <a:lnTo>
                    <a:pt x="16" y="3732"/>
                  </a:lnTo>
                  <a:cubicBezTo>
                    <a:pt x="16" y="3736"/>
                    <a:pt x="13" y="3740"/>
                    <a:pt x="8" y="3740"/>
                  </a:cubicBezTo>
                  <a:cubicBezTo>
                    <a:pt x="4" y="3740"/>
                    <a:pt x="0" y="3736"/>
                    <a:pt x="0" y="3732"/>
                  </a:cubicBezTo>
                  <a:lnTo>
                    <a:pt x="0" y="3732"/>
                  </a:lnTo>
                  <a:cubicBezTo>
                    <a:pt x="0" y="3727"/>
                    <a:pt x="4" y="3724"/>
                    <a:pt x="8" y="3724"/>
                  </a:cubicBezTo>
                  <a:cubicBezTo>
                    <a:pt x="13" y="3724"/>
                    <a:pt x="16" y="3727"/>
                    <a:pt x="16" y="3732"/>
                  </a:cubicBezTo>
                  <a:close/>
                  <a:moveTo>
                    <a:pt x="16" y="3764"/>
                  </a:moveTo>
                  <a:lnTo>
                    <a:pt x="16" y="3764"/>
                  </a:lnTo>
                  <a:cubicBezTo>
                    <a:pt x="16" y="3768"/>
                    <a:pt x="13" y="3772"/>
                    <a:pt x="8" y="3772"/>
                  </a:cubicBezTo>
                  <a:cubicBezTo>
                    <a:pt x="4" y="3772"/>
                    <a:pt x="0" y="3768"/>
                    <a:pt x="0" y="3764"/>
                  </a:cubicBezTo>
                  <a:lnTo>
                    <a:pt x="0" y="3764"/>
                  </a:lnTo>
                  <a:cubicBezTo>
                    <a:pt x="0" y="3759"/>
                    <a:pt x="4" y="3756"/>
                    <a:pt x="8" y="3756"/>
                  </a:cubicBezTo>
                  <a:cubicBezTo>
                    <a:pt x="13" y="3756"/>
                    <a:pt x="16" y="3759"/>
                    <a:pt x="16" y="3764"/>
                  </a:cubicBezTo>
                  <a:close/>
                  <a:moveTo>
                    <a:pt x="16" y="3796"/>
                  </a:moveTo>
                  <a:lnTo>
                    <a:pt x="16" y="3796"/>
                  </a:lnTo>
                  <a:cubicBezTo>
                    <a:pt x="16" y="3800"/>
                    <a:pt x="13" y="3804"/>
                    <a:pt x="8" y="3804"/>
                  </a:cubicBezTo>
                  <a:cubicBezTo>
                    <a:pt x="4" y="3804"/>
                    <a:pt x="0" y="3800"/>
                    <a:pt x="0" y="3796"/>
                  </a:cubicBezTo>
                  <a:lnTo>
                    <a:pt x="0" y="3796"/>
                  </a:lnTo>
                  <a:cubicBezTo>
                    <a:pt x="0" y="3791"/>
                    <a:pt x="4" y="3788"/>
                    <a:pt x="8" y="3788"/>
                  </a:cubicBezTo>
                  <a:cubicBezTo>
                    <a:pt x="13" y="3788"/>
                    <a:pt x="16" y="3791"/>
                    <a:pt x="16" y="3796"/>
                  </a:cubicBezTo>
                  <a:close/>
                  <a:moveTo>
                    <a:pt x="17" y="3828"/>
                  </a:moveTo>
                  <a:lnTo>
                    <a:pt x="17" y="3828"/>
                  </a:lnTo>
                  <a:cubicBezTo>
                    <a:pt x="17" y="3832"/>
                    <a:pt x="13" y="3836"/>
                    <a:pt x="9" y="3836"/>
                  </a:cubicBezTo>
                  <a:cubicBezTo>
                    <a:pt x="4" y="3836"/>
                    <a:pt x="1" y="3832"/>
                    <a:pt x="1" y="3828"/>
                  </a:cubicBezTo>
                  <a:lnTo>
                    <a:pt x="1" y="3828"/>
                  </a:lnTo>
                  <a:cubicBezTo>
                    <a:pt x="1" y="3823"/>
                    <a:pt x="4" y="3820"/>
                    <a:pt x="9" y="3820"/>
                  </a:cubicBezTo>
                  <a:cubicBezTo>
                    <a:pt x="13" y="3820"/>
                    <a:pt x="17" y="3823"/>
                    <a:pt x="17" y="3828"/>
                  </a:cubicBezTo>
                  <a:close/>
                  <a:moveTo>
                    <a:pt x="18" y="3860"/>
                  </a:moveTo>
                  <a:lnTo>
                    <a:pt x="18" y="3860"/>
                  </a:lnTo>
                  <a:cubicBezTo>
                    <a:pt x="18" y="3864"/>
                    <a:pt x="15" y="3868"/>
                    <a:pt x="10" y="3868"/>
                  </a:cubicBezTo>
                  <a:cubicBezTo>
                    <a:pt x="6" y="3868"/>
                    <a:pt x="2" y="3864"/>
                    <a:pt x="2" y="3860"/>
                  </a:cubicBezTo>
                  <a:lnTo>
                    <a:pt x="2" y="3860"/>
                  </a:lnTo>
                  <a:cubicBezTo>
                    <a:pt x="2" y="3855"/>
                    <a:pt x="6" y="3852"/>
                    <a:pt x="10" y="3852"/>
                  </a:cubicBezTo>
                  <a:cubicBezTo>
                    <a:pt x="15" y="3852"/>
                    <a:pt x="18" y="3855"/>
                    <a:pt x="18" y="3860"/>
                  </a:cubicBezTo>
                  <a:close/>
                  <a:moveTo>
                    <a:pt x="20" y="3892"/>
                  </a:moveTo>
                  <a:lnTo>
                    <a:pt x="20" y="3892"/>
                  </a:lnTo>
                  <a:cubicBezTo>
                    <a:pt x="20" y="3896"/>
                    <a:pt x="17" y="3900"/>
                    <a:pt x="12" y="3900"/>
                  </a:cubicBezTo>
                  <a:cubicBezTo>
                    <a:pt x="8" y="3900"/>
                    <a:pt x="4" y="3896"/>
                    <a:pt x="4" y="3892"/>
                  </a:cubicBezTo>
                  <a:lnTo>
                    <a:pt x="4" y="3892"/>
                  </a:lnTo>
                  <a:cubicBezTo>
                    <a:pt x="4" y="3887"/>
                    <a:pt x="8" y="3884"/>
                    <a:pt x="12" y="3884"/>
                  </a:cubicBezTo>
                  <a:cubicBezTo>
                    <a:pt x="17" y="3884"/>
                    <a:pt x="20" y="3887"/>
                    <a:pt x="20" y="3892"/>
                  </a:cubicBezTo>
                  <a:close/>
                  <a:moveTo>
                    <a:pt x="24" y="3923"/>
                  </a:moveTo>
                  <a:lnTo>
                    <a:pt x="24" y="3923"/>
                  </a:lnTo>
                  <a:cubicBezTo>
                    <a:pt x="25" y="3927"/>
                    <a:pt x="22" y="3931"/>
                    <a:pt x="17" y="3931"/>
                  </a:cubicBezTo>
                  <a:cubicBezTo>
                    <a:pt x="13" y="3932"/>
                    <a:pt x="9" y="3929"/>
                    <a:pt x="8" y="3925"/>
                  </a:cubicBezTo>
                  <a:lnTo>
                    <a:pt x="8" y="3924"/>
                  </a:lnTo>
                  <a:cubicBezTo>
                    <a:pt x="8" y="3920"/>
                    <a:pt x="11" y="3916"/>
                    <a:pt x="15" y="3916"/>
                  </a:cubicBezTo>
                  <a:cubicBezTo>
                    <a:pt x="20" y="3915"/>
                    <a:pt x="24" y="3918"/>
                    <a:pt x="24" y="3923"/>
                  </a:cubicBezTo>
                  <a:close/>
                  <a:moveTo>
                    <a:pt x="29" y="3954"/>
                  </a:moveTo>
                  <a:lnTo>
                    <a:pt x="29" y="3954"/>
                  </a:lnTo>
                  <a:cubicBezTo>
                    <a:pt x="30" y="3959"/>
                    <a:pt x="27" y="3963"/>
                    <a:pt x="22" y="3963"/>
                  </a:cubicBezTo>
                  <a:cubicBezTo>
                    <a:pt x="18" y="3964"/>
                    <a:pt x="14" y="3961"/>
                    <a:pt x="13" y="3956"/>
                  </a:cubicBezTo>
                  <a:lnTo>
                    <a:pt x="13" y="3956"/>
                  </a:lnTo>
                  <a:cubicBezTo>
                    <a:pt x="13" y="3952"/>
                    <a:pt x="16" y="3948"/>
                    <a:pt x="20" y="3947"/>
                  </a:cubicBezTo>
                  <a:cubicBezTo>
                    <a:pt x="25" y="3947"/>
                    <a:pt x="29" y="3950"/>
                    <a:pt x="29" y="3954"/>
                  </a:cubicBezTo>
                  <a:close/>
                  <a:moveTo>
                    <a:pt x="36" y="3985"/>
                  </a:moveTo>
                  <a:lnTo>
                    <a:pt x="36" y="3985"/>
                  </a:lnTo>
                  <a:cubicBezTo>
                    <a:pt x="36" y="3990"/>
                    <a:pt x="33" y="3994"/>
                    <a:pt x="29" y="3994"/>
                  </a:cubicBezTo>
                  <a:cubicBezTo>
                    <a:pt x="24" y="3995"/>
                    <a:pt x="20" y="3992"/>
                    <a:pt x="20" y="3988"/>
                  </a:cubicBezTo>
                  <a:lnTo>
                    <a:pt x="20" y="3988"/>
                  </a:lnTo>
                  <a:cubicBezTo>
                    <a:pt x="19" y="3983"/>
                    <a:pt x="22" y="3979"/>
                    <a:pt x="27" y="3979"/>
                  </a:cubicBezTo>
                  <a:cubicBezTo>
                    <a:pt x="31" y="3978"/>
                    <a:pt x="35" y="3981"/>
                    <a:pt x="36" y="3985"/>
                  </a:cubicBezTo>
                  <a:close/>
                  <a:moveTo>
                    <a:pt x="43" y="4017"/>
                  </a:moveTo>
                  <a:lnTo>
                    <a:pt x="43" y="4017"/>
                  </a:lnTo>
                  <a:cubicBezTo>
                    <a:pt x="44" y="4021"/>
                    <a:pt x="41" y="4025"/>
                    <a:pt x="36" y="4026"/>
                  </a:cubicBezTo>
                  <a:cubicBezTo>
                    <a:pt x="32" y="4026"/>
                    <a:pt x="28" y="4023"/>
                    <a:pt x="27" y="4019"/>
                  </a:cubicBezTo>
                  <a:lnTo>
                    <a:pt x="27" y="4019"/>
                  </a:lnTo>
                  <a:cubicBezTo>
                    <a:pt x="27" y="4014"/>
                    <a:pt x="30" y="4010"/>
                    <a:pt x="34" y="4010"/>
                  </a:cubicBezTo>
                  <a:cubicBezTo>
                    <a:pt x="39" y="4009"/>
                    <a:pt x="43" y="4012"/>
                    <a:pt x="43" y="4017"/>
                  </a:cubicBezTo>
                  <a:close/>
                  <a:moveTo>
                    <a:pt x="52" y="4046"/>
                  </a:moveTo>
                  <a:lnTo>
                    <a:pt x="52" y="4046"/>
                  </a:lnTo>
                  <a:cubicBezTo>
                    <a:pt x="53" y="4051"/>
                    <a:pt x="50" y="4055"/>
                    <a:pt x="46" y="4056"/>
                  </a:cubicBezTo>
                  <a:cubicBezTo>
                    <a:pt x="42" y="4057"/>
                    <a:pt x="37" y="4055"/>
                    <a:pt x="36" y="4050"/>
                  </a:cubicBezTo>
                  <a:lnTo>
                    <a:pt x="36" y="4050"/>
                  </a:lnTo>
                  <a:cubicBezTo>
                    <a:pt x="35" y="4046"/>
                    <a:pt x="38" y="4042"/>
                    <a:pt x="42" y="4041"/>
                  </a:cubicBezTo>
                  <a:cubicBezTo>
                    <a:pt x="46" y="4039"/>
                    <a:pt x="51" y="4042"/>
                    <a:pt x="52" y="4046"/>
                  </a:cubicBezTo>
                  <a:close/>
                  <a:moveTo>
                    <a:pt x="63" y="4076"/>
                  </a:moveTo>
                  <a:lnTo>
                    <a:pt x="63" y="4076"/>
                  </a:lnTo>
                  <a:cubicBezTo>
                    <a:pt x="64" y="4081"/>
                    <a:pt x="61" y="4085"/>
                    <a:pt x="57" y="4086"/>
                  </a:cubicBezTo>
                  <a:cubicBezTo>
                    <a:pt x="53" y="4087"/>
                    <a:pt x="48" y="4085"/>
                    <a:pt x="47" y="4080"/>
                  </a:cubicBezTo>
                  <a:lnTo>
                    <a:pt x="47" y="4080"/>
                  </a:lnTo>
                  <a:cubicBezTo>
                    <a:pt x="46" y="4076"/>
                    <a:pt x="49" y="4072"/>
                    <a:pt x="53" y="4071"/>
                  </a:cubicBezTo>
                  <a:cubicBezTo>
                    <a:pt x="57" y="4070"/>
                    <a:pt x="62" y="4072"/>
                    <a:pt x="63" y="4076"/>
                  </a:cubicBezTo>
                  <a:close/>
                  <a:moveTo>
                    <a:pt x="74" y="4105"/>
                  </a:moveTo>
                  <a:lnTo>
                    <a:pt x="74" y="4105"/>
                  </a:lnTo>
                  <a:cubicBezTo>
                    <a:pt x="75" y="4109"/>
                    <a:pt x="74" y="4114"/>
                    <a:pt x="69" y="4116"/>
                  </a:cubicBezTo>
                  <a:cubicBezTo>
                    <a:pt x="65" y="4117"/>
                    <a:pt x="61" y="4116"/>
                    <a:pt x="59" y="4112"/>
                  </a:cubicBezTo>
                  <a:lnTo>
                    <a:pt x="59" y="4111"/>
                  </a:lnTo>
                  <a:cubicBezTo>
                    <a:pt x="57" y="4107"/>
                    <a:pt x="59" y="4103"/>
                    <a:pt x="63" y="4101"/>
                  </a:cubicBezTo>
                  <a:cubicBezTo>
                    <a:pt x="67" y="4099"/>
                    <a:pt x="72" y="4101"/>
                    <a:pt x="74" y="4105"/>
                  </a:cubicBezTo>
                  <a:close/>
                  <a:moveTo>
                    <a:pt x="87" y="4134"/>
                  </a:moveTo>
                  <a:lnTo>
                    <a:pt x="87" y="4134"/>
                  </a:lnTo>
                  <a:cubicBezTo>
                    <a:pt x="89" y="4138"/>
                    <a:pt x="87" y="4143"/>
                    <a:pt x="83" y="4145"/>
                  </a:cubicBezTo>
                  <a:cubicBezTo>
                    <a:pt x="79" y="4146"/>
                    <a:pt x="74" y="4144"/>
                    <a:pt x="73" y="4140"/>
                  </a:cubicBezTo>
                  <a:lnTo>
                    <a:pt x="73" y="4140"/>
                  </a:lnTo>
                  <a:cubicBezTo>
                    <a:pt x="71" y="4136"/>
                    <a:pt x="73" y="4132"/>
                    <a:pt x="77" y="4130"/>
                  </a:cubicBezTo>
                  <a:cubicBezTo>
                    <a:pt x="81" y="4128"/>
                    <a:pt x="86" y="4130"/>
                    <a:pt x="87" y="4134"/>
                  </a:cubicBezTo>
                  <a:close/>
                  <a:moveTo>
                    <a:pt x="101" y="4163"/>
                  </a:moveTo>
                  <a:lnTo>
                    <a:pt x="101" y="4163"/>
                  </a:lnTo>
                  <a:cubicBezTo>
                    <a:pt x="103" y="4167"/>
                    <a:pt x="101" y="4172"/>
                    <a:pt x="97" y="4174"/>
                  </a:cubicBezTo>
                  <a:cubicBezTo>
                    <a:pt x="93" y="4175"/>
                    <a:pt x="88" y="4173"/>
                    <a:pt x="86" y="4169"/>
                  </a:cubicBezTo>
                  <a:lnTo>
                    <a:pt x="86" y="4169"/>
                  </a:lnTo>
                  <a:cubicBezTo>
                    <a:pt x="85" y="4165"/>
                    <a:pt x="87" y="4161"/>
                    <a:pt x="91" y="4159"/>
                  </a:cubicBezTo>
                  <a:cubicBezTo>
                    <a:pt x="95" y="4157"/>
                    <a:pt x="99" y="4159"/>
                    <a:pt x="101" y="4163"/>
                  </a:cubicBezTo>
                  <a:close/>
                  <a:moveTo>
                    <a:pt x="117" y="4189"/>
                  </a:moveTo>
                  <a:lnTo>
                    <a:pt x="117" y="4189"/>
                  </a:lnTo>
                  <a:cubicBezTo>
                    <a:pt x="120" y="4193"/>
                    <a:pt x="118" y="4198"/>
                    <a:pt x="115" y="4200"/>
                  </a:cubicBezTo>
                  <a:cubicBezTo>
                    <a:pt x="111" y="4203"/>
                    <a:pt x="106" y="4202"/>
                    <a:pt x="104" y="4198"/>
                  </a:cubicBezTo>
                  <a:lnTo>
                    <a:pt x="104" y="4198"/>
                  </a:lnTo>
                  <a:cubicBezTo>
                    <a:pt x="101" y="4194"/>
                    <a:pt x="102" y="4189"/>
                    <a:pt x="106" y="4187"/>
                  </a:cubicBezTo>
                  <a:cubicBezTo>
                    <a:pt x="110" y="4184"/>
                    <a:pt x="115" y="4186"/>
                    <a:pt x="117" y="4189"/>
                  </a:cubicBezTo>
                  <a:close/>
                  <a:moveTo>
                    <a:pt x="134" y="4217"/>
                  </a:moveTo>
                  <a:lnTo>
                    <a:pt x="134" y="4217"/>
                  </a:lnTo>
                  <a:cubicBezTo>
                    <a:pt x="136" y="4220"/>
                    <a:pt x="135" y="4225"/>
                    <a:pt x="131" y="4228"/>
                  </a:cubicBezTo>
                  <a:cubicBezTo>
                    <a:pt x="128" y="4230"/>
                    <a:pt x="123" y="4229"/>
                    <a:pt x="120" y="4225"/>
                  </a:cubicBezTo>
                  <a:lnTo>
                    <a:pt x="120" y="4225"/>
                  </a:lnTo>
                  <a:cubicBezTo>
                    <a:pt x="118" y="4221"/>
                    <a:pt x="119" y="4216"/>
                    <a:pt x="123" y="4214"/>
                  </a:cubicBezTo>
                  <a:cubicBezTo>
                    <a:pt x="127" y="4212"/>
                    <a:pt x="132" y="4213"/>
                    <a:pt x="134" y="4217"/>
                  </a:cubicBezTo>
                  <a:close/>
                  <a:moveTo>
                    <a:pt x="153" y="4241"/>
                  </a:moveTo>
                  <a:lnTo>
                    <a:pt x="153" y="4241"/>
                  </a:lnTo>
                  <a:cubicBezTo>
                    <a:pt x="156" y="4244"/>
                    <a:pt x="155" y="4249"/>
                    <a:pt x="152" y="4252"/>
                  </a:cubicBezTo>
                  <a:cubicBezTo>
                    <a:pt x="148" y="4255"/>
                    <a:pt x="143" y="4255"/>
                    <a:pt x="140" y="4251"/>
                  </a:cubicBezTo>
                  <a:lnTo>
                    <a:pt x="140" y="4251"/>
                  </a:lnTo>
                  <a:cubicBezTo>
                    <a:pt x="138" y="4248"/>
                    <a:pt x="138" y="4243"/>
                    <a:pt x="142" y="4240"/>
                  </a:cubicBezTo>
                  <a:cubicBezTo>
                    <a:pt x="145" y="4237"/>
                    <a:pt x="150" y="4238"/>
                    <a:pt x="153" y="4241"/>
                  </a:cubicBezTo>
                  <a:close/>
                  <a:moveTo>
                    <a:pt x="173" y="4266"/>
                  </a:moveTo>
                  <a:lnTo>
                    <a:pt x="173" y="4266"/>
                  </a:lnTo>
                  <a:cubicBezTo>
                    <a:pt x="176" y="4269"/>
                    <a:pt x="175" y="4274"/>
                    <a:pt x="172" y="4277"/>
                  </a:cubicBezTo>
                  <a:cubicBezTo>
                    <a:pt x="169" y="4280"/>
                    <a:pt x="164" y="4279"/>
                    <a:pt x="161" y="4276"/>
                  </a:cubicBezTo>
                  <a:lnTo>
                    <a:pt x="161" y="4276"/>
                  </a:lnTo>
                  <a:cubicBezTo>
                    <a:pt x="158" y="4273"/>
                    <a:pt x="158" y="4268"/>
                    <a:pt x="162" y="4265"/>
                  </a:cubicBezTo>
                  <a:cubicBezTo>
                    <a:pt x="165" y="4262"/>
                    <a:pt x="170" y="4262"/>
                    <a:pt x="173" y="4266"/>
                  </a:cubicBezTo>
                  <a:close/>
                  <a:moveTo>
                    <a:pt x="193" y="4291"/>
                  </a:moveTo>
                  <a:lnTo>
                    <a:pt x="193" y="4291"/>
                  </a:lnTo>
                  <a:cubicBezTo>
                    <a:pt x="196" y="4294"/>
                    <a:pt x="196" y="4299"/>
                    <a:pt x="192" y="4302"/>
                  </a:cubicBezTo>
                  <a:cubicBezTo>
                    <a:pt x="189" y="4305"/>
                    <a:pt x="184" y="4304"/>
                    <a:pt x="181" y="4301"/>
                  </a:cubicBezTo>
                  <a:lnTo>
                    <a:pt x="181" y="4301"/>
                  </a:lnTo>
                  <a:cubicBezTo>
                    <a:pt x="178" y="4297"/>
                    <a:pt x="179" y="4292"/>
                    <a:pt x="182" y="4290"/>
                  </a:cubicBezTo>
                  <a:cubicBezTo>
                    <a:pt x="186" y="4287"/>
                    <a:pt x="191" y="4287"/>
                    <a:pt x="193" y="4291"/>
                  </a:cubicBezTo>
                  <a:close/>
                  <a:moveTo>
                    <a:pt x="214" y="4315"/>
                  </a:moveTo>
                  <a:lnTo>
                    <a:pt x="214" y="4315"/>
                  </a:lnTo>
                  <a:cubicBezTo>
                    <a:pt x="217" y="4319"/>
                    <a:pt x="216" y="4324"/>
                    <a:pt x="213" y="4327"/>
                  </a:cubicBezTo>
                  <a:cubicBezTo>
                    <a:pt x="209" y="4329"/>
                    <a:pt x="204" y="4329"/>
                    <a:pt x="201" y="4326"/>
                  </a:cubicBezTo>
                  <a:lnTo>
                    <a:pt x="201" y="4326"/>
                  </a:lnTo>
                  <a:cubicBezTo>
                    <a:pt x="199" y="4322"/>
                    <a:pt x="199" y="4317"/>
                    <a:pt x="202" y="4314"/>
                  </a:cubicBezTo>
                  <a:cubicBezTo>
                    <a:pt x="206" y="4311"/>
                    <a:pt x="211" y="4312"/>
                    <a:pt x="214" y="4315"/>
                  </a:cubicBezTo>
                  <a:close/>
                  <a:moveTo>
                    <a:pt x="235" y="4337"/>
                  </a:moveTo>
                  <a:lnTo>
                    <a:pt x="235" y="4337"/>
                  </a:lnTo>
                  <a:cubicBezTo>
                    <a:pt x="239" y="4340"/>
                    <a:pt x="239" y="4345"/>
                    <a:pt x="236" y="4348"/>
                  </a:cubicBezTo>
                  <a:cubicBezTo>
                    <a:pt x="233" y="4351"/>
                    <a:pt x="228" y="4352"/>
                    <a:pt x="225" y="4349"/>
                  </a:cubicBezTo>
                  <a:lnTo>
                    <a:pt x="225" y="4349"/>
                  </a:lnTo>
                  <a:cubicBezTo>
                    <a:pt x="222" y="4346"/>
                    <a:pt x="221" y="4341"/>
                    <a:pt x="224" y="4338"/>
                  </a:cubicBezTo>
                  <a:cubicBezTo>
                    <a:pt x="227" y="4334"/>
                    <a:pt x="232" y="4334"/>
                    <a:pt x="235" y="4337"/>
                  </a:cubicBezTo>
                  <a:close/>
                  <a:moveTo>
                    <a:pt x="260" y="4357"/>
                  </a:moveTo>
                  <a:lnTo>
                    <a:pt x="260" y="4357"/>
                  </a:lnTo>
                  <a:cubicBezTo>
                    <a:pt x="263" y="4360"/>
                    <a:pt x="264" y="4365"/>
                    <a:pt x="261" y="4368"/>
                  </a:cubicBezTo>
                  <a:cubicBezTo>
                    <a:pt x="258" y="4372"/>
                    <a:pt x="253" y="4372"/>
                    <a:pt x="250" y="4369"/>
                  </a:cubicBezTo>
                  <a:lnTo>
                    <a:pt x="250" y="4369"/>
                  </a:lnTo>
                  <a:cubicBezTo>
                    <a:pt x="246" y="4367"/>
                    <a:pt x="246" y="4361"/>
                    <a:pt x="249" y="4358"/>
                  </a:cubicBezTo>
                  <a:cubicBezTo>
                    <a:pt x="252" y="4355"/>
                    <a:pt x="257" y="4354"/>
                    <a:pt x="260" y="4357"/>
                  </a:cubicBezTo>
                  <a:close/>
                  <a:moveTo>
                    <a:pt x="285" y="4377"/>
                  </a:moveTo>
                  <a:lnTo>
                    <a:pt x="285" y="4377"/>
                  </a:lnTo>
                  <a:cubicBezTo>
                    <a:pt x="288" y="4380"/>
                    <a:pt x="289" y="4385"/>
                    <a:pt x="286" y="4389"/>
                  </a:cubicBezTo>
                  <a:cubicBezTo>
                    <a:pt x="283" y="4392"/>
                    <a:pt x="278" y="4392"/>
                    <a:pt x="275" y="4390"/>
                  </a:cubicBezTo>
                  <a:lnTo>
                    <a:pt x="275" y="4390"/>
                  </a:lnTo>
                  <a:cubicBezTo>
                    <a:pt x="271" y="4387"/>
                    <a:pt x="271" y="4382"/>
                    <a:pt x="274" y="4378"/>
                  </a:cubicBezTo>
                  <a:cubicBezTo>
                    <a:pt x="276" y="4375"/>
                    <a:pt x="281" y="4375"/>
                    <a:pt x="285" y="4377"/>
                  </a:cubicBezTo>
                  <a:close/>
                  <a:moveTo>
                    <a:pt x="310" y="4398"/>
                  </a:moveTo>
                  <a:lnTo>
                    <a:pt x="310" y="4398"/>
                  </a:lnTo>
                  <a:cubicBezTo>
                    <a:pt x="313" y="4401"/>
                    <a:pt x="313" y="4406"/>
                    <a:pt x="311" y="4409"/>
                  </a:cubicBezTo>
                  <a:cubicBezTo>
                    <a:pt x="308" y="4412"/>
                    <a:pt x="303" y="4413"/>
                    <a:pt x="299" y="4410"/>
                  </a:cubicBezTo>
                  <a:lnTo>
                    <a:pt x="299" y="4410"/>
                  </a:lnTo>
                  <a:cubicBezTo>
                    <a:pt x="296" y="4407"/>
                    <a:pt x="295" y="4402"/>
                    <a:pt x="298" y="4399"/>
                  </a:cubicBezTo>
                  <a:cubicBezTo>
                    <a:pt x="301" y="4395"/>
                    <a:pt x="306" y="4395"/>
                    <a:pt x="310" y="4398"/>
                  </a:cubicBezTo>
                  <a:close/>
                  <a:moveTo>
                    <a:pt x="334" y="4417"/>
                  </a:moveTo>
                  <a:lnTo>
                    <a:pt x="334" y="4417"/>
                  </a:lnTo>
                  <a:cubicBezTo>
                    <a:pt x="338" y="4419"/>
                    <a:pt x="339" y="4424"/>
                    <a:pt x="336" y="4428"/>
                  </a:cubicBezTo>
                  <a:cubicBezTo>
                    <a:pt x="334" y="4431"/>
                    <a:pt x="329" y="4432"/>
                    <a:pt x="325" y="4430"/>
                  </a:cubicBezTo>
                  <a:lnTo>
                    <a:pt x="325" y="4430"/>
                  </a:lnTo>
                  <a:cubicBezTo>
                    <a:pt x="322" y="4427"/>
                    <a:pt x="321" y="4423"/>
                    <a:pt x="323" y="4419"/>
                  </a:cubicBezTo>
                  <a:cubicBezTo>
                    <a:pt x="326" y="4415"/>
                    <a:pt x="330" y="4414"/>
                    <a:pt x="334" y="4417"/>
                  </a:cubicBezTo>
                  <a:close/>
                  <a:moveTo>
                    <a:pt x="362" y="4433"/>
                  </a:moveTo>
                  <a:lnTo>
                    <a:pt x="362" y="4433"/>
                  </a:lnTo>
                  <a:cubicBezTo>
                    <a:pt x="365" y="4436"/>
                    <a:pt x="366" y="4441"/>
                    <a:pt x="364" y="4444"/>
                  </a:cubicBezTo>
                  <a:cubicBezTo>
                    <a:pt x="361" y="4448"/>
                    <a:pt x="356" y="4449"/>
                    <a:pt x="353" y="4447"/>
                  </a:cubicBezTo>
                  <a:lnTo>
                    <a:pt x="353" y="4447"/>
                  </a:lnTo>
                  <a:cubicBezTo>
                    <a:pt x="349" y="4444"/>
                    <a:pt x="348" y="4439"/>
                    <a:pt x="350" y="4436"/>
                  </a:cubicBezTo>
                  <a:cubicBezTo>
                    <a:pt x="353" y="4432"/>
                    <a:pt x="358" y="4431"/>
                    <a:pt x="362" y="4433"/>
                  </a:cubicBezTo>
                  <a:close/>
                  <a:moveTo>
                    <a:pt x="388" y="4449"/>
                  </a:moveTo>
                  <a:lnTo>
                    <a:pt x="388" y="4449"/>
                  </a:lnTo>
                  <a:cubicBezTo>
                    <a:pt x="392" y="4451"/>
                    <a:pt x="394" y="4456"/>
                    <a:pt x="392" y="4460"/>
                  </a:cubicBezTo>
                  <a:cubicBezTo>
                    <a:pt x="390" y="4464"/>
                    <a:pt x="385" y="4466"/>
                    <a:pt x="381" y="4464"/>
                  </a:cubicBezTo>
                  <a:lnTo>
                    <a:pt x="381" y="4464"/>
                  </a:lnTo>
                  <a:cubicBezTo>
                    <a:pt x="377" y="4462"/>
                    <a:pt x="375" y="4457"/>
                    <a:pt x="377" y="4453"/>
                  </a:cubicBezTo>
                  <a:cubicBezTo>
                    <a:pt x="379" y="4449"/>
                    <a:pt x="384" y="4447"/>
                    <a:pt x="388" y="4449"/>
                  </a:cubicBezTo>
                  <a:close/>
                  <a:moveTo>
                    <a:pt x="417" y="4463"/>
                  </a:moveTo>
                  <a:lnTo>
                    <a:pt x="417" y="4463"/>
                  </a:lnTo>
                  <a:cubicBezTo>
                    <a:pt x="421" y="4465"/>
                    <a:pt x="423" y="4470"/>
                    <a:pt x="421" y="4474"/>
                  </a:cubicBezTo>
                  <a:cubicBezTo>
                    <a:pt x="419" y="4478"/>
                    <a:pt x="414" y="4479"/>
                    <a:pt x="410" y="4477"/>
                  </a:cubicBezTo>
                  <a:lnTo>
                    <a:pt x="410" y="4477"/>
                  </a:lnTo>
                  <a:cubicBezTo>
                    <a:pt x="406" y="4475"/>
                    <a:pt x="404" y="4471"/>
                    <a:pt x="406" y="4467"/>
                  </a:cubicBezTo>
                  <a:cubicBezTo>
                    <a:pt x="408" y="4463"/>
                    <a:pt x="413" y="4461"/>
                    <a:pt x="417" y="4463"/>
                  </a:cubicBezTo>
                  <a:close/>
                  <a:moveTo>
                    <a:pt x="446" y="4477"/>
                  </a:moveTo>
                  <a:lnTo>
                    <a:pt x="446" y="4477"/>
                  </a:lnTo>
                  <a:cubicBezTo>
                    <a:pt x="450" y="4479"/>
                    <a:pt x="451" y="4484"/>
                    <a:pt x="449" y="4488"/>
                  </a:cubicBezTo>
                  <a:cubicBezTo>
                    <a:pt x="448" y="4492"/>
                    <a:pt x="443" y="4493"/>
                    <a:pt x="439" y="4491"/>
                  </a:cubicBezTo>
                  <a:lnTo>
                    <a:pt x="439" y="4491"/>
                  </a:lnTo>
                  <a:cubicBezTo>
                    <a:pt x="435" y="4489"/>
                    <a:pt x="433" y="4484"/>
                    <a:pt x="435" y="4480"/>
                  </a:cubicBezTo>
                  <a:cubicBezTo>
                    <a:pt x="437" y="4476"/>
                    <a:pt x="442" y="4475"/>
                    <a:pt x="446" y="4477"/>
                  </a:cubicBezTo>
                  <a:close/>
                  <a:moveTo>
                    <a:pt x="475" y="4488"/>
                  </a:moveTo>
                  <a:lnTo>
                    <a:pt x="475" y="4488"/>
                  </a:lnTo>
                  <a:cubicBezTo>
                    <a:pt x="479" y="4489"/>
                    <a:pt x="481" y="4494"/>
                    <a:pt x="480" y="4498"/>
                  </a:cubicBezTo>
                  <a:cubicBezTo>
                    <a:pt x="478" y="4502"/>
                    <a:pt x="474" y="4504"/>
                    <a:pt x="470" y="4503"/>
                  </a:cubicBezTo>
                  <a:lnTo>
                    <a:pt x="470" y="4503"/>
                  </a:lnTo>
                  <a:cubicBezTo>
                    <a:pt x="465" y="4501"/>
                    <a:pt x="463" y="4497"/>
                    <a:pt x="465" y="4493"/>
                  </a:cubicBezTo>
                  <a:cubicBezTo>
                    <a:pt x="466" y="4488"/>
                    <a:pt x="471" y="4486"/>
                    <a:pt x="475" y="4488"/>
                  </a:cubicBezTo>
                  <a:close/>
                  <a:moveTo>
                    <a:pt x="505" y="4499"/>
                  </a:moveTo>
                  <a:lnTo>
                    <a:pt x="505" y="4499"/>
                  </a:lnTo>
                  <a:cubicBezTo>
                    <a:pt x="509" y="4500"/>
                    <a:pt x="511" y="4505"/>
                    <a:pt x="510" y="4509"/>
                  </a:cubicBezTo>
                  <a:cubicBezTo>
                    <a:pt x="508" y="4513"/>
                    <a:pt x="504" y="4515"/>
                    <a:pt x="500" y="4514"/>
                  </a:cubicBezTo>
                  <a:lnTo>
                    <a:pt x="500" y="4514"/>
                  </a:lnTo>
                  <a:cubicBezTo>
                    <a:pt x="495" y="4512"/>
                    <a:pt x="493" y="4508"/>
                    <a:pt x="495" y="4504"/>
                  </a:cubicBezTo>
                  <a:cubicBezTo>
                    <a:pt x="496" y="4500"/>
                    <a:pt x="501" y="4497"/>
                    <a:pt x="505" y="4499"/>
                  </a:cubicBezTo>
                  <a:close/>
                  <a:moveTo>
                    <a:pt x="535" y="4507"/>
                  </a:moveTo>
                  <a:lnTo>
                    <a:pt x="535" y="4507"/>
                  </a:lnTo>
                  <a:cubicBezTo>
                    <a:pt x="539" y="4508"/>
                    <a:pt x="542" y="4512"/>
                    <a:pt x="541" y="4517"/>
                  </a:cubicBezTo>
                  <a:cubicBezTo>
                    <a:pt x="540" y="4521"/>
                    <a:pt x="536" y="4524"/>
                    <a:pt x="531" y="4523"/>
                  </a:cubicBezTo>
                  <a:lnTo>
                    <a:pt x="531" y="4523"/>
                  </a:lnTo>
                  <a:cubicBezTo>
                    <a:pt x="527" y="4522"/>
                    <a:pt x="524" y="4518"/>
                    <a:pt x="525" y="4513"/>
                  </a:cubicBezTo>
                  <a:cubicBezTo>
                    <a:pt x="526" y="4509"/>
                    <a:pt x="530" y="4506"/>
                    <a:pt x="535" y="4507"/>
                  </a:cubicBezTo>
                  <a:close/>
                  <a:moveTo>
                    <a:pt x="566" y="4515"/>
                  </a:moveTo>
                  <a:lnTo>
                    <a:pt x="566" y="4515"/>
                  </a:lnTo>
                  <a:cubicBezTo>
                    <a:pt x="570" y="4516"/>
                    <a:pt x="573" y="4520"/>
                    <a:pt x="572" y="4524"/>
                  </a:cubicBezTo>
                  <a:cubicBezTo>
                    <a:pt x="571" y="4529"/>
                    <a:pt x="567" y="4531"/>
                    <a:pt x="562" y="4531"/>
                  </a:cubicBezTo>
                  <a:lnTo>
                    <a:pt x="562" y="4531"/>
                  </a:lnTo>
                  <a:cubicBezTo>
                    <a:pt x="558" y="4530"/>
                    <a:pt x="555" y="4525"/>
                    <a:pt x="556" y="4521"/>
                  </a:cubicBezTo>
                  <a:cubicBezTo>
                    <a:pt x="557" y="4517"/>
                    <a:pt x="562" y="4514"/>
                    <a:pt x="566" y="4515"/>
                  </a:cubicBezTo>
                  <a:close/>
                  <a:moveTo>
                    <a:pt x="597" y="4521"/>
                  </a:moveTo>
                  <a:lnTo>
                    <a:pt x="597" y="4521"/>
                  </a:lnTo>
                  <a:cubicBezTo>
                    <a:pt x="601" y="4522"/>
                    <a:pt x="604" y="4526"/>
                    <a:pt x="603" y="4530"/>
                  </a:cubicBezTo>
                  <a:cubicBezTo>
                    <a:pt x="603" y="4534"/>
                    <a:pt x="599" y="4537"/>
                    <a:pt x="595" y="4537"/>
                  </a:cubicBezTo>
                  <a:lnTo>
                    <a:pt x="595" y="4537"/>
                  </a:lnTo>
                  <a:cubicBezTo>
                    <a:pt x="590" y="4536"/>
                    <a:pt x="587" y="4532"/>
                    <a:pt x="588" y="4528"/>
                  </a:cubicBezTo>
                  <a:cubicBezTo>
                    <a:pt x="588" y="4524"/>
                    <a:pt x="592" y="4520"/>
                    <a:pt x="597" y="4521"/>
                  </a:cubicBezTo>
                  <a:close/>
                  <a:moveTo>
                    <a:pt x="628" y="4526"/>
                  </a:moveTo>
                  <a:lnTo>
                    <a:pt x="628" y="4526"/>
                  </a:lnTo>
                  <a:cubicBezTo>
                    <a:pt x="633" y="4526"/>
                    <a:pt x="636" y="4530"/>
                    <a:pt x="635" y="4535"/>
                  </a:cubicBezTo>
                  <a:cubicBezTo>
                    <a:pt x="635" y="4539"/>
                    <a:pt x="631" y="4542"/>
                    <a:pt x="626" y="4542"/>
                  </a:cubicBezTo>
                  <a:lnTo>
                    <a:pt x="626" y="4542"/>
                  </a:lnTo>
                  <a:cubicBezTo>
                    <a:pt x="622" y="4541"/>
                    <a:pt x="619" y="4537"/>
                    <a:pt x="619" y="4533"/>
                  </a:cubicBezTo>
                  <a:cubicBezTo>
                    <a:pt x="620" y="4528"/>
                    <a:pt x="624" y="4525"/>
                    <a:pt x="628" y="4526"/>
                  </a:cubicBezTo>
                  <a:close/>
                  <a:moveTo>
                    <a:pt x="659" y="4530"/>
                  </a:moveTo>
                  <a:lnTo>
                    <a:pt x="659" y="4530"/>
                  </a:lnTo>
                  <a:cubicBezTo>
                    <a:pt x="663" y="4530"/>
                    <a:pt x="667" y="4534"/>
                    <a:pt x="667" y="4538"/>
                  </a:cubicBezTo>
                  <a:cubicBezTo>
                    <a:pt x="667" y="4542"/>
                    <a:pt x="663" y="4546"/>
                    <a:pt x="659" y="4546"/>
                  </a:cubicBezTo>
                  <a:lnTo>
                    <a:pt x="659" y="4546"/>
                  </a:lnTo>
                  <a:cubicBezTo>
                    <a:pt x="654" y="4546"/>
                    <a:pt x="651" y="4542"/>
                    <a:pt x="651" y="4538"/>
                  </a:cubicBezTo>
                  <a:cubicBezTo>
                    <a:pt x="651" y="4534"/>
                    <a:pt x="654" y="4530"/>
                    <a:pt x="659" y="4530"/>
                  </a:cubicBezTo>
                  <a:close/>
                  <a:moveTo>
                    <a:pt x="691" y="4532"/>
                  </a:moveTo>
                  <a:lnTo>
                    <a:pt x="691" y="4532"/>
                  </a:lnTo>
                  <a:cubicBezTo>
                    <a:pt x="695" y="4532"/>
                    <a:pt x="699" y="4535"/>
                    <a:pt x="699" y="4540"/>
                  </a:cubicBezTo>
                  <a:cubicBezTo>
                    <a:pt x="699" y="4544"/>
                    <a:pt x="695" y="4548"/>
                    <a:pt x="691" y="4548"/>
                  </a:cubicBezTo>
                  <a:lnTo>
                    <a:pt x="691" y="4548"/>
                  </a:lnTo>
                  <a:cubicBezTo>
                    <a:pt x="686" y="4548"/>
                    <a:pt x="683" y="4544"/>
                    <a:pt x="683" y="4540"/>
                  </a:cubicBezTo>
                  <a:cubicBezTo>
                    <a:pt x="683" y="4535"/>
                    <a:pt x="686" y="4532"/>
                    <a:pt x="691" y="4532"/>
                  </a:cubicBezTo>
                  <a:close/>
                  <a:moveTo>
                    <a:pt x="723" y="4533"/>
                  </a:moveTo>
                  <a:lnTo>
                    <a:pt x="723" y="4533"/>
                  </a:lnTo>
                  <a:cubicBezTo>
                    <a:pt x="727" y="4533"/>
                    <a:pt x="731" y="4537"/>
                    <a:pt x="731" y="4541"/>
                  </a:cubicBezTo>
                  <a:cubicBezTo>
                    <a:pt x="731" y="4546"/>
                    <a:pt x="727" y="4549"/>
                    <a:pt x="723" y="4549"/>
                  </a:cubicBezTo>
                  <a:lnTo>
                    <a:pt x="723" y="4549"/>
                  </a:lnTo>
                  <a:cubicBezTo>
                    <a:pt x="718" y="4549"/>
                    <a:pt x="715" y="4546"/>
                    <a:pt x="715" y="4541"/>
                  </a:cubicBezTo>
                  <a:cubicBezTo>
                    <a:pt x="715" y="4537"/>
                    <a:pt x="718" y="4533"/>
                    <a:pt x="723" y="4533"/>
                  </a:cubicBezTo>
                  <a:close/>
                  <a:moveTo>
                    <a:pt x="755" y="4533"/>
                  </a:moveTo>
                  <a:lnTo>
                    <a:pt x="755" y="4533"/>
                  </a:lnTo>
                  <a:cubicBezTo>
                    <a:pt x="759" y="4533"/>
                    <a:pt x="763" y="4537"/>
                    <a:pt x="763" y="4541"/>
                  </a:cubicBezTo>
                  <a:cubicBezTo>
                    <a:pt x="763" y="4546"/>
                    <a:pt x="759" y="4549"/>
                    <a:pt x="755" y="4549"/>
                  </a:cubicBezTo>
                  <a:lnTo>
                    <a:pt x="755" y="4549"/>
                  </a:lnTo>
                  <a:cubicBezTo>
                    <a:pt x="750" y="4549"/>
                    <a:pt x="747" y="4546"/>
                    <a:pt x="747" y="4541"/>
                  </a:cubicBezTo>
                  <a:cubicBezTo>
                    <a:pt x="747" y="4537"/>
                    <a:pt x="750" y="4533"/>
                    <a:pt x="755" y="4533"/>
                  </a:cubicBezTo>
                  <a:close/>
                  <a:moveTo>
                    <a:pt x="787" y="4533"/>
                  </a:moveTo>
                  <a:lnTo>
                    <a:pt x="787" y="4533"/>
                  </a:lnTo>
                  <a:cubicBezTo>
                    <a:pt x="791" y="4533"/>
                    <a:pt x="795" y="4537"/>
                    <a:pt x="795" y="4541"/>
                  </a:cubicBezTo>
                  <a:cubicBezTo>
                    <a:pt x="795" y="4546"/>
                    <a:pt x="791" y="4549"/>
                    <a:pt x="787" y="4549"/>
                  </a:cubicBezTo>
                  <a:lnTo>
                    <a:pt x="787" y="4549"/>
                  </a:lnTo>
                  <a:cubicBezTo>
                    <a:pt x="782" y="4549"/>
                    <a:pt x="779" y="4546"/>
                    <a:pt x="779" y="4541"/>
                  </a:cubicBezTo>
                  <a:cubicBezTo>
                    <a:pt x="779" y="4537"/>
                    <a:pt x="782" y="4533"/>
                    <a:pt x="787" y="4533"/>
                  </a:cubicBezTo>
                  <a:close/>
                  <a:moveTo>
                    <a:pt x="819" y="4533"/>
                  </a:moveTo>
                  <a:lnTo>
                    <a:pt x="819" y="4533"/>
                  </a:lnTo>
                  <a:cubicBezTo>
                    <a:pt x="823" y="4533"/>
                    <a:pt x="827" y="4537"/>
                    <a:pt x="827" y="4541"/>
                  </a:cubicBezTo>
                  <a:cubicBezTo>
                    <a:pt x="827" y="4546"/>
                    <a:pt x="823" y="4549"/>
                    <a:pt x="819" y="4549"/>
                  </a:cubicBezTo>
                  <a:lnTo>
                    <a:pt x="819" y="4549"/>
                  </a:lnTo>
                  <a:cubicBezTo>
                    <a:pt x="814" y="4549"/>
                    <a:pt x="811" y="4546"/>
                    <a:pt x="811" y="4541"/>
                  </a:cubicBezTo>
                  <a:cubicBezTo>
                    <a:pt x="811" y="4537"/>
                    <a:pt x="814" y="4533"/>
                    <a:pt x="819" y="4533"/>
                  </a:cubicBezTo>
                  <a:close/>
                  <a:moveTo>
                    <a:pt x="851" y="4533"/>
                  </a:moveTo>
                  <a:lnTo>
                    <a:pt x="851" y="4533"/>
                  </a:lnTo>
                  <a:cubicBezTo>
                    <a:pt x="855" y="4533"/>
                    <a:pt x="859" y="4537"/>
                    <a:pt x="859" y="4541"/>
                  </a:cubicBezTo>
                  <a:cubicBezTo>
                    <a:pt x="859" y="4546"/>
                    <a:pt x="855" y="4549"/>
                    <a:pt x="851" y="4549"/>
                  </a:cubicBezTo>
                  <a:lnTo>
                    <a:pt x="851" y="4549"/>
                  </a:lnTo>
                  <a:cubicBezTo>
                    <a:pt x="846" y="4549"/>
                    <a:pt x="843" y="4546"/>
                    <a:pt x="843" y="4541"/>
                  </a:cubicBezTo>
                  <a:cubicBezTo>
                    <a:pt x="843" y="4537"/>
                    <a:pt x="846" y="4533"/>
                    <a:pt x="851" y="4533"/>
                  </a:cubicBezTo>
                  <a:close/>
                  <a:moveTo>
                    <a:pt x="883" y="4533"/>
                  </a:moveTo>
                  <a:lnTo>
                    <a:pt x="883" y="4533"/>
                  </a:lnTo>
                  <a:cubicBezTo>
                    <a:pt x="887" y="4533"/>
                    <a:pt x="891" y="4537"/>
                    <a:pt x="891" y="4541"/>
                  </a:cubicBezTo>
                  <a:cubicBezTo>
                    <a:pt x="891" y="4546"/>
                    <a:pt x="887" y="4549"/>
                    <a:pt x="883" y="4549"/>
                  </a:cubicBezTo>
                  <a:lnTo>
                    <a:pt x="883" y="4549"/>
                  </a:lnTo>
                  <a:cubicBezTo>
                    <a:pt x="878" y="4549"/>
                    <a:pt x="875" y="4546"/>
                    <a:pt x="875" y="4541"/>
                  </a:cubicBezTo>
                  <a:cubicBezTo>
                    <a:pt x="875" y="4537"/>
                    <a:pt x="878" y="4533"/>
                    <a:pt x="883" y="4533"/>
                  </a:cubicBezTo>
                  <a:close/>
                  <a:moveTo>
                    <a:pt x="915" y="4533"/>
                  </a:moveTo>
                  <a:lnTo>
                    <a:pt x="915" y="4533"/>
                  </a:lnTo>
                  <a:cubicBezTo>
                    <a:pt x="919" y="4533"/>
                    <a:pt x="923" y="4537"/>
                    <a:pt x="923" y="4541"/>
                  </a:cubicBezTo>
                  <a:cubicBezTo>
                    <a:pt x="923" y="4546"/>
                    <a:pt x="919" y="4549"/>
                    <a:pt x="915" y="4549"/>
                  </a:cubicBezTo>
                  <a:lnTo>
                    <a:pt x="915" y="4549"/>
                  </a:lnTo>
                  <a:cubicBezTo>
                    <a:pt x="910" y="4549"/>
                    <a:pt x="907" y="4546"/>
                    <a:pt x="907" y="4541"/>
                  </a:cubicBezTo>
                  <a:cubicBezTo>
                    <a:pt x="907" y="4537"/>
                    <a:pt x="910" y="4533"/>
                    <a:pt x="915" y="4533"/>
                  </a:cubicBezTo>
                  <a:close/>
                  <a:moveTo>
                    <a:pt x="947" y="4533"/>
                  </a:moveTo>
                  <a:lnTo>
                    <a:pt x="947" y="4533"/>
                  </a:lnTo>
                  <a:cubicBezTo>
                    <a:pt x="951" y="4533"/>
                    <a:pt x="955" y="4537"/>
                    <a:pt x="955" y="4541"/>
                  </a:cubicBezTo>
                  <a:cubicBezTo>
                    <a:pt x="955" y="4546"/>
                    <a:pt x="951" y="4549"/>
                    <a:pt x="947" y="4549"/>
                  </a:cubicBezTo>
                  <a:lnTo>
                    <a:pt x="947" y="4549"/>
                  </a:lnTo>
                  <a:cubicBezTo>
                    <a:pt x="943" y="4549"/>
                    <a:pt x="939" y="4546"/>
                    <a:pt x="939" y="4541"/>
                  </a:cubicBezTo>
                  <a:cubicBezTo>
                    <a:pt x="939" y="4537"/>
                    <a:pt x="943" y="4533"/>
                    <a:pt x="947" y="4533"/>
                  </a:cubicBezTo>
                  <a:close/>
                  <a:moveTo>
                    <a:pt x="979" y="4533"/>
                  </a:moveTo>
                  <a:lnTo>
                    <a:pt x="979" y="4533"/>
                  </a:lnTo>
                  <a:cubicBezTo>
                    <a:pt x="983" y="4533"/>
                    <a:pt x="987" y="4537"/>
                    <a:pt x="987" y="4541"/>
                  </a:cubicBezTo>
                  <a:cubicBezTo>
                    <a:pt x="987" y="4546"/>
                    <a:pt x="983" y="4549"/>
                    <a:pt x="979" y="4549"/>
                  </a:cubicBezTo>
                  <a:lnTo>
                    <a:pt x="979" y="4549"/>
                  </a:lnTo>
                  <a:cubicBezTo>
                    <a:pt x="975" y="4549"/>
                    <a:pt x="971" y="4546"/>
                    <a:pt x="971" y="4541"/>
                  </a:cubicBezTo>
                  <a:cubicBezTo>
                    <a:pt x="971" y="4537"/>
                    <a:pt x="975" y="4533"/>
                    <a:pt x="979" y="4533"/>
                  </a:cubicBezTo>
                  <a:close/>
                  <a:moveTo>
                    <a:pt x="1011" y="4533"/>
                  </a:moveTo>
                  <a:lnTo>
                    <a:pt x="1011" y="4533"/>
                  </a:lnTo>
                  <a:cubicBezTo>
                    <a:pt x="1015" y="4533"/>
                    <a:pt x="1019" y="4537"/>
                    <a:pt x="1019" y="4541"/>
                  </a:cubicBezTo>
                  <a:cubicBezTo>
                    <a:pt x="1019" y="4546"/>
                    <a:pt x="1015" y="4549"/>
                    <a:pt x="1011" y="4549"/>
                  </a:cubicBezTo>
                  <a:lnTo>
                    <a:pt x="1011" y="4549"/>
                  </a:lnTo>
                  <a:cubicBezTo>
                    <a:pt x="1007" y="4549"/>
                    <a:pt x="1003" y="4546"/>
                    <a:pt x="1003" y="4541"/>
                  </a:cubicBezTo>
                  <a:cubicBezTo>
                    <a:pt x="1003" y="4537"/>
                    <a:pt x="1007" y="4533"/>
                    <a:pt x="1011" y="4533"/>
                  </a:cubicBezTo>
                  <a:close/>
                  <a:moveTo>
                    <a:pt x="1043" y="4533"/>
                  </a:moveTo>
                  <a:lnTo>
                    <a:pt x="1043" y="4533"/>
                  </a:lnTo>
                  <a:cubicBezTo>
                    <a:pt x="1047" y="4533"/>
                    <a:pt x="1051" y="4537"/>
                    <a:pt x="1051" y="4541"/>
                  </a:cubicBezTo>
                  <a:cubicBezTo>
                    <a:pt x="1051" y="4546"/>
                    <a:pt x="1047" y="4549"/>
                    <a:pt x="1043" y="4549"/>
                  </a:cubicBezTo>
                  <a:lnTo>
                    <a:pt x="1043" y="4549"/>
                  </a:lnTo>
                  <a:cubicBezTo>
                    <a:pt x="1039" y="4549"/>
                    <a:pt x="1035" y="4546"/>
                    <a:pt x="1035" y="4541"/>
                  </a:cubicBezTo>
                  <a:cubicBezTo>
                    <a:pt x="1035" y="4537"/>
                    <a:pt x="1039" y="4533"/>
                    <a:pt x="1043" y="4533"/>
                  </a:cubicBezTo>
                  <a:close/>
                  <a:moveTo>
                    <a:pt x="1075" y="4533"/>
                  </a:moveTo>
                  <a:lnTo>
                    <a:pt x="1075" y="4533"/>
                  </a:lnTo>
                  <a:cubicBezTo>
                    <a:pt x="1079" y="4533"/>
                    <a:pt x="1083" y="4537"/>
                    <a:pt x="1083" y="4541"/>
                  </a:cubicBezTo>
                  <a:cubicBezTo>
                    <a:pt x="1083" y="4546"/>
                    <a:pt x="1079" y="4549"/>
                    <a:pt x="1075" y="4549"/>
                  </a:cubicBezTo>
                  <a:lnTo>
                    <a:pt x="1075" y="4549"/>
                  </a:lnTo>
                  <a:cubicBezTo>
                    <a:pt x="1071" y="4549"/>
                    <a:pt x="1067" y="4546"/>
                    <a:pt x="1067" y="4541"/>
                  </a:cubicBezTo>
                  <a:cubicBezTo>
                    <a:pt x="1067" y="4537"/>
                    <a:pt x="1071" y="4533"/>
                    <a:pt x="1075" y="4533"/>
                  </a:cubicBezTo>
                  <a:close/>
                  <a:moveTo>
                    <a:pt x="1107" y="4533"/>
                  </a:moveTo>
                  <a:lnTo>
                    <a:pt x="1107" y="4533"/>
                  </a:lnTo>
                  <a:cubicBezTo>
                    <a:pt x="1111" y="4533"/>
                    <a:pt x="1115" y="4537"/>
                    <a:pt x="1115" y="4541"/>
                  </a:cubicBezTo>
                  <a:cubicBezTo>
                    <a:pt x="1115" y="4546"/>
                    <a:pt x="1111" y="4549"/>
                    <a:pt x="1107" y="4549"/>
                  </a:cubicBezTo>
                  <a:lnTo>
                    <a:pt x="1107" y="4549"/>
                  </a:lnTo>
                  <a:cubicBezTo>
                    <a:pt x="1103" y="4549"/>
                    <a:pt x="1099" y="4546"/>
                    <a:pt x="1099" y="4541"/>
                  </a:cubicBezTo>
                  <a:cubicBezTo>
                    <a:pt x="1099" y="4537"/>
                    <a:pt x="1103" y="4533"/>
                    <a:pt x="1107" y="4533"/>
                  </a:cubicBezTo>
                  <a:close/>
                  <a:moveTo>
                    <a:pt x="1139" y="4533"/>
                  </a:moveTo>
                  <a:lnTo>
                    <a:pt x="1139" y="4533"/>
                  </a:lnTo>
                  <a:cubicBezTo>
                    <a:pt x="1143" y="4533"/>
                    <a:pt x="1147" y="4537"/>
                    <a:pt x="1147" y="4541"/>
                  </a:cubicBezTo>
                  <a:cubicBezTo>
                    <a:pt x="1147" y="4546"/>
                    <a:pt x="1143" y="4549"/>
                    <a:pt x="1139" y="4549"/>
                  </a:cubicBezTo>
                  <a:lnTo>
                    <a:pt x="1139" y="4549"/>
                  </a:lnTo>
                  <a:cubicBezTo>
                    <a:pt x="1135" y="4549"/>
                    <a:pt x="1131" y="4546"/>
                    <a:pt x="1131" y="4541"/>
                  </a:cubicBezTo>
                  <a:cubicBezTo>
                    <a:pt x="1131" y="4537"/>
                    <a:pt x="1135" y="4533"/>
                    <a:pt x="1139" y="4533"/>
                  </a:cubicBezTo>
                  <a:close/>
                  <a:moveTo>
                    <a:pt x="1171" y="4533"/>
                  </a:moveTo>
                  <a:lnTo>
                    <a:pt x="1171" y="4533"/>
                  </a:lnTo>
                  <a:cubicBezTo>
                    <a:pt x="1175" y="4533"/>
                    <a:pt x="1179" y="4537"/>
                    <a:pt x="1179" y="4541"/>
                  </a:cubicBezTo>
                  <a:cubicBezTo>
                    <a:pt x="1179" y="4546"/>
                    <a:pt x="1175" y="4549"/>
                    <a:pt x="1171" y="4549"/>
                  </a:cubicBezTo>
                  <a:lnTo>
                    <a:pt x="1171" y="4549"/>
                  </a:lnTo>
                  <a:cubicBezTo>
                    <a:pt x="1167" y="4549"/>
                    <a:pt x="1163" y="4546"/>
                    <a:pt x="1163" y="4541"/>
                  </a:cubicBezTo>
                  <a:cubicBezTo>
                    <a:pt x="1163" y="4537"/>
                    <a:pt x="1167" y="4533"/>
                    <a:pt x="1171" y="4533"/>
                  </a:cubicBezTo>
                  <a:close/>
                  <a:moveTo>
                    <a:pt x="1203" y="4533"/>
                  </a:moveTo>
                  <a:lnTo>
                    <a:pt x="1203" y="4533"/>
                  </a:lnTo>
                  <a:cubicBezTo>
                    <a:pt x="1207" y="4533"/>
                    <a:pt x="1211" y="4537"/>
                    <a:pt x="1211" y="4541"/>
                  </a:cubicBezTo>
                  <a:cubicBezTo>
                    <a:pt x="1211" y="4546"/>
                    <a:pt x="1207" y="4549"/>
                    <a:pt x="1203" y="4549"/>
                  </a:cubicBezTo>
                  <a:lnTo>
                    <a:pt x="1203" y="4549"/>
                  </a:lnTo>
                  <a:cubicBezTo>
                    <a:pt x="1199" y="4549"/>
                    <a:pt x="1195" y="4546"/>
                    <a:pt x="1195" y="4541"/>
                  </a:cubicBezTo>
                  <a:cubicBezTo>
                    <a:pt x="1195" y="4537"/>
                    <a:pt x="1199" y="4533"/>
                    <a:pt x="1203" y="4533"/>
                  </a:cubicBezTo>
                  <a:close/>
                  <a:moveTo>
                    <a:pt x="1235" y="4533"/>
                  </a:moveTo>
                  <a:lnTo>
                    <a:pt x="1235" y="4533"/>
                  </a:lnTo>
                  <a:cubicBezTo>
                    <a:pt x="1240" y="4533"/>
                    <a:pt x="1243" y="4537"/>
                    <a:pt x="1243" y="4541"/>
                  </a:cubicBezTo>
                  <a:cubicBezTo>
                    <a:pt x="1243" y="4546"/>
                    <a:pt x="1240" y="4549"/>
                    <a:pt x="1235" y="4549"/>
                  </a:cubicBezTo>
                  <a:lnTo>
                    <a:pt x="1235" y="4549"/>
                  </a:lnTo>
                  <a:cubicBezTo>
                    <a:pt x="1231" y="4549"/>
                    <a:pt x="1227" y="4546"/>
                    <a:pt x="1227" y="4541"/>
                  </a:cubicBezTo>
                  <a:cubicBezTo>
                    <a:pt x="1227" y="4537"/>
                    <a:pt x="1231" y="4533"/>
                    <a:pt x="1235" y="4533"/>
                  </a:cubicBezTo>
                  <a:close/>
                  <a:moveTo>
                    <a:pt x="1267" y="4533"/>
                  </a:moveTo>
                  <a:lnTo>
                    <a:pt x="1267" y="4533"/>
                  </a:lnTo>
                  <a:cubicBezTo>
                    <a:pt x="1272" y="4533"/>
                    <a:pt x="1275" y="4537"/>
                    <a:pt x="1275" y="4541"/>
                  </a:cubicBezTo>
                  <a:cubicBezTo>
                    <a:pt x="1275" y="4546"/>
                    <a:pt x="1272" y="4549"/>
                    <a:pt x="1267" y="4549"/>
                  </a:cubicBezTo>
                  <a:lnTo>
                    <a:pt x="1267" y="4549"/>
                  </a:lnTo>
                  <a:cubicBezTo>
                    <a:pt x="1263" y="4549"/>
                    <a:pt x="1259" y="4546"/>
                    <a:pt x="1259" y="4541"/>
                  </a:cubicBezTo>
                  <a:cubicBezTo>
                    <a:pt x="1259" y="4537"/>
                    <a:pt x="1263" y="4533"/>
                    <a:pt x="1267" y="4533"/>
                  </a:cubicBezTo>
                  <a:close/>
                  <a:moveTo>
                    <a:pt x="1299" y="4533"/>
                  </a:moveTo>
                  <a:lnTo>
                    <a:pt x="1299" y="4533"/>
                  </a:lnTo>
                  <a:cubicBezTo>
                    <a:pt x="1304" y="4533"/>
                    <a:pt x="1307" y="4537"/>
                    <a:pt x="1307" y="4541"/>
                  </a:cubicBezTo>
                  <a:cubicBezTo>
                    <a:pt x="1307" y="4546"/>
                    <a:pt x="1304" y="4549"/>
                    <a:pt x="1299" y="4549"/>
                  </a:cubicBezTo>
                  <a:lnTo>
                    <a:pt x="1299" y="4549"/>
                  </a:lnTo>
                  <a:cubicBezTo>
                    <a:pt x="1295" y="4549"/>
                    <a:pt x="1291" y="4546"/>
                    <a:pt x="1291" y="4541"/>
                  </a:cubicBezTo>
                  <a:cubicBezTo>
                    <a:pt x="1291" y="4537"/>
                    <a:pt x="1295" y="4533"/>
                    <a:pt x="1299" y="4533"/>
                  </a:cubicBezTo>
                  <a:close/>
                  <a:moveTo>
                    <a:pt x="1331" y="4533"/>
                  </a:moveTo>
                  <a:lnTo>
                    <a:pt x="1331" y="4533"/>
                  </a:lnTo>
                  <a:cubicBezTo>
                    <a:pt x="1336" y="4533"/>
                    <a:pt x="1339" y="4537"/>
                    <a:pt x="1339" y="4541"/>
                  </a:cubicBezTo>
                  <a:cubicBezTo>
                    <a:pt x="1339" y="4546"/>
                    <a:pt x="1336" y="4549"/>
                    <a:pt x="1331" y="4549"/>
                  </a:cubicBezTo>
                  <a:lnTo>
                    <a:pt x="1331" y="4549"/>
                  </a:lnTo>
                  <a:cubicBezTo>
                    <a:pt x="1327" y="4549"/>
                    <a:pt x="1323" y="4546"/>
                    <a:pt x="1323" y="4541"/>
                  </a:cubicBezTo>
                  <a:cubicBezTo>
                    <a:pt x="1323" y="4537"/>
                    <a:pt x="1327" y="4533"/>
                    <a:pt x="1331" y="4533"/>
                  </a:cubicBezTo>
                  <a:close/>
                  <a:moveTo>
                    <a:pt x="1363" y="4533"/>
                  </a:moveTo>
                  <a:lnTo>
                    <a:pt x="1363" y="4533"/>
                  </a:lnTo>
                  <a:cubicBezTo>
                    <a:pt x="1368" y="4533"/>
                    <a:pt x="1371" y="4537"/>
                    <a:pt x="1371" y="4541"/>
                  </a:cubicBezTo>
                  <a:cubicBezTo>
                    <a:pt x="1371" y="4546"/>
                    <a:pt x="1368" y="4549"/>
                    <a:pt x="1363" y="4549"/>
                  </a:cubicBezTo>
                  <a:lnTo>
                    <a:pt x="1363" y="4549"/>
                  </a:lnTo>
                  <a:cubicBezTo>
                    <a:pt x="1359" y="4549"/>
                    <a:pt x="1355" y="4546"/>
                    <a:pt x="1355" y="4541"/>
                  </a:cubicBezTo>
                  <a:cubicBezTo>
                    <a:pt x="1355" y="4537"/>
                    <a:pt x="1359" y="4533"/>
                    <a:pt x="1363" y="4533"/>
                  </a:cubicBezTo>
                  <a:close/>
                  <a:moveTo>
                    <a:pt x="1395" y="4533"/>
                  </a:moveTo>
                  <a:lnTo>
                    <a:pt x="1395" y="4533"/>
                  </a:lnTo>
                  <a:cubicBezTo>
                    <a:pt x="1400" y="4533"/>
                    <a:pt x="1403" y="4537"/>
                    <a:pt x="1403" y="4541"/>
                  </a:cubicBezTo>
                  <a:cubicBezTo>
                    <a:pt x="1403" y="4546"/>
                    <a:pt x="1400" y="4549"/>
                    <a:pt x="1395" y="4549"/>
                  </a:cubicBezTo>
                  <a:lnTo>
                    <a:pt x="1395" y="4549"/>
                  </a:lnTo>
                  <a:cubicBezTo>
                    <a:pt x="1391" y="4549"/>
                    <a:pt x="1387" y="4546"/>
                    <a:pt x="1387" y="4541"/>
                  </a:cubicBezTo>
                  <a:cubicBezTo>
                    <a:pt x="1387" y="4537"/>
                    <a:pt x="1391" y="4533"/>
                    <a:pt x="1395" y="4533"/>
                  </a:cubicBezTo>
                  <a:close/>
                  <a:moveTo>
                    <a:pt x="1427" y="4533"/>
                  </a:moveTo>
                  <a:lnTo>
                    <a:pt x="1427" y="4533"/>
                  </a:lnTo>
                  <a:cubicBezTo>
                    <a:pt x="1432" y="4533"/>
                    <a:pt x="1435" y="4537"/>
                    <a:pt x="1435" y="4541"/>
                  </a:cubicBezTo>
                  <a:cubicBezTo>
                    <a:pt x="1435" y="4546"/>
                    <a:pt x="1432" y="4549"/>
                    <a:pt x="1427" y="4549"/>
                  </a:cubicBezTo>
                  <a:lnTo>
                    <a:pt x="1427" y="4549"/>
                  </a:lnTo>
                  <a:cubicBezTo>
                    <a:pt x="1423" y="4549"/>
                    <a:pt x="1419" y="4546"/>
                    <a:pt x="1419" y="4541"/>
                  </a:cubicBezTo>
                  <a:cubicBezTo>
                    <a:pt x="1419" y="4537"/>
                    <a:pt x="1423" y="4533"/>
                    <a:pt x="1427" y="4533"/>
                  </a:cubicBezTo>
                  <a:close/>
                  <a:moveTo>
                    <a:pt x="1459" y="4533"/>
                  </a:moveTo>
                  <a:lnTo>
                    <a:pt x="1459" y="4533"/>
                  </a:lnTo>
                  <a:cubicBezTo>
                    <a:pt x="1464" y="4533"/>
                    <a:pt x="1467" y="4537"/>
                    <a:pt x="1467" y="4541"/>
                  </a:cubicBezTo>
                  <a:cubicBezTo>
                    <a:pt x="1467" y="4546"/>
                    <a:pt x="1464" y="4549"/>
                    <a:pt x="1459" y="4549"/>
                  </a:cubicBezTo>
                  <a:lnTo>
                    <a:pt x="1459" y="4549"/>
                  </a:lnTo>
                  <a:cubicBezTo>
                    <a:pt x="1455" y="4549"/>
                    <a:pt x="1451" y="4546"/>
                    <a:pt x="1451" y="4541"/>
                  </a:cubicBezTo>
                  <a:cubicBezTo>
                    <a:pt x="1451" y="4537"/>
                    <a:pt x="1455" y="4533"/>
                    <a:pt x="1459" y="4533"/>
                  </a:cubicBezTo>
                  <a:close/>
                  <a:moveTo>
                    <a:pt x="1491" y="4533"/>
                  </a:moveTo>
                  <a:lnTo>
                    <a:pt x="1491" y="4533"/>
                  </a:lnTo>
                  <a:cubicBezTo>
                    <a:pt x="1496" y="4533"/>
                    <a:pt x="1499" y="4537"/>
                    <a:pt x="1499" y="4541"/>
                  </a:cubicBezTo>
                  <a:cubicBezTo>
                    <a:pt x="1499" y="4546"/>
                    <a:pt x="1496" y="4549"/>
                    <a:pt x="1491" y="4549"/>
                  </a:cubicBezTo>
                  <a:lnTo>
                    <a:pt x="1491" y="4549"/>
                  </a:lnTo>
                  <a:cubicBezTo>
                    <a:pt x="1487" y="4549"/>
                    <a:pt x="1483" y="4546"/>
                    <a:pt x="1483" y="4541"/>
                  </a:cubicBezTo>
                  <a:cubicBezTo>
                    <a:pt x="1483" y="4537"/>
                    <a:pt x="1487" y="4533"/>
                    <a:pt x="1491" y="4533"/>
                  </a:cubicBezTo>
                  <a:close/>
                  <a:moveTo>
                    <a:pt x="1523" y="4533"/>
                  </a:moveTo>
                  <a:lnTo>
                    <a:pt x="1523" y="4533"/>
                  </a:lnTo>
                  <a:cubicBezTo>
                    <a:pt x="1528" y="4533"/>
                    <a:pt x="1531" y="4537"/>
                    <a:pt x="1531" y="4541"/>
                  </a:cubicBezTo>
                  <a:cubicBezTo>
                    <a:pt x="1531" y="4546"/>
                    <a:pt x="1528" y="4549"/>
                    <a:pt x="1523" y="4549"/>
                  </a:cubicBezTo>
                  <a:lnTo>
                    <a:pt x="1523" y="4549"/>
                  </a:lnTo>
                  <a:cubicBezTo>
                    <a:pt x="1519" y="4549"/>
                    <a:pt x="1515" y="4546"/>
                    <a:pt x="1515" y="4541"/>
                  </a:cubicBezTo>
                  <a:cubicBezTo>
                    <a:pt x="1515" y="4537"/>
                    <a:pt x="1519" y="4533"/>
                    <a:pt x="1523" y="4533"/>
                  </a:cubicBezTo>
                  <a:close/>
                  <a:moveTo>
                    <a:pt x="1555" y="4533"/>
                  </a:moveTo>
                  <a:lnTo>
                    <a:pt x="1555" y="4533"/>
                  </a:lnTo>
                  <a:cubicBezTo>
                    <a:pt x="1560" y="4533"/>
                    <a:pt x="1563" y="4537"/>
                    <a:pt x="1563" y="4541"/>
                  </a:cubicBezTo>
                  <a:cubicBezTo>
                    <a:pt x="1563" y="4546"/>
                    <a:pt x="1560" y="4549"/>
                    <a:pt x="1555" y="4549"/>
                  </a:cubicBezTo>
                  <a:lnTo>
                    <a:pt x="1555" y="4549"/>
                  </a:lnTo>
                  <a:cubicBezTo>
                    <a:pt x="1551" y="4549"/>
                    <a:pt x="1547" y="4546"/>
                    <a:pt x="1547" y="4541"/>
                  </a:cubicBezTo>
                  <a:cubicBezTo>
                    <a:pt x="1547" y="4537"/>
                    <a:pt x="1551" y="4533"/>
                    <a:pt x="1555" y="4533"/>
                  </a:cubicBezTo>
                  <a:close/>
                  <a:moveTo>
                    <a:pt x="1587" y="4533"/>
                  </a:moveTo>
                  <a:lnTo>
                    <a:pt x="1587" y="4533"/>
                  </a:lnTo>
                  <a:cubicBezTo>
                    <a:pt x="1592" y="4533"/>
                    <a:pt x="1595" y="4537"/>
                    <a:pt x="1595" y="4541"/>
                  </a:cubicBezTo>
                  <a:cubicBezTo>
                    <a:pt x="1595" y="4546"/>
                    <a:pt x="1592" y="4549"/>
                    <a:pt x="1587" y="4549"/>
                  </a:cubicBezTo>
                  <a:lnTo>
                    <a:pt x="1587" y="4549"/>
                  </a:lnTo>
                  <a:cubicBezTo>
                    <a:pt x="1583" y="4549"/>
                    <a:pt x="1579" y="4546"/>
                    <a:pt x="1579" y="4541"/>
                  </a:cubicBezTo>
                  <a:cubicBezTo>
                    <a:pt x="1579" y="4537"/>
                    <a:pt x="1583" y="4533"/>
                    <a:pt x="1587" y="4533"/>
                  </a:cubicBezTo>
                  <a:close/>
                  <a:moveTo>
                    <a:pt x="1619" y="4533"/>
                  </a:moveTo>
                  <a:lnTo>
                    <a:pt x="1619" y="4533"/>
                  </a:lnTo>
                  <a:cubicBezTo>
                    <a:pt x="1624" y="4533"/>
                    <a:pt x="1627" y="4537"/>
                    <a:pt x="1627" y="4541"/>
                  </a:cubicBezTo>
                  <a:cubicBezTo>
                    <a:pt x="1627" y="4546"/>
                    <a:pt x="1624" y="4549"/>
                    <a:pt x="1619" y="4549"/>
                  </a:cubicBezTo>
                  <a:lnTo>
                    <a:pt x="1619" y="4549"/>
                  </a:lnTo>
                  <a:cubicBezTo>
                    <a:pt x="1615" y="4549"/>
                    <a:pt x="1611" y="4546"/>
                    <a:pt x="1611" y="4541"/>
                  </a:cubicBezTo>
                  <a:cubicBezTo>
                    <a:pt x="1611" y="4537"/>
                    <a:pt x="1615" y="4533"/>
                    <a:pt x="1619" y="4533"/>
                  </a:cubicBezTo>
                  <a:close/>
                  <a:moveTo>
                    <a:pt x="1651" y="4533"/>
                  </a:moveTo>
                  <a:lnTo>
                    <a:pt x="1651" y="4533"/>
                  </a:lnTo>
                  <a:cubicBezTo>
                    <a:pt x="1656" y="4533"/>
                    <a:pt x="1659" y="4537"/>
                    <a:pt x="1659" y="4541"/>
                  </a:cubicBezTo>
                  <a:cubicBezTo>
                    <a:pt x="1659" y="4546"/>
                    <a:pt x="1656" y="4549"/>
                    <a:pt x="1651" y="4549"/>
                  </a:cubicBezTo>
                  <a:lnTo>
                    <a:pt x="1651" y="4549"/>
                  </a:lnTo>
                  <a:cubicBezTo>
                    <a:pt x="1647" y="4549"/>
                    <a:pt x="1643" y="4546"/>
                    <a:pt x="1643" y="4541"/>
                  </a:cubicBezTo>
                  <a:cubicBezTo>
                    <a:pt x="1643" y="4537"/>
                    <a:pt x="1647" y="4533"/>
                    <a:pt x="1651" y="4533"/>
                  </a:cubicBezTo>
                  <a:close/>
                  <a:moveTo>
                    <a:pt x="1683" y="4533"/>
                  </a:moveTo>
                  <a:lnTo>
                    <a:pt x="1683" y="4533"/>
                  </a:lnTo>
                  <a:cubicBezTo>
                    <a:pt x="1688" y="4533"/>
                    <a:pt x="1691" y="4537"/>
                    <a:pt x="1691" y="4541"/>
                  </a:cubicBezTo>
                  <a:cubicBezTo>
                    <a:pt x="1691" y="4546"/>
                    <a:pt x="1688" y="4549"/>
                    <a:pt x="1683" y="4549"/>
                  </a:cubicBezTo>
                  <a:lnTo>
                    <a:pt x="1683" y="4549"/>
                  </a:lnTo>
                  <a:cubicBezTo>
                    <a:pt x="1679" y="4549"/>
                    <a:pt x="1675" y="4546"/>
                    <a:pt x="1675" y="4541"/>
                  </a:cubicBezTo>
                  <a:cubicBezTo>
                    <a:pt x="1675" y="4537"/>
                    <a:pt x="1679" y="4533"/>
                    <a:pt x="1683" y="4533"/>
                  </a:cubicBezTo>
                  <a:close/>
                  <a:moveTo>
                    <a:pt x="1715" y="4533"/>
                  </a:moveTo>
                  <a:lnTo>
                    <a:pt x="1715" y="4533"/>
                  </a:lnTo>
                  <a:cubicBezTo>
                    <a:pt x="1720" y="4533"/>
                    <a:pt x="1723" y="4537"/>
                    <a:pt x="1723" y="4541"/>
                  </a:cubicBezTo>
                  <a:cubicBezTo>
                    <a:pt x="1723" y="4546"/>
                    <a:pt x="1720" y="4549"/>
                    <a:pt x="1715" y="4549"/>
                  </a:cubicBezTo>
                  <a:lnTo>
                    <a:pt x="1715" y="4549"/>
                  </a:lnTo>
                  <a:cubicBezTo>
                    <a:pt x="1711" y="4549"/>
                    <a:pt x="1707" y="4546"/>
                    <a:pt x="1707" y="4541"/>
                  </a:cubicBezTo>
                  <a:cubicBezTo>
                    <a:pt x="1707" y="4537"/>
                    <a:pt x="1711" y="4533"/>
                    <a:pt x="1715" y="4533"/>
                  </a:cubicBezTo>
                  <a:close/>
                  <a:moveTo>
                    <a:pt x="1747" y="4533"/>
                  </a:moveTo>
                  <a:lnTo>
                    <a:pt x="1747" y="4533"/>
                  </a:lnTo>
                  <a:cubicBezTo>
                    <a:pt x="1752" y="4533"/>
                    <a:pt x="1755" y="4537"/>
                    <a:pt x="1755" y="4541"/>
                  </a:cubicBezTo>
                  <a:cubicBezTo>
                    <a:pt x="1755" y="4546"/>
                    <a:pt x="1752" y="4549"/>
                    <a:pt x="1747" y="4549"/>
                  </a:cubicBezTo>
                  <a:lnTo>
                    <a:pt x="1747" y="4549"/>
                  </a:lnTo>
                  <a:cubicBezTo>
                    <a:pt x="1743" y="4549"/>
                    <a:pt x="1739" y="4546"/>
                    <a:pt x="1739" y="4541"/>
                  </a:cubicBezTo>
                  <a:cubicBezTo>
                    <a:pt x="1739" y="4537"/>
                    <a:pt x="1743" y="4533"/>
                    <a:pt x="1747" y="4533"/>
                  </a:cubicBezTo>
                  <a:close/>
                  <a:moveTo>
                    <a:pt x="1779" y="4533"/>
                  </a:moveTo>
                  <a:lnTo>
                    <a:pt x="1779" y="4533"/>
                  </a:lnTo>
                  <a:cubicBezTo>
                    <a:pt x="1784" y="4533"/>
                    <a:pt x="1787" y="4537"/>
                    <a:pt x="1787" y="4541"/>
                  </a:cubicBezTo>
                  <a:cubicBezTo>
                    <a:pt x="1787" y="4546"/>
                    <a:pt x="1784" y="4549"/>
                    <a:pt x="1779" y="4549"/>
                  </a:cubicBezTo>
                  <a:lnTo>
                    <a:pt x="1779" y="4549"/>
                  </a:lnTo>
                  <a:cubicBezTo>
                    <a:pt x="1775" y="4549"/>
                    <a:pt x="1771" y="4546"/>
                    <a:pt x="1771" y="4541"/>
                  </a:cubicBezTo>
                  <a:cubicBezTo>
                    <a:pt x="1771" y="4537"/>
                    <a:pt x="1775" y="4533"/>
                    <a:pt x="1779" y="4533"/>
                  </a:cubicBezTo>
                  <a:close/>
                  <a:moveTo>
                    <a:pt x="1811" y="4533"/>
                  </a:moveTo>
                  <a:lnTo>
                    <a:pt x="1811" y="4533"/>
                  </a:lnTo>
                  <a:cubicBezTo>
                    <a:pt x="1816" y="4533"/>
                    <a:pt x="1819" y="4537"/>
                    <a:pt x="1819" y="4541"/>
                  </a:cubicBezTo>
                  <a:cubicBezTo>
                    <a:pt x="1819" y="4546"/>
                    <a:pt x="1816" y="4549"/>
                    <a:pt x="1811" y="4549"/>
                  </a:cubicBezTo>
                  <a:lnTo>
                    <a:pt x="1811" y="4549"/>
                  </a:lnTo>
                  <a:cubicBezTo>
                    <a:pt x="1807" y="4549"/>
                    <a:pt x="1803" y="4546"/>
                    <a:pt x="1803" y="4541"/>
                  </a:cubicBezTo>
                  <a:cubicBezTo>
                    <a:pt x="1803" y="4537"/>
                    <a:pt x="1807" y="4533"/>
                    <a:pt x="1811" y="4533"/>
                  </a:cubicBezTo>
                  <a:close/>
                  <a:moveTo>
                    <a:pt x="1843" y="4533"/>
                  </a:moveTo>
                  <a:lnTo>
                    <a:pt x="1843" y="4533"/>
                  </a:lnTo>
                  <a:cubicBezTo>
                    <a:pt x="1848" y="4533"/>
                    <a:pt x="1851" y="4537"/>
                    <a:pt x="1851" y="4541"/>
                  </a:cubicBezTo>
                  <a:cubicBezTo>
                    <a:pt x="1851" y="4546"/>
                    <a:pt x="1848" y="4549"/>
                    <a:pt x="1843" y="4549"/>
                  </a:cubicBezTo>
                  <a:lnTo>
                    <a:pt x="1843" y="4549"/>
                  </a:lnTo>
                  <a:cubicBezTo>
                    <a:pt x="1839" y="4549"/>
                    <a:pt x="1835" y="4546"/>
                    <a:pt x="1835" y="4541"/>
                  </a:cubicBezTo>
                  <a:cubicBezTo>
                    <a:pt x="1835" y="4537"/>
                    <a:pt x="1839" y="4533"/>
                    <a:pt x="1843" y="4533"/>
                  </a:cubicBezTo>
                  <a:close/>
                  <a:moveTo>
                    <a:pt x="1875" y="4533"/>
                  </a:moveTo>
                  <a:lnTo>
                    <a:pt x="1875" y="4533"/>
                  </a:lnTo>
                  <a:cubicBezTo>
                    <a:pt x="1880" y="4533"/>
                    <a:pt x="1883" y="4537"/>
                    <a:pt x="1883" y="4541"/>
                  </a:cubicBezTo>
                  <a:cubicBezTo>
                    <a:pt x="1883" y="4546"/>
                    <a:pt x="1880" y="4549"/>
                    <a:pt x="1875" y="4549"/>
                  </a:cubicBezTo>
                  <a:lnTo>
                    <a:pt x="1875" y="4549"/>
                  </a:lnTo>
                  <a:cubicBezTo>
                    <a:pt x="1871" y="4549"/>
                    <a:pt x="1867" y="4546"/>
                    <a:pt x="1867" y="4541"/>
                  </a:cubicBezTo>
                  <a:cubicBezTo>
                    <a:pt x="1867" y="4537"/>
                    <a:pt x="1871" y="4533"/>
                    <a:pt x="1875" y="4533"/>
                  </a:cubicBezTo>
                  <a:close/>
                  <a:moveTo>
                    <a:pt x="1907" y="4533"/>
                  </a:moveTo>
                  <a:lnTo>
                    <a:pt x="1907" y="4533"/>
                  </a:lnTo>
                  <a:cubicBezTo>
                    <a:pt x="1912" y="4533"/>
                    <a:pt x="1915" y="4537"/>
                    <a:pt x="1915" y="4541"/>
                  </a:cubicBezTo>
                  <a:cubicBezTo>
                    <a:pt x="1915" y="4546"/>
                    <a:pt x="1912" y="4549"/>
                    <a:pt x="1907" y="4549"/>
                  </a:cubicBezTo>
                  <a:lnTo>
                    <a:pt x="1907" y="4549"/>
                  </a:lnTo>
                  <a:cubicBezTo>
                    <a:pt x="1903" y="4549"/>
                    <a:pt x="1899" y="4546"/>
                    <a:pt x="1899" y="4541"/>
                  </a:cubicBezTo>
                  <a:cubicBezTo>
                    <a:pt x="1899" y="4537"/>
                    <a:pt x="1903" y="4533"/>
                    <a:pt x="1907" y="4533"/>
                  </a:cubicBezTo>
                  <a:close/>
                  <a:moveTo>
                    <a:pt x="1939" y="4533"/>
                  </a:moveTo>
                  <a:lnTo>
                    <a:pt x="1939" y="4533"/>
                  </a:lnTo>
                  <a:cubicBezTo>
                    <a:pt x="1944" y="4533"/>
                    <a:pt x="1947" y="4537"/>
                    <a:pt x="1947" y="4541"/>
                  </a:cubicBezTo>
                  <a:cubicBezTo>
                    <a:pt x="1947" y="4546"/>
                    <a:pt x="1944" y="4549"/>
                    <a:pt x="1939" y="4549"/>
                  </a:cubicBezTo>
                  <a:lnTo>
                    <a:pt x="1939" y="4549"/>
                  </a:lnTo>
                  <a:cubicBezTo>
                    <a:pt x="1935" y="4549"/>
                    <a:pt x="1931" y="4546"/>
                    <a:pt x="1931" y="4541"/>
                  </a:cubicBezTo>
                  <a:cubicBezTo>
                    <a:pt x="1931" y="4537"/>
                    <a:pt x="1935" y="4533"/>
                    <a:pt x="1939" y="4533"/>
                  </a:cubicBezTo>
                  <a:close/>
                  <a:moveTo>
                    <a:pt x="1971" y="4533"/>
                  </a:moveTo>
                  <a:lnTo>
                    <a:pt x="1971" y="4533"/>
                  </a:lnTo>
                  <a:cubicBezTo>
                    <a:pt x="1976" y="4533"/>
                    <a:pt x="1979" y="4537"/>
                    <a:pt x="1979" y="4541"/>
                  </a:cubicBezTo>
                  <a:cubicBezTo>
                    <a:pt x="1979" y="4546"/>
                    <a:pt x="1976" y="4549"/>
                    <a:pt x="1971" y="4549"/>
                  </a:cubicBezTo>
                  <a:lnTo>
                    <a:pt x="1971" y="4549"/>
                  </a:lnTo>
                  <a:cubicBezTo>
                    <a:pt x="1967" y="4549"/>
                    <a:pt x="1963" y="4546"/>
                    <a:pt x="1963" y="4541"/>
                  </a:cubicBezTo>
                  <a:cubicBezTo>
                    <a:pt x="1963" y="4537"/>
                    <a:pt x="1967" y="4533"/>
                    <a:pt x="1971" y="4533"/>
                  </a:cubicBezTo>
                  <a:close/>
                  <a:moveTo>
                    <a:pt x="2003" y="4533"/>
                  </a:moveTo>
                  <a:lnTo>
                    <a:pt x="2003" y="4533"/>
                  </a:lnTo>
                  <a:cubicBezTo>
                    <a:pt x="2008" y="4533"/>
                    <a:pt x="2011" y="4537"/>
                    <a:pt x="2011" y="4541"/>
                  </a:cubicBezTo>
                  <a:cubicBezTo>
                    <a:pt x="2011" y="4546"/>
                    <a:pt x="2008" y="4549"/>
                    <a:pt x="2003" y="4549"/>
                  </a:cubicBezTo>
                  <a:lnTo>
                    <a:pt x="2003" y="4549"/>
                  </a:lnTo>
                  <a:cubicBezTo>
                    <a:pt x="1999" y="4549"/>
                    <a:pt x="1995" y="4546"/>
                    <a:pt x="1995" y="4541"/>
                  </a:cubicBezTo>
                  <a:cubicBezTo>
                    <a:pt x="1995" y="4537"/>
                    <a:pt x="1999" y="4533"/>
                    <a:pt x="2003" y="4533"/>
                  </a:cubicBezTo>
                  <a:close/>
                  <a:moveTo>
                    <a:pt x="2035" y="4533"/>
                  </a:moveTo>
                  <a:lnTo>
                    <a:pt x="2035" y="4533"/>
                  </a:lnTo>
                  <a:cubicBezTo>
                    <a:pt x="2040" y="4533"/>
                    <a:pt x="2043" y="4537"/>
                    <a:pt x="2043" y="4541"/>
                  </a:cubicBezTo>
                  <a:cubicBezTo>
                    <a:pt x="2043" y="4546"/>
                    <a:pt x="2040" y="4549"/>
                    <a:pt x="2035" y="4549"/>
                  </a:cubicBezTo>
                  <a:lnTo>
                    <a:pt x="2035" y="4549"/>
                  </a:lnTo>
                  <a:cubicBezTo>
                    <a:pt x="2031" y="4549"/>
                    <a:pt x="2027" y="4546"/>
                    <a:pt x="2027" y="4541"/>
                  </a:cubicBezTo>
                  <a:cubicBezTo>
                    <a:pt x="2027" y="4537"/>
                    <a:pt x="2031" y="4533"/>
                    <a:pt x="2035" y="4533"/>
                  </a:cubicBezTo>
                  <a:close/>
                  <a:moveTo>
                    <a:pt x="2067" y="4533"/>
                  </a:moveTo>
                  <a:lnTo>
                    <a:pt x="2067" y="4533"/>
                  </a:lnTo>
                  <a:cubicBezTo>
                    <a:pt x="2072" y="4533"/>
                    <a:pt x="2075" y="4537"/>
                    <a:pt x="2075" y="4541"/>
                  </a:cubicBezTo>
                  <a:cubicBezTo>
                    <a:pt x="2075" y="4546"/>
                    <a:pt x="2072" y="4549"/>
                    <a:pt x="2067" y="4549"/>
                  </a:cubicBezTo>
                  <a:lnTo>
                    <a:pt x="2067" y="4549"/>
                  </a:lnTo>
                  <a:cubicBezTo>
                    <a:pt x="2063" y="4549"/>
                    <a:pt x="2059" y="4546"/>
                    <a:pt x="2059" y="4541"/>
                  </a:cubicBezTo>
                  <a:cubicBezTo>
                    <a:pt x="2059" y="4537"/>
                    <a:pt x="2063" y="4533"/>
                    <a:pt x="2067" y="4533"/>
                  </a:cubicBezTo>
                  <a:close/>
                  <a:moveTo>
                    <a:pt x="2099" y="4533"/>
                  </a:moveTo>
                  <a:lnTo>
                    <a:pt x="2100" y="4533"/>
                  </a:lnTo>
                  <a:cubicBezTo>
                    <a:pt x="2104" y="4533"/>
                    <a:pt x="2108" y="4537"/>
                    <a:pt x="2108" y="4541"/>
                  </a:cubicBezTo>
                  <a:cubicBezTo>
                    <a:pt x="2108" y="4546"/>
                    <a:pt x="2104" y="4549"/>
                    <a:pt x="2100" y="4549"/>
                  </a:cubicBezTo>
                  <a:lnTo>
                    <a:pt x="2099" y="4549"/>
                  </a:lnTo>
                  <a:cubicBezTo>
                    <a:pt x="2095" y="4549"/>
                    <a:pt x="2091" y="4546"/>
                    <a:pt x="2091" y="4541"/>
                  </a:cubicBezTo>
                  <a:cubicBezTo>
                    <a:pt x="2091" y="4537"/>
                    <a:pt x="2095" y="4533"/>
                    <a:pt x="2099" y="4533"/>
                  </a:cubicBezTo>
                  <a:close/>
                  <a:moveTo>
                    <a:pt x="2132" y="4533"/>
                  </a:moveTo>
                  <a:lnTo>
                    <a:pt x="2132" y="4533"/>
                  </a:lnTo>
                  <a:cubicBezTo>
                    <a:pt x="2136" y="4533"/>
                    <a:pt x="2140" y="4537"/>
                    <a:pt x="2140" y="4541"/>
                  </a:cubicBezTo>
                  <a:cubicBezTo>
                    <a:pt x="2140" y="4546"/>
                    <a:pt x="2136" y="4549"/>
                    <a:pt x="2132" y="4549"/>
                  </a:cubicBezTo>
                  <a:lnTo>
                    <a:pt x="2132" y="4549"/>
                  </a:lnTo>
                  <a:cubicBezTo>
                    <a:pt x="2127" y="4549"/>
                    <a:pt x="2124" y="4546"/>
                    <a:pt x="2124" y="4541"/>
                  </a:cubicBezTo>
                  <a:cubicBezTo>
                    <a:pt x="2124" y="4537"/>
                    <a:pt x="2127" y="4533"/>
                    <a:pt x="2132" y="4533"/>
                  </a:cubicBezTo>
                  <a:close/>
                  <a:moveTo>
                    <a:pt x="2164" y="4533"/>
                  </a:moveTo>
                  <a:lnTo>
                    <a:pt x="2164" y="4533"/>
                  </a:lnTo>
                  <a:cubicBezTo>
                    <a:pt x="2168" y="4533"/>
                    <a:pt x="2172" y="4537"/>
                    <a:pt x="2172" y="4541"/>
                  </a:cubicBezTo>
                  <a:cubicBezTo>
                    <a:pt x="2172" y="4546"/>
                    <a:pt x="2168" y="4549"/>
                    <a:pt x="2164" y="4549"/>
                  </a:cubicBezTo>
                  <a:lnTo>
                    <a:pt x="2164" y="4549"/>
                  </a:lnTo>
                  <a:cubicBezTo>
                    <a:pt x="2159" y="4549"/>
                    <a:pt x="2156" y="4546"/>
                    <a:pt x="2156" y="4541"/>
                  </a:cubicBezTo>
                  <a:cubicBezTo>
                    <a:pt x="2156" y="4537"/>
                    <a:pt x="2159" y="4533"/>
                    <a:pt x="2164" y="4533"/>
                  </a:cubicBezTo>
                  <a:close/>
                  <a:moveTo>
                    <a:pt x="2196" y="4533"/>
                  </a:moveTo>
                  <a:lnTo>
                    <a:pt x="2196" y="4533"/>
                  </a:lnTo>
                  <a:cubicBezTo>
                    <a:pt x="2200" y="4533"/>
                    <a:pt x="2204" y="4537"/>
                    <a:pt x="2204" y="4541"/>
                  </a:cubicBezTo>
                  <a:cubicBezTo>
                    <a:pt x="2204" y="4546"/>
                    <a:pt x="2200" y="4549"/>
                    <a:pt x="2196" y="4549"/>
                  </a:cubicBezTo>
                  <a:lnTo>
                    <a:pt x="2196" y="4549"/>
                  </a:lnTo>
                  <a:cubicBezTo>
                    <a:pt x="2191" y="4549"/>
                    <a:pt x="2188" y="4546"/>
                    <a:pt x="2188" y="4541"/>
                  </a:cubicBezTo>
                  <a:cubicBezTo>
                    <a:pt x="2188" y="4537"/>
                    <a:pt x="2191" y="4533"/>
                    <a:pt x="2196" y="4533"/>
                  </a:cubicBezTo>
                  <a:close/>
                  <a:moveTo>
                    <a:pt x="2228" y="4533"/>
                  </a:moveTo>
                  <a:lnTo>
                    <a:pt x="2228" y="4533"/>
                  </a:lnTo>
                  <a:cubicBezTo>
                    <a:pt x="2232" y="4533"/>
                    <a:pt x="2236" y="4537"/>
                    <a:pt x="2236" y="4541"/>
                  </a:cubicBezTo>
                  <a:cubicBezTo>
                    <a:pt x="2236" y="4546"/>
                    <a:pt x="2232" y="4549"/>
                    <a:pt x="2228" y="4549"/>
                  </a:cubicBezTo>
                  <a:lnTo>
                    <a:pt x="2228" y="4549"/>
                  </a:lnTo>
                  <a:cubicBezTo>
                    <a:pt x="2223" y="4549"/>
                    <a:pt x="2220" y="4546"/>
                    <a:pt x="2220" y="4541"/>
                  </a:cubicBezTo>
                  <a:cubicBezTo>
                    <a:pt x="2220" y="4537"/>
                    <a:pt x="2223" y="4533"/>
                    <a:pt x="2228" y="4533"/>
                  </a:cubicBezTo>
                  <a:close/>
                  <a:moveTo>
                    <a:pt x="2260" y="4533"/>
                  </a:moveTo>
                  <a:lnTo>
                    <a:pt x="2260" y="4533"/>
                  </a:lnTo>
                  <a:cubicBezTo>
                    <a:pt x="2264" y="4533"/>
                    <a:pt x="2268" y="4537"/>
                    <a:pt x="2268" y="4541"/>
                  </a:cubicBezTo>
                  <a:cubicBezTo>
                    <a:pt x="2268" y="4546"/>
                    <a:pt x="2264" y="4549"/>
                    <a:pt x="2260" y="4549"/>
                  </a:cubicBezTo>
                  <a:lnTo>
                    <a:pt x="2260" y="4549"/>
                  </a:lnTo>
                  <a:cubicBezTo>
                    <a:pt x="2255" y="4549"/>
                    <a:pt x="2252" y="4546"/>
                    <a:pt x="2252" y="4541"/>
                  </a:cubicBezTo>
                  <a:cubicBezTo>
                    <a:pt x="2252" y="4537"/>
                    <a:pt x="2255" y="4533"/>
                    <a:pt x="2260" y="4533"/>
                  </a:cubicBezTo>
                  <a:close/>
                  <a:moveTo>
                    <a:pt x="2292" y="4533"/>
                  </a:moveTo>
                  <a:lnTo>
                    <a:pt x="2292" y="4533"/>
                  </a:lnTo>
                  <a:cubicBezTo>
                    <a:pt x="2296" y="4533"/>
                    <a:pt x="2300" y="4537"/>
                    <a:pt x="2300" y="4541"/>
                  </a:cubicBezTo>
                  <a:cubicBezTo>
                    <a:pt x="2300" y="4546"/>
                    <a:pt x="2296" y="4549"/>
                    <a:pt x="2292" y="4549"/>
                  </a:cubicBezTo>
                  <a:lnTo>
                    <a:pt x="2292" y="4549"/>
                  </a:lnTo>
                  <a:cubicBezTo>
                    <a:pt x="2287" y="4549"/>
                    <a:pt x="2284" y="4546"/>
                    <a:pt x="2284" y="4541"/>
                  </a:cubicBezTo>
                  <a:cubicBezTo>
                    <a:pt x="2284" y="4537"/>
                    <a:pt x="2287" y="4533"/>
                    <a:pt x="2292" y="4533"/>
                  </a:cubicBezTo>
                  <a:close/>
                  <a:moveTo>
                    <a:pt x="2324" y="4533"/>
                  </a:moveTo>
                  <a:lnTo>
                    <a:pt x="2324" y="4533"/>
                  </a:lnTo>
                  <a:cubicBezTo>
                    <a:pt x="2328" y="4533"/>
                    <a:pt x="2332" y="4537"/>
                    <a:pt x="2332" y="4541"/>
                  </a:cubicBezTo>
                  <a:cubicBezTo>
                    <a:pt x="2332" y="4546"/>
                    <a:pt x="2328" y="4549"/>
                    <a:pt x="2324" y="4549"/>
                  </a:cubicBezTo>
                  <a:lnTo>
                    <a:pt x="2324" y="4549"/>
                  </a:lnTo>
                  <a:cubicBezTo>
                    <a:pt x="2319" y="4549"/>
                    <a:pt x="2316" y="4546"/>
                    <a:pt x="2316" y="4541"/>
                  </a:cubicBezTo>
                  <a:cubicBezTo>
                    <a:pt x="2316" y="4537"/>
                    <a:pt x="2319" y="4533"/>
                    <a:pt x="2324" y="4533"/>
                  </a:cubicBezTo>
                  <a:close/>
                  <a:moveTo>
                    <a:pt x="2356" y="4533"/>
                  </a:moveTo>
                  <a:lnTo>
                    <a:pt x="2356" y="4533"/>
                  </a:lnTo>
                  <a:cubicBezTo>
                    <a:pt x="2360" y="4533"/>
                    <a:pt x="2364" y="4537"/>
                    <a:pt x="2364" y="4541"/>
                  </a:cubicBezTo>
                  <a:cubicBezTo>
                    <a:pt x="2364" y="4546"/>
                    <a:pt x="2360" y="4549"/>
                    <a:pt x="2356" y="4549"/>
                  </a:cubicBezTo>
                  <a:lnTo>
                    <a:pt x="2356" y="4549"/>
                  </a:lnTo>
                  <a:cubicBezTo>
                    <a:pt x="2351" y="4549"/>
                    <a:pt x="2348" y="4546"/>
                    <a:pt x="2348" y="4541"/>
                  </a:cubicBezTo>
                  <a:cubicBezTo>
                    <a:pt x="2348" y="4537"/>
                    <a:pt x="2351" y="4533"/>
                    <a:pt x="2356" y="4533"/>
                  </a:cubicBezTo>
                  <a:close/>
                  <a:moveTo>
                    <a:pt x="2388" y="4533"/>
                  </a:moveTo>
                  <a:lnTo>
                    <a:pt x="2388" y="4533"/>
                  </a:lnTo>
                  <a:cubicBezTo>
                    <a:pt x="2392" y="4533"/>
                    <a:pt x="2396" y="4537"/>
                    <a:pt x="2396" y="4541"/>
                  </a:cubicBezTo>
                  <a:cubicBezTo>
                    <a:pt x="2396" y="4546"/>
                    <a:pt x="2392" y="4549"/>
                    <a:pt x="2388" y="4549"/>
                  </a:cubicBezTo>
                  <a:lnTo>
                    <a:pt x="2388" y="4549"/>
                  </a:lnTo>
                  <a:cubicBezTo>
                    <a:pt x="2383" y="4549"/>
                    <a:pt x="2380" y="4546"/>
                    <a:pt x="2380" y="4541"/>
                  </a:cubicBezTo>
                  <a:cubicBezTo>
                    <a:pt x="2380" y="4537"/>
                    <a:pt x="2383" y="4533"/>
                    <a:pt x="2388" y="4533"/>
                  </a:cubicBezTo>
                  <a:close/>
                  <a:moveTo>
                    <a:pt x="2420" y="4533"/>
                  </a:moveTo>
                  <a:lnTo>
                    <a:pt x="2420" y="4533"/>
                  </a:lnTo>
                  <a:cubicBezTo>
                    <a:pt x="2424" y="4533"/>
                    <a:pt x="2428" y="4537"/>
                    <a:pt x="2428" y="4541"/>
                  </a:cubicBezTo>
                  <a:cubicBezTo>
                    <a:pt x="2428" y="4546"/>
                    <a:pt x="2424" y="4549"/>
                    <a:pt x="2420" y="4549"/>
                  </a:cubicBezTo>
                  <a:lnTo>
                    <a:pt x="2420" y="4549"/>
                  </a:lnTo>
                  <a:cubicBezTo>
                    <a:pt x="2415" y="4549"/>
                    <a:pt x="2412" y="4546"/>
                    <a:pt x="2412" y="4541"/>
                  </a:cubicBezTo>
                  <a:cubicBezTo>
                    <a:pt x="2412" y="4537"/>
                    <a:pt x="2415" y="4533"/>
                    <a:pt x="2420" y="4533"/>
                  </a:cubicBezTo>
                  <a:close/>
                  <a:moveTo>
                    <a:pt x="2452" y="4533"/>
                  </a:moveTo>
                  <a:lnTo>
                    <a:pt x="2452" y="4533"/>
                  </a:lnTo>
                  <a:cubicBezTo>
                    <a:pt x="2456" y="4533"/>
                    <a:pt x="2460" y="4537"/>
                    <a:pt x="2460" y="4541"/>
                  </a:cubicBezTo>
                  <a:cubicBezTo>
                    <a:pt x="2460" y="4546"/>
                    <a:pt x="2456" y="4549"/>
                    <a:pt x="2452" y="4549"/>
                  </a:cubicBezTo>
                  <a:lnTo>
                    <a:pt x="2452" y="4549"/>
                  </a:lnTo>
                  <a:cubicBezTo>
                    <a:pt x="2447" y="4549"/>
                    <a:pt x="2444" y="4546"/>
                    <a:pt x="2444" y="4541"/>
                  </a:cubicBezTo>
                  <a:cubicBezTo>
                    <a:pt x="2444" y="4537"/>
                    <a:pt x="2447" y="4533"/>
                    <a:pt x="2452" y="4533"/>
                  </a:cubicBezTo>
                  <a:close/>
                  <a:moveTo>
                    <a:pt x="2484" y="4533"/>
                  </a:moveTo>
                  <a:lnTo>
                    <a:pt x="2484" y="4533"/>
                  </a:lnTo>
                  <a:cubicBezTo>
                    <a:pt x="2488" y="4533"/>
                    <a:pt x="2492" y="4537"/>
                    <a:pt x="2492" y="4541"/>
                  </a:cubicBezTo>
                  <a:cubicBezTo>
                    <a:pt x="2492" y="4546"/>
                    <a:pt x="2488" y="4549"/>
                    <a:pt x="2484" y="4549"/>
                  </a:cubicBezTo>
                  <a:lnTo>
                    <a:pt x="2484" y="4549"/>
                  </a:lnTo>
                  <a:cubicBezTo>
                    <a:pt x="2479" y="4549"/>
                    <a:pt x="2476" y="4546"/>
                    <a:pt x="2476" y="4541"/>
                  </a:cubicBezTo>
                  <a:cubicBezTo>
                    <a:pt x="2476" y="4537"/>
                    <a:pt x="2479" y="4533"/>
                    <a:pt x="2484" y="4533"/>
                  </a:cubicBezTo>
                  <a:close/>
                  <a:moveTo>
                    <a:pt x="2516" y="4533"/>
                  </a:moveTo>
                  <a:lnTo>
                    <a:pt x="2516" y="4533"/>
                  </a:lnTo>
                  <a:cubicBezTo>
                    <a:pt x="2520" y="4533"/>
                    <a:pt x="2524" y="4537"/>
                    <a:pt x="2524" y="4541"/>
                  </a:cubicBezTo>
                  <a:cubicBezTo>
                    <a:pt x="2524" y="4546"/>
                    <a:pt x="2520" y="4549"/>
                    <a:pt x="2516" y="4549"/>
                  </a:cubicBezTo>
                  <a:lnTo>
                    <a:pt x="2516" y="4549"/>
                  </a:lnTo>
                  <a:cubicBezTo>
                    <a:pt x="2511" y="4549"/>
                    <a:pt x="2508" y="4546"/>
                    <a:pt x="2508" y="4541"/>
                  </a:cubicBezTo>
                  <a:cubicBezTo>
                    <a:pt x="2508" y="4537"/>
                    <a:pt x="2511" y="4533"/>
                    <a:pt x="2516" y="4533"/>
                  </a:cubicBezTo>
                  <a:close/>
                  <a:moveTo>
                    <a:pt x="2548" y="4533"/>
                  </a:moveTo>
                  <a:lnTo>
                    <a:pt x="2548" y="4533"/>
                  </a:lnTo>
                  <a:cubicBezTo>
                    <a:pt x="2552" y="4533"/>
                    <a:pt x="2556" y="4537"/>
                    <a:pt x="2556" y="4541"/>
                  </a:cubicBezTo>
                  <a:cubicBezTo>
                    <a:pt x="2556" y="4546"/>
                    <a:pt x="2552" y="4549"/>
                    <a:pt x="2548" y="4549"/>
                  </a:cubicBezTo>
                  <a:lnTo>
                    <a:pt x="2548" y="4549"/>
                  </a:lnTo>
                  <a:cubicBezTo>
                    <a:pt x="2543" y="4549"/>
                    <a:pt x="2540" y="4546"/>
                    <a:pt x="2540" y="4541"/>
                  </a:cubicBezTo>
                  <a:cubicBezTo>
                    <a:pt x="2540" y="4537"/>
                    <a:pt x="2543" y="4533"/>
                    <a:pt x="2548" y="4533"/>
                  </a:cubicBezTo>
                  <a:close/>
                  <a:moveTo>
                    <a:pt x="2580" y="4533"/>
                  </a:moveTo>
                  <a:lnTo>
                    <a:pt x="2580" y="4533"/>
                  </a:lnTo>
                  <a:cubicBezTo>
                    <a:pt x="2584" y="4533"/>
                    <a:pt x="2588" y="4537"/>
                    <a:pt x="2588" y="4541"/>
                  </a:cubicBezTo>
                  <a:cubicBezTo>
                    <a:pt x="2588" y="4546"/>
                    <a:pt x="2584" y="4549"/>
                    <a:pt x="2580" y="4549"/>
                  </a:cubicBezTo>
                  <a:lnTo>
                    <a:pt x="2580" y="4549"/>
                  </a:lnTo>
                  <a:cubicBezTo>
                    <a:pt x="2575" y="4549"/>
                    <a:pt x="2572" y="4546"/>
                    <a:pt x="2572" y="4541"/>
                  </a:cubicBezTo>
                  <a:cubicBezTo>
                    <a:pt x="2572" y="4537"/>
                    <a:pt x="2575" y="4533"/>
                    <a:pt x="2580" y="4533"/>
                  </a:cubicBezTo>
                  <a:close/>
                  <a:moveTo>
                    <a:pt x="2612" y="4533"/>
                  </a:moveTo>
                  <a:lnTo>
                    <a:pt x="2612" y="4533"/>
                  </a:lnTo>
                  <a:cubicBezTo>
                    <a:pt x="2616" y="4533"/>
                    <a:pt x="2620" y="4537"/>
                    <a:pt x="2620" y="4541"/>
                  </a:cubicBezTo>
                  <a:cubicBezTo>
                    <a:pt x="2620" y="4546"/>
                    <a:pt x="2616" y="4549"/>
                    <a:pt x="2612" y="4549"/>
                  </a:cubicBezTo>
                  <a:lnTo>
                    <a:pt x="2612" y="4549"/>
                  </a:lnTo>
                  <a:cubicBezTo>
                    <a:pt x="2607" y="4549"/>
                    <a:pt x="2604" y="4546"/>
                    <a:pt x="2604" y="4541"/>
                  </a:cubicBezTo>
                  <a:cubicBezTo>
                    <a:pt x="2604" y="4537"/>
                    <a:pt x="2607" y="4533"/>
                    <a:pt x="2612" y="4533"/>
                  </a:cubicBezTo>
                  <a:close/>
                  <a:moveTo>
                    <a:pt x="2644" y="4533"/>
                  </a:moveTo>
                  <a:lnTo>
                    <a:pt x="2644" y="4533"/>
                  </a:lnTo>
                  <a:cubicBezTo>
                    <a:pt x="2648" y="4533"/>
                    <a:pt x="2652" y="4537"/>
                    <a:pt x="2652" y="4541"/>
                  </a:cubicBezTo>
                  <a:cubicBezTo>
                    <a:pt x="2652" y="4546"/>
                    <a:pt x="2648" y="4549"/>
                    <a:pt x="2644" y="4549"/>
                  </a:cubicBezTo>
                  <a:lnTo>
                    <a:pt x="2644" y="4549"/>
                  </a:lnTo>
                  <a:cubicBezTo>
                    <a:pt x="2639" y="4549"/>
                    <a:pt x="2636" y="4546"/>
                    <a:pt x="2636" y="4541"/>
                  </a:cubicBezTo>
                  <a:cubicBezTo>
                    <a:pt x="2636" y="4537"/>
                    <a:pt x="2639" y="4533"/>
                    <a:pt x="2644" y="4533"/>
                  </a:cubicBezTo>
                  <a:close/>
                  <a:moveTo>
                    <a:pt x="2676" y="4533"/>
                  </a:moveTo>
                  <a:lnTo>
                    <a:pt x="2676" y="4533"/>
                  </a:lnTo>
                  <a:cubicBezTo>
                    <a:pt x="2680" y="4533"/>
                    <a:pt x="2684" y="4537"/>
                    <a:pt x="2684" y="4541"/>
                  </a:cubicBezTo>
                  <a:cubicBezTo>
                    <a:pt x="2684" y="4546"/>
                    <a:pt x="2680" y="4549"/>
                    <a:pt x="2676" y="4549"/>
                  </a:cubicBezTo>
                  <a:lnTo>
                    <a:pt x="2676" y="4549"/>
                  </a:lnTo>
                  <a:cubicBezTo>
                    <a:pt x="2671" y="4549"/>
                    <a:pt x="2668" y="4546"/>
                    <a:pt x="2668" y="4541"/>
                  </a:cubicBezTo>
                  <a:cubicBezTo>
                    <a:pt x="2668" y="4537"/>
                    <a:pt x="2671" y="4533"/>
                    <a:pt x="2676" y="4533"/>
                  </a:cubicBezTo>
                  <a:close/>
                  <a:moveTo>
                    <a:pt x="2708" y="4533"/>
                  </a:moveTo>
                  <a:lnTo>
                    <a:pt x="2708" y="4533"/>
                  </a:lnTo>
                  <a:cubicBezTo>
                    <a:pt x="2712" y="4533"/>
                    <a:pt x="2716" y="4537"/>
                    <a:pt x="2716" y="4541"/>
                  </a:cubicBezTo>
                  <a:cubicBezTo>
                    <a:pt x="2716" y="4546"/>
                    <a:pt x="2712" y="4549"/>
                    <a:pt x="2708" y="4549"/>
                  </a:cubicBezTo>
                  <a:lnTo>
                    <a:pt x="2708" y="4549"/>
                  </a:lnTo>
                  <a:cubicBezTo>
                    <a:pt x="2703" y="4549"/>
                    <a:pt x="2700" y="4546"/>
                    <a:pt x="2700" y="4541"/>
                  </a:cubicBezTo>
                  <a:cubicBezTo>
                    <a:pt x="2700" y="4537"/>
                    <a:pt x="2703" y="4533"/>
                    <a:pt x="2708" y="4533"/>
                  </a:cubicBezTo>
                  <a:close/>
                  <a:moveTo>
                    <a:pt x="2740" y="4533"/>
                  </a:moveTo>
                  <a:lnTo>
                    <a:pt x="2740" y="4533"/>
                  </a:lnTo>
                  <a:cubicBezTo>
                    <a:pt x="2744" y="4533"/>
                    <a:pt x="2748" y="4537"/>
                    <a:pt x="2748" y="4541"/>
                  </a:cubicBezTo>
                  <a:cubicBezTo>
                    <a:pt x="2748" y="4546"/>
                    <a:pt x="2744" y="4549"/>
                    <a:pt x="2740" y="4549"/>
                  </a:cubicBezTo>
                  <a:lnTo>
                    <a:pt x="2740" y="4549"/>
                  </a:lnTo>
                  <a:cubicBezTo>
                    <a:pt x="2735" y="4549"/>
                    <a:pt x="2732" y="4546"/>
                    <a:pt x="2732" y="4541"/>
                  </a:cubicBezTo>
                  <a:cubicBezTo>
                    <a:pt x="2732" y="4537"/>
                    <a:pt x="2735" y="4533"/>
                    <a:pt x="2740" y="4533"/>
                  </a:cubicBezTo>
                  <a:close/>
                  <a:moveTo>
                    <a:pt x="2772" y="4533"/>
                  </a:moveTo>
                  <a:lnTo>
                    <a:pt x="2772" y="4533"/>
                  </a:lnTo>
                  <a:cubicBezTo>
                    <a:pt x="2776" y="4533"/>
                    <a:pt x="2780" y="4537"/>
                    <a:pt x="2780" y="4541"/>
                  </a:cubicBezTo>
                  <a:cubicBezTo>
                    <a:pt x="2780" y="4546"/>
                    <a:pt x="2776" y="4549"/>
                    <a:pt x="2772" y="4549"/>
                  </a:cubicBezTo>
                  <a:lnTo>
                    <a:pt x="2772" y="4549"/>
                  </a:lnTo>
                  <a:cubicBezTo>
                    <a:pt x="2767" y="4549"/>
                    <a:pt x="2764" y="4546"/>
                    <a:pt x="2764" y="4541"/>
                  </a:cubicBezTo>
                  <a:cubicBezTo>
                    <a:pt x="2764" y="4537"/>
                    <a:pt x="2767" y="4533"/>
                    <a:pt x="2772" y="4533"/>
                  </a:cubicBezTo>
                  <a:close/>
                  <a:moveTo>
                    <a:pt x="2804" y="4533"/>
                  </a:moveTo>
                  <a:lnTo>
                    <a:pt x="2804" y="4533"/>
                  </a:lnTo>
                  <a:cubicBezTo>
                    <a:pt x="2808" y="4533"/>
                    <a:pt x="2812" y="4537"/>
                    <a:pt x="2812" y="4541"/>
                  </a:cubicBezTo>
                  <a:cubicBezTo>
                    <a:pt x="2812" y="4546"/>
                    <a:pt x="2808" y="4549"/>
                    <a:pt x="2804" y="4549"/>
                  </a:cubicBezTo>
                  <a:lnTo>
                    <a:pt x="2804" y="4549"/>
                  </a:lnTo>
                  <a:cubicBezTo>
                    <a:pt x="2799" y="4549"/>
                    <a:pt x="2796" y="4546"/>
                    <a:pt x="2796" y="4541"/>
                  </a:cubicBezTo>
                  <a:cubicBezTo>
                    <a:pt x="2796" y="4537"/>
                    <a:pt x="2799" y="4533"/>
                    <a:pt x="2804" y="4533"/>
                  </a:cubicBezTo>
                  <a:close/>
                  <a:moveTo>
                    <a:pt x="2836" y="4533"/>
                  </a:moveTo>
                  <a:lnTo>
                    <a:pt x="2836" y="4533"/>
                  </a:lnTo>
                  <a:cubicBezTo>
                    <a:pt x="2840" y="4533"/>
                    <a:pt x="2844" y="4537"/>
                    <a:pt x="2844" y="4541"/>
                  </a:cubicBezTo>
                  <a:cubicBezTo>
                    <a:pt x="2844" y="4546"/>
                    <a:pt x="2840" y="4549"/>
                    <a:pt x="2836" y="4549"/>
                  </a:cubicBezTo>
                  <a:lnTo>
                    <a:pt x="2836" y="4549"/>
                  </a:lnTo>
                  <a:cubicBezTo>
                    <a:pt x="2831" y="4549"/>
                    <a:pt x="2828" y="4546"/>
                    <a:pt x="2828" y="4541"/>
                  </a:cubicBezTo>
                  <a:cubicBezTo>
                    <a:pt x="2828" y="4537"/>
                    <a:pt x="2831" y="4533"/>
                    <a:pt x="2836" y="4533"/>
                  </a:cubicBezTo>
                  <a:close/>
                  <a:moveTo>
                    <a:pt x="2868" y="4533"/>
                  </a:moveTo>
                  <a:lnTo>
                    <a:pt x="2868" y="4533"/>
                  </a:lnTo>
                  <a:cubicBezTo>
                    <a:pt x="2872" y="4533"/>
                    <a:pt x="2876" y="4537"/>
                    <a:pt x="2876" y="4541"/>
                  </a:cubicBezTo>
                  <a:cubicBezTo>
                    <a:pt x="2876" y="4546"/>
                    <a:pt x="2872" y="4549"/>
                    <a:pt x="2868" y="4549"/>
                  </a:cubicBezTo>
                  <a:lnTo>
                    <a:pt x="2868" y="4549"/>
                  </a:lnTo>
                  <a:cubicBezTo>
                    <a:pt x="2863" y="4549"/>
                    <a:pt x="2860" y="4546"/>
                    <a:pt x="2860" y="4541"/>
                  </a:cubicBezTo>
                  <a:cubicBezTo>
                    <a:pt x="2860" y="4537"/>
                    <a:pt x="2863" y="4533"/>
                    <a:pt x="2868" y="4533"/>
                  </a:cubicBezTo>
                  <a:close/>
                  <a:moveTo>
                    <a:pt x="2900" y="4533"/>
                  </a:moveTo>
                  <a:lnTo>
                    <a:pt x="2900" y="4533"/>
                  </a:lnTo>
                  <a:cubicBezTo>
                    <a:pt x="2904" y="4533"/>
                    <a:pt x="2908" y="4537"/>
                    <a:pt x="2908" y="4541"/>
                  </a:cubicBezTo>
                  <a:cubicBezTo>
                    <a:pt x="2908" y="4546"/>
                    <a:pt x="2904" y="4549"/>
                    <a:pt x="2900" y="4549"/>
                  </a:cubicBezTo>
                  <a:lnTo>
                    <a:pt x="2900" y="4549"/>
                  </a:lnTo>
                  <a:cubicBezTo>
                    <a:pt x="2895" y="4549"/>
                    <a:pt x="2892" y="4546"/>
                    <a:pt x="2892" y="4541"/>
                  </a:cubicBezTo>
                  <a:cubicBezTo>
                    <a:pt x="2892" y="4537"/>
                    <a:pt x="2895" y="4533"/>
                    <a:pt x="2900" y="4533"/>
                  </a:cubicBezTo>
                  <a:close/>
                  <a:moveTo>
                    <a:pt x="2932" y="4533"/>
                  </a:moveTo>
                  <a:lnTo>
                    <a:pt x="2932" y="4533"/>
                  </a:lnTo>
                  <a:cubicBezTo>
                    <a:pt x="2936" y="4533"/>
                    <a:pt x="2940" y="4537"/>
                    <a:pt x="2940" y="4541"/>
                  </a:cubicBezTo>
                  <a:cubicBezTo>
                    <a:pt x="2940" y="4546"/>
                    <a:pt x="2936" y="4549"/>
                    <a:pt x="2932" y="4549"/>
                  </a:cubicBezTo>
                  <a:lnTo>
                    <a:pt x="2932" y="4549"/>
                  </a:lnTo>
                  <a:cubicBezTo>
                    <a:pt x="2927" y="4549"/>
                    <a:pt x="2924" y="4546"/>
                    <a:pt x="2924" y="4541"/>
                  </a:cubicBezTo>
                  <a:cubicBezTo>
                    <a:pt x="2924" y="4537"/>
                    <a:pt x="2927" y="4533"/>
                    <a:pt x="2932" y="4533"/>
                  </a:cubicBezTo>
                  <a:close/>
                  <a:moveTo>
                    <a:pt x="2964" y="4533"/>
                  </a:moveTo>
                  <a:lnTo>
                    <a:pt x="2964" y="4533"/>
                  </a:lnTo>
                  <a:cubicBezTo>
                    <a:pt x="2968" y="4533"/>
                    <a:pt x="2972" y="4537"/>
                    <a:pt x="2972" y="4541"/>
                  </a:cubicBezTo>
                  <a:cubicBezTo>
                    <a:pt x="2972" y="4546"/>
                    <a:pt x="2968" y="4549"/>
                    <a:pt x="2964" y="4549"/>
                  </a:cubicBezTo>
                  <a:lnTo>
                    <a:pt x="2964" y="4549"/>
                  </a:lnTo>
                  <a:cubicBezTo>
                    <a:pt x="2959" y="4549"/>
                    <a:pt x="2956" y="4546"/>
                    <a:pt x="2956" y="4541"/>
                  </a:cubicBezTo>
                  <a:cubicBezTo>
                    <a:pt x="2956" y="4537"/>
                    <a:pt x="2959" y="4533"/>
                    <a:pt x="2964" y="4533"/>
                  </a:cubicBezTo>
                  <a:close/>
                  <a:moveTo>
                    <a:pt x="2996" y="4533"/>
                  </a:moveTo>
                  <a:lnTo>
                    <a:pt x="2996" y="4533"/>
                  </a:lnTo>
                  <a:cubicBezTo>
                    <a:pt x="3000" y="4533"/>
                    <a:pt x="3004" y="4537"/>
                    <a:pt x="3004" y="4541"/>
                  </a:cubicBezTo>
                  <a:cubicBezTo>
                    <a:pt x="3004" y="4546"/>
                    <a:pt x="3000" y="4549"/>
                    <a:pt x="2996" y="4549"/>
                  </a:cubicBezTo>
                  <a:lnTo>
                    <a:pt x="2996" y="4549"/>
                  </a:lnTo>
                  <a:cubicBezTo>
                    <a:pt x="2992" y="4549"/>
                    <a:pt x="2988" y="4546"/>
                    <a:pt x="2988" y="4541"/>
                  </a:cubicBezTo>
                  <a:cubicBezTo>
                    <a:pt x="2988" y="4537"/>
                    <a:pt x="2992" y="4533"/>
                    <a:pt x="2996" y="4533"/>
                  </a:cubicBezTo>
                  <a:close/>
                  <a:moveTo>
                    <a:pt x="3028" y="4533"/>
                  </a:moveTo>
                  <a:lnTo>
                    <a:pt x="3028" y="4533"/>
                  </a:lnTo>
                  <a:cubicBezTo>
                    <a:pt x="3032" y="4533"/>
                    <a:pt x="3036" y="4537"/>
                    <a:pt x="3036" y="4541"/>
                  </a:cubicBezTo>
                  <a:cubicBezTo>
                    <a:pt x="3036" y="4546"/>
                    <a:pt x="3032" y="4549"/>
                    <a:pt x="3028" y="4549"/>
                  </a:cubicBezTo>
                  <a:lnTo>
                    <a:pt x="3028" y="4549"/>
                  </a:lnTo>
                  <a:cubicBezTo>
                    <a:pt x="3024" y="4549"/>
                    <a:pt x="3020" y="4546"/>
                    <a:pt x="3020" y="4541"/>
                  </a:cubicBezTo>
                  <a:cubicBezTo>
                    <a:pt x="3020" y="4537"/>
                    <a:pt x="3024" y="4533"/>
                    <a:pt x="3028" y="4533"/>
                  </a:cubicBezTo>
                  <a:close/>
                  <a:moveTo>
                    <a:pt x="3060" y="4533"/>
                  </a:moveTo>
                  <a:lnTo>
                    <a:pt x="3060" y="4533"/>
                  </a:lnTo>
                  <a:cubicBezTo>
                    <a:pt x="3064" y="4533"/>
                    <a:pt x="3068" y="4537"/>
                    <a:pt x="3068" y="4541"/>
                  </a:cubicBezTo>
                  <a:cubicBezTo>
                    <a:pt x="3068" y="4546"/>
                    <a:pt x="3064" y="4549"/>
                    <a:pt x="3060" y="4549"/>
                  </a:cubicBezTo>
                  <a:lnTo>
                    <a:pt x="3060" y="4549"/>
                  </a:lnTo>
                  <a:cubicBezTo>
                    <a:pt x="3056" y="4549"/>
                    <a:pt x="3052" y="4546"/>
                    <a:pt x="3052" y="4541"/>
                  </a:cubicBezTo>
                  <a:cubicBezTo>
                    <a:pt x="3052" y="4537"/>
                    <a:pt x="3056" y="4533"/>
                    <a:pt x="3060" y="4533"/>
                  </a:cubicBezTo>
                  <a:close/>
                  <a:moveTo>
                    <a:pt x="3092" y="4533"/>
                  </a:moveTo>
                  <a:lnTo>
                    <a:pt x="3092" y="4533"/>
                  </a:lnTo>
                  <a:cubicBezTo>
                    <a:pt x="3096" y="4533"/>
                    <a:pt x="3100" y="4537"/>
                    <a:pt x="3100" y="4541"/>
                  </a:cubicBezTo>
                  <a:cubicBezTo>
                    <a:pt x="3100" y="4546"/>
                    <a:pt x="3096" y="4549"/>
                    <a:pt x="3092" y="4549"/>
                  </a:cubicBezTo>
                  <a:lnTo>
                    <a:pt x="3092" y="4549"/>
                  </a:lnTo>
                  <a:cubicBezTo>
                    <a:pt x="3088" y="4549"/>
                    <a:pt x="3084" y="4546"/>
                    <a:pt x="3084" y="4541"/>
                  </a:cubicBezTo>
                  <a:cubicBezTo>
                    <a:pt x="3084" y="4537"/>
                    <a:pt x="3088" y="4533"/>
                    <a:pt x="3092" y="4533"/>
                  </a:cubicBezTo>
                  <a:close/>
                  <a:moveTo>
                    <a:pt x="3124" y="4533"/>
                  </a:moveTo>
                  <a:lnTo>
                    <a:pt x="3124" y="4533"/>
                  </a:lnTo>
                  <a:cubicBezTo>
                    <a:pt x="3128" y="4533"/>
                    <a:pt x="3132" y="4537"/>
                    <a:pt x="3132" y="4541"/>
                  </a:cubicBezTo>
                  <a:cubicBezTo>
                    <a:pt x="3132" y="4546"/>
                    <a:pt x="3128" y="4549"/>
                    <a:pt x="3124" y="4549"/>
                  </a:cubicBezTo>
                  <a:lnTo>
                    <a:pt x="3124" y="4549"/>
                  </a:lnTo>
                  <a:cubicBezTo>
                    <a:pt x="3120" y="4549"/>
                    <a:pt x="3116" y="4546"/>
                    <a:pt x="3116" y="4541"/>
                  </a:cubicBezTo>
                  <a:cubicBezTo>
                    <a:pt x="3116" y="4537"/>
                    <a:pt x="3120" y="4533"/>
                    <a:pt x="3124" y="4533"/>
                  </a:cubicBezTo>
                  <a:close/>
                  <a:moveTo>
                    <a:pt x="3156" y="4533"/>
                  </a:moveTo>
                  <a:lnTo>
                    <a:pt x="3156" y="4533"/>
                  </a:lnTo>
                  <a:cubicBezTo>
                    <a:pt x="3160" y="4533"/>
                    <a:pt x="3164" y="4537"/>
                    <a:pt x="3164" y="4541"/>
                  </a:cubicBezTo>
                  <a:cubicBezTo>
                    <a:pt x="3164" y="4546"/>
                    <a:pt x="3160" y="4549"/>
                    <a:pt x="3156" y="4549"/>
                  </a:cubicBezTo>
                  <a:lnTo>
                    <a:pt x="3156" y="4549"/>
                  </a:lnTo>
                  <a:cubicBezTo>
                    <a:pt x="3152" y="4549"/>
                    <a:pt x="3148" y="4546"/>
                    <a:pt x="3148" y="4541"/>
                  </a:cubicBezTo>
                  <a:cubicBezTo>
                    <a:pt x="3148" y="4537"/>
                    <a:pt x="3152" y="4533"/>
                    <a:pt x="3156" y="4533"/>
                  </a:cubicBezTo>
                  <a:close/>
                  <a:moveTo>
                    <a:pt x="3188" y="4533"/>
                  </a:moveTo>
                  <a:lnTo>
                    <a:pt x="3188" y="4533"/>
                  </a:lnTo>
                  <a:cubicBezTo>
                    <a:pt x="3192" y="4533"/>
                    <a:pt x="3196" y="4537"/>
                    <a:pt x="3196" y="4541"/>
                  </a:cubicBezTo>
                  <a:cubicBezTo>
                    <a:pt x="3196" y="4546"/>
                    <a:pt x="3192" y="4549"/>
                    <a:pt x="3188" y="4549"/>
                  </a:cubicBezTo>
                  <a:lnTo>
                    <a:pt x="3188" y="4549"/>
                  </a:lnTo>
                  <a:cubicBezTo>
                    <a:pt x="3184" y="4549"/>
                    <a:pt x="3180" y="4546"/>
                    <a:pt x="3180" y="4541"/>
                  </a:cubicBezTo>
                  <a:cubicBezTo>
                    <a:pt x="3180" y="4537"/>
                    <a:pt x="3184" y="4533"/>
                    <a:pt x="3188" y="4533"/>
                  </a:cubicBezTo>
                  <a:close/>
                  <a:moveTo>
                    <a:pt x="3220" y="4533"/>
                  </a:moveTo>
                  <a:lnTo>
                    <a:pt x="3220" y="4533"/>
                  </a:lnTo>
                  <a:cubicBezTo>
                    <a:pt x="3224" y="4533"/>
                    <a:pt x="3228" y="4537"/>
                    <a:pt x="3228" y="4541"/>
                  </a:cubicBezTo>
                  <a:cubicBezTo>
                    <a:pt x="3228" y="4546"/>
                    <a:pt x="3224" y="4549"/>
                    <a:pt x="3220" y="4549"/>
                  </a:cubicBezTo>
                  <a:lnTo>
                    <a:pt x="3220" y="4549"/>
                  </a:lnTo>
                  <a:cubicBezTo>
                    <a:pt x="3216" y="4549"/>
                    <a:pt x="3212" y="4546"/>
                    <a:pt x="3212" y="4541"/>
                  </a:cubicBezTo>
                  <a:cubicBezTo>
                    <a:pt x="3212" y="4537"/>
                    <a:pt x="3216" y="4533"/>
                    <a:pt x="3220" y="4533"/>
                  </a:cubicBezTo>
                  <a:close/>
                  <a:moveTo>
                    <a:pt x="3252" y="4533"/>
                  </a:moveTo>
                  <a:lnTo>
                    <a:pt x="3252" y="4533"/>
                  </a:lnTo>
                  <a:cubicBezTo>
                    <a:pt x="3256" y="4533"/>
                    <a:pt x="3260" y="4537"/>
                    <a:pt x="3260" y="4541"/>
                  </a:cubicBezTo>
                  <a:cubicBezTo>
                    <a:pt x="3260" y="4546"/>
                    <a:pt x="3256" y="4549"/>
                    <a:pt x="3252" y="4549"/>
                  </a:cubicBezTo>
                  <a:lnTo>
                    <a:pt x="3252" y="4549"/>
                  </a:lnTo>
                  <a:cubicBezTo>
                    <a:pt x="3248" y="4549"/>
                    <a:pt x="3244" y="4546"/>
                    <a:pt x="3244" y="4541"/>
                  </a:cubicBezTo>
                  <a:cubicBezTo>
                    <a:pt x="3244" y="4537"/>
                    <a:pt x="3248" y="4533"/>
                    <a:pt x="3252" y="4533"/>
                  </a:cubicBezTo>
                  <a:close/>
                  <a:moveTo>
                    <a:pt x="3284" y="4533"/>
                  </a:moveTo>
                  <a:lnTo>
                    <a:pt x="3284" y="4533"/>
                  </a:lnTo>
                  <a:cubicBezTo>
                    <a:pt x="3289" y="4533"/>
                    <a:pt x="3292" y="4537"/>
                    <a:pt x="3292" y="4541"/>
                  </a:cubicBezTo>
                  <a:cubicBezTo>
                    <a:pt x="3292" y="4546"/>
                    <a:pt x="3289" y="4549"/>
                    <a:pt x="3284" y="4549"/>
                  </a:cubicBezTo>
                  <a:lnTo>
                    <a:pt x="3284" y="4549"/>
                  </a:lnTo>
                  <a:cubicBezTo>
                    <a:pt x="3280" y="4549"/>
                    <a:pt x="3276" y="4546"/>
                    <a:pt x="3276" y="4541"/>
                  </a:cubicBezTo>
                  <a:cubicBezTo>
                    <a:pt x="3276" y="4537"/>
                    <a:pt x="3280" y="4533"/>
                    <a:pt x="3284" y="4533"/>
                  </a:cubicBezTo>
                  <a:close/>
                  <a:moveTo>
                    <a:pt x="3316" y="4533"/>
                  </a:moveTo>
                  <a:lnTo>
                    <a:pt x="3316" y="4533"/>
                  </a:lnTo>
                  <a:cubicBezTo>
                    <a:pt x="3321" y="4533"/>
                    <a:pt x="3324" y="4537"/>
                    <a:pt x="3324" y="4541"/>
                  </a:cubicBezTo>
                  <a:cubicBezTo>
                    <a:pt x="3324" y="4546"/>
                    <a:pt x="3321" y="4549"/>
                    <a:pt x="3316" y="4549"/>
                  </a:cubicBezTo>
                  <a:lnTo>
                    <a:pt x="3316" y="4549"/>
                  </a:lnTo>
                  <a:cubicBezTo>
                    <a:pt x="3312" y="4549"/>
                    <a:pt x="3308" y="4546"/>
                    <a:pt x="3308" y="4541"/>
                  </a:cubicBezTo>
                  <a:cubicBezTo>
                    <a:pt x="3308" y="4537"/>
                    <a:pt x="3312" y="4533"/>
                    <a:pt x="3316" y="4533"/>
                  </a:cubicBezTo>
                  <a:close/>
                  <a:moveTo>
                    <a:pt x="3348" y="4533"/>
                  </a:moveTo>
                  <a:lnTo>
                    <a:pt x="3348" y="4533"/>
                  </a:lnTo>
                  <a:cubicBezTo>
                    <a:pt x="3353" y="4533"/>
                    <a:pt x="3356" y="4537"/>
                    <a:pt x="3356" y="4541"/>
                  </a:cubicBezTo>
                  <a:cubicBezTo>
                    <a:pt x="3356" y="4546"/>
                    <a:pt x="3353" y="4549"/>
                    <a:pt x="3348" y="4549"/>
                  </a:cubicBezTo>
                  <a:lnTo>
                    <a:pt x="3348" y="4549"/>
                  </a:lnTo>
                  <a:cubicBezTo>
                    <a:pt x="3344" y="4549"/>
                    <a:pt x="3340" y="4546"/>
                    <a:pt x="3340" y="4541"/>
                  </a:cubicBezTo>
                  <a:cubicBezTo>
                    <a:pt x="3340" y="4537"/>
                    <a:pt x="3344" y="4533"/>
                    <a:pt x="3348" y="4533"/>
                  </a:cubicBezTo>
                  <a:close/>
                  <a:moveTo>
                    <a:pt x="3380" y="4533"/>
                  </a:moveTo>
                  <a:lnTo>
                    <a:pt x="3380" y="4533"/>
                  </a:lnTo>
                  <a:cubicBezTo>
                    <a:pt x="3385" y="4533"/>
                    <a:pt x="3388" y="4537"/>
                    <a:pt x="3388" y="4541"/>
                  </a:cubicBezTo>
                  <a:cubicBezTo>
                    <a:pt x="3388" y="4546"/>
                    <a:pt x="3385" y="4549"/>
                    <a:pt x="3380" y="4549"/>
                  </a:cubicBezTo>
                  <a:lnTo>
                    <a:pt x="3380" y="4549"/>
                  </a:lnTo>
                  <a:cubicBezTo>
                    <a:pt x="3376" y="4549"/>
                    <a:pt x="3372" y="4546"/>
                    <a:pt x="3372" y="4541"/>
                  </a:cubicBezTo>
                  <a:cubicBezTo>
                    <a:pt x="3372" y="4537"/>
                    <a:pt x="3376" y="4533"/>
                    <a:pt x="3380" y="4533"/>
                  </a:cubicBezTo>
                  <a:close/>
                  <a:moveTo>
                    <a:pt x="3412" y="4533"/>
                  </a:moveTo>
                  <a:lnTo>
                    <a:pt x="3412" y="4533"/>
                  </a:lnTo>
                  <a:cubicBezTo>
                    <a:pt x="3417" y="4533"/>
                    <a:pt x="3420" y="4537"/>
                    <a:pt x="3420" y="4541"/>
                  </a:cubicBezTo>
                  <a:cubicBezTo>
                    <a:pt x="3420" y="4546"/>
                    <a:pt x="3417" y="4549"/>
                    <a:pt x="3412" y="4549"/>
                  </a:cubicBezTo>
                  <a:lnTo>
                    <a:pt x="3412" y="4549"/>
                  </a:lnTo>
                  <a:cubicBezTo>
                    <a:pt x="3408" y="4549"/>
                    <a:pt x="3404" y="4546"/>
                    <a:pt x="3404" y="4541"/>
                  </a:cubicBezTo>
                  <a:cubicBezTo>
                    <a:pt x="3404" y="4537"/>
                    <a:pt x="3408" y="4533"/>
                    <a:pt x="3412" y="4533"/>
                  </a:cubicBezTo>
                  <a:close/>
                  <a:moveTo>
                    <a:pt x="3444" y="4533"/>
                  </a:moveTo>
                  <a:lnTo>
                    <a:pt x="3444" y="4533"/>
                  </a:lnTo>
                  <a:cubicBezTo>
                    <a:pt x="3449" y="4533"/>
                    <a:pt x="3452" y="4537"/>
                    <a:pt x="3452" y="4541"/>
                  </a:cubicBezTo>
                  <a:cubicBezTo>
                    <a:pt x="3452" y="4546"/>
                    <a:pt x="3449" y="4549"/>
                    <a:pt x="3444" y="4549"/>
                  </a:cubicBezTo>
                  <a:lnTo>
                    <a:pt x="3444" y="4549"/>
                  </a:lnTo>
                  <a:cubicBezTo>
                    <a:pt x="3440" y="4549"/>
                    <a:pt x="3436" y="4546"/>
                    <a:pt x="3436" y="4541"/>
                  </a:cubicBezTo>
                  <a:cubicBezTo>
                    <a:pt x="3436" y="4537"/>
                    <a:pt x="3440" y="4533"/>
                    <a:pt x="3444" y="4533"/>
                  </a:cubicBezTo>
                  <a:close/>
                  <a:moveTo>
                    <a:pt x="3476" y="4533"/>
                  </a:moveTo>
                  <a:lnTo>
                    <a:pt x="3476" y="4533"/>
                  </a:lnTo>
                  <a:cubicBezTo>
                    <a:pt x="3481" y="4533"/>
                    <a:pt x="3484" y="4537"/>
                    <a:pt x="3484" y="4541"/>
                  </a:cubicBezTo>
                  <a:cubicBezTo>
                    <a:pt x="3484" y="4546"/>
                    <a:pt x="3481" y="4549"/>
                    <a:pt x="3476" y="4549"/>
                  </a:cubicBezTo>
                  <a:lnTo>
                    <a:pt x="3476" y="4549"/>
                  </a:lnTo>
                  <a:cubicBezTo>
                    <a:pt x="3472" y="4549"/>
                    <a:pt x="3468" y="4546"/>
                    <a:pt x="3468" y="4541"/>
                  </a:cubicBezTo>
                  <a:cubicBezTo>
                    <a:pt x="3468" y="4537"/>
                    <a:pt x="3472" y="4533"/>
                    <a:pt x="3476" y="4533"/>
                  </a:cubicBezTo>
                  <a:close/>
                  <a:moveTo>
                    <a:pt x="3508" y="4533"/>
                  </a:moveTo>
                  <a:lnTo>
                    <a:pt x="3508" y="4533"/>
                  </a:lnTo>
                  <a:cubicBezTo>
                    <a:pt x="3513" y="4533"/>
                    <a:pt x="3516" y="4537"/>
                    <a:pt x="3516" y="4541"/>
                  </a:cubicBezTo>
                  <a:cubicBezTo>
                    <a:pt x="3516" y="4546"/>
                    <a:pt x="3513" y="4549"/>
                    <a:pt x="3508" y="4549"/>
                  </a:cubicBezTo>
                  <a:lnTo>
                    <a:pt x="3508" y="4549"/>
                  </a:lnTo>
                  <a:cubicBezTo>
                    <a:pt x="3504" y="4549"/>
                    <a:pt x="3500" y="4546"/>
                    <a:pt x="3500" y="4541"/>
                  </a:cubicBezTo>
                  <a:cubicBezTo>
                    <a:pt x="3500" y="4537"/>
                    <a:pt x="3504" y="4533"/>
                    <a:pt x="3508" y="4533"/>
                  </a:cubicBezTo>
                  <a:close/>
                  <a:moveTo>
                    <a:pt x="3540" y="4533"/>
                  </a:moveTo>
                  <a:lnTo>
                    <a:pt x="3540" y="4533"/>
                  </a:lnTo>
                  <a:cubicBezTo>
                    <a:pt x="3545" y="4533"/>
                    <a:pt x="3548" y="4537"/>
                    <a:pt x="3548" y="4541"/>
                  </a:cubicBezTo>
                  <a:cubicBezTo>
                    <a:pt x="3548" y="4546"/>
                    <a:pt x="3545" y="4549"/>
                    <a:pt x="3540" y="4549"/>
                  </a:cubicBezTo>
                  <a:lnTo>
                    <a:pt x="3540" y="4549"/>
                  </a:lnTo>
                  <a:cubicBezTo>
                    <a:pt x="3536" y="4549"/>
                    <a:pt x="3532" y="4546"/>
                    <a:pt x="3532" y="4541"/>
                  </a:cubicBezTo>
                  <a:cubicBezTo>
                    <a:pt x="3532" y="4537"/>
                    <a:pt x="3536" y="4533"/>
                    <a:pt x="3540" y="4533"/>
                  </a:cubicBezTo>
                  <a:close/>
                  <a:moveTo>
                    <a:pt x="3572" y="4533"/>
                  </a:moveTo>
                  <a:lnTo>
                    <a:pt x="3572" y="4533"/>
                  </a:lnTo>
                  <a:cubicBezTo>
                    <a:pt x="3577" y="4533"/>
                    <a:pt x="3580" y="4537"/>
                    <a:pt x="3580" y="4541"/>
                  </a:cubicBezTo>
                  <a:cubicBezTo>
                    <a:pt x="3580" y="4546"/>
                    <a:pt x="3577" y="4549"/>
                    <a:pt x="3572" y="4549"/>
                  </a:cubicBezTo>
                  <a:lnTo>
                    <a:pt x="3572" y="4549"/>
                  </a:lnTo>
                  <a:cubicBezTo>
                    <a:pt x="3568" y="4549"/>
                    <a:pt x="3564" y="4546"/>
                    <a:pt x="3564" y="4541"/>
                  </a:cubicBezTo>
                  <a:cubicBezTo>
                    <a:pt x="3564" y="4537"/>
                    <a:pt x="3568" y="4533"/>
                    <a:pt x="3572" y="4533"/>
                  </a:cubicBezTo>
                  <a:close/>
                  <a:moveTo>
                    <a:pt x="3604" y="4533"/>
                  </a:moveTo>
                  <a:lnTo>
                    <a:pt x="3604" y="4533"/>
                  </a:lnTo>
                  <a:cubicBezTo>
                    <a:pt x="3609" y="4533"/>
                    <a:pt x="3612" y="4537"/>
                    <a:pt x="3612" y="4541"/>
                  </a:cubicBezTo>
                  <a:cubicBezTo>
                    <a:pt x="3612" y="4546"/>
                    <a:pt x="3609" y="4549"/>
                    <a:pt x="3604" y="4549"/>
                  </a:cubicBezTo>
                  <a:lnTo>
                    <a:pt x="3604" y="4549"/>
                  </a:lnTo>
                  <a:cubicBezTo>
                    <a:pt x="3600" y="4549"/>
                    <a:pt x="3596" y="4546"/>
                    <a:pt x="3596" y="4541"/>
                  </a:cubicBezTo>
                  <a:cubicBezTo>
                    <a:pt x="3596" y="4537"/>
                    <a:pt x="3600" y="4533"/>
                    <a:pt x="3604" y="4533"/>
                  </a:cubicBezTo>
                  <a:close/>
                  <a:moveTo>
                    <a:pt x="3636" y="4533"/>
                  </a:moveTo>
                  <a:lnTo>
                    <a:pt x="3636" y="4533"/>
                  </a:lnTo>
                  <a:cubicBezTo>
                    <a:pt x="3641" y="4533"/>
                    <a:pt x="3644" y="4537"/>
                    <a:pt x="3644" y="4541"/>
                  </a:cubicBezTo>
                  <a:cubicBezTo>
                    <a:pt x="3644" y="4546"/>
                    <a:pt x="3641" y="4549"/>
                    <a:pt x="3636" y="4549"/>
                  </a:cubicBezTo>
                  <a:lnTo>
                    <a:pt x="3636" y="4549"/>
                  </a:lnTo>
                  <a:cubicBezTo>
                    <a:pt x="3632" y="4549"/>
                    <a:pt x="3628" y="4546"/>
                    <a:pt x="3628" y="4541"/>
                  </a:cubicBezTo>
                  <a:cubicBezTo>
                    <a:pt x="3628" y="4537"/>
                    <a:pt x="3632" y="4533"/>
                    <a:pt x="3636" y="4533"/>
                  </a:cubicBezTo>
                  <a:close/>
                  <a:moveTo>
                    <a:pt x="3668" y="4533"/>
                  </a:moveTo>
                  <a:lnTo>
                    <a:pt x="3668" y="4533"/>
                  </a:lnTo>
                  <a:cubicBezTo>
                    <a:pt x="3673" y="4533"/>
                    <a:pt x="3676" y="4537"/>
                    <a:pt x="3676" y="4541"/>
                  </a:cubicBezTo>
                  <a:cubicBezTo>
                    <a:pt x="3676" y="4546"/>
                    <a:pt x="3673" y="4549"/>
                    <a:pt x="3668" y="4549"/>
                  </a:cubicBezTo>
                  <a:lnTo>
                    <a:pt x="3668" y="4549"/>
                  </a:lnTo>
                  <a:cubicBezTo>
                    <a:pt x="3664" y="4549"/>
                    <a:pt x="3660" y="4546"/>
                    <a:pt x="3660" y="4541"/>
                  </a:cubicBezTo>
                  <a:cubicBezTo>
                    <a:pt x="3660" y="4537"/>
                    <a:pt x="3664" y="4533"/>
                    <a:pt x="3668" y="4533"/>
                  </a:cubicBezTo>
                  <a:close/>
                  <a:moveTo>
                    <a:pt x="3700" y="4533"/>
                  </a:moveTo>
                  <a:lnTo>
                    <a:pt x="3700" y="4533"/>
                  </a:lnTo>
                  <a:cubicBezTo>
                    <a:pt x="3705" y="4533"/>
                    <a:pt x="3708" y="4537"/>
                    <a:pt x="3708" y="4541"/>
                  </a:cubicBezTo>
                  <a:cubicBezTo>
                    <a:pt x="3708" y="4546"/>
                    <a:pt x="3705" y="4549"/>
                    <a:pt x="3700" y="4549"/>
                  </a:cubicBezTo>
                  <a:lnTo>
                    <a:pt x="3700" y="4549"/>
                  </a:lnTo>
                  <a:cubicBezTo>
                    <a:pt x="3696" y="4549"/>
                    <a:pt x="3692" y="4546"/>
                    <a:pt x="3692" y="4541"/>
                  </a:cubicBezTo>
                  <a:cubicBezTo>
                    <a:pt x="3692" y="4537"/>
                    <a:pt x="3696" y="4533"/>
                    <a:pt x="3700" y="4533"/>
                  </a:cubicBezTo>
                  <a:close/>
                  <a:moveTo>
                    <a:pt x="3732" y="4533"/>
                  </a:moveTo>
                  <a:lnTo>
                    <a:pt x="3732" y="4533"/>
                  </a:lnTo>
                  <a:cubicBezTo>
                    <a:pt x="3737" y="4533"/>
                    <a:pt x="3740" y="4537"/>
                    <a:pt x="3740" y="4541"/>
                  </a:cubicBezTo>
                  <a:cubicBezTo>
                    <a:pt x="3740" y="4546"/>
                    <a:pt x="3737" y="4549"/>
                    <a:pt x="3732" y="4549"/>
                  </a:cubicBezTo>
                  <a:lnTo>
                    <a:pt x="3732" y="4549"/>
                  </a:lnTo>
                  <a:cubicBezTo>
                    <a:pt x="3728" y="4549"/>
                    <a:pt x="3724" y="4546"/>
                    <a:pt x="3724" y="4541"/>
                  </a:cubicBezTo>
                  <a:cubicBezTo>
                    <a:pt x="3724" y="4537"/>
                    <a:pt x="3728" y="4533"/>
                    <a:pt x="3732" y="4533"/>
                  </a:cubicBezTo>
                  <a:close/>
                  <a:moveTo>
                    <a:pt x="3764" y="4533"/>
                  </a:moveTo>
                  <a:lnTo>
                    <a:pt x="3764" y="4533"/>
                  </a:lnTo>
                  <a:cubicBezTo>
                    <a:pt x="3769" y="4533"/>
                    <a:pt x="3772" y="4537"/>
                    <a:pt x="3772" y="4541"/>
                  </a:cubicBezTo>
                  <a:cubicBezTo>
                    <a:pt x="3772" y="4546"/>
                    <a:pt x="3769" y="4549"/>
                    <a:pt x="3764" y="4549"/>
                  </a:cubicBezTo>
                  <a:lnTo>
                    <a:pt x="3764" y="4549"/>
                  </a:lnTo>
                  <a:cubicBezTo>
                    <a:pt x="3760" y="4549"/>
                    <a:pt x="3756" y="4546"/>
                    <a:pt x="3756" y="4541"/>
                  </a:cubicBezTo>
                  <a:cubicBezTo>
                    <a:pt x="3756" y="4537"/>
                    <a:pt x="3760" y="4533"/>
                    <a:pt x="3764" y="4533"/>
                  </a:cubicBezTo>
                  <a:close/>
                  <a:moveTo>
                    <a:pt x="3796" y="4533"/>
                  </a:moveTo>
                  <a:lnTo>
                    <a:pt x="3796" y="4533"/>
                  </a:lnTo>
                  <a:cubicBezTo>
                    <a:pt x="3801" y="4533"/>
                    <a:pt x="3804" y="4537"/>
                    <a:pt x="3804" y="4541"/>
                  </a:cubicBezTo>
                  <a:cubicBezTo>
                    <a:pt x="3804" y="4546"/>
                    <a:pt x="3801" y="4549"/>
                    <a:pt x="3796" y="4549"/>
                  </a:cubicBezTo>
                  <a:lnTo>
                    <a:pt x="3796" y="4549"/>
                  </a:lnTo>
                  <a:cubicBezTo>
                    <a:pt x="3792" y="4549"/>
                    <a:pt x="3788" y="4546"/>
                    <a:pt x="3788" y="4541"/>
                  </a:cubicBezTo>
                  <a:cubicBezTo>
                    <a:pt x="3788" y="4537"/>
                    <a:pt x="3792" y="4533"/>
                    <a:pt x="3796" y="4533"/>
                  </a:cubicBezTo>
                  <a:close/>
                  <a:moveTo>
                    <a:pt x="3828" y="4533"/>
                  </a:moveTo>
                  <a:lnTo>
                    <a:pt x="3828" y="4533"/>
                  </a:lnTo>
                  <a:cubicBezTo>
                    <a:pt x="3833" y="4533"/>
                    <a:pt x="3836" y="4537"/>
                    <a:pt x="3836" y="4541"/>
                  </a:cubicBezTo>
                  <a:cubicBezTo>
                    <a:pt x="3836" y="4546"/>
                    <a:pt x="3833" y="4549"/>
                    <a:pt x="3828" y="4549"/>
                  </a:cubicBezTo>
                  <a:lnTo>
                    <a:pt x="3828" y="4549"/>
                  </a:lnTo>
                  <a:cubicBezTo>
                    <a:pt x="3824" y="4549"/>
                    <a:pt x="3820" y="4546"/>
                    <a:pt x="3820" y="4541"/>
                  </a:cubicBezTo>
                  <a:cubicBezTo>
                    <a:pt x="3820" y="4537"/>
                    <a:pt x="3824" y="4533"/>
                    <a:pt x="3828" y="4533"/>
                  </a:cubicBezTo>
                  <a:close/>
                  <a:moveTo>
                    <a:pt x="3860" y="4533"/>
                  </a:moveTo>
                  <a:lnTo>
                    <a:pt x="3860" y="4533"/>
                  </a:lnTo>
                  <a:cubicBezTo>
                    <a:pt x="3865" y="4533"/>
                    <a:pt x="3868" y="4537"/>
                    <a:pt x="3868" y="4541"/>
                  </a:cubicBezTo>
                  <a:cubicBezTo>
                    <a:pt x="3868" y="4546"/>
                    <a:pt x="3865" y="4549"/>
                    <a:pt x="3860" y="4549"/>
                  </a:cubicBezTo>
                  <a:lnTo>
                    <a:pt x="3860" y="4549"/>
                  </a:lnTo>
                  <a:cubicBezTo>
                    <a:pt x="3856" y="4549"/>
                    <a:pt x="3852" y="4546"/>
                    <a:pt x="3852" y="4541"/>
                  </a:cubicBezTo>
                  <a:cubicBezTo>
                    <a:pt x="3852" y="4537"/>
                    <a:pt x="3856" y="4533"/>
                    <a:pt x="3860" y="4533"/>
                  </a:cubicBezTo>
                  <a:close/>
                  <a:moveTo>
                    <a:pt x="3892" y="4533"/>
                  </a:moveTo>
                  <a:lnTo>
                    <a:pt x="3892" y="4533"/>
                  </a:lnTo>
                  <a:cubicBezTo>
                    <a:pt x="3897" y="4533"/>
                    <a:pt x="3900" y="4537"/>
                    <a:pt x="3900" y="4541"/>
                  </a:cubicBezTo>
                  <a:cubicBezTo>
                    <a:pt x="3900" y="4546"/>
                    <a:pt x="3897" y="4549"/>
                    <a:pt x="3892" y="4549"/>
                  </a:cubicBezTo>
                  <a:lnTo>
                    <a:pt x="3892" y="4549"/>
                  </a:lnTo>
                  <a:cubicBezTo>
                    <a:pt x="3888" y="4549"/>
                    <a:pt x="3884" y="4546"/>
                    <a:pt x="3884" y="4541"/>
                  </a:cubicBezTo>
                  <a:cubicBezTo>
                    <a:pt x="3884" y="4537"/>
                    <a:pt x="3888" y="4533"/>
                    <a:pt x="3892" y="4533"/>
                  </a:cubicBezTo>
                  <a:close/>
                  <a:moveTo>
                    <a:pt x="3924" y="4533"/>
                  </a:moveTo>
                  <a:lnTo>
                    <a:pt x="3924" y="4533"/>
                  </a:lnTo>
                  <a:cubicBezTo>
                    <a:pt x="3929" y="4533"/>
                    <a:pt x="3932" y="4537"/>
                    <a:pt x="3932" y="4541"/>
                  </a:cubicBezTo>
                  <a:cubicBezTo>
                    <a:pt x="3932" y="4546"/>
                    <a:pt x="3929" y="4549"/>
                    <a:pt x="3924" y="4549"/>
                  </a:cubicBezTo>
                  <a:lnTo>
                    <a:pt x="3924" y="4549"/>
                  </a:lnTo>
                  <a:cubicBezTo>
                    <a:pt x="3920" y="4549"/>
                    <a:pt x="3916" y="4546"/>
                    <a:pt x="3916" y="4541"/>
                  </a:cubicBezTo>
                  <a:cubicBezTo>
                    <a:pt x="3916" y="4537"/>
                    <a:pt x="3920" y="4533"/>
                    <a:pt x="3924" y="4533"/>
                  </a:cubicBezTo>
                  <a:close/>
                  <a:moveTo>
                    <a:pt x="3956" y="4533"/>
                  </a:moveTo>
                  <a:lnTo>
                    <a:pt x="3956" y="4533"/>
                  </a:lnTo>
                  <a:cubicBezTo>
                    <a:pt x="3961" y="4533"/>
                    <a:pt x="3964" y="4537"/>
                    <a:pt x="3964" y="4541"/>
                  </a:cubicBezTo>
                  <a:cubicBezTo>
                    <a:pt x="3964" y="4546"/>
                    <a:pt x="3961" y="4549"/>
                    <a:pt x="3956" y="4549"/>
                  </a:cubicBezTo>
                  <a:lnTo>
                    <a:pt x="3956" y="4549"/>
                  </a:lnTo>
                  <a:cubicBezTo>
                    <a:pt x="3952" y="4549"/>
                    <a:pt x="3948" y="4546"/>
                    <a:pt x="3948" y="4541"/>
                  </a:cubicBezTo>
                  <a:cubicBezTo>
                    <a:pt x="3948" y="4537"/>
                    <a:pt x="3952" y="4533"/>
                    <a:pt x="3956" y="4533"/>
                  </a:cubicBezTo>
                  <a:close/>
                  <a:moveTo>
                    <a:pt x="3988" y="4533"/>
                  </a:moveTo>
                  <a:lnTo>
                    <a:pt x="3988" y="4533"/>
                  </a:lnTo>
                  <a:cubicBezTo>
                    <a:pt x="3993" y="4533"/>
                    <a:pt x="3996" y="4537"/>
                    <a:pt x="3996" y="4541"/>
                  </a:cubicBezTo>
                  <a:cubicBezTo>
                    <a:pt x="3996" y="4546"/>
                    <a:pt x="3993" y="4549"/>
                    <a:pt x="3988" y="4549"/>
                  </a:cubicBezTo>
                  <a:lnTo>
                    <a:pt x="3988" y="4549"/>
                  </a:lnTo>
                  <a:cubicBezTo>
                    <a:pt x="3984" y="4549"/>
                    <a:pt x="3980" y="4546"/>
                    <a:pt x="3980" y="4541"/>
                  </a:cubicBezTo>
                  <a:cubicBezTo>
                    <a:pt x="3980" y="4537"/>
                    <a:pt x="3984" y="4533"/>
                    <a:pt x="3988" y="4533"/>
                  </a:cubicBezTo>
                  <a:close/>
                  <a:moveTo>
                    <a:pt x="4020" y="4533"/>
                  </a:moveTo>
                  <a:lnTo>
                    <a:pt x="4020" y="4533"/>
                  </a:lnTo>
                  <a:cubicBezTo>
                    <a:pt x="4025" y="4533"/>
                    <a:pt x="4028" y="4537"/>
                    <a:pt x="4028" y="4541"/>
                  </a:cubicBezTo>
                  <a:cubicBezTo>
                    <a:pt x="4028" y="4546"/>
                    <a:pt x="4025" y="4549"/>
                    <a:pt x="4020" y="4549"/>
                  </a:cubicBezTo>
                  <a:lnTo>
                    <a:pt x="4020" y="4549"/>
                  </a:lnTo>
                  <a:cubicBezTo>
                    <a:pt x="4016" y="4549"/>
                    <a:pt x="4012" y="4546"/>
                    <a:pt x="4012" y="4541"/>
                  </a:cubicBezTo>
                  <a:cubicBezTo>
                    <a:pt x="4012" y="4537"/>
                    <a:pt x="4016" y="4533"/>
                    <a:pt x="4020" y="4533"/>
                  </a:cubicBezTo>
                  <a:close/>
                  <a:moveTo>
                    <a:pt x="4052" y="4533"/>
                  </a:moveTo>
                  <a:lnTo>
                    <a:pt x="4052" y="4533"/>
                  </a:lnTo>
                  <a:cubicBezTo>
                    <a:pt x="4057" y="4533"/>
                    <a:pt x="4060" y="4537"/>
                    <a:pt x="4060" y="4541"/>
                  </a:cubicBezTo>
                  <a:cubicBezTo>
                    <a:pt x="4060" y="4546"/>
                    <a:pt x="4057" y="4549"/>
                    <a:pt x="4052" y="4549"/>
                  </a:cubicBezTo>
                  <a:lnTo>
                    <a:pt x="4052" y="4549"/>
                  </a:lnTo>
                  <a:cubicBezTo>
                    <a:pt x="4048" y="4549"/>
                    <a:pt x="4044" y="4546"/>
                    <a:pt x="4044" y="4541"/>
                  </a:cubicBezTo>
                  <a:cubicBezTo>
                    <a:pt x="4044" y="4537"/>
                    <a:pt x="4048" y="4533"/>
                    <a:pt x="4052" y="4533"/>
                  </a:cubicBezTo>
                  <a:close/>
                  <a:moveTo>
                    <a:pt x="4084" y="4533"/>
                  </a:moveTo>
                  <a:lnTo>
                    <a:pt x="4084" y="4533"/>
                  </a:lnTo>
                  <a:cubicBezTo>
                    <a:pt x="4089" y="4533"/>
                    <a:pt x="4092" y="4537"/>
                    <a:pt x="4092" y="4541"/>
                  </a:cubicBezTo>
                  <a:cubicBezTo>
                    <a:pt x="4092" y="4546"/>
                    <a:pt x="4089" y="4549"/>
                    <a:pt x="4084" y="4549"/>
                  </a:cubicBezTo>
                  <a:lnTo>
                    <a:pt x="4084" y="4549"/>
                  </a:lnTo>
                  <a:cubicBezTo>
                    <a:pt x="4080" y="4549"/>
                    <a:pt x="4076" y="4546"/>
                    <a:pt x="4076" y="4541"/>
                  </a:cubicBezTo>
                  <a:cubicBezTo>
                    <a:pt x="4076" y="4537"/>
                    <a:pt x="4080" y="4533"/>
                    <a:pt x="4084" y="4533"/>
                  </a:cubicBezTo>
                  <a:close/>
                  <a:moveTo>
                    <a:pt x="4116" y="4533"/>
                  </a:moveTo>
                  <a:lnTo>
                    <a:pt x="4116" y="4533"/>
                  </a:lnTo>
                  <a:cubicBezTo>
                    <a:pt x="4121" y="4533"/>
                    <a:pt x="4124" y="4537"/>
                    <a:pt x="4124" y="4541"/>
                  </a:cubicBezTo>
                  <a:cubicBezTo>
                    <a:pt x="4124" y="4546"/>
                    <a:pt x="4121" y="4549"/>
                    <a:pt x="4116" y="4549"/>
                  </a:cubicBezTo>
                  <a:lnTo>
                    <a:pt x="4116" y="4549"/>
                  </a:lnTo>
                  <a:cubicBezTo>
                    <a:pt x="4112" y="4549"/>
                    <a:pt x="4108" y="4546"/>
                    <a:pt x="4108" y="4541"/>
                  </a:cubicBezTo>
                  <a:cubicBezTo>
                    <a:pt x="4108" y="4537"/>
                    <a:pt x="4112" y="4533"/>
                    <a:pt x="4116" y="4533"/>
                  </a:cubicBezTo>
                  <a:close/>
                  <a:moveTo>
                    <a:pt x="4148" y="4533"/>
                  </a:moveTo>
                  <a:lnTo>
                    <a:pt x="4149" y="4533"/>
                  </a:lnTo>
                  <a:cubicBezTo>
                    <a:pt x="4153" y="4533"/>
                    <a:pt x="4157" y="4537"/>
                    <a:pt x="4157" y="4541"/>
                  </a:cubicBezTo>
                  <a:cubicBezTo>
                    <a:pt x="4157" y="4546"/>
                    <a:pt x="4153" y="4549"/>
                    <a:pt x="4149" y="4549"/>
                  </a:cubicBezTo>
                  <a:lnTo>
                    <a:pt x="4148" y="4549"/>
                  </a:lnTo>
                  <a:cubicBezTo>
                    <a:pt x="4144" y="4549"/>
                    <a:pt x="4140" y="4546"/>
                    <a:pt x="4140" y="4541"/>
                  </a:cubicBezTo>
                  <a:cubicBezTo>
                    <a:pt x="4140" y="4537"/>
                    <a:pt x="4144" y="4533"/>
                    <a:pt x="4148" y="4533"/>
                  </a:cubicBezTo>
                  <a:close/>
                  <a:moveTo>
                    <a:pt x="4181" y="4533"/>
                  </a:moveTo>
                  <a:lnTo>
                    <a:pt x="4181" y="4533"/>
                  </a:lnTo>
                  <a:cubicBezTo>
                    <a:pt x="4185" y="4533"/>
                    <a:pt x="4189" y="4537"/>
                    <a:pt x="4189" y="4541"/>
                  </a:cubicBezTo>
                  <a:cubicBezTo>
                    <a:pt x="4189" y="4546"/>
                    <a:pt x="4185" y="4549"/>
                    <a:pt x="4181" y="4549"/>
                  </a:cubicBezTo>
                  <a:lnTo>
                    <a:pt x="4181" y="4549"/>
                  </a:lnTo>
                  <a:cubicBezTo>
                    <a:pt x="4176" y="4549"/>
                    <a:pt x="4173" y="4546"/>
                    <a:pt x="4173" y="4541"/>
                  </a:cubicBezTo>
                  <a:cubicBezTo>
                    <a:pt x="4173" y="4537"/>
                    <a:pt x="4176" y="4533"/>
                    <a:pt x="4181" y="4533"/>
                  </a:cubicBezTo>
                  <a:close/>
                  <a:moveTo>
                    <a:pt x="4213" y="4533"/>
                  </a:moveTo>
                  <a:lnTo>
                    <a:pt x="4213" y="4533"/>
                  </a:lnTo>
                  <a:cubicBezTo>
                    <a:pt x="4217" y="4533"/>
                    <a:pt x="4221" y="4537"/>
                    <a:pt x="4221" y="4541"/>
                  </a:cubicBezTo>
                  <a:cubicBezTo>
                    <a:pt x="4221" y="4546"/>
                    <a:pt x="4217" y="4549"/>
                    <a:pt x="4213" y="4549"/>
                  </a:cubicBezTo>
                  <a:lnTo>
                    <a:pt x="4213" y="4549"/>
                  </a:lnTo>
                  <a:cubicBezTo>
                    <a:pt x="4208" y="4549"/>
                    <a:pt x="4205" y="4546"/>
                    <a:pt x="4205" y="4541"/>
                  </a:cubicBezTo>
                  <a:cubicBezTo>
                    <a:pt x="4205" y="4537"/>
                    <a:pt x="4208" y="4533"/>
                    <a:pt x="4213" y="4533"/>
                  </a:cubicBezTo>
                  <a:close/>
                  <a:moveTo>
                    <a:pt x="4245" y="4533"/>
                  </a:moveTo>
                  <a:lnTo>
                    <a:pt x="4245" y="4533"/>
                  </a:lnTo>
                  <a:cubicBezTo>
                    <a:pt x="4249" y="4533"/>
                    <a:pt x="4253" y="4537"/>
                    <a:pt x="4253" y="4541"/>
                  </a:cubicBezTo>
                  <a:cubicBezTo>
                    <a:pt x="4253" y="4546"/>
                    <a:pt x="4249" y="4549"/>
                    <a:pt x="4245" y="4549"/>
                  </a:cubicBezTo>
                  <a:lnTo>
                    <a:pt x="4245" y="4549"/>
                  </a:lnTo>
                  <a:cubicBezTo>
                    <a:pt x="4240" y="4549"/>
                    <a:pt x="4237" y="4546"/>
                    <a:pt x="4237" y="4541"/>
                  </a:cubicBezTo>
                  <a:cubicBezTo>
                    <a:pt x="4237" y="4537"/>
                    <a:pt x="4240" y="4533"/>
                    <a:pt x="4245" y="4533"/>
                  </a:cubicBezTo>
                  <a:close/>
                  <a:moveTo>
                    <a:pt x="4277" y="4533"/>
                  </a:moveTo>
                  <a:lnTo>
                    <a:pt x="4277" y="4533"/>
                  </a:lnTo>
                  <a:cubicBezTo>
                    <a:pt x="4281" y="4533"/>
                    <a:pt x="4285" y="4537"/>
                    <a:pt x="4285" y="4541"/>
                  </a:cubicBezTo>
                  <a:cubicBezTo>
                    <a:pt x="4285" y="4546"/>
                    <a:pt x="4281" y="4549"/>
                    <a:pt x="4277" y="4549"/>
                  </a:cubicBezTo>
                  <a:lnTo>
                    <a:pt x="4277" y="4549"/>
                  </a:lnTo>
                  <a:cubicBezTo>
                    <a:pt x="4272" y="4549"/>
                    <a:pt x="4269" y="4546"/>
                    <a:pt x="4269" y="4541"/>
                  </a:cubicBezTo>
                  <a:cubicBezTo>
                    <a:pt x="4269" y="4537"/>
                    <a:pt x="4272" y="4533"/>
                    <a:pt x="4277" y="4533"/>
                  </a:cubicBezTo>
                  <a:close/>
                  <a:moveTo>
                    <a:pt x="4309" y="4533"/>
                  </a:moveTo>
                  <a:lnTo>
                    <a:pt x="4309" y="4533"/>
                  </a:lnTo>
                  <a:cubicBezTo>
                    <a:pt x="4313" y="4533"/>
                    <a:pt x="4317" y="4537"/>
                    <a:pt x="4317" y="4541"/>
                  </a:cubicBezTo>
                  <a:cubicBezTo>
                    <a:pt x="4317" y="4546"/>
                    <a:pt x="4313" y="4549"/>
                    <a:pt x="4309" y="4549"/>
                  </a:cubicBezTo>
                  <a:lnTo>
                    <a:pt x="4309" y="4549"/>
                  </a:lnTo>
                  <a:cubicBezTo>
                    <a:pt x="4304" y="4549"/>
                    <a:pt x="4301" y="4546"/>
                    <a:pt x="4301" y="4541"/>
                  </a:cubicBezTo>
                  <a:cubicBezTo>
                    <a:pt x="4301" y="4537"/>
                    <a:pt x="4304" y="4533"/>
                    <a:pt x="4309" y="4533"/>
                  </a:cubicBezTo>
                  <a:close/>
                  <a:moveTo>
                    <a:pt x="4341" y="4533"/>
                  </a:moveTo>
                  <a:lnTo>
                    <a:pt x="4341" y="4533"/>
                  </a:lnTo>
                  <a:cubicBezTo>
                    <a:pt x="4345" y="4533"/>
                    <a:pt x="4349" y="4537"/>
                    <a:pt x="4349" y="4541"/>
                  </a:cubicBezTo>
                  <a:cubicBezTo>
                    <a:pt x="4349" y="4546"/>
                    <a:pt x="4345" y="4549"/>
                    <a:pt x="4341" y="4549"/>
                  </a:cubicBezTo>
                  <a:lnTo>
                    <a:pt x="4341" y="4549"/>
                  </a:lnTo>
                  <a:cubicBezTo>
                    <a:pt x="4336" y="4549"/>
                    <a:pt x="4333" y="4546"/>
                    <a:pt x="4333" y="4541"/>
                  </a:cubicBezTo>
                  <a:cubicBezTo>
                    <a:pt x="4333" y="4537"/>
                    <a:pt x="4336" y="4533"/>
                    <a:pt x="4341" y="4533"/>
                  </a:cubicBezTo>
                  <a:close/>
                  <a:moveTo>
                    <a:pt x="4373" y="4533"/>
                  </a:moveTo>
                  <a:lnTo>
                    <a:pt x="4373" y="4533"/>
                  </a:lnTo>
                  <a:cubicBezTo>
                    <a:pt x="4377" y="4533"/>
                    <a:pt x="4381" y="4537"/>
                    <a:pt x="4381" y="4541"/>
                  </a:cubicBezTo>
                  <a:cubicBezTo>
                    <a:pt x="4381" y="4546"/>
                    <a:pt x="4377" y="4549"/>
                    <a:pt x="4373" y="4549"/>
                  </a:cubicBezTo>
                  <a:lnTo>
                    <a:pt x="4373" y="4549"/>
                  </a:lnTo>
                  <a:cubicBezTo>
                    <a:pt x="4368" y="4549"/>
                    <a:pt x="4365" y="4546"/>
                    <a:pt x="4365" y="4541"/>
                  </a:cubicBezTo>
                  <a:cubicBezTo>
                    <a:pt x="4365" y="4537"/>
                    <a:pt x="4368" y="4533"/>
                    <a:pt x="4373" y="4533"/>
                  </a:cubicBezTo>
                  <a:close/>
                  <a:moveTo>
                    <a:pt x="4405" y="4533"/>
                  </a:moveTo>
                  <a:lnTo>
                    <a:pt x="4405" y="4533"/>
                  </a:lnTo>
                  <a:cubicBezTo>
                    <a:pt x="4409" y="4533"/>
                    <a:pt x="4413" y="4537"/>
                    <a:pt x="4413" y="4541"/>
                  </a:cubicBezTo>
                  <a:cubicBezTo>
                    <a:pt x="4413" y="4546"/>
                    <a:pt x="4409" y="4549"/>
                    <a:pt x="4405" y="4549"/>
                  </a:cubicBezTo>
                  <a:lnTo>
                    <a:pt x="4405" y="4549"/>
                  </a:lnTo>
                  <a:cubicBezTo>
                    <a:pt x="4400" y="4549"/>
                    <a:pt x="4397" y="4546"/>
                    <a:pt x="4397" y="4541"/>
                  </a:cubicBezTo>
                  <a:cubicBezTo>
                    <a:pt x="4397" y="4537"/>
                    <a:pt x="4400" y="4533"/>
                    <a:pt x="4405" y="4533"/>
                  </a:cubicBezTo>
                  <a:close/>
                  <a:moveTo>
                    <a:pt x="4437" y="4533"/>
                  </a:moveTo>
                  <a:lnTo>
                    <a:pt x="4437" y="4533"/>
                  </a:lnTo>
                  <a:cubicBezTo>
                    <a:pt x="4441" y="4533"/>
                    <a:pt x="4445" y="4537"/>
                    <a:pt x="4445" y="4541"/>
                  </a:cubicBezTo>
                  <a:cubicBezTo>
                    <a:pt x="4445" y="4546"/>
                    <a:pt x="4441" y="4549"/>
                    <a:pt x="4437" y="4549"/>
                  </a:cubicBezTo>
                  <a:lnTo>
                    <a:pt x="4437" y="4549"/>
                  </a:lnTo>
                  <a:cubicBezTo>
                    <a:pt x="4432" y="4549"/>
                    <a:pt x="4429" y="4546"/>
                    <a:pt x="4429" y="4541"/>
                  </a:cubicBezTo>
                  <a:cubicBezTo>
                    <a:pt x="4429" y="4537"/>
                    <a:pt x="4432" y="4533"/>
                    <a:pt x="4437" y="4533"/>
                  </a:cubicBezTo>
                  <a:close/>
                  <a:moveTo>
                    <a:pt x="4469" y="4533"/>
                  </a:moveTo>
                  <a:lnTo>
                    <a:pt x="4469" y="4533"/>
                  </a:lnTo>
                  <a:cubicBezTo>
                    <a:pt x="4473" y="4533"/>
                    <a:pt x="4477" y="4537"/>
                    <a:pt x="4477" y="4541"/>
                  </a:cubicBezTo>
                  <a:cubicBezTo>
                    <a:pt x="4477" y="4546"/>
                    <a:pt x="4473" y="4549"/>
                    <a:pt x="4469" y="4549"/>
                  </a:cubicBezTo>
                  <a:lnTo>
                    <a:pt x="4469" y="4549"/>
                  </a:lnTo>
                  <a:cubicBezTo>
                    <a:pt x="4464" y="4549"/>
                    <a:pt x="4461" y="4546"/>
                    <a:pt x="4461" y="4541"/>
                  </a:cubicBezTo>
                  <a:cubicBezTo>
                    <a:pt x="4461" y="4537"/>
                    <a:pt x="4464" y="4533"/>
                    <a:pt x="4469" y="4533"/>
                  </a:cubicBezTo>
                  <a:close/>
                  <a:moveTo>
                    <a:pt x="4501" y="4533"/>
                  </a:moveTo>
                  <a:lnTo>
                    <a:pt x="4501" y="4533"/>
                  </a:lnTo>
                  <a:cubicBezTo>
                    <a:pt x="4505" y="4533"/>
                    <a:pt x="4509" y="4537"/>
                    <a:pt x="4509" y="4541"/>
                  </a:cubicBezTo>
                  <a:cubicBezTo>
                    <a:pt x="4509" y="4546"/>
                    <a:pt x="4505" y="4549"/>
                    <a:pt x="4501" y="4549"/>
                  </a:cubicBezTo>
                  <a:lnTo>
                    <a:pt x="4501" y="4549"/>
                  </a:lnTo>
                  <a:cubicBezTo>
                    <a:pt x="4496" y="4549"/>
                    <a:pt x="4493" y="4546"/>
                    <a:pt x="4493" y="4541"/>
                  </a:cubicBezTo>
                  <a:cubicBezTo>
                    <a:pt x="4493" y="4537"/>
                    <a:pt x="4496" y="4533"/>
                    <a:pt x="4501" y="4533"/>
                  </a:cubicBezTo>
                  <a:close/>
                  <a:moveTo>
                    <a:pt x="4533" y="4533"/>
                  </a:moveTo>
                  <a:lnTo>
                    <a:pt x="4533" y="4533"/>
                  </a:lnTo>
                  <a:cubicBezTo>
                    <a:pt x="4537" y="4533"/>
                    <a:pt x="4541" y="4537"/>
                    <a:pt x="4541" y="4541"/>
                  </a:cubicBezTo>
                  <a:cubicBezTo>
                    <a:pt x="4541" y="4546"/>
                    <a:pt x="4537" y="4549"/>
                    <a:pt x="4533" y="4549"/>
                  </a:cubicBezTo>
                  <a:lnTo>
                    <a:pt x="4533" y="4549"/>
                  </a:lnTo>
                  <a:cubicBezTo>
                    <a:pt x="4528" y="4549"/>
                    <a:pt x="4525" y="4546"/>
                    <a:pt x="4525" y="4541"/>
                  </a:cubicBezTo>
                  <a:cubicBezTo>
                    <a:pt x="4525" y="4537"/>
                    <a:pt x="4528" y="4533"/>
                    <a:pt x="4533" y="4533"/>
                  </a:cubicBezTo>
                  <a:close/>
                  <a:moveTo>
                    <a:pt x="4565" y="4533"/>
                  </a:moveTo>
                  <a:lnTo>
                    <a:pt x="4565" y="4533"/>
                  </a:lnTo>
                  <a:cubicBezTo>
                    <a:pt x="4569" y="4533"/>
                    <a:pt x="4573" y="4537"/>
                    <a:pt x="4573" y="4541"/>
                  </a:cubicBezTo>
                  <a:cubicBezTo>
                    <a:pt x="4573" y="4546"/>
                    <a:pt x="4569" y="4549"/>
                    <a:pt x="4565" y="4549"/>
                  </a:cubicBezTo>
                  <a:lnTo>
                    <a:pt x="4565" y="4549"/>
                  </a:lnTo>
                  <a:cubicBezTo>
                    <a:pt x="4560" y="4549"/>
                    <a:pt x="4557" y="4546"/>
                    <a:pt x="4557" y="4541"/>
                  </a:cubicBezTo>
                  <a:cubicBezTo>
                    <a:pt x="4557" y="4537"/>
                    <a:pt x="4560" y="4533"/>
                    <a:pt x="4565" y="4533"/>
                  </a:cubicBezTo>
                  <a:close/>
                  <a:moveTo>
                    <a:pt x="4597" y="4533"/>
                  </a:moveTo>
                  <a:lnTo>
                    <a:pt x="4597" y="4533"/>
                  </a:lnTo>
                  <a:cubicBezTo>
                    <a:pt x="4601" y="4533"/>
                    <a:pt x="4605" y="4537"/>
                    <a:pt x="4605" y="4541"/>
                  </a:cubicBezTo>
                  <a:cubicBezTo>
                    <a:pt x="4605" y="4546"/>
                    <a:pt x="4601" y="4549"/>
                    <a:pt x="4597" y="4549"/>
                  </a:cubicBezTo>
                  <a:lnTo>
                    <a:pt x="4597" y="4549"/>
                  </a:lnTo>
                  <a:cubicBezTo>
                    <a:pt x="4592" y="4549"/>
                    <a:pt x="4589" y="4546"/>
                    <a:pt x="4589" y="4541"/>
                  </a:cubicBezTo>
                  <a:cubicBezTo>
                    <a:pt x="4589" y="4537"/>
                    <a:pt x="4592" y="4533"/>
                    <a:pt x="4597" y="4533"/>
                  </a:cubicBezTo>
                  <a:close/>
                  <a:moveTo>
                    <a:pt x="4629" y="4533"/>
                  </a:moveTo>
                  <a:lnTo>
                    <a:pt x="4629" y="4533"/>
                  </a:lnTo>
                  <a:cubicBezTo>
                    <a:pt x="4633" y="4533"/>
                    <a:pt x="4637" y="4537"/>
                    <a:pt x="4637" y="4541"/>
                  </a:cubicBezTo>
                  <a:cubicBezTo>
                    <a:pt x="4637" y="4546"/>
                    <a:pt x="4633" y="4549"/>
                    <a:pt x="4629" y="4549"/>
                  </a:cubicBezTo>
                  <a:lnTo>
                    <a:pt x="4629" y="4549"/>
                  </a:lnTo>
                  <a:cubicBezTo>
                    <a:pt x="4624" y="4549"/>
                    <a:pt x="4621" y="4546"/>
                    <a:pt x="4621" y="4541"/>
                  </a:cubicBezTo>
                  <a:cubicBezTo>
                    <a:pt x="4621" y="4537"/>
                    <a:pt x="4624" y="4533"/>
                    <a:pt x="4629" y="4533"/>
                  </a:cubicBezTo>
                  <a:close/>
                  <a:moveTo>
                    <a:pt x="4661" y="4533"/>
                  </a:moveTo>
                  <a:lnTo>
                    <a:pt x="4661" y="4533"/>
                  </a:lnTo>
                  <a:cubicBezTo>
                    <a:pt x="4665" y="4533"/>
                    <a:pt x="4669" y="4537"/>
                    <a:pt x="4669" y="4541"/>
                  </a:cubicBezTo>
                  <a:cubicBezTo>
                    <a:pt x="4669" y="4546"/>
                    <a:pt x="4665" y="4549"/>
                    <a:pt x="4661" y="4549"/>
                  </a:cubicBezTo>
                  <a:lnTo>
                    <a:pt x="4661" y="4549"/>
                  </a:lnTo>
                  <a:cubicBezTo>
                    <a:pt x="4656" y="4549"/>
                    <a:pt x="4653" y="4546"/>
                    <a:pt x="4653" y="4541"/>
                  </a:cubicBezTo>
                  <a:cubicBezTo>
                    <a:pt x="4653" y="4537"/>
                    <a:pt x="4656" y="4533"/>
                    <a:pt x="4661" y="4533"/>
                  </a:cubicBezTo>
                  <a:close/>
                  <a:moveTo>
                    <a:pt x="4693" y="4533"/>
                  </a:moveTo>
                  <a:lnTo>
                    <a:pt x="4693" y="4533"/>
                  </a:lnTo>
                  <a:cubicBezTo>
                    <a:pt x="4697" y="4533"/>
                    <a:pt x="4701" y="4537"/>
                    <a:pt x="4701" y="4541"/>
                  </a:cubicBezTo>
                  <a:cubicBezTo>
                    <a:pt x="4701" y="4546"/>
                    <a:pt x="4697" y="4549"/>
                    <a:pt x="4693" y="4549"/>
                  </a:cubicBezTo>
                  <a:lnTo>
                    <a:pt x="4693" y="4549"/>
                  </a:lnTo>
                  <a:cubicBezTo>
                    <a:pt x="4688" y="4549"/>
                    <a:pt x="4685" y="4546"/>
                    <a:pt x="4685" y="4541"/>
                  </a:cubicBezTo>
                  <a:cubicBezTo>
                    <a:pt x="4685" y="4537"/>
                    <a:pt x="4688" y="4533"/>
                    <a:pt x="4693" y="4533"/>
                  </a:cubicBezTo>
                  <a:close/>
                  <a:moveTo>
                    <a:pt x="4725" y="4533"/>
                  </a:moveTo>
                  <a:lnTo>
                    <a:pt x="4725" y="4533"/>
                  </a:lnTo>
                  <a:cubicBezTo>
                    <a:pt x="4729" y="4533"/>
                    <a:pt x="4733" y="4537"/>
                    <a:pt x="4733" y="4541"/>
                  </a:cubicBezTo>
                  <a:cubicBezTo>
                    <a:pt x="4733" y="4546"/>
                    <a:pt x="4729" y="4549"/>
                    <a:pt x="4725" y="4549"/>
                  </a:cubicBezTo>
                  <a:lnTo>
                    <a:pt x="4725" y="4549"/>
                  </a:lnTo>
                  <a:cubicBezTo>
                    <a:pt x="4720" y="4549"/>
                    <a:pt x="4717" y="4546"/>
                    <a:pt x="4717" y="4541"/>
                  </a:cubicBezTo>
                  <a:cubicBezTo>
                    <a:pt x="4717" y="4537"/>
                    <a:pt x="4720" y="4533"/>
                    <a:pt x="4725" y="4533"/>
                  </a:cubicBezTo>
                  <a:close/>
                  <a:moveTo>
                    <a:pt x="4757" y="4533"/>
                  </a:moveTo>
                  <a:lnTo>
                    <a:pt x="4757" y="4533"/>
                  </a:lnTo>
                  <a:cubicBezTo>
                    <a:pt x="4761" y="4533"/>
                    <a:pt x="4765" y="4537"/>
                    <a:pt x="4765" y="4541"/>
                  </a:cubicBezTo>
                  <a:cubicBezTo>
                    <a:pt x="4765" y="4546"/>
                    <a:pt x="4761" y="4549"/>
                    <a:pt x="4757" y="4549"/>
                  </a:cubicBezTo>
                  <a:lnTo>
                    <a:pt x="4757" y="4549"/>
                  </a:lnTo>
                  <a:cubicBezTo>
                    <a:pt x="4752" y="4549"/>
                    <a:pt x="4749" y="4546"/>
                    <a:pt x="4749" y="4541"/>
                  </a:cubicBezTo>
                  <a:cubicBezTo>
                    <a:pt x="4749" y="4537"/>
                    <a:pt x="4752" y="4533"/>
                    <a:pt x="4757" y="4533"/>
                  </a:cubicBezTo>
                  <a:close/>
                  <a:moveTo>
                    <a:pt x="4789" y="4533"/>
                  </a:moveTo>
                  <a:lnTo>
                    <a:pt x="4789" y="4533"/>
                  </a:lnTo>
                  <a:cubicBezTo>
                    <a:pt x="4793" y="4533"/>
                    <a:pt x="4797" y="4537"/>
                    <a:pt x="4797" y="4541"/>
                  </a:cubicBezTo>
                  <a:cubicBezTo>
                    <a:pt x="4797" y="4546"/>
                    <a:pt x="4793" y="4549"/>
                    <a:pt x="4789" y="4549"/>
                  </a:cubicBezTo>
                  <a:lnTo>
                    <a:pt x="4789" y="4549"/>
                  </a:lnTo>
                  <a:cubicBezTo>
                    <a:pt x="4784" y="4549"/>
                    <a:pt x="4781" y="4546"/>
                    <a:pt x="4781" y="4541"/>
                  </a:cubicBezTo>
                  <a:cubicBezTo>
                    <a:pt x="4781" y="4537"/>
                    <a:pt x="4784" y="4533"/>
                    <a:pt x="4789" y="4533"/>
                  </a:cubicBezTo>
                  <a:close/>
                  <a:moveTo>
                    <a:pt x="4821" y="4533"/>
                  </a:moveTo>
                  <a:lnTo>
                    <a:pt x="4821" y="4533"/>
                  </a:lnTo>
                  <a:cubicBezTo>
                    <a:pt x="4825" y="4533"/>
                    <a:pt x="4829" y="4537"/>
                    <a:pt x="4829" y="4541"/>
                  </a:cubicBezTo>
                  <a:cubicBezTo>
                    <a:pt x="4829" y="4546"/>
                    <a:pt x="4825" y="4549"/>
                    <a:pt x="4821" y="4549"/>
                  </a:cubicBezTo>
                  <a:lnTo>
                    <a:pt x="4821" y="4549"/>
                  </a:lnTo>
                  <a:cubicBezTo>
                    <a:pt x="4816" y="4549"/>
                    <a:pt x="4813" y="4546"/>
                    <a:pt x="4813" y="4541"/>
                  </a:cubicBezTo>
                  <a:cubicBezTo>
                    <a:pt x="4813" y="4537"/>
                    <a:pt x="4816" y="4533"/>
                    <a:pt x="4821" y="4533"/>
                  </a:cubicBezTo>
                  <a:close/>
                  <a:moveTo>
                    <a:pt x="4853" y="4533"/>
                  </a:moveTo>
                  <a:lnTo>
                    <a:pt x="4853" y="4533"/>
                  </a:lnTo>
                  <a:cubicBezTo>
                    <a:pt x="4857" y="4533"/>
                    <a:pt x="4861" y="4537"/>
                    <a:pt x="4861" y="4541"/>
                  </a:cubicBezTo>
                  <a:cubicBezTo>
                    <a:pt x="4861" y="4546"/>
                    <a:pt x="4857" y="4549"/>
                    <a:pt x="4853" y="4549"/>
                  </a:cubicBezTo>
                  <a:lnTo>
                    <a:pt x="4853" y="4549"/>
                  </a:lnTo>
                  <a:cubicBezTo>
                    <a:pt x="4848" y="4549"/>
                    <a:pt x="4845" y="4546"/>
                    <a:pt x="4845" y="4541"/>
                  </a:cubicBezTo>
                  <a:cubicBezTo>
                    <a:pt x="4845" y="4537"/>
                    <a:pt x="4848" y="4533"/>
                    <a:pt x="4853" y="4533"/>
                  </a:cubicBezTo>
                  <a:close/>
                  <a:moveTo>
                    <a:pt x="4885" y="4533"/>
                  </a:moveTo>
                  <a:lnTo>
                    <a:pt x="4885" y="4533"/>
                  </a:lnTo>
                  <a:cubicBezTo>
                    <a:pt x="4889" y="4533"/>
                    <a:pt x="4893" y="4537"/>
                    <a:pt x="4893" y="4541"/>
                  </a:cubicBezTo>
                  <a:cubicBezTo>
                    <a:pt x="4893" y="4546"/>
                    <a:pt x="4889" y="4549"/>
                    <a:pt x="4885" y="4549"/>
                  </a:cubicBezTo>
                  <a:lnTo>
                    <a:pt x="4885" y="4549"/>
                  </a:lnTo>
                  <a:cubicBezTo>
                    <a:pt x="4880" y="4549"/>
                    <a:pt x="4877" y="4546"/>
                    <a:pt x="4877" y="4541"/>
                  </a:cubicBezTo>
                  <a:cubicBezTo>
                    <a:pt x="4877" y="4537"/>
                    <a:pt x="4880" y="4533"/>
                    <a:pt x="4885" y="4533"/>
                  </a:cubicBezTo>
                  <a:close/>
                  <a:moveTo>
                    <a:pt x="4917" y="4533"/>
                  </a:moveTo>
                  <a:lnTo>
                    <a:pt x="4917" y="4533"/>
                  </a:lnTo>
                  <a:cubicBezTo>
                    <a:pt x="4921" y="4533"/>
                    <a:pt x="4925" y="4537"/>
                    <a:pt x="4925" y="4541"/>
                  </a:cubicBezTo>
                  <a:cubicBezTo>
                    <a:pt x="4925" y="4546"/>
                    <a:pt x="4921" y="4549"/>
                    <a:pt x="4917" y="4549"/>
                  </a:cubicBezTo>
                  <a:lnTo>
                    <a:pt x="4917" y="4549"/>
                  </a:lnTo>
                  <a:cubicBezTo>
                    <a:pt x="4912" y="4549"/>
                    <a:pt x="4909" y="4546"/>
                    <a:pt x="4909" y="4541"/>
                  </a:cubicBezTo>
                  <a:cubicBezTo>
                    <a:pt x="4909" y="4537"/>
                    <a:pt x="4912" y="4533"/>
                    <a:pt x="4917" y="4533"/>
                  </a:cubicBezTo>
                  <a:close/>
                  <a:moveTo>
                    <a:pt x="4949" y="4533"/>
                  </a:moveTo>
                  <a:lnTo>
                    <a:pt x="4949" y="4533"/>
                  </a:lnTo>
                  <a:cubicBezTo>
                    <a:pt x="4953" y="4533"/>
                    <a:pt x="4957" y="4537"/>
                    <a:pt x="4957" y="4541"/>
                  </a:cubicBezTo>
                  <a:cubicBezTo>
                    <a:pt x="4957" y="4546"/>
                    <a:pt x="4953" y="4549"/>
                    <a:pt x="4949" y="4549"/>
                  </a:cubicBezTo>
                  <a:lnTo>
                    <a:pt x="4949" y="4549"/>
                  </a:lnTo>
                  <a:cubicBezTo>
                    <a:pt x="4944" y="4549"/>
                    <a:pt x="4941" y="4546"/>
                    <a:pt x="4941" y="4541"/>
                  </a:cubicBezTo>
                  <a:cubicBezTo>
                    <a:pt x="4941" y="4537"/>
                    <a:pt x="4944" y="4533"/>
                    <a:pt x="4949" y="4533"/>
                  </a:cubicBezTo>
                  <a:close/>
                  <a:moveTo>
                    <a:pt x="4981" y="4533"/>
                  </a:moveTo>
                  <a:lnTo>
                    <a:pt x="4981" y="4533"/>
                  </a:lnTo>
                  <a:cubicBezTo>
                    <a:pt x="4985" y="4533"/>
                    <a:pt x="4989" y="4537"/>
                    <a:pt x="4989" y="4541"/>
                  </a:cubicBezTo>
                  <a:cubicBezTo>
                    <a:pt x="4989" y="4546"/>
                    <a:pt x="4985" y="4549"/>
                    <a:pt x="4981" y="4549"/>
                  </a:cubicBezTo>
                  <a:lnTo>
                    <a:pt x="4981" y="4549"/>
                  </a:lnTo>
                  <a:cubicBezTo>
                    <a:pt x="4976" y="4549"/>
                    <a:pt x="4973" y="4546"/>
                    <a:pt x="4973" y="4541"/>
                  </a:cubicBezTo>
                  <a:cubicBezTo>
                    <a:pt x="4973" y="4537"/>
                    <a:pt x="4976" y="4533"/>
                    <a:pt x="4981" y="4533"/>
                  </a:cubicBezTo>
                  <a:close/>
                  <a:moveTo>
                    <a:pt x="5013" y="4533"/>
                  </a:moveTo>
                  <a:lnTo>
                    <a:pt x="5013" y="4533"/>
                  </a:lnTo>
                  <a:cubicBezTo>
                    <a:pt x="5017" y="4533"/>
                    <a:pt x="5021" y="4537"/>
                    <a:pt x="5021" y="4541"/>
                  </a:cubicBezTo>
                  <a:cubicBezTo>
                    <a:pt x="5021" y="4546"/>
                    <a:pt x="5017" y="4549"/>
                    <a:pt x="5013" y="4549"/>
                  </a:cubicBezTo>
                  <a:lnTo>
                    <a:pt x="5013" y="4549"/>
                  </a:lnTo>
                  <a:cubicBezTo>
                    <a:pt x="5008" y="4549"/>
                    <a:pt x="5005" y="4546"/>
                    <a:pt x="5005" y="4541"/>
                  </a:cubicBezTo>
                  <a:cubicBezTo>
                    <a:pt x="5005" y="4537"/>
                    <a:pt x="5008" y="4533"/>
                    <a:pt x="5013" y="4533"/>
                  </a:cubicBezTo>
                  <a:close/>
                  <a:moveTo>
                    <a:pt x="5045" y="4533"/>
                  </a:moveTo>
                  <a:lnTo>
                    <a:pt x="5045" y="4533"/>
                  </a:lnTo>
                  <a:cubicBezTo>
                    <a:pt x="5049" y="4533"/>
                    <a:pt x="5053" y="4537"/>
                    <a:pt x="5053" y="4541"/>
                  </a:cubicBezTo>
                  <a:cubicBezTo>
                    <a:pt x="5053" y="4546"/>
                    <a:pt x="5049" y="4549"/>
                    <a:pt x="5045" y="4549"/>
                  </a:cubicBezTo>
                  <a:lnTo>
                    <a:pt x="5045" y="4549"/>
                  </a:lnTo>
                  <a:cubicBezTo>
                    <a:pt x="5041" y="4549"/>
                    <a:pt x="5037" y="4546"/>
                    <a:pt x="5037" y="4541"/>
                  </a:cubicBezTo>
                  <a:cubicBezTo>
                    <a:pt x="5037" y="4537"/>
                    <a:pt x="5041" y="4533"/>
                    <a:pt x="5045" y="4533"/>
                  </a:cubicBezTo>
                  <a:close/>
                  <a:moveTo>
                    <a:pt x="5077" y="4533"/>
                  </a:moveTo>
                  <a:lnTo>
                    <a:pt x="5077" y="4533"/>
                  </a:lnTo>
                  <a:cubicBezTo>
                    <a:pt x="5081" y="4533"/>
                    <a:pt x="5085" y="4537"/>
                    <a:pt x="5085" y="4541"/>
                  </a:cubicBezTo>
                  <a:cubicBezTo>
                    <a:pt x="5085" y="4546"/>
                    <a:pt x="5081" y="4549"/>
                    <a:pt x="5077" y="4549"/>
                  </a:cubicBezTo>
                  <a:lnTo>
                    <a:pt x="5077" y="4549"/>
                  </a:lnTo>
                  <a:cubicBezTo>
                    <a:pt x="5073" y="4549"/>
                    <a:pt x="5069" y="4546"/>
                    <a:pt x="5069" y="4541"/>
                  </a:cubicBezTo>
                  <a:cubicBezTo>
                    <a:pt x="5069" y="4537"/>
                    <a:pt x="5073" y="4533"/>
                    <a:pt x="5077" y="4533"/>
                  </a:cubicBezTo>
                  <a:close/>
                  <a:moveTo>
                    <a:pt x="5109" y="4533"/>
                  </a:moveTo>
                  <a:lnTo>
                    <a:pt x="5109" y="4533"/>
                  </a:lnTo>
                  <a:cubicBezTo>
                    <a:pt x="5113" y="4533"/>
                    <a:pt x="5117" y="4537"/>
                    <a:pt x="5117" y="4541"/>
                  </a:cubicBezTo>
                  <a:cubicBezTo>
                    <a:pt x="5117" y="4546"/>
                    <a:pt x="5113" y="4549"/>
                    <a:pt x="5109" y="4549"/>
                  </a:cubicBezTo>
                  <a:lnTo>
                    <a:pt x="5109" y="4549"/>
                  </a:lnTo>
                  <a:cubicBezTo>
                    <a:pt x="5105" y="4549"/>
                    <a:pt x="5101" y="4546"/>
                    <a:pt x="5101" y="4541"/>
                  </a:cubicBezTo>
                  <a:cubicBezTo>
                    <a:pt x="5101" y="4537"/>
                    <a:pt x="5105" y="4533"/>
                    <a:pt x="5109" y="4533"/>
                  </a:cubicBezTo>
                  <a:close/>
                  <a:moveTo>
                    <a:pt x="5141" y="4533"/>
                  </a:moveTo>
                  <a:lnTo>
                    <a:pt x="5141" y="4533"/>
                  </a:lnTo>
                  <a:cubicBezTo>
                    <a:pt x="5145" y="4533"/>
                    <a:pt x="5149" y="4537"/>
                    <a:pt x="5149" y="4541"/>
                  </a:cubicBezTo>
                  <a:cubicBezTo>
                    <a:pt x="5149" y="4546"/>
                    <a:pt x="5145" y="4549"/>
                    <a:pt x="5141" y="4549"/>
                  </a:cubicBezTo>
                  <a:lnTo>
                    <a:pt x="5141" y="4549"/>
                  </a:lnTo>
                  <a:cubicBezTo>
                    <a:pt x="5137" y="4549"/>
                    <a:pt x="5133" y="4546"/>
                    <a:pt x="5133" y="4541"/>
                  </a:cubicBezTo>
                  <a:cubicBezTo>
                    <a:pt x="5133" y="4537"/>
                    <a:pt x="5137" y="4533"/>
                    <a:pt x="5141" y="4533"/>
                  </a:cubicBezTo>
                  <a:close/>
                  <a:moveTo>
                    <a:pt x="5173" y="4533"/>
                  </a:moveTo>
                  <a:lnTo>
                    <a:pt x="5173" y="4533"/>
                  </a:lnTo>
                  <a:cubicBezTo>
                    <a:pt x="5177" y="4533"/>
                    <a:pt x="5181" y="4537"/>
                    <a:pt x="5181" y="4541"/>
                  </a:cubicBezTo>
                  <a:cubicBezTo>
                    <a:pt x="5181" y="4546"/>
                    <a:pt x="5177" y="4549"/>
                    <a:pt x="5173" y="4549"/>
                  </a:cubicBezTo>
                  <a:lnTo>
                    <a:pt x="5173" y="4549"/>
                  </a:lnTo>
                  <a:cubicBezTo>
                    <a:pt x="5169" y="4549"/>
                    <a:pt x="5165" y="4546"/>
                    <a:pt x="5165" y="4541"/>
                  </a:cubicBezTo>
                  <a:cubicBezTo>
                    <a:pt x="5165" y="4537"/>
                    <a:pt x="5169" y="4533"/>
                    <a:pt x="5173" y="4533"/>
                  </a:cubicBezTo>
                  <a:close/>
                  <a:moveTo>
                    <a:pt x="5205" y="4533"/>
                  </a:moveTo>
                  <a:lnTo>
                    <a:pt x="5205" y="4533"/>
                  </a:lnTo>
                  <a:cubicBezTo>
                    <a:pt x="5209" y="4533"/>
                    <a:pt x="5213" y="4537"/>
                    <a:pt x="5213" y="4541"/>
                  </a:cubicBezTo>
                  <a:cubicBezTo>
                    <a:pt x="5213" y="4546"/>
                    <a:pt x="5209" y="4549"/>
                    <a:pt x="5205" y="4549"/>
                  </a:cubicBezTo>
                  <a:lnTo>
                    <a:pt x="5205" y="4549"/>
                  </a:lnTo>
                  <a:cubicBezTo>
                    <a:pt x="5201" y="4549"/>
                    <a:pt x="5197" y="4546"/>
                    <a:pt x="5197" y="4541"/>
                  </a:cubicBezTo>
                  <a:cubicBezTo>
                    <a:pt x="5197" y="4537"/>
                    <a:pt x="5201" y="4533"/>
                    <a:pt x="5205" y="4533"/>
                  </a:cubicBezTo>
                  <a:close/>
                  <a:moveTo>
                    <a:pt x="5237" y="4533"/>
                  </a:moveTo>
                  <a:lnTo>
                    <a:pt x="5237" y="4533"/>
                  </a:lnTo>
                  <a:cubicBezTo>
                    <a:pt x="5241" y="4533"/>
                    <a:pt x="5245" y="4537"/>
                    <a:pt x="5245" y="4541"/>
                  </a:cubicBezTo>
                  <a:cubicBezTo>
                    <a:pt x="5245" y="4546"/>
                    <a:pt x="5241" y="4549"/>
                    <a:pt x="5237" y="4549"/>
                  </a:cubicBezTo>
                  <a:lnTo>
                    <a:pt x="5237" y="4549"/>
                  </a:lnTo>
                  <a:cubicBezTo>
                    <a:pt x="5233" y="4549"/>
                    <a:pt x="5229" y="4546"/>
                    <a:pt x="5229" y="4541"/>
                  </a:cubicBezTo>
                  <a:cubicBezTo>
                    <a:pt x="5229" y="4537"/>
                    <a:pt x="5233" y="4533"/>
                    <a:pt x="5237" y="4533"/>
                  </a:cubicBezTo>
                  <a:close/>
                  <a:moveTo>
                    <a:pt x="5269" y="4533"/>
                  </a:moveTo>
                  <a:lnTo>
                    <a:pt x="5269" y="4533"/>
                  </a:lnTo>
                  <a:cubicBezTo>
                    <a:pt x="5273" y="4533"/>
                    <a:pt x="5277" y="4537"/>
                    <a:pt x="5277" y="4541"/>
                  </a:cubicBezTo>
                  <a:cubicBezTo>
                    <a:pt x="5277" y="4546"/>
                    <a:pt x="5273" y="4549"/>
                    <a:pt x="5269" y="4549"/>
                  </a:cubicBezTo>
                  <a:lnTo>
                    <a:pt x="5269" y="4549"/>
                  </a:lnTo>
                  <a:cubicBezTo>
                    <a:pt x="5265" y="4549"/>
                    <a:pt x="5261" y="4546"/>
                    <a:pt x="5261" y="4541"/>
                  </a:cubicBezTo>
                  <a:cubicBezTo>
                    <a:pt x="5261" y="4537"/>
                    <a:pt x="5265" y="4533"/>
                    <a:pt x="5269" y="4533"/>
                  </a:cubicBezTo>
                  <a:close/>
                  <a:moveTo>
                    <a:pt x="5301" y="4533"/>
                  </a:moveTo>
                  <a:lnTo>
                    <a:pt x="5301" y="4533"/>
                  </a:lnTo>
                  <a:cubicBezTo>
                    <a:pt x="5305" y="4533"/>
                    <a:pt x="5309" y="4537"/>
                    <a:pt x="5309" y="4541"/>
                  </a:cubicBezTo>
                  <a:cubicBezTo>
                    <a:pt x="5309" y="4546"/>
                    <a:pt x="5305" y="4549"/>
                    <a:pt x="5301" y="4549"/>
                  </a:cubicBezTo>
                  <a:lnTo>
                    <a:pt x="5301" y="4549"/>
                  </a:lnTo>
                  <a:cubicBezTo>
                    <a:pt x="5297" y="4549"/>
                    <a:pt x="5293" y="4546"/>
                    <a:pt x="5293" y="4541"/>
                  </a:cubicBezTo>
                  <a:cubicBezTo>
                    <a:pt x="5293" y="4537"/>
                    <a:pt x="5297" y="4533"/>
                    <a:pt x="5301" y="4533"/>
                  </a:cubicBezTo>
                  <a:close/>
                  <a:moveTo>
                    <a:pt x="5333" y="4533"/>
                  </a:moveTo>
                  <a:lnTo>
                    <a:pt x="5333" y="4533"/>
                  </a:lnTo>
                  <a:cubicBezTo>
                    <a:pt x="5338" y="4533"/>
                    <a:pt x="5341" y="4537"/>
                    <a:pt x="5341" y="4541"/>
                  </a:cubicBezTo>
                  <a:cubicBezTo>
                    <a:pt x="5341" y="4546"/>
                    <a:pt x="5338" y="4549"/>
                    <a:pt x="5333" y="4549"/>
                  </a:cubicBezTo>
                  <a:lnTo>
                    <a:pt x="5333" y="4549"/>
                  </a:lnTo>
                  <a:cubicBezTo>
                    <a:pt x="5329" y="4549"/>
                    <a:pt x="5325" y="4546"/>
                    <a:pt x="5325" y="4541"/>
                  </a:cubicBezTo>
                  <a:cubicBezTo>
                    <a:pt x="5325" y="4537"/>
                    <a:pt x="5329" y="4533"/>
                    <a:pt x="5333" y="4533"/>
                  </a:cubicBezTo>
                  <a:close/>
                  <a:moveTo>
                    <a:pt x="5365" y="4533"/>
                  </a:moveTo>
                  <a:lnTo>
                    <a:pt x="5365" y="4533"/>
                  </a:lnTo>
                  <a:cubicBezTo>
                    <a:pt x="5370" y="4533"/>
                    <a:pt x="5373" y="4537"/>
                    <a:pt x="5373" y="4541"/>
                  </a:cubicBezTo>
                  <a:cubicBezTo>
                    <a:pt x="5373" y="4546"/>
                    <a:pt x="5370" y="4549"/>
                    <a:pt x="5365" y="4549"/>
                  </a:cubicBezTo>
                  <a:lnTo>
                    <a:pt x="5365" y="4549"/>
                  </a:lnTo>
                  <a:cubicBezTo>
                    <a:pt x="5361" y="4549"/>
                    <a:pt x="5357" y="4546"/>
                    <a:pt x="5357" y="4541"/>
                  </a:cubicBezTo>
                  <a:cubicBezTo>
                    <a:pt x="5357" y="4537"/>
                    <a:pt x="5361" y="4533"/>
                    <a:pt x="5365" y="4533"/>
                  </a:cubicBezTo>
                  <a:close/>
                  <a:moveTo>
                    <a:pt x="5397" y="4533"/>
                  </a:moveTo>
                  <a:lnTo>
                    <a:pt x="5397" y="4533"/>
                  </a:lnTo>
                  <a:cubicBezTo>
                    <a:pt x="5402" y="4533"/>
                    <a:pt x="5405" y="4537"/>
                    <a:pt x="5405" y="4541"/>
                  </a:cubicBezTo>
                  <a:cubicBezTo>
                    <a:pt x="5405" y="4546"/>
                    <a:pt x="5402" y="4549"/>
                    <a:pt x="5397" y="4549"/>
                  </a:cubicBezTo>
                  <a:lnTo>
                    <a:pt x="5397" y="4549"/>
                  </a:lnTo>
                  <a:cubicBezTo>
                    <a:pt x="5393" y="4549"/>
                    <a:pt x="5389" y="4546"/>
                    <a:pt x="5389" y="4541"/>
                  </a:cubicBezTo>
                  <a:cubicBezTo>
                    <a:pt x="5389" y="4537"/>
                    <a:pt x="5393" y="4533"/>
                    <a:pt x="5397" y="4533"/>
                  </a:cubicBezTo>
                  <a:close/>
                  <a:moveTo>
                    <a:pt x="5429" y="4533"/>
                  </a:moveTo>
                  <a:lnTo>
                    <a:pt x="5429" y="4533"/>
                  </a:lnTo>
                  <a:cubicBezTo>
                    <a:pt x="5434" y="4533"/>
                    <a:pt x="5437" y="4537"/>
                    <a:pt x="5437" y="4541"/>
                  </a:cubicBezTo>
                  <a:cubicBezTo>
                    <a:pt x="5437" y="4546"/>
                    <a:pt x="5434" y="4549"/>
                    <a:pt x="5429" y="4549"/>
                  </a:cubicBezTo>
                  <a:lnTo>
                    <a:pt x="5429" y="4549"/>
                  </a:lnTo>
                  <a:cubicBezTo>
                    <a:pt x="5425" y="4549"/>
                    <a:pt x="5421" y="4546"/>
                    <a:pt x="5421" y="4541"/>
                  </a:cubicBezTo>
                  <a:cubicBezTo>
                    <a:pt x="5421" y="4537"/>
                    <a:pt x="5425" y="4533"/>
                    <a:pt x="5429" y="4533"/>
                  </a:cubicBezTo>
                  <a:close/>
                  <a:moveTo>
                    <a:pt x="5461" y="4533"/>
                  </a:moveTo>
                  <a:lnTo>
                    <a:pt x="5461" y="4533"/>
                  </a:lnTo>
                  <a:cubicBezTo>
                    <a:pt x="5466" y="4533"/>
                    <a:pt x="5469" y="4537"/>
                    <a:pt x="5469" y="4541"/>
                  </a:cubicBezTo>
                  <a:cubicBezTo>
                    <a:pt x="5469" y="4546"/>
                    <a:pt x="5466" y="4549"/>
                    <a:pt x="5461" y="4549"/>
                  </a:cubicBezTo>
                  <a:lnTo>
                    <a:pt x="5461" y="4549"/>
                  </a:lnTo>
                  <a:cubicBezTo>
                    <a:pt x="5457" y="4549"/>
                    <a:pt x="5453" y="4546"/>
                    <a:pt x="5453" y="4541"/>
                  </a:cubicBezTo>
                  <a:cubicBezTo>
                    <a:pt x="5453" y="4537"/>
                    <a:pt x="5457" y="4533"/>
                    <a:pt x="5461" y="4533"/>
                  </a:cubicBezTo>
                  <a:close/>
                  <a:moveTo>
                    <a:pt x="5493" y="4533"/>
                  </a:moveTo>
                  <a:lnTo>
                    <a:pt x="5493" y="4533"/>
                  </a:lnTo>
                  <a:cubicBezTo>
                    <a:pt x="5498" y="4533"/>
                    <a:pt x="5501" y="4537"/>
                    <a:pt x="5501" y="4541"/>
                  </a:cubicBezTo>
                  <a:cubicBezTo>
                    <a:pt x="5501" y="4546"/>
                    <a:pt x="5498" y="4549"/>
                    <a:pt x="5493" y="4549"/>
                  </a:cubicBezTo>
                  <a:lnTo>
                    <a:pt x="5493" y="4549"/>
                  </a:lnTo>
                  <a:cubicBezTo>
                    <a:pt x="5489" y="4549"/>
                    <a:pt x="5485" y="4546"/>
                    <a:pt x="5485" y="4541"/>
                  </a:cubicBezTo>
                  <a:cubicBezTo>
                    <a:pt x="5485" y="4537"/>
                    <a:pt x="5489" y="4533"/>
                    <a:pt x="5493" y="4533"/>
                  </a:cubicBezTo>
                  <a:close/>
                  <a:moveTo>
                    <a:pt x="5525" y="4533"/>
                  </a:moveTo>
                  <a:lnTo>
                    <a:pt x="5525" y="4533"/>
                  </a:lnTo>
                  <a:cubicBezTo>
                    <a:pt x="5530" y="4533"/>
                    <a:pt x="5533" y="4537"/>
                    <a:pt x="5533" y="4541"/>
                  </a:cubicBezTo>
                  <a:cubicBezTo>
                    <a:pt x="5533" y="4546"/>
                    <a:pt x="5530" y="4549"/>
                    <a:pt x="5525" y="4549"/>
                  </a:cubicBezTo>
                  <a:lnTo>
                    <a:pt x="5525" y="4549"/>
                  </a:lnTo>
                  <a:cubicBezTo>
                    <a:pt x="5521" y="4549"/>
                    <a:pt x="5517" y="4546"/>
                    <a:pt x="5517" y="4541"/>
                  </a:cubicBezTo>
                  <a:cubicBezTo>
                    <a:pt x="5517" y="4537"/>
                    <a:pt x="5521" y="4533"/>
                    <a:pt x="5525" y="4533"/>
                  </a:cubicBezTo>
                  <a:close/>
                  <a:moveTo>
                    <a:pt x="5557" y="4533"/>
                  </a:moveTo>
                  <a:lnTo>
                    <a:pt x="5557" y="4533"/>
                  </a:lnTo>
                  <a:cubicBezTo>
                    <a:pt x="5562" y="4533"/>
                    <a:pt x="5565" y="4537"/>
                    <a:pt x="5565" y="4541"/>
                  </a:cubicBezTo>
                  <a:cubicBezTo>
                    <a:pt x="5565" y="4546"/>
                    <a:pt x="5562" y="4549"/>
                    <a:pt x="5557" y="4549"/>
                  </a:cubicBezTo>
                  <a:lnTo>
                    <a:pt x="5557" y="4549"/>
                  </a:lnTo>
                  <a:cubicBezTo>
                    <a:pt x="5553" y="4549"/>
                    <a:pt x="5549" y="4546"/>
                    <a:pt x="5549" y="4541"/>
                  </a:cubicBezTo>
                  <a:cubicBezTo>
                    <a:pt x="5549" y="4537"/>
                    <a:pt x="5553" y="4533"/>
                    <a:pt x="5557" y="4533"/>
                  </a:cubicBezTo>
                  <a:close/>
                  <a:moveTo>
                    <a:pt x="5589" y="4533"/>
                  </a:moveTo>
                  <a:lnTo>
                    <a:pt x="5589" y="4533"/>
                  </a:lnTo>
                  <a:cubicBezTo>
                    <a:pt x="5594" y="4533"/>
                    <a:pt x="5597" y="4537"/>
                    <a:pt x="5597" y="4541"/>
                  </a:cubicBezTo>
                  <a:cubicBezTo>
                    <a:pt x="5597" y="4546"/>
                    <a:pt x="5594" y="4549"/>
                    <a:pt x="5589" y="4549"/>
                  </a:cubicBezTo>
                  <a:lnTo>
                    <a:pt x="5589" y="4549"/>
                  </a:lnTo>
                  <a:cubicBezTo>
                    <a:pt x="5585" y="4549"/>
                    <a:pt x="5581" y="4546"/>
                    <a:pt x="5581" y="4541"/>
                  </a:cubicBezTo>
                  <a:cubicBezTo>
                    <a:pt x="5581" y="4537"/>
                    <a:pt x="5585" y="4533"/>
                    <a:pt x="5589" y="4533"/>
                  </a:cubicBezTo>
                  <a:close/>
                  <a:moveTo>
                    <a:pt x="5621" y="4533"/>
                  </a:moveTo>
                  <a:lnTo>
                    <a:pt x="5621" y="4533"/>
                  </a:lnTo>
                  <a:cubicBezTo>
                    <a:pt x="5626" y="4533"/>
                    <a:pt x="5629" y="4537"/>
                    <a:pt x="5629" y="4541"/>
                  </a:cubicBezTo>
                  <a:cubicBezTo>
                    <a:pt x="5629" y="4546"/>
                    <a:pt x="5626" y="4549"/>
                    <a:pt x="5621" y="4549"/>
                  </a:cubicBezTo>
                  <a:lnTo>
                    <a:pt x="5621" y="4549"/>
                  </a:lnTo>
                  <a:cubicBezTo>
                    <a:pt x="5617" y="4549"/>
                    <a:pt x="5613" y="4546"/>
                    <a:pt x="5613" y="4541"/>
                  </a:cubicBezTo>
                  <a:cubicBezTo>
                    <a:pt x="5613" y="4537"/>
                    <a:pt x="5617" y="4533"/>
                    <a:pt x="5621" y="4533"/>
                  </a:cubicBezTo>
                  <a:close/>
                  <a:moveTo>
                    <a:pt x="5653" y="4533"/>
                  </a:moveTo>
                  <a:lnTo>
                    <a:pt x="5653" y="4533"/>
                  </a:lnTo>
                  <a:cubicBezTo>
                    <a:pt x="5658" y="4533"/>
                    <a:pt x="5661" y="4537"/>
                    <a:pt x="5661" y="4541"/>
                  </a:cubicBezTo>
                  <a:cubicBezTo>
                    <a:pt x="5661" y="4546"/>
                    <a:pt x="5658" y="4549"/>
                    <a:pt x="5653" y="4549"/>
                  </a:cubicBezTo>
                  <a:lnTo>
                    <a:pt x="5653" y="4549"/>
                  </a:lnTo>
                  <a:cubicBezTo>
                    <a:pt x="5649" y="4549"/>
                    <a:pt x="5645" y="4546"/>
                    <a:pt x="5645" y="4541"/>
                  </a:cubicBezTo>
                  <a:cubicBezTo>
                    <a:pt x="5645" y="4537"/>
                    <a:pt x="5649" y="4533"/>
                    <a:pt x="5653" y="4533"/>
                  </a:cubicBezTo>
                  <a:close/>
                  <a:moveTo>
                    <a:pt x="5685" y="4533"/>
                  </a:moveTo>
                  <a:lnTo>
                    <a:pt x="5685" y="4533"/>
                  </a:lnTo>
                  <a:cubicBezTo>
                    <a:pt x="5690" y="4533"/>
                    <a:pt x="5693" y="4537"/>
                    <a:pt x="5693" y="4541"/>
                  </a:cubicBezTo>
                  <a:cubicBezTo>
                    <a:pt x="5693" y="4546"/>
                    <a:pt x="5690" y="4549"/>
                    <a:pt x="5685" y="4549"/>
                  </a:cubicBezTo>
                  <a:lnTo>
                    <a:pt x="5685" y="4549"/>
                  </a:lnTo>
                  <a:cubicBezTo>
                    <a:pt x="5681" y="4549"/>
                    <a:pt x="5677" y="4546"/>
                    <a:pt x="5677" y="4541"/>
                  </a:cubicBezTo>
                  <a:cubicBezTo>
                    <a:pt x="5677" y="4537"/>
                    <a:pt x="5681" y="4533"/>
                    <a:pt x="5685" y="4533"/>
                  </a:cubicBezTo>
                  <a:close/>
                  <a:moveTo>
                    <a:pt x="5717" y="4533"/>
                  </a:moveTo>
                  <a:lnTo>
                    <a:pt x="5717" y="4533"/>
                  </a:lnTo>
                  <a:cubicBezTo>
                    <a:pt x="5722" y="4533"/>
                    <a:pt x="5725" y="4537"/>
                    <a:pt x="5725" y="4541"/>
                  </a:cubicBezTo>
                  <a:cubicBezTo>
                    <a:pt x="5725" y="4546"/>
                    <a:pt x="5722" y="4549"/>
                    <a:pt x="5717" y="4549"/>
                  </a:cubicBezTo>
                  <a:lnTo>
                    <a:pt x="5717" y="4549"/>
                  </a:lnTo>
                  <a:cubicBezTo>
                    <a:pt x="5713" y="4549"/>
                    <a:pt x="5709" y="4546"/>
                    <a:pt x="5709" y="4541"/>
                  </a:cubicBezTo>
                  <a:cubicBezTo>
                    <a:pt x="5709" y="4537"/>
                    <a:pt x="5713" y="4533"/>
                    <a:pt x="5717" y="4533"/>
                  </a:cubicBezTo>
                  <a:close/>
                  <a:moveTo>
                    <a:pt x="5749" y="4533"/>
                  </a:moveTo>
                  <a:lnTo>
                    <a:pt x="5749" y="4533"/>
                  </a:lnTo>
                  <a:cubicBezTo>
                    <a:pt x="5754" y="4533"/>
                    <a:pt x="5757" y="4537"/>
                    <a:pt x="5757" y="4541"/>
                  </a:cubicBezTo>
                  <a:cubicBezTo>
                    <a:pt x="5757" y="4546"/>
                    <a:pt x="5754" y="4549"/>
                    <a:pt x="5749" y="4549"/>
                  </a:cubicBezTo>
                  <a:lnTo>
                    <a:pt x="5749" y="4549"/>
                  </a:lnTo>
                  <a:cubicBezTo>
                    <a:pt x="5745" y="4549"/>
                    <a:pt x="5741" y="4546"/>
                    <a:pt x="5741" y="4541"/>
                  </a:cubicBezTo>
                  <a:cubicBezTo>
                    <a:pt x="5741" y="4537"/>
                    <a:pt x="5745" y="4533"/>
                    <a:pt x="5749" y="4533"/>
                  </a:cubicBezTo>
                  <a:close/>
                  <a:moveTo>
                    <a:pt x="5781" y="4533"/>
                  </a:moveTo>
                  <a:lnTo>
                    <a:pt x="5781" y="4533"/>
                  </a:lnTo>
                  <a:cubicBezTo>
                    <a:pt x="5786" y="4533"/>
                    <a:pt x="5789" y="4537"/>
                    <a:pt x="5789" y="4541"/>
                  </a:cubicBezTo>
                  <a:cubicBezTo>
                    <a:pt x="5789" y="4546"/>
                    <a:pt x="5786" y="4549"/>
                    <a:pt x="5781" y="4549"/>
                  </a:cubicBezTo>
                  <a:lnTo>
                    <a:pt x="5781" y="4549"/>
                  </a:lnTo>
                  <a:cubicBezTo>
                    <a:pt x="5777" y="4549"/>
                    <a:pt x="5773" y="4546"/>
                    <a:pt x="5773" y="4541"/>
                  </a:cubicBezTo>
                  <a:cubicBezTo>
                    <a:pt x="5773" y="4537"/>
                    <a:pt x="5777" y="4533"/>
                    <a:pt x="5781" y="4533"/>
                  </a:cubicBezTo>
                  <a:close/>
                  <a:moveTo>
                    <a:pt x="5813" y="4533"/>
                  </a:moveTo>
                  <a:lnTo>
                    <a:pt x="5813" y="4533"/>
                  </a:lnTo>
                  <a:cubicBezTo>
                    <a:pt x="5818" y="4533"/>
                    <a:pt x="5821" y="4537"/>
                    <a:pt x="5821" y="4541"/>
                  </a:cubicBezTo>
                  <a:cubicBezTo>
                    <a:pt x="5821" y="4546"/>
                    <a:pt x="5818" y="4549"/>
                    <a:pt x="5813" y="4549"/>
                  </a:cubicBezTo>
                  <a:lnTo>
                    <a:pt x="5813" y="4549"/>
                  </a:lnTo>
                  <a:cubicBezTo>
                    <a:pt x="5809" y="4549"/>
                    <a:pt x="5805" y="4546"/>
                    <a:pt x="5805" y="4541"/>
                  </a:cubicBezTo>
                  <a:cubicBezTo>
                    <a:pt x="5805" y="4537"/>
                    <a:pt x="5809" y="4533"/>
                    <a:pt x="5813" y="4533"/>
                  </a:cubicBezTo>
                  <a:close/>
                  <a:moveTo>
                    <a:pt x="5845" y="4533"/>
                  </a:moveTo>
                  <a:lnTo>
                    <a:pt x="5845" y="4533"/>
                  </a:lnTo>
                  <a:cubicBezTo>
                    <a:pt x="5850" y="4533"/>
                    <a:pt x="5853" y="4537"/>
                    <a:pt x="5853" y="4541"/>
                  </a:cubicBezTo>
                  <a:cubicBezTo>
                    <a:pt x="5853" y="4546"/>
                    <a:pt x="5850" y="4549"/>
                    <a:pt x="5845" y="4549"/>
                  </a:cubicBezTo>
                  <a:lnTo>
                    <a:pt x="5845" y="4549"/>
                  </a:lnTo>
                  <a:cubicBezTo>
                    <a:pt x="5841" y="4549"/>
                    <a:pt x="5837" y="4546"/>
                    <a:pt x="5837" y="4541"/>
                  </a:cubicBezTo>
                  <a:cubicBezTo>
                    <a:pt x="5837" y="4537"/>
                    <a:pt x="5841" y="4533"/>
                    <a:pt x="5845" y="4533"/>
                  </a:cubicBezTo>
                  <a:close/>
                  <a:moveTo>
                    <a:pt x="5877" y="4533"/>
                  </a:moveTo>
                  <a:lnTo>
                    <a:pt x="5877" y="4533"/>
                  </a:lnTo>
                  <a:cubicBezTo>
                    <a:pt x="5882" y="4533"/>
                    <a:pt x="5885" y="4537"/>
                    <a:pt x="5885" y="4541"/>
                  </a:cubicBezTo>
                  <a:cubicBezTo>
                    <a:pt x="5885" y="4546"/>
                    <a:pt x="5882" y="4549"/>
                    <a:pt x="5877" y="4549"/>
                  </a:cubicBezTo>
                  <a:lnTo>
                    <a:pt x="5877" y="4549"/>
                  </a:lnTo>
                  <a:cubicBezTo>
                    <a:pt x="5873" y="4549"/>
                    <a:pt x="5869" y="4546"/>
                    <a:pt x="5869" y="4541"/>
                  </a:cubicBezTo>
                  <a:cubicBezTo>
                    <a:pt x="5869" y="4537"/>
                    <a:pt x="5873" y="4533"/>
                    <a:pt x="5877" y="4533"/>
                  </a:cubicBezTo>
                  <a:close/>
                  <a:moveTo>
                    <a:pt x="5909" y="4533"/>
                  </a:moveTo>
                  <a:lnTo>
                    <a:pt x="5909" y="4533"/>
                  </a:lnTo>
                  <a:cubicBezTo>
                    <a:pt x="5914" y="4533"/>
                    <a:pt x="5917" y="4537"/>
                    <a:pt x="5917" y="4541"/>
                  </a:cubicBezTo>
                  <a:cubicBezTo>
                    <a:pt x="5917" y="4546"/>
                    <a:pt x="5914" y="4549"/>
                    <a:pt x="5909" y="4549"/>
                  </a:cubicBezTo>
                  <a:lnTo>
                    <a:pt x="5909" y="4549"/>
                  </a:lnTo>
                  <a:cubicBezTo>
                    <a:pt x="5905" y="4549"/>
                    <a:pt x="5901" y="4546"/>
                    <a:pt x="5901" y="4541"/>
                  </a:cubicBezTo>
                  <a:cubicBezTo>
                    <a:pt x="5901" y="4537"/>
                    <a:pt x="5905" y="4533"/>
                    <a:pt x="5909" y="4533"/>
                  </a:cubicBezTo>
                  <a:close/>
                  <a:moveTo>
                    <a:pt x="5941" y="4533"/>
                  </a:moveTo>
                  <a:lnTo>
                    <a:pt x="5941" y="4533"/>
                  </a:lnTo>
                  <a:cubicBezTo>
                    <a:pt x="5946" y="4533"/>
                    <a:pt x="5949" y="4537"/>
                    <a:pt x="5949" y="4541"/>
                  </a:cubicBezTo>
                  <a:cubicBezTo>
                    <a:pt x="5949" y="4546"/>
                    <a:pt x="5946" y="4549"/>
                    <a:pt x="5941" y="4549"/>
                  </a:cubicBezTo>
                  <a:lnTo>
                    <a:pt x="5941" y="4549"/>
                  </a:lnTo>
                  <a:cubicBezTo>
                    <a:pt x="5937" y="4549"/>
                    <a:pt x="5933" y="4546"/>
                    <a:pt x="5933" y="4541"/>
                  </a:cubicBezTo>
                  <a:cubicBezTo>
                    <a:pt x="5933" y="4537"/>
                    <a:pt x="5937" y="4533"/>
                    <a:pt x="5941" y="4533"/>
                  </a:cubicBezTo>
                  <a:close/>
                  <a:moveTo>
                    <a:pt x="5973" y="4533"/>
                  </a:moveTo>
                  <a:lnTo>
                    <a:pt x="5973" y="4533"/>
                  </a:lnTo>
                  <a:cubicBezTo>
                    <a:pt x="5978" y="4533"/>
                    <a:pt x="5981" y="4537"/>
                    <a:pt x="5981" y="4541"/>
                  </a:cubicBezTo>
                  <a:cubicBezTo>
                    <a:pt x="5981" y="4546"/>
                    <a:pt x="5978" y="4549"/>
                    <a:pt x="5973" y="4549"/>
                  </a:cubicBezTo>
                  <a:lnTo>
                    <a:pt x="5973" y="4549"/>
                  </a:lnTo>
                  <a:cubicBezTo>
                    <a:pt x="5969" y="4549"/>
                    <a:pt x="5965" y="4546"/>
                    <a:pt x="5965" y="4541"/>
                  </a:cubicBezTo>
                  <a:cubicBezTo>
                    <a:pt x="5965" y="4537"/>
                    <a:pt x="5969" y="4533"/>
                    <a:pt x="5973" y="4533"/>
                  </a:cubicBezTo>
                  <a:close/>
                  <a:moveTo>
                    <a:pt x="6005" y="4533"/>
                  </a:moveTo>
                  <a:lnTo>
                    <a:pt x="6005" y="4533"/>
                  </a:lnTo>
                  <a:cubicBezTo>
                    <a:pt x="6010" y="4533"/>
                    <a:pt x="6013" y="4537"/>
                    <a:pt x="6013" y="4541"/>
                  </a:cubicBezTo>
                  <a:cubicBezTo>
                    <a:pt x="6013" y="4546"/>
                    <a:pt x="6010" y="4549"/>
                    <a:pt x="6005" y="4549"/>
                  </a:cubicBezTo>
                  <a:lnTo>
                    <a:pt x="6005" y="4549"/>
                  </a:lnTo>
                  <a:cubicBezTo>
                    <a:pt x="6001" y="4549"/>
                    <a:pt x="5997" y="4546"/>
                    <a:pt x="5997" y="4541"/>
                  </a:cubicBezTo>
                  <a:cubicBezTo>
                    <a:pt x="5997" y="4537"/>
                    <a:pt x="6001" y="4533"/>
                    <a:pt x="6005" y="4533"/>
                  </a:cubicBezTo>
                  <a:close/>
                  <a:moveTo>
                    <a:pt x="6037" y="4533"/>
                  </a:moveTo>
                  <a:lnTo>
                    <a:pt x="6037" y="4533"/>
                  </a:lnTo>
                  <a:cubicBezTo>
                    <a:pt x="6042" y="4533"/>
                    <a:pt x="6045" y="4537"/>
                    <a:pt x="6045" y="4541"/>
                  </a:cubicBezTo>
                  <a:cubicBezTo>
                    <a:pt x="6045" y="4546"/>
                    <a:pt x="6042" y="4549"/>
                    <a:pt x="6037" y="4549"/>
                  </a:cubicBezTo>
                  <a:lnTo>
                    <a:pt x="6037" y="4549"/>
                  </a:lnTo>
                  <a:cubicBezTo>
                    <a:pt x="6033" y="4549"/>
                    <a:pt x="6029" y="4546"/>
                    <a:pt x="6029" y="4541"/>
                  </a:cubicBezTo>
                  <a:cubicBezTo>
                    <a:pt x="6029" y="4537"/>
                    <a:pt x="6033" y="4533"/>
                    <a:pt x="6037" y="4533"/>
                  </a:cubicBezTo>
                  <a:close/>
                  <a:moveTo>
                    <a:pt x="6069" y="4533"/>
                  </a:moveTo>
                  <a:lnTo>
                    <a:pt x="6069" y="4533"/>
                  </a:lnTo>
                  <a:cubicBezTo>
                    <a:pt x="6074" y="4533"/>
                    <a:pt x="6077" y="4537"/>
                    <a:pt x="6077" y="4541"/>
                  </a:cubicBezTo>
                  <a:cubicBezTo>
                    <a:pt x="6077" y="4546"/>
                    <a:pt x="6074" y="4549"/>
                    <a:pt x="6069" y="4549"/>
                  </a:cubicBezTo>
                  <a:lnTo>
                    <a:pt x="6069" y="4549"/>
                  </a:lnTo>
                  <a:cubicBezTo>
                    <a:pt x="6065" y="4549"/>
                    <a:pt x="6061" y="4546"/>
                    <a:pt x="6061" y="4541"/>
                  </a:cubicBezTo>
                  <a:cubicBezTo>
                    <a:pt x="6061" y="4537"/>
                    <a:pt x="6065" y="4533"/>
                    <a:pt x="6069" y="4533"/>
                  </a:cubicBezTo>
                  <a:close/>
                  <a:moveTo>
                    <a:pt x="6101" y="4533"/>
                  </a:moveTo>
                  <a:lnTo>
                    <a:pt x="6102" y="4533"/>
                  </a:lnTo>
                  <a:cubicBezTo>
                    <a:pt x="6106" y="4533"/>
                    <a:pt x="6110" y="4537"/>
                    <a:pt x="6110" y="4541"/>
                  </a:cubicBezTo>
                  <a:cubicBezTo>
                    <a:pt x="6110" y="4546"/>
                    <a:pt x="6106" y="4549"/>
                    <a:pt x="6102" y="4549"/>
                  </a:cubicBezTo>
                  <a:lnTo>
                    <a:pt x="6101" y="4549"/>
                  </a:lnTo>
                  <a:cubicBezTo>
                    <a:pt x="6097" y="4549"/>
                    <a:pt x="6093" y="4546"/>
                    <a:pt x="6093" y="4541"/>
                  </a:cubicBezTo>
                  <a:cubicBezTo>
                    <a:pt x="6093" y="4537"/>
                    <a:pt x="6097" y="4533"/>
                    <a:pt x="6101" y="4533"/>
                  </a:cubicBezTo>
                  <a:close/>
                  <a:moveTo>
                    <a:pt x="6134" y="4533"/>
                  </a:moveTo>
                  <a:lnTo>
                    <a:pt x="6134" y="4533"/>
                  </a:lnTo>
                  <a:cubicBezTo>
                    <a:pt x="6138" y="4533"/>
                    <a:pt x="6142" y="4537"/>
                    <a:pt x="6142" y="4541"/>
                  </a:cubicBezTo>
                  <a:cubicBezTo>
                    <a:pt x="6142" y="4546"/>
                    <a:pt x="6138" y="4549"/>
                    <a:pt x="6134" y="4549"/>
                  </a:cubicBezTo>
                  <a:lnTo>
                    <a:pt x="6134" y="4549"/>
                  </a:lnTo>
                  <a:cubicBezTo>
                    <a:pt x="6129" y="4549"/>
                    <a:pt x="6126" y="4546"/>
                    <a:pt x="6126" y="4541"/>
                  </a:cubicBezTo>
                  <a:cubicBezTo>
                    <a:pt x="6126" y="4537"/>
                    <a:pt x="6129" y="4533"/>
                    <a:pt x="6134" y="4533"/>
                  </a:cubicBezTo>
                  <a:close/>
                  <a:moveTo>
                    <a:pt x="6166" y="4533"/>
                  </a:moveTo>
                  <a:lnTo>
                    <a:pt x="6166" y="4533"/>
                  </a:lnTo>
                  <a:cubicBezTo>
                    <a:pt x="6170" y="4533"/>
                    <a:pt x="6174" y="4537"/>
                    <a:pt x="6174" y="4541"/>
                  </a:cubicBezTo>
                  <a:cubicBezTo>
                    <a:pt x="6174" y="4546"/>
                    <a:pt x="6170" y="4549"/>
                    <a:pt x="6166" y="4549"/>
                  </a:cubicBezTo>
                  <a:lnTo>
                    <a:pt x="6166" y="4549"/>
                  </a:lnTo>
                  <a:cubicBezTo>
                    <a:pt x="6161" y="4549"/>
                    <a:pt x="6158" y="4546"/>
                    <a:pt x="6158" y="4541"/>
                  </a:cubicBezTo>
                  <a:cubicBezTo>
                    <a:pt x="6158" y="4537"/>
                    <a:pt x="6161" y="4533"/>
                    <a:pt x="6166" y="4533"/>
                  </a:cubicBezTo>
                  <a:close/>
                  <a:moveTo>
                    <a:pt x="6198" y="4533"/>
                  </a:moveTo>
                  <a:lnTo>
                    <a:pt x="6198" y="4533"/>
                  </a:lnTo>
                  <a:cubicBezTo>
                    <a:pt x="6202" y="4533"/>
                    <a:pt x="6206" y="4537"/>
                    <a:pt x="6206" y="4541"/>
                  </a:cubicBezTo>
                  <a:cubicBezTo>
                    <a:pt x="6206" y="4546"/>
                    <a:pt x="6202" y="4549"/>
                    <a:pt x="6198" y="4549"/>
                  </a:cubicBezTo>
                  <a:lnTo>
                    <a:pt x="6198" y="4549"/>
                  </a:lnTo>
                  <a:cubicBezTo>
                    <a:pt x="6193" y="4549"/>
                    <a:pt x="6190" y="4546"/>
                    <a:pt x="6190" y="4541"/>
                  </a:cubicBezTo>
                  <a:cubicBezTo>
                    <a:pt x="6190" y="4537"/>
                    <a:pt x="6193" y="4533"/>
                    <a:pt x="6198" y="4533"/>
                  </a:cubicBezTo>
                  <a:close/>
                  <a:moveTo>
                    <a:pt x="6230" y="4533"/>
                  </a:moveTo>
                  <a:lnTo>
                    <a:pt x="6230" y="4533"/>
                  </a:lnTo>
                  <a:cubicBezTo>
                    <a:pt x="6234" y="4533"/>
                    <a:pt x="6238" y="4537"/>
                    <a:pt x="6238" y="4541"/>
                  </a:cubicBezTo>
                  <a:cubicBezTo>
                    <a:pt x="6238" y="4546"/>
                    <a:pt x="6234" y="4549"/>
                    <a:pt x="6230" y="4549"/>
                  </a:cubicBezTo>
                  <a:lnTo>
                    <a:pt x="6230" y="4549"/>
                  </a:lnTo>
                  <a:cubicBezTo>
                    <a:pt x="6225" y="4549"/>
                    <a:pt x="6222" y="4546"/>
                    <a:pt x="6222" y="4541"/>
                  </a:cubicBezTo>
                  <a:cubicBezTo>
                    <a:pt x="6222" y="4537"/>
                    <a:pt x="6225" y="4533"/>
                    <a:pt x="6230" y="4533"/>
                  </a:cubicBezTo>
                  <a:close/>
                  <a:moveTo>
                    <a:pt x="6262" y="4533"/>
                  </a:moveTo>
                  <a:lnTo>
                    <a:pt x="6262" y="4533"/>
                  </a:lnTo>
                  <a:cubicBezTo>
                    <a:pt x="6266" y="4533"/>
                    <a:pt x="6270" y="4537"/>
                    <a:pt x="6270" y="4541"/>
                  </a:cubicBezTo>
                  <a:cubicBezTo>
                    <a:pt x="6270" y="4546"/>
                    <a:pt x="6266" y="4549"/>
                    <a:pt x="6262" y="4549"/>
                  </a:cubicBezTo>
                  <a:lnTo>
                    <a:pt x="6262" y="4549"/>
                  </a:lnTo>
                  <a:cubicBezTo>
                    <a:pt x="6257" y="4549"/>
                    <a:pt x="6254" y="4546"/>
                    <a:pt x="6254" y="4541"/>
                  </a:cubicBezTo>
                  <a:cubicBezTo>
                    <a:pt x="6254" y="4537"/>
                    <a:pt x="6257" y="4533"/>
                    <a:pt x="6262" y="4533"/>
                  </a:cubicBezTo>
                  <a:close/>
                  <a:moveTo>
                    <a:pt x="6294" y="4533"/>
                  </a:moveTo>
                  <a:lnTo>
                    <a:pt x="6294" y="4533"/>
                  </a:lnTo>
                  <a:cubicBezTo>
                    <a:pt x="6298" y="4533"/>
                    <a:pt x="6302" y="4537"/>
                    <a:pt x="6302" y="4541"/>
                  </a:cubicBezTo>
                  <a:cubicBezTo>
                    <a:pt x="6302" y="4546"/>
                    <a:pt x="6298" y="4549"/>
                    <a:pt x="6294" y="4549"/>
                  </a:cubicBezTo>
                  <a:lnTo>
                    <a:pt x="6294" y="4549"/>
                  </a:lnTo>
                  <a:cubicBezTo>
                    <a:pt x="6289" y="4549"/>
                    <a:pt x="6286" y="4546"/>
                    <a:pt x="6286" y="4541"/>
                  </a:cubicBezTo>
                  <a:cubicBezTo>
                    <a:pt x="6286" y="4537"/>
                    <a:pt x="6289" y="4533"/>
                    <a:pt x="6294" y="4533"/>
                  </a:cubicBezTo>
                  <a:close/>
                  <a:moveTo>
                    <a:pt x="6326" y="4533"/>
                  </a:moveTo>
                  <a:lnTo>
                    <a:pt x="6326" y="4533"/>
                  </a:lnTo>
                  <a:cubicBezTo>
                    <a:pt x="6330" y="4533"/>
                    <a:pt x="6334" y="4537"/>
                    <a:pt x="6334" y="4541"/>
                  </a:cubicBezTo>
                  <a:cubicBezTo>
                    <a:pt x="6334" y="4546"/>
                    <a:pt x="6330" y="4549"/>
                    <a:pt x="6326" y="4549"/>
                  </a:cubicBezTo>
                  <a:lnTo>
                    <a:pt x="6326" y="4549"/>
                  </a:lnTo>
                  <a:cubicBezTo>
                    <a:pt x="6321" y="4549"/>
                    <a:pt x="6318" y="4546"/>
                    <a:pt x="6318" y="4541"/>
                  </a:cubicBezTo>
                  <a:cubicBezTo>
                    <a:pt x="6318" y="4537"/>
                    <a:pt x="6321" y="4533"/>
                    <a:pt x="6326" y="4533"/>
                  </a:cubicBezTo>
                  <a:close/>
                  <a:moveTo>
                    <a:pt x="6358" y="4533"/>
                  </a:moveTo>
                  <a:lnTo>
                    <a:pt x="6358" y="4533"/>
                  </a:lnTo>
                  <a:cubicBezTo>
                    <a:pt x="6362" y="4533"/>
                    <a:pt x="6366" y="4537"/>
                    <a:pt x="6366" y="4541"/>
                  </a:cubicBezTo>
                  <a:cubicBezTo>
                    <a:pt x="6366" y="4546"/>
                    <a:pt x="6362" y="4549"/>
                    <a:pt x="6358" y="4549"/>
                  </a:cubicBezTo>
                  <a:lnTo>
                    <a:pt x="6358" y="4549"/>
                  </a:lnTo>
                  <a:cubicBezTo>
                    <a:pt x="6353" y="4549"/>
                    <a:pt x="6350" y="4546"/>
                    <a:pt x="6350" y="4541"/>
                  </a:cubicBezTo>
                  <a:cubicBezTo>
                    <a:pt x="6350" y="4537"/>
                    <a:pt x="6353" y="4533"/>
                    <a:pt x="6358" y="4533"/>
                  </a:cubicBezTo>
                  <a:close/>
                  <a:moveTo>
                    <a:pt x="6390" y="4533"/>
                  </a:moveTo>
                  <a:lnTo>
                    <a:pt x="6390" y="4533"/>
                  </a:lnTo>
                  <a:cubicBezTo>
                    <a:pt x="6394" y="4533"/>
                    <a:pt x="6398" y="4537"/>
                    <a:pt x="6398" y="4541"/>
                  </a:cubicBezTo>
                  <a:cubicBezTo>
                    <a:pt x="6398" y="4546"/>
                    <a:pt x="6394" y="4549"/>
                    <a:pt x="6390" y="4549"/>
                  </a:cubicBezTo>
                  <a:lnTo>
                    <a:pt x="6390" y="4549"/>
                  </a:lnTo>
                  <a:cubicBezTo>
                    <a:pt x="6385" y="4549"/>
                    <a:pt x="6382" y="4546"/>
                    <a:pt x="6382" y="4541"/>
                  </a:cubicBezTo>
                  <a:cubicBezTo>
                    <a:pt x="6382" y="4537"/>
                    <a:pt x="6385" y="4533"/>
                    <a:pt x="6390" y="4533"/>
                  </a:cubicBezTo>
                  <a:close/>
                  <a:moveTo>
                    <a:pt x="6422" y="4533"/>
                  </a:moveTo>
                  <a:lnTo>
                    <a:pt x="6422" y="4533"/>
                  </a:lnTo>
                  <a:cubicBezTo>
                    <a:pt x="6426" y="4533"/>
                    <a:pt x="6430" y="4537"/>
                    <a:pt x="6430" y="4541"/>
                  </a:cubicBezTo>
                  <a:cubicBezTo>
                    <a:pt x="6430" y="4546"/>
                    <a:pt x="6426" y="4549"/>
                    <a:pt x="6422" y="4549"/>
                  </a:cubicBezTo>
                  <a:lnTo>
                    <a:pt x="6422" y="4549"/>
                  </a:lnTo>
                  <a:cubicBezTo>
                    <a:pt x="6417" y="4549"/>
                    <a:pt x="6414" y="4546"/>
                    <a:pt x="6414" y="4541"/>
                  </a:cubicBezTo>
                  <a:cubicBezTo>
                    <a:pt x="6414" y="4537"/>
                    <a:pt x="6417" y="4533"/>
                    <a:pt x="6422" y="4533"/>
                  </a:cubicBezTo>
                  <a:close/>
                  <a:moveTo>
                    <a:pt x="6454" y="4533"/>
                  </a:moveTo>
                  <a:lnTo>
                    <a:pt x="6454" y="4533"/>
                  </a:lnTo>
                  <a:cubicBezTo>
                    <a:pt x="6458" y="4533"/>
                    <a:pt x="6462" y="4537"/>
                    <a:pt x="6462" y="4541"/>
                  </a:cubicBezTo>
                  <a:cubicBezTo>
                    <a:pt x="6462" y="4546"/>
                    <a:pt x="6458" y="4549"/>
                    <a:pt x="6454" y="4549"/>
                  </a:cubicBezTo>
                  <a:lnTo>
                    <a:pt x="6454" y="4549"/>
                  </a:lnTo>
                  <a:cubicBezTo>
                    <a:pt x="6449" y="4549"/>
                    <a:pt x="6446" y="4546"/>
                    <a:pt x="6446" y="4541"/>
                  </a:cubicBezTo>
                  <a:cubicBezTo>
                    <a:pt x="6446" y="4537"/>
                    <a:pt x="6449" y="4533"/>
                    <a:pt x="6454" y="4533"/>
                  </a:cubicBezTo>
                  <a:close/>
                  <a:moveTo>
                    <a:pt x="6486" y="4533"/>
                  </a:moveTo>
                  <a:lnTo>
                    <a:pt x="6486" y="4533"/>
                  </a:lnTo>
                  <a:cubicBezTo>
                    <a:pt x="6490" y="4533"/>
                    <a:pt x="6494" y="4537"/>
                    <a:pt x="6494" y="4541"/>
                  </a:cubicBezTo>
                  <a:cubicBezTo>
                    <a:pt x="6494" y="4546"/>
                    <a:pt x="6490" y="4549"/>
                    <a:pt x="6486" y="4549"/>
                  </a:cubicBezTo>
                  <a:lnTo>
                    <a:pt x="6486" y="4549"/>
                  </a:lnTo>
                  <a:cubicBezTo>
                    <a:pt x="6481" y="4549"/>
                    <a:pt x="6478" y="4546"/>
                    <a:pt x="6478" y="4541"/>
                  </a:cubicBezTo>
                  <a:cubicBezTo>
                    <a:pt x="6478" y="4537"/>
                    <a:pt x="6481" y="4533"/>
                    <a:pt x="6486" y="4533"/>
                  </a:cubicBezTo>
                  <a:close/>
                  <a:moveTo>
                    <a:pt x="6518" y="4533"/>
                  </a:moveTo>
                  <a:lnTo>
                    <a:pt x="6518" y="4533"/>
                  </a:lnTo>
                  <a:cubicBezTo>
                    <a:pt x="6522" y="4533"/>
                    <a:pt x="6526" y="4537"/>
                    <a:pt x="6526" y="4541"/>
                  </a:cubicBezTo>
                  <a:cubicBezTo>
                    <a:pt x="6526" y="4546"/>
                    <a:pt x="6522" y="4549"/>
                    <a:pt x="6518" y="4549"/>
                  </a:cubicBezTo>
                  <a:lnTo>
                    <a:pt x="6518" y="4549"/>
                  </a:lnTo>
                  <a:cubicBezTo>
                    <a:pt x="6513" y="4549"/>
                    <a:pt x="6510" y="4546"/>
                    <a:pt x="6510" y="4541"/>
                  </a:cubicBezTo>
                  <a:cubicBezTo>
                    <a:pt x="6510" y="4537"/>
                    <a:pt x="6513" y="4533"/>
                    <a:pt x="6518" y="4533"/>
                  </a:cubicBezTo>
                  <a:close/>
                  <a:moveTo>
                    <a:pt x="6550" y="4533"/>
                  </a:moveTo>
                  <a:lnTo>
                    <a:pt x="6550" y="4533"/>
                  </a:lnTo>
                  <a:cubicBezTo>
                    <a:pt x="6554" y="4533"/>
                    <a:pt x="6558" y="4537"/>
                    <a:pt x="6558" y="4541"/>
                  </a:cubicBezTo>
                  <a:cubicBezTo>
                    <a:pt x="6558" y="4546"/>
                    <a:pt x="6554" y="4549"/>
                    <a:pt x="6550" y="4549"/>
                  </a:cubicBezTo>
                  <a:lnTo>
                    <a:pt x="6550" y="4549"/>
                  </a:lnTo>
                  <a:cubicBezTo>
                    <a:pt x="6545" y="4549"/>
                    <a:pt x="6542" y="4546"/>
                    <a:pt x="6542" y="4541"/>
                  </a:cubicBezTo>
                  <a:cubicBezTo>
                    <a:pt x="6542" y="4537"/>
                    <a:pt x="6545" y="4533"/>
                    <a:pt x="6550" y="4533"/>
                  </a:cubicBezTo>
                  <a:close/>
                  <a:moveTo>
                    <a:pt x="6582" y="4533"/>
                  </a:moveTo>
                  <a:lnTo>
                    <a:pt x="6582" y="4533"/>
                  </a:lnTo>
                  <a:cubicBezTo>
                    <a:pt x="6586" y="4533"/>
                    <a:pt x="6590" y="4537"/>
                    <a:pt x="6590" y="4541"/>
                  </a:cubicBezTo>
                  <a:cubicBezTo>
                    <a:pt x="6590" y="4546"/>
                    <a:pt x="6586" y="4549"/>
                    <a:pt x="6582" y="4549"/>
                  </a:cubicBezTo>
                  <a:lnTo>
                    <a:pt x="6582" y="4549"/>
                  </a:lnTo>
                  <a:cubicBezTo>
                    <a:pt x="6577" y="4549"/>
                    <a:pt x="6574" y="4546"/>
                    <a:pt x="6574" y="4541"/>
                  </a:cubicBezTo>
                  <a:cubicBezTo>
                    <a:pt x="6574" y="4537"/>
                    <a:pt x="6577" y="4533"/>
                    <a:pt x="6582" y="4533"/>
                  </a:cubicBezTo>
                  <a:close/>
                  <a:moveTo>
                    <a:pt x="6613" y="4533"/>
                  </a:moveTo>
                  <a:lnTo>
                    <a:pt x="6613" y="4533"/>
                  </a:lnTo>
                  <a:cubicBezTo>
                    <a:pt x="6618" y="4532"/>
                    <a:pt x="6621" y="4536"/>
                    <a:pt x="6622" y="4540"/>
                  </a:cubicBezTo>
                  <a:cubicBezTo>
                    <a:pt x="6622" y="4544"/>
                    <a:pt x="6619" y="4548"/>
                    <a:pt x="6614" y="4549"/>
                  </a:cubicBezTo>
                  <a:lnTo>
                    <a:pt x="6614" y="4549"/>
                  </a:lnTo>
                  <a:cubicBezTo>
                    <a:pt x="6610" y="4549"/>
                    <a:pt x="6606" y="4545"/>
                    <a:pt x="6606" y="4541"/>
                  </a:cubicBezTo>
                  <a:cubicBezTo>
                    <a:pt x="6605" y="4537"/>
                    <a:pt x="6609" y="4533"/>
                    <a:pt x="6613" y="4533"/>
                  </a:cubicBezTo>
                  <a:close/>
                  <a:moveTo>
                    <a:pt x="6645" y="4531"/>
                  </a:moveTo>
                  <a:lnTo>
                    <a:pt x="6645" y="4531"/>
                  </a:lnTo>
                  <a:cubicBezTo>
                    <a:pt x="6650" y="4531"/>
                    <a:pt x="6653" y="4534"/>
                    <a:pt x="6654" y="4538"/>
                  </a:cubicBezTo>
                  <a:cubicBezTo>
                    <a:pt x="6654" y="4543"/>
                    <a:pt x="6651" y="4547"/>
                    <a:pt x="6646" y="4547"/>
                  </a:cubicBezTo>
                  <a:lnTo>
                    <a:pt x="6646" y="4547"/>
                  </a:lnTo>
                  <a:cubicBezTo>
                    <a:pt x="6642" y="4547"/>
                    <a:pt x="6638" y="4544"/>
                    <a:pt x="6638" y="4539"/>
                  </a:cubicBezTo>
                  <a:cubicBezTo>
                    <a:pt x="6637" y="4535"/>
                    <a:pt x="6641" y="4531"/>
                    <a:pt x="6645" y="4531"/>
                  </a:cubicBezTo>
                  <a:close/>
                  <a:moveTo>
                    <a:pt x="6676" y="4528"/>
                  </a:moveTo>
                  <a:lnTo>
                    <a:pt x="6676" y="4528"/>
                  </a:lnTo>
                  <a:cubicBezTo>
                    <a:pt x="6681" y="4528"/>
                    <a:pt x="6685" y="4531"/>
                    <a:pt x="6685" y="4535"/>
                  </a:cubicBezTo>
                  <a:cubicBezTo>
                    <a:pt x="6686" y="4539"/>
                    <a:pt x="6683" y="4543"/>
                    <a:pt x="6679" y="4544"/>
                  </a:cubicBezTo>
                  <a:lnTo>
                    <a:pt x="6679" y="4544"/>
                  </a:lnTo>
                  <a:cubicBezTo>
                    <a:pt x="6675" y="4545"/>
                    <a:pt x="6671" y="4542"/>
                    <a:pt x="6670" y="4538"/>
                  </a:cubicBezTo>
                  <a:cubicBezTo>
                    <a:pt x="6669" y="4533"/>
                    <a:pt x="6672" y="4529"/>
                    <a:pt x="6676" y="4528"/>
                  </a:cubicBezTo>
                  <a:close/>
                  <a:moveTo>
                    <a:pt x="6708" y="4524"/>
                  </a:moveTo>
                  <a:lnTo>
                    <a:pt x="6708" y="4524"/>
                  </a:lnTo>
                  <a:cubicBezTo>
                    <a:pt x="6712" y="4523"/>
                    <a:pt x="6716" y="4526"/>
                    <a:pt x="6717" y="4530"/>
                  </a:cubicBezTo>
                  <a:cubicBezTo>
                    <a:pt x="6718" y="4534"/>
                    <a:pt x="6715" y="4539"/>
                    <a:pt x="6711" y="4539"/>
                  </a:cubicBezTo>
                  <a:lnTo>
                    <a:pt x="6711" y="4539"/>
                  </a:lnTo>
                  <a:cubicBezTo>
                    <a:pt x="6706" y="4540"/>
                    <a:pt x="6702" y="4537"/>
                    <a:pt x="6701" y="4533"/>
                  </a:cubicBezTo>
                  <a:cubicBezTo>
                    <a:pt x="6701" y="4529"/>
                    <a:pt x="6703" y="4524"/>
                    <a:pt x="6708" y="4524"/>
                  </a:cubicBezTo>
                  <a:close/>
                  <a:moveTo>
                    <a:pt x="6739" y="4519"/>
                  </a:moveTo>
                  <a:lnTo>
                    <a:pt x="6739" y="4519"/>
                  </a:lnTo>
                  <a:cubicBezTo>
                    <a:pt x="6744" y="4518"/>
                    <a:pt x="6748" y="4521"/>
                    <a:pt x="6749" y="4525"/>
                  </a:cubicBezTo>
                  <a:cubicBezTo>
                    <a:pt x="6750" y="4529"/>
                    <a:pt x="6747" y="4534"/>
                    <a:pt x="6742" y="4534"/>
                  </a:cubicBezTo>
                  <a:lnTo>
                    <a:pt x="6742" y="4534"/>
                  </a:lnTo>
                  <a:cubicBezTo>
                    <a:pt x="6738" y="4535"/>
                    <a:pt x="6734" y="4532"/>
                    <a:pt x="6733" y="4528"/>
                  </a:cubicBezTo>
                  <a:cubicBezTo>
                    <a:pt x="6732" y="4524"/>
                    <a:pt x="6735" y="4520"/>
                    <a:pt x="6739" y="4519"/>
                  </a:cubicBezTo>
                  <a:close/>
                  <a:moveTo>
                    <a:pt x="6770" y="4511"/>
                  </a:moveTo>
                  <a:lnTo>
                    <a:pt x="6770" y="4511"/>
                  </a:lnTo>
                  <a:cubicBezTo>
                    <a:pt x="6774" y="4510"/>
                    <a:pt x="6778" y="4512"/>
                    <a:pt x="6780" y="4517"/>
                  </a:cubicBezTo>
                  <a:cubicBezTo>
                    <a:pt x="6781" y="4521"/>
                    <a:pt x="6778" y="4525"/>
                    <a:pt x="6774" y="4527"/>
                  </a:cubicBezTo>
                  <a:lnTo>
                    <a:pt x="6774" y="4527"/>
                  </a:lnTo>
                  <a:cubicBezTo>
                    <a:pt x="6770" y="4528"/>
                    <a:pt x="6766" y="4525"/>
                    <a:pt x="6764" y="4521"/>
                  </a:cubicBezTo>
                  <a:cubicBezTo>
                    <a:pt x="6763" y="4517"/>
                    <a:pt x="6766" y="4512"/>
                    <a:pt x="6770" y="4511"/>
                  </a:cubicBezTo>
                  <a:close/>
                  <a:moveTo>
                    <a:pt x="6801" y="4504"/>
                  </a:moveTo>
                  <a:lnTo>
                    <a:pt x="6801" y="4504"/>
                  </a:lnTo>
                  <a:cubicBezTo>
                    <a:pt x="6805" y="4502"/>
                    <a:pt x="6810" y="4505"/>
                    <a:pt x="6811" y="4509"/>
                  </a:cubicBezTo>
                  <a:cubicBezTo>
                    <a:pt x="6812" y="4513"/>
                    <a:pt x="6810" y="4518"/>
                    <a:pt x="6805" y="4519"/>
                  </a:cubicBezTo>
                  <a:lnTo>
                    <a:pt x="6805" y="4519"/>
                  </a:lnTo>
                  <a:cubicBezTo>
                    <a:pt x="6801" y="4520"/>
                    <a:pt x="6797" y="4518"/>
                    <a:pt x="6795" y="4513"/>
                  </a:cubicBezTo>
                  <a:cubicBezTo>
                    <a:pt x="6794" y="4509"/>
                    <a:pt x="6797" y="4505"/>
                    <a:pt x="6801" y="4504"/>
                  </a:cubicBezTo>
                  <a:close/>
                  <a:moveTo>
                    <a:pt x="6830" y="4494"/>
                  </a:moveTo>
                  <a:lnTo>
                    <a:pt x="6830" y="4494"/>
                  </a:lnTo>
                  <a:cubicBezTo>
                    <a:pt x="6834" y="4492"/>
                    <a:pt x="6839" y="4494"/>
                    <a:pt x="6841" y="4498"/>
                  </a:cubicBezTo>
                  <a:cubicBezTo>
                    <a:pt x="6843" y="4502"/>
                    <a:pt x="6841" y="4507"/>
                    <a:pt x="6837" y="4508"/>
                  </a:cubicBezTo>
                  <a:lnTo>
                    <a:pt x="6837" y="4508"/>
                  </a:lnTo>
                  <a:cubicBezTo>
                    <a:pt x="6832" y="4510"/>
                    <a:pt x="6828" y="4508"/>
                    <a:pt x="6826" y="4504"/>
                  </a:cubicBezTo>
                  <a:cubicBezTo>
                    <a:pt x="6824" y="4500"/>
                    <a:pt x="6826" y="4496"/>
                    <a:pt x="6830" y="4494"/>
                  </a:cubicBezTo>
                  <a:close/>
                  <a:moveTo>
                    <a:pt x="6860" y="4483"/>
                  </a:moveTo>
                  <a:lnTo>
                    <a:pt x="6860" y="4483"/>
                  </a:lnTo>
                  <a:cubicBezTo>
                    <a:pt x="6864" y="4481"/>
                    <a:pt x="6869" y="4483"/>
                    <a:pt x="6871" y="4487"/>
                  </a:cubicBezTo>
                  <a:cubicBezTo>
                    <a:pt x="6873" y="4491"/>
                    <a:pt x="6871" y="4496"/>
                    <a:pt x="6867" y="4498"/>
                  </a:cubicBezTo>
                  <a:lnTo>
                    <a:pt x="6867" y="4498"/>
                  </a:lnTo>
                  <a:cubicBezTo>
                    <a:pt x="6863" y="4499"/>
                    <a:pt x="6858" y="4497"/>
                    <a:pt x="6856" y="4493"/>
                  </a:cubicBezTo>
                  <a:cubicBezTo>
                    <a:pt x="6854" y="4489"/>
                    <a:pt x="6856" y="4485"/>
                    <a:pt x="6860" y="4483"/>
                  </a:cubicBezTo>
                  <a:close/>
                  <a:moveTo>
                    <a:pt x="6889" y="4471"/>
                  </a:moveTo>
                  <a:lnTo>
                    <a:pt x="6889" y="4471"/>
                  </a:lnTo>
                  <a:cubicBezTo>
                    <a:pt x="6893" y="4468"/>
                    <a:pt x="6898" y="4470"/>
                    <a:pt x="6900" y="4474"/>
                  </a:cubicBezTo>
                  <a:cubicBezTo>
                    <a:pt x="6902" y="4477"/>
                    <a:pt x="6901" y="4482"/>
                    <a:pt x="6897" y="4485"/>
                  </a:cubicBezTo>
                  <a:lnTo>
                    <a:pt x="6897" y="4485"/>
                  </a:lnTo>
                  <a:cubicBezTo>
                    <a:pt x="6893" y="4487"/>
                    <a:pt x="6888" y="4485"/>
                    <a:pt x="6886" y="4482"/>
                  </a:cubicBezTo>
                  <a:cubicBezTo>
                    <a:pt x="6884" y="4478"/>
                    <a:pt x="6885" y="4473"/>
                    <a:pt x="6889" y="4471"/>
                  </a:cubicBezTo>
                  <a:close/>
                  <a:moveTo>
                    <a:pt x="6918" y="4457"/>
                  </a:moveTo>
                  <a:lnTo>
                    <a:pt x="6918" y="4457"/>
                  </a:lnTo>
                  <a:cubicBezTo>
                    <a:pt x="6922" y="4455"/>
                    <a:pt x="6927" y="4456"/>
                    <a:pt x="6929" y="4460"/>
                  </a:cubicBezTo>
                  <a:cubicBezTo>
                    <a:pt x="6931" y="4464"/>
                    <a:pt x="6930" y="4469"/>
                    <a:pt x="6926" y="4471"/>
                  </a:cubicBezTo>
                  <a:lnTo>
                    <a:pt x="6926" y="4471"/>
                  </a:lnTo>
                  <a:cubicBezTo>
                    <a:pt x="6922" y="4473"/>
                    <a:pt x="6917" y="4472"/>
                    <a:pt x="6915" y="4468"/>
                  </a:cubicBezTo>
                  <a:cubicBezTo>
                    <a:pt x="6913" y="4464"/>
                    <a:pt x="6914" y="4459"/>
                    <a:pt x="6918" y="4457"/>
                  </a:cubicBezTo>
                  <a:close/>
                  <a:moveTo>
                    <a:pt x="6945" y="4443"/>
                  </a:moveTo>
                  <a:lnTo>
                    <a:pt x="6945" y="4443"/>
                  </a:lnTo>
                  <a:cubicBezTo>
                    <a:pt x="6949" y="4440"/>
                    <a:pt x="6954" y="4441"/>
                    <a:pt x="6957" y="4444"/>
                  </a:cubicBezTo>
                  <a:cubicBezTo>
                    <a:pt x="6959" y="4448"/>
                    <a:pt x="6958" y="4453"/>
                    <a:pt x="6955" y="4455"/>
                  </a:cubicBezTo>
                  <a:lnTo>
                    <a:pt x="6955" y="4455"/>
                  </a:lnTo>
                  <a:cubicBezTo>
                    <a:pt x="6951" y="4458"/>
                    <a:pt x="6946" y="4457"/>
                    <a:pt x="6944" y="4454"/>
                  </a:cubicBezTo>
                  <a:cubicBezTo>
                    <a:pt x="6941" y="4450"/>
                    <a:pt x="6942" y="4445"/>
                    <a:pt x="6945" y="4443"/>
                  </a:cubicBezTo>
                  <a:close/>
                  <a:moveTo>
                    <a:pt x="6973" y="4426"/>
                  </a:moveTo>
                  <a:lnTo>
                    <a:pt x="6973" y="4426"/>
                  </a:lnTo>
                  <a:cubicBezTo>
                    <a:pt x="6976" y="4423"/>
                    <a:pt x="6981" y="4424"/>
                    <a:pt x="6984" y="4427"/>
                  </a:cubicBezTo>
                  <a:cubicBezTo>
                    <a:pt x="6986" y="4431"/>
                    <a:pt x="6986" y="4436"/>
                    <a:pt x="6982" y="4439"/>
                  </a:cubicBezTo>
                  <a:lnTo>
                    <a:pt x="6982" y="4439"/>
                  </a:lnTo>
                  <a:cubicBezTo>
                    <a:pt x="6979" y="4441"/>
                    <a:pt x="6974" y="4441"/>
                    <a:pt x="6971" y="4437"/>
                  </a:cubicBezTo>
                  <a:cubicBezTo>
                    <a:pt x="6968" y="4434"/>
                    <a:pt x="6969" y="4429"/>
                    <a:pt x="6973" y="4426"/>
                  </a:cubicBezTo>
                  <a:close/>
                  <a:moveTo>
                    <a:pt x="6999" y="4409"/>
                  </a:moveTo>
                  <a:lnTo>
                    <a:pt x="6999" y="4409"/>
                  </a:lnTo>
                  <a:cubicBezTo>
                    <a:pt x="7002" y="4406"/>
                    <a:pt x="7007" y="4406"/>
                    <a:pt x="7010" y="4409"/>
                  </a:cubicBezTo>
                  <a:cubicBezTo>
                    <a:pt x="7013" y="4413"/>
                    <a:pt x="7013" y="4418"/>
                    <a:pt x="7010" y="4421"/>
                  </a:cubicBezTo>
                  <a:lnTo>
                    <a:pt x="7010" y="4421"/>
                  </a:lnTo>
                  <a:cubicBezTo>
                    <a:pt x="7006" y="4424"/>
                    <a:pt x="7001" y="4423"/>
                    <a:pt x="6998" y="4420"/>
                  </a:cubicBezTo>
                  <a:cubicBezTo>
                    <a:pt x="6995" y="4417"/>
                    <a:pt x="6996" y="4412"/>
                    <a:pt x="6999" y="4409"/>
                  </a:cubicBezTo>
                  <a:close/>
                  <a:moveTo>
                    <a:pt x="7024" y="4389"/>
                  </a:moveTo>
                  <a:lnTo>
                    <a:pt x="7024" y="4389"/>
                  </a:lnTo>
                  <a:cubicBezTo>
                    <a:pt x="7027" y="4386"/>
                    <a:pt x="7032" y="4386"/>
                    <a:pt x="7035" y="4389"/>
                  </a:cubicBezTo>
                  <a:cubicBezTo>
                    <a:pt x="7038" y="4392"/>
                    <a:pt x="7038" y="4397"/>
                    <a:pt x="7034" y="4400"/>
                  </a:cubicBezTo>
                  <a:lnTo>
                    <a:pt x="7034" y="4400"/>
                  </a:lnTo>
                  <a:cubicBezTo>
                    <a:pt x="7031" y="4403"/>
                    <a:pt x="7026" y="4403"/>
                    <a:pt x="7023" y="4400"/>
                  </a:cubicBezTo>
                  <a:cubicBezTo>
                    <a:pt x="7020" y="4397"/>
                    <a:pt x="7020" y="4392"/>
                    <a:pt x="7024" y="4389"/>
                  </a:cubicBezTo>
                  <a:close/>
                  <a:moveTo>
                    <a:pt x="7048" y="4368"/>
                  </a:moveTo>
                  <a:lnTo>
                    <a:pt x="7048" y="4368"/>
                  </a:lnTo>
                  <a:cubicBezTo>
                    <a:pt x="7052" y="4365"/>
                    <a:pt x="7057" y="4365"/>
                    <a:pt x="7060" y="4369"/>
                  </a:cubicBezTo>
                  <a:cubicBezTo>
                    <a:pt x="7063" y="4372"/>
                    <a:pt x="7062" y="4377"/>
                    <a:pt x="7059" y="4380"/>
                  </a:cubicBezTo>
                  <a:lnTo>
                    <a:pt x="7059" y="4380"/>
                  </a:lnTo>
                  <a:cubicBezTo>
                    <a:pt x="7056" y="4383"/>
                    <a:pt x="7051" y="4383"/>
                    <a:pt x="7048" y="4380"/>
                  </a:cubicBezTo>
                  <a:cubicBezTo>
                    <a:pt x="7045" y="4376"/>
                    <a:pt x="7045" y="4371"/>
                    <a:pt x="7048" y="4368"/>
                  </a:cubicBezTo>
                  <a:close/>
                  <a:moveTo>
                    <a:pt x="7073" y="4348"/>
                  </a:moveTo>
                  <a:lnTo>
                    <a:pt x="7073" y="4348"/>
                  </a:lnTo>
                  <a:cubicBezTo>
                    <a:pt x="7076" y="4345"/>
                    <a:pt x="7081" y="4345"/>
                    <a:pt x="7084" y="4348"/>
                  </a:cubicBezTo>
                  <a:cubicBezTo>
                    <a:pt x="7087" y="4352"/>
                    <a:pt x="7087" y="4357"/>
                    <a:pt x="7084" y="4360"/>
                  </a:cubicBezTo>
                  <a:lnTo>
                    <a:pt x="7084" y="4360"/>
                  </a:lnTo>
                  <a:cubicBezTo>
                    <a:pt x="7081" y="4363"/>
                    <a:pt x="7076" y="4363"/>
                    <a:pt x="7073" y="4359"/>
                  </a:cubicBezTo>
                  <a:cubicBezTo>
                    <a:pt x="7070" y="4356"/>
                    <a:pt x="7070" y="4351"/>
                    <a:pt x="7073" y="4348"/>
                  </a:cubicBezTo>
                  <a:close/>
                  <a:moveTo>
                    <a:pt x="7098" y="4328"/>
                  </a:moveTo>
                  <a:lnTo>
                    <a:pt x="7098" y="4328"/>
                  </a:lnTo>
                  <a:cubicBezTo>
                    <a:pt x="7101" y="4325"/>
                    <a:pt x="7106" y="4325"/>
                    <a:pt x="7109" y="4328"/>
                  </a:cubicBezTo>
                  <a:cubicBezTo>
                    <a:pt x="7112" y="4331"/>
                    <a:pt x="7112" y="4336"/>
                    <a:pt x="7109" y="4339"/>
                  </a:cubicBezTo>
                  <a:lnTo>
                    <a:pt x="7109" y="4339"/>
                  </a:lnTo>
                  <a:cubicBezTo>
                    <a:pt x="7105" y="4342"/>
                    <a:pt x="7100" y="4342"/>
                    <a:pt x="7097" y="4339"/>
                  </a:cubicBezTo>
                  <a:cubicBezTo>
                    <a:pt x="7094" y="4336"/>
                    <a:pt x="7094" y="4331"/>
                    <a:pt x="7098" y="4328"/>
                  </a:cubicBezTo>
                  <a:close/>
                  <a:moveTo>
                    <a:pt x="7117" y="4304"/>
                  </a:moveTo>
                  <a:lnTo>
                    <a:pt x="7117" y="4304"/>
                  </a:lnTo>
                  <a:cubicBezTo>
                    <a:pt x="7120" y="4301"/>
                    <a:pt x="7125" y="4300"/>
                    <a:pt x="7129" y="4303"/>
                  </a:cubicBezTo>
                  <a:cubicBezTo>
                    <a:pt x="7132" y="4305"/>
                    <a:pt x="7133" y="4310"/>
                    <a:pt x="7130" y="4314"/>
                  </a:cubicBezTo>
                  <a:lnTo>
                    <a:pt x="7130" y="4314"/>
                  </a:lnTo>
                  <a:cubicBezTo>
                    <a:pt x="7127" y="4317"/>
                    <a:pt x="7122" y="4318"/>
                    <a:pt x="7119" y="4315"/>
                  </a:cubicBezTo>
                  <a:cubicBezTo>
                    <a:pt x="7115" y="4313"/>
                    <a:pt x="7115" y="4308"/>
                    <a:pt x="7117" y="4304"/>
                  </a:cubicBezTo>
                  <a:close/>
                  <a:moveTo>
                    <a:pt x="7138" y="4279"/>
                  </a:moveTo>
                  <a:lnTo>
                    <a:pt x="7138" y="4279"/>
                  </a:lnTo>
                  <a:cubicBezTo>
                    <a:pt x="7140" y="4276"/>
                    <a:pt x="7145" y="4275"/>
                    <a:pt x="7149" y="4278"/>
                  </a:cubicBezTo>
                  <a:cubicBezTo>
                    <a:pt x="7152" y="4281"/>
                    <a:pt x="7153" y="4286"/>
                    <a:pt x="7150" y="4289"/>
                  </a:cubicBezTo>
                  <a:lnTo>
                    <a:pt x="7150" y="4289"/>
                  </a:lnTo>
                  <a:cubicBezTo>
                    <a:pt x="7148" y="4293"/>
                    <a:pt x="7143" y="4293"/>
                    <a:pt x="7139" y="4291"/>
                  </a:cubicBezTo>
                  <a:cubicBezTo>
                    <a:pt x="7136" y="4288"/>
                    <a:pt x="7135" y="4283"/>
                    <a:pt x="7138" y="4279"/>
                  </a:cubicBezTo>
                  <a:close/>
                  <a:moveTo>
                    <a:pt x="7158" y="4255"/>
                  </a:moveTo>
                  <a:lnTo>
                    <a:pt x="7158" y="4255"/>
                  </a:lnTo>
                  <a:cubicBezTo>
                    <a:pt x="7161" y="4251"/>
                    <a:pt x="7166" y="4250"/>
                    <a:pt x="7169" y="4253"/>
                  </a:cubicBezTo>
                  <a:cubicBezTo>
                    <a:pt x="7173" y="4256"/>
                    <a:pt x="7173" y="4261"/>
                    <a:pt x="7171" y="4264"/>
                  </a:cubicBezTo>
                  <a:lnTo>
                    <a:pt x="7171" y="4264"/>
                  </a:lnTo>
                  <a:cubicBezTo>
                    <a:pt x="7168" y="4268"/>
                    <a:pt x="7163" y="4269"/>
                    <a:pt x="7159" y="4266"/>
                  </a:cubicBezTo>
                  <a:cubicBezTo>
                    <a:pt x="7156" y="4263"/>
                    <a:pt x="7155" y="4258"/>
                    <a:pt x="7158" y="4255"/>
                  </a:cubicBezTo>
                  <a:close/>
                  <a:moveTo>
                    <a:pt x="7178" y="4230"/>
                  </a:moveTo>
                  <a:lnTo>
                    <a:pt x="7178" y="4230"/>
                  </a:lnTo>
                  <a:cubicBezTo>
                    <a:pt x="7181" y="4226"/>
                    <a:pt x="7186" y="4226"/>
                    <a:pt x="7190" y="4228"/>
                  </a:cubicBezTo>
                  <a:cubicBezTo>
                    <a:pt x="7193" y="4231"/>
                    <a:pt x="7194" y="4236"/>
                    <a:pt x="7191" y="4240"/>
                  </a:cubicBezTo>
                  <a:lnTo>
                    <a:pt x="7191" y="4240"/>
                  </a:lnTo>
                  <a:cubicBezTo>
                    <a:pt x="7188" y="4243"/>
                    <a:pt x="7183" y="4244"/>
                    <a:pt x="7180" y="4241"/>
                  </a:cubicBezTo>
                  <a:cubicBezTo>
                    <a:pt x="7176" y="4238"/>
                    <a:pt x="7176" y="4233"/>
                    <a:pt x="7178" y="4230"/>
                  </a:cubicBezTo>
                  <a:close/>
                  <a:moveTo>
                    <a:pt x="7196" y="4204"/>
                  </a:moveTo>
                  <a:lnTo>
                    <a:pt x="7196" y="4204"/>
                  </a:lnTo>
                  <a:cubicBezTo>
                    <a:pt x="7198" y="4201"/>
                    <a:pt x="7203" y="4199"/>
                    <a:pt x="7207" y="4201"/>
                  </a:cubicBezTo>
                  <a:cubicBezTo>
                    <a:pt x="7210" y="4204"/>
                    <a:pt x="7212" y="4208"/>
                    <a:pt x="7209" y="4212"/>
                  </a:cubicBezTo>
                  <a:lnTo>
                    <a:pt x="7209" y="4212"/>
                  </a:lnTo>
                  <a:cubicBezTo>
                    <a:pt x="7207" y="4216"/>
                    <a:pt x="7202" y="4217"/>
                    <a:pt x="7199" y="4215"/>
                  </a:cubicBezTo>
                  <a:cubicBezTo>
                    <a:pt x="7195" y="4213"/>
                    <a:pt x="7193" y="4208"/>
                    <a:pt x="7196" y="4204"/>
                  </a:cubicBezTo>
                  <a:close/>
                  <a:moveTo>
                    <a:pt x="7212" y="4177"/>
                  </a:moveTo>
                  <a:lnTo>
                    <a:pt x="7212" y="4177"/>
                  </a:lnTo>
                  <a:cubicBezTo>
                    <a:pt x="7214" y="4173"/>
                    <a:pt x="7219" y="4172"/>
                    <a:pt x="7223" y="4174"/>
                  </a:cubicBezTo>
                  <a:cubicBezTo>
                    <a:pt x="7227" y="4176"/>
                    <a:pt x="7228" y="4181"/>
                    <a:pt x="7226" y="4185"/>
                  </a:cubicBezTo>
                  <a:lnTo>
                    <a:pt x="7226" y="4185"/>
                  </a:lnTo>
                  <a:cubicBezTo>
                    <a:pt x="7224" y="4189"/>
                    <a:pt x="7219" y="4190"/>
                    <a:pt x="7215" y="4188"/>
                  </a:cubicBezTo>
                  <a:cubicBezTo>
                    <a:pt x="7211" y="4186"/>
                    <a:pt x="7210" y="4181"/>
                    <a:pt x="7212" y="4177"/>
                  </a:cubicBezTo>
                  <a:close/>
                  <a:moveTo>
                    <a:pt x="7227" y="4150"/>
                  </a:moveTo>
                  <a:lnTo>
                    <a:pt x="7227" y="4150"/>
                  </a:lnTo>
                  <a:cubicBezTo>
                    <a:pt x="7229" y="4146"/>
                    <a:pt x="7233" y="4144"/>
                    <a:pt x="7237" y="4145"/>
                  </a:cubicBezTo>
                  <a:cubicBezTo>
                    <a:pt x="7242" y="4147"/>
                    <a:pt x="7243" y="4152"/>
                    <a:pt x="7242" y="4156"/>
                  </a:cubicBezTo>
                  <a:lnTo>
                    <a:pt x="7242" y="4156"/>
                  </a:lnTo>
                  <a:cubicBezTo>
                    <a:pt x="7240" y="4160"/>
                    <a:pt x="7236" y="4162"/>
                    <a:pt x="7231" y="4160"/>
                  </a:cubicBezTo>
                  <a:cubicBezTo>
                    <a:pt x="7227" y="4159"/>
                    <a:pt x="7225" y="4154"/>
                    <a:pt x="7227" y="4150"/>
                  </a:cubicBezTo>
                  <a:close/>
                  <a:moveTo>
                    <a:pt x="7241" y="4121"/>
                  </a:moveTo>
                  <a:lnTo>
                    <a:pt x="7241" y="4121"/>
                  </a:lnTo>
                  <a:cubicBezTo>
                    <a:pt x="7242" y="4117"/>
                    <a:pt x="7247" y="4115"/>
                    <a:pt x="7251" y="4117"/>
                  </a:cubicBezTo>
                  <a:cubicBezTo>
                    <a:pt x="7255" y="4118"/>
                    <a:pt x="7257" y="4123"/>
                    <a:pt x="7256" y="4127"/>
                  </a:cubicBezTo>
                  <a:lnTo>
                    <a:pt x="7256" y="4127"/>
                  </a:lnTo>
                  <a:cubicBezTo>
                    <a:pt x="7254" y="4131"/>
                    <a:pt x="7249" y="4133"/>
                    <a:pt x="7245" y="4131"/>
                  </a:cubicBezTo>
                  <a:cubicBezTo>
                    <a:pt x="7241" y="4130"/>
                    <a:pt x="7239" y="4125"/>
                    <a:pt x="7241" y="4121"/>
                  </a:cubicBezTo>
                  <a:close/>
                  <a:moveTo>
                    <a:pt x="7253" y="4093"/>
                  </a:moveTo>
                  <a:lnTo>
                    <a:pt x="7253" y="4093"/>
                  </a:lnTo>
                  <a:cubicBezTo>
                    <a:pt x="7254" y="4088"/>
                    <a:pt x="7259" y="4086"/>
                    <a:pt x="7263" y="4087"/>
                  </a:cubicBezTo>
                  <a:cubicBezTo>
                    <a:pt x="7267" y="4088"/>
                    <a:pt x="7270" y="4092"/>
                    <a:pt x="7269" y="4097"/>
                  </a:cubicBezTo>
                  <a:lnTo>
                    <a:pt x="7269" y="4097"/>
                  </a:lnTo>
                  <a:cubicBezTo>
                    <a:pt x="7268" y="4101"/>
                    <a:pt x="7263" y="4103"/>
                    <a:pt x="7259" y="4102"/>
                  </a:cubicBezTo>
                  <a:cubicBezTo>
                    <a:pt x="7255" y="4101"/>
                    <a:pt x="7252" y="4097"/>
                    <a:pt x="7253" y="4093"/>
                  </a:cubicBezTo>
                  <a:close/>
                  <a:moveTo>
                    <a:pt x="7264" y="4063"/>
                  </a:moveTo>
                  <a:lnTo>
                    <a:pt x="7264" y="4063"/>
                  </a:lnTo>
                  <a:cubicBezTo>
                    <a:pt x="7265" y="4058"/>
                    <a:pt x="7270" y="4056"/>
                    <a:pt x="7274" y="4057"/>
                  </a:cubicBezTo>
                  <a:cubicBezTo>
                    <a:pt x="7278" y="4058"/>
                    <a:pt x="7281" y="4062"/>
                    <a:pt x="7280" y="4067"/>
                  </a:cubicBezTo>
                  <a:lnTo>
                    <a:pt x="7280" y="4067"/>
                  </a:lnTo>
                  <a:cubicBezTo>
                    <a:pt x="7279" y="4071"/>
                    <a:pt x="7274" y="4073"/>
                    <a:pt x="7270" y="4072"/>
                  </a:cubicBezTo>
                  <a:cubicBezTo>
                    <a:pt x="7266" y="4071"/>
                    <a:pt x="7263" y="4067"/>
                    <a:pt x="7264" y="4063"/>
                  </a:cubicBezTo>
                  <a:close/>
                  <a:moveTo>
                    <a:pt x="7275" y="4033"/>
                  </a:moveTo>
                  <a:lnTo>
                    <a:pt x="7275" y="4033"/>
                  </a:lnTo>
                  <a:cubicBezTo>
                    <a:pt x="7275" y="4029"/>
                    <a:pt x="7279" y="4026"/>
                    <a:pt x="7283" y="4026"/>
                  </a:cubicBezTo>
                  <a:cubicBezTo>
                    <a:pt x="7288" y="4027"/>
                    <a:pt x="7291" y="4031"/>
                    <a:pt x="7290" y="4035"/>
                  </a:cubicBezTo>
                  <a:lnTo>
                    <a:pt x="7290" y="4035"/>
                  </a:lnTo>
                  <a:cubicBezTo>
                    <a:pt x="7290" y="4040"/>
                    <a:pt x="7286" y="4043"/>
                    <a:pt x="7281" y="4042"/>
                  </a:cubicBezTo>
                  <a:cubicBezTo>
                    <a:pt x="7277" y="4042"/>
                    <a:pt x="7274" y="4038"/>
                    <a:pt x="7275" y="4033"/>
                  </a:cubicBezTo>
                  <a:close/>
                  <a:moveTo>
                    <a:pt x="7282" y="4002"/>
                  </a:moveTo>
                  <a:lnTo>
                    <a:pt x="7282" y="4002"/>
                  </a:lnTo>
                  <a:cubicBezTo>
                    <a:pt x="7283" y="3998"/>
                    <a:pt x="7287" y="3995"/>
                    <a:pt x="7291" y="3995"/>
                  </a:cubicBezTo>
                  <a:cubicBezTo>
                    <a:pt x="7296" y="3996"/>
                    <a:pt x="7299" y="4000"/>
                    <a:pt x="7298" y="4004"/>
                  </a:cubicBezTo>
                  <a:lnTo>
                    <a:pt x="7298" y="4004"/>
                  </a:lnTo>
                  <a:cubicBezTo>
                    <a:pt x="7298" y="4009"/>
                    <a:pt x="7294" y="4012"/>
                    <a:pt x="7289" y="4011"/>
                  </a:cubicBezTo>
                  <a:cubicBezTo>
                    <a:pt x="7285" y="4011"/>
                    <a:pt x="7282" y="4007"/>
                    <a:pt x="7282" y="4002"/>
                  </a:cubicBezTo>
                  <a:close/>
                  <a:moveTo>
                    <a:pt x="7290" y="3971"/>
                  </a:moveTo>
                  <a:lnTo>
                    <a:pt x="7290" y="3971"/>
                  </a:lnTo>
                  <a:cubicBezTo>
                    <a:pt x="7290" y="3967"/>
                    <a:pt x="7294" y="3964"/>
                    <a:pt x="7299" y="3964"/>
                  </a:cubicBezTo>
                  <a:cubicBezTo>
                    <a:pt x="7303" y="3965"/>
                    <a:pt x="7306" y="3969"/>
                    <a:pt x="7306" y="3973"/>
                  </a:cubicBezTo>
                  <a:lnTo>
                    <a:pt x="7306" y="3973"/>
                  </a:lnTo>
                  <a:cubicBezTo>
                    <a:pt x="7305" y="3978"/>
                    <a:pt x="7301" y="3981"/>
                    <a:pt x="7297" y="3980"/>
                  </a:cubicBezTo>
                  <a:cubicBezTo>
                    <a:pt x="7292" y="3980"/>
                    <a:pt x="7289" y="3976"/>
                    <a:pt x="7290" y="3971"/>
                  </a:cubicBezTo>
                  <a:close/>
                  <a:moveTo>
                    <a:pt x="7295" y="3940"/>
                  </a:moveTo>
                  <a:lnTo>
                    <a:pt x="7295" y="3940"/>
                  </a:lnTo>
                  <a:cubicBezTo>
                    <a:pt x="7296" y="3935"/>
                    <a:pt x="7299" y="3932"/>
                    <a:pt x="7304" y="3933"/>
                  </a:cubicBezTo>
                  <a:cubicBezTo>
                    <a:pt x="7308" y="3933"/>
                    <a:pt x="7311" y="3937"/>
                    <a:pt x="7311" y="3942"/>
                  </a:cubicBezTo>
                  <a:lnTo>
                    <a:pt x="7311" y="3942"/>
                  </a:lnTo>
                  <a:cubicBezTo>
                    <a:pt x="7310" y="3946"/>
                    <a:pt x="7306" y="3949"/>
                    <a:pt x="7302" y="3949"/>
                  </a:cubicBezTo>
                  <a:cubicBezTo>
                    <a:pt x="7298" y="3948"/>
                    <a:pt x="7294" y="3944"/>
                    <a:pt x="7295" y="3940"/>
                  </a:cubicBezTo>
                  <a:close/>
                  <a:moveTo>
                    <a:pt x="7300" y="3908"/>
                  </a:moveTo>
                  <a:lnTo>
                    <a:pt x="7300" y="3908"/>
                  </a:lnTo>
                  <a:cubicBezTo>
                    <a:pt x="7300" y="3904"/>
                    <a:pt x="7304" y="3900"/>
                    <a:pt x="7309" y="3901"/>
                  </a:cubicBezTo>
                  <a:cubicBezTo>
                    <a:pt x="7313" y="3902"/>
                    <a:pt x="7316" y="3905"/>
                    <a:pt x="7316" y="3910"/>
                  </a:cubicBezTo>
                  <a:lnTo>
                    <a:pt x="7316" y="3910"/>
                  </a:lnTo>
                  <a:cubicBezTo>
                    <a:pt x="7315" y="3914"/>
                    <a:pt x="7311" y="3917"/>
                    <a:pt x="7307" y="3917"/>
                  </a:cubicBezTo>
                  <a:cubicBezTo>
                    <a:pt x="7303" y="3916"/>
                    <a:pt x="7299" y="3912"/>
                    <a:pt x="7300" y="3908"/>
                  </a:cubicBezTo>
                  <a:close/>
                  <a:moveTo>
                    <a:pt x="7303" y="3877"/>
                  </a:moveTo>
                  <a:lnTo>
                    <a:pt x="7303" y="3877"/>
                  </a:lnTo>
                  <a:cubicBezTo>
                    <a:pt x="7303" y="3873"/>
                    <a:pt x="7306" y="3869"/>
                    <a:pt x="7311" y="3869"/>
                  </a:cubicBezTo>
                  <a:cubicBezTo>
                    <a:pt x="7315" y="3869"/>
                    <a:pt x="7319" y="3873"/>
                    <a:pt x="7319" y="3877"/>
                  </a:cubicBezTo>
                  <a:lnTo>
                    <a:pt x="7319" y="3877"/>
                  </a:lnTo>
                  <a:cubicBezTo>
                    <a:pt x="7319" y="3882"/>
                    <a:pt x="7315" y="3885"/>
                    <a:pt x="7311" y="3885"/>
                  </a:cubicBezTo>
                  <a:cubicBezTo>
                    <a:pt x="7306" y="3885"/>
                    <a:pt x="7303" y="3882"/>
                    <a:pt x="7303" y="3877"/>
                  </a:cubicBezTo>
                  <a:close/>
                  <a:moveTo>
                    <a:pt x="7304" y="3845"/>
                  </a:moveTo>
                  <a:lnTo>
                    <a:pt x="7304" y="3845"/>
                  </a:lnTo>
                  <a:cubicBezTo>
                    <a:pt x="7304" y="3841"/>
                    <a:pt x="7308" y="3837"/>
                    <a:pt x="7312" y="3837"/>
                  </a:cubicBezTo>
                  <a:cubicBezTo>
                    <a:pt x="7317" y="3837"/>
                    <a:pt x="7320" y="3841"/>
                    <a:pt x="7320" y="3845"/>
                  </a:cubicBezTo>
                  <a:lnTo>
                    <a:pt x="7320" y="3845"/>
                  </a:lnTo>
                  <a:cubicBezTo>
                    <a:pt x="7320" y="3850"/>
                    <a:pt x="7317" y="3853"/>
                    <a:pt x="7312" y="3853"/>
                  </a:cubicBezTo>
                  <a:cubicBezTo>
                    <a:pt x="7308" y="3853"/>
                    <a:pt x="7304" y="3850"/>
                    <a:pt x="7304" y="3845"/>
                  </a:cubicBezTo>
                  <a:close/>
                  <a:moveTo>
                    <a:pt x="7305" y="3813"/>
                  </a:moveTo>
                  <a:lnTo>
                    <a:pt x="7305" y="3813"/>
                  </a:lnTo>
                  <a:cubicBezTo>
                    <a:pt x="7305" y="3809"/>
                    <a:pt x="7309" y="3805"/>
                    <a:pt x="7313" y="3805"/>
                  </a:cubicBezTo>
                  <a:cubicBezTo>
                    <a:pt x="7318" y="3805"/>
                    <a:pt x="7321" y="3809"/>
                    <a:pt x="7321" y="3813"/>
                  </a:cubicBezTo>
                  <a:lnTo>
                    <a:pt x="7321" y="3813"/>
                  </a:lnTo>
                  <a:cubicBezTo>
                    <a:pt x="7321" y="3818"/>
                    <a:pt x="7318" y="3821"/>
                    <a:pt x="7313" y="3821"/>
                  </a:cubicBezTo>
                  <a:cubicBezTo>
                    <a:pt x="7309" y="3821"/>
                    <a:pt x="7305" y="3818"/>
                    <a:pt x="7305" y="3813"/>
                  </a:cubicBezTo>
                  <a:close/>
                  <a:moveTo>
                    <a:pt x="7305" y="3781"/>
                  </a:moveTo>
                  <a:lnTo>
                    <a:pt x="7305" y="3781"/>
                  </a:lnTo>
                  <a:cubicBezTo>
                    <a:pt x="7305" y="3777"/>
                    <a:pt x="7309" y="3773"/>
                    <a:pt x="7313" y="3773"/>
                  </a:cubicBezTo>
                  <a:cubicBezTo>
                    <a:pt x="7318" y="3773"/>
                    <a:pt x="7321" y="3777"/>
                    <a:pt x="7321" y="3781"/>
                  </a:cubicBezTo>
                  <a:lnTo>
                    <a:pt x="7321" y="3781"/>
                  </a:lnTo>
                  <a:cubicBezTo>
                    <a:pt x="7321" y="3786"/>
                    <a:pt x="7318" y="3789"/>
                    <a:pt x="7313" y="3789"/>
                  </a:cubicBezTo>
                  <a:cubicBezTo>
                    <a:pt x="7309" y="3789"/>
                    <a:pt x="7305" y="3786"/>
                    <a:pt x="7305" y="3781"/>
                  </a:cubicBezTo>
                  <a:close/>
                  <a:moveTo>
                    <a:pt x="7305" y="3749"/>
                  </a:moveTo>
                  <a:lnTo>
                    <a:pt x="7305" y="3749"/>
                  </a:lnTo>
                  <a:cubicBezTo>
                    <a:pt x="7305" y="3745"/>
                    <a:pt x="7309" y="3741"/>
                    <a:pt x="7313" y="3741"/>
                  </a:cubicBezTo>
                  <a:cubicBezTo>
                    <a:pt x="7318" y="3741"/>
                    <a:pt x="7321" y="3745"/>
                    <a:pt x="7321" y="3749"/>
                  </a:cubicBezTo>
                  <a:lnTo>
                    <a:pt x="7321" y="3749"/>
                  </a:lnTo>
                  <a:cubicBezTo>
                    <a:pt x="7321" y="3754"/>
                    <a:pt x="7318" y="3757"/>
                    <a:pt x="7313" y="3757"/>
                  </a:cubicBezTo>
                  <a:cubicBezTo>
                    <a:pt x="7309" y="3757"/>
                    <a:pt x="7305" y="3754"/>
                    <a:pt x="7305" y="3749"/>
                  </a:cubicBezTo>
                  <a:close/>
                  <a:moveTo>
                    <a:pt x="7305" y="3717"/>
                  </a:moveTo>
                  <a:lnTo>
                    <a:pt x="7305" y="3717"/>
                  </a:lnTo>
                  <a:cubicBezTo>
                    <a:pt x="7305" y="3713"/>
                    <a:pt x="7309" y="3709"/>
                    <a:pt x="7313" y="3709"/>
                  </a:cubicBezTo>
                  <a:cubicBezTo>
                    <a:pt x="7318" y="3709"/>
                    <a:pt x="7321" y="3713"/>
                    <a:pt x="7321" y="3717"/>
                  </a:cubicBezTo>
                  <a:lnTo>
                    <a:pt x="7321" y="3717"/>
                  </a:lnTo>
                  <a:cubicBezTo>
                    <a:pt x="7321" y="3722"/>
                    <a:pt x="7318" y="3725"/>
                    <a:pt x="7313" y="3725"/>
                  </a:cubicBezTo>
                  <a:cubicBezTo>
                    <a:pt x="7309" y="3725"/>
                    <a:pt x="7305" y="3722"/>
                    <a:pt x="7305" y="3717"/>
                  </a:cubicBezTo>
                  <a:close/>
                  <a:moveTo>
                    <a:pt x="7305" y="3685"/>
                  </a:moveTo>
                  <a:lnTo>
                    <a:pt x="7305" y="3685"/>
                  </a:lnTo>
                  <a:cubicBezTo>
                    <a:pt x="7305" y="3681"/>
                    <a:pt x="7309" y="3677"/>
                    <a:pt x="7313" y="3677"/>
                  </a:cubicBezTo>
                  <a:cubicBezTo>
                    <a:pt x="7318" y="3677"/>
                    <a:pt x="7321" y="3681"/>
                    <a:pt x="7321" y="3685"/>
                  </a:cubicBezTo>
                  <a:lnTo>
                    <a:pt x="7321" y="3685"/>
                  </a:lnTo>
                  <a:cubicBezTo>
                    <a:pt x="7321" y="3689"/>
                    <a:pt x="7318" y="3693"/>
                    <a:pt x="7313" y="3693"/>
                  </a:cubicBezTo>
                  <a:cubicBezTo>
                    <a:pt x="7309" y="3693"/>
                    <a:pt x="7305" y="3689"/>
                    <a:pt x="7305" y="3685"/>
                  </a:cubicBezTo>
                  <a:close/>
                  <a:moveTo>
                    <a:pt x="7305" y="3653"/>
                  </a:moveTo>
                  <a:lnTo>
                    <a:pt x="7305" y="3653"/>
                  </a:lnTo>
                  <a:cubicBezTo>
                    <a:pt x="7305" y="3649"/>
                    <a:pt x="7309" y="3645"/>
                    <a:pt x="7313" y="3645"/>
                  </a:cubicBezTo>
                  <a:cubicBezTo>
                    <a:pt x="7318" y="3645"/>
                    <a:pt x="7321" y="3649"/>
                    <a:pt x="7321" y="3653"/>
                  </a:cubicBezTo>
                  <a:lnTo>
                    <a:pt x="7321" y="3653"/>
                  </a:lnTo>
                  <a:cubicBezTo>
                    <a:pt x="7321" y="3657"/>
                    <a:pt x="7318" y="3661"/>
                    <a:pt x="7313" y="3661"/>
                  </a:cubicBezTo>
                  <a:cubicBezTo>
                    <a:pt x="7309" y="3661"/>
                    <a:pt x="7305" y="3657"/>
                    <a:pt x="7305" y="3653"/>
                  </a:cubicBezTo>
                  <a:close/>
                  <a:moveTo>
                    <a:pt x="7305" y="3621"/>
                  </a:moveTo>
                  <a:lnTo>
                    <a:pt x="7305" y="3621"/>
                  </a:lnTo>
                  <a:cubicBezTo>
                    <a:pt x="7305" y="3617"/>
                    <a:pt x="7309" y="3613"/>
                    <a:pt x="7313" y="3613"/>
                  </a:cubicBezTo>
                  <a:cubicBezTo>
                    <a:pt x="7318" y="3613"/>
                    <a:pt x="7321" y="3617"/>
                    <a:pt x="7321" y="3621"/>
                  </a:cubicBezTo>
                  <a:lnTo>
                    <a:pt x="7321" y="3621"/>
                  </a:lnTo>
                  <a:cubicBezTo>
                    <a:pt x="7321" y="3625"/>
                    <a:pt x="7318" y="3629"/>
                    <a:pt x="7313" y="3629"/>
                  </a:cubicBezTo>
                  <a:cubicBezTo>
                    <a:pt x="7309" y="3629"/>
                    <a:pt x="7305" y="3625"/>
                    <a:pt x="7305" y="3621"/>
                  </a:cubicBezTo>
                  <a:close/>
                  <a:moveTo>
                    <a:pt x="7305" y="3589"/>
                  </a:moveTo>
                  <a:lnTo>
                    <a:pt x="7305" y="3589"/>
                  </a:lnTo>
                  <a:cubicBezTo>
                    <a:pt x="7305" y="3585"/>
                    <a:pt x="7309" y="3581"/>
                    <a:pt x="7313" y="3581"/>
                  </a:cubicBezTo>
                  <a:cubicBezTo>
                    <a:pt x="7318" y="3581"/>
                    <a:pt x="7321" y="3585"/>
                    <a:pt x="7321" y="3589"/>
                  </a:cubicBezTo>
                  <a:lnTo>
                    <a:pt x="7321" y="3589"/>
                  </a:lnTo>
                  <a:cubicBezTo>
                    <a:pt x="7321" y="3593"/>
                    <a:pt x="7318" y="3597"/>
                    <a:pt x="7313" y="3597"/>
                  </a:cubicBezTo>
                  <a:cubicBezTo>
                    <a:pt x="7309" y="3597"/>
                    <a:pt x="7305" y="3593"/>
                    <a:pt x="7305" y="3589"/>
                  </a:cubicBezTo>
                  <a:close/>
                  <a:moveTo>
                    <a:pt x="7305" y="3557"/>
                  </a:moveTo>
                  <a:lnTo>
                    <a:pt x="7305" y="3557"/>
                  </a:lnTo>
                  <a:cubicBezTo>
                    <a:pt x="7305" y="3553"/>
                    <a:pt x="7309" y="3549"/>
                    <a:pt x="7313" y="3549"/>
                  </a:cubicBezTo>
                  <a:cubicBezTo>
                    <a:pt x="7318" y="3549"/>
                    <a:pt x="7321" y="3553"/>
                    <a:pt x="7321" y="3557"/>
                  </a:cubicBezTo>
                  <a:lnTo>
                    <a:pt x="7321" y="3557"/>
                  </a:lnTo>
                  <a:cubicBezTo>
                    <a:pt x="7321" y="3561"/>
                    <a:pt x="7318" y="3565"/>
                    <a:pt x="7313" y="3565"/>
                  </a:cubicBezTo>
                  <a:cubicBezTo>
                    <a:pt x="7309" y="3565"/>
                    <a:pt x="7305" y="3561"/>
                    <a:pt x="7305" y="3557"/>
                  </a:cubicBezTo>
                  <a:close/>
                  <a:moveTo>
                    <a:pt x="7305" y="3525"/>
                  </a:moveTo>
                  <a:lnTo>
                    <a:pt x="7305" y="3525"/>
                  </a:lnTo>
                  <a:cubicBezTo>
                    <a:pt x="7305" y="3521"/>
                    <a:pt x="7309" y="3517"/>
                    <a:pt x="7313" y="3517"/>
                  </a:cubicBezTo>
                  <a:cubicBezTo>
                    <a:pt x="7318" y="3517"/>
                    <a:pt x="7321" y="3521"/>
                    <a:pt x="7321" y="3525"/>
                  </a:cubicBezTo>
                  <a:lnTo>
                    <a:pt x="7321" y="3525"/>
                  </a:lnTo>
                  <a:cubicBezTo>
                    <a:pt x="7321" y="3529"/>
                    <a:pt x="7318" y="3533"/>
                    <a:pt x="7313" y="3533"/>
                  </a:cubicBezTo>
                  <a:cubicBezTo>
                    <a:pt x="7309" y="3533"/>
                    <a:pt x="7305" y="3529"/>
                    <a:pt x="7305" y="3525"/>
                  </a:cubicBezTo>
                  <a:close/>
                  <a:moveTo>
                    <a:pt x="7305" y="3493"/>
                  </a:moveTo>
                  <a:lnTo>
                    <a:pt x="7305" y="3493"/>
                  </a:lnTo>
                  <a:cubicBezTo>
                    <a:pt x="7305" y="3489"/>
                    <a:pt x="7309" y="3485"/>
                    <a:pt x="7313" y="3485"/>
                  </a:cubicBezTo>
                  <a:cubicBezTo>
                    <a:pt x="7318" y="3485"/>
                    <a:pt x="7321" y="3489"/>
                    <a:pt x="7321" y="3493"/>
                  </a:cubicBezTo>
                  <a:lnTo>
                    <a:pt x="7321" y="3493"/>
                  </a:lnTo>
                  <a:cubicBezTo>
                    <a:pt x="7321" y="3497"/>
                    <a:pt x="7318" y="3501"/>
                    <a:pt x="7313" y="3501"/>
                  </a:cubicBezTo>
                  <a:cubicBezTo>
                    <a:pt x="7309" y="3501"/>
                    <a:pt x="7305" y="3497"/>
                    <a:pt x="7305" y="3493"/>
                  </a:cubicBezTo>
                  <a:close/>
                  <a:moveTo>
                    <a:pt x="7305" y="3461"/>
                  </a:moveTo>
                  <a:lnTo>
                    <a:pt x="7305" y="3461"/>
                  </a:lnTo>
                  <a:cubicBezTo>
                    <a:pt x="7305" y="3457"/>
                    <a:pt x="7309" y="3453"/>
                    <a:pt x="7313" y="3453"/>
                  </a:cubicBezTo>
                  <a:cubicBezTo>
                    <a:pt x="7318" y="3453"/>
                    <a:pt x="7321" y="3457"/>
                    <a:pt x="7321" y="3461"/>
                  </a:cubicBezTo>
                  <a:lnTo>
                    <a:pt x="7321" y="3461"/>
                  </a:lnTo>
                  <a:cubicBezTo>
                    <a:pt x="7321" y="3465"/>
                    <a:pt x="7318" y="3469"/>
                    <a:pt x="7313" y="3469"/>
                  </a:cubicBezTo>
                  <a:cubicBezTo>
                    <a:pt x="7309" y="3469"/>
                    <a:pt x="7305" y="3465"/>
                    <a:pt x="7305" y="3461"/>
                  </a:cubicBezTo>
                  <a:close/>
                  <a:moveTo>
                    <a:pt x="7305" y="3429"/>
                  </a:moveTo>
                  <a:lnTo>
                    <a:pt x="7305" y="3429"/>
                  </a:lnTo>
                  <a:cubicBezTo>
                    <a:pt x="7305" y="3425"/>
                    <a:pt x="7309" y="3421"/>
                    <a:pt x="7313" y="3421"/>
                  </a:cubicBezTo>
                  <a:cubicBezTo>
                    <a:pt x="7318" y="3421"/>
                    <a:pt x="7321" y="3425"/>
                    <a:pt x="7321" y="3429"/>
                  </a:cubicBezTo>
                  <a:lnTo>
                    <a:pt x="7321" y="3429"/>
                  </a:lnTo>
                  <a:cubicBezTo>
                    <a:pt x="7321" y="3433"/>
                    <a:pt x="7318" y="3437"/>
                    <a:pt x="7313" y="3437"/>
                  </a:cubicBezTo>
                  <a:cubicBezTo>
                    <a:pt x="7309" y="3437"/>
                    <a:pt x="7305" y="3433"/>
                    <a:pt x="7305" y="3429"/>
                  </a:cubicBezTo>
                  <a:close/>
                  <a:moveTo>
                    <a:pt x="7305" y="3397"/>
                  </a:moveTo>
                  <a:lnTo>
                    <a:pt x="7305" y="3397"/>
                  </a:lnTo>
                  <a:cubicBezTo>
                    <a:pt x="7305" y="3392"/>
                    <a:pt x="7309" y="3389"/>
                    <a:pt x="7313" y="3389"/>
                  </a:cubicBezTo>
                  <a:cubicBezTo>
                    <a:pt x="7318" y="3389"/>
                    <a:pt x="7321" y="3392"/>
                    <a:pt x="7321" y="3397"/>
                  </a:cubicBezTo>
                  <a:lnTo>
                    <a:pt x="7321" y="3397"/>
                  </a:lnTo>
                  <a:cubicBezTo>
                    <a:pt x="7321" y="3401"/>
                    <a:pt x="7318" y="3405"/>
                    <a:pt x="7313" y="3405"/>
                  </a:cubicBezTo>
                  <a:cubicBezTo>
                    <a:pt x="7309" y="3405"/>
                    <a:pt x="7305" y="3401"/>
                    <a:pt x="7305" y="3397"/>
                  </a:cubicBezTo>
                  <a:close/>
                  <a:moveTo>
                    <a:pt x="7305" y="3365"/>
                  </a:moveTo>
                  <a:lnTo>
                    <a:pt x="7305" y="3365"/>
                  </a:lnTo>
                  <a:cubicBezTo>
                    <a:pt x="7305" y="3360"/>
                    <a:pt x="7309" y="3357"/>
                    <a:pt x="7313" y="3357"/>
                  </a:cubicBezTo>
                  <a:cubicBezTo>
                    <a:pt x="7318" y="3357"/>
                    <a:pt x="7321" y="3360"/>
                    <a:pt x="7321" y="3365"/>
                  </a:cubicBezTo>
                  <a:lnTo>
                    <a:pt x="7321" y="3365"/>
                  </a:lnTo>
                  <a:cubicBezTo>
                    <a:pt x="7321" y="3369"/>
                    <a:pt x="7318" y="3373"/>
                    <a:pt x="7313" y="3373"/>
                  </a:cubicBezTo>
                  <a:cubicBezTo>
                    <a:pt x="7309" y="3373"/>
                    <a:pt x="7305" y="3369"/>
                    <a:pt x="7305" y="3365"/>
                  </a:cubicBezTo>
                  <a:close/>
                  <a:moveTo>
                    <a:pt x="7305" y="3333"/>
                  </a:moveTo>
                  <a:lnTo>
                    <a:pt x="7305" y="3333"/>
                  </a:lnTo>
                  <a:cubicBezTo>
                    <a:pt x="7305" y="3328"/>
                    <a:pt x="7309" y="3325"/>
                    <a:pt x="7313" y="3325"/>
                  </a:cubicBezTo>
                  <a:cubicBezTo>
                    <a:pt x="7318" y="3325"/>
                    <a:pt x="7321" y="3328"/>
                    <a:pt x="7321" y="3333"/>
                  </a:cubicBezTo>
                  <a:lnTo>
                    <a:pt x="7321" y="3333"/>
                  </a:lnTo>
                  <a:cubicBezTo>
                    <a:pt x="7321" y="3337"/>
                    <a:pt x="7318" y="3341"/>
                    <a:pt x="7313" y="3341"/>
                  </a:cubicBezTo>
                  <a:cubicBezTo>
                    <a:pt x="7309" y="3341"/>
                    <a:pt x="7305" y="3337"/>
                    <a:pt x="7305" y="3333"/>
                  </a:cubicBezTo>
                  <a:close/>
                  <a:moveTo>
                    <a:pt x="7305" y="3301"/>
                  </a:moveTo>
                  <a:lnTo>
                    <a:pt x="7305" y="3301"/>
                  </a:lnTo>
                  <a:cubicBezTo>
                    <a:pt x="7305" y="3296"/>
                    <a:pt x="7309" y="3293"/>
                    <a:pt x="7313" y="3293"/>
                  </a:cubicBezTo>
                  <a:cubicBezTo>
                    <a:pt x="7318" y="3293"/>
                    <a:pt x="7321" y="3296"/>
                    <a:pt x="7321" y="3301"/>
                  </a:cubicBezTo>
                  <a:lnTo>
                    <a:pt x="7321" y="3301"/>
                  </a:lnTo>
                  <a:cubicBezTo>
                    <a:pt x="7321" y="3305"/>
                    <a:pt x="7318" y="3309"/>
                    <a:pt x="7313" y="3309"/>
                  </a:cubicBezTo>
                  <a:cubicBezTo>
                    <a:pt x="7309" y="3309"/>
                    <a:pt x="7305" y="3305"/>
                    <a:pt x="7305" y="3301"/>
                  </a:cubicBezTo>
                  <a:close/>
                  <a:moveTo>
                    <a:pt x="7305" y="3269"/>
                  </a:moveTo>
                  <a:lnTo>
                    <a:pt x="7305" y="3269"/>
                  </a:lnTo>
                  <a:cubicBezTo>
                    <a:pt x="7305" y="3264"/>
                    <a:pt x="7309" y="3261"/>
                    <a:pt x="7313" y="3261"/>
                  </a:cubicBezTo>
                  <a:cubicBezTo>
                    <a:pt x="7318" y="3261"/>
                    <a:pt x="7321" y="3264"/>
                    <a:pt x="7321" y="3269"/>
                  </a:cubicBezTo>
                  <a:lnTo>
                    <a:pt x="7321" y="3269"/>
                  </a:lnTo>
                  <a:cubicBezTo>
                    <a:pt x="7321" y="3273"/>
                    <a:pt x="7318" y="3277"/>
                    <a:pt x="7313" y="3277"/>
                  </a:cubicBezTo>
                  <a:cubicBezTo>
                    <a:pt x="7309" y="3277"/>
                    <a:pt x="7305" y="3273"/>
                    <a:pt x="7305" y="3269"/>
                  </a:cubicBezTo>
                  <a:close/>
                  <a:moveTo>
                    <a:pt x="7305" y="3237"/>
                  </a:moveTo>
                  <a:lnTo>
                    <a:pt x="7305" y="3237"/>
                  </a:lnTo>
                  <a:cubicBezTo>
                    <a:pt x="7305" y="3232"/>
                    <a:pt x="7309" y="3229"/>
                    <a:pt x="7313" y="3229"/>
                  </a:cubicBezTo>
                  <a:cubicBezTo>
                    <a:pt x="7318" y="3229"/>
                    <a:pt x="7321" y="3232"/>
                    <a:pt x="7321" y="3237"/>
                  </a:cubicBezTo>
                  <a:lnTo>
                    <a:pt x="7321" y="3237"/>
                  </a:lnTo>
                  <a:cubicBezTo>
                    <a:pt x="7321" y="3241"/>
                    <a:pt x="7318" y="3245"/>
                    <a:pt x="7313" y="3245"/>
                  </a:cubicBezTo>
                  <a:cubicBezTo>
                    <a:pt x="7309" y="3245"/>
                    <a:pt x="7305" y="3241"/>
                    <a:pt x="7305" y="3237"/>
                  </a:cubicBezTo>
                  <a:close/>
                  <a:moveTo>
                    <a:pt x="7305" y="3205"/>
                  </a:moveTo>
                  <a:lnTo>
                    <a:pt x="7305" y="3205"/>
                  </a:lnTo>
                  <a:cubicBezTo>
                    <a:pt x="7305" y="3200"/>
                    <a:pt x="7309" y="3197"/>
                    <a:pt x="7313" y="3197"/>
                  </a:cubicBezTo>
                  <a:cubicBezTo>
                    <a:pt x="7318" y="3197"/>
                    <a:pt x="7321" y="3200"/>
                    <a:pt x="7321" y="3205"/>
                  </a:cubicBezTo>
                  <a:lnTo>
                    <a:pt x="7321" y="3205"/>
                  </a:lnTo>
                  <a:cubicBezTo>
                    <a:pt x="7321" y="3209"/>
                    <a:pt x="7318" y="3213"/>
                    <a:pt x="7313" y="3213"/>
                  </a:cubicBezTo>
                  <a:cubicBezTo>
                    <a:pt x="7309" y="3213"/>
                    <a:pt x="7305" y="3209"/>
                    <a:pt x="7305" y="3205"/>
                  </a:cubicBezTo>
                  <a:close/>
                  <a:moveTo>
                    <a:pt x="7305" y="3173"/>
                  </a:moveTo>
                  <a:lnTo>
                    <a:pt x="7305" y="3173"/>
                  </a:lnTo>
                  <a:cubicBezTo>
                    <a:pt x="7305" y="3168"/>
                    <a:pt x="7309" y="3165"/>
                    <a:pt x="7313" y="3165"/>
                  </a:cubicBezTo>
                  <a:cubicBezTo>
                    <a:pt x="7318" y="3165"/>
                    <a:pt x="7321" y="3168"/>
                    <a:pt x="7321" y="3173"/>
                  </a:cubicBezTo>
                  <a:lnTo>
                    <a:pt x="7321" y="3173"/>
                  </a:lnTo>
                  <a:cubicBezTo>
                    <a:pt x="7321" y="3177"/>
                    <a:pt x="7318" y="3181"/>
                    <a:pt x="7313" y="3181"/>
                  </a:cubicBezTo>
                  <a:cubicBezTo>
                    <a:pt x="7309" y="3181"/>
                    <a:pt x="7305" y="3177"/>
                    <a:pt x="7305" y="3173"/>
                  </a:cubicBezTo>
                  <a:close/>
                  <a:moveTo>
                    <a:pt x="7305" y="3141"/>
                  </a:moveTo>
                  <a:lnTo>
                    <a:pt x="7305" y="3141"/>
                  </a:lnTo>
                  <a:cubicBezTo>
                    <a:pt x="7305" y="3136"/>
                    <a:pt x="7309" y="3133"/>
                    <a:pt x="7313" y="3133"/>
                  </a:cubicBezTo>
                  <a:cubicBezTo>
                    <a:pt x="7318" y="3133"/>
                    <a:pt x="7321" y="3136"/>
                    <a:pt x="7321" y="3141"/>
                  </a:cubicBezTo>
                  <a:lnTo>
                    <a:pt x="7321" y="3141"/>
                  </a:lnTo>
                  <a:cubicBezTo>
                    <a:pt x="7321" y="3145"/>
                    <a:pt x="7318" y="3149"/>
                    <a:pt x="7313" y="3149"/>
                  </a:cubicBezTo>
                  <a:cubicBezTo>
                    <a:pt x="7309" y="3149"/>
                    <a:pt x="7305" y="3145"/>
                    <a:pt x="7305" y="3141"/>
                  </a:cubicBezTo>
                  <a:close/>
                  <a:moveTo>
                    <a:pt x="7305" y="3109"/>
                  </a:moveTo>
                  <a:lnTo>
                    <a:pt x="7305" y="3109"/>
                  </a:lnTo>
                  <a:cubicBezTo>
                    <a:pt x="7305" y="3104"/>
                    <a:pt x="7309" y="3101"/>
                    <a:pt x="7313" y="3101"/>
                  </a:cubicBezTo>
                  <a:cubicBezTo>
                    <a:pt x="7318" y="3101"/>
                    <a:pt x="7321" y="3104"/>
                    <a:pt x="7321" y="3109"/>
                  </a:cubicBezTo>
                  <a:lnTo>
                    <a:pt x="7321" y="3109"/>
                  </a:lnTo>
                  <a:cubicBezTo>
                    <a:pt x="7321" y="3113"/>
                    <a:pt x="7318" y="3117"/>
                    <a:pt x="7313" y="3117"/>
                  </a:cubicBezTo>
                  <a:cubicBezTo>
                    <a:pt x="7309" y="3117"/>
                    <a:pt x="7305" y="3113"/>
                    <a:pt x="7305" y="3109"/>
                  </a:cubicBezTo>
                  <a:close/>
                  <a:moveTo>
                    <a:pt x="7305" y="3077"/>
                  </a:moveTo>
                  <a:lnTo>
                    <a:pt x="7305" y="3077"/>
                  </a:lnTo>
                  <a:cubicBezTo>
                    <a:pt x="7305" y="3072"/>
                    <a:pt x="7309" y="3069"/>
                    <a:pt x="7313" y="3069"/>
                  </a:cubicBezTo>
                  <a:cubicBezTo>
                    <a:pt x="7318" y="3069"/>
                    <a:pt x="7321" y="3072"/>
                    <a:pt x="7321" y="3077"/>
                  </a:cubicBezTo>
                  <a:lnTo>
                    <a:pt x="7321" y="3077"/>
                  </a:lnTo>
                  <a:cubicBezTo>
                    <a:pt x="7321" y="3081"/>
                    <a:pt x="7318" y="3085"/>
                    <a:pt x="7313" y="3085"/>
                  </a:cubicBezTo>
                  <a:cubicBezTo>
                    <a:pt x="7309" y="3085"/>
                    <a:pt x="7305" y="3081"/>
                    <a:pt x="7305" y="3077"/>
                  </a:cubicBezTo>
                  <a:close/>
                  <a:moveTo>
                    <a:pt x="7305" y="3045"/>
                  </a:moveTo>
                  <a:lnTo>
                    <a:pt x="7305" y="3045"/>
                  </a:lnTo>
                  <a:cubicBezTo>
                    <a:pt x="7305" y="3040"/>
                    <a:pt x="7309" y="3037"/>
                    <a:pt x="7313" y="3037"/>
                  </a:cubicBezTo>
                  <a:cubicBezTo>
                    <a:pt x="7318" y="3037"/>
                    <a:pt x="7321" y="3040"/>
                    <a:pt x="7321" y="3045"/>
                  </a:cubicBezTo>
                  <a:lnTo>
                    <a:pt x="7321" y="3045"/>
                  </a:lnTo>
                  <a:cubicBezTo>
                    <a:pt x="7321" y="3049"/>
                    <a:pt x="7318" y="3053"/>
                    <a:pt x="7313" y="3053"/>
                  </a:cubicBezTo>
                  <a:cubicBezTo>
                    <a:pt x="7309" y="3053"/>
                    <a:pt x="7305" y="3049"/>
                    <a:pt x="7305" y="3045"/>
                  </a:cubicBezTo>
                  <a:close/>
                  <a:moveTo>
                    <a:pt x="7305" y="3013"/>
                  </a:moveTo>
                  <a:lnTo>
                    <a:pt x="7305" y="3013"/>
                  </a:lnTo>
                  <a:cubicBezTo>
                    <a:pt x="7305" y="3008"/>
                    <a:pt x="7309" y="3005"/>
                    <a:pt x="7313" y="3005"/>
                  </a:cubicBezTo>
                  <a:cubicBezTo>
                    <a:pt x="7318" y="3005"/>
                    <a:pt x="7321" y="3008"/>
                    <a:pt x="7321" y="3013"/>
                  </a:cubicBezTo>
                  <a:lnTo>
                    <a:pt x="7321" y="3013"/>
                  </a:lnTo>
                  <a:cubicBezTo>
                    <a:pt x="7321" y="3017"/>
                    <a:pt x="7318" y="3021"/>
                    <a:pt x="7313" y="3021"/>
                  </a:cubicBezTo>
                  <a:cubicBezTo>
                    <a:pt x="7309" y="3021"/>
                    <a:pt x="7305" y="3017"/>
                    <a:pt x="7305" y="3013"/>
                  </a:cubicBezTo>
                  <a:close/>
                  <a:moveTo>
                    <a:pt x="7305" y="2981"/>
                  </a:moveTo>
                  <a:lnTo>
                    <a:pt x="7305" y="2981"/>
                  </a:lnTo>
                  <a:cubicBezTo>
                    <a:pt x="7305" y="2976"/>
                    <a:pt x="7309" y="2973"/>
                    <a:pt x="7313" y="2973"/>
                  </a:cubicBezTo>
                  <a:cubicBezTo>
                    <a:pt x="7318" y="2973"/>
                    <a:pt x="7321" y="2976"/>
                    <a:pt x="7321" y="2981"/>
                  </a:cubicBezTo>
                  <a:lnTo>
                    <a:pt x="7321" y="2981"/>
                  </a:lnTo>
                  <a:cubicBezTo>
                    <a:pt x="7321" y="2985"/>
                    <a:pt x="7318" y="2989"/>
                    <a:pt x="7313" y="2989"/>
                  </a:cubicBezTo>
                  <a:cubicBezTo>
                    <a:pt x="7309" y="2989"/>
                    <a:pt x="7305" y="2985"/>
                    <a:pt x="7305" y="2981"/>
                  </a:cubicBezTo>
                  <a:close/>
                  <a:moveTo>
                    <a:pt x="7305" y="2949"/>
                  </a:moveTo>
                  <a:lnTo>
                    <a:pt x="7305" y="2949"/>
                  </a:lnTo>
                  <a:cubicBezTo>
                    <a:pt x="7305" y="2944"/>
                    <a:pt x="7309" y="2941"/>
                    <a:pt x="7313" y="2941"/>
                  </a:cubicBezTo>
                  <a:cubicBezTo>
                    <a:pt x="7318" y="2941"/>
                    <a:pt x="7321" y="2944"/>
                    <a:pt x="7321" y="2949"/>
                  </a:cubicBezTo>
                  <a:lnTo>
                    <a:pt x="7321" y="2949"/>
                  </a:lnTo>
                  <a:cubicBezTo>
                    <a:pt x="7321" y="2953"/>
                    <a:pt x="7318" y="2957"/>
                    <a:pt x="7313" y="2957"/>
                  </a:cubicBezTo>
                  <a:cubicBezTo>
                    <a:pt x="7309" y="2957"/>
                    <a:pt x="7305" y="2953"/>
                    <a:pt x="7305" y="2949"/>
                  </a:cubicBezTo>
                  <a:close/>
                  <a:moveTo>
                    <a:pt x="7305" y="2917"/>
                  </a:moveTo>
                  <a:lnTo>
                    <a:pt x="7305" y="2917"/>
                  </a:lnTo>
                  <a:cubicBezTo>
                    <a:pt x="7305" y="2912"/>
                    <a:pt x="7309" y="2909"/>
                    <a:pt x="7313" y="2909"/>
                  </a:cubicBezTo>
                  <a:cubicBezTo>
                    <a:pt x="7318" y="2909"/>
                    <a:pt x="7321" y="2912"/>
                    <a:pt x="7321" y="2917"/>
                  </a:cubicBezTo>
                  <a:lnTo>
                    <a:pt x="7321" y="2917"/>
                  </a:lnTo>
                  <a:cubicBezTo>
                    <a:pt x="7321" y="2921"/>
                    <a:pt x="7318" y="2925"/>
                    <a:pt x="7313" y="2925"/>
                  </a:cubicBezTo>
                  <a:cubicBezTo>
                    <a:pt x="7309" y="2925"/>
                    <a:pt x="7305" y="2921"/>
                    <a:pt x="7305" y="2917"/>
                  </a:cubicBezTo>
                  <a:close/>
                  <a:moveTo>
                    <a:pt x="7305" y="2885"/>
                  </a:moveTo>
                  <a:lnTo>
                    <a:pt x="7305" y="2885"/>
                  </a:lnTo>
                  <a:cubicBezTo>
                    <a:pt x="7305" y="2880"/>
                    <a:pt x="7309" y="2877"/>
                    <a:pt x="7313" y="2877"/>
                  </a:cubicBezTo>
                  <a:cubicBezTo>
                    <a:pt x="7318" y="2877"/>
                    <a:pt x="7321" y="2880"/>
                    <a:pt x="7321" y="2885"/>
                  </a:cubicBezTo>
                  <a:lnTo>
                    <a:pt x="7321" y="2885"/>
                  </a:lnTo>
                  <a:cubicBezTo>
                    <a:pt x="7321" y="2889"/>
                    <a:pt x="7318" y="2893"/>
                    <a:pt x="7313" y="2893"/>
                  </a:cubicBezTo>
                  <a:cubicBezTo>
                    <a:pt x="7309" y="2893"/>
                    <a:pt x="7305" y="2889"/>
                    <a:pt x="7305" y="2885"/>
                  </a:cubicBezTo>
                  <a:close/>
                  <a:moveTo>
                    <a:pt x="7305" y="2853"/>
                  </a:moveTo>
                  <a:lnTo>
                    <a:pt x="7305" y="2853"/>
                  </a:lnTo>
                  <a:cubicBezTo>
                    <a:pt x="7305" y="2848"/>
                    <a:pt x="7309" y="2845"/>
                    <a:pt x="7313" y="2845"/>
                  </a:cubicBezTo>
                  <a:cubicBezTo>
                    <a:pt x="7318" y="2845"/>
                    <a:pt x="7321" y="2848"/>
                    <a:pt x="7321" y="2853"/>
                  </a:cubicBezTo>
                  <a:lnTo>
                    <a:pt x="7321" y="2853"/>
                  </a:lnTo>
                  <a:cubicBezTo>
                    <a:pt x="7321" y="2857"/>
                    <a:pt x="7318" y="2861"/>
                    <a:pt x="7313" y="2861"/>
                  </a:cubicBezTo>
                  <a:cubicBezTo>
                    <a:pt x="7309" y="2861"/>
                    <a:pt x="7305" y="2857"/>
                    <a:pt x="7305" y="2853"/>
                  </a:cubicBezTo>
                  <a:close/>
                  <a:moveTo>
                    <a:pt x="7305" y="2821"/>
                  </a:moveTo>
                  <a:lnTo>
                    <a:pt x="7305" y="2821"/>
                  </a:lnTo>
                  <a:cubicBezTo>
                    <a:pt x="7305" y="2816"/>
                    <a:pt x="7309" y="2813"/>
                    <a:pt x="7313" y="2813"/>
                  </a:cubicBezTo>
                  <a:cubicBezTo>
                    <a:pt x="7318" y="2813"/>
                    <a:pt x="7321" y="2816"/>
                    <a:pt x="7321" y="2821"/>
                  </a:cubicBezTo>
                  <a:lnTo>
                    <a:pt x="7321" y="2821"/>
                  </a:lnTo>
                  <a:cubicBezTo>
                    <a:pt x="7321" y="2825"/>
                    <a:pt x="7318" y="2829"/>
                    <a:pt x="7313" y="2829"/>
                  </a:cubicBezTo>
                  <a:cubicBezTo>
                    <a:pt x="7309" y="2829"/>
                    <a:pt x="7305" y="2825"/>
                    <a:pt x="7305" y="2821"/>
                  </a:cubicBezTo>
                  <a:close/>
                  <a:moveTo>
                    <a:pt x="7305" y="2789"/>
                  </a:moveTo>
                  <a:lnTo>
                    <a:pt x="7305" y="2789"/>
                  </a:lnTo>
                  <a:cubicBezTo>
                    <a:pt x="7305" y="2784"/>
                    <a:pt x="7309" y="2781"/>
                    <a:pt x="7313" y="2781"/>
                  </a:cubicBezTo>
                  <a:cubicBezTo>
                    <a:pt x="7318" y="2781"/>
                    <a:pt x="7321" y="2784"/>
                    <a:pt x="7321" y="2789"/>
                  </a:cubicBezTo>
                  <a:lnTo>
                    <a:pt x="7321" y="2789"/>
                  </a:lnTo>
                  <a:cubicBezTo>
                    <a:pt x="7321" y="2793"/>
                    <a:pt x="7318" y="2797"/>
                    <a:pt x="7313" y="2797"/>
                  </a:cubicBezTo>
                  <a:cubicBezTo>
                    <a:pt x="7309" y="2797"/>
                    <a:pt x="7305" y="2793"/>
                    <a:pt x="7305" y="2789"/>
                  </a:cubicBezTo>
                  <a:close/>
                  <a:moveTo>
                    <a:pt x="7305" y="2757"/>
                  </a:moveTo>
                  <a:lnTo>
                    <a:pt x="7305" y="2757"/>
                  </a:lnTo>
                  <a:cubicBezTo>
                    <a:pt x="7305" y="2752"/>
                    <a:pt x="7309" y="2749"/>
                    <a:pt x="7313" y="2749"/>
                  </a:cubicBezTo>
                  <a:cubicBezTo>
                    <a:pt x="7318" y="2749"/>
                    <a:pt x="7321" y="2752"/>
                    <a:pt x="7321" y="2757"/>
                  </a:cubicBezTo>
                  <a:lnTo>
                    <a:pt x="7321" y="2757"/>
                  </a:lnTo>
                  <a:cubicBezTo>
                    <a:pt x="7321" y="2761"/>
                    <a:pt x="7318" y="2765"/>
                    <a:pt x="7313" y="2765"/>
                  </a:cubicBezTo>
                  <a:cubicBezTo>
                    <a:pt x="7309" y="2765"/>
                    <a:pt x="7305" y="2761"/>
                    <a:pt x="7305" y="2757"/>
                  </a:cubicBezTo>
                  <a:close/>
                  <a:moveTo>
                    <a:pt x="7305" y="2725"/>
                  </a:moveTo>
                  <a:lnTo>
                    <a:pt x="7305" y="2725"/>
                  </a:lnTo>
                  <a:cubicBezTo>
                    <a:pt x="7305" y="2720"/>
                    <a:pt x="7309" y="2717"/>
                    <a:pt x="7313" y="2717"/>
                  </a:cubicBezTo>
                  <a:cubicBezTo>
                    <a:pt x="7318" y="2717"/>
                    <a:pt x="7321" y="2720"/>
                    <a:pt x="7321" y="2725"/>
                  </a:cubicBezTo>
                  <a:lnTo>
                    <a:pt x="7321" y="2725"/>
                  </a:lnTo>
                  <a:cubicBezTo>
                    <a:pt x="7321" y="2729"/>
                    <a:pt x="7318" y="2733"/>
                    <a:pt x="7313" y="2733"/>
                  </a:cubicBezTo>
                  <a:cubicBezTo>
                    <a:pt x="7309" y="2733"/>
                    <a:pt x="7305" y="2729"/>
                    <a:pt x="7305" y="2725"/>
                  </a:cubicBezTo>
                  <a:close/>
                  <a:moveTo>
                    <a:pt x="7305" y="2693"/>
                  </a:moveTo>
                  <a:lnTo>
                    <a:pt x="7305" y="2693"/>
                  </a:lnTo>
                  <a:cubicBezTo>
                    <a:pt x="7305" y="2688"/>
                    <a:pt x="7309" y="2685"/>
                    <a:pt x="7313" y="2685"/>
                  </a:cubicBezTo>
                  <a:cubicBezTo>
                    <a:pt x="7318" y="2685"/>
                    <a:pt x="7321" y="2688"/>
                    <a:pt x="7321" y="2693"/>
                  </a:cubicBezTo>
                  <a:lnTo>
                    <a:pt x="7321" y="2693"/>
                  </a:lnTo>
                  <a:cubicBezTo>
                    <a:pt x="7321" y="2697"/>
                    <a:pt x="7318" y="2701"/>
                    <a:pt x="7313" y="2701"/>
                  </a:cubicBezTo>
                  <a:cubicBezTo>
                    <a:pt x="7309" y="2701"/>
                    <a:pt x="7305" y="2697"/>
                    <a:pt x="7305" y="2693"/>
                  </a:cubicBezTo>
                  <a:close/>
                  <a:moveTo>
                    <a:pt x="7305" y="2661"/>
                  </a:moveTo>
                  <a:lnTo>
                    <a:pt x="7305" y="2661"/>
                  </a:lnTo>
                  <a:cubicBezTo>
                    <a:pt x="7305" y="2656"/>
                    <a:pt x="7309" y="2653"/>
                    <a:pt x="7313" y="2653"/>
                  </a:cubicBezTo>
                  <a:cubicBezTo>
                    <a:pt x="7318" y="2653"/>
                    <a:pt x="7321" y="2656"/>
                    <a:pt x="7321" y="2661"/>
                  </a:cubicBezTo>
                  <a:lnTo>
                    <a:pt x="7321" y="2661"/>
                  </a:lnTo>
                  <a:cubicBezTo>
                    <a:pt x="7321" y="2665"/>
                    <a:pt x="7318" y="2669"/>
                    <a:pt x="7313" y="2669"/>
                  </a:cubicBezTo>
                  <a:cubicBezTo>
                    <a:pt x="7309" y="2669"/>
                    <a:pt x="7305" y="2665"/>
                    <a:pt x="7305" y="2661"/>
                  </a:cubicBezTo>
                  <a:close/>
                  <a:moveTo>
                    <a:pt x="7305" y="2629"/>
                  </a:moveTo>
                  <a:lnTo>
                    <a:pt x="7305" y="2629"/>
                  </a:lnTo>
                  <a:cubicBezTo>
                    <a:pt x="7305" y="2624"/>
                    <a:pt x="7309" y="2621"/>
                    <a:pt x="7313" y="2621"/>
                  </a:cubicBezTo>
                  <a:cubicBezTo>
                    <a:pt x="7318" y="2621"/>
                    <a:pt x="7321" y="2624"/>
                    <a:pt x="7321" y="2629"/>
                  </a:cubicBezTo>
                  <a:lnTo>
                    <a:pt x="7321" y="2629"/>
                  </a:lnTo>
                  <a:cubicBezTo>
                    <a:pt x="7321" y="2633"/>
                    <a:pt x="7318" y="2637"/>
                    <a:pt x="7313" y="2637"/>
                  </a:cubicBezTo>
                  <a:cubicBezTo>
                    <a:pt x="7309" y="2637"/>
                    <a:pt x="7305" y="2633"/>
                    <a:pt x="7305" y="2629"/>
                  </a:cubicBezTo>
                  <a:close/>
                  <a:moveTo>
                    <a:pt x="7305" y="2597"/>
                  </a:moveTo>
                  <a:lnTo>
                    <a:pt x="7305" y="2596"/>
                  </a:lnTo>
                  <a:cubicBezTo>
                    <a:pt x="7305" y="2592"/>
                    <a:pt x="7309" y="2588"/>
                    <a:pt x="7313" y="2588"/>
                  </a:cubicBezTo>
                  <a:cubicBezTo>
                    <a:pt x="7318" y="2588"/>
                    <a:pt x="7321" y="2592"/>
                    <a:pt x="7321" y="2596"/>
                  </a:cubicBezTo>
                  <a:lnTo>
                    <a:pt x="7321" y="2597"/>
                  </a:lnTo>
                  <a:cubicBezTo>
                    <a:pt x="7321" y="2601"/>
                    <a:pt x="7318" y="2605"/>
                    <a:pt x="7313" y="2605"/>
                  </a:cubicBezTo>
                  <a:cubicBezTo>
                    <a:pt x="7309" y="2605"/>
                    <a:pt x="7305" y="2601"/>
                    <a:pt x="7305" y="2597"/>
                  </a:cubicBezTo>
                  <a:close/>
                  <a:moveTo>
                    <a:pt x="7305" y="2564"/>
                  </a:moveTo>
                  <a:lnTo>
                    <a:pt x="7305" y="2564"/>
                  </a:lnTo>
                  <a:cubicBezTo>
                    <a:pt x="7305" y="2560"/>
                    <a:pt x="7309" y="2556"/>
                    <a:pt x="7313" y="2556"/>
                  </a:cubicBezTo>
                  <a:cubicBezTo>
                    <a:pt x="7318" y="2556"/>
                    <a:pt x="7321" y="2560"/>
                    <a:pt x="7321" y="2564"/>
                  </a:cubicBezTo>
                  <a:lnTo>
                    <a:pt x="7321" y="2564"/>
                  </a:lnTo>
                  <a:cubicBezTo>
                    <a:pt x="7321" y="2569"/>
                    <a:pt x="7318" y="2572"/>
                    <a:pt x="7313" y="2572"/>
                  </a:cubicBezTo>
                  <a:cubicBezTo>
                    <a:pt x="7309" y="2572"/>
                    <a:pt x="7305" y="2569"/>
                    <a:pt x="7305" y="2564"/>
                  </a:cubicBezTo>
                  <a:close/>
                  <a:moveTo>
                    <a:pt x="7305" y="2532"/>
                  </a:moveTo>
                  <a:lnTo>
                    <a:pt x="7305" y="2532"/>
                  </a:lnTo>
                  <a:cubicBezTo>
                    <a:pt x="7305" y="2528"/>
                    <a:pt x="7309" y="2524"/>
                    <a:pt x="7313" y="2524"/>
                  </a:cubicBezTo>
                  <a:cubicBezTo>
                    <a:pt x="7318" y="2524"/>
                    <a:pt x="7321" y="2528"/>
                    <a:pt x="7321" y="2532"/>
                  </a:cubicBezTo>
                  <a:lnTo>
                    <a:pt x="7321" y="2532"/>
                  </a:lnTo>
                  <a:cubicBezTo>
                    <a:pt x="7321" y="2537"/>
                    <a:pt x="7318" y="2540"/>
                    <a:pt x="7313" y="2540"/>
                  </a:cubicBezTo>
                  <a:cubicBezTo>
                    <a:pt x="7309" y="2540"/>
                    <a:pt x="7305" y="2537"/>
                    <a:pt x="7305" y="2532"/>
                  </a:cubicBezTo>
                  <a:close/>
                  <a:moveTo>
                    <a:pt x="7305" y="2500"/>
                  </a:moveTo>
                  <a:lnTo>
                    <a:pt x="7305" y="2500"/>
                  </a:lnTo>
                  <a:cubicBezTo>
                    <a:pt x="7305" y="2496"/>
                    <a:pt x="7309" y="2492"/>
                    <a:pt x="7313" y="2492"/>
                  </a:cubicBezTo>
                  <a:cubicBezTo>
                    <a:pt x="7318" y="2492"/>
                    <a:pt x="7321" y="2496"/>
                    <a:pt x="7321" y="2500"/>
                  </a:cubicBezTo>
                  <a:lnTo>
                    <a:pt x="7321" y="2500"/>
                  </a:lnTo>
                  <a:cubicBezTo>
                    <a:pt x="7321" y="2505"/>
                    <a:pt x="7318" y="2508"/>
                    <a:pt x="7313" y="2508"/>
                  </a:cubicBezTo>
                  <a:cubicBezTo>
                    <a:pt x="7309" y="2508"/>
                    <a:pt x="7305" y="2505"/>
                    <a:pt x="7305" y="2500"/>
                  </a:cubicBezTo>
                  <a:close/>
                  <a:moveTo>
                    <a:pt x="7305" y="2468"/>
                  </a:moveTo>
                  <a:lnTo>
                    <a:pt x="7305" y="2468"/>
                  </a:lnTo>
                  <a:cubicBezTo>
                    <a:pt x="7305" y="2464"/>
                    <a:pt x="7309" y="2460"/>
                    <a:pt x="7313" y="2460"/>
                  </a:cubicBezTo>
                  <a:cubicBezTo>
                    <a:pt x="7318" y="2460"/>
                    <a:pt x="7321" y="2464"/>
                    <a:pt x="7321" y="2468"/>
                  </a:cubicBezTo>
                  <a:lnTo>
                    <a:pt x="7321" y="2468"/>
                  </a:lnTo>
                  <a:cubicBezTo>
                    <a:pt x="7321" y="2473"/>
                    <a:pt x="7318" y="2476"/>
                    <a:pt x="7313" y="2476"/>
                  </a:cubicBezTo>
                  <a:cubicBezTo>
                    <a:pt x="7309" y="2476"/>
                    <a:pt x="7305" y="2473"/>
                    <a:pt x="7305" y="2468"/>
                  </a:cubicBezTo>
                  <a:close/>
                  <a:moveTo>
                    <a:pt x="7305" y="2436"/>
                  </a:moveTo>
                  <a:lnTo>
                    <a:pt x="7305" y="2436"/>
                  </a:lnTo>
                  <a:cubicBezTo>
                    <a:pt x="7305" y="2432"/>
                    <a:pt x="7309" y="2428"/>
                    <a:pt x="7313" y="2428"/>
                  </a:cubicBezTo>
                  <a:cubicBezTo>
                    <a:pt x="7318" y="2428"/>
                    <a:pt x="7321" y="2432"/>
                    <a:pt x="7321" y="2436"/>
                  </a:cubicBezTo>
                  <a:lnTo>
                    <a:pt x="7321" y="2436"/>
                  </a:lnTo>
                  <a:cubicBezTo>
                    <a:pt x="7321" y="2441"/>
                    <a:pt x="7318" y="2444"/>
                    <a:pt x="7313" y="2444"/>
                  </a:cubicBezTo>
                  <a:cubicBezTo>
                    <a:pt x="7309" y="2444"/>
                    <a:pt x="7305" y="2441"/>
                    <a:pt x="7305" y="2436"/>
                  </a:cubicBezTo>
                  <a:close/>
                  <a:moveTo>
                    <a:pt x="7305" y="2404"/>
                  </a:moveTo>
                  <a:lnTo>
                    <a:pt x="7305" y="2404"/>
                  </a:lnTo>
                  <a:cubicBezTo>
                    <a:pt x="7305" y="2400"/>
                    <a:pt x="7309" y="2396"/>
                    <a:pt x="7313" y="2396"/>
                  </a:cubicBezTo>
                  <a:cubicBezTo>
                    <a:pt x="7318" y="2396"/>
                    <a:pt x="7321" y="2400"/>
                    <a:pt x="7321" y="2404"/>
                  </a:cubicBezTo>
                  <a:lnTo>
                    <a:pt x="7321" y="2404"/>
                  </a:lnTo>
                  <a:cubicBezTo>
                    <a:pt x="7321" y="2409"/>
                    <a:pt x="7318" y="2412"/>
                    <a:pt x="7313" y="2412"/>
                  </a:cubicBezTo>
                  <a:cubicBezTo>
                    <a:pt x="7309" y="2412"/>
                    <a:pt x="7305" y="2409"/>
                    <a:pt x="7305" y="2404"/>
                  </a:cubicBezTo>
                  <a:close/>
                  <a:moveTo>
                    <a:pt x="7305" y="2372"/>
                  </a:moveTo>
                  <a:lnTo>
                    <a:pt x="7305" y="2372"/>
                  </a:lnTo>
                  <a:cubicBezTo>
                    <a:pt x="7305" y="2368"/>
                    <a:pt x="7309" y="2364"/>
                    <a:pt x="7313" y="2364"/>
                  </a:cubicBezTo>
                  <a:cubicBezTo>
                    <a:pt x="7318" y="2364"/>
                    <a:pt x="7321" y="2368"/>
                    <a:pt x="7321" y="2372"/>
                  </a:cubicBezTo>
                  <a:lnTo>
                    <a:pt x="7321" y="2372"/>
                  </a:lnTo>
                  <a:cubicBezTo>
                    <a:pt x="7321" y="2377"/>
                    <a:pt x="7318" y="2380"/>
                    <a:pt x="7313" y="2380"/>
                  </a:cubicBezTo>
                  <a:cubicBezTo>
                    <a:pt x="7309" y="2380"/>
                    <a:pt x="7305" y="2377"/>
                    <a:pt x="7305" y="2372"/>
                  </a:cubicBezTo>
                  <a:close/>
                  <a:moveTo>
                    <a:pt x="7305" y="2340"/>
                  </a:moveTo>
                  <a:lnTo>
                    <a:pt x="7305" y="2340"/>
                  </a:lnTo>
                  <a:cubicBezTo>
                    <a:pt x="7305" y="2336"/>
                    <a:pt x="7309" y="2332"/>
                    <a:pt x="7313" y="2332"/>
                  </a:cubicBezTo>
                  <a:cubicBezTo>
                    <a:pt x="7318" y="2332"/>
                    <a:pt x="7321" y="2336"/>
                    <a:pt x="7321" y="2340"/>
                  </a:cubicBezTo>
                  <a:lnTo>
                    <a:pt x="7321" y="2340"/>
                  </a:lnTo>
                  <a:cubicBezTo>
                    <a:pt x="7321" y="2345"/>
                    <a:pt x="7318" y="2348"/>
                    <a:pt x="7313" y="2348"/>
                  </a:cubicBezTo>
                  <a:cubicBezTo>
                    <a:pt x="7309" y="2348"/>
                    <a:pt x="7305" y="2345"/>
                    <a:pt x="7305" y="2340"/>
                  </a:cubicBezTo>
                  <a:close/>
                  <a:moveTo>
                    <a:pt x="7305" y="2308"/>
                  </a:moveTo>
                  <a:lnTo>
                    <a:pt x="7305" y="2308"/>
                  </a:lnTo>
                  <a:cubicBezTo>
                    <a:pt x="7305" y="2304"/>
                    <a:pt x="7309" y="2300"/>
                    <a:pt x="7313" y="2300"/>
                  </a:cubicBezTo>
                  <a:cubicBezTo>
                    <a:pt x="7318" y="2300"/>
                    <a:pt x="7321" y="2304"/>
                    <a:pt x="7321" y="2308"/>
                  </a:cubicBezTo>
                  <a:lnTo>
                    <a:pt x="7321" y="2308"/>
                  </a:lnTo>
                  <a:cubicBezTo>
                    <a:pt x="7321" y="2313"/>
                    <a:pt x="7318" y="2316"/>
                    <a:pt x="7313" y="2316"/>
                  </a:cubicBezTo>
                  <a:cubicBezTo>
                    <a:pt x="7309" y="2316"/>
                    <a:pt x="7305" y="2313"/>
                    <a:pt x="7305" y="2308"/>
                  </a:cubicBezTo>
                  <a:close/>
                  <a:moveTo>
                    <a:pt x="7305" y="2276"/>
                  </a:moveTo>
                  <a:lnTo>
                    <a:pt x="7305" y="2276"/>
                  </a:lnTo>
                  <a:cubicBezTo>
                    <a:pt x="7305" y="2272"/>
                    <a:pt x="7309" y="2268"/>
                    <a:pt x="7313" y="2268"/>
                  </a:cubicBezTo>
                  <a:cubicBezTo>
                    <a:pt x="7318" y="2268"/>
                    <a:pt x="7321" y="2272"/>
                    <a:pt x="7321" y="2276"/>
                  </a:cubicBezTo>
                  <a:lnTo>
                    <a:pt x="7321" y="2276"/>
                  </a:lnTo>
                  <a:cubicBezTo>
                    <a:pt x="7321" y="2281"/>
                    <a:pt x="7318" y="2284"/>
                    <a:pt x="7313" y="2284"/>
                  </a:cubicBezTo>
                  <a:cubicBezTo>
                    <a:pt x="7309" y="2284"/>
                    <a:pt x="7305" y="2281"/>
                    <a:pt x="7305" y="2276"/>
                  </a:cubicBezTo>
                  <a:close/>
                  <a:moveTo>
                    <a:pt x="7305" y="2244"/>
                  </a:moveTo>
                  <a:lnTo>
                    <a:pt x="7305" y="2244"/>
                  </a:lnTo>
                  <a:cubicBezTo>
                    <a:pt x="7305" y="2240"/>
                    <a:pt x="7309" y="2236"/>
                    <a:pt x="7313" y="2236"/>
                  </a:cubicBezTo>
                  <a:cubicBezTo>
                    <a:pt x="7318" y="2236"/>
                    <a:pt x="7321" y="2240"/>
                    <a:pt x="7321" y="2244"/>
                  </a:cubicBezTo>
                  <a:lnTo>
                    <a:pt x="7321" y="2244"/>
                  </a:lnTo>
                  <a:cubicBezTo>
                    <a:pt x="7321" y="2249"/>
                    <a:pt x="7318" y="2252"/>
                    <a:pt x="7313" y="2252"/>
                  </a:cubicBezTo>
                  <a:cubicBezTo>
                    <a:pt x="7309" y="2252"/>
                    <a:pt x="7305" y="2249"/>
                    <a:pt x="7305" y="2244"/>
                  </a:cubicBezTo>
                  <a:close/>
                  <a:moveTo>
                    <a:pt x="7305" y="2212"/>
                  </a:moveTo>
                  <a:lnTo>
                    <a:pt x="7305" y="2212"/>
                  </a:lnTo>
                  <a:cubicBezTo>
                    <a:pt x="7305" y="2208"/>
                    <a:pt x="7309" y="2204"/>
                    <a:pt x="7313" y="2204"/>
                  </a:cubicBezTo>
                  <a:cubicBezTo>
                    <a:pt x="7318" y="2204"/>
                    <a:pt x="7321" y="2208"/>
                    <a:pt x="7321" y="2212"/>
                  </a:cubicBezTo>
                  <a:lnTo>
                    <a:pt x="7321" y="2212"/>
                  </a:lnTo>
                  <a:cubicBezTo>
                    <a:pt x="7321" y="2217"/>
                    <a:pt x="7318" y="2220"/>
                    <a:pt x="7313" y="2220"/>
                  </a:cubicBezTo>
                  <a:cubicBezTo>
                    <a:pt x="7309" y="2220"/>
                    <a:pt x="7305" y="2217"/>
                    <a:pt x="7305" y="2212"/>
                  </a:cubicBezTo>
                  <a:close/>
                  <a:moveTo>
                    <a:pt x="7305" y="2180"/>
                  </a:moveTo>
                  <a:lnTo>
                    <a:pt x="7305" y="2180"/>
                  </a:lnTo>
                  <a:cubicBezTo>
                    <a:pt x="7305" y="2176"/>
                    <a:pt x="7309" y="2172"/>
                    <a:pt x="7313" y="2172"/>
                  </a:cubicBezTo>
                  <a:cubicBezTo>
                    <a:pt x="7318" y="2172"/>
                    <a:pt x="7321" y="2176"/>
                    <a:pt x="7321" y="2180"/>
                  </a:cubicBezTo>
                  <a:lnTo>
                    <a:pt x="7321" y="2180"/>
                  </a:lnTo>
                  <a:cubicBezTo>
                    <a:pt x="7321" y="2185"/>
                    <a:pt x="7318" y="2188"/>
                    <a:pt x="7313" y="2188"/>
                  </a:cubicBezTo>
                  <a:cubicBezTo>
                    <a:pt x="7309" y="2188"/>
                    <a:pt x="7305" y="2185"/>
                    <a:pt x="7305" y="2180"/>
                  </a:cubicBezTo>
                  <a:close/>
                  <a:moveTo>
                    <a:pt x="7305" y="2148"/>
                  </a:moveTo>
                  <a:lnTo>
                    <a:pt x="7305" y="2148"/>
                  </a:lnTo>
                  <a:cubicBezTo>
                    <a:pt x="7305" y="2144"/>
                    <a:pt x="7309" y="2140"/>
                    <a:pt x="7313" y="2140"/>
                  </a:cubicBezTo>
                  <a:cubicBezTo>
                    <a:pt x="7318" y="2140"/>
                    <a:pt x="7321" y="2144"/>
                    <a:pt x="7321" y="2148"/>
                  </a:cubicBezTo>
                  <a:lnTo>
                    <a:pt x="7321" y="2148"/>
                  </a:lnTo>
                  <a:cubicBezTo>
                    <a:pt x="7321" y="2153"/>
                    <a:pt x="7318" y="2156"/>
                    <a:pt x="7313" y="2156"/>
                  </a:cubicBezTo>
                  <a:cubicBezTo>
                    <a:pt x="7309" y="2156"/>
                    <a:pt x="7305" y="2153"/>
                    <a:pt x="7305" y="2148"/>
                  </a:cubicBezTo>
                  <a:close/>
                  <a:moveTo>
                    <a:pt x="7305" y="2116"/>
                  </a:moveTo>
                  <a:lnTo>
                    <a:pt x="7305" y="2116"/>
                  </a:lnTo>
                  <a:cubicBezTo>
                    <a:pt x="7305" y="2112"/>
                    <a:pt x="7309" y="2108"/>
                    <a:pt x="7313" y="2108"/>
                  </a:cubicBezTo>
                  <a:cubicBezTo>
                    <a:pt x="7318" y="2108"/>
                    <a:pt x="7321" y="2112"/>
                    <a:pt x="7321" y="2116"/>
                  </a:cubicBezTo>
                  <a:lnTo>
                    <a:pt x="7321" y="2116"/>
                  </a:lnTo>
                  <a:cubicBezTo>
                    <a:pt x="7321" y="2121"/>
                    <a:pt x="7318" y="2124"/>
                    <a:pt x="7313" y="2124"/>
                  </a:cubicBezTo>
                  <a:cubicBezTo>
                    <a:pt x="7309" y="2124"/>
                    <a:pt x="7305" y="2121"/>
                    <a:pt x="7305" y="2116"/>
                  </a:cubicBezTo>
                  <a:close/>
                  <a:moveTo>
                    <a:pt x="7305" y="2084"/>
                  </a:moveTo>
                  <a:lnTo>
                    <a:pt x="7305" y="2084"/>
                  </a:lnTo>
                  <a:cubicBezTo>
                    <a:pt x="7305" y="2080"/>
                    <a:pt x="7309" y="2076"/>
                    <a:pt x="7313" y="2076"/>
                  </a:cubicBezTo>
                  <a:cubicBezTo>
                    <a:pt x="7318" y="2076"/>
                    <a:pt x="7321" y="2080"/>
                    <a:pt x="7321" y="2084"/>
                  </a:cubicBezTo>
                  <a:lnTo>
                    <a:pt x="7321" y="2084"/>
                  </a:lnTo>
                  <a:cubicBezTo>
                    <a:pt x="7321" y="2089"/>
                    <a:pt x="7318" y="2092"/>
                    <a:pt x="7313" y="2092"/>
                  </a:cubicBezTo>
                  <a:cubicBezTo>
                    <a:pt x="7309" y="2092"/>
                    <a:pt x="7305" y="2089"/>
                    <a:pt x="7305" y="2084"/>
                  </a:cubicBezTo>
                  <a:close/>
                  <a:moveTo>
                    <a:pt x="7305" y="2052"/>
                  </a:moveTo>
                  <a:lnTo>
                    <a:pt x="7305" y="2052"/>
                  </a:lnTo>
                  <a:cubicBezTo>
                    <a:pt x="7305" y="2048"/>
                    <a:pt x="7309" y="2044"/>
                    <a:pt x="7313" y="2044"/>
                  </a:cubicBezTo>
                  <a:cubicBezTo>
                    <a:pt x="7318" y="2044"/>
                    <a:pt x="7321" y="2048"/>
                    <a:pt x="7321" y="2052"/>
                  </a:cubicBezTo>
                  <a:lnTo>
                    <a:pt x="7321" y="2052"/>
                  </a:lnTo>
                  <a:cubicBezTo>
                    <a:pt x="7321" y="2057"/>
                    <a:pt x="7318" y="2060"/>
                    <a:pt x="7313" y="2060"/>
                  </a:cubicBezTo>
                  <a:cubicBezTo>
                    <a:pt x="7309" y="2060"/>
                    <a:pt x="7305" y="2057"/>
                    <a:pt x="7305" y="2052"/>
                  </a:cubicBezTo>
                  <a:close/>
                  <a:moveTo>
                    <a:pt x="7305" y="2020"/>
                  </a:moveTo>
                  <a:lnTo>
                    <a:pt x="7305" y="2020"/>
                  </a:lnTo>
                  <a:cubicBezTo>
                    <a:pt x="7305" y="2016"/>
                    <a:pt x="7309" y="2012"/>
                    <a:pt x="7313" y="2012"/>
                  </a:cubicBezTo>
                  <a:cubicBezTo>
                    <a:pt x="7318" y="2012"/>
                    <a:pt x="7321" y="2016"/>
                    <a:pt x="7321" y="2020"/>
                  </a:cubicBezTo>
                  <a:lnTo>
                    <a:pt x="7321" y="2020"/>
                  </a:lnTo>
                  <a:cubicBezTo>
                    <a:pt x="7321" y="2025"/>
                    <a:pt x="7318" y="2028"/>
                    <a:pt x="7313" y="2028"/>
                  </a:cubicBezTo>
                  <a:cubicBezTo>
                    <a:pt x="7309" y="2028"/>
                    <a:pt x="7305" y="2025"/>
                    <a:pt x="7305" y="2020"/>
                  </a:cubicBezTo>
                  <a:close/>
                  <a:moveTo>
                    <a:pt x="7305" y="1988"/>
                  </a:moveTo>
                  <a:lnTo>
                    <a:pt x="7305" y="1988"/>
                  </a:lnTo>
                  <a:cubicBezTo>
                    <a:pt x="7305" y="1984"/>
                    <a:pt x="7309" y="1980"/>
                    <a:pt x="7313" y="1980"/>
                  </a:cubicBezTo>
                  <a:cubicBezTo>
                    <a:pt x="7318" y="1980"/>
                    <a:pt x="7321" y="1984"/>
                    <a:pt x="7321" y="1988"/>
                  </a:cubicBezTo>
                  <a:lnTo>
                    <a:pt x="7321" y="1988"/>
                  </a:lnTo>
                  <a:cubicBezTo>
                    <a:pt x="7321" y="1993"/>
                    <a:pt x="7318" y="1996"/>
                    <a:pt x="7313" y="1996"/>
                  </a:cubicBezTo>
                  <a:cubicBezTo>
                    <a:pt x="7309" y="1996"/>
                    <a:pt x="7305" y="1993"/>
                    <a:pt x="7305" y="1988"/>
                  </a:cubicBezTo>
                  <a:close/>
                  <a:moveTo>
                    <a:pt x="7305" y="1956"/>
                  </a:moveTo>
                  <a:lnTo>
                    <a:pt x="7305" y="1956"/>
                  </a:lnTo>
                  <a:cubicBezTo>
                    <a:pt x="7305" y="1952"/>
                    <a:pt x="7309" y="1948"/>
                    <a:pt x="7313" y="1948"/>
                  </a:cubicBezTo>
                  <a:cubicBezTo>
                    <a:pt x="7318" y="1948"/>
                    <a:pt x="7321" y="1952"/>
                    <a:pt x="7321" y="1956"/>
                  </a:cubicBezTo>
                  <a:lnTo>
                    <a:pt x="7321" y="1956"/>
                  </a:lnTo>
                  <a:cubicBezTo>
                    <a:pt x="7321" y="1961"/>
                    <a:pt x="7318" y="1964"/>
                    <a:pt x="7313" y="1964"/>
                  </a:cubicBezTo>
                  <a:cubicBezTo>
                    <a:pt x="7309" y="1964"/>
                    <a:pt x="7305" y="1961"/>
                    <a:pt x="7305" y="1956"/>
                  </a:cubicBezTo>
                  <a:close/>
                  <a:moveTo>
                    <a:pt x="7305" y="1924"/>
                  </a:moveTo>
                  <a:lnTo>
                    <a:pt x="7305" y="1924"/>
                  </a:lnTo>
                  <a:cubicBezTo>
                    <a:pt x="7305" y="1920"/>
                    <a:pt x="7309" y="1916"/>
                    <a:pt x="7313" y="1916"/>
                  </a:cubicBezTo>
                  <a:cubicBezTo>
                    <a:pt x="7318" y="1916"/>
                    <a:pt x="7321" y="1920"/>
                    <a:pt x="7321" y="1924"/>
                  </a:cubicBezTo>
                  <a:lnTo>
                    <a:pt x="7321" y="1924"/>
                  </a:lnTo>
                  <a:cubicBezTo>
                    <a:pt x="7321" y="1929"/>
                    <a:pt x="7318" y="1932"/>
                    <a:pt x="7313" y="1932"/>
                  </a:cubicBezTo>
                  <a:cubicBezTo>
                    <a:pt x="7309" y="1932"/>
                    <a:pt x="7305" y="1929"/>
                    <a:pt x="7305" y="1924"/>
                  </a:cubicBezTo>
                  <a:close/>
                  <a:moveTo>
                    <a:pt x="7305" y="1892"/>
                  </a:moveTo>
                  <a:lnTo>
                    <a:pt x="7305" y="1892"/>
                  </a:lnTo>
                  <a:cubicBezTo>
                    <a:pt x="7305" y="1888"/>
                    <a:pt x="7309" y="1884"/>
                    <a:pt x="7313" y="1884"/>
                  </a:cubicBezTo>
                  <a:cubicBezTo>
                    <a:pt x="7318" y="1884"/>
                    <a:pt x="7321" y="1888"/>
                    <a:pt x="7321" y="1892"/>
                  </a:cubicBezTo>
                  <a:lnTo>
                    <a:pt x="7321" y="1892"/>
                  </a:lnTo>
                  <a:cubicBezTo>
                    <a:pt x="7321" y="1897"/>
                    <a:pt x="7318" y="1900"/>
                    <a:pt x="7313" y="1900"/>
                  </a:cubicBezTo>
                  <a:cubicBezTo>
                    <a:pt x="7309" y="1900"/>
                    <a:pt x="7305" y="1897"/>
                    <a:pt x="7305" y="1892"/>
                  </a:cubicBezTo>
                  <a:close/>
                  <a:moveTo>
                    <a:pt x="7305" y="1860"/>
                  </a:moveTo>
                  <a:lnTo>
                    <a:pt x="7305" y="1860"/>
                  </a:lnTo>
                  <a:cubicBezTo>
                    <a:pt x="7305" y="1856"/>
                    <a:pt x="7309" y="1852"/>
                    <a:pt x="7313" y="1852"/>
                  </a:cubicBezTo>
                  <a:cubicBezTo>
                    <a:pt x="7318" y="1852"/>
                    <a:pt x="7321" y="1856"/>
                    <a:pt x="7321" y="1860"/>
                  </a:cubicBezTo>
                  <a:lnTo>
                    <a:pt x="7321" y="1860"/>
                  </a:lnTo>
                  <a:cubicBezTo>
                    <a:pt x="7321" y="1865"/>
                    <a:pt x="7318" y="1868"/>
                    <a:pt x="7313" y="1868"/>
                  </a:cubicBezTo>
                  <a:cubicBezTo>
                    <a:pt x="7309" y="1868"/>
                    <a:pt x="7305" y="1865"/>
                    <a:pt x="7305" y="1860"/>
                  </a:cubicBezTo>
                  <a:close/>
                  <a:moveTo>
                    <a:pt x="7305" y="1828"/>
                  </a:moveTo>
                  <a:lnTo>
                    <a:pt x="7305" y="1828"/>
                  </a:lnTo>
                  <a:cubicBezTo>
                    <a:pt x="7305" y="1824"/>
                    <a:pt x="7309" y="1820"/>
                    <a:pt x="7313" y="1820"/>
                  </a:cubicBezTo>
                  <a:cubicBezTo>
                    <a:pt x="7318" y="1820"/>
                    <a:pt x="7321" y="1824"/>
                    <a:pt x="7321" y="1828"/>
                  </a:cubicBezTo>
                  <a:lnTo>
                    <a:pt x="7321" y="1828"/>
                  </a:lnTo>
                  <a:cubicBezTo>
                    <a:pt x="7321" y="1833"/>
                    <a:pt x="7318" y="1836"/>
                    <a:pt x="7313" y="1836"/>
                  </a:cubicBezTo>
                  <a:cubicBezTo>
                    <a:pt x="7309" y="1836"/>
                    <a:pt x="7305" y="1833"/>
                    <a:pt x="7305" y="1828"/>
                  </a:cubicBezTo>
                  <a:close/>
                  <a:moveTo>
                    <a:pt x="7305" y="1796"/>
                  </a:moveTo>
                  <a:lnTo>
                    <a:pt x="7305" y="1796"/>
                  </a:lnTo>
                  <a:cubicBezTo>
                    <a:pt x="7305" y="1792"/>
                    <a:pt x="7309" y="1788"/>
                    <a:pt x="7313" y="1788"/>
                  </a:cubicBezTo>
                  <a:cubicBezTo>
                    <a:pt x="7318" y="1788"/>
                    <a:pt x="7321" y="1792"/>
                    <a:pt x="7321" y="1796"/>
                  </a:cubicBezTo>
                  <a:lnTo>
                    <a:pt x="7321" y="1796"/>
                  </a:lnTo>
                  <a:cubicBezTo>
                    <a:pt x="7321" y="1801"/>
                    <a:pt x="7318" y="1804"/>
                    <a:pt x="7313" y="1804"/>
                  </a:cubicBezTo>
                  <a:cubicBezTo>
                    <a:pt x="7309" y="1804"/>
                    <a:pt x="7305" y="1801"/>
                    <a:pt x="7305" y="1796"/>
                  </a:cubicBezTo>
                  <a:close/>
                  <a:moveTo>
                    <a:pt x="7305" y="1764"/>
                  </a:moveTo>
                  <a:lnTo>
                    <a:pt x="7305" y="1764"/>
                  </a:lnTo>
                  <a:cubicBezTo>
                    <a:pt x="7305" y="1760"/>
                    <a:pt x="7309" y="1756"/>
                    <a:pt x="7313" y="1756"/>
                  </a:cubicBezTo>
                  <a:cubicBezTo>
                    <a:pt x="7318" y="1756"/>
                    <a:pt x="7321" y="1760"/>
                    <a:pt x="7321" y="1764"/>
                  </a:cubicBezTo>
                  <a:lnTo>
                    <a:pt x="7321" y="1764"/>
                  </a:lnTo>
                  <a:cubicBezTo>
                    <a:pt x="7321" y="1768"/>
                    <a:pt x="7318" y="1772"/>
                    <a:pt x="7313" y="1772"/>
                  </a:cubicBezTo>
                  <a:cubicBezTo>
                    <a:pt x="7309" y="1772"/>
                    <a:pt x="7305" y="1768"/>
                    <a:pt x="7305" y="1764"/>
                  </a:cubicBezTo>
                  <a:close/>
                  <a:moveTo>
                    <a:pt x="7305" y="1732"/>
                  </a:moveTo>
                  <a:lnTo>
                    <a:pt x="7305" y="1732"/>
                  </a:lnTo>
                  <a:cubicBezTo>
                    <a:pt x="7305" y="1728"/>
                    <a:pt x="7309" y="1724"/>
                    <a:pt x="7313" y="1724"/>
                  </a:cubicBezTo>
                  <a:cubicBezTo>
                    <a:pt x="7318" y="1724"/>
                    <a:pt x="7321" y="1728"/>
                    <a:pt x="7321" y="1732"/>
                  </a:cubicBezTo>
                  <a:lnTo>
                    <a:pt x="7321" y="1732"/>
                  </a:lnTo>
                  <a:cubicBezTo>
                    <a:pt x="7321" y="1736"/>
                    <a:pt x="7318" y="1740"/>
                    <a:pt x="7313" y="1740"/>
                  </a:cubicBezTo>
                  <a:cubicBezTo>
                    <a:pt x="7309" y="1740"/>
                    <a:pt x="7305" y="1736"/>
                    <a:pt x="7305" y="1732"/>
                  </a:cubicBezTo>
                  <a:close/>
                  <a:moveTo>
                    <a:pt x="7305" y="1700"/>
                  </a:moveTo>
                  <a:lnTo>
                    <a:pt x="7305" y="1700"/>
                  </a:lnTo>
                  <a:cubicBezTo>
                    <a:pt x="7305" y="1696"/>
                    <a:pt x="7309" y="1692"/>
                    <a:pt x="7313" y="1692"/>
                  </a:cubicBezTo>
                  <a:cubicBezTo>
                    <a:pt x="7318" y="1692"/>
                    <a:pt x="7321" y="1696"/>
                    <a:pt x="7321" y="1700"/>
                  </a:cubicBezTo>
                  <a:lnTo>
                    <a:pt x="7321" y="1700"/>
                  </a:lnTo>
                  <a:cubicBezTo>
                    <a:pt x="7321" y="1704"/>
                    <a:pt x="7318" y="1708"/>
                    <a:pt x="7313" y="1708"/>
                  </a:cubicBezTo>
                  <a:cubicBezTo>
                    <a:pt x="7309" y="1708"/>
                    <a:pt x="7305" y="1704"/>
                    <a:pt x="7305" y="1700"/>
                  </a:cubicBezTo>
                  <a:close/>
                  <a:moveTo>
                    <a:pt x="7305" y="1668"/>
                  </a:moveTo>
                  <a:lnTo>
                    <a:pt x="7305" y="1668"/>
                  </a:lnTo>
                  <a:cubicBezTo>
                    <a:pt x="7305" y="1664"/>
                    <a:pt x="7309" y="1660"/>
                    <a:pt x="7313" y="1660"/>
                  </a:cubicBezTo>
                  <a:cubicBezTo>
                    <a:pt x="7318" y="1660"/>
                    <a:pt x="7321" y="1664"/>
                    <a:pt x="7321" y="1668"/>
                  </a:cubicBezTo>
                  <a:lnTo>
                    <a:pt x="7321" y="1668"/>
                  </a:lnTo>
                  <a:cubicBezTo>
                    <a:pt x="7321" y="1672"/>
                    <a:pt x="7318" y="1676"/>
                    <a:pt x="7313" y="1676"/>
                  </a:cubicBezTo>
                  <a:cubicBezTo>
                    <a:pt x="7309" y="1676"/>
                    <a:pt x="7305" y="1672"/>
                    <a:pt x="7305" y="1668"/>
                  </a:cubicBezTo>
                  <a:close/>
                  <a:moveTo>
                    <a:pt x="7305" y="1636"/>
                  </a:moveTo>
                  <a:lnTo>
                    <a:pt x="7305" y="1636"/>
                  </a:lnTo>
                  <a:cubicBezTo>
                    <a:pt x="7305" y="1632"/>
                    <a:pt x="7309" y="1628"/>
                    <a:pt x="7313" y="1628"/>
                  </a:cubicBezTo>
                  <a:cubicBezTo>
                    <a:pt x="7318" y="1628"/>
                    <a:pt x="7321" y="1632"/>
                    <a:pt x="7321" y="1636"/>
                  </a:cubicBezTo>
                  <a:lnTo>
                    <a:pt x="7321" y="1636"/>
                  </a:lnTo>
                  <a:cubicBezTo>
                    <a:pt x="7321" y="1640"/>
                    <a:pt x="7318" y="1644"/>
                    <a:pt x="7313" y="1644"/>
                  </a:cubicBezTo>
                  <a:cubicBezTo>
                    <a:pt x="7309" y="1644"/>
                    <a:pt x="7305" y="1640"/>
                    <a:pt x="7305" y="1636"/>
                  </a:cubicBezTo>
                  <a:close/>
                  <a:moveTo>
                    <a:pt x="7305" y="1604"/>
                  </a:moveTo>
                  <a:lnTo>
                    <a:pt x="7305" y="1604"/>
                  </a:lnTo>
                  <a:cubicBezTo>
                    <a:pt x="7305" y="1600"/>
                    <a:pt x="7309" y="1596"/>
                    <a:pt x="7313" y="1596"/>
                  </a:cubicBezTo>
                  <a:cubicBezTo>
                    <a:pt x="7318" y="1596"/>
                    <a:pt x="7321" y="1600"/>
                    <a:pt x="7321" y="1604"/>
                  </a:cubicBezTo>
                  <a:lnTo>
                    <a:pt x="7321" y="1604"/>
                  </a:lnTo>
                  <a:cubicBezTo>
                    <a:pt x="7321" y="1608"/>
                    <a:pt x="7318" y="1612"/>
                    <a:pt x="7313" y="1612"/>
                  </a:cubicBezTo>
                  <a:cubicBezTo>
                    <a:pt x="7309" y="1612"/>
                    <a:pt x="7305" y="1608"/>
                    <a:pt x="7305" y="1604"/>
                  </a:cubicBezTo>
                  <a:close/>
                  <a:moveTo>
                    <a:pt x="7305" y="1572"/>
                  </a:moveTo>
                  <a:lnTo>
                    <a:pt x="7305" y="1572"/>
                  </a:lnTo>
                  <a:cubicBezTo>
                    <a:pt x="7305" y="1568"/>
                    <a:pt x="7309" y="1564"/>
                    <a:pt x="7313" y="1564"/>
                  </a:cubicBezTo>
                  <a:cubicBezTo>
                    <a:pt x="7318" y="1564"/>
                    <a:pt x="7321" y="1568"/>
                    <a:pt x="7321" y="1572"/>
                  </a:cubicBezTo>
                  <a:lnTo>
                    <a:pt x="7321" y="1572"/>
                  </a:lnTo>
                  <a:cubicBezTo>
                    <a:pt x="7321" y="1576"/>
                    <a:pt x="7318" y="1580"/>
                    <a:pt x="7313" y="1580"/>
                  </a:cubicBezTo>
                  <a:cubicBezTo>
                    <a:pt x="7309" y="1580"/>
                    <a:pt x="7305" y="1576"/>
                    <a:pt x="7305" y="1572"/>
                  </a:cubicBezTo>
                  <a:close/>
                  <a:moveTo>
                    <a:pt x="7305" y="1540"/>
                  </a:moveTo>
                  <a:lnTo>
                    <a:pt x="7305" y="1540"/>
                  </a:lnTo>
                  <a:cubicBezTo>
                    <a:pt x="7305" y="1536"/>
                    <a:pt x="7309" y="1532"/>
                    <a:pt x="7313" y="1532"/>
                  </a:cubicBezTo>
                  <a:cubicBezTo>
                    <a:pt x="7318" y="1532"/>
                    <a:pt x="7321" y="1536"/>
                    <a:pt x="7321" y="1540"/>
                  </a:cubicBezTo>
                  <a:lnTo>
                    <a:pt x="7321" y="1540"/>
                  </a:lnTo>
                  <a:cubicBezTo>
                    <a:pt x="7321" y="1544"/>
                    <a:pt x="7318" y="1548"/>
                    <a:pt x="7313" y="1548"/>
                  </a:cubicBezTo>
                  <a:cubicBezTo>
                    <a:pt x="7309" y="1548"/>
                    <a:pt x="7305" y="1544"/>
                    <a:pt x="7305" y="1540"/>
                  </a:cubicBezTo>
                  <a:close/>
                  <a:moveTo>
                    <a:pt x="7305" y="1508"/>
                  </a:moveTo>
                  <a:lnTo>
                    <a:pt x="7305" y="1508"/>
                  </a:lnTo>
                  <a:cubicBezTo>
                    <a:pt x="7305" y="1504"/>
                    <a:pt x="7309" y="1500"/>
                    <a:pt x="7313" y="1500"/>
                  </a:cubicBezTo>
                  <a:cubicBezTo>
                    <a:pt x="7318" y="1500"/>
                    <a:pt x="7321" y="1504"/>
                    <a:pt x="7321" y="1508"/>
                  </a:cubicBezTo>
                  <a:lnTo>
                    <a:pt x="7321" y="1508"/>
                  </a:lnTo>
                  <a:cubicBezTo>
                    <a:pt x="7321" y="1512"/>
                    <a:pt x="7318" y="1516"/>
                    <a:pt x="7313" y="1516"/>
                  </a:cubicBezTo>
                  <a:cubicBezTo>
                    <a:pt x="7309" y="1516"/>
                    <a:pt x="7305" y="1512"/>
                    <a:pt x="7305" y="1508"/>
                  </a:cubicBezTo>
                  <a:close/>
                  <a:moveTo>
                    <a:pt x="7305" y="1476"/>
                  </a:moveTo>
                  <a:lnTo>
                    <a:pt x="7305" y="1476"/>
                  </a:lnTo>
                  <a:cubicBezTo>
                    <a:pt x="7305" y="1472"/>
                    <a:pt x="7309" y="1468"/>
                    <a:pt x="7313" y="1468"/>
                  </a:cubicBezTo>
                  <a:cubicBezTo>
                    <a:pt x="7318" y="1468"/>
                    <a:pt x="7321" y="1472"/>
                    <a:pt x="7321" y="1476"/>
                  </a:cubicBezTo>
                  <a:lnTo>
                    <a:pt x="7321" y="1476"/>
                  </a:lnTo>
                  <a:cubicBezTo>
                    <a:pt x="7321" y="1480"/>
                    <a:pt x="7318" y="1484"/>
                    <a:pt x="7313" y="1484"/>
                  </a:cubicBezTo>
                  <a:cubicBezTo>
                    <a:pt x="7309" y="1484"/>
                    <a:pt x="7305" y="1480"/>
                    <a:pt x="7305" y="1476"/>
                  </a:cubicBezTo>
                  <a:close/>
                  <a:moveTo>
                    <a:pt x="7305" y="1444"/>
                  </a:moveTo>
                  <a:lnTo>
                    <a:pt x="7305" y="1444"/>
                  </a:lnTo>
                  <a:cubicBezTo>
                    <a:pt x="7305" y="1439"/>
                    <a:pt x="7309" y="1436"/>
                    <a:pt x="7313" y="1436"/>
                  </a:cubicBezTo>
                  <a:cubicBezTo>
                    <a:pt x="7318" y="1436"/>
                    <a:pt x="7321" y="1439"/>
                    <a:pt x="7321" y="1444"/>
                  </a:cubicBezTo>
                  <a:lnTo>
                    <a:pt x="7321" y="1444"/>
                  </a:lnTo>
                  <a:cubicBezTo>
                    <a:pt x="7321" y="1448"/>
                    <a:pt x="7318" y="1452"/>
                    <a:pt x="7313" y="1452"/>
                  </a:cubicBezTo>
                  <a:cubicBezTo>
                    <a:pt x="7309" y="1452"/>
                    <a:pt x="7305" y="1448"/>
                    <a:pt x="7305" y="1444"/>
                  </a:cubicBezTo>
                  <a:close/>
                  <a:moveTo>
                    <a:pt x="7305" y="1412"/>
                  </a:moveTo>
                  <a:lnTo>
                    <a:pt x="7305" y="1412"/>
                  </a:lnTo>
                  <a:cubicBezTo>
                    <a:pt x="7305" y="1407"/>
                    <a:pt x="7309" y="1404"/>
                    <a:pt x="7313" y="1404"/>
                  </a:cubicBezTo>
                  <a:cubicBezTo>
                    <a:pt x="7318" y="1404"/>
                    <a:pt x="7321" y="1407"/>
                    <a:pt x="7321" y="1412"/>
                  </a:cubicBezTo>
                  <a:lnTo>
                    <a:pt x="7321" y="1412"/>
                  </a:lnTo>
                  <a:cubicBezTo>
                    <a:pt x="7321" y="1416"/>
                    <a:pt x="7318" y="1420"/>
                    <a:pt x="7313" y="1420"/>
                  </a:cubicBezTo>
                  <a:cubicBezTo>
                    <a:pt x="7309" y="1420"/>
                    <a:pt x="7305" y="1416"/>
                    <a:pt x="7305" y="1412"/>
                  </a:cubicBezTo>
                  <a:close/>
                  <a:moveTo>
                    <a:pt x="7305" y="1380"/>
                  </a:moveTo>
                  <a:lnTo>
                    <a:pt x="7305" y="1380"/>
                  </a:lnTo>
                  <a:cubicBezTo>
                    <a:pt x="7305" y="1375"/>
                    <a:pt x="7309" y="1372"/>
                    <a:pt x="7313" y="1372"/>
                  </a:cubicBezTo>
                  <a:cubicBezTo>
                    <a:pt x="7318" y="1372"/>
                    <a:pt x="7321" y="1375"/>
                    <a:pt x="7321" y="1380"/>
                  </a:cubicBezTo>
                  <a:lnTo>
                    <a:pt x="7321" y="1380"/>
                  </a:lnTo>
                  <a:cubicBezTo>
                    <a:pt x="7321" y="1384"/>
                    <a:pt x="7318" y="1388"/>
                    <a:pt x="7313" y="1388"/>
                  </a:cubicBezTo>
                  <a:cubicBezTo>
                    <a:pt x="7309" y="1388"/>
                    <a:pt x="7305" y="1384"/>
                    <a:pt x="7305" y="1380"/>
                  </a:cubicBezTo>
                  <a:close/>
                  <a:moveTo>
                    <a:pt x="7305" y="1348"/>
                  </a:moveTo>
                  <a:lnTo>
                    <a:pt x="7305" y="1348"/>
                  </a:lnTo>
                  <a:cubicBezTo>
                    <a:pt x="7305" y="1343"/>
                    <a:pt x="7309" y="1340"/>
                    <a:pt x="7313" y="1340"/>
                  </a:cubicBezTo>
                  <a:cubicBezTo>
                    <a:pt x="7318" y="1340"/>
                    <a:pt x="7321" y="1343"/>
                    <a:pt x="7321" y="1348"/>
                  </a:cubicBezTo>
                  <a:lnTo>
                    <a:pt x="7321" y="1348"/>
                  </a:lnTo>
                  <a:cubicBezTo>
                    <a:pt x="7321" y="1352"/>
                    <a:pt x="7318" y="1356"/>
                    <a:pt x="7313" y="1356"/>
                  </a:cubicBezTo>
                  <a:cubicBezTo>
                    <a:pt x="7309" y="1356"/>
                    <a:pt x="7305" y="1352"/>
                    <a:pt x="7305" y="1348"/>
                  </a:cubicBezTo>
                  <a:close/>
                  <a:moveTo>
                    <a:pt x="7305" y="1316"/>
                  </a:moveTo>
                  <a:lnTo>
                    <a:pt x="7305" y="1316"/>
                  </a:lnTo>
                  <a:cubicBezTo>
                    <a:pt x="7305" y="1311"/>
                    <a:pt x="7309" y="1308"/>
                    <a:pt x="7313" y="1308"/>
                  </a:cubicBezTo>
                  <a:cubicBezTo>
                    <a:pt x="7318" y="1308"/>
                    <a:pt x="7321" y="1311"/>
                    <a:pt x="7321" y="1316"/>
                  </a:cubicBezTo>
                  <a:lnTo>
                    <a:pt x="7321" y="1316"/>
                  </a:lnTo>
                  <a:cubicBezTo>
                    <a:pt x="7321" y="1320"/>
                    <a:pt x="7318" y="1324"/>
                    <a:pt x="7313" y="1324"/>
                  </a:cubicBezTo>
                  <a:cubicBezTo>
                    <a:pt x="7309" y="1324"/>
                    <a:pt x="7305" y="1320"/>
                    <a:pt x="7305" y="1316"/>
                  </a:cubicBezTo>
                  <a:close/>
                  <a:moveTo>
                    <a:pt x="7305" y="1284"/>
                  </a:moveTo>
                  <a:lnTo>
                    <a:pt x="7305" y="1284"/>
                  </a:lnTo>
                  <a:cubicBezTo>
                    <a:pt x="7305" y="1279"/>
                    <a:pt x="7309" y="1276"/>
                    <a:pt x="7313" y="1276"/>
                  </a:cubicBezTo>
                  <a:cubicBezTo>
                    <a:pt x="7318" y="1276"/>
                    <a:pt x="7321" y="1279"/>
                    <a:pt x="7321" y="1284"/>
                  </a:cubicBezTo>
                  <a:lnTo>
                    <a:pt x="7321" y="1284"/>
                  </a:lnTo>
                  <a:cubicBezTo>
                    <a:pt x="7321" y="1288"/>
                    <a:pt x="7318" y="1292"/>
                    <a:pt x="7313" y="1292"/>
                  </a:cubicBezTo>
                  <a:cubicBezTo>
                    <a:pt x="7309" y="1292"/>
                    <a:pt x="7305" y="1288"/>
                    <a:pt x="7305" y="1284"/>
                  </a:cubicBezTo>
                  <a:close/>
                  <a:moveTo>
                    <a:pt x="7305" y="1252"/>
                  </a:moveTo>
                  <a:lnTo>
                    <a:pt x="7305" y="1252"/>
                  </a:lnTo>
                  <a:cubicBezTo>
                    <a:pt x="7305" y="1247"/>
                    <a:pt x="7309" y="1244"/>
                    <a:pt x="7313" y="1244"/>
                  </a:cubicBezTo>
                  <a:cubicBezTo>
                    <a:pt x="7318" y="1244"/>
                    <a:pt x="7321" y="1247"/>
                    <a:pt x="7321" y="1252"/>
                  </a:cubicBezTo>
                  <a:lnTo>
                    <a:pt x="7321" y="1252"/>
                  </a:lnTo>
                  <a:cubicBezTo>
                    <a:pt x="7321" y="1256"/>
                    <a:pt x="7318" y="1260"/>
                    <a:pt x="7313" y="1260"/>
                  </a:cubicBezTo>
                  <a:cubicBezTo>
                    <a:pt x="7309" y="1260"/>
                    <a:pt x="7305" y="1256"/>
                    <a:pt x="7305" y="1252"/>
                  </a:cubicBezTo>
                  <a:close/>
                  <a:moveTo>
                    <a:pt x="7305" y="1220"/>
                  </a:moveTo>
                  <a:lnTo>
                    <a:pt x="7305" y="1220"/>
                  </a:lnTo>
                  <a:cubicBezTo>
                    <a:pt x="7305" y="1215"/>
                    <a:pt x="7309" y="1212"/>
                    <a:pt x="7313" y="1212"/>
                  </a:cubicBezTo>
                  <a:cubicBezTo>
                    <a:pt x="7318" y="1212"/>
                    <a:pt x="7321" y="1215"/>
                    <a:pt x="7321" y="1220"/>
                  </a:cubicBezTo>
                  <a:lnTo>
                    <a:pt x="7321" y="1220"/>
                  </a:lnTo>
                  <a:cubicBezTo>
                    <a:pt x="7321" y="1224"/>
                    <a:pt x="7318" y="1228"/>
                    <a:pt x="7313" y="1228"/>
                  </a:cubicBezTo>
                  <a:cubicBezTo>
                    <a:pt x="7309" y="1228"/>
                    <a:pt x="7305" y="1224"/>
                    <a:pt x="7305" y="1220"/>
                  </a:cubicBezTo>
                  <a:close/>
                  <a:moveTo>
                    <a:pt x="7305" y="1188"/>
                  </a:moveTo>
                  <a:lnTo>
                    <a:pt x="7305" y="1188"/>
                  </a:lnTo>
                  <a:cubicBezTo>
                    <a:pt x="7305" y="1183"/>
                    <a:pt x="7309" y="1180"/>
                    <a:pt x="7313" y="1180"/>
                  </a:cubicBezTo>
                  <a:cubicBezTo>
                    <a:pt x="7318" y="1180"/>
                    <a:pt x="7321" y="1183"/>
                    <a:pt x="7321" y="1188"/>
                  </a:cubicBezTo>
                  <a:lnTo>
                    <a:pt x="7321" y="1188"/>
                  </a:lnTo>
                  <a:cubicBezTo>
                    <a:pt x="7321" y="1192"/>
                    <a:pt x="7318" y="1196"/>
                    <a:pt x="7313" y="1196"/>
                  </a:cubicBezTo>
                  <a:cubicBezTo>
                    <a:pt x="7309" y="1196"/>
                    <a:pt x="7305" y="1192"/>
                    <a:pt x="7305" y="1188"/>
                  </a:cubicBezTo>
                  <a:close/>
                  <a:moveTo>
                    <a:pt x="7305" y="1156"/>
                  </a:moveTo>
                  <a:lnTo>
                    <a:pt x="7305" y="1156"/>
                  </a:lnTo>
                  <a:cubicBezTo>
                    <a:pt x="7305" y="1151"/>
                    <a:pt x="7309" y="1148"/>
                    <a:pt x="7313" y="1148"/>
                  </a:cubicBezTo>
                  <a:cubicBezTo>
                    <a:pt x="7318" y="1148"/>
                    <a:pt x="7321" y="1151"/>
                    <a:pt x="7321" y="1156"/>
                  </a:cubicBezTo>
                  <a:lnTo>
                    <a:pt x="7321" y="1156"/>
                  </a:lnTo>
                  <a:cubicBezTo>
                    <a:pt x="7321" y="1160"/>
                    <a:pt x="7318" y="1164"/>
                    <a:pt x="7313" y="1164"/>
                  </a:cubicBezTo>
                  <a:cubicBezTo>
                    <a:pt x="7309" y="1164"/>
                    <a:pt x="7305" y="1160"/>
                    <a:pt x="7305" y="1156"/>
                  </a:cubicBezTo>
                  <a:close/>
                  <a:moveTo>
                    <a:pt x="7305" y="1124"/>
                  </a:moveTo>
                  <a:lnTo>
                    <a:pt x="7305" y="1124"/>
                  </a:lnTo>
                  <a:cubicBezTo>
                    <a:pt x="7305" y="1119"/>
                    <a:pt x="7309" y="1116"/>
                    <a:pt x="7313" y="1116"/>
                  </a:cubicBezTo>
                  <a:cubicBezTo>
                    <a:pt x="7318" y="1116"/>
                    <a:pt x="7321" y="1119"/>
                    <a:pt x="7321" y="1124"/>
                  </a:cubicBezTo>
                  <a:lnTo>
                    <a:pt x="7321" y="1124"/>
                  </a:lnTo>
                  <a:cubicBezTo>
                    <a:pt x="7321" y="1128"/>
                    <a:pt x="7318" y="1132"/>
                    <a:pt x="7313" y="1132"/>
                  </a:cubicBezTo>
                  <a:cubicBezTo>
                    <a:pt x="7309" y="1132"/>
                    <a:pt x="7305" y="1128"/>
                    <a:pt x="7305" y="1124"/>
                  </a:cubicBezTo>
                  <a:close/>
                  <a:moveTo>
                    <a:pt x="7305" y="1092"/>
                  </a:moveTo>
                  <a:lnTo>
                    <a:pt x="7305" y="1092"/>
                  </a:lnTo>
                  <a:cubicBezTo>
                    <a:pt x="7305" y="1087"/>
                    <a:pt x="7309" y="1084"/>
                    <a:pt x="7313" y="1084"/>
                  </a:cubicBezTo>
                  <a:cubicBezTo>
                    <a:pt x="7318" y="1084"/>
                    <a:pt x="7321" y="1087"/>
                    <a:pt x="7321" y="1092"/>
                  </a:cubicBezTo>
                  <a:lnTo>
                    <a:pt x="7321" y="1092"/>
                  </a:lnTo>
                  <a:cubicBezTo>
                    <a:pt x="7321" y="1096"/>
                    <a:pt x="7318" y="1100"/>
                    <a:pt x="7313" y="1100"/>
                  </a:cubicBezTo>
                  <a:cubicBezTo>
                    <a:pt x="7309" y="1100"/>
                    <a:pt x="7305" y="1096"/>
                    <a:pt x="7305" y="1092"/>
                  </a:cubicBezTo>
                  <a:close/>
                  <a:moveTo>
                    <a:pt x="7305" y="1060"/>
                  </a:moveTo>
                  <a:lnTo>
                    <a:pt x="7305" y="1060"/>
                  </a:lnTo>
                  <a:cubicBezTo>
                    <a:pt x="7305" y="1055"/>
                    <a:pt x="7309" y="1052"/>
                    <a:pt x="7313" y="1052"/>
                  </a:cubicBezTo>
                  <a:cubicBezTo>
                    <a:pt x="7318" y="1052"/>
                    <a:pt x="7321" y="1055"/>
                    <a:pt x="7321" y="1060"/>
                  </a:cubicBezTo>
                  <a:lnTo>
                    <a:pt x="7321" y="1060"/>
                  </a:lnTo>
                  <a:cubicBezTo>
                    <a:pt x="7321" y="1064"/>
                    <a:pt x="7318" y="1068"/>
                    <a:pt x="7313" y="1068"/>
                  </a:cubicBezTo>
                  <a:cubicBezTo>
                    <a:pt x="7309" y="1068"/>
                    <a:pt x="7305" y="1064"/>
                    <a:pt x="7305" y="1060"/>
                  </a:cubicBezTo>
                  <a:close/>
                  <a:moveTo>
                    <a:pt x="7305" y="1028"/>
                  </a:moveTo>
                  <a:lnTo>
                    <a:pt x="7305" y="1028"/>
                  </a:lnTo>
                  <a:cubicBezTo>
                    <a:pt x="7305" y="1023"/>
                    <a:pt x="7309" y="1020"/>
                    <a:pt x="7313" y="1020"/>
                  </a:cubicBezTo>
                  <a:cubicBezTo>
                    <a:pt x="7318" y="1020"/>
                    <a:pt x="7321" y="1023"/>
                    <a:pt x="7321" y="1028"/>
                  </a:cubicBezTo>
                  <a:lnTo>
                    <a:pt x="7321" y="1028"/>
                  </a:lnTo>
                  <a:cubicBezTo>
                    <a:pt x="7321" y="1032"/>
                    <a:pt x="7318" y="1036"/>
                    <a:pt x="7313" y="1036"/>
                  </a:cubicBezTo>
                  <a:cubicBezTo>
                    <a:pt x="7309" y="1036"/>
                    <a:pt x="7305" y="1032"/>
                    <a:pt x="7305" y="1028"/>
                  </a:cubicBezTo>
                  <a:close/>
                  <a:moveTo>
                    <a:pt x="7305" y="996"/>
                  </a:moveTo>
                  <a:lnTo>
                    <a:pt x="7305" y="996"/>
                  </a:lnTo>
                  <a:cubicBezTo>
                    <a:pt x="7305" y="991"/>
                    <a:pt x="7309" y="988"/>
                    <a:pt x="7313" y="988"/>
                  </a:cubicBezTo>
                  <a:cubicBezTo>
                    <a:pt x="7318" y="988"/>
                    <a:pt x="7321" y="991"/>
                    <a:pt x="7321" y="996"/>
                  </a:cubicBezTo>
                  <a:lnTo>
                    <a:pt x="7321" y="996"/>
                  </a:lnTo>
                  <a:cubicBezTo>
                    <a:pt x="7321" y="1000"/>
                    <a:pt x="7318" y="1004"/>
                    <a:pt x="7313" y="1004"/>
                  </a:cubicBezTo>
                  <a:cubicBezTo>
                    <a:pt x="7309" y="1004"/>
                    <a:pt x="7305" y="1000"/>
                    <a:pt x="7305" y="996"/>
                  </a:cubicBezTo>
                  <a:close/>
                  <a:moveTo>
                    <a:pt x="7305" y="964"/>
                  </a:moveTo>
                  <a:lnTo>
                    <a:pt x="7305" y="964"/>
                  </a:lnTo>
                  <a:cubicBezTo>
                    <a:pt x="7305" y="959"/>
                    <a:pt x="7309" y="956"/>
                    <a:pt x="7313" y="956"/>
                  </a:cubicBezTo>
                  <a:cubicBezTo>
                    <a:pt x="7318" y="956"/>
                    <a:pt x="7321" y="959"/>
                    <a:pt x="7321" y="964"/>
                  </a:cubicBezTo>
                  <a:lnTo>
                    <a:pt x="7321" y="964"/>
                  </a:lnTo>
                  <a:cubicBezTo>
                    <a:pt x="7321" y="968"/>
                    <a:pt x="7318" y="972"/>
                    <a:pt x="7313" y="972"/>
                  </a:cubicBezTo>
                  <a:cubicBezTo>
                    <a:pt x="7309" y="972"/>
                    <a:pt x="7305" y="968"/>
                    <a:pt x="7305" y="964"/>
                  </a:cubicBezTo>
                  <a:close/>
                  <a:moveTo>
                    <a:pt x="7305" y="932"/>
                  </a:moveTo>
                  <a:lnTo>
                    <a:pt x="7305" y="932"/>
                  </a:lnTo>
                  <a:cubicBezTo>
                    <a:pt x="7305" y="927"/>
                    <a:pt x="7309" y="924"/>
                    <a:pt x="7313" y="924"/>
                  </a:cubicBezTo>
                  <a:cubicBezTo>
                    <a:pt x="7318" y="924"/>
                    <a:pt x="7321" y="927"/>
                    <a:pt x="7321" y="932"/>
                  </a:cubicBezTo>
                  <a:lnTo>
                    <a:pt x="7321" y="932"/>
                  </a:lnTo>
                  <a:cubicBezTo>
                    <a:pt x="7321" y="936"/>
                    <a:pt x="7318" y="940"/>
                    <a:pt x="7313" y="940"/>
                  </a:cubicBezTo>
                  <a:cubicBezTo>
                    <a:pt x="7309" y="940"/>
                    <a:pt x="7305" y="936"/>
                    <a:pt x="7305" y="932"/>
                  </a:cubicBezTo>
                  <a:close/>
                  <a:moveTo>
                    <a:pt x="7305" y="900"/>
                  </a:moveTo>
                  <a:lnTo>
                    <a:pt x="7305" y="900"/>
                  </a:lnTo>
                  <a:cubicBezTo>
                    <a:pt x="7305" y="895"/>
                    <a:pt x="7309" y="892"/>
                    <a:pt x="7313" y="892"/>
                  </a:cubicBezTo>
                  <a:cubicBezTo>
                    <a:pt x="7318" y="892"/>
                    <a:pt x="7321" y="895"/>
                    <a:pt x="7321" y="900"/>
                  </a:cubicBezTo>
                  <a:lnTo>
                    <a:pt x="7321" y="900"/>
                  </a:lnTo>
                  <a:cubicBezTo>
                    <a:pt x="7321" y="904"/>
                    <a:pt x="7318" y="908"/>
                    <a:pt x="7313" y="908"/>
                  </a:cubicBezTo>
                  <a:cubicBezTo>
                    <a:pt x="7309" y="908"/>
                    <a:pt x="7305" y="904"/>
                    <a:pt x="7305" y="900"/>
                  </a:cubicBezTo>
                  <a:close/>
                  <a:moveTo>
                    <a:pt x="7305" y="868"/>
                  </a:moveTo>
                  <a:lnTo>
                    <a:pt x="7305" y="868"/>
                  </a:lnTo>
                  <a:cubicBezTo>
                    <a:pt x="7305" y="863"/>
                    <a:pt x="7309" y="860"/>
                    <a:pt x="7313" y="860"/>
                  </a:cubicBezTo>
                  <a:cubicBezTo>
                    <a:pt x="7318" y="860"/>
                    <a:pt x="7321" y="863"/>
                    <a:pt x="7321" y="868"/>
                  </a:cubicBezTo>
                  <a:lnTo>
                    <a:pt x="7321" y="868"/>
                  </a:lnTo>
                  <a:cubicBezTo>
                    <a:pt x="7321" y="872"/>
                    <a:pt x="7318" y="876"/>
                    <a:pt x="7313" y="876"/>
                  </a:cubicBezTo>
                  <a:cubicBezTo>
                    <a:pt x="7309" y="876"/>
                    <a:pt x="7305" y="872"/>
                    <a:pt x="7305" y="868"/>
                  </a:cubicBezTo>
                  <a:close/>
                  <a:moveTo>
                    <a:pt x="7305" y="836"/>
                  </a:moveTo>
                  <a:lnTo>
                    <a:pt x="7305" y="836"/>
                  </a:lnTo>
                  <a:cubicBezTo>
                    <a:pt x="7305" y="831"/>
                    <a:pt x="7309" y="828"/>
                    <a:pt x="7313" y="828"/>
                  </a:cubicBezTo>
                  <a:cubicBezTo>
                    <a:pt x="7318" y="828"/>
                    <a:pt x="7321" y="831"/>
                    <a:pt x="7321" y="836"/>
                  </a:cubicBezTo>
                  <a:lnTo>
                    <a:pt x="7321" y="836"/>
                  </a:lnTo>
                  <a:cubicBezTo>
                    <a:pt x="7321" y="840"/>
                    <a:pt x="7318" y="844"/>
                    <a:pt x="7313" y="844"/>
                  </a:cubicBezTo>
                  <a:cubicBezTo>
                    <a:pt x="7309" y="844"/>
                    <a:pt x="7305" y="840"/>
                    <a:pt x="7305" y="836"/>
                  </a:cubicBezTo>
                  <a:close/>
                  <a:moveTo>
                    <a:pt x="7305" y="804"/>
                  </a:moveTo>
                  <a:lnTo>
                    <a:pt x="7305" y="804"/>
                  </a:lnTo>
                  <a:cubicBezTo>
                    <a:pt x="7305" y="799"/>
                    <a:pt x="7309" y="796"/>
                    <a:pt x="7313" y="796"/>
                  </a:cubicBezTo>
                  <a:cubicBezTo>
                    <a:pt x="7318" y="796"/>
                    <a:pt x="7321" y="799"/>
                    <a:pt x="7321" y="804"/>
                  </a:cubicBezTo>
                  <a:lnTo>
                    <a:pt x="7321" y="804"/>
                  </a:lnTo>
                  <a:cubicBezTo>
                    <a:pt x="7321" y="808"/>
                    <a:pt x="7318" y="812"/>
                    <a:pt x="7313" y="812"/>
                  </a:cubicBezTo>
                  <a:cubicBezTo>
                    <a:pt x="7309" y="812"/>
                    <a:pt x="7305" y="808"/>
                    <a:pt x="7305" y="804"/>
                  </a:cubicBezTo>
                  <a:close/>
                  <a:moveTo>
                    <a:pt x="7305" y="772"/>
                  </a:moveTo>
                  <a:lnTo>
                    <a:pt x="7305" y="772"/>
                  </a:lnTo>
                  <a:cubicBezTo>
                    <a:pt x="7305" y="767"/>
                    <a:pt x="7309" y="764"/>
                    <a:pt x="7313" y="764"/>
                  </a:cubicBezTo>
                  <a:cubicBezTo>
                    <a:pt x="7318" y="764"/>
                    <a:pt x="7321" y="767"/>
                    <a:pt x="7321" y="772"/>
                  </a:cubicBezTo>
                  <a:lnTo>
                    <a:pt x="7321" y="772"/>
                  </a:lnTo>
                  <a:cubicBezTo>
                    <a:pt x="7321" y="776"/>
                    <a:pt x="7318" y="780"/>
                    <a:pt x="7313" y="780"/>
                  </a:cubicBezTo>
                  <a:cubicBezTo>
                    <a:pt x="7309" y="780"/>
                    <a:pt x="7305" y="776"/>
                    <a:pt x="7305" y="772"/>
                  </a:cubicBezTo>
                  <a:close/>
                  <a:moveTo>
                    <a:pt x="7305" y="740"/>
                  </a:moveTo>
                  <a:lnTo>
                    <a:pt x="7305" y="740"/>
                  </a:lnTo>
                  <a:cubicBezTo>
                    <a:pt x="7305" y="735"/>
                    <a:pt x="7309" y="732"/>
                    <a:pt x="7313" y="732"/>
                  </a:cubicBezTo>
                  <a:cubicBezTo>
                    <a:pt x="7318" y="732"/>
                    <a:pt x="7321" y="735"/>
                    <a:pt x="7321" y="740"/>
                  </a:cubicBezTo>
                  <a:lnTo>
                    <a:pt x="7321" y="740"/>
                  </a:lnTo>
                  <a:cubicBezTo>
                    <a:pt x="7321" y="744"/>
                    <a:pt x="7318" y="748"/>
                    <a:pt x="7313" y="748"/>
                  </a:cubicBezTo>
                  <a:cubicBezTo>
                    <a:pt x="7309" y="748"/>
                    <a:pt x="7305" y="744"/>
                    <a:pt x="7305" y="740"/>
                  </a:cubicBezTo>
                  <a:close/>
                  <a:moveTo>
                    <a:pt x="7305" y="709"/>
                  </a:moveTo>
                  <a:lnTo>
                    <a:pt x="7305" y="709"/>
                  </a:lnTo>
                  <a:cubicBezTo>
                    <a:pt x="7304" y="704"/>
                    <a:pt x="7307" y="700"/>
                    <a:pt x="7312" y="700"/>
                  </a:cubicBezTo>
                  <a:cubicBezTo>
                    <a:pt x="7316" y="699"/>
                    <a:pt x="7320" y="702"/>
                    <a:pt x="7321" y="707"/>
                  </a:cubicBezTo>
                  <a:lnTo>
                    <a:pt x="7321" y="707"/>
                  </a:lnTo>
                  <a:cubicBezTo>
                    <a:pt x="7321" y="711"/>
                    <a:pt x="7318" y="715"/>
                    <a:pt x="7314" y="716"/>
                  </a:cubicBezTo>
                  <a:cubicBezTo>
                    <a:pt x="7309" y="716"/>
                    <a:pt x="7305" y="713"/>
                    <a:pt x="7305" y="709"/>
                  </a:cubicBezTo>
                  <a:close/>
                  <a:moveTo>
                    <a:pt x="7303" y="677"/>
                  </a:moveTo>
                  <a:lnTo>
                    <a:pt x="7303" y="677"/>
                  </a:lnTo>
                  <a:cubicBezTo>
                    <a:pt x="7302" y="672"/>
                    <a:pt x="7306" y="668"/>
                    <a:pt x="7310" y="668"/>
                  </a:cubicBezTo>
                  <a:cubicBezTo>
                    <a:pt x="7314" y="667"/>
                    <a:pt x="7318" y="670"/>
                    <a:pt x="7319" y="675"/>
                  </a:cubicBezTo>
                  <a:lnTo>
                    <a:pt x="7319" y="675"/>
                  </a:lnTo>
                  <a:cubicBezTo>
                    <a:pt x="7319" y="679"/>
                    <a:pt x="7316" y="683"/>
                    <a:pt x="7312" y="684"/>
                  </a:cubicBezTo>
                  <a:cubicBezTo>
                    <a:pt x="7307" y="684"/>
                    <a:pt x="7303" y="681"/>
                    <a:pt x="7303" y="677"/>
                  </a:cubicBezTo>
                  <a:close/>
                  <a:moveTo>
                    <a:pt x="7301" y="646"/>
                  </a:moveTo>
                  <a:lnTo>
                    <a:pt x="7301" y="646"/>
                  </a:lnTo>
                  <a:cubicBezTo>
                    <a:pt x="7300" y="641"/>
                    <a:pt x="7302" y="637"/>
                    <a:pt x="7307" y="636"/>
                  </a:cubicBezTo>
                  <a:cubicBezTo>
                    <a:pt x="7311" y="635"/>
                    <a:pt x="7315" y="638"/>
                    <a:pt x="7316" y="642"/>
                  </a:cubicBezTo>
                  <a:lnTo>
                    <a:pt x="7316" y="642"/>
                  </a:lnTo>
                  <a:cubicBezTo>
                    <a:pt x="7317" y="646"/>
                    <a:pt x="7315" y="651"/>
                    <a:pt x="7310" y="652"/>
                  </a:cubicBezTo>
                  <a:cubicBezTo>
                    <a:pt x="7306" y="653"/>
                    <a:pt x="7302" y="650"/>
                    <a:pt x="7301" y="646"/>
                  </a:cubicBezTo>
                  <a:close/>
                  <a:moveTo>
                    <a:pt x="7296" y="614"/>
                  </a:moveTo>
                  <a:lnTo>
                    <a:pt x="7296" y="614"/>
                  </a:lnTo>
                  <a:cubicBezTo>
                    <a:pt x="7295" y="610"/>
                    <a:pt x="7297" y="605"/>
                    <a:pt x="7302" y="604"/>
                  </a:cubicBezTo>
                  <a:cubicBezTo>
                    <a:pt x="7306" y="603"/>
                    <a:pt x="7310" y="606"/>
                    <a:pt x="7311" y="610"/>
                  </a:cubicBezTo>
                  <a:lnTo>
                    <a:pt x="7311" y="610"/>
                  </a:lnTo>
                  <a:cubicBezTo>
                    <a:pt x="7312" y="615"/>
                    <a:pt x="7310" y="619"/>
                    <a:pt x="7305" y="620"/>
                  </a:cubicBezTo>
                  <a:cubicBezTo>
                    <a:pt x="7301" y="621"/>
                    <a:pt x="7297" y="618"/>
                    <a:pt x="7296" y="614"/>
                  </a:cubicBezTo>
                  <a:close/>
                  <a:moveTo>
                    <a:pt x="7291" y="582"/>
                  </a:moveTo>
                  <a:lnTo>
                    <a:pt x="7291" y="582"/>
                  </a:lnTo>
                  <a:cubicBezTo>
                    <a:pt x="7290" y="578"/>
                    <a:pt x="7292" y="574"/>
                    <a:pt x="7297" y="573"/>
                  </a:cubicBezTo>
                  <a:cubicBezTo>
                    <a:pt x="7301" y="572"/>
                    <a:pt x="7305" y="574"/>
                    <a:pt x="7306" y="579"/>
                  </a:cubicBezTo>
                  <a:lnTo>
                    <a:pt x="7306" y="579"/>
                  </a:lnTo>
                  <a:cubicBezTo>
                    <a:pt x="7307" y="583"/>
                    <a:pt x="7305" y="587"/>
                    <a:pt x="7300" y="588"/>
                  </a:cubicBezTo>
                  <a:cubicBezTo>
                    <a:pt x="7296" y="589"/>
                    <a:pt x="7292" y="587"/>
                    <a:pt x="7291" y="582"/>
                  </a:cubicBezTo>
                  <a:close/>
                  <a:moveTo>
                    <a:pt x="7283" y="551"/>
                  </a:moveTo>
                  <a:lnTo>
                    <a:pt x="7283" y="551"/>
                  </a:lnTo>
                  <a:cubicBezTo>
                    <a:pt x="7282" y="547"/>
                    <a:pt x="7285" y="543"/>
                    <a:pt x="7289" y="542"/>
                  </a:cubicBezTo>
                  <a:cubicBezTo>
                    <a:pt x="7293" y="541"/>
                    <a:pt x="7298" y="543"/>
                    <a:pt x="7299" y="547"/>
                  </a:cubicBezTo>
                  <a:lnTo>
                    <a:pt x="7299" y="547"/>
                  </a:lnTo>
                  <a:cubicBezTo>
                    <a:pt x="7300" y="552"/>
                    <a:pt x="7297" y="556"/>
                    <a:pt x="7293" y="557"/>
                  </a:cubicBezTo>
                  <a:cubicBezTo>
                    <a:pt x="7289" y="558"/>
                    <a:pt x="7284" y="556"/>
                    <a:pt x="7283" y="551"/>
                  </a:cubicBezTo>
                  <a:close/>
                  <a:moveTo>
                    <a:pt x="7276" y="520"/>
                  </a:moveTo>
                  <a:lnTo>
                    <a:pt x="7276" y="520"/>
                  </a:lnTo>
                  <a:cubicBezTo>
                    <a:pt x="7275" y="516"/>
                    <a:pt x="7277" y="512"/>
                    <a:pt x="7281" y="510"/>
                  </a:cubicBezTo>
                  <a:cubicBezTo>
                    <a:pt x="7286" y="509"/>
                    <a:pt x="7290" y="512"/>
                    <a:pt x="7291" y="516"/>
                  </a:cubicBezTo>
                  <a:lnTo>
                    <a:pt x="7291" y="516"/>
                  </a:lnTo>
                  <a:cubicBezTo>
                    <a:pt x="7292" y="521"/>
                    <a:pt x="7290" y="525"/>
                    <a:pt x="7285" y="526"/>
                  </a:cubicBezTo>
                  <a:cubicBezTo>
                    <a:pt x="7281" y="527"/>
                    <a:pt x="7277" y="525"/>
                    <a:pt x="7276" y="520"/>
                  </a:cubicBezTo>
                  <a:close/>
                  <a:moveTo>
                    <a:pt x="7266" y="491"/>
                  </a:moveTo>
                  <a:lnTo>
                    <a:pt x="7266" y="491"/>
                  </a:lnTo>
                  <a:cubicBezTo>
                    <a:pt x="7264" y="487"/>
                    <a:pt x="7266" y="482"/>
                    <a:pt x="7270" y="480"/>
                  </a:cubicBezTo>
                  <a:cubicBezTo>
                    <a:pt x="7274" y="479"/>
                    <a:pt x="7279" y="481"/>
                    <a:pt x="7281" y="485"/>
                  </a:cubicBezTo>
                  <a:lnTo>
                    <a:pt x="7281" y="485"/>
                  </a:lnTo>
                  <a:cubicBezTo>
                    <a:pt x="7282" y="489"/>
                    <a:pt x="7280" y="494"/>
                    <a:pt x="7276" y="495"/>
                  </a:cubicBezTo>
                  <a:cubicBezTo>
                    <a:pt x="7272" y="497"/>
                    <a:pt x="7267" y="495"/>
                    <a:pt x="7266" y="491"/>
                  </a:cubicBezTo>
                  <a:close/>
                  <a:moveTo>
                    <a:pt x="7255" y="461"/>
                  </a:moveTo>
                  <a:lnTo>
                    <a:pt x="7255" y="461"/>
                  </a:lnTo>
                  <a:cubicBezTo>
                    <a:pt x="7253" y="457"/>
                    <a:pt x="7255" y="452"/>
                    <a:pt x="7259" y="450"/>
                  </a:cubicBezTo>
                  <a:cubicBezTo>
                    <a:pt x="7263" y="449"/>
                    <a:pt x="7268" y="451"/>
                    <a:pt x="7270" y="455"/>
                  </a:cubicBezTo>
                  <a:lnTo>
                    <a:pt x="7270" y="455"/>
                  </a:lnTo>
                  <a:cubicBezTo>
                    <a:pt x="7271" y="459"/>
                    <a:pt x="7269" y="464"/>
                    <a:pt x="7265" y="465"/>
                  </a:cubicBezTo>
                  <a:cubicBezTo>
                    <a:pt x="7261" y="467"/>
                    <a:pt x="7256" y="465"/>
                    <a:pt x="7255" y="461"/>
                  </a:cubicBezTo>
                  <a:close/>
                  <a:moveTo>
                    <a:pt x="7242" y="432"/>
                  </a:moveTo>
                  <a:lnTo>
                    <a:pt x="7242" y="432"/>
                  </a:lnTo>
                  <a:cubicBezTo>
                    <a:pt x="7240" y="428"/>
                    <a:pt x="7242" y="424"/>
                    <a:pt x="7246" y="421"/>
                  </a:cubicBezTo>
                  <a:cubicBezTo>
                    <a:pt x="7250" y="419"/>
                    <a:pt x="7254" y="421"/>
                    <a:pt x="7256" y="425"/>
                  </a:cubicBezTo>
                  <a:lnTo>
                    <a:pt x="7256" y="425"/>
                  </a:lnTo>
                  <a:cubicBezTo>
                    <a:pt x="7259" y="429"/>
                    <a:pt x="7257" y="434"/>
                    <a:pt x="7253" y="436"/>
                  </a:cubicBezTo>
                  <a:cubicBezTo>
                    <a:pt x="7249" y="438"/>
                    <a:pt x="7244" y="436"/>
                    <a:pt x="7242" y="432"/>
                  </a:cubicBezTo>
                  <a:close/>
                  <a:moveTo>
                    <a:pt x="7229" y="403"/>
                  </a:moveTo>
                  <a:lnTo>
                    <a:pt x="7229" y="403"/>
                  </a:lnTo>
                  <a:cubicBezTo>
                    <a:pt x="7227" y="400"/>
                    <a:pt x="7228" y="395"/>
                    <a:pt x="7232" y="393"/>
                  </a:cubicBezTo>
                  <a:cubicBezTo>
                    <a:pt x="7236" y="391"/>
                    <a:pt x="7241" y="392"/>
                    <a:pt x="7243" y="396"/>
                  </a:cubicBezTo>
                  <a:lnTo>
                    <a:pt x="7243" y="396"/>
                  </a:lnTo>
                  <a:cubicBezTo>
                    <a:pt x="7245" y="400"/>
                    <a:pt x="7243" y="405"/>
                    <a:pt x="7239" y="407"/>
                  </a:cubicBezTo>
                  <a:cubicBezTo>
                    <a:pt x="7236" y="409"/>
                    <a:pt x="7231" y="407"/>
                    <a:pt x="7229" y="403"/>
                  </a:cubicBezTo>
                  <a:close/>
                  <a:moveTo>
                    <a:pt x="7214" y="376"/>
                  </a:moveTo>
                  <a:lnTo>
                    <a:pt x="7214" y="376"/>
                  </a:lnTo>
                  <a:cubicBezTo>
                    <a:pt x="7212" y="372"/>
                    <a:pt x="7212" y="367"/>
                    <a:pt x="7216" y="365"/>
                  </a:cubicBezTo>
                  <a:cubicBezTo>
                    <a:pt x="7220" y="362"/>
                    <a:pt x="7225" y="363"/>
                    <a:pt x="7227" y="367"/>
                  </a:cubicBezTo>
                  <a:lnTo>
                    <a:pt x="7227" y="367"/>
                  </a:lnTo>
                  <a:cubicBezTo>
                    <a:pt x="7230" y="370"/>
                    <a:pt x="7229" y="375"/>
                    <a:pt x="7225" y="378"/>
                  </a:cubicBezTo>
                  <a:cubicBezTo>
                    <a:pt x="7222" y="380"/>
                    <a:pt x="7217" y="380"/>
                    <a:pt x="7214" y="376"/>
                  </a:cubicBezTo>
                  <a:close/>
                  <a:moveTo>
                    <a:pt x="7198" y="349"/>
                  </a:moveTo>
                  <a:lnTo>
                    <a:pt x="7198" y="349"/>
                  </a:lnTo>
                  <a:cubicBezTo>
                    <a:pt x="7195" y="345"/>
                    <a:pt x="7196" y="340"/>
                    <a:pt x="7199" y="338"/>
                  </a:cubicBezTo>
                  <a:cubicBezTo>
                    <a:pt x="7203" y="335"/>
                    <a:pt x="7208" y="336"/>
                    <a:pt x="7211" y="339"/>
                  </a:cubicBezTo>
                  <a:lnTo>
                    <a:pt x="7211" y="339"/>
                  </a:lnTo>
                  <a:cubicBezTo>
                    <a:pt x="7213" y="343"/>
                    <a:pt x="7212" y="348"/>
                    <a:pt x="7209" y="351"/>
                  </a:cubicBezTo>
                  <a:cubicBezTo>
                    <a:pt x="7205" y="353"/>
                    <a:pt x="7200" y="352"/>
                    <a:pt x="7198" y="349"/>
                  </a:cubicBezTo>
                  <a:close/>
                  <a:moveTo>
                    <a:pt x="7181" y="323"/>
                  </a:moveTo>
                  <a:lnTo>
                    <a:pt x="7181" y="323"/>
                  </a:lnTo>
                  <a:cubicBezTo>
                    <a:pt x="7178" y="320"/>
                    <a:pt x="7178" y="314"/>
                    <a:pt x="7181" y="311"/>
                  </a:cubicBezTo>
                  <a:cubicBezTo>
                    <a:pt x="7184" y="308"/>
                    <a:pt x="7189" y="309"/>
                    <a:pt x="7192" y="312"/>
                  </a:cubicBezTo>
                  <a:lnTo>
                    <a:pt x="7192" y="312"/>
                  </a:lnTo>
                  <a:cubicBezTo>
                    <a:pt x="7195" y="315"/>
                    <a:pt x="7195" y="320"/>
                    <a:pt x="7192" y="323"/>
                  </a:cubicBezTo>
                  <a:cubicBezTo>
                    <a:pt x="7189" y="326"/>
                    <a:pt x="7184" y="326"/>
                    <a:pt x="7181" y="323"/>
                  </a:cubicBezTo>
                  <a:close/>
                  <a:moveTo>
                    <a:pt x="7160" y="298"/>
                  </a:moveTo>
                  <a:lnTo>
                    <a:pt x="7160" y="298"/>
                  </a:lnTo>
                  <a:cubicBezTo>
                    <a:pt x="7157" y="295"/>
                    <a:pt x="7157" y="290"/>
                    <a:pt x="7161" y="287"/>
                  </a:cubicBezTo>
                  <a:cubicBezTo>
                    <a:pt x="7164" y="284"/>
                    <a:pt x="7169" y="284"/>
                    <a:pt x="7172" y="287"/>
                  </a:cubicBezTo>
                  <a:lnTo>
                    <a:pt x="7172" y="287"/>
                  </a:lnTo>
                  <a:cubicBezTo>
                    <a:pt x="7175" y="290"/>
                    <a:pt x="7175" y="296"/>
                    <a:pt x="7172" y="298"/>
                  </a:cubicBezTo>
                  <a:cubicBezTo>
                    <a:pt x="7168" y="301"/>
                    <a:pt x="7163" y="301"/>
                    <a:pt x="7160" y="298"/>
                  </a:cubicBezTo>
                  <a:close/>
                  <a:moveTo>
                    <a:pt x="7140" y="273"/>
                  </a:moveTo>
                  <a:lnTo>
                    <a:pt x="7140" y="273"/>
                  </a:lnTo>
                  <a:cubicBezTo>
                    <a:pt x="7137" y="270"/>
                    <a:pt x="7137" y="265"/>
                    <a:pt x="7140" y="262"/>
                  </a:cubicBezTo>
                  <a:cubicBezTo>
                    <a:pt x="7144" y="259"/>
                    <a:pt x="7149" y="259"/>
                    <a:pt x="7152" y="262"/>
                  </a:cubicBezTo>
                  <a:lnTo>
                    <a:pt x="7152" y="262"/>
                  </a:lnTo>
                  <a:cubicBezTo>
                    <a:pt x="7155" y="266"/>
                    <a:pt x="7155" y="271"/>
                    <a:pt x="7151" y="274"/>
                  </a:cubicBezTo>
                  <a:cubicBezTo>
                    <a:pt x="7148" y="277"/>
                    <a:pt x="7143" y="277"/>
                    <a:pt x="7140" y="273"/>
                  </a:cubicBezTo>
                  <a:close/>
                  <a:moveTo>
                    <a:pt x="7120" y="249"/>
                  </a:moveTo>
                  <a:lnTo>
                    <a:pt x="7120" y="249"/>
                  </a:lnTo>
                  <a:cubicBezTo>
                    <a:pt x="7117" y="245"/>
                    <a:pt x="7117" y="240"/>
                    <a:pt x="7120" y="237"/>
                  </a:cubicBezTo>
                  <a:cubicBezTo>
                    <a:pt x="7123" y="234"/>
                    <a:pt x="7128" y="234"/>
                    <a:pt x="7131" y="238"/>
                  </a:cubicBezTo>
                  <a:lnTo>
                    <a:pt x="7131" y="238"/>
                  </a:lnTo>
                  <a:cubicBezTo>
                    <a:pt x="7134" y="241"/>
                    <a:pt x="7134" y="246"/>
                    <a:pt x="7131" y="249"/>
                  </a:cubicBezTo>
                  <a:cubicBezTo>
                    <a:pt x="7128" y="252"/>
                    <a:pt x="7123" y="252"/>
                    <a:pt x="7120" y="249"/>
                  </a:cubicBezTo>
                  <a:close/>
                  <a:moveTo>
                    <a:pt x="7099" y="224"/>
                  </a:moveTo>
                  <a:lnTo>
                    <a:pt x="7099" y="224"/>
                  </a:lnTo>
                  <a:cubicBezTo>
                    <a:pt x="7096" y="221"/>
                    <a:pt x="7097" y="215"/>
                    <a:pt x="7100" y="212"/>
                  </a:cubicBezTo>
                  <a:cubicBezTo>
                    <a:pt x="7103" y="209"/>
                    <a:pt x="7108" y="210"/>
                    <a:pt x="7111" y="213"/>
                  </a:cubicBezTo>
                  <a:lnTo>
                    <a:pt x="7111" y="213"/>
                  </a:lnTo>
                  <a:cubicBezTo>
                    <a:pt x="7114" y="216"/>
                    <a:pt x="7114" y="221"/>
                    <a:pt x="7111" y="224"/>
                  </a:cubicBezTo>
                  <a:cubicBezTo>
                    <a:pt x="7107" y="227"/>
                    <a:pt x="7102" y="227"/>
                    <a:pt x="7099" y="224"/>
                  </a:cubicBezTo>
                  <a:close/>
                  <a:moveTo>
                    <a:pt x="7076" y="204"/>
                  </a:moveTo>
                  <a:lnTo>
                    <a:pt x="7076" y="204"/>
                  </a:lnTo>
                  <a:cubicBezTo>
                    <a:pt x="7072" y="201"/>
                    <a:pt x="7072" y="196"/>
                    <a:pt x="7074" y="193"/>
                  </a:cubicBezTo>
                  <a:cubicBezTo>
                    <a:pt x="7077" y="189"/>
                    <a:pt x="7082" y="189"/>
                    <a:pt x="7086" y="192"/>
                  </a:cubicBezTo>
                  <a:lnTo>
                    <a:pt x="7086" y="192"/>
                  </a:lnTo>
                  <a:cubicBezTo>
                    <a:pt x="7089" y="194"/>
                    <a:pt x="7090" y="199"/>
                    <a:pt x="7087" y="203"/>
                  </a:cubicBezTo>
                  <a:cubicBezTo>
                    <a:pt x="7084" y="206"/>
                    <a:pt x="7079" y="207"/>
                    <a:pt x="7076" y="204"/>
                  </a:cubicBezTo>
                  <a:close/>
                  <a:moveTo>
                    <a:pt x="7051" y="184"/>
                  </a:moveTo>
                  <a:lnTo>
                    <a:pt x="7051" y="184"/>
                  </a:lnTo>
                  <a:cubicBezTo>
                    <a:pt x="7047" y="181"/>
                    <a:pt x="7047" y="176"/>
                    <a:pt x="7050" y="173"/>
                  </a:cubicBezTo>
                  <a:cubicBezTo>
                    <a:pt x="7052" y="169"/>
                    <a:pt x="7057" y="169"/>
                    <a:pt x="7061" y="171"/>
                  </a:cubicBezTo>
                  <a:lnTo>
                    <a:pt x="7061" y="171"/>
                  </a:lnTo>
                  <a:cubicBezTo>
                    <a:pt x="7064" y="174"/>
                    <a:pt x="7065" y="179"/>
                    <a:pt x="7062" y="183"/>
                  </a:cubicBezTo>
                  <a:cubicBezTo>
                    <a:pt x="7059" y="186"/>
                    <a:pt x="7054" y="187"/>
                    <a:pt x="7051" y="184"/>
                  </a:cubicBezTo>
                  <a:close/>
                  <a:moveTo>
                    <a:pt x="7026" y="164"/>
                  </a:moveTo>
                  <a:lnTo>
                    <a:pt x="7026" y="164"/>
                  </a:lnTo>
                  <a:cubicBezTo>
                    <a:pt x="7023" y="161"/>
                    <a:pt x="7022" y="156"/>
                    <a:pt x="7025" y="152"/>
                  </a:cubicBezTo>
                  <a:cubicBezTo>
                    <a:pt x="7028" y="149"/>
                    <a:pt x="7033" y="148"/>
                    <a:pt x="7036" y="151"/>
                  </a:cubicBezTo>
                  <a:lnTo>
                    <a:pt x="7036" y="151"/>
                  </a:lnTo>
                  <a:cubicBezTo>
                    <a:pt x="7040" y="154"/>
                    <a:pt x="7040" y="159"/>
                    <a:pt x="7037" y="162"/>
                  </a:cubicBezTo>
                  <a:cubicBezTo>
                    <a:pt x="7035" y="166"/>
                    <a:pt x="7030" y="166"/>
                    <a:pt x="7026" y="164"/>
                  </a:cubicBezTo>
                  <a:close/>
                  <a:moveTo>
                    <a:pt x="7001" y="143"/>
                  </a:moveTo>
                  <a:lnTo>
                    <a:pt x="7001" y="143"/>
                  </a:lnTo>
                  <a:cubicBezTo>
                    <a:pt x="6998" y="141"/>
                    <a:pt x="6997" y="135"/>
                    <a:pt x="7000" y="132"/>
                  </a:cubicBezTo>
                  <a:cubicBezTo>
                    <a:pt x="7003" y="129"/>
                    <a:pt x="7008" y="128"/>
                    <a:pt x="7011" y="131"/>
                  </a:cubicBezTo>
                  <a:lnTo>
                    <a:pt x="7011" y="131"/>
                  </a:lnTo>
                  <a:cubicBezTo>
                    <a:pt x="7015" y="133"/>
                    <a:pt x="7015" y="138"/>
                    <a:pt x="7013" y="142"/>
                  </a:cubicBezTo>
                  <a:cubicBezTo>
                    <a:pt x="7010" y="145"/>
                    <a:pt x="7005" y="146"/>
                    <a:pt x="7001" y="143"/>
                  </a:cubicBezTo>
                  <a:close/>
                  <a:moveTo>
                    <a:pt x="6976" y="126"/>
                  </a:moveTo>
                  <a:lnTo>
                    <a:pt x="6976" y="126"/>
                  </a:lnTo>
                  <a:cubicBezTo>
                    <a:pt x="6972" y="123"/>
                    <a:pt x="6971" y="119"/>
                    <a:pt x="6973" y="115"/>
                  </a:cubicBezTo>
                  <a:cubicBezTo>
                    <a:pt x="6976" y="111"/>
                    <a:pt x="6980" y="110"/>
                    <a:pt x="6984" y="112"/>
                  </a:cubicBezTo>
                  <a:lnTo>
                    <a:pt x="6984" y="112"/>
                  </a:lnTo>
                  <a:cubicBezTo>
                    <a:pt x="6988" y="115"/>
                    <a:pt x="6989" y="120"/>
                    <a:pt x="6987" y="123"/>
                  </a:cubicBezTo>
                  <a:cubicBezTo>
                    <a:pt x="6984" y="127"/>
                    <a:pt x="6979" y="128"/>
                    <a:pt x="6976" y="126"/>
                  </a:cubicBezTo>
                  <a:close/>
                  <a:moveTo>
                    <a:pt x="6948" y="109"/>
                  </a:moveTo>
                  <a:lnTo>
                    <a:pt x="6948" y="109"/>
                  </a:lnTo>
                  <a:cubicBezTo>
                    <a:pt x="6944" y="107"/>
                    <a:pt x="6943" y="102"/>
                    <a:pt x="6946" y="98"/>
                  </a:cubicBezTo>
                  <a:cubicBezTo>
                    <a:pt x="6948" y="94"/>
                    <a:pt x="6953" y="93"/>
                    <a:pt x="6957" y="96"/>
                  </a:cubicBezTo>
                  <a:lnTo>
                    <a:pt x="6957" y="96"/>
                  </a:lnTo>
                  <a:cubicBezTo>
                    <a:pt x="6961" y="98"/>
                    <a:pt x="6962" y="103"/>
                    <a:pt x="6959" y="107"/>
                  </a:cubicBezTo>
                  <a:cubicBezTo>
                    <a:pt x="6957" y="110"/>
                    <a:pt x="6952" y="112"/>
                    <a:pt x="6948" y="109"/>
                  </a:cubicBezTo>
                  <a:close/>
                  <a:moveTo>
                    <a:pt x="6921" y="94"/>
                  </a:moveTo>
                  <a:lnTo>
                    <a:pt x="6921" y="94"/>
                  </a:lnTo>
                  <a:cubicBezTo>
                    <a:pt x="6917" y="92"/>
                    <a:pt x="6915" y="88"/>
                    <a:pt x="6917" y="84"/>
                  </a:cubicBezTo>
                  <a:cubicBezTo>
                    <a:pt x="6919" y="80"/>
                    <a:pt x="6924" y="78"/>
                    <a:pt x="6928" y="80"/>
                  </a:cubicBezTo>
                  <a:lnTo>
                    <a:pt x="6928" y="80"/>
                  </a:lnTo>
                  <a:cubicBezTo>
                    <a:pt x="6932" y="82"/>
                    <a:pt x="6934" y="87"/>
                    <a:pt x="6932" y="91"/>
                  </a:cubicBezTo>
                  <a:cubicBezTo>
                    <a:pt x="6930" y="95"/>
                    <a:pt x="6925" y="96"/>
                    <a:pt x="6921" y="94"/>
                  </a:cubicBezTo>
                  <a:close/>
                  <a:moveTo>
                    <a:pt x="6892" y="81"/>
                  </a:moveTo>
                  <a:lnTo>
                    <a:pt x="6892" y="81"/>
                  </a:lnTo>
                  <a:cubicBezTo>
                    <a:pt x="6888" y="79"/>
                    <a:pt x="6886" y="74"/>
                    <a:pt x="6888" y="70"/>
                  </a:cubicBezTo>
                  <a:cubicBezTo>
                    <a:pt x="6890" y="66"/>
                    <a:pt x="6895" y="64"/>
                    <a:pt x="6899" y="66"/>
                  </a:cubicBezTo>
                  <a:lnTo>
                    <a:pt x="6899" y="66"/>
                  </a:lnTo>
                  <a:cubicBezTo>
                    <a:pt x="6903" y="68"/>
                    <a:pt x="6905" y="73"/>
                    <a:pt x="6903" y="77"/>
                  </a:cubicBezTo>
                  <a:cubicBezTo>
                    <a:pt x="6901" y="81"/>
                    <a:pt x="6896" y="83"/>
                    <a:pt x="6892" y="81"/>
                  </a:cubicBezTo>
                  <a:close/>
                  <a:moveTo>
                    <a:pt x="6863" y="68"/>
                  </a:moveTo>
                  <a:lnTo>
                    <a:pt x="6863" y="68"/>
                  </a:lnTo>
                  <a:cubicBezTo>
                    <a:pt x="6859" y="67"/>
                    <a:pt x="6857" y="62"/>
                    <a:pt x="6859" y="58"/>
                  </a:cubicBezTo>
                  <a:cubicBezTo>
                    <a:pt x="6860" y="54"/>
                    <a:pt x="6865" y="52"/>
                    <a:pt x="6869" y="53"/>
                  </a:cubicBezTo>
                  <a:lnTo>
                    <a:pt x="6869" y="53"/>
                  </a:lnTo>
                  <a:cubicBezTo>
                    <a:pt x="6873" y="55"/>
                    <a:pt x="6875" y="59"/>
                    <a:pt x="6874" y="64"/>
                  </a:cubicBezTo>
                  <a:cubicBezTo>
                    <a:pt x="6872" y="68"/>
                    <a:pt x="6868" y="70"/>
                    <a:pt x="6863" y="68"/>
                  </a:cubicBezTo>
                  <a:close/>
                  <a:moveTo>
                    <a:pt x="6833" y="57"/>
                  </a:moveTo>
                  <a:lnTo>
                    <a:pt x="6833" y="57"/>
                  </a:lnTo>
                  <a:cubicBezTo>
                    <a:pt x="6829" y="56"/>
                    <a:pt x="6827" y="51"/>
                    <a:pt x="6829" y="47"/>
                  </a:cubicBezTo>
                  <a:cubicBezTo>
                    <a:pt x="6830" y="43"/>
                    <a:pt x="6835" y="41"/>
                    <a:pt x="6839" y="42"/>
                  </a:cubicBezTo>
                  <a:lnTo>
                    <a:pt x="6839" y="42"/>
                  </a:lnTo>
                  <a:cubicBezTo>
                    <a:pt x="6843" y="44"/>
                    <a:pt x="6845" y="48"/>
                    <a:pt x="6844" y="53"/>
                  </a:cubicBezTo>
                  <a:cubicBezTo>
                    <a:pt x="6842" y="57"/>
                    <a:pt x="6837" y="59"/>
                    <a:pt x="6833" y="57"/>
                  </a:cubicBezTo>
                  <a:close/>
                  <a:moveTo>
                    <a:pt x="6804" y="47"/>
                  </a:moveTo>
                  <a:lnTo>
                    <a:pt x="6804" y="47"/>
                  </a:lnTo>
                  <a:cubicBezTo>
                    <a:pt x="6800" y="46"/>
                    <a:pt x="6797" y="42"/>
                    <a:pt x="6798" y="37"/>
                  </a:cubicBezTo>
                  <a:cubicBezTo>
                    <a:pt x="6799" y="33"/>
                    <a:pt x="6803" y="30"/>
                    <a:pt x="6808" y="32"/>
                  </a:cubicBezTo>
                  <a:lnTo>
                    <a:pt x="6808" y="32"/>
                  </a:lnTo>
                  <a:cubicBezTo>
                    <a:pt x="6812" y="33"/>
                    <a:pt x="6815" y="37"/>
                    <a:pt x="6814" y="41"/>
                  </a:cubicBezTo>
                  <a:cubicBezTo>
                    <a:pt x="6813" y="46"/>
                    <a:pt x="6808" y="48"/>
                    <a:pt x="6804" y="47"/>
                  </a:cubicBezTo>
                  <a:close/>
                  <a:moveTo>
                    <a:pt x="6773" y="39"/>
                  </a:moveTo>
                  <a:lnTo>
                    <a:pt x="6773" y="39"/>
                  </a:lnTo>
                  <a:cubicBezTo>
                    <a:pt x="6769" y="38"/>
                    <a:pt x="6766" y="34"/>
                    <a:pt x="6767" y="30"/>
                  </a:cubicBezTo>
                  <a:cubicBezTo>
                    <a:pt x="6768" y="25"/>
                    <a:pt x="6772" y="23"/>
                    <a:pt x="6777" y="24"/>
                  </a:cubicBezTo>
                  <a:lnTo>
                    <a:pt x="6777" y="24"/>
                  </a:lnTo>
                  <a:cubicBezTo>
                    <a:pt x="6781" y="25"/>
                    <a:pt x="6784" y="29"/>
                    <a:pt x="6783" y="34"/>
                  </a:cubicBezTo>
                  <a:cubicBezTo>
                    <a:pt x="6781" y="38"/>
                    <a:pt x="6777" y="41"/>
                    <a:pt x="6773" y="39"/>
                  </a:cubicBezTo>
                  <a:close/>
                  <a:moveTo>
                    <a:pt x="6742" y="32"/>
                  </a:moveTo>
                  <a:lnTo>
                    <a:pt x="6742" y="32"/>
                  </a:lnTo>
                  <a:cubicBezTo>
                    <a:pt x="6737" y="31"/>
                    <a:pt x="6735" y="26"/>
                    <a:pt x="6736" y="22"/>
                  </a:cubicBezTo>
                  <a:cubicBezTo>
                    <a:pt x="6737" y="18"/>
                    <a:pt x="6741" y="15"/>
                    <a:pt x="6746" y="16"/>
                  </a:cubicBezTo>
                  <a:lnTo>
                    <a:pt x="6746" y="16"/>
                  </a:lnTo>
                  <a:cubicBezTo>
                    <a:pt x="6750" y="17"/>
                    <a:pt x="6753" y="22"/>
                    <a:pt x="6751" y="26"/>
                  </a:cubicBezTo>
                  <a:cubicBezTo>
                    <a:pt x="6750" y="30"/>
                    <a:pt x="6746" y="33"/>
                    <a:pt x="6742" y="32"/>
                  </a:cubicBezTo>
                  <a:close/>
                  <a:moveTo>
                    <a:pt x="6711" y="27"/>
                  </a:moveTo>
                  <a:lnTo>
                    <a:pt x="6711" y="27"/>
                  </a:lnTo>
                  <a:cubicBezTo>
                    <a:pt x="6706" y="26"/>
                    <a:pt x="6703" y="22"/>
                    <a:pt x="6704" y="18"/>
                  </a:cubicBezTo>
                  <a:cubicBezTo>
                    <a:pt x="6705" y="13"/>
                    <a:pt x="6709" y="10"/>
                    <a:pt x="6713" y="11"/>
                  </a:cubicBezTo>
                  <a:lnTo>
                    <a:pt x="6713" y="11"/>
                  </a:lnTo>
                  <a:cubicBezTo>
                    <a:pt x="6718" y="12"/>
                    <a:pt x="6721" y="16"/>
                    <a:pt x="6720" y="20"/>
                  </a:cubicBezTo>
                  <a:cubicBezTo>
                    <a:pt x="6719" y="25"/>
                    <a:pt x="6715" y="28"/>
                    <a:pt x="6711" y="27"/>
                  </a:cubicBezTo>
                  <a:close/>
                  <a:moveTo>
                    <a:pt x="6679" y="22"/>
                  </a:moveTo>
                  <a:lnTo>
                    <a:pt x="6679" y="22"/>
                  </a:lnTo>
                  <a:cubicBezTo>
                    <a:pt x="6675" y="21"/>
                    <a:pt x="6672" y="17"/>
                    <a:pt x="6673" y="13"/>
                  </a:cubicBezTo>
                  <a:cubicBezTo>
                    <a:pt x="6673" y="8"/>
                    <a:pt x="6677" y="5"/>
                    <a:pt x="6682" y="6"/>
                  </a:cubicBezTo>
                  <a:lnTo>
                    <a:pt x="6682" y="6"/>
                  </a:lnTo>
                  <a:cubicBezTo>
                    <a:pt x="6686" y="7"/>
                    <a:pt x="6689" y="11"/>
                    <a:pt x="6688" y="15"/>
                  </a:cubicBezTo>
                  <a:cubicBezTo>
                    <a:pt x="6688" y="20"/>
                    <a:pt x="6683" y="23"/>
                    <a:pt x="6679" y="22"/>
                  </a:cubicBezTo>
                  <a:close/>
                  <a:moveTo>
                    <a:pt x="6648" y="19"/>
                  </a:moveTo>
                  <a:lnTo>
                    <a:pt x="6648" y="19"/>
                  </a:lnTo>
                  <a:cubicBezTo>
                    <a:pt x="6644" y="19"/>
                    <a:pt x="6640" y="15"/>
                    <a:pt x="6641" y="11"/>
                  </a:cubicBezTo>
                  <a:cubicBezTo>
                    <a:pt x="6641" y="6"/>
                    <a:pt x="6645" y="3"/>
                    <a:pt x="6649" y="3"/>
                  </a:cubicBezTo>
                  <a:lnTo>
                    <a:pt x="6649" y="3"/>
                  </a:lnTo>
                  <a:cubicBezTo>
                    <a:pt x="6653" y="4"/>
                    <a:pt x="6657" y="7"/>
                    <a:pt x="6657" y="12"/>
                  </a:cubicBezTo>
                  <a:cubicBezTo>
                    <a:pt x="6656" y="16"/>
                    <a:pt x="6653" y="20"/>
                    <a:pt x="6648" y="19"/>
                  </a:cubicBezTo>
                  <a:close/>
                  <a:moveTo>
                    <a:pt x="6616" y="18"/>
                  </a:moveTo>
                  <a:lnTo>
                    <a:pt x="6616" y="18"/>
                  </a:lnTo>
                  <a:cubicBezTo>
                    <a:pt x="6612" y="17"/>
                    <a:pt x="6608" y="13"/>
                    <a:pt x="6609" y="9"/>
                  </a:cubicBezTo>
                  <a:cubicBezTo>
                    <a:pt x="6609" y="5"/>
                    <a:pt x="6613" y="1"/>
                    <a:pt x="6617" y="2"/>
                  </a:cubicBezTo>
                  <a:lnTo>
                    <a:pt x="6617" y="2"/>
                  </a:lnTo>
                  <a:cubicBezTo>
                    <a:pt x="6621" y="2"/>
                    <a:pt x="6625" y="6"/>
                    <a:pt x="6625" y="10"/>
                  </a:cubicBezTo>
                  <a:cubicBezTo>
                    <a:pt x="6624" y="14"/>
                    <a:pt x="6621" y="18"/>
                    <a:pt x="6616" y="18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97" name="Freeform 443">
              <a:extLst>
                <a:ext uri="{FF2B5EF4-FFF2-40B4-BE49-F238E27FC236}">
                  <a16:creationId xmlns:a16="http://schemas.microsoft.com/office/drawing/2014/main" id="{D44E4839-05FE-4CF6-A66F-A76DB54E22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855" y="488950"/>
              <a:ext cx="1297940" cy="1164590"/>
            </a:xfrm>
            <a:custGeom>
              <a:avLst/>
              <a:gdLst>
                <a:gd name="T0" fmla="*/ 5879 w 7322"/>
                <a:gd name="T1" fmla="*/ 0 h 6566"/>
                <a:gd name="T2" fmla="*/ 5455 w 7322"/>
                <a:gd name="T3" fmla="*/ 8 h 6566"/>
                <a:gd name="T4" fmla="*/ 5047 w 7322"/>
                <a:gd name="T5" fmla="*/ 16 h 6566"/>
                <a:gd name="T6" fmla="*/ 4671 w 7322"/>
                <a:gd name="T7" fmla="*/ 8 h 6566"/>
                <a:gd name="T8" fmla="*/ 4246 w 7322"/>
                <a:gd name="T9" fmla="*/ 0 h 6566"/>
                <a:gd name="T10" fmla="*/ 3830 w 7322"/>
                <a:gd name="T11" fmla="*/ 16 h 6566"/>
                <a:gd name="T12" fmla="*/ 3446 w 7322"/>
                <a:gd name="T13" fmla="*/ 16 h 6566"/>
                <a:gd name="T14" fmla="*/ 3030 w 7322"/>
                <a:gd name="T15" fmla="*/ 0 h 6566"/>
                <a:gd name="T16" fmla="*/ 2605 w 7322"/>
                <a:gd name="T17" fmla="*/ 8 h 6566"/>
                <a:gd name="T18" fmla="*/ 2197 w 7322"/>
                <a:gd name="T19" fmla="*/ 16 h 6566"/>
                <a:gd name="T20" fmla="*/ 1821 w 7322"/>
                <a:gd name="T21" fmla="*/ 8 h 6566"/>
                <a:gd name="T22" fmla="*/ 1397 w 7322"/>
                <a:gd name="T23" fmla="*/ 0 h 6566"/>
                <a:gd name="T24" fmla="*/ 981 w 7322"/>
                <a:gd name="T25" fmla="*/ 19 h 6566"/>
                <a:gd name="T26" fmla="*/ 614 w 7322"/>
                <a:gd name="T27" fmla="*/ 111 h 6566"/>
                <a:gd name="T28" fmla="*/ 272 w 7322"/>
                <a:gd name="T29" fmla="*/ 343 h 6566"/>
                <a:gd name="T30" fmla="*/ 63 w 7322"/>
                <a:gd name="T31" fmla="*/ 711 h 6566"/>
                <a:gd name="T32" fmla="*/ 16 w 7322"/>
                <a:gd name="T33" fmla="*/ 1113 h 6566"/>
                <a:gd name="T34" fmla="*/ 8 w 7322"/>
                <a:gd name="T35" fmla="*/ 1489 h 6566"/>
                <a:gd name="T36" fmla="*/ 0 w 7322"/>
                <a:gd name="T37" fmla="*/ 1913 h 6566"/>
                <a:gd name="T38" fmla="*/ 16 w 7322"/>
                <a:gd name="T39" fmla="*/ 2330 h 6566"/>
                <a:gd name="T40" fmla="*/ 16 w 7322"/>
                <a:gd name="T41" fmla="*/ 2714 h 6566"/>
                <a:gd name="T42" fmla="*/ 0 w 7322"/>
                <a:gd name="T43" fmla="*/ 3130 h 6566"/>
                <a:gd name="T44" fmla="*/ 8 w 7322"/>
                <a:gd name="T45" fmla="*/ 3554 h 6566"/>
                <a:gd name="T46" fmla="*/ 16 w 7322"/>
                <a:gd name="T47" fmla="*/ 3962 h 6566"/>
                <a:gd name="T48" fmla="*/ 8 w 7322"/>
                <a:gd name="T49" fmla="*/ 4339 h 6566"/>
                <a:gd name="T50" fmla="*/ 0 w 7322"/>
                <a:gd name="T51" fmla="*/ 4763 h 6566"/>
                <a:gd name="T52" fmla="*/ 16 w 7322"/>
                <a:gd name="T53" fmla="*/ 5179 h 6566"/>
                <a:gd name="T54" fmla="*/ 18 w 7322"/>
                <a:gd name="T55" fmla="*/ 5563 h 6566"/>
                <a:gd name="T56" fmla="*/ 101 w 7322"/>
                <a:gd name="T57" fmla="*/ 5968 h 6566"/>
                <a:gd name="T58" fmla="*/ 361 w 7322"/>
                <a:gd name="T59" fmla="*/ 6301 h 6566"/>
                <a:gd name="T60" fmla="*/ 715 w 7322"/>
                <a:gd name="T61" fmla="*/ 6496 h 6566"/>
                <a:gd name="T62" fmla="*/ 1082 w 7322"/>
                <a:gd name="T63" fmla="*/ 6558 h 6566"/>
                <a:gd name="T64" fmla="*/ 1507 w 7322"/>
                <a:gd name="T65" fmla="*/ 6566 h 6566"/>
                <a:gd name="T66" fmla="*/ 1923 w 7322"/>
                <a:gd name="T67" fmla="*/ 6550 h 6566"/>
                <a:gd name="T68" fmla="*/ 2307 w 7322"/>
                <a:gd name="T69" fmla="*/ 6550 h 6566"/>
                <a:gd name="T70" fmla="*/ 2723 w 7322"/>
                <a:gd name="T71" fmla="*/ 6566 h 6566"/>
                <a:gd name="T72" fmla="*/ 3147 w 7322"/>
                <a:gd name="T73" fmla="*/ 6558 h 6566"/>
                <a:gd name="T74" fmla="*/ 3555 w 7322"/>
                <a:gd name="T75" fmla="*/ 6550 h 6566"/>
                <a:gd name="T76" fmla="*/ 3932 w 7322"/>
                <a:gd name="T77" fmla="*/ 6558 h 6566"/>
                <a:gd name="T78" fmla="*/ 4356 w 7322"/>
                <a:gd name="T79" fmla="*/ 6566 h 6566"/>
                <a:gd name="T80" fmla="*/ 4772 w 7322"/>
                <a:gd name="T81" fmla="*/ 6550 h 6566"/>
                <a:gd name="T82" fmla="*/ 5156 w 7322"/>
                <a:gd name="T83" fmla="*/ 6550 h 6566"/>
                <a:gd name="T84" fmla="*/ 5572 w 7322"/>
                <a:gd name="T85" fmla="*/ 6566 h 6566"/>
                <a:gd name="T86" fmla="*/ 5997 w 7322"/>
                <a:gd name="T87" fmla="*/ 6558 h 6566"/>
                <a:gd name="T88" fmla="*/ 6403 w 7322"/>
                <a:gd name="T89" fmla="*/ 6543 h 6566"/>
                <a:gd name="T90" fmla="*/ 6762 w 7322"/>
                <a:gd name="T91" fmla="*/ 6439 h 6566"/>
                <a:gd name="T92" fmla="*/ 7093 w 7322"/>
                <a:gd name="T93" fmla="*/ 6174 h 6566"/>
                <a:gd name="T94" fmla="*/ 7267 w 7322"/>
                <a:gd name="T95" fmla="*/ 5801 h 6566"/>
                <a:gd name="T96" fmla="*/ 7305 w 7322"/>
                <a:gd name="T97" fmla="*/ 5422 h 6566"/>
                <a:gd name="T98" fmla="*/ 7321 w 7322"/>
                <a:gd name="T99" fmla="*/ 5006 h 6566"/>
                <a:gd name="T100" fmla="*/ 7313 w 7322"/>
                <a:gd name="T101" fmla="*/ 4582 h 6566"/>
                <a:gd name="T102" fmla="*/ 7305 w 7322"/>
                <a:gd name="T103" fmla="*/ 4173 h 6566"/>
                <a:gd name="T104" fmla="*/ 7313 w 7322"/>
                <a:gd name="T105" fmla="*/ 3797 h 6566"/>
                <a:gd name="T106" fmla="*/ 7321 w 7322"/>
                <a:gd name="T107" fmla="*/ 3373 h 6566"/>
                <a:gd name="T108" fmla="*/ 7305 w 7322"/>
                <a:gd name="T109" fmla="*/ 2957 h 6566"/>
                <a:gd name="T110" fmla="*/ 7305 w 7322"/>
                <a:gd name="T111" fmla="*/ 2573 h 6566"/>
                <a:gd name="T112" fmla="*/ 7321 w 7322"/>
                <a:gd name="T113" fmla="*/ 2156 h 6566"/>
                <a:gd name="T114" fmla="*/ 7313 w 7322"/>
                <a:gd name="T115" fmla="*/ 1732 h 6566"/>
                <a:gd name="T116" fmla="*/ 7305 w 7322"/>
                <a:gd name="T117" fmla="*/ 1324 h 6566"/>
                <a:gd name="T118" fmla="*/ 7310 w 7322"/>
                <a:gd name="T119" fmla="*/ 948 h 6566"/>
                <a:gd name="T120" fmla="*/ 7192 w 7322"/>
                <a:gd name="T121" fmla="*/ 540 h 6566"/>
                <a:gd name="T122" fmla="*/ 6913 w 7322"/>
                <a:gd name="T123" fmla="*/ 237 h 6566"/>
                <a:gd name="T124" fmla="*/ 6578 w 7322"/>
                <a:gd name="T125" fmla="*/ 61 h 6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322" h="6566">
                  <a:moveTo>
                    <a:pt x="6263" y="16"/>
                  </a:moveTo>
                  <a:lnTo>
                    <a:pt x="6263" y="16"/>
                  </a:lnTo>
                  <a:cubicBezTo>
                    <a:pt x="6259" y="16"/>
                    <a:pt x="6255" y="13"/>
                    <a:pt x="6255" y="8"/>
                  </a:cubicBezTo>
                  <a:cubicBezTo>
                    <a:pt x="6255" y="4"/>
                    <a:pt x="6259" y="0"/>
                    <a:pt x="6263" y="0"/>
                  </a:cubicBezTo>
                  <a:lnTo>
                    <a:pt x="6263" y="0"/>
                  </a:lnTo>
                  <a:cubicBezTo>
                    <a:pt x="6268" y="0"/>
                    <a:pt x="6271" y="4"/>
                    <a:pt x="6271" y="8"/>
                  </a:cubicBezTo>
                  <a:cubicBezTo>
                    <a:pt x="6271" y="13"/>
                    <a:pt x="6268" y="16"/>
                    <a:pt x="6263" y="16"/>
                  </a:cubicBezTo>
                  <a:close/>
                  <a:moveTo>
                    <a:pt x="6231" y="16"/>
                  </a:moveTo>
                  <a:lnTo>
                    <a:pt x="6231" y="16"/>
                  </a:lnTo>
                  <a:cubicBezTo>
                    <a:pt x="6227" y="16"/>
                    <a:pt x="6223" y="13"/>
                    <a:pt x="6223" y="8"/>
                  </a:cubicBezTo>
                  <a:cubicBezTo>
                    <a:pt x="6223" y="4"/>
                    <a:pt x="6227" y="0"/>
                    <a:pt x="6231" y="0"/>
                  </a:cubicBezTo>
                  <a:lnTo>
                    <a:pt x="6231" y="0"/>
                  </a:lnTo>
                  <a:cubicBezTo>
                    <a:pt x="6236" y="0"/>
                    <a:pt x="6239" y="4"/>
                    <a:pt x="6239" y="8"/>
                  </a:cubicBezTo>
                  <a:cubicBezTo>
                    <a:pt x="6239" y="13"/>
                    <a:pt x="6236" y="16"/>
                    <a:pt x="6231" y="16"/>
                  </a:cubicBezTo>
                  <a:close/>
                  <a:moveTo>
                    <a:pt x="6199" y="16"/>
                  </a:moveTo>
                  <a:lnTo>
                    <a:pt x="6199" y="16"/>
                  </a:lnTo>
                  <a:cubicBezTo>
                    <a:pt x="6195" y="16"/>
                    <a:pt x="6191" y="13"/>
                    <a:pt x="6191" y="8"/>
                  </a:cubicBezTo>
                  <a:cubicBezTo>
                    <a:pt x="6191" y="4"/>
                    <a:pt x="6195" y="0"/>
                    <a:pt x="6199" y="0"/>
                  </a:cubicBezTo>
                  <a:lnTo>
                    <a:pt x="6199" y="0"/>
                  </a:lnTo>
                  <a:cubicBezTo>
                    <a:pt x="6204" y="0"/>
                    <a:pt x="6207" y="4"/>
                    <a:pt x="6207" y="8"/>
                  </a:cubicBezTo>
                  <a:cubicBezTo>
                    <a:pt x="6207" y="13"/>
                    <a:pt x="6204" y="16"/>
                    <a:pt x="6199" y="16"/>
                  </a:cubicBezTo>
                  <a:close/>
                  <a:moveTo>
                    <a:pt x="6167" y="16"/>
                  </a:moveTo>
                  <a:lnTo>
                    <a:pt x="6167" y="16"/>
                  </a:lnTo>
                  <a:cubicBezTo>
                    <a:pt x="6163" y="16"/>
                    <a:pt x="6159" y="13"/>
                    <a:pt x="6159" y="8"/>
                  </a:cubicBezTo>
                  <a:cubicBezTo>
                    <a:pt x="6159" y="4"/>
                    <a:pt x="6163" y="0"/>
                    <a:pt x="6167" y="0"/>
                  </a:cubicBezTo>
                  <a:lnTo>
                    <a:pt x="6167" y="0"/>
                  </a:lnTo>
                  <a:cubicBezTo>
                    <a:pt x="6172" y="0"/>
                    <a:pt x="6175" y="4"/>
                    <a:pt x="6175" y="8"/>
                  </a:cubicBezTo>
                  <a:cubicBezTo>
                    <a:pt x="6175" y="13"/>
                    <a:pt x="6172" y="16"/>
                    <a:pt x="6167" y="16"/>
                  </a:cubicBezTo>
                  <a:close/>
                  <a:moveTo>
                    <a:pt x="6135" y="16"/>
                  </a:moveTo>
                  <a:lnTo>
                    <a:pt x="6135" y="16"/>
                  </a:lnTo>
                  <a:cubicBezTo>
                    <a:pt x="6131" y="16"/>
                    <a:pt x="6127" y="13"/>
                    <a:pt x="6127" y="8"/>
                  </a:cubicBezTo>
                  <a:cubicBezTo>
                    <a:pt x="6127" y="4"/>
                    <a:pt x="6131" y="0"/>
                    <a:pt x="6135" y="0"/>
                  </a:cubicBezTo>
                  <a:lnTo>
                    <a:pt x="6135" y="0"/>
                  </a:lnTo>
                  <a:cubicBezTo>
                    <a:pt x="6140" y="0"/>
                    <a:pt x="6143" y="4"/>
                    <a:pt x="6143" y="8"/>
                  </a:cubicBezTo>
                  <a:cubicBezTo>
                    <a:pt x="6143" y="13"/>
                    <a:pt x="6140" y="16"/>
                    <a:pt x="6135" y="16"/>
                  </a:cubicBezTo>
                  <a:close/>
                  <a:moveTo>
                    <a:pt x="6103" y="16"/>
                  </a:moveTo>
                  <a:lnTo>
                    <a:pt x="6103" y="16"/>
                  </a:lnTo>
                  <a:cubicBezTo>
                    <a:pt x="6099" y="16"/>
                    <a:pt x="6095" y="13"/>
                    <a:pt x="6095" y="8"/>
                  </a:cubicBezTo>
                  <a:cubicBezTo>
                    <a:pt x="6095" y="4"/>
                    <a:pt x="6099" y="0"/>
                    <a:pt x="6103" y="0"/>
                  </a:cubicBezTo>
                  <a:lnTo>
                    <a:pt x="6103" y="0"/>
                  </a:lnTo>
                  <a:cubicBezTo>
                    <a:pt x="6108" y="0"/>
                    <a:pt x="6111" y="4"/>
                    <a:pt x="6111" y="8"/>
                  </a:cubicBezTo>
                  <a:cubicBezTo>
                    <a:pt x="6111" y="13"/>
                    <a:pt x="6108" y="16"/>
                    <a:pt x="6103" y="16"/>
                  </a:cubicBezTo>
                  <a:close/>
                  <a:moveTo>
                    <a:pt x="6071" y="16"/>
                  </a:moveTo>
                  <a:lnTo>
                    <a:pt x="6071" y="16"/>
                  </a:lnTo>
                  <a:cubicBezTo>
                    <a:pt x="6067" y="16"/>
                    <a:pt x="6063" y="13"/>
                    <a:pt x="6063" y="8"/>
                  </a:cubicBezTo>
                  <a:cubicBezTo>
                    <a:pt x="6063" y="4"/>
                    <a:pt x="6067" y="0"/>
                    <a:pt x="6071" y="0"/>
                  </a:cubicBezTo>
                  <a:lnTo>
                    <a:pt x="6071" y="0"/>
                  </a:lnTo>
                  <a:cubicBezTo>
                    <a:pt x="6076" y="0"/>
                    <a:pt x="6079" y="4"/>
                    <a:pt x="6079" y="8"/>
                  </a:cubicBezTo>
                  <a:cubicBezTo>
                    <a:pt x="6079" y="13"/>
                    <a:pt x="6076" y="16"/>
                    <a:pt x="6071" y="16"/>
                  </a:cubicBezTo>
                  <a:close/>
                  <a:moveTo>
                    <a:pt x="6039" y="16"/>
                  </a:moveTo>
                  <a:lnTo>
                    <a:pt x="6039" y="16"/>
                  </a:lnTo>
                  <a:cubicBezTo>
                    <a:pt x="6035" y="16"/>
                    <a:pt x="6031" y="13"/>
                    <a:pt x="6031" y="8"/>
                  </a:cubicBezTo>
                  <a:cubicBezTo>
                    <a:pt x="6031" y="4"/>
                    <a:pt x="6035" y="0"/>
                    <a:pt x="6039" y="0"/>
                  </a:cubicBezTo>
                  <a:lnTo>
                    <a:pt x="6039" y="0"/>
                  </a:lnTo>
                  <a:cubicBezTo>
                    <a:pt x="6044" y="0"/>
                    <a:pt x="6047" y="4"/>
                    <a:pt x="6047" y="8"/>
                  </a:cubicBezTo>
                  <a:cubicBezTo>
                    <a:pt x="6047" y="13"/>
                    <a:pt x="6044" y="16"/>
                    <a:pt x="6039" y="16"/>
                  </a:cubicBezTo>
                  <a:close/>
                  <a:moveTo>
                    <a:pt x="6007" y="16"/>
                  </a:moveTo>
                  <a:lnTo>
                    <a:pt x="6007" y="16"/>
                  </a:lnTo>
                  <a:cubicBezTo>
                    <a:pt x="6003" y="16"/>
                    <a:pt x="5999" y="13"/>
                    <a:pt x="5999" y="8"/>
                  </a:cubicBezTo>
                  <a:cubicBezTo>
                    <a:pt x="5999" y="4"/>
                    <a:pt x="6003" y="0"/>
                    <a:pt x="6007" y="0"/>
                  </a:cubicBezTo>
                  <a:lnTo>
                    <a:pt x="6007" y="0"/>
                  </a:lnTo>
                  <a:cubicBezTo>
                    <a:pt x="6012" y="0"/>
                    <a:pt x="6015" y="4"/>
                    <a:pt x="6015" y="8"/>
                  </a:cubicBezTo>
                  <a:cubicBezTo>
                    <a:pt x="6015" y="13"/>
                    <a:pt x="6012" y="16"/>
                    <a:pt x="6007" y="16"/>
                  </a:cubicBezTo>
                  <a:close/>
                  <a:moveTo>
                    <a:pt x="5975" y="16"/>
                  </a:moveTo>
                  <a:lnTo>
                    <a:pt x="5975" y="16"/>
                  </a:lnTo>
                  <a:cubicBezTo>
                    <a:pt x="5971" y="16"/>
                    <a:pt x="5967" y="13"/>
                    <a:pt x="5967" y="8"/>
                  </a:cubicBezTo>
                  <a:cubicBezTo>
                    <a:pt x="5967" y="4"/>
                    <a:pt x="5971" y="0"/>
                    <a:pt x="5975" y="0"/>
                  </a:cubicBezTo>
                  <a:lnTo>
                    <a:pt x="5975" y="0"/>
                  </a:lnTo>
                  <a:cubicBezTo>
                    <a:pt x="5980" y="0"/>
                    <a:pt x="5983" y="4"/>
                    <a:pt x="5983" y="8"/>
                  </a:cubicBezTo>
                  <a:cubicBezTo>
                    <a:pt x="5983" y="13"/>
                    <a:pt x="5980" y="16"/>
                    <a:pt x="5975" y="16"/>
                  </a:cubicBezTo>
                  <a:close/>
                  <a:moveTo>
                    <a:pt x="5943" y="16"/>
                  </a:moveTo>
                  <a:lnTo>
                    <a:pt x="5943" y="16"/>
                  </a:lnTo>
                  <a:cubicBezTo>
                    <a:pt x="5939" y="16"/>
                    <a:pt x="5935" y="13"/>
                    <a:pt x="5935" y="8"/>
                  </a:cubicBezTo>
                  <a:cubicBezTo>
                    <a:pt x="5935" y="4"/>
                    <a:pt x="5939" y="0"/>
                    <a:pt x="5943" y="0"/>
                  </a:cubicBezTo>
                  <a:lnTo>
                    <a:pt x="5943" y="0"/>
                  </a:lnTo>
                  <a:cubicBezTo>
                    <a:pt x="5948" y="0"/>
                    <a:pt x="5951" y="4"/>
                    <a:pt x="5951" y="8"/>
                  </a:cubicBezTo>
                  <a:cubicBezTo>
                    <a:pt x="5951" y="13"/>
                    <a:pt x="5948" y="16"/>
                    <a:pt x="5943" y="16"/>
                  </a:cubicBezTo>
                  <a:close/>
                  <a:moveTo>
                    <a:pt x="5911" y="16"/>
                  </a:moveTo>
                  <a:lnTo>
                    <a:pt x="5911" y="16"/>
                  </a:lnTo>
                  <a:cubicBezTo>
                    <a:pt x="5907" y="16"/>
                    <a:pt x="5903" y="13"/>
                    <a:pt x="5903" y="8"/>
                  </a:cubicBezTo>
                  <a:cubicBezTo>
                    <a:pt x="5903" y="4"/>
                    <a:pt x="5907" y="0"/>
                    <a:pt x="5911" y="0"/>
                  </a:cubicBezTo>
                  <a:lnTo>
                    <a:pt x="5911" y="0"/>
                  </a:lnTo>
                  <a:cubicBezTo>
                    <a:pt x="5916" y="0"/>
                    <a:pt x="5919" y="4"/>
                    <a:pt x="5919" y="8"/>
                  </a:cubicBezTo>
                  <a:cubicBezTo>
                    <a:pt x="5919" y="13"/>
                    <a:pt x="5916" y="16"/>
                    <a:pt x="5911" y="16"/>
                  </a:cubicBezTo>
                  <a:close/>
                  <a:moveTo>
                    <a:pt x="5879" y="16"/>
                  </a:moveTo>
                  <a:lnTo>
                    <a:pt x="5879" y="16"/>
                  </a:lnTo>
                  <a:cubicBezTo>
                    <a:pt x="5875" y="16"/>
                    <a:pt x="5871" y="13"/>
                    <a:pt x="5871" y="8"/>
                  </a:cubicBezTo>
                  <a:cubicBezTo>
                    <a:pt x="5871" y="4"/>
                    <a:pt x="5875" y="0"/>
                    <a:pt x="5879" y="0"/>
                  </a:cubicBezTo>
                  <a:lnTo>
                    <a:pt x="5879" y="0"/>
                  </a:lnTo>
                  <a:cubicBezTo>
                    <a:pt x="5884" y="0"/>
                    <a:pt x="5887" y="4"/>
                    <a:pt x="5887" y="8"/>
                  </a:cubicBezTo>
                  <a:cubicBezTo>
                    <a:pt x="5887" y="13"/>
                    <a:pt x="5884" y="16"/>
                    <a:pt x="5879" y="16"/>
                  </a:cubicBezTo>
                  <a:close/>
                  <a:moveTo>
                    <a:pt x="5847" y="16"/>
                  </a:moveTo>
                  <a:lnTo>
                    <a:pt x="5847" y="16"/>
                  </a:lnTo>
                  <a:cubicBezTo>
                    <a:pt x="5843" y="16"/>
                    <a:pt x="5839" y="13"/>
                    <a:pt x="5839" y="8"/>
                  </a:cubicBezTo>
                  <a:cubicBezTo>
                    <a:pt x="5839" y="4"/>
                    <a:pt x="5843" y="0"/>
                    <a:pt x="5847" y="0"/>
                  </a:cubicBezTo>
                  <a:lnTo>
                    <a:pt x="5847" y="0"/>
                  </a:lnTo>
                  <a:cubicBezTo>
                    <a:pt x="5852" y="0"/>
                    <a:pt x="5855" y="4"/>
                    <a:pt x="5855" y="8"/>
                  </a:cubicBezTo>
                  <a:cubicBezTo>
                    <a:pt x="5855" y="13"/>
                    <a:pt x="5852" y="16"/>
                    <a:pt x="5847" y="16"/>
                  </a:cubicBezTo>
                  <a:close/>
                  <a:moveTo>
                    <a:pt x="5815" y="16"/>
                  </a:moveTo>
                  <a:lnTo>
                    <a:pt x="5815" y="16"/>
                  </a:lnTo>
                  <a:cubicBezTo>
                    <a:pt x="5811" y="16"/>
                    <a:pt x="5807" y="13"/>
                    <a:pt x="5807" y="8"/>
                  </a:cubicBezTo>
                  <a:cubicBezTo>
                    <a:pt x="5807" y="4"/>
                    <a:pt x="5811" y="0"/>
                    <a:pt x="5815" y="0"/>
                  </a:cubicBezTo>
                  <a:lnTo>
                    <a:pt x="5815" y="0"/>
                  </a:lnTo>
                  <a:cubicBezTo>
                    <a:pt x="5820" y="0"/>
                    <a:pt x="5823" y="4"/>
                    <a:pt x="5823" y="8"/>
                  </a:cubicBezTo>
                  <a:cubicBezTo>
                    <a:pt x="5823" y="13"/>
                    <a:pt x="5820" y="16"/>
                    <a:pt x="5815" y="16"/>
                  </a:cubicBezTo>
                  <a:close/>
                  <a:moveTo>
                    <a:pt x="5783" y="16"/>
                  </a:moveTo>
                  <a:lnTo>
                    <a:pt x="5783" y="16"/>
                  </a:lnTo>
                  <a:cubicBezTo>
                    <a:pt x="5779" y="16"/>
                    <a:pt x="5775" y="13"/>
                    <a:pt x="5775" y="8"/>
                  </a:cubicBezTo>
                  <a:cubicBezTo>
                    <a:pt x="5775" y="4"/>
                    <a:pt x="5779" y="0"/>
                    <a:pt x="5783" y="0"/>
                  </a:cubicBezTo>
                  <a:lnTo>
                    <a:pt x="5783" y="0"/>
                  </a:lnTo>
                  <a:cubicBezTo>
                    <a:pt x="5788" y="0"/>
                    <a:pt x="5791" y="4"/>
                    <a:pt x="5791" y="8"/>
                  </a:cubicBezTo>
                  <a:cubicBezTo>
                    <a:pt x="5791" y="13"/>
                    <a:pt x="5788" y="16"/>
                    <a:pt x="5783" y="16"/>
                  </a:cubicBezTo>
                  <a:close/>
                  <a:moveTo>
                    <a:pt x="5751" y="16"/>
                  </a:moveTo>
                  <a:lnTo>
                    <a:pt x="5751" y="16"/>
                  </a:lnTo>
                  <a:cubicBezTo>
                    <a:pt x="5747" y="16"/>
                    <a:pt x="5743" y="13"/>
                    <a:pt x="5743" y="8"/>
                  </a:cubicBezTo>
                  <a:cubicBezTo>
                    <a:pt x="5743" y="4"/>
                    <a:pt x="5747" y="0"/>
                    <a:pt x="5751" y="0"/>
                  </a:cubicBezTo>
                  <a:lnTo>
                    <a:pt x="5751" y="0"/>
                  </a:lnTo>
                  <a:cubicBezTo>
                    <a:pt x="5756" y="0"/>
                    <a:pt x="5759" y="4"/>
                    <a:pt x="5759" y="8"/>
                  </a:cubicBezTo>
                  <a:cubicBezTo>
                    <a:pt x="5759" y="13"/>
                    <a:pt x="5756" y="16"/>
                    <a:pt x="5751" y="16"/>
                  </a:cubicBezTo>
                  <a:close/>
                  <a:moveTo>
                    <a:pt x="5719" y="16"/>
                  </a:moveTo>
                  <a:lnTo>
                    <a:pt x="5719" y="16"/>
                  </a:lnTo>
                  <a:cubicBezTo>
                    <a:pt x="5715" y="16"/>
                    <a:pt x="5711" y="13"/>
                    <a:pt x="5711" y="8"/>
                  </a:cubicBezTo>
                  <a:cubicBezTo>
                    <a:pt x="5711" y="4"/>
                    <a:pt x="5715" y="0"/>
                    <a:pt x="5719" y="0"/>
                  </a:cubicBezTo>
                  <a:lnTo>
                    <a:pt x="5719" y="0"/>
                  </a:lnTo>
                  <a:cubicBezTo>
                    <a:pt x="5724" y="0"/>
                    <a:pt x="5727" y="4"/>
                    <a:pt x="5727" y="8"/>
                  </a:cubicBezTo>
                  <a:cubicBezTo>
                    <a:pt x="5727" y="13"/>
                    <a:pt x="5724" y="16"/>
                    <a:pt x="5719" y="16"/>
                  </a:cubicBezTo>
                  <a:close/>
                  <a:moveTo>
                    <a:pt x="5687" y="16"/>
                  </a:moveTo>
                  <a:lnTo>
                    <a:pt x="5687" y="16"/>
                  </a:lnTo>
                  <a:cubicBezTo>
                    <a:pt x="5683" y="16"/>
                    <a:pt x="5679" y="13"/>
                    <a:pt x="5679" y="8"/>
                  </a:cubicBezTo>
                  <a:cubicBezTo>
                    <a:pt x="5679" y="4"/>
                    <a:pt x="5683" y="0"/>
                    <a:pt x="5687" y="0"/>
                  </a:cubicBezTo>
                  <a:lnTo>
                    <a:pt x="5687" y="0"/>
                  </a:lnTo>
                  <a:cubicBezTo>
                    <a:pt x="5692" y="0"/>
                    <a:pt x="5695" y="4"/>
                    <a:pt x="5695" y="8"/>
                  </a:cubicBezTo>
                  <a:cubicBezTo>
                    <a:pt x="5695" y="13"/>
                    <a:pt x="5692" y="16"/>
                    <a:pt x="5687" y="16"/>
                  </a:cubicBezTo>
                  <a:close/>
                  <a:moveTo>
                    <a:pt x="5655" y="16"/>
                  </a:moveTo>
                  <a:lnTo>
                    <a:pt x="5655" y="16"/>
                  </a:lnTo>
                  <a:cubicBezTo>
                    <a:pt x="5651" y="16"/>
                    <a:pt x="5647" y="13"/>
                    <a:pt x="5647" y="8"/>
                  </a:cubicBezTo>
                  <a:cubicBezTo>
                    <a:pt x="5647" y="4"/>
                    <a:pt x="5651" y="0"/>
                    <a:pt x="5655" y="0"/>
                  </a:cubicBezTo>
                  <a:lnTo>
                    <a:pt x="5655" y="0"/>
                  </a:lnTo>
                  <a:cubicBezTo>
                    <a:pt x="5660" y="0"/>
                    <a:pt x="5663" y="4"/>
                    <a:pt x="5663" y="8"/>
                  </a:cubicBezTo>
                  <a:cubicBezTo>
                    <a:pt x="5663" y="13"/>
                    <a:pt x="5660" y="16"/>
                    <a:pt x="5655" y="16"/>
                  </a:cubicBezTo>
                  <a:close/>
                  <a:moveTo>
                    <a:pt x="5623" y="16"/>
                  </a:moveTo>
                  <a:lnTo>
                    <a:pt x="5623" y="16"/>
                  </a:lnTo>
                  <a:cubicBezTo>
                    <a:pt x="5619" y="16"/>
                    <a:pt x="5615" y="13"/>
                    <a:pt x="5615" y="8"/>
                  </a:cubicBezTo>
                  <a:cubicBezTo>
                    <a:pt x="5615" y="4"/>
                    <a:pt x="5619" y="0"/>
                    <a:pt x="5623" y="0"/>
                  </a:cubicBezTo>
                  <a:lnTo>
                    <a:pt x="5623" y="0"/>
                  </a:lnTo>
                  <a:cubicBezTo>
                    <a:pt x="5628" y="0"/>
                    <a:pt x="5631" y="4"/>
                    <a:pt x="5631" y="8"/>
                  </a:cubicBezTo>
                  <a:cubicBezTo>
                    <a:pt x="5631" y="13"/>
                    <a:pt x="5628" y="16"/>
                    <a:pt x="5623" y="16"/>
                  </a:cubicBezTo>
                  <a:close/>
                  <a:moveTo>
                    <a:pt x="5591" y="16"/>
                  </a:moveTo>
                  <a:lnTo>
                    <a:pt x="5591" y="16"/>
                  </a:lnTo>
                  <a:cubicBezTo>
                    <a:pt x="5587" y="16"/>
                    <a:pt x="5583" y="13"/>
                    <a:pt x="5583" y="8"/>
                  </a:cubicBezTo>
                  <a:cubicBezTo>
                    <a:pt x="5583" y="4"/>
                    <a:pt x="5587" y="0"/>
                    <a:pt x="5591" y="0"/>
                  </a:cubicBezTo>
                  <a:lnTo>
                    <a:pt x="5591" y="0"/>
                  </a:lnTo>
                  <a:cubicBezTo>
                    <a:pt x="5596" y="0"/>
                    <a:pt x="5599" y="4"/>
                    <a:pt x="5599" y="8"/>
                  </a:cubicBezTo>
                  <a:cubicBezTo>
                    <a:pt x="5599" y="13"/>
                    <a:pt x="5596" y="16"/>
                    <a:pt x="5591" y="16"/>
                  </a:cubicBezTo>
                  <a:close/>
                  <a:moveTo>
                    <a:pt x="5559" y="16"/>
                  </a:moveTo>
                  <a:lnTo>
                    <a:pt x="5559" y="16"/>
                  </a:lnTo>
                  <a:cubicBezTo>
                    <a:pt x="5555" y="16"/>
                    <a:pt x="5551" y="13"/>
                    <a:pt x="5551" y="8"/>
                  </a:cubicBezTo>
                  <a:cubicBezTo>
                    <a:pt x="5551" y="4"/>
                    <a:pt x="5555" y="0"/>
                    <a:pt x="5559" y="0"/>
                  </a:cubicBezTo>
                  <a:lnTo>
                    <a:pt x="5559" y="0"/>
                  </a:lnTo>
                  <a:cubicBezTo>
                    <a:pt x="5564" y="0"/>
                    <a:pt x="5567" y="4"/>
                    <a:pt x="5567" y="8"/>
                  </a:cubicBezTo>
                  <a:cubicBezTo>
                    <a:pt x="5567" y="13"/>
                    <a:pt x="5564" y="16"/>
                    <a:pt x="5559" y="16"/>
                  </a:cubicBezTo>
                  <a:close/>
                  <a:moveTo>
                    <a:pt x="5527" y="16"/>
                  </a:moveTo>
                  <a:lnTo>
                    <a:pt x="5527" y="16"/>
                  </a:lnTo>
                  <a:cubicBezTo>
                    <a:pt x="5523" y="16"/>
                    <a:pt x="5519" y="13"/>
                    <a:pt x="5519" y="8"/>
                  </a:cubicBezTo>
                  <a:cubicBezTo>
                    <a:pt x="5519" y="4"/>
                    <a:pt x="5523" y="0"/>
                    <a:pt x="5527" y="0"/>
                  </a:cubicBezTo>
                  <a:lnTo>
                    <a:pt x="5527" y="0"/>
                  </a:lnTo>
                  <a:cubicBezTo>
                    <a:pt x="5531" y="0"/>
                    <a:pt x="5535" y="4"/>
                    <a:pt x="5535" y="8"/>
                  </a:cubicBezTo>
                  <a:cubicBezTo>
                    <a:pt x="5535" y="13"/>
                    <a:pt x="5531" y="16"/>
                    <a:pt x="5527" y="16"/>
                  </a:cubicBezTo>
                  <a:close/>
                  <a:moveTo>
                    <a:pt x="5495" y="16"/>
                  </a:moveTo>
                  <a:lnTo>
                    <a:pt x="5495" y="16"/>
                  </a:lnTo>
                  <a:cubicBezTo>
                    <a:pt x="5491" y="16"/>
                    <a:pt x="5487" y="13"/>
                    <a:pt x="5487" y="8"/>
                  </a:cubicBezTo>
                  <a:cubicBezTo>
                    <a:pt x="5487" y="4"/>
                    <a:pt x="5491" y="0"/>
                    <a:pt x="5495" y="0"/>
                  </a:cubicBezTo>
                  <a:lnTo>
                    <a:pt x="5495" y="0"/>
                  </a:lnTo>
                  <a:cubicBezTo>
                    <a:pt x="5499" y="0"/>
                    <a:pt x="5503" y="4"/>
                    <a:pt x="5503" y="8"/>
                  </a:cubicBezTo>
                  <a:cubicBezTo>
                    <a:pt x="5503" y="13"/>
                    <a:pt x="5499" y="16"/>
                    <a:pt x="5495" y="16"/>
                  </a:cubicBezTo>
                  <a:close/>
                  <a:moveTo>
                    <a:pt x="5463" y="16"/>
                  </a:moveTo>
                  <a:lnTo>
                    <a:pt x="5463" y="16"/>
                  </a:lnTo>
                  <a:cubicBezTo>
                    <a:pt x="5459" y="16"/>
                    <a:pt x="5455" y="13"/>
                    <a:pt x="5455" y="8"/>
                  </a:cubicBezTo>
                  <a:cubicBezTo>
                    <a:pt x="5455" y="4"/>
                    <a:pt x="5459" y="0"/>
                    <a:pt x="5463" y="0"/>
                  </a:cubicBezTo>
                  <a:lnTo>
                    <a:pt x="5463" y="0"/>
                  </a:lnTo>
                  <a:cubicBezTo>
                    <a:pt x="5467" y="0"/>
                    <a:pt x="5471" y="4"/>
                    <a:pt x="5471" y="8"/>
                  </a:cubicBezTo>
                  <a:cubicBezTo>
                    <a:pt x="5471" y="13"/>
                    <a:pt x="5467" y="16"/>
                    <a:pt x="5463" y="16"/>
                  </a:cubicBezTo>
                  <a:close/>
                  <a:moveTo>
                    <a:pt x="5431" y="16"/>
                  </a:moveTo>
                  <a:lnTo>
                    <a:pt x="5431" y="16"/>
                  </a:lnTo>
                  <a:cubicBezTo>
                    <a:pt x="5427" y="16"/>
                    <a:pt x="5423" y="13"/>
                    <a:pt x="5423" y="8"/>
                  </a:cubicBezTo>
                  <a:cubicBezTo>
                    <a:pt x="5423" y="4"/>
                    <a:pt x="5427" y="0"/>
                    <a:pt x="5431" y="0"/>
                  </a:cubicBezTo>
                  <a:lnTo>
                    <a:pt x="5431" y="0"/>
                  </a:lnTo>
                  <a:cubicBezTo>
                    <a:pt x="5435" y="0"/>
                    <a:pt x="5439" y="4"/>
                    <a:pt x="5439" y="8"/>
                  </a:cubicBezTo>
                  <a:cubicBezTo>
                    <a:pt x="5439" y="13"/>
                    <a:pt x="5435" y="16"/>
                    <a:pt x="5431" y="16"/>
                  </a:cubicBezTo>
                  <a:close/>
                  <a:moveTo>
                    <a:pt x="5399" y="16"/>
                  </a:moveTo>
                  <a:lnTo>
                    <a:pt x="5399" y="16"/>
                  </a:lnTo>
                  <a:cubicBezTo>
                    <a:pt x="5395" y="16"/>
                    <a:pt x="5391" y="13"/>
                    <a:pt x="5391" y="8"/>
                  </a:cubicBezTo>
                  <a:cubicBezTo>
                    <a:pt x="5391" y="4"/>
                    <a:pt x="5395" y="0"/>
                    <a:pt x="5399" y="0"/>
                  </a:cubicBezTo>
                  <a:lnTo>
                    <a:pt x="5399" y="0"/>
                  </a:lnTo>
                  <a:cubicBezTo>
                    <a:pt x="5403" y="0"/>
                    <a:pt x="5407" y="4"/>
                    <a:pt x="5407" y="8"/>
                  </a:cubicBezTo>
                  <a:cubicBezTo>
                    <a:pt x="5407" y="13"/>
                    <a:pt x="5403" y="16"/>
                    <a:pt x="5399" y="16"/>
                  </a:cubicBezTo>
                  <a:close/>
                  <a:moveTo>
                    <a:pt x="5367" y="16"/>
                  </a:moveTo>
                  <a:lnTo>
                    <a:pt x="5367" y="16"/>
                  </a:lnTo>
                  <a:cubicBezTo>
                    <a:pt x="5363" y="16"/>
                    <a:pt x="5359" y="13"/>
                    <a:pt x="5359" y="8"/>
                  </a:cubicBezTo>
                  <a:cubicBezTo>
                    <a:pt x="5359" y="4"/>
                    <a:pt x="5363" y="0"/>
                    <a:pt x="5367" y="0"/>
                  </a:cubicBezTo>
                  <a:lnTo>
                    <a:pt x="5367" y="0"/>
                  </a:lnTo>
                  <a:cubicBezTo>
                    <a:pt x="5371" y="0"/>
                    <a:pt x="5375" y="4"/>
                    <a:pt x="5375" y="8"/>
                  </a:cubicBezTo>
                  <a:cubicBezTo>
                    <a:pt x="5375" y="13"/>
                    <a:pt x="5371" y="16"/>
                    <a:pt x="5367" y="16"/>
                  </a:cubicBezTo>
                  <a:close/>
                  <a:moveTo>
                    <a:pt x="5335" y="16"/>
                  </a:moveTo>
                  <a:lnTo>
                    <a:pt x="5335" y="16"/>
                  </a:lnTo>
                  <a:cubicBezTo>
                    <a:pt x="5331" y="16"/>
                    <a:pt x="5327" y="13"/>
                    <a:pt x="5327" y="8"/>
                  </a:cubicBezTo>
                  <a:cubicBezTo>
                    <a:pt x="5327" y="4"/>
                    <a:pt x="5331" y="0"/>
                    <a:pt x="5335" y="0"/>
                  </a:cubicBezTo>
                  <a:lnTo>
                    <a:pt x="5335" y="0"/>
                  </a:lnTo>
                  <a:cubicBezTo>
                    <a:pt x="5339" y="0"/>
                    <a:pt x="5343" y="4"/>
                    <a:pt x="5343" y="8"/>
                  </a:cubicBezTo>
                  <a:cubicBezTo>
                    <a:pt x="5343" y="13"/>
                    <a:pt x="5339" y="16"/>
                    <a:pt x="5335" y="16"/>
                  </a:cubicBezTo>
                  <a:close/>
                  <a:moveTo>
                    <a:pt x="5303" y="16"/>
                  </a:moveTo>
                  <a:lnTo>
                    <a:pt x="5303" y="16"/>
                  </a:lnTo>
                  <a:cubicBezTo>
                    <a:pt x="5299" y="16"/>
                    <a:pt x="5295" y="13"/>
                    <a:pt x="5295" y="8"/>
                  </a:cubicBezTo>
                  <a:cubicBezTo>
                    <a:pt x="5295" y="4"/>
                    <a:pt x="5299" y="0"/>
                    <a:pt x="5303" y="0"/>
                  </a:cubicBezTo>
                  <a:lnTo>
                    <a:pt x="5303" y="0"/>
                  </a:lnTo>
                  <a:cubicBezTo>
                    <a:pt x="5307" y="0"/>
                    <a:pt x="5311" y="4"/>
                    <a:pt x="5311" y="8"/>
                  </a:cubicBezTo>
                  <a:cubicBezTo>
                    <a:pt x="5311" y="13"/>
                    <a:pt x="5307" y="16"/>
                    <a:pt x="5303" y="16"/>
                  </a:cubicBezTo>
                  <a:close/>
                  <a:moveTo>
                    <a:pt x="5271" y="16"/>
                  </a:moveTo>
                  <a:lnTo>
                    <a:pt x="5271" y="16"/>
                  </a:lnTo>
                  <a:cubicBezTo>
                    <a:pt x="5266" y="16"/>
                    <a:pt x="5263" y="13"/>
                    <a:pt x="5263" y="8"/>
                  </a:cubicBezTo>
                  <a:cubicBezTo>
                    <a:pt x="5263" y="4"/>
                    <a:pt x="5266" y="0"/>
                    <a:pt x="5271" y="0"/>
                  </a:cubicBezTo>
                  <a:lnTo>
                    <a:pt x="5271" y="0"/>
                  </a:lnTo>
                  <a:cubicBezTo>
                    <a:pt x="5275" y="0"/>
                    <a:pt x="5279" y="4"/>
                    <a:pt x="5279" y="8"/>
                  </a:cubicBezTo>
                  <a:cubicBezTo>
                    <a:pt x="5279" y="13"/>
                    <a:pt x="5275" y="16"/>
                    <a:pt x="5271" y="16"/>
                  </a:cubicBezTo>
                  <a:close/>
                  <a:moveTo>
                    <a:pt x="5239" y="16"/>
                  </a:moveTo>
                  <a:lnTo>
                    <a:pt x="5239" y="16"/>
                  </a:lnTo>
                  <a:cubicBezTo>
                    <a:pt x="5234" y="16"/>
                    <a:pt x="5231" y="13"/>
                    <a:pt x="5231" y="8"/>
                  </a:cubicBezTo>
                  <a:cubicBezTo>
                    <a:pt x="5231" y="4"/>
                    <a:pt x="5234" y="0"/>
                    <a:pt x="5239" y="0"/>
                  </a:cubicBezTo>
                  <a:lnTo>
                    <a:pt x="5239" y="0"/>
                  </a:lnTo>
                  <a:cubicBezTo>
                    <a:pt x="5243" y="0"/>
                    <a:pt x="5247" y="4"/>
                    <a:pt x="5247" y="8"/>
                  </a:cubicBezTo>
                  <a:cubicBezTo>
                    <a:pt x="5247" y="13"/>
                    <a:pt x="5243" y="16"/>
                    <a:pt x="5239" y="16"/>
                  </a:cubicBezTo>
                  <a:close/>
                  <a:moveTo>
                    <a:pt x="5207" y="16"/>
                  </a:moveTo>
                  <a:lnTo>
                    <a:pt x="5207" y="16"/>
                  </a:lnTo>
                  <a:cubicBezTo>
                    <a:pt x="5202" y="16"/>
                    <a:pt x="5199" y="13"/>
                    <a:pt x="5199" y="8"/>
                  </a:cubicBezTo>
                  <a:cubicBezTo>
                    <a:pt x="5199" y="4"/>
                    <a:pt x="5202" y="0"/>
                    <a:pt x="5207" y="0"/>
                  </a:cubicBezTo>
                  <a:lnTo>
                    <a:pt x="5207" y="0"/>
                  </a:lnTo>
                  <a:cubicBezTo>
                    <a:pt x="5211" y="0"/>
                    <a:pt x="5215" y="4"/>
                    <a:pt x="5215" y="8"/>
                  </a:cubicBezTo>
                  <a:cubicBezTo>
                    <a:pt x="5215" y="13"/>
                    <a:pt x="5211" y="16"/>
                    <a:pt x="5207" y="16"/>
                  </a:cubicBezTo>
                  <a:close/>
                  <a:moveTo>
                    <a:pt x="5175" y="16"/>
                  </a:moveTo>
                  <a:lnTo>
                    <a:pt x="5175" y="16"/>
                  </a:lnTo>
                  <a:cubicBezTo>
                    <a:pt x="5170" y="16"/>
                    <a:pt x="5167" y="13"/>
                    <a:pt x="5167" y="8"/>
                  </a:cubicBezTo>
                  <a:cubicBezTo>
                    <a:pt x="5167" y="4"/>
                    <a:pt x="5170" y="0"/>
                    <a:pt x="5175" y="0"/>
                  </a:cubicBezTo>
                  <a:lnTo>
                    <a:pt x="5175" y="0"/>
                  </a:lnTo>
                  <a:cubicBezTo>
                    <a:pt x="5179" y="0"/>
                    <a:pt x="5183" y="4"/>
                    <a:pt x="5183" y="8"/>
                  </a:cubicBezTo>
                  <a:cubicBezTo>
                    <a:pt x="5183" y="13"/>
                    <a:pt x="5179" y="16"/>
                    <a:pt x="5175" y="16"/>
                  </a:cubicBezTo>
                  <a:close/>
                  <a:moveTo>
                    <a:pt x="5143" y="16"/>
                  </a:moveTo>
                  <a:lnTo>
                    <a:pt x="5143" y="16"/>
                  </a:lnTo>
                  <a:cubicBezTo>
                    <a:pt x="5138" y="16"/>
                    <a:pt x="5135" y="13"/>
                    <a:pt x="5135" y="8"/>
                  </a:cubicBezTo>
                  <a:cubicBezTo>
                    <a:pt x="5135" y="4"/>
                    <a:pt x="5138" y="0"/>
                    <a:pt x="5143" y="0"/>
                  </a:cubicBezTo>
                  <a:lnTo>
                    <a:pt x="5143" y="0"/>
                  </a:lnTo>
                  <a:cubicBezTo>
                    <a:pt x="5147" y="0"/>
                    <a:pt x="5151" y="4"/>
                    <a:pt x="5151" y="8"/>
                  </a:cubicBezTo>
                  <a:cubicBezTo>
                    <a:pt x="5151" y="13"/>
                    <a:pt x="5147" y="16"/>
                    <a:pt x="5143" y="16"/>
                  </a:cubicBezTo>
                  <a:close/>
                  <a:moveTo>
                    <a:pt x="5111" y="16"/>
                  </a:moveTo>
                  <a:lnTo>
                    <a:pt x="5111" y="16"/>
                  </a:lnTo>
                  <a:cubicBezTo>
                    <a:pt x="5106" y="16"/>
                    <a:pt x="5103" y="13"/>
                    <a:pt x="5103" y="8"/>
                  </a:cubicBezTo>
                  <a:cubicBezTo>
                    <a:pt x="5103" y="4"/>
                    <a:pt x="5106" y="0"/>
                    <a:pt x="5111" y="0"/>
                  </a:cubicBezTo>
                  <a:lnTo>
                    <a:pt x="5111" y="0"/>
                  </a:lnTo>
                  <a:cubicBezTo>
                    <a:pt x="5115" y="0"/>
                    <a:pt x="5119" y="4"/>
                    <a:pt x="5119" y="8"/>
                  </a:cubicBezTo>
                  <a:cubicBezTo>
                    <a:pt x="5119" y="13"/>
                    <a:pt x="5115" y="16"/>
                    <a:pt x="5111" y="16"/>
                  </a:cubicBezTo>
                  <a:close/>
                  <a:moveTo>
                    <a:pt x="5079" y="16"/>
                  </a:moveTo>
                  <a:lnTo>
                    <a:pt x="5079" y="16"/>
                  </a:lnTo>
                  <a:cubicBezTo>
                    <a:pt x="5074" y="16"/>
                    <a:pt x="5071" y="13"/>
                    <a:pt x="5071" y="8"/>
                  </a:cubicBezTo>
                  <a:cubicBezTo>
                    <a:pt x="5071" y="4"/>
                    <a:pt x="5074" y="0"/>
                    <a:pt x="5079" y="0"/>
                  </a:cubicBezTo>
                  <a:lnTo>
                    <a:pt x="5079" y="0"/>
                  </a:lnTo>
                  <a:cubicBezTo>
                    <a:pt x="5083" y="0"/>
                    <a:pt x="5087" y="4"/>
                    <a:pt x="5087" y="8"/>
                  </a:cubicBezTo>
                  <a:cubicBezTo>
                    <a:pt x="5087" y="13"/>
                    <a:pt x="5083" y="16"/>
                    <a:pt x="5079" y="16"/>
                  </a:cubicBezTo>
                  <a:close/>
                  <a:moveTo>
                    <a:pt x="5047" y="16"/>
                  </a:moveTo>
                  <a:lnTo>
                    <a:pt x="5047" y="16"/>
                  </a:lnTo>
                  <a:cubicBezTo>
                    <a:pt x="5042" y="16"/>
                    <a:pt x="5039" y="13"/>
                    <a:pt x="5039" y="8"/>
                  </a:cubicBezTo>
                  <a:cubicBezTo>
                    <a:pt x="5039" y="4"/>
                    <a:pt x="5042" y="0"/>
                    <a:pt x="5047" y="0"/>
                  </a:cubicBezTo>
                  <a:lnTo>
                    <a:pt x="5047" y="0"/>
                  </a:lnTo>
                  <a:cubicBezTo>
                    <a:pt x="5051" y="0"/>
                    <a:pt x="5055" y="4"/>
                    <a:pt x="5055" y="8"/>
                  </a:cubicBezTo>
                  <a:cubicBezTo>
                    <a:pt x="5055" y="13"/>
                    <a:pt x="5051" y="16"/>
                    <a:pt x="5047" y="16"/>
                  </a:cubicBezTo>
                  <a:close/>
                  <a:moveTo>
                    <a:pt x="5015" y="16"/>
                  </a:moveTo>
                  <a:lnTo>
                    <a:pt x="5015" y="16"/>
                  </a:lnTo>
                  <a:cubicBezTo>
                    <a:pt x="5010" y="16"/>
                    <a:pt x="5007" y="13"/>
                    <a:pt x="5007" y="8"/>
                  </a:cubicBezTo>
                  <a:cubicBezTo>
                    <a:pt x="5007" y="4"/>
                    <a:pt x="5010" y="0"/>
                    <a:pt x="5015" y="0"/>
                  </a:cubicBezTo>
                  <a:lnTo>
                    <a:pt x="5015" y="0"/>
                  </a:lnTo>
                  <a:cubicBezTo>
                    <a:pt x="5019" y="0"/>
                    <a:pt x="5023" y="4"/>
                    <a:pt x="5023" y="8"/>
                  </a:cubicBezTo>
                  <a:cubicBezTo>
                    <a:pt x="5023" y="13"/>
                    <a:pt x="5019" y="16"/>
                    <a:pt x="5015" y="16"/>
                  </a:cubicBezTo>
                  <a:close/>
                  <a:moveTo>
                    <a:pt x="4983" y="16"/>
                  </a:moveTo>
                  <a:lnTo>
                    <a:pt x="4983" y="16"/>
                  </a:lnTo>
                  <a:cubicBezTo>
                    <a:pt x="4978" y="16"/>
                    <a:pt x="4975" y="13"/>
                    <a:pt x="4975" y="8"/>
                  </a:cubicBezTo>
                  <a:cubicBezTo>
                    <a:pt x="4975" y="4"/>
                    <a:pt x="4978" y="0"/>
                    <a:pt x="4983" y="0"/>
                  </a:cubicBezTo>
                  <a:lnTo>
                    <a:pt x="4983" y="0"/>
                  </a:lnTo>
                  <a:cubicBezTo>
                    <a:pt x="4987" y="0"/>
                    <a:pt x="4991" y="4"/>
                    <a:pt x="4991" y="8"/>
                  </a:cubicBezTo>
                  <a:cubicBezTo>
                    <a:pt x="4991" y="13"/>
                    <a:pt x="4987" y="16"/>
                    <a:pt x="4983" y="16"/>
                  </a:cubicBezTo>
                  <a:close/>
                  <a:moveTo>
                    <a:pt x="4951" y="16"/>
                  </a:moveTo>
                  <a:lnTo>
                    <a:pt x="4951" y="16"/>
                  </a:lnTo>
                  <a:cubicBezTo>
                    <a:pt x="4946" y="16"/>
                    <a:pt x="4943" y="13"/>
                    <a:pt x="4943" y="8"/>
                  </a:cubicBezTo>
                  <a:cubicBezTo>
                    <a:pt x="4943" y="4"/>
                    <a:pt x="4946" y="0"/>
                    <a:pt x="4951" y="0"/>
                  </a:cubicBezTo>
                  <a:lnTo>
                    <a:pt x="4951" y="0"/>
                  </a:lnTo>
                  <a:cubicBezTo>
                    <a:pt x="4955" y="0"/>
                    <a:pt x="4959" y="4"/>
                    <a:pt x="4959" y="8"/>
                  </a:cubicBezTo>
                  <a:cubicBezTo>
                    <a:pt x="4959" y="13"/>
                    <a:pt x="4955" y="16"/>
                    <a:pt x="4951" y="16"/>
                  </a:cubicBezTo>
                  <a:close/>
                  <a:moveTo>
                    <a:pt x="4919" y="16"/>
                  </a:moveTo>
                  <a:lnTo>
                    <a:pt x="4919" y="16"/>
                  </a:lnTo>
                  <a:cubicBezTo>
                    <a:pt x="4914" y="16"/>
                    <a:pt x="4911" y="13"/>
                    <a:pt x="4911" y="8"/>
                  </a:cubicBezTo>
                  <a:cubicBezTo>
                    <a:pt x="4911" y="4"/>
                    <a:pt x="4914" y="0"/>
                    <a:pt x="4919" y="0"/>
                  </a:cubicBezTo>
                  <a:lnTo>
                    <a:pt x="4919" y="0"/>
                  </a:lnTo>
                  <a:cubicBezTo>
                    <a:pt x="4923" y="0"/>
                    <a:pt x="4927" y="4"/>
                    <a:pt x="4927" y="8"/>
                  </a:cubicBezTo>
                  <a:cubicBezTo>
                    <a:pt x="4927" y="13"/>
                    <a:pt x="4923" y="16"/>
                    <a:pt x="4919" y="16"/>
                  </a:cubicBezTo>
                  <a:close/>
                  <a:moveTo>
                    <a:pt x="4887" y="16"/>
                  </a:moveTo>
                  <a:lnTo>
                    <a:pt x="4887" y="16"/>
                  </a:lnTo>
                  <a:cubicBezTo>
                    <a:pt x="4882" y="16"/>
                    <a:pt x="4879" y="13"/>
                    <a:pt x="4879" y="8"/>
                  </a:cubicBezTo>
                  <a:cubicBezTo>
                    <a:pt x="4879" y="4"/>
                    <a:pt x="4882" y="0"/>
                    <a:pt x="4887" y="0"/>
                  </a:cubicBezTo>
                  <a:lnTo>
                    <a:pt x="4887" y="0"/>
                  </a:lnTo>
                  <a:cubicBezTo>
                    <a:pt x="4891" y="0"/>
                    <a:pt x="4895" y="4"/>
                    <a:pt x="4895" y="8"/>
                  </a:cubicBezTo>
                  <a:cubicBezTo>
                    <a:pt x="4895" y="13"/>
                    <a:pt x="4891" y="16"/>
                    <a:pt x="4887" y="16"/>
                  </a:cubicBezTo>
                  <a:close/>
                  <a:moveTo>
                    <a:pt x="4855" y="16"/>
                  </a:moveTo>
                  <a:lnTo>
                    <a:pt x="4855" y="16"/>
                  </a:lnTo>
                  <a:cubicBezTo>
                    <a:pt x="4850" y="16"/>
                    <a:pt x="4847" y="13"/>
                    <a:pt x="4847" y="8"/>
                  </a:cubicBezTo>
                  <a:cubicBezTo>
                    <a:pt x="4847" y="4"/>
                    <a:pt x="4850" y="0"/>
                    <a:pt x="4855" y="0"/>
                  </a:cubicBezTo>
                  <a:lnTo>
                    <a:pt x="4855" y="0"/>
                  </a:lnTo>
                  <a:cubicBezTo>
                    <a:pt x="4859" y="0"/>
                    <a:pt x="4863" y="4"/>
                    <a:pt x="4863" y="8"/>
                  </a:cubicBezTo>
                  <a:cubicBezTo>
                    <a:pt x="4863" y="13"/>
                    <a:pt x="4859" y="16"/>
                    <a:pt x="4855" y="16"/>
                  </a:cubicBezTo>
                  <a:close/>
                  <a:moveTo>
                    <a:pt x="4823" y="16"/>
                  </a:moveTo>
                  <a:lnTo>
                    <a:pt x="4823" y="16"/>
                  </a:lnTo>
                  <a:cubicBezTo>
                    <a:pt x="4818" y="16"/>
                    <a:pt x="4815" y="13"/>
                    <a:pt x="4815" y="8"/>
                  </a:cubicBezTo>
                  <a:cubicBezTo>
                    <a:pt x="4815" y="4"/>
                    <a:pt x="4818" y="0"/>
                    <a:pt x="4823" y="0"/>
                  </a:cubicBezTo>
                  <a:lnTo>
                    <a:pt x="4823" y="0"/>
                  </a:lnTo>
                  <a:cubicBezTo>
                    <a:pt x="4827" y="0"/>
                    <a:pt x="4831" y="4"/>
                    <a:pt x="4831" y="8"/>
                  </a:cubicBezTo>
                  <a:cubicBezTo>
                    <a:pt x="4831" y="13"/>
                    <a:pt x="4827" y="16"/>
                    <a:pt x="4823" y="16"/>
                  </a:cubicBezTo>
                  <a:close/>
                  <a:moveTo>
                    <a:pt x="4791" y="16"/>
                  </a:moveTo>
                  <a:lnTo>
                    <a:pt x="4791" y="16"/>
                  </a:lnTo>
                  <a:cubicBezTo>
                    <a:pt x="4786" y="16"/>
                    <a:pt x="4783" y="13"/>
                    <a:pt x="4783" y="8"/>
                  </a:cubicBezTo>
                  <a:cubicBezTo>
                    <a:pt x="4783" y="4"/>
                    <a:pt x="4786" y="0"/>
                    <a:pt x="4791" y="0"/>
                  </a:cubicBezTo>
                  <a:lnTo>
                    <a:pt x="4791" y="0"/>
                  </a:lnTo>
                  <a:cubicBezTo>
                    <a:pt x="4795" y="0"/>
                    <a:pt x="4799" y="4"/>
                    <a:pt x="4799" y="8"/>
                  </a:cubicBezTo>
                  <a:cubicBezTo>
                    <a:pt x="4799" y="13"/>
                    <a:pt x="4795" y="16"/>
                    <a:pt x="4791" y="16"/>
                  </a:cubicBezTo>
                  <a:close/>
                  <a:moveTo>
                    <a:pt x="4759" y="16"/>
                  </a:moveTo>
                  <a:lnTo>
                    <a:pt x="4759" y="16"/>
                  </a:lnTo>
                  <a:cubicBezTo>
                    <a:pt x="4754" y="16"/>
                    <a:pt x="4751" y="13"/>
                    <a:pt x="4751" y="8"/>
                  </a:cubicBezTo>
                  <a:cubicBezTo>
                    <a:pt x="4751" y="4"/>
                    <a:pt x="4754" y="0"/>
                    <a:pt x="4759" y="0"/>
                  </a:cubicBezTo>
                  <a:lnTo>
                    <a:pt x="4759" y="0"/>
                  </a:lnTo>
                  <a:cubicBezTo>
                    <a:pt x="4763" y="0"/>
                    <a:pt x="4767" y="4"/>
                    <a:pt x="4767" y="8"/>
                  </a:cubicBezTo>
                  <a:cubicBezTo>
                    <a:pt x="4767" y="13"/>
                    <a:pt x="4763" y="16"/>
                    <a:pt x="4759" y="16"/>
                  </a:cubicBezTo>
                  <a:close/>
                  <a:moveTo>
                    <a:pt x="4727" y="16"/>
                  </a:moveTo>
                  <a:lnTo>
                    <a:pt x="4727" y="16"/>
                  </a:lnTo>
                  <a:cubicBezTo>
                    <a:pt x="4722" y="16"/>
                    <a:pt x="4719" y="13"/>
                    <a:pt x="4719" y="8"/>
                  </a:cubicBezTo>
                  <a:cubicBezTo>
                    <a:pt x="4719" y="4"/>
                    <a:pt x="4722" y="0"/>
                    <a:pt x="4727" y="0"/>
                  </a:cubicBezTo>
                  <a:lnTo>
                    <a:pt x="4727" y="0"/>
                  </a:lnTo>
                  <a:cubicBezTo>
                    <a:pt x="4731" y="0"/>
                    <a:pt x="4735" y="4"/>
                    <a:pt x="4735" y="8"/>
                  </a:cubicBezTo>
                  <a:cubicBezTo>
                    <a:pt x="4735" y="13"/>
                    <a:pt x="4731" y="16"/>
                    <a:pt x="4727" y="16"/>
                  </a:cubicBezTo>
                  <a:close/>
                  <a:moveTo>
                    <a:pt x="4695" y="16"/>
                  </a:moveTo>
                  <a:lnTo>
                    <a:pt x="4695" y="16"/>
                  </a:lnTo>
                  <a:cubicBezTo>
                    <a:pt x="4690" y="16"/>
                    <a:pt x="4687" y="13"/>
                    <a:pt x="4687" y="8"/>
                  </a:cubicBezTo>
                  <a:cubicBezTo>
                    <a:pt x="4687" y="4"/>
                    <a:pt x="4690" y="0"/>
                    <a:pt x="4695" y="0"/>
                  </a:cubicBezTo>
                  <a:lnTo>
                    <a:pt x="4695" y="0"/>
                  </a:lnTo>
                  <a:cubicBezTo>
                    <a:pt x="4699" y="0"/>
                    <a:pt x="4703" y="4"/>
                    <a:pt x="4703" y="8"/>
                  </a:cubicBezTo>
                  <a:cubicBezTo>
                    <a:pt x="4703" y="13"/>
                    <a:pt x="4699" y="16"/>
                    <a:pt x="4695" y="16"/>
                  </a:cubicBezTo>
                  <a:close/>
                  <a:moveTo>
                    <a:pt x="4663" y="16"/>
                  </a:moveTo>
                  <a:lnTo>
                    <a:pt x="4663" y="16"/>
                  </a:lnTo>
                  <a:cubicBezTo>
                    <a:pt x="4658" y="16"/>
                    <a:pt x="4655" y="13"/>
                    <a:pt x="4655" y="8"/>
                  </a:cubicBezTo>
                  <a:cubicBezTo>
                    <a:pt x="4655" y="4"/>
                    <a:pt x="4658" y="0"/>
                    <a:pt x="4663" y="0"/>
                  </a:cubicBezTo>
                  <a:lnTo>
                    <a:pt x="4663" y="0"/>
                  </a:lnTo>
                  <a:cubicBezTo>
                    <a:pt x="4667" y="0"/>
                    <a:pt x="4671" y="4"/>
                    <a:pt x="4671" y="8"/>
                  </a:cubicBezTo>
                  <a:cubicBezTo>
                    <a:pt x="4671" y="13"/>
                    <a:pt x="4667" y="16"/>
                    <a:pt x="4663" y="16"/>
                  </a:cubicBezTo>
                  <a:close/>
                  <a:moveTo>
                    <a:pt x="4631" y="16"/>
                  </a:moveTo>
                  <a:lnTo>
                    <a:pt x="4631" y="16"/>
                  </a:lnTo>
                  <a:cubicBezTo>
                    <a:pt x="4626" y="16"/>
                    <a:pt x="4623" y="13"/>
                    <a:pt x="4623" y="8"/>
                  </a:cubicBezTo>
                  <a:cubicBezTo>
                    <a:pt x="4623" y="4"/>
                    <a:pt x="4626" y="0"/>
                    <a:pt x="4631" y="0"/>
                  </a:cubicBezTo>
                  <a:lnTo>
                    <a:pt x="4631" y="0"/>
                  </a:lnTo>
                  <a:cubicBezTo>
                    <a:pt x="4635" y="0"/>
                    <a:pt x="4639" y="4"/>
                    <a:pt x="4639" y="8"/>
                  </a:cubicBezTo>
                  <a:cubicBezTo>
                    <a:pt x="4639" y="13"/>
                    <a:pt x="4635" y="16"/>
                    <a:pt x="4631" y="16"/>
                  </a:cubicBezTo>
                  <a:close/>
                  <a:moveTo>
                    <a:pt x="4599" y="16"/>
                  </a:moveTo>
                  <a:lnTo>
                    <a:pt x="4599" y="16"/>
                  </a:lnTo>
                  <a:cubicBezTo>
                    <a:pt x="4594" y="16"/>
                    <a:pt x="4591" y="13"/>
                    <a:pt x="4591" y="8"/>
                  </a:cubicBezTo>
                  <a:cubicBezTo>
                    <a:pt x="4591" y="4"/>
                    <a:pt x="4594" y="0"/>
                    <a:pt x="4599" y="0"/>
                  </a:cubicBezTo>
                  <a:lnTo>
                    <a:pt x="4599" y="0"/>
                  </a:lnTo>
                  <a:cubicBezTo>
                    <a:pt x="4603" y="0"/>
                    <a:pt x="4607" y="4"/>
                    <a:pt x="4607" y="8"/>
                  </a:cubicBezTo>
                  <a:cubicBezTo>
                    <a:pt x="4607" y="13"/>
                    <a:pt x="4603" y="16"/>
                    <a:pt x="4599" y="16"/>
                  </a:cubicBezTo>
                  <a:close/>
                  <a:moveTo>
                    <a:pt x="4567" y="16"/>
                  </a:moveTo>
                  <a:lnTo>
                    <a:pt x="4567" y="16"/>
                  </a:lnTo>
                  <a:cubicBezTo>
                    <a:pt x="4562" y="16"/>
                    <a:pt x="4559" y="13"/>
                    <a:pt x="4559" y="8"/>
                  </a:cubicBezTo>
                  <a:cubicBezTo>
                    <a:pt x="4559" y="4"/>
                    <a:pt x="4562" y="0"/>
                    <a:pt x="4567" y="0"/>
                  </a:cubicBezTo>
                  <a:lnTo>
                    <a:pt x="4567" y="0"/>
                  </a:lnTo>
                  <a:cubicBezTo>
                    <a:pt x="4571" y="0"/>
                    <a:pt x="4575" y="4"/>
                    <a:pt x="4575" y="8"/>
                  </a:cubicBezTo>
                  <a:cubicBezTo>
                    <a:pt x="4575" y="13"/>
                    <a:pt x="4571" y="16"/>
                    <a:pt x="4567" y="16"/>
                  </a:cubicBezTo>
                  <a:close/>
                  <a:moveTo>
                    <a:pt x="4535" y="16"/>
                  </a:moveTo>
                  <a:lnTo>
                    <a:pt x="4535" y="16"/>
                  </a:lnTo>
                  <a:cubicBezTo>
                    <a:pt x="4530" y="16"/>
                    <a:pt x="4527" y="13"/>
                    <a:pt x="4527" y="8"/>
                  </a:cubicBezTo>
                  <a:cubicBezTo>
                    <a:pt x="4527" y="4"/>
                    <a:pt x="4530" y="0"/>
                    <a:pt x="4535" y="0"/>
                  </a:cubicBezTo>
                  <a:lnTo>
                    <a:pt x="4535" y="0"/>
                  </a:lnTo>
                  <a:cubicBezTo>
                    <a:pt x="4539" y="0"/>
                    <a:pt x="4543" y="4"/>
                    <a:pt x="4543" y="8"/>
                  </a:cubicBezTo>
                  <a:cubicBezTo>
                    <a:pt x="4543" y="13"/>
                    <a:pt x="4539" y="16"/>
                    <a:pt x="4535" y="16"/>
                  </a:cubicBezTo>
                  <a:close/>
                  <a:moveTo>
                    <a:pt x="4503" y="16"/>
                  </a:moveTo>
                  <a:lnTo>
                    <a:pt x="4502" y="16"/>
                  </a:lnTo>
                  <a:cubicBezTo>
                    <a:pt x="4498" y="16"/>
                    <a:pt x="4494" y="13"/>
                    <a:pt x="4494" y="8"/>
                  </a:cubicBezTo>
                  <a:cubicBezTo>
                    <a:pt x="4494" y="4"/>
                    <a:pt x="4498" y="0"/>
                    <a:pt x="4502" y="0"/>
                  </a:cubicBezTo>
                  <a:lnTo>
                    <a:pt x="4503" y="0"/>
                  </a:lnTo>
                  <a:cubicBezTo>
                    <a:pt x="4507" y="0"/>
                    <a:pt x="4511" y="4"/>
                    <a:pt x="4511" y="8"/>
                  </a:cubicBezTo>
                  <a:cubicBezTo>
                    <a:pt x="4511" y="13"/>
                    <a:pt x="4507" y="16"/>
                    <a:pt x="4503" y="16"/>
                  </a:cubicBezTo>
                  <a:close/>
                  <a:moveTo>
                    <a:pt x="4470" y="16"/>
                  </a:moveTo>
                  <a:lnTo>
                    <a:pt x="4470" y="16"/>
                  </a:lnTo>
                  <a:cubicBezTo>
                    <a:pt x="4466" y="16"/>
                    <a:pt x="4462" y="13"/>
                    <a:pt x="4462" y="8"/>
                  </a:cubicBezTo>
                  <a:cubicBezTo>
                    <a:pt x="4462" y="4"/>
                    <a:pt x="4466" y="0"/>
                    <a:pt x="4470" y="0"/>
                  </a:cubicBezTo>
                  <a:lnTo>
                    <a:pt x="4470" y="0"/>
                  </a:lnTo>
                  <a:cubicBezTo>
                    <a:pt x="4475" y="0"/>
                    <a:pt x="4478" y="4"/>
                    <a:pt x="4478" y="8"/>
                  </a:cubicBezTo>
                  <a:cubicBezTo>
                    <a:pt x="4478" y="13"/>
                    <a:pt x="4475" y="16"/>
                    <a:pt x="4470" y="16"/>
                  </a:cubicBezTo>
                  <a:close/>
                  <a:moveTo>
                    <a:pt x="4438" y="16"/>
                  </a:moveTo>
                  <a:lnTo>
                    <a:pt x="4438" y="16"/>
                  </a:lnTo>
                  <a:cubicBezTo>
                    <a:pt x="4434" y="16"/>
                    <a:pt x="4430" y="13"/>
                    <a:pt x="4430" y="8"/>
                  </a:cubicBezTo>
                  <a:cubicBezTo>
                    <a:pt x="4430" y="4"/>
                    <a:pt x="4434" y="0"/>
                    <a:pt x="4438" y="0"/>
                  </a:cubicBezTo>
                  <a:lnTo>
                    <a:pt x="4438" y="0"/>
                  </a:lnTo>
                  <a:cubicBezTo>
                    <a:pt x="4443" y="0"/>
                    <a:pt x="4446" y="4"/>
                    <a:pt x="4446" y="8"/>
                  </a:cubicBezTo>
                  <a:cubicBezTo>
                    <a:pt x="4446" y="13"/>
                    <a:pt x="4443" y="16"/>
                    <a:pt x="4438" y="16"/>
                  </a:cubicBezTo>
                  <a:close/>
                  <a:moveTo>
                    <a:pt x="4406" y="16"/>
                  </a:moveTo>
                  <a:lnTo>
                    <a:pt x="4406" y="16"/>
                  </a:lnTo>
                  <a:cubicBezTo>
                    <a:pt x="4402" y="16"/>
                    <a:pt x="4398" y="13"/>
                    <a:pt x="4398" y="8"/>
                  </a:cubicBezTo>
                  <a:cubicBezTo>
                    <a:pt x="4398" y="4"/>
                    <a:pt x="4402" y="0"/>
                    <a:pt x="4406" y="0"/>
                  </a:cubicBezTo>
                  <a:lnTo>
                    <a:pt x="4406" y="0"/>
                  </a:lnTo>
                  <a:cubicBezTo>
                    <a:pt x="4411" y="0"/>
                    <a:pt x="4414" y="4"/>
                    <a:pt x="4414" y="8"/>
                  </a:cubicBezTo>
                  <a:cubicBezTo>
                    <a:pt x="4414" y="13"/>
                    <a:pt x="4411" y="16"/>
                    <a:pt x="4406" y="16"/>
                  </a:cubicBezTo>
                  <a:close/>
                  <a:moveTo>
                    <a:pt x="4374" y="16"/>
                  </a:moveTo>
                  <a:lnTo>
                    <a:pt x="4374" y="16"/>
                  </a:lnTo>
                  <a:cubicBezTo>
                    <a:pt x="4370" y="16"/>
                    <a:pt x="4366" y="13"/>
                    <a:pt x="4366" y="8"/>
                  </a:cubicBezTo>
                  <a:cubicBezTo>
                    <a:pt x="4366" y="4"/>
                    <a:pt x="4370" y="0"/>
                    <a:pt x="4374" y="0"/>
                  </a:cubicBezTo>
                  <a:lnTo>
                    <a:pt x="4374" y="0"/>
                  </a:lnTo>
                  <a:cubicBezTo>
                    <a:pt x="4379" y="0"/>
                    <a:pt x="4382" y="4"/>
                    <a:pt x="4382" y="8"/>
                  </a:cubicBezTo>
                  <a:cubicBezTo>
                    <a:pt x="4382" y="13"/>
                    <a:pt x="4379" y="16"/>
                    <a:pt x="4374" y="16"/>
                  </a:cubicBezTo>
                  <a:close/>
                  <a:moveTo>
                    <a:pt x="4342" y="16"/>
                  </a:moveTo>
                  <a:lnTo>
                    <a:pt x="4342" y="16"/>
                  </a:lnTo>
                  <a:cubicBezTo>
                    <a:pt x="4338" y="16"/>
                    <a:pt x="4334" y="13"/>
                    <a:pt x="4334" y="8"/>
                  </a:cubicBezTo>
                  <a:cubicBezTo>
                    <a:pt x="4334" y="4"/>
                    <a:pt x="4338" y="0"/>
                    <a:pt x="4342" y="0"/>
                  </a:cubicBezTo>
                  <a:lnTo>
                    <a:pt x="4342" y="0"/>
                  </a:lnTo>
                  <a:cubicBezTo>
                    <a:pt x="4347" y="0"/>
                    <a:pt x="4350" y="4"/>
                    <a:pt x="4350" y="8"/>
                  </a:cubicBezTo>
                  <a:cubicBezTo>
                    <a:pt x="4350" y="13"/>
                    <a:pt x="4347" y="16"/>
                    <a:pt x="4342" y="16"/>
                  </a:cubicBezTo>
                  <a:close/>
                  <a:moveTo>
                    <a:pt x="4310" y="16"/>
                  </a:moveTo>
                  <a:lnTo>
                    <a:pt x="4310" y="16"/>
                  </a:lnTo>
                  <a:cubicBezTo>
                    <a:pt x="4306" y="16"/>
                    <a:pt x="4302" y="13"/>
                    <a:pt x="4302" y="8"/>
                  </a:cubicBezTo>
                  <a:cubicBezTo>
                    <a:pt x="4302" y="4"/>
                    <a:pt x="4306" y="0"/>
                    <a:pt x="4310" y="0"/>
                  </a:cubicBezTo>
                  <a:lnTo>
                    <a:pt x="4310" y="0"/>
                  </a:lnTo>
                  <a:cubicBezTo>
                    <a:pt x="4315" y="0"/>
                    <a:pt x="4318" y="4"/>
                    <a:pt x="4318" y="8"/>
                  </a:cubicBezTo>
                  <a:cubicBezTo>
                    <a:pt x="4318" y="13"/>
                    <a:pt x="4315" y="16"/>
                    <a:pt x="4310" y="16"/>
                  </a:cubicBezTo>
                  <a:close/>
                  <a:moveTo>
                    <a:pt x="4278" y="16"/>
                  </a:moveTo>
                  <a:lnTo>
                    <a:pt x="4278" y="16"/>
                  </a:lnTo>
                  <a:cubicBezTo>
                    <a:pt x="4274" y="16"/>
                    <a:pt x="4270" y="13"/>
                    <a:pt x="4270" y="8"/>
                  </a:cubicBezTo>
                  <a:cubicBezTo>
                    <a:pt x="4270" y="4"/>
                    <a:pt x="4274" y="0"/>
                    <a:pt x="4278" y="0"/>
                  </a:cubicBezTo>
                  <a:lnTo>
                    <a:pt x="4278" y="0"/>
                  </a:lnTo>
                  <a:cubicBezTo>
                    <a:pt x="4283" y="0"/>
                    <a:pt x="4286" y="4"/>
                    <a:pt x="4286" y="8"/>
                  </a:cubicBezTo>
                  <a:cubicBezTo>
                    <a:pt x="4286" y="13"/>
                    <a:pt x="4283" y="16"/>
                    <a:pt x="4278" y="16"/>
                  </a:cubicBezTo>
                  <a:close/>
                  <a:moveTo>
                    <a:pt x="4246" y="16"/>
                  </a:moveTo>
                  <a:lnTo>
                    <a:pt x="4246" y="16"/>
                  </a:lnTo>
                  <a:cubicBezTo>
                    <a:pt x="4242" y="16"/>
                    <a:pt x="4238" y="13"/>
                    <a:pt x="4238" y="8"/>
                  </a:cubicBezTo>
                  <a:cubicBezTo>
                    <a:pt x="4238" y="4"/>
                    <a:pt x="4242" y="0"/>
                    <a:pt x="4246" y="0"/>
                  </a:cubicBezTo>
                  <a:lnTo>
                    <a:pt x="4246" y="0"/>
                  </a:lnTo>
                  <a:cubicBezTo>
                    <a:pt x="4251" y="0"/>
                    <a:pt x="4254" y="4"/>
                    <a:pt x="4254" y="8"/>
                  </a:cubicBezTo>
                  <a:cubicBezTo>
                    <a:pt x="4254" y="13"/>
                    <a:pt x="4251" y="16"/>
                    <a:pt x="4246" y="16"/>
                  </a:cubicBezTo>
                  <a:close/>
                  <a:moveTo>
                    <a:pt x="4214" y="16"/>
                  </a:moveTo>
                  <a:lnTo>
                    <a:pt x="4214" y="16"/>
                  </a:lnTo>
                  <a:cubicBezTo>
                    <a:pt x="4210" y="16"/>
                    <a:pt x="4206" y="13"/>
                    <a:pt x="4206" y="8"/>
                  </a:cubicBezTo>
                  <a:cubicBezTo>
                    <a:pt x="4206" y="4"/>
                    <a:pt x="4210" y="0"/>
                    <a:pt x="4214" y="0"/>
                  </a:cubicBezTo>
                  <a:lnTo>
                    <a:pt x="4214" y="0"/>
                  </a:lnTo>
                  <a:cubicBezTo>
                    <a:pt x="4219" y="0"/>
                    <a:pt x="4222" y="4"/>
                    <a:pt x="4222" y="8"/>
                  </a:cubicBezTo>
                  <a:cubicBezTo>
                    <a:pt x="4222" y="13"/>
                    <a:pt x="4219" y="16"/>
                    <a:pt x="4214" y="16"/>
                  </a:cubicBezTo>
                  <a:close/>
                  <a:moveTo>
                    <a:pt x="4182" y="16"/>
                  </a:moveTo>
                  <a:lnTo>
                    <a:pt x="4182" y="16"/>
                  </a:lnTo>
                  <a:cubicBezTo>
                    <a:pt x="4178" y="16"/>
                    <a:pt x="4174" y="13"/>
                    <a:pt x="4174" y="8"/>
                  </a:cubicBezTo>
                  <a:cubicBezTo>
                    <a:pt x="4174" y="4"/>
                    <a:pt x="4178" y="0"/>
                    <a:pt x="4182" y="0"/>
                  </a:cubicBezTo>
                  <a:lnTo>
                    <a:pt x="4182" y="0"/>
                  </a:lnTo>
                  <a:cubicBezTo>
                    <a:pt x="4187" y="0"/>
                    <a:pt x="4190" y="4"/>
                    <a:pt x="4190" y="8"/>
                  </a:cubicBezTo>
                  <a:cubicBezTo>
                    <a:pt x="4190" y="13"/>
                    <a:pt x="4187" y="16"/>
                    <a:pt x="4182" y="16"/>
                  </a:cubicBezTo>
                  <a:close/>
                  <a:moveTo>
                    <a:pt x="4150" y="16"/>
                  </a:moveTo>
                  <a:lnTo>
                    <a:pt x="4150" y="16"/>
                  </a:lnTo>
                  <a:cubicBezTo>
                    <a:pt x="4146" y="16"/>
                    <a:pt x="4142" y="13"/>
                    <a:pt x="4142" y="8"/>
                  </a:cubicBezTo>
                  <a:cubicBezTo>
                    <a:pt x="4142" y="4"/>
                    <a:pt x="4146" y="0"/>
                    <a:pt x="4150" y="0"/>
                  </a:cubicBezTo>
                  <a:lnTo>
                    <a:pt x="4150" y="0"/>
                  </a:lnTo>
                  <a:cubicBezTo>
                    <a:pt x="4155" y="0"/>
                    <a:pt x="4158" y="4"/>
                    <a:pt x="4158" y="8"/>
                  </a:cubicBezTo>
                  <a:cubicBezTo>
                    <a:pt x="4158" y="13"/>
                    <a:pt x="4155" y="16"/>
                    <a:pt x="4150" y="16"/>
                  </a:cubicBezTo>
                  <a:close/>
                  <a:moveTo>
                    <a:pt x="4118" y="16"/>
                  </a:moveTo>
                  <a:lnTo>
                    <a:pt x="4118" y="16"/>
                  </a:lnTo>
                  <a:cubicBezTo>
                    <a:pt x="4114" y="16"/>
                    <a:pt x="4110" y="13"/>
                    <a:pt x="4110" y="8"/>
                  </a:cubicBezTo>
                  <a:cubicBezTo>
                    <a:pt x="4110" y="4"/>
                    <a:pt x="4114" y="0"/>
                    <a:pt x="4118" y="0"/>
                  </a:cubicBezTo>
                  <a:lnTo>
                    <a:pt x="4118" y="0"/>
                  </a:lnTo>
                  <a:cubicBezTo>
                    <a:pt x="4123" y="0"/>
                    <a:pt x="4126" y="4"/>
                    <a:pt x="4126" y="8"/>
                  </a:cubicBezTo>
                  <a:cubicBezTo>
                    <a:pt x="4126" y="13"/>
                    <a:pt x="4123" y="16"/>
                    <a:pt x="4118" y="16"/>
                  </a:cubicBezTo>
                  <a:close/>
                  <a:moveTo>
                    <a:pt x="4086" y="16"/>
                  </a:moveTo>
                  <a:lnTo>
                    <a:pt x="4086" y="16"/>
                  </a:lnTo>
                  <a:cubicBezTo>
                    <a:pt x="4082" y="16"/>
                    <a:pt x="4078" y="13"/>
                    <a:pt x="4078" y="8"/>
                  </a:cubicBezTo>
                  <a:cubicBezTo>
                    <a:pt x="4078" y="4"/>
                    <a:pt x="4082" y="0"/>
                    <a:pt x="4086" y="0"/>
                  </a:cubicBezTo>
                  <a:lnTo>
                    <a:pt x="4086" y="0"/>
                  </a:lnTo>
                  <a:cubicBezTo>
                    <a:pt x="4091" y="0"/>
                    <a:pt x="4094" y="4"/>
                    <a:pt x="4094" y="8"/>
                  </a:cubicBezTo>
                  <a:cubicBezTo>
                    <a:pt x="4094" y="13"/>
                    <a:pt x="4091" y="16"/>
                    <a:pt x="4086" y="16"/>
                  </a:cubicBezTo>
                  <a:close/>
                  <a:moveTo>
                    <a:pt x="4054" y="16"/>
                  </a:moveTo>
                  <a:lnTo>
                    <a:pt x="4054" y="16"/>
                  </a:lnTo>
                  <a:cubicBezTo>
                    <a:pt x="4050" y="16"/>
                    <a:pt x="4046" y="13"/>
                    <a:pt x="4046" y="8"/>
                  </a:cubicBezTo>
                  <a:cubicBezTo>
                    <a:pt x="4046" y="4"/>
                    <a:pt x="4050" y="0"/>
                    <a:pt x="4054" y="0"/>
                  </a:cubicBezTo>
                  <a:lnTo>
                    <a:pt x="4054" y="0"/>
                  </a:lnTo>
                  <a:cubicBezTo>
                    <a:pt x="4059" y="0"/>
                    <a:pt x="4062" y="4"/>
                    <a:pt x="4062" y="8"/>
                  </a:cubicBezTo>
                  <a:cubicBezTo>
                    <a:pt x="4062" y="13"/>
                    <a:pt x="4059" y="16"/>
                    <a:pt x="4054" y="16"/>
                  </a:cubicBezTo>
                  <a:close/>
                  <a:moveTo>
                    <a:pt x="4022" y="16"/>
                  </a:moveTo>
                  <a:lnTo>
                    <a:pt x="4022" y="16"/>
                  </a:lnTo>
                  <a:cubicBezTo>
                    <a:pt x="4018" y="16"/>
                    <a:pt x="4014" y="13"/>
                    <a:pt x="4014" y="8"/>
                  </a:cubicBezTo>
                  <a:cubicBezTo>
                    <a:pt x="4014" y="4"/>
                    <a:pt x="4018" y="0"/>
                    <a:pt x="4022" y="0"/>
                  </a:cubicBezTo>
                  <a:lnTo>
                    <a:pt x="4022" y="0"/>
                  </a:lnTo>
                  <a:cubicBezTo>
                    <a:pt x="4027" y="0"/>
                    <a:pt x="4030" y="4"/>
                    <a:pt x="4030" y="8"/>
                  </a:cubicBezTo>
                  <a:cubicBezTo>
                    <a:pt x="4030" y="13"/>
                    <a:pt x="4027" y="16"/>
                    <a:pt x="4022" y="16"/>
                  </a:cubicBezTo>
                  <a:close/>
                  <a:moveTo>
                    <a:pt x="3990" y="16"/>
                  </a:moveTo>
                  <a:lnTo>
                    <a:pt x="3990" y="16"/>
                  </a:lnTo>
                  <a:cubicBezTo>
                    <a:pt x="3986" y="16"/>
                    <a:pt x="3982" y="13"/>
                    <a:pt x="3982" y="8"/>
                  </a:cubicBezTo>
                  <a:cubicBezTo>
                    <a:pt x="3982" y="4"/>
                    <a:pt x="3986" y="0"/>
                    <a:pt x="3990" y="0"/>
                  </a:cubicBezTo>
                  <a:lnTo>
                    <a:pt x="3990" y="0"/>
                  </a:lnTo>
                  <a:cubicBezTo>
                    <a:pt x="3995" y="0"/>
                    <a:pt x="3998" y="4"/>
                    <a:pt x="3998" y="8"/>
                  </a:cubicBezTo>
                  <a:cubicBezTo>
                    <a:pt x="3998" y="13"/>
                    <a:pt x="3995" y="16"/>
                    <a:pt x="3990" y="16"/>
                  </a:cubicBezTo>
                  <a:close/>
                  <a:moveTo>
                    <a:pt x="3958" y="16"/>
                  </a:moveTo>
                  <a:lnTo>
                    <a:pt x="3958" y="16"/>
                  </a:lnTo>
                  <a:cubicBezTo>
                    <a:pt x="3954" y="16"/>
                    <a:pt x="3950" y="13"/>
                    <a:pt x="3950" y="8"/>
                  </a:cubicBezTo>
                  <a:cubicBezTo>
                    <a:pt x="3950" y="4"/>
                    <a:pt x="3954" y="0"/>
                    <a:pt x="3958" y="0"/>
                  </a:cubicBezTo>
                  <a:lnTo>
                    <a:pt x="3958" y="0"/>
                  </a:lnTo>
                  <a:cubicBezTo>
                    <a:pt x="3963" y="0"/>
                    <a:pt x="3966" y="4"/>
                    <a:pt x="3966" y="8"/>
                  </a:cubicBezTo>
                  <a:cubicBezTo>
                    <a:pt x="3966" y="13"/>
                    <a:pt x="3963" y="16"/>
                    <a:pt x="3958" y="16"/>
                  </a:cubicBezTo>
                  <a:close/>
                  <a:moveTo>
                    <a:pt x="3926" y="16"/>
                  </a:moveTo>
                  <a:lnTo>
                    <a:pt x="3926" y="16"/>
                  </a:lnTo>
                  <a:cubicBezTo>
                    <a:pt x="3922" y="16"/>
                    <a:pt x="3918" y="13"/>
                    <a:pt x="3918" y="8"/>
                  </a:cubicBezTo>
                  <a:cubicBezTo>
                    <a:pt x="3918" y="4"/>
                    <a:pt x="3922" y="0"/>
                    <a:pt x="3926" y="0"/>
                  </a:cubicBezTo>
                  <a:lnTo>
                    <a:pt x="3926" y="0"/>
                  </a:lnTo>
                  <a:cubicBezTo>
                    <a:pt x="3931" y="0"/>
                    <a:pt x="3934" y="4"/>
                    <a:pt x="3934" y="8"/>
                  </a:cubicBezTo>
                  <a:cubicBezTo>
                    <a:pt x="3934" y="13"/>
                    <a:pt x="3931" y="16"/>
                    <a:pt x="3926" y="16"/>
                  </a:cubicBezTo>
                  <a:close/>
                  <a:moveTo>
                    <a:pt x="3894" y="16"/>
                  </a:moveTo>
                  <a:lnTo>
                    <a:pt x="3894" y="16"/>
                  </a:lnTo>
                  <a:cubicBezTo>
                    <a:pt x="3890" y="16"/>
                    <a:pt x="3886" y="13"/>
                    <a:pt x="3886" y="8"/>
                  </a:cubicBezTo>
                  <a:cubicBezTo>
                    <a:pt x="3886" y="4"/>
                    <a:pt x="3890" y="0"/>
                    <a:pt x="3894" y="0"/>
                  </a:cubicBezTo>
                  <a:lnTo>
                    <a:pt x="3894" y="0"/>
                  </a:lnTo>
                  <a:cubicBezTo>
                    <a:pt x="3899" y="0"/>
                    <a:pt x="3902" y="4"/>
                    <a:pt x="3902" y="8"/>
                  </a:cubicBezTo>
                  <a:cubicBezTo>
                    <a:pt x="3902" y="13"/>
                    <a:pt x="3899" y="16"/>
                    <a:pt x="3894" y="16"/>
                  </a:cubicBezTo>
                  <a:close/>
                  <a:moveTo>
                    <a:pt x="3862" y="16"/>
                  </a:moveTo>
                  <a:lnTo>
                    <a:pt x="3862" y="16"/>
                  </a:lnTo>
                  <a:cubicBezTo>
                    <a:pt x="3858" y="16"/>
                    <a:pt x="3854" y="13"/>
                    <a:pt x="3854" y="8"/>
                  </a:cubicBezTo>
                  <a:cubicBezTo>
                    <a:pt x="3854" y="4"/>
                    <a:pt x="3858" y="0"/>
                    <a:pt x="3862" y="0"/>
                  </a:cubicBezTo>
                  <a:lnTo>
                    <a:pt x="3862" y="0"/>
                  </a:lnTo>
                  <a:cubicBezTo>
                    <a:pt x="3867" y="0"/>
                    <a:pt x="3870" y="4"/>
                    <a:pt x="3870" y="8"/>
                  </a:cubicBezTo>
                  <a:cubicBezTo>
                    <a:pt x="3870" y="13"/>
                    <a:pt x="3867" y="16"/>
                    <a:pt x="3862" y="16"/>
                  </a:cubicBezTo>
                  <a:close/>
                  <a:moveTo>
                    <a:pt x="3830" y="16"/>
                  </a:moveTo>
                  <a:lnTo>
                    <a:pt x="3830" y="16"/>
                  </a:lnTo>
                  <a:cubicBezTo>
                    <a:pt x="3826" y="16"/>
                    <a:pt x="3822" y="13"/>
                    <a:pt x="3822" y="8"/>
                  </a:cubicBezTo>
                  <a:cubicBezTo>
                    <a:pt x="3822" y="4"/>
                    <a:pt x="3826" y="0"/>
                    <a:pt x="3830" y="0"/>
                  </a:cubicBezTo>
                  <a:lnTo>
                    <a:pt x="3830" y="0"/>
                  </a:lnTo>
                  <a:cubicBezTo>
                    <a:pt x="3835" y="0"/>
                    <a:pt x="3838" y="4"/>
                    <a:pt x="3838" y="8"/>
                  </a:cubicBezTo>
                  <a:cubicBezTo>
                    <a:pt x="3838" y="13"/>
                    <a:pt x="3835" y="16"/>
                    <a:pt x="3830" y="16"/>
                  </a:cubicBezTo>
                  <a:close/>
                  <a:moveTo>
                    <a:pt x="3798" y="16"/>
                  </a:moveTo>
                  <a:lnTo>
                    <a:pt x="3798" y="16"/>
                  </a:lnTo>
                  <a:cubicBezTo>
                    <a:pt x="3794" y="16"/>
                    <a:pt x="3790" y="13"/>
                    <a:pt x="3790" y="8"/>
                  </a:cubicBezTo>
                  <a:cubicBezTo>
                    <a:pt x="3790" y="4"/>
                    <a:pt x="3794" y="0"/>
                    <a:pt x="3798" y="0"/>
                  </a:cubicBezTo>
                  <a:lnTo>
                    <a:pt x="3798" y="0"/>
                  </a:lnTo>
                  <a:cubicBezTo>
                    <a:pt x="3803" y="0"/>
                    <a:pt x="3806" y="4"/>
                    <a:pt x="3806" y="8"/>
                  </a:cubicBezTo>
                  <a:cubicBezTo>
                    <a:pt x="3806" y="13"/>
                    <a:pt x="3803" y="16"/>
                    <a:pt x="3798" y="16"/>
                  </a:cubicBezTo>
                  <a:close/>
                  <a:moveTo>
                    <a:pt x="3766" y="16"/>
                  </a:moveTo>
                  <a:lnTo>
                    <a:pt x="3766" y="16"/>
                  </a:lnTo>
                  <a:cubicBezTo>
                    <a:pt x="3762" y="16"/>
                    <a:pt x="3758" y="13"/>
                    <a:pt x="3758" y="8"/>
                  </a:cubicBezTo>
                  <a:cubicBezTo>
                    <a:pt x="3758" y="4"/>
                    <a:pt x="3762" y="0"/>
                    <a:pt x="3766" y="0"/>
                  </a:cubicBezTo>
                  <a:lnTo>
                    <a:pt x="3766" y="0"/>
                  </a:lnTo>
                  <a:cubicBezTo>
                    <a:pt x="3771" y="0"/>
                    <a:pt x="3774" y="4"/>
                    <a:pt x="3774" y="8"/>
                  </a:cubicBezTo>
                  <a:cubicBezTo>
                    <a:pt x="3774" y="13"/>
                    <a:pt x="3771" y="16"/>
                    <a:pt x="3766" y="16"/>
                  </a:cubicBezTo>
                  <a:close/>
                  <a:moveTo>
                    <a:pt x="3734" y="16"/>
                  </a:moveTo>
                  <a:lnTo>
                    <a:pt x="3734" y="16"/>
                  </a:lnTo>
                  <a:cubicBezTo>
                    <a:pt x="3730" y="16"/>
                    <a:pt x="3726" y="13"/>
                    <a:pt x="3726" y="8"/>
                  </a:cubicBezTo>
                  <a:cubicBezTo>
                    <a:pt x="3726" y="4"/>
                    <a:pt x="3730" y="0"/>
                    <a:pt x="3734" y="0"/>
                  </a:cubicBezTo>
                  <a:lnTo>
                    <a:pt x="3734" y="0"/>
                  </a:lnTo>
                  <a:cubicBezTo>
                    <a:pt x="3738" y="0"/>
                    <a:pt x="3742" y="4"/>
                    <a:pt x="3742" y="8"/>
                  </a:cubicBezTo>
                  <a:cubicBezTo>
                    <a:pt x="3742" y="13"/>
                    <a:pt x="3738" y="16"/>
                    <a:pt x="3734" y="16"/>
                  </a:cubicBezTo>
                  <a:close/>
                  <a:moveTo>
                    <a:pt x="3702" y="16"/>
                  </a:moveTo>
                  <a:lnTo>
                    <a:pt x="3702" y="16"/>
                  </a:lnTo>
                  <a:cubicBezTo>
                    <a:pt x="3698" y="16"/>
                    <a:pt x="3694" y="13"/>
                    <a:pt x="3694" y="8"/>
                  </a:cubicBezTo>
                  <a:cubicBezTo>
                    <a:pt x="3694" y="4"/>
                    <a:pt x="3698" y="0"/>
                    <a:pt x="3702" y="0"/>
                  </a:cubicBezTo>
                  <a:lnTo>
                    <a:pt x="3702" y="0"/>
                  </a:lnTo>
                  <a:cubicBezTo>
                    <a:pt x="3706" y="0"/>
                    <a:pt x="3710" y="4"/>
                    <a:pt x="3710" y="8"/>
                  </a:cubicBezTo>
                  <a:cubicBezTo>
                    <a:pt x="3710" y="13"/>
                    <a:pt x="3706" y="16"/>
                    <a:pt x="3702" y="16"/>
                  </a:cubicBezTo>
                  <a:close/>
                  <a:moveTo>
                    <a:pt x="3670" y="16"/>
                  </a:moveTo>
                  <a:lnTo>
                    <a:pt x="3670" y="16"/>
                  </a:lnTo>
                  <a:cubicBezTo>
                    <a:pt x="3666" y="16"/>
                    <a:pt x="3662" y="13"/>
                    <a:pt x="3662" y="8"/>
                  </a:cubicBezTo>
                  <a:cubicBezTo>
                    <a:pt x="3662" y="4"/>
                    <a:pt x="3666" y="0"/>
                    <a:pt x="3670" y="0"/>
                  </a:cubicBezTo>
                  <a:lnTo>
                    <a:pt x="3670" y="0"/>
                  </a:lnTo>
                  <a:cubicBezTo>
                    <a:pt x="3674" y="0"/>
                    <a:pt x="3678" y="4"/>
                    <a:pt x="3678" y="8"/>
                  </a:cubicBezTo>
                  <a:cubicBezTo>
                    <a:pt x="3678" y="13"/>
                    <a:pt x="3674" y="16"/>
                    <a:pt x="3670" y="16"/>
                  </a:cubicBezTo>
                  <a:close/>
                  <a:moveTo>
                    <a:pt x="3638" y="16"/>
                  </a:moveTo>
                  <a:lnTo>
                    <a:pt x="3638" y="16"/>
                  </a:lnTo>
                  <a:cubicBezTo>
                    <a:pt x="3634" y="16"/>
                    <a:pt x="3630" y="13"/>
                    <a:pt x="3630" y="8"/>
                  </a:cubicBezTo>
                  <a:cubicBezTo>
                    <a:pt x="3630" y="4"/>
                    <a:pt x="3634" y="0"/>
                    <a:pt x="3638" y="0"/>
                  </a:cubicBezTo>
                  <a:lnTo>
                    <a:pt x="3638" y="0"/>
                  </a:lnTo>
                  <a:cubicBezTo>
                    <a:pt x="3642" y="0"/>
                    <a:pt x="3646" y="4"/>
                    <a:pt x="3646" y="8"/>
                  </a:cubicBezTo>
                  <a:cubicBezTo>
                    <a:pt x="3646" y="13"/>
                    <a:pt x="3642" y="16"/>
                    <a:pt x="3638" y="16"/>
                  </a:cubicBezTo>
                  <a:close/>
                  <a:moveTo>
                    <a:pt x="3606" y="16"/>
                  </a:moveTo>
                  <a:lnTo>
                    <a:pt x="3606" y="16"/>
                  </a:lnTo>
                  <a:cubicBezTo>
                    <a:pt x="3602" y="16"/>
                    <a:pt x="3598" y="13"/>
                    <a:pt x="3598" y="8"/>
                  </a:cubicBezTo>
                  <a:cubicBezTo>
                    <a:pt x="3598" y="4"/>
                    <a:pt x="3602" y="0"/>
                    <a:pt x="3606" y="0"/>
                  </a:cubicBezTo>
                  <a:lnTo>
                    <a:pt x="3606" y="0"/>
                  </a:lnTo>
                  <a:cubicBezTo>
                    <a:pt x="3610" y="0"/>
                    <a:pt x="3614" y="4"/>
                    <a:pt x="3614" y="8"/>
                  </a:cubicBezTo>
                  <a:cubicBezTo>
                    <a:pt x="3614" y="13"/>
                    <a:pt x="3610" y="16"/>
                    <a:pt x="3606" y="16"/>
                  </a:cubicBezTo>
                  <a:close/>
                  <a:moveTo>
                    <a:pt x="3574" y="16"/>
                  </a:moveTo>
                  <a:lnTo>
                    <a:pt x="3574" y="16"/>
                  </a:lnTo>
                  <a:cubicBezTo>
                    <a:pt x="3570" y="16"/>
                    <a:pt x="3566" y="13"/>
                    <a:pt x="3566" y="8"/>
                  </a:cubicBezTo>
                  <a:cubicBezTo>
                    <a:pt x="3566" y="4"/>
                    <a:pt x="3570" y="0"/>
                    <a:pt x="3574" y="0"/>
                  </a:cubicBezTo>
                  <a:lnTo>
                    <a:pt x="3574" y="0"/>
                  </a:lnTo>
                  <a:cubicBezTo>
                    <a:pt x="3578" y="0"/>
                    <a:pt x="3582" y="4"/>
                    <a:pt x="3582" y="8"/>
                  </a:cubicBezTo>
                  <a:cubicBezTo>
                    <a:pt x="3582" y="13"/>
                    <a:pt x="3578" y="16"/>
                    <a:pt x="3574" y="16"/>
                  </a:cubicBezTo>
                  <a:close/>
                  <a:moveTo>
                    <a:pt x="3542" y="16"/>
                  </a:moveTo>
                  <a:lnTo>
                    <a:pt x="3542" y="16"/>
                  </a:lnTo>
                  <a:cubicBezTo>
                    <a:pt x="3538" y="16"/>
                    <a:pt x="3534" y="13"/>
                    <a:pt x="3534" y="8"/>
                  </a:cubicBezTo>
                  <a:cubicBezTo>
                    <a:pt x="3534" y="4"/>
                    <a:pt x="3538" y="0"/>
                    <a:pt x="3542" y="0"/>
                  </a:cubicBezTo>
                  <a:lnTo>
                    <a:pt x="3542" y="0"/>
                  </a:lnTo>
                  <a:cubicBezTo>
                    <a:pt x="3546" y="0"/>
                    <a:pt x="3550" y="4"/>
                    <a:pt x="3550" y="8"/>
                  </a:cubicBezTo>
                  <a:cubicBezTo>
                    <a:pt x="3550" y="13"/>
                    <a:pt x="3546" y="16"/>
                    <a:pt x="3542" y="16"/>
                  </a:cubicBezTo>
                  <a:close/>
                  <a:moveTo>
                    <a:pt x="3510" y="16"/>
                  </a:moveTo>
                  <a:lnTo>
                    <a:pt x="3510" y="16"/>
                  </a:lnTo>
                  <a:cubicBezTo>
                    <a:pt x="3506" y="16"/>
                    <a:pt x="3502" y="13"/>
                    <a:pt x="3502" y="8"/>
                  </a:cubicBezTo>
                  <a:cubicBezTo>
                    <a:pt x="3502" y="4"/>
                    <a:pt x="3506" y="0"/>
                    <a:pt x="3510" y="0"/>
                  </a:cubicBezTo>
                  <a:lnTo>
                    <a:pt x="3510" y="0"/>
                  </a:lnTo>
                  <a:cubicBezTo>
                    <a:pt x="3514" y="0"/>
                    <a:pt x="3518" y="4"/>
                    <a:pt x="3518" y="8"/>
                  </a:cubicBezTo>
                  <a:cubicBezTo>
                    <a:pt x="3518" y="13"/>
                    <a:pt x="3514" y="16"/>
                    <a:pt x="3510" y="16"/>
                  </a:cubicBezTo>
                  <a:close/>
                  <a:moveTo>
                    <a:pt x="3478" y="16"/>
                  </a:moveTo>
                  <a:lnTo>
                    <a:pt x="3478" y="16"/>
                  </a:lnTo>
                  <a:cubicBezTo>
                    <a:pt x="3474" y="16"/>
                    <a:pt x="3470" y="13"/>
                    <a:pt x="3470" y="8"/>
                  </a:cubicBezTo>
                  <a:cubicBezTo>
                    <a:pt x="3470" y="4"/>
                    <a:pt x="3474" y="0"/>
                    <a:pt x="3478" y="0"/>
                  </a:cubicBezTo>
                  <a:lnTo>
                    <a:pt x="3478" y="0"/>
                  </a:lnTo>
                  <a:cubicBezTo>
                    <a:pt x="3482" y="0"/>
                    <a:pt x="3486" y="4"/>
                    <a:pt x="3486" y="8"/>
                  </a:cubicBezTo>
                  <a:cubicBezTo>
                    <a:pt x="3486" y="13"/>
                    <a:pt x="3482" y="16"/>
                    <a:pt x="3478" y="16"/>
                  </a:cubicBezTo>
                  <a:close/>
                  <a:moveTo>
                    <a:pt x="3446" y="16"/>
                  </a:moveTo>
                  <a:lnTo>
                    <a:pt x="3446" y="16"/>
                  </a:lnTo>
                  <a:cubicBezTo>
                    <a:pt x="3441" y="16"/>
                    <a:pt x="3438" y="13"/>
                    <a:pt x="3438" y="8"/>
                  </a:cubicBezTo>
                  <a:cubicBezTo>
                    <a:pt x="3438" y="4"/>
                    <a:pt x="3441" y="0"/>
                    <a:pt x="3446" y="0"/>
                  </a:cubicBezTo>
                  <a:lnTo>
                    <a:pt x="3446" y="0"/>
                  </a:lnTo>
                  <a:cubicBezTo>
                    <a:pt x="3450" y="0"/>
                    <a:pt x="3454" y="4"/>
                    <a:pt x="3454" y="8"/>
                  </a:cubicBezTo>
                  <a:cubicBezTo>
                    <a:pt x="3454" y="13"/>
                    <a:pt x="3450" y="16"/>
                    <a:pt x="3446" y="16"/>
                  </a:cubicBezTo>
                  <a:close/>
                  <a:moveTo>
                    <a:pt x="3414" y="16"/>
                  </a:moveTo>
                  <a:lnTo>
                    <a:pt x="3414" y="16"/>
                  </a:lnTo>
                  <a:cubicBezTo>
                    <a:pt x="3409" y="16"/>
                    <a:pt x="3406" y="13"/>
                    <a:pt x="3406" y="8"/>
                  </a:cubicBezTo>
                  <a:cubicBezTo>
                    <a:pt x="3406" y="4"/>
                    <a:pt x="3409" y="0"/>
                    <a:pt x="3414" y="0"/>
                  </a:cubicBezTo>
                  <a:lnTo>
                    <a:pt x="3414" y="0"/>
                  </a:lnTo>
                  <a:cubicBezTo>
                    <a:pt x="3418" y="0"/>
                    <a:pt x="3422" y="4"/>
                    <a:pt x="3422" y="8"/>
                  </a:cubicBezTo>
                  <a:cubicBezTo>
                    <a:pt x="3422" y="13"/>
                    <a:pt x="3418" y="16"/>
                    <a:pt x="3414" y="16"/>
                  </a:cubicBezTo>
                  <a:close/>
                  <a:moveTo>
                    <a:pt x="3382" y="16"/>
                  </a:moveTo>
                  <a:lnTo>
                    <a:pt x="3382" y="16"/>
                  </a:lnTo>
                  <a:cubicBezTo>
                    <a:pt x="3377" y="16"/>
                    <a:pt x="3374" y="13"/>
                    <a:pt x="3374" y="8"/>
                  </a:cubicBezTo>
                  <a:cubicBezTo>
                    <a:pt x="3374" y="4"/>
                    <a:pt x="3377" y="0"/>
                    <a:pt x="3382" y="0"/>
                  </a:cubicBezTo>
                  <a:lnTo>
                    <a:pt x="3382" y="0"/>
                  </a:lnTo>
                  <a:cubicBezTo>
                    <a:pt x="3386" y="0"/>
                    <a:pt x="3390" y="4"/>
                    <a:pt x="3390" y="8"/>
                  </a:cubicBezTo>
                  <a:cubicBezTo>
                    <a:pt x="3390" y="13"/>
                    <a:pt x="3386" y="16"/>
                    <a:pt x="3382" y="16"/>
                  </a:cubicBezTo>
                  <a:close/>
                  <a:moveTo>
                    <a:pt x="3350" y="16"/>
                  </a:moveTo>
                  <a:lnTo>
                    <a:pt x="3350" y="16"/>
                  </a:lnTo>
                  <a:cubicBezTo>
                    <a:pt x="3345" y="16"/>
                    <a:pt x="3342" y="13"/>
                    <a:pt x="3342" y="8"/>
                  </a:cubicBezTo>
                  <a:cubicBezTo>
                    <a:pt x="3342" y="4"/>
                    <a:pt x="3345" y="0"/>
                    <a:pt x="3350" y="0"/>
                  </a:cubicBezTo>
                  <a:lnTo>
                    <a:pt x="3350" y="0"/>
                  </a:lnTo>
                  <a:cubicBezTo>
                    <a:pt x="3354" y="0"/>
                    <a:pt x="3358" y="4"/>
                    <a:pt x="3358" y="8"/>
                  </a:cubicBezTo>
                  <a:cubicBezTo>
                    <a:pt x="3358" y="13"/>
                    <a:pt x="3354" y="16"/>
                    <a:pt x="3350" y="16"/>
                  </a:cubicBezTo>
                  <a:close/>
                  <a:moveTo>
                    <a:pt x="3318" y="16"/>
                  </a:moveTo>
                  <a:lnTo>
                    <a:pt x="3318" y="16"/>
                  </a:lnTo>
                  <a:cubicBezTo>
                    <a:pt x="3313" y="16"/>
                    <a:pt x="3310" y="13"/>
                    <a:pt x="3310" y="8"/>
                  </a:cubicBezTo>
                  <a:cubicBezTo>
                    <a:pt x="3310" y="4"/>
                    <a:pt x="3313" y="0"/>
                    <a:pt x="3318" y="0"/>
                  </a:cubicBezTo>
                  <a:lnTo>
                    <a:pt x="3318" y="0"/>
                  </a:lnTo>
                  <a:cubicBezTo>
                    <a:pt x="3322" y="0"/>
                    <a:pt x="3326" y="4"/>
                    <a:pt x="3326" y="8"/>
                  </a:cubicBezTo>
                  <a:cubicBezTo>
                    <a:pt x="3326" y="13"/>
                    <a:pt x="3322" y="16"/>
                    <a:pt x="3318" y="16"/>
                  </a:cubicBezTo>
                  <a:close/>
                  <a:moveTo>
                    <a:pt x="3286" y="16"/>
                  </a:moveTo>
                  <a:lnTo>
                    <a:pt x="3286" y="16"/>
                  </a:lnTo>
                  <a:cubicBezTo>
                    <a:pt x="3281" y="16"/>
                    <a:pt x="3278" y="13"/>
                    <a:pt x="3278" y="8"/>
                  </a:cubicBezTo>
                  <a:cubicBezTo>
                    <a:pt x="3278" y="4"/>
                    <a:pt x="3281" y="0"/>
                    <a:pt x="3286" y="0"/>
                  </a:cubicBezTo>
                  <a:lnTo>
                    <a:pt x="3286" y="0"/>
                  </a:lnTo>
                  <a:cubicBezTo>
                    <a:pt x="3290" y="0"/>
                    <a:pt x="3294" y="4"/>
                    <a:pt x="3294" y="8"/>
                  </a:cubicBezTo>
                  <a:cubicBezTo>
                    <a:pt x="3294" y="13"/>
                    <a:pt x="3290" y="16"/>
                    <a:pt x="3286" y="16"/>
                  </a:cubicBezTo>
                  <a:close/>
                  <a:moveTo>
                    <a:pt x="3254" y="16"/>
                  </a:moveTo>
                  <a:lnTo>
                    <a:pt x="3254" y="16"/>
                  </a:lnTo>
                  <a:cubicBezTo>
                    <a:pt x="3249" y="16"/>
                    <a:pt x="3246" y="13"/>
                    <a:pt x="3246" y="8"/>
                  </a:cubicBezTo>
                  <a:cubicBezTo>
                    <a:pt x="3246" y="4"/>
                    <a:pt x="3249" y="0"/>
                    <a:pt x="3254" y="0"/>
                  </a:cubicBezTo>
                  <a:lnTo>
                    <a:pt x="3254" y="0"/>
                  </a:lnTo>
                  <a:cubicBezTo>
                    <a:pt x="3258" y="0"/>
                    <a:pt x="3262" y="4"/>
                    <a:pt x="3262" y="8"/>
                  </a:cubicBezTo>
                  <a:cubicBezTo>
                    <a:pt x="3262" y="13"/>
                    <a:pt x="3258" y="16"/>
                    <a:pt x="3254" y="16"/>
                  </a:cubicBezTo>
                  <a:close/>
                  <a:moveTo>
                    <a:pt x="3222" y="16"/>
                  </a:moveTo>
                  <a:lnTo>
                    <a:pt x="3222" y="16"/>
                  </a:lnTo>
                  <a:cubicBezTo>
                    <a:pt x="3217" y="16"/>
                    <a:pt x="3214" y="13"/>
                    <a:pt x="3214" y="8"/>
                  </a:cubicBezTo>
                  <a:cubicBezTo>
                    <a:pt x="3214" y="4"/>
                    <a:pt x="3217" y="0"/>
                    <a:pt x="3222" y="0"/>
                  </a:cubicBezTo>
                  <a:lnTo>
                    <a:pt x="3222" y="0"/>
                  </a:lnTo>
                  <a:cubicBezTo>
                    <a:pt x="3226" y="0"/>
                    <a:pt x="3230" y="4"/>
                    <a:pt x="3230" y="8"/>
                  </a:cubicBezTo>
                  <a:cubicBezTo>
                    <a:pt x="3230" y="13"/>
                    <a:pt x="3226" y="16"/>
                    <a:pt x="3222" y="16"/>
                  </a:cubicBezTo>
                  <a:close/>
                  <a:moveTo>
                    <a:pt x="3190" y="16"/>
                  </a:moveTo>
                  <a:lnTo>
                    <a:pt x="3190" y="16"/>
                  </a:lnTo>
                  <a:cubicBezTo>
                    <a:pt x="3185" y="16"/>
                    <a:pt x="3182" y="13"/>
                    <a:pt x="3182" y="8"/>
                  </a:cubicBezTo>
                  <a:cubicBezTo>
                    <a:pt x="3182" y="4"/>
                    <a:pt x="3185" y="0"/>
                    <a:pt x="3190" y="0"/>
                  </a:cubicBezTo>
                  <a:lnTo>
                    <a:pt x="3190" y="0"/>
                  </a:lnTo>
                  <a:cubicBezTo>
                    <a:pt x="3194" y="0"/>
                    <a:pt x="3198" y="4"/>
                    <a:pt x="3198" y="8"/>
                  </a:cubicBezTo>
                  <a:cubicBezTo>
                    <a:pt x="3198" y="13"/>
                    <a:pt x="3194" y="16"/>
                    <a:pt x="3190" y="16"/>
                  </a:cubicBezTo>
                  <a:close/>
                  <a:moveTo>
                    <a:pt x="3158" y="16"/>
                  </a:moveTo>
                  <a:lnTo>
                    <a:pt x="3158" y="16"/>
                  </a:lnTo>
                  <a:cubicBezTo>
                    <a:pt x="3153" y="16"/>
                    <a:pt x="3150" y="13"/>
                    <a:pt x="3150" y="8"/>
                  </a:cubicBezTo>
                  <a:cubicBezTo>
                    <a:pt x="3150" y="4"/>
                    <a:pt x="3153" y="0"/>
                    <a:pt x="3158" y="0"/>
                  </a:cubicBezTo>
                  <a:lnTo>
                    <a:pt x="3158" y="0"/>
                  </a:lnTo>
                  <a:cubicBezTo>
                    <a:pt x="3162" y="0"/>
                    <a:pt x="3166" y="4"/>
                    <a:pt x="3166" y="8"/>
                  </a:cubicBezTo>
                  <a:cubicBezTo>
                    <a:pt x="3166" y="13"/>
                    <a:pt x="3162" y="16"/>
                    <a:pt x="3158" y="16"/>
                  </a:cubicBezTo>
                  <a:close/>
                  <a:moveTo>
                    <a:pt x="3126" y="16"/>
                  </a:moveTo>
                  <a:lnTo>
                    <a:pt x="3126" y="16"/>
                  </a:lnTo>
                  <a:cubicBezTo>
                    <a:pt x="3121" y="16"/>
                    <a:pt x="3118" y="13"/>
                    <a:pt x="3118" y="8"/>
                  </a:cubicBezTo>
                  <a:cubicBezTo>
                    <a:pt x="3118" y="4"/>
                    <a:pt x="3121" y="0"/>
                    <a:pt x="3126" y="0"/>
                  </a:cubicBezTo>
                  <a:lnTo>
                    <a:pt x="3126" y="0"/>
                  </a:lnTo>
                  <a:cubicBezTo>
                    <a:pt x="3130" y="0"/>
                    <a:pt x="3134" y="4"/>
                    <a:pt x="3134" y="8"/>
                  </a:cubicBezTo>
                  <a:cubicBezTo>
                    <a:pt x="3134" y="13"/>
                    <a:pt x="3130" y="16"/>
                    <a:pt x="3126" y="16"/>
                  </a:cubicBezTo>
                  <a:close/>
                  <a:moveTo>
                    <a:pt x="3094" y="16"/>
                  </a:moveTo>
                  <a:lnTo>
                    <a:pt x="3094" y="16"/>
                  </a:lnTo>
                  <a:cubicBezTo>
                    <a:pt x="3089" y="16"/>
                    <a:pt x="3086" y="13"/>
                    <a:pt x="3086" y="8"/>
                  </a:cubicBezTo>
                  <a:cubicBezTo>
                    <a:pt x="3086" y="4"/>
                    <a:pt x="3089" y="0"/>
                    <a:pt x="3094" y="0"/>
                  </a:cubicBezTo>
                  <a:lnTo>
                    <a:pt x="3094" y="0"/>
                  </a:lnTo>
                  <a:cubicBezTo>
                    <a:pt x="3098" y="0"/>
                    <a:pt x="3102" y="4"/>
                    <a:pt x="3102" y="8"/>
                  </a:cubicBezTo>
                  <a:cubicBezTo>
                    <a:pt x="3102" y="13"/>
                    <a:pt x="3098" y="16"/>
                    <a:pt x="3094" y="16"/>
                  </a:cubicBezTo>
                  <a:close/>
                  <a:moveTo>
                    <a:pt x="3062" y="16"/>
                  </a:moveTo>
                  <a:lnTo>
                    <a:pt x="3062" y="16"/>
                  </a:lnTo>
                  <a:cubicBezTo>
                    <a:pt x="3057" y="16"/>
                    <a:pt x="3054" y="13"/>
                    <a:pt x="3054" y="8"/>
                  </a:cubicBezTo>
                  <a:cubicBezTo>
                    <a:pt x="3054" y="4"/>
                    <a:pt x="3057" y="0"/>
                    <a:pt x="3062" y="0"/>
                  </a:cubicBezTo>
                  <a:lnTo>
                    <a:pt x="3062" y="0"/>
                  </a:lnTo>
                  <a:cubicBezTo>
                    <a:pt x="3066" y="0"/>
                    <a:pt x="3070" y="4"/>
                    <a:pt x="3070" y="8"/>
                  </a:cubicBezTo>
                  <a:cubicBezTo>
                    <a:pt x="3070" y="13"/>
                    <a:pt x="3066" y="16"/>
                    <a:pt x="3062" y="16"/>
                  </a:cubicBezTo>
                  <a:close/>
                  <a:moveTo>
                    <a:pt x="3030" y="16"/>
                  </a:moveTo>
                  <a:lnTo>
                    <a:pt x="3030" y="16"/>
                  </a:lnTo>
                  <a:cubicBezTo>
                    <a:pt x="3025" y="16"/>
                    <a:pt x="3022" y="13"/>
                    <a:pt x="3022" y="8"/>
                  </a:cubicBezTo>
                  <a:cubicBezTo>
                    <a:pt x="3022" y="4"/>
                    <a:pt x="3025" y="0"/>
                    <a:pt x="3030" y="0"/>
                  </a:cubicBezTo>
                  <a:lnTo>
                    <a:pt x="3030" y="0"/>
                  </a:lnTo>
                  <a:cubicBezTo>
                    <a:pt x="3034" y="0"/>
                    <a:pt x="3038" y="4"/>
                    <a:pt x="3038" y="8"/>
                  </a:cubicBezTo>
                  <a:cubicBezTo>
                    <a:pt x="3038" y="13"/>
                    <a:pt x="3034" y="16"/>
                    <a:pt x="3030" y="16"/>
                  </a:cubicBezTo>
                  <a:close/>
                  <a:moveTo>
                    <a:pt x="2998" y="16"/>
                  </a:moveTo>
                  <a:lnTo>
                    <a:pt x="2998" y="16"/>
                  </a:lnTo>
                  <a:cubicBezTo>
                    <a:pt x="2993" y="16"/>
                    <a:pt x="2990" y="13"/>
                    <a:pt x="2990" y="8"/>
                  </a:cubicBezTo>
                  <a:cubicBezTo>
                    <a:pt x="2990" y="4"/>
                    <a:pt x="2993" y="0"/>
                    <a:pt x="2998" y="0"/>
                  </a:cubicBezTo>
                  <a:lnTo>
                    <a:pt x="2998" y="0"/>
                  </a:lnTo>
                  <a:cubicBezTo>
                    <a:pt x="3002" y="0"/>
                    <a:pt x="3006" y="4"/>
                    <a:pt x="3006" y="8"/>
                  </a:cubicBezTo>
                  <a:cubicBezTo>
                    <a:pt x="3006" y="13"/>
                    <a:pt x="3002" y="16"/>
                    <a:pt x="2998" y="16"/>
                  </a:cubicBezTo>
                  <a:close/>
                  <a:moveTo>
                    <a:pt x="2966" y="16"/>
                  </a:moveTo>
                  <a:lnTo>
                    <a:pt x="2966" y="16"/>
                  </a:lnTo>
                  <a:cubicBezTo>
                    <a:pt x="2961" y="16"/>
                    <a:pt x="2958" y="13"/>
                    <a:pt x="2958" y="8"/>
                  </a:cubicBezTo>
                  <a:cubicBezTo>
                    <a:pt x="2958" y="4"/>
                    <a:pt x="2961" y="0"/>
                    <a:pt x="2966" y="0"/>
                  </a:cubicBezTo>
                  <a:lnTo>
                    <a:pt x="2966" y="0"/>
                  </a:lnTo>
                  <a:cubicBezTo>
                    <a:pt x="2970" y="0"/>
                    <a:pt x="2974" y="4"/>
                    <a:pt x="2974" y="8"/>
                  </a:cubicBezTo>
                  <a:cubicBezTo>
                    <a:pt x="2974" y="13"/>
                    <a:pt x="2970" y="16"/>
                    <a:pt x="2966" y="16"/>
                  </a:cubicBezTo>
                  <a:close/>
                  <a:moveTo>
                    <a:pt x="2934" y="16"/>
                  </a:moveTo>
                  <a:lnTo>
                    <a:pt x="2934" y="16"/>
                  </a:lnTo>
                  <a:cubicBezTo>
                    <a:pt x="2929" y="16"/>
                    <a:pt x="2926" y="13"/>
                    <a:pt x="2926" y="8"/>
                  </a:cubicBezTo>
                  <a:cubicBezTo>
                    <a:pt x="2926" y="4"/>
                    <a:pt x="2929" y="0"/>
                    <a:pt x="2934" y="0"/>
                  </a:cubicBezTo>
                  <a:lnTo>
                    <a:pt x="2934" y="0"/>
                  </a:lnTo>
                  <a:cubicBezTo>
                    <a:pt x="2938" y="0"/>
                    <a:pt x="2942" y="4"/>
                    <a:pt x="2942" y="8"/>
                  </a:cubicBezTo>
                  <a:cubicBezTo>
                    <a:pt x="2942" y="13"/>
                    <a:pt x="2938" y="16"/>
                    <a:pt x="2934" y="16"/>
                  </a:cubicBezTo>
                  <a:close/>
                  <a:moveTo>
                    <a:pt x="2902" y="16"/>
                  </a:moveTo>
                  <a:lnTo>
                    <a:pt x="2902" y="16"/>
                  </a:lnTo>
                  <a:cubicBezTo>
                    <a:pt x="2897" y="16"/>
                    <a:pt x="2894" y="13"/>
                    <a:pt x="2894" y="8"/>
                  </a:cubicBezTo>
                  <a:cubicBezTo>
                    <a:pt x="2894" y="4"/>
                    <a:pt x="2897" y="0"/>
                    <a:pt x="2902" y="0"/>
                  </a:cubicBezTo>
                  <a:lnTo>
                    <a:pt x="2902" y="0"/>
                  </a:lnTo>
                  <a:cubicBezTo>
                    <a:pt x="2906" y="0"/>
                    <a:pt x="2910" y="4"/>
                    <a:pt x="2910" y="8"/>
                  </a:cubicBezTo>
                  <a:cubicBezTo>
                    <a:pt x="2910" y="13"/>
                    <a:pt x="2906" y="16"/>
                    <a:pt x="2902" y="16"/>
                  </a:cubicBezTo>
                  <a:close/>
                  <a:moveTo>
                    <a:pt x="2870" y="16"/>
                  </a:moveTo>
                  <a:lnTo>
                    <a:pt x="2870" y="16"/>
                  </a:lnTo>
                  <a:cubicBezTo>
                    <a:pt x="2865" y="16"/>
                    <a:pt x="2862" y="13"/>
                    <a:pt x="2862" y="8"/>
                  </a:cubicBezTo>
                  <a:cubicBezTo>
                    <a:pt x="2862" y="4"/>
                    <a:pt x="2865" y="0"/>
                    <a:pt x="2870" y="0"/>
                  </a:cubicBezTo>
                  <a:lnTo>
                    <a:pt x="2870" y="0"/>
                  </a:lnTo>
                  <a:cubicBezTo>
                    <a:pt x="2874" y="0"/>
                    <a:pt x="2878" y="4"/>
                    <a:pt x="2878" y="8"/>
                  </a:cubicBezTo>
                  <a:cubicBezTo>
                    <a:pt x="2878" y="13"/>
                    <a:pt x="2874" y="16"/>
                    <a:pt x="2870" y="16"/>
                  </a:cubicBezTo>
                  <a:close/>
                  <a:moveTo>
                    <a:pt x="2838" y="16"/>
                  </a:moveTo>
                  <a:lnTo>
                    <a:pt x="2838" y="16"/>
                  </a:lnTo>
                  <a:cubicBezTo>
                    <a:pt x="2833" y="16"/>
                    <a:pt x="2830" y="13"/>
                    <a:pt x="2830" y="8"/>
                  </a:cubicBezTo>
                  <a:cubicBezTo>
                    <a:pt x="2830" y="4"/>
                    <a:pt x="2833" y="0"/>
                    <a:pt x="2838" y="0"/>
                  </a:cubicBezTo>
                  <a:lnTo>
                    <a:pt x="2838" y="0"/>
                  </a:lnTo>
                  <a:cubicBezTo>
                    <a:pt x="2842" y="0"/>
                    <a:pt x="2846" y="4"/>
                    <a:pt x="2846" y="8"/>
                  </a:cubicBezTo>
                  <a:cubicBezTo>
                    <a:pt x="2846" y="13"/>
                    <a:pt x="2842" y="16"/>
                    <a:pt x="2838" y="16"/>
                  </a:cubicBezTo>
                  <a:close/>
                  <a:moveTo>
                    <a:pt x="2806" y="16"/>
                  </a:moveTo>
                  <a:lnTo>
                    <a:pt x="2806" y="16"/>
                  </a:lnTo>
                  <a:cubicBezTo>
                    <a:pt x="2801" y="16"/>
                    <a:pt x="2798" y="13"/>
                    <a:pt x="2798" y="8"/>
                  </a:cubicBezTo>
                  <a:cubicBezTo>
                    <a:pt x="2798" y="4"/>
                    <a:pt x="2801" y="0"/>
                    <a:pt x="2806" y="0"/>
                  </a:cubicBezTo>
                  <a:lnTo>
                    <a:pt x="2806" y="0"/>
                  </a:lnTo>
                  <a:cubicBezTo>
                    <a:pt x="2810" y="0"/>
                    <a:pt x="2814" y="4"/>
                    <a:pt x="2814" y="8"/>
                  </a:cubicBezTo>
                  <a:cubicBezTo>
                    <a:pt x="2814" y="13"/>
                    <a:pt x="2810" y="16"/>
                    <a:pt x="2806" y="16"/>
                  </a:cubicBezTo>
                  <a:close/>
                  <a:moveTo>
                    <a:pt x="2774" y="16"/>
                  </a:moveTo>
                  <a:lnTo>
                    <a:pt x="2774" y="16"/>
                  </a:lnTo>
                  <a:cubicBezTo>
                    <a:pt x="2769" y="16"/>
                    <a:pt x="2766" y="13"/>
                    <a:pt x="2766" y="8"/>
                  </a:cubicBezTo>
                  <a:cubicBezTo>
                    <a:pt x="2766" y="4"/>
                    <a:pt x="2769" y="0"/>
                    <a:pt x="2774" y="0"/>
                  </a:cubicBezTo>
                  <a:lnTo>
                    <a:pt x="2774" y="0"/>
                  </a:lnTo>
                  <a:cubicBezTo>
                    <a:pt x="2778" y="0"/>
                    <a:pt x="2782" y="4"/>
                    <a:pt x="2782" y="8"/>
                  </a:cubicBezTo>
                  <a:cubicBezTo>
                    <a:pt x="2782" y="13"/>
                    <a:pt x="2778" y="16"/>
                    <a:pt x="2774" y="16"/>
                  </a:cubicBezTo>
                  <a:close/>
                  <a:moveTo>
                    <a:pt x="2742" y="16"/>
                  </a:moveTo>
                  <a:lnTo>
                    <a:pt x="2742" y="16"/>
                  </a:lnTo>
                  <a:cubicBezTo>
                    <a:pt x="2737" y="16"/>
                    <a:pt x="2734" y="13"/>
                    <a:pt x="2734" y="8"/>
                  </a:cubicBezTo>
                  <a:cubicBezTo>
                    <a:pt x="2734" y="4"/>
                    <a:pt x="2737" y="0"/>
                    <a:pt x="2742" y="0"/>
                  </a:cubicBezTo>
                  <a:lnTo>
                    <a:pt x="2742" y="0"/>
                  </a:lnTo>
                  <a:cubicBezTo>
                    <a:pt x="2746" y="0"/>
                    <a:pt x="2750" y="4"/>
                    <a:pt x="2750" y="8"/>
                  </a:cubicBezTo>
                  <a:cubicBezTo>
                    <a:pt x="2750" y="13"/>
                    <a:pt x="2746" y="16"/>
                    <a:pt x="2742" y="16"/>
                  </a:cubicBezTo>
                  <a:close/>
                  <a:moveTo>
                    <a:pt x="2710" y="16"/>
                  </a:moveTo>
                  <a:lnTo>
                    <a:pt x="2710" y="16"/>
                  </a:lnTo>
                  <a:cubicBezTo>
                    <a:pt x="2705" y="16"/>
                    <a:pt x="2702" y="13"/>
                    <a:pt x="2702" y="8"/>
                  </a:cubicBezTo>
                  <a:cubicBezTo>
                    <a:pt x="2702" y="4"/>
                    <a:pt x="2705" y="0"/>
                    <a:pt x="2710" y="0"/>
                  </a:cubicBezTo>
                  <a:lnTo>
                    <a:pt x="2710" y="0"/>
                  </a:lnTo>
                  <a:cubicBezTo>
                    <a:pt x="2714" y="0"/>
                    <a:pt x="2718" y="4"/>
                    <a:pt x="2718" y="8"/>
                  </a:cubicBezTo>
                  <a:cubicBezTo>
                    <a:pt x="2718" y="13"/>
                    <a:pt x="2714" y="16"/>
                    <a:pt x="2710" y="16"/>
                  </a:cubicBezTo>
                  <a:close/>
                  <a:moveTo>
                    <a:pt x="2678" y="16"/>
                  </a:moveTo>
                  <a:lnTo>
                    <a:pt x="2678" y="16"/>
                  </a:lnTo>
                  <a:cubicBezTo>
                    <a:pt x="2673" y="16"/>
                    <a:pt x="2670" y="13"/>
                    <a:pt x="2670" y="8"/>
                  </a:cubicBezTo>
                  <a:cubicBezTo>
                    <a:pt x="2670" y="4"/>
                    <a:pt x="2673" y="0"/>
                    <a:pt x="2678" y="0"/>
                  </a:cubicBezTo>
                  <a:lnTo>
                    <a:pt x="2678" y="0"/>
                  </a:lnTo>
                  <a:cubicBezTo>
                    <a:pt x="2682" y="0"/>
                    <a:pt x="2686" y="4"/>
                    <a:pt x="2686" y="8"/>
                  </a:cubicBezTo>
                  <a:cubicBezTo>
                    <a:pt x="2686" y="13"/>
                    <a:pt x="2682" y="16"/>
                    <a:pt x="2678" y="16"/>
                  </a:cubicBezTo>
                  <a:close/>
                  <a:moveTo>
                    <a:pt x="2646" y="16"/>
                  </a:moveTo>
                  <a:lnTo>
                    <a:pt x="2646" y="16"/>
                  </a:lnTo>
                  <a:cubicBezTo>
                    <a:pt x="2641" y="16"/>
                    <a:pt x="2638" y="13"/>
                    <a:pt x="2638" y="8"/>
                  </a:cubicBezTo>
                  <a:cubicBezTo>
                    <a:pt x="2638" y="4"/>
                    <a:pt x="2641" y="0"/>
                    <a:pt x="2646" y="0"/>
                  </a:cubicBezTo>
                  <a:lnTo>
                    <a:pt x="2646" y="0"/>
                  </a:lnTo>
                  <a:cubicBezTo>
                    <a:pt x="2650" y="0"/>
                    <a:pt x="2654" y="4"/>
                    <a:pt x="2654" y="8"/>
                  </a:cubicBezTo>
                  <a:cubicBezTo>
                    <a:pt x="2654" y="13"/>
                    <a:pt x="2650" y="16"/>
                    <a:pt x="2646" y="16"/>
                  </a:cubicBezTo>
                  <a:close/>
                  <a:moveTo>
                    <a:pt x="2614" y="16"/>
                  </a:moveTo>
                  <a:lnTo>
                    <a:pt x="2613" y="16"/>
                  </a:lnTo>
                  <a:cubicBezTo>
                    <a:pt x="2609" y="16"/>
                    <a:pt x="2605" y="13"/>
                    <a:pt x="2605" y="8"/>
                  </a:cubicBezTo>
                  <a:cubicBezTo>
                    <a:pt x="2605" y="4"/>
                    <a:pt x="2609" y="0"/>
                    <a:pt x="2613" y="0"/>
                  </a:cubicBezTo>
                  <a:lnTo>
                    <a:pt x="2614" y="0"/>
                  </a:lnTo>
                  <a:cubicBezTo>
                    <a:pt x="2618" y="0"/>
                    <a:pt x="2622" y="4"/>
                    <a:pt x="2622" y="8"/>
                  </a:cubicBezTo>
                  <a:cubicBezTo>
                    <a:pt x="2622" y="13"/>
                    <a:pt x="2618" y="16"/>
                    <a:pt x="2614" y="16"/>
                  </a:cubicBezTo>
                  <a:close/>
                  <a:moveTo>
                    <a:pt x="2581" y="16"/>
                  </a:moveTo>
                  <a:lnTo>
                    <a:pt x="2581" y="16"/>
                  </a:lnTo>
                  <a:cubicBezTo>
                    <a:pt x="2577" y="16"/>
                    <a:pt x="2573" y="13"/>
                    <a:pt x="2573" y="8"/>
                  </a:cubicBezTo>
                  <a:cubicBezTo>
                    <a:pt x="2573" y="4"/>
                    <a:pt x="2577" y="0"/>
                    <a:pt x="2581" y="0"/>
                  </a:cubicBezTo>
                  <a:lnTo>
                    <a:pt x="2581" y="0"/>
                  </a:lnTo>
                  <a:cubicBezTo>
                    <a:pt x="2586" y="0"/>
                    <a:pt x="2589" y="4"/>
                    <a:pt x="2589" y="8"/>
                  </a:cubicBezTo>
                  <a:cubicBezTo>
                    <a:pt x="2589" y="13"/>
                    <a:pt x="2586" y="16"/>
                    <a:pt x="2581" y="16"/>
                  </a:cubicBezTo>
                  <a:close/>
                  <a:moveTo>
                    <a:pt x="2549" y="16"/>
                  </a:moveTo>
                  <a:lnTo>
                    <a:pt x="2549" y="16"/>
                  </a:lnTo>
                  <a:cubicBezTo>
                    <a:pt x="2545" y="16"/>
                    <a:pt x="2541" y="13"/>
                    <a:pt x="2541" y="8"/>
                  </a:cubicBezTo>
                  <a:cubicBezTo>
                    <a:pt x="2541" y="4"/>
                    <a:pt x="2545" y="0"/>
                    <a:pt x="2549" y="0"/>
                  </a:cubicBezTo>
                  <a:lnTo>
                    <a:pt x="2549" y="0"/>
                  </a:lnTo>
                  <a:cubicBezTo>
                    <a:pt x="2554" y="0"/>
                    <a:pt x="2557" y="4"/>
                    <a:pt x="2557" y="8"/>
                  </a:cubicBezTo>
                  <a:cubicBezTo>
                    <a:pt x="2557" y="13"/>
                    <a:pt x="2554" y="16"/>
                    <a:pt x="2549" y="16"/>
                  </a:cubicBezTo>
                  <a:close/>
                  <a:moveTo>
                    <a:pt x="2517" y="16"/>
                  </a:moveTo>
                  <a:lnTo>
                    <a:pt x="2517" y="16"/>
                  </a:lnTo>
                  <a:cubicBezTo>
                    <a:pt x="2513" y="16"/>
                    <a:pt x="2509" y="13"/>
                    <a:pt x="2509" y="8"/>
                  </a:cubicBezTo>
                  <a:cubicBezTo>
                    <a:pt x="2509" y="4"/>
                    <a:pt x="2513" y="0"/>
                    <a:pt x="2517" y="0"/>
                  </a:cubicBezTo>
                  <a:lnTo>
                    <a:pt x="2517" y="0"/>
                  </a:lnTo>
                  <a:cubicBezTo>
                    <a:pt x="2522" y="0"/>
                    <a:pt x="2525" y="4"/>
                    <a:pt x="2525" y="8"/>
                  </a:cubicBezTo>
                  <a:cubicBezTo>
                    <a:pt x="2525" y="13"/>
                    <a:pt x="2522" y="16"/>
                    <a:pt x="2517" y="16"/>
                  </a:cubicBezTo>
                  <a:close/>
                  <a:moveTo>
                    <a:pt x="2485" y="16"/>
                  </a:moveTo>
                  <a:lnTo>
                    <a:pt x="2485" y="16"/>
                  </a:lnTo>
                  <a:cubicBezTo>
                    <a:pt x="2481" y="16"/>
                    <a:pt x="2477" y="13"/>
                    <a:pt x="2477" y="8"/>
                  </a:cubicBezTo>
                  <a:cubicBezTo>
                    <a:pt x="2477" y="4"/>
                    <a:pt x="2481" y="0"/>
                    <a:pt x="2485" y="0"/>
                  </a:cubicBezTo>
                  <a:lnTo>
                    <a:pt x="2485" y="0"/>
                  </a:lnTo>
                  <a:cubicBezTo>
                    <a:pt x="2490" y="0"/>
                    <a:pt x="2493" y="4"/>
                    <a:pt x="2493" y="8"/>
                  </a:cubicBezTo>
                  <a:cubicBezTo>
                    <a:pt x="2493" y="13"/>
                    <a:pt x="2490" y="16"/>
                    <a:pt x="2485" y="16"/>
                  </a:cubicBezTo>
                  <a:close/>
                  <a:moveTo>
                    <a:pt x="2453" y="16"/>
                  </a:moveTo>
                  <a:lnTo>
                    <a:pt x="2453" y="16"/>
                  </a:lnTo>
                  <a:cubicBezTo>
                    <a:pt x="2449" y="16"/>
                    <a:pt x="2445" y="13"/>
                    <a:pt x="2445" y="8"/>
                  </a:cubicBezTo>
                  <a:cubicBezTo>
                    <a:pt x="2445" y="4"/>
                    <a:pt x="2449" y="0"/>
                    <a:pt x="2453" y="0"/>
                  </a:cubicBezTo>
                  <a:lnTo>
                    <a:pt x="2453" y="0"/>
                  </a:lnTo>
                  <a:cubicBezTo>
                    <a:pt x="2458" y="0"/>
                    <a:pt x="2461" y="4"/>
                    <a:pt x="2461" y="8"/>
                  </a:cubicBezTo>
                  <a:cubicBezTo>
                    <a:pt x="2461" y="13"/>
                    <a:pt x="2458" y="16"/>
                    <a:pt x="2453" y="16"/>
                  </a:cubicBezTo>
                  <a:close/>
                  <a:moveTo>
                    <a:pt x="2421" y="16"/>
                  </a:moveTo>
                  <a:lnTo>
                    <a:pt x="2421" y="16"/>
                  </a:lnTo>
                  <a:cubicBezTo>
                    <a:pt x="2417" y="16"/>
                    <a:pt x="2413" y="13"/>
                    <a:pt x="2413" y="8"/>
                  </a:cubicBezTo>
                  <a:cubicBezTo>
                    <a:pt x="2413" y="4"/>
                    <a:pt x="2417" y="0"/>
                    <a:pt x="2421" y="0"/>
                  </a:cubicBezTo>
                  <a:lnTo>
                    <a:pt x="2421" y="0"/>
                  </a:lnTo>
                  <a:cubicBezTo>
                    <a:pt x="2426" y="0"/>
                    <a:pt x="2429" y="4"/>
                    <a:pt x="2429" y="8"/>
                  </a:cubicBezTo>
                  <a:cubicBezTo>
                    <a:pt x="2429" y="13"/>
                    <a:pt x="2426" y="16"/>
                    <a:pt x="2421" y="16"/>
                  </a:cubicBezTo>
                  <a:close/>
                  <a:moveTo>
                    <a:pt x="2389" y="16"/>
                  </a:moveTo>
                  <a:lnTo>
                    <a:pt x="2389" y="16"/>
                  </a:lnTo>
                  <a:cubicBezTo>
                    <a:pt x="2385" y="16"/>
                    <a:pt x="2381" y="13"/>
                    <a:pt x="2381" y="8"/>
                  </a:cubicBezTo>
                  <a:cubicBezTo>
                    <a:pt x="2381" y="4"/>
                    <a:pt x="2385" y="0"/>
                    <a:pt x="2389" y="0"/>
                  </a:cubicBezTo>
                  <a:lnTo>
                    <a:pt x="2389" y="0"/>
                  </a:lnTo>
                  <a:cubicBezTo>
                    <a:pt x="2394" y="0"/>
                    <a:pt x="2397" y="4"/>
                    <a:pt x="2397" y="8"/>
                  </a:cubicBezTo>
                  <a:cubicBezTo>
                    <a:pt x="2397" y="13"/>
                    <a:pt x="2394" y="16"/>
                    <a:pt x="2389" y="16"/>
                  </a:cubicBezTo>
                  <a:close/>
                  <a:moveTo>
                    <a:pt x="2357" y="16"/>
                  </a:moveTo>
                  <a:lnTo>
                    <a:pt x="2357" y="16"/>
                  </a:lnTo>
                  <a:cubicBezTo>
                    <a:pt x="2353" y="16"/>
                    <a:pt x="2349" y="13"/>
                    <a:pt x="2349" y="8"/>
                  </a:cubicBezTo>
                  <a:cubicBezTo>
                    <a:pt x="2349" y="4"/>
                    <a:pt x="2353" y="0"/>
                    <a:pt x="2357" y="0"/>
                  </a:cubicBezTo>
                  <a:lnTo>
                    <a:pt x="2357" y="0"/>
                  </a:lnTo>
                  <a:cubicBezTo>
                    <a:pt x="2362" y="0"/>
                    <a:pt x="2365" y="4"/>
                    <a:pt x="2365" y="8"/>
                  </a:cubicBezTo>
                  <a:cubicBezTo>
                    <a:pt x="2365" y="13"/>
                    <a:pt x="2362" y="16"/>
                    <a:pt x="2357" y="16"/>
                  </a:cubicBezTo>
                  <a:close/>
                  <a:moveTo>
                    <a:pt x="2325" y="16"/>
                  </a:moveTo>
                  <a:lnTo>
                    <a:pt x="2325" y="16"/>
                  </a:lnTo>
                  <a:cubicBezTo>
                    <a:pt x="2321" y="16"/>
                    <a:pt x="2317" y="13"/>
                    <a:pt x="2317" y="8"/>
                  </a:cubicBezTo>
                  <a:cubicBezTo>
                    <a:pt x="2317" y="4"/>
                    <a:pt x="2321" y="0"/>
                    <a:pt x="2325" y="0"/>
                  </a:cubicBezTo>
                  <a:lnTo>
                    <a:pt x="2325" y="0"/>
                  </a:lnTo>
                  <a:cubicBezTo>
                    <a:pt x="2330" y="0"/>
                    <a:pt x="2333" y="4"/>
                    <a:pt x="2333" y="8"/>
                  </a:cubicBezTo>
                  <a:cubicBezTo>
                    <a:pt x="2333" y="13"/>
                    <a:pt x="2330" y="16"/>
                    <a:pt x="2325" y="16"/>
                  </a:cubicBezTo>
                  <a:close/>
                  <a:moveTo>
                    <a:pt x="2293" y="16"/>
                  </a:moveTo>
                  <a:lnTo>
                    <a:pt x="2293" y="16"/>
                  </a:lnTo>
                  <a:cubicBezTo>
                    <a:pt x="2289" y="16"/>
                    <a:pt x="2285" y="13"/>
                    <a:pt x="2285" y="8"/>
                  </a:cubicBezTo>
                  <a:cubicBezTo>
                    <a:pt x="2285" y="4"/>
                    <a:pt x="2289" y="0"/>
                    <a:pt x="2293" y="0"/>
                  </a:cubicBezTo>
                  <a:lnTo>
                    <a:pt x="2293" y="0"/>
                  </a:lnTo>
                  <a:cubicBezTo>
                    <a:pt x="2298" y="0"/>
                    <a:pt x="2301" y="4"/>
                    <a:pt x="2301" y="8"/>
                  </a:cubicBezTo>
                  <a:cubicBezTo>
                    <a:pt x="2301" y="13"/>
                    <a:pt x="2298" y="16"/>
                    <a:pt x="2293" y="16"/>
                  </a:cubicBezTo>
                  <a:close/>
                  <a:moveTo>
                    <a:pt x="2261" y="16"/>
                  </a:moveTo>
                  <a:lnTo>
                    <a:pt x="2261" y="16"/>
                  </a:lnTo>
                  <a:cubicBezTo>
                    <a:pt x="2257" y="16"/>
                    <a:pt x="2253" y="13"/>
                    <a:pt x="2253" y="8"/>
                  </a:cubicBezTo>
                  <a:cubicBezTo>
                    <a:pt x="2253" y="4"/>
                    <a:pt x="2257" y="0"/>
                    <a:pt x="2261" y="0"/>
                  </a:cubicBezTo>
                  <a:lnTo>
                    <a:pt x="2261" y="0"/>
                  </a:lnTo>
                  <a:cubicBezTo>
                    <a:pt x="2266" y="0"/>
                    <a:pt x="2269" y="4"/>
                    <a:pt x="2269" y="8"/>
                  </a:cubicBezTo>
                  <a:cubicBezTo>
                    <a:pt x="2269" y="13"/>
                    <a:pt x="2266" y="16"/>
                    <a:pt x="2261" y="16"/>
                  </a:cubicBezTo>
                  <a:close/>
                  <a:moveTo>
                    <a:pt x="2229" y="16"/>
                  </a:moveTo>
                  <a:lnTo>
                    <a:pt x="2229" y="16"/>
                  </a:lnTo>
                  <a:cubicBezTo>
                    <a:pt x="2225" y="16"/>
                    <a:pt x="2221" y="13"/>
                    <a:pt x="2221" y="8"/>
                  </a:cubicBezTo>
                  <a:cubicBezTo>
                    <a:pt x="2221" y="4"/>
                    <a:pt x="2225" y="0"/>
                    <a:pt x="2229" y="0"/>
                  </a:cubicBezTo>
                  <a:lnTo>
                    <a:pt x="2229" y="0"/>
                  </a:lnTo>
                  <a:cubicBezTo>
                    <a:pt x="2234" y="0"/>
                    <a:pt x="2237" y="4"/>
                    <a:pt x="2237" y="8"/>
                  </a:cubicBezTo>
                  <a:cubicBezTo>
                    <a:pt x="2237" y="13"/>
                    <a:pt x="2234" y="16"/>
                    <a:pt x="2229" y="16"/>
                  </a:cubicBezTo>
                  <a:close/>
                  <a:moveTo>
                    <a:pt x="2197" y="16"/>
                  </a:moveTo>
                  <a:lnTo>
                    <a:pt x="2197" y="16"/>
                  </a:lnTo>
                  <a:cubicBezTo>
                    <a:pt x="2193" y="16"/>
                    <a:pt x="2189" y="13"/>
                    <a:pt x="2189" y="8"/>
                  </a:cubicBezTo>
                  <a:cubicBezTo>
                    <a:pt x="2189" y="4"/>
                    <a:pt x="2193" y="0"/>
                    <a:pt x="2197" y="0"/>
                  </a:cubicBezTo>
                  <a:lnTo>
                    <a:pt x="2197" y="0"/>
                  </a:lnTo>
                  <a:cubicBezTo>
                    <a:pt x="2202" y="0"/>
                    <a:pt x="2205" y="4"/>
                    <a:pt x="2205" y="8"/>
                  </a:cubicBezTo>
                  <a:cubicBezTo>
                    <a:pt x="2205" y="13"/>
                    <a:pt x="2202" y="16"/>
                    <a:pt x="2197" y="16"/>
                  </a:cubicBezTo>
                  <a:close/>
                  <a:moveTo>
                    <a:pt x="2165" y="16"/>
                  </a:moveTo>
                  <a:lnTo>
                    <a:pt x="2165" y="16"/>
                  </a:lnTo>
                  <a:cubicBezTo>
                    <a:pt x="2161" y="16"/>
                    <a:pt x="2157" y="13"/>
                    <a:pt x="2157" y="8"/>
                  </a:cubicBezTo>
                  <a:cubicBezTo>
                    <a:pt x="2157" y="4"/>
                    <a:pt x="2161" y="0"/>
                    <a:pt x="2165" y="0"/>
                  </a:cubicBezTo>
                  <a:lnTo>
                    <a:pt x="2165" y="0"/>
                  </a:lnTo>
                  <a:cubicBezTo>
                    <a:pt x="2170" y="0"/>
                    <a:pt x="2173" y="4"/>
                    <a:pt x="2173" y="8"/>
                  </a:cubicBezTo>
                  <a:cubicBezTo>
                    <a:pt x="2173" y="13"/>
                    <a:pt x="2170" y="16"/>
                    <a:pt x="2165" y="16"/>
                  </a:cubicBezTo>
                  <a:close/>
                  <a:moveTo>
                    <a:pt x="2133" y="16"/>
                  </a:moveTo>
                  <a:lnTo>
                    <a:pt x="2133" y="16"/>
                  </a:lnTo>
                  <a:cubicBezTo>
                    <a:pt x="2129" y="16"/>
                    <a:pt x="2125" y="13"/>
                    <a:pt x="2125" y="8"/>
                  </a:cubicBezTo>
                  <a:cubicBezTo>
                    <a:pt x="2125" y="4"/>
                    <a:pt x="2129" y="0"/>
                    <a:pt x="2133" y="0"/>
                  </a:cubicBezTo>
                  <a:lnTo>
                    <a:pt x="2133" y="0"/>
                  </a:lnTo>
                  <a:cubicBezTo>
                    <a:pt x="2138" y="0"/>
                    <a:pt x="2141" y="4"/>
                    <a:pt x="2141" y="8"/>
                  </a:cubicBezTo>
                  <a:cubicBezTo>
                    <a:pt x="2141" y="13"/>
                    <a:pt x="2138" y="16"/>
                    <a:pt x="2133" y="16"/>
                  </a:cubicBezTo>
                  <a:close/>
                  <a:moveTo>
                    <a:pt x="2101" y="16"/>
                  </a:moveTo>
                  <a:lnTo>
                    <a:pt x="2101" y="16"/>
                  </a:lnTo>
                  <a:cubicBezTo>
                    <a:pt x="2097" y="16"/>
                    <a:pt x="2093" y="13"/>
                    <a:pt x="2093" y="8"/>
                  </a:cubicBezTo>
                  <a:cubicBezTo>
                    <a:pt x="2093" y="4"/>
                    <a:pt x="2097" y="0"/>
                    <a:pt x="2101" y="0"/>
                  </a:cubicBezTo>
                  <a:lnTo>
                    <a:pt x="2101" y="0"/>
                  </a:lnTo>
                  <a:cubicBezTo>
                    <a:pt x="2106" y="0"/>
                    <a:pt x="2109" y="4"/>
                    <a:pt x="2109" y="8"/>
                  </a:cubicBezTo>
                  <a:cubicBezTo>
                    <a:pt x="2109" y="13"/>
                    <a:pt x="2106" y="16"/>
                    <a:pt x="2101" y="16"/>
                  </a:cubicBezTo>
                  <a:close/>
                  <a:moveTo>
                    <a:pt x="2069" y="16"/>
                  </a:moveTo>
                  <a:lnTo>
                    <a:pt x="2069" y="16"/>
                  </a:lnTo>
                  <a:cubicBezTo>
                    <a:pt x="2065" y="16"/>
                    <a:pt x="2061" y="13"/>
                    <a:pt x="2061" y="8"/>
                  </a:cubicBezTo>
                  <a:cubicBezTo>
                    <a:pt x="2061" y="4"/>
                    <a:pt x="2065" y="0"/>
                    <a:pt x="2069" y="0"/>
                  </a:cubicBezTo>
                  <a:lnTo>
                    <a:pt x="2069" y="0"/>
                  </a:lnTo>
                  <a:cubicBezTo>
                    <a:pt x="2074" y="0"/>
                    <a:pt x="2077" y="4"/>
                    <a:pt x="2077" y="8"/>
                  </a:cubicBezTo>
                  <a:cubicBezTo>
                    <a:pt x="2077" y="13"/>
                    <a:pt x="2074" y="16"/>
                    <a:pt x="2069" y="16"/>
                  </a:cubicBezTo>
                  <a:close/>
                  <a:moveTo>
                    <a:pt x="2037" y="16"/>
                  </a:moveTo>
                  <a:lnTo>
                    <a:pt x="2037" y="16"/>
                  </a:lnTo>
                  <a:cubicBezTo>
                    <a:pt x="2033" y="16"/>
                    <a:pt x="2029" y="13"/>
                    <a:pt x="2029" y="8"/>
                  </a:cubicBezTo>
                  <a:cubicBezTo>
                    <a:pt x="2029" y="4"/>
                    <a:pt x="2033" y="0"/>
                    <a:pt x="2037" y="0"/>
                  </a:cubicBezTo>
                  <a:lnTo>
                    <a:pt x="2037" y="0"/>
                  </a:lnTo>
                  <a:cubicBezTo>
                    <a:pt x="2042" y="0"/>
                    <a:pt x="2045" y="4"/>
                    <a:pt x="2045" y="8"/>
                  </a:cubicBezTo>
                  <a:cubicBezTo>
                    <a:pt x="2045" y="13"/>
                    <a:pt x="2042" y="16"/>
                    <a:pt x="2037" y="16"/>
                  </a:cubicBezTo>
                  <a:close/>
                  <a:moveTo>
                    <a:pt x="2005" y="16"/>
                  </a:moveTo>
                  <a:lnTo>
                    <a:pt x="2005" y="16"/>
                  </a:lnTo>
                  <a:cubicBezTo>
                    <a:pt x="2001" y="16"/>
                    <a:pt x="1997" y="13"/>
                    <a:pt x="1997" y="8"/>
                  </a:cubicBezTo>
                  <a:cubicBezTo>
                    <a:pt x="1997" y="4"/>
                    <a:pt x="2001" y="0"/>
                    <a:pt x="2005" y="0"/>
                  </a:cubicBezTo>
                  <a:lnTo>
                    <a:pt x="2005" y="0"/>
                  </a:lnTo>
                  <a:cubicBezTo>
                    <a:pt x="2010" y="0"/>
                    <a:pt x="2013" y="4"/>
                    <a:pt x="2013" y="8"/>
                  </a:cubicBezTo>
                  <a:cubicBezTo>
                    <a:pt x="2013" y="13"/>
                    <a:pt x="2010" y="16"/>
                    <a:pt x="2005" y="16"/>
                  </a:cubicBezTo>
                  <a:close/>
                  <a:moveTo>
                    <a:pt x="1973" y="16"/>
                  </a:moveTo>
                  <a:lnTo>
                    <a:pt x="1973" y="16"/>
                  </a:lnTo>
                  <a:cubicBezTo>
                    <a:pt x="1969" y="16"/>
                    <a:pt x="1965" y="13"/>
                    <a:pt x="1965" y="8"/>
                  </a:cubicBezTo>
                  <a:cubicBezTo>
                    <a:pt x="1965" y="4"/>
                    <a:pt x="1969" y="0"/>
                    <a:pt x="1973" y="0"/>
                  </a:cubicBezTo>
                  <a:lnTo>
                    <a:pt x="1973" y="0"/>
                  </a:lnTo>
                  <a:cubicBezTo>
                    <a:pt x="1978" y="0"/>
                    <a:pt x="1981" y="4"/>
                    <a:pt x="1981" y="8"/>
                  </a:cubicBezTo>
                  <a:cubicBezTo>
                    <a:pt x="1981" y="13"/>
                    <a:pt x="1978" y="16"/>
                    <a:pt x="1973" y="16"/>
                  </a:cubicBezTo>
                  <a:close/>
                  <a:moveTo>
                    <a:pt x="1941" y="16"/>
                  </a:moveTo>
                  <a:lnTo>
                    <a:pt x="1941" y="16"/>
                  </a:lnTo>
                  <a:cubicBezTo>
                    <a:pt x="1937" y="16"/>
                    <a:pt x="1933" y="13"/>
                    <a:pt x="1933" y="8"/>
                  </a:cubicBezTo>
                  <a:cubicBezTo>
                    <a:pt x="1933" y="4"/>
                    <a:pt x="1937" y="0"/>
                    <a:pt x="1941" y="0"/>
                  </a:cubicBezTo>
                  <a:lnTo>
                    <a:pt x="1941" y="0"/>
                  </a:lnTo>
                  <a:cubicBezTo>
                    <a:pt x="1946" y="0"/>
                    <a:pt x="1949" y="4"/>
                    <a:pt x="1949" y="8"/>
                  </a:cubicBezTo>
                  <a:cubicBezTo>
                    <a:pt x="1949" y="13"/>
                    <a:pt x="1946" y="16"/>
                    <a:pt x="1941" y="16"/>
                  </a:cubicBezTo>
                  <a:close/>
                  <a:moveTo>
                    <a:pt x="1909" y="16"/>
                  </a:moveTo>
                  <a:lnTo>
                    <a:pt x="1909" y="16"/>
                  </a:lnTo>
                  <a:cubicBezTo>
                    <a:pt x="1905" y="16"/>
                    <a:pt x="1901" y="13"/>
                    <a:pt x="1901" y="8"/>
                  </a:cubicBezTo>
                  <a:cubicBezTo>
                    <a:pt x="1901" y="4"/>
                    <a:pt x="1905" y="0"/>
                    <a:pt x="1909" y="0"/>
                  </a:cubicBezTo>
                  <a:lnTo>
                    <a:pt x="1909" y="0"/>
                  </a:lnTo>
                  <a:cubicBezTo>
                    <a:pt x="1914" y="0"/>
                    <a:pt x="1917" y="4"/>
                    <a:pt x="1917" y="8"/>
                  </a:cubicBezTo>
                  <a:cubicBezTo>
                    <a:pt x="1917" y="13"/>
                    <a:pt x="1914" y="16"/>
                    <a:pt x="1909" y="16"/>
                  </a:cubicBezTo>
                  <a:close/>
                  <a:moveTo>
                    <a:pt x="1877" y="16"/>
                  </a:moveTo>
                  <a:lnTo>
                    <a:pt x="1877" y="16"/>
                  </a:lnTo>
                  <a:cubicBezTo>
                    <a:pt x="1873" y="16"/>
                    <a:pt x="1869" y="13"/>
                    <a:pt x="1869" y="8"/>
                  </a:cubicBezTo>
                  <a:cubicBezTo>
                    <a:pt x="1869" y="4"/>
                    <a:pt x="1873" y="0"/>
                    <a:pt x="1877" y="0"/>
                  </a:cubicBezTo>
                  <a:lnTo>
                    <a:pt x="1877" y="0"/>
                  </a:lnTo>
                  <a:cubicBezTo>
                    <a:pt x="1882" y="0"/>
                    <a:pt x="1885" y="4"/>
                    <a:pt x="1885" y="8"/>
                  </a:cubicBezTo>
                  <a:cubicBezTo>
                    <a:pt x="1885" y="13"/>
                    <a:pt x="1882" y="16"/>
                    <a:pt x="1877" y="16"/>
                  </a:cubicBezTo>
                  <a:close/>
                  <a:moveTo>
                    <a:pt x="1845" y="16"/>
                  </a:moveTo>
                  <a:lnTo>
                    <a:pt x="1845" y="16"/>
                  </a:lnTo>
                  <a:cubicBezTo>
                    <a:pt x="1841" y="16"/>
                    <a:pt x="1837" y="13"/>
                    <a:pt x="1837" y="8"/>
                  </a:cubicBezTo>
                  <a:cubicBezTo>
                    <a:pt x="1837" y="4"/>
                    <a:pt x="1841" y="0"/>
                    <a:pt x="1845" y="0"/>
                  </a:cubicBezTo>
                  <a:lnTo>
                    <a:pt x="1845" y="0"/>
                  </a:lnTo>
                  <a:cubicBezTo>
                    <a:pt x="1850" y="0"/>
                    <a:pt x="1853" y="4"/>
                    <a:pt x="1853" y="8"/>
                  </a:cubicBezTo>
                  <a:cubicBezTo>
                    <a:pt x="1853" y="13"/>
                    <a:pt x="1850" y="16"/>
                    <a:pt x="1845" y="16"/>
                  </a:cubicBezTo>
                  <a:close/>
                  <a:moveTo>
                    <a:pt x="1813" y="16"/>
                  </a:moveTo>
                  <a:lnTo>
                    <a:pt x="1813" y="16"/>
                  </a:lnTo>
                  <a:cubicBezTo>
                    <a:pt x="1809" y="16"/>
                    <a:pt x="1805" y="13"/>
                    <a:pt x="1805" y="8"/>
                  </a:cubicBezTo>
                  <a:cubicBezTo>
                    <a:pt x="1805" y="4"/>
                    <a:pt x="1809" y="0"/>
                    <a:pt x="1813" y="0"/>
                  </a:cubicBezTo>
                  <a:lnTo>
                    <a:pt x="1813" y="0"/>
                  </a:lnTo>
                  <a:cubicBezTo>
                    <a:pt x="1818" y="0"/>
                    <a:pt x="1821" y="4"/>
                    <a:pt x="1821" y="8"/>
                  </a:cubicBezTo>
                  <a:cubicBezTo>
                    <a:pt x="1821" y="13"/>
                    <a:pt x="1818" y="16"/>
                    <a:pt x="1813" y="16"/>
                  </a:cubicBezTo>
                  <a:close/>
                  <a:moveTo>
                    <a:pt x="1781" y="16"/>
                  </a:moveTo>
                  <a:lnTo>
                    <a:pt x="1781" y="16"/>
                  </a:lnTo>
                  <a:cubicBezTo>
                    <a:pt x="1777" y="16"/>
                    <a:pt x="1773" y="13"/>
                    <a:pt x="1773" y="8"/>
                  </a:cubicBezTo>
                  <a:cubicBezTo>
                    <a:pt x="1773" y="4"/>
                    <a:pt x="1777" y="0"/>
                    <a:pt x="1781" y="0"/>
                  </a:cubicBezTo>
                  <a:lnTo>
                    <a:pt x="1781" y="0"/>
                  </a:lnTo>
                  <a:cubicBezTo>
                    <a:pt x="1786" y="0"/>
                    <a:pt x="1789" y="4"/>
                    <a:pt x="1789" y="8"/>
                  </a:cubicBezTo>
                  <a:cubicBezTo>
                    <a:pt x="1789" y="13"/>
                    <a:pt x="1786" y="16"/>
                    <a:pt x="1781" y="16"/>
                  </a:cubicBezTo>
                  <a:close/>
                  <a:moveTo>
                    <a:pt x="1749" y="16"/>
                  </a:moveTo>
                  <a:lnTo>
                    <a:pt x="1749" y="16"/>
                  </a:lnTo>
                  <a:cubicBezTo>
                    <a:pt x="1745" y="16"/>
                    <a:pt x="1741" y="13"/>
                    <a:pt x="1741" y="8"/>
                  </a:cubicBezTo>
                  <a:cubicBezTo>
                    <a:pt x="1741" y="4"/>
                    <a:pt x="1745" y="0"/>
                    <a:pt x="1749" y="0"/>
                  </a:cubicBezTo>
                  <a:lnTo>
                    <a:pt x="1749" y="0"/>
                  </a:lnTo>
                  <a:cubicBezTo>
                    <a:pt x="1754" y="0"/>
                    <a:pt x="1757" y="4"/>
                    <a:pt x="1757" y="8"/>
                  </a:cubicBezTo>
                  <a:cubicBezTo>
                    <a:pt x="1757" y="13"/>
                    <a:pt x="1754" y="16"/>
                    <a:pt x="1749" y="16"/>
                  </a:cubicBezTo>
                  <a:close/>
                  <a:moveTo>
                    <a:pt x="1717" y="16"/>
                  </a:moveTo>
                  <a:lnTo>
                    <a:pt x="1717" y="16"/>
                  </a:lnTo>
                  <a:cubicBezTo>
                    <a:pt x="1713" y="16"/>
                    <a:pt x="1709" y="13"/>
                    <a:pt x="1709" y="8"/>
                  </a:cubicBezTo>
                  <a:cubicBezTo>
                    <a:pt x="1709" y="4"/>
                    <a:pt x="1713" y="0"/>
                    <a:pt x="1717" y="0"/>
                  </a:cubicBezTo>
                  <a:lnTo>
                    <a:pt x="1717" y="0"/>
                  </a:lnTo>
                  <a:cubicBezTo>
                    <a:pt x="1722" y="0"/>
                    <a:pt x="1725" y="4"/>
                    <a:pt x="1725" y="8"/>
                  </a:cubicBezTo>
                  <a:cubicBezTo>
                    <a:pt x="1725" y="13"/>
                    <a:pt x="1722" y="16"/>
                    <a:pt x="1717" y="16"/>
                  </a:cubicBezTo>
                  <a:close/>
                  <a:moveTo>
                    <a:pt x="1685" y="16"/>
                  </a:moveTo>
                  <a:lnTo>
                    <a:pt x="1685" y="16"/>
                  </a:lnTo>
                  <a:cubicBezTo>
                    <a:pt x="1681" y="16"/>
                    <a:pt x="1677" y="13"/>
                    <a:pt x="1677" y="8"/>
                  </a:cubicBezTo>
                  <a:cubicBezTo>
                    <a:pt x="1677" y="4"/>
                    <a:pt x="1681" y="0"/>
                    <a:pt x="1685" y="0"/>
                  </a:cubicBezTo>
                  <a:lnTo>
                    <a:pt x="1685" y="0"/>
                  </a:lnTo>
                  <a:cubicBezTo>
                    <a:pt x="1689" y="0"/>
                    <a:pt x="1693" y="4"/>
                    <a:pt x="1693" y="8"/>
                  </a:cubicBezTo>
                  <a:cubicBezTo>
                    <a:pt x="1693" y="13"/>
                    <a:pt x="1689" y="16"/>
                    <a:pt x="1685" y="16"/>
                  </a:cubicBezTo>
                  <a:close/>
                  <a:moveTo>
                    <a:pt x="1653" y="16"/>
                  </a:moveTo>
                  <a:lnTo>
                    <a:pt x="1653" y="16"/>
                  </a:lnTo>
                  <a:cubicBezTo>
                    <a:pt x="1649" y="16"/>
                    <a:pt x="1645" y="13"/>
                    <a:pt x="1645" y="8"/>
                  </a:cubicBezTo>
                  <a:cubicBezTo>
                    <a:pt x="1645" y="4"/>
                    <a:pt x="1649" y="0"/>
                    <a:pt x="1653" y="0"/>
                  </a:cubicBezTo>
                  <a:lnTo>
                    <a:pt x="1653" y="0"/>
                  </a:lnTo>
                  <a:cubicBezTo>
                    <a:pt x="1657" y="0"/>
                    <a:pt x="1661" y="4"/>
                    <a:pt x="1661" y="8"/>
                  </a:cubicBezTo>
                  <a:cubicBezTo>
                    <a:pt x="1661" y="13"/>
                    <a:pt x="1657" y="16"/>
                    <a:pt x="1653" y="16"/>
                  </a:cubicBezTo>
                  <a:close/>
                  <a:moveTo>
                    <a:pt x="1621" y="16"/>
                  </a:moveTo>
                  <a:lnTo>
                    <a:pt x="1621" y="16"/>
                  </a:lnTo>
                  <a:cubicBezTo>
                    <a:pt x="1617" y="16"/>
                    <a:pt x="1613" y="13"/>
                    <a:pt x="1613" y="8"/>
                  </a:cubicBezTo>
                  <a:cubicBezTo>
                    <a:pt x="1613" y="4"/>
                    <a:pt x="1617" y="0"/>
                    <a:pt x="1621" y="0"/>
                  </a:cubicBezTo>
                  <a:lnTo>
                    <a:pt x="1621" y="0"/>
                  </a:lnTo>
                  <a:cubicBezTo>
                    <a:pt x="1625" y="0"/>
                    <a:pt x="1629" y="4"/>
                    <a:pt x="1629" y="8"/>
                  </a:cubicBezTo>
                  <a:cubicBezTo>
                    <a:pt x="1629" y="13"/>
                    <a:pt x="1625" y="16"/>
                    <a:pt x="1621" y="16"/>
                  </a:cubicBezTo>
                  <a:close/>
                  <a:moveTo>
                    <a:pt x="1589" y="16"/>
                  </a:moveTo>
                  <a:lnTo>
                    <a:pt x="1589" y="16"/>
                  </a:lnTo>
                  <a:cubicBezTo>
                    <a:pt x="1585" y="16"/>
                    <a:pt x="1581" y="13"/>
                    <a:pt x="1581" y="8"/>
                  </a:cubicBezTo>
                  <a:cubicBezTo>
                    <a:pt x="1581" y="4"/>
                    <a:pt x="1585" y="0"/>
                    <a:pt x="1589" y="0"/>
                  </a:cubicBezTo>
                  <a:lnTo>
                    <a:pt x="1589" y="0"/>
                  </a:lnTo>
                  <a:cubicBezTo>
                    <a:pt x="1593" y="0"/>
                    <a:pt x="1597" y="4"/>
                    <a:pt x="1597" y="8"/>
                  </a:cubicBezTo>
                  <a:cubicBezTo>
                    <a:pt x="1597" y="13"/>
                    <a:pt x="1593" y="16"/>
                    <a:pt x="1589" y="16"/>
                  </a:cubicBezTo>
                  <a:close/>
                  <a:moveTo>
                    <a:pt x="1557" y="16"/>
                  </a:moveTo>
                  <a:lnTo>
                    <a:pt x="1557" y="16"/>
                  </a:lnTo>
                  <a:cubicBezTo>
                    <a:pt x="1553" y="16"/>
                    <a:pt x="1549" y="13"/>
                    <a:pt x="1549" y="8"/>
                  </a:cubicBezTo>
                  <a:cubicBezTo>
                    <a:pt x="1549" y="4"/>
                    <a:pt x="1553" y="0"/>
                    <a:pt x="1557" y="0"/>
                  </a:cubicBezTo>
                  <a:lnTo>
                    <a:pt x="1557" y="0"/>
                  </a:lnTo>
                  <a:cubicBezTo>
                    <a:pt x="1561" y="0"/>
                    <a:pt x="1565" y="4"/>
                    <a:pt x="1565" y="8"/>
                  </a:cubicBezTo>
                  <a:cubicBezTo>
                    <a:pt x="1565" y="13"/>
                    <a:pt x="1561" y="16"/>
                    <a:pt x="1557" y="16"/>
                  </a:cubicBezTo>
                  <a:close/>
                  <a:moveTo>
                    <a:pt x="1525" y="16"/>
                  </a:moveTo>
                  <a:lnTo>
                    <a:pt x="1525" y="16"/>
                  </a:lnTo>
                  <a:cubicBezTo>
                    <a:pt x="1521" y="16"/>
                    <a:pt x="1517" y="13"/>
                    <a:pt x="1517" y="8"/>
                  </a:cubicBezTo>
                  <a:cubicBezTo>
                    <a:pt x="1517" y="4"/>
                    <a:pt x="1521" y="0"/>
                    <a:pt x="1525" y="0"/>
                  </a:cubicBezTo>
                  <a:lnTo>
                    <a:pt x="1525" y="0"/>
                  </a:lnTo>
                  <a:cubicBezTo>
                    <a:pt x="1529" y="0"/>
                    <a:pt x="1533" y="4"/>
                    <a:pt x="1533" y="8"/>
                  </a:cubicBezTo>
                  <a:cubicBezTo>
                    <a:pt x="1533" y="13"/>
                    <a:pt x="1529" y="16"/>
                    <a:pt x="1525" y="16"/>
                  </a:cubicBezTo>
                  <a:close/>
                  <a:moveTo>
                    <a:pt x="1493" y="16"/>
                  </a:moveTo>
                  <a:lnTo>
                    <a:pt x="1493" y="16"/>
                  </a:lnTo>
                  <a:cubicBezTo>
                    <a:pt x="1489" y="16"/>
                    <a:pt x="1485" y="13"/>
                    <a:pt x="1485" y="8"/>
                  </a:cubicBezTo>
                  <a:cubicBezTo>
                    <a:pt x="1485" y="4"/>
                    <a:pt x="1489" y="0"/>
                    <a:pt x="1493" y="0"/>
                  </a:cubicBezTo>
                  <a:lnTo>
                    <a:pt x="1493" y="0"/>
                  </a:lnTo>
                  <a:cubicBezTo>
                    <a:pt x="1497" y="0"/>
                    <a:pt x="1501" y="4"/>
                    <a:pt x="1501" y="8"/>
                  </a:cubicBezTo>
                  <a:cubicBezTo>
                    <a:pt x="1501" y="13"/>
                    <a:pt x="1497" y="16"/>
                    <a:pt x="1493" y="16"/>
                  </a:cubicBezTo>
                  <a:close/>
                  <a:moveTo>
                    <a:pt x="1461" y="16"/>
                  </a:moveTo>
                  <a:lnTo>
                    <a:pt x="1461" y="16"/>
                  </a:lnTo>
                  <a:cubicBezTo>
                    <a:pt x="1457" y="16"/>
                    <a:pt x="1453" y="13"/>
                    <a:pt x="1453" y="8"/>
                  </a:cubicBezTo>
                  <a:cubicBezTo>
                    <a:pt x="1453" y="4"/>
                    <a:pt x="1457" y="0"/>
                    <a:pt x="1461" y="0"/>
                  </a:cubicBezTo>
                  <a:lnTo>
                    <a:pt x="1461" y="0"/>
                  </a:lnTo>
                  <a:cubicBezTo>
                    <a:pt x="1465" y="0"/>
                    <a:pt x="1469" y="4"/>
                    <a:pt x="1469" y="8"/>
                  </a:cubicBezTo>
                  <a:cubicBezTo>
                    <a:pt x="1469" y="13"/>
                    <a:pt x="1465" y="16"/>
                    <a:pt x="1461" y="16"/>
                  </a:cubicBezTo>
                  <a:close/>
                  <a:moveTo>
                    <a:pt x="1429" y="16"/>
                  </a:moveTo>
                  <a:lnTo>
                    <a:pt x="1429" y="16"/>
                  </a:lnTo>
                  <a:cubicBezTo>
                    <a:pt x="1425" y="16"/>
                    <a:pt x="1421" y="13"/>
                    <a:pt x="1421" y="8"/>
                  </a:cubicBezTo>
                  <a:cubicBezTo>
                    <a:pt x="1421" y="4"/>
                    <a:pt x="1425" y="0"/>
                    <a:pt x="1429" y="0"/>
                  </a:cubicBezTo>
                  <a:lnTo>
                    <a:pt x="1429" y="0"/>
                  </a:lnTo>
                  <a:cubicBezTo>
                    <a:pt x="1433" y="0"/>
                    <a:pt x="1437" y="4"/>
                    <a:pt x="1437" y="8"/>
                  </a:cubicBezTo>
                  <a:cubicBezTo>
                    <a:pt x="1437" y="13"/>
                    <a:pt x="1433" y="16"/>
                    <a:pt x="1429" y="16"/>
                  </a:cubicBezTo>
                  <a:close/>
                  <a:moveTo>
                    <a:pt x="1397" y="16"/>
                  </a:moveTo>
                  <a:lnTo>
                    <a:pt x="1397" y="16"/>
                  </a:lnTo>
                  <a:cubicBezTo>
                    <a:pt x="1393" y="16"/>
                    <a:pt x="1389" y="13"/>
                    <a:pt x="1389" y="8"/>
                  </a:cubicBezTo>
                  <a:cubicBezTo>
                    <a:pt x="1389" y="4"/>
                    <a:pt x="1393" y="0"/>
                    <a:pt x="1397" y="0"/>
                  </a:cubicBezTo>
                  <a:lnTo>
                    <a:pt x="1397" y="0"/>
                  </a:lnTo>
                  <a:cubicBezTo>
                    <a:pt x="1401" y="0"/>
                    <a:pt x="1405" y="4"/>
                    <a:pt x="1405" y="8"/>
                  </a:cubicBezTo>
                  <a:cubicBezTo>
                    <a:pt x="1405" y="13"/>
                    <a:pt x="1401" y="16"/>
                    <a:pt x="1397" y="16"/>
                  </a:cubicBezTo>
                  <a:close/>
                  <a:moveTo>
                    <a:pt x="1365" y="16"/>
                  </a:moveTo>
                  <a:lnTo>
                    <a:pt x="1365" y="16"/>
                  </a:lnTo>
                  <a:cubicBezTo>
                    <a:pt x="1361" y="16"/>
                    <a:pt x="1357" y="13"/>
                    <a:pt x="1357" y="8"/>
                  </a:cubicBezTo>
                  <a:cubicBezTo>
                    <a:pt x="1357" y="4"/>
                    <a:pt x="1361" y="0"/>
                    <a:pt x="1365" y="0"/>
                  </a:cubicBezTo>
                  <a:lnTo>
                    <a:pt x="1365" y="0"/>
                  </a:lnTo>
                  <a:cubicBezTo>
                    <a:pt x="1369" y="0"/>
                    <a:pt x="1373" y="4"/>
                    <a:pt x="1373" y="8"/>
                  </a:cubicBezTo>
                  <a:cubicBezTo>
                    <a:pt x="1373" y="13"/>
                    <a:pt x="1369" y="16"/>
                    <a:pt x="1365" y="16"/>
                  </a:cubicBezTo>
                  <a:close/>
                  <a:moveTo>
                    <a:pt x="1333" y="16"/>
                  </a:moveTo>
                  <a:lnTo>
                    <a:pt x="1333" y="16"/>
                  </a:lnTo>
                  <a:cubicBezTo>
                    <a:pt x="1328" y="16"/>
                    <a:pt x="1325" y="13"/>
                    <a:pt x="1325" y="8"/>
                  </a:cubicBezTo>
                  <a:cubicBezTo>
                    <a:pt x="1325" y="4"/>
                    <a:pt x="1328" y="0"/>
                    <a:pt x="1333" y="0"/>
                  </a:cubicBezTo>
                  <a:lnTo>
                    <a:pt x="1333" y="0"/>
                  </a:lnTo>
                  <a:cubicBezTo>
                    <a:pt x="1337" y="0"/>
                    <a:pt x="1341" y="4"/>
                    <a:pt x="1341" y="8"/>
                  </a:cubicBezTo>
                  <a:cubicBezTo>
                    <a:pt x="1341" y="13"/>
                    <a:pt x="1337" y="16"/>
                    <a:pt x="1333" y="16"/>
                  </a:cubicBezTo>
                  <a:close/>
                  <a:moveTo>
                    <a:pt x="1301" y="16"/>
                  </a:moveTo>
                  <a:lnTo>
                    <a:pt x="1301" y="16"/>
                  </a:lnTo>
                  <a:cubicBezTo>
                    <a:pt x="1296" y="16"/>
                    <a:pt x="1293" y="13"/>
                    <a:pt x="1293" y="8"/>
                  </a:cubicBezTo>
                  <a:cubicBezTo>
                    <a:pt x="1293" y="4"/>
                    <a:pt x="1296" y="0"/>
                    <a:pt x="1301" y="0"/>
                  </a:cubicBezTo>
                  <a:lnTo>
                    <a:pt x="1301" y="0"/>
                  </a:lnTo>
                  <a:cubicBezTo>
                    <a:pt x="1305" y="0"/>
                    <a:pt x="1309" y="4"/>
                    <a:pt x="1309" y="8"/>
                  </a:cubicBezTo>
                  <a:cubicBezTo>
                    <a:pt x="1309" y="13"/>
                    <a:pt x="1305" y="16"/>
                    <a:pt x="1301" y="16"/>
                  </a:cubicBezTo>
                  <a:close/>
                  <a:moveTo>
                    <a:pt x="1269" y="16"/>
                  </a:moveTo>
                  <a:lnTo>
                    <a:pt x="1269" y="16"/>
                  </a:lnTo>
                  <a:cubicBezTo>
                    <a:pt x="1264" y="16"/>
                    <a:pt x="1261" y="13"/>
                    <a:pt x="1261" y="8"/>
                  </a:cubicBezTo>
                  <a:cubicBezTo>
                    <a:pt x="1261" y="4"/>
                    <a:pt x="1264" y="0"/>
                    <a:pt x="1269" y="0"/>
                  </a:cubicBezTo>
                  <a:lnTo>
                    <a:pt x="1269" y="0"/>
                  </a:lnTo>
                  <a:cubicBezTo>
                    <a:pt x="1273" y="0"/>
                    <a:pt x="1277" y="4"/>
                    <a:pt x="1277" y="8"/>
                  </a:cubicBezTo>
                  <a:cubicBezTo>
                    <a:pt x="1277" y="13"/>
                    <a:pt x="1273" y="16"/>
                    <a:pt x="1269" y="16"/>
                  </a:cubicBezTo>
                  <a:close/>
                  <a:moveTo>
                    <a:pt x="1237" y="16"/>
                  </a:moveTo>
                  <a:lnTo>
                    <a:pt x="1237" y="16"/>
                  </a:lnTo>
                  <a:cubicBezTo>
                    <a:pt x="1232" y="16"/>
                    <a:pt x="1229" y="13"/>
                    <a:pt x="1229" y="8"/>
                  </a:cubicBezTo>
                  <a:cubicBezTo>
                    <a:pt x="1229" y="4"/>
                    <a:pt x="1232" y="0"/>
                    <a:pt x="1237" y="0"/>
                  </a:cubicBezTo>
                  <a:lnTo>
                    <a:pt x="1237" y="0"/>
                  </a:lnTo>
                  <a:cubicBezTo>
                    <a:pt x="1241" y="0"/>
                    <a:pt x="1245" y="4"/>
                    <a:pt x="1245" y="8"/>
                  </a:cubicBezTo>
                  <a:cubicBezTo>
                    <a:pt x="1245" y="13"/>
                    <a:pt x="1241" y="16"/>
                    <a:pt x="1237" y="16"/>
                  </a:cubicBezTo>
                  <a:close/>
                  <a:moveTo>
                    <a:pt x="1205" y="16"/>
                  </a:moveTo>
                  <a:lnTo>
                    <a:pt x="1205" y="16"/>
                  </a:lnTo>
                  <a:cubicBezTo>
                    <a:pt x="1200" y="16"/>
                    <a:pt x="1197" y="13"/>
                    <a:pt x="1197" y="8"/>
                  </a:cubicBezTo>
                  <a:cubicBezTo>
                    <a:pt x="1197" y="4"/>
                    <a:pt x="1200" y="0"/>
                    <a:pt x="1205" y="0"/>
                  </a:cubicBezTo>
                  <a:lnTo>
                    <a:pt x="1205" y="0"/>
                  </a:lnTo>
                  <a:cubicBezTo>
                    <a:pt x="1209" y="0"/>
                    <a:pt x="1213" y="4"/>
                    <a:pt x="1213" y="8"/>
                  </a:cubicBezTo>
                  <a:cubicBezTo>
                    <a:pt x="1213" y="13"/>
                    <a:pt x="1209" y="16"/>
                    <a:pt x="1205" y="16"/>
                  </a:cubicBezTo>
                  <a:close/>
                  <a:moveTo>
                    <a:pt x="1173" y="16"/>
                  </a:moveTo>
                  <a:lnTo>
                    <a:pt x="1173" y="16"/>
                  </a:lnTo>
                  <a:cubicBezTo>
                    <a:pt x="1168" y="16"/>
                    <a:pt x="1165" y="13"/>
                    <a:pt x="1165" y="8"/>
                  </a:cubicBezTo>
                  <a:cubicBezTo>
                    <a:pt x="1165" y="4"/>
                    <a:pt x="1168" y="0"/>
                    <a:pt x="1173" y="0"/>
                  </a:cubicBezTo>
                  <a:lnTo>
                    <a:pt x="1173" y="0"/>
                  </a:lnTo>
                  <a:cubicBezTo>
                    <a:pt x="1177" y="0"/>
                    <a:pt x="1181" y="4"/>
                    <a:pt x="1181" y="8"/>
                  </a:cubicBezTo>
                  <a:cubicBezTo>
                    <a:pt x="1181" y="13"/>
                    <a:pt x="1177" y="16"/>
                    <a:pt x="1173" y="16"/>
                  </a:cubicBezTo>
                  <a:close/>
                  <a:moveTo>
                    <a:pt x="1141" y="16"/>
                  </a:moveTo>
                  <a:lnTo>
                    <a:pt x="1141" y="16"/>
                  </a:lnTo>
                  <a:cubicBezTo>
                    <a:pt x="1136" y="16"/>
                    <a:pt x="1133" y="13"/>
                    <a:pt x="1133" y="8"/>
                  </a:cubicBezTo>
                  <a:cubicBezTo>
                    <a:pt x="1133" y="4"/>
                    <a:pt x="1136" y="0"/>
                    <a:pt x="1141" y="0"/>
                  </a:cubicBezTo>
                  <a:lnTo>
                    <a:pt x="1141" y="0"/>
                  </a:lnTo>
                  <a:cubicBezTo>
                    <a:pt x="1145" y="0"/>
                    <a:pt x="1149" y="4"/>
                    <a:pt x="1149" y="8"/>
                  </a:cubicBezTo>
                  <a:cubicBezTo>
                    <a:pt x="1149" y="13"/>
                    <a:pt x="1145" y="16"/>
                    <a:pt x="1141" y="16"/>
                  </a:cubicBezTo>
                  <a:close/>
                  <a:moveTo>
                    <a:pt x="1109" y="16"/>
                  </a:moveTo>
                  <a:lnTo>
                    <a:pt x="1109" y="16"/>
                  </a:lnTo>
                  <a:cubicBezTo>
                    <a:pt x="1104" y="16"/>
                    <a:pt x="1101" y="13"/>
                    <a:pt x="1101" y="8"/>
                  </a:cubicBezTo>
                  <a:cubicBezTo>
                    <a:pt x="1101" y="4"/>
                    <a:pt x="1104" y="0"/>
                    <a:pt x="1109" y="0"/>
                  </a:cubicBezTo>
                  <a:lnTo>
                    <a:pt x="1109" y="0"/>
                  </a:lnTo>
                  <a:cubicBezTo>
                    <a:pt x="1113" y="0"/>
                    <a:pt x="1117" y="4"/>
                    <a:pt x="1117" y="8"/>
                  </a:cubicBezTo>
                  <a:cubicBezTo>
                    <a:pt x="1117" y="13"/>
                    <a:pt x="1113" y="16"/>
                    <a:pt x="1109" y="16"/>
                  </a:cubicBezTo>
                  <a:close/>
                  <a:moveTo>
                    <a:pt x="1077" y="16"/>
                  </a:moveTo>
                  <a:lnTo>
                    <a:pt x="1077" y="16"/>
                  </a:lnTo>
                  <a:cubicBezTo>
                    <a:pt x="1072" y="16"/>
                    <a:pt x="1069" y="13"/>
                    <a:pt x="1069" y="8"/>
                  </a:cubicBezTo>
                  <a:cubicBezTo>
                    <a:pt x="1069" y="4"/>
                    <a:pt x="1072" y="0"/>
                    <a:pt x="1077" y="0"/>
                  </a:cubicBezTo>
                  <a:lnTo>
                    <a:pt x="1077" y="0"/>
                  </a:lnTo>
                  <a:cubicBezTo>
                    <a:pt x="1081" y="0"/>
                    <a:pt x="1085" y="4"/>
                    <a:pt x="1085" y="8"/>
                  </a:cubicBezTo>
                  <a:cubicBezTo>
                    <a:pt x="1085" y="13"/>
                    <a:pt x="1081" y="16"/>
                    <a:pt x="1077" y="16"/>
                  </a:cubicBezTo>
                  <a:close/>
                  <a:moveTo>
                    <a:pt x="1045" y="16"/>
                  </a:moveTo>
                  <a:lnTo>
                    <a:pt x="1045" y="16"/>
                  </a:lnTo>
                  <a:cubicBezTo>
                    <a:pt x="1040" y="16"/>
                    <a:pt x="1037" y="13"/>
                    <a:pt x="1037" y="8"/>
                  </a:cubicBezTo>
                  <a:cubicBezTo>
                    <a:pt x="1037" y="4"/>
                    <a:pt x="1040" y="0"/>
                    <a:pt x="1045" y="0"/>
                  </a:cubicBezTo>
                  <a:lnTo>
                    <a:pt x="1045" y="0"/>
                  </a:lnTo>
                  <a:cubicBezTo>
                    <a:pt x="1049" y="0"/>
                    <a:pt x="1053" y="4"/>
                    <a:pt x="1053" y="8"/>
                  </a:cubicBezTo>
                  <a:cubicBezTo>
                    <a:pt x="1053" y="13"/>
                    <a:pt x="1049" y="16"/>
                    <a:pt x="1045" y="16"/>
                  </a:cubicBezTo>
                  <a:close/>
                  <a:moveTo>
                    <a:pt x="1013" y="18"/>
                  </a:moveTo>
                  <a:lnTo>
                    <a:pt x="1013" y="18"/>
                  </a:lnTo>
                  <a:cubicBezTo>
                    <a:pt x="1009" y="18"/>
                    <a:pt x="1005" y="15"/>
                    <a:pt x="1005" y="10"/>
                  </a:cubicBezTo>
                  <a:cubicBezTo>
                    <a:pt x="1005" y="6"/>
                    <a:pt x="1008" y="2"/>
                    <a:pt x="1013" y="2"/>
                  </a:cubicBezTo>
                  <a:lnTo>
                    <a:pt x="1013" y="2"/>
                  </a:lnTo>
                  <a:cubicBezTo>
                    <a:pt x="1017" y="2"/>
                    <a:pt x="1021" y="5"/>
                    <a:pt x="1021" y="10"/>
                  </a:cubicBezTo>
                  <a:cubicBezTo>
                    <a:pt x="1021" y="14"/>
                    <a:pt x="1018" y="18"/>
                    <a:pt x="1013" y="18"/>
                  </a:cubicBezTo>
                  <a:close/>
                  <a:moveTo>
                    <a:pt x="981" y="19"/>
                  </a:moveTo>
                  <a:lnTo>
                    <a:pt x="981" y="19"/>
                  </a:lnTo>
                  <a:cubicBezTo>
                    <a:pt x="977" y="20"/>
                    <a:pt x="973" y="16"/>
                    <a:pt x="973" y="12"/>
                  </a:cubicBezTo>
                  <a:cubicBezTo>
                    <a:pt x="973" y="7"/>
                    <a:pt x="976" y="4"/>
                    <a:pt x="981" y="3"/>
                  </a:cubicBezTo>
                  <a:lnTo>
                    <a:pt x="981" y="3"/>
                  </a:lnTo>
                  <a:cubicBezTo>
                    <a:pt x="985" y="3"/>
                    <a:pt x="989" y="7"/>
                    <a:pt x="989" y="11"/>
                  </a:cubicBezTo>
                  <a:cubicBezTo>
                    <a:pt x="989" y="15"/>
                    <a:pt x="986" y="19"/>
                    <a:pt x="981" y="19"/>
                  </a:cubicBezTo>
                  <a:close/>
                  <a:moveTo>
                    <a:pt x="949" y="21"/>
                  </a:moveTo>
                  <a:lnTo>
                    <a:pt x="949" y="21"/>
                  </a:lnTo>
                  <a:cubicBezTo>
                    <a:pt x="945" y="21"/>
                    <a:pt x="941" y="18"/>
                    <a:pt x="941" y="13"/>
                  </a:cubicBezTo>
                  <a:cubicBezTo>
                    <a:pt x="941" y="9"/>
                    <a:pt x="944" y="5"/>
                    <a:pt x="949" y="5"/>
                  </a:cubicBezTo>
                  <a:lnTo>
                    <a:pt x="949" y="5"/>
                  </a:lnTo>
                  <a:cubicBezTo>
                    <a:pt x="953" y="5"/>
                    <a:pt x="957" y="8"/>
                    <a:pt x="957" y="13"/>
                  </a:cubicBezTo>
                  <a:cubicBezTo>
                    <a:pt x="957" y="17"/>
                    <a:pt x="954" y="21"/>
                    <a:pt x="949" y="21"/>
                  </a:cubicBezTo>
                  <a:close/>
                  <a:moveTo>
                    <a:pt x="918" y="24"/>
                  </a:moveTo>
                  <a:lnTo>
                    <a:pt x="918" y="24"/>
                  </a:lnTo>
                  <a:cubicBezTo>
                    <a:pt x="914" y="25"/>
                    <a:pt x="910" y="22"/>
                    <a:pt x="909" y="18"/>
                  </a:cubicBezTo>
                  <a:cubicBezTo>
                    <a:pt x="909" y="13"/>
                    <a:pt x="912" y="9"/>
                    <a:pt x="916" y="9"/>
                  </a:cubicBezTo>
                  <a:lnTo>
                    <a:pt x="916" y="9"/>
                  </a:lnTo>
                  <a:cubicBezTo>
                    <a:pt x="920" y="8"/>
                    <a:pt x="924" y="11"/>
                    <a:pt x="925" y="15"/>
                  </a:cubicBezTo>
                  <a:cubicBezTo>
                    <a:pt x="926" y="20"/>
                    <a:pt x="923" y="24"/>
                    <a:pt x="918" y="24"/>
                  </a:cubicBezTo>
                  <a:close/>
                  <a:moveTo>
                    <a:pt x="887" y="29"/>
                  </a:moveTo>
                  <a:lnTo>
                    <a:pt x="887" y="29"/>
                  </a:lnTo>
                  <a:cubicBezTo>
                    <a:pt x="882" y="30"/>
                    <a:pt x="878" y="27"/>
                    <a:pt x="878" y="23"/>
                  </a:cubicBezTo>
                  <a:cubicBezTo>
                    <a:pt x="877" y="18"/>
                    <a:pt x="880" y="14"/>
                    <a:pt x="884" y="14"/>
                  </a:cubicBezTo>
                  <a:lnTo>
                    <a:pt x="884" y="14"/>
                  </a:lnTo>
                  <a:cubicBezTo>
                    <a:pt x="889" y="13"/>
                    <a:pt x="893" y="16"/>
                    <a:pt x="893" y="20"/>
                  </a:cubicBezTo>
                  <a:cubicBezTo>
                    <a:pt x="894" y="25"/>
                    <a:pt x="891" y="29"/>
                    <a:pt x="887" y="29"/>
                  </a:cubicBezTo>
                  <a:close/>
                  <a:moveTo>
                    <a:pt x="855" y="34"/>
                  </a:moveTo>
                  <a:lnTo>
                    <a:pt x="855" y="34"/>
                  </a:lnTo>
                  <a:cubicBezTo>
                    <a:pt x="851" y="35"/>
                    <a:pt x="847" y="32"/>
                    <a:pt x="846" y="28"/>
                  </a:cubicBezTo>
                  <a:cubicBezTo>
                    <a:pt x="845" y="23"/>
                    <a:pt x="848" y="19"/>
                    <a:pt x="853" y="19"/>
                  </a:cubicBezTo>
                  <a:lnTo>
                    <a:pt x="853" y="19"/>
                  </a:lnTo>
                  <a:cubicBezTo>
                    <a:pt x="857" y="18"/>
                    <a:pt x="861" y="21"/>
                    <a:pt x="862" y="25"/>
                  </a:cubicBezTo>
                  <a:cubicBezTo>
                    <a:pt x="862" y="30"/>
                    <a:pt x="859" y="34"/>
                    <a:pt x="855" y="34"/>
                  </a:cubicBezTo>
                  <a:close/>
                  <a:moveTo>
                    <a:pt x="824" y="40"/>
                  </a:moveTo>
                  <a:lnTo>
                    <a:pt x="824" y="40"/>
                  </a:lnTo>
                  <a:cubicBezTo>
                    <a:pt x="820" y="41"/>
                    <a:pt x="816" y="39"/>
                    <a:pt x="815" y="34"/>
                  </a:cubicBezTo>
                  <a:cubicBezTo>
                    <a:pt x="814" y="30"/>
                    <a:pt x="816" y="26"/>
                    <a:pt x="821" y="25"/>
                  </a:cubicBezTo>
                  <a:lnTo>
                    <a:pt x="821" y="25"/>
                  </a:lnTo>
                  <a:cubicBezTo>
                    <a:pt x="825" y="24"/>
                    <a:pt x="829" y="26"/>
                    <a:pt x="830" y="31"/>
                  </a:cubicBezTo>
                  <a:cubicBezTo>
                    <a:pt x="831" y="35"/>
                    <a:pt x="829" y="39"/>
                    <a:pt x="824" y="40"/>
                  </a:cubicBezTo>
                  <a:close/>
                  <a:moveTo>
                    <a:pt x="793" y="48"/>
                  </a:moveTo>
                  <a:lnTo>
                    <a:pt x="793" y="48"/>
                  </a:lnTo>
                  <a:cubicBezTo>
                    <a:pt x="789" y="49"/>
                    <a:pt x="785" y="47"/>
                    <a:pt x="784" y="42"/>
                  </a:cubicBezTo>
                  <a:cubicBezTo>
                    <a:pt x="783" y="38"/>
                    <a:pt x="785" y="34"/>
                    <a:pt x="789" y="33"/>
                  </a:cubicBezTo>
                  <a:lnTo>
                    <a:pt x="789" y="33"/>
                  </a:lnTo>
                  <a:cubicBezTo>
                    <a:pt x="794" y="32"/>
                    <a:pt x="798" y="34"/>
                    <a:pt x="799" y="38"/>
                  </a:cubicBezTo>
                  <a:cubicBezTo>
                    <a:pt x="800" y="43"/>
                    <a:pt x="798" y="47"/>
                    <a:pt x="793" y="48"/>
                  </a:cubicBezTo>
                  <a:close/>
                  <a:moveTo>
                    <a:pt x="762" y="56"/>
                  </a:moveTo>
                  <a:lnTo>
                    <a:pt x="762" y="56"/>
                  </a:lnTo>
                  <a:cubicBezTo>
                    <a:pt x="758" y="57"/>
                    <a:pt x="754" y="54"/>
                    <a:pt x="753" y="50"/>
                  </a:cubicBezTo>
                  <a:cubicBezTo>
                    <a:pt x="752" y="46"/>
                    <a:pt x="754" y="41"/>
                    <a:pt x="758" y="40"/>
                  </a:cubicBezTo>
                  <a:lnTo>
                    <a:pt x="758" y="40"/>
                  </a:lnTo>
                  <a:cubicBezTo>
                    <a:pt x="763" y="39"/>
                    <a:pt x="767" y="42"/>
                    <a:pt x="768" y="46"/>
                  </a:cubicBezTo>
                  <a:cubicBezTo>
                    <a:pt x="769" y="51"/>
                    <a:pt x="767" y="55"/>
                    <a:pt x="762" y="56"/>
                  </a:cubicBezTo>
                  <a:close/>
                  <a:moveTo>
                    <a:pt x="732" y="64"/>
                  </a:moveTo>
                  <a:lnTo>
                    <a:pt x="732" y="64"/>
                  </a:lnTo>
                  <a:cubicBezTo>
                    <a:pt x="728" y="66"/>
                    <a:pt x="723" y="63"/>
                    <a:pt x="722" y="59"/>
                  </a:cubicBezTo>
                  <a:cubicBezTo>
                    <a:pt x="721" y="55"/>
                    <a:pt x="723" y="51"/>
                    <a:pt x="727" y="49"/>
                  </a:cubicBezTo>
                  <a:lnTo>
                    <a:pt x="727" y="49"/>
                  </a:lnTo>
                  <a:cubicBezTo>
                    <a:pt x="731" y="48"/>
                    <a:pt x="736" y="50"/>
                    <a:pt x="737" y="54"/>
                  </a:cubicBezTo>
                  <a:cubicBezTo>
                    <a:pt x="739" y="58"/>
                    <a:pt x="736" y="63"/>
                    <a:pt x="732" y="64"/>
                  </a:cubicBezTo>
                  <a:close/>
                  <a:moveTo>
                    <a:pt x="702" y="75"/>
                  </a:moveTo>
                  <a:lnTo>
                    <a:pt x="702" y="75"/>
                  </a:lnTo>
                  <a:cubicBezTo>
                    <a:pt x="698" y="77"/>
                    <a:pt x="693" y="75"/>
                    <a:pt x="692" y="70"/>
                  </a:cubicBezTo>
                  <a:cubicBezTo>
                    <a:pt x="690" y="66"/>
                    <a:pt x="693" y="62"/>
                    <a:pt x="697" y="60"/>
                  </a:cubicBezTo>
                  <a:lnTo>
                    <a:pt x="697" y="60"/>
                  </a:lnTo>
                  <a:cubicBezTo>
                    <a:pt x="701" y="59"/>
                    <a:pt x="706" y="61"/>
                    <a:pt x="707" y="65"/>
                  </a:cubicBezTo>
                  <a:cubicBezTo>
                    <a:pt x="709" y="69"/>
                    <a:pt x="706" y="74"/>
                    <a:pt x="702" y="75"/>
                  </a:cubicBezTo>
                  <a:close/>
                  <a:moveTo>
                    <a:pt x="672" y="86"/>
                  </a:moveTo>
                  <a:lnTo>
                    <a:pt x="672" y="86"/>
                  </a:lnTo>
                  <a:cubicBezTo>
                    <a:pt x="668" y="88"/>
                    <a:pt x="663" y="86"/>
                    <a:pt x="662" y="81"/>
                  </a:cubicBezTo>
                  <a:cubicBezTo>
                    <a:pt x="660" y="77"/>
                    <a:pt x="663" y="73"/>
                    <a:pt x="667" y="71"/>
                  </a:cubicBezTo>
                  <a:lnTo>
                    <a:pt x="667" y="71"/>
                  </a:lnTo>
                  <a:cubicBezTo>
                    <a:pt x="671" y="70"/>
                    <a:pt x="676" y="72"/>
                    <a:pt x="677" y="76"/>
                  </a:cubicBezTo>
                  <a:cubicBezTo>
                    <a:pt x="678" y="80"/>
                    <a:pt x="676" y="85"/>
                    <a:pt x="672" y="86"/>
                  </a:cubicBezTo>
                  <a:close/>
                  <a:moveTo>
                    <a:pt x="643" y="97"/>
                  </a:moveTo>
                  <a:lnTo>
                    <a:pt x="643" y="97"/>
                  </a:lnTo>
                  <a:cubicBezTo>
                    <a:pt x="639" y="99"/>
                    <a:pt x="634" y="97"/>
                    <a:pt x="632" y="93"/>
                  </a:cubicBezTo>
                  <a:cubicBezTo>
                    <a:pt x="630" y="89"/>
                    <a:pt x="632" y="84"/>
                    <a:pt x="636" y="83"/>
                  </a:cubicBezTo>
                  <a:lnTo>
                    <a:pt x="636" y="83"/>
                  </a:lnTo>
                  <a:cubicBezTo>
                    <a:pt x="640" y="81"/>
                    <a:pt x="645" y="83"/>
                    <a:pt x="647" y="87"/>
                  </a:cubicBezTo>
                  <a:cubicBezTo>
                    <a:pt x="649" y="91"/>
                    <a:pt x="647" y="96"/>
                    <a:pt x="643" y="97"/>
                  </a:cubicBezTo>
                  <a:close/>
                  <a:moveTo>
                    <a:pt x="614" y="111"/>
                  </a:moveTo>
                  <a:lnTo>
                    <a:pt x="614" y="111"/>
                  </a:lnTo>
                  <a:cubicBezTo>
                    <a:pt x="610" y="113"/>
                    <a:pt x="605" y="111"/>
                    <a:pt x="603" y="107"/>
                  </a:cubicBezTo>
                  <a:cubicBezTo>
                    <a:pt x="602" y="103"/>
                    <a:pt x="603" y="98"/>
                    <a:pt x="607" y="97"/>
                  </a:cubicBezTo>
                  <a:lnTo>
                    <a:pt x="607" y="97"/>
                  </a:lnTo>
                  <a:cubicBezTo>
                    <a:pt x="611" y="95"/>
                    <a:pt x="616" y="97"/>
                    <a:pt x="618" y="101"/>
                  </a:cubicBezTo>
                  <a:cubicBezTo>
                    <a:pt x="620" y="105"/>
                    <a:pt x="618" y="109"/>
                    <a:pt x="614" y="111"/>
                  </a:cubicBezTo>
                  <a:close/>
                  <a:moveTo>
                    <a:pt x="585" y="125"/>
                  </a:moveTo>
                  <a:lnTo>
                    <a:pt x="585" y="125"/>
                  </a:lnTo>
                  <a:cubicBezTo>
                    <a:pt x="581" y="127"/>
                    <a:pt x="576" y="125"/>
                    <a:pt x="574" y="121"/>
                  </a:cubicBezTo>
                  <a:cubicBezTo>
                    <a:pt x="573" y="117"/>
                    <a:pt x="575" y="112"/>
                    <a:pt x="579" y="111"/>
                  </a:cubicBezTo>
                  <a:lnTo>
                    <a:pt x="579" y="110"/>
                  </a:lnTo>
                  <a:cubicBezTo>
                    <a:pt x="583" y="109"/>
                    <a:pt x="587" y="111"/>
                    <a:pt x="589" y="115"/>
                  </a:cubicBezTo>
                  <a:cubicBezTo>
                    <a:pt x="591" y="119"/>
                    <a:pt x="589" y="123"/>
                    <a:pt x="585" y="125"/>
                  </a:cubicBezTo>
                  <a:close/>
                  <a:moveTo>
                    <a:pt x="556" y="139"/>
                  </a:moveTo>
                  <a:lnTo>
                    <a:pt x="556" y="139"/>
                  </a:lnTo>
                  <a:cubicBezTo>
                    <a:pt x="552" y="141"/>
                    <a:pt x="547" y="139"/>
                    <a:pt x="546" y="135"/>
                  </a:cubicBezTo>
                  <a:cubicBezTo>
                    <a:pt x="544" y="131"/>
                    <a:pt x="546" y="126"/>
                    <a:pt x="550" y="124"/>
                  </a:cubicBezTo>
                  <a:lnTo>
                    <a:pt x="550" y="124"/>
                  </a:lnTo>
                  <a:cubicBezTo>
                    <a:pt x="554" y="123"/>
                    <a:pt x="559" y="125"/>
                    <a:pt x="560" y="129"/>
                  </a:cubicBezTo>
                  <a:cubicBezTo>
                    <a:pt x="562" y="133"/>
                    <a:pt x="560" y="137"/>
                    <a:pt x="556" y="139"/>
                  </a:cubicBezTo>
                  <a:close/>
                  <a:moveTo>
                    <a:pt x="530" y="155"/>
                  </a:moveTo>
                  <a:lnTo>
                    <a:pt x="530" y="155"/>
                  </a:lnTo>
                  <a:cubicBezTo>
                    <a:pt x="526" y="157"/>
                    <a:pt x="521" y="156"/>
                    <a:pt x="519" y="152"/>
                  </a:cubicBezTo>
                  <a:cubicBezTo>
                    <a:pt x="516" y="149"/>
                    <a:pt x="518" y="144"/>
                    <a:pt x="521" y="141"/>
                  </a:cubicBezTo>
                  <a:lnTo>
                    <a:pt x="521" y="141"/>
                  </a:lnTo>
                  <a:cubicBezTo>
                    <a:pt x="525" y="139"/>
                    <a:pt x="530" y="140"/>
                    <a:pt x="532" y="144"/>
                  </a:cubicBezTo>
                  <a:cubicBezTo>
                    <a:pt x="535" y="148"/>
                    <a:pt x="533" y="153"/>
                    <a:pt x="530" y="155"/>
                  </a:cubicBezTo>
                  <a:close/>
                  <a:moveTo>
                    <a:pt x="502" y="172"/>
                  </a:moveTo>
                  <a:lnTo>
                    <a:pt x="502" y="172"/>
                  </a:lnTo>
                  <a:cubicBezTo>
                    <a:pt x="499" y="174"/>
                    <a:pt x="494" y="173"/>
                    <a:pt x="491" y="169"/>
                  </a:cubicBezTo>
                  <a:cubicBezTo>
                    <a:pt x="489" y="165"/>
                    <a:pt x="490" y="160"/>
                    <a:pt x="494" y="158"/>
                  </a:cubicBezTo>
                  <a:lnTo>
                    <a:pt x="494" y="158"/>
                  </a:lnTo>
                  <a:cubicBezTo>
                    <a:pt x="498" y="156"/>
                    <a:pt x="503" y="157"/>
                    <a:pt x="505" y="161"/>
                  </a:cubicBezTo>
                  <a:cubicBezTo>
                    <a:pt x="507" y="164"/>
                    <a:pt x="506" y="169"/>
                    <a:pt x="502" y="172"/>
                  </a:cubicBezTo>
                  <a:close/>
                  <a:moveTo>
                    <a:pt x="475" y="188"/>
                  </a:moveTo>
                  <a:lnTo>
                    <a:pt x="475" y="188"/>
                  </a:lnTo>
                  <a:cubicBezTo>
                    <a:pt x="471" y="191"/>
                    <a:pt x="466" y="189"/>
                    <a:pt x="464" y="186"/>
                  </a:cubicBezTo>
                  <a:cubicBezTo>
                    <a:pt x="462" y="182"/>
                    <a:pt x="463" y="177"/>
                    <a:pt x="467" y="175"/>
                  </a:cubicBezTo>
                  <a:lnTo>
                    <a:pt x="467" y="175"/>
                  </a:lnTo>
                  <a:cubicBezTo>
                    <a:pt x="470" y="172"/>
                    <a:pt x="475" y="174"/>
                    <a:pt x="478" y="177"/>
                  </a:cubicBezTo>
                  <a:cubicBezTo>
                    <a:pt x="480" y="181"/>
                    <a:pt x="479" y="186"/>
                    <a:pt x="475" y="188"/>
                  </a:cubicBezTo>
                  <a:close/>
                  <a:moveTo>
                    <a:pt x="449" y="207"/>
                  </a:moveTo>
                  <a:lnTo>
                    <a:pt x="449" y="207"/>
                  </a:lnTo>
                  <a:cubicBezTo>
                    <a:pt x="446" y="209"/>
                    <a:pt x="441" y="208"/>
                    <a:pt x="438" y="205"/>
                  </a:cubicBezTo>
                  <a:cubicBezTo>
                    <a:pt x="436" y="201"/>
                    <a:pt x="437" y="196"/>
                    <a:pt x="440" y="193"/>
                  </a:cubicBezTo>
                  <a:lnTo>
                    <a:pt x="440" y="193"/>
                  </a:lnTo>
                  <a:cubicBezTo>
                    <a:pt x="444" y="191"/>
                    <a:pt x="449" y="192"/>
                    <a:pt x="451" y="196"/>
                  </a:cubicBezTo>
                  <a:cubicBezTo>
                    <a:pt x="454" y="199"/>
                    <a:pt x="453" y="204"/>
                    <a:pt x="449" y="207"/>
                  </a:cubicBezTo>
                  <a:close/>
                  <a:moveTo>
                    <a:pt x="423" y="226"/>
                  </a:moveTo>
                  <a:lnTo>
                    <a:pt x="423" y="226"/>
                  </a:lnTo>
                  <a:cubicBezTo>
                    <a:pt x="420" y="228"/>
                    <a:pt x="415" y="227"/>
                    <a:pt x="412" y="224"/>
                  </a:cubicBezTo>
                  <a:cubicBezTo>
                    <a:pt x="410" y="220"/>
                    <a:pt x="411" y="215"/>
                    <a:pt x="414" y="212"/>
                  </a:cubicBezTo>
                  <a:lnTo>
                    <a:pt x="414" y="212"/>
                  </a:lnTo>
                  <a:cubicBezTo>
                    <a:pt x="418" y="210"/>
                    <a:pt x="423" y="211"/>
                    <a:pt x="426" y="215"/>
                  </a:cubicBezTo>
                  <a:cubicBezTo>
                    <a:pt x="428" y="218"/>
                    <a:pt x="427" y="223"/>
                    <a:pt x="423" y="226"/>
                  </a:cubicBezTo>
                  <a:close/>
                  <a:moveTo>
                    <a:pt x="398" y="245"/>
                  </a:moveTo>
                  <a:lnTo>
                    <a:pt x="398" y="245"/>
                  </a:lnTo>
                  <a:cubicBezTo>
                    <a:pt x="394" y="247"/>
                    <a:pt x="389" y="246"/>
                    <a:pt x="387" y="243"/>
                  </a:cubicBezTo>
                  <a:cubicBezTo>
                    <a:pt x="384" y="239"/>
                    <a:pt x="385" y="234"/>
                    <a:pt x="389" y="231"/>
                  </a:cubicBezTo>
                  <a:lnTo>
                    <a:pt x="389" y="231"/>
                  </a:lnTo>
                  <a:cubicBezTo>
                    <a:pt x="392" y="229"/>
                    <a:pt x="397" y="230"/>
                    <a:pt x="400" y="234"/>
                  </a:cubicBezTo>
                  <a:cubicBezTo>
                    <a:pt x="402" y="237"/>
                    <a:pt x="401" y="242"/>
                    <a:pt x="398" y="245"/>
                  </a:cubicBezTo>
                  <a:close/>
                  <a:moveTo>
                    <a:pt x="374" y="265"/>
                  </a:moveTo>
                  <a:lnTo>
                    <a:pt x="374" y="265"/>
                  </a:lnTo>
                  <a:cubicBezTo>
                    <a:pt x="370" y="268"/>
                    <a:pt x="365" y="267"/>
                    <a:pt x="363" y="264"/>
                  </a:cubicBezTo>
                  <a:cubicBezTo>
                    <a:pt x="360" y="260"/>
                    <a:pt x="360" y="255"/>
                    <a:pt x="364" y="252"/>
                  </a:cubicBezTo>
                  <a:lnTo>
                    <a:pt x="364" y="252"/>
                  </a:lnTo>
                  <a:cubicBezTo>
                    <a:pt x="367" y="250"/>
                    <a:pt x="372" y="250"/>
                    <a:pt x="375" y="254"/>
                  </a:cubicBezTo>
                  <a:cubicBezTo>
                    <a:pt x="378" y="257"/>
                    <a:pt x="377" y="262"/>
                    <a:pt x="374" y="265"/>
                  </a:cubicBezTo>
                  <a:close/>
                  <a:moveTo>
                    <a:pt x="350" y="287"/>
                  </a:moveTo>
                  <a:lnTo>
                    <a:pt x="350" y="287"/>
                  </a:lnTo>
                  <a:cubicBezTo>
                    <a:pt x="347" y="289"/>
                    <a:pt x="342" y="289"/>
                    <a:pt x="339" y="285"/>
                  </a:cubicBezTo>
                  <a:cubicBezTo>
                    <a:pt x="336" y="282"/>
                    <a:pt x="337" y="277"/>
                    <a:pt x="340" y="274"/>
                  </a:cubicBezTo>
                  <a:lnTo>
                    <a:pt x="340" y="274"/>
                  </a:lnTo>
                  <a:cubicBezTo>
                    <a:pt x="344" y="271"/>
                    <a:pt x="349" y="272"/>
                    <a:pt x="352" y="275"/>
                  </a:cubicBezTo>
                  <a:cubicBezTo>
                    <a:pt x="354" y="279"/>
                    <a:pt x="354" y="284"/>
                    <a:pt x="350" y="287"/>
                  </a:cubicBezTo>
                  <a:close/>
                  <a:moveTo>
                    <a:pt x="327" y="308"/>
                  </a:moveTo>
                  <a:lnTo>
                    <a:pt x="327" y="308"/>
                  </a:lnTo>
                  <a:cubicBezTo>
                    <a:pt x="323" y="311"/>
                    <a:pt x="318" y="310"/>
                    <a:pt x="315" y="307"/>
                  </a:cubicBezTo>
                  <a:cubicBezTo>
                    <a:pt x="313" y="304"/>
                    <a:pt x="313" y="299"/>
                    <a:pt x="317" y="296"/>
                  </a:cubicBezTo>
                  <a:lnTo>
                    <a:pt x="317" y="296"/>
                  </a:lnTo>
                  <a:cubicBezTo>
                    <a:pt x="320" y="293"/>
                    <a:pt x="325" y="294"/>
                    <a:pt x="328" y="297"/>
                  </a:cubicBezTo>
                  <a:cubicBezTo>
                    <a:pt x="331" y="301"/>
                    <a:pt x="330" y="306"/>
                    <a:pt x="327" y="308"/>
                  </a:cubicBezTo>
                  <a:close/>
                  <a:moveTo>
                    <a:pt x="305" y="330"/>
                  </a:moveTo>
                  <a:lnTo>
                    <a:pt x="305" y="330"/>
                  </a:lnTo>
                  <a:cubicBezTo>
                    <a:pt x="302" y="334"/>
                    <a:pt x="297" y="334"/>
                    <a:pt x="294" y="330"/>
                  </a:cubicBezTo>
                  <a:cubicBezTo>
                    <a:pt x="290" y="327"/>
                    <a:pt x="290" y="322"/>
                    <a:pt x="294" y="319"/>
                  </a:cubicBezTo>
                  <a:lnTo>
                    <a:pt x="294" y="319"/>
                  </a:lnTo>
                  <a:cubicBezTo>
                    <a:pt x="297" y="316"/>
                    <a:pt x="302" y="316"/>
                    <a:pt x="305" y="319"/>
                  </a:cubicBezTo>
                  <a:cubicBezTo>
                    <a:pt x="308" y="322"/>
                    <a:pt x="308" y="327"/>
                    <a:pt x="305" y="330"/>
                  </a:cubicBezTo>
                  <a:close/>
                  <a:moveTo>
                    <a:pt x="283" y="354"/>
                  </a:moveTo>
                  <a:lnTo>
                    <a:pt x="283" y="354"/>
                  </a:lnTo>
                  <a:cubicBezTo>
                    <a:pt x="280" y="357"/>
                    <a:pt x="275" y="357"/>
                    <a:pt x="272" y="354"/>
                  </a:cubicBezTo>
                  <a:cubicBezTo>
                    <a:pt x="269" y="351"/>
                    <a:pt x="269" y="346"/>
                    <a:pt x="272" y="343"/>
                  </a:cubicBezTo>
                  <a:lnTo>
                    <a:pt x="272" y="343"/>
                  </a:lnTo>
                  <a:cubicBezTo>
                    <a:pt x="275" y="340"/>
                    <a:pt x="280" y="340"/>
                    <a:pt x="283" y="343"/>
                  </a:cubicBezTo>
                  <a:cubicBezTo>
                    <a:pt x="286" y="346"/>
                    <a:pt x="286" y="351"/>
                    <a:pt x="283" y="354"/>
                  </a:cubicBezTo>
                  <a:close/>
                  <a:moveTo>
                    <a:pt x="262" y="378"/>
                  </a:moveTo>
                  <a:lnTo>
                    <a:pt x="262" y="378"/>
                  </a:lnTo>
                  <a:cubicBezTo>
                    <a:pt x="258" y="381"/>
                    <a:pt x="253" y="381"/>
                    <a:pt x="250" y="378"/>
                  </a:cubicBezTo>
                  <a:cubicBezTo>
                    <a:pt x="247" y="375"/>
                    <a:pt x="247" y="369"/>
                    <a:pt x="250" y="366"/>
                  </a:cubicBezTo>
                  <a:lnTo>
                    <a:pt x="250" y="366"/>
                  </a:lnTo>
                  <a:cubicBezTo>
                    <a:pt x="253" y="363"/>
                    <a:pt x="258" y="363"/>
                    <a:pt x="262" y="366"/>
                  </a:cubicBezTo>
                  <a:cubicBezTo>
                    <a:pt x="265" y="369"/>
                    <a:pt x="265" y="375"/>
                    <a:pt x="262" y="378"/>
                  </a:cubicBezTo>
                  <a:close/>
                  <a:moveTo>
                    <a:pt x="242" y="401"/>
                  </a:moveTo>
                  <a:lnTo>
                    <a:pt x="242" y="401"/>
                  </a:lnTo>
                  <a:cubicBezTo>
                    <a:pt x="239" y="405"/>
                    <a:pt x="234" y="406"/>
                    <a:pt x="231" y="403"/>
                  </a:cubicBezTo>
                  <a:cubicBezTo>
                    <a:pt x="227" y="400"/>
                    <a:pt x="226" y="395"/>
                    <a:pt x="229" y="392"/>
                  </a:cubicBezTo>
                  <a:lnTo>
                    <a:pt x="229" y="392"/>
                  </a:lnTo>
                  <a:cubicBezTo>
                    <a:pt x="232" y="388"/>
                    <a:pt x="237" y="388"/>
                    <a:pt x="240" y="390"/>
                  </a:cubicBezTo>
                  <a:cubicBezTo>
                    <a:pt x="244" y="393"/>
                    <a:pt x="245" y="398"/>
                    <a:pt x="242" y="401"/>
                  </a:cubicBezTo>
                  <a:close/>
                  <a:moveTo>
                    <a:pt x="223" y="427"/>
                  </a:moveTo>
                  <a:lnTo>
                    <a:pt x="223" y="427"/>
                  </a:lnTo>
                  <a:cubicBezTo>
                    <a:pt x="220" y="431"/>
                    <a:pt x="215" y="431"/>
                    <a:pt x="212" y="429"/>
                  </a:cubicBezTo>
                  <a:cubicBezTo>
                    <a:pt x="208" y="426"/>
                    <a:pt x="207" y="421"/>
                    <a:pt x="210" y="418"/>
                  </a:cubicBezTo>
                  <a:lnTo>
                    <a:pt x="210" y="417"/>
                  </a:lnTo>
                  <a:cubicBezTo>
                    <a:pt x="213" y="414"/>
                    <a:pt x="218" y="413"/>
                    <a:pt x="221" y="416"/>
                  </a:cubicBezTo>
                  <a:cubicBezTo>
                    <a:pt x="225" y="419"/>
                    <a:pt x="226" y="424"/>
                    <a:pt x="223" y="427"/>
                  </a:cubicBezTo>
                  <a:close/>
                  <a:moveTo>
                    <a:pt x="204" y="453"/>
                  </a:moveTo>
                  <a:lnTo>
                    <a:pt x="204" y="453"/>
                  </a:lnTo>
                  <a:cubicBezTo>
                    <a:pt x="201" y="457"/>
                    <a:pt x="196" y="457"/>
                    <a:pt x="193" y="454"/>
                  </a:cubicBezTo>
                  <a:cubicBezTo>
                    <a:pt x="189" y="452"/>
                    <a:pt x="188" y="447"/>
                    <a:pt x="191" y="443"/>
                  </a:cubicBezTo>
                  <a:lnTo>
                    <a:pt x="191" y="443"/>
                  </a:lnTo>
                  <a:cubicBezTo>
                    <a:pt x="194" y="440"/>
                    <a:pt x="199" y="439"/>
                    <a:pt x="202" y="442"/>
                  </a:cubicBezTo>
                  <a:cubicBezTo>
                    <a:pt x="206" y="444"/>
                    <a:pt x="207" y="450"/>
                    <a:pt x="204" y="453"/>
                  </a:cubicBezTo>
                  <a:close/>
                  <a:moveTo>
                    <a:pt x="186" y="479"/>
                  </a:moveTo>
                  <a:lnTo>
                    <a:pt x="186" y="479"/>
                  </a:lnTo>
                  <a:cubicBezTo>
                    <a:pt x="183" y="483"/>
                    <a:pt x="178" y="484"/>
                    <a:pt x="175" y="481"/>
                  </a:cubicBezTo>
                  <a:cubicBezTo>
                    <a:pt x="171" y="478"/>
                    <a:pt x="170" y="473"/>
                    <a:pt x="173" y="470"/>
                  </a:cubicBezTo>
                  <a:lnTo>
                    <a:pt x="173" y="470"/>
                  </a:lnTo>
                  <a:cubicBezTo>
                    <a:pt x="176" y="466"/>
                    <a:pt x="181" y="465"/>
                    <a:pt x="184" y="468"/>
                  </a:cubicBezTo>
                  <a:cubicBezTo>
                    <a:pt x="188" y="471"/>
                    <a:pt x="188" y="476"/>
                    <a:pt x="186" y="479"/>
                  </a:cubicBezTo>
                  <a:close/>
                  <a:moveTo>
                    <a:pt x="169" y="507"/>
                  </a:moveTo>
                  <a:lnTo>
                    <a:pt x="169" y="507"/>
                  </a:lnTo>
                  <a:cubicBezTo>
                    <a:pt x="166" y="510"/>
                    <a:pt x="161" y="511"/>
                    <a:pt x="158" y="508"/>
                  </a:cubicBezTo>
                  <a:cubicBezTo>
                    <a:pt x="154" y="506"/>
                    <a:pt x="154" y="501"/>
                    <a:pt x="156" y="497"/>
                  </a:cubicBezTo>
                  <a:lnTo>
                    <a:pt x="156" y="497"/>
                  </a:lnTo>
                  <a:cubicBezTo>
                    <a:pt x="159" y="493"/>
                    <a:pt x="164" y="493"/>
                    <a:pt x="167" y="495"/>
                  </a:cubicBezTo>
                  <a:cubicBezTo>
                    <a:pt x="171" y="498"/>
                    <a:pt x="172" y="503"/>
                    <a:pt x="169" y="507"/>
                  </a:cubicBezTo>
                  <a:close/>
                  <a:moveTo>
                    <a:pt x="152" y="534"/>
                  </a:moveTo>
                  <a:lnTo>
                    <a:pt x="152" y="534"/>
                  </a:lnTo>
                  <a:cubicBezTo>
                    <a:pt x="150" y="537"/>
                    <a:pt x="145" y="538"/>
                    <a:pt x="141" y="536"/>
                  </a:cubicBezTo>
                  <a:cubicBezTo>
                    <a:pt x="138" y="533"/>
                    <a:pt x="137" y="528"/>
                    <a:pt x="139" y="524"/>
                  </a:cubicBezTo>
                  <a:lnTo>
                    <a:pt x="140" y="524"/>
                  </a:lnTo>
                  <a:cubicBezTo>
                    <a:pt x="142" y="521"/>
                    <a:pt x="147" y="520"/>
                    <a:pt x="151" y="523"/>
                  </a:cubicBezTo>
                  <a:cubicBezTo>
                    <a:pt x="154" y="525"/>
                    <a:pt x="155" y="530"/>
                    <a:pt x="152" y="534"/>
                  </a:cubicBezTo>
                  <a:close/>
                  <a:moveTo>
                    <a:pt x="137" y="561"/>
                  </a:moveTo>
                  <a:lnTo>
                    <a:pt x="137" y="561"/>
                  </a:lnTo>
                  <a:cubicBezTo>
                    <a:pt x="135" y="565"/>
                    <a:pt x="130" y="566"/>
                    <a:pt x="126" y="564"/>
                  </a:cubicBezTo>
                  <a:cubicBezTo>
                    <a:pt x="122" y="562"/>
                    <a:pt x="121" y="557"/>
                    <a:pt x="123" y="553"/>
                  </a:cubicBezTo>
                  <a:lnTo>
                    <a:pt x="123" y="553"/>
                  </a:lnTo>
                  <a:cubicBezTo>
                    <a:pt x="125" y="549"/>
                    <a:pt x="130" y="548"/>
                    <a:pt x="134" y="550"/>
                  </a:cubicBezTo>
                  <a:cubicBezTo>
                    <a:pt x="138" y="552"/>
                    <a:pt x="139" y="557"/>
                    <a:pt x="137" y="561"/>
                  </a:cubicBezTo>
                  <a:close/>
                  <a:moveTo>
                    <a:pt x="123" y="589"/>
                  </a:moveTo>
                  <a:lnTo>
                    <a:pt x="123" y="589"/>
                  </a:lnTo>
                  <a:cubicBezTo>
                    <a:pt x="121" y="593"/>
                    <a:pt x="116" y="595"/>
                    <a:pt x="112" y="593"/>
                  </a:cubicBezTo>
                  <a:cubicBezTo>
                    <a:pt x="108" y="590"/>
                    <a:pt x="107" y="586"/>
                    <a:pt x="109" y="582"/>
                  </a:cubicBezTo>
                  <a:lnTo>
                    <a:pt x="109" y="582"/>
                  </a:lnTo>
                  <a:cubicBezTo>
                    <a:pt x="111" y="578"/>
                    <a:pt x="116" y="576"/>
                    <a:pt x="120" y="579"/>
                  </a:cubicBezTo>
                  <a:cubicBezTo>
                    <a:pt x="124" y="581"/>
                    <a:pt x="125" y="586"/>
                    <a:pt x="123" y="589"/>
                  </a:cubicBezTo>
                  <a:close/>
                  <a:moveTo>
                    <a:pt x="109" y="618"/>
                  </a:moveTo>
                  <a:lnTo>
                    <a:pt x="109" y="618"/>
                  </a:lnTo>
                  <a:cubicBezTo>
                    <a:pt x="107" y="622"/>
                    <a:pt x="102" y="624"/>
                    <a:pt x="98" y="621"/>
                  </a:cubicBezTo>
                  <a:cubicBezTo>
                    <a:pt x="94" y="619"/>
                    <a:pt x="93" y="614"/>
                    <a:pt x="95" y="611"/>
                  </a:cubicBezTo>
                  <a:lnTo>
                    <a:pt x="95" y="611"/>
                  </a:lnTo>
                  <a:cubicBezTo>
                    <a:pt x="97" y="607"/>
                    <a:pt x="102" y="605"/>
                    <a:pt x="106" y="607"/>
                  </a:cubicBezTo>
                  <a:cubicBezTo>
                    <a:pt x="110" y="610"/>
                    <a:pt x="111" y="614"/>
                    <a:pt x="109" y="618"/>
                  </a:cubicBezTo>
                  <a:close/>
                  <a:moveTo>
                    <a:pt x="96" y="646"/>
                  </a:moveTo>
                  <a:lnTo>
                    <a:pt x="96" y="646"/>
                  </a:lnTo>
                  <a:cubicBezTo>
                    <a:pt x="94" y="650"/>
                    <a:pt x="90" y="652"/>
                    <a:pt x="85" y="651"/>
                  </a:cubicBezTo>
                  <a:cubicBezTo>
                    <a:pt x="81" y="649"/>
                    <a:pt x="79" y="645"/>
                    <a:pt x="81" y="640"/>
                  </a:cubicBezTo>
                  <a:lnTo>
                    <a:pt x="81" y="640"/>
                  </a:lnTo>
                  <a:cubicBezTo>
                    <a:pt x="83" y="636"/>
                    <a:pt x="87" y="634"/>
                    <a:pt x="91" y="636"/>
                  </a:cubicBezTo>
                  <a:cubicBezTo>
                    <a:pt x="95" y="638"/>
                    <a:pt x="97" y="642"/>
                    <a:pt x="96" y="646"/>
                  </a:cubicBezTo>
                  <a:close/>
                  <a:moveTo>
                    <a:pt x="85" y="676"/>
                  </a:moveTo>
                  <a:lnTo>
                    <a:pt x="85" y="676"/>
                  </a:lnTo>
                  <a:cubicBezTo>
                    <a:pt x="83" y="680"/>
                    <a:pt x="78" y="682"/>
                    <a:pt x="74" y="681"/>
                  </a:cubicBezTo>
                  <a:cubicBezTo>
                    <a:pt x="70" y="679"/>
                    <a:pt x="68" y="675"/>
                    <a:pt x="70" y="670"/>
                  </a:cubicBezTo>
                  <a:lnTo>
                    <a:pt x="70" y="670"/>
                  </a:lnTo>
                  <a:cubicBezTo>
                    <a:pt x="72" y="666"/>
                    <a:pt x="76" y="664"/>
                    <a:pt x="80" y="666"/>
                  </a:cubicBezTo>
                  <a:cubicBezTo>
                    <a:pt x="84" y="668"/>
                    <a:pt x="86" y="672"/>
                    <a:pt x="85" y="676"/>
                  </a:cubicBezTo>
                  <a:close/>
                  <a:moveTo>
                    <a:pt x="74" y="706"/>
                  </a:moveTo>
                  <a:lnTo>
                    <a:pt x="74" y="706"/>
                  </a:lnTo>
                  <a:cubicBezTo>
                    <a:pt x="72" y="711"/>
                    <a:pt x="67" y="713"/>
                    <a:pt x="63" y="711"/>
                  </a:cubicBezTo>
                  <a:cubicBezTo>
                    <a:pt x="59" y="709"/>
                    <a:pt x="57" y="705"/>
                    <a:pt x="59" y="700"/>
                  </a:cubicBezTo>
                  <a:lnTo>
                    <a:pt x="59" y="700"/>
                  </a:lnTo>
                  <a:cubicBezTo>
                    <a:pt x="60" y="696"/>
                    <a:pt x="65" y="694"/>
                    <a:pt x="69" y="696"/>
                  </a:cubicBezTo>
                  <a:cubicBezTo>
                    <a:pt x="73" y="698"/>
                    <a:pt x="75" y="702"/>
                    <a:pt x="74" y="706"/>
                  </a:cubicBezTo>
                  <a:close/>
                  <a:moveTo>
                    <a:pt x="63" y="736"/>
                  </a:moveTo>
                  <a:lnTo>
                    <a:pt x="63" y="736"/>
                  </a:lnTo>
                  <a:cubicBezTo>
                    <a:pt x="61" y="741"/>
                    <a:pt x="56" y="743"/>
                    <a:pt x="52" y="741"/>
                  </a:cubicBezTo>
                  <a:cubicBezTo>
                    <a:pt x="48" y="739"/>
                    <a:pt x="46" y="735"/>
                    <a:pt x="48" y="731"/>
                  </a:cubicBezTo>
                  <a:lnTo>
                    <a:pt x="48" y="731"/>
                  </a:lnTo>
                  <a:cubicBezTo>
                    <a:pt x="49" y="726"/>
                    <a:pt x="54" y="724"/>
                    <a:pt x="58" y="726"/>
                  </a:cubicBezTo>
                  <a:cubicBezTo>
                    <a:pt x="62" y="728"/>
                    <a:pt x="64" y="732"/>
                    <a:pt x="63" y="736"/>
                  </a:cubicBezTo>
                  <a:close/>
                  <a:moveTo>
                    <a:pt x="55" y="767"/>
                  </a:moveTo>
                  <a:lnTo>
                    <a:pt x="55" y="767"/>
                  </a:lnTo>
                  <a:cubicBezTo>
                    <a:pt x="53" y="771"/>
                    <a:pt x="48" y="774"/>
                    <a:pt x="44" y="772"/>
                  </a:cubicBezTo>
                  <a:cubicBezTo>
                    <a:pt x="40" y="770"/>
                    <a:pt x="38" y="766"/>
                    <a:pt x="40" y="762"/>
                  </a:cubicBezTo>
                  <a:lnTo>
                    <a:pt x="40" y="762"/>
                  </a:lnTo>
                  <a:cubicBezTo>
                    <a:pt x="41" y="757"/>
                    <a:pt x="46" y="755"/>
                    <a:pt x="50" y="757"/>
                  </a:cubicBezTo>
                  <a:cubicBezTo>
                    <a:pt x="54" y="759"/>
                    <a:pt x="56" y="763"/>
                    <a:pt x="55" y="767"/>
                  </a:cubicBezTo>
                  <a:close/>
                  <a:moveTo>
                    <a:pt x="47" y="798"/>
                  </a:moveTo>
                  <a:lnTo>
                    <a:pt x="47" y="798"/>
                  </a:lnTo>
                  <a:cubicBezTo>
                    <a:pt x="45" y="803"/>
                    <a:pt x="41" y="805"/>
                    <a:pt x="36" y="803"/>
                  </a:cubicBezTo>
                  <a:cubicBezTo>
                    <a:pt x="32" y="801"/>
                    <a:pt x="30" y="797"/>
                    <a:pt x="32" y="793"/>
                  </a:cubicBezTo>
                  <a:lnTo>
                    <a:pt x="32" y="793"/>
                  </a:lnTo>
                  <a:cubicBezTo>
                    <a:pt x="33" y="789"/>
                    <a:pt x="38" y="786"/>
                    <a:pt x="42" y="788"/>
                  </a:cubicBezTo>
                  <a:cubicBezTo>
                    <a:pt x="46" y="790"/>
                    <a:pt x="48" y="794"/>
                    <a:pt x="47" y="798"/>
                  </a:cubicBezTo>
                  <a:close/>
                  <a:moveTo>
                    <a:pt x="39" y="829"/>
                  </a:moveTo>
                  <a:lnTo>
                    <a:pt x="39" y="829"/>
                  </a:lnTo>
                  <a:cubicBezTo>
                    <a:pt x="37" y="834"/>
                    <a:pt x="33" y="836"/>
                    <a:pt x="29" y="834"/>
                  </a:cubicBezTo>
                  <a:cubicBezTo>
                    <a:pt x="24" y="832"/>
                    <a:pt x="22" y="828"/>
                    <a:pt x="24" y="824"/>
                  </a:cubicBezTo>
                  <a:lnTo>
                    <a:pt x="24" y="824"/>
                  </a:lnTo>
                  <a:cubicBezTo>
                    <a:pt x="26" y="820"/>
                    <a:pt x="30" y="817"/>
                    <a:pt x="34" y="819"/>
                  </a:cubicBezTo>
                  <a:cubicBezTo>
                    <a:pt x="38" y="821"/>
                    <a:pt x="41" y="825"/>
                    <a:pt x="39" y="829"/>
                  </a:cubicBezTo>
                  <a:close/>
                  <a:moveTo>
                    <a:pt x="34" y="860"/>
                  </a:moveTo>
                  <a:lnTo>
                    <a:pt x="34" y="860"/>
                  </a:lnTo>
                  <a:cubicBezTo>
                    <a:pt x="32" y="864"/>
                    <a:pt x="28" y="867"/>
                    <a:pt x="24" y="866"/>
                  </a:cubicBezTo>
                  <a:cubicBezTo>
                    <a:pt x="20" y="865"/>
                    <a:pt x="17" y="860"/>
                    <a:pt x="18" y="856"/>
                  </a:cubicBezTo>
                  <a:lnTo>
                    <a:pt x="18" y="856"/>
                  </a:lnTo>
                  <a:cubicBezTo>
                    <a:pt x="19" y="852"/>
                    <a:pt x="23" y="849"/>
                    <a:pt x="28" y="850"/>
                  </a:cubicBezTo>
                  <a:cubicBezTo>
                    <a:pt x="32" y="851"/>
                    <a:pt x="35" y="856"/>
                    <a:pt x="34" y="860"/>
                  </a:cubicBezTo>
                  <a:close/>
                  <a:moveTo>
                    <a:pt x="29" y="892"/>
                  </a:moveTo>
                  <a:lnTo>
                    <a:pt x="29" y="892"/>
                  </a:lnTo>
                  <a:cubicBezTo>
                    <a:pt x="27" y="896"/>
                    <a:pt x="23" y="899"/>
                    <a:pt x="19" y="897"/>
                  </a:cubicBezTo>
                  <a:cubicBezTo>
                    <a:pt x="15" y="896"/>
                    <a:pt x="12" y="892"/>
                    <a:pt x="13" y="888"/>
                  </a:cubicBezTo>
                  <a:lnTo>
                    <a:pt x="13" y="888"/>
                  </a:lnTo>
                  <a:cubicBezTo>
                    <a:pt x="14" y="883"/>
                    <a:pt x="18" y="881"/>
                    <a:pt x="23" y="882"/>
                  </a:cubicBezTo>
                  <a:cubicBezTo>
                    <a:pt x="27" y="883"/>
                    <a:pt x="30" y="887"/>
                    <a:pt x="29" y="892"/>
                  </a:cubicBezTo>
                  <a:close/>
                  <a:moveTo>
                    <a:pt x="24" y="923"/>
                  </a:moveTo>
                  <a:lnTo>
                    <a:pt x="24" y="923"/>
                  </a:lnTo>
                  <a:cubicBezTo>
                    <a:pt x="23" y="928"/>
                    <a:pt x="18" y="930"/>
                    <a:pt x="14" y="929"/>
                  </a:cubicBezTo>
                  <a:cubicBezTo>
                    <a:pt x="10" y="928"/>
                    <a:pt x="7" y="924"/>
                    <a:pt x="8" y="919"/>
                  </a:cubicBezTo>
                  <a:lnTo>
                    <a:pt x="8" y="919"/>
                  </a:lnTo>
                  <a:cubicBezTo>
                    <a:pt x="9" y="915"/>
                    <a:pt x="14" y="912"/>
                    <a:pt x="18" y="914"/>
                  </a:cubicBezTo>
                  <a:cubicBezTo>
                    <a:pt x="22" y="915"/>
                    <a:pt x="25" y="919"/>
                    <a:pt x="24" y="923"/>
                  </a:cubicBezTo>
                  <a:close/>
                  <a:moveTo>
                    <a:pt x="21" y="954"/>
                  </a:moveTo>
                  <a:lnTo>
                    <a:pt x="21" y="954"/>
                  </a:lnTo>
                  <a:cubicBezTo>
                    <a:pt x="20" y="958"/>
                    <a:pt x="16" y="962"/>
                    <a:pt x="12" y="961"/>
                  </a:cubicBezTo>
                  <a:cubicBezTo>
                    <a:pt x="7" y="961"/>
                    <a:pt x="4" y="957"/>
                    <a:pt x="5" y="952"/>
                  </a:cubicBezTo>
                  <a:lnTo>
                    <a:pt x="5" y="952"/>
                  </a:lnTo>
                  <a:cubicBezTo>
                    <a:pt x="5" y="948"/>
                    <a:pt x="9" y="945"/>
                    <a:pt x="14" y="945"/>
                  </a:cubicBezTo>
                  <a:cubicBezTo>
                    <a:pt x="18" y="946"/>
                    <a:pt x="21" y="950"/>
                    <a:pt x="21" y="954"/>
                  </a:cubicBezTo>
                  <a:close/>
                  <a:moveTo>
                    <a:pt x="19" y="986"/>
                  </a:moveTo>
                  <a:lnTo>
                    <a:pt x="19" y="986"/>
                  </a:lnTo>
                  <a:cubicBezTo>
                    <a:pt x="19" y="990"/>
                    <a:pt x="15" y="994"/>
                    <a:pt x="10" y="993"/>
                  </a:cubicBezTo>
                  <a:cubicBezTo>
                    <a:pt x="6" y="992"/>
                    <a:pt x="3" y="988"/>
                    <a:pt x="3" y="984"/>
                  </a:cubicBezTo>
                  <a:lnTo>
                    <a:pt x="3" y="984"/>
                  </a:lnTo>
                  <a:cubicBezTo>
                    <a:pt x="4" y="980"/>
                    <a:pt x="8" y="977"/>
                    <a:pt x="12" y="977"/>
                  </a:cubicBezTo>
                  <a:cubicBezTo>
                    <a:pt x="17" y="978"/>
                    <a:pt x="20" y="982"/>
                    <a:pt x="19" y="986"/>
                  </a:cubicBezTo>
                  <a:close/>
                  <a:moveTo>
                    <a:pt x="18" y="1018"/>
                  </a:moveTo>
                  <a:lnTo>
                    <a:pt x="18" y="1018"/>
                  </a:lnTo>
                  <a:cubicBezTo>
                    <a:pt x="17" y="1022"/>
                    <a:pt x="13" y="1026"/>
                    <a:pt x="9" y="1025"/>
                  </a:cubicBezTo>
                  <a:cubicBezTo>
                    <a:pt x="4" y="1024"/>
                    <a:pt x="1" y="1020"/>
                    <a:pt x="2" y="1016"/>
                  </a:cubicBezTo>
                  <a:lnTo>
                    <a:pt x="2" y="1016"/>
                  </a:lnTo>
                  <a:cubicBezTo>
                    <a:pt x="2" y="1012"/>
                    <a:pt x="6" y="1009"/>
                    <a:pt x="11" y="1009"/>
                  </a:cubicBezTo>
                  <a:cubicBezTo>
                    <a:pt x="15" y="1010"/>
                    <a:pt x="18" y="1014"/>
                    <a:pt x="18" y="1018"/>
                  </a:cubicBezTo>
                  <a:close/>
                  <a:moveTo>
                    <a:pt x="16" y="1049"/>
                  </a:moveTo>
                  <a:lnTo>
                    <a:pt x="16" y="1049"/>
                  </a:lnTo>
                  <a:cubicBezTo>
                    <a:pt x="16" y="1053"/>
                    <a:pt x="13" y="1057"/>
                    <a:pt x="8" y="1057"/>
                  </a:cubicBezTo>
                  <a:cubicBezTo>
                    <a:pt x="4" y="1057"/>
                    <a:pt x="0" y="1053"/>
                    <a:pt x="0" y="1049"/>
                  </a:cubicBezTo>
                  <a:lnTo>
                    <a:pt x="0" y="1049"/>
                  </a:lnTo>
                  <a:cubicBezTo>
                    <a:pt x="0" y="1045"/>
                    <a:pt x="4" y="1041"/>
                    <a:pt x="8" y="1041"/>
                  </a:cubicBezTo>
                  <a:cubicBezTo>
                    <a:pt x="13" y="1041"/>
                    <a:pt x="16" y="1045"/>
                    <a:pt x="16" y="1049"/>
                  </a:cubicBezTo>
                  <a:close/>
                  <a:moveTo>
                    <a:pt x="16" y="1081"/>
                  </a:moveTo>
                  <a:lnTo>
                    <a:pt x="16" y="1081"/>
                  </a:lnTo>
                  <a:cubicBezTo>
                    <a:pt x="16" y="1086"/>
                    <a:pt x="13" y="1089"/>
                    <a:pt x="8" y="1089"/>
                  </a:cubicBezTo>
                  <a:cubicBezTo>
                    <a:pt x="4" y="1089"/>
                    <a:pt x="0" y="1086"/>
                    <a:pt x="0" y="1081"/>
                  </a:cubicBezTo>
                  <a:lnTo>
                    <a:pt x="0" y="1081"/>
                  </a:lnTo>
                  <a:cubicBezTo>
                    <a:pt x="0" y="1077"/>
                    <a:pt x="4" y="1073"/>
                    <a:pt x="8" y="1073"/>
                  </a:cubicBezTo>
                  <a:cubicBezTo>
                    <a:pt x="13" y="1073"/>
                    <a:pt x="16" y="1077"/>
                    <a:pt x="16" y="1081"/>
                  </a:cubicBezTo>
                  <a:close/>
                  <a:moveTo>
                    <a:pt x="16" y="1113"/>
                  </a:moveTo>
                  <a:lnTo>
                    <a:pt x="16" y="1113"/>
                  </a:lnTo>
                  <a:cubicBezTo>
                    <a:pt x="16" y="1118"/>
                    <a:pt x="13" y="1121"/>
                    <a:pt x="8" y="1121"/>
                  </a:cubicBezTo>
                  <a:cubicBezTo>
                    <a:pt x="4" y="1121"/>
                    <a:pt x="0" y="1118"/>
                    <a:pt x="0" y="1113"/>
                  </a:cubicBezTo>
                  <a:lnTo>
                    <a:pt x="0" y="1113"/>
                  </a:lnTo>
                  <a:cubicBezTo>
                    <a:pt x="0" y="1109"/>
                    <a:pt x="4" y="1105"/>
                    <a:pt x="8" y="1105"/>
                  </a:cubicBezTo>
                  <a:cubicBezTo>
                    <a:pt x="13" y="1105"/>
                    <a:pt x="16" y="1109"/>
                    <a:pt x="16" y="1113"/>
                  </a:cubicBezTo>
                  <a:close/>
                  <a:moveTo>
                    <a:pt x="16" y="1145"/>
                  </a:moveTo>
                  <a:lnTo>
                    <a:pt x="16" y="1145"/>
                  </a:lnTo>
                  <a:cubicBezTo>
                    <a:pt x="16" y="1150"/>
                    <a:pt x="13" y="1153"/>
                    <a:pt x="8" y="1153"/>
                  </a:cubicBezTo>
                  <a:cubicBezTo>
                    <a:pt x="4" y="1153"/>
                    <a:pt x="0" y="1150"/>
                    <a:pt x="0" y="1145"/>
                  </a:cubicBezTo>
                  <a:lnTo>
                    <a:pt x="0" y="1145"/>
                  </a:lnTo>
                  <a:cubicBezTo>
                    <a:pt x="0" y="1141"/>
                    <a:pt x="4" y="1137"/>
                    <a:pt x="8" y="1137"/>
                  </a:cubicBezTo>
                  <a:cubicBezTo>
                    <a:pt x="13" y="1137"/>
                    <a:pt x="16" y="1141"/>
                    <a:pt x="16" y="1145"/>
                  </a:cubicBezTo>
                  <a:close/>
                  <a:moveTo>
                    <a:pt x="16" y="1177"/>
                  </a:moveTo>
                  <a:lnTo>
                    <a:pt x="16" y="1177"/>
                  </a:lnTo>
                  <a:cubicBezTo>
                    <a:pt x="16" y="1182"/>
                    <a:pt x="13" y="1185"/>
                    <a:pt x="8" y="1185"/>
                  </a:cubicBezTo>
                  <a:cubicBezTo>
                    <a:pt x="4" y="1185"/>
                    <a:pt x="0" y="1182"/>
                    <a:pt x="0" y="1177"/>
                  </a:cubicBezTo>
                  <a:lnTo>
                    <a:pt x="0" y="1177"/>
                  </a:lnTo>
                  <a:cubicBezTo>
                    <a:pt x="0" y="1173"/>
                    <a:pt x="4" y="1169"/>
                    <a:pt x="8" y="1169"/>
                  </a:cubicBezTo>
                  <a:cubicBezTo>
                    <a:pt x="13" y="1169"/>
                    <a:pt x="16" y="1173"/>
                    <a:pt x="16" y="1177"/>
                  </a:cubicBezTo>
                  <a:close/>
                  <a:moveTo>
                    <a:pt x="16" y="1209"/>
                  </a:moveTo>
                  <a:lnTo>
                    <a:pt x="16" y="1209"/>
                  </a:lnTo>
                  <a:cubicBezTo>
                    <a:pt x="16" y="1214"/>
                    <a:pt x="13" y="1217"/>
                    <a:pt x="8" y="1217"/>
                  </a:cubicBezTo>
                  <a:cubicBezTo>
                    <a:pt x="4" y="1217"/>
                    <a:pt x="0" y="1214"/>
                    <a:pt x="0" y="1209"/>
                  </a:cubicBezTo>
                  <a:lnTo>
                    <a:pt x="0" y="1209"/>
                  </a:lnTo>
                  <a:cubicBezTo>
                    <a:pt x="0" y="1205"/>
                    <a:pt x="4" y="1201"/>
                    <a:pt x="8" y="1201"/>
                  </a:cubicBezTo>
                  <a:cubicBezTo>
                    <a:pt x="13" y="1201"/>
                    <a:pt x="16" y="1205"/>
                    <a:pt x="16" y="1209"/>
                  </a:cubicBezTo>
                  <a:close/>
                  <a:moveTo>
                    <a:pt x="16" y="1241"/>
                  </a:moveTo>
                  <a:lnTo>
                    <a:pt x="16" y="1241"/>
                  </a:lnTo>
                  <a:cubicBezTo>
                    <a:pt x="16" y="1246"/>
                    <a:pt x="13" y="1249"/>
                    <a:pt x="8" y="1249"/>
                  </a:cubicBezTo>
                  <a:cubicBezTo>
                    <a:pt x="4" y="1249"/>
                    <a:pt x="0" y="1246"/>
                    <a:pt x="0" y="1241"/>
                  </a:cubicBezTo>
                  <a:lnTo>
                    <a:pt x="0" y="1241"/>
                  </a:lnTo>
                  <a:cubicBezTo>
                    <a:pt x="0" y="1237"/>
                    <a:pt x="4" y="1233"/>
                    <a:pt x="8" y="1233"/>
                  </a:cubicBezTo>
                  <a:cubicBezTo>
                    <a:pt x="13" y="1233"/>
                    <a:pt x="16" y="1237"/>
                    <a:pt x="16" y="1241"/>
                  </a:cubicBezTo>
                  <a:close/>
                  <a:moveTo>
                    <a:pt x="16" y="1273"/>
                  </a:moveTo>
                  <a:lnTo>
                    <a:pt x="16" y="1273"/>
                  </a:lnTo>
                  <a:cubicBezTo>
                    <a:pt x="16" y="1278"/>
                    <a:pt x="13" y="1281"/>
                    <a:pt x="8" y="1281"/>
                  </a:cubicBezTo>
                  <a:cubicBezTo>
                    <a:pt x="4" y="1281"/>
                    <a:pt x="0" y="1278"/>
                    <a:pt x="0" y="1273"/>
                  </a:cubicBezTo>
                  <a:lnTo>
                    <a:pt x="0" y="1273"/>
                  </a:lnTo>
                  <a:cubicBezTo>
                    <a:pt x="0" y="1269"/>
                    <a:pt x="4" y="1265"/>
                    <a:pt x="8" y="1265"/>
                  </a:cubicBezTo>
                  <a:cubicBezTo>
                    <a:pt x="13" y="1265"/>
                    <a:pt x="16" y="1269"/>
                    <a:pt x="16" y="1273"/>
                  </a:cubicBezTo>
                  <a:close/>
                  <a:moveTo>
                    <a:pt x="16" y="1305"/>
                  </a:moveTo>
                  <a:lnTo>
                    <a:pt x="16" y="1305"/>
                  </a:lnTo>
                  <a:cubicBezTo>
                    <a:pt x="16" y="1310"/>
                    <a:pt x="13" y="1313"/>
                    <a:pt x="8" y="1313"/>
                  </a:cubicBezTo>
                  <a:cubicBezTo>
                    <a:pt x="4" y="1313"/>
                    <a:pt x="0" y="1310"/>
                    <a:pt x="0" y="1305"/>
                  </a:cubicBezTo>
                  <a:lnTo>
                    <a:pt x="0" y="1305"/>
                  </a:lnTo>
                  <a:cubicBezTo>
                    <a:pt x="0" y="1301"/>
                    <a:pt x="4" y="1297"/>
                    <a:pt x="8" y="1297"/>
                  </a:cubicBezTo>
                  <a:cubicBezTo>
                    <a:pt x="13" y="1297"/>
                    <a:pt x="16" y="1301"/>
                    <a:pt x="16" y="1305"/>
                  </a:cubicBezTo>
                  <a:close/>
                  <a:moveTo>
                    <a:pt x="16" y="1337"/>
                  </a:moveTo>
                  <a:lnTo>
                    <a:pt x="16" y="1337"/>
                  </a:lnTo>
                  <a:cubicBezTo>
                    <a:pt x="16" y="1342"/>
                    <a:pt x="13" y="1345"/>
                    <a:pt x="8" y="1345"/>
                  </a:cubicBezTo>
                  <a:cubicBezTo>
                    <a:pt x="4" y="1345"/>
                    <a:pt x="0" y="1342"/>
                    <a:pt x="0" y="1337"/>
                  </a:cubicBezTo>
                  <a:lnTo>
                    <a:pt x="0" y="1337"/>
                  </a:lnTo>
                  <a:cubicBezTo>
                    <a:pt x="0" y="1333"/>
                    <a:pt x="4" y="1329"/>
                    <a:pt x="8" y="1329"/>
                  </a:cubicBezTo>
                  <a:cubicBezTo>
                    <a:pt x="13" y="1329"/>
                    <a:pt x="16" y="1333"/>
                    <a:pt x="16" y="1337"/>
                  </a:cubicBezTo>
                  <a:close/>
                  <a:moveTo>
                    <a:pt x="16" y="1369"/>
                  </a:moveTo>
                  <a:lnTo>
                    <a:pt x="16" y="1369"/>
                  </a:lnTo>
                  <a:cubicBezTo>
                    <a:pt x="16" y="1374"/>
                    <a:pt x="13" y="1377"/>
                    <a:pt x="8" y="1377"/>
                  </a:cubicBezTo>
                  <a:cubicBezTo>
                    <a:pt x="4" y="1377"/>
                    <a:pt x="0" y="1374"/>
                    <a:pt x="0" y="1369"/>
                  </a:cubicBezTo>
                  <a:lnTo>
                    <a:pt x="0" y="1369"/>
                  </a:lnTo>
                  <a:cubicBezTo>
                    <a:pt x="0" y="1365"/>
                    <a:pt x="4" y="1361"/>
                    <a:pt x="8" y="1361"/>
                  </a:cubicBezTo>
                  <a:cubicBezTo>
                    <a:pt x="13" y="1361"/>
                    <a:pt x="16" y="1365"/>
                    <a:pt x="16" y="1369"/>
                  </a:cubicBezTo>
                  <a:close/>
                  <a:moveTo>
                    <a:pt x="16" y="1401"/>
                  </a:moveTo>
                  <a:lnTo>
                    <a:pt x="16" y="1401"/>
                  </a:lnTo>
                  <a:cubicBezTo>
                    <a:pt x="16" y="1406"/>
                    <a:pt x="13" y="1409"/>
                    <a:pt x="8" y="1409"/>
                  </a:cubicBezTo>
                  <a:cubicBezTo>
                    <a:pt x="4" y="1409"/>
                    <a:pt x="0" y="1406"/>
                    <a:pt x="0" y="1401"/>
                  </a:cubicBezTo>
                  <a:lnTo>
                    <a:pt x="0" y="1401"/>
                  </a:lnTo>
                  <a:cubicBezTo>
                    <a:pt x="0" y="1397"/>
                    <a:pt x="4" y="1393"/>
                    <a:pt x="8" y="1393"/>
                  </a:cubicBezTo>
                  <a:cubicBezTo>
                    <a:pt x="13" y="1393"/>
                    <a:pt x="16" y="1397"/>
                    <a:pt x="16" y="1401"/>
                  </a:cubicBezTo>
                  <a:close/>
                  <a:moveTo>
                    <a:pt x="16" y="1433"/>
                  </a:moveTo>
                  <a:lnTo>
                    <a:pt x="16" y="1433"/>
                  </a:lnTo>
                  <a:cubicBezTo>
                    <a:pt x="16" y="1438"/>
                    <a:pt x="13" y="1441"/>
                    <a:pt x="8" y="1441"/>
                  </a:cubicBezTo>
                  <a:cubicBezTo>
                    <a:pt x="4" y="1441"/>
                    <a:pt x="0" y="1438"/>
                    <a:pt x="0" y="1433"/>
                  </a:cubicBezTo>
                  <a:lnTo>
                    <a:pt x="0" y="1433"/>
                  </a:lnTo>
                  <a:cubicBezTo>
                    <a:pt x="0" y="1429"/>
                    <a:pt x="4" y="1425"/>
                    <a:pt x="8" y="1425"/>
                  </a:cubicBezTo>
                  <a:cubicBezTo>
                    <a:pt x="13" y="1425"/>
                    <a:pt x="16" y="1429"/>
                    <a:pt x="16" y="1433"/>
                  </a:cubicBezTo>
                  <a:close/>
                  <a:moveTo>
                    <a:pt x="16" y="1465"/>
                  </a:moveTo>
                  <a:lnTo>
                    <a:pt x="16" y="1465"/>
                  </a:lnTo>
                  <a:cubicBezTo>
                    <a:pt x="16" y="1470"/>
                    <a:pt x="13" y="1473"/>
                    <a:pt x="8" y="1473"/>
                  </a:cubicBezTo>
                  <a:cubicBezTo>
                    <a:pt x="4" y="1473"/>
                    <a:pt x="0" y="1470"/>
                    <a:pt x="0" y="1465"/>
                  </a:cubicBezTo>
                  <a:lnTo>
                    <a:pt x="0" y="1465"/>
                  </a:lnTo>
                  <a:cubicBezTo>
                    <a:pt x="0" y="1461"/>
                    <a:pt x="4" y="1457"/>
                    <a:pt x="8" y="1457"/>
                  </a:cubicBezTo>
                  <a:cubicBezTo>
                    <a:pt x="13" y="1457"/>
                    <a:pt x="16" y="1461"/>
                    <a:pt x="16" y="1465"/>
                  </a:cubicBezTo>
                  <a:close/>
                  <a:moveTo>
                    <a:pt x="16" y="1497"/>
                  </a:moveTo>
                  <a:lnTo>
                    <a:pt x="16" y="1497"/>
                  </a:lnTo>
                  <a:cubicBezTo>
                    <a:pt x="16" y="1502"/>
                    <a:pt x="13" y="1505"/>
                    <a:pt x="8" y="1505"/>
                  </a:cubicBezTo>
                  <a:cubicBezTo>
                    <a:pt x="4" y="1505"/>
                    <a:pt x="0" y="1502"/>
                    <a:pt x="0" y="1497"/>
                  </a:cubicBezTo>
                  <a:lnTo>
                    <a:pt x="0" y="1497"/>
                  </a:lnTo>
                  <a:cubicBezTo>
                    <a:pt x="0" y="1493"/>
                    <a:pt x="4" y="1489"/>
                    <a:pt x="8" y="1489"/>
                  </a:cubicBezTo>
                  <a:cubicBezTo>
                    <a:pt x="13" y="1489"/>
                    <a:pt x="16" y="1493"/>
                    <a:pt x="16" y="1497"/>
                  </a:cubicBezTo>
                  <a:close/>
                  <a:moveTo>
                    <a:pt x="16" y="1529"/>
                  </a:moveTo>
                  <a:lnTo>
                    <a:pt x="16" y="1529"/>
                  </a:lnTo>
                  <a:cubicBezTo>
                    <a:pt x="16" y="1534"/>
                    <a:pt x="13" y="1537"/>
                    <a:pt x="8" y="1537"/>
                  </a:cubicBezTo>
                  <a:cubicBezTo>
                    <a:pt x="4" y="1537"/>
                    <a:pt x="0" y="1534"/>
                    <a:pt x="0" y="1529"/>
                  </a:cubicBezTo>
                  <a:lnTo>
                    <a:pt x="0" y="1529"/>
                  </a:lnTo>
                  <a:cubicBezTo>
                    <a:pt x="0" y="1525"/>
                    <a:pt x="4" y="1521"/>
                    <a:pt x="8" y="1521"/>
                  </a:cubicBezTo>
                  <a:cubicBezTo>
                    <a:pt x="13" y="1521"/>
                    <a:pt x="16" y="1525"/>
                    <a:pt x="16" y="1529"/>
                  </a:cubicBezTo>
                  <a:close/>
                  <a:moveTo>
                    <a:pt x="16" y="1561"/>
                  </a:moveTo>
                  <a:lnTo>
                    <a:pt x="16" y="1561"/>
                  </a:lnTo>
                  <a:cubicBezTo>
                    <a:pt x="16" y="1566"/>
                    <a:pt x="13" y="1569"/>
                    <a:pt x="8" y="1569"/>
                  </a:cubicBezTo>
                  <a:cubicBezTo>
                    <a:pt x="4" y="1569"/>
                    <a:pt x="0" y="1566"/>
                    <a:pt x="0" y="1561"/>
                  </a:cubicBezTo>
                  <a:lnTo>
                    <a:pt x="0" y="1561"/>
                  </a:lnTo>
                  <a:cubicBezTo>
                    <a:pt x="0" y="1557"/>
                    <a:pt x="4" y="1553"/>
                    <a:pt x="8" y="1553"/>
                  </a:cubicBezTo>
                  <a:cubicBezTo>
                    <a:pt x="13" y="1553"/>
                    <a:pt x="16" y="1557"/>
                    <a:pt x="16" y="1561"/>
                  </a:cubicBezTo>
                  <a:close/>
                  <a:moveTo>
                    <a:pt x="16" y="1593"/>
                  </a:moveTo>
                  <a:lnTo>
                    <a:pt x="16" y="1593"/>
                  </a:lnTo>
                  <a:cubicBezTo>
                    <a:pt x="16" y="1598"/>
                    <a:pt x="13" y="1601"/>
                    <a:pt x="8" y="1601"/>
                  </a:cubicBezTo>
                  <a:cubicBezTo>
                    <a:pt x="4" y="1601"/>
                    <a:pt x="0" y="1598"/>
                    <a:pt x="0" y="1593"/>
                  </a:cubicBezTo>
                  <a:lnTo>
                    <a:pt x="0" y="1593"/>
                  </a:lnTo>
                  <a:cubicBezTo>
                    <a:pt x="0" y="1589"/>
                    <a:pt x="4" y="1585"/>
                    <a:pt x="8" y="1585"/>
                  </a:cubicBezTo>
                  <a:cubicBezTo>
                    <a:pt x="13" y="1585"/>
                    <a:pt x="16" y="1589"/>
                    <a:pt x="16" y="1593"/>
                  </a:cubicBezTo>
                  <a:close/>
                  <a:moveTo>
                    <a:pt x="16" y="1625"/>
                  </a:moveTo>
                  <a:lnTo>
                    <a:pt x="16" y="1625"/>
                  </a:lnTo>
                  <a:cubicBezTo>
                    <a:pt x="16" y="1630"/>
                    <a:pt x="13" y="1633"/>
                    <a:pt x="8" y="1633"/>
                  </a:cubicBezTo>
                  <a:cubicBezTo>
                    <a:pt x="4" y="1633"/>
                    <a:pt x="0" y="1630"/>
                    <a:pt x="0" y="1625"/>
                  </a:cubicBezTo>
                  <a:lnTo>
                    <a:pt x="0" y="1625"/>
                  </a:lnTo>
                  <a:cubicBezTo>
                    <a:pt x="0" y="1621"/>
                    <a:pt x="4" y="1617"/>
                    <a:pt x="8" y="1617"/>
                  </a:cubicBezTo>
                  <a:cubicBezTo>
                    <a:pt x="13" y="1617"/>
                    <a:pt x="16" y="1621"/>
                    <a:pt x="16" y="1625"/>
                  </a:cubicBezTo>
                  <a:close/>
                  <a:moveTo>
                    <a:pt x="16" y="1657"/>
                  </a:moveTo>
                  <a:lnTo>
                    <a:pt x="16" y="1657"/>
                  </a:lnTo>
                  <a:cubicBezTo>
                    <a:pt x="16" y="1662"/>
                    <a:pt x="13" y="1665"/>
                    <a:pt x="8" y="1665"/>
                  </a:cubicBezTo>
                  <a:cubicBezTo>
                    <a:pt x="4" y="1665"/>
                    <a:pt x="0" y="1662"/>
                    <a:pt x="0" y="1657"/>
                  </a:cubicBezTo>
                  <a:lnTo>
                    <a:pt x="0" y="1657"/>
                  </a:lnTo>
                  <a:cubicBezTo>
                    <a:pt x="0" y="1653"/>
                    <a:pt x="4" y="1649"/>
                    <a:pt x="8" y="1649"/>
                  </a:cubicBezTo>
                  <a:cubicBezTo>
                    <a:pt x="13" y="1649"/>
                    <a:pt x="16" y="1653"/>
                    <a:pt x="16" y="1657"/>
                  </a:cubicBezTo>
                  <a:close/>
                  <a:moveTo>
                    <a:pt x="16" y="1689"/>
                  </a:moveTo>
                  <a:lnTo>
                    <a:pt x="16" y="1689"/>
                  </a:lnTo>
                  <a:cubicBezTo>
                    <a:pt x="16" y="1694"/>
                    <a:pt x="13" y="1697"/>
                    <a:pt x="8" y="1697"/>
                  </a:cubicBezTo>
                  <a:cubicBezTo>
                    <a:pt x="4" y="1697"/>
                    <a:pt x="0" y="1694"/>
                    <a:pt x="0" y="1689"/>
                  </a:cubicBezTo>
                  <a:lnTo>
                    <a:pt x="0" y="1689"/>
                  </a:lnTo>
                  <a:cubicBezTo>
                    <a:pt x="0" y="1685"/>
                    <a:pt x="4" y="1681"/>
                    <a:pt x="8" y="1681"/>
                  </a:cubicBezTo>
                  <a:cubicBezTo>
                    <a:pt x="13" y="1681"/>
                    <a:pt x="16" y="1685"/>
                    <a:pt x="16" y="1689"/>
                  </a:cubicBezTo>
                  <a:close/>
                  <a:moveTo>
                    <a:pt x="16" y="1721"/>
                  </a:moveTo>
                  <a:lnTo>
                    <a:pt x="16" y="1721"/>
                  </a:lnTo>
                  <a:cubicBezTo>
                    <a:pt x="16" y="1726"/>
                    <a:pt x="13" y="1729"/>
                    <a:pt x="8" y="1729"/>
                  </a:cubicBezTo>
                  <a:cubicBezTo>
                    <a:pt x="4" y="1729"/>
                    <a:pt x="0" y="1726"/>
                    <a:pt x="0" y="1721"/>
                  </a:cubicBezTo>
                  <a:lnTo>
                    <a:pt x="0" y="1721"/>
                  </a:lnTo>
                  <a:cubicBezTo>
                    <a:pt x="0" y="1717"/>
                    <a:pt x="4" y="1713"/>
                    <a:pt x="8" y="1713"/>
                  </a:cubicBezTo>
                  <a:cubicBezTo>
                    <a:pt x="13" y="1713"/>
                    <a:pt x="16" y="1717"/>
                    <a:pt x="16" y="1721"/>
                  </a:cubicBezTo>
                  <a:close/>
                  <a:moveTo>
                    <a:pt x="16" y="1753"/>
                  </a:moveTo>
                  <a:lnTo>
                    <a:pt x="16" y="1753"/>
                  </a:lnTo>
                  <a:cubicBezTo>
                    <a:pt x="16" y="1758"/>
                    <a:pt x="13" y="1761"/>
                    <a:pt x="8" y="1761"/>
                  </a:cubicBezTo>
                  <a:cubicBezTo>
                    <a:pt x="4" y="1761"/>
                    <a:pt x="0" y="1758"/>
                    <a:pt x="0" y="1753"/>
                  </a:cubicBezTo>
                  <a:lnTo>
                    <a:pt x="0" y="1753"/>
                  </a:lnTo>
                  <a:cubicBezTo>
                    <a:pt x="0" y="1749"/>
                    <a:pt x="4" y="1745"/>
                    <a:pt x="8" y="1745"/>
                  </a:cubicBezTo>
                  <a:cubicBezTo>
                    <a:pt x="13" y="1745"/>
                    <a:pt x="16" y="1749"/>
                    <a:pt x="16" y="1753"/>
                  </a:cubicBezTo>
                  <a:close/>
                  <a:moveTo>
                    <a:pt x="16" y="1785"/>
                  </a:moveTo>
                  <a:lnTo>
                    <a:pt x="16" y="1785"/>
                  </a:lnTo>
                  <a:cubicBezTo>
                    <a:pt x="16" y="1790"/>
                    <a:pt x="13" y="1793"/>
                    <a:pt x="8" y="1793"/>
                  </a:cubicBezTo>
                  <a:cubicBezTo>
                    <a:pt x="4" y="1793"/>
                    <a:pt x="0" y="1790"/>
                    <a:pt x="0" y="1785"/>
                  </a:cubicBezTo>
                  <a:lnTo>
                    <a:pt x="0" y="1785"/>
                  </a:lnTo>
                  <a:cubicBezTo>
                    <a:pt x="0" y="1781"/>
                    <a:pt x="4" y="1777"/>
                    <a:pt x="8" y="1777"/>
                  </a:cubicBezTo>
                  <a:cubicBezTo>
                    <a:pt x="13" y="1777"/>
                    <a:pt x="16" y="1781"/>
                    <a:pt x="16" y="1785"/>
                  </a:cubicBezTo>
                  <a:close/>
                  <a:moveTo>
                    <a:pt x="16" y="1817"/>
                  </a:moveTo>
                  <a:lnTo>
                    <a:pt x="16" y="1817"/>
                  </a:lnTo>
                  <a:cubicBezTo>
                    <a:pt x="16" y="1822"/>
                    <a:pt x="13" y="1825"/>
                    <a:pt x="8" y="1825"/>
                  </a:cubicBezTo>
                  <a:cubicBezTo>
                    <a:pt x="4" y="1825"/>
                    <a:pt x="0" y="1822"/>
                    <a:pt x="0" y="1817"/>
                  </a:cubicBezTo>
                  <a:lnTo>
                    <a:pt x="0" y="1817"/>
                  </a:lnTo>
                  <a:cubicBezTo>
                    <a:pt x="0" y="1813"/>
                    <a:pt x="4" y="1809"/>
                    <a:pt x="8" y="1809"/>
                  </a:cubicBezTo>
                  <a:cubicBezTo>
                    <a:pt x="13" y="1809"/>
                    <a:pt x="16" y="1813"/>
                    <a:pt x="16" y="1817"/>
                  </a:cubicBezTo>
                  <a:close/>
                  <a:moveTo>
                    <a:pt x="16" y="1849"/>
                  </a:moveTo>
                  <a:lnTo>
                    <a:pt x="16" y="1849"/>
                  </a:lnTo>
                  <a:cubicBezTo>
                    <a:pt x="16" y="1854"/>
                    <a:pt x="13" y="1857"/>
                    <a:pt x="8" y="1857"/>
                  </a:cubicBezTo>
                  <a:cubicBezTo>
                    <a:pt x="4" y="1857"/>
                    <a:pt x="0" y="1854"/>
                    <a:pt x="0" y="1849"/>
                  </a:cubicBezTo>
                  <a:lnTo>
                    <a:pt x="0" y="1849"/>
                  </a:lnTo>
                  <a:cubicBezTo>
                    <a:pt x="0" y="1845"/>
                    <a:pt x="4" y="1841"/>
                    <a:pt x="8" y="1841"/>
                  </a:cubicBezTo>
                  <a:cubicBezTo>
                    <a:pt x="13" y="1841"/>
                    <a:pt x="16" y="1845"/>
                    <a:pt x="16" y="1849"/>
                  </a:cubicBezTo>
                  <a:close/>
                  <a:moveTo>
                    <a:pt x="16" y="1881"/>
                  </a:moveTo>
                  <a:lnTo>
                    <a:pt x="16" y="1881"/>
                  </a:lnTo>
                  <a:cubicBezTo>
                    <a:pt x="16" y="1886"/>
                    <a:pt x="13" y="1889"/>
                    <a:pt x="8" y="1889"/>
                  </a:cubicBezTo>
                  <a:cubicBezTo>
                    <a:pt x="4" y="1889"/>
                    <a:pt x="0" y="1886"/>
                    <a:pt x="0" y="1881"/>
                  </a:cubicBezTo>
                  <a:lnTo>
                    <a:pt x="0" y="1881"/>
                  </a:lnTo>
                  <a:cubicBezTo>
                    <a:pt x="0" y="1877"/>
                    <a:pt x="4" y="1873"/>
                    <a:pt x="8" y="1873"/>
                  </a:cubicBezTo>
                  <a:cubicBezTo>
                    <a:pt x="13" y="1873"/>
                    <a:pt x="16" y="1877"/>
                    <a:pt x="16" y="1881"/>
                  </a:cubicBezTo>
                  <a:close/>
                  <a:moveTo>
                    <a:pt x="16" y="1913"/>
                  </a:moveTo>
                  <a:lnTo>
                    <a:pt x="16" y="1913"/>
                  </a:lnTo>
                  <a:cubicBezTo>
                    <a:pt x="16" y="1918"/>
                    <a:pt x="13" y="1921"/>
                    <a:pt x="8" y="1921"/>
                  </a:cubicBezTo>
                  <a:cubicBezTo>
                    <a:pt x="4" y="1921"/>
                    <a:pt x="0" y="1918"/>
                    <a:pt x="0" y="1913"/>
                  </a:cubicBezTo>
                  <a:lnTo>
                    <a:pt x="0" y="1913"/>
                  </a:lnTo>
                  <a:cubicBezTo>
                    <a:pt x="0" y="1909"/>
                    <a:pt x="4" y="1905"/>
                    <a:pt x="8" y="1905"/>
                  </a:cubicBezTo>
                  <a:cubicBezTo>
                    <a:pt x="13" y="1905"/>
                    <a:pt x="16" y="1909"/>
                    <a:pt x="16" y="1913"/>
                  </a:cubicBezTo>
                  <a:close/>
                  <a:moveTo>
                    <a:pt x="16" y="1945"/>
                  </a:moveTo>
                  <a:lnTo>
                    <a:pt x="16" y="1946"/>
                  </a:lnTo>
                  <a:cubicBezTo>
                    <a:pt x="16" y="1950"/>
                    <a:pt x="13" y="1954"/>
                    <a:pt x="8" y="1954"/>
                  </a:cubicBezTo>
                  <a:cubicBezTo>
                    <a:pt x="4" y="1954"/>
                    <a:pt x="0" y="1950"/>
                    <a:pt x="0" y="1946"/>
                  </a:cubicBezTo>
                  <a:lnTo>
                    <a:pt x="0" y="1945"/>
                  </a:lnTo>
                  <a:cubicBezTo>
                    <a:pt x="0" y="1941"/>
                    <a:pt x="4" y="1937"/>
                    <a:pt x="8" y="1937"/>
                  </a:cubicBezTo>
                  <a:cubicBezTo>
                    <a:pt x="13" y="1937"/>
                    <a:pt x="16" y="1941"/>
                    <a:pt x="16" y="1945"/>
                  </a:cubicBezTo>
                  <a:close/>
                  <a:moveTo>
                    <a:pt x="16" y="1978"/>
                  </a:moveTo>
                  <a:lnTo>
                    <a:pt x="16" y="1978"/>
                  </a:lnTo>
                  <a:cubicBezTo>
                    <a:pt x="16" y="1982"/>
                    <a:pt x="13" y="1986"/>
                    <a:pt x="8" y="1986"/>
                  </a:cubicBezTo>
                  <a:cubicBezTo>
                    <a:pt x="4" y="1986"/>
                    <a:pt x="0" y="1982"/>
                    <a:pt x="0" y="1978"/>
                  </a:cubicBezTo>
                  <a:lnTo>
                    <a:pt x="0" y="1978"/>
                  </a:lnTo>
                  <a:cubicBezTo>
                    <a:pt x="0" y="1973"/>
                    <a:pt x="4" y="1970"/>
                    <a:pt x="8" y="1970"/>
                  </a:cubicBezTo>
                  <a:cubicBezTo>
                    <a:pt x="13" y="1970"/>
                    <a:pt x="16" y="1973"/>
                    <a:pt x="16" y="1978"/>
                  </a:cubicBezTo>
                  <a:close/>
                  <a:moveTo>
                    <a:pt x="16" y="2010"/>
                  </a:moveTo>
                  <a:lnTo>
                    <a:pt x="16" y="2010"/>
                  </a:lnTo>
                  <a:cubicBezTo>
                    <a:pt x="16" y="2014"/>
                    <a:pt x="13" y="2018"/>
                    <a:pt x="8" y="2018"/>
                  </a:cubicBezTo>
                  <a:cubicBezTo>
                    <a:pt x="4" y="2018"/>
                    <a:pt x="0" y="2014"/>
                    <a:pt x="0" y="2010"/>
                  </a:cubicBezTo>
                  <a:lnTo>
                    <a:pt x="0" y="2010"/>
                  </a:lnTo>
                  <a:cubicBezTo>
                    <a:pt x="0" y="2005"/>
                    <a:pt x="4" y="2002"/>
                    <a:pt x="8" y="2002"/>
                  </a:cubicBezTo>
                  <a:cubicBezTo>
                    <a:pt x="13" y="2002"/>
                    <a:pt x="16" y="2005"/>
                    <a:pt x="16" y="2010"/>
                  </a:cubicBezTo>
                  <a:close/>
                  <a:moveTo>
                    <a:pt x="16" y="2042"/>
                  </a:moveTo>
                  <a:lnTo>
                    <a:pt x="16" y="2042"/>
                  </a:lnTo>
                  <a:cubicBezTo>
                    <a:pt x="16" y="2046"/>
                    <a:pt x="13" y="2050"/>
                    <a:pt x="8" y="2050"/>
                  </a:cubicBezTo>
                  <a:cubicBezTo>
                    <a:pt x="4" y="2050"/>
                    <a:pt x="0" y="2046"/>
                    <a:pt x="0" y="2042"/>
                  </a:cubicBezTo>
                  <a:lnTo>
                    <a:pt x="0" y="2042"/>
                  </a:lnTo>
                  <a:cubicBezTo>
                    <a:pt x="0" y="2037"/>
                    <a:pt x="4" y="2034"/>
                    <a:pt x="8" y="2034"/>
                  </a:cubicBezTo>
                  <a:cubicBezTo>
                    <a:pt x="13" y="2034"/>
                    <a:pt x="16" y="2037"/>
                    <a:pt x="16" y="2042"/>
                  </a:cubicBezTo>
                  <a:close/>
                  <a:moveTo>
                    <a:pt x="16" y="2074"/>
                  </a:moveTo>
                  <a:lnTo>
                    <a:pt x="16" y="2074"/>
                  </a:lnTo>
                  <a:cubicBezTo>
                    <a:pt x="16" y="2078"/>
                    <a:pt x="13" y="2082"/>
                    <a:pt x="8" y="2082"/>
                  </a:cubicBezTo>
                  <a:cubicBezTo>
                    <a:pt x="4" y="2082"/>
                    <a:pt x="0" y="2078"/>
                    <a:pt x="0" y="2074"/>
                  </a:cubicBezTo>
                  <a:lnTo>
                    <a:pt x="0" y="2074"/>
                  </a:lnTo>
                  <a:cubicBezTo>
                    <a:pt x="0" y="2069"/>
                    <a:pt x="4" y="2066"/>
                    <a:pt x="8" y="2066"/>
                  </a:cubicBezTo>
                  <a:cubicBezTo>
                    <a:pt x="13" y="2066"/>
                    <a:pt x="16" y="2069"/>
                    <a:pt x="16" y="2074"/>
                  </a:cubicBezTo>
                  <a:close/>
                  <a:moveTo>
                    <a:pt x="16" y="2106"/>
                  </a:moveTo>
                  <a:lnTo>
                    <a:pt x="16" y="2106"/>
                  </a:lnTo>
                  <a:cubicBezTo>
                    <a:pt x="16" y="2110"/>
                    <a:pt x="13" y="2114"/>
                    <a:pt x="8" y="2114"/>
                  </a:cubicBezTo>
                  <a:cubicBezTo>
                    <a:pt x="4" y="2114"/>
                    <a:pt x="0" y="2110"/>
                    <a:pt x="0" y="2106"/>
                  </a:cubicBezTo>
                  <a:lnTo>
                    <a:pt x="0" y="2106"/>
                  </a:lnTo>
                  <a:cubicBezTo>
                    <a:pt x="0" y="2101"/>
                    <a:pt x="4" y="2098"/>
                    <a:pt x="8" y="2098"/>
                  </a:cubicBezTo>
                  <a:cubicBezTo>
                    <a:pt x="13" y="2098"/>
                    <a:pt x="16" y="2101"/>
                    <a:pt x="16" y="2106"/>
                  </a:cubicBezTo>
                  <a:close/>
                  <a:moveTo>
                    <a:pt x="16" y="2138"/>
                  </a:moveTo>
                  <a:lnTo>
                    <a:pt x="16" y="2138"/>
                  </a:lnTo>
                  <a:cubicBezTo>
                    <a:pt x="16" y="2142"/>
                    <a:pt x="13" y="2146"/>
                    <a:pt x="8" y="2146"/>
                  </a:cubicBezTo>
                  <a:cubicBezTo>
                    <a:pt x="4" y="2146"/>
                    <a:pt x="0" y="2142"/>
                    <a:pt x="0" y="2138"/>
                  </a:cubicBezTo>
                  <a:lnTo>
                    <a:pt x="0" y="2138"/>
                  </a:lnTo>
                  <a:cubicBezTo>
                    <a:pt x="0" y="2133"/>
                    <a:pt x="4" y="2130"/>
                    <a:pt x="8" y="2130"/>
                  </a:cubicBezTo>
                  <a:cubicBezTo>
                    <a:pt x="13" y="2130"/>
                    <a:pt x="16" y="2133"/>
                    <a:pt x="16" y="2138"/>
                  </a:cubicBezTo>
                  <a:close/>
                  <a:moveTo>
                    <a:pt x="16" y="2170"/>
                  </a:moveTo>
                  <a:lnTo>
                    <a:pt x="16" y="2170"/>
                  </a:lnTo>
                  <a:cubicBezTo>
                    <a:pt x="16" y="2174"/>
                    <a:pt x="13" y="2178"/>
                    <a:pt x="8" y="2178"/>
                  </a:cubicBezTo>
                  <a:cubicBezTo>
                    <a:pt x="4" y="2178"/>
                    <a:pt x="0" y="2174"/>
                    <a:pt x="0" y="2170"/>
                  </a:cubicBezTo>
                  <a:lnTo>
                    <a:pt x="0" y="2170"/>
                  </a:lnTo>
                  <a:cubicBezTo>
                    <a:pt x="0" y="2165"/>
                    <a:pt x="4" y="2162"/>
                    <a:pt x="8" y="2162"/>
                  </a:cubicBezTo>
                  <a:cubicBezTo>
                    <a:pt x="13" y="2162"/>
                    <a:pt x="16" y="2165"/>
                    <a:pt x="16" y="2170"/>
                  </a:cubicBezTo>
                  <a:close/>
                  <a:moveTo>
                    <a:pt x="16" y="2202"/>
                  </a:moveTo>
                  <a:lnTo>
                    <a:pt x="16" y="2202"/>
                  </a:lnTo>
                  <a:cubicBezTo>
                    <a:pt x="16" y="2206"/>
                    <a:pt x="13" y="2210"/>
                    <a:pt x="8" y="2210"/>
                  </a:cubicBezTo>
                  <a:cubicBezTo>
                    <a:pt x="4" y="2210"/>
                    <a:pt x="0" y="2206"/>
                    <a:pt x="0" y="2202"/>
                  </a:cubicBezTo>
                  <a:lnTo>
                    <a:pt x="0" y="2202"/>
                  </a:lnTo>
                  <a:cubicBezTo>
                    <a:pt x="0" y="2197"/>
                    <a:pt x="4" y="2194"/>
                    <a:pt x="8" y="2194"/>
                  </a:cubicBezTo>
                  <a:cubicBezTo>
                    <a:pt x="13" y="2194"/>
                    <a:pt x="16" y="2197"/>
                    <a:pt x="16" y="2202"/>
                  </a:cubicBezTo>
                  <a:close/>
                  <a:moveTo>
                    <a:pt x="16" y="2234"/>
                  </a:moveTo>
                  <a:lnTo>
                    <a:pt x="16" y="2234"/>
                  </a:lnTo>
                  <a:cubicBezTo>
                    <a:pt x="16" y="2238"/>
                    <a:pt x="13" y="2242"/>
                    <a:pt x="8" y="2242"/>
                  </a:cubicBezTo>
                  <a:cubicBezTo>
                    <a:pt x="4" y="2242"/>
                    <a:pt x="0" y="2238"/>
                    <a:pt x="0" y="2234"/>
                  </a:cubicBezTo>
                  <a:lnTo>
                    <a:pt x="0" y="2234"/>
                  </a:lnTo>
                  <a:cubicBezTo>
                    <a:pt x="0" y="2229"/>
                    <a:pt x="4" y="2226"/>
                    <a:pt x="8" y="2226"/>
                  </a:cubicBezTo>
                  <a:cubicBezTo>
                    <a:pt x="13" y="2226"/>
                    <a:pt x="16" y="2229"/>
                    <a:pt x="16" y="2234"/>
                  </a:cubicBezTo>
                  <a:close/>
                  <a:moveTo>
                    <a:pt x="16" y="2266"/>
                  </a:moveTo>
                  <a:lnTo>
                    <a:pt x="16" y="2266"/>
                  </a:lnTo>
                  <a:cubicBezTo>
                    <a:pt x="16" y="2270"/>
                    <a:pt x="13" y="2274"/>
                    <a:pt x="8" y="2274"/>
                  </a:cubicBezTo>
                  <a:cubicBezTo>
                    <a:pt x="4" y="2274"/>
                    <a:pt x="0" y="2270"/>
                    <a:pt x="0" y="2266"/>
                  </a:cubicBezTo>
                  <a:lnTo>
                    <a:pt x="0" y="2266"/>
                  </a:lnTo>
                  <a:cubicBezTo>
                    <a:pt x="0" y="2261"/>
                    <a:pt x="4" y="2258"/>
                    <a:pt x="8" y="2258"/>
                  </a:cubicBezTo>
                  <a:cubicBezTo>
                    <a:pt x="13" y="2258"/>
                    <a:pt x="16" y="2261"/>
                    <a:pt x="16" y="2266"/>
                  </a:cubicBezTo>
                  <a:close/>
                  <a:moveTo>
                    <a:pt x="16" y="2298"/>
                  </a:moveTo>
                  <a:lnTo>
                    <a:pt x="16" y="2298"/>
                  </a:lnTo>
                  <a:cubicBezTo>
                    <a:pt x="16" y="2302"/>
                    <a:pt x="13" y="2306"/>
                    <a:pt x="8" y="2306"/>
                  </a:cubicBezTo>
                  <a:cubicBezTo>
                    <a:pt x="4" y="2306"/>
                    <a:pt x="0" y="2302"/>
                    <a:pt x="0" y="2298"/>
                  </a:cubicBezTo>
                  <a:lnTo>
                    <a:pt x="0" y="2298"/>
                  </a:lnTo>
                  <a:cubicBezTo>
                    <a:pt x="0" y="2293"/>
                    <a:pt x="4" y="2290"/>
                    <a:pt x="8" y="2290"/>
                  </a:cubicBezTo>
                  <a:cubicBezTo>
                    <a:pt x="13" y="2290"/>
                    <a:pt x="16" y="2293"/>
                    <a:pt x="16" y="2298"/>
                  </a:cubicBezTo>
                  <a:close/>
                  <a:moveTo>
                    <a:pt x="16" y="2330"/>
                  </a:moveTo>
                  <a:lnTo>
                    <a:pt x="16" y="2330"/>
                  </a:lnTo>
                  <a:cubicBezTo>
                    <a:pt x="16" y="2334"/>
                    <a:pt x="13" y="2338"/>
                    <a:pt x="8" y="2338"/>
                  </a:cubicBezTo>
                  <a:cubicBezTo>
                    <a:pt x="4" y="2338"/>
                    <a:pt x="0" y="2334"/>
                    <a:pt x="0" y="2330"/>
                  </a:cubicBezTo>
                  <a:lnTo>
                    <a:pt x="0" y="2330"/>
                  </a:lnTo>
                  <a:cubicBezTo>
                    <a:pt x="0" y="2325"/>
                    <a:pt x="4" y="2322"/>
                    <a:pt x="8" y="2322"/>
                  </a:cubicBezTo>
                  <a:cubicBezTo>
                    <a:pt x="13" y="2322"/>
                    <a:pt x="16" y="2325"/>
                    <a:pt x="16" y="2330"/>
                  </a:cubicBezTo>
                  <a:close/>
                  <a:moveTo>
                    <a:pt x="16" y="2362"/>
                  </a:moveTo>
                  <a:lnTo>
                    <a:pt x="16" y="2362"/>
                  </a:lnTo>
                  <a:cubicBezTo>
                    <a:pt x="16" y="2366"/>
                    <a:pt x="13" y="2370"/>
                    <a:pt x="8" y="2370"/>
                  </a:cubicBezTo>
                  <a:cubicBezTo>
                    <a:pt x="4" y="2370"/>
                    <a:pt x="0" y="2366"/>
                    <a:pt x="0" y="2362"/>
                  </a:cubicBezTo>
                  <a:lnTo>
                    <a:pt x="0" y="2362"/>
                  </a:lnTo>
                  <a:cubicBezTo>
                    <a:pt x="0" y="2357"/>
                    <a:pt x="4" y="2354"/>
                    <a:pt x="8" y="2354"/>
                  </a:cubicBezTo>
                  <a:cubicBezTo>
                    <a:pt x="13" y="2354"/>
                    <a:pt x="16" y="2357"/>
                    <a:pt x="16" y="2362"/>
                  </a:cubicBezTo>
                  <a:close/>
                  <a:moveTo>
                    <a:pt x="16" y="2394"/>
                  </a:moveTo>
                  <a:lnTo>
                    <a:pt x="16" y="2394"/>
                  </a:lnTo>
                  <a:cubicBezTo>
                    <a:pt x="16" y="2398"/>
                    <a:pt x="13" y="2402"/>
                    <a:pt x="8" y="2402"/>
                  </a:cubicBezTo>
                  <a:cubicBezTo>
                    <a:pt x="4" y="2402"/>
                    <a:pt x="0" y="2398"/>
                    <a:pt x="0" y="2394"/>
                  </a:cubicBezTo>
                  <a:lnTo>
                    <a:pt x="0" y="2394"/>
                  </a:lnTo>
                  <a:cubicBezTo>
                    <a:pt x="0" y="2389"/>
                    <a:pt x="4" y="2386"/>
                    <a:pt x="8" y="2386"/>
                  </a:cubicBezTo>
                  <a:cubicBezTo>
                    <a:pt x="13" y="2386"/>
                    <a:pt x="16" y="2389"/>
                    <a:pt x="16" y="2394"/>
                  </a:cubicBezTo>
                  <a:close/>
                  <a:moveTo>
                    <a:pt x="16" y="2426"/>
                  </a:moveTo>
                  <a:lnTo>
                    <a:pt x="16" y="2426"/>
                  </a:lnTo>
                  <a:cubicBezTo>
                    <a:pt x="16" y="2430"/>
                    <a:pt x="13" y="2434"/>
                    <a:pt x="8" y="2434"/>
                  </a:cubicBezTo>
                  <a:cubicBezTo>
                    <a:pt x="4" y="2434"/>
                    <a:pt x="0" y="2430"/>
                    <a:pt x="0" y="2426"/>
                  </a:cubicBezTo>
                  <a:lnTo>
                    <a:pt x="0" y="2426"/>
                  </a:lnTo>
                  <a:cubicBezTo>
                    <a:pt x="0" y="2421"/>
                    <a:pt x="4" y="2418"/>
                    <a:pt x="8" y="2418"/>
                  </a:cubicBezTo>
                  <a:cubicBezTo>
                    <a:pt x="13" y="2418"/>
                    <a:pt x="16" y="2421"/>
                    <a:pt x="16" y="2426"/>
                  </a:cubicBezTo>
                  <a:close/>
                  <a:moveTo>
                    <a:pt x="16" y="2458"/>
                  </a:moveTo>
                  <a:lnTo>
                    <a:pt x="16" y="2458"/>
                  </a:lnTo>
                  <a:cubicBezTo>
                    <a:pt x="16" y="2462"/>
                    <a:pt x="13" y="2466"/>
                    <a:pt x="8" y="2466"/>
                  </a:cubicBezTo>
                  <a:cubicBezTo>
                    <a:pt x="4" y="2466"/>
                    <a:pt x="0" y="2462"/>
                    <a:pt x="0" y="2458"/>
                  </a:cubicBezTo>
                  <a:lnTo>
                    <a:pt x="0" y="2458"/>
                  </a:lnTo>
                  <a:cubicBezTo>
                    <a:pt x="0" y="2453"/>
                    <a:pt x="4" y="2450"/>
                    <a:pt x="8" y="2450"/>
                  </a:cubicBezTo>
                  <a:cubicBezTo>
                    <a:pt x="13" y="2450"/>
                    <a:pt x="16" y="2453"/>
                    <a:pt x="16" y="2458"/>
                  </a:cubicBezTo>
                  <a:close/>
                  <a:moveTo>
                    <a:pt x="16" y="2490"/>
                  </a:moveTo>
                  <a:lnTo>
                    <a:pt x="16" y="2490"/>
                  </a:lnTo>
                  <a:cubicBezTo>
                    <a:pt x="16" y="2494"/>
                    <a:pt x="13" y="2498"/>
                    <a:pt x="8" y="2498"/>
                  </a:cubicBezTo>
                  <a:cubicBezTo>
                    <a:pt x="4" y="2498"/>
                    <a:pt x="0" y="2494"/>
                    <a:pt x="0" y="2490"/>
                  </a:cubicBezTo>
                  <a:lnTo>
                    <a:pt x="0" y="2490"/>
                  </a:lnTo>
                  <a:cubicBezTo>
                    <a:pt x="0" y="2485"/>
                    <a:pt x="4" y="2482"/>
                    <a:pt x="8" y="2482"/>
                  </a:cubicBezTo>
                  <a:cubicBezTo>
                    <a:pt x="13" y="2482"/>
                    <a:pt x="16" y="2485"/>
                    <a:pt x="16" y="2490"/>
                  </a:cubicBezTo>
                  <a:close/>
                  <a:moveTo>
                    <a:pt x="16" y="2522"/>
                  </a:moveTo>
                  <a:lnTo>
                    <a:pt x="16" y="2522"/>
                  </a:lnTo>
                  <a:cubicBezTo>
                    <a:pt x="16" y="2526"/>
                    <a:pt x="13" y="2530"/>
                    <a:pt x="8" y="2530"/>
                  </a:cubicBezTo>
                  <a:cubicBezTo>
                    <a:pt x="4" y="2530"/>
                    <a:pt x="0" y="2526"/>
                    <a:pt x="0" y="2522"/>
                  </a:cubicBezTo>
                  <a:lnTo>
                    <a:pt x="0" y="2522"/>
                  </a:lnTo>
                  <a:cubicBezTo>
                    <a:pt x="0" y="2517"/>
                    <a:pt x="4" y="2514"/>
                    <a:pt x="8" y="2514"/>
                  </a:cubicBezTo>
                  <a:cubicBezTo>
                    <a:pt x="13" y="2514"/>
                    <a:pt x="16" y="2517"/>
                    <a:pt x="16" y="2522"/>
                  </a:cubicBezTo>
                  <a:close/>
                  <a:moveTo>
                    <a:pt x="16" y="2554"/>
                  </a:moveTo>
                  <a:lnTo>
                    <a:pt x="16" y="2554"/>
                  </a:lnTo>
                  <a:cubicBezTo>
                    <a:pt x="16" y="2558"/>
                    <a:pt x="13" y="2562"/>
                    <a:pt x="8" y="2562"/>
                  </a:cubicBezTo>
                  <a:cubicBezTo>
                    <a:pt x="4" y="2562"/>
                    <a:pt x="0" y="2558"/>
                    <a:pt x="0" y="2554"/>
                  </a:cubicBezTo>
                  <a:lnTo>
                    <a:pt x="0" y="2554"/>
                  </a:lnTo>
                  <a:cubicBezTo>
                    <a:pt x="0" y="2549"/>
                    <a:pt x="4" y="2546"/>
                    <a:pt x="8" y="2546"/>
                  </a:cubicBezTo>
                  <a:cubicBezTo>
                    <a:pt x="13" y="2546"/>
                    <a:pt x="16" y="2549"/>
                    <a:pt x="16" y="2554"/>
                  </a:cubicBezTo>
                  <a:close/>
                  <a:moveTo>
                    <a:pt x="16" y="2586"/>
                  </a:moveTo>
                  <a:lnTo>
                    <a:pt x="16" y="2586"/>
                  </a:lnTo>
                  <a:cubicBezTo>
                    <a:pt x="16" y="2590"/>
                    <a:pt x="13" y="2594"/>
                    <a:pt x="8" y="2594"/>
                  </a:cubicBezTo>
                  <a:cubicBezTo>
                    <a:pt x="4" y="2594"/>
                    <a:pt x="0" y="2590"/>
                    <a:pt x="0" y="2586"/>
                  </a:cubicBezTo>
                  <a:lnTo>
                    <a:pt x="0" y="2586"/>
                  </a:lnTo>
                  <a:cubicBezTo>
                    <a:pt x="0" y="2581"/>
                    <a:pt x="4" y="2578"/>
                    <a:pt x="8" y="2578"/>
                  </a:cubicBezTo>
                  <a:cubicBezTo>
                    <a:pt x="13" y="2578"/>
                    <a:pt x="16" y="2581"/>
                    <a:pt x="16" y="2586"/>
                  </a:cubicBezTo>
                  <a:close/>
                  <a:moveTo>
                    <a:pt x="16" y="2618"/>
                  </a:moveTo>
                  <a:lnTo>
                    <a:pt x="16" y="2618"/>
                  </a:lnTo>
                  <a:cubicBezTo>
                    <a:pt x="16" y="2622"/>
                    <a:pt x="13" y="2626"/>
                    <a:pt x="8" y="2626"/>
                  </a:cubicBezTo>
                  <a:cubicBezTo>
                    <a:pt x="4" y="2626"/>
                    <a:pt x="0" y="2622"/>
                    <a:pt x="0" y="2618"/>
                  </a:cubicBezTo>
                  <a:lnTo>
                    <a:pt x="0" y="2618"/>
                  </a:lnTo>
                  <a:cubicBezTo>
                    <a:pt x="0" y="2613"/>
                    <a:pt x="4" y="2610"/>
                    <a:pt x="8" y="2610"/>
                  </a:cubicBezTo>
                  <a:cubicBezTo>
                    <a:pt x="13" y="2610"/>
                    <a:pt x="16" y="2613"/>
                    <a:pt x="16" y="2618"/>
                  </a:cubicBezTo>
                  <a:close/>
                  <a:moveTo>
                    <a:pt x="16" y="2650"/>
                  </a:moveTo>
                  <a:lnTo>
                    <a:pt x="16" y="2650"/>
                  </a:lnTo>
                  <a:cubicBezTo>
                    <a:pt x="16" y="2654"/>
                    <a:pt x="13" y="2658"/>
                    <a:pt x="8" y="2658"/>
                  </a:cubicBezTo>
                  <a:cubicBezTo>
                    <a:pt x="4" y="2658"/>
                    <a:pt x="0" y="2654"/>
                    <a:pt x="0" y="2650"/>
                  </a:cubicBezTo>
                  <a:lnTo>
                    <a:pt x="0" y="2650"/>
                  </a:lnTo>
                  <a:cubicBezTo>
                    <a:pt x="0" y="2645"/>
                    <a:pt x="4" y="2642"/>
                    <a:pt x="8" y="2642"/>
                  </a:cubicBezTo>
                  <a:cubicBezTo>
                    <a:pt x="13" y="2642"/>
                    <a:pt x="16" y="2645"/>
                    <a:pt x="16" y="2650"/>
                  </a:cubicBezTo>
                  <a:close/>
                  <a:moveTo>
                    <a:pt x="16" y="2682"/>
                  </a:moveTo>
                  <a:lnTo>
                    <a:pt x="16" y="2682"/>
                  </a:lnTo>
                  <a:cubicBezTo>
                    <a:pt x="16" y="2686"/>
                    <a:pt x="13" y="2690"/>
                    <a:pt x="8" y="2690"/>
                  </a:cubicBezTo>
                  <a:cubicBezTo>
                    <a:pt x="4" y="2690"/>
                    <a:pt x="0" y="2686"/>
                    <a:pt x="0" y="2682"/>
                  </a:cubicBezTo>
                  <a:lnTo>
                    <a:pt x="0" y="2682"/>
                  </a:lnTo>
                  <a:cubicBezTo>
                    <a:pt x="0" y="2677"/>
                    <a:pt x="4" y="2674"/>
                    <a:pt x="8" y="2674"/>
                  </a:cubicBezTo>
                  <a:cubicBezTo>
                    <a:pt x="13" y="2674"/>
                    <a:pt x="16" y="2677"/>
                    <a:pt x="16" y="2682"/>
                  </a:cubicBezTo>
                  <a:close/>
                  <a:moveTo>
                    <a:pt x="16" y="2714"/>
                  </a:moveTo>
                  <a:lnTo>
                    <a:pt x="16" y="2714"/>
                  </a:lnTo>
                  <a:cubicBezTo>
                    <a:pt x="16" y="2718"/>
                    <a:pt x="13" y="2722"/>
                    <a:pt x="8" y="2722"/>
                  </a:cubicBezTo>
                  <a:cubicBezTo>
                    <a:pt x="4" y="2722"/>
                    <a:pt x="0" y="2718"/>
                    <a:pt x="0" y="2714"/>
                  </a:cubicBezTo>
                  <a:lnTo>
                    <a:pt x="0" y="2714"/>
                  </a:lnTo>
                  <a:cubicBezTo>
                    <a:pt x="0" y="2709"/>
                    <a:pt x="4" y="2706"/>
                    <a:pt x="8" y="2706"/>
                  </a:cubicBezTo>
                  <a:cubicBezTo>
                    <a:pt x="13" y="2706"/>
                    <a:pt x="16" y="2709"/>
                    <a:pt x="16" y="2714"/>
                  </a:cubicBezTo>
                  <a:close/>
                  <a:moveTo>
                    <a:pt x="16" y="2746"/>
                  </a:moveTo>
                  <a:lnTo>
                    <a:pt x="16" y="2746"/>
                  </a:lnTo>
                  <a:cubicBezTo>
                    <a:pt x="16" y="2750"/>
                    <a:pt x="13" y="2754"/>
                    <a:pt x="8" y="2754"/>
                  </a:cubicBezTo>
                  <a:cubicBezTo>
                    <a:pt x="4" y="2754"/>
                    <a:pt x="0" y="2750"/>
                    <a:pt x="0" y="2746"/>
                  </a:cubicBezTo>
                  <a:lnTo>
                    <a:pt x="0" y="2746"/>
                  </a:lnTo>
                  <a:cubicBezTo>
                    <a:pt x="0" y="2741"/>
                    <a:pt x="4" y="2738"/>
                    <a:pt x="8" y="2738"/>
                  </a:cubicBezTo>
                  <a:cubicBezTo>
                    <a:pt x="13" y="2738"/>
                    <a:pt x="16" y="2741"/>
                    <a:pt x="16" y="2746"/>
                  </a:cubicBezTo>
                  <a:close/>
                  <a:moveTo>
                    <a:pt x="16" y="2778"/>
                  </a:moveTo>
                  <a:lnTo>
                    <a:pt x="16" y="2778"/>
                  </a:lnTo>
                  <a:cubicBezTo>
                    <a:pt x="16" y="2782"/>
                    <a:pt x="13" y="2786"/>
                    <a:pt x="8" y="2786"/>
                  </a:cubicBezTo>
                  <a:cubicBezTo>
                    <a:pt x="4" y="2786"/>
                    <a:pt x="0" y="2782"/>
                    <a:pt x="0" y="2778"/>
                  </a:cubicBezTo>
                  <a:lnTo>
                    <a:pt x="0" y="2778"/>
                  </a:lnTo>
                  <a:cubicBezTo>
                    <a:pt x="0" y="2773"/>
                    <a:pt x="4" y="2770"/>
                    <a:pt x="8" y="2770"/>
                  </a:cubicBezTo>
                  <a:cubicBezTo>
                    <a:pt x="13" y="2770"/>
                    <a:pt x="16" y="2773"/>
                    <a:pt x="16" y="2778"/>
                  </a:cubicBezTo>
                  <a:close/>
                  <a:moveTo>
                    <a:pt x="16" y="2810"/>
                  </a:moveTo>
                  <a:lnTo>
                    <a:pt x="16" y="2810"/>
                  </a:lnTo>
                  <a:cubicBezTo>
                    <a:pt x="16" y="2814"/>
                    <a:pt x="13" y="2818"/>
                    <a:pt x="8" y="2818"/>
                  </a:cubicBezTo>
                  <a:cubicBezTo>
                    <a:pt x="4" y="2818"/>
                    <a:pt x="0" y="2814"/>
                    <a:pt x="0" y="2810"/>
                  </a:cubicBezTo>
                  <a:lnTo>
                    <a:pt x="0" y="2810"/>
                  </a:lnTo>
                  <a:cubicBezTo>
                    <a:pt x="0" y="2805"/>
                    <a:pt x="4" y="2802"/>
                    <a:pt x="8" y="2802"/>
                  </a:cubicBezTo>
                  <a:cubicBezTo>
                    <a:pt x="13" y="2802"/>
                    <a:pt x="16" y="2805"/>
                    <a:pt x="16" y="2810"/>
                  </a:cubicBezTo>
                  <a:close/>
                  <a:moveTo>
                    <a:pt x="16" y="2842"/>
                  </a:moveTo>
                  <a:lnTo>
                    <a:pt x="16" y="2842"/>
                  </a:lnTo>
                  <a:cubicBezTo>
                    <a:pt x="16" y="2846"/>
                    <a:pt x="13" y="2850"/>
                    <a:pt x="8" y="2850"/>
                  </a:cubicBezTo>
                  <a:cubicBezTo>
                    <a:pt x="4" y="2850"/>
                    <a:pt x="0" y="2846"/>
                    <a:pt x="0" y="2842"/>
                  </a:cubicBezTo>
                  <a:lnTo>
                    <a:pt x="0" y="2842"/>
                  </a:lnTo>
                  <a:cubicBezTo>
                    <a:pt x="0" y="2838"/>
                    <a:pt x="4" y="2834"/>
                    <a:pt x="8" y="2834"/>
                  </a:cubicBezTo>
                  <a:cubicBezTo>
                    <a:pt x="13" y="2834"/>
                    <a:pt x="16" y="2838"/>
                    <a:pt x="16" y="2842"/>
                  </a:cubicBezTo>
                  <a:close/>
                  <a:moveTo>
                    <a:pt x="16" y="2874"/>
                  </a:moveTo>
                  <a:lnTo>
                    <a:pt x="16" y="2874"/>
                  </a:lnTo>
                  <a:cubicBezTo>
                    <a:pt x="16" y="2878"/>
                    <a:pt x="13" y="2882"/>
                    <a:pt x="8" y="2882"/>
                  </a:cubicBezTo>
                  <a:cubicBezTo>
                    <a:pt x="4" y="2882"/>
                    <a:pt x="0" y="2878"/>
                    <a:pt x="0" y="2874"/>
                  </a:cubicBezTo>
                  <a:lnTo>
                    <a:pt x="0" y="2874"/>
                  </a:lnTo>
                  <a:cubicBezTo>
                    <a:pt x="0" y="2870"/>
                    <a:pt x="4" y="2866"/>
                    <a:pt x="8" y="2866"/>
                  </a:cubicBezTo>
                  <a:cubicBezTo>
                    <a:pt x="13" y="2866"/>
                    <a:pt x="16" y="2870"/>
                    <a:pt x="16" y="2874"/>
                  </a:cubicBezTo>
                  <a:close/>
                  <a:moveTo>
                    <a:pt x="16" y="2906"/>
                  </a:moveTo>
                  <a:lnTo>
                    <a:pt x="16" y="2906"/>
                  </a:lnTo>
                  <a:cubicBezTo>
                    <a:pt x="16" y="2910"/>
                    <a:pt x="13" y="2914"/>
                    <a:pt x="8" y="2914"/>
                  </a:cubicBezTo>
                  <a:cubicBezTo>
                    <a:pt x="4" y="2914"/>
                    <a:pt x="0" y="2910"/>
                    <a:pt x="0" y="2906"/>
                  </a:cubicBezTo>
                  <a:lnTo>
                    <a:pt x="0" y="2906"/>
                  </a:lnTo>
                  <a:cubicBezTo>
                    <a:pt x="0" y="2902"/>
                    <a:pt x="4" y="2898"/>
                    <a:pt x="8" y="2898"/>
                  </a:cubicBezTo>
                  <a:cubicBezTo>
                    <a:pt x="13" y="2898"/>
                    <a:pt x="16" y="2902"/>
                    <a:pt x="16" y="2906"/>
                  </a:cubicBezTo>
                  <a:close/>
                  <a:moveTo>
                    <a:pt x="16" y="2938"/>
                  </a:moveTo>
                  <a:lnTo>
                    <a:pt x="16" y="2938"/>
                  </a:lnTo>
                  <a:cubicBezTo>
                    <a:pt x="16" y="2942"/>
                    <a:pt x="13" y="2946"/>
                    <a:pt x="8" y="2946"/>
                  </a:cubicBezTo>
                  <a:cubicBezTo>
                    <a:pt x="4" y="2946"/>
                    <a:pt x="0" y="2942"/>
                    <a:pt x="0" y="2938"/>
                  </a:cubicBezTo>
                  <a:lnTo>
                    <a:pt x="0" y="2938"/>
                  </a:lnTo>
                  <a:cubicBezTo>
                    <a:pt x="0" y="2934"/>
                    <a:pt x="4" y="2930"/>
                    <a:pt x="8" y="2930"/>
                  </a:cubicBezTo>
                  <a:cubicBezTo>
                    <a:pt x="13" y="2930"/>
                    <a:pt x="16" y="2934"/>
                    <a:pt x="16" y="2938"/>
                  </a:cubicBezTo>
                  <a:close/>
                  <a:moveTo>
                    <a:pt x="16" y="2970"/>
                  </a:moveTo>
                  <a:lnTo>
                    <a:pt x="16" y="2970"/>
                  </a:lnTo>
                  <a:cubicBezTo>
                    <a:pt x="16" y="2974"/>
                    <a:pt x="13" y="2978"/>
                    <a:pt x="8" y="2978"/>
                  </a:cubicBezTo>
                  <a:cubicBezTo>
                    <a:pt x="4" y="2978"/>
                    <a:pt x="0" y="2974"/>
                    <a:pt x="0" y="2970"/>
                  </a:cubicBezTo>
                  <a:lnTo>
                    <a:pt x="0" y="2970"/>
                  </a:lnTo>
                  <a:cubicBezTo>
                    <a:pt x="0" y="2966"/>
                    <a:pt x="4" y="2962"/>
                    <a:pt x="8" y="2962"/>
                  </a:cubicBezTo>
                  <a:cubicBezTo>
                    <a:pt x="13" y="2962"/>
                    <a:pt x="16" y="2966"/>
                    <a:pt x="16" y="2970"/>
                  </a:cubicBezTo>
                  <a:close/>
                  <a:moveTo>
                    <a:pt x="16" y="3002"/>
                  </a:moveTo>
                  <a:lnTo>
                    <a:pt x="16" y="3002"/>
                  </a:lnTo>
                  <a:cubicBezTo>
                    <a:pt x="16" y="3006"/>
                    <a:pt x="13" y="3010"/>
                    <a:pt x="8" y="3010"/>
                  </a:cubicBezTo>
                  <a:cubicBezTo>
                    <a:pt x="4" y="3010"/>
                    <a:pt x="0" y="3006"/>
                    <a:pt x="0" y="3002"/>
                  </a:cubicBezTo>
                  <a:lnTo>
                    <a:pt x="0" y="3002"/>
                  </a:lnTo>
                  <a:cubicBezTo>
                    <a:pt x="0" y="2998"/>
                    <a:pt x="4" y="2994"/>
                    <a:pt x="8" y="2994"/>
                  </a:cubicBezTo>
                  <a:cubicBezTo>
                    <a:pt x="13" y="2994"/>
                    <a:pt x="16" y="2998"/>
                    <a:pt x="16" y="3002"/>
                  </a:cubicBezTo>
                  <a:close/>
                  <a:moveTo>
                    <a:pt x="16" y="3034"/>
                  </a:moveTo>
                  <a:lnTo>
                    <a:pt x="16" y="3034"/>
                  </a:lnTo>
                  <a:cubicBezTo>
                    <a:pt x="16" y="3038"/>
                    <a:pt x="13" y="3042"/>
                    <a:pt x="8" y="3042"/>
                  </a:cubicBezTo>
                  <a:cubicBezTo>
                    <a:pt x="4" y="3042"/>
                    <a:pt x="0" y="3038"/>
                    <a:pt x="0" y="3034"/>
                  </a:cubicBezTo>
                  <a:lnTo>
                    <a:pt x="0" y="3034"/>
                  </a:lnTo>
                  <a:cubicBezTo>
                    <a:pt x="0" y="3030"/>
                    <a:pt x="4" y="3026"/>
                    <a:pt x="8" y="3026"/>
                  </a:cubicBezTo>
                  <a:cubicBezTo>
                    <a:pt x="13" y="3026"/>
                    <a:pt x="16" y="3030"/>
                    <a:pt x="16" y="3034"/>
                  </a:cubicBezTo>
                  <a:close/>
                  <a:moveTo>
                    <a:pt x="16" y="3066"/>
                  </a:moveTo>
                  <a:lnTo>
                    <a:pt x="16" y="3066"/>
                  </a:lnTo>
                  <a:cubicBezTo>
                    <a:pt x="16" y="3070"/>
                    <a:pt x="13" y="3074"/>
                    <a:pt x="8" y="3074"/>
                  </a:cubicBezTo>
                  <a:cubicBezTo>
                    <a:pt x="4" y="3074"/>
                    <a:pt x="0" y="3070"/>
                    <a:pt x="0" y="3066"/>
                  </a:cubicBezTo>
                  <a:lnTo>
                    <a:pt x="0" y="3066"/>
                  </a:lnTo>
                  <a:cubicBezTo>
                    <a:pt x="0" y="3062"/>
                    <a:pt x="4" y="3058"/>
                    <a:pt x="8" y="3058"/>
                  </a:cubicBezTo>
                  <a:cubicBezTo>
                    <a:pt x="13" y="3058"/>
                    <a:pt x="16" y="3062"/>
                    <a:pt x="16" y="3066"/>
                  </a:cubicBezTo>
                  <a:close/>
                  <a:moveTo>
                    <a:pt x="16" y="3098"/>
                  </a:moveTo>
                  <a:lnTo>
                    <a:pt x="16" y="3098"/>
                  </a:lnTo>
                  <a:cubicBezTo>
                    <a:pt x="16" y="3102"/>
                    <a:pt x="13" y="3106"/>
                    <a:pt x="8" y="3106"/>
                  </a:cubicBezTo>
                  <a:cubicBezTo>
                    <a:pt x="4" y="3106"/>
                    <a:pt x="0" y="3102"/>
                    <a:pt x="0" y="3098"/>
                  </a:cubicBezTo>
                  <a:lnTo>
                    <a:pt x="0" y="3098"/>
                  </a:lnTo>
                  <a:cubicBezTo>
                    <a:pt x="0" y="3094"/>
                    <a:pt x="4" y="3090"/>
                    <a:pt x="8" y="3090"/>
                  </a:cubicBezTo>
                  <a:cubicBezTo>
                    <a:pt x="13" y="3090"/>
                    <a:pt x="16" y="3094"/>
                    <a:pt x="16" y="3098"/>
                  </a:cubicBezTo>
                  <a:close/>
                  <a:moveTo>
                    <a:pt x="16" y="3130"/>
                  </a:moveTo>
                  <a:lnTo>
                    <a:pt x="16" y="3130"/>
                  </a:lnTo>
                  <a:cubicBezTo>
                    <a:pt x="16" y="3135"/>
                    <a:pt x="13" y="3138"/>
                    <a:pt x="8" y="3138"/>
                  </a:cubicBezTo>
                  <a:cubicBezTo>
                    <a:pt x="4" y="3138"/>
                    <a:pt x="0" y="3135"/>
                    <a:pt x="0" y="3130"/>
                  </a:cubicBezTo>
                  <a:lnTo>
                    <a:pt x="0" y="3130"/>
                  </a:lnTo>
                  <a:cubicBezTo>
                    <a:pt x="0" y="3126"/>
                    <a:pt x="4" y="3122"/>
                    <a:pt x="8" y="3122"/>
                  </a:cubicBezTo>
                  <a:cubicBezTo>
                    <a:pt x="13" y="3122"/>
                    <a:pt x="16" y="3126"/>
                    <a:pt x="16" y="3130"/>
                  </a:cubicBezTo>
                  <a:close/>
                  <a:moveTo>
                    <a:pt x="16" y="3162"/>
                  </a:moveTo>
                  <a:lnTo>
                    <a:pt x="16" y="3162"/>
                  </a:lnTo>
                  <a:cubicBezTo>
                    <a:pt x="16" y="3167"/>
                    <a:pt x="13" y="3170"/>
                    <a:pt x="8" y="3170"/>
                  </a:cubicBezTo>
                  <a:cubicBezTo>
                    <a:pt x="4" y="3170"/>
                    <a:pt x="0" y="3167"/>
                    <a:pt x="0" y="3162"/>
                  </a:cubicBezTo>
                  <a:lnTo>
                    <a:pt x="0" y="3162"/>
                  </a:lnTo>
                  <a:cubicBezTo>
                    <a:pt x="0" y="3158"/>
                    <a:pt x="4" y="3154"/>
                    <a:pt x="8" y="3154"/>
                  </a:cubicBezTo>
                  <a:cubicBezTo>
                    <a:pt x="13" y="3154"/>
                    <a:pt x="16" y="3158"/>
                    <a:pt x="16" y="3162"/>
                  </a:cubicBezTo>
                  <a:close/>
                  <a:moveTo>
                    <a:pt x="16" y="3194"/>
                  </a:moveTo>
                  <a:lnTo>
                    <a:pt x="16" y="3194"/>
                  </a:lnTo>
                  <a:cubicBezTo>
                    <a:pt x="16" y="3199"/>
                    <a:pt x="13" y="3202"/>
                    <a:pt x="8" y="3202"/>
                  </a:cubicBezTo>
                  <a:cubicBezTo>
                    <a:pt x="4" y="3202"/>
                    <a:pt x="0" y="3199"/>
                    <a:pt x="0" y="3194"/>
                  </a:cubicBezTo>
                  <a:lnTo>
                    <a:pt x="0" y="3194"/>
                  </a:lnTo>
                  <a:cubicBezTo>
                    <a:pt x="0" y="3190"/>
                    <a:pt x="4" y="3186"/>
                    <a:pt x="8" y="3186"/>
                  </a:cubicBezTo>
                  <a:cubicBezTo>
                    <a:pt x="13" y="3186"/>
                    <a:pt x="16" y="3190"/>
                    <a:pt x="16" y="3194"/>
                  </a:cubicBezTo>
                  <a:close/>
                  <a:moveTo>
                    <a:pt x="16" y="3226"/>
                  </a:moveTo>
                  <a:lnTo>
                    <a:pt x="16" y="3226"/>
                  </a:lnTo>
                  <a:cubicBezTo>
                    <a:pt x="16" y="3231"/>
                    <a:pt x="13" y="3234"/>
                    <a:pt x="8" y="3234"/>
                  </a:cubicBezTo>
                  <a:cubicBezTo>
                    <a:pt x="4" y="3234"/>
                    <a:pt x="0" y="3231"/>
                    <a:pt x="0" y="3226"/>
                  </a:cubicBezTo>
                  <a:lnTo>
                    <a:pt x="0" y="3226"/>
                  </a:lnTo>
                  <a:cubicBezTo>
                    <a:pt x="0" y="3222"/>
                    <a:pt x="4" y="3218"/>
                    <a:pt x="8" y="3218"/>
                  </a:cubicBezTo>
                  <a:cubicBezTo>
                    <a:pt x="13" y="3218"/>
                    <a:pt x="16" y="3222"/>
                    <a:pt x="16" y="3226"/>
                  </a:cubicBezTo>
                  <a:close/>
                  <a:moveTo>
                    <a:pt x="16" y="3258"/>
                  </a:moveTo>
                  <a:lnTo>
                    <a:pt x="16" y="3258"/>
                  </a:lnTo>
                  <a:cubicBezTo>
                    <a:pt x="16" y="3263"/>
                    <a:pt x="13" y="3266"/>
                    <a:pt x="8" y="3266"/>
                  </a:cubicBezTo>
                  <a:cubicBezTo>
                    <a:pt x="4" y="3266"/>
                    <a:pt x="0" y="3263"/>
                    <a:pt x="0" y="3258"/>
                  </a:cubicBezTo>
                  <a:lnTo>
                    <a:pt x="0" y="3258"/>
                  </a:lnTo>
                  <a:cubicBezTo>
                    <a:pt x="0" y="3254"/>
                    <a:pt x="4" y="3250"/>
                    <a:pt x="8" y="3250"/>
                  </a:cubicBezTo>
                  <a:cubicBezTo>
                    <a:pt x="13" y="3250"/>
                    <a:pt x="16" y="3254"/>
                    <a:pt x="16" y="3258"/>
                  </a:cubicBezTo>
                  <a:close/>
                  <a:moveTo>
                    <a:pt x="16" y="3290"/>
                  </a:moveTo>
                  <a:lnTo>
                    <a:pt x="16" y="3290"/>
                  </a:lnTo>
                  <a:cubicBezTo>
                    <a:pt x="16" y="3295"/>
                    <a:pt x="13" y="3298"/>
                    <a:pt x="8" y="3298"/>
                  </a:cubicBezTo>
                  <a:cubicBezTo>
                    <a:pt x="4" y="3298"/>
                    <a:pt x="0" y="3295"/>
                    <a:pt x="0" y="3290"/>
                  </a:cubicBezTo>
                  <a:lnTo>
                    <a:pt x="0" y="3290"/>
                  </a:lnTo>
                  <a:cubicBezTo>
                    <a:pt x="0" y="3286"/>
                    <a:pt x="4" y="3282"/>
                    <a:pt x="8" y="3282"/>
                  </a:cubicBezTo>
                  <a:cubicBezTo>
                    <a:pt x="13" y="3282"/>
                    <a:pt x="16" y="3286"/>
                    <a:pt x="16" y="3290"/>
                  </a:cubicBezTo>
                  <a:close/>
                  <a:moveTo>
                    <a:pt x="16" y="3322"/>
                  </a:moveTo>
                  <a:lnTo>
                    <a:pt x="16" y="3322"/>
                  </a:lnTo>
                  <a:cubicBezTo>
                    <a:pt x="16" y="3327"/>
                    <a:pt x="13" y="3330"/>
                    <a:pt x="8" y="3330"/>
                  </a:cubicBezTo>
                  <a:cubicBezTo>
                    <a:pt x="4" y="3330"/>
                    <a:pt x="0" y="3327"/>
                    <a:pt x="0" y="3322"/>
                  </a:cubicBezTo>
                  <a:lnTo>
                    <a:pt x="0" y="3322"/>
                  </a:lnTo>
                  <a:cubicBezTo>
                    <a:pt x="0" y="3318"/>
                    <a:pt x="4" y="3314"/>
                    <a:pt x="8" y="3314"/>
                  </a:cubicBezTo>
                  <a:cubicBezTo>
                    <a:pt x="13" y="3314"/>
                    <a:pt x="16" y="3318"/>
                    <a:pt x="16" y="3322"/>
                  </a:cubicBezTo>
                  <a:close/>
                  <a:moveTo>
                    <a:pt x="16" y="3354"/>
                  </a:moveTo>
                  <a:lnTo>
                    <a:pt x="16" y="3354"/>
                  </a:lnTo>
                  <a:cubicBezTo>
                    <a:pt x="16" y="3359"/>
                    <a:pt x="13" y="3362"/>
                    <a:pt x="8" y="3362"/>
                  </a:cubicBezTo>
                  <a:cubicBezTo>
                    <a:pt x="4" y="3362"/>
                    <a:pt x="0" y="3359"/>
                    <a:pt x="0" y="3354"/>
                  </a:cubicBezTo>
                  <a:lnTo>
                    <a:pt x="0" y="3354"/>
                  </a:lnTo>
                  <a:cubicBezTo>
                    <a:pt x="0" y="3350"/>
                    <a:pt x="4" y="3346"/>
                    <a:pt x="8" y="3346"/>
                  </a:cubicBezTo>
                  <a:cubicBezTo>
                    <a:pt x="13" y="3346"/>
                    <a:pt x="16" y="3350"/>
                    <a:pt x="16" y="3354"/>
                  </a:cubicBezTo>
                  <a:close/>
                  <a:moveTo>
                    <a:pt x="16" y="3386"/>
                  </a:moveTo>
                  <a:lnTo>
                    <a:pt x="16" y="3386"/>
                  </a:lnTo>
                  <a:cubicBezTo>
                    <a:pt x="16" y="3391"/>
                    <a:pt x="13" y="3394"/>
                    <a:pt x="8" y="3394"/>
                  </a:cubicBezTo>
                  <a:cubicBezTo>
                    <a:pt x="4" y="3394"/>
                    <a:pt x="0" y="3391"/>
                    <a:pt x="0" y="3386"/>
                  </a:cubicBezTo>
                  <a:lnTo>
                    <a:pt x="0" y="3386"/>
                  </a:lnTo>
                  <a:cubicBezTo>
                    <a:pt x="0" y="3382"/>
                    <a:pt x="4" y="3378"/>
                    <a:pt x="8" y="3378"/>
                  </a:cubicBezTo>
                  <a:cubicBezTo>
                    <a:pt x="13" y="3378"/>
                    <a:pt x="16" y="3382"/>
                    <a:pt x="16" y="3386"/>
                  </a:cubicBezTo>
                  <a:close/>
                  <a:moveTo>
                    <a:pt x="16" y="3418"/>
                  </a:moveTo>
                  <a:lnTo>
                    <a:pt x="16" y="3418"/>
                  </a:lnTo>
                  <a:cubicBezTo>
                    <a:pt x="16" y="3423"/>
                    <a:pt x="13" y="3426"/>
                    <a:pt x="8" y="3426"/>
                  </a:cubicBezTo>
                  <a:cubicBezTo>
                    <a:pt x="4" y="3426"/>
                    <a:pt x="0" y="3423"/>
                    <a:pt x="0" y="3418"/>
                  </a:cubicBezTo>
                  <a:lnTo>
                    <a:pt x="0" y="3418"/>
                  </a:lnTo>
                  <a:cubicBezTo>
                    <a:pt x="0" y="3414"/>
                    <a:pt x="4" y="3410"/>
                    <a:pt x="8" y="3410"/>
                  </a:cubicBezTo>
                  <a:cubicBezTo>
                    <a:pt x="13" y="3410"/>
                    <a:pt x="16" y="3414"/>
                    <a:pt x="16" y="3418"/>
                  </a:cubicBezTo>
                  <a:close/>
                  <a:moveTo>
                    <a:pt x="16" y="3450"/>
                  </a:moveTo>
                  <a:lnTo>
                    <a:pt x="16" y="3450"/>
                  </a:lnTo>
                  <a:cubicBezTo>
                    <a:pt x="16" y="3455"/>
                    <a:pt x="13" y="3458"/>
                    <a:pt x="8" y="3458"/>
                  </a:cubicBezTo>
                  <a:cubicBezTo>
                    <a:pt x="4" y="3458"/>
                    <a:pt x="0" y="3455"/>
                    <a:pt x="0" y="3450"/>
                  </a:cubicBezTo>
                  <a:lnTo>
                    <a:pt x="0" y="3450"/>
                  </a:lnTo>
                  <a:cubicBezTo>
                    <a:pt x="0" y="3446"/>
                    <a:pt x="4" y="3442"/>
                    <a:pt x="8" y="3442"/>
                  </a:cubicBezTo>
                  <a:cubicBezTo>
                    <a:pt x="13" y="3442"/>
                    <a:pt x="16" y="3446"/>
                    <a:pt x="16" y="3450"/>
                  </a:cubicBezTo>
                  <a:close/>
                  <a:moveTo>
                    <a:pt x="16" y="3482"/>
                  </a:moveTo>
                  <a:lnTo>
                    <a:pt x="16" y="3482"/>
                  </a:lnTo>
                  <a:cubicBezTo>
                    <a:pt x="16" y="3487"/>
                    <a:pt x="13" y="3490"/>
                    <a:pt x="8" y="3490"/>
                  </a:cubicBezTo>
                  <a:cubicBezTo>
                    <a:pt x="4" y="3490"/>
                    <a:pt x="0" y="3487"/>
                    <a:pt x="0" y="3482"/>
                  </a:cubicBezTo>
                  <a:lnTo>
                    <a:pt x="0" y="3482"/>
                  </a:lnTo>
                  <a:cubicBezTo>
                    <a:pt x="0" y="3478"/>
                    <a:pt x="4" y="3474"/>
                    <a:pt x="8" y="3474"/>
                  </a:cubicBezTo>
                  <a:cubicBezTo>
                    <a:pt x="13" y="3474"/>
                    <a:pt x="16" y="3478"/>
                    <a:pt x="16" y="3482"/>
                  </a:cubicBezTo>
                  <a:close/>
                  <a:moveTo>
                    <a:pt x="16" y="3514"/>
                  </a:moveTo>
                  <a:lnTo>
                    <a:pt x="16" y="3514"/>
                  </a:lnTo>
                  <a:cubicBezTo>
                    <a:pt x="16" y="3519"/>
                    <a:pt x="13" y="3522"/>
                    <a:pt x="8" y="3522"/>
                  </a:cubicBezTo>
                  <a:cubicBezTo>
                    <a:pt x="4" y="3522"/>
                    <a:pt x="0" y="3519"/>
                    <a:pt x="0" y="3514"/>
                  </a:cubicBezTo>
                  <a:lnTo>
                    <a:pt x="0" y="3514"/>
                  </a:lnTo>
                  <a:cubicBezTo>
                    <a:pt x="0" y="3510"/>
                    <a:pt x="4" y="3506"/>
                    <a:pt x="8" y="3506"/>
                  </a:cubicBezTo>
                  <a:cubicBezTo>
                    <a:pt x="13" y="3506"/>
                    <a:pt x="16" y="3510"/>
                    <a:pt x="16" y="3514"/>
                  </a:cubicBezTo>
                  <a:close/>
                  <a:moveTo>
                    <a:pt x="16" y="3546"/>
                  </a:moveTo>
                  <a:lnTo>
                    <a:pt x="16" y="3546"/>
                  </a:lnTo>
                  <a:cubicBezTo>
                    <a:pt x="16" y="3551"/>
                    <a:pt x="13" y="3554"/>
                    <a:pt x="8" y="3554"/>
                  </a:cubicBezTo>
                  <a:cubicBezTo>
                    <a:pt x="4" y="3554"/>
                    <a:pt x="0" y="3551"/>
                    <a:pt x="0" y="3546"/>
                  </a:cubicBezTo>
                  <a:lnTo>
                    <a:pt x="0" y="3546"/>
                  </a:lnTo>
                  <a:cubicBezTo>
                    <a:pt x="0" y="3542"/>
                    <a:pt x="4" y="3538"/>
                    <a:pt x="8" y="3538"/>
                  </a:cubicBezTo>
                  <a:cubicBezTo>
                    <a:pt x="13" y="3538"/>
                    <a:pt x="16" y="3542"/>
                    <a:pt x="16" y="3546"/>
                  </a:cubicBezTo>
                  <a:close/>
                  <a:moveTo>
                    <a:pt x="16" y="3578"/>
                  </a:moveTo>
                  <a:lnTo>
                    <a:pt x="16" y="3578"/>
                  </a:lnTo>
                  <a:cubicBezTo>
                    <a:pt x="16" y="3583"/>
                    <a:pt x="13" y="3586"/>
                    <a:pt x="8" y="3586"/>
                  </a:cubicBezTo>
                  <a:cubicBezTo>
                    <a:pt x="4" y="3586"/>
                    <a:pt x="0" y="3583"/>
                    <a:pt x="0" y="3578"/>
                  </a:cubicBezTo>
                  <a:lnTo>
                    <a:pt x="0" y="3578"/>
                  </a:lnTo>
                  <a:cubicBezTo>
                    <a:pt x="0" y="3574"/>
                    <a:pt x="4" y="3570"/>
                    <a:pt x="8" y="3570"/>
                  </a:cubicBezTo>
                  <a:cubicBezTo>
                    <a:pt x="13" y="3570"/>
                    <a:pt x="16" y="3574"/>
                    <a:pt x="16" y="3578"/>
                  </a:cubicBezTo>
                  <a:close/>
                  <a:moveTo>
                    <a:pt x="16" y="3610"/>
                  </a:moveTo>
                  <a:lnTo>
                    <a:pt x="16" y="3610"/>
                  </a:lnTo>
                  <a:cubicBezTo>
                    <a:pt x="16" y="3615"/>
                    <a:pt x="13" y="3618"/>
                    <a:pt x="8" y="3618"/>
                  </a:cubicBezTo>
                  <a:cubicBezTo>
                    <a:pt x="4" y="3618"/>
                    <a:pt x="0" y="3615"/>
                    <a:pt x="0" y="3610"/>
                  </a:cubicBezTo>
                  <a:lnTo>
                    <a:pt x="0" y="3610"/>
                  </a:lnTo>
                  <a:cubicBezTo>
                    <a:pt x="0" y="3606"/>
                    <a:pt x="4" y="3602"/>
                    <a:pt x="8" y="3602"/>
                  </a:cubicBezTo>
                  <a:cubicBezTo>
                    <a:pt x="13" y="3602"/>
                    <a:pt x="16" y="3606"/>
                    <a:pt x="16" y="3610"/>
                  </a:cubicBezTo>
                  <a:close/>
                  <a:moveTo>
                    <a:pt x="16" y="3642"/>
                  </a:moveTo>
                  <a:lnTo>
                    <a:pt x="16" y="3642"/>
                  </a:lnTo>
                  <a:cubicBezTo>
                    <a:pt x="16" y="3647"/>
                    <a:pt x="13" y="3650"/>
                    <a:pt x="8" y="3650"/>
                  </a:cubicBezTo>
                  <a:cubicBezTo>
                    <a:pt x="4" y="3650"/>
                    <a:pt x="0" y="3647"/>
                    <a:pt x="0" y="3642"/>
                  </a:cubicBezTo>
                  <a:lnTo>
                    <a:pt x="0" y="3642"/>
                  </a:lnTo>
                  <a:cubicBezTo>
                    <a:pt x="0" y="3638"/>
                    <a:pt x="4" y="3634"/>
                    <a:pt x="8" y="3634"/>
                  </a:cubicBezTo>
                  <a:cubicBezTo>
                    <a:pt x="13" y="3634"/>
                    <a:pt x="16" y="3638"/>
                    <a:pt x="16" y="3642"/>
                  </a:cubicBezTo>
                  <a:close/>
                  <a:moveTo>
                    <a:pt x="16" y="3674"/>
                  </a:moveTo>
                  <a:lnTo>
                    <a:pt x="16" y="3674"/>
                  </a:lnTo>
                  <a:cubicBezTo>
                    <a:pt x="16" y="3679"/>
                    <a:pt x="13" y="3682"/>
                    <a:pt x="8" y="3682"/>
                  </a:cubicBezTo>
                  <a:cubicBezTo>
                    <a:pt x="4" y="3682"/>
                    <a:pt x="0" y="3679"/>
                    <a:pt x="0" y="3674"/>
                  </a:cubicBezTo>
                  <a:lnTo>
                    <a:pt x="0" y="3674"/>
                  </a:lnTo>
                  <a:cubicBezTo>
                    <a:pt x="0" y="3670"/>
                    <a:pt x="4" y="3666"/>
                    <a:pt x="8" y="3666"/>
                  </a:cubicBezTo>
                  <a:cubicBezTo>
                    <a:pt x="13" y="3666"/>
                    <a:pt x="16" y="3670"/>
                    <a:pt x="16" y="3674"/>
                  </a:cubicBezTo>
                  <a:close/>
                  <a:moveTo>
                    <a:pt x="16" y="3706"/>
                  </a:moveTo>
                  <a:lnTo>
                    <a:pt x="16" y="3706"/>
                  </a:lnTo>
                  <a:cubicBezTo>
                    <a:pt x="16" y="3711"/>
                    <a:pt x="13" y="3714"/>
                    <a:pt x="8" y="3714"/>
                  </a:cubicBezTo>
                  <a:cubicBezTo>
                    <a:pt x="4" y="3714"/>
                    <a:pt x="0" y="3711"/>
                    <a:pt x="0" y="3706"/>
                  </a:cubicBezTo>
                  <a:lnTo>
                    <a:pt x="0" y="3706"/>
                  </a:lnTo>
                  <a:cubicBezTo>
                    <a:pt x="0" y="3702"/>
                    <a:pt x="4" y="3698"/>
                    <a:pt x="8" y="3698"/>
                  </a:cubicBezTo>
                  <a:cubicBezTo>
                    <a:pt x="13" y="3698"/>
                    <a:pt x="16" y="3702"/>
                    <a:pt x="16" y="3706"/>
                  </a:cubicBezTo>
                  <a:close/>
                  <a:moveTo>
                    <a:pt x="16" y="3738"/>
                  </a:moveTo>
                  <a:lnTo>
                    <a:pt x="16" y="3738"/>
                  </a:lnTo>
                  <a:cubicBezTo>
                    <a:pt x="16" y="3743"/>
                    <a:pt x="13" y="3746"/>
                    <a:pt x="8" y="3746"/>
                  </a:cubicBezTo>
                  <a:cubicBezTo>
                    <a:pt x="4" y="3746"/>
                    <a:pt x="0" y="3743"/>
                    <a:pt x="0" y="3738"/>
                  </a:cubicBezTo>
                  <a:lnTo>
                    <a:pt x="0" y="3738"/>
                  </a:lnTo>
                  <a:cubicBezTo>
                    <a:pt x="0" y="3734"/>
                    <a:pt x="4" y="3730"/>
                    <a:pt x="8" y="3730"/>
                  </a:cubicBezTo>
                  <a:cubicBezTo>
                    <a:pt x="13" y="3730"/>
                    <a:pt x="16" y="3734"/>
                    <a:pt x="16" y="3738"/>
                  </a:cubicBezTo>
                  <a:close/>
                  <a:moveTo>
                    <a:pt x="16" y="3770"/>
                  </a:moveTo>
                  <a:lnTo>
                    <a:pt x="16" y="3770"/>
                  </a:lnTo>
                  <a:cubicBezTo>
                    <a:pt x="16" y="3775"/>
                    <a:pt x="13" y="3778"/>
                    <a:pt x="8" y="3778"/>
                  </a:cubicBezTo>
                  <a:cubicBezTo>
                    <a:pt x="4" y="3778"/>
                    <a:pt x="0" y="3775"/>
                    <a:pt x="0" y="3770"/>
                  </a:cubicBezTo>
                  <a:lnTo>
                    <a:pt x="0" y="3770"/>
                  </a:lnTo>
                  <a:cubicBezTo>
                    <a:pt x="0" y="3766"/>
                    <a:pt x="4" y="3762"/>
                    <a:pt x="8" y="3762"/>
                  </a:cubicBezTo>
                  <a:cubicBezTo>
                    <a:pt x="13" y="3762"/>
                    <a:pt x="16" y="3766"/>
                    <a:pt x="16" y="3770"/>
                  </a:cubicBezTo>
                  <a:close/>
                  <a:moveTo>
                    <a:pt x="16" y="3802"/>
                  </a:moveTo>
                  <a:lnTo>
                    <a:pt x="16" y="3802"/>
                  </a:lnTo>
                  <a:cubicBezTo>
                    <a:pt x="16" y="3807"/>
                    <a:pt x="13" y="3810"/>
                    <a:pt x="8" y="3810"/>
                  </a:cubicBezTo>
                  <a:cubicBezTo>
                    <a:pt x="4" y="3810"/>
                    <a:pt x="0" y="3807"/>
                    <a:pt x="0" y="3802"/>
                  </a:cubicBezTo>
                  <a:lnTo>
                    <a:pt x="0" y="3802"/>
                  </a:lnTo>
                  <a:cubicBezTo>
                    <a:pt x="0" y="3798"/>
                    <a:pt x="4" y="3794"/>
                    <a:pt x="8" y="3794"/>
                  </a:cubicBezTo>
                  <a:cubicBezTo>
                    <a:pt x="13" y="3794"/>
                    <a:pt x="16" y="3798"/>
                    <a:pt x="16" y="3802"/>
                  </a:cubicBezTo>
                  <a:close/>
                  <a:moveTo>
                    <a:pt x="16" y="3834"/>
                  </a:moveTo>
                  <a:lnTo>
                    <a:pt x="16" y="3834"/>
                  </a:lnTo>
                  <a:cubicBezTo>
                    <a:pt x="16" y="3839"/>
                    <a:pt x="13" y="3842"/>
                    <a:pt x="8" y="3842"/>
                  </a:cubicBezTo>
                  <a:cubicBezTo>
                    <a:pt x="4" y="3842"/>
                    <a:pt x="0" y="3839"/>
                    <a:pt x="0" y="3834"/>
                  </a:cubicBezTo>
                  <a:lnTo>
                    <a:pt x="0" y="3834"/>
                  </a:lnTo>
                  <a:cubicBezTo>
                    <a:pt x="0" y="3830"/>
                    <a:pt x="4" y="3826"/>
                    <a:pt x="8" y="3826"/>
                  </a:cubicBezTo>
                  <a:cubicBezTo>
                    <a:pt x="13" y="3826"/>
                    <a:pt x="16" y="3830"/>
                    <a:pt x="16" y="3834"/>
                  </a:cubicBezTo>
                  <a:close/>
                  <a:moveTo>
                    <a:pt x="16" y="3866"/>
                  </a:moveTo>
                  <a:lnTo>
                    <a:pt x="16" y="3866"/>
                  </a:lnTo>
                  <a:cubicBezTo>
                    <a:pt x="16" y="3871"/>
                    <a:pt x="13" y="3874"/>
                    <a:pt x="8" y="3874"/>
                  </a:cubicBezTo>
                  <a:cubicBezTo>
                    <a:pt x="4" y="3874"/>
                    <a:pt x="0" y="3871"/>
                    <a:pt x="0" y="3866"/>
                  </a:cubicBezTo>
                  <a:lnTo>
                    <a:pt x="0" y="3866"/>
                  </a:lnTo>
                  <a:cubicBezTo>
                    <a:pt x="0" y="3862"/>
                    <a:pt x="4" y="3858"/>
                    <a:pt x="8" y="3858"/>
                  </a:cubicBezTo>
                  <a:cubicBezTo>
                    <a:pt x="13" y="3858"/>
                    <a:pt x="16" y="3862"/>
                    <a:pt x="16" y="3866"/>
                  </a:cubicBezTo>
                  <a:close/>
                  <a:moveTo>
                    <a:pt x="16" y="3898"/>
                  </a:moveTo>
                  <a:lnTo>
                    <a:pt x="16" y="3898"/>
                  </a:lnTo>
                  <a:cubicBezTo>
                    <a:pt x="16" y="3903"/>
                    <a:pt x="13" y="3906"/>
                    <a:pt x="8" y="3906"/>
                  </a:cubicBezTo>
                  <a:cubicBezTo>
                    <a:pt x="4" y="3906"/>
                    <a:pt x="0" y="3903"/>
                    <a:pt x="0" y="3898"/>
                  </a:cubicBezTo>
                  <a:lnTo>
                    <a:pt x="0" y="3898"/>
                  </a:lnTo>
                  <a:cubicBezTo>
                    <a:pt x="0" y="3894"/>
                    <a:pt x="4" y="3890"/>
                    <a:pt x="8" y="3890"/>
                  </a:cubicBezTo>
                  <a:cubicBezTo>
                    <a:pt x="13" y="3890"/>
                    <a:pt x="16" y="3894"/>
                    <a:pt x="16" y="3898"/>
                  </a:cubicBezTo>
                  <a:close/>
                  <a:moveTo>
                    <a:pt x="16" y="3930"/>
                  </a:moveTo>
                  <a:lnTo>
                    <a:pt x="16" y="3930"/>
                  </a:lnTo>
                  <a:cubicBezTo>
                    <a:pt x="16" y="3935"/>
                    <a:pt x="13" y="3938"/>
                    <a:pt x="8" y="3938"/>
                  </a:cubicBezTo>
                  <a:cubicBezTo>
                    <a:pt x="4" y="3938"/>
                    <a:pt x="0" y="3935"/>
                    <a:pt x="0" y="3930"/>
                  </a:cubicBezTo>
                  <a:lnTo>
                    <a:pt x="0" y="3930"/>
                  </a:lnTo>
                  <a:cubicBezTo>
                    <a:pt x="0" y="3926"/>
                    <a:pt x="4" y="3922"/>
                    <a:pt x="8" y="3922"/>
                  </a:cubicBezTo>
                  <a:cubicBezTo>
                    <a:pt x="13" y="3922"/>
                    <a:pt x="16" y="3926"/>
                    <a:pt x="16" y="3930"/>
                  </a:cubicBezTo>
                  <a:close/>
                  <a:moveTo>
                    <a:pt x="16" y="3962"/>
                  </a:moveTo>
                  <a:lnTo>
                    <a:pt x="16" y="3963"/>
                  </a:lnTo>
                  <a:cubicBezTo>
                    <a:pt x="16" y="3967"/>
                    <a:pt x="13" y="3971"/>
                    <a:pt x="8" y="3971"/>
                  </a:cubicBezTo>
                  <a:cubicBezTo>
                    <a:pt x="4" y="3971"/>
                    <a:pt x="0" y="3967"/>
                    <a:pt x="0" y="3963"/>
                  </a:cubicBezTo>
                  <a:lnTo>
                    <a:pt x="0" y="3962"/>
                  </a:lnTo>
                  <a:cubicBezTo>
                    <a:pt x="0" y="3958"/>
                    <a:pt x="4" y="3954"/>
                    <a:pt x="8" y="3954"/>
                  </a:cubicBezTo>
                  <a:cubicBezTo>
                    <a:pt x="13" y="3954"/>
                    <a:pt x="16" y="3958"/>
                    <a:pt x="16" y="3962"/>
                  </a:cubicBezTo>
                  <a:close/>
                  <a:moveTo>
                    <a:pt x="16" y="3995"/>
                  </a:moveTo>
                  <a:lnTo>
                    <a:pt x="16" y="3995"/>
                  </a:lnTo>
                  <a:cubicBezTo>
                    <a:pt x="16" y="3999"/>
                    <a:pt x="13" y="4003"/>
                    <a:pt x="8" y="4003"/>
                  </a:cubicBezTo>
                  <a:cubicBezTo>
                    <a:pt x="4" y="4003"/>
                    <a:pt x="0" y="3999"/>
                    <a:pt x="0" y="3995"/>
                  </a:cubicBezTo>
                  <a:lnTo>
                    <a:pt x="0" y="3995"/>
                  </a:lnTo>
                  <a:cubicBezTo>
                    <a:pt x="0" y="3990"/>
                    <a:pt x="4" y="3987"/>
                    <a:pt x="8" y="3987"/>
                  </a:cubicBezTo>
                  <a:cubicBezTo>
                    <a:pt x="13" y="3987"/>
                    <a:pt x="16" y="3990"/>
                    <a:pt x="16" y="3995"/>
                  </a:cubicBezTo>
                  <a:close/>
                  <a:moveTo>
                    <a:pt x="16" y="4027"/>
                  </a:moveTo>
                  <a:lnTo>
                    <a:pt x="16" y="4027"/>
                  </a:lnTo>
                  <a:cubicBezTo>
                    <a:pt x="16" y="4031"/>
                    <a:pt x="13" y="4035"/>
                    <a:pt x="8" y="4035"/>
                  </a:cubicBezTo>
                  <a:cubicBezTo>
                    <a:pt x="4" y="4035"/>
                    <a:pt x="0" y="4031"/>
                    <a:pt x="0" y="4027"/>
                  </a:cubicBezTo>
                  <a:lnTo>
                    <a:pt x="0" y="4027"/>
                  </a:lnTo>
                  <a:cubicBezTo>
                    <a:pt x="0" y="4022"/>
                    <a:pt x="4" y="4019"/>
                    <a:pt x="8" y="4019"/>
                  </a:cubicBezTo>
                  <a:cubicBezTo>
                    <a:pt x="13" y="4019"/>
                    <a:pt x="16" y="4022"/>
                    <a:pt x="16" y="4027"/>
                  </a:cubicBezTo>
                  <a:close/>
                  <a:moveTo>
                    <a:pt x="16" y="4059"/>
                  </a:moveTo>
                  <a:lnTo>
                    <a:pt x="16" y="4059"/>
                  </a:lnTo>
                  <a:cubicBezTo>
                    <a:pt x="16" y="4063"/>
                    <a:pt x="13" y="4067"/>
                    <a:pt x="8" y="4067"/>
                  </a:cubicBezTo>
                  <a:cubicBezTo>
                    <a:pt x="4" y="4067"/>
                    <a:pt x="0" y="4063"/>
                    <a:pt x="0" y="4059"/>
                  </a:cubicBezTo>
                  <a:lnTo>
                    <a:pt x="0" y="4059"/>
                  </a:lnTo>
                  <a:cubicBezTo>
                    <a:pt x="0" y="4054"/>
                    <a:pt x="4" y="4051"/>
                    <a:pt x="8" y="4051"/>
                  </a:cubicBezTo>
                  <a:cubicBezTo>
                    <a:pt x="13" y="4051"/>
                    <a:pt x="16" y="4054"/>
                    <a:pt x="16" y="4059"/>
                  </a:cubicBezTo>
                  <a:close/>
                  <a:moveTo>
                    <a:pt x="16" y="4091"/>
                  </a:moveTo>
                  <a:lnTo>
                    <a:pt x="16" y="4091"/>
                  </a:lnTo>
                  <a:cubicBezTo>
                    <a:pt x="16" y="4095"/>
                    <a:pt x="13" y="4099"/>
                    <a:pt x="8" y="4099"/>
                  </a:cubicBezTo>
                  <a:cubicBezTo>
                    <a:pt x="4" y="4099"/>
                    <a:pt x="0" y="4095"/>
                    <a:pt x="0" y="4091"/>
                  </a:cubicBezTo>
                  <a:lnTo>
                    <a:pt x="0" y="4091"/>
                  </a:lnTo>
                  <a:cubicBezTo>
                    <a:pt x="0" y="4086"/>
                    <a:pt x="4" y="4083"/>
                    <a:pt x="8" y="4083"/>
                  </a:cubicBezTo>
                  <a:cubicBezTo>
                    <a:pt x="13" y="4083"/>
                    <a:pt x="16" y="4086"/>
                    <a:pt x="16" y="4091"/>
                  </a:cubicBezTo>
                  <a:close/>
                  <a:moveTo>
                    <a:pt x="16" y="4123"/>
                  </a:moveTo>
                  <a:lnTo>
                    <a:pt x="16" y="4123"/>
                  </a:lnTo>
                  <a:cubicBezTo>
                    <a:pt x="16" y="4127"/>
                    <a:pt x="13" y="4131"/>
                    <a:pt x="8" y="4131"/>
                  </a:cubicBezTo>
                  <a:cubicBezTo>
                    <a:pt x="4" y="4131"/>
                    <a:pt x="0" y="4127"/>
                    <a:pt x="0" y="4123"/>
                  </a:cubicBezTo>
                  <a:lnTo>
                    <a:pt x="0" y="4123"/>
                  </a:lnTo>
                  <a:cubicBezTo>
                    <a:pt x="0" y="4118"/>
                    <a:pt x="4" y="4115"/>
                    <a:pt x="8" y="4115"/>
                  </a:cubicBezTo>
                  <a:cubicBezTo>
                    <a:pt x="13" y="4115"/>
                    <a:pt x="16" y="4118"/>
                    <a:pt x="16" y="4123"/>
                  </a:cubicBezTo>
                  <a:close/>
                  <a:moveTo>
                    <a:pt x="16" y="4155"/>
                  </a:moveTo>
                  <a:lnTo>
                    <a:pt x="16" y="4155"/>
                  </a:lnTo>
                  <a:cubicBezTo>
                    <a:pt x="16" y="4159"/>
                    <a:pt x="13" y="4163"/>
                    <a:pt x="8" y="4163"/>
                  </a:cubicBezTo>
                  <a:cubicBezTo>
                    <a:pt x="4" y="4163"/>
                    <a:pt x="0" y="4159"/>
                    <a:pt x="0" y="4155"/>
                  </a:cubicBezTo>
                  <a:lnTo>
                    <a:pt x="0" y="4155"/>
                  </a:lnTo>
                  <a:cubicBezTo>
                    <a:pt x="0" y="4150"/>
                    <a:pt x="4" y="4147"/>
                    <a:pt x="8" y="4147"/>
                  </a:cubicBezTo>
                  <a:cubicBezTo>
                    <a:pt x="13" y="4147"/>
                    <a:pt x="16" y="4150"/>
                    <a:pt x="16" y="4155"/>
                  </a:cubicBezTo>
                  <a:close/>
                  <a:moveTo>
                    <a:pt x="16" y="4187"/>
                  </a:moveTo>
                  <a:lnTo>
                    <a:pt x="16" y="4187"/>
                  </a:lnTo>
                  <a:cubicBezTo>
                    <a:pt x="16" y="4191"/>
                    <a:pt x="13" y="4195"/>
                    <a:pt x="8" y="4195"/>
                  </a:cubicBezTo>
                  <a:cubicBezTo>
                    <a:pt x="4" y="4195"/>
                    <a:pt x="0" y="4191"/>
                    <a:pt x="0" y="4187"/>
                  </a:cubicBezTo>
                  <a:lnTo>
                    <a:pt x="0" y="4187"/>
                  </a:lnTo>
                  <a:cubicBezTo>
                    <a:pt x="0" y="4182"/>
                    <a:pt x="4" y="4179"/>
                    <a:pt x="8" y="4179"/>
                  </a:cubicBezTo>
                  <a:cubicBezTo>
                    <a:pt x="13" y="4179"/>
                    <a:pt x="16" y="4182"/>
                    <a:pt x="16" y="4187"/>
                  </a:cubicBezTo>
                  <a:close/>
                  <a:moveTo>
                    <a:pt x="16" y="4219"/>
                  </a:moveTo>
                  <a:lnTo>
                    <a:pt x="16" y="4219"/>
                  </a:lnTo>
                  <a:cubicBezTo>
                    <a:pt x="16" y="4223"/>
                    <a:pt x="13" y="4227"/>
                    <a:pt x="8" y="4227"/>
                  </a:cubicBezTo>
                  <a:cubicBezTo>
                    <a:pt x="4" y="4227"/>
                    <a:pt x="0" y="4223"/>
                    <a:pt x="0" y="4219"/>
                  </a:cubicBezTo>
                  <a:lnTo>
                    <a:pt x="0" y="4219"/>
                  </a:lnTo>
                  <a:cubicBezTo>
                    <a:pt x="0" y="4214"/>
                    <a:pt x="4" y="4211"/>
                    <a:pt x="8" y="4211"/>
                  </a:cubicBezTo>
                  <a:cubicBezTo>
                    <a:pt x="13" y="4211"/>
                    <a:pt x="16" y="4214"/>
                    <a:pt x="16" y="4219"/>
                  </a:cubicBezTo>
                  <a:close/>
                  <a:moveTo>
                    <a:pt x="16" y="4251"/>
                  </a:moveTo>
                  <a:lnTo>
                    <a:pt x="16" y="4251"/>
                  </a:lnTo>
                  <a:cubicBezTo>
                    <a:pt x="16" y="4255"/>
                    <a:pt x="13" y="4259"/>
                    <a:pt x="8" y="4259"/>
                  </a:cubicBezTo>
                  <a:cubicBezTo>
                    <a:pt x="4" y="4259"/>
                    <a:pt x="0" y="4255"/>
                    <a:pt x="0" y="4251"/>
                  </a:cubicBezTo>
                  <a:lnTo>
                    <a:pt x="0" y="4251"/>
                  </a:lnTo>
                  <a:cubicBezTo>
                    <a:pt x="0" y="4246"/>
                    <a:pt x="4" y="4243"/>
                    <a:pt x="8" y="4243"/>
                  </a:cubicBezTo>
                  <a:cubicBezTo>
                    <a:pt x="13" y="4243"/>
                    <a:pt x="16" y="4246"/>
                    <a:pt x="16" y="4251"/>
                  </a:cubicBezTo>
                  <a:close/>
                  <a:moveTo>
                    <a:pt x="16" y="4283"/>
                  </a:moveTo>
                  <a:lnTo>
                    <a:pt x="16" y="4283"/>
                  </a:lnTo>
                  <a:cubicBezTo>
                    <a:pt x="16" y="4287"/>
                    <a:pt x="13" y="4291"/>
                    <a:pt x="8" y="4291"/>
                  </a:cubicBezTo>
                  <a:cubicBezTo>
                    <a:pt x="4" y="4291"/>
                    <a:pt x="0" y="4287"/>
                    <a:pt x="0" y="4283"/>
                  </a:cubicBezTo>
                  <a:lnTo>
                    <a:pt x="0" y="4283"/>
                  </a:lnTo>
                  <a:cubicBezTo>
                    <a:pt x="0" y="4278"/>
                    <a:pt x="4" y="4275"/>
                    <a:pt x="8" y="4275"/>
                  </a:cubicBezTo>
                  <a:cubicBezTo>
                    <a:pt x="13" y="4275"/>
                    <a:pt x="16" y="4278"/>
                    <a:pt x="16" y="4283"/>
                  </a:cubicBezTo>
                  <a:close/>
                  <a:moveTo>
                    <a:pt x="16" y="4315"/>
                  </a:moveTo>
                  <a:lnTo>
                    <a:pt x="16" y="4315"/>
                  </a:lnTo>
                  <a:cubicBezTo>
                    <a:pt x="16" y="4319"/>
                    <a:pt x="13" y="4323"/>
                    <a:pt x="8" y="4323"/>
                  </a:cubicBezTo>
                  <a:cubicBezTo>
                    <a:pt x="4" y="4323"/>
                    <a:pt x="0" y="4319"/>
                    <a:pt x="0" y="4315"/>
                  </a:cubicBezTo>
                  <a:lnTo>
                    <a:pt x="0" y="4315"/>
                  </a:lnTo>
                  <a:cubicBezTo>
                    <a:pt x="0" y="4310"/>
                    <a:pt x="4" y="4307"/>
                    <a:pt x="8" y="4307"/>
                  </a:cubicBezTo>
                  <a:cubicBezTo>
                    <a:pt x="13" y="4307"/>
                    <a:pt x="16" y="4310"/>
                    <a:pt x="16" y="4315"/>
                  </a:cubicBezTo>
                  <a:close/>
                  <a:moveTo>
                    <a:pt x="16" y="4347"/>
                  </a:moveTo>
                  <a:lnTo>
                    <a:pt x="16" y="4347"/>
                  </a:lnTo>
                  <a:cubicBezTo>
                    <a:pt x="16" y="4351"/>
                    <a:pt x="13" y="4355"/>
                    <a:pt x="8" y="4355"/>
                  </a:cubicBezTo>
                  <a:cubicBezTo>
                    <a:pt x="4" y="4355"/>
                    <a:pt x="0" y="4351"/>
                    <a:pt x="0" y="4347"/>
                  </a:cubicBezTo>
                  <a:lnTo>
                    <a:pt x="0" y="4347"/>
                  </a:lnTo>
                  <a:cubicBezTo>
                    <a:pt x="0" y="4342"/>
                    <a:pt x="4" y="4339"/>
                    <a:pt x="8" y="4339"/>
                  </a:cubicBezTo>
                  <a:cubicBezTo>
                    <a:pt x="13" y="4339"/>
                    <a:pt x="16" y="4342"/>
                    <a:pt x="16" y="4347"/>
                  </a:cubicBezTo>
                  <a:close/>
                  <a:moveTo>
                    <a:pt x="16" y="4379"/>
                  </a:moveTo>
                  <a:lnTo>
                    <a:pt x="16" y="4379"/>
                  </a:lnTo>
                  <a:cubicBezTo>
                    <a:pt x="16" y="4383"/>
                    <a:pt x="13" y="4387"/>
                    <a:pt x="8" y="4387"/>
                  </a:cubicBezTo>
                  <a:cubicBezTo>
                    <a:pt x="4" y="4387"/>
                    <a:pt x="0" y="4383"/>
                    <a:pt x="0" y="4379"/>
                  </a:cubicBezTo>
                  <a:lnTo>
                    <a:pt x="0" y="4379"/>
                  </a:lnTo>
                  <a:cubicBezTo>
                    <a:pt x="0" y="4374"/>
                    <a:pt x="4" y="4371"/>
                    <a:pt x="8" y="4371"/>
                  </a:cubicBezTo>
                  <a:cubicBezTo>
                    <a:pt x="13" y="4371"/>
                    <a:pt x="16" y="4374"/>
                    <a:pt x="16" y="4379"/>
                  </a:cubicBezTo>
                  <a:close/>
                  <a:moveTo>
                    <a:pt x="16" y="4411"/>
                  </a:moveTo>
                  <a:lnTo>
                    <a:pt x="16" y="4411"/>
                  </a:lnTo>
                  <a:cubicBezTo>
                    <a:pt x="16" y="4415"/>
                    <a:pt x="13" y="4419"/>
                    <a:pt x="8" y="4419"/>
                  </a:cubicBezTo>
                  <a:cubicBezTo>
                    <a:pt x="4" y="4419"/>
                    <a:pt x="0" y="4415"/>
                    <a:pt x="0" y="4411"/>
                  </a:cubicBezTo>
                  <a:lnTo>
                    <a:pt x="0" y="4411"/>
                  </a:lnTo>
                  <a:cubicBezTo>
                    <a:pt x="0" y="4406"/>
                    <a:pt x="4" y="4403"/>
                    <a:pt x="8" y="4403"/>
                  </a:cubicBezTo>
                  <a:cubicBezTo>
                    <a:pt x="13" y="4403"/>
                    <a:pt x="16" y="4406"/>
                    <a:pt x="16" y="4411"/>
                  </a:cubicBezTo>
                  <a:close/>
                  <a:moveTo>
                    <a:pt x="16" y="4443"/>
                  </a:moveTo>
                  <a:lnTo>
                    <a:pt x="16" y="4443"/>
                  </a:lnTo>
                  <a:cubicBezTo>
                    <a:pt x="16" y="4447"/>
                    <a:pt x="13" y="4451"/>
                    <a:pt x="8" y="4451"/>
                  </a:cubicBezTo>
                  <a:cubicBezTo>
                    <a:pt x="4" y="4451"/>
                    <a:pt x="0" y="4447"/>
                    <a:pt x="0" y="4443"/>
                  </a:cubicBezTo>
                  <a:lnTo>
                    <a:pt x="0" y="4443"/>
                  </a:lnTo>
                  <a:cubicBezTo>
                    <a:pt x="0" y="4438"/>
                    <a:pt x="4" y="4435"/>
                    <a:pt x="8" y="4435"/>
                  </a:cubicBezTo>
                  <a:cubicBezTo>
                    <a:pt x="13" y="4435"/>
                    <a:pt x="16" y="4438"/>
                    <a:pt x="16" y="4443"/>
                  </a:cubicBezTo>
                  <a:close/>
                  <a:moveTo>
                    <a:pt x="16" y="4475"/>
                  </a:moveTo>
                  <a:lnTo>
                    <a:pt x="16" y="4475"/>
                  </a:lnTo>
                  <a:cubicBezTo>
                    <a:pt x="16" y="4479"/>
                    <a:pt x="13" y="4483"/>
                    <a:pt x="8" y="4483"/>
                  </a:cubicBezTo>
                  <a:cubicBezTo>
                    <a:pt x="4" y="4483"/>
                    <a:pt x="0" y="4479"/>
                    <a:pt x="0" y="4475"/>
                  </a:cubicBezTo>
                  <a:lnTo>
                    <a:pt x="0" y="4475"/>
                  </a:lnTo>
                  <a:cubicBezTo>
                    <a:pt x="0" y="4470"/>
                    <a:pt x="4" y="4467"/>
                    <a:pt x="8" y="4467"/>
                  </a:cubicBezTo>
                  <a:cubicBezTo>
                    <a:pt x="13" y="4467"/>
                    <a:pt x="16" y="4470"/>
                    <a:pt x="16" y="4475"/>
                  </a:cubicBezTo>
                  <a:close/>
                  <a:moveTo>
                    <a:pt x="16" y="4507"/>
                  </a:moveTo>
                  <a:lnTo>
                    <a:pt x="16" y="4507"/>
                  </a:lnTo>
                  <a:cubicBezTo>
                    <a:pt x="16" y="4511"/>
                    <a:pt x="13" y="4515"/>
                    <a:pt x="8" y="4515"/>
                  </a:cubicBezTo>
                  <a:cubicBezTo>
                    <a:pt x="4" y="4515"/>
                    <a:pt x="0" y="4511"/>
                    <a:pt x="0" y="4507"/>
                  </a:cubicBezTo>
                  <a:lnTo>
                    <a:pt x="0" y="4507"/>
                  </a:lnTo>
                  <a:cubicBezTo>
                    <a:pt x="0" y="4502"/>
                    <a:pt x="4" y="4499"/>
                    <a:pt x="8" y="4499"/>
                  </a:cubicBezTo>
                  <a:cubicBezTo>
                    <a:pt x="13" y="4499"/>
                    <a:pt x="16" y="4502"/>
                    <a:pt x="16" y="4507"/>
                  </a:cubicBezTo>
                  <a:close/>
                  <a:moveTo>
                    <a:pt x="16" y="4539"/>
                  </a:moveTo>
                  <a:lnTo>
                    <a:pt x="16" y="4539"/>
                  </a:lnTo>
                  <a:cubicBezTo>
                    <a:pt x="16" y="4543"/>
                    <a:pt x="13" y="4547"/>
                    <a:pt x="8" y="4547"/>
                  </a:cubicBezTo>
                  <a:cubicBezTo>
                    <a:pt x="4" y="4547"/>
                    <a:pt x="0" y="4543"/>
                    <a:pt x="0" y="4539"/>
                  </a:cubicBezTo>
                  <a:lnTo>
                    <a:pt x="0" y="4539"/>
                  </a:lnTo>
                  <a:cubicBezTo>
                    <a:pt x="0" y="4534"/>
                    <a:pt x="4" y="4531"/>
                    <a:pt x="8" y="4531"/>
                  </a:cubicBezTo>
                  <a:cubicBezTo>
                    <a:pt x="13" y="4531"/>
                    <a:pt x="16" y="4534"/>
                    <a:pt x="16" y="4539"/>
                  </a:cubicBezTo>
                  <a:close/>
                  <a:moveTo>
                    <a:pt x="16" y="4571"/>
                  </a:moveTo>
                  <a:lnTo>
                    <a:pt x="16" y="4571"/>
                  </a:lnTo>
                  <a:cubicBezTo>
                    <a:pt x="16" y="4575"/>
                    <a:pt x="13" y="4579"/>
                    <a:pt x="8" y="4579"/>
                  </a:cubicBezTo>
                  <a:cubicBezTo>
                    <a:pt x="4" y="4579"/>
                    <a:pt x="0" y="4575"/>
                    <a:pt x="0" y="4571"/>
                  </a:cubicBezTo>
                  <a:lnTo>
                    <a:pt x="0" y="4571"/>
                  </a:lnTo>
                  <a:cubicBezTo>
                    <a:pt x="0" y="4566"/>
                    <a:pt x="4" y="4563"/>
                    <a:pt x="8" y="4563"/>
                  </a:cubicBezTo>
                  <a:cubicBezTo>
                    <a:pt x="13" y="4563"/>
                    <a:pt x="16" y="4566"/>
                    <a:pt x="16" y="4571"/>
                  </a:cubicBezTo>
                  <a:close/>
                  <a:moveTo>
                    <a:pt x="16" y="4603"/>
                  </a:moveTo>
                  <a:lnTo>
                    <a:pt x="16" y="4603"/>
                  </a:lnTo>
                  <a:cubicBezTo>
                    <a:pt x="16" y="4607"/>
                    <a:pt x="13" y="4611"/>
                    <a:pt x="8" y="4611"/>
                  </a:cubicBezTo>
                  <a:cubicBezTo>
                    <a:pt x="4" y="4611"/>
                    <a:pt x="0" y="4607"/>
                    <a:pt x="0" y="4603"/>
                  </a:cubicBezTo>
                  <a:lnTo>
                    <a:pt x="0" y="4603"/>
                  </a:lnTo>
                  <a:cubicBezTo>
                    <a:pt x="0" y="4598"/>
                    <a:pt x="4" y="4595"/>
                    <a:pt x="8" y="4595"/>
                  </a:cubicBezTo>
                  <a:cubicBezTo>
                    <a:pt x="13" y="4595"/>
                    <a:pt x="16" y="4598"/>
                    <a:pt x="16" y="4603"/>
                  </a:cubicBezTo>
                  <a:close/>
                  <a:moveTo>
                    <a:pt x="16" y="4635"/>
                  </a:moveTo>
                  <a:lnTo>
                    <a:pt x="16" y="4635"/>
                  </a:lnTo>
                  <a:cubicBezTo>
                    <a:pt x="16" y="4639"/>
                    <a:pt x="13" y="4643"/>
                    <a:pt x="8" y="4643"/>
                  </a:cubicBezTo>
                  <a:cubicBezTo>
                    <a:pt x="4" y="4643"/>
                    <a:pt x="0" y="4639"/>
                    <a:pt x="0" y="4635"/>
                  </a:cubicBezTo>
                  <a:lnTo>
                    <a:pt x="0" y="4635"/>
                  </a:lnTo>
                  <a:cubicBezTo>
                    <a:pt x="0" y="4630"/>
                    <a:pt x="4" y="4627"/>
                    <a:pt x="8" y="4627"/>
                  </a:cubicBezTo>
                  <a:cubicBezTo>
                    <a:pt x="13" y="4627"/>
                    <a:pt x="16" y="4630"/>
                    <a:pt x="16" y="4635"/>
                  </a:cubicBezTo>
                  <a:close/>
                  <a:moveTo>
                    <a:pt x="16" y="4667"/>
                  </a:moveTo>
                  <a:lnTo>
                    <a:pt x="16" y="4667"/>
                  </a:lnTo>
                  <a:cubicBezTo>
                    <a:pt x="16" y="4671"/>
                    <a:pt x="13" y="4675"/>
                    <a:pt x="8" y="4675"/>
                  </a:cubicBezTo>
                  <a:cubicBezTo>
                    <a:pt x="4" y="4675"/>
                    <a:pt x="0" y="4671"/>
                    <a:pt x="0" y="4667"/>
                  </a:cubicBezTo>
                  <a:lnTo>
                    <a:pt x="0" y="4667"/>
                  </a:lnTo>
                  <a:cubicBezTo>
                    <a:pt x="0" y="4662"/>
                    <a:pt x="4" y="4659"/>
                    <a:pt x="8" y="4659"/>
                  </a:cubicBezTo>
                  <a:cubicBezTo>
                    <a:pt x="13" y="4659"/>
                    <a:pt x="16" y="4662"/>
                    <a:pt x="16" y="4667"/>
                  </a:cubicBezTo>
                  <a:close/>
                  <a:moveTo>
                    <a:pt x="16" y="4699"/>
                  </a:moveTo>
                  <a:lnTo>
                    <a:pt x="16" y="4699"/>
                  </a:lnTo>
                  <a:cubicBezTo>
                    <a:pt x="16" y="4703"/>
                    <a:pt x="13" y="4707"/>
                    <a:pt x="8" y="4707"/>
                  </a:cubicBezTo>
                  <a:cubicBezTo>
                    <a:pt x="4" y="4707"/>
                    <a:pt x="0" y="4703"/>
                    <a:pt x="0" y="4699"/>
                  </a:cubicBezTo>
                  <a:lnTo>
                    <a:pt x="0" y="4699"/>
                  </a:lnTo>
                  <a:cubicBezTo>
                    <a:pt x="0" y="4694"/>
                    <a:pt x="4" y="4691"/>
                    <a:pt x="8" y="4691"/>
                  </a:cubicBezTo>
                  <a:cubicBezTo>
                    <a:pt x="13" y="4691"/>
                    <a:pt x="16" y="4694"/>
                    <a:pt x="16" y="4699"/>
                  </a:cubicBezTo>
                  <a:close/>
                  <a:moveTo>
                    <a:pt x="16" y="4731"/>
                  </a:moveTo>
                  <a:lnTo>
                    <a:pt x="16" y="4731"/>
                  </a:lnTo>
                  <a:cubicBezTo>
                    <a:pt x="16" y="4735"/>
                    <a:pt x="13" y="4739"/>
                    <a:pt x="8" y="4739"/>
                  </a:cubicBezTo>
                  <a:cubicBezTo>
                    <a:pt x="4" y="4739"/>
                    <a:pt x="0" y="4735"/>
                    <a:pt x="0" y="4731"/>
                  </a:cubicBezTo>
                  <a:lnTo>
                    <a:pt x="0" y="4731"/>
                  </a:lnTo>
                  <a:cubicBezTo>
                    <a:pt x="0" y="4726"/>
                    <a:pt x="4" y="4723"/>
                    <a:pt x="8" y="4723"/>
                  </a:cubicBezTo>
                  <a:cubicBezTo>
                    <a:pt x="13" y="4723"/>
                    <a:pt x="16" y="4726"/>
                    <a:pt x="16" y="4731"/>
                  </a:cubicBezTo>
                  <a:close/>
                  <a:moveTo>
                    <a:pt x="16" y="4763"/>
                  </a:moveTo>
                  <a:lnTo>
                    <a:pt x="16" y="4763"/>
                  </a:lnTo>
                  <a:cubicBezTo>
                    <a:pt x="16" y="4767"/>
                    <a:pt x="13" y="4771"/>
                    <a:pt x="8" y="4771"/>
                  </a:cubicBezTo>
                  <a:cubicBezTo>
                    <a:pt x="4" y="4771"/>
                    <a:pt x="0" y="4767"/>
                    <a:pt x="0" y="4763"/>
                  </a:cubicBezTo>
                  <a:lnTo>
                    <a:pt x="0" y="4763"/>
                  </a:lnTo>
                  <a:cubicBezTo>
                    <a:pt x="0" y="4758"/>
                    <a:pt x="4" y="4755"/>
                    <a:pt x="8" y="4755"/>
                  </a:cubicBezTo>
                  <a:cubicBezTo>
                    <a:pt x="13" y="4755"/>
                    <a:pt x="16" y="4758"/>
                    <a:pt x="16" y="4763"/>
                  </a:cubicBezTo>
                  <a:close/>
                  <a:moveTo>
                    <a:pt x="16" y="4795"/>
                  </a:moveTo>
                  <a:lnTo>
                    <a:pt x="16" y="4795"/>
                  </a:lnTo>
                  <a:cubicBezTo>
                    <a:pt x="16" y="4799"/>
                    <a:pt x="13" y="4803"/>
                    <a:pt x="8" y="4803"/>
                  </a:cubicBezTo>
                  <a:cubicBezTo>
                    <a:pt x="4" y="4803"/>
                    <a:pt x="0" y="4799"/>
                    <a:pt x="0" y="4795"/>
                  </a:cubicBezTo>
                  <a:lnTo>
                    <a:pt x="0" y="4795"/>
                  </a:lnTo>
                  <a:cubicBezTo>
                    <a:pt x="0" y="4790"/>
                    <a:pt x="4" y="4787"/>
                    <a:pt x="8" y="4787"/>
                  </a:cubicBezTo>
                  <a:cubicBezTo>
                    <a:pt x="13" y="4787"/>
                    <a:pt x="16" y="4790"/>
                    <a:pt x="16" y="4795"/>
                  </a:cubicBezTo>
                  <a:close/>
                  <a:moveTo>
                    <a:pt x="16" y="4827"/>
                  </a:moveTo>
                  <a:lnTo>
                    <a:pt x="16" y="4827"/>
                  </a:lnTo>
                  <a:cubicBezTo>
                    <a:pt x="16" y="4831"/>
                    <a:pt x="13" y="4835"/>
                    <a:pt x="8" y="4835"/>
                  </a:cubicBezTo>
                  <a:cubicBezTo>
                    <a:pt x="4" y="4835"/>
                    <a:pt x="0" y="4831"/>
                    <a:pt x="0" y="4827"/>
                  </a:cubicBezTo>
                  <a:lnTo>
                    <a:pt x="0" y="4827"/>
                  </a:lnTo>
                  <a:cubicBezTo>
                    <a:pt x="0" y="4823"/>
                    <a:pt x="4" y="4819"/>
                    <a:pt x="8" y="4819"/>
                  </a:cubicBezTo>
                  <a:cubicBezTo>
                    <a:pt x="13" y="4819"/>
                    <a:pt x="16" y="4823"/>
                    <a:pt x="16" y="4827"/>
                  </a:cubicBezTo>
                  <a:close/>
                  <a:moveTo>
                    <a:pt x="16" y="4859"/>
                  </a:moveTo>
                  <a:lnTo>
                    <a:pt x="16" y="4859"/>
                  </a:lnTo>
                  <a:cubicBezTo>
                    <a:pt x="16" y="4863"/>
                    <a:pt x="13" y="4867"/>
                    <a:pt x="8" y="4867"/>
                  </a:cubicBezTo>
                  <a:cubicBezTo>
                    <a:pt x="4" y="4867"/>
                    <a:pt x="0" y="4863"/>
                    <a:pt x="0" y="4859"/>
                  </a:cubicBezTo>
                  <a:lnTo>
                    <a:pt x="0" y="4859"/>
                  </a:lnTo>
                  <a:cubicBezTo>
                    <a:pt x="0" y="4855"/>
                    <a:pt x="4" y="4851"/>
                    <a:pt x="8" y="4851"/>
                  </a:cubicBezTo>
                  <a:cubicBezTo>
                    <a:pt x="13" y="4851"/>
                    <a:pt x="16" y="4855"/>
                    <a:pt x="16" y="4859"/>
                  </a:cubicBezTo>
                  <a:close/>
                  <a:moveTo>
                    <a:pt x="16" y="4891"/>
                  </a:moveTo>
                  <a:lnTo>
                    <a:pt x="16" y="4891"/>
                  </a:lnTo>
                  <a:cubicBezTo>
                    <a:pt x="16" y="4895"/>
                    <a:pt x="13" y="4899"/>
                    <a:pt x="8" y="4899"/>
                  </a:cubicBezTo>
                  <a:cubicBezTo>
                    <a:pt x="4" y="4899"/>
                    <a:pt x="0" y="4895"/>
                    <a:pt x="0" y="4891"/>
                  </a:cubicBezTo>
                  <a:lnTo>
                    <a:pt x="0" y="4891"/>
                  </a:lnTo>
                  <a:cubicBezTo>
                    <a:pt x="0" y="4887"/>
                    <a:pt x="4" y="4883"/>
                    <a:pt x="8" y="4883"/>
                  </a:cubicBezTo>
                  <a:cubicBezTo>
                    <a:pt x="13" y="4883"/>
                    <a:pt x="16" y="4887"/>
                    <a:pt x="16" y="4891"/>
                  </a:cubicBezTo>
                  <a:close/>
                  <a:moveTo>
                    <a:pt x="16" y="4923"/>
                  </a:moveTo>
                  <a:lnTo>
                    <a:pt x="16" y="4923"/>
                  </a:lnTo>
                  <a:cubicBezTo>
                    <a:pt x="16" y="4927"/>
                    <a:pt x="13" y="4931"/>
                    <a:pt x="8" y="4931"/>
                  </a:cubicBezTo>
                  <a:cubicBezTo>
                    <a:pt x="4" y="4931"/>
                    <a:pt x="0" y="4927"/>
                    <a:pt x="0" y="4923"/>
                  </a:cubicBezTo>
                  <a:lnTo>
                    <a:pt x="0" y="4923"/>
                  </a:lnTo>
                  <a:cubicBezTo>
                    <a:pt x="0" y="4919"/>
                    <a:pt x="4" y="4915"/>
                    <a:pt x="8" y="4915"/>
                  </a:cubicBezTo>
                  <a:cubicBezTo>
                    <a:pt x="13" y="4915"/>
                    <a:pt x="16" y="4919"/>
                    <a:pt x="16" y="4923"/>
                  </a:cubicBezTo>
                  <a:close/>
                  <a:moveTo>
                    <a:pt x="16" y="4955"/>
                  </a:moveTo>
                  <a:lnTo>
                    <a:pt x="16" y="4955"/>
                  </a:lnTo>
                  <a:cubicBezTo>
                    <a:pt x="16" y="4959"/>
                    <a:pt x="13" y="4963"/>
                    <a:pt x="8" y="4963"/>
                  </a:cubicBezTo>
                  <a:cubicBezTo>
                    <a:pt x="4" y="4963"/>
                    <a:pt x="0" y="4959"/>
                    <a:pt x="0" y="4955"/>
                  </a:cubicBezTo>
                  <a:lnTo>
                    <a:pt x="0" y="4955"/>
                  </a:lnTo>
                  <a:cubicBezTo>
                    <a:pt x="0" y="4951"/>
                    <a:pt x="4" y="4947"/>
                    <a:pt x="8" y="4947"/>
                  </a:cubicBezTo>
                  <a:cubicBezTo>
                    <a:pt x="13" y="4947"/>
                    <a:pt x="16" y="4951"/>
                    <a:pt x="16" y="4955"/>
                  </a:cubicBezTo>
                  <a:close/>
                  <a:moveTo>
                    <a:pt x="16" y="4987"/>
                  </a:moveTo>
                  <a:lnTo>
                    <a:pt x="16" y="4987"/>
                  </a:lnTo>
                  <a:cubicBezTo>
                    <a:pt x="16" y="4991"/>
                    <a:pt x="13" y="4995"/>
                    <a:pt x="8" y="4995"/>
                  </a:cubicBezTo>
                  <a:cubicBezTo>
                    <a:pt x="4" y="4995"/>
                    <a:pt x="0" y="4991"/>
                    <a:pt x="0" y="4987"/>
                  </a:cubicBezTo>
                  <a:lnTo>
                    <a:pt x="0" y="4987"/>
                  </a:lnTo>
                  <a:cubicBezTo>
                    <a:pt x="0" y="4983"/>
                    <a:pt x="4" y="4979"/>
                    <a:pt x="8" y="4979"/>
                  </a:cubicBezTo>
                  <a:cubicBezTo>
                    <a:pt x="13" y="4979"/>
                    <a:pt x="16" y="4983"/>
                    <a:pt x="16" y="4987"/>
                  </a:cubicBezTo>
                  <a:close/>
                  <a:moveTo>
                    <a:pt x="16" y="5019"/>
                  </a:moveTo>
                  <a:lnTo>
                    <a:pt x="16" y="5019"/>
                  </a:lnTo>
                  <a:cubicBezTo>
                    <a:pt x="16" y="5023"/>
                    <a:pt x="13" y="5027"/>
                    <a:pt x="8" y="5027"/>
                  </a:cubicBezTo>
                  <a:cubicBezTo>
                    <a:pt x="4" y="5027"/>
                    <a:pt x="0" y="5023"/>
                    <a:pt x="0" y="5019"/>
                  </a:cubicBezTo>
                  <a:lnTo>
                    <a:pt x="0" y="5019"/>
                  </a:lnTo>
                  <a:cubicBezTo>
                    <a:pt x="0" y="5015"/>
                    <a:pt x="4" y="5011"/>
                    <a:pt x="8" y="5011"/>
                  </a:cubicBezTo>
                  <a:cubicBezTo>
                    <a:pt x="13" y="5011"/>
                    <a:pt x="16" y="5015"/>
                    <a:pt x="16" y="5019"/>
                  </a:cubicBezTo>
                  <a:close/>
                  <a:moveTo>
                    <a:pt x="16" y="5051"/>
                  </a:moveTo>
                  <a:lnTo>
                    <a:pt x="16" y="5051"/>
                  </a:lnTo>
                  <a:cubicBezTo>
                    <a:pt x="16" y="5055"/>
                    <a:pt x="13" y="5059"/>
                    <a:pt x="8" y="5059"/>
                  </a:cubicBezTo>
                  <a:cubicBezTo>
                    <a:pt x="4" y="5059"/>
                    <a:pt x="0" y="5055"/>
                    <a:pt x="0" y="5051"/>
                  </a:cubicBezTo>
                  <a:lnTo>
                    <a:pt x="0" y="5051"/>
                  </a:lnTo>
                  <a:cubicBezTo>
                    <a:pt x="0" y="5047"/>
                    <a:pt x="4" y="5043"/>
                    <a:pt x="8" y="5043"/>
                  </a:cubicBezTo>
                  <a:cubicBezTo>
                    <a:pt x="13" y="5043"/>
                    <a:pt x="16" y="5047"/>
                    <a:pt x="16" y="5051"/>
                  </a:cubicBezTo>
                  <a:close/>
                  <a:moveTo>
                    <a:pt x="16" y="5083"/>
                  </a:moveTo>
                  <a:lnTo>
                    <a:pt x="16" y="5083"/>
                  </a:lnTo>
                  <a:cubicBezTo>
                    <a:pt x="16" y="5087"/>
                    <a:pt x="13" y="5091"/>
                    <a:pt x="8" y="5091"/>
                  </a:cubicBezTo>
                  <a:cubicBezTo>
                    <a:pt x="4" y="5091"/>
                    <a:pt x="0" y="5087"/>
                    <a:pt x="0" y="5083"/>
                  </a:cubicBezTo>
                  <a:lnTo>
                    <a:pt x="0" y="5083"/>
                  </a:lnTo>
                  <a:cubicBezTo>
                    <a:pt x="0" y="5079"/>
                    <a:pt x="4" y="5075"/>
                    <a:pt x="8" y="5075"/>
                  </a:cubicBezTo>
                  <a:cubicBezTo>
                    <a:pt x="13" y="5075"/>
                    <a:pt x="16" y="5079"/>
                    <a:pt x="16" y="5083"/>
                  </a:cubicBezTo>
                  <a:close/>
                  <a:moveTo>
                    <a:pt x="16" y="5115"/>
                  </a:moveTo>
                  <a:lnTo>
                    <a:pt x="16" y="5115"/>
                  </a:lnTo>
                  <a:cubicBezTo>
                    <a:pt x="16" y="5120"/>
                    <a:pt x="13" y="5123"/>
                    <a:pt x="8" y="5123"/>
                  </a:cubicBezTo>
                  <a:cubicBezTo>
                    <a:pt x="4" y="5123"/>
                    <a:pt x="0" y="5120"/>
                    <a:pt x="0" y="5115"/>
                  </a:cubicBezTo>
                  <a:lnTo>
                    <a:pt x="0" y="5115"/>
                  </a:lnTo>
                  <a:cubicBezTo>
                    <a:pt x="0" y="5111"/>
                    <a:pt x="4" y="5107"/>
                    <a:pt x="8" y="5107"/>
                  </a:cubicBezTo>
                  <a:cubicBezTo>
                    <a:pt x="13" y="5107"/>
                    <a:pt x="16" y="5111"/>
                    <a:pt x="16" y="5115"/>
                  </a:cubicBezTo>
                  <a:close/>
                  <a:moveTo>
                    <a:pt x="16" y="5147"/>
                  </a:moveTo>
                  <a:lnTo>
                    <a:pt x="16" y="5147"/>
                  </a:lnTo>
                  <a:cubicBezTo>
                    <a:pt x="16" y="5152"/>
                    <a:pt x="13" y="5155"/>
                    <a:pt x="8" y="5155"/>
                  </a:cubicBezTo>
                  <a:cubicBezTo>
                    <a:pt x="4" y="5155"/>
                    <a:pt x="0" y="5152"/>
                    <a:pt x="0" y="5147"/>
                  </a:cubicBezTo>
                  <a:lnTo>
                    <a:pt x="0" y="5147"/>
                  </a:lnTo>
                  <a:cubicBezTo>
                    <a:pt x="0" y="5143"/>
                    <a:pt x="4" y="5139"/>
                    <a:pt x="8" y="5139"/>
                  </a:cubicBezTo>
                  <a:cubicBezTo>
                    <a:pt x="13" y="5139"/>
                    <a:pt x="16" y="5143"/>
                    <a:pt x="16" y="5147"/>
                  </a:cubicBezTo>
                  <a:close/>
                  <a:moveTo>
                    <a:pt x="16" y="5179"/>
                  </a:moveTo>
                  <a:lnTo>
                    <a:pt x="16" y="5179"/>
                  </a:lnTo>
                  <a:cubicBezTo>
                    <a:pt x="16" y="5184"/>
                    <a:pt x="13" y="5187"/>
                    <a:pt x="8" y="5187"/>
                  </a:cubicBezTo>
                  <a:cubicBezTo>
                    <a:pt x="4" y="5187"/>
                    <a:pt x="0" y="5184"/>
                    <a:pt x="0" y="5179"/>
                  </a:cubicBezTo>
                  <a:lnTo>
                    <a:pt x="0" y="5179"/>
                  </a:lnTo>
                  <a:cubicBezTo>
                    <a:pt x="0" y="5175"/>
                    <a:pt x="4" y="5171"/>
                    <a:pt x="8" y="5171"/>
                  </a:cubicBezTo>
                  <a:cubicBezTo>
                    <a:pt x="13" y="5171"/>
                    <a:pt x="16" y="5175"/>
                    <a:pt x="16" y="5179"/>
                  </a:cubicBezTo>
                  <a:close/>
                  <a:moveTo>
                    <a:pt x="16" y="5211"/>
                  </a:moveTo>
                  <a:lnTo>
                    <a:pt x="16" y="5211"/>
                  </a:lnTo>
                  <a:cubicBezTo>
                    <a:pt x="16" y="5216"/>
                    <a:pt x="13" y="5219"/>
                    <a:pt x="8" y="5219"/>
                  </a:cubicBezTo>
                  <a:cubicBezTo>
                    <a:pt x="4" y="5219"/>
                    <a:pt x="0" y="5216"/>
                    <a:pt x="0" y="5211"/>
                  </a:cubicBezTo>
                  <a:lnTo>
                    <a:pt x="0" y="5211"/>
                  </a:lnTo>
                  <a:cubicBezTo>
                    <a:pt x="0" y="5207"/>
                    <a:pt x="4" y="5203"/>
                    <a:pt x="8" y="5203"/>
                  </a:cubicBezTo>
                  <a:cubicBezTo>
                    <a:pt x="13" y="5203"/>
                    <a:pt x="16" y="5207"/>
                    <a:pt x="16" y="5211"/>
                  </a:cubicBezTo>
                  <a:close/>
                  <a:moveTo>
                    <a:pt x="16" y="5243"/>
                  </a:moveTo>
                  <a:lnTo>
                    <a:pt x="16" y="5243"/>
                  </a:lnTo>
                  <a:cubicBezTo>
                    <a:pt x="16" y="5248"/>
                    <a:pt x="13" y="5251"/>
                    <a:pt x="8" y="5251"/>
                  </a:cubicBezTo>
                  <a:cubicBezTo>
                    <a:pt x="4" y="5251"/>
                    <a:pt x="0" y="5248"/>
                    <a:pt x="0" y="5243"/>
                  </a:cubicBezTo>
                  <a:lnTo>
                    <a:pt x="0" y="5243"/>
                  </a:lnTo>
                  <a:cubicBezTo>
                    <a:pt x="0" y="5239"/>
                    <a:pt x="4" y="5235"/>
                    <a:pt x="8" y="5235"/>
                  </a:cubicBezTo>
                  <a:cubicBezTo>
                    <a:pt x="13" y="5235"/>
                    <a:pt x="16" y="5239"/>
                    <a:pt x="16" y="5243"/>
                  </a:cubicBezTo>
                  <a:close/>
                  <a:moveTo>
                    <a:pt x="16" y="5275"/>
                  </a:moveTo>
                  <a:lnTo>
                    <a:pt x="16" y="5275"/>
                  </a:lnTo>
                  <a:cubicBezTo>
                    <a:pt x="16" y="5280"/>
                    <a:pt x="13" y="5283"/>
                    <a:pt x="8" y="5283"/>
                  </a:cubicBezTo>
                  <a:cubicBezTo>
                    <a:pt x="4" y="5283"/>
                    <a:pt x="0" y="5280"/>
                    <a:pt x="0" y="5275"/>
                  </a:cubicBezTo>
                  <a:lnTo>
                    <a:pt x="0" y="5275"/>
                  </a:lnTo>
                  <a:cubicBezTo>
                    <a:pt x="0" y="5271"/>
                    <a:pt x="4" y="5267"/>
                    <a:pt x="8" y="5267"/>
                  </a:cubicBezTo>
                  <a:cubicBezTo>
                    <a:pt x="13" y="5267"/>
                    <a:pt x="16" y="5271"/>
                    <a:pt x="16" y="5275"/>
                  </a:cubicBezTo>
                  <a:close/>
                  <a:moveTo>
                    <a:pt x="16" y="5307"/>
                  </a:moveTo>
                  <a:lnTo>
                    <a:pt x="16" y="5307"/>
                  </a:lnTo>
                  <a:cubicBezTo>
                    <a:pt x="16" y="5312"/>
                    <a:pt x="13" y="5315"/>
                    <a:pt x="8" y="5315"/>
                  </a:cubicBezTo>
                  <a:cubicBezTo>
                    <a:pt x="4" y="5315"/>
                    <a:pt x="0" y="5312"/>
                    <a:pt x="0" y="5307"/>
                  </a:cubicBezTo>
                  <a:lnTo>
                    <a:pt x="0" y="5307"/>
                  </a:lnTo>
                  <a:cubicBezTo>
                    <a:pt x="0" y="5303"/>
                    <a:pt x="4" y="5299"/>
                    <a:pt x="8" y="5299"/>
                  </a:cubicBezTo>
                  <a:cubicBezTo>
                    <a:pt x="13" y="5299"/>
                    <a:pt x="16" y="5303"/>
                    <a:pt x="16" y="5307"/>
                  </a:cubicBezTo>
                  <a:close/>
                  <a:moveTo>
                    <a:pt x="16" y="5339"/>
                  </a:moveTo>
                  <a:lnTo>
                    <a:pt x="16" y="5339"/>
                  </a:lnTo>
                  <a:cubicBezTo>
                    <a:pt x="16" y="5344"/>
                    <a:pt x="13" y="5347"/>
                    <a:pt x="8" y="5347"/>
                  </a:cubicBezTo>
                  <a:cubicBezTo>
                    <a:pt x="4" y="5347"/>
                    <a:pt x="0" y="5344"/>
                    <a:pt x="0" y="5339"/>
                  </a:cubicBezTo>
                  <a:lnTo>
                    <a:pt x="0" y="5339"/>
                  </a:lnTo>
                  <a:cubicBezTo>
                    <a:pt x="0" y="5335"/>
                    <a:pt x="4" y="5331"/>
                    <a:pt x="8" y="5331"/>
                  </a:cubicBezTo>
                  <a:cubicBezTo>
                    <a:pt x="13" y="5331"/>
                    <a:pt x="16" y="5335"/>
                    <a:pt x="16" y="5339"/>
                  </a:cubicBezTo>
                  <a:close/>
                  <a:moveTo>
                    <a:pt x="16" y="5371"/>
                  </a:moveTo>
                  <a:lnTo>
                    <a:pt x="16" y="5371"/>
                  </a:lnTo>
                  <a:cubicBezTo>
                    <a:pt x="16" y="5376"/>
                    <a:pt x="13" y="5379"/>
                    <a:pt x="8" y="5379"/>
                  </a:cubicBezTo>
                  <a:cubicBezTo>
                    <a:pt x="4" y="5379"/>
                    <a:pt x="0" y="5376"/>
                    <a:pt x="0" y="5371"/>
                  </a:cubicBezTo>
                  <a:lnTo>
                    <a:pt x="0" y="5371"/>
                  </a:lnTo>
                  <a:cubicBezTo>
                    <a:pt x="0" y="5367"/>
                    <a:pt x="4" y="5363"/>
                    <a:pt x="8" y="5363"/>
                  </a:cubicBezTo>
                  <a:cubicBezTo>
                    <a:pt x="13" y="5363"/>
                    <a:pt x="16" y="5367"/>
                    <a:pt x="16" y="5371"/>
                  </a:cubicBezTo>
                  <a:close/>
                  <a:moveTo>
                    <a:pt x="16" y="5403"/>
                  </a:moveTo>
                  <a:lnTo>
                    <a:pt x="16" y="5403"/>
                  </a:lnTo>
                  <a:cubicBezTo>
                    <a:pt x="16" y="5408"/>
                    <a:pt x="13" y="5411"/>
                    <a:pt x="8" y="5411"/>
                  </a:cubicBezTo>
                  <a:cubicBezTo>
                    <a:pt x="4" y="5411"/>
                    <a:pt x="0" y="5408"/>
                    <a:pt x="0" y="5403"/>
                  </a:cubicBezTo>
                  <a:lnTo>
                    <a:pt x="0" y="5403"/>
                  </a:lnTo>
                  <a:cubicBezTo>
                    <a:pt x="0" y="5399"/>
                    <a:pt x="4" y="5395"/>
                    <a:pt x="8" y="5395"/>
                  </a:cubicBezTo>
                  <a:cubicBezTo>
                    <a:pt x="13" y="5395"/>
                    <a:pt x="16" y="5399"/>
                    <a:pt x="16" y="5403"/>
                  </a:cubicBezTo>
                  <a:close/>
                  <a:moveTo>
                    <a:pt x="16" y="5435"/>
                  </a:moveTo>
                  <a:lnTo>
                    <a:pt x="16" y="5435"/>
                  </a:lnTo>
                  <a:cubicBezTo>
                    <a:pt x="16" y="5440"/>
                    <a:pt x="13" y="5443"/>
                    <a:pt x="8" y="5443"/>
                  </a:cubicBezTo>
                  <a:cubicBezTo>
                    <a:pt x="4" y="5443"/>
                    <a:pt x="0" y="5440"/>
                    <a:pt x="0" y="5435"/>
                  </a:cubicBezTo>
                  <a:lnTo>
                    <a:pt x="0" y="5435"/>
                  </a:lnTo>
                  <a:cubicBezTo>
                    <a:pt x="0" y="5431"/>
                    <a:pt x="4" y="5427"/>
                    <a:pt x="8" y="5427"/>
                  </a:cubicBezTo>
                  <a:cubicBezTo>
                    <a:pt x="13" y="5427"/>
                    <a:pt x="16" y="5431"/>
                    <a:pt x="16" y="5435"/>
                  </a:cubicBezTo>
                  <a:close/>
                  <a:moveTo>
                    <a:pt x="16" y="5467"/>
                  </a:moveTo>
                  <a:lnTo>
                    <a:pt x="16" y="5467"/>
                  </a:lnTo>
                  <a:cubicBezTo>
                    <a:pt x="16" y="5472"/>
                    <a:pt x="13" y="5475"/>
                    <a:pt x="8" y="5475"/>
                  </a:cubicBezTo>
                  <a:cubicBezTo>
                    <a:pt x="4" y="5475"/>
                    <a:pt x="0" y="5472"/>
                    <a:pt x="0" y="5467"/>
                  </a:cubicBezTo>
                  <a:lnTo>
                    <a:pt x="0" y="5467"/>
                  </a:lnTo>
                  <a:cubicBezTo>
                    <a:pt x="0" y="5463"/>
                    <a:pt x="4" y="5459"/>
                    <a:pt x="8" y="5459"/>
                  </a:cubicBezTo>
                  <a:cubicBezTo>
                    <a:pt x="13" y="5459"/>
                    <a:pt x="16" y="5463"/>
                    <a:pt x="16" y="5467"/>
                  </a:cubicBezTo>
                  <a:close/>
                  <a:moveTo>
                    <a:pt x="16" y="5499"/>
                  </a:moveTo>
                  <a:lnTo>
                    <a:pt x="16" y="5499"/>
                  </a:lnTo>
                  <a:cubicBezTo>
                    <a:pt x="16" y="5504"/>
                    <a:pt x="13" y="5507"/>
                    <a:pt x="8" y="5507"/>
                  </a:cubicBezTo>
                  <a:cubicBezTo>
                    <a:pt x="4" y="5507"/>
                    <a:pt x="0" y="5504"/>
                    <a:pt x="0" y="5499"/>
                  </a:cubicBezTo>
                  <a:lnTo>
                    <a:pt x="0" y="5499"/>
                  </a:lnTo>
                  <a:cubicBezTo>
                    <a:pt x="0" y="5495"/>
                    <a:pt x="4" y="5491"/>
                    <a:pt x="8" y="5491"/>
                  </a:cubicBezTo>
                  <a:cubicBezTo>
                    <a:pt x="13" y="5491"/>
                    <a:pt x="16" y="5495"/>
                    <a:pt x="16" y="5499"/>
                  </a:cubicBezTo>
                  <a:close/>
                  <a:moveTo>
                    <a:pt x="17" y="5531"/>
                  </a:moveTo>
                  <a:lnTo>
                    <a:pt x="17" y="5531"/>
                  </a:lnTo>
                  <a:cubicBezTo>
                    <a:pt x="17" y="5536"/>
                    <a:pt x="13" y="5539"/>
                    <a:pt x="9" y="5539"/>
                  </a:cubicBezTo>
                  <a:cubicBezTo>
                    <a:pt x="4" y="5539"/>
                    <a:pt x="1" y="5536"/>
                    <a:pt x="1" y="5531"/>
                  </a:cubicBezTo>
                  <a:lnTo>
                    <a:pt x="1" y="5531"/>
                  </a:lnTo>
                  <a:cubicBezTo>
                    <a:pt x="1" y="5527"/>
                    <a:pt x="4" y="5523"/>
                    <a:pt x="9" y="5523"/>
                  </a:cubicBezTo>
                  <a:cubicBezTo>
                    <a:pt x="13" y="5523"/>
                    <a:pt x="17" y="5527"/>
                    <a:pt x="17" y="5531"/>
                  </a:cubicBezTo>
                  <a:close/>
                  <a:moveTo>
                    <a:pt x="18" y="5563"/>
                  </a:moveTo>
                  <a:lnTo>
                    <a:pt x="18" y="5563"/>
                  </a:lnTo>
                  <a:cubicBezTo>
                    <a:pt x="18" y="5568"/>
                    <a:pt x="15" y="5571"/>
                    <a:pt x="10" y="5571"/>
                  </a:cubicBezTo>
                  <a:cubicBezTo>
                    <a:pt x="6" y="5571"/>
                    <a:pt x="2" y="5568"/>
                    <a:pt x="2" y="5563"/>
                  </a:cubicBezTo>
                  <a:lnTo>
                    <a:pt x="2" y="5563"/>
                  </a:lnTo>
                  <a:cubicBezTo>
                    <a:pt x="2" y="5559"/>
                    <a:pt x="6" y="5555"/>
                    <a:pt x="10" y="5555"/>
                  </a:cubicBezTo>
                  <a:cubicBezTo>
                    <a:pt x="15" y="5555"/>
                    <a:pt x="18" y="5559"/>
                    <a:pt x="18" y="5563"/>
                  </a:cubicBezTo>
                  <a:close/>
                  <a:moveTo>
                    <a:pt x="20" y="5595"/>
                  </a:moveTo>
                  <a:lnTo>
                    <a:pt x="20" y="5595"/>
                  </a:lnTo>
                  <a:cubicBezTo>
                    <a:pt x="20" y="5600"/>
                    <a:pt x="16" y="5603"/>
                    <a:pt x="12" y="5603"/>
                  </a:cubicBezTo>
                  <a:cubicBezTo>
                    <a:pt x="7" y="5603"/>
                    <a:pt x="4" y="5600"/>
                    <a:pt x="4" y="5595"/>
                  </a:cubicBezTo>
                  <a:lnTo>
                    <a:pt x="4" y="5595"/>
                  </a:lnTo>
                  <a:cubicBezTo>
                    <a:pt x="4" y="5591"/>
                    <a:pt x="7" y="5587"/>
                    <a:pt x="12" y="5587"/>
                  </a:cubicBezTo>
                  <a:cubicBezTo>
                    <a:pt x="16" y="5587"/>
                    <a:pt x="20" y="5591"/>
                    <a:pt x="20" y="5595"/>
                  </a:cubicBezTo>
                  <a:close/>
                  <a:moveTo>
                    <a:pt x="21" y="5627"/>
                  </a:moveTo>
                  <a:lnTo>
                    <a:pt x="21" y="5627"/>
                  </a:lnTo>
                  <a:cubicBezTo>
                    <a:pt x="21" y="5632"/>
                    <a:pt x="18" y="5635"/>
                    <a:pt x="13" y="5635"/>
                  </a:cubicBezTo>
                  <a:cubicBezTo>
                    <a:pt x="9" y="5635"/>
                    <a:pt x="5" y="5632"/>
                    <a:pt x="5" y="5627"/>
                  </a:cubicBezTo>
                  <a:lnTo>
                    <a:pt x="5" y="5627"/>
                  </a:lnTo>
                  <a:cubicBezTo>
                    <a:pt x="5" y="5623"/>
                    <a:pt x="9" y="5619"/>
                    <a:pt x="13" y="5619"/>
                  </a:cubicBezTo>
                  <a:cubicBezTo>
                    <a:pt x="18" y="5619"/>
                    <a:pt x="21" y="5623"/>
                    <a:pt x="21" y="5627"/>
                  </a:cubicBezTo>
                  <a:close/>
                  <a:moveTo>
                    <a:pt x="26" y="5658"/>
                  </a:moveTo>
                  <a:lnTo>
                    <a:pt x="26" y="5658"/>
                  </a:lnTo>
                  <a:cubicBezTo>
                    <a:pt x="26" y="5662"/>
                    <a:pt x="23" y="5666"/>
                    <a:pt x="19" y="5667"/>
                  </a:cubicBezTo>
                  <a:cubicBezTo>
                    <a:pt x="15" y="5667"/>
                    <a:pt x="11" y="5664"/>
                    <a:pt x="10" y="5660"/>
                  </a:cubicBezTo>
                  <a:lnTo>
                    <a:pt x="10" y="5660"/>
                  </a:lnTo>
                  <a:cubicBezTo>
                    <a:pt x="9" y="5656"/>
                    <a:pt x="13" y="5652"/>
                    <a:pt x="17" y="5651"/>
                  </a:cubicBezTo>
                  <a:cubicBezTo>
                    <a:pt x="21" y="5650"/>
                    <a:pt x="25" y="5654"/>
                    <a:pt x="26" y="5658"/>
                  </a:cubicBezTo>
                  <a:close/>
                  <a:moveTo>
                    <a:pt x="31" y="5690"/>
                  </a:moveTo>
                  <a:lnTo>
                    <a:pt x="31" y="5690"/>
                  </a:lnTo>
                  <a:cubicBezTo>
                    <a:pt x="31" y="5694"/>
                    <a:pt x="28" y="5698"/>
                    <a:pt x="24" y="5698"/>
                  </a:cubicBezTo>
                  <a:cubicBezTo>
                    <a:pt x="19" y="5699"/>
                    <a:pt x="16" y="5696"/>
                    <a:pt x="15" y="5692"/>
                  </a:cubicBezTo>
                  <a:lnTo>
                    <a:pt x="15" y="5692"/>
                  </a:lnTo>
                  <a:cubicBezTo>
                    <a:pt x="14" y="5687"/>
                    <a:pt x="18" y="5683"/>
                    <a:pt x="22" y="5683"/>
                  </a:cubicBezTo>
                  <a:cubicBezTo>
                    <a:pt x="26" y="5682"/>
                    <a:pt x="30" y="5685"/>
                    <a:pt x="31" y="5690"/>
                  </a:cubicBezTo>
                  <a:close/>
                  <a:moveTo>
                    <a:pt x="36" y="5721"/>
                  </a:moveTo>
                  <a:lnTo>
                    <a:pt x="36" y="5721"/>
                  </a:lnTo>
                  <a:cubicBezTo>
                    <a:pt x="36" y="5726"/>
                    <a:pt x="33" y="5730"/>
                    <a:pt x="29" y="5730"/>
                  </a:cubicBezTo>
                  <a:cubicBezTo>
                    <a:pt x="24" y="5731"/>
                    <a:pt x="20" y="5728"/>
                    <a:pt x="20" y="5723"/>
                  </a:cubicBezTo>
                  <a:lnTo>
                    <a:pt x="20" y="5723"/>
                  </a:lnTo>
                  <a:cubicBezTo>
                    <a:pt x="19" y="5719"/>
                    <a:pt x="22" y="5715"/>
                    <a:pt x="27" y="5714"/>
                  </a:cubicBezTo>
                  <a:cubicBezTo>
                    <a:pt x="31" y="5714"/>
                    <a:pt x="35" y="5717"/>
                    <a:pt x="36" y="5721"/>
                  </a:cubicBezTo>
                  <a:close/>
                  <a:moveTo>
                    <a:pt x="42" y="5751"/>
                  </a:moveTo>
                  <a:lnTo>
                    <a:pt x="42" y="5751"/>
                  </a:lnTo>
                  <a:cubicBezTo>
                    <a:pt x="44" y="5756"/>
                    <a:pt x="41" y="5760"/>
                    <a:pt x="37" y="5761"/>
                  </a:cubicBezTo>
                  <a:cubicBezTo>
                    <a:pt x="33" y="5762"/>
                    <a:pt x="28" y="5760"/>
                    <a:pt x="27" y="5755"/>
                  </a:cubicBezTo>
                  <a:lnTo>
                    <a:pt x="27" y="5755"/>
                  </a:lnTo>
                  <a:cubicBezTo>
                    <a:pt x="26" y="5751"/>
                    <a:pt x="28" y="5747"/>
                    <a:pt x="33" y="5746"/>
                  </a:cubicBezTo>
                  <a:cubicBezTo>
                    <a:pt x="37" y="5745"/>
                    <a:pt x="41" y="5747"/>
                    <a:pt x="42" y="5751"/>
                  </a:cubicBezTo>
                  <a:close/>
                  <a:moveTo>
                    <a:pt x="50" y="5782"/>
                  </a:moveTo>
                  <a:lnTo>
                    <a:pt x="50" y="5782"/>
                  </a:lnTo>
                  <a:cubicBezTo>
                    <a:pt x="51" y="5787"/>
                    <a:pt x="49" y="5791"/>
                    <a:pt x="45" y="5792"/>
                  </a:cubicBezTo>
                  <a:cubicBezTo>
                    <a:pt x="40" y="5793"/>
                    <a:pt x="36" y="5791"/>
                    <a:pt x="35" y="5787"/>
                  </a:cubicBezTo>
                  <a:lnTo>
                    <a:pt x="35" y="5786"/>
                  </a:lnTo>
                  <a:cubicBezTo>
                    <a:pt x="34" y="5782"/>
                    <a:pt x="36" y="5778"/>
                    <a:pt x="41" y="5777"/>
                  </a:cubicBezTo>
                  <a:cubicBezTo>
                    <a:pt x="45" y="5776"/>
                    <a:pt x="49" y="5778"/>
                    <a:pt x="50" y="5782"/>
                  </a:cubicBezTo>
                  <a:close/>
                  <a:moveTo>
                    <a:pt x="58" y="5813"/>
                  </a:moveTo>
                  <a:lnTo>
                    <a:pt x="58" y="5813"/>
                  </a:lnTo>
                  <a:cubicBezTo>
                    <a:pt x="59" y="5818"/>
                    <a:pt x="57" y="5822"/>
                    <a:pt x="52" y="5823"/>
                  </a:cubicBezTo>
                  <a:cubicBezTo>
                    <a:pt x="48" y="5824"/>
                    <a:pt x="44" y="5822"/>
                    <a:pt x="43" y="5818"/>
                  </a:cubicBezTo>
                  <a:lnTo>
                    <a:pt x="43" y="5818"/>
                  </a:lnTo>
                  <a:cubicBezTo>
                    <a:pt x="42" y="5813"/>
                    <a:pt x="44" y="5809"/>
                    <a:pt x="48" y="5808"/>
                  </a:cubicBezTo>
                  <a:cubicBezTo>
                    <a:pt x="53" y="5807"/>
                    <a:pt x="57" y="5809"/>
                    <a:pt x="58" y="5813"/>
                  </a:cubicBezTo>
                  <a:close/>
                  <a:moveTo>
                    <a:pt x="68" y="5844"/>
                  </a:moveTo>
                  <a:lnTo>
                    <a:pt x="68" y="5844"/>
                  </a:lnTo>
                  <a:cubicBezTo>
                    <a:pt x="69" y="5848"/>
                    <a:pt x="66" y="5853"/>
                    <a:pt x="62" y="5854"/>
                  </a:cubicBezTo>
                  <a:cubicBezTo>
                    <a:pt x="58" y="5855"/>
                    <a:pt x="53" y="5852"/>
                    <a:pt x="52" y="5848"/>
                  </a:cubicBezTo>
                  <a:lnTo>
                    <a:pt x="52" y="5848"/>
                  </a:lnTo>
                  <a:cubicBezTo>
                    <a:pt x="51" y="5844"/>
                    <a:pt x="54" y="5839"/>
                    <a:pt x="58" y="5838"/>
                  </a:cubicBezTo>
                  <a:cubicBezTo>
                    <a:pt x="62" y="5837"/>
                    <a:pt x="66" y="5840"/>
                    <a:pt x="68" y="5844"/>
                  </a:cubicBezTo>
                  <a:close/>
                  <a:moveTo>
                    <a:pt x="79" y="5874"/>
                  </a:moveTo>
                  <a:lnTo>
                    <a:pt x="79" y="5874"/>
                  </a:lnTo>
                  <a:cubicBezTo>
                    <a:pt x="80" y="5878"/>
                    <a:pt x="77" y="5883"/>
                    <a:pt x="73" y="5884"/>
                  </a:cubicBezTo>
                  <a:cubicBezTo>
                    <a:pt x="69" y="5885"/>
                    <a:pt x="64" y="5882"/>
                    <a:pt x="63" y="5878"/>
                  </a:cubicBezTo>
                  <a:lnTo>
                    <a:pt x="63" y="5878"/>
                  </a:lnTo>
                  <a:cubicBezTo>
                    <a:pt x="62" y="5874"/>
                    <a:pt x="65" y="5869"/>
                    <a:pt x="69" y="5868"/>
                  </a:cubicBezTo>
                  <a:cubicBezTo>
                    <a:pt x="73" y="5867"/>
                    <a:pt x="77" y="5870"/>
                    <a:pt x="79" y="5874"/>
                  </a:cubicBezTo>
                  <a:close/>
                  <a:moveTo>
                    <a:pt x="90" y="5904"/>
                  </a:moveTo>
                  <a:lnTo>
                    <a:pt x="90" y="5904"/>
                  </a:lnTo>
                  <a:cubicBezTo>
                    <a:pt x="91" y="5908"/>
                    <a:pt x="88" y="5913"/>
                    <a:pt x="84" y="5914"/>
                  </a:cubicBezTo>
                  <a:cubicBezTo>
                    <a:pt x="80" y="5915"/>
                    <a:pt x="75" y="5912"/>
                    <a:pt x="74" y="5908"/>
                  </a:cubicBezTo>
                  <a:lnTo>
                    <a:pt x="74" y="5908"/>
                  </a:lnTo>
                  <a:cubicBezTo>
                    <a:pt x="73" y="5904"/>
                    <a:pt x="76" y="5900"/>
                    <a:pt x="80" y="5898"/>
                  </a:cubicBezTo>
                  <a:cubicBezTo>
                    <a:pt x="84" y="5897"/>
                    <a:pt x="89" y="5900"/>
                    <a:pt x="90" y="5904"/>
                  </a:cubicBezTo>
                  <a:close/>
                  <a:moveTo>
                    <a:pt x="101" y="5933"/>
                  </a:moveTo>
                  <a:lnTo>
                    <a:pt x="101" y="5933"/>
                  </a:lnTo>
                  <a:cubicBezTo>
                    <a:pt x="103" y="5937"/>
                    <a:pt x="101" y="5941"/>
                    <a:pt x="97" y="5943"/>
                  </a:cubicBezTo>
                  <a:cubicBezTo>
                    <a:pt x="93" y="5945"/>
                    <a:pt x="88" y="5943"/>
                    <a:pt x="87" y="5939"/>
                  </a:cubicBezTo>
                  <a:lnTo>
                    <a:pt x="87" y="5939"/>
                  </a:lnTo>
                  <a:cubicBezTo>
                    <a:pt x="85" y="5935"/>
                    <a:pt x="87" y="5930"/>
                    <a:pt x="91" y="5928"/>
                  </a:cubicBezTo>
                  <a:cubicBezTo>
                    <a:pt x="95" y="5927"/>
                    <a:pt x="100" y="5929"/>
                    <a:pt x="101" y="5933"/>
                  </a:cubicBezTo>
                  <a:close/>
                  <a:moveTo>
                    <a:pt x="115" y="5961"/>
                  </a:moveTo>
                  <a:lnTo>
                    <a:pt x="115" y="5961"/>
                  </a:lnTo>
                  <a:cubicBezTo>
                    <a:pt x="117" y="5966"/>
                    <a:pt x="115" y="5970"/>
                    <a:pt x="111" y="5972"/>
                  </a:cubicBezTo>
                  <a:cubicBezTo>
                    <a:pt x="107" y="5974"/>
                    <a:pt x="102" y="5972"/>
                    <a:pt x="101" y="5968"/>
                  </a:cubicBezTo>
                  <a:lnTo>
                    <a:pt x="101" y="5968"/>
                  </a:lnTo>
                  <a:cubicBezTo>
                    <a:pt x="99" y="5964"/>
                    <a:pt x="101" y="5959"/>
                    <a:pt x="105" y="5957"/>
                  </a:cubicBezTo>
                  <a:cubicBezTo>
                    <a:pt x="109" y="5955"/>
                    <a:pt x="114" y="5957"/>
                    <a:pt x="115" y="5961"/>
                  </a:cubicBezTo>
                  <a:close/>
                  <a:moveTo>
                    <a:pt x="129" y="5990"/>
                  </a:moveTo>
                  <a:lnTo>
                    <a:pt x="129" y="5990"/>
                  </a:lnTo>
                  <a:cubicBezTo>
                    <a:pt x="131" y="5994"/>
                    <a:pt x="129" y="5999"/>
                    <a:pt x="125" y="6001"/>
                  </a:cubicBezTo>
                  <a:cubicBezTo>
                    <a:pt x="121" y="6003"/>
                    <a:pt x="116" y="6001"/>
                    <a:pt x="114" y="5997"/>
                  </a:cubicBezTo>
                  <a:lnTo>
                    <a:pt x="114" y="5997"/>
                  </a:lnTo>
                  <a:cubicBezTo>
                    <a:pt x="113" y="5993"/>
                    <a:pt x="115" y="5988"/>
                    <a:pt x="119" y="5986"/>
                  </a:cubicBezTo>
                  <a:cubicBezTo>
                    <a:pt x="123" y="5984"/>
                    <a:pt x="127" y="5986"/>
                    <a:pt x="129" y="5990"/>
                  </a:cubicBezTo>
                  <a:close/>
                  <a:moveTo>
                    <a:pt x="143" y="6018"/>
                  </a:moveTo>
                  <a:lnTo>
                    <a:pt x="143" y="6018"/>
                  </a:lnTo>
                  <a:cubicBezTo>
                    <a:pt x="145" y="6022"/>
                    <a:pt x="144" y="6026"/>
                    <a:pt x="140" y="6029"/>
                  </a:cubicBezTo>
                  <a:cubicBezTo>
                    <a:pt x="137" y="6031"/>
                    <a:pt x="132" y="6030"/>
                    <a:pt x="129" y="6026"/>
                  </a:cubicBezTo>
                  <a:lnTo>
                    <a:pt x="129" y="6026"/>
                  </a:lnTo>
                  <a:cubicBezTo>
                    <a:pt x="127" y="6022"/>
                    <a:pt x="128" y="6017"/>
                    <a:pt x="132" y="6015"/>
                  </a:cubicBezTo>
                  <a:cubicBezTo>
                    <a:pt x="136" y="6013"/>
                    <a:pt x="141" y="6014"/>
                    <a:pt x="143" y="6018"/>
                  </a:cubicBezTo>
                  <a:close/>
                  <a:moveTo>
                    <a:pt x="160" y="6045"/>
                  </a:moveTo>
                  <a:lnTo>
                    <a:pt x="160" y="6045"/>
                  </a:lnTo>
                  <a:cubicBezTo>
                    <a:pt x="162" y="6049"/>
                    <a:pt x="161" y="6054"/>
                    <a:pt x="157" y="6056"/>
                  </a:cubicBezTo>
                  <a:cubicBezTo>
                    <a:pt x="153" y="6058"/>
                    <a:pt x="148" y="6057"/>
                    <a:pt x="146" y="6054"/>
                  </a:cubicBezTo>
                  <a:lnTo>
                    <a:pt x="146" y="6053"/>
                  </a:lnTo>
                  <a:cubicBezTo>
                    <a:pt x="144" y="6050"/>
                    <a:pt x="145" y="6045"/>
                    <a:pt x="149" y="6042"/>
                  </a:cubicBezTo>
                  <a:cubicBezTo>
                    <a:pt x="153" y="6040"/>
                    <a:pt x="157" y="6041"/>
                    <a:pt x="160" y="6045"/>
                  </a:cubicBezTo>
                  <a:close/>
                  <a:moveTo>
                    <a:pt x="176" y="6072"/>
                  </a:moveTo>
                  <a:lnTo>
                    <a:pt x="176" y="6072"/>
                  </a:lnTo>
                  <a:cubicBezTo>
                    <a:pt x="179" y="6076"/>
                    <a:pt x="178" y="6081"/>
                    <a:pt x="174" y="6083"/>
                  </a:cubicBezTo>
                  <a:cubicBezTo>
                    <a:pt x="170" y="6086"/>
                    <a:pt x="165" y="6085"/>
                    <a:pt x="163" y="6081"/>
                  </a:cubicBezTo>
                  <a:lnTo>
                    <a:pt x="163" y="6081"/>
                  </a:lnTo>
                  <a:cubicBezTo>
                    <a:pt x="161" y="6077"/>
                    <a:pt x="162" y="6072"/>
                    <a:pt x="165" y="6070"/>
                  </a:cubicBezTo>
                  <a:cubicBezTo>
                    <a:pt x="169" y="6067"/>
                    <a:pt x="174" y="6069"/>
                    <a:pt x="176" y="6072"/>
                  </a:cubicBezTo>
                  <a:close/>
                  <a:moveTo>
                    <a:pt x="193" y="6100"/>
                  </a:moveTo>
                  <a:lnTo>
                    <a:pt x="193" y="6100"/>
                  </a:lnTo>
                  <a:cubicBezTo>
                    <a:pt x="196" y="6103"/>
                    <a:pt x="194" y="6108"/>
                    <a:pt x="191" y="6111"/>
                  </a:cubicBezTo>
                  <a:cubicBezTo>
                    <a:pt x="187" y="6113"/>
                    <a:pt x="182" y="6112"/>
                    <a:pt x="180" y="6108"/>
                  </a:cubicBezTo>
                  <a:lnTo>
                    <a:pt x="180" y="6108"/>
                  </a:lnTo>
                  <a:cubicBezTo>
                    <a:pt x="177" y="6104"/>
                    <a:pt x="179" y="6099"/>
                    <a:pt x="182" y="6097"/>
                  </a:cubicBezTo>
                  <a:cubicBezTo>
                    <a:pt x="186" y="6095"/>
                    <a:pt x="191" y="6096"/>
                    <a:pt x="193" y="6100"/>
                  </a:cubicBezTo>
                  <a:close/>
                  <a:moveTo>
                    <a:pt x="212" y="6125"/>
                  </a:moveTo>
                  <a:lnTo>
                    <a:pt x="212" y="6125"/>
                  </a:lnTo>
                  <a:cubicBezTo>
                    <a:pt x="215" y="6129"/>
                    <a:pt x="213" y="6134"/>
                    <a:pt x="210" y="6136"/>
                  </a:cubicBezTo>
                  <a:cubicBezTo>
                    <a:pt x="206" y="6139"/>
                    <a:pt x="201" y="6138"/>
                    <a:pt x="199" y="6134"/>
                  </a:cubicBezTo>
                  <a:lnTo>
                    <a:pt x="199" y="6134"/>
                  </a:lnTo>
                  <a:cubicBezTo>
                    <a:pt x="196" y="6130"/>
                    <a:pt x="198" y="6125"/>
                    <a:pt x="201" y="6123"/>
                  </a:cubicBezTo>
                  <a:cubicBezTo>
                    <a:pt x="205" y="6120"/>
                    <a:pt x="210" y="6122"/>
                    <a:pt x="212" y="6125"/>
                  </a:cubicBezTo>
                  <a:close/>
                  <a:moveTo>
                    <a:pt x="231" y="6151"/>
                  </a:moveTo>
                  <a:lnTo>
                    <a:pt x="231" y="6151"/>
                  </a:lnTo>
                  <a:cubicBezTo>
                    <a:pt x="234" y="6155"/>
                    <a:pt x="232" y="6160"/>
                    <a:pt x="229" y="6162"/>
                  </a:cubicBezTo>
                  <a:cubicBezTo>
                    <a:pt x="225" y="6165"/>
                    <a:pt x="220" y="6163"/>
                    <a:pt x="218" y="6160"/>
                  </a:cubicBezTo>
                  <a:lnTo>
                    <a:pt x="218" y="6160"/>
                  </a:lnTo>
                  <a:cubicBezTo>
                    <a:pt x="215" y="6156"/>
                    <a:pt x="217" y="6151"/>
                    <a:pt x="220" y="6149"/>
                  </a:cubicBezTo>
                  <a:cubicBezTo>
                    <a:pt x="224" y="6146"/>
                    <a:pt x="229" y="6147"/>
                    <a:pt x="231" y="6151"/>
                  </a:cubicBezTo>
                  <a:close/>
                  <a:moveTo>
                    <a:pt x="250" y="6177"/>
                  </a:moveTo>
                  <a:lnTo>
                    <a:pt x="250" y="6177"/>
                  </a:lnTo>
                  <a:cubicBezTo>
                    <a:pt x="253" y="6181"/>
                    <a:pt x="251" y="6186"/>
                    <a:pt x="248" y="6188"/>
                  </a:cubicBezTo>
                  <a:cubicBezTo>
                    <a:pt x="244" y="6190"/>
                    <a:pt x="239" y="6189"/>
                    <a:pt x="237" y="6185"/>
                  </a:cubicBezTo>
                  <a:lnTo>
                    <a:pt x="237" y="6185"/>
                  </a:lnTo>
                  <a:cubicBezTo>
                    <a:pt x="234" y="6182"/>
                    <a:pt x="236" y="6177"/>
                    <a:pt x="239" y="6174"/>
                  </a:cubicBezTo>
                  <a:cubicBezTo>
                    <a:pt x="243" y="6172"/>
                    <a:pt x="248" y="6173"/>
                    <a:pt x="250" y="6177"/>
                  </a:cubicBezTo>
                  <a:close/>
                  <a:moveTo>
                    <a:pt x="271" y="6200"/>
                  </a:moveTo>
                  <a:lnTo>
                    <a:pt x="271" y="6200"/>
                  </a:lnTo>
                  <a:cubicBezTo>
                    <a:pt x="274" y="6203"/>
                    <a:pt x="274" y="6208"/>
                    <a:pt x="270" y="6211"/>
                  </a:cubicBezTo>
                  <a:cubicBezTo>
                    <a:pt x="267" y="6214"/>
                    <a:pt x="262" y="6213"/>
                    <a:pt x="259" y="6210"/>
                  </a:cubicBezTo>
                  <a:lnTo>
                    <a:pt x="259" y="6210"/>
                  </a:lnTo>
                  <a:cubicBezTo>
                    <a:pt x="256" y="6207"/>
                    <a:pt x="256" y="6202"/>
                    <a:pt x="260" y="6199"/>
                  </a:cubicBezTo>
                  <a:cubicBezTo>
                    <a:pt x="263" y="6196"/>
                    <a:pt x="268" y="6196"/>
                    <a:pt x="271" y="6200"/>
                  </a:cubicBezTo>
                  <a:close/>
                  <a:moveTo>
                    <a:pt x="293" y="6223"/>
                  </a:moveTo>
                  <a:lnTo>
                    <a:pt x="293" y="6223"/>
                  </a:lnTo>
                  <a:cubicBezTo>
                    <a:pt x="296" y="6227"/>
                    <a:pt x="295" y="6232"/>
                    <a:pt x="292" y="6235"/>
                  </a:cubicBezTo>
                  <a:cubicBezTo>
                    <a:pt x="288" y="6237"/>
                    <a:pt x="283" y="6237"/>
                    <a:pt x="281" y="6234"/>
                  </a:cubicBezTo>
                  <a:lnTo>
                    <a:pt x="281" y="6234"/>
                  </a:lnTo>
                  <a:cubicBezTo>
                    <a:pt x="278" y="6230"/>
                    <a:pt x="278" y="6225"/>
                    <a:pt x="282" y="6222"/>
                  </a:cubicBezTo>
                  <a:cubicBezTo>
                    <a:pt x="285" y="6219"/>
                    <a:pt x="290" y="6220"/>
                    <a:pt x="293" y="6223"/>
                  </a:cubicBezTo>
                  <a:close/>
                  <a:moveTo>
                    <a:pt x="314" y="6247"/>
                  </a:moveTo>
                  <a:lnTo>
                    <a:pt x="314" y="6247"/>
                  </a:lnTo>
                  <a:cubicBezTo>
                    <a:pt x="317" y="6250"/>
                    <a:pt x="317" y="6255"/>
                    <a:pt x="313" y="6258"/>
                  </a:cubicBezTo>
                  <a:cubicBezTo>
                    <a:pt x="310" y="6261"/>
                    <a:pt x="305" y="6261"/>
                    <a:pt x="302" y="6257"/>
                  </a:cubicBezTo>
                  <a:lnTo>
                    <a:pt x="302" y="6257"/>
                  </a:lnTo>
                  <a:cubicBezTo>
                    <a:pt x="299" y="6254"/>
                    <a:pt x="300" y="6249"/>
                    <a:pt x="303" y="6246"/>
                  </a:cubicBezTo>
                  <a:cubicBezTo>
                    <a:pt x="307" y="6243"/>
                    <a:pt x="312" y="6243"/>
                    <a:pt x="314" y="6247"/>
                  </a:cubicBezTo>
                  <a:close/>
                  <a:moveTo>
                    <a:pt x="337" y="6268"/>
                  </a:moveTo>
                  <a:lnTo>
                    <a:pt x="337" y="6268"/>
                  </a:lnTo>
                  <a:cubicBezTo>
                    <a:pt x="340" y="6271"/>
                    <a:pt x="340" y="6276"/>
                    <a:pt x="338" y="6279"/>
                  </a:cubicBezTo>
                  <a:cubicBezTo>
                    <a:pt x="335" y="6283"/>
                    <a:pt x="329" y="6283"/>
                    <a:pt x="326" y="6280"/>
                  </a:cubicBezTo>
                  <a:lnTo>
                    <a:pt x="326" y="6280"/>
                  </a:lnTo>
                  <a:cubicBezTo>
                    <a:pt x="323" y="6277"/>
                    <a:pt x="323" y="6272"/>
                    <a:pt x="326" y="6269"/>
                  </a:cubicBezTo>
                  <a:cubicBezTo>
                    <a:pt x="329" y="6265"/>
                    <a:pt x="334" y="6265"/>
                    <a:pt x="337" y="6268"/>
                  </a:cubicBezTo>
                  <a:close/>
                  <a:moveTo>
                    <a:pt x="361" y="6290"/>
                  </a:moveTo>
                  <a:lnTo>
                    <a:pt x="361" y="6290"/>
                  </a:lnTo>
                  <a:cubicBezTo>
                    <a:pt x="364" y="6293"/>
                    <a:pt x="364" y="6298"/>
                    <a:pt x="361" y="6301"/>
                  </a:cubicBezTo>
                  <a:cubicBezTo>
                    <a:pt x="358" y="6304"/>
                    <a:pt x="353" y="6304"/>
                    <a:pt x="350" y="6302"/>
                  </a:cubicBezTo>
                  <a:lnTo>
                    <a:pt x="350" y="6301"/>
                  </a:lnTo>
                  <a:cubicBezTo>
                    <a:pt x="347" y="6299"/>
                    <a:pt x="346" y="6293"/>
                    <a:pt x="349" y="6290"/>
                  </a:cubicBezTo>
                  <a:cubicBezTo>
                    <a:pt x="352" y="6287"/>
                    <a:pt x="357" y="6287"/>
                    <a:pt x="361" y="6290"/>
                  </a:cubicBezTo>
                  <a:close/>
                  <a:moveTo>
                    <a:pt x="384" y="6311"/>
                  </a:moveTo>
                  <a:lnTo>
                    <a:pt x="384" y="6311"/>
                  </a:lnTo>
                  <a:cubicBezTo>
                    <a:pt x="387" y="6314"/>
                    <a:pt x="388" y="6319"/>
                    <a:pt x="385" y="6323"/>
                  </a:cubicBezTo>
                  <a:cubicBezTo>
                    <a:pt x="382" y="6326"/>
                    <a:pt x="377" y="6326"/>
                    <a:pt x="373" y="6323"/>
                  </a:cubicBezTo>
                  <a:lnTo>
                    <a:pt x="373" y="6323"/>
                  </a:lnTo>
                  <a:cubicBezTo>
                    <a:pt x="370" y="6320"/>
                    <a:pt x="370" y="6315"/>
                    <a:pt x="373" y="6312"/>
                  </a:cubicBezTo>
                  <a:cubicBezTo>
                    <a:pt x="376" y="6309"/>
                    <a:pt x="381" y="6308"/>
                    <a:pt x="384" y="6311"/>
                  </a:cubicBezTo>
                  <a:close/>
                  <a:moveTo>
                    <a:pt x="409" y="6330"/>
                  </a:moveTo>
                  <a:lnTo>
                    <a:pt x="409" y="6330"/>
                  </a:lnTo>
                  <a:cubicBezTo>
                    <a:pt x="412" y="6333"/>
                    <a:pt x="413" y="6338"/>
                    <a:pt x="410" y="6342"/>
                  </a:cubicBezTo>
                  <a:cubicBezTo>
                    <a:pt x="408" y="6345"/>
                    <a:pt x="403" y="6346"/>
                    <a:pt x="399" y="6343"/>
                  </a:cubicBezTo>
                  <a:lnTo>
                    <a:pt x="399" y="6343"/>
                  </a:lnTo>
                  <a:cubicBezTo>
                    <a:pt x="396" y="6341"/>
                    <a:pt x="395" y="6336"/>
                    <a:pt x="398" y="6332"/>
                  </a:cubicBezTo>
                  <a:cubicBezTo>
                    <a:pt x="400" y="6329"/>
                    <a:pt x="405" y="6328"/>
                    <a:pt x="409" y="6330"/>
                  </a:cubicBezTo>
                  <a:close/>
                  <a:moveTo>
                    <a:pt x="435" y="6349"/>
                  </a:moveTo>
                  <a:lnTo>
                    <a:pt x="435" y="6349"/>
                  </a:lnTo>
                  <a:cubicBezTo>
                    <a:pt x="438" y="6352"/>
                    <a:pt x="439" y="6357"/>
                    <a:pt x="436" y="6361"/>
                  </a:cubicBezTo>
                  <a:cubicBezTo>
                    <a:pt x="434" y="6364"/>
                    <a:pt x="429" y="6365"/>
                    <a:pt x="425" y="6362"/>
                  </a:cubicBezTo>
                  <a:lnTo>
                    <a:pt x="425" y="6362"/>
                  </a:lnTo>
                  <a:cubicBezTo>
                    <a:pt x="421" y="6360"/>
                    <a:pt x="421" y="6355"/>
                    <a:pt x="423" y="6351"/>
                  </a:cubicBezTo>
                  <a:cubicBezTo>
                    <a:pt x="426" y="6348"/>
                    <a:pt x="431" y="6347"/>
                    <a:pt x="435" y="6349"/>
                  </a:cubicBezTo>
                  <a:close/>
                  <a:moveTo>
                    <a:pt x="460" y="6368"/>
                  </a:moveTo>
                  <a:lnTo>
                    <a:pt x="460" y="6368"/>
                  </a:lnTo>
                  <a:cubicBezTo>
                    <a:pt x="464" y="6371"/>
                    <a:pt x="465" y="6376"/>
                    <a:pt x="462" y="6380"/>
                  </a:cubicBezTo>
                  <a:cubicBezTo>
                    <a:pt x="459" y="6383"/>
                    <a:pt x="454" y="6384"/>
                    <a:pt x="451" y="6381"/>
                  </a:cubicBezTo>
                  <a:lnTo>
                    <a:pt x="451" y="6381"/>
                  </a:lnTo>
                  <a:cubicBezTo>
                    <a:pt x="447" y="6379"/>
                    <a:pt x="446" y="6374"/>
                    <a:pt x="449" y="6370"/>
                  </a:cubicBezTo>
                  <a:cubicBezTo>
                    <a:pt x="452" y="6367"/>
                    <a:pt x="457" y="6366"/>
                    <a:pt x="460" y="6368"/>
                  </a:cubicBezTo>
                  <a:close/>
                  <a:moveTo>
                    <a:pt x="487" y="6386"/>
                  </a:moveTo>
                  <a:lnTo>
                    <a:pt x="487" y="6386"/>
                  </a:lnTo>
                  <a:cubicBezTo>
                    <a:pt x="490" y="6388"/>
                    <a:pt x="491" y="6393"/>
                    <a:pt x="489" y="6397"/>
                  </a:cubicBezTo>
                  <a:cubicBezTo>
                    <a:pt x="487" y="6401"/>
                    <a:pt x="482" y="6402"/>
                    <a:pt x="478" y="6399"/>
                  </a:cubicBezTo>
                  <a:lnTo>
                    <a:pt x="478" y="6399"/>
                  </a:lnTo>
                  <a:cubicBezTo>
                    <a:pt x="474" y="6397"/>
                    <a:pt x="473" y="6392"/>
                    <a:pt x="476" y="6388"/>
                  </a:cubicBezTo>
                  <a:cubicBezTo>
                    <a:pt x="478" y="6384"/>
                    <a:pt x="483" y="6383"/>
                    <a:pt x="487" y="6386"/>
                  </a:cubicBezTo>
                  <a:close/>
                  <a:moveTo>
                    <a:pt x="514" y="6402"/>
                  </a:moveTo>
                  <a:lnTo>
                    <a:pt x="514" y="6402"/>
                  </a:lnTo>
                  <a:cubicBezTo>
                    <a:pt x="518" y="6405"/>
                    <a:pt x="519" y="6410"/>
                    <a:pt x="516" y="6414"/>
                  </a:cubicBezTo>
                  <a:cubicBezTo>
                    <a:pt x="514" y="6417"/>
                    <a:pt x="509" y="6418"/>
                    <a:pt x="505" y="6416"/>
                  </a:cubicBezTo>
                  <a:lnTo>
                    <a:pt x="505" y="6416"/>
                  </a:lnTo>
                  <a:cubicBezTo>
                    <a:pt x="502" y="6413"/>
                    <a:pt x="501" y="6408"/>
                    <a:pt x="503" y="6405"/>
                  </a:cubicBezTo>
                  <a:cubicBezTo>
                    <a:pt x="505" y="6401"/>
                    <a:pt x="510" y="6400"/>
                    <a:pt x="514" y="6402"/>
                  </a:cubicBezTo>
                  <a:close/>
                  <a:moveTo>
                    <a:pt x="541" y="6419"/>
                  </a:moveTo>
                  <a:lnTo>
                    <a:pt x="541" y="6419"/>
                  </a:lnTo>
                  <a:cubicBezTo>
                    <a:pt x="545" y="6422"/>
                    <a:pt x="546" y="6427"/>
                    <a:pt x="544" y="6430"/>
                  </a:cubicBezTo>
                  <a:cubicBezTo>
                    <a:pt x="541" y="6434"/>
                    <a:pt x="536" y="6435"/>
                    <a:pt x="533" y="6432"/>
                  </a:cubicBezTo>
                  <a:lnTo>
                    <a:pt x="533" y="6432"/>
                  </a:lnTo>
                  <a:cubicBezTo>
                    <a:pt x="529" y="6430"/>
                    <a:pt x="528" y="6425"/>
                    <a:pt x="530" y="6421"/>
                  </a:cubicBezTo>
                  <a:cubicBezTo>
                    <a:pt x="533" y="6418"/>
                    <a:pt x="538" y="6417"/>
                    <a:pt x="541" y="6419"/>
                  </a:cubicBezTo>
                  <a:close/>
                  <a:moveTo>
                    <a:pt x="569" y="6434"/>
                  </a:moveTo>
                  <a:lnTo>
                    <a:pt x="569" y="6434"/>
                  </a:lnTo>
                  <a:cubicBezTo>
                    <a:pt x="573" y="6436"/>
                    <a:pt x="574" y="6441"/>
                    <a:pt x="572" y="6445"/>
                  </a:cubicBezTo>
                  <a:cubicBezTo>
                    <a:pt x="570" y="6449"/>
                    <a:pt x="565" y="6450"/>
                    <a:pt x="562" y="6448"/>
                  </a:cubicBezTo>
                  <a:lnTo>
                    <a:pt x="561" y="6448"/>
                  </a:lnTo>
                  <a:cubicBezTo>
                    <a:pt x="558" y="6446"/>
                    <a:pt x="556" y="6441"/>
                    <a:pt x="558" y="6437"/>
                  </a:cubicBezTo>
                  <a:cubicBezTo>
                    <a:pt x="560" y="6433"/>
                    <a:pt x="565" y="6432"/>
                    <a:pt x="569" y="6434"/>
                  </a:cubicBezTo>
                  <a:close/>
                  <a:moveTo>
                    <a:pt x="597" y="6448"/>
                  </a:moveTo>
                  <a:lnTo>
                    <a:pt x="597" y="6448"/>
                  </a:lnTo>
                  <a:cubicBezTo>
                    <a:pt x="601" y="6450"/>
                    <a:pt x="603" y="6455"/>
                    <a:pt x="601" y="6459"/>
                  </a:cubicBezTo>
                  <a:cubicBezTo>
                    <a:pt x="599" y="6462"/>
                    <a:pt x="594" y="6464"/>
                    <a:pt x="590" y="6462"/>
                  </a:cubicBezTo>
                  <a:lnTo>
                    <a:pt x="590" y="6462"/>
                  </a:lnTo>
                  <a:cubicBezTo>
                    <a:pt x="586" y="6460"/>
                    <a:pt x="585" y="6455"/>
                    <a:pt x="587" y="6451"/>
                  </a:cubicBezTo>
                  <a:cubicBezTo>
                    <a:pt x="589" y="6447"/>
                    <a:pt x="594" y="6446"/>
                    <a:pt x="597" y="6448"/>
                  </a:cubicBezTo>
                  <a:close/>
                  <a:moveTo>
                    <a:pt x="626" y="6462"/>
                  </a:moveTo>
                  <a:lnTo>
                    <a:pt x="626" y="6462"/>
                  </a:lnTo>
                  <a:cubicBezTo>
                    <a:pt x="630" y="6464"/>
                    <a:pt x="632" y="6469"/>
                    <a:pt x="630" y="6472"/>
                  </a:cubicBezTo>
                  <a:cubicBezTo>
                    <a:pt x="628" y="6476"/>
                    <a:pt x="623" y="6478"/>
                    <a:pt x="619" y="6476"/>
                  </a:cubicBezTo>
                  <a:lnTo>
                    <a:pt x="619" y="6476"/>
                  </a:lnTo>
                  <a:cubicBezTo>
                    <a:pt x="615" y="6474"/>
                    <a:pt x="614" y="6469"/>
                    <a:pt x="616" y="6465"/>
                  </a:cubicBezTo>
                  <a:cubicBezTo>
                    <a:pt x="618" y="6461"/>
                    <a:pt x="622" y="6460"/>
                    <a:pt x="626" y="6462"/>
                  </a:cubicBezTo>
                  <a:close/>
                  <a:moveTo>
                    <a:pt x="655" y="6474"/>
                  </a:moveTo>
                  <a:lnTo>
                    <a:pt x="655" y="6474"/>
                  </a:lnTo>
                  <a:cubicBezTo>
                    <a:pt x="659" y="6476"/>
                    <a:pt x="661" y="6480"/>
                    <a:pt x="660" y="6484"/>
                  </a:cubicBezTo>
                  <a:cubicBezTo>
                    <a:pt x="658" y="6489"/>
                    <a:pt x="653" y="6491"/>
                    <a:pt x="649" y="6489"/>
                  </a:cubicBezTo>
                  <a:lnTo>
                    <a:pt x="649" y="6489"/>
                  </a:lnTo>
                  <a:cubicBezTo>
                    <a:pt x="645" y="6488"/>
                    <a:pt x="643" y="6483"/>
                    <a:pt x="644" y="6479"/>
                  </a:cubicBezTo>
                  <a:cubicBezTo>
                    <a:pt x="646" y="6475"/>
                    <a:pt x="651" y="6473"/>
                    <a:pt x="655" y="6474"/>
                  </a:cubicBezTo>
                  <a:close/>
                  <a:moveTo>
                    <a:pt x="685" y="6485"/>
                  </a:moveTo>
                  <a:lnTo>
                    <a:pt x="685" y="6485"/>
                  </a:lnTo>
                  <a:cubicBezTo>
                    <a:pt x="689" y="6487"/>
                    <a:pt x="691" y="6491"/>
                    <a:pt x="690" y="6495"/>
                  </a:cubicBezTo>
                  <a:cubicBezTo>
                    <a:pt x="688" y="6500"/>
                    <a:pt x="684" y="6502"/>
                    <a:pt x="679" y="6500"/>
                  </a:cubicBezTo>
                  <a:lnTo>
                    <a:pt x="679" y="6500"/>
                  </a:lnTo>
                  <a:cubicBezTo>
                    <a:pt x="675" y="6499"/>
                    <a:pt x="673" y="6494"/>
                    <a:pt x="675" y="6490"/>
                  </a:cubicBezTo>
                  <a:cubicBezTo>
                    <a:pt x="676" y="6486"/>
                    <a:pt x="681" y="6484"/>
                    <a:pt x="685" y="6485"/>
                  </a:cubicBezTo>
                  <a:close/>
                  <a:moveTo>
                    <a:pt x="715" y="6496"/>
                  </a:moveTo>
                  <a:lnTo>
                    <a:pt x="715" y="6496"/>
                  </a:lnTo>
                  <a:cubicBezTo>
                    <a:pt x="719" y="6498"/>
                    <a:pt x="721" y="6502"/>
                    <a:pt x="720" y="6507"/>
                  </a:cubicBezTo>
                  <a:cubicBezTo>
                    <a:pt x="718" y="6511"/>
                    <a:pt x="714" y="6513"/>
                    <a:pt x="709" y="6511"/>
                  </a:cubicBezTo>
                  <a:lnTo>
                    <a:pt x="709" y="6511"/>
                  </a:lnTo>
                  <a:cubicBezTo>
                    <a:pt x="705" y="6510"/>
                    <a:pt x="703" y="6505"/>
                    <a:pt x="705" y="6501"/>
                  </a:cubicBezTo>
                  <a:cubicBezTo>
                    <a:pt x="706" y="6497"/>
                    <a:pt x="711" y="6495"/>
                    <a:pt x="715" y="6496"/>
                  </a:cubicBezTo>
                  <a:close/>
                  <a:moveTo>
                    <a:pt x="745" y="6507"/>
                  </a:moveTo>
                  <a:lnTo>
                    <a:pt x="745" y="6507"/>
                  </a:lnTo>
                  <a:cubicBezTo>
                    <a:pt x="749" y="6508"/>
                    <a:pt x="751" y="6512"/>
                    <a:pt x="750" y="6516"/>
                  </a:cubicBezTo>
                  <a:cubicBezTo>
                    <a:pt x="749" y="6521"/>
                    <a:pt x="744" y="6523"/>
                    <a:pt x="740" y="6522"/>
                  </a:cubicBezTo>
                  <a:lnTo>
                    <a:pt x="740" y="6522"/>
                  </a:lnTo>
                  <a:cubicBezTo>
                    <a:pt x="736" y="6521"/>
                    <a:pt x="733" y="6516"/>
                    <a:pt x="735" y="6512"/>
                  </a:cubicBezTo>
                  <a:cubicBezTo>
                    <a:pt x="736" y="6508"/>
                    <a:pt x="740" y="6505"/>
                    <a:pt x="745" y="6507"/>
                  </a:cubicBezTo>
                  <a:close/>
                  <a:moveTo>
                    <a:pt x="776" y="6514"/>
                  </a:moveTo>
                  <a:lnTo>
                    <a:pt x="776" y="6514"/>
                  </a:lnTo>
                  <a:cubicBezTo>
                    <a:pt x="780" y="6516"/>
                    <a:pt x="782" y="6520"/>
                    <a:pt x="781" y="6524"/>
                  </a:cubicBezTo>
                  <a:cubicBezTo>
                    <a:pt x="780" y="6528"/>
                    <a:pt x="775" y="6531"/>
                    <a:pt x="771" y="6530"/>
                  </a:cubicBezTo>
                  <a:lnTo>
                    <a:pt x="771" y="6530"/>
                  </a:lnTo>
                  <a:cubicBezTo>
                    <a:pt x="767" y="6529"/>
                    <a:pt x="764" y="6524"/>
                    <a:pt x="766" y="6520"/>
                  </a:cubicBezTo>
                  <a:cubicBezTo>
                    <a:pt x="767" y="6516"/>
                    <a:pt x="771" y="6513"/>
                    <a:pt x="776" y="6514"/>
                  </a:cubicBezTo>
                  <a:close/>
                  <a:moveTo>
                    <a:pt x="807" y="6522"/>
                  </a:moveTo>
                  <a:lnTo>
                    <a:pt x="807" y="6522"/>
                  </a:lnTo>
                  <a:cubicBezTo>
                    <a:pt x="811" y="6523"/>
                    <a:pt x="813" y="6528"/>
                    <a:pt x="812" y="6532"/>
                  </a:cubicBezTo>
                  <a:cubicBezTo>
                    <a:pt x="811" y="6536"/>
                    <a:pt x="807" y="6539"/>
                    <a:pt x="802" y="6538"/>
                  </a:cubicBezTo>
                  <a:lnTo>
                    <a:pt x="802" y="6538"/>
                  </a:lnTo>
                  <a:cubicBezTo>
                    <a:pt x="798" y="6536"/>
                    <a:pt x="796" y="6532"/>
                    <a:pt x="797" y="6528"/>
                  </a:cubicBezTo>
                  <a:cubicBezTo>
                    <a:pt x="798" y="6523"/>
                    <a:pt x="802" y="6521"/>
                    <a:pt x="807" y="6522"/>
                  </a:cubicBezTo>
                  <a:close/>
                  <a:moveTo>
                    <a:pt x="837" y="6530"/>
                  </a:moveTo>
                  <a:lnTo>
                    <a:pt x="837" y="6530"/>
                  </a:lnTo>
                  <a:cubicBezTo>
                    <a:pt x="841" y="6530"/>
                    <a:pt x="844" y="6534"/>
                    <a:pt x="843" y="6539"/>
                  </a:cubicBezTo>
                  <a:cubicBezTo>
                    <a:pt x="843" y="6543"/>
                    <a:pt x="839" y="6546"/>
                    <a:pt x="835" y="6546"/>
                  </a:cubicBezTo>
                  <a:lnTo>
                    <a:pt x="835" y="6546"/>
                  </a:lnTo>
                  <a:cubicBezTo>
                    <a:pt x="830" y="6545"/>
                    <a:pt x="827" y="6541"/>
                    <a:pt x="828" y="6537"/>
                  </a:cubicBezTo>
                  <a:cubicBezTo>
                    <a:pt x="828" y="6532"/>
                    <a:pt x="832" y="6529"/>
                    <a:pt x="837" y="6530"/>
                  </a:cubicBezTo>
                  <a:close/>
                  <a:moveTo>
                    <a:pt x="868" y="6535"/>
                  </a:moveTo>
                  <a:lnTo>
                    <a:pt x="868" y="6535"/>
                  </a:lnTo>
                  <a:cubicBezTo>
                    <a:pt x="873" y="6535"/>
                    <a:pt x="876" y="6539"/>
                    <a:pt x="875" y="6544"/>
                  </a:cubicBezTo>
                  <a:cubicBezTo>
                    <a:pt x="875" y="6548"/>
                    <a:pt x="871" y="6551"/>
                    <a:pt x="866" y="6551"/>
                  </a:cubicBezTo>
                  <a:lnTo>
                    <a:pt x="866" y="6551"/>
                  </a:lnTo>
                  <a:cubicBezTo>
                    <a:pt x="862" y="6550"/>
                    <a:pt x="859" y="6546"/>
                    <a:pt x="859" y="6542"/>
                  </a:cubicBezTo>
                  <a:cubicBezTo>
                    <a:pt x="860" y="6537"/>
                    <a:pt x="864" y="6534"/>
                    <a:pt x="868" y="6535"/>
                  </a:cubicBezTo>
                  <a:close/>
                  <a:moveTo>
                    <a:pt x="900" y="6540"/>
                  </a:moveTo>
                  <a:lnTo>
                    <a:pt x="900" y="6540"/>
                  </a:lnTo>
                  <a:cubicBezTo>
                    <a:pt x="904" y="6540"/>
                    <a:pt x="907" y="6544"/>
                    <a:pt x="907" y="6549"/>
                  </a:cubicBezTo>
                  <a:cubicBezTo>
                    <a:pt x="906" y="6553"/>
                    <a:pt x="902" y="6556"/>
                    <a:pt x="898" y="6555"/>
                  </a:cubicBezTo>
                  <a:lnTo>
                    <a:pt x="898" y="6555"/>
                  </a:lnTo>
                  <a:cubicBezTo>
                    <a:pt x="893" y="6555"/>
                    <a:pt x="890" y="6551"/>
                    <a:pt x="891" y="6547"/>
                  </a:cubicBezTo>
                  <a:cubicBezTo>
                    <a:pt x="891" y="6542"/>
                    <a:pt x="895" y="6539"/>
                    <a:pt x="900" y="6540"/>
                  </a:cubicBezTo>
                  <a:close/>
                  <a:moveTo>
                    <a:pt x="931" y="6545"/>
                  </a:moveTo>
                  <a:lnTo>
                    <a:pt x="931" y="6545"/>
                  </a:lnTo>
                  <a:cubicBezTo>
                    <a:pt x="936" y="6545"/>
                    <a:pt x="939" y="6549"/>
                    <a:pt x="938" y="6554"/>
                  </a:cubicBezTo>
                  <a:cubicBezTo>
                    <a:pt x="938" y="6558"/>
                    <a:pt x="934" y="6561"/>
                    <a:pt x="929" y="6560"/>
                  </a:cubicBezTo>
                  <a:lnTo>
                    <a:pt x="929" y="6560"/>
                  </a:lnTo>
                  <a:cubicBezTo>
                    <a:pt x="925" y="6560"/>
                    <a:pt x="922" y="6556"/>
                    <a:pt x="922" y="6552"/>
                  </a:cubicBezTo>
                  <a:cubicBezTo>
                    <a:pt x="923" y="6547"/>
                    <a:pt x="927" y="6544"/>
                    <a:pt x="931" y="6545"/>
                  </a:cubicBezTo>
                  <a:close/>
                  <a:moveTo>
                    <a:pt x="962" y="6547"/>
                  </a:moveTo>
                  <a:lnTo>
                    <a:pt x="962" y="6547"/>
                  </a:lnTo>
                  <a:cubicBezTo>
                    <a:pt x="967" y="6547"/>
                    <a:pt x="970" y="6550"/>
                    <a:pt x="970" y="6555"/>
                  </a:cubicBezTo>
                  <a:cubicBezTo>
                    <a:pt x="970" y="6559"/>
                    <a:pt x="967" y="6563"/>
                    <a:pt x="962" y="6563"/>
                  </a:cubicBezTo>
                  <a:lnTo>
                    <a:pt x="962" y="6563"/>
                  </a:lnTo>
                  <a:cubicBezTo>
                    <a:pt x="958" y="6563"/>
                    <a:pt x="954" y="6559"/>
                    <a:pt x="954" y="6555"/>
                  </a:cubicBezTo>
                  <a:cubicBezTo>
                    <a:pt x="954" y="6550"/>
                    <a:pt x="958" y="6547"/>
                    <a:pt x="962" y="6547"/>
                  </a:cubicBezTo>
                  <a:close/>
                  <a:moveTo>
                    <a:pt x="994" y="6548"/>
                  </a:moveTo>
                  <a:lnTo>
                    <a:pt x="994" y="6548"/>
                  </a:lnTo>
                  <a:cubicBezTo>
                    <a:pt x="999" y="6548"/>
                    <a:pt x="1002" y="6552"/>
                    <a:pt x="1002" y="6556"/>
                  </a:cubicBezTo>
                  <a:cubicBezTo>
                    <a:pt x="1002" y="6561"/>
                    <a:pt x="999" y="6564"/>
                    <a:pt x="994" y="6564"/>
                  </a:cubicBezTo>
                  <a:lnTo>
                    <a:pt x="994" y="6564"/>
                  </a:lnTo>
                  <a:cubicBezTo>
                    <a:pt x="990" y="6564"/>
                    <a:pt x="986" y="6561"/>
                    <a:pt x="986" y="6556"/>
                  </a:cubicBezTo>
                  <a:cubicBezTo>
                    <a:pt x="986" y="6552"/>
                    <a:pt x="990" y="6548"/>
                    <a:pt x="994" y="6548"/>
                  </a:cubicBezTo>
                  <a:close/>
                  <a:moveTo>
                    <a:pt x="1026" y="6550"/>
                  </a:moveTo>
                  <a:lnTo>
                    <a:pt x="1026" y="6550"/>
                  </a:lnTo>
                  <a:cubicBezTo>
                    <a:pt x="1031" y="6550"/>
                    <a:pt x="1034" y="6553"/>
                    <a:pt x="1034" y="6558"/>
                  </a:cubicBezTo>
                  <a:cubicBezTo>
                    <a:pt x="1034" y="6562"/>
                    <a:pt x="1031" y="6566"/>
                    <a:pt x="1026" y="6566"/>
                  </a:cubicBezTo>
                  <a:lnTo>
                    <a:pt x="1026" y="6566"/>
                  </a:lnTo>
                  <a:cubicBezTo>
                    <a:pt x="1022" y="6566"/>
                    <a:pt x="1018" y="6562"/>
                    <a:pt x="1018" y="6558"/>
                  </a:cubicBezTo>
                  <a:cubicBezTo>
                    <a:pt x="1018" y="6553"/>
                    <a:pt x="1022" y="6550"/>
                    <a:pt x="1026" y="6550"/>
                  </a:cubicBezTo>
                  <a:close/>
                  <a:moveTo>
                    <a:pt x="1058" y="6550"/>
                  </a:moveTo>
                  <a:lnTo>
                    <a:pt x="1058" y="6550"/>
                  </a:lnTo>
                  <a:cubicBezTo>
                    <a:pt x="1063" y="6550"/>
                    <a:pt x="1066" y="6554"/>
                    <a:pt x="1066" y="6558"/>
                  </a:cubicBezTo>
                  <a:cubicBezTo>
                    <a:pt x="1066" y="6563"/>
                    <a:pt x="1063" y="6566"/>
                    <a:pt x="1058" y="6566"/>
                  </a:cubicBezTo>
                  <a:lnTo>
                    <a:pt x="1058" y="6566"/>
                  </a:lnTo>
                  <a:cubicBezTo>
                    <a:pt x="1054" y="6566"/>
                    <a:pt x="1050" y="6563"/>
                    <a:pt x="1050" y="6558"/>
                  </a:cubicBezTo>
                  <a:cubicBezTo>
                    <a:pt x="1050" y="6554"/>
                    <a:pt x="1054" y="6550"/>
                    <a:pt x="1058" y="6550"/>
                  </a:cubicBezTo>
                  <a:close/>
                  <a:moveTo>
                    <a:pt x="1090" y="6550"/>
                  </a:moveTo>
                  <a:lnTo>
                    <a:pt x="1090" y="6550"/>
                  </a:lnTo>
                  <a:cubicBezTo>
                    <a:pt x="1095" y="6550"/>
                    <a:pt x="1098" y="6554"/>
                    <a:pt x="1098" y="6558"/>
                  </a:cubicBezTo>
                  <a:cubicBezTo>
                    <a:pt x="1098" y="6563"/>
                    <a:pt x="1095" y="6566"/>
                    <a:pt x="1090" y="6566"/>
                  </a:cubicBezTo>
                  <a:lnTo>
                    <a:pt x="1090" y="6566"/>
                  </a:lnTo>
                  <a:cubicBezTo>
                    <a:pt x="1086" y="6566"/>
                    <a:pt x="1082" y="6563"/>
                    <a:pt x="1082" y="6558"/>
                  </a:cubicBezTo>
                  <a:cubicBezTo>
                    <a:pt x="1082" y="6554"/>
                    <a:pt x="1086" y="6550"/>
                    <a:pt x="1090" y="6550"/>
                  </a:cubicBezTo>
                  <a:close/>
                  <a:moveTo>
                    <a:pt x="1122" y="6550"/>
                  </a:moveTo>
                  <a:lnTo>
                    <a:pt x="1122" y="6550"/>
                  </a:lnTo>
                  <a:cubicBezTo>
                    <a:pt x="1127" y="6550"/>
                    <a:pt x="1130" y="6554"/>
                    <a:pt x="1130" y="6558"/>
                  </a:cubicBezTo>
                  <a:cubicBezTo>
                    <a:pt x="1130" y="6563"/>
                    <a:pt x="1127" y="6566"/>
                    <a:pt x="1122" y="6566"/>
                  </a:cubicBezTo>
                  <a:lnTo>
                    <a:pt x="1122" y="6566"/>
                  </a:lnTo>
                  <a:cubicBezTo>
                    <a:pt x="1118" y="6566"/>
                    <a:pt x="1114" y="6563"/>
                    <a:pt x="1114" y="6558"/>
                  </a:cubicBezTo>
                  <a:cubicBezTo>
                    <a:pt x="1114" y="6554"/>
                    <a:pt x="1118" y="6550"/>
                    <a:pt x="1122" y="6550"/>
                  </a:cubicBezTo>
                  <a:close/>
                  <a:moveTo>
                    <a:pt x="1154" y="6550"/>
                  </a:moveTo>
                  <a:lnTo>
                    <a:pt x="1154" y="6550"/>
                  </a:lnTo>
                  <a:cubicBezTo>
                    <a:pt x="1159" y="6550"/>
                    <a:pt x="1162" y="6554"/>
                    <a:pt x="1162" y="6558"/>
                  </a:cubicBezTo>
                  <a:cubicBezTo>
                    <a:pt x="1162" y="6563"/>
                    <a:pt x="1159" y="6566"/>
                    <a:pt x="1154" y="6566"/>
                  </a:cubicBezTo>
                  <a:lnTo>
                    <a:pt x="1154" y="6566"/>
                  </a:lnTo>
                  <a:cubicBezTo>
                    <a:pt x="1150" y="6566"/>
                    <a:pt x="1146" y="6563"/>
                    <a:pt x="1146" y="6558"/>
                  </a:cubicBezTo>
                  <a:cubicBezTo>
                    <a:pt x="1146" y="6554"/>
                    <a:pt x="1150" y="6550"/>
                    <a:pt x="1154" y="6550"/>
                  </a:cubicBezTo>
                  <a:close/>
                  <a:moveTo>
                    <a:pt x="1186" y="6550"/>
                  </a:moveTo>
                  <a:lnTo>
                    <a:pt x="1186" y="6550"/>
                  </a:lnTo>
                  <a:cubicBezTo>
                    <a:pt x="1191" y="6550"/>
                    <a:pt x="1194" y="6554"/>
                    <a:pt x="1194" y="6558"/>
                  </a:cubicBezTo>
                  <a:cubicBezTo>
                    <a:pt x="1194" y="6563"/>
                    <a:pt x="1191" y="6566"/>
                    <a:pt x="1186" y="6566"/>
                  </a:cubicBezTo>
                  <a:lnTo>
                    <a:pt x="1186" y="6566"/>
                  </a:lnTo>
                  <a:cubicBezTo>
                    <a:pt x="1182" y="6566"/>
                    <a:pt x="1178" y="6563"/>
                    <a:pt x="1178" y="6558"/>
                  </a:cubicBezTo>
                  <a:cubicBezTo>
                    <a:pt x="1178" y="6554"/>
                    <a:pt x="1182" y="6550"/>
                    <a:pt x="1186" y="6550"/>
                  </a:cubicBezTo>
                  <a:close/>
                  <a:moveTo>
                    <a:pt x="1218" y="6550"/>
                  </a:moveTo>
                  <a:lnTo>
                    <a:pt x="1218" y="6550"/>
                  </a:lnTo>
                  <a:cubicBezTo>
                    <a:pt x="1223" y="6550"/>
                    <a:pt x="1226" y="6554"/>
                    <a:pt x="1226" y="6558"/>
                  </a:cubicBezTo>
                  <a:cubicBezTo>
                    <a:pt x="1226" y="6563"/>
                    <a:pt x="1223" y="6566"/>
                    <a:pt x="1218" y="6566"/>
                  </a:cubicBezTo>
                  <a:lnTo>
                    <a:pt x="1218" y="6566"/>
                  </a:lnTo>
                  <a:cubicBezTo>
                    <a:pt x="1214" y="6566"/>
                    <a:pt x="1210" y="6563"/>
                    <a:pt x="1210" y="6558"/>
                  </a:cubicBezTo>
                  <a:cubicBezTo>
                    <a:pt x="1210" y="6554"/>
                    <a:pt x="1214" y="6550"/>
                    <a:pt x="1218" y="6550"/>
                  </a:cubicBezTo>
                  <a:close/>
                  <a:moveTo>
                    <a:pt x="1250" y="6550"/>
                  </a:moveTo>
                  <a:lnTo>
                    <a:pt x="1250" y="6550"/>
                  </a:lnTo>
                  <a:cubicBezTo>
                    <a:pt x="1255" y="6550"/>
                    <a:pt x="1258" y="6554"/>
                    <a:pt x="1258" y="6558"/>
                  </a:cubicBezTo>
                  <a:cubicBezTo>
                    <a:pt x="1258" y="6563"/>
                    <a:pt x="1255" y="6566"/>
                    <a:pt x="1250" y="6566"/>
                  </a:cubicBezTo>
                  <a:lnTo>
                    <a:pt x="1250" y="6566"/>
                  </a:lnTo>
                  <a:cubicBezTo>
                    <a:pt x="1246" y="6566"/>
                    <a:pt x="1242" y="6563"/>
                    <a:pt x="1242" y="6558"/>
                  </a:cubicBezTo>
                  <a:cubicBezTo>
                    <a:pt x="1242" y="6554"/>
                    <a:pt x="1246" y="6550"/>
                    <a:pt x="1250" y="6550"/>
                  </a:cubicBezTo>
                  <a:close/>
                  <a:moveTo>
                    <a:pt x="1282" y="6550"/>
                  </a:moveTo>
                  <a:lnTo>
                    <a:pt x="1282" y="6550"/>
                  </a:lnTo>
                  <a:cubicBezTo>
                    <a:pt x="1287" y="6550"/>
                    <a:pt x="1290" y="6554"/>
                    <a:pt x="1290" y="6558"/>
                  </a:cubicBezTo>
                  <a:cubicBezTo>
                    <a:pt x="1290" y="6563"/>
                    <a:pt x="1287" y="6566"/>
                    <a:pt x="1282" y="6566"/>
                  </a:cubicBezTo>
                  <a:lnTo>
                    <a:pt x="1282" y="6566"/>
                  </a:lnTo>
                  <a:cubicBezTo>
                    <a:pt x="1278" y="6566"/>
                    <a:pt x="1274" y="6563"/>
                    <a:pt x="1274" y="6558"/>
                  </a:cubicBezTo>
                  <a:cubicBezTo>
                    <a:pt x="1274" y="6554"/>
                    <a:pt x="1278" y="6550"/>
                    <a:pt x="1282" y="6550"/>
                  </a:cubicBezTo>
                  <a:close/>
                  <a:moveTo>
                    <a:pt x="1314" y="6550"/>
                  </a:moveTo>
                  <a:lnTo>
                    <a:pt x="1314" y="6550"/>
                  </a:lnTo>
                  <a:cubicBezTo>
                    <a:pt x="1319" y="6550"/>
                    <a:pt x="1322" y="6554"/>
                    <a:pt x="1322" y="6558"/>
                  </a:cubicBezTo>
                  <a:cubicBezTo>
                    <a:pt x="1322" y="6563"/>
                    <a:pt x="1319" y="6566"/>
                    <a:pt x="1314" y="6566"/>
                  </a:cubicBezTo>
                  <a:lnTo>
                    <a:pt x="1314" y="6566"/>
                  </a:lnTo>
                  <a:cubicBezTo>
                    <a:pt x="1310" y="6566"/>
                    <a:pt x="1306" y="6563"/>
                    <a:pt x="1306" y="6558"/>
                  </a:cubicBezTo>
                  <a:cubicBezTo>
                    <a:pt x="1306" y="6554"/>
                    <a:pt x="1310" y="6550"/>
                    <a:pt x="1314" y="6550"/>
                  </a:cubicBezTo>
                  <a:close/>
                  <a:moveTo>
                    <a:pt x="1346" y="6550"/>
                  </a:moveTo>
                  <a:lnTo>
                    <a:pt x="1346" y="6550"/>
                  </a:lnTo>
                  <a:cubicBezTo>
                    <a:pt x="1351" y="6550"/>
                    <a:pt x="1354" y="6554"/>
                    <a:pt x="1354" y="6558"/>
                  </a:cubicBezTo>
                  <a:cubicBezTo>
                    <a:pt x="1354" y="6563"/>
                    <a:pt x="1351" y="6566"/>
                    <a:pt x="1346" y="6566"/>
                  </a:cubicBezTo>
                  <a:lnTo>
                    <a:pt x="1346" y="6566"/>
                  </a:lnTo>
                  <a:cubicBezTo>
                    <a:pt x="1342" y="6566"/>
                    <a:pt x="1338" y="6563"/>
                    <a:pt x="1338" y="6558"/>
                  </a:cubicBezTo>
                  <a:cubicBezTo>
                    <a:pt x="1338" y="6554"/>
                    <a:pt x="1342" y="6550"/>
                    <a:pt x="1346" y="6550"/>
                  </a:cubicBezTo>
                  <a:close/>
                  <a:moveTo>
                    <a:pt x="1378" y="6550"/>
                  </a:moveTo>
                  <a:lnTo>
                    <a:pt x="1378" y="6550"/>
                  </a:lnTo>
                  <a:cubicBezTo>
                    <a:pt x="1383" y="6550"/>
                    <a:pt x="1386" y="6554"/>
                    <a:pt x="1386" y="6558"/>
                  </a:cubicBezTo>
                  <a:cubicBezTo>
                    <a:pt x="1386" y="6563"/>
                    <a:pt x="1383" y="6566"/>
                    <a:pt x="1378" y="6566"/>
                  </a:cubicBezTo>
                  <a:lnTo>
                    <a:pt x="1378" y="6566"/>
                  </a:lnTo>
                  <a:cubicBezTo>
                    <a:pt x="1374" y="6566"/>
                    <a:pt x="1370" y="6563"/>
                    <a:pt x="1370" y="6558"/>
                  </a:cubicBezTo>
                  <a:cubicBezTo>
                    <a:pt x="1370" y="6554"/>
                    <a:pt x="1374" y="6550"/>
                    <a:pt x="1378" y="6550"/>
                  </a:cubicBezTo>
                  <a:close/>
                  <a:moveTo>
                    <a:pt x="1410" y="6550"/>
                  </a:moveTo>
                  <a:lnTo>
                    <a:pt x="1410" y="6550"/>
                  </a:lnTo>
                  <a:cubicBezTo>
                    <a:pt x="1415" y="6550"/>
                    <a:pt x="1418" y="6554"/>
                    <a:pt x="1418" y="6558"/>
                  </a:cubicBezTo>
                  <a:cubicBezTo>
                    <a:pt x="1418" y="6563"/>
                    <a:pt x="1415" y="6566"/>
                    <a:pt x="1410" y="6566"/>
                  </a:cubicBezTo>
                  <a:lnTo>
                    <a:pt x="1410" y="6566"/>
                  </a:lnTo>
                  <a:cubicBezTo>
                    <a:pt x="1406" y="6566"/>
                    <a:pt x="1402" y="6563"/>
                    <a:pt x="1402" y="6558"/>
                  </a:cubicBezTo>
                  <a:cubicBezTo>
                    <a:pt x="1402" y="6554"/>
                    <a:pt x="1406" y="6550"/>
                    <a:pt x="1410" y="6550"/>
                  </a:cubicBezTo>
                  <a:close/>
                  <a:moveTo>
                    <a:pt x="1442" y="6550"/>
                  </a:moveTo>
                  <a:lnTo>
                    <a:pt x="1442" y="6550"/>
                  </a:lnTo>
                  <a:cubicBezTo>
                    <a:pt x="1447" y="6550"/>
                    <a:pt x="1450" y="6554"/>
                    <a:pt x="1450" y="6558"/>
                  </a:cubicBezTo>
                  <a:cubicBezTo>
                    <a:pt x="1450" y="6563"/>
                    <a:pt x="1447" y="6566"/>
                    <a:pt x="1442" y="6566"/>
                  </a:cubicBezTo>
                  <a:lnTo>
                    <a:pt x="1442" y="6566"/>
                  </a:lnTo>
                  <a:cubicBezTo>
                    <a:pt x="1438" y="6566"/>
                    <a:pt x="1434" y="6563"/>
                    <a:pt x="1434" y="6558"/>
                  </a:cubicBezTo>
                  <a:cubicBezTo>
                    <a:pt x="1434" y="6554"/>
                    <a:pt x="1438" y="6550"/>
                    <a:pt x="1442" y="6550"/>
                  </a:cubicBezTo>
                  <a:close/>
                  <a:moveTo>
                    <a:pt x="1474" y="6550"/>
                  </a:moveTo>
                  <a:lnTo>
                    <a:pt x="1474" y="6550"/>
                  </a:lnTo>
                  <a:cubicBezTo>
                    <a:pt x="1479" y="6550"/>
                    <a:pt x="1482" y="6554"/>
                    <a:pt x="1482" y="6558"/>
                  </a:cubicBezTo>
                  <a:cubicBezTo>
                    <a:pt x="1482" y="6563"/>
                    <a:pt x="1479" y="6566"/>
                    <a:pt x="1474" y="6566"/>
                  </a:cubicBezTo>
                  <a:lnTo>
                    <a:pt x="1474" y="6566"/>
                  </a:lnTo>
                  <a:cubicBezTo>
                    <a:pt x="1470" y="6566"/>
                    <a:pt x="1466" y="6563"/>
                    <a:pt x="1466" y="6558"/>
                  </a:cubicBezTo>
                  <a:cubicBezTo>
                    <a:pt x="1466" y="6554"/>
                    <a:pt x="1470" y="6550"/>
                    <a:pt x="1474" y="6550"/>
                  </a:cubicBezTo>
                  <a:close/>
                  <a:moveTo>
                    <a:pt x="1506" y="6550"/>
                  </a:moveTo>
                  <a:lnTo>
                    <a:pt x="1507" y="6550"/>
                  </a:lnTo>
                  <a:cubicBezTo>
                    <a:pt x="1511" y="6550"/>
                    <a:pt x="1515" y="6554"/>
                    <a:pt x="1515" y="6558"/>
                  </a:cubicBezTo>
                  <a:cubicBezTo>
                    <a:pt x="1515" y="6563"/>
                    <a:pt x="1511" y="6566"/>
                    <a:pt x="1507" y="6566"/>
                  </a:cubicBezTo>
                  <a:lnTo>
                    <a:pt x="1506" y="6566"/>
                  </a:lnTo>
                  <a:cubicBezTo>
                    <a:pt x="1502" y="6566"/>
                    <a:pt x="1498" y="6563"/>
                    <a:pt x="1498" y="6558"/>
                  </a:cubicBezTo>
                  <a:cubicBezTo>
                    <a:pt x="1498" y="6554"/>
                    <a:pt x="1502" y="6550"/>
                    <a:pt x="1506" y="6550"/>
                  </a:cubicBezTo>
                  <a:close/>
                  <a:moveTo>
                    <a:pt x="1539" y="6550"/>
                  </a:moveTo>
                  <a:lnTo>
                    <a:pt x="1539" y="6550"/>
                  </a:lnTo>
                  <a:cubicBezTo>
                    <a:pt x="1543" y="6550"/>
                    <a:pt x="1547" y="6554"/>
                    <a:pt x="1547" y="6558"/>
                  </a:cubicBezTo>
                  <a:cubicBezTo>
                    <a:pt x="1547" y="6563"/>
                    <a:pt x="1543" y="6566"/>
                    <a:pt x="1539" y="6566"/>
                  </a:cubicBezTo>
                  <a:lnTo>
                    <a:pt x="1539" y="6566"/>
                  </a:lnTo>
                  <a:cubicBezTo>
                    <a:pt x="1534" y="6566"/>
                    <a:pt x="1531" y="6563"/>
                    <a:pt x="1531" y="6558"/>
                  </a:cubicBezTo>
                  <a:cubicBezTo>
                    <a:pt x="1531" y="6554"/>
                    <a:pt x="1534" y="6550"/>
                    <a:pt x="1539" y="6550"/>
                  </a:cubicBezTo>
                  <a:close/>
                  <a:moveTo>
                    <a:pt x="1571" y="6550"/>
                  </a:moveTo>
                  <a:lnTo>
                    <a:pt x="1571" y="6550"/>
                  </a:lnTo>
                  <a:cubicBezTo>
                    <a:pt x="1575" y="6550"/>
                    <a:pt x="1579" y="6554"/>
                    <a:pt x="1579" y="6558"/>
                  </a:cubicBezTo>
                  <a:cubicBezTo>
                    <a:pt x="1579" y="6563"/>
                    <a:pt x="1575" y="6566"/>
                    <a:pt x="1571" y="6566"/>
                  </a:cubicBezTo>
                  <a:lnTo>
                    <a:pt x="1571" y="6566"/>
                  </a:lnTo>
                  <a:cubicBezTo>
                    <a:pt x="1566" y="6566"/>
                    <a:pt x="1563" y="6563"/>
                    <a:pt x="1563" y="6558"/>
                  </a:cubicBezTo>
                  <a:cubicBezTo>
                    <a:pt x="1563" y="6554"/>
                    <a:pt x="1566" y="6550"/>
                    <a:pt x="1571" y="6550"/>
                  </a:cubicBezTo>
                  <a:close/>
                  <a:moveTo>
                    <a:pt x="1603" y="6550"/>
                  </a:moveTo>
                  <a:lnTo>
                    <a:pt x="1603" y="6550"/>
                  </a:lnTo>
                  <a:cubicBezTo>
                    <a:pt x="1607" y="6550"/>
                    <a:pt x="1611" y="6554"/>
                    <a:pt x="1611" y="6558"/>
                  </a:cubicBezTo>
                  <a:cubicBezTo>
                    <a:pt x="1611" y="6563"/>
                    <a:pt x="1607" y="6566"/>
                    <a:pt x="1603" y="6566"/>
                  </a:cubicBezTo>
                  <a:lnTo>
                    <a:pt x="1603" y="6566"/>
                  </a:lnTo>
                  <a:cubicBezTo>
                    <a:pt x="1598" y="6566"/>
                    <a:pt x="1595" y="6563"/>
                    <a:pt x="1595" y="6558"/>
                  </a:cubicBezTo>
                  <a:cubicBezTo>
                    <a:pt x="1595" y="6554"/>
                    <a:pt x="1598" y="6550"/>
                    <a:pt x="1603" y="6550"/>
                  </a:cubicBezTo>
                  <a:close/>
                  <a:moveTo>
                    <a:pt x="1635" y="6550"/>
                  </a:moveTo>
                  <a:lnTo>
                    <a:pt x="1635" y="6550"/>
                  </a:lnTo>
                  <a:cubicBezTo>
                    <a:pt x="1639" y="6550"/>
                    <a:pt x="1643" y="6554"/>
                    <a:pt x="1643" y="6558"/>
                  </a:cubicBezTo>
                  <a:cubicBezTo>
                    <a:pt x="1643" y="6563"/>
                    <a:pt x="1639" y="6566"/>
                    <a:pt x="1635" y="6566"/>
                  </a:cubicBezTo>
                  <a:lnTo>
                    <a:pt x="1635" y="6566"/>
                  </a:lnTo>
                  <a:cubicBezTo>
                    <a:pt x="1630" y="6566"/>
                    <a:pt x="1627" y="6563"/>
                    <a:pt x="1627" y="6558"/>
                  </a:cubicBezTo>
                  <a:cubicBezTo>
                    <a:pt x="1627" y="6554"/>
                    <a:pt x="1630" y="6550"/>
                    <a:pt x="1635" y="6550"/>
                  </a:cubicBezTo>
                  <a:close/>
                  <a:moveTo>
                    <a:pt x="1667" y="6550"/>
                  </a:moveTo>
                  <a:lnTo>
                    <a:pt x="1667" y="6550"/>
                  </a:lnTo>
                  <a:cubicBezTo>
                    <a:pt x="1671" y="6550"/>
                    <a:pt x="1675" y="6554"/>
                    <a:pt x="1675" y="6558"/>
                  </a:cubicBezTo>
                  <a:cubicBezTo>
                    <a:pt x="1675" y="6563"/>
                    <a:pt x="1671" y="6566"/>
                    <a:pt x="1667" y="6566"/>
                  </a:cubicBezTo>
                  <a:lnTo>
                    <a:pt x="1667" y="6566"/>
                  </a:lnTo>
                  <a:cubicBezTo>
                    <a:pt x="1662" y="6566"/>
                    <a:pt x="1659" y="6563"/>
                    <a:pt x="1659" y="6558"/>
                  </a:cubicBezTo>
                  <a:cubicBezTo>
                    <a:pt x="1659" y="6554"/>
                    <a:pt x="1662" y="6550"/>
                    <a:pt x="1667" y="6550"/>
                  </a:cubicBezTo>
                  <a:close/>
                  <a:moveTo>
                    <a:pt x="1699" y="6550"/>
                  </a:moveTo>
                  <a:lnTo>
                    <a:pt x="1699" y="6550"/>
                  </a:lnTo>
                  <a:cubicBezTo>
                    <a:pt x="1703" y="6550"/>
                    <a:pt x="1707" y="6554"/>
                    <a:pt x="1707" y="6558"/>
                  </a:cubicBezTo>
                  <a:cubicBezTo>
                    <a:pt x="1707" y="6563"/>
                    <a:pt x="1703" y="6566"/>
                    <a:pt x="1699" y="6566"/>
                  </a:cubicBezTo>
                  <a:lnTo>
                    <a:pt x="1699" y="6566"/>
                  </a:lnTo>
                  <a:cubicBezTo>
                    <a:pt x="1694" y="6566"/>
                    <a:pt x="1691" y="6563"/>
                    <a:pt x="1691" y="6558"/>
                  </a:cubicBezTo>
                  <a:cubicBezTo>
                    <a:pt x="1691" y="6554"/>
                    <a:pt x="1694" y="6550"/>
                    <a:pt x="1699" y="6550"/>
                  </a:cubicBezTo>
                  <a:close/>
                  <a:moveTo>
                    <a:pt x="1731" y="6550"/>
                  </a:moveTo>
                  <a:lnTo>
                    <a:pt x="1731" y="6550"/>
                  </a:lnTo>
                  <a:cubicBezTo>
                    <a:pt x="1735" y="6550"/>
                    <a:pt x="1739" y="6554"/>
                    <a:pt x="1739" y="6558"/>
                  </a:cubicBezTo>
                  <a:cubicBezTo>
                    <a:pt x="1739" y="6563"/>
                    <a:pt x="1735" y="6566"/>
                    <a:pt x="1731" y="6566"/>
                  </a:cubicBezTo>
                  <a:lnTo>
                    <a:pt x="1731" y="6566"/>
                  </a:lnTo>
                  <a:cubicBezTo>
                    <a:pt x="1726" y="6566"/>
                    <a:pt x="1723" y="6563"/>
                    <a:pt x="1723" y="6558"/>
                  </a:cubicBezTo>
                  <a:cubicBezTo>
                    <a:pt x="1723" y="6554"/>
                    <a:pt x="1726" y="6550"/>
                    <a:pt x="1731" y="6550"/>
                  </a:cubicBezTo>
                  <a:close/>
                  <a:moveTo>
                    <a:pt x="1763" y="6550"/>
                  </a:moveTo>
                  <a:lnTo>
                    <a:pt x="1763" y="6550"/>
                  </a:lnTo>
                  <a:cubicBezTo>
                    <a:pt x="1767" y="6550"/>
                    <a:pt x="1771" y="6554"/>
                    <a:pt x="1771" y="6558"/>
                  </a:cubicBezTo>
                  <a:cubicBezTo>
                    <a:pt x="1771" y="6563"/>
                    <a:pt x="1767" y="6566"/>
                    <a:pt x="1763" y="6566"/>
                  </a:cubicBezTo>
                  <a:lnTo>
                    <a:pt x="1763" y="6566"/>
                  </a:lnTo>
                  <a:cubicBezTo>
                    <a:pt x="1758" y="6566"/>
                    <a:pt x="1755" y="6563"/>
                    <a:pt x="1755" y="6558"/>
                  </a:cubicBezTo>
                  <a:cubicBezTo>
                    <a:pt x="1755" y="6554"/>
                    <a:pt x="1758" y="6550"/>
                    <a:pt x="1763" y="6550"/>
                  </a:cubicBezTo>
                  <a:close/>
                  <a:moveTo>
                    <a:pt x="1795" y="6550"/>
                  </a:moveTo>
                  <a:lnTo>
                    <a:pt x="1795" y="6550"/>
                  </a:lnTo>
                  <a:cubicBezTo>
                    <a:pt x="1799" y="6550"/>
                    <a:pt x="1803" y="6554"/>
                    <a:pt x="1803" y="6558"/>
                  </a:cubicBezTo>
                  <a:cubicBezTo>
                    <a:pt x="1803" y="6563"/>
                    <a:pt x="1799" y="6566"/>
                    <a:pt x="1795" y="6566"/>
                  </a:cubicBezTo>
                  <a:lnTo>
                    <a:pt x="1795" y="6566"/>
                  </a:lnTo>
                  <a:cubicBezTo>
                    <a:pt x="1790" y="6566"/>
                    <a:pt x="1787" y="6563"/>
                    <a:pt x="1787" y="6558"/>
                  </a:cubicBezTo>
                  <a:cubicBezTo>
                    <a:pt x="1787" y="6554"/>
                    <a:pt x="1790" y="6550"/>
                    <a:pt x="1795" y="6550"/>
                  </a:cubicBezTo>
                  <a:close/>
                  <a:moveTo>
                    <a:pt x="1827" y="6550"/>
                  </a:moveTo>
                  <a:lnTo>
                    <a:pt x="1827" y="6550"/>
                  </a:lnTo>
                  <a:cubicBezTo>
                    <a:pt x="1831" y="6550"/>
                    <a:pt x="1835" y="6554"/>
                    <a:pt x="1835" y="6558"/>
                  </a:cubicBezTo>
                  <a:cubicBezTo>
                    <a:pt x="1835" y="6563"/>
                    <a:pt x="1831" y="6566"/>
                    <a:pt x="1827" y="6566"/>
                  </a:cubicBezTo>
                  <a:lnTo>
                    <a:pt x="1827" y="6566"/>
                  </a:lnTo>
                  <a:cubicBezTo>
                    <a:pt x="1822" y="6566"/>
                    <a:pt x="1819" y="6563"/>
                    <a:pt x="1819" y="6558"/>
                  </a:cubicBezTo>
                  <a:cubicBezTo>
                    <a:pt x="1819" y="6554"/>
                    <a:pt x="1822" y="6550"/>
                    <a:pt x="1827" y="6550"/>
                  </a:cubicBezTo>
                  <a:close/>
                  <a:moveTo>
                    <a:pt x="1859" y="6550"/>
                  </a:moveTo>
                  <a:lnTo>
                    <a:pt x="1859" y="6550"/>
                  </a:lnTo>
                  <a:cubicBezTo>
                    <a:pt x="1863" y="6550"/>
                    <a:pt x="1867" y="6554"/>
                    <a:pt x="1867" y="6558"/>
                  </a:cubicBezTo>
                  <a:cubicBezTo>
                    <a:pt x="1867" y="6563"/>
                    <a:pt x="1863" y="6566"/>
                    <a:pt x="1859" y="6566"/>
                  </a:cubicBezTo>
                  <a:lnTo>
                    <a:pt x="1859" y="6566"/>
                  </a:lnTo>
                  <a:cubicBezTo>
                    <a:pt x="1854" y="6566"/>
                    <a:pt x="1851" y="6563"/>
                    <a:pt x="1851" y="6558"/>
                  </a:cubicBezTo>
                  <a:cubicBezTo>
                    <a:pt x="1851" y="6554"/>
                    <a:pt x="1854" y="6550"/>
                    <a:pt x="1859" y="6550"/>
                  </a:cubicBezTo>
                  <a:close/>
                  <a:moveTo>
                    <a:pt x="1891" y="6550"/>
                  </a:moveTo>
                  <a:lnTo>
                    <a:pt x="1891" y="6550"/>
                  </a:lnTo>
                  <a:cubicBezTo>
                    <a:pt x="1895" y="6550"/>
                    <a:pt x="1899" y="6554"/>
                    <a:pt x="1899" y="6558"/>
                  </a:cubicBezTo>
                  <a:cubicBezTo>
                    <a:pt x="1899" y="6563"/>
                    <a:pt x="1895" y="6566"/>
                    <a:pt x="1891" y="6566"/>
                  </a:cubicBezTo>
                  <a:lnTo>
                    <a:pt x="1891" y="6566"/>
                  </a:lnTo>
                  <a:cubicBezTo>
                    <a:pt x="1886" y="6566"/>
                    <a:pt x="1883" y="6563"/>
                    <a:pt x="1883" y="6558"/>
                  </a:cubicBezTo>
                  <a:cubicBezTo>
                    <a:pt x="1883" y="6554"/>
                    <a:pt x="1886" y="6550"/>
                    <a:pt x="1891" y="6550"/>
                  </a:cubicBezTo>
                  <a:close/>
                  <a:moveTo>
                    <a:pt x="1923" y="6550"/>
                  </a:moveTo>
                  <a:lnTo>
                    <a:pt x="1923" y="6550"/>
                  </a:lnTo>
                  <a:cubicBezTo>
                    <a:pt x="1927" y="6550"/>
                    <a:pt x="1931" y="6554"/>
                    <a:pt x="1931" y="6558"/>
                  </a:cubicBezTo>
                  <a:cubicBezTo>
                    <a:pt x="1931" y="6563"/>
                    <a:pt x="1927" y="6566"/>
                    <a:pt x="1923" y="6566"/>
                  </a:cubicBezTo>
                  <a:lnTo>
                    <a:pt x="1923" y="6566"/>
                  </a:lnTo>
                  <a:cubicBezTo>
                    <a:pt x="1918" y="6566"/>
                    <a:pt x="1915" y="6563"/>
                    <a:pt x="1915" y="6558"/>
                  </a:cubicBezTo>
                  <a:cubicBezTo>
                    <a:pt x="1915" y="6554"/>
                    <a:pt x="1918" y="6550"/>
                    <a:pt x="1923" y="6550"/>
                  </a:cubicBezTo>
                  <a:close/>
                  <a:moveTo>
                    <a:pt x="1955" y="6550"/>
                  </a:moveTo>
                  <a:lnTo>
                    <a:pt x="1955" y="6550"/>
                  </a:lnTo>
                  <a:cubicBezTo>
                    <a:pt x="1959" y="6550"/>
                    <a:pt x="1963" y="6554"/>
                    <a:pt x="1963" y="6558"/>
                  </a:cubicBezTo>
                  <a:cubicBezTo>
                    <a:pt x="1963" y="6563"/>
                    <a:pt x="1959" y="6566"/>
                    <a:pt x="1955" y="6566"/>
                  </a:cubicBezTo>
                  <a:lnTo>
                    <a:pt x="1955" y="6566"/>
                  </a:lnTo>
                  <a:cubicBezTo>
                    <a:pt x="1950" y="6566"/>
                    <a:pt x="1947" y="6563"/>
                    <a:pt x="1947" y="6558"/>
                  </a:cubicBezTo>
                  <a:cubicBezTo>
                    <a:pt x="1947" y="6554"/>
                    <a:pt x="1950" y="6550"/>
                    <a:pt x="1955" y="6550"/>
                  </a:cubicBezTo>
                  <a:close/>
                  <a:moveTo>
                    <a:pt x="1987" y="6550"/>
                  </a:moveTo>
                  <a:lnTo>
                    <a:pt x="1987" y="6550"/>
                  </a:lnTo>
                  <a:cubicBezTo>
                    <a:pt x="1991" y="6550"/>
                    <a:pt x="1995" y="6554"/>
                    <a:pt x="1995" y="6558"/>
                  </a:cubicBezTo>
                  <a:cubicBezTo>
                    <a:pt x="1995" y="6563"/>
                    <a:pt x="1991" y="6566"/>
                    <a:pt x="1987" y="6566"/>
                  </a:cubicBezTo>
                  <a:lnTo>
                    <a:pt x="1987" y="6566"/>
                  </a:lnTo>
                  <a:cubicBezTo>
                    <a:pt x="1982" y="6566"/>
                    <a:pt x="1979" y="6563"/>
                    <a:pt x="1979" y="6558"/>
                  </a:cubicBezTo>
                  <a:cubicBezTo>
                    <a:pt x="1979" y="6554"/>
                    <a:pt x="1982" y="6550"/>
                    <a:pt x="1987" y="6550"/>
                  </a:cubicBezTo>
                  <a:close/>
                  <a:moveTo>
                    <a:pt x="2019" y="6550"/>
                  </a:moveTo>
                  <a:lnTo>
                    <a:pt x="2019" y="6550"/>
                  </a:lnTo>
                  <a:cubicBezTo>
                    <a:pt x="2023" y="6550"/>
                    <a:pt x="2027" y="6554"/>
                    <a:pt x="2027" y="6558"/>
                  </a:cubicBezTo>
                  <a:cubicBezTo>
                    <a:pt x="2027" y="6563"/>
                    <a:pt x="2023" y="6566"/>
                    <a:pt x="2019" y="6566"/>
                  </a:cubicBezTo>
                  <a:lnTo>
                    <a:pt x="2019" y="6566"/>
                  </a:lnTo>
                  <a:cubicBezTo>
                    <a:pt x="2014" y="6566"/>
                    <a:pt x="2011" y="6563"/>
                    <a:pt x="2011" y="6558"/>
                  </a:cubicBezTo>
                  <a:cubicBezTo>
                    <a:pt x="2011" y="6554"/>
                    <a:pt x="2014" y="6550"/>
                    <a:pt x="2019" y="6550"/>
                  </a:cubicBezTo>
                  <a:close/>
                  <a:moveTo>
                    <a:pt x="2051" y="6550"/>
                  </a:moveTo>
                  <a:lnTo>
                    <a:pt x="2051" y="6550"/>
                  </a:lnTo>
                  <a:cubicBezTo>
                    <a:pt x="2055" y="6550"/>
                    <a:pt x="2059" y="6554"/>
                    <a:pt x="2059" y="6558"/>
                  </a:cubicBezTo>
                  <a:cubicBezTo>
                    <a:pt x="2059" y="6563"/>
                    <a:pt x="2055" y="6566"/>
                    <a:pt x="2051" y="6566"/>
                  </a:cubicBezTo>
                  <a:lnTo>
                    <a:pt x="2051" y="6566"/>
                  </a:lnTo>
                  <a:cubicBezTo>
                    <a:pt x="2046" y="6566"/>
                    <a:pt x="2043" y="6563"/>
                    <a:pt x="2043" y="6558"/>
                  </a:cubicBezTo>
                  <a:cubicBezTo>
                    <a:pt x="2043" y="6554"/>
                    <a:pt x="2046" y="6550"/>
                    <a:pt x="2051" y="6550"/>
                  </a:cubicBezTo>
                  <a:close/>
                  <a:moveTo>
                    <a:pt x="2083" y="6550"/>
                  </a:moveTo>
                  <a:lnTo>
                    <a:pt x="2083" y="6550"/>
                  </a:lnTo>
                  <a:cubicBezTo>
                    <a:pt x="2087" y="6550"/>
                    <a:pt x="2091" y="6554"/>
                    <a:pt x="2091" y="6558"/>
                  </a:cubicBezTo>
                  <a:cubicBezTo>
                    <a:pt x="2091" y="6563"/>
                    <a:pt x="2087" y="6566"/>
                    <a:pt x="2083" y="6566"/>
                  </a:cubicBezTo>
                  <a:lnTo>
                    <a:pt x="2083" y="6566"/>
                  </a:lnTo>
                  <a:cubicBezTo>
                    <a:pt x="2078" y="6566"/>
                    <a:pt x="2075" y="6563"/>
                    <a:pt x="2075" y="6558"/>
                  </a:cubicBezTo>
                  <a:cubicBezTo>
                    <a:pt x="2075" y="6554"/>
                    <a:pt x="2078" y="6550"/>
                    <a:pt x="2083" y="6550"/>
                  </a:cubicBezTo>
                  <a:close/>
                  <a:moveTo>
                    <a:pt x="2115" y="6550"/>
                  </a:moveTo>
                  <a:lnTo>
                    <a:pt x="2115" y="6550"/>
                  </a:lnTo>
                  <a:cubicBezTo>
                    <a:pt x="2119" y="6550"/>
                    <a:pt x="2123" y="6554"/>
                    <a:pt x="2123" y="6558"/>
                  </a:cubicBezTo>
                  <a:cubicBezTo>
                    <a:pt x="2123" y="6563"/>
                    <a:pt x="2119" y="6566"/>
                    <a:pt x="2115" y="6566"/>
                  </a:cubicBezTo>
                  <a:lnTo>
                    <a:pt x="2115" y="6566"/>
                  </a:lnTo>
                  <a:cubicBezTo>
                    <a:pt x="2110" y="6566"/>
                    <a:pt x="2107" y="6563"/>
                    <a:pt x="2107" y="6558"/>
                  </a:cubicBezTo>
                  <a:cubicBezTo>
                    <a:pt x="2107" y="6554"/>
                    <a:pt x="2110" y="6550"/>
                    <a:pt x="2115" y="6550"/>
                  </a:cubicBezTo>
                  <a:close/>
                  <a:moveTo>
                    <a:pt x="2147" y="6550"/>
                  </a:moveTo>
                  <a:lnTo>
                    <a:pt x="2147" y="6550"/>
                  </a:lnTo>
                  <a:cubicBezTo>
                    <a:pt x="2151" y="6550"/>
                    <a:pt x="2155" y="6554"/>
                    <a:pt x="2155" y="6558"/>
                  </a:cubicBezTo>
                  <a:cubicBezTo>
                    <a:pt x="2155" y="6563"/>
                    <a:pt x="2151" y="6566"/>
                    <a:pt x="2147" y="6566"/>
                  </a:cubicBezTo>
                  <a:lnTo>
                    <a:pt x="2147" y="6566"/>
                  </a:lnTo>
                  <a:cubicBezTo>
                    <a:pt x="2142" y="6566"/>
                    <a:pt x="2139" y="6563"/>
                    <a:pt x="2139" y="6558"/>
                  </a:cubicBezTo>
                  <a:cubicBezTo>
                    <a:pt x="2139" y="6554"/>
                    <a:pt x="2142" y="6550"/>
                    <a:pt x="2147" y="6550"/>
                  </a:cubicBezTo>
                  <a:close/>
                  <a:moveTo>
                    <a:pt x="2179" y="6550"/>
                  </a:moveTo>
                  <a:lnTo>
                    <a:pt x="2179" y="6550"/>
                  </a:lnTo>
                  <a:cubicBezTo>
                    <a:pt x="2183" y="6550"/>
                    <a:pt x="2187" y="6554"/>
                    <a:pt x="2187" y="6558"/>
                  </a:cubicBezTo>
                  <a:cubicBezTo>
                    <a:pt x="2187" y="6563"/>
                    <a:pt x="2183" y="6566"/>
                    <a:pt x="2179" y="6566"/>
                  </a:cubicBezTo>
                  <a:lnTo>
                    <a:pt x="2179" y="6566"/>
                  </a:lnTo>
                  <a:cubicBezTo>
                    <a:pt x="2174" y="6566"/>
                    <a:pt x="2171" y="6563"/>
                    <a:pt x="2171" y="6558"/>
                  </a:cubicBezTo>
                  <a:cubicBezTo>
                    <a:pt x="2171" y="6554"/>
                    <a:pt x="2174" y="6550"/>
                    <a:pt x="2179" y="6550"/>
                  </a:cubicBezTo>
                  <a:close/>
                  <a:moveTo>
                    <a:pt x="2211" y="6550"/>
                  </a:moveTo>
                  <a:lnTo>
                    <a:pt x="2211" y="6550"/>
                  </a:lnTo>
                  <a:cubicBezTo>
                    <a:pt x="2215" y="6550"/>
                    <a:pt x="2219" y="6554"/>
                    <a:pt x="2219" y="6558"/>
                  </a:cubicBezTo>
                  <a:cubicBezTo>
                    <a:pt x="2219" y="6563"/>
                    <a:pt x="2215" y="6566"/>
                    <a:pt x="2211" y="6566"/>
                  </a:cubicBezTo>
                  <a:lnTo>
                    <a:pt x="2211" y="6566"/>
                  </a:lnTo>
                  <a:cubicBezTo>
                    <a:pt x="2206" y="6566"/>
                    <a:pt x="2203" y="6563"/>
                    <a:pt x="2203" y="6558"/>
                  </a:cubicBezTo>
                  <a:cubicBezTo>
                    <a:pt x="2203" y="6554"/>
                    <a:pt x="2206" y="6550"/>
                    <a:pt x="2211" y="6550"/>
                  </a:cubicBezTo>
                  <a:close/>
                  <a:moveTo>
                    <a:pt x="2243" y="6550"/>
                  </a:moveTo>
                  <a:lnTo>
                    <a:pt x="2243" y="6550"/>
                  </a:lnTo>
                  <a:cubicBezTo>
                    <a:pt x="2247" y="6550"/>
                    <a:pt x="2251" y="6554"/>
                    <a:pt x="2251" y="6558"/>
                  </a:cubicBezTo>
                  <a:cubicBezTo>
                    <a:pt x="2251" y="6563"/>
                    <a:pt x="2247" y="6566"/>
                    <a:pt x="2243" y="6566"/>
                  </a:cubicBezTo>
                  <a:lnTo>
                    <a:pt x="2243" y="6566"/>
                  </a:lnTo>
                  <a:cubicBezTo>
                    <a:pt x="2238" y="6566"/>
                    <a:pt x="2235" y="6563"/>
                    <a:pt x="2235" y="6558"/>
                  </a:cubicBezTo>
                  <a:cubicBezTo>
                    <a:pt x="2235" y="6554"/>
                    <a:pt x="2238" y="6550"/>
                    <a:pt x="2243" y="6550"/>
                  </a:cubicBezTo>
                  <a:close/>
                  <a:moveTo>
                    <a:pt x="2275" y="6550"/>
                  </a:moveTo>
                  <a:lnTo>
                    <a:pt x="2275" y="6550"/>
                  </a:lnTo>
                  <a:cubicBezTo>
                    <a:pt x="2279" y="6550"/>
                    <a:pt x="2283" y="6554"/>
                    <a:pt x="2283" y="6558"/>
                  </a:cubicBezTo>
                  <a:cubicBezTo>
                    <a:pt x="2283" y="6563"/>
                    <a:pt x="2279" y="6566"/>
                    <a:pt x="2275" y="6566"/>
                  </a:cubicBezTo>
                  <a:lnTo>
                    <a:pt x="2275" y="6566"/>
                  </a:lnTo>
                  <a:cubicBezTo>
                    <a:pt x="2270" y="6566"/>
                    <a:pt x="2267" y="6563"/>
                    <a:pt x="2267" y="6558"/>
                  </a:cubicBezTo>
                  <a:cubicBezTo>
                    <a:pt x="2267" y="6554"/>
                    <a:pt x="2270" y="6550"/>
                    <a:pt x="2275" y="6550"/>
                  </a:cubicBezTo>
                  <a:close/>
                  <a:moveTo>
                    <a:pt x="2307" y="6550"/>
                  </a:moveTo>
                  <a:lnTo>
                    <a:pt x="2307" y="6550"/>
                  </a:lnTo>
                  <a:cubicBezTo>
                    <a:pt x="2311" y="6550"/>
                    <a:pt x="2315" y="6554"/>
                    <a:pt x="2315" y="6558"/>
                  </a:cubicBezTo>
                  <a:cubicBezTo>
                    <a:pt x="2315" y="6563"/>
                    <a:pt x="2311" y="6566"/>
                    <a:pt x="2307" y="6566"/>
                  </a:cubicBezTo>
                  <a:lnTo>
                    <a:pt x="2307" y="6566"/>
                  </a:lnTo>
                  <a:cubicBezTo>
                    <a:pt x="2302" y="6566"/>
                    <a:pt x="2299" y="6563"/>
                    <a:pt x="2299" y="6558"/>
                  </a:cubicBezTo>
                  <a:cubicBezTo>
                    <a:pt x="2299" y="6554"/>
                    <a:pt x="2302" y="6550"/>
                    <a:pt x="2307" y="6550"/>
                  </a:cubicBezTo>
                  <a:close/>
                  <a:moveTo>
                    <a:pt x="2339" y="6550"/>
                  </a:moveTo>
                  <a:lnTo>
                    <a:pt x="2339" y="6550"/>
                  </a:lnTo>
                  <a:cubicBezTo>
                    <a:pt x="2343" y="6550"/>
                    <a:pt x="2347" y="6554"/>
                    <a:pt x="2347" y="6558"/>
                  </a:cubicBezTo>
                  <a:cubicBezTo>
                    <a:pt x="2347" y="6563"/>
                    <a:pt x="2343" y="6566"/>
                    <a:pt x="2339" y="6566"/>
                  </a:cubicBezTo>
                  <a:lnTo>
                    <a:pt x="2339" y="6566"/>
                  </a:lnTo>
                  <a:cubicBezTo>
                    <a:pt x="2334" y="6566"/>
                    <a:pt x="2331" y="6563"/>
                    <a:pt x="2331" y="6558"/>
                  </a:cubicBezTo>
                  <a:cubicBezTo>
                    <a:pt x="2331" y="6554"/>
                    <a:pt x="2334" y="6550"/>
                    <a:pt x="2339" y="6550"/>
                  </a:cubicBezTo>
                  <a:close/>
                  <a:moveTo>
                    <a:pt x="2371" y="6550"/>
                  </a:moveTo>
                  <a:lnTo>
                    <a:pt x="2371" y="6550"/>
                  </a:lnTo>
                  <a:cubicBezTo>
                    <a:pt x="2375" y="6550"/>
                    <a:pt x="2379" y="6554"/>
                    <a:pt x="2379" y="6558"/>
                  </a:cubicBezTo>
                  <a:cubicBezTo>
                    <a:pt x="2379" y="6563"/>
                    <a:pt x="2375" y="6566"/>
                    <a:pt x="2371" y="6566"/>
                  </a:cubicBezTo>
                  <a:lnTo>
                    <a:pt x="2371" y="6566"/>
                  </a:lnTo>
                  <a:cubicBezTo>
                    <a:pt x="2366" y="6566"/>
                    <a:pt x="2363" y="6563"/>
                    <a:pt x="2363" y="6558"/>
                  </a:cubicBezTo>
                  <a:cubicBezTo>
                    <a:pt x="2363" y="6554"/>
                    <a:pt x="2366" y="6550"/>
                    <a:pt x="2371" y="6550"/>
                  </a:cubicBezTo>
                  <a:close/>
                  <a:moveTo>
                    <a:pt x="2403" y="6550"/>
                  </a:moveTo>
                  <a:lnTo>
                    <a:pt x="2403" y="6550"/>
                  </a:lnTo>
                  <a:cubicBezTo>
                    <a:pt x="2407" y="6550"/>
                    <a:pt x="2411" y="6554"/>
                    <a:pt x="2411" y="6558"/>
                  </a:cubicBezTo>
                  <a:cubicBezTo>
                    <a:pt x="2411" y="6563"/>
                    <a:pt x="2407" y="6566"/>
                    <a:pt x="2403" y="6566"/>
                  </a:cubicBezTo>
                  <a:lnTo>
                    <a:pt x="2403" y="6566"/>
                  </a:lnTo>
                  <a:cubicBezTo>
                    <a:pt x="2399" y="6566"/>
                    <a:pt x="2395" y="6563"/>
                    <a:pt x="2395" y="6558"/>
                  </a:cubicBezTo>
                  <a:cubicBezTo>
                    <a:pt x="2395" y="6554"/>
                    <a:pt x="2399" y="6550"/>
                    <a:pt x="2403" y="6550"/>
                  </a:cubicBezTo>
                  <a:close/>
                  <a:moveTo>
                    <a:pt x="2435" y="6550"/>
                  </a:moveTo>
                  <a:lnTo>
                    <a:pt x="2435" y="6550"/>
                  </a:lnTo>
                  <a:cubicBezTo>
                    <a:pt x="2439" y="6550"/>
                    <a:pt x="2443" y="6554"/>
                    <a:pt x="2443" y="6558"/>
                  </a:cubicBezTo>
                  <a:cubicBezTo>
                    <a:pt x="2443" y="6563"/>
                    <a:pt x="2439" y="6566"/>
                    <a:pt x="2435" y="6566"/>
                  </a:cubicBezTo>
                  <a:lnTo>
                    <a:pt x="2435" y="6566"/>
                  </a:lnTo>
                  <a:cubicBezTo>
                    <a:pt x="2431" y="6566"/>
                    <a:pt x="2427" y="6563"/>
                    <a:pt x="2427" y="6558"/>
                  </a:cubicBezTo>
                  <a:cubicBezTo>
                    <a:pt x="2427" y="6554"/>
                    <a:pt x="2431" y="6550"/>
                    <a:pt x="2435" y="6550"/>
                  </a:cubicBezTo>
                  <a:close/>
                  <a:moveTo>
                    <a:pt x="2467" y="6550"/>
                  </a:moveTo>
                  <a:lnTo>
                    <a:pt x="2467" y="6550"/>
                  </a:lnTo>
                  <a:cubicBezTo>
                    <a:pt x="2471" y="6550"/>
                    <a:pt x="2475" y="6554"/>
                    <a:pt x="2475" y="6558"/>
                  </a:cubicBezTo>
                  <a:cubicBezTo>
                    <a:pt x="2475" y="6563"/>
                    <a:pt x="2471" y="6566"/>
                    <a:pt x="2467" y="6566"/>
                  </a:cubicBezTo>
                  <a:lnTo>
                    <a:pt x="2467" y="6566"/>
                  </a:lnTo>
                  <a:cubicBezTo>
                    <a:pt x="2463" y="6566"/>
                    <a:pt x="2459" y="6563"/>
                    <a:pt x="2459" y="6558"/>
                  </a:cubicBezTo>
                  <a:cubicBezTo>
                    <a:pt x="2459" y="6554"/>
                    <a:pt x="2463" y="6550"/>
                    <a:pt x="2467" y="6550"/>
                  </a:cubicBezTo>
                  <a:close/>
                  <a:moveTo>
                    <a:pt x="2499" y="6550"/>
                  </a:moveTo>
                  <a:lnTo>
                    <a:pt x="2499" y="6550"/>
                  </a:lnTo>
                  <a:cubicBezTo>
                    <a:pt x="2503" y="6550"/>
                    <a:pt x="2507" y="6554"/>
                    <a:pt x="2507" y="6558"/>
                  </a:cubicBezTo>
                  <a:cubicBezTo>
                    <a:pt x="2507" y="6563"/>
                    <a:pt x="2503" y="6566"/>
                    <a:pt x="2499" y="6566"/>
                  </a:cubicBezTo>
                  <a:lnTo>
                    <a:pt x="2499" y="6566"/>
                  </a:lnTo>
                  <a:cubicBezTo>
                    <a:pt x="2495" y="6566"/>
                    <a:pt x="2491" y="6563"/>
                    <a:pt x="2491" y="6558"/>
                  </a:cubicBezTo>
                  <a:cubicBezTo>
                    <a:pt x="2491" y="6554"/>
                    <a:pt x="2495" y="6550"/>
                    <a:pt x="2499" y="6550"/>
                  </a:cubicBezTo>
                  <a:close/>
                  <a:moveTo>
                    <a:pt x="2531" y="6550"/>
                  </a:moveTo>
                  <a:lnTo>
                    <a:pt x="2531" y="6550"/>
                  </a:lnTo>
                  <a:cubicBezTo>
                    <a:pt x="2535" y="6550"/>
                    <a:pt x="2539" y="6554"/>
                    <a:pt x="2539" y="6558"/>
                  </a:cubicBezTo>
                  <a:cubicBezTo>
                    <a:pt x="2539" y="6563"/>
                    <a:pt x="2535" y="6566"/>
                    <a:pt x="2531" y="6566"/>
                  </a:cubicBezTo>
                  <a:lnTo>
                    <a:pt x="2531" y="6566"/>
                  </a:lnTo>
                  <a:cubicBezTo>
                    <a:pt x="2527" y="6566"/>
                    <a:pt x="2523" y="6563"/>
                    <a:pt x="2523" y="6558"/>
                  </a:cubicBezTo>
                  <a:cubicBezTo>
                    <a:pt x="2523" y="6554"/>
                    <a:pt x="2527" y="6550"/>
                    <a:pt x="2531" y="6550"/>
                  </a:cubicBezTo>
                  <a:close/>
                  <a:moveTo>
                    <a:pt x="2563" y="6550"/>
                  </a:moveTo>
                  <a:lnTo>
                    <a:pt x="2563" y="6550"/>
                  </a:lnTo>
                  <a:cubicBezTo>
                    <a:pt x="2567" y="6550"/>
                    <a:pt x="2571" y="6554"/>
                    <a:pt x="2571" y="6558"/>
                  </a:cubicBezTo>
                  <a:cubicBezTo>
                    <a:pt x="2571" y="6563"/>
                    <a:pt x="2567" y="6566"/>
                    <a:pt x="2563" y="6566"/>
                  </a:cubicBezTo>
                  <a:lnTo>
                    <a:pt x="2563" y="6566"/>
                  </a:lnTo>
                  <a:cubicBezTo>
                    <a:pt x="2559" y="6566"/>
                    <a:pt x="2555" y="6563"/>
                    <a:pt x="2555" y="6558"/>
                  </a:cubicBezTo>
                  <a:cubicBezTo>
                    <a:pt x="2555" y="6554"/>
                    <a:pt x="2559" y="6550"/>
                    <a:pt x="2563" y="6550"/>
                  </a:cubicBezTo>
                  <a:close/>
                  <a:moveTo>
                    <a:pt x="2595" y="6550"/>
                  </a:moveTo>
                  <a:lnTo>
                    <a:pt x="2595" y="6550"/>
                  </a:lnTo>
                  <a:cubicBezTo>
                    <a:pt x="2599" y="6550"/>
                    <a:pt x="2603" y="6554"/>
                    <a:pt x="2603" y="6558"/>
                  </a:cubicBezTo>
                  <a:cubicBezTo>
                    <a:pt x="2603" y="6563"/>
                    <a:pt x="2599" y="6566"/>
                    <a:pt x="2595" y="6566"/>
                  </a:cubicBezTo>
                  <a:lnTo>
                    <a:pt x="2595" y="6566"/>
                  </a:lnTo>
                  <a:cubicBezTo>
                    <a:pt x="2591" y="6566"/>
                    <a:pt x="2587" y="6563"/>
                    <a:pt x="2587" y="6558"/>
                  </a:cubicBezTo>
                  <a:cubicBezTo>
                    <a:pt x="2587" y="6554"/>
                    <a:pt x="2591" y="6550"/>
                    <a:pt x="2595" y="6550"/>
                  </a:cubicBezTo>
                  <a:close/>
                  <a:moveTo>
                    <a:pt x="2627" y="6550"/>
                  </a:moveTo>
                  <a:lnTo>
                    <a:pt x="2627" y="6550"/>
                  </a:lnTo>
                  <a:cubicBezTo>
                    <a:pt x="2631" y="6550"/>
                    <a:pt x="2635" y="6554"/>
                    <a:pt x="2635" y="6558"/>
                  </a:cubicBezTo>
                  <a:cubicBezTo>
                    <a:pt x="2635" y="6563"/>
                    <a:pt x="2631" y="6566"/>
                    <a:pt x="2627" y="6566"/>
                  </a:cubicBezTo>
                  <a:lnTo>
                    <a:pt x="2627" y="6566"/>
                  </a:lnTo>
                  <a:cubicBezTo>
                    <a:pt x="2623" y="6566"/>
                    <a:pt x="2619" y="6563"/>
                    <a:pt x="2619" y="6558"/>
                  </a:cubicBezTo>
                  <a:cubicBezTo>
                    <a:pt x="2619" y="6554"/>
                    <a:pt x="2623" y="6550"/>
                    <a:pt x="2627" y="6550"/>
                  </a:cubicBezTo>
                  <a:close/>
                  <a:moveTo>
                    <a:pt x="2659" y="6550"/>
                  </a:moveTo>
                  <a:lnTo>
                    <a:pt x="2659" y="6550"/>
                  </a:lnTo>
                  <a:cubicBezTo>
                    <a:pt x="2663" y="6550"/>
                    <a:pt x="2667" y="6554"/>
                    <a:pt x="2667" y="6558"/>
                  </a:cubicBezTo>
                  <a:cubicBezTo>
                    <a:pt x="2667" y="6563"/>
                    <a:pt x="2663" y="6566"/>
                    <a:pt x="2659" y="6566"/>
                  </a:cubicBezTo>
                  <a:lnTo>
                    <a:pt x="2659" y="6566"/>
                  </a:lnTo>
                  <a:cubicBezTo>
                    <a:pt x="2655" y="6566"/>
                    <a:pt x="2651" y="6563"/>
                    <a:pt x="2651" y="6558"/>
                  </a:cubicBezTo>
                  <a:cubicBezTo>
                    <a:pt x="2651" y="6554"/>
                    <a:pt x="2655" y="6550"/>
                    <a:pt x="2659" y="6550"/>
                  </a:cubicBezTo>
                  <a:close/>
                  <a:moveTo>
                    <a:pt x="2691" y="6550"/>
                  </a:moveTo>
                  <a:lnTo>
                    <a:pt x="2691" y="6550"/>
                  </a:lnTo>
                  <a:cubicBezTo>
                    <a:pt x="2695" y="6550"/>
                    <a:pt x="2699" y="6554"/>
                    <a:pt x="2699" y="6558"/>
                  </a:cubicBezTo>
                  <a:cubicBezTo>
                    <a:pt x="2699" y="6563"/>
                    <a:pt x="2695" y="6566"/>
                    <a:pt x="2691" y="6566"/>
                  </a:cubicBezTo>
                  <a:lnTo>
                    <a:pt x="2691" y="6566"/>
                  </a:lnTo>
                  <a:cubicBezTo>
                    <a:pt x="2687" y="6566"/>
                    <a:pt x="2683" y="6563"/>
                    <a:pt x="2683" y="6558"/>
                  </a:cubicBezTo>
                  <a:cubicBezTo>
                    <a:pt x="2683" y="6554"/>
                    <a:pt x="2687" y="6550"/>
                    <a:pt x="2691" y="6550"/>
                  </a:cubicBezTo>
                  <a:close/>
                  <a:moveTo>
                    <a:pt x="2723" y="6550"/>
                  </a:moveTo>
                  <a:lnTo>
                    <a:pt x="2723" y="6550"/>
                  </a:lnTo>
                  <a:cubicBezTo>
                    <a:pt x="2728" y="6550"/>
                    <a:pt x="2731" y="6554"/>
                    <a:pt x="2731" y="6558"/>
                  </a:cubicBezTo>
                  <a:cubicBezTo>
                    <a:pt x="2731" y="6563"/>
                    <a:pt x="2728" y="6566"/>
                    <a:pt x="2723" y="6566"/>
                  </a:cubicBezTo>
                  <a:lnTo>
                    <a:pt x="2723" y="6566"/>
                  </a:lnTo>
                  <a:cubicBezTo>
                    <a:pt x="2719" y="6566"/>
                    <a:pt x="2715" y="6563"/>
                    <a:pt x="2715" y="6558"/>
                  </a:cubicBezTo>
                  <a:cubicBezTo>
                    <a:pt x="2715" y="6554"/>
                    <a:pt x="2719" y="6550"/>
                    <a:pt x="2723" y="6550"/>
                  </a:cubicBezTo>
                  <a:close/>
                  <a:moveTo>
                    <a:pt x="2755" y="6550"/>
                  </a:moveTo>
                  <a:lnTo>
                    <a:pt x="2755" y="6550"/>
                  </a:lnTo>
                  <a:cubicBezTo>
                    <a:pt x="2760" y="6550"/>
                    <a:pt x="2763" y="6554"/>
                    <a:pt x="2763" y="6558"/>
                  </a:cubicBezTo>
                  <a:cubicBezTo>
                    <a:pt x="2763" y="6563"/>
                    <a:pt x="2760" y="6566"/>
                    <a:pt x="2755" y="6566"/>
                  </a:cubicBezTo>
                  <a:lnTo>
                    <a:pt x="2755" y="6566"/>
                  </a:lnTo>
                  <a:cubicBezTo>
                    <a:pt x="2751" y="6566"/>
                    <a:pt x="2747" y="6563"/>
                    <a:pt x="2747" y="6558"/>
                  </a:cubicBezTo>
                  <a:cubicBezTo>
                    <a:pt x="2747" y="6554"/>
                    <a:pt x="2751" y="6550"/>
                    <a:pt x="2755" y="6550"/>
                  </a:cubicBezTo>
                  <a:close/>
                  <a:moveTo>
                    <a:pt x="2787" y="6550"/>
                  </a:moveTo>
                  <a:lnTo>
                    <a:pt x="2787" y="6550"/>
                  </a:lnTo>
                  <a:cubicBezTo>
                    <a:pt x="2792" y="6550"/>
                    <a:pt x="2795" y="6554"/>
                    <a:pt x="2795" y="6558"/>
                  </a:cubicBezTo>
                  <a:cubicBezTo>
                    <a:pt x="2795" y="6563"/>
                    <a:pt x="2792" y="6566"/>
                    <a:pt x="2787" y="6566"/>
                  </a:cubicBezTo>
                  <a:lnTo>
                    <a:pt x="2787" y="6566"/>
                  </a:lnTo>
                  <a:cubicBezTo>
                    <a:pt x="2783" y="6566"/>
                    <a:pt x="2779" y="6563"/>
                    <a:pt x="2779" y="6558"/>
                  </a:cubicBezTo>
                  <a:cubicBezTo>
                    <a:pt x="2779" y="6554"/>
                    <a:pt x="2783" y="6550"/>
                    <a:pt x="2787" y="6550"/>
                  </a:cubicBezTo>
                  <a:close/>
                  <a:moveTo>
                    <a:pt x="2819" y="6550"/>
                  </a:moveTo>
                  <a:lnTo>
                    <a:pt x="2819" y="6550"/>
                  </a:lnTo>
                  <a:cubicBezTo>
                    <a:pt x="2824" y="6550"/>
                    <a:pt x="2827" y="6554"/>
                    <a:pt x="2827" y="6558"/>
                  </a:cubicBezTo>
                  <a:cubicBezTo>
                    <a:pt x="2827" y="6563"/>
                    <a:pt x="2824" y="6566"/>
                    <a:pt x="2819" y="6566"/>
                  </a:cubicBezTo>
                  <a:lnTo>
                    <a:pt x="2819" y="6566"/>
                  </a:lnTo>
                  <a:cubicBezTo>
                    <a:pt x="2815" y="6566"/>
                    <a:pt x="2811" y="6563"/>
                    <a:pt x="2811" y="6558"/>
                  </a:cubicBezTo>
                  <a:cubicBezTo>
                    <a:pt x="2811" y="6554"/>
                    <a:pt x="2815" y="6550"/>
                    <a:pt x="2819" y="6550"/>
                  </a:cubicBezTo>
                  <a:close/>
                  <a:moveTo>
                    <a:pt x="2851" y="6550"/>
                  </a:moveTo>
                  <a:lnTo>
                    <a:pt x="2851" y="6550"/>
                  </a:lnTo>
                  <a:cubicBezTo>
                    <a:pt x="2856" y="6550"/>
                    <a:pt x="2859" y="6554"/>
                    <a:pt x="2859" y="6558"/>
                  </a:cubicBezTo>
                  <a:cubicBezTo>
                    <a:pt x="2859" y="6563"/>
                    <a:pt x="2856" y="6566"/>
                    <a:pt x="2851" y="6566"/>
                  </a:cubicBezTo>
                  <a:lnTo>
                    <a:pt x="2851" y="6566"/>
                  </a:lnTo>
                  <a:cubicBezTo>
                    <a:pt x="2847" y="6566"/>
                    <a:pt x="2843" y="6563"/>
                    <a:pt x="2843" y="6558"/>
                  </a:cubicBezTo>
                  <a:cubicBezTo>
                    <a:pt x="2843" y="6554"/>
                    <a:pt x="2847" y="6550"/>
                    <a:pt x="2851" y="6550"/>
                  </a:cubicBezTo>
                  <a:close/>
                  <a:moveTo>
                    <a:pt x="2883" y="6550"/>
                  </a:moveTo>
                  <a:lnTo>
                    <a:pt x="2883" y="6550"/>
                  </a:lnTo>
                  <a:cubicBezTo>
                    <a:pt x="2888" y="6550"/>
                    <a:pt x="2891" y="6554"/>
                    <a:pt x="2891" y="6558"/>
                  </a:cubicBezTo>
                  <a:cubicBezTo>
                    <a:pt x="2891" y="6563"/>
                    <a:pt x="2888" y="6566"/>
                    <a:pt x="2883" y="6566"/>
                  </a:cubicBezTo>
                  <a:lnTo>
                    <a:pt x="2883" y="6566"/>
                  </a:lnTo>
                  <a:cubicBezTo>
                    <a:pt x="2879" y="6566"/>
                    <a:pt x="2875" y="6563"/>
                    <a:pt x="2875" y="6558"/>
                  </a:cubicBezTo>
                  <a:cubicBezTo>
                    <a:pt x="2875" y="6554"/>
                    <a:pt x="2879" y="6550"/>
                    <a:pt x="2883" y="6550"/>
                  </a:cubicBezTo>
                  <a:close/>
                  <a:moveTo>
                    <a:pt x="2915" y="6550"/>
                  </a:moveTo>
                  <a:lnTo>
                    <a:pt x="2915" y="6550"/>
                  </a:lnTo>
                  <a:cubicBezTo>
                    <a:pt x="2920" y="6550"/>
                    <a:pt x="2923" y="6554"/>
                    <a:pt x="2923" y="6558"/>
                  </a:cubicBezTo>
                  <a:cubicBezTo>
                    <a:pt x="2923" y="6563"/>
                    <a:pt x="2920" y="6566"/>
                    <a:pt x="2915" y="6566"/>
                  </a:cubicBezTo>
                  <a:lnTo>
                    <a:pt x="2915" y="6566"/>
                  </a:lnTo>
                  <a:cubicBezTo>
                    <a:pt x="2911" y="6566"/>
                    <a:pt x="2907" y="6563"/>
                    <a:pt x="2907" y="6558"/>
                  </a:cubicBezTo>
                  <a:cubicBezTo>
                    <a:pt x="2907" y="6554"/>
                    <a:pt x="2911" y="6550"/>
                    <a:pt x="2915" y="6550"/>
                  </a:cubicBezTo>
                  <a:close/>
                  <a:moveTo>
                    <a:pt x="2947" y="6550"/>
                  </a:moveTo>
                  <a:lnTo>
                    <a:pt x="2947" y="6550"/>
                  </a:lnTo>
                  <a:cubicBezTo>
                    <a:pt x="2952" y="6550"/>
                    <a:pt x="2955" y="6554"/>
                    <a:pt x="2955" y="6558"/>
                  </a:cubicBezTo>
                  <a:cubicBezTo>
                    <a:pt x="2955" y="6563"/>
                    <a:pt x="2952" y="6566"/>
                    <a:pt x="2947" y="6566"/>
                  </a:cubicBezTo>
                  <a:lnTo>
                    <a:pt x="2947" y="6566"/>
                  </a:lnTo>
                  <a:cubicBezTo>
                    <a:pt x="2943" y="6566"/>
                    <a:pt x="2939" y="6563"/>
                    <a:pt x="2939" y="6558"/>
                  </a:cubicBezTo>
                  <a:cubicBezTo>
                    <a:pt x="2939" y="6554"/>
                    <a:pt x="2943" y="6550"/>
                    <a:pt x="2947" y="6550"/>
                  </a:cubicBezTo>
                  <a:close/>
                  <a:moveTo>
                    <a:pt x="2979" y="6550"/>
                  </a:moveTo>
                  <a:lnTo>
                    <a:pt x="2979" y="6550"/>
                  </a:lnTo>
                  <a:cubicBezTo>
                    <a:pt x="2984" y="6550"/>
                    <a:pt x="2987" y="6554"/>
                    <a:pt x="2987" y="6558"/>
                  </a:cubicBezTo>
                  <a:cubicBezTo>
                    <a:pt x="2987" y="6563"/>
                    <a:pt x="2984" y="6566"/>
                    <a:pt x="2979" y="6566"/>
                  </a:cubicBezTo>
                  <a:lnTo>
                    <a:pt x="2979" y="6566"/>
                  </a:lnTo>
                  <a:cubicBezTo>
                    <a:pt x="2975" y="6566"/>
                    <a:pt x="2971" y="6563"/>
                    <a:pt x="2971" y="6558"/>
                  </a:cubicBezTo>
                  <a:cubicBezTo>
                    <a:pt x="2971" y="6554"/>
                    <a:pt x="2975" y="6550"/>
                    <a:pt x="2979" y="6550"/>
                  </a:cubicBezTo>
                  <a:close/>
                  <a:moveTo>
                    <a:pt x="3011" y="6550"/>
                  </a:moveTo>
                  <a:lnTo>
                    <a:pt x="3011" y="6550"/>
                  </a:lnTo>
                  <a:cubicBezTo>
                    <a:pt x="3016" y="6550"/>
                    <a:pt x="3019" y="6554"/>
                    <a:pt x="3019" y="6558"/>
                  </a:cubicBezTo>
                  <a:cubicBezTo>
                    <a:pt x="3019" y="6563"/>
                    <a:pt x="3016" y="6566"/>
                    <a:pt x="3011" y="6566"/>
                  </a:cubicBezTo>
                  <a:lnTo>
                    <a:pt x="3011" y="6566"/>
                  </a:lnTo>
                  <a:cubicBezTo>
                    <a:pt x="3007" y="6566"/>
                    <a:pt x="3003" y="6563"/>
                    <a:pt x="3003" y="6558"/>
                  </a:cubicBezTo>
                  <a:cubicBezTo>
                    <a:pt x="3003" y="6554"/>
                    <a:pt x="3007" y="6550"/>
                    <a:pt x="3011" y="6550"/>
                  </a:cubicBezTo>
                  <a:close/>
                  <a:moveTo>
                    <a:pt x="3043" y="6550"/>
                  </a:moveTo>
                  <a:lnTo>
                    <a:pt x="3043" y="6550"/>
                  </a:lnTo>
                  <a:cubicBezTo>
                    <a:pt x="3048" y="6550"/>
                    <a:pt x="3051" y="6554"/>
                    <a:pt x="3051" y="6558"/>
                  </a:cubicBezTo>
                  <a:cubicBezTo>
                    <a:pt x="3051" y="6563"/>
                    <a:pt x="3048" y="6566"/>
                    <a:pt x="3043" y="6566"/>
                  </a:cubicBezTo>
                  <a:lnTo>
                    <a:pt x="3043" y="6566"/>
                  </a:lnTo>
                  <a:cubicBezTo>
                    <a:pt x="3039" y="6566"/>
                    <a:pt x="3035" y="6563"/>
                    <a:pt x="3035" y="6558"/>
                  </a:cubicBezTo>
                  <a:cubicBezTo>
                    <a:pt x="3035" y="6554"/>
                    <a:pt x="3039" y="6550"/>
                    <a:pt x="3043" y="6550"/>
                  </a:cubicBezTo>
                  <a:close/>
                  <a:moveTo>
                    <a:pt x="3075" y="6550"/>
                  </a:moveTo>
                  <a:lnTo>
                    <a:pt x="3075" y="6550"/>
                  </a:lnTo>
                  <a:cubicBezTo>
                    <a:pt x="3080" y="6550"/>
                    <a:pt x="3083" y="6554"/>
                    <a:pt x="3083" y="6558"/>
                  </a:cubicBezTo>
                  <a:cubicBezTo>
                    <a:pt x="3083" y="6563"/>
                    <a:pt x="3080" y="6566"/>
                    <a:pt x="3075" y="6566"/>
                  </a:cubicBezTo>
                  <a:lnTo>
                    <a:pt x="3075" y="6566"/>
                  </a:lnTo>
                  <a:cubicBezTo>
                    <a:pt x="3071" y="6566"/>
                    <a:pt x="3067" y="6563"/>
                    <a:pt x="3067" y="6558"/>
                  </a:cubicBezTo>
                  <a:cubicBezTo>
                    <a:pt x="3067" y="6554"/>
                    <a:pt x="3071" y="6550"/>
                    <a:pt x="3075" y="6550"/>
                  </a:cubicBezTo>
                  <a:close/>
                  <a:moveTo>
                    <a:pt x="3107" y="6550"/>
                  </a:moveTo>
                  <a:lnTo>
                    <a:pt x="3107" y="6550"/>
                  </a:lnTo>
                  <a:cubicBezTo>
                    <a:pt x="3112" y="6550"/>
                    <a:pt x="3115" y="6554"/>
                    <a:pt x="3115" y="6558"/>
                  </a:cubicBezTo>
                  <a:cubicBezTo>
                    <a:pt x="3115" y="6563"/>
                    <a:pt x="3112" y="6566"/>
                    <a:pt x="3107" y="6566"/>
                  </a:cubicBezTo>
                  <a:lnTo>
                    <a:pt x="3107" y="6566"/>
                  </a:lnTo>
                  <a:cubicBezTo>
                    <a:pt x="3103" y="6566"/>
                    <a:pt x="3099" y="6563"/>
                    <a:pt x="3099" y="6558"/>
                  </a:cubicBezTo>
                  <a:cubicBezTo>
                    <a:pt x="3099" y="6554"/>
                    <a:pt x="3103" y="6550"/>
                    <a:pt x="3107" y="6550"/>
                  </a:cubicBezTo>
                  <a:close/>
                  <a:moveTo>
                    <a:pt x="3139" y="6550"/>
                  </a:moveTo>
                  <a:lnTo>
                    <a:pt x="3139" y="6550"/>
                  </a:lnTo>
                  <a:cubicBezTo>
                    <a:pt x="3144" y="6550"/>
                    <a:pt x="3147" y="6554"/>
                    <a:pt x="3147" y="6558"/>
                  </a:cubicBezTo>
                  <a:cubicBezTo>
                    <a:pt x="3147" y="6563"/>
                    <a:pt x="3144" y="6566"/>
                    <a:pt x="3139" y="6566"/>
                  </a:cubicBezTo>
                  <a:lnTo>
                    <a:pt x="3139" y="6566"/>
                  </a:lnTo>
                  <a:cubicBezTo>
                    <a:pt x="3135" y="6566"/>
                    <a:pt x="3131" y="6563"/>
                    <a:pt x="3131" y="6558"/>
                  </a:cubicBezTo>
                  <a:cubicBezTo>
                    <a:pt x="3131" y="6554"/>
                    <a:pt x="3135" y="6550"/>
                    <a:pt x="3139" y="6550"/>
                  </a:cubicBezTo>
                  <a:close/>
                  <a:moveTo>
                    <a:pt x="3171" y="6550"/>
                  </a:moveTo>
                  <a:lnTo>
                    <a:pt x="3171" y="6550"/>
                  </a:lnTo>
                  <a:cubicBezTo>
                    <a:pt x="3176" y="6550"/>
                    <a:pt x="3179" y="6554"/>
                    <a:pt x="3179" y="6558"/>
                  </a:cubicBezTo>
                  <a:cubicBezTo>
                    <a:pt x="3179" y="6563"/>
                    <a:pt x="3176" y="6566"/>
                    <a:pt x="3171" y="6566"/>
                  </a:cubicBezTo>
                  <a:lnTo>
                    <a:pt x="3171" y="6566"/>
                  </a:lnTo>
                  <a:cubicBezTo>
                    <a:pt x="3167" y="6566"/>
                    <a:pt x="3163" y="6563"/>
                    <a:pt x="3163" y="6558"/>
                  </a:cubicBezTo>
                  <a:cubicBezTo>
                    <a:pt x="3163" y="6554"/>
                    <a:pt x="3167" y="6550"/>
                    <a:pt x="3171" y="6550"/>
                  </a:cubicBezTo>
                  <a:close/>
                  <a:moveTo>
                    <a:pt x="3203" y="6550"/>
                  </a:moveTo>
                  <a:lnTo>
                    <a:pt x="3203" y="6550"/>
                  </a:lnTo>
                  <a:cubicBezTo>
                    <a:pt x="3208" y="6550"/>
                    <a:pt x="3211" y="6554"/>
                    <a:pt x="3211" y="6558"/>
                  </a:cubicBezTo>
                  <a:cubicBezTo>
                    <a:pt x="3211" y="6563"/>
                    <a:pt x="3208" y="6566"/>
                    <a:pt x="3203" y="6566"/>
                  </a:cubicBezTo>
                  <a:lnTo>
                    <a:pt x="3203" y="6566"/>
                  </a:lnTo>
                  <a:cubicBezTo>
                    <a:pt x="3199" y="6566"/>
                    <a:pt x="3195" y="6563"/>
                    <a:pt x="3195" y="6558"/>
                  </a:cubicBezTo>
                  <a:cubicBezTo>
                    <a:pt x="3195" y="6554"/>
                    <a:pt x="3199" y="6550"/>
                    <a:pt x="3203" y="6550"/>
                  </a:cubicBezTo>
                  <a:close/>
                  <a:moveTo>
                    <a:pt x="3235" y="6550"/>
                  </a:moveTo>
                  <a:lnTo>
                    <a:pt x="3235" y="6550"/>
                  </a:lnTo>
                  <a:cubicBezTo>
                    <a:pt x="3240" y="6550"/>
                    <a:pt x="3243" y="6554"/>
                    <a:pt x="3243" y="6558"/>
                  </a:cubicBezTo>
                  <a:cubicBezTo>
                    <a:pt x="3243" y="6563"/>
                    <a:pt x="3240" y="6566"/>
                    <a:pt x="3235" y="6566"/>
                  </a:cubicBezTo>
                  <a:lnTo>
                    <a:pt x="3235" y="6566"/>
                  </a:lnTo>
                  <a:cubicBezTo>
                    <a:pt x="3231" y="6566"/>
                    <a:pt x="3227" y="6563"/>
                    <a:pt x="3227" y="6558"/>
                  </a:cubicBezTo>
                  <a:cubicBezTo>
                    <a:pt x="3227" y="6554"/>
                    <a:pt x="3231" y="6550"/>
                    <a:pt x="3235" y="6550"/>
                  </a:cubicBezTo>
                  <a:close/>
                  <a:moveTo>
                    <a:pt x="3267" y="6550"/>
                  </a:moveTo>
                  <a:lnTo>
                    <a:pt x="3267" y="6550"/>
                  </a:lnTo>
                  <a:cubicBezTo>
                    <a:pt x="3272" y="6550"/>
                    <a:pt x="3275" y="6554"/>
                    <a:pt x="3275" y="6558"/>
                  </a:cubicBezTo>
                  <a:cubicBezTo>
                    <a:pt x="3275" y="6563"/>
                    <a:pt x="3272" y="6566"/>
                    <a:pt x="3267" y="6566"/>
                  </a:cubicBezTo>
                  <a:lnTo>
                    <a:pt x="3267" y="6566"/>
                  </a:lnTo>
                  <a:cubicBezTo>
                    <a:pt x="3263" y="6566"/>
                    <a:pt x="3259" y="6563"/>
                    <a:pt x="3259" y="6558"/>
                  </a:cubicBezTo>
                  <a:cubicBezTo>
                    <a:pt x="3259" y="6554"/>
                    <a:pt x="3263" y="6550"/>
                    <a:pt x="3267" y="6550"/>
                  </a:cubicBezTo>
                  <a:close/>
                  <a:moveTo>
                    <a:pt x="3299" y="6550"/>
                  </a:moveTo>
                  <a:lnTo>
                    <a:pt x="3299" y="6550"/>
                  </a:lnTo>
                  <a:cubicBezTo>
                    <a:pt x="3304" y="6550"/>
                    <a:pt x="3307" y="6554"/>
                    <a:pt x="3307" y="6558"/>
                  </a:cubicBezTo>
                  <a:cubicBezTo>
                    <a:pt x="3307" y="6563"/>
                    <a:pt x="3304" y="6566"/>
                    <a:pt x="3299" y="6566"/>
                  </a:cubicBezTo>
                  <a:lnTo>
                    <a:pt x="3299" y="6566"/>
                  </a:lnTo>
                  <a:cubicBezTo>
                    <a:pt x="3295" y="6566"/>
                    <a:pt x="3291" y="6563"/>
                    <a:pt x="3291" y="6558"/>
                  </a:cubicBezTo>
                  <a:cubicBezTo>
                    <a:pt x="3291" y="6554"/>
                    <a:pt x="3295" y="6550"/>
                    <a:pt x="3299" y="6550"/>
                  </a:cubicBezTo>
                  <a:close/>
                  <a:moveTo>
                    <a:pt x="3331" y="6550"/>
                  </a:moveTo>
                  <a:lnTo>
                    <a:pt x="3331" y="6550"/>
                  </a:lnTo>
                  <a:cubicBezTo>
                    <a:pt x="3336" y="6550"/>
                    <a:pt x="3339" y="6554"/>
                    <a:pt x="3339" y="6558"/>
                  </a:cubicBezTo>
                  <a:cubicBezTo>
                    <a:pt x="3339" y="6563"/>
                    <a:pt x="3336" y="6566"/>
                    <a:pt x="3331" y="6566"/>
                  </a:cubicBezTo>
                  <a:lnTo>
                    <a:pt x="3331" y="6566"/>
                  </a:lnTo>
                  <a:cubicBezTo>
                    <a:pt x="3327" y="6566"/>
                    <a:pt x="3323" y="6563"/>
                    <a:pt x="3323" y="6558"/>
                  </a:cubicBezTo>
                  <a:cubicBezTo>
                    <a:pt x="3323" y="6554"/>
                    <a:pt x="3327" y="6550"/>
                    <a:pt x="3331" y="6550"/>
                  </a:cubicBezTo>
                  <a:close/>
                  <a:moveTo>
                    <a:pt x="3363" y="6550"/>
                  </a:moveTo>
                  <a:lnTo>
                    <a:pt x="3363" y="6550"/>
                  </a:lnTo>
                  <a:cubicBezTo>
                    <a:pt x="3368" y="6550"/>
                    <a:pt x="3371" y="6554"/>
                    <a:pt x="3371" y="6558"/>
                  </a:cubicBezTo>
                  <a:cubicBezTo>
                    <a:pt x="3371" y="6563"/>
                    <a:pt x="3368" y="6566"/>
                    <a:pt x="3363" y="6566"/>
                  </a:cubicBezTo>
                  <a:lnTo>
                    <a:pt x="3363" y="6566"/>
                  </a:lnTo>
                  <a:cubicBezTo>
                    <a:pt x="3359" y="6566"/>
                    <a:pt x="3355" y="6563"/>
                    <a:pt x="3355" y="6558"/>
                  </a:cubicBezTo>
                  <a:cubicBezTo>
                    <a:pt x="3355" y="6554"/>
                    <a:pt x="3359" y="6550"/>
                    <a:pt x="3363" y="6550"/>
                  </a:cubicBezTo>
                  <a:close/>
                  <a:moveTo>
                    <a:pt x="3395" y="6550"/>
                  </a:moveTo>
                  <a:lnTo>
                    <a:pt x="3395" y="6550"/>
                  </a:lnTo>
                  <a:cubicBezTo>
                    <a:pt x="3400" y="6550"/>
                    <a:pt x="3403" y="6554"/>
                    <a:pt x="3403" y="6558"/>
                  </a:cubicBezTo>
                  <a:cubicBezTo>
                    <a:pt x="3403" y="6563"/>
                    <a:pt x="3400" y="6566"/>
                    <a:pt x="3395" y="6566"/>
                  </a:cubicBezTo>
                  <a:lnTo>
                    <a:pt x="3395" y="6566"/>
                  </a:lnTo>
                  <a:cubicBezTo>
                    <a:pt x="3391" y="6566"/>
                    <a:pt x="3387" y="6563"/>
                    <a:pt x="3387" y="6558"/>
                  </a:cubicBezTo>
                  <a:cubicBezTo>
                    <a:pt x="3387" y="6554"/>
                    <a:pt x="3391" y="6550"/>
                    <a:pt x="3395" y="6550"/>
                  </a:cubicBezTo>
                  <a:close/>
                  <a:moveTo>
                    <a:pt x="3427" y="6550"/>
                  </a:moveTo>
                  <a:lnTo>
                    <a:pt x="3427" y="6550"/>
                  </a:lnTo>
                  <a:cubicBezTo>
                    <a:pt x="3432" y="6550"/>
                    <a:pt x="3435" y="6554"/>
                    <a:pt x="3435" y="6558"/>
                  </a:cubicBezTo>
                  <a:cubicBezTo>
                    <a:pt x="3435" y="6563"/>
                    <a:pt x="3432" y="6566"/>
                    <a:pt x="3427" y="6566"/>
                  </a:cubicBezTo>
                  <a:lnTo>
                    <a:pt x="3427" y="6566"/>
                  </a:lnTo>
                  <a:cubicBezTo>
                    <a:pt x="3423" y="6566"/>
                    <a:pt x="3419" y="6563"/>
                    <a:pt x="3419" y="6558"/>
                  </a:cubicBezTo>
                  <a:cubicBezTo>
                    <a:pt x="3419" y="6554"/>
                    <a:pt x="3423" y="6550"/>
                    <a:pt x="3427" y="6550"/>
                  </a:cubicBezTo>
                  <a:close/>
                  <a:moveTo>
                    <a:pt x="3459" y="6550"/>
                  </a:moveTo>
                  <a:lnTo>
                    <a:pt x="3459" y="6550"/>
                  </a:lnTo>
                  <a:cubicBezTo>
                    <a:pt x="3464" y="6550"/>
                    <a:pt x="3467" y="6554"/>
                    <a:pt x="3467" y="6558"/>
                  </a:cubicBezTo>
                  <a:cubicBezTo>
                    <a:pt x="3467" y="6563"/>
                    <a:pt x="3464" y="6566"/>
                    <a:pt x="3459" y="6566"/>
                  </a:cubicBezTo>
                  <a:lnTo>
                    <a:pt x="3459" y="6566"/>
                  </a:lnTo>
                  <a:cubicBezTo>
                    <a:pt x="3455" y="6566"/>
                    <a:pt x="3451" y="6563"/>
                    <a:pt x="3451" y="6558"/>
                  </a:cubicBezTo>
                  <a:cubicBezTo>
                    <a:pt x="3451" y="6554"/>
                    <a:pt x="3455" y="6550"/>
                    <a:pt x="3459" y="6550"/>
                  </a:cubicBezTo>
                  <a:close/>
                  <a:moveTo>
                    <a:pt x="3491" y="6550"/>
                  </a:moveTo>
                  <a:lnTo>
                    <a:pt x="3491" y="6550"/>
                  </a:lnTo>
                  <a:cubicBezTo>
                    <a:pt x="3496" y="6550"/>
                    <a:pt x="3499" y="6554"/>
                    <a:pt x="3499" y="6558"/>
                  </a:cubicBezTo>
                  <a:cubicBezTo>
                    <a:pt x="3499" y="6563"/>
                    <a:pt x="3496" y="6566"/>
                    <a:pt x="3491" y="6566"/>
                  </a:cubicBezTo>
                  <a:lnTo>
                    <a:pt x="3491" y="6566"/>
                  </a:lnTo>
                  <a:cubicBezTo>
                    <a:pt x="3487" y="6566"/>
                    <a:pt x="3483" y="6563"/>
                    <a:pt x="3483" y="6558"/>
                  </a:cubicBezTo>
                  <a:cubicBezTo>
                    <a:pt x="3483" y="6554"/>
                    <a:pt x="3487" y="6550"/>
                    <a:pt x="3491" y="6550"/>
                  </a:cubicBezTo>
                  <a:close/>
                  <a:moveTo>
                    <a:pt x="3523" y="6550"/>
                  </a:moveTo>
                  <a:lnTo>
                    <a:pt x="3523" y="6550"/>
                  </a:lnTo>
                  <a:cubicBezTo>
                    <a:pt x="3528" y="6550"/>
                    <a:pt x="3531" y="6554"/>
                    <a:pt x="3531" y="6558"/>
                  </a:cubicBezTo>
                  <a:cubicBezTo>
                    <a:pt x="3531" y="6563"/>
                    <a:pt x="3528" y="6566"/>
                    <a:pt x="3523" y="6566"/>
                  </a:cubicBezTo>
                  <a:lnTo>
                    <a:pt x="3523" y="6566"/>
                  </a:lnTo>
                  <a:cubicBezTo>
                    <a:pt x="3519" y="6566"/>
                    <a:pt x="3515" y="6563"/>
                    <a:pt x="3515" y="6558"/>
                  </a:cubicBezTo>
                  <a:cubicBezTo>
                    <a:pt x="3515" y="6554"/>
                    <a:pt x="3519" y="6550"/>
                    <a:pt x="3523" y="6550"/>
                  </a:cubicBezTo>
                  <a:close/>
                  <a:moveTo>
                    <a:pt x="3555" y="6550"/>
                  </a:moveTo>
                  <a:lnTo>
                    <a:pt x="3556" y="6550"/>
                  </a:lnTo>
                  <a:cubicBezTo>
                    <a:pt x="3560" y="6550"/>
                    <a:pt x="3564" y="6554"/>
                    <a:pt x="3564" y="6558"/>
                  </a:cubicBezTo>
                  <a:cubicBezTo>
                    <a:pt x="3564" y="6563"/>
                    <a:pt x="3560" y="6566"/>
                    <a:pt x="3556" y="6566"/>
                  </a:cubicBezTo>
                  <a:lnTo>
                    <a:pt x="3555" y="6566"/>
                  </a:lnTo>
                  <a:cubicBezTo>
                    <a:pt x="3551" y="6566"/>
                    <a:pt x="3547" y="6563"/>
                    <a:pt x="3547" y="6558"/>
                  </a:cubicBezTo>
                  <a:cubicBezTo>
                    <a:pt x="3547" y="6554"/>
                    <a:pt x="3551" y="6550"/>
                    <a:pt x="3555" y="6550"/>
                  </a:cubicBezTo>
                  <a:close/>
                  <a:moveTo>
                    <a:pt x="3588" y="6550"/>
                  </a:moveTo>
                  <a:lnTo>
                    <a:pt x="3588" y="6550"/>
                  </a:lnTo>
                  <a:cubicBezTo>
                    <a:pt x="3592" y="6550"/>
                    <a:pt x="3596" y="6554"/>
                    <a:pt x="3596" y="6558"/>
                  </a:cubicBezTo>
                  <a:cubicBezTo>
                    <a:pt x="3596" y="6563"/>
                    <a:pt x="3592" y="6566"/>
                    <a:pt x="3588" y="6566"/>
                  </a:cubicBezTo>
                  <a:lnTo>
                    <a:pt x="3588" y="6566"/>
                  </a:lnTo>
                  <a:cubicBezTo>
                    <a:pt x="3583" y="6566"/>
                    <a:pt x="3580" y="6563"/>
                    <a:pt x="3580" y="6558"/>
                  </a:cubicBezTo>
                  <a:cubicBezTo>
                    <a:pt x="3580" y="6554"/>
                    <a:pt x="3583" y="6550"/>
                    <a:pt x="3588" y="6550"/>
                  </a:cubicBezTo>
                  <a:close/>
                  <a:moveTo>
                    <a:pt x="3620" y="6550"/>
                  </a:moveTo>
                  <a:lnTo>
                    <a:pt x="3620" y="6550"/>
                  </a:lnTo>
                  <a:cubicBezTo>
                    <a:pt x="3624" y="6550"/>
                    <a:pt x="3628" y="6554"/>
                    <a:pt x="3628" y="6558"/>
                  </a:cubicBezTo>
                  <a:cubicBezTo>
                    <a:pt x="3628" y="6563"/>
                    <a:pt x="3624" y="6566"/>
                    <a:pt x="3620" y="6566"/>
                  </a:cubicBezTo>
                  <a:lnTo>
                    <a:pt x="3620" y="6566"/>
                  </a:lnTo>
                  <a:cubicBezTo>
                    <a:pt x="3615" y="6566"/>
                    <a:pt x="3612" y="6563"/>
                    <a:pt x="3612" y="6558"/>
                  </a:cubicBezTo>
                  <a:cubicBezTo>
                    <a:pt x="3612" y="6554"/>
                    <a:pt x="3615" y="6550"/>
                    <a:pt x="3620" y="6550"/>
                  </a:cubicBezTo>
                  <a:close/>
                  <a:moveTo>
                    <a:pt x="3652" y="6550"/>
                  </a:moveTo>
                  <a:lnTo>
                    <a:pt x="3652" y="6550"/>
                  </a:lnTo>
                  <a:cubicBezTo>
                    <a:pt x="3656" y="6550"/>
                    <a:pt x="3660" y="6554"/>
                    <a:pt x="3660" y="6558"/>
                  </a:cubicBezTo>
                  <a:cubicBezTo>
                    <a:pt x="3660" y="6563"/>
                    <a:pt x="3656" y="6566"/>
                    <a:pt x="3652" y="6566"/>
                  </a:cubicBezTo>
                  <a:lnTo>
                    <a:pt x="3652" y="6566"/>
                  </a:lnTo>
                  <a:cubicBezTo>
                    <a:pt x="3647" y="6566"/>
                    <a:pt x="3644" y="6563"/>
                    <a:pt x="3644" y="6558"/>
                  </a:cubicBezTo>
                  <a:cubicBezTo>
                    <a:pt x="3644" y="6554"/>
                    <a:pt x="3647" y="6550"/>
                    <a:pt x="3652" y="6550"/>
                  </a:cubicBezTo>
                  <a:close/>
                  <a:moveTo>
                    <a:pt x="3684" y="6550"/>
                  </a:moveTo>
                  <a:lnTo>
                    <a:pt x="3684" y="6550"/>
                  </a:lnTo>
                  <a:cubicBezTo>
                    <a:pt x="3688" y="6550"/>
                    <a:pt x="3692" y="6554"/>
                    <a:pt x="3692" y="6558"/>
                  </a:cubicBezTo>
                  <a:cubicBezTo>
                    <a:pt x="3692" y="6563"/>
                    <a:pt x="3688" y="6566"/>
                    <a:pt x="3684" y="6566"/>
                  </a:cubicBezTo>
                  <a:lnTo>
                    <a:pt x="3684" y="6566"/>
                  </a:lnTo>
                  <a:cubicBezTo>
                    <a:pt x="3679" y="6566"/>
                    <a:pt x="3676" y="6563"/>
                    <a:pt x="3676" y="6558"/>
                  </a:cubicBezTo>
                  <a:cubicBezTo>
                    <a:pt x="3676" y="6554"/>
                    <a:pt x="3679" y="6550"/>
                    <a:pt x="3684" y="6550"/>
                  </a:cubicBezTo>
                  <a:close/>
                  <a:moveTo>
                    <a:pt x="3716" y="6550"/>
                  </a:moveTo>
                  <a:lnTo>
                    <a:pt x="3716" y="6550"/>
                  </a:lnTo>
                  <a:cubicBezTo>
                    <a:pt x="3720" y="6550"/>
                    <a:pt x="3724" y="6554"/>
                    <a:pt x="3724" y="6558"/>
                  </a:cubicBezTo>
                  <a:cubicBezTo>
                    <a:pt x="3724" y="6563"/>
                    <a:pt x="3720" y="6566"/>
                    <a:pt x="3716" y="6566"/>
                  </a:cubicBezTo>
                  <a:lnTo>
                    <a:pt x="3716" y="6566"/>
                  </a:lnTo>
                  <a:cubicBezTo>
                    <a:pt x="3711" y="6566"/>
                    <a:pt x="3708" y="6563"/>
                    <a:pt x="3708" y="6558"/>
                  </a:cubicBezTo>
                  <a:cubicBezTo>
                    <a:pt x="3708" y="6554"/>
                    <a:pt x="3711" y="6550"/>
                    <a:pt x="3716" y="6550"/>
                  </a:cubicBezTo>
                  <a:close/>
                  <a:moveTo>
                    <a:pt x="3748" y="6550"/>
                  </a:moveTo>
                  <a:lnTo>
                    <a:pt x="3748" y="6550"/>
                  </a:lnTo>
                  <a:cubicBezTo>
                    <a:pt x="3752" y="6550"/>
                    <a:pt x="3756" y="6554"/>
                    <a:pt x="3756" y="6558"/>
                  </a:cubicBezTo>
                  <a:cubicBezTo>
                    <a:pt x="3756" y="6563"/>
                    <a:pt x="3752" y="6566"/>
                    <a:pt x="3748" y="6566"/>
                  </a:cubicBezTo>
                  <a:lnTo>
                    <a:pt x="3748" y="6566"/>
                  </a:lnTo>
                  <a:cubicBezTo>
                    <a:pt x="3743" y="6566"/>
                    <a:pt x="3740" y="6563"/>
                    <a:pt x="3740" y="6558"/>
                  </a:cubicBezTo>
                  <a:cubicBezTo>
                    <a:pt x="3740" y="6554"/>
                    <a:pt x="3743" y="6550"/>
                    <a:pt x="3748" y="6550"/>
                  </a:cubicBezTo>
                  <a:close/>
                  <a:moveTo>
                    <a:pt x="3780" y="6550"/>
                  </a:moveTo>
                  <a:lnTo>
                    <a:pt x="3780" y="6550"/>
                  </a:lnTo>
                  <a:cubicBezTo>
                    <a:pt x="3784" y="6550"/>
                    <a:pt x="3788" y="6554"/>
                    <a:pt x="3788" y="6558"/>
                  </a:cubicBezTo>
                  <a:cubicBezTo>
                    <a:pt x="3788" y="6563"/>
                    <a:pt x="3784" y="6566"/>
                    <a:pt x="3780" y="6566"/>
                  </a:cubicBezTo>
                  <a:lnTo>
                    <a:pt x="3780" y="6566"/>
                  </a:lnTo>
                  <a:cubicBezTo>
                    <a:pt x="3775" y="6566"/>
                    <a:pt x="3772" y="6563"/>
                    <a:pt x="3772" y="6558"/>
                  </a:cubicBezTo>
                  <a:cubicBezTo>
                    <a:pt x="3772" y="6554"/>
                    <a:pt x="3775" y="6550"/>
                    <a:pt x="3780" y="6550"/>
                  </a:cubicBezTo>
                  <a:close/>
                  <a:moveTo>
                    <a:pt x="3812" y="6550"/>
                  </a:moveTo>
                  <a:lnTo>
                    <a:pt x="3812" y="6550"/>
                  </a:lnTo>
                  <a:cubicBezTo>
                    <a:pt x="3816" y="6550"/>
                    <a:pt x="3820" y="6554"/>
                    <a:pt x="3820" y="6558"/>
                  </a:cubicBezTo>
                  <a:cubicBezTo>
                    <a:pt x="3820" y="6563"/>
                    <a:pt x="3816" y="6566"/>
                    <a:pt x="3812" y="6566"/>
                  </a:cubicBezTo>
                  <a:lnTo>
                    <a:pt x="3812" y="6566"/>
                  </a:lnTo>
                  <a:cubicBezTo>
                    <a:pt x="3807" y="6566"/>
                    <a:pt x="3804" y="6563"/>
                    <a:pt x="3804" y="6558"/>
                  </a:cubicBezTo>
                  <a:cubicBezTo>
                    <a:pt x="3804" y="6554"/>
                    <a:pt x="3807" y="6550"/>
                    <a:pt x="3812" y="6550"/>
                  </a:cubicBezTo>
                  <a:close/>
                  <a:moveTo>
                    <a:pt x="3844" y="6550"/>
                  </a:moveTo>
                  <a:lnTo>
                    <a:pt x="3844" y="6550"/>
                  </a:lnTo>
                  <a:cubicBezTo>
                    <a:pt x="3848" y="6550"/>
                    <a:pt x="3852" y="6554"/>
                    <a:pt x="3852" y="6558"/>
                  </a:cubicBezTo>
                  <a:cubicBezTo>
                    <a:pt x="3852" y="6563"/>
                    <a:pt x="3848" y="6566"/>
                    <a:pt x="3844" y="6566"/>
                  </a:cubicBezTo>
                  <a:lnTo>
                    <a:pt x="3844" y="6566"/>
                  </a:lnTo>
                  <a:cubicBezTo>
                    <a:pt x="3839" y="6566"/>
                    <a:pt x="3836" y="6563"/>
                    <a:pt x="3836" y="6558"/>
                  </a:cubicBezTo>
                  <a:cubicBezTo>
                    <a:pt x="3836" y="6554"/>
                    <a:pt x="3839" y="6550"/>
                    <a:pt x="3844" y="6550"/>
                  </a:cubicBezTo>
                  <a:close/>
                  <a:moveTo>
                    <a:pt x="3876" y="6550"/>
                  </a:moveTo>
                  <a:lnTo>
                    <a:pt x="3876" y="6550"/>
                  </a:lnTo>
                  <a:cubicBezTo>
                    <a:pt x="3880" y="6550"/>
                    <a:pt x="3884" y="6554"/>
                    <a:pt x="3884" y="6558"/>
                  </a:cubicBezTo>
                  <a:cubicBezTo>
                    <a:pt x="3884" y="6563"/>
                    <a:pt x="3880" y="6566"/>
                    <a:pt x="3876" y="6566"/>
                  </a:cubicBezTo>
                  <a:lnTo>
                    <a:pt x="3876" y="6566"/>
                  </a:lnTo>
                  <a:cubicBezTo>
                    <a:pt x="3871" y="6566"/>
                    <a:pt x="3868" y="6563"/>
                    <a:pt x="3868" y="6558"/>
                  </a:cubicBezTo>
                  <a:cubicBezTo>
                    <a:pt x="3868" y="6554"/>
                    <a:pt x="3871" y="6550"/>
                    <a:pt x="3876" y="6550"/>
                  </a:cubicBezTo>
                  <a:close/>
                  <a:moveTo>
                    <a:pt x="3908" y="6550"/>
                  </a:moveTo>
                  <a:lnTo>
                    <a:pt x="3908" y="6550"/>
                  </a:lnTo>
                  <a:cubicBezTo>
                    <a:pt x="3912" y="6550"/>
                    <a:pt x="3916" y="6554"/>
                    <a:pt x="3916" y="6558"/>
                  </a:cubicBezTo>
                  <a:cubicBezTo>
                    <a:pt x="3916" y="6563"/>
                    <a:pt x="3912" y="6566"/>
                    <a:pt x="3908" y="6566"/>
                  </a:cubicBezTo>
                  <a:lnTo>
                    <a:pt x="3908" y="6566"/>
                  </a:lnTo>
                  <a:cubicBezTo>
                    <a:pt x="3903" y="6566"/>
                    <a:pt x="3900" y="6563"/>
                    <a:pt x="3900" y="6558"/>
                  </a:cubicBezTo>
                  <a:cubicBezTo>
                    <a:pt x="3900" y="6554"/>
                    <a:pt x="3903" y="6550"/>
                    <a:pt x="3908" y="6550"/>
                  </a:cubicBezTo>
                  <a:close/>
                  <a:moveTo>
                    <a:pt x="3940" y="6550"/>
                  </a:moveTo>
                  <a:lnTo>
                    <a:pt x="3940" y="6550"/>
                  </a:lnTo>
                  <a:cubicBezTo>
                    <a:pt x="3944" y="6550"/>
                    <a:pt x="3948" y="6554"/>
                    <a:pt x="3948" y="6558"/>
                  </a:cubicBezTo>
                  <a:cubicBezTo>
                    <a:pt x="3948" y="6563"/>
                    <a:pt x="3944" y="6566"/>
                    <a:pt x="3940" y="6566"/>
                  </a:cubicBezTo>
                  <a:lnTo>
                    <a:pt x="3940" y="6566"/>
                  </a:lnTo>
                  <a:cubicBezTo>
                    <a:pt x="3935" y="6566"/>
                    <a:pt x="3932" y="6563"/>
                    <a:pt x="3932" y="6558"/>
                  </a:cubicBezTo>
                  <a:cubicBezTo>
                    <a:pt x="3932" y="6554"/>
                    <a:pt x="3935" y="6550"/>
                    <a:pt x="3940" y="6550"/>
                  </a:cubicBezTo>
                  <a:close/>
                  <a:moveTo>
                    <a:pt x="3972" y="6550"/>
                  </a:moveTo>
                  <a:lnTo>
                    <a:pt x="3972" y="6550"/>
                  </a:lnTo>
                  <a:cubicBezTo>
                    <a:pt x="3976" y="6550"/>
                    <a:pt x="3980" y="6554"/>
                    <a:pt x="3980" y="6558"/>
                  </a:cubicBezTo>
                  <a:cubicBezTo>
                    <a:pt x="3980" y="6563"/>
                    <a:pt x="3976" y="6566"/>
                    <a:pt x="3972" y="6566"/>
                  </a:cubicBezTo>
                  <a:lnTo>
                    <a:pt x="3972" y="6566"/>
                  </a:lnTo>
                  <a:cubicBezTo>
                    <a:pt x="3967" y="6566"/>
                    <a:pt x="3964" y="6563"/>
                    <a:pt x="3964" y="6558"/>
                  </a:cubicBezTo>
                  <a:cubicBezTo>
                    <a:pt x="3964" y="6554"/>
                    <a:pt x="3967" y="6550"/>
                    <a:pt x="3972" y="6550"/>
                  </a:cubicBezTo>
                  <a:close/>
                  <a:moveTo>
                    <a:pt x="4004" y="6550"/>
                  </a:moveTo>
                  <a:lnTo>
                    <a:pt x="4004" y="6550"/>
                  </a:lnTo>
                  <a:cubicBezTo>
                    <a:pt x="4008" y="6550"/>
                    <a:pt x="4012" y="6554"/>
                    <a:pt x="4012" y="6558"/>
                  </a:cubicBezTo>
                  <a:cubicBezTo>
                    <a:pt x="4012" y="6563"/>
                    <a:pt x="4008" y="6566"/>
                    <a:pt x="4004" y="6566"/>
                  </a:cubicBezTo>
                  <a:lnTo>
                    <a:pt x="4004" y="6566"/>
                  </a:lnTo>
                  <a:cubicBezTo>
                    <a:pt x="3999" y="6566"/>
                    <a:pt x="3996" y="6563"/>
                    <a:pt x="3996" y="6558"/>
                  </a:cubicBezTo>
                  <a:cubicBezTo>
                    <a:pt x="3996" y="6554"/>
                    <a:pt x="3999" y="6550"/>
                    <a:pt x="4004" y="6550"/>
                  </a:cubicBezTo>
                  <a:close/>
                  <a:moveTo>
                    <a:pt x="4036" y="6550"/>
                  </a:moveTo>
                  <a:lnTo>
                    <a:pt x="4036" y="6550"/>
                  </a:lnTo>
                  <a:cubicBezTo>
                    <a:pt x="4040" y="6550"/>
                    <a:pt x="4044" y="6554"/>
                    <a:pt x="4044" y="6558"/>
                  </a:cubicBezTo>
                  <a:cubicBezTo>
                    <a:pt x="4044" y="6563"/>
                    <a:pt x="4040" y="6566"/>
                    <a:pt x="4036" y="6566"/>
                  </a:cubicBezTo>
                  <a:lnTo>
                    <a:pt x="4036" y="6566"/>
                  </a:lnTo>
                  <a:cubicBezTo>
                    <a:pt x="4031" y="6566"/>
                    <a:pt x="4028" y="6563"/>
                    <a:pt x="4028" y="6558"/>
                  </a:cubicBezTo>
                  <a:cubicBezTo>
                    <a:pt x="4028" y="6554"/>
                    <a:pt x="4031" y="6550"/>
                    <a:pt x="4036" y="6550"/>
                  </a:cubicBezTo>
                  <a:close/>
                  <a:moveTo>
                    <a:pt x="4068" y="6550"/>
                  </a:moveTo>
                  <a:lnTo>
                    <a:pt x="4068" y="6550"/>
                  </a:lnTo>
                  <a:cubicBezTo>
                    <a:pt x="4072" y="6550"/>
                    <a:pt x="4076" y="6554"/>
                    <a:pt x="4076" y="6558"/>
                  </a:cubicBezTo>
                  <a:cubicBezTo>
                    <a:pt x="4076" y="6563"/>
                    <a:pt x="4072" y="6566"/>
                    <a:pt x="4068" y="6566"/>
                  </a:cubicBezTo>
                  <a:lnTo>
                    <a:pt x="4068" y="6566"/>
                  </a:lnTo>
                  <a:cubicBezTo>
                    <a:pt x="4063" y="6566"/>
                    <a:pt x="4060" y="6563"/>
                    <a:pt x="4060" y="6558"/>
                  </a:cubicBezTo>
                  <a:cubicBezTo>
                    <a:pt x="4060" y="6554"/>
                    <a:pt x="4063" y="6550"/>
                    <a:pt x="4068" y="6550"/>
                  </a:cubicBezTo>
                  <a:close/>
                  <a:moveTo>
                    <a:pt x="4100" y="6550"/>
                  </a:moveTo>
                  <a:lnTo>
                    <a:pt x="4100" y="6550"/>
                  </a:lnTo>
                  <a:cubicBezTo>
                    <a:pt x="4104" y="6550"/>
                    <a:pt x="4108" y="6554"/>
                    <a:pt x="4108" y="6558"/>
                  </a:cubicBezTo>
                  <a:cubicBezTo>
                    <a:pt x="4108" y="6563"/>
                    <a:pt x="4104" y="6566"/>
                    <a:pt x="4100" y="6566"/>
                  </a:cubicBezTo>
                  <a:lnTo>
                    <a:pt x="4100" y="6566"/>
                  </a:lnTo>
                  <a:cubicBezTo>
                    <a:pt x="4095" y="6566"/>
                    <a:pt x="4092" y="6563"/>
                    <a:pt x="4092" y="6558"/>
                  </a:cubicBezTo>
                  <a:cubicBezTo>
                    <a:pt x="4092" y="6554"/>
                    <a:pt x="4095" y="6550"/>
                    <a:pt x="4100" y="6550"/>
                  </a:cubicBezTo>
                  <a:close/>
                  <a:moveTo>
                    <a:pt x="4132" y="6550"/>
                  </a:moveTo>
                  <a:lnTo>
                    <a:pt x="4132" y="6550"/>
                  </a:lnTo>
                  <a:cubicBezTo>
                    <a:pt x="4136" y="6550"/>
                    <a:pt x="4140" y="6554"/>
                    <a:pt x="4140" y="6558"/>
                  </a:cubicBezTo>
                  <a:cubicBezTo>
                    <a:pt x="4140" y="6563"/>
                    <a:pt x="4136" y="6566"/>
                    <a:pt x="4132" y="6566"/>
                  </a:cubicBezTo>
                  <a:lnTo>
                    <a:pt x="4132" y="6566"/>
                  </a:lnTo>
                  <a:cubicBezTo>
                    <a:pt x="4127" y="6566"/>
                    <a:pt x="4124" y="6563"/>
                    <a:pt x="4124" y="6558"/>
                  </a:cubicBezTo>
                  <a:cubicBezTo>
                    <a:pt x="4124" y="6554"/>
                    <a:pt x="4127" y="6550"/>
                    <a:pt x="4132" y="6550"/>
                  </a:cubicBezTo>
                  <a:close/>
                  <a:moveTo>
                    <a:pt x="4164" y="6550"/>
                  </a:moveTo>
                  <a:lnTo>
                    <a:pt x="4164" y="6550"/>
                  </a:lnTo>
                  <a:cubicBezTo>
                    <a:pt x="4168" y="6550"/>
                    <a:pt x="4172" y="6554"/>
                    <a:pt x="4172" y="6558"/>
                  </a:cubicBezTo>
                  <a:cubicBezTo>
                    <a:pt x="4172" y="6563"/>
                    <a:pt x="4168" y="6566"/>
                    <a:pt x="4164" y="6566"/>
                  </a:cubicBezTo>
                  <a:lnTo>
                    <a:pt x="4164" y="6566"/>
                  </a:lnTo>
                  <a:cubicBezTo>
                    <a:pt x="4159" y="6566"/>
                    <a:pt x="4156" y="6563"/>
                    <a:pt x="4156" y="6558"/>
                  </a:cubicBezTo>
                  <a:cubicBezTo>
                    <a:pt x="4156" y="6554"/>
                    <a:pt x="4159" y="6550"/>
                    <a:pt x="4164" y="6550"/>
                  </a:cubicBezTo>
                  <a:close/>
                  <a:moveTo>
                    <a:pt x="4196" y="6550"/>
                  </a:moveTo>
                  <a:lnTo>
                    <a:pt x="4196" y="6550"/>
                  </a:lnTo>
                  <a:cubicBezTo>
                    <a:pt x="4200" y="6550"/>
                    <a:pt x="4204" y="6554"/>
                    <a:pt x="4204" y="6558"/>
                  </a:cubicBezTo>
                  <a:cubicBezTo>
                    <a:pt x="4204" y="6563"/>
                    <a:pt x="4200" y="6566"/>
                    <a:pt x="4196" y="6566"/>
                  </a:cubicBezTo>
                  <a:lnTo>
                    <a:pt x="4196" y="6566"/>
                  </a:lnTo>
                  <a:cubicBezTo>
                    <a:pt x="4191" y="6566"/>
                    <a:pt x="4188" y="6563"/>
                    <a:pt x="4188" y="6558"/>
                  </a:cubicBezTo>
                  <a:cubicBezTo>
                    <a:pt x="4188" y="6554"/>
                    <a:pt x="4191" y="6550"/>
                    <a:pt x="4196" y="6550"/>
                  </a:cubicBezTo>
                  <a:close/>
                  <a:moveTo>
                    <a:pt x="4228" y="6550"/>
                  </a:moveTo>
                  <a:lnTo>
                    <a:pt x="4228" y="6550"/>
                  </a:lnTo>
                  <a:cubicBezTo>
                    <a:pt x="4232" y="6550"/>
                    <a:pt x="4236" y="6554"/>
                    <a:pt x="4236" y="6558"/>
                  </a:cubicBezTo>
                  <a:cubicBezTo>
                    <a:pt x="4236" y="6563"/>
                    <a:pt x="4232" y="6566"/>
                    <a:pt x="4228" y="6566"/>
                  </a:cubicBezTo>
                  <a:lnTo>
                    <a:pt x="4228" y="6566"/>
                  </a:lnTo>
                  <a:cubicBezTo>
                    <a:pt x="4223" y="6566"/>
                    <a:pt x="4220" y="6563"/>
                    <a:pt x="4220" y="6558"/>
                  </a:cubicBezTo>
                  <a:cubicBezTo>
                    <a:pt x="4220" y="6554"/>
                    <a:pt x="4223" y="6550"/>
                    <a:pt x="4228" y="6550"/>
                  </a:cubicBezTo>
                  <a:close/>
                  <a:moveTo>
                    <a:pt x="4260" y="6550"/>
                  </a:moveTo>
                  <a:lnTo>
                    <a:pt x="4260" y="6550"/>
                  </a:lnTo>
                  <a:cubicBezTo>
                    <a:pt x="4264" y="6550"/>
                    <a:pt x="4268" y="6554"/>
                    <a:pt x="4268" y="6558"/>
                  </a:cubicBezTo>
                  <a:cubicBezTo>
                    <a:pt x="4268" y="6563"/>
                    <a:pt x="4264" y="6566"/>
                    <a:pt x="4260" y="6566"/>
                  </a:cubicBezTo>
                  <a:lnTo>
                    <a:pt x="4260" y="6566"/>
                  </a:lnTo>
                  <a:cubicBezTo>
                    <a:pt x="4255" y="6566"/>
                    <a:pt x="4252" y="6563"/>
                    <a:pt x="4252" y="6558"/>
                  </a:cubicBezTo>
                  <a:cubicBezTo>
                    <a:pt x="4252" y="6554"/>
                    <a:pt x="4255" y="6550"/>
                    <a:pt x="4260" y="6550"/>
                  </a:cubicBezTo>
                  <a:close/>
                  <a:moveTo>
                    <a:pt x="4292" y="6550"/>
                  </a:moveTo>
                  <a:lnTo>
                    <a:pt x="4292" y="6550"/>
                  </a:lnTo>
                  <a:cubicBezTo>
                    <a:pt x="4296" y="6550"/>
                    <a:pt x="4300" y="6554"/>
                    <a:pt x="4300" y="6558"/>
                  </a:cubicBezTo>
                  <a:cubicBezTo>
                    <a:pt x="4300" y="6563"/>
                    <a:pt x="4296" y="6566"/>
                    <a:pt x="4292" y="6566"/>
                  </a:cubicBezTo>
                  <a:lnTo>
                    <a:pt x="4292" y="6566"/>
                  </a:lnTo>
                  <a:cubicBezTo>
                    <a:pt x="4287" y="6566"/>
                    <a:pt x="4284" y="6563"/>
                    <a:pt x="4284" y="6558"/>
                  </a:cubicBezTo>
                  <a:cubicBezTo>
                    <a:pt x="4284" y="6554"/>
                    <a:pt x="4287" y="6550"/>
                    <a:pt x="4292" y="6550"/>
                  </a:cubicBezTo>
                  <a:close/>
                  <a:moveTo>
                    <a:pt x="4324" y="6550"/>
                  </a:moveTo>
                  <a:lnTo>
                    <a:pt x="4324" y="6550"/>
                  </a:lnTo>
                  <a:cubicBezTo>
                    <a:pt x="4328" y="6550"/>
                    <a:pt x="4332" y="6554"/>
                    <a:pt x="4332" y="6558"/>
                  </a:cubicBezTo>
                  <a:cubicBezTo>
                    <a:pt x="4332" y="6563"/>
                    <a:pt x="4328" y="6566"/>
                    <a:pt x="4324" y="6566"/>
                  </a:cubicBezTo>
                  <a:lnTo>
                    <a:pt x="4324" y="6566"/>
                  </a:lnTo>
                  <a:cubicBezTo>
                    <a:pt x="4319" y="6566"/>
                    <a:pt x="4316" y="6563"/>
                    <a:pt x="4316" y="6558"/>
                  </a:cubicBezTo>
                  <a:cubicBezTo>
                    <a:pt x="4316" y="6554"/>
                    <a:pt x="4319" y="6550"/>
                    <a:pt x="4324" y="6550"/>
                  </a:cubicBezTo>
                  <a:close/>
                  <a:moveTo>
                    <a:pt x="4356" y="6550"/>
                  </a:moveTo>
                  <a:lnTo>
                    <a:pt x="4356" y="6550"/>
                  </a:lnTo>
                  <a:cubicBezTo>
                    <a:pt x="4360" y="6550"/>
                    <a:pt x="4364" y="6554"/>
                    <a:pt x="4364" y="6558"/>
                  </a:cubicBezTo>
                  <a:cubicBezTo>
                    <a:pt x="4364" y="6563"/>
                    <a:pt x="4360" y="6566"/>
                    <a:pt x="4356" y="6566"/>
                  </a:cubicBezTo>
                  <a:lnTo>
                    <a:pt x="4356" y="6566"/>
                  </a:lnTo>
                  <a:cubicBezTo>
                    <a:pt x="4351" y="6566"/>
                    <a:pt x="4348" y="6563"/>
                    <a:pt x="4348" y="6558"/>
                  </a:cubicBezTo>
                  <a:cubicBezTo>
                    <a:pt x="4348" y="6554"/>
                    <a:pt x="4351" y="6550"/>
                    <a:pt x="4356" y="6550"/>
                  </a:cubicBezTo>
                  <a:close/>
                  <a:moveTo>
                    <a:pt x="4388" y="6550"/>
                  </a:moveTo>
                  <a:lnTo>
                    <a:pt x="4388" y="6550"/>
                  </a:lnTo>
                  <a:cubicBezTo>
                    <a:pt x="4392" y="6550"/>
                    <a:pt x="4396" y="6554"/>
                    <a:pt x="4396" y="6558"/>
                  </a:cubicBezTo>
                  <a:cubicBezTo>
                    <a:pt x="4396" y="6563"/>
                    <a:pt x="4392" y="6566"/>
                    <a:pt x="4388" y="6566"/>
                  </a:cubicBezTo>
                  <a:lnTo>
                    <a:pt x="4388" y="6566"/>
                  </a:lnTo>
                  <a:cubicBezTo>
                    <a:pt x="4383" y="6566"/>
                    <a:pt x="4380" y="6563"/>
                    <a:pt x="4380" y="6558"/>
                  </a:cubicBezTo>
                  <a:cubicBezTo>
                    <a:pt x="4380" y="6554"/>
                    <a:pt x="4383" y="6550"/>
                    <a:pt x="4388" y="6550"/>
                  </a:cubicBezTo>
                  <a:close/>
                  <a:moveTo>
                    <a:pt x="4420" y="6550"/>
                  </a:moveTo>
                  <a:lnTo>
                    <a:pt x="4420" y="6550"/>
                  </a:lnTo>
                  <a:cubicBezTo>
                    <a:pt x="4424" y="6550"/>
                    <a:pt x="4428" y="6554"/>
                    <a:pt x="4428" y="6558"/>
                  </a:cubicBezTo>
                  <a:cubicBezTo>
                    <a:pt x="4428" y="6563"/>
                    <a:pt x="4424" y="6566"/>
                    <a:pt x="4420" y="6566"/>
                  </a:cubicBezTo>
                  <a:lnTo>
                    <a:pt x="4420" y="6566"/>
                  </a:lnTo>
                  <a:cubicBezTo>
                    <a:pt x="4415" y="6566"/>
                    <a:pt x="4412" y="6563"/>
                    <a:pt x="4412" y="6558"/>
                  </a:cubicBezTo>
                  <a:cubicBezTo>
                    <a:pt x="4412" y="6554"/>
                    <a:pt x="4415" y="6550"/>
                    <a:pt x="4420" y="6550"/>
                  </a:cubicBezTo>
                  <a:close/>
                  <a:moveTo>
                    <a:pt x="4452" y="6550"/>
                  </a:moveTo>
                  <a:lnTo>
                    <a:pt x="4452" y="6550"/>
                  </a:lnTo>
                  <a:cubicBezTo>
                    <a:pt x="4456" y="6550"/>
                    <a:pt x="4460" y="6554"/>
                    <a:pt x="4460" y="6558"/>
                  </a:cubicBezTo>
                  <a:cubicBezTo>
                    <a:pt x="4460" y="6563"/>
                    <a:pt x="4456" y="6566"/>
                    <a:pt x="4452" y="6566"/>
                  </a:cubicBezTo>
                  <a:lnTo>
                    <a:pt x="4452" y="6566"/>
                  </a:lnTo>
                  <a:cubicBezTo>
                    <a:pt x="4448" y="6566"/>
                    <a:pt x="4444" y="6563"/>
                    <a:pt x="4444" y="6558"/>
                  </a:cubicBezTo>
                  <a:cubicBezTo>
                    <a:pt x="4444" y="6554"/>
                    <a:pt x="4448" y="6550"/>
                    <a:pt x="4452" y="6550"/>
                  </a:cubicBezTo>
                  <a:close/>
                  <a:moveTo>
                    <a:pt x="4484" y="6550"/>
                  </a:moveTo>
                  <a:lnTo>
                    <a:pt x="4484" y="6550"/>
                  </a:lnTo>
                  <a:cubicBezTo>
                    <a:pt x="4488" y="6550"/>
                    <a:pt x="4492" y="6554"/>
                    <a:pt x="4492" y="6558"/>
                  </a:cubicBezTo>
                  <a:cubicBezTo>
                    <a:pt x="4492" y="6563"/>
                    <a:pt x="4488" y="6566"/>
                    <a:pt x="4484" y="6566"/>
                  </a:cubicBezTo>
                  <a:lnTo>
                    <a:pt x="4484" y="6566"/>
                  </a:lnTo>
                  <a:cubicBezTo>
                    <a:pt x="4480" y="6566"/>
                    <a:pt x="4476" y="6563"/>
                    <a:pt x="4476" y="6558"/>
                  </a:cubicBezTo>
                  <a:cubicBezTo>
                    <a:pt x="4476" y="6554"/>
                    <a:pt x="4480" y="6550"/>
                    <a:pt x="4484" y="6550"/>
                  </a:cubicBezTo>
                  <a:close/>
                  <a:moveTo>
                    <a:pt x="4516" y="6550"/>
                  </a:moveTo>
                  <a:lnTo>
                    <a:pt x="4516" y="6550"/>
                  </a:lnTo>
                  <a:cubicBezTo>
                    <a:pt x="4520" y="6550"/>
                    <a:pt x="4524" y="6554"/>
                    <a:pt x="4524" y="6558"/>
                  </a:cubicBezTo>
                  <a:cubicBezTo>
                    <a:pt x="4524" y="6563"/>
                    <a:pt x="4520" y="6566"/>
                    <a:pt x="4516" y="6566"/>
                  </a:cubicBezTo>
                  <a:lnTo>
                    <a:pt x="4516" y="6566"/>
                  </a:lnTo>
                  <a:cubicBezTo>
                    <a:pt x="4512" y="6566"/>
                    <a:pt x="4508" y="6563"/>
                    <a:pt x="4508" y="6558"/>
                  </a:cubicBezTo>
                  <a:cubicBezTo>
                    <a:pt x="4508" y="6554"/>
                    <a:pt x="4512" y="6550"/>
                    <a:pt x="4516" y="6550"/>
                  </a:cubicBezTo>
                  <a:close/>
                  <a:moveTo>
                    <a:pt x="4548" y="6550"/>
                  </a:moveTo>
                  <a:lnTo>
                    <a:pt x="4548" y="6550"/>
                  </a:lnTo>
                  <a:cubicBezTo>
                    <a:pt x="4552" y="6550"/>
                    <a:pt x="4556" y="6554"/>
                    <a:pt x="4556" y="6558"/>
                  </a:cubicBezTo>
                  <a:cubicBezTo>
                    <a:pt x="4556" y="6563"/>
                    <a:pt x="4552" y="6566"/>
                    <a:pt x="4548" y="6566"/>
                  </a:cubicBezTo>
                  <a:lnTo>
                    <a:pt x="4548" y="6566"/>
                  </a:lnTo>
                  <a:cubicBezTo>
                    <a:pt x="4544" y="6566"/>
                    <a:pt x="4540" y="6563"/>
                    <a:pt x="4540" y="6558"/>
                  </a:cubicBezTo>
                  <a:cubicBezTo>
                    <a:pt x="4540" y="6554"/>
                    <a:pt x="4544" y="6550"/>
                    <a:pt x="4548" y="6550"/>
                  </a:cubicBezTo>
                  <a:close/>
                  <a:moveTo>
                    <a:pt x="4580" y="6550"/>
                  </a:moveTo>
                  <a:lnTo>
                    <a:pt x="4580" y="6550"/>
                  </a:lnTo>
                  <a:cubicBezTo>
                    <a:pt x="4584" y="6550"/>
                    <a:pt x="4588" y="6554"/>
                    <a:pt x="4588" y="6558"/>
                  </a:cubicBezTo>
                  <a:cubicBezTo>
                    <a:pt x="4588" y="6563"/>
                    <a:pt x="4584" y="6566"/>
                    <a:pt x="4580" y="6566"/>
                  </a:cubicBezTo>
                  <a:lnTo>
                    <a:pt x="4580" y="6566"/>
                  </a:lnTo>
                  <a:cubicBezTo>
                    <a:pt x="4576" y="6566"/>
                    <a:pt x="4572" y="6563"/>
                    <a:pt x="4572" y="6558"/>
                  </a:cubicBezTo>
                  <a:cubicBezTo>
                    <a:pt x="4572" y="6554"/>
                    <a:pt x="4576" y="6550"/>
                    <a:pt x="4580" y="6550"/>
                  </a:cubicBezTo>
                  <a:close/>
                  <a:moveTo>
                    <a:pt x="4612" y="6550"/>
                  </a:moveTo>
                  <a:lnTo>
                    <a:pt x="4612" y="6550"/>
                  </a:lnTo>
                  <a:cubicBezTo>
                    <a:pt x="4616" y="6550"/>
                    <a:pt x="4620" y="6554"/>
                    <a:pt x="4620" y="6558"/>
                  </a:cubicBezTo>
                  <a:cubicBezTo>
                    <a:pt x="4620" y="6563"/>
                    <a:pt x="4616" y="6566"/>
                    <a:pt x="4612" y="6566"/>
                  </a:cubicBezTo>
                  <a:lnTo>
                    <a:pt x="4612" y="6566"/>
                  </a:lnTo>
                  <a:cubicBezTo>
                    <a:pt x="4608" y="6566"/>
                    <a:pt x="4604" y="6563"/>
                    <a:pt x="4604" y="6558"/>
                  </a:cubicBezTo>
                  <a:cubicBezTo>
                    <a:pt x="4604" y="6554"/>
                    <a:pt x="4608" y="6550"/>
                    <a:pt x="4612" y="6550"/>
                  </a:cubicBezTo>
                  <a:close/>
                  <a:moveTo>
                    <a:pt x="4644" y="6550"/>
                  </a:moveTo>
                  <a:lnTo>
                    <a:pt x="4644" y="6550"/>
                  </a:lnTo>
                  <a:cubicBezTo>
                    <a:pt x="4648" y="6550"/>
                    <a:pt x="4652" y="6554"/>
                    <a:pt x="4652" y="6558"/>
                  </a:cubicBezTo>
                  <a:cubicBezTo>
                    <a:pt x="4652" y="6563"/>
                    <a:pt x="4648" y="6566"/>
                    <a:pt x="4644" y="6566"/>
                  </a:cubicBezTo>
                  <a:lnTo>
                    <a:pt x="4644" y="6566"/>
                  </a:lnTo>
                  <a:cubicBezTo>
                    <a:pt x="4640" y="6566"/>
                    <a:pt x="4636" y="6563"/>
                    <a:pt x="4636" y="6558"/>
                  </a:cubicBezTo>
                  <a:cubicBezTo>
                    <a:pt x="4636" y="6554"/>
                    <a:pt x="4640" y="6550"/>
                    <a:pt x="4644" y="6550"/>
                  </a:cubicBezTo>
                  <a:close/>
                  <a:moveTo>
                    <a:pt x="4676" y="6550"/>
                  </a:moveTo>
                  <a:lnTo>
                    <a:pt x="4676" y="6550"/>
                  </a:lnTo>
                  <a:cubicBezTo>
                    <a:pt x="4680" y="6550"/>
                    <a:pt x="4684" y="6554"/>
                    <a:pt x="4684" y="6558"/>
                  </a:cubicBezTo>
                  <a:cubicBezTo>
                    <a:pt x="4684" y="6563"/>
                    <a:pt x="4680" y="6566"/>
                    <a:pt x="4676" y="6566"/>
                  </a:cubicBezTo>
                  <a:lnTo>
                    <a:pt x="4676" y="6566"/>
                  </a:lnTo>
                  <a:cubicBezTo>
                    <a:pt x="4672" y="6566"/>
                    <a:pt x="4668" y="6563"/>
                    <a:pt x="4668" y="6558"/>
                  </a:cubicBezTo>
                  <a:cubicBezTo>
                    <a:pt x="4668" y="6554"/>
                    <a:pt x="4672" y="6550"/>
                    <a:pt x="4676" y="6550"/>
                  </a:cubicBezTo>
                  <a:close/>
                  <a:moveTo>
                    <a:pt x="4708" y="6550"/>
                  </a:moveTo>
                  <a:lnTo>
                    <a:pt x="4708" y="6550"/>
                  </a:lnTo>
                  <a:cubicBezTo>
                    <a:pt x="4712" y="6550"/>
                    <a:pt x="4716" y="6554"/>
                    <a:pt x="4716" y="6558"/>
                  </a:cubicBezTo>
                  <a:cubicBezTo>
                    <a:pt x="4716" y="6563"/>
                    <a:pt x="4712" y="6566"/>
                    <a:pt x="4708" y="6566"/>
                  </a:cubicBezTo>
                  <a:lnTo>
                    <a:pt x="4708" y="6566"/>
                  </a:lnTo>
                  <a:cubicBezTo>
                    <a:pt x="4704" y="6566"/>
                    <a:pt x="4700" y="6563"/>
                    <a:pt x="4700" y="6558"/>
                  </a:cubicBezTo>
                  <a:cubicBezTo>
                    <a:pt x="4700" y="6554"/>
                    <a:pt x="4704" y="6550"/>
                    <a:pt x="4708" y="6550"/>
                  </a:cubicBezTo>
                  <a:close/>
                  <a:moveTo>
                    <a:pt x="4740" y="6550"/>
                  </a:moveTo>
                  <a:lnTo>
                    <a:pt x="4740" y="6550"/>
                  </a:lnTo>
                  <a:cubicBezTo>
                    <a:pt x="4744" y="6550"/>
                    <a:pt x="4748" y="6554"/>
                    <a:pt x="4748" y="6558"/>
                  </a:cubicBezTo>
                  <a:cubicBezTo>
                    <a:pt x="4748" y="6563"/>
                    <a:pt x="4744" y="6566"/>
                    <a:pt x="4740" y="6566"/>
                  </a:cubicBezTo>
                  <a:lnTo>
                    <a:pt x="4740" y="6566"/>
                  </a:lnTo>
                  <a:cubicBezTo>
                    <a:pt x="4736" y="6566"/>
                    <a:pt x="4732" y="6563"/>
                    <a:pt x="4732" y="6558"/>
                  </a:cubicBezTo>
                  <a:cubicBezTo>
                    <a:pt x="4732" y="6554"/>
                    <a:pt x="4736" y="6550"/>
                    <a:pt x="4740" y="6550"/>
                  </a:cubicBezTo>
                  <a:close/>
                  <a:moveTo>
                    <a:pt x="4772" y="6550"/>
                  </a:moveTo>
                  <a:lnTo>
                    <a:pt x="4772" y="6550"/>
                  </a:lnTo>
                  <a:cubicBezTo>
                    <a:pt x="4777" y="6550"/>
                    <a:pt x="4780" y="6554"/>
                    <a:pt x="4780" y="6558"/>
                  </a:cubicBezTo>
                  <a:cubicBezTo>
                    <a:pt x="4780" y="6563"/>
                    <a:pt x="4777" y="6566"/>
                    <a:pt x="4772" y="6566"/>
                  </a:cubicBezTo>
                  <a:lnTo>
                    <a:pt x="4772" y="6566"/>
                  </a:lnTo>
                  <a:cubicBezTo>
                    <a:pt x="4768" y="6566"/>
                    <a:pt x="4764" y="6563"/>
                    <a:pt x="4764" y="6558"/>
                  </a:cubicBezTo>
                  <a:cubicBezTo>
                    <a:pt x="4764" y="6554"/>
                    <a:pt x="4768" y="6550"/>
                    <a:pt x="4772" y="6550"/>
                  </a:cubicBezTo>
                  <a:close/>
                  <a:moveTo>
                    <a:pt x="4804" y="6550"/>
                  </a:moveTo>
                  <a:lnTo>
                    <a:pt x="4804" y="6550"/>
                  </a:lnTo>
                  <a:cubicBezTo>
                    <a:pt x="4809" y="6550"/>
                    <a:pt x="4812" y="6554"/>
                    <a:pt x="4812" y="6558"/>
                  </a:cubicBezTo>
                  <a:cubicBezTo>
                    <a:pt x="4812" y="6563"/>
                    <a:pt x="4809" y="6566"/>
                    <a:pt x="4804" y="6566"/>
                  </a:cubicBezTo>
                  <a:lnTo>
                    <a:pt x="4804" y="6566"/>
                  </a:lnTo>
                  <a:cubicBezTo>
                    <a:pt x="4800" y="6566"/>
                    <a:pt x="4796" y="6563"/>
                    <a:pt x="4796" y="6558"/>
                  </a:cubicBezTo>
                  <a:cubicBezTo>
                    <a:pt x="4796" y="6554"/>
                    <a:pt x="4800" y="6550"/>
                    <a:pt x="4804" y="6550"/>
                  </a:cubicBezTo>
                  <a:close/>
                  <a:moveTo>
                    <a:pt x="4836" y="6550"/>
                  </a:moveTo>
                  <a:lnTo>
                    <a:pt x="4836" y="6550"/>
                  </a:lnTo>
                  <a:cubicBezTo>
                    <a:pt x="4841" y="6550"/>
                    <a:pt x="4844" y="6554"/>
                    <a:pt x="4844" y="6558"/>
                  </a:cubicBezTo>
                  <a:cubicBezTo>
                    <a:pt x="4844" y="6563"/>
                    <a:pt x="4841" y="6566"/>
                    <a:pt x="4836" y="6566"/>
                  </a:cubicBezTo>
                  <a:lnTo>
                    <a:pt x="4836" y="6566"/>
                  </a:lnTo>
                  <a:cubicBezTo>
                    <a:pt x="4832" y="6566"/>
                    <a:pt x="4828" y="6563"/>
                    <a:pt x="4828" y="6558"/>
                  </a:cubicBezTo>
                  <a:cubicBezTo>
                    <a:pt x="4828" y="6554"/>
                    <a:pt x="4832" y="6550"/>
                    <a:pt x="4836" y="6550"/>
                  </a:cubicBezTo>
                  <a:close/>
                  <a:moveTo>
                    <a:pt x="4868" y="6550"/>
                  </a:moveTo>
                  <a:lnTo>
                    <a:pt x="4868" y="6550"/>
                  </a:lnTo>
                  <a:cubicBezTo>
                    <a:pt x="4873" y="6550"/>
                    <a:pt x="4876" y="6554"/>
                    <a:pt x="4876" y="6558"/>
                  </a:cubicBezTo>
                  <a:cubicBezTo>
                    <a:pt x="4876" y="6563"/>
                    <a:pt x="4873" y="6566"/>
                    <a:pt x="4868" y="6566"/>
                  </a:cubicBezTo>
                  <a:lnTo>
                    <a:pt x="4868" y="6566"/>
                  </a:lnTo>
                  <a:cubicBezTo>
                    <a:pt x="4864" y="6566"/>
                    <a:pt x="4860" y="6563"/>
                    <a:pt x="4860" y="6558"/>
                  </a:cubicBezTo>
                  <a:cubicBezTo>
                    <a:pt x="4860" y="6554"/>
                    <a:pt x="4864" y="6550"/>
                    <a:pt x="4868" y="6550"/>
                  </a:cubicBezTo>
                  <a:close/>
                  <a:moveTo>
                    <a:pt x="4900" y="6550"/>
                  </a:moveTo>
                  <a:lnTo>
                    <a:pt x="4900" y="6550"/>
                  </a:lnTo>
                  <a:cubicBezTo>
                    <a:pt x="4905" y="6550"/>
                    <a:pt x="4908" y="6554"/>
                    <a:pt x="4908" y="6558"/>
                  </a:cubicBezTo>
                  <a:cubicBezTo>
                    <a:pt x="4908" y="6563"/>
                    <a:pt x="4905" y="6566"/>
                    <a:pt x="4900" y="6566"/>
                  </a:cubicBezTo>
                  <a:lnTo>
                    <a:pt x="4900" y="6566"/>
                  </a:lnTo>
                  <a:cubicBezTo>
                    <a:pt x="4896" y="6566"/>
                    <a:pt x="4892" y="6563"/>
                    <a:pt x="4892" y="6558"/>
                  </a:cubicBezTo>
                  <a:cubicBezTo>
                    <a:pt x="4892" y="6554"/>
                    <a:pt x="4896" y="6550"/>
                    <a:pt x="4900" y="6550"/>
                  </a:cubicBezTo>
                  <a:close/>
                  <a:moveTo>
                    <a:pt x="4932" y="6550"/>
                  </a:moveTo>
                  <a:lnTo>
                    <a:pt x="4932" y="6550"/>
                  </a:lnTo>
                  <a:cubicBezTo>
                    <a:pt x="4937" y="6550"/>
                    <a:pt x="4940" y="6554"/>
                    <a:pt x="4940" y="6558"/>
                  </a:cubicBezTo>
                  <a:cubicBezTo>
                    <a:pt x="4940" y="6563"/>
                    <a:pt x="4937" y="6566"/>
                    <a:pt x="4932" y="6566"/>
                  </a:cubicBezTo>
                  <a:lnTo>
                    <a:pt x="4932" y="6566"/>
                  </a:lnTo>
                  <a:cubicBezTo>
                    <a:pt x="4928" y="6566"/>
                    <a:pt x="4924" y="6563"/>
                    <a:pt x="4924" y="6558"/>
                  </a:cubicBezTo>
                  <a:cubicBezTo>
                    <a:pt x="4924" y="6554"/>
                    <a:pt x="4928" y="6550"/>
                    <a:pt x="4932" y="6550"/>
                  </a:cubicBezTo>
                  <a:close/>
                  <a:moveTo>
                    <a:pt x="4964" y="6550"/>
                  </a:moveTo>
                  <a:lnTo>
                    <a:pt x="4964" y="6550"/>
                  </a:lnTo>
                  <a:cubicBezTo>
                    <a:pt x="4969" y="6550"/>
                    <a:pt x="4972" y="6554"/>
                    <a:pt x="4972" y="6558"/>
                  </a:cubicBezTo>
                  <a:cubicBezTo>
                    <a:pt x="4972" y="6563"/>
                    <a:pt x="4969" y="6566"/>
                    <a:pt x="4964" y="6566"/>
                  </a:cubicBezTo>
                  <a:lnTo>
                    <a:pt x="4964" y="6566"/>
                  </a:lnTo>
                  <a:cubicBezTo>
                    <a:pt x="4960" y="6566"/>
                    <a:pt x="4956" y="6563"/>
                    <a:pt x="4956" y="6558"/>
                  </a:cubicBezTo>
                  <a:cubicBezTo>
                    <a:pt x="4956" y="6554"/>
                    <a:pt x="4960" y="6550"/>
                    <a:pt x="4964" y="6550"/>
                  </a:cubicBezTo>
                  <a:close/>
                  <a:moveTo>
                    <a:pt x="4996" y="6550"/>
                  </a:moveTo>
                  <a:lnTo>
                    <a:pt x="4996" y="6550"/>
                  </a:lnTo>
                  <a:cubicBezTo>
                    <a:pt x="5001" y="6550"/>
                    <a:pt x="5004" y="6554"/>
                    <a:pt x="5004" y="6558"/>
                  </a:cubicBezTo>
                  <a:cubicBezTo>
                    <a:pt x="5004" y="6563"/>
                    <a:pt x="5001" y="6566"/>
                    <a:pt x="4996" y="6566"/>
                  </a:cubicBezTo>
                  <a:lnTo>
                    <a:pt x="4996" y="6566"/>
                  </a:lnTo>
                  <a:cubicBezTo>
                    <a:pt x="4992" y="6566"/>
                    <a:pt x="4988" y="6563"/>
                    <a:pt x="4988" y="6558"/>
                  </a:cubicBezTo>
                  <a:cubicBezTo>
                    <a:pt x="4988" y="6554"/>
                    <a:pt x="4992" y="6550"/>
                    <a:pt x="4996" y="6550"/>
                  </a:cubicBezTo>
                  <a:close/>
                  <a:moveTo>
                    <a:pt x="5028" y="6550"/>
                  </a:moveTo>
                  <a:lnTo>
                    <a:pt x="5028" y="6550"/>
                  </a:lnTo>
                  <a:cubicBezTo>
                    <a:pt x="5033" y="6550"/>
                    <a:pt x="5036" y="6554"/>
                    <a:pt x="5036" y="6558"/>
                  </a:cubicBezTo>
                  <a:cubicBezTo>
                    <a:pt x="5036" y="6563"/>
                    <a:pt x="5033" y="6566"/>
                    <a:pt x="5028" y="6566"/>
                  </a:cubicBezTo>
                  <a:lnTo>
                    <a:pt x="5028" y="6566"/>
                  </a:lnTo>
                  <a:cubicBezTo>
                    <a:pt x="5024" y="6566"/>
                    <a:pt x="5020" y="6563"/>
                    <a:pt x="5020" y="6558"/>
                  </a:cubicBezTo>
                  <a:cubicBezTo>
                    <a:pt x="5020" y="6554"/>
                    <a:pt x="5024" y="6550"/>
                    <a:pt x="5028" y="6550"/>
                  </a:cubicBezTo>
                  <a:close/>
                  <a:moveTo>
                    <a:pt x="5060" y="6550"/>
                  </a:moveTo>
                  <a:lnTo>
                    <a:pt x="5060" y="6550"/>
                  </a:lnTo>
                  <a:cubicBezTo>
                    <a:pt x="5065" y="6550"/>
                    <a:pt x="5068" y="6554"/>
                    <a:pt x="5068" y="6558"/>
                  </a:cubicBezTo>
                  <a:cubicBezTo>
                    <a:pt x="5068" y="6563"/>
                    <a:pt x="5065" y="6566"/>
                    <a:pt x="5060" y="6566"/>
                  </a:cubicBezTo>
                  <a:lnTo>
                    <a:pt x="5060" y="6566"/>
                  </a:lnTo>
                  <a:cubicBezTo>
                    <a:pt x="5056" y="6566"/>
                    <a:pt x="5052" y="6563"/>
                    <a:pt x="5052" y="6558"/>
                  </a:cubicBezTo>
                  <a:cubicBezTo>
                    <a:pt x="5052" y="6554"/>
                    <a:pt x="5056" y="6550"/>
                    <a:pt x="5060" y="6550"/>
                  </a:cubicBezTo>
                  <a:close/>
                  <a:moveTo>
                    <a:pt x="5092" y="6550"/>
                  </a:moveTo>
                  <a:lnTo>
                    <a:pt x="5092" y="6550"/>
                  </a:lnTo>
                  <a:cubicBezTo>
                    <a:pt x="5097" y="6550"/>
                    <a:pt x="5100" y="6554"/>
                    <a:pt x="5100" y="6558"/>
                  </a:cubicBezTo>
                  <a:cubicBezTo>
                    <a:pt x="5100" y="6563"/>
                    <a:pt x="5097" y="6566"/>
                    <a:pt x="5092" y="6566"/>
                  </a:cubicBezTo>
                  <a:lnTo>
                    <a:pt x="5092" y="6566"/>
                  </a:lnTo>
                  <a:cubicBezTo>
                    <a:pt x="5088" y="6566"/>
                    <a:pt x="5084" y="6563"/>
                    <a:pt x="5084" y="6558"/>
                  </a:cubicBezTo>
                  <a:cubicBezTo>
                    <a:pt x="5084" y="6554"/>
                    <a:pt x="5088" y="6550"/>
                    <a:pt x="5092" y="6550"/>
                  </a:cubicBezTo>
                  <a:close/>
                  <a:moveTo>
                    <a:pt x="5124" y="6550"/>
                  </a:moveTo>
                  <a:lnTo>
                    <a:pt x="5124" y="6550"/>
                  </a:lnTo>
                  <a:cubicBezTo>
                    <a:pt x="5129" y="6550"/>
                    <a:pt x="5132" y="6554"/>
                    <a:pt x="5132" y="6558"/>
                  </a:cubicBezTo>
                  <a:cubicBezTo>
                    <a:pt x="5132" y="6563"/>
                    <a:pt x="5129" y="6566"/>
                    <a:pt x="5124" y="6566"/>
                  </a:cubicBezTo>
                  <a:lnTo>
                    <a:pt x="5124" y="6566"/>
                  </a:lnTo>
                  <a:cubicBezTo>
                    <a:pt x="5120" y="6566"/>
                    <a:pt x="5116" y="6563"/>
                    <a:pt x="5116" y="6558"/>
                  </a:cubicBezTo>
                  <a:cubicBezTo>
                    <a:pt x="5116" y="6554"/>
                    <a:pt x="5120" y="6550"/>
                    <a:pt x="5124" y="6550"/>
                  </a:cubicBezTo>
                  <a:close/>
                  <a:moveTo>
                    <a:pt x="5156" y="6550"/>
                  </a:moveTo>
                  <a:lnTo>
                    <a:pt x="5156" y="6550"/>
                  </a:lnTo>
                  <a:cubicBezTo>
                    <a:pt x="5161" y="6550"/>
                    <a:pt x="5164" y="6554"/>
                    <a:pt x="5164" y="6558"/>
                  </a:cubicBezTo>
                  <a:cubicBezTo>
                    <a:pt x="5164" y="6563"/>
                    <a:pt x="5161" y="6566"/>
                    <a:pt x="5156" y="6566"/>
                  </a:cubicBezTo>
                  <a:lnTo>
                    <a:pt x="5156" y="6566"/>
                  </a:lnTo>
                  <a:cubicBezTo>
                    <a:pt x="5152" y="6566"/>
                    <a:pt x="5148" y="6563"/>
                    <a:pt x="5148" y="6558"/>
                  </a:cubicBezTo>
                  <a:cubicBezTo>
                    <a:pt x="5148" y="6554"/>
                    <a:pt x="5152" y="6550"/>
                    <a:pt x="5156" y="6550"/>
                  </a:cubicBezTo>
                  <a:close/>
                  <a:moveTo>
                    <a:pt x="5188" y="6550"/>
                  </a:moveTo>
                  <a:lnTo>
                    <a:pt x="5188" y="6550"/>
                  </a:lnTo>
                  <a:cubicBezTo>
                    <a:pt x="5193" y="6550"/>
                    <a:pt x="5196" y="6554"/>
                    <a:pt x="5196" y="6558"/>
                  </a:cubicBezTo>
                  <a:cubicBezTo>
                    <a:pt x="5196" y="6563"/>
                    <a:pt x="5193" y="6566"/>
                    <a:pt x="5188" y="6566"/>
                  </a:cubicBezTo>
                  <a:lnTo>
                    <a:pt x="5188" y="6566"/>
                  </a:lnTo>
                  <a:cubicBezTo>
                    <a:pt x="5184" y="6566"/>
                    <a:pt x="5180" y="6563"/>
                    <a:pt x="5180" y="6558"/>
                  </a:cubicBezTo>
                  <a:cubicBezTo>
                    <a:pt x="5180" y="6554"/>
                    <a:pt x="5184" y="6550"/>
                    <a:pt x="5188" y="6550"/>
                  </a:cubicBezTo>
                  <a:close/>
                  <a:moveTo>
                    <a:pt x="5220" y="6550"/>
                  </a:moveTo>
                  <a:lnTo>
                    <a:pt x="5220" y="6550"/>
                  </a:lnTo>
                  <a:cubicBezTo>
                    <a:pt x="5225" y="6550"/>
                    <a:pt x="5228" y="6554"/>
                    <a:pt x="5228" y="6558"/>
                  </a:cubicBezTo>
                  <a:cubicBezTo>
                    <a:pt x="5228" y="6563"/>
                    <a:pt x="5225" y="6566"/>
                    <a:pt x="5220" y="6566"/>
                  </a:cubicBezTo>
                  <a:lnTo>
                    <a:pt x="5220" y="6566"/>
                  </a:lnTo>
                  <a:cubicBezTo>
                    <a:pt x="5216" y="6566"/>
                    <a:pt x="5212" y="6563"/>
                    <a:pt x="5212" y="6558"/>
                  </a:cubicBezTo>
                  <a:cubicBezTo>
                    <a:pt x="5212" y="6554"/>
                    <a:pt x="5216" y="6550"/>
                    <a:pt x="5220" y="6550"/>
                  </a:cubicBezTo>
                  <a:close/>
                  <a:moveTo>
                    <a:pt x="5252" y="6550"/>
                  </a:moveTo>
                  <a:lnTo>
                    <a:pt x="5252" y="6550"/>
                  </a:lnTo>
                  <a:cubicBezTo>
                    <a:pt x="5257" y="6550"/>
                    <a:pt x="5260" y="6554"/>
                    <a:pt x="5260" y="6558"/>
                  </a:cubicBezTo>
                  <a:cubicBezTo>
                    <a:pt x="5260" y="6563"/>
                    <a:pt x="5257" y="6566"/>
                    <a:pt x="5252" y="6566"/>
                  </a:cubicBezTo>
                  <a:lnTo>
                    <a:pt x="5252" y="6566"/>
                  </a:lnTo>
                  <a:cubicBezTo>
                    <a:pt x="5248" y="6566"/>
                    <a:pt x="5244" y="6563"/>
                    <a:pt x="5244" y="6558"/>
                  </a:cubicBezTo>
                  <a:cubicBezTo>
                    <a:pt x="5244" y="6554"/>
                    <a:pt x="5248" y="6550"/>
                    <a:pt x="5252" y="6550"/>
                  </a:cubicBezTo>
                  <a:close/>
                  <a:moveTo>
                    <a:pt x="5284" y="6550"/>
                  </a:moveTo>
                  <a:lnTo>
                    <a:pt x="5284" y="6550"/>
                  </a:lnTo>
                  <a:cubicBezTo>
                    <a:pt x="5289" y="6550"/>
                    <a:pt x="5292" y="6554"/>
                    <a:pt x="5292" y="6558"/>
                  </a:cubicBezTo>
                  <a:cubicBezTo>
                    <a:pt x="5292" y="6563"/>
                    <a:pt x="5289" y="6566"/>
                    <a:pt x="5284" y="6566"/>
                  </a:cubicBezTo>
                  <a:lnTo>
                    <a:pt x="5284" y="6566"/>
                  </a:lnTo>
                  <a:cubicBezTo>
                    <a:pt x="5280" y="6566"/>
                    <a:pt x="5276" y="6563"/>
                    <a:pt x="5276" y="6558"/>
                  </a:cubicBezTo>
                  <a:cubicBezTo>
                    <a:pt x="5276" y="6554"/>
                    <a:pt x="5280" y="6550"/>
                    <a:pt x="5284" y="6550"/>
                  </a:cubicBezTo>
                  <a:close/>
                  <a:moveTo>
                    <a:pt x="5316" y="6550"/>
                  </a:moveTo>
                  <a:lnTo>
                    <a:pt x="5316" y="6550"/>
                  </a:lnTo>
                  <a:cubicBezTo>
                    <a:pt x="5321" y="6550"/>
                    <a:pt x="5324" y="6554"/>
                    <a:pt x="5324" y="6558"/>
                  </a:cubicBezTo>
                  <a:cubicBezTo>
                    <a:pt x="5324" y="6563"/>
                    <a:pt x="5321" y="6566"/>
                    <a:pt x="5316" y="6566"/>
                  </a:cubicBezTo>
                  <a:lnTo>
                    <a:pt x="5316" y="6566"/>
                  </a:lnTo>
                  <a:cubicBezTo>
                    <a:pt x="5312" y="6566"/>
                    <a:pt x="5308" y="6563"/>
                    <a:pt x="5308" y="6558"/>
                  </a:cubicBezTo>
                  <a:cubicBezTo>
                    <a:pt x="5308" y="6554"/>
                    <a:pt x="5312" y="6550"/>
                    <a:pt x="5316" y="6550"/>
                  </a:cubicBezTo>
                  <a:close/>
                  <a:moveTo>
                    <a:pt x="5348" y="6550"/>
                  </a:moveTo>
                  <a:lnTo>
                    <a:pt x="5348" y="6550"/>
                  </a:lnTo>
                  <a:cubicBezTo>
                    <a:pt x="5353" y="6550"/>
                    <a:pt x="5356" y="6554"/>
                    <a:pt x="5356" y="6558"/>
                  </a:cubicBezTo>
                  <a:cubicBezTo>
                    <a:pt x="5356" y="6563"/>
                    <a:pt x="5353" y="6566"/>
                    <a:pt x="5348" y="6566"/>
                  </a:cubicBezTo>
                  <a:lnTo>
                    <a:pt x="5348" y="6566"/>
                  </a:lnTo>
                  <a:cubicBezTo>
                    <a:pt x="5344" y="6566"/>
                    <a:pt x="5340" y="6563"/>
                    <a:pt x="5340" y="6558"/>
                  </a:cubicBezTo>
                  <a:cubicBezTo>
                    <a:pt x="5340" y="6554"/>
                    <a:pt x="5344" y="6550"/>
                    <a:pt x="5348" y="6550"/>
                  </a:cubicBezTo>
                  <a:close/>
                  <a:moveTo>
                    <a:pt x="5380" y="6550"/>
                  </a:moveTo>
                  <a:lnTo>
                    <a:pt x="5380" y="6550"/>
                  </a:lnTo>
                  <a:cubicBezTo>
                    <a:pt x="5385" y="6550"/>
                    <a:pt x="5388" y="6554"/>
                    <a:pt x="5388" y="6558"/>
                  </a:cubicBezTo>
                  <a:cubicBezTo>
                    <a:pt x="5388" y="6563"/>
                    <a:pt x="5385" y="6566"/>
                    <a:pt x="5380" y="6566"/>
                  </a:cubicBezTo>
                  <a:lnTo>
                    <a:pt x="5380" y="6566"/>
                  </a:lnTo>
                  <a:cubicBezTo>
                    <a:pt x="5376" y="6566"/>
                    <a:pt x="5372" y="6563"/>
                    <a:pt x="5372" y="6558"/>
                  </a:cubicBezTo>
                  <a:cubicBezTo>
                    <a:pt x="5372" y="6554"/>
                    <a:pt x="5376" y="6550"/>
                    <a:pt x="5380" y="6550"/>
                  </a:cubicBezTo>
                  <a:close/>
                  <a:moveTo>
                    <a:pt x="5412" y="6550"/>
                  </a:moveTo>
                  <a:lnTo>
                    <a:pt x="5412" y="6550"/>
                  </a:lnTo>
                  <a:cubicBezTo>
                    <a:pt x="5417" y="6550"/>
                    <a:pt x="5420" y="6554"/>
                    <a:pt x="5420" y="6558"/>
                  </a:cubicBezTo>
                  <a:cubicBezTo>
                    <a:pt x="5420" y="6563"/>
                    <a:pt x="5417" y="6566"/>
                    <a:pt x="5412" y="6566"/>
                  </a:cubicBezTo>
                  <a:lnTo>
                    <a:pt x="5412" y="6566"/>
                  </a:lnTo>
                  <a:cubicBezTo>
                    <a:pt x="5408" y="6566"/>
                    <a:pt x="5404" y="6563"/>
                    <a:pt x="5404" y="6558"/>
                  </a:cubicBezTo>
                  <a:cubicBezTo>
                    <a:pt x="5404" y="6554"/>
                    <a:pt x="5408" y="6550"/>
                    <a:pt x="5412" y="6550"/>
                  </a:cubicBezTo>
                  <a:close/>
                  <a:moveTo>
                    <a:pt x="5444" y="6550"/>
                  </a:moveTo>
                  <a:lnTo>
                    <a:pt x="5444" y="6550"/>
                  </a:lnTo>
                  <a:cubicBezTo>
                    <a:pt x="5449" y="6550"/>
                    <a:pt x="5452" y="6554"/>
                    <a:pt x="5452" y="6558"/>
                  </a:cubicBezTo>
                  <a:cubicBezTo>
                    <a:pt x="5452" y="6563"/>
                    <a:pt x="5449" y="6566"/>
                    <a:pt x="5444" y="6566"/>
                  </a:cubicBezTo>
                  <a:lnTo>
                    <a:pt x="5444" y="6566"/>
                  </a:lnTo>
                  <a:cubicBezTo>
                    <a:pt x="5440" y="6566"/>
                    <a:pt x="5436" y="6563"/>
                    <a:pt x="5436" y="6558"/>
                  </a:cubicBezTo>
                  <a:cubicBezTo>
                    <a:pt x="5436" y="6554"/>
                    <a:pt x="5440" y="6550"/>
                    <a:pt x="5444" y="6550"/>
                  </a:cubicBezTo>
                  <a:close/>
                  <a:moveTo>
                    <a:pt x="5476" y="6550"/>
                  </a:moveTo>
                  <a:lnTo>
                    <a:pt x="5476" y="6550"/>
                  </a:lnTo>
                  <a:cubicBezTo>
                    <a:pt x="5481" y="6550"/>
                    <a:pt x="5484" y="6554"/>
                    <a:pt x="5484" y="6558"/>
                  </a:cubicBezTo>
                  <a:cubicBezTo>
                    <a:pt x="5484" y="6563"/>
                    <a:pt x="5481" y="6566"/>
                    <a:pt x="5476" y="6566"/>
                  </a:cubicBezTo>
                  <a:lnTo>
                    <a:pt x="5476" y="6566"/>
                  </a:lnTo>
                  <a:cubicBezTo>
                    <a:pt x="5472" y="6566"/>
                    <a:pt x="5468" y="6563"/>
                    <a:pt x="5468" y="6558"/>
                  </a:cubicBezTo>
                  <a:cubicBezTo>
                    <a:pt x="5468" y="6554"/>
                    <a:pt x="5472" y="6550"/>
                    <a:pt x="5476" y="6550"/>
                  </a:cubicBezTo>
                  <a:close/>
                  <a:moveTo>
                    <a:pt x="5508" y="6550"/>
                  </a:moveTo>
                  <a:lnTo>
                    <a:pt x="5508" y="6550"/>
                  </a:lnTo>
                  <a:cubicBezTo>
                    <a:pt x="5513" y="6550"/>
                    <a:pt x="5516" y="6554"/>
                    <a:pt x="5516" y="6558"/>
                  </a:cubicBezTo>
                  <a:cubicBezTo>
                    <a:pt x="5516" y="6563"/>
                    <a:pt x="5513" y="6566"/>
                    <a:pt x="5508" y="6566"/>
                  </a:cubicBezTo>
                  <a:lnTo>
                    <a:pt x="5508" y="6566"/>
                  </a:lnTo>
                  <a:cubicBezTo>
                    <a:pt x="5504" y="6566"/>
                    <a:pt x="5500" y="6563"/>
                    <a:pt x="5500" y="6558"/>
                  </a:cubicBezTo>
                  <a:cubicBezTo>
                    <a:pt x="5500" y="6554"/>
                    <a:pt x="5504" y="6550"/>
                    <a:pt x="5508" y="6550"/>
                  </a:cubicBezTo>
                  <a:close/>
                  <a:moveTo>
                    <a:pt x="5540" y="6550"/>
                  </a:moveTo>
                  <a:lnTo>
                    <a:pt x="5540" y="6550"/>
                  </a:lnTo>
                  <a:cubicBezTo>
                    <a:pt x="5545" y="6550"/>
                    <a:pt x="5548" y="6554"/>
                    <a:pt x="5548" y="6558"/>
                  </a:cubicBezTo>
                  <a:cubicBezTo>
                    <a:pt x="5548" y="6563"/>
                    <a:pt x="5545" y="6566"/>
                    <a:pt x="5540" y="6566"/>
                  </a:cubicBezTo>
                  <a:lnTo>
                    <a:pt x="5540" y="6566"/>
                  </a:lnTo>
                  <a:cubicBezTo>
                    <a:pt x="5536" y="6566"/>
                    <a:pt x="5532" y="6563"/>
                    <a:pt x="5532" y="6558"/>
                  </a:cubicBezTo>
                  <a:cubicBezTo>
                    <a:pt x="5532" y="6554"/>
                    <a:pt x="5536" y="6550"/>
                    <a:pt x="5540" y="6550"/>
                  </a:cubicBezTo>
                  <a:close/>
                  <a:moveTo>
                    <a:pt x="5572" y="6550"/>
                  </a:moveTo>
                  <a:lnTo>
                    <a:pt x="5573" y="6550"/>
                  </a:lnTo>
                  <a:cubicBezTo>
                    <a:pt x="5577" y="6550"/>
                    <a:pt x="5581" y="6554"/>
                    <a:pt x="5581" y="6558"/>
                  </a:cubicBezTo>
                  <a:cubicBezTo>
                    <a:pt x="5581" y="6563"/>
                    <a:pt x="5577" y="6566"/>
                    <a:pt x="5573" y="6566"/>
                  </a:cubicBezTo>
                  <a:lnTo>
                    <a:pt x="5572" y="6566"/>
                  </a:lnTo>
                  <a:cubicBezTo>
                    <a:pt x="5568" y="6566"/>
                    <a:pt x="5564" y="6563"/>
                    <a:pt x="5564" y="6558"/>
                  </a:cubicBezTo>
                  <a:cubicBezTo>
                    <a:pt x="5564" y="6554"/>
                    <a:pt x="5568" y="6550"/>
                    <a:pt x="5572" y="6550"/>
                  </a:cubicBezTo>
                  <a:close/>
                  <a:moveTo>
                    <a:pt x="5605" y="6550"/>
                  </a:moveTo>
                  <a:lnTo>
                    <a:pt x="5605" y="6550"/>
                  </a:lnTo>
                  <a:cubicBezTo>
                    <a:pt x="5609" y="6550"/>
                    <a:pt x="5613" y="6554"/>
                    <a:pt x="5613" y="6558"/>
                  </a:cubicBezTo>
                  <a:cubicBezTo>
                    <a:pt x="5613" y="6563"/>
                    <a:pt x="5609" y="6566"/>
                    <a:pt x="5605" y="6566"/>
                  </a:cubicBezTo>
                  <a:lnTo>
                    <a:pt x="5605" y="6566"/>
                  </a:lnTo>
                  <a:cubicBezTo>
                    <a:pt x="5600" y="6566"/>
                    <a:pt x="5597" y="6563"/>
                    <a:pt x="5597" y="6558"/>
                  </a:cubicBezTo>
                  <a:cubicBezTo>
                    <a:pt x="5597" y="6554"/>
                    <a:pt x="5600" y="6550"/>
                    <a:pt x="5605" y="6550"/>
                  </a:cubicBezTo>
                  <a:close/>
                  <a:moveTo>
                    <a:pt x="5637" y="6550"/>
                  </a:moveTo>
                  <a:lnTo>
                    <a:pt x="5637" y="6550"/>
                  </a:lnTo>
                  <a:cubicBezTo>
                    <a:pt x="5641" y="6550"/>
                    <a:pt x="5645" y="6554"/>
                    <a:pt x="5645" y="6558"/>
                  </a:cubicBezTo>
                  <a:cubicBezTo>
                    <a:pt x="5645" y="6563"/>
                    <a:pt x="5641" y="6566"/>
                    <a:pt x="5637" y="6566"/>
                  </a:cubicBezTo>
                  <a:lnTo>
                    <a:pt x="5637" y="6566"/>
                  </a:lnTo>
                  <a:cubicBezTo>
                    <a:pt x="5632" y="6566"/>
                    <a:pt x="5629" y="6563"/>
                    <a:pt x="5629" y="6558"/>
                  </a:cubicBezTo>
                  <a:cubicBezTo>
                    <a:pt x="5629" y="6554"/>
                    <a:pt x="5632" y="6550"/>
                    <a:pt x="5637" y="6550"/>
                  </a:cubicBezTo>
                  <a:close/>
                  <a:moveTo>
                    <a:pt x="5669" y="6550"/>
                  </a:moveTo>
                  <a:lnTo>
                    <a:pt x="5669" y="6550"/>
                  </a:lnTo>
                  <a:cubicBezTo>
                    <a:pt x="5673" y="6550"/>
                    <a:pt x="5677" y="6554"/>
                    <a:pt x="5677" y="6558"/>
                  </a:cubicBezTo>
                  <a:cubicBezTo>
                    <a:pt x="5677" y="6563"/>
                    <a:pt x="5673" y="6566"/>
                    <a:pt x="5669" y="6566"/>
                  </a:cubicBezTo>
                  <a:lnTo>
                    <a:pt x="5669" y="6566"/>
                  </a:lnTo>
                  <a:cubicBezTo>
                    <a:pt x="5664" y="6566"/>
                    <a:pt x="5661" y="6563"/>
                    <a:pt x="5661" y="6558"/>
                  </a:cubicBezTo>
                  <a:cubicBezTo>
                    <a:pt x="5661" y="6554"/>
                    <a:pt x="5664" y="6550"/>
                    <a:pt x="5669" y="6550"/>
                  </a:cubicBezTo>
                  <a:close/>
                  <a:moveTo>
                    <a:pt x="5701" y="6550"/>
                  </a:moveTo>
                  <a:lnTo>
                    <a:pt x="5701" y="6550"/>
                  </a:lnTo>
                  <a:cubicBezTo>
                    <a:pt x="5705" y="6550"/>
                    <a:pt x="5709" y="6554"/>
                    <a:pt x="5709" y="6558"/>
                  </a:cubicBezTo>
                  <a:cubicBezTo>
                    <a:pt x="5709" y="6563"/>
                    <a:pt x="5705" y="6566"/>
                    <a:pt x="5701" y="6566"/>
                  </a:cubicBezTo>
                  <a:lnTo>
                    <a:pt x="5701" y="6566"/>
                  </a:lnTo>
                  <a:cubicBezTo>
                    <a:pt x="5696" y="6566"/>
                    <a:pt x="5693" y="6563"/>
                    <a:pt x="5693" y="6558"/>
                  </a:cubicBezTo>
                  <a:cubicBezTo>
                    <a:pt x="5693" y="6554"/>
                    <a:pt x="5696" y="6550"/>
                    <a:pt x="5701" y="6550"/>
                  </a:cubicBezTo>
                  <a:close/>
                  <a:moveTo>
                    <a:pt x="5733" y="6550"/>
                  </a:moveTo>
                  <a:lnTo>
                    <a:pt x="5733" y="6550"/>
                  </a:lnTo>
                  <a:cubicBezTo>
                    <a:pt x="5737" y="6550"/>
                    <a:pt x="5741" y="6554"/>
                    <a:pt x="5741" y="6558"/>
                  </a:cubicBezTo>
                  <a:cubicBezTo>
                    <a:pt x="5741" y="6563"/>
                    <a:pt x="5737" y="6566"/>
                    <a:pt x="5733" y="6566"/>
                  </a:cubicBezTo>
                  <a:lnTo>
                    <a:pt x="5733" y="6566"/>
                  </a:lnTo>
                  <a:cubicBezTo>
                    <a:pt x="5728" y="6566"/>
                    <a:pt x="5725" y="6563"/>
                    <a:pt x="5725" y="6558"/>
                  </a:cubicBezTo>
                  <a:cubicBezTo>
                    <a:pt x="5725" y="6554"/>
                    <a:pt x="5728" y="6550"/>
                    <a:pt x="5733" y="6550"/>
                  </a:cubicBezTo>
                  <a:close/>
                  <a:moveTo>
                    <a:pt x="5765" y="6550"/>
                  </a:moveTo>
                  <a:lnTo>
                    <a:pt x="5765" y="6550"/>
                  </a:lnTo>
                  <a:cubicBezTo>
                    <a:pt x="5769" y="6550"/>
                    <a:pt x="5773" y="6554"/>
                    <a:pt x="5773" y="6558"/>
                  </a:cubicBezTo>
                  <a:cubicBezTo>
                    <a:pt x="5773" y="6563"/>
                    <a:pt x="5769" y="6566"/>
                    <a:pt x="5765" y="6566"/>
                  </a:cubicBezTo>
                  <a:lnTo>
                    <a:pt x="5765" y="6566"/>
                  </a:lnTo>
                  <a:cubicBezTo>
                    <a:pt x="5760" y="6566"/>
                    <a:pt x="5757" y="6563"/>
                    <a:pt x="5757" y="6558"/>
                  </a:cubicBezTo>
                  <a:cubicBezTo>
                    <a:pt x="5757" y="6554"/>
                    <a:pt x="5760" y="6550"/>
                    <a:pt x="5765" y="6550"/>
                  </a:cubicBezTo>
                  <a:close/>
                  <a:moveTo>
                    <a:pt x="5797" y="6550"/>
                  </a:moveTo>
                  <a:lnTo>
                    <a:pt x="5797" y="6550"/>
                  </a:lnTo>
                  <a:cubicBezTo>
                    <a:pt x="5801" y="6550"/>
                    <a:pt x="5805" y="6554"/>
                    <a:pt x="5805" y="6558"/>
                  </a:cubicBezTo>
                  <a:cubicBezTo>
                    <a:pt x="5805" y="6563"/>
                    <a:pt x="5801" y="6566"/>
                    <a:pt x="5797" y="6566"/>
                  </a:cubicBezTo>
                  <a:lnTo>
                    <a:pt x="5797" y="6566"/>
                  </a:lnTo>
                  <a:cubicBezTo>
                    <a:pt x="5792" y="6566"/>
                    <a:pt x="5789" y="6563"/>
                    <a:pt x="5789" y="6558"/>
                  </a:cubicBezTo>
                  <a:cubicBezTo>
                    <a:pt x="5789" y="6554"/>
                    <a:pt x="5792" y="6550"/>
                    <a:pt x="5797" y="6550"/>
                  </a:cubicBezTo>
                  <a:close/>
                  <a:moveTo>
                    <a:pt x="5829" y="6550"/>
                  </a:moveTo>
                  <a:lnTo>
                    <a:pt x="5829" y="6550"/>
                  </a:lnTo>
                  <a:cubicBezTo>
                    <a:pt x="5833" y="6550"/>
                    <a:pt x="5837" y="6554"/>
                    <a:pt x="5837" y="6558"/>
                  </a:cubicBezTo>
                  <a:cubicBezTo>
                    <a:pt x="5837" y="6563"/>
                    <a:pt x="5833" y="6566"/>
                    <a:pt x="5829" y="6566"/>
                  </a:cubicBezTo>
                  <a:lnTo>
                    <a:pt x="5829" y="6566"/>
                  </a:lnTo>
                  <a:cubicBezTo>
                    <a:pt x="5824" y="6566"/>
                    <a:pt x="5821" y="6563"/>
                    <a:pt x="5821" y="6558"/>
                  </a:cubicBezTo>
                  <a:cubicBezTo>
                    <a:pt x="5821" y="6554"/>
                    <a:pt x="5824" y="6550"/>
                    <a:pt x="5829" y="6550"/>
                  </a:cubicBezTo>
                  <a:close/>
                  <a:moveTo>
                    <a:pt x="5861" y="6550"/>
                  </a:moveTo>
                  <a:lnTo>
                    <a:pt x="5861" y="6550"/>
                  </a:lnTo>
                  <a:cubicBezTo>
                    <a:pt x="5865" y="6550"/>
                    <a:pt x="5869" y="6554"/>
                    <a:pt x="5869" y="6558"/>
                  </a:cubicBezTo>
                  <a:cubicBezTo>
                    <a:pt x="5869" y="6563"/>
                    <a:pt x="5865" y="6566"/>
                    <a:pt x="5861" y="6566"/>
                  </a:cubicBezTo>
                  <a:lnTo>
                    <a:pt x="5861" y="6566"/>
                  </a:lnTo>
                  <a:cubicBezTo>
                    <a:pt x="5856" y="6566"/>
                    <a:pt x="5853" y="6563"/>
                    <a:pt x="5853" y="6558"/>
                  </a:cubicBezTo>
                  <a:cubicBezTo>
                    <a:pt x="5853" y="6554"/>
                    <a:pt x="5856" y="6550"/>
                    <a:pt x="5861" y="6550"/>
                  </a:cubicBezTo>
                  <a:close/>
                  <a:moveTo>
                    <a:pt x="5893" y="6550"/>
                  </a:moveTo>
                  <a:lnTo>
                    <a:pt x="5893" y="6550"/>
                  </a:lnTo>
                  <a:cubicBezTo>
                    <a:pt x="5897" y="6550"/>
                    <a:pt x="5901" y="6554"/>
                    <a:pt x="5901" y="6558"/>
                  </a:cubicBezTo>
                  <a:cubicBezTo>
                    <a:pt x="5901" y="6563"/>
                    <a:pt x="5897" y="6566"/>
                    <a:pt x="5893" y="6566"/>
                  </a:cubicBezTo>
                  <a:lnTo>
                    <a:pt x="5893" y="6566"/>
                  </a:lnTo>
                  <a:cubicBezTo>
                    <a:pt x="5888" y="6566"/>
                    <a:pt x="5885" y="6563"/>
                    <a:pt x="5885" y="6558"/>
                  </a:cubicBezTo>
                  <a:cubicBezTo>
                    <a:pt x="5885" y="6554"/>
                    <a:pt x="5888" y="6550"/>
                    <a:pt x="5893" y="6550"/>
                  </a:cubicBezTo>
                  <a:close/>
                  <a:moveTo>
                    <a:pt x="5925" y="6550"/>
                  </a:moveTo>
                  <a:lnTo>
                    <a:pt x="5925" y="6550"/>
                  </a:lnTo>
                  <a:cubicBezTo>
                    <a:pt x="5929" y="6550"/>
                    <a:pt x="5933" y="6554"/>
                    <a:pt x="5933" y="6558"/>
                  </a:cubicBezTo>
                  <a:cubicBezTo>
                    <a:pt x="5933" y="6563"/>
                    <a:pt x="5929" y="6566"/>
                    <a:pt x="5925" y="6566"/>
                  </a:cubicBezTo>
                  <a:lnTo>
                    <a:pt x="5925" y="6566"/>
                  </a:lnTo>
                  <a:cubicBezTo>
                    <a:pt x="5920" y="6566"/>
                    <a:pt x="5917" y="6563"/>
                    <a:pt x="5917" y="6558"/>
                  </a:cubicBezTo>
                  <a:cubicBezTo>
                    <a:pt x="5917" y="6554"/>
                    <a:pt x="5920" y="6550"/>
                    <a:pt x="5925" y="6550"/>
                  </a:cubicBezTo>
                  <a:close/>
                  <a:moveTo>
                    <a:pt x="5957" y="6550"/>
                  </a:moveTo>
                  <a:lnTo>
                    <a:pt x="5957" y="6550"/>
                  </a:lnTo>
                  <a:cubicBezTo>
                    <a:pt x="5961" y="6550"/>
                    <a:pt x="5965" y="6554"/>
                    <a:pt x="5965" y="6558"/>
                  </a:cubicBezTo>
                  <a:cubicBezTo>
                    <a:pt x="5965" y="6563"/>
                    <a:pt x="5961" y="6566"/>
                    <a:pt x="5957" y="6566"/>
                  </a:cubicBezTo>
                  <a:lnTo>
                    <a:pt x="5957" y="6566"/>
                  </a:lnTo>
                  <a:cubicBezTo>
                    <a:pt x="5952" y="6566"/>
                    <a:pt x="5949" y="6563"/>
                    <a:pt x="5949" y="6558"/>
                  </a:cubicBezTo>
                  <a:cubicBezTo>
                    <a:pt x="5949" y="6554"/>
                    <a:pt x="5952" y="6550"/>
                    <a:pt x="5957" y="6550"/>
                  </a:cubicBezTo>
                  <a:close/>
                  <a:moveTo>
                    <a:pt x="5989" y="6550"/>
                  </a:moveTo>
                  <a:lnTo>
                    <a:pt x="5989" y="6550"/>
                  </a:lnTo>
                  <a:cubicBezTo>
                    <a:pt x="5993" y="6550"/>
                    <a:pt x="5997" y="6554"/>
                    <a:pt x="5997" y="6558"/>
                  </a:cubicBezTo>
                  <a:cubicBezTo>
                    <a:pt x="5997" y="6563"/>
                    <a:pt x="5993" y="6566"/>
                    <a:pt x="5989" y="6566"/>
                  </a:cubicBezTo>
                  <a:lnTo>
                    <a:pt x="5989" y="6566"/>
                  </a:lnTo>
                  <a:cubicBezTo>
                    <a:pt x="5984" y="6566"/>
                    <a:pt x="5981" y="6563"/>
                    <a:pt x="5981" y="6558"/>
                  </a:cubicBezTo>
                  <a:cubicBezTo>
                    <a:pt x="5981" y="6554"/>
                    <a:pt x="5984" y="6550"/>
                    <a:pt x="5989" y="6550"/>
                  </a:cubicBezTo>
                  <a:close/>
                  <a:moveTo>
                    <a:pt x="6021" y="6550"/>
                  </a:moveTo>
                  <a:lnTo>
                    <a:pt x="6021" y="6550"/>
                  </a:lnTo>
                  <a:cubicBezTo>
                    <a:pt x="6025" y="6550"/>
                    <a:pt x="6029" y="6554"/>
                    <a:pt x="6029" y="6558"/>
                  </a:cubicBezTo>
                  <a:cubicBezTo>
                    <a:pt x="6029" y="6563"/>
                    <a:pt x="6025" y="6566"/>
                    <a:pt x="6021" y="6566"/>
                  </a:cubicBezTo>
                  <a:lnTo>
                    <a:pt x="6021" y="6566"/>
                  </a:lnTo>
                  <a:cubicBezTo>
                    <a:pt x="6016" y="6566"/>
                    <a:pt x="6013" y="6563"/>
                    <a:pt x="6013" y="6558"/>
                  </a:cubicBezTo>
                  <a:cubicBezTo>
                    <a:pt x="6013" y="6554"/>
                    <a:pt x="6016" y="6550"/>
                    <a:pt x="6021" y="6550"/>
                  </a:cubicBezTo>
                  <a:close/>
                  <a:moveTo>
                    <a:pt x="6053" y="6550"/>
                  </a:moveTo>
                  <a:lnTo>
                    <a:pt x="6053" y="6550"/>
                  </a:lnTo>
                  <a:cubicBezTo>
                    <a:pt x="6057" y="6550"/>
                    <a:pt x="6061" y="6554"/>
                    <a:pt x="6061" y="6558"/>
                  </a:cubicBezTo>
                  <a:cubicBezTo>
                    <a:pt x="6061" y="6563"/>
                    <a:pt x="6057" y="6566"/>
                    <a:pt x="6053" y="6566"/>
                  </a:cubicBezTo>
                  <a:lnTo>
                    <a:pt x="6053" y="6566"/>
                  </a:lnTo>
                  <a:cubicBezTo>
                    <a:pt x="6048" y="6566"/>
                    <a:pt x="6045" y="6563"/>
                    <a:pt x="6045" y="6558"/>
                  </a:cubicBezTo>
                  <a:cubicBezTo>
                    <a:pt x="6045" y="6554"/>
                    <a:pt x="6048" y="6550"/>
                    <a:pt x="6053" y="6550"/>
                  </a:cubicBezTo>
                  <a:close/>
                  <a:moveTo>
                    <a:pt x="6085" y="6550"/>
                  </a:moveTo>
                  <a:lnTo>
                    <a:pt x="6085" y="6550"/>
                  </a:lnTo>
                  <a:cubicBezTo>
                    <a:pt x="6089" y="6550"/>
                    <a:pt x="6093" y="6554"/>
                    <a:pt x="6093" y="6558"/>
                  </a:cubicBezTo>
                  <a:cubicBezTo>
                    <a:pt x="6093" y="6563"/>
                    <a:pt x="6089" y="6566"/>
                    <a:pt x="6085" y="6566"/>
                  </a:cubicBezTo>
                  <a:lnTo>
                    <a:pt x="6085" y="6566"/>
                  </a:lnTo>
                  <a:cubicBezTo>
                    <a:pt x="6080" y="6566"/>
                    <a:pt x="6077" y="6563"/>
                    <a:pt x="6077" y="6558"/>
                  </a:cubicBezTo>
                  <a:cubicBezTo>
                    <a:pt x="6077" y="6554"/>
                    <a:pt x="6080" y="6550"/>
                    <a:pt x="6085" y="6550"/>
                  </a:cubicBezTo>
                  <a:close/>
                  <a:moveTo>
                    <a:pt x="6117" y="6550"/>
                  </a:moveTo>
                  <a:lnTo>
                    <a:pt x="6117" y="6550"/>
                  </a:lnTo>
                  <a:cubicBezTo>
                    <a:pt x="6121" y="6550"/>
                    <a:pt x="6125" y="6554"/>
                    <a:pt x="6125" y="6558"/>
                  </a:cubicBezTo>
                  <a:cubicBezTo>
                    <a:pt x="6125" y="6563"/>
                    <a:pt x="6121" y="6566"/>
                    <a:pt x="6117" y="6566"/>
                  </a:cubicBezTo>
                  <a:lnTo>
                    <a:pt x="6117" y="6566"/>
                  </a:lnTo>
                  <a:cubicBezTo>
                    <a:pt x="6112" y="6566"/>
                    <a:pt x="6109" y="6563"/>
                    <a:pt x="6109" y="6558"/>
                  </a:cubicBezTo>
                  <a:cubicBezTo>
                    <a:pt x="6109" y="6554"/>
                    <a:pt x="6112" y="6550"/>
                    <a:pt x="6117" y="6550"/>
                  </a:cubicBezTo>
                  <a:close/>
                  <a:moveTo>
                    <a:pt x="6149" y="6550"/>
                  </a:moveTo>
                  <a:lnTo>
                    <a:pt x="6149" y="6550"/>
                  </a:lnTo>
                  <a:cubicBezTo>
                    <a:pt x="6153" y="6550"/>
                    <a:pt x="6157" y="6554"/>
                    <a:pt x="6157" y="6558"/>
                  </a:cubicBezTo>
                  <a:cubicBezTo>
                    <a:pt x="6157" y="6563"/>
                    <a:pt x="6153" y="6566"/>
                    <a:pt x="6149" y="6566"/>
                  </a:cubicBezTo>
                  <a:lnTo>
                    <a:pt x="6149" y="6566"/>
                  </a:lnTo>
                  <a:cubicBezTo>
                    <a:pt x="6144" y="6566"/>
                    <a:pt x="6141" y="6563"/>
                    <a:pt x="6141" y="6558"/>
                  </a:cubicBezTo>
                  <a:cubicBezTo>
                    <a:pt x="6141" y="6554"/>
                    <a:pt x="6144" y="6550"/>
                    <a:pt x="6149" y="6550"/>
                  </a:cubicBezTo>
                  <a:close/>
                  <a:moveTo>
                    <a:pt x="6181" y="6550"/>
                  </a:moveTo>
                  <a:lnTo>
                    <a:pt x="6181" y="6550"/>
                  </a:lnTo>
                  <a:cubicBezTo>
                    <a:pt x="6185" y="6550"/>
                    <a:pt x="6189" y="6554"/>
                    <a:pt x="6189" y="6558"/>
                  </a:cubicBezTo>
                  <a:cubicBezTo>
                    <a:pt x="6189" y="6563"/>
                    <a:pt x="6185" y="6566"/>
                    <a:pt x="6181" y="6566"/>
                  </a:cubicBezTo>
                  <a:lnTo>
                    <a:pt x="6181" y="6566"/>
                  </a:lnTo>
                  <a:cubicBezTo>
                    <a:pt x="6176" y="6566"/>
                    <a:pt x="6173" y="6563"/>
                    <a:pt x="6173" y="6558"/>
                  </a:cubicBezTo>
                  <a:cubicBezTo>
                    <a:pt x="6173" y="6554"/>
                    <a:pt x="6176" y="6550"/>
                    <a:pt x="6181" y="6550"/>
                  </a:cubicBezTo>
                  <a:close/>
                  <a:moveTo>
                    <a:pt x="6213" y="6550"/>
                  </a:moveTo>
                  <a:lnTo>
                    <a:pt x="6213" y="6550"/>
                  </a:lnTo>
                  <a:cubicBezTo>
                    <a:pt x="6217" y="6550"/>
                    <a:pt x="6221" y="6554"/>
                    <a:pt x="6221" y="6558"/>
                  </a:cubicBezTo>
                  <a:cubicBezTo>
                    <a:pt x="6221" y="6563"/>
                    <a:pt x="6217" y="6566"/>
                    <a:pt x="6213" y="6566"/>
                  </a:cubicBezTo>
                  <a:lnTo>
                    <a:pt x="6213" y="6566"/>
                  </a:lnTo>
                  <a:cubicBezTo>
                    <a:pt x="6208" y="6566"/>
                    <a:pt x="6205" y="6563"/>
                    <a:pt x="6205" y="6558"/>
                  </a:cubicBezTo>
                  <a:cubicBezTo>
                    <a:pt x="6205" y="6554"/>
                    <a:pt x="6208" y="6550"/>
                    <a:pt x="6213" y="6550"/>
                  </a:cubicBezTo>
                  <a:close/>
                  <a:moveTo>
                    <a:pt x="6245" y="6550"/>
                  </a:moveTo>
                  <a:lnTo>
                    <a:pt x="6245" y="6550"/>
                  </a:lnTo>
                  <a:cubicBezTo>
                    <a:pt x="6249" y="6550"/>
                    <a:pt x="6253" y="6554"/>
                    <a:pt x="6253" y="6558"/>
                  </a:cubicBezTo>
                  <a:cubicBezTo>
                    <a:pt x="6253" y="6563"/>
                    <a:pt x="6249" y="6566"/>
                    <a:pt x="6245" y="6566"/>
                  </a:cubicBezTo>
                  <a:lnTo>
                    <a:pt x="6245" y="6566"/>
                  </a:lnTo>
                  <a:cubicBezTo>
                    <a:pt x="6240" y="6566"/>
                    <a:pt x="6237" y="6563"/>
                    <a:pt x="6237" y="6558"/>
                  </a:cubicBezTo>
                  <a:cubicBezTo>
                    <a:pt x="6237" y="6554"/>
                    <a:pt x="6240" y="6550"/>
                    <a:pt x="6245" y="6550"/>
                  </a:cubicBezTo>
                  <a:close/>
                  <a:moveTo>
                    <a:pt x="6277" y="6550"/>
                  </a:moveTo>
                  <a:lnTo>
                    <a:pt x="6277" y="6550"/>
                  </a:lnTo>
                  <a:cubicBezTo>
                    <a:pt x="6281" y="6550"/>
                    <a:pt x="6285" y="6554"/>
                    <a:pt x="6285" y="6558"/>
                  </a:cubicBezTo>
                  <a:cubicBezTo>
                    <a:pt x="6285" y="6563"/>
                    <a:pt x="6281" y="6566"/>
                    <a:pt x="6277" y="6566"/>
                  </a:cubicBezTo>
                  <a:lnTo>
                    <a:pt x="6277" y="6566"/>
                  </a:lnTo>
                  <a:cubicBezTo>
                    <a:pt x="6272" y="6566"/>
                    <a:pt x="6269" y="6563"/>
                    <a:pt x="6269" y="6558"/>
                  </a:cubicBezTo>
                  <a:cubicBezTo>
                    <a:pt x="6269" y="6554"/>
                    <a:pt x="6272" y="6550"/>
                    <a:pt x="6277" y="6550"/>
                  </a:cubicBezTo>
                  <a:close/>
                  <a:moveTo>
                    <a:pt x="6308" y="6549"/>
                  </a:moveTo>
                  <a:lnTo>
                    <a:pt x="6308" y="6549"/>
                  </a:lnTo>
                  <a:cubicBezTo>
                    <a:pt x="6313" y="6549"/>
                    <a:pt x="6317" y="6552"/>
                    <a:pt x="6317" y="6557"/>
                  </a:cubicBezTo>
                  <a:cubicBezTo>
                    <a:pt x="6317" y="6561"/>
                    <a:pt x="6314" y="6565"/>
                    <a:pt x="6309" y="6565"/>
                  </a:cubicBezTo>
                  <a:lnTo>
                    <a:pt x="6309" y="6565"/>
                  </a:lnTo>
                  <a:cubicBezTo>
                    <a:pt x="6305" y="6565"/>
                    <a:pt x="6301" y="6562"/>
                    <a:pt x="6301" y="6558"/>
                  </a:cubicBezTo>
                  <a:cubicBezTo>
                    <a:pt x="6301" y="6553"/>
                    <a:pt x="6304" y="6549"/>
                    <a:pt x="6308" y="6549"/>
                  </a:cubicBezTo>
                  <a:close/>
                  <a:moveTo>
                    <a:pt x="6340" y="6548"/>
                  </a:moveTo>
                  <a:lnTo>
                    <a:pt x="6340" y="6548"/>
                  </a:lnTo>
                  <a:cubicBezTo>
                    <a:pt x="6345" y="6547"/>
                    <a:pt x="6349" y="6551"/>
                    <a:pt x="6349" y="6555"/>
                  </a:cubicBezTo>
                  <a:cubicBezTo>
                    <a:pt x="6349" y="6559"/>
                    <a:pt x="6346" y="6563"/>
                    <a:pt x="6341" y="6564"/>
                  </a:cubicBezTo>
                  <a:lnTo>
                    <a:pt x="6341" y="6564"/>
                  </a:lnTo>
                  <a:cubicBezTo>
                    <a:pt x="6337" y="6564"/>
                    <a:pt x="6333" y="6560"/>
                    <a:pt x="6333" y="6556"/>
                  </a:cubicBezTo>
                  <a:cubicBezTo>
                    <a:pt x="6333" y="6552"/>
                    <a:pt x="6336" y="6548"/>
                    <a:pt x="6340" y="6548"/>
                  </a:cubicBezTo>
                  <a:close/>
                  <a:moveTo>
                    <a:pt x="6372" y="6546"/>
                  </a:moveTo>
                  <a:lnTo>
                    <a:pt x="6372" y="6546"/>
                  </a:lnTo>
                  <a:cubicBezTo>
                    <a:pt x="6377" y="6546"/>
                    <a:pt x="6381" y="6549"/>
                    <a:pt x="6381" y="6554"/>
                  </a:cubicBezTo>
                  <a:cubicBezTo>
                    <a:pt x="6381" y="6558"/>
                    <a:pt x="6378" y="6562"/>
                    <a:pt x="6373" y="6562"/>
                  </a:cubicBezTo>
                  <a:lnTo>
                    <a:pt x="6373" y="6562"/>
                  </a:lnTo>
                  <a:cubicBezTo>
                    <a:pt x="6369" y="6562"/>
                    <a:pt x="6365" y="6559"/>
                    <a:pt x="6365" y="6555"/>
                  </a:cubicBezTo>
                  <a:cubicBezTo>
                    <a:pt x="6365" y="6550"/>
                    <a:pt x="6368" y="6546"/>
                    <a:pt x="6372" y="6546"/>
                  </a:cubicBezTo>
                  <a:close/>
                  <a:moveTo>
                    <a:pt x="6403" y="6543"/>
                  </a:moveTo>
                  <a:lnTo>
                    <a:pt x="6403" y="6543"/>
                  </a:lnTo>
                  <a:cubicBezTo>
                    <a:pt x="6407" y="6542"/>
                    <a:pt x="6412" y="6545"/>
                    <a:pt x="6412" y="6549"/>
                  </a:cubicBezTo>
                  <a:cubicBezTo>
                    <a:pt x="6413" y="6553"/>
                    <a:pt x="6410" y="6558"/>
                    <a:pt x="6406" y="6558"/>
                  </a:cubicBezTo>
                  <a:lnTo>
                    <a:pt x="6406" y="6558"/>
                  </a:lnTo>
                  <a:cubicBezTo>
                    <a:pt x="6402" y="6559"/>
                    <a:pt x="6398" y="6556"/>
                    <a:pt x="6397" y="6552"/>
                  </a:cubicBezTo>
                  <a:cubicBezTo>
                    <a:pt x="6396" y="6548"/>
                    <a:pt x="6399" y="6543"/>
                    <a:pt x="6403" y="6543"/>
                  </a:cubicBezTo>
                  <a:close/>
                  <a:moveTo>
                    <a:pt x="6435" y="6538"/>
                  </a:moveTo>
                  <a:lnTo>
                    <a:pt x="6435" y="6538"/>
                  </a:lnTo>
                  <a:cubicBezTo>
                    <a:pt x="6439" y="6537"/>
                    <a:pt x="6443" y="6540"/>
                    <a:pt x="6444" y="6544"/>
                  </a:cubicBezTo>
                  <a:cubicBezTo>
                    <a:pt x="6445" y="6548"/>
                    <a:pt x="6442" y="6553"/>
                    <a:pt x="6438" y="6553"/>
                  </a:cubicBezTo>
                  <a:lnTo>
                    <a:pt x="6438" y="6553"/>
                  </a:lnTo>
                  <a:cubicBezTo>
                    <a:pt x="6433" y="6554"/>
                    <a:pt x="6429" y="6551"/>
                    <a:pt x="6428" y="6547"/>
                  </a:cubicBezTo>
                  <a:cubicBezTo>
                    <a:pt x="6428" y="6543"/>
                    <a:pt x="6430" y="6538"/>
                    <a:pt x="6435" y="6538"/>
                  </a:cubicBezTo>
                  <a:close/>
                  <a:moveTo>
                    <a:pt x="6466" y="6533"/>
                  </a:moveTo>
                  <a:lnTo>
                    <a:pt x="6466" y="6533"/>
                  </a:lnTo>
                  <a:cubicBezTo>
                    <a:pt x="6471" y="6532"/>
                    <a:pt x="6475" y="6535"/>
                    <a:pt x="6476" y="6539"/>
                  </a:cubicBezTo>
                  <a:cubicBezTo>
                    <a:pt x="6477" y="6543"/>
                    <a:pt x="6474" y="6548"/>
                    <a:pt x="6469" y="6548"/>
                  </a:cubicBezTo>
                  <a:lnTo>
                    <a:pt x="6469" y="6548"/>
                  </a:lnTo>
                  <a:cubicBezTo>
                    <a:pt x="6465" y="6549"/>
                    <a:pt x="6461" y="6546"/>
                    <a:pt x="6460" y="6542"/>
                  </a:cubicBezTo>
                  <a:cubicBezTo>
                    <a:pt x="6459" y="6538"/>
                    <a:pt x="6462" y="6533"/>
                    <a:pt x="6466" y="6533"/>
                  </a:cubicBezTo>
                  <a:close/>
                  <a:moveTo>
                    <a:pt x="6497" y="6527"/>
                  </a:moveTo>
                  <a:lnTo>
                    <a:pt x="6497" y="6527"/>
                  </a:lnTo>
                  <a:cubicBezTo>
                    <a:pt x="6501" y="6525"/>
                    <a:pt x="6505" y="6528"/>
                    <a:pt x="6507" y="6532"/>
                  </a:cubicBezTo>
                  <a:cubicBezTo>
                    <a:pt x="6508" y="6536"/>
                    <a:pt x="6506" y="6541"/>
                    <a:pt x="6502" y="6542"/>
                  </a:cubicBezTo>
                  <a:lnTo>
                    <a:pt x="6502" y="6542"/>
                  </a:lnTo>
                  <a:cubicBezTo>
                    <a:pt x="6498" y="6544"/>
                    <a:pt x="6493" y="6541"/>
                    <a:pt x="6492" y="6537"/>
                  </a:cubicBezTo>
                  <a:cubicBezTo>
                    <a:pt x="6490" y="6533"/>
                    <a:pt x="6492" y="6528"/>
                    <a:pt x="6497" y="6527"/>
                  </a:cubicBezTo>
                  <a:close/>
                  <a:moveTo>
                    <a:pt x="6528" y="6519"/>
                  </a:moveTo>
                  <a:lnTo>
                    <a:pt x="6528" y="6519"/>
                  </a:lnTo>
                  <a:cubicBezTo>
                    <a:pt x="6532" y="6518"/>
                    <a:pt x="6536" y="6520"/>
                    <a:pt x="6538" y="6524"/>
                  </a:cubicBezTo>
                  <a:cubicBezTo>
                    <a:pt x="6539" y="6528"/>
                    <a:pt x="6537" y="6533"/>
                    <a:pt x="6533" y="6534"/>
                  </a:cubicBezTo>
                  <a:lnTo>
                    <a:pt x="6533" y="6534"/>
                  </a:lnTo>
                  <a:cubicBezTo>
                    <a:pt x="6529" y="6536"/>
                    <a:pt x="6524" y="6534"/>
                    <a:pt x="6523" y="6529"/>
                  </a:cubicBezTo>
                  <a:cubicBezTo>
                    <a:pt x="6521" y="6525"/>
                    <a:pt x="6523" y="6521"/>
                    <a:pt x="6528" y="6519"/>
                  </a:cubicBezTo>
                  <a:close/>
                  <a:moveTo>
                    <a:pt x="6559" y="6511"/>
                  </a:moveTo>
                  <a:lnTo>
                    <a:pt x="6559" y="6511"/>
                  </a:lnTo>
                  <a:cubicBezTo>
                    <a:pt x="6563" y="6510"/>
                    <a:pt x="6567" y="6512"/>
                    <a:pt x="6569" y="6516"/>
                  </a:cubicBezTo>
                  <a:cubicBezTo>
                    <a:pt x="6570" y="6520"/>
                    <a:pt x="6568" y="6525"/>
                    <a:pt x="6564" y="6526"/>
                  </a:cubicBezTo>
                  <a:lnTo>
                    <a:pt x="6564" y="6526"/>
                  </a:lnTo>
                  <a:cubicBezTo>
                    <a:pt x="6560" y="6528"/>
                    <a:pt x="6555" y="6526"/>
                    <a:pt x="6554" y="6522"/>
                  </a:cubicBezTo>
                  <a:cubicBezTo>
                    <a:pt x="6552" y="6517"/>
                    <a:pt x="6554" y="6513"/>
                    <a:pt x="6559" y="6511"/>
                  </a:cubicBezTo>
                  <a:close/>
                  <a:moveTo>
                    <a:pt x="6589" y="6503"/>
                  </a:moveTo>
                  <a:lnTo>
                    <a:pt x="6589" y="6503"/>
                  </a:lnTo>
                  <a:cubicBezTo>
                    <a:pt x="6593" y="6501"/>
                    <a:pt x="6598" y="6503"/>
                    <a:pt x="6600" y="6507"/>
                  </a:cubicBezTo>
                  <a:cubicBezTo>
                    <a:pt x="6601" y="6511"/>
                    <a:pt x="6599" y="6516"/>
                    <a:pt x="6595" y="6518"/>
                  </a:cubicBezTo>
                  <a:lnTo>
                    <a:pt x="6595" y="6518"/>
                  </a:lnTo>
                  <a:cubicBezTo>
                    <a:pt x="6591" y="6519"/>
                    <a:pt x="6587" y="6518"/>
                    <a:pt x="6585" y="6514"/>
                  </a:cubicBezTo>
                  <a:cubicBezTo>
                    <a:pt x="6583" y="6509"/>
                    <a:pt x="6585" y="6505"/>
                    <a:pt x="6589" y="6503"/>
                  </a:cubicBezTo>
                  <a:close/>
                  <a:moveTo>
                    <a:pt x="6619" y="6492"/>
                  </a:moveTo>
                  <a:lnTo>
                    <a:pt x="6619" y="6492"/>
                  </a:lnTo>
                  <a:cubicBezTo>
                    <a:pt x="6623" y="6490"/>
                    <a:pt x="6628" y="6492"/>
                    <a:pt x="6630" y="6496"/>
                  </a:cubicBezTo>
                  <a:cubicBezTo>
                    <a:pt x="6631" y="6500"/>
                    <a:pt x="6629" y="6505"/>
                    <a:pt x="6625" y="6507"/>
                  </a:cubicBezTo>
                  <a:lnTo>
                    <a:pt x="6625" y="6507"/>
                  </a:lnTo>
                  <a:cubicBezTo>
                    <a:pt x="6621" y="6508"/>
                    <a:pt x="6617" y="6506"/>
                    <a:pt x="6615" y="6502"/>
                  </a:cubicBezTo>
                  <a:cubicBezTo>
                    <a:pt x="6613" y="6498"/>
                    <a:pt x="6615" y="6494"/>
                    <a:pt x="6619" y="6492"/>
                  </a:cubicBezTo>
                  <a:close/>
                  <a:moveTo>
                    <a:pt x="6649" y="6481"/>
                  </a:moveTo>
                  <a:lnTo>
                    <a:pt x="6649" y="6481"/>
                  </a:lnTo>
                  <a:cubicBezTo>
                    <a:pt x="6653" y="6479"/>
                    <a:pt x="6658" y="6481"/>
                    <a:pt x="6660" y="6485"/>
                  </a:cubicBezTo>
                  <a:cubicBezTo>
                    <a:pt x="6661" y="6489"/>
                    <a:pt x="6660" y="6494"/>
                    <a:pt x="6655" y="6496"/>
                  </a:cubicBezTo>
                  <a:lnTo>
                    <a:pt x="6655" y="6496"/>
                  </a:lnTo>
                  <a:cubicBezTo>
                    <a:pt x="6651" y="6497"/>
                    <a:pt x="6647" y="6495"/>
                    <a:pt x="6645" y="6491"/>
                  </a:cubicBezTo>
                  <a:cubicBezTo>
                    <a:pt x="6643" y="6487"/>
                    <a:pt x="6645" y="6483"/>
                    <a:pt x="6649" y="6481"/>
                  </a:cubicBezTo>
                  <a:close/>
                  <a:moveTo>
                    <a:pt x="6678" y="6470"/>
                  </a:moveTo>
                  <a:lnTo>
                    <a:pt x="6678" y="6470"/>
                  </a:lnTo>
                  <a:cubicBezTo>
                    <a:pt x="6682" y="6468"/>
                    <a:pt x="6687" y="6469"/>
                    <a:pt x="6689" y="6473"/>
                  </a:cubicBezTo>
                  <a:cubicBezTo>
                    <a:pt x="6691" y="6477"/>
                    <a:pt x="6690" y="6482"/>
                    <a:pt x="6686" y="6484"/>
                  </a:cubicBezTo>
                  <a:lnTo>
                    <a:pt x="6686" y="6484"/>
                  </a:lnTo>
                  <a:cubicBezTo>
                    <a:pt x="6682" y="6486"/>
                    <a:pt x="6678" y="6485"/>
                    <a:pt x="6675" y="6481"/>
                  </a:cubicBezTo>
                  <a:cubicBezTo>
                    <a:pt x="6673" y="6477"/>
                    <a:pt x="6674" y="6472"/>
                    <a:pt x="6678" y="6470"/>
                  </a:cubicBezTo>
                  <a:close/>
                  <a:moveTo>
                    <a:pt x="6707" y="6456"/>
                  </a:moveTo>
                  <a:lnTo>
                    <a:pt x="6707" y="6456"/>
                  </a:lnTo>
                  <a:cubicBezTo>
                    <a:pt x="6711" y="6454"/>
                    <a:pt x="6716" y="6455"/>
                    <a:pt x="6718" y="6459"/>
                  </a:cubicBezTo>
                  <a:cubicBezTo>
                    <a:pt x="6720" y="6463"/>
                    <a:pt x="6719" y="6468"/>
                    <a:pt x="6715" y="6470"/>
                  </a:cubicBezTo>
                  <a:lnTo>
                    <a:pt x="6715" y="6470"/>
                  </a:lnTo>
                  <a:cubicBezTo>
                    <a:pt x="6711" y="6472"/>
                    <a:pt x="6706" y="6471"/>
                    <a:pt x="6704" y="6467"/>
                  </a:cubicBezTo>
                  <a:cubicBezTo>
                    <a:pt x="6702" y="6463"/>
                    <a:pt x="6703" y="6458"/>
                    <a:pt x="6707" y="6456"/>
                  </a:cubicBezTo>
                  <a:close/>
                  <a:moveTo>
                    <a:pt x="6736" y="6442"/>
                  </a:moveTo>
                  <a:lnTo>
                    <a:pt x="6736" y="6442"/>
                  </a:lnTo>
                  <a:cubicBezTo>
                    <a:pt x="6740" y="6440"/>
                    <a:pt x="6745" y="6441"/>
                    <a:pt x="6747" y="6445"/>
                  </a:cubicBezTo>
                  <a:cubicBezTo>
                    <a:pt x="6749" y="6449"/>
                    <a:pt x="6748" y="6454"/>
                    <a:pt x="6744" y="6456"/>
                  </a:cubicBezTo>
                  <a:lnTo>
                    <a:pt x="6744" y="6456"/>
                  </a:lnTo>
                  <a:cubicBezTo>
                    <a:pt x="6740" y="6458"/>
                    <a:pt x="6735" y="6457"/>
                    <a:pt x="6733" y="6453"/>
                  </a:cubicBezTo>
                  <a:cubicBezTo>
                    <a:pt x="6731" y="6449"/>
                    <a:pt x="6732" y="6444"/>
                    <a:pt x="6736" y="6442"/>
                  </a:cubicBezTo>
                  <a:close/>
                  <a:moveTo>
                    <a:pt x="6765" y="6428"/>
                  </a:moveTo>
                  <a:lnTo>
                    <a:pt x="6765" y="6428"/>
                  </a:lnTo>
                  <a:cubicBezTo>
                    <a:pt x="6769" y="6426"/>
                    <a:pt x="6774" y="6427"/>
                    <a:pt x="6776" y="6431"/>
                  </a:cubicBezTo>
                  <a:cubicBezTo>
                    <a:pt x="6778" y="6435"/>
                    <a:pt x="6777" y="6440"/>
                    <a:pt x="6773" y="6442"/>
                  </a:cubicBezTo>
                  <a:lnTo>
                    <a:pt x="6773" y="6442"/>
                  </a:lnTo>
                  <a:cubicBezTo>
                    <a:pt x="6769" y="6444"/>
                    <a:pt x="6764" y="6443"/>
                    <a:pt x="6762" y="6439"/>
                  </a:cubicBezTo>
                  <a:cubicBezTo>
                    <a:pt x="6760" y="6435"/>
                    <a:pt x="6761" y="6431"/>
                    <a:pt x="6765" y="6428"/>
                  </a:cubicBezTo>
                  <a:close/>
                  <a:moveTo>
                    <a:pt x="6791" y="6413"/>
                  </a:moveTo>
                  <a:lnTo>
                    <a:pt x="6791" y="6412"/>
                  </a:lnTo>
                  <a:cubicBezTo>
                    <a:pt x="6795" y="6410"/>
                    <a:pt x="6800" y="6411"/>
                    <a:pt x="6803" y="6414"/>
                  </a:cubicBezTo>
                  <a:cubicBezTo>
                    <a:pt x="6805" y="6418"/>
                    <a:pt x="6805" y="6423"/>
                    <a:pt x="6801" y="6425"/>
                  </a:cubicBezTo>
                  <a:lnTo>
                    <a:pt x="6801" y="6425"/>
                  </a:lnTo>
                  <a:cubicBezTo>
                    <a:pt x="6798" y="6428"/>
                    <a:pt x="6793" y="6427"/>
                    <a:pt x="6790" y="6424"/>
                  </a:cubicBezTo>
                  <a:cubicBezTo>
                    <a:pt x="6787" y="6420"/>
                    <a:pt x="6788" y="6415"/>
                    <a:pt x="6791" y="6413"/>
                  </a:cubicBezTo>
                  <a:close/>
                  <a:moveTo>
                    <a:pt x="6819" y="6396"/>
                  </a:moveTo>
                  <a:lnTo>
                    <a:pt x="6819" y="6396"/>
                  </a:lnTo>
                  <a:cubicBezTo>
                    <a:pt x="6822" y="6393"/>
                    <a:pt x="6827" y="6394"/>
                    <a:pt x="6830" y="6397"/>
                  </a:cubicBezTo>
                  <a:cubicBezTo>
                    <a:pt x="6833" y="6401"/>
                    <a:pt x="6832" y="6406"/>
                    <a:pt x="6828" y="6409"/>
                  </a:cubicBezTo>
                  <a:lnTo>
                    <a:pt x="6828" y="6409"/>
                  </a:lnTo>
                  <a:cubicBezTo>
                    <a:pt x="6825" y="6411"/>
                    <a:pt x="6820" y="6411"/>
                    <a:pt x="6817" y="6407"/>
                  </a:cubicBezTo>
                  <a:cubicBezTo>
                    <a:pt x="6815" y="6403"/>
                    <a:pt x="6815" y="6398"/>
                    <a:pt x="6819" y="6396"/>
                  </a:cubicBezTo>
                  <a:close/>
                  <a:moveTo>
                    <a:pt x="6846" y="6379"/>
                  </a:moveTo>
                  <a:lnTo>
                    <a:pt x="6846" y="6379"/>
                  </a:lnTo>
                  <a:cubicBezTo>
                    <a:pt x="6850" y="6376"/>
                    <a:pt x="6855" y="6377"/>
                    <a:pt x="6857" y="6381"/>
                  </a:cubicBezTo>
                  <a:cubicBezTo>
                    <a:pt x="6860" y="6384"/>
                    <a:pt x="6859" y="6389"/>
                    <a:pt x="6856" y="6392"/>
                  </a:cubicBezTo>
                  <a:lnTo>
                    <a:pt x="6856" y="6392"/>
                  </a:lnTo>
                  <a:cubicBezTo>
                    <a:pt x="6852" y="6395"/>
                    <a:pt x="6847" y="6394"/>
                    <a:pt x="6844" y="6390"/>
                  </a:cubicBezTo>
                  <a:cubicBezTo>
                    <a:pt x="6842" y="6387"/>
                    <a:pt x="6843" y="6382"/>
                    <a:pt x="6846" y="6379"/>
                  </a:cubicBezTo>
                  <a:close/>
                  <a:moveTo>
                    <a:pt x="6872" y="6361"/>
                  </a:moveTo>
                  <a:lnTo>
                    <a:pt x="6872" y="6361"/>
                  </a:lnTo>
                  <a:cubicBezTo>
                    <a:pt x="6875" y="6358"/>
                    <a:pt x="6880" y="6359"/>
                    <a:pt x="6883" y="6362"/>
                  </a:cubicBezTo>
                  <a:cubicBezTo>
                    <a:pt x="6886" y="6365"/>
                    <a:pt x="6886" y="6370"/>
                    <a:pt x="6882" y="6373"/>
                  </a:cubicBezTo>
                  <a:lnTo>
                    <a:pt x="6882" y="6373"/>
                  </a:lnTo>
                  <a:cubicBezTo>
                    <a:pt x="6879" y="6376"/>
                    <a:pt x="6874" y="6376"/>
                    <a:pt x="6871" y="6372"/>
                  </a:cubicBezTo>
                  <a:cubicBezTo>
                    <a:pt x="6868" y="6369"/>
                    <a:pt x="6869" y="6364"/>
                    <a:pt x="6872" y="6361"/>
                  </a:cubicBezTo>
                  <a:close/>
                  <a:moveTo>
                    <a:pt x="6898" y="6342"/>
                  </a:moveTo>
                  <a:lnTo>
                    <a:pt x="6898" y="6342"/>
                  </a:lnTo>
                  <a:cubicBezTo>
                    <a:pt x="6901" y="6339"/>
                    <a:pt x="6906" y="6340"/>
                    <a:pt x="6909" y="6343"/>
                  </a:cubicBezTo>
                  <a:cubicBezTo>
                    <a:pt x="6912" y="6346"/>
                    <a:pt x="6911" y="6351"/>
                    <a:pt x="6908" y="6354"/>
                  </a:cubicBezTo>
                  <a:lnTo>
                    <a:pt x="6908" y="6354"/>
                  </a:lnTo>
                  <a:cubicBezTo>
                    <a:pt x="6905" y="6357"/>
                    <a:pt x="6899" y="6357"/>
                    <a:pt x="6897" y="6353"/>
                  </a:cubicBezTo>
                  <a:cubicBezTo>
                    <a:pt x="6894" y="6350"/>
                    <a:pt x="6894" y="6345"/>
                    <a:pt x="6898" y="6342"/>
                  </a:cubicBezTo>
                  <a:close/>
                  <a:moveTo>
                    <a:pt x="6923" y="6323"/>
                  </a:moveTo>
                  <a:lnTo>
                    <a:pt x="6923" y="6323"/>
                  </a:lnTo>
                  <a:cubicBezTo>
                    <a:pt x="6927" y="6320"/>
                    <a:pt x="6932" y="6321"/>
                    <a:pt x="6935" y="6324"/>
                  </a:cubicBezTo>
                  <a:cubicBezTo>
                    <a:pt x="6938" y="6327"/>
                    <a:pt x="6937" y="6332"/>
                    <a:pt x="6934" y="6335"/>
                  </a:cubicBezTo>
                  <a:lnTo>
                    <a:pt x="6934" y="6335"/>
                  </a:lnTo>
                  <a:cubicBezTo>
                    <a:pt x="6930" y="6338"/>
                    <a:pt x="6925" y="6338"/>
                    <a:pt x="6922" y="6334"/>
                  </a:cubicBezTo>
                  <a:cubicBezTo>
                    <a:pt x="6920" y="6331"/>
                    <a:pt x="6920" y="6326"/>
                    <a:pt x="6923" y="6323"/>
                  </a:cubicBezTo>
                  <a:close/>
                  <a:moveTo>
                    <a:pt x="6947" y="6303"/>
                  </a:moveTo>
                  <a:lnTo>
                    <a:pt x="6947" y="6303"/>
                  </a:lnTo>
                  <a:cubicBezTo>
                    <a:pt x="6950" y="6300"/>
                    <a:pt x="6955" y="6300"/>
                    <a:pt x="6959" y="6303"/>
                  </a:cubicBezTo>
                  <a:cubicBezTo>
                    <a:pt x="6962" y="6306"/>
                    <a:pt x="6962" y="6311"/>
                    <a:pt x="6959" y="6314"/>
                  </a:cubicBezTo>
                  <a:lnTo>
                    <a:pt x="6959" y="6314"/>
                  </a:lnTo>
                  <a:cubicBezTo>
                    <a:pt x="6955" y="6317"/>
                    <a:pt x="6950" y="6317"/>
                    <a:pt x="6947" y="6314"/>
                  </a:cubicBezTo>
                  <a:cubicBezTo>
                    <a:pt x="6944" y="6311"/>
                    <a:pt x="6944" y="6306"/>
                    <a:pt x="6947" y="6303"/>
                  </a:cubicBezTo>
                  <a:close/>
                  <a:moveTo>
                    <a:pt x="6971" y="6281"/>
                  </a:moveTo>
                  <a:lnTo>
                    <a:pt x="6971" y="6281"/>
                  </a:lnTo>
                  <a:cubicBezTo>
                    <a:pt x="6974" y="6278"/>
                    <a:pt x="6979" y="6278"/>
                    <a:pt x="6982" y="6281"/>
                  </a:cubicBezTo>
                  <a:cubicBezTo>
                    <a:pt x="6985" y="6284"/>
                    <a:pt x="6985" y="6289"/>
                    <a:pt x="6982" y="6292"/>
                  </a:cubicBezTo>
                  <a:lnTo>
                    <a:pt x="6982" y="6292"/>
                  </a:lnTo>
                  <a:cubicBezTo>
                    <a:pt x="6979" y="6295"/>
                    <a:pt x="6974" y="6295"/>
                    <a:pt x="6971" y="6292"/>
                  </a:cubicBezTo>
                  <a:cubicBezTo>
                    <a:pt x="6968" y="6289"/>
                    <a:pt x="6968" y="6284"/>
                    <a:pt x="6971" y="6281"/>
                  </a:cubicBezTo>
                  <a:close/>
                  <a:moveTo>
                    <a:pt x="6994" y="6259"/>
                  </a:moveTo>
                  <a:lnTo>
                    <a:pt x="6994" y="6259"/>
                  </a:lnTo>
                  <a:cubicBezTo>
                    <a:pt x="6998" y="6256"/>
                    <a:pt x="7003" y="6256"/>
                    <a:pt x="7006" y="6259"/>
                  </a:cubicBezTo>
                  <a:cubicBezTo>
                    <a:pt x="7009" y="6262"/>
                    <a:pt x="7009" y="6268"/>
                    <a:pt x="7006" y="6271"/>
                  </a:cubicBezTo>
                  <a:lnTo>
                    <a:pt x="7006" y="6271"/>
                  </a:lnTo>
                  <a:cubicBezTo>
                    <a:pt x="7003" y="6274"/>
                    <a:pt x="6998" y="6274"/>
                    <a:pt x="6994" y="6271"/>
                  </a:cubicBezTo>
                  <a:cubicBezTo>
                    <a:pt x="6991" y="6268"/>
                    <a:pt x="6991" y="6262"/>
                    <a:pt x="6994" y="6259"/>
                  </a:cubicBezTo>
                  <a:close/>
                  <a:moveTo>
                    <a:pt x="7016" y="6237"/>
                  </a:moveTo>
                  <a:lnTo>
                    <a:pt x="7016" y="6237"/>
                  </a:lnTo>
                  <a:cubicBezTo>
                    <a:pt x="7019" y="6234"/>
                    <a:pt x="7024" y="6233"/>
                    <a:pt x="7027" y="6236"/>
                  </a:cubicBezTo>
                  <a:cubicBezTo>
                    <a:pt x="7031" y="6239"/>
                    <a:pt x="7032" y="6244"/>
                    <a:pt x="7029" y="6247"/>
                  </a:cubicBezTo>
                  <a:lnTo>
                    <a:pt x="7029" y="6247"/>
                  </a:lnTo>
                  <a:cubicBezTo>
                    <a:pt x="7026" y="6251"/>
                    <a:pt x="7021" y="6251"/>
                    <a:pt x="7018" y="6249"/>
                  </a:cubicBezTo>
                  <a:cubicBezTo>
                    <a:pt x="7014" y="6246"/>
                    <a:pt x="7014" y="6241"/>
                    <a:pt x="7016" y="6237"/>
                  </a:cubicBezTo>
                  <a:close/>
                  <a:moveTo>
                    <a:pt x="7038" y="6214"/>
                  </a:moveTo>
                  <a:lnTo>
                    <a:pt x="7038" y="6214"/>
                  </a:lnTo>
                  <a:cubicBezTo>
                    <a:pt x="7041" y="6210"/>
                    <a:pt x="7046" y="6210"/>
                    <a:pt x="7049" y="6212"/>
                  </a:cubicBezTo>
                  <a:cubicBezTo>
                    <a:pt x="7053" y="6215"/>
                    <a:pt x="7053" y="6220"/>
                    <a:pt x="7051" y="6224"/>
                  </a:cubicBezTo>
                  <a:lnTo>
                    <a:pt x="7051" y="6224"/>
                  </a:lnTo>
                  <a:cubicBezTo>
                    <a:pt x="7048" y="6227"/>
                    <a:pt x="7043" y="6228"/>
                    <a:pt x="7039" y="6225"/>
                  </a:cubicBezTo>
                  <a:cubicBezTo>
                    <a:pt x="7036" y="6222"/>
                    <a:pt x="7035" y="6217"/>
                    <a:pt x="7038" y="6214"/>
                  </a:cubicBezTo>
                  <a:close/>
                  <a:moveTo>
                    <a:pt x="7060" y="6190"/>
                  </a:moveTo>
                  <a:lnTo>
                    <a:pt x="7060" y="6190"/>
                  </a:lnTo>
                  <a:cubicBezTo>
                    <a:pt x="7062" y="6187"/>
                    <a:pt x="7067" y="6186"/>
                    <a:pt x="7071" y="6189"/>
                  </a:cubicBezTo>
                  <a:cubicBezTo>
                    <a:pt x="7074" y="6191"/>
                    <a:pt x="7075" y="6196"/>
                    <a:pt x="7072" y="6200"/>
                  </a:cubicBezTo>
                  <a:lnTo>
                    <a:pt x="7072" y="6200"/>
                  </a:lnTo>
                  <a:cubicBezTo>
                    <a:pt x="7070" y="6203"/>
                    <a:pt x="7064" y="6204"/>
                    <a:pt x="7061" y="6201"/>
                  </a:cubicBezTo>
                  <a:cubicBezTo>
                    <a:pt x="7057" y="6199"/>
                    <a:pt x="7057" y="6194"/>
                    <a:pt x="7060" y="6190"/>
                  </a:cubicBezTo>
                  <a:close/>
                  <a:moveTo>
                    <a:pt x="7079" y="6167"/>
                  </a:moveTo>
                  <a:lnTo>
                    <a:pt x="7079" y="6167"/>
                  </a:lnTo>
                  <a:cubicBezTo>
                    <a:pt x="7082" y="6163"/>
                    <a:pt x="7086" y="6161"/>
                    <a:pt x="7090" y="6164"/>
                  </a:cubicBezTo>
                  <a:cubicBezTo>
                    <a:pt x="7094" y="6166"/>
                    <a:pt x="7095" y="6171"/>
                    <a:pt x="7093" y="6174"/>
                  </a:cubicBezTo>
                  <a:lnTo>
                    <a:pt x="7093" y="6174"/>
                  </a:lnTo>
                  <a:cubicBezTo>
                    <a:pt x="7091" y="6178"/>
                    <a:pt x="7086" y="6180"/>
                    <a:pt x="7082" y="6177"/>
                  </a:cubicBezTo>
                  <a:cubicBezTo>
                    <a:pt x="7078" y="6175"/>
                    <a:pt x="7077" y="6170"/>
                    <a:pt x="7079" y="6167"/>
                  </a:cubicBezTo>
                  <a:close/>
                  <a:moveTo>
                    <a:pt x="7098" y="6141"/>
                  </a:moveTo>
                  <a:lnTo>
                    <a:pt x="7098" y="6141"/>
                  </a:lnTo>
                  <a:cubicBezTo>
                    <a:pt x="7101" y="6137"/>
                    <a:pt x="7105" y="6136"/>
                    <a:pt x="7109" y="6138"/>
                  </a:cubicBezTo>
                  <a:cubicBezTo>
                    <a:pt x="7113" y="6140"/>
                    <a:pt x="7114" y="6145"/>
                    <a:pt x="7112" y="6149"/>
                  </a:cubicBezTo>
                  <a:lnTo>
                    <a:pt x="7112" y="6149"/>
                  </a:lnTo>
                  <a:cubicBezTo>
                    <a:pt x="7110" y="6153"/>
                    <a:pt x="7105" y="6154"/>
                    <a:pt x="7101" y="6152"/>
                  </a:cubicBezTo>
                  <a:cubicBezTo>
                    <a:pt x="7097" y="6149"/>
                    <a:pt x="7096" y="6145"/>
                    <a:pt x="7098" y="6141"/>
                  </a:cubicBezTo>
                  <a:close/>
                  <a:moveTo>
                    <a:pt x="7117" y="6115"/>
                  </a:moveTo>
                  <a:lnTo>
                    <a:pt x="7117" y="6115"/>
                  </a:lnTo>
                  <a:cubicBezTo>
                    <a:pt x="7120" y="6111"/>
                    <a:pt x="7124" y="6110"/>
                    <a:pt x="7128" y="6112"/>
                  </a:cubicBezTo>
                  <a:cubicBezTo>
                    <a:pt x="7132" y="6114"/>
                    <a:pt x="7133" y="6119"/>
                    <a:pt x="7131" y="6123"/>
                  </a:cubicBezTo>
                  <a:lnTo>
                    <a:pt x="7131" y="6123"/>
                  </a:lnTo>
                  <a:cubicBezTo>
                    <a:pt x="7129" y="6127"/>
                    <a:pt x="7124" y="6128"/>
                    <a:pt x="7120" y="6126"/>
                  </a:cubicBezTo>
                  <a:cubicBezTo>
                    <a:pt x="7116" y="6124"/>
                    <a:pt x="7115" y="6119"/>
                    <a:pt x="7117" y="6115"/>
                  </a:cubicBezTo>
                  <a:close/>
                  <a:moveTo>
                    <a:pt x="7136" y="6089"/>
                  </a:moveTo>
                  <a:lnTo>
                    <a:pt x="7136" y="6089"/>
                  </a:lnTo>
                  <a:cubicBezTo>
                    <a:pt x="7138" y="6085"/>
                    <a:pt x="7143" y="6083"/>
                    <a:pt x="7146" y="6086"/>
                  </a:cubicBezTo>
                  <a:cubicBezTo>
                    <a:pt x="7150" y="6088"/>
                    <a:pt x="7152" y="6093"/>
                    <a:pt x="7149" y="6097"/>
                  </a:cubicBezTo>
                  <a:lnTo>
                    <a:pt x="7149" y="6097"/>
                  </a:lnTo>
                  <a:cubicBezTo>
                    <a:pt x="7147" y="6100"/>
                    <a:pt x="7142" y="6102"/>
                    <a:pt x="7139" y="6100"/>
                  </a:cubicBezTo>
                  <a:cubicBezTo>
                    <a:pt x="7135" y="6097"/>
                    <a:pt x="7133" y="6093"/>
                    <a:pt x="7136" y="6089"/>
                  </a:cubicBezTo>
                  <a:close/>
                  <a:moveTo>
                    <a:pt x="7152" y="6061"/>
                  </a:moveTo>
                  <a:lnTo>
                    <a:pt x="7152" y="6061"/>
                  </a:lnTo>
                  <a:cubicBezTo>
                    <a:pt x="7154" y="6058"/>
                    <a:pt x="7159" y="6056"/>
                    <a:pt x="7163" y="6058"/>
                  </a:cubicBezTo>
                  <a:cubicBezTo>
                    <a:pt x="7167" y="6061"/>
                    <a:pt x="7168" y="6065"/>
                    <a:pt x="7166" y="6069"/>
                  </a:cubicBezTo>
                  <a:lnTo>
                    <a:pt x="7166" y="6069"/>
                  </a:lnTo>
                  <a:cubicBezTo>
                    <a:pt x="7164" y="6073"/>
                    <a:pt x="7159" y="6074"/>
                    <a:pt x="7155" y="6072"/>
                  </a:cubicBezTo>
                  <a:cubicBezTo>
                    <a:pt x="7151" y="6070"/>
                    <a:pt x="7150" y="6065"/>
                    <a:pt x="7152" y="6061"/>
                  </a:cubicBezTo>
                  <a:close/>
                  <a:moveTo>
                    <a:pt x="7169" y="6034"/>
                  </a:moveTo>
                  <a:lnTo>
                    <a:pt x="7169" y="6034"/>
                  </a:lnTo>
                  <a:cubicBezTo>
                    <a:pt x="7171" y="6030"/>
                    <a:pt x="7176" y="6029"/>
                    <a:pt x="7180" y="6031"/>
                  </a:cubicBezTo>
                  <a:cubicBezTo>
                    <a:pt x="7184" y="6033"/>
                    <a:pt x="7185" y="6038"/>
                    <a:pt x="7183" y="6042"/>
                  </a:cubicBezTo>
                  <a:lnTo>
                    <a:pt x="7183" y="6042"/>
                  </a:lnTo>
                  <a:cubicBezTo>
                    <a:pt x="7181" y="6046"/>
                    <a:pt x="7176" y="6047"/>
                    <a:pt x="7172" y="6045"/>
                  </a:cubicBezTo>
                  <a:cubicBezTo>
                    <a:pt x="7168" y="6043"/>
                    <a:pt x="7167" y="6038"/>
                    <a:pt x="7169" y="6034"/>
                  </a:cubicBezTo>
                  <a:close/>
                  <a:moveTo>
                    <a:pt x="7184" y="6007"/>
                  </a:moveTo>
                  <a:lnTo>
                    <a:pt x="7184" y="6007"/>
                  </a:lnTo>
                  <a:cubicBezTo>
                    <a:pt x="7186" y="6003"/>
                    <a:pt x="7191" y="6001"/>
                    <a:pt x="7195" y="6003"/>
                  </a:cubicBezTo>
                  <a:cubicBezTo>
                    <a:pt x="7199" y="6005"/>
                    <a:pt x="7201" y="6009"/>
                    <a:pt x="7199" y="6013"/>
                  </a:cubicBezTo>
                  <a:lnTo>
                    <a:pt x="7199" y="6013"/>
                  </a:lnTo>
                  <a:cubicBezTo>
                    <a:pt x="7198" y="6017"/>
                    <a:pt x="7193" y="6019"/>
                    <a:pt x="7189" y="6018"/>
                  </a:cubicBezTo>
                  <a:cubicBezTo>
                    <a:pt x="7185" y="6016"/>
                    <a:pt x="7183" y="6011"/>
                    <a:pt x="7184" y="6007"/>
                  </a:cubicBezTo>
                  <a:close/>
                  <a:moveTo>
                    <a:pt x="7198" y="5979"/>
                  </a:moveTo>
                  <a:lnTo>
                    <a:pt x="7198" y="5979"/>
                  </a:lnTo>
                  <a:cubicBezTo>
                    <a:pt x="7200" y="5974"/>
                    <a:pt x="7205" y="5972"/>
                    <a:pt x="7209" y="5974"/>
                  </a:cubicBezTo>
                  <a:cubicBezTo>
                    <a:pt x="7213" y="5976"/>
                    <a:pt x="7215" y="5980"/>
                    <a:pt x="7213" y="5984"/>
                  </a:cubicBezTo>
                  <a:lnTo>
                    <a:pt x="7213" y="5984"/>
                  </a:lnTo>
                  <a:cubicBezTo>
                    <a:pt x="7212" y="5989"/>
                    <a:pt x="7207" y="5991"/>
                    <a:pt x="7203" y="5989"/>
                  </a:cubicBezTo>
                  <a:cubicBezTo>
                    <a:pt x="7199" y="5987"/>
                    <a:pt x="7197" y="5983"/>
                    <a:pt x="7198" y="5979"/>
                  </a:cubicBezTo>
                  <a:close/>
                  <a:moveTo>
                    <a:pt x="7212" y="5950"/>
                  </a:moveTo>
                  <a:lnTo>
                    <a:pt x="7212" y="5950"/>
                  </a:lnTo>
                  <a:cubicBezTo>
                    <a:pt x="7214" y="5946"/>
                    <a:pt x="7219" y="5944"/>
                    <a:pt x="7223" y="5945"/>
                  </a:cubicBezTo>
                  <a:cubicBezTo>
                    <a:pt x="7227" y="5947"/>
                    <a:pt x="7229" y="5952"/>
                    <a:pt x="7227" y="5956"/>
                  </a:cubicBezTo>
                  <a:lnTo>
                    <a:pt x="7227" y="5956"/>
                  </a:lnTo>
                  <a:cubicBezTo>
                    <a:pt x="7226" y="5960"/>
                    <a:pt x="7221" y="5962"/>
                    <a:pt x="7217" y="5960"/>
                  </a:cubicBezTo>
                  <a:cubicBezTo>
                    <a:pt x="7213" y="5958"/>
                    <a:pt x="7211" y="5954"/>
                    <a:pt x="7212" y="5950"/>
                  </a:cubicBezTo>
                  <a:close/>
                  <a:moveTo>
                    <a:pt x="7226" y="5922"/>
                  </a:moveTo>
                  <a:lnTo>
                    <a:pt x="7226" y="5922"/>
                  </a:lnTo>
                  <a:cubicBezTo>
                    <a:pt x="7227" y="5918"/>
                    <a:pt x="7231" y="5915"/>
                    <a:pt x="7235" y="5916"/>
                  </a:cubicBezTo>
                  <a:cubicBezTo>
                    <a:pt x="7240" y="5917"/>
                    <a:pt x="7242" y="5921"/>
                    <a:pt x="7241" y="5926"/>
                  </a:cubicBezTo>
                  <a:lnTo>
                    <a:pt x="7241" y="5926"/>
                  </a:lnTo>
                  <a:cubicBezTo>
                    <a:pt x="7240" y="5930"/>
                    <a:pt x="7236" y="5933"/>
                    <a:pt x="7232" y="5932"/>
                  </a:cubicBezTo>
                  <a:cubicBezTo>
                    <a:pt x="7227" y="5930"/>
                    <a:pt x="7225" y="5926"/>
                    <a:pt x="7226" y="5922"/>
                  </a:cubicBezTo>
                  <a:close/>
                  <a:moveTo>
                    <a:pt x="7237" y="5892"/>
                  </a:moveTo>
                  <a:lnTo>
                    <a:pt x="7237" y="5892"/>
                  </a:lnTo>
                  <a:cubicBezTo>
                    <a:pt x="7238" y="5887"/>
                    <a:pt x="7242" y="5885"/>
                    <a:pt x="7246" y="5886"/>
                  </a:cubicBezTo>
                  <a:cubicBezTo>
                    <a:pt x="7251" y="5887"/>
                    <a:pt x="7253" y="5891"/>
                    <a:pt x="7252" y="5896"/>
                  </a:cubicBezTo>
                  <a:lnTo>
                    <a:pt x="7252" y="5896"/>
                  </a:lnTo>
                  <a:cubicBezTo>
                    <a:pt x="7251" y="5900"/>
                    <a:pt x="7247" y="5903"/>
                    <a:pt x="7243" y="5901"/>
                  </a:cubicBezTo>
                  <a:cubicBezTo>
                    <a:pt x="7238" y="5900"/>
                    <a:pt x="7236" y="5896"/>
                    <a:pt x="7237" y="5892"/>
                  </a:cubicBezTo>
                  <a:close/>
                  <a:moveTo>
                    <a:pt x="7248" y="5862"/>
                  </a:moveTo>
                  <a:lnTo>
                    <a:pt x="7248" y="5862"/>
                  </a:lnTo>
                  <a:cubicBezTo>
                    <a:pt x="7249" y="5857"/>
                    <a:pt x="7253" y="5855"/>
                    <a:pt x="7258" y="5856"/>
                  </a:cubicBezTo>
                  <a:cubicBezTo>
                    <a:pt x="7262" y="5857"/>
                    <a:pt x="7264" y="5861"/>
                    <a:pt x="7263" y="5866"/>
                  </a:cubicBezTo>
                  <a:lnTo>
                    <a:pt x="7263" y="5866"/>
                  </a:lnTo>
                  <a:cubicBezTo>
                    <a:pt x="7262" y="5870"/>
                    <a:pt x="7258" y="5873"/>
                    <a:pt x="7254" y="5871"/>
                  </a:cubicBezTo>
                  <a:cubicBezTo>
                    <a:pt x="7249" y="5870"/>
                    <a:pt x="7247" y="5866"/>
                    <a:pt x="7248" y="5862"/>
                  </a:cubicBezTo>
                  <a:close/>
                  <a:moveTo>
                    <a:pt x="7259" y="5832"/>
                  </a:moveTo>
                  <a:lnTo>
                    <a:pt x="7259" y="5832"/>
                  </a:lnTo>
                  <a:cubicBezTo>
                    <a:pt x="7260" y="5827"/>
                    <a:pt x="7264" y="5825"/>
                    <a:pt x="7269" y="5826"/>
                  </a:cubicBezTo>
                  <a:cubicBezTo>
                    <a:pt x="7273" y="5827"/>
                    <a:pt x="7276" y="5831"/>
                    <a:pt x="7274" y="5836"/>
                  </a:cubicBezTo>
                  <a:lnTo>
                    <a:pt x="7274" y="5836"/>
                  </a:lnTo>
                  <a:cubicBezTo>
                    <a:pt x="7273" y="5840"/>
                    <a:pt x="7269" y="5842"/>
                    <a:pt x="7265" y="5841"/>
                  </a:cubicBezTo>
                  <a:cubicBezTo>
                    <a:pt x="7260" y="5840"/>
                    <a:pt x="7258" y="5836"/>
                    <a:pt x="7259" y="5832"/>
                  </a:cubicBezTo>
                  <a:close/>
                  <a:moveTo>
                    <a:pt x="7267" y="5801"/>
                  </a:moveTo>
                  <a:lnTo>
                    <a:pt x="7267" y="5801"/>
                  </a:lnTo>
                  <a:cubicBezTo>
                    <a:pt x="7268" y="5796"/>
                    <a:pt x="7272" y="5794"/>
                    <a:pt x="7277" y="5795"/>
                  </a:cubicBezTo>
                  <a:cubicBezTo>
                    <a:pt x="7281" y="5796"/>
                    <a:pt x="7284" y="5800"/>
                    <a:pt x="7283" y="5805"/>
                  </a:cubicBezTo>
                  <a:lnTo>
                    <a:pt x="7283" y="5805"/>
                  </a:lnTo>
                  <a:cubicBezTo>
                    <a:pt x="7281" y="5809"/>
                    <a:pt x="7277" y="5811"/>
                    <a:pt x="7273" y="5810"/>
                  </a:cubicBezTo>
                  <a:cubicBezTo>
                    <a:pt x="7269" y="5809"/>
                    <a:pt x="7266" y="5805"/>
                    <a:pt x="7267" y="5801"/>
                  </a:cubicBezTo>
                  <a:close/>
                  <a:moveTo>
                    <a:pt x="7275" y="5770"/>
                  </a:moveTo>
                  <a:lnTo>
                    <a:pt x="7275" y="5770"/>
                  </a:lnTo>
                  <a:cubicBezTo>
                    <a:pt x="7276" y="5765"/>
                    <a:pt x="7280" y="5763"/>
                    <a:pt x="7285" y="5764"/>
                  </a:cubicBezTo>
                  <a:cubicBezTo>
                    <a:pt x="7289" y="5765"/>
                    <a:pt x="7291" y="5769"/>
                    <a:pt x="7290" y="5774"/>
                  </a:cubicBezTo>
                  <a:lnTo>
                    <a:pt x="7290" y="5774"/>
                  </a:lnTo>
                  <a:cubicBezTo>
                    <a:pt x="7289" y="5778"/>
                    <a:pt x="7285" y="5780"/>
                    <a:pt x="7281" y="5779"/>
                  </a:cubicBezTo>
                  <a:cubicBezTo>
                    <a:pt x="7276" y="5778"/>
                    <a:pt x="7274" y="5774"/>
                    <a:pt x="7275" y="5770"/>
                  </a:cubicBezTo>
                  <a:close/>
                  <a:moveTo>
                    <a:pt x="7283" y="5739"/>
                  </a:moveTo>
                  <a:lnTo>
                    <a:pt x="7283" y="5739"/>
                  </a:lnTo>
                  <a:cubicBezTo>
                    <a:pt x="7284" y="5734"/>
                    <a:pt x="7288" y="5732"/>
                    <a:pt x="7292" y="5733"/>
                  </a:cubicBezTo>
                  <a:cubicBezTo>
                    <a:pt x="7297" y="5734"/>
                    <a:pt x="7299" y="5738"/>
                    <a:pt x="7298" y="5743"/>
                  </a:cubicBezTo>
                  <a:lnTo>
                    <a:pt x="7298" y="5743"/>
                  </a:lnTo>
                  <a:cubicBezTo>
                    <a:pt x="7297" y="5747"/>
                    <a:pt x="7293" y="5749"/>
                    <a:pt x="7288" y="5748"/>
                  </a:cubicBezTo>
                  <a:cubicBezTo>
                    <a:pt x="7284" y="5747"/>
                    <a:pt x="7282" y="5743"/>
                    <a:pt x="7283" y="5739"/>
                  </a:cubicBezTo>
                  <a:close/>
                  <a:moveTo>
                    <a:pt x="7288" y="5708"/>
                  </a:moveTo>
                  <a:lnTo>
                    <a:pt x="7288" y="5708"/>
                  </a:lnTo>
                  <a:cubicBezTo>
                    <a:pt x="7289" y="5704"/>
                    <a:pt x="7293" y="5701"/>
                    <a:pt x="7297" y="5701"/>
                  </a:cubicBezTo>
                  <a:cubicBezTo>
                    <a:pt x="7301" y="5702"/>
                    <a:pt x="7305" y="5706"/>
                    <a:pt x="7304" y="5710"/>
                  </a:cubicBezTo>
                  <a:lnTo>
                    <a:pt x="7304" y="5710"/>
                  </a:lnTo>
                  <a:cubicBezTo>
                    <a:pt x="7304" y="5714"/>
                    <a:pt x="7300" y="5718"/>
                    <a:pt x="7295" y="5717"/>
                  </a:cubicBezTo>
                  <a:cubicBezTo>
                    <a:pt x="7291" y="5717"/>
                    <a:pt x="7288" y="5713"/>
                    <a:pt x="7288" y="5708"/>
                  </a:cubicBezTo>
                  <a:close/>
                  <a:moveTo>
                    <a:pt x="7293" y="5677"/>
                  </a:moveTo>
                  <a:lnTo>
                    <a:pt x="7293" y="5677"/>
                  </a:lnTo>
                  <a:cubicBezTo>
                    <a:pt x="7294" y="5672"/>
                    <a:pt x="7298" y="5669"/>
                    <a:pt x="7302" y="5670"/>
                  </a:cubicBezTo>
                  <a:cubicBezTo>
                    <a:pt x="7306" y="5670"/>
                    <a:pt x="7310" y="5674"/>
                    <a:pt x="7309" y="5678"/>
                  </a:cubicBezTo>
                  <a:lnTo>
                    <a:pt x="7309" y="5678"/>
                  </a:lnTo>
                  <a:cubicBezTo>
                    <a:pt x="7309" y="5683"/>
                    <a:pt x="7305" y="5686"/>
                    <a:pt x="7300" y="5685"/>
                  </a:cubicBezTo>
                  <a:cubicBezTo>
                    <a:pt x="7296" y="5685"/>
                    <a:pt x="7293" y="5681"/>
                    <a:pt x="7293" y="5677"/>
                  </a:cubicBezTo>
                  <a:close/>
                  <a:moveTo>
                    <a:pt x="7298" y="5645"/>
                  </a:moveTo>
                  <a:lnTo>
                    <a:pt x="7298" y="5645"/>
                  </a:lnTo>
                  <a:cubicBezTo>
                    <a:pt x="7299" y="5641"/>
                    <a:pt x="7303" y="5637"/>
                    <a:pt x="7307" y="5638"/>
                  </a:cubicBezTo>
                  <a:cubicBezTo>
                    <a:pt x="7311" y="5638"/>
                    <a:pt x="7315" y="5642"/>
                    <a:pt x="7314" y="5647"/>
                  </a:cubicBezTo>
                  <a:lnTo>
                    <a:pt x="7314" y="5647"/>
                  </a:lnTo>
                  <a:cubicBezTo>
                    <a:pt x="7313" y="5651"/>
                    <a:pt x="7310" y="5654"/>
                    <a:pt x="7305" y="5654"/>
                  </a:cubicBezTo>
                  <a:cubicBezTo>
                    <a:pt x="7301" y="5653"/>
                    <a:pt x="7298" y="5649"/>
                    <a:pt x="7298" y="5645"/>
                  </a:cubicBezTo>
                  <a:close/>
                  <a:moveTo>
                    <a:pt x="7301" y="5614"/>
                  </a:moveTo>
                  <a:lnTo>
                    <a:pt x="7301" y="5614"/>
                  </a:lnTo>
                  <a:cubicBezTo>
                    <a:pt x="7301" y="5610"/>
                    <a:pt x="7305" y="5606"/>
                    <a:pt x="7309" y="5606"/>
                  </a:cubicBezTo>
                  <a:cubicBezTo>
                    <a:pt x="7314" y="5606"/>
                    <a:pt x="7317" y="5610"/>
                    <a:pt x="7317" y="5614"/>
                  </a:cubicBezTo>
                  <a:lnTo>
                    <a:pt x="7317" y="5614"/>
                  </a:lnTo>
                  <a:cubicBezTo>
                    <a:pt x="7317" y="5618"/>
                    <a:pt x="7314" y="5622"/>
                    <a:pt x="7309" y="5622"/>
                  </a:cubicBezTo>
                  <a:cubicBezTo>
                    <a:pt x="7305" y="5622"/>
                    <a:pt x="7301" y="5618"/>
                    <a:pt x="7301" y="5614"/>
                  </a:cubicBezTo>
                  <a:close/>
                  <a:moveTo>
                    <a:pt x="7303" y="5582"/>
                  </a:moveTo>
                  <a:lnTo>
                    <a:pt x="7303" y="5582"/>
                  </a:lnTo>
                  <a:cubicBezTo>
                    <a:pt x="7303" y="5578"/>
                    <a:pt x="7306" y="5574"/>
                    <a:pt x="7311" y="5574"/>
                  </a:cubicBezTo>
                  <a:cubicBezTo>
                    <a:pt x="7315" y="5574"/>
                    <a:pt x="7319" y="5578"/>
                    <a:pt x="7319" y="5582"/>
                  </a:cubicBezTo>
                  <a:lnTo>
                    <a:pt x="7319" y="5582"/>
                  </a:lnTo>
                  <a:cubicBezTo>
                    <a:pt x="7319" y="5586"/>
                    <a:pt x="7315" y="5590"/>
                    <a:pt x="7311" y="5590"/>
                  </a:cubicBezTo>
                  <a:cubicBezTo>
                    <a:pt x="7306" y="5590"/>
                    <a:pt x="7303" y="5586"/>
                    <a:pt x="7303" y="5582"/>
                  </a:cubicBezTo>
                  <a:close/>
                  <a:moveTo>
                    <a:pt x="7304" y="5550"/>
                  </a:moveTo>
                  <a:lnTo>
                    <a:pt x="7304" y="5550"/>
                  </a:lnTo>
                  <a:cubicBezTo>
                    <a:pt x="7304" y="5546"/>
                    <a:pt x="7308" y="5542"/>
                    <a:pt x="7312" y="5542"/>
                  </a:cubicBezTo>
                  <a:cubicBezTo>
                    <a:pt x="7317" y="5542"/>
                    <a:pt x="7320" y="5546"/>
                    <a:pt x="7320" y="5550"/>
                  </a:cubicBezTo>
                  <a:lnTo>
                    <a:pt x="7320" y="5550"/>
                  </a:lnTo>
                  <a:cubicBezTo>
                    <a:pt x="7320" y="5554"/>
                    <a:pt x="7317" y="5558"/>
                    <a:pt x="7312" y="5558"/>
                  </a:cubicBezTo>
                  <a:cubicBezTo>
                    <a:pt x="7308" y="5558"/>
                    <a:pt x="7304" y="5554"/>
                    <a:pt x="7304" y="5550"/>
                  </a:cubicBezTo>
                  <a:close/>
                  <a:moveTo>
                    <a:pt x="7305" y="5518"/>
                  </a:moveTo>
                  <a:lnTo>
                    <a:pt x="7305" y="5518"/>
                  </a:lnTo>
                  <a:cubicBezTo>
                    <a:pt x="7305" y="5514"/>
                    <a:pt x="7309" y="5510"/>
                    <a:pt x="7313" y="5510"/>
                  </a:cubicBezTo>
                  <a:cubicBezTo>
                    <a:pt x="7318" y="5510"/>
                    <a:pt x="7321" y="5514"/>
                    <a:pt x="7321" y="5518"/>
                  </a:cubicBezTo>
                  <a:lnTo>
                    <a:pt x="7321" y="5518"/>
                  </a:lnTo>
                  <a:cubicBezTo>
                    <a:pt x="7321" y="5523"/>
                    <a:pt x="7318" y="5526"/>
                    <a:pt x="7313" y="5526"/>
                  </a:cubicBezTo>
                  <a:cubicBezTo>
                    <a:pt x="7309" y="5526"/>
                    <a:pt x="7305" y="5523"/>
                    <a:pt x="7305" y="5518"/>
                  </a:cubicBezTo>
                  <a:close/>
                  <a:moveTo>
                    <a:pt x="7305" y="5486"/>
                  </a:moveTo>
                  <a:lnTo>
                    <a:pt x="7305" y="5486"/>
                  </a:lnTo>
                  <a:cubicBezTo>
                    <a:pt x="7305" y="5482"/>
                    <a:pt x="7309" y="5478"/>
                    <a:pt x="7313" y="5478"/>
                  </a:cubicBezTo>
                  <a:cubicBezTo>
                    <a:pt x="7318" y="5478"/>
                    <a:pt x="7321" y="5482"/>
                    <a:pt x="7321" y="5486"/>
                  </a:cubicBezTo>
                  <a:lnTo>
                    <a:pt x="7321" y="5486"/>
                  </a:lnTo>
                  <a:cubicBezTo>
                    <a:pt x="7321" y="5490"/>
                    <a:pt x="7318" y="5494"/>
                    <a:pt x="7313" y="5494"/>
                  </a:cubicBezTo>
                  <a:cubicBezTo>
                    <a:pt x="7309" y="5494"/>
                    <a:pt x="7305" y="5490"/>
                    <a:pt x="7305" y="5486"/>
                  </a:cubicBezTo>
                  <a:close/>
                  <a:moveTo>
                    <a:pt x="7305" y="5454"/>
                  </a:moveTo>
                  <a:lnTo>
                    <a:pt x="7305" y="5454"/>
                  </a:lnTo>
                  <a:cubicBezTo>
                    <a:pt x="7305" y="5450"/>
                    <a:pt x="7309" y="5446"/>
                    <a:pt x="7313" y="5446"/>
                  </a:cubicBezTo>
                  <a:cubicBezTo>
                    <a:pt x="7318" y="5446"/>
                    <a:pt x="7321" y="5450"/>
                    <a:pt x="7321" y="5454"/>
                  </a:cubicBezTo>
                  <a:lnTo>
                    <a:pt x="7321" y="5454"/>
                  </a:lnTo>
                  <a:cubicBezTo>
                    <a:pt x="7321" y="5458"/>
                    <a:pt x="7318" y="5462"/>
                    <a:pt x="7313" y="5462"/>
                  </a:cubicBezTo>
                  <a:cubicBezTo>
                    <a:pt x="7309" y="5462"/>
                    <a:pt x="7305" y="5458"/>
                    <a:pt x="7305" y="5454"/>
                  </a:cubicBezTo>
                  <a:close/>
                  <a:moveTo>
                    <a:pt x="7305" y="5422"/>
                  </a:moveTo>
                  <a:lnTo>
                    <a:pt x="7305" y="5422"/>
                  </a:lnTo>
                  <a:cubicBezTo>
                    <a:pt x="7305" y="5418"/>
                    <a:pt x="7309" y="5414"/>
                    <a:pt x="7313" y="5414"/>
                  </a:cubicBezTo>
                  <a:cubicBezTo>
                    <a:pt x="7318" y="5414"/>
                    <a:pt x="7321" y="5418"/>
                    <a:pt x="7321" y="5422"/>
                  </a:cubicBezTo>
                  <a:lnTo>
                    <a:pt x="7321" y="5422"/>
                  </a:lnTo>
                  <a:cubicBezTo>
                    <a:pt x="7321" y="5426"/>
                    <a:pt x="7318" y="5430"/>
                    <a:pt x="7313" y="5430"/>
                  </a:cubicBezTo>
                  <a:cubicBezTo>
                    <a:pt x="7309" y="5430"/>
                    <a:pt x="7305" y="5426"/>
                    <a:pt x="7305" y="5422"/>
                  </a:cubicBezTo>
                  <a:close/>
                  <a:moveTo>
                    <a:pt x="7305" y="5390"/>
                  </a:moveTo>
                  <a:lnTo>
                    <a:pt x="7305" y="5390"/>
                  </a:lnTo>
                  <a:cubicBezTo>
                    <a:pt x="7305" y="5386"/>
                    <a:pt x="7309" y="5382"/>
                    <a:pt x="7313" y="5382"/>
                  </a:cubicBezTo>
                  <a:cubicBezTo>
                    <a:pt x="7318" y="5382"/>
                    <a:pt x="7321" y="5386"/>
                    <a:pt x="7321" y="5390"/>
                  </a:cubicBezTo>
                  <a:lnTo>
                    <a:pt x="7321" y="5390"/>
                  </a:lnTo>
                  <a:cubicBezTo>
                    <a:pt x="7321" y="5394"/>
                    <a:pt x="7318" y="5398"/>
                    <a:pt x="7313" y="5398"/>
                  </a:cubicBezTo>
                  <a:cubicBezTo>
                    <a:pt x="7309" y="5398"/>
                    <a:pt x="7305" y="5394"/>
                    <a:pt x="7305" y="5390"/>
                  </a:cubicBezTo>
                  <a:close/>
                  <a:moveTo>
                    <a:pt x="7305" y="5358"/>
                  </a:moveTo>
                  <a:lnTo>
                    <a:pt x="7305" y="5358"/>
                  </a:lnTo>
                  <a:cubicBezTo>
                    <a:pt x="7305" y="5354"/>
                    <a:pt x="7309" y="5350"/>
                    <a:pt x="7313" y="5350"/>
                  </a:cubicBezTo>
                  <a:cubicBezTo>
                    <a:pt x="7318" y="5350"/>
                    <a:pt x="7321" y="5354"/>
                    <a:pt x="7321" y="5358"/>
                  </a:cubicBezTo>
                  <a:lnTo>
                    <a:pt x="7321" y="5358"/>
                  </a:lnTo>
                  <a:cubicBezTo>
                    <a:pt x="7321" y="5362"/>
                    <a:pt x="7318" y="5366"/>
                    <a:pt x="7313" y="5366"/>
                  </a:cubicBezTo>
                  <a:cubicBezTo>
                    <a:pt x="7309" y="5366"/>
                    <a:pt x="7305" y="5362"/>
                    <a:pt x="7305" y="5358"/>
                  </a:cubicBezTo>
                  <a:close/>
                  <a:moveTo>
                    <a:pt x="7305" y="5326"/>
                  </a:moveTo>
                  <a:lnTo>
                    <a:pt x="7305" y="5326"/>
                  </a:lnTo>
                  <a:cubicBezTo>
                    <a:pt x="7305" y="5322"/>
                    <a:pt x="7309" y="5318"/>
                    <a:pt x="7313" y="5318"/>
                  </a:cubicBezTo>
                  <a:cubicBezTo>
                    <a:pt x="7318" y="5318"/>
                    <a:pt x="7321" y="5322"/>
                    <a:pt x="7321" y="5326"/>
                  </a:cubicBezTo>
                  <a:lnTo>
                    <a:pt x="7321" y="5326"/>
                  </a:lnTo>
                  <a:cubicBezTo>
                    <a:pt x="7321" y="5330"/>
                    <a:pt x="7318" y="5334"/>
                    <a:pt x="7313" y="5334"/>
                  </a:cubicBezTo>
                  <a:cubicBezTo>
                    <a:pt x="7309" y="5334"/>
                    <a:pt x="7305" y="5330"/>
                    <a:pt x="7305" y="5326"/>
                  </a:cubicBezTo>
                  <a:close/>
                  <a:moveTo>
                    <a:pt x="7305" y="5294"/>
                  </a:moveTo>
                  <a:lnTo>
                    <a:pt x="7305" y="5294"/>
                  </a:lnTo>
                  <a:cubicBezTo>
                    <a:pt x="7305" y="5290"/>
                    <a:pt x="7309" y="5286"/>
                    <a:pt x="7313" y="5286"/>
                  </a:cubicBezTo>
                  <a:cubicBezTo>
                    <a:pt x="7318" y="5286"/>
                    <a:pt x="7321" y="5290"/>
                    <a:pt x="7321" y="5294"/>
                  </a:cubicBezTo>
                  <a:lnTo>
                    <a:pt x="7321" y="5294"/>
                  </a:lnTo>
                  <a:cubicBezTo>
                    <a:pt x="7321" y="5298"/>
                    <a:pt x="7318" y="5302"/>
                    <a:pt x="7313" y="5302"/>
                  </a:cubicBezTo>
                  <a:cubicBezTo>
                    <a:pt x="7309" y="5302"/>
                    <a:pt x="7305" y="5298"/>
                    <a:pt x="7305" y="5294"/>
                  </a:cubicBezTo>
                  <a:close/>
                  <a:moveTo>
                    <a:pt x="7305" y="5262"/>
                  </a:moveTo>
                  <a:lnTo>
                    <a:pt x="7305" y="5262"/>
                  </a:lnTo>
                  <a:cubicBezTo>
                    <a:pt x="7305" y="5258"/>
                    <a:pt x="7309" y="5254"/>
                    <a:pt x="7313" y="5254"/>
                  </a:cubicBezTo>
                  <a:cubicBezTo>
                    <a:pt x="7318" y="5254"/>
                    <a:pt x="7321" y="5258"/>
                    <a:pt x="7321" y="5262"/>
                  </a:cubicBezTo>
                  <a:lnTo>
                    <a:pt x="7321" y="5262"/>
                  </a:lnTo>
                  <a:cubicBezTo>
                    <a:pt x="7321" y="5266"/>
                    <a:pt x="7318" y="5270"/>
                    <a:pt x="7313" y="5270"/>
                  </a:cubicBezTo>
                  <a:cubicBezTo>
                    <a:pt x="7309" y="5270"/>
                    <a:pt x="7305" y="5266"/>
                    <a:pt x="7305" y="5262"/>
                  </a:cubicBezTo>
                  <a:close/>
                  <a:moveTo>
                    <a:pt x="7305" y="5230"/>
                  </a:moveTo>
                  <a:lnTo>
                    <a:pt x="7305" y="5230"/>
                  </a:lnTo>
                  <a:cubicBezTo>
                    <a:pt x="7305" y="5225"/>
                    <a:pt x="7309" y="5222"/>
                    <a:pt x="7313" y="5222"/>
                  </a:cubicBezTo>
                  <a:cubicBezTo>
                    <a:pt x="7318" y="5222"/>
                    <a:pt x="7321" y="5225"/>
                    <a:pt x="7321" y="5230"/>
                  </a:cubicBezTo>
                  <a:lnTo>
                    <a:pt x="7321" y="5230"/>
                  </a:lnTo>
                  <a:cubicBezTo>
                    <a:pt x="7321" y="5234"/>
                    <a:pt x="7318" y="5238"/>
                    <a:pt x="7313" y="5238"/>
                  </a:cubicBezTo>
                  <a:cubicBezTo>
                    <a:pt x="7309" y="5238"/>
                    <a:pt x="7305" y="5234"/>
                    <a:pt x="7305" y="5230"/>
                  </a:cubicBezTo>
                  <a:close/>
                  <a:moveTo>
                    <a:pt x="7305" y="5198"/>
                  </a:moveTo>
                  <a:lnTo>
                    <a:pt x="7305" y="5198"/>
                  </a:lnTo>
                  <a:cubicBezTo>
                    <a:pt x="7305" y="5193"/>
                    <a:pt x="7309" y="5190"/>
                    <a:pt x="7313" y="5190"/>
                  </a:cubicBezTo>
                  <a:cubicBezTo>
                    <a:pt x="7318" y="5190"/>
                    <a:pt x="7321" y="5193"/>
                    <a:pt x="7321" y="5198"/>
                  </a:cubicBezTo>
                  <a:lnTo>
                    <a:pt x="7321" y="5198"/>
                  </a:lnTo>
                  <a:cubicBezTo>
                    <a:pt x="7321" y="5202"/>
                    <a:pt x="7318" y="5206"/>
                    <a:pt x="7313" y="5206"/>
                  </a:cubicBezTo>
                  <a:cubicBezTo>
                    <a:pt x="7309" y="5206"/>
                    <a:pt x="7305" y="5202"/>
                    <a:pt x="7305" y="5198"/>
                  </a:cubicBezTo>
                  <a:close/>
                  <a:moveTo>
                    <a:pt x="7305" y="5166"/>
                  </a:moveTo>
                  <a:lnTo>
                    <a:pt x="7305" y="5166"/>
                  </a:lnTo>
                  <a:cubicBezTo>
                    <a:pt x="7305" y="5161"/>
                    <a:pt x="7309" y="5158"/>
                    <a:pt x="7313" y="5158"/>
                  </a:cubicBezTo>
                  <a:cubicBezTo>
                    <a:pt x="7318" y="5158"/>
                    <a:pt x="7321" y="5161"/>
                    <a:pt x="7321" y="5166"/>
                  </a:cubicBezTo>
                  <a:lnTo>
                    <a:pt x="7321" y="5166"/>
                  </a:lnTo>
                  <a:cubicBezTo>
                    <a:pt x="7321" y="5170"/>
                    <a:pt x="7318" y="5174"/>
                    <a:pt x="7313" y="5174"/>
                  </a:cubicBezTo>
                  <a:cubicBezTo>
                    <a:pt x="7309" y="5174"/>
                    <a:pt x="7305" y="5170"/>
                    <a:pt x="7305" y="5166"/>
                  </a:cubicBezTo>
                  <a:close/>
                  <a:moveTo>
                    <a:pt x="7305" y="5134"/>
                  </a:moveTo>
                  <a:lnTo>
                    <a:pt x="7305" y="5134"/>
                  </a:lnTo>
                  <a:cubicBezTo>
                    <a:pt x="7305" y="5129"/>
                    <a:pt x="7309" y="5126"/>
                    <a:pt x="7313" y="5126"/>
                  </a:cubicBezTo>
                  <a:cubicBezTo>
                    <a:pt x="7318" y="5126"/>
                    <a:pt x="7321" y="5129"/>
                    <a:pt x="7321" y="5134"/>
                  </a:cubicBezTo>
                  <a:lnTo>
                    <a:pt x="7321" y="5134"/>
                  </a:lnTo>
                  <a:cubicBezTo>
                    <a:pt x="7321" y="5138"/>
                    <a:pt x="7318" y="5142"/>
                    <a:pt x="7313" y="5142"/>
                  </a:cubicBezTo>
                  <a:cubicBezTo>
                    <a:pt x="7309" y="5142"/>
                    <a:pt x="7305" y="5138"/>
                    <a:pt x="7305" y="5134"/>
                  </a:cubicBezTo>
                  <a:close/>
                  <a:moveTo>
                    <a:pt x="7305" y="5102"/>
                  </a:moveTo>
                  <a:lnTo>
                    <a:pt x="7305" y="5102"/>
                  </a:lnTo>
                  <a:cubicBezTo>
                    <a:pt x="7305" y="5097"/>
                    <a:pt x="7309" y="5094"/>
                    <a:pt x="7313" y="5094"/>
                  </a:cubicBezTo>
                  <a:cubicBezTo>
                    <a:pt x="7318" y="5094"/>
                    <a:pt x="7321" y="5097"/>
                    <a:pt x="7321" y="5102"/>
                  </a:cubicBezTo>
                  <a:lnTo>
                    <a:pt x="7321" y="5102"/>
                  </a:lnTo>
                  <a:cubicBezTo>
                    <a:pt x="7321" y="5106"/>
                    <a:pt x="7318" y="5110"/>
                    <a:pt x="7313" y="5110"/>
                  </a:cubicBezTo>
                  <a:cubicBezTo>
                    <a:pt x="7309" y="5110"/>
                    <a:pt x="7305" y="5106"/>
                    <a:pt x="7305" y="5102"/>
                  </a:cubicBezTo>
                  <a:close/>
                  <a:moveTo>
                    <a:pt x="7305" y="5070"/>
                  </a:moveTo>
                  <a:lnTo>
                    <a:pt x="7305" y="5070"/>
                  </a:lnTo>
                  <a:cubicBezTo>
                    <a:pt x="7305" y="5065"/>
                    <a:pt x="7309" y="5062"/>
                    <a:pt x="7313" y="5062"/>
                  </a:cubicBezTo>
                  <a:cubicBezTo>
                    <a:pt x="7318" y="5062"/>
                    <a:pt x="7321" y="5065"/>
                    <a:pt x="7321" y="5070"/>
                  </a:cubicBezTo>
                  <a:lnTo>
                    <a:pt x="7321" y="5070"/>
                  </a:lnTo>
                  <a:cubicBezTo>
                    <a:pt x="7321" y="5074"/>
                    <a:pt x="7318" y="5078"/>
                    <a:pt x="7313" y="5078"/>
                  </a:cubicBezTo>
                  <a:cubicBezTo>
                    <a:pt x="7309" y="5078"/>
                    <a:pt x="7305" y="5074"/>
                    <a:pt x="7305" y="5070"/>
                  </a:cubicBezTo>
                  <a:close/>
                  <a:moveTo>
                    <a:pt x="7305" y="5038"/>
                  </a:moveTo>
                  <a:lnTo>
                    <a:pt x="7305" y="5038"/>
                  </a:lnTo>
                  <a:cubicBezTo>
                    <a:pt x="7305" y="5033"/>
                    <a:pt x="7309" y="5030"/>
                    <a:pt x="7313" y="5030"/>
                  </a:cubicBezTo>
                  <a:cubicBezTo>
                    <a:pt x="7318" y="5030"/>
                    <a:pt x="7321" y="5033"/>
                    <a:pt x="7321" y="5038"/>
                  </a:cubicBezTo>
                  <a:lnTo>
                    <a:pt x="7321" y="5038"/>
                  </a:lnTo>
                  <a:cubicBezTo>
                    <a:pt x="7321" y="5042"/>
                    <a:pt x="7318" y="5046"/>
                    <a:pt x="7313" y="5046"/>
                  </a:cubicBezTo>
                  <a:cubicBezTo>
                    <a:pt x="7309" y="5046"/>
                    <a:pt x="7305" y="5042"/>
                    <a:pt x="7305" y="5038"/>
                  </a:cubicBezTo>
                  <a:close/>
                  <a:moveTo>
                    <a:pt x="7305" y="5006"/>
                  </a:moveTo>
                  <a:lnTo>
                    <a:pt x="7305" y="5006"/>
                  </a:lnTo>
                  <a:cubicBezTo>
                    <a:pt x="7305" y="5001"/>
                    <a:pt x="7309" y="4998"/>
                    <a:pt x="7313" y="4998"/>
                  </a:cubicBezTo>
                  <a:cubicBezTo>
                    <a:pt x="7318" y="4998"/>
                    <a:pt x="7321" y="5001"/>
                    <a:pt x="7321" y="5006"/>
                  </a:cubicBezTo>
                  <a:lnTo>
                    <a:pt x="7321" y="5006"/>
                  </a:lnTo>
                  <a:cubicBezTo>
                    <a:pt x="7321" y="5010"/>
                    <a:pt x="7318" y="5014"/>
                    <a:pt x="7313" y="5014"/>
                  </a:cubicBezTo>
                  <a:cubicBezTo>
                    <a:pt x="7309" y="5014"/>
                    <a:pt x="7305" y="5010"/>
                    <a:pt x="7305" y="5006"/>
                  </a:cubicBezTo>
                  <a:close/>
                  <a:moveTo>
                    <a:pt x="7305" y="4974"/>
                  </a:moveTo>
                  <a:lnTo>
                    <a:pt x="7305" y="4974"/>
                  </a:lnTo>
                  <a:cubicBezTo>
                    <a:pt x="7305" y="4969"/>
                    <a:pt x="7309" y="4966"/>
                    <a:pt x="7313" y="4966"/>
                  </a:cubicBezTo>
                  <a:cubicBezTo>
                    <a:pt x="7318" y="4966"/>
                    <a:pt x="7321" y="4969"/>
                    <a:pt x="7321" y="4974"/>
                  </a:cubicBezTo>
                  <a:lnTo>
                    <a:pt x="7321" y="4974"/>
                  </a:lnTo>
                  <a:cubicBezTo>
                    <a:pt x="7321" y="4978"/>
                    <a:pt x="7318" y="4982"/>
                    <a:pt x="7313" y="4982"/>
                  </a:cubicBezTo>
                  <a:cubicBezTo>
                    <a:pt x="7309" y="4982"/>
                    <a:pt x="7305" y="4978"/>
                    <a:pt x="7305" y="4974"/>
                  </a:cubicBezTo>
                  <a:close/>
                  <a:moveTo>
                    <a:pt x="7305" y="4942"/>
                  </a:moveTo>
                  <a:lnTo>
                    <a:pt x="7305" y="4942"/>
                  </a:lnTo>
                  <a:cubicBezTo>
                    <a:pt x="7305" y="4937"/>
                    <a:pt x="7309" y="4934"/>
                    <a:pt x="7313" y="4934"/>
                  </a:cubicBezTo>
                  <a:cubicBezTo>
                    <a:pt x="7318" y="4934"/>
                    <a:pt x="7321" y="4937"/>
                    <a:pt x="7321" y="4942"/>
                  </a:cubicBezTo>
                  <a:lnTo>
                    <a:pt x="7321" y="4942"/>
                  </a:lnTo>
                  <a:cubicBezTo>
                    <a:pt x="7321" y="4946"/>
                    <a:pt x="7318" y="4950"/>
                    <a:pt x="7313" y="4950"/>
                  </a:cubicBezTo>
                  <a:cubicBezTo>
                    <a:pt x="7309" y="4950"/>
                    <a:pt x="7305" y="4946"/>
                    <a:pt x="7305" y="4942"/>
                  </a:cubicBezTo>
                  <a:close/>
                  <a:moveTo>
                    <a:pt x="7305" y="4910"/>
                  </a:moveTo>
                  <a:lnTo>
                    <a:pt x="7305" y="4910"/>
                  </a:lnTo>
                  <a:cubicBezTo>
                    <a:pt x="7305" y="4905"/>
                    <a:pt x="7309" y="4902"/>
                    <a:pt x="7313" y="4902"/>
                  </a:cubicBezTo>
                  <a:cubicBezTo>
                    <a:pt x="7318" y="4902"/>
                    <a:pt x="7321" y="4905"/>
                    <a:pt x="7321" y="4910"/>
                  </a:cubicBezTo>
                  <a:lnTo>
                    <a:pt x="7321" y="4910"/>
                  </a:lnTo>
                  <a:cubicBezTo>
                    <a:pt x="7321" y="4914"/>
                    <a:pt x="7318" y="4918"/>
                    <a:pt x="7313" y="4918"/>
                  </a:cubicBezTo>
                  <a:cubicBezTo>
                    <a:pt x="7309" y="4918"/>
                    <a:pt x="7305" y="4914"/>
                    <a:pt x="7305" y="4910"/>
                  </a:cubicBezTo>
                  <a:close/>
                  <a:moveTo>
                    <a:pt x="7305" y="4878"/>
                  </a:moveTo>
                  <a:lnTo>
                    <a:pt x="7305" y="4878"/>
                  </a:lnTo>
                  <a:cubicBezTo>
                    <a:pt x="7305" y="4873"/>
                    <a:pt x="7309" y="4870"/>
                    <a:pt x="7313" y="4870"/>
                  </a:cubicBezTo>
                  <a:cubicBezTo>
                    <a:pt x="7318" y="4870"/>
                    <a:pt x="7321" y="4873"/>
                    <a:pt x="7321" y="4878"/>
                  </a:cubicBezTo>
                  <a:lnTo>
                    <a:pt x="7321" y="4878"/>
                  </a:lnTo>
                  <a:cubicBezTo>
                    <a:pt x="7321" y="4882"/>
                    <a:pt x="7318" y="4886"/>
                    <a:pt x="7313" y="4886"/>
                  </a:cubicBezTo>
                  <a:cubicBezTo>
                    <a:pt x="7309" y="4886"/>
                    <a:pt x="7305" y="4882"/>
                    <a:pt x="7305" y="4878"/>
                  </a:cubicBezTo>
                  <a:close/>
                  <a:moveTo>
                    <a:pt x="7305" y="4846"/>
                  </a:moveTo>
                  <a:lnTo>
                    <a:pt x="7305" y="4846"/>
                  </a:lnTo>
                  <a:cubicBezTo>
                    <a:pt x="7305" y="4841"/>
                    <a:pt x="7309" y="4838"/>
                    <a:pt x="7313" y="4838"/>
                  </a:cubicBezTo>
                  <a:cubicBezTo>
                    <a:pt x="7318" y="4838"/>
                    <a:pt x="7321" y="4841"/>
                    <a:pt x="7321" y="4846"/>
                  </a:cubicBezTo>
                  <a:lnTo>
                    <a:pt x="7321" y="4846"/>
                  </a:lnTo>
                  <a:cubicBezTo>
                    <a:pt x="7321" y="4850"/>
                    <a:pt x="7318" y="4854"/>
                    <a:pt x="7313" y="4854"/>
                  </a:cubicBezTo>
                  <a:cubicBezTo>
                    <a:pt x="7309" y="4854"/>
                    <a:pt x="7305" y="4850"/>
                    <a:pt x="7305" y="4846"/>
                  </a:cubicBezTo>
                  <a:close/>
                  <a:moveTo>
                    <a:pt x="7305" y="4814"/>
                  </a:moveTo>
                  <a:lnTo>
                    <a:pt x="7305" y="4814"/>
                  </a:lnTo>
                  <a:cubicBezTo>
                    <a:pt x="7305" y="4809"/>
                    <a:pt x="7309" y="4806"/>
                    <a:pt x="7313" y="4806"/>
                  </a:cubicBezTo>
                  <a:cubicBezTo>
                    <a:pt x="7318" y="4806"/>
                    <a:pt x="7321" y="4809"/>
                    <a:pt x="7321" y="4814"/>
                  </a:cubicBezTo>
                  <a:lnTo>
                    <a:pt x="7321" y="4814"/>
                  </a:lnTo>
                  <a:cubicBezTo>
                    <a:pt x="7321" y="4818"/>
                    <a:pt x="7318" y="4822"/>
                    <a:pt x="7313" y="4822"/>
                  </a:cubicBezTo>
                  <a:cubicBezTo>
                    <a:pt x="7309" y="4822"/>
                    <a:pt x="7305" y="4818"/>
                    <a:pt x="7305" y="4814"/>
                  </a:cubicBezTo>
                  <a:close/>
                  <a:moveTo>
                    <a:pt x="7305" y="4782"/>
                  </a:moveTo>
                  <a:lnTo>
                    <a:pt x="7305" y="4782"/>
                  </a:lnTo>
                  <a:cubicBezTo>
                    <a:pt x="7305" y="4777"/>
                    <a:pt x="7309" y="4774"/>
                    <a:pt x="7313" y="4774"/>
                  </a:cubicBezTo>
                  <a:cubicBezTo>
                    <a:pt x="7318" y="4774"/>
                    <a:pt x="7321" y="4777"/>
                    <a:pt x="7321" y="4782"/>
                  </a:cubicBezTo>
                  <a:lnTo>
                    <a:pt x="7321" y="4782"/>
                  </a:lnTo>
                  <a:cubicBezTo>
                    <a:pt x="7321" y="4786"/>
                    <a:pt x="7318" y="4790"/>
                    <a:pt x="7313" y="4790"/>
                  </a:cubicBezTo>
                  <a:cubicBezTo>
                    <a:pt x="7309" y="4790"/>
                    <a:pt x="7305" y="4786"/>
                    <a:pt x="7305" y="4782"/>
                  </a:cubicBezTo>
                  <a:close/>
                  <a:moveTo>
                    <a:pt x="7305" y="4750"/>
                  </a:moveTo>
                  <a:lnTo>
                    <a:pt x="7305" y="4750"/>
                  </a:lnTo>
                  <a:cubicBezTo>
                    <a:pt x="7305" y="4745"/>
                    <a:pt x="7309" y="4742"/>
                    <a:pt x="7313" y="4742"/>
                  </a:cubicBezTo>
                  <a:cubicBezTo>
                    <a:pt x="7318" y="4742"/>
                    <a:pt x="7321" y="4745"/>
                    <a:pt x="7321" y="4750"/>
                  </a:cubicBezTo>
                  <a:lnTo>
                    <a:pt x="7321" y="4750"/>
                  </a:lnTo>
                  <a:cubicBezTo>
                    <a:pt x="7321" y="4754"/>
                    <a:pt x="7318" y="4758"/>
                    <a:pt x="7313" y="4758"/>
                  </a:cubicBezTo>
                  <a:cubicBezTo>
                    <a:pt x="7309" y="4758"/>
                    <a:pt x="7305" y="4754"/>
                    <a:pt x="7305" y="4750"/>
                  </a:cubicBezTo>
                  <a:close/>
                  <a:moveTo>
                    <a:pt x="7305" y="4718"/>
                  </a:moveTo>
                  <a:lnTo>
                    <a:pt x="7305" y="4718"/>
                  </a:lnTo>
                  <a:cubicBezTo>
                    <a:pt x="7305" y="4713"/>
                    <a:pt x="7309" y="4710"/>
                    <a:pt x="7313" y="4710"/>
                  </a:cubicBezTo>
                  <a:cubicBezTo>
                    <a:pt x="7318" y="4710"/>
                    <a:pt x="7321" y="4713"/>
                    <a:pt x="7321" y="4718"/>
                  </a:cubicBezTo>
                  <a:lnTo>
                    <a:pt x="7321" y="4718"/>
                  </a:lnTo>
                  <a:cubicBezTo>
                    <a:pt x="7321" y="4722"/>
                    <a:pt x="7318" y="4726"/>
                    <a:pt x="7313" y="4726"/>
                  </a:cubicBezTo>
                  <a:cubicBezTo>
                    <a:pt x="7309" y="4726"/>
                    <a:pt x="7305" y="4722"/>
                    <a:pt x="7305" y="4718"/>
                  </a:cubicBezTo>
                  <a:close/>
                  <a:moveTo>
                    <a:pt x="7305" y="4686"/>
                  </a:moveTo>
                  <a:lnTo>
                    <a:pt x="7305" y="4686"/>
                  </a:lnTo>
                  <a:cubicBezTo>
                    <a:pt x="7305" y="4681"/>
                    <a:pt x="7309" y="4678"/>
                    <a:pt x="7313" y="4678"/>
                  </a:cubicBezTo>
                  <a:cubicBezTo>
                    <a:pt x="7318" y="4678"/>
                    <a:pt x="7321" y="4681"/>
                    <a:pt x="7321" y="4686"/>
                  </a:cubicBezTo>
                  <a:lnTo>
                    <a:pt x="7321" y="4686"/>
                  </a:lnTo>
                  <a:cubicBezTo>
                    <a:pt x="7321" y="4690"/>
                    <a:pt x="7318" y="4694"/>
                    <a:pt x="7313" y="4694"/>
                  </a:cubicBezTo>
                  <a:cubicBezTo>
                    <a:pt x="7309" y="4694"/>
                    <a:pt x="7305" y="4690"/>
                    <a:pt x="7305" y="4686"/>
                  </a:cubicBezTo>
                  <a:close/>
                  <a:moveTo>
                    <a:pt x="7305" y="4654"/>
                  </a:moveTo>
                  <a:lnTo>
                    <a:pt x="7305" y="4654"/>
                  </a:lnTo>
                  <a:cubicBezTo>
                    <a:pt x="7305" y="4649"/>
                    <a:pt x="7309" y="4646"/>
                    <a:pt x="7313" y="4646"/>
                  </a:cubicBezTo>
                  <a:cubicBezTo>
                    <a:pt x="7318" y="4646"/>
                    <a:pt x="7321" y="4649"/>
                    <a:pt x="7321" y="4654"/>
                  </a:cubicBezTo>
                  <a:lnTo>
                    <a:pt x="7321" y="4654"/>
                  </a:lnTo>
                  <a:cubicBezTo>
                    <a:pt x="7321" y="4658"/>
                    <a:pt x="7318" y="4662"/>
                    <a:pt x="7313" y="4662"/>
                  </a:cubicBezTo>
                  <a:cubicBezTo>
                    <a:pt x="7309" y="4662"/>
                    <a:pt x="7305" y="4658"/>
                    <a:pt x="7305" y="4654"/>
                  </a:cubicBezTo>
                  <a:close/>
                  <a:moveTo>
                    <a:pt x="7305" y="4622"/>
                  </a:moveTo>
                  <a:lnTo>
                    <a:pt x="7305" y="4622"/>
                  </a:lnTo>
                  <a:cubicBezTo>
                    <a:pt x="7305" y="4617"/>
                    <a:pt x="7309" y="4614"/>
                    <a:pt x="7313" y="4614"/>
                  </a:cubicBezTo>
                  <a:cubicBezTo>
                    <a:pt x="7318" y="4614"/>
                    <a:pt x="7321" y="4617"/>
                    <a:pt x="7321" y="4622"/>
                  </a:cubicBezTo>
                  <a:lnTo>
                    <a:pt x="7321" y="4622"/>
                  </a:lnTo>
                  <a:cubicBezTo>
                    <a:pt x="7321" y="4626"/>
                    <a:pt x="7318" y="4630"/>
                    <a:pt x="7313" y="4630"/>
                  </a:cubicBezTo>
                  <a:cubicBezTo>
                    <a:pt x="7309" y="4630"/>
                    <a:pt x="7305" y="4626"/>
                    <a:pt x="7305" y="4622"/>
                  </a:cubicBezTo>
                  <a:close/>
                  <a:moveTo>
                    <a:pt x="7305" y="4590"/>
                  </a:moveTo>
                  <a:lnTo>
                    <a:pt x="7305" y="4590"/>
                  </a:lnTo>
                  <a:cubicBezTo>
                    <a:pt x="7305" y="4585"/>
                    <a:pt x="7309" y="4582"/>
                    <a:pt x="7313" y="4582"/>
                  </a:cubicBezTo>
                  <a:cubicBezTo>
                    <a:pt x="7318" y="4582"/>
                    <a:pt x="7321" y="4585"/>
                    <a:pt x="7321" y="4590"/>
                  </a:cubicBezTo>
                  <a:lnTo>
                    <a:pt x="7321" y="4590"/>
                  </a:lnTo>
                  <a:cubicBezTo>
                    <a:pt x="7321" y="4594"/>
                    <a:pt x="7318" y="4598"/>
                    <a:pt x="7313" y="4598"/>
                  </a:cubicBezTo>
                  <a:cubicBezTo>
                    <a:pt x="7309" y="4598"/>
                    <a:pt x="7305" y="4594"/>
                    <a:pt x="7305" y="4590"/>
                  </a:cubicBezTo>
                  <a:close/>
                  <a:moveTo>
                    <a:pt x="7305" y="4558"/>
                  </a:moveTo>
                  <a:lnTo>
                    <a:pt x="7305" y="4558"/>
                  </a:lnTo>
                  <a:cubicBezTo>
                    <a:pt x="7305" y="4553"/>
                    <a:pt x="7309" y="4550"/>
                    <a:pt x="7313" y="4550"/>
                  </a:cubicBezTo>
                  <a:cubicBezTo>
                    <a:pt x="7318" y="4550"/>
                    <a:pt x="7321" y="4553"/>
                    <a:pt x="7321" y="4558"/>
                  </a:cubicBezTo>
                  <a:lnTo>
                    <a:pt x="7321" y="4558"/>
                  </a:lnTo>
                  <a:cubicBezTo>
                    <a:pt x="7321" y="4562"/>
                    <a:pt x="7318" y="4566"/>
                    <a:pt x="7313" y="4566"/>
                  </a:cubicBezTo>
                  <a:cubicBezTo>
                    <a:pt x="7309" y="4566"/>
                    <a:pt x="7305" y="4562"/>
                    <a:pt x="7305" y="4558"/>
                  </a:cubicBezTo>
                  <a:close/>
                  <a:moveTo>
                    <a:pt x="7305" y="4526"/>
                  </a:moveTo>
                  <a:lnTo>
                    <a:pt x="7305" y="4526"/>
                  </a:lnTo>
                  <a:cubicBezTo>
                    <a:pt x="7305" y="4521"/>
                    <a:pt x="7309" y="4518"/>
                    <a:pt x="7313" y="4518"/>
                  </a:cubicBezTo>
                  <a:cubicBezTo>
                    <a:pt x="7318" y="4518"/>
                    <a:pt x="7321" y="4521"/>
                    <a:pt x="7321" y="4526"/>
                  </a:cubicBezTo>
                  <a:lnTo>
                    <a:pt x="7321" y="4526"/>
                  </a:lnTo>
                  <a:cubicBezTo>
                    <a:pt x="7321" y="4530"/>
                    <a:pt x="7318" y="4534"/>
                    <a:pt x="7313" y="4534"/>
                  </a:cubicBezTo>
                  <a:cubicBezTo>
                    <a:pt x="7309" y="4534"/>
                    <a:pt x="7305" y="4530"/>
                    <a:pt x="7305" y="4526"/>
                  </a:cubicBezTo>
                  <a:close/>
                  <a:moveTo>
                    <a:pt x="7305" y="4494"/>
                  </a:moveTo>
                  <a:lnTo>
                    <a:pt x="7305" y="4494"/>
                  </a:lnTo>
                  <a:cubicBezTo>
                    <a:pt x="7305" y="4489"/>
                    <a:pt x="7309" y="4486"/>
                    <a:pt x="7313" y="4486"/>
                  </a:cubicBezTo>
                  <a:cubicBezTo>
                    <a:pt x="7318" y="4486"/>
                    <a:pt x="7321" y="4489"/>
                    <a:pt x="7321" y="4494"/>
                  </a:cubicBezTo>
                  <a:lnTo>
                    <a:pt x="7321" y="4494"/>
                  </a:lnTo>
                  <a:cubicBezTo>
                    <a:pt x="7321" y="4498"/>
                    <a:pt x="7318" y="4502"/>
                    <a:pt x="7313" y="4502"/>
                  </a:cubicBezTo>
                  <a:cubicBezTo>
                    <a:pt x="7309" y="4502"/>
                    <a:pt x="7305" y="4498"/>
                    <a:pt x="7305" y="4494"/>
                  </a:cubicBezTo>
                  <a:close/>
                  <a:moveTo>
                    <a:pt x="7305" y="4462"/>
                  </a:moveTo>
                  <a:lnTo>
                    <a:pt x="7305" y="4462"/>
                  </a:lnTo>
                  <a:cubicBezTo>
                    <a:pt x="7305" y="4457"/>
                    <a:pt x="7309" y="4454"/>
                    <a:pt x="7313" y="4454"/>
                  </a:cubicBezTo>
                  <a:cubicBezTo>
                    <a:pt x="7318" y="4454"/>
                    <a:pt x="7321" y="4457"/>
                    <a:pt x="7321" y="4462"/>
                  </a:cubicBezTo>
                  <a:lnTo>
                    <a:pt x="7321" y="4462"/>
                  </a:lnTo>
                  <a:cubicBezTo>
                    <a:pt x="7321" y="4466"/>
                    <a:pt x="7318" y="4470"/>
                    <a:pt x="7313" y="4470"/>
                  </a:cubicBezTo>
                  <a:cubicBezTo>
                    <a:pt x="7309" y="4470"/>
                    <a:pt x="7305" y="4466"/>
                    <a:pt x="7305" y="4462"/>
                  </a:cubicBezTo>
                  <a:close/>
                  <a:moveTo>
                    <a:pt x="7305" y="4430"/>
                  </a:moveTo>
                  <a:lnTo>
                    <a:pt x="7305" y="4430"/>
                  </a:lnTo>
                  <a:cubicBezTo>
                    <a:pt x="7305" y="4425"/>
                    <a:pt x="7309" y="4422"/>
                    <a:pt x="7313" y="4422"/>
                  </a:cubicBezTo>
                  <a:cubicBezTo>
                    <a:pt x="7318" y="4422"/>
                    <a:pt x="7321" y="4425"/>
                    <a:pt x="7321" y="4430"/>
                  </a:cubicBezTo>
                  <a:lnTo>
                    <a:pt x="7321" y="4430"/>
                  </a:lnTo>
                  <a:cubicBezTo>
                    <a:pt x="7321" y="4434"/>
                    <a:pt x="7318" y="4438"/>
                    <a:pt x="7313" y="4438"/>
                  </a:cubicBezTo>
                  <a:cubicBezTo>
                    <a:pt x="7309" y="4438"/>
                    <a:pt x="7305" y="4434"/>
                    <a:pt x="7305" y="4430"/>
                  </a:cubicBezTo>
                  <a:close/>
                  <a:moveTo>
                    <a:pt x="7305" y="4398"/>
                  </a:moveTo>
                  <a:lnTo>
                    <a:pt x="7305" y="4397"/>
                  </a:lnTo>
                  <a:cubicBezTo>
                    <a:pt x="7305" y="4393"/>
                    <a:pt x="7309" y="4389"/>
                    <a:pt x="7313" y="4389"/>
                  </a:cubicBezTo>
                  <a:cubicBezTo>
                    <a:pt x="7318" y="4389"/>
                    <a:pt x="7321" y="4393"/>
                    <a:pt x="7321" y="4397"/>
                  </a:cubicBezTo>
                  <a:lnTo>
                    <a:pt x="7321" y="4398"/>
                  </a:lnTo>
                  <a:cubicBezTo>
                    <a:pt x="7321" y="4402"/>
                    <a:pt x="7318" y="4406"/>
                    <a:pt x="7313" y="4406"/>
                  </a:cubicBezTo>
                  <a:cubicBezTo>
                    <a:pt x="7309" y="4406"/>
                    <a:pt x="7305" y="4402"/>
                    <a:pt x="7305" y="4398"/>
                  </a:cubicBezTo>
                  <a:close/>
                  <a:moveTo>
                    <a:pt x="7305" y="4365"/>
                  </a:moveTo>
                  <a:lnTo>
                    <a:pt x="7305" y="4365"/>
                  </a:lnTo>
                  <a:cubicBezTo>
                    <a:pt x="7305" y="4361"/>
                    <a:pt x="7309" y="4357"/>
                    <a:pt x="7313" y="4357"/>
                  </a:cubicBezTo>
                  <a:cubicBezTo>
                    <a:pt x="7318" y="4357"/>
                    <a:pt x="7321" y="4361"/>
                    <a:pt x="7321" y="4365"/>
                  </a:cubicBezTo>
                  <a:lnTo>
                    <a:pt x="7321" y="4365"/>
                  </a:lnTo>
                  <a:cubicBezTo>
                    <a:pt x="7321" y="4370"/>
                    <a:pt x="7318" y="4373"/>
                    <a:pt x="7313" y="4373"/>
                  </a:cubicBezTo>
                  <a:cubicBezTo>
                    <a:pt x="7309" y="4373"/>
                    <a:pt x="7305" y="4370"/>
                    <a:pt x="7305" y="4365"/>
                  </a:cubicBezTo>
                  <a:close/>
                  <a:moveTo>
                    <a:pt x="7305" y="4333"/>
                  </a:moveTo>
                  <a:lnTo>
                    <a:pt x="7305" y="4333"/>
                  </a:lnTo>
                  <a:cubicBezTo>
                    <a:pt x="7305" y="4329"/>
                    <a:pt x="7309" y="4325"/>
                    <a:pt x="7313" y="4325"/>
                  </a:cubicBezTo>
                  <a:cubicBezTo>
                    <a:pt x="7318" y="4325"/>
                    <a:pt x="7321" y="4329"/>
                    <a:pt x="7321" y="4333"/>
                  </a:cubicBezTo>
                  <a:lnTo>
                    <a:pt x="7321" y="4333"/>
                  </a:lnTo>
                  <a:cubicBezTo>
                    <a:pt x="7321" y="4338"/>
                    <a:pt x="7318" y="4341"/>
                    <a:pt x="7313" y="4341"/>
                  </a:cubicBezTo>
                  <a:cubicBezTo>
                    <a:pt x="7309" y="4341"/>
                    <a:pt x="7305" y="4338"/>
                    <a:pt x="7305" y="4333"/>
                  </a:cubicBezTo>
                  <a:close/>
                  <a:moveTo>
                    <a:pt x="7305" y="4301"/>
                  </a:moveTo>
                  <a:lnTo>
                    <a:pt x="7305" y="4301"/>
                  </a:lnTo>
                  <a:cubicBezTo>
                    <a:pt x="7305" y="4297"/>
                    <a:pt x="7309" y="4293"/>
                    <a:pt x="7313" y="4293"/>
                  </a:cubicBezTo>
                  <a:cubicBezTo>
                    <a:pt x="7318" y="4293"/>
                    <a:pt x="7321" y="4297"/>
                    <a:pt x="7321" y="4301"/>
                  </a:cubicBezTo>
                  <a:lnTo>
                    <a:pt x="7321" y="4301"/>
                  </a:lnTo>
                  <a:cubicBezTo>
                    <a:pt x="7321" y="4306"/>
                    <a:pt x="7318" y="4309"/>
                    <a:pt x="7313" y="4309"/>
                  </a:cubicBezTo>
                  <a:cubicBezTo>
                    <a:pt x="7309" y="4309"/>
                    <a:pt x="7305" y="4306"/>
                    <a:pt x="7305" y="4301"/>
                  </a:cubicBezTo>
                  <a:close/>
                  <a:moveTo>
                    <a:pt x="7305" y="4269"/>
                  </a:moveTo>
                  <a:lnTo>
                    <a:pt x="7305" y="4269"/>
                  </a:lnTo>
                  <a:cubicBezTo>
                    <a:pt x="7305" y="4265"/>
                    <a:pt x="7309" y="4261"/>
                    <a:pt x="7313" y="4261"/>
                  </a:cubicBezTo>
                  <a:cubicBezTo>
                    <a:pt x="7318" y="4261"/>
                    <a:pt x="7321" y="4265"/>
                    <a:pt x="7321" y="4269"/>
                  </a:cubicBezTo>
                  <a:lnTo>
                    <a:pt x="7321" y="4269"/>
                  </a:lnTo>
                  <a:cubicBezTo>
                    <a:pt x="7321" y="4274"/>
                    <a:pt x="7318" y="4277"/>
                    <a:pt x="7313" y="4277"/>
                  </a:cubicBezTo>
                  <a:cubicBezTo>
                    <a:pt x="7309" y="4277"/>
                    <a:pt x="7305" y="4274"/>
                    <a:pt x="7305" y="4269"/>
                  </a:cubicBezTo>
                  <a:close/>
                  <a:moveTo>
                    <a:pt x="7305" y="4237"/>
                  </a:moveTo>
                  <a:lnTo>
                    <a:pt x="7305" y="4237"/>
                  </a:lnTo>
                  <a:cubicBezTo>
                    <a:pt x="7305" y="4233"/>
                    <a:pt x="7309" y="4229"/>
                    <a:pt x="7313" y="4229"/>
                  </a:cubicBezTo>
                  <a:cubicBezTo>
                    <a:pt x="7318" y="4229"/>
                    <a:pt x="7321" y="4233"/>
                    <a:pt x="7321" y="4237"/>
                  </a:cubicBezTo>
                  <a:lnTo>
                    <a:pt x="7321" y="4237"/>
                  </a:lnTo>
                  <a:cubicBezTo>
                    <a:pt x="7321" y="4242"/>
                    <a:pt x="7318" y="4245"/>
                    <a:pt x="7313" y="4245"/>
                  </a:cubicBezTo>
                  <a:cubicBezTo>
                    <a:pt x="7309" y="4245"/>
                    <a:pt x="7305" y="4242"/>
                    <a:pt x="7305" y="4237"/>
                  </a:cubicBezTo>
                  <a:close/>
                  <a:moveTo>
                    <a:pt x="7305" y="4205"/>
                  </a:moveTo>
                  <a:lnTo>
                    <a:pt x="7305" y="4205"/>
                  </a:lnTo>
                  <a:cubicBezTo>
                    <a:pt x="7305" y="4201"/>
                    <a:pt x="7309" y="4197"/>
                    <a:pt x="7313" y="4197"/>
                  </a:cubicBezTo>
                  <a:cubicBezTo>
                    <a:pt x="7318" y="4197"/>
                    <a:pt x="7321" y="4201"/>
                    <a:pt x="7321" y="4205"/>
                  </a:cubicBezTo>
                  <a:lnTo>
                    <a:pt x="7321" y="4205"/>
                  </a:lnTo>
                  <a:cubicBezTo>
                    <a:pt x="7321" y="4210"/>
                    <a:pt x="7318" y="4213"/>
                    <a:pt x="7313" y="4213"/>
                  </a:cubicBezTo>
                  <a:cubicBezTo>
                    <a:pt x="7309" y="4213"/>
                    <a:pt x="7305" y="4210"/>
                    <a:pt x="7305" y="4205"/>
                  </a:cubicBezTo>
                  <a:close/>
                  <a:moveTo>
                    <a:pt x="7305" y="4173"/>
                  </a:moveTo>
                  <a:lnTo>
                    <a:pt x="7305" y="4173"/>
                  </a:lnTo>
                  <a:cubicBezTo>
                    <a:pt x="7305" y="4169"/>
                    <a:pt x="7309" y="4165"/>
                    <a:pt x="7313" y="4165"/>
                  </a:cubicBezTo>
                  <a:cubicBezTo>
                    <a:pt x="7318" y="4165"/>
                    <a:pt x="7321" y="4169"/>
                    <a:pt x="7321" y="4173"/>
                  </a:cubicBezTo>
                  <a:lnTo>
                    <a:pt x="7321" y="4173"/>
                  </a:lnTo>
                  <a:cubicBezTo>
                    <a:pt x="7321" y="4178"/>
                    <a:pt x="7318" y="4181"/>
                    <a:pt x="7313" y="4181"/>
                  </a:cubicBezTo>
                  <a:cubicBezTo>
                    <a:pt x="7309" y="4181"/>
                    <a:pt x="7305" y="4178"/>
                    <a:pt x="7305" y="4173"/>
                  </a:cubicBezTo>
                  <a:close/>
                  <a:moveTo>
                    <a:pt x="7305" y="4141"/>
                  </a:moveTo>
                  <a:lnTo>
                    <a:pt x="7305" y="4141"/>
                  </a:lnTo>
                  <a:cubicBezTo>
                    <a:pt x="7305" y="4137"/>
                    <a:pt x="7309" y="4133"/>
                    <a:pt x="7313" y="4133"/>
                  </a:cubicBezTo>
                  <a:cubicBezTo>
                    <a:pt x="7318" y="4133"/>
                    <a:pt x="7321" y="4137"/>
                    <a:pt x="7321" y="4141"/>
                  </a:cubicBezTo>
                  <a:lnTo>
                    <a:pt x="7321" y="4141"/>
                  </a:lnTo>
                  <a:cubicBezTo>
                    <a:pt x="7321" y="4146"/>
                    <a:pt x="7318" y="4149"/>
                    <a:pt x="7313" y="4149"/>
                  </a:cubicBezTo>
                  <a:cubicBezTo>
                    <a:pt x="7309" y="4149"/>
                    <a:pt x="7305" y="4146"/>
                    <a:pt x="7305" y="4141"/>
                  </a:cubicBezTo>
                  <a:close/>
                  <a:moveTo>
                    <a:pt x="7305" y="4109"/>
                  </a:moveTo>
                  <a:lnTo>
                    <a:pt x="7305" y="4109"/>
                  </a:lnTo>
                  <a:cubicBezTo>
                    <a:pt x="7305" y="4105"/>
                    <a:pt x="7309" y="4101"/>
                    <a:pt x="7313" y="4101"/>
                  </a:cubicBezTo>
                  <a:cubicBezTo>
                    <a:pt x="7318" y="4101"/>
                    <a:pt x="7321" y="4105"/>
                    <a:pt x="7321" y="4109"/>
                  </a:cubicBezTo>
                  <a:lnTo>
                    <a:pt x="7321" y="4109"/>
                  </a:lnTo>
                  <a:cubicBezTo>
                    <a:pt x="7321" y="4114"/>
                    <a:pt x="7318" y="4117"/>
                    <a:pt x="7313" y="4117"/>
                  </a:cubicBezTo>
                  <a:cubicBezTo>
                    <a:pt x="7309" y="4117"/>
                    <a:pt x="7305" y="4114"/>
                    <a:pt x="7305" y="4109"/>
                  </a:cubicBezTo>
                  <a:close/>
                  <a:moveTo>
                    <a:pt x="7305" y="4077"/>
                  </a:moveTo>
                  <a:lnTo>
                    <a:pt x="7305" y="4077"/>
                  </a:lnTo>
                  <a:cubicBezTo>
                    <a:pt x="7305" y="4073"/>
                    <a:pt x="7309" y="4069"/>
                    <a:pt x="7313" y="4069"/>
                  </a:cubicBezTo>
                  <a:cubicBezTo>
                    <a:pt x="7318" y="4069"/>
                    <a:pt x="7321" y="4073"/>
                    <a:pt x="7321" y="4077"/>
                  </a:cubicBezTo>
                  <a:lnTo>
                    <a:pt x="7321" y="4077"/>
                  </a:lnTo>
                  <a:cubicBezTo>
                    <a:pt x="7321" y="4082"/>
                    <a:pt x="7318" y="4085"/>
                    <a:pt x="7313" y="4085"/>
                  </a:cubicBezTo>
                  <a:cubicBezTo>
                    <a:pt x="7309" y="4085"/>
                    <a:pt x="7305" y="4082"/>
                    <a:pt x="7305" y="4077"/>
                  </a:cubicBezTo>
                  <a:close/>
                  <a:moveTo>
                    <a:pt x="7305" y="4045"/>
                  </a:moveTo>
                  <a:lnTo>
                    <a:pt x="7305" y="4045"/>
                  </a:lnTo>
                  <a:cubicBezTo>
                    <a:pt x="7305" y="4041"/>
                    <a:pt x="7309" y="4037"/>
                    <a:pt x="7313" y="4037"/>
                  </a:cubicBezTo>
                  <a:cubicBezTo>
                    <a:pt x="7318" y="4037"/>
                    <a:pt x="7321" y="4041"/>
                    <a:pt x="7321" y="4045"/>
                  </a:cubicBezTo>
                  <a:lnTo>
                    <a:pt x="7321" y="4045"/>
                  </a:lnTo>
                  <a:cubicBezTo>
                    <a:pt x="7321" y="4050"/>
                    <a:pt x="7318" y="4053"/>
                    <a:pt x="7313" y="4053"/>
                  </a:cubicBezTo>
                  <a:cubicBezTo>
                    <a:pt x="7309" y="4053"/>
                    <a:pt x="7305" y="4050"/>
                    <a:pt x="7305" y="4045"/>
                  </a:cubicBezTo>
                  <a:close/>
                  <a:moveTo>
                    <a:pt x="7305" y="4013"/>
                  </a:moveTo>
                  <a:lnTo>
                    <a:pt x="7305" y="4013"/>
                  </a:lnTo>
                  <a:cubicBezTo>
                    <a:pt x="7305" y="4009"/>
                    <a:pt x="7309" y="4005"/>
                    <a:pt x="7313" y="4005"/>
                  </a:cubicBezTo>
                  <a:cubicBezTo>
                    <a:pt x="7318" y="4005"/>
                    <a:pt x="7321" y="4009"/>
                    <a:pt x="7321" y="4013"/>
                  </a:cubicBezTo>
                  <a:lnTo>
                    <a:pt x="7321" y="4013"/>
                  </a:lnTo>
                  <a:cubicBezTo>
                    <a:pt x="7321" y="4018"/>
                    <a:pt x="7318" y="4021"/>
                    <a:pt x="7313" y="4021"/>
                  </a:cubicBezTo>
                  <a:cubicBezTo>
                    <a:pt x="7309" y="4021"/>
                    <a:pt x="7305" y="4018"/>
                    <a:pt x="7305" y="4013"/>
                  </a:cubicBezTo>
                  <a:close/>
                  <a:moveTo>
                    <a:pt x="7305" y="3981"/>
                  </a:moveTo>
                  <a:lnTo>
                    <a:pt x="7305" y="3981"/>
                  </a:lnTo>
                  <a:cubicBezTo>
                    <a:pt x="7305" y="3977"/>
                    <a:pt x="7309" y="3973"/>
                    <a:pt x="7313" y="3973"/>
                  </a:cubicBezTo>
                  <a:cubicBezTo>
                    <a:pt x="7318" y="3973"/>
                    <a:pt x="7321" y="3977"/>
                    <a:pt x="7321" y="3981"/>
                  </a:cubicBezTo>
                  <a:lnTo>
                    <a:pt x="7321" y="3981"/>
                  </a:lnTo>
                  <a:cubicBezTo>
                    <a:pt x="7321" y="3986"/>
                    <a:pt x="7318" y="3989"/>
                    <a:pt x="7313" y="3989"/>
                  </a:cubicBezTo>
                  <a:cubicBezTo>
                    <a:pt x="7309" y="3989"/>
                    <a:pt x="7305" y="3986"/>
                    <a:pt x="7305" y="3981"/>
                  </a:cubicBezTo>
                  <a:close/>
                  <a:moveTo>
                    <a:pt x="7305" y="3949"/>
                  </a:moveTo>
                  <a:lnTo>
                    <a:pt x="7305" y="3949"/>
                  </a:lnTo>
                  <a:cubicBezTo>
                    <a:pt x="7305" y="3945"/>
                    <a:pt x="7309" y="3941"/>
                    <a:pt x="7313" y="3941"/>
                  </a:cubicBezTo>
                  <a:cubicBezTo>
                    <a:pt x="7318" y="3941"/>
                    <a:pt x="7321" y="3945"/>
                    <a:pt x="7321" y="3949"/>
                  </a:cubicBezTo>
                  <a:lnTo>
                    <a:pt x="7321" y="3949"/>
                  </a:lnTo>
                  <a:cubicBezTo>
                    <a:pt x="7321" y="3954"/>
                    <a:pt x="7318" y="3957"/>
                    <a:pt x="7313" y="3957"/>
                  </a:cubicBezTo>
                  <a:cubicBezTo>
                    <a:pt x="7309" y="3957"/>
                    <a:pt x="7305" y="3954"/>
                    <a:pt x="7305" y="3949"/>
                  </a:cubicBezTo>
                  <a:close/>
                  <a:moveTo>
                    <a:pt x="7305" y="3917"/>
                  </a:moveTo>
                  <a:lnTo>
                    <a:pt x="7305" y="3917"/>
                  </a:lnTo>
                  <a:cubicBezTo>
                    <a:pt x="7305" y="3913"/>
                    <a:pt x="7309" y="3909"/>
                    <a:pt x="7313" y="3909"/>
                  </a:cubicBezTo>
                  <a:cubicBezTo>
                    <a:pt x="7318" y="3909"/>
                    <a:pt x="7321" y="3913"/>
                    <a:pt x="7321" y="3917"/>
                  </a:cubicBezTo>
                  <a:lnTo>
                    <a:pt x="7321" y="3917"/>
                  </a:lnTo>
                  <a:cubicBezTo>
                    <a:pt x="7321" y="3922"/>
                    <a:pt x="7318" y="3925"/>
                    <a:pt x="7313" y="3925"/>
                  </a:cubicBezTo>
                  <a:cubicBezTo>
                    <a:pt x="7309" y="3925"/>
                    <a:pt x="7305" y="3922"/>
                    <a:pt x="7305" y="3917"/>
                  </a:cubicBezTo>
                  <a:close/>
                  <a:moveTo>
                    <a:pt x="7305" y="3885"/>
                  </a:moveTo>
                  <a:lnTo>
                    <a:pt x="7305" y="3885"/>
                  </a:lnTo>
                  <a:cubicBezTo>
                    <a:pt x="7305" y="3881"/>
                    <a:pt x="7309" y="3877"/>
                    <a:pt x="7313" y="3877"/>
                  </a:cubicBezTo>
                  <a:cubicBezTo>
                    <a:pt x="7318" y="3877"/>
                    <a:pt x="7321" y="3881"/>
                    <a:pt x="7321" y="3885"/>
                  </a:cubicBezTo>
                  <a:lnTo>
                    <a:pt x="7321" y="3885"/>
                  </a:lnTo>
                  <a:cubicBezTo>
                    <a:pt x="7321" y="3890"/>
                    <a:pt x="7318" y="3893"/>
                    <a:pt x="7313" y="3893"/>
                  </a:cubicBezTo>
                  <a:cubicBezTo>
                    <a:pt x="7309" y="3893"/>
                    <a:pt x="7305" y="3890"/>
                    <a:pt x="7305" y="3885"/>
                  </a:cubicBezTo>
                  <a:close/>
                  <a:moveTo>
                    <a:pt x="7305" y="3853"/>
                  </a:moveTo>
                  <a:lnTo>
                    <a:pt x="7305" y="3853"/>
                  </a:lnTo>
                  <a:cubicBezTo>
                    <a:pt x="7305" y="3849"/>
                    <a:pt x="7309" y="3845"/>
                    <a:pt x="7313" y="3845"/>
                  </a:cubicBezTo>
                  <a:cubicBezTo>
                    <a:pt x="7318" y="3845"/>
                    <a:pt x="7321" y="3849"/>
                    <a:pt x="7321" y="3853"/>
                  </a:cubicBezTo>
                  <a:lnTo>
                    <a:pt x="7321" y="3853"/>
                  </a:lnTo>
                  <a:cubicBezTo>
                    <a:pt x="7321" y="3858"/>
                    <a:pt x="7318" y="3861"/>
                    <a:pt x="7313" y="3861"/>
                  </a:cubicBezTo>
                  <a:cubicBezTo>
                    <a:pt x="7309" y="3861"/>
                    <a:pt x="7305" y="3858"/>
                    <a:pt x="7305" y="3853"/>
                  </a:cubicBezTo>
                  <a:close/>
                  <a:moveTo>
                    <a:pt x="7305" y="3821"/>
                  </a:moveTo>
                  <a:lnTo>
                    <a:pt x="7305" y="3821"/>
                  </a:lnTo>
                  <a:cubicBezTo>
                    <a:pt x="7305" y="3817"/>
                    <a:pt x="7309" y="3813"/>
                    <a:pt x="7313" y="3813"/>
                  </a:cubicBezTo>
                  <a:cubicBezTo>
                    <a:pt x="7318" y="3813"/>
                    <a:pt x="7321" y="3817"/>
                    <a:pt x="7321" y="3821"/>
                  </a:cubicBezTo>
                  <a:lnTo>
                    <a:pt x="7321" y="3821"/>
                  </a:lnTo>
                  <a:cubicBezTo>
                    <a:pt x="7321" y="3826"/>
                    <a:pt x="7318" y="3829"/>
                    <a:pt x="7313" y="3829"/>
                  </a:cubicBezTo>
                  <a:cubicBezTo>
                    <a:pt x="7309" y="3829"/>
                    <a:pt x="7305" y="3826"/>
                    <a:pt x="7305" y="3821"/>
                  </a:cubicBezTo>
                  <a:close/>
                  <a:moveTo>
                    <a:pt x="7305" y="3789"/>
                  </a:moveTo>
                  <a:lnTo>
                    <a:pt x="7305" y="3789"/>
                  </a:lnTo>
                  <a:cubicBezTo>
                    <a:pt x="7305" y="3785"/>
                    <a:pt x="7309" y="3781"/>
                    <a:pt x="7313" y="3781"/>
                  </a:cubicBezTo>
                  <a:cubicBezTo>
                    <a:pt x="7318" y="3781"/>
                    <a:pt x="7321" y="3785"/>
                    <a:pt x="7321" y="3789"/>
                  </a:cubicBezTo>
                  <a:lnTo>
                    <a:pt x="7321" y="3789"/>
                  </a:lnTo>
                  <a:cubicBezTo>
                    <a:pt x="7321" y="3794"/>
                    <a:pt x="7318" y="3797"/>
                    <a:pt x="7313" y="3797"/>
                  </a:cubicBezTo>
                  <a:cubicBezTo>
                    <a:pt x="7309" y="3797"/>
                    <a:pt x="7305" y="3794"/>
                    <a:pt x="7305" y="3789"/>
                  </a:cubicBezTo>
                  <a:close/>
                  <a:moveTo>
                    <a:pt x="7305" y="3757"/>
                  </a:moveTo>
                  <a:lnTo>
                    <a:pt x="7305" y="3757"/>
                  </a:lnTo>
                  <a:cubicBezTo>
                    <a:pt x="7305" y="3753"/>
                    <a:pt x="7309" y="3749"/>
                    <a:pt x="7313" y="3749"/>
                  </a:cubicBezTo>
                  <a:cubicBezTo>
                    <a:pt x="7318" y="3749"/>
                    <a:pt x="7321" y="3753"/>
                    <a:pt x="7321" y="3757"/>
                  </a:cubicBezTo>
                  <a:lnTo>
                    <a:pt x="7321" y="3757"/>
                  </a:lnTo>
                  <a:cubicBezTo>
                    <a:pt x="7321" y="3762"/>
                    <a:pt x="7318" y="3765"/>
                    <a:pt x="7313" y="3765"/>
                  </a:cubicBezTo>
                  <a:cubicBezTo>
                    <a:pt x="7309" y="3765"/>
                    <a:pt x="7305" y="3762"/>
                    <a:pt x="7305" y="3757"/>
                  </a:cubicBezTo>
                  <a:close/>
                  <a:moveTo>
                    <a:pt x="7305" y="3725"/>
                  </a:moveTo>
                  <a:lnTo>
                    <a:pt x="7305" y="3725"/>
                  </a:lnTo>
                  <a:cubicBezTo>
                    <a:pt x="7305" y="3721"/>
                    <a:pt x="7309" y="3717"/>
                    <a:pt x="7313" y="3717"/>
                  </a:cubicBezTo>
                  <a:cubicBezTo>
                    <a:pt x="7318" y="3717"/>
                    <a:pt x="7321" y="3721"/>
                    <a:pt x="7321" y="3725"/>
                  </a:cubicBezTo>
                  <a:lnTo>
                    <a:pt x="7321" y="3725"/>
                  </a:lnTo>
                  <a:cubicBezTo>
                    <a:pt x="7321" y="3730"/>
                    <a:pt x="7318" y="3733"/>
                    <a:pt x="7313" y="3733"/>
                  </a:cubicBezTo>
                  <a:cubicBezTo>
                    <a:pt x="7309" y="3733"/>
                    <a:pt x="7305" y="3730"/>
                    <a:pt x="7305" y="3725"/>
                  </a:cubicBezTo>
                  <a:close/>
                  <a:moveTo>
                    <a:pt x="7305" y="3693"/>
                  </a:moveTo>
                  <a:lnTo>
                    <a:pt x="7305" y="3693"/>
                  </a:lnTo>
                  <a:cubicBezTo>
                    <a:pt x="7305" y="3689"/>
                    <a:pt x="7309" y="3685"/>
                    <a:pt x="7313" y="3685"/>
                  </a:cubicBezTo>
                  <a:cubicBezTo>
                    <a:pt x="7318" y="3685"/>
                    <a:pt x="7321" y="3689"/>
                    <a:pt x="7321" y="3693"/>
                  </a:cubicBezTo>
                  <a:lnTo>
                    <a:pt x="7321" y="3693"/>
                  </a:lnTo>
                  <a:cubicBezTo>
                    <a:pt x="7321" y="3698"/>
                    <a:pt x="7318" y="3701"/>
                    <a:pt x="7313" y="3701"/>
                  </a:cubicBezTo>
                  <a:cubicBezTo>
                    <a:pt x="7309" y="3701"/>
                    <a:pt x="7305" y="3698"/>
                    <a:pt x="7305" y="3693"/>
                  </a:cubicBezTo>
                  <a:close/>
                  <a:moveTo>
                    <a:pt x="7305" y="3661"/>
                  </a:moveTo>
                  <a:lnTo>
                    <a:pt x="7305" y="3661"/>
                  </a:lnTo>
                  <a:cubicBezTo>
                    <a:pt x="7305" y="3657"/>
                    <a:pt x="7309" y="3653"/>
                    <a:pt x="7313" y="3653"/>
                  </a:cubicBezTo>
                  <a:cubicBezTo>
                    <a:pt x="7318" y="3653"/>
                    <a:pt x="7321" y="3657"/>
                    <a:pt x="7321" y="3661"/>
                  </a:cubicBezTo>
                  <a:lnTo>
                    <a:pt x="7321" y="3661"/>
                  </a:lnTo>
                  <a:cubicBezTo>
                    <a:pt x="7321" y="3666"/>
                    <a:pt x="7318" y="3669"/>
                    <a:pt x="7313" y="3669"/>
                  </a:cubicBezTo>
                  <a:cubicBezTo>
                    <a:pt x="7309" y="3669"/>
                    <a:pt x="7305" y="3666"/>
                    <a:pt x="7305" y="3661"/>
                  </a:cubicBezTo>
                  <a:close/>
                  <a:moveTo>
                    <a:pt x="7305" y="3629"/>
                  </a:moveTo>
                  <a:lnTo>
                    <a:pt x="7305" y="3629"/>
                  </a:lnTo>
                  <a:cubicBezTo>
                    <a:pt x="7305" y="3625"/>
                    <a:pt x="7309" y="3621"/>
                    <a:pt x="7313" y="3621"/>
                  </a:cubicBezTo>
                  <a:cubicBezTo>
                    <a:pt x="7318" y="3621"/>
                    <a:pt x="7321" y="3625"/>
                    <a:pt x="7321" y="3629"/>
                  </a:cubicBezTo>
                  <a:lnTo>
                    <a:pt x="7321" y="3629"/>
                  </a:lnTo>
                  <a:cubicBezTo>
                    <a:pt x="7321" y="3634"/>
                    <a:pt x="7318" y="3637"/>
                    <a:pt x="7313" y="3637"/>
                  </a:cubicBezTo>
                  <a:cubicBezTo>
                    <a:pt x="7309" y="3637"/>
                    <a:pt x="7305" y="3634"/>
                    <a:pt x="7305" y="3629"/>
                  </a:cubicBezTo>
                  <a:close/>
                  <a:moveTo>
                    <a:pt x="7305" y="3597"/>
                  </a:moveTo>
                  <a:lnTo>
                    <a:pt x="7305" y="3597"/>
                  </a:lnTo>
                  <a:cubicBezTo>
                    <a:pt x="7305" y="3593"/>
                    <a:pt x="7309" y="3589"/>
                    <a:pt x="7313" y="3589"/>
                  </a:cubicBezTo>
                  <a:cubicBezTo>
                    <a:pt x="7318" y="3589"/>
                    <a:pt x="7321" y="3593"/>
                    <a:pt x="7321" y="3597"/>
                  </a:cubicBezTo>
                  <a:lnTo>
                    <a:pt x="7321" y="3597"/>
                  </a:lnTo>
                  <a:cubicBezTo>
                    <a:pt x="7321" y="3602"/>
                    <a:pt x="7318" y="3605"/>
                    <a:pt x="7313" y="3605"/>
                  </a:cubicBezTo>
                  <a:cubicBezTo>
                    <a:pt x="7309" y="3605"/>
                    <a:pt x="7305" y="3602"/>
                    <a:pt x="7305" y="3597"/>
                  </a:cubicBezTo>
                  <a:close/>
                  <a:moveTo>
                    <a:pt x="7305" y="3565"/>
                  </a:moveTo>
                  <a:lnTo>
                    <a:pt x="7305" y="3565"/>
                  </a:lnTo>
                  <a:cubicBezTo>
                    <a:pt x="7305" y="3561"/>
                    <a:pt x="7309" y="3557"/>
                    <a:pt x="7313" y="3557"/>
                  </a:cubicBezTo>
                  <a:cubicBezTo>
                    <a:pt x="7318" y="3557"/>
                    <a:pt x="7321" y="3561"/>
                    <a:pt x="7321" y="3565"/>
                  </a:cubicBezTo>
                  <a:lnTo>
                    <a:pt x="7321" y="3565"/>
                  </a:lnTo>
                  <a:cubicBezTo>
                    <a:pt x="7321" y="3570"/>
                    <a:pt x="7318" y="3573"/>
                    <a:pt x="7313" y="3573"/>
                  </a:cubicBezTo>
                  <a:cubicBezTo>
                    <a:pt x="7309" y="3573"/>
                    <a:pt x="7305" y="3570"/>
                    <a:pt x="7305" y="3565"/>
                  </a:cubicBezTo>
                  <a:close/>
                  <a:moveTo>
                    <a:pt x="7305" y="3533"/>
                  </a:moveTo>
                  <a:lnTo>
                    <a:pt x="7305" y="3533"/>
                  </a:lnTo>
                  <a:cubicBezTo>
                    <a:pt x="7305" y="3529"/>
                    <a:pt x="7309" y="3525"/>
                    <a:pt x="7313" y="3525"/>
                  </a:cubicBezTo>
                  <a:cubicBezTo>
                    <a:pt x="7318" y="3525"/>
                    <a:pt x="7321" y="3529"/>
                    <a:pt x="7321" y="3533"/>
                  </a:cubicBezTo>
                  <a:lnTo>
                    <a:pt x="7321" y="3533"/>
                  </a:lnTo>
                  <a:cubicBezTo>
                    <a:pt x="7321" y="3537"/>
                    <a:pt x="7318" y="3541"/>
                    <a:pt x="7313" y="3541"/>
                  </a:cubicBezTo>
                  <a:cubicBezTo>
                    <a:pt x="7309" y="3541"/>
                    <a:pt x="7305" y="3537"/>
                    <a:pt x="7305" y="3533"/>
                  </a:cubicBezTo>
                  <a:close/>
                  <a:moveTo>
                    <a:pt x="7305" y="3501"/>
                  </a:moveTo>
                  <a:lnTo>
                    <a:pt x="7305" y="3501"/>
                  </a:lnTo>
                  <a:cubicBezTo>
                    <a:pt x="7305" y="3497"/>
                    <a:pt x="7309" y="3493"/>
                    <a:pt x="7313" y="3493"/>
                  </a:cubicBezTo>
                  <a:cubicBezTo>
                    <a:pt x="7318" y="3493"/>
                    <a:pt x="7321" y="3497"/>
                    <a:pt x="7321" y="3501"/>
                  </a:cubicBezTo>
                  <a:lnTo>
                    <a:pt x="7321" y="3501"/>
                  </a:lnTo>
                  <a:cubicBezTo>
                    <a:pt x="7321" y="3505"/>
                    <a:pt x="7318" y="3509"/>
                    <a:pt x="7313" y="3509"/>
                  </a:cubicBezTo>
                  <a:cubicBezTo>
                    <a:pt x="7309" y="3509"/>
                    <a:pt x="7305" y="3505"/>
                    <a:pt x="7305" y="3501"/>
                  </a:cubicBezTo>
                  <a:close/>
                  <a:moveTo>
                    <a:pt x="7305" y="3469"/>
                  </a:moveTo>
                  <a:lnTo>
                    <a:pt x="7305" y="3469"/>
                  </a:lnTo>
                  <a:cubicBezTo>
                    <a:pt x="7305" y="3465"/>
                    <a:pt x="7309" y="3461"/>
                    <a:pt x="7313" y="3461"/>
                  </a:cubicBezTo>
                  <a:cubicBezTo>
                    <a:pt x="7318" y="3461"/>
                    <a:pt x="7321" y="3465"/>
                    <a:pt x="7321" y="3469"/>
                  </a:cubicBezTo>
                  <a:lnTo>
                    <a:pt x="7321" y="3469"/>
                  </a:lnTo>
                  <a:cubicBezTo>
                    <a:pt x="7321" y="3473"/>
                    <a:pt x="7318" y="3477"/>
                    <a:pt x="7313" y="3477"/>
                  </a:cubicBezTo>
                  <a:cubicBezTo>
                    <a:pt x="7309" y="3477"/>
                    <a:pt x="7305" y="3473"/>
                    <a:pt x="7305" y="3469"/>
                  </a:cubicBezTo>
                  <a:close/>
                  <a:moveTo>
                    <a:pt x="7305" y="3437"/>
                  </a:moveTo>
                  <a:lnTo>
                    <a:pt x="7305" y="3437"/>
                  </a:lnTo>
                  <a:cubicBezTo>
                    <a:pt x="7305" y="3433"/>
                    <a:pt x="7309" y="3429"/>
                    <a:pt x="7313" y="3429"/>
                  </a:cubicBezTo>
                  <a:cubicBezTo>
                    <a:pt x="7318" y="3429"/>
                    <a:pt x="7321" y="3433"/>
                    <a:pt x="7321" y="3437"/>
                  </a:cubicBezTo>
                  <a:lnTo>
                    <a:pt x="7321" y="3437"/>
                  </a:lnTo>
                  <a:cubicBezTo>
                    <a:pt x="7321" y="3441"/>
                    <a:pt x="7318" y="3445"/>
                    <a:pt x="7313" y="3445"/>
                  </a:cubicBezTo>
                  <a:cubicBezTo>
                    <a:pt x="7309" y="3445"/>
                    <a:pt x="7305" y="3441"/>
                    <a:pt x="7305" y="3437"/>
                  </a:cubicBezTo>
                  <a:close/>
                  <a:moveTo>
                    <a:pt x="7305" y="3405"/>
                  </a:moveTo>
                  <a:lnTo>
                    <a:pt x="7305" y="3405"/>
                  </a:lnTo>
                  <a:cubicBezTo>
                    <a:pt x="7305" y="3401"/>
                    <a:pt x="7309" y="3397"/>
                    <a:pt x="7313" y="3397"/>
                  </a:cubicBezTo>
                  <a:cubicBezTo>
                    <a:pt x="7318" y="3397"/>
                    <a:pt x="7321" y="3401"/>
                    <a:pt x="7321" y="3405"/>
                  </a:cubicBezTo>
                  <a:lnTo>
                    <a:pt x="7321" y="3405"/>
                  </a:lnTo>
                  <a:cubicBezTo>
                    <a:pt x="7321" y="3409"/>
                    <a:pt x="7318" y="3413"/>
                    <a:pt x="7313" y="3413"/>
                  </a:cubicBezTo>
                  <a:cubicBezTo>
                    <a:pt x="7309" y="3413"/>
                    <a:pt x="7305" y="3409"/>
                    <a:pt x="7305" y="3405"/>
                  </a:cubicBezTo>
                  <a:close/>
                  <a:moveTo>
                    <a:pt x="7305" y="3373"/>
                  </a:moveTo>
                  <a:lnTo>
                    <a:pt x="7305" y="3373"/>
                  </a:lnTo>
                  <a:cubicBezTo>
                    <a:pt x="7305" y="3369"/>
                    <a:pt x="7309" y="3365"/>
                    <a:pt x="7313" y="3365"/>
                  </a:cubicBezTo>
                  <a:cubicBezTo>
                    <a:pt x="7318" y="3365"/>
                    <a:pt x="7321" y="3369"/>
                    <a:pt x="7321" y="3373"/>
                  </a:cubicBezTo>
                  <a:lnTo>
                    <a:pt x="7321" y="3373"/>
                  </a:lnTo>
                  <a:cubicBezTo>
                    <a:pt x="7321" y="3377"/>
                    <a:pt x="7318" y="3381"/>
                    <a:pt x="7313" y="3381"/>
                  </a:cubicBezTo>
                  <a:cubicBezTo>
                    <a:pt x="7309" y="3381"/>
                    <a:pt x="7305" y="3377"/>
                    <a:pt x="7305" y="3373"/>
                  </a:cubicBezTo>
                  <a:close/>
                  <a:moveTo>
                    <a:pt x="7305" y="3341"/>
                  </a:moveTo>
                  <a:lnTo>
                    <a:pt x="7305" y="3341"/>
                  </a:lnTo>
                  <a:cubicBezTo>
                    <a:pt x="7305" y="3337"/>
                    <a:pt x="7309" y="3333"/>
                    <a:pt x="7313" y="3333"/>
                  </a:cubicBezTo>
                  <a:cubicBezTo>
                    <a:pt x="7318" y="3333"/>
                    <a:pt x="7321" y="3337"/>
                    <a:pt x="7321" y="3341"/>
                  </a:cubicBezTo>
                  <a:lnTo>
                    <a:pt x="7321" y="3341"/>
                  </a:lnTo>
                  <a:cubicBezTo>
                    <a:pt x="7321" y="3345"/>
                    <a:pt x="7318" y="3349"/>
                    <a:pt x="7313" y="3349"/>
                  </a:cubicBezTo>
                  <a:cubicBezTo>
                    <a:pt x="7309" y="3349"/>
                    <a:pt x="7305" y="3345"/>
                    <a:pt x="7305" y="3341"/>
                  </a:cubicBezTo>
                  <a:close/>
                  <a:moveTo>
                    <a:pt x="7305" y="3309"/>
                  </a:moveTo>
                  <a:lnTo>
                    <a:pt x="7305" y="3309"/>
                  </a:lnTo>
                  <a:cubicBezTo>
                    <a:pt x="7305" y="3305"/>
                    <a:pt x="7309" y="3301"/>
                    <a:pt x="7313" y="3301"/>
                  </a:cubicBezTo>
                  <a:cubicBezTo>
                    <a:pt x="7318" y="3301"/>
                    <a:pt x="7321" y="3305"/>
                    <a:pt x="7321" y="3309"/>
                  </a:cubicBezTo>
                  <a:lnTo>
                    <a:pt x="7321" y="3309"/>
                  </a:lnTo>
                  <a:cubicBezTo>
                    <a:pt x="7321" y="3313"/>
                    <a:pt x="7318" y="3317"/>
                    <a:pt x="7313" y="3317"/>
                  </a:cubicBezTo>
                  <a:cubicBezTo>
                    <a:pt x="7309" y="3317"/>
                    <a:pt x="7305" y="3313"/>
                    <a:pt x="7305" y="3309"/>
                  </a:cubicBezTo>
                  <a:close/>
                  <a:moveTo>
                    <a:pt x="7305" y="3277"/>
                  </a:moveTo>
                  <a:lnTo>
                    <a:pt x="7305" y="3277"/>
                  </a:lnTo>
                  <a:cubicBezTo>
                    <a:pt x="7305" y="3273"/>
                    <a:pt x="7309" y="3269"/>
                    <a:pt x="7313" y="3269"/>
                  </a:cubicBezTo>
                  <a:cubicBezTo>
                    <a:pt x="7318" y="3269"/>
                    <a:pt x="7321" y="3273"/>
                    <a:pt x="7321" y="3277"/>
                  </a:cubicBezTo>
                  <a:lnTo>
                    <a:pt x="7321" y="3277"/>
                  </a:lnTo>
                  <a:cubicBezTo>
                    <a:pt x="7321" y="3281"/>
                    <a:pt x="7318" y="3285"/>
                    <a:pt x="7313" y="3285"/>
                  </a:cubicBezTo>
                  <a:cubicBezTo>
                    <a:pt x="7309" y="3285"/>
                    <a:pt x="7305" y="3281"/>
                    <a:pt x="7305" y="3277"/>
                  </a:cubicBezTo>
                  <a:close/>
                  <a:moveTo>
                    <a:pt x="7305" y="3245"/>
                  </a:moveTo>
                  <a:lnTo>
                    <a:pt x="7305" y="3245"/>
                  </a:lnTo>
                  <a:cubicBezTo>
                    <a:pt x="7305" y="3240"/>
                    <a:pt x="7309" y="3237"/>
                    <a:pt x="7313" y="3237"/>
                  </a:cubicBezTo>
                  <a:cubicBezTo>
                    <a:pt x="7318" y="3237"/>
                    <a:pt x="7321" y="3240"/>
                    <a:pt x="7321" y="3245"/>
                  </a:cubicBezTo>
                  <a:lnTo>
                    <a:pt x="7321" y="3245"/>
                  </a:lnTo>
                  <a:cubicBezTo>
                    <a:pt x="7321" y="3249"/>
                    <a:pt x="7318" y="3253"/>
                    <a:pt x="7313" y="3253"/>
                  </a:cubicBezTo>
                  <a:cubicBezTo>
                    <a:pt x="7309" y="3253"/>
                    <a:pt x="7305" y="3249"/>
                    <a:pt x="7305" y="3245"/>
                  </a:cubicBezTo>
                  <a:close/>
                  <a:moveTo>
                    <a:pt x="7305" y="3213"/>
                  </a:moveTo>
                  <a:lnTo>
                    <a:pt x="7305" y="3213"/>
                  </a:lnTo>
                  <a:cubicBezTo>
                    <a:pt x="7305" y="3208"/>
                    <a:pt x="7309" y="3205"/>
                    <a:pt x="7313" y="3205"/>
                  </a:cubicBezTo>
                  <a:cubicBezTo>
                    <a:pt x="7318" y="3205"/>
                    <a:pt x="7321" y="3208"/>
                    <a:pt x="7321" y="3213"/>
                  </a:cubicBezTo>
                  <a:lnTo>
                    <a:pt x="7321" y="3213"/>
                  </a:lnTo>
                  <a:cubicBezTo>
                    <a:pt x="7321" y="3217"/>
                    <a:pt x="7318" y="3221"/>
                    <a:pt x="7313" y="3221"/>
                  </a:cubicBezTo>
                  <a:cubicBezTo>
                    <a:pt x="7309" y="3221"/>
                    <a:pt x="7305" y="3217"/>
                    <a:pt x="7305" y="3213"/>
                  </a:cubicBezTo>
                  <a:close/>
                  <a:moveTo>
                    <a:pt x="7305" y="3181"/>
                  </a:moveTo>
                  <a:lnTo>
                    <a:pt x="7305" y="3181"/>
                  </a:lnTo>
                  <a:cubicBezTo>
                    <a:pt x="7305" y="3176"/>
                    <a:pt x="7309" y="3173"/>
                    <a:pt x="7313" y="3173"/>
                  </a:cubicBezTo>
                  <a:cubicBezTo>
                    <a:pt x="7318" y="3173"/>
                    <a:pt x="7321" y="3176"/>
                    <a:pt x="7321" y="3181"/>
                  </a:cubicBezTo>
                  <a:lnTo>
                    <a:pt x="7321" y="3181"/>
                  </a:lnTo>
                  <a:cubicBezTo>
                    <a:pt x="7321" y="3185"/>
                    <a:pt x="7318" y="3189"/>
                    <a:pt x="7313" y="3189"/>
                  </a:cubicBezTo>
                  <a:cubicBezTo>
                    <a:pt x="7309" y="3189"/>
                    <a:pt x="7305" y="3185"/>
                    <a:pt x="7305" y="3181"/>
                  </a:cubicBezTo>
                  <a:close/>
                  <a:moveTo>
                    <a:pt x="7305" y="3149"/>
                  </a:moveTo>
                  <a:lnTo>
                    <a:pt x="7305" y="3149"/>
                  </a:lnTo>
                  <a:cubicBezTo>
                    <a:pt x="7305" y="3144"/>
                    <a:pt x="7309" y="3141"/>
                    <a:pt x="7313" y="3141"/>
                  </a:cubicBezTo>
                  <a:cubicBezTo>
                    <a:pt x="7318" y="3141"/>
                    <a:pt x="7321" y="3144"/>
                    <a:pt x="7321" y="3149"/>
                  </a:cubicBezTo>
                  <a:lnTo>
                    <a:pt x="7321" y="3149"/>
                  </a:lnTo>
                  <a:cubicBezTo>
                    <a:pt x="7321" y="3153"/>
                    <a:pt x="7318" y="3157"/>
                    <a:pt x="7313" y="3157"/>
                  </a:cubicBezTo>
                  <a:cubicBezTo>
                    <a:pt x="7309" y="3157"/>
                    <a:pt x="7305" y="3153"/>
                    <a:pt x="7305" y="3149"/>
                  </a:cubicBezTo>
                  <a:close/>
                  <a:moveTo>
                    <a:pt x="7305" y="3117"/>
                  </a:moveTo>
                  <a:lnTo>
                    <a:pt x="7305" y="3117"/>
                  </a:lnTo>
                  <a:cubicBezTo>
                    <a:pt x="7305" y="3112"/>
                    <a:pt x="7309" y="3109"/>
                    <a:pt x="7313" y="3109"/>
                  </a:cubicBezTo>
                  <a:cubicBezTo>
                    <a:pt x="7318" y="3109"/>
                    <a:pt x="7321" y="3112"/>
                    <a:pt x="7321" y="3117"/>
                  </a:cubicBezTo>
                  <a:lnTo>
                    <a:pt x="7321" y="3117"/>
                  </a:lnTo>
                  <a:cubicBezTo>
                    <a:pt x="7321" y="3121"/>
                    <a:pt x="7318" y="3125"/>
                    <a:pt x="7313" y="3125"/>
                  </a:cubicBezTo>
                  <a:cubicBezTo>
                    <a:pt x="7309" y="3125"/>
                    <a:pt x="7305" y="3121"/>
                    <a:pt x="7305" y="3117"/>
                  </a:cubicBezTo>
                  <a:close/>
                  <a:moveTo>
                    <a:pt x="7305" y="3085"/>
                  </a:moveTo>
                  <a:lnTo>
                    <a:pt x="7305" y="3085"/>
                  </a:lnTo>
                  <a:cubicBezTo>
                    <a:pt x="7305" y="3080"/>
                    <a:pt x="7309" y="3077"/>
                    <a:pt x="7313" y="3077"/>
                  </a:cubicBezTo>
                  <a:cubicBezTo>
                    <a:pt x="7318" y="3077"/>
                    <a:pt x="7321" y="3080"/>
                    <a:pt x="7321" y="3085"/>
                  </a:cubicBezTo>
                  <a:lnTo>
                    <a:pt x="7321" y="3085"/>
                  </a:lnTo>
                  <a:cubicBezTo>
                    <a:pt x="7321" y="3089"/>
                    <a:pt x="7318" y="3093"/>
                    <a:pt x="7313" y="3093"/>
                  </a:cubicBezTo>
                  <a:cubicBezTo>
                    <a:pt x="7309" y="3093"/>
                    <a:pt x="7305" y="3089"/>
                    <a:pt x="7305" y="3085"/>
                  </a:cubicBezTo>
                  <a:close/>
                  <a:moveTo>
                    <a:pt x="7305" y="3053"/>
                  </a:moveTo>
                  <a:lnTo>
                    <a:pt x="7305" y="3053"/>
                  </a:lnTo>
                  <a:cubicBezTo>
                    <a:pt x="7305" y="3048"/>
                    <a:pt x="7309" y="3045"/>
                    <a:pt x="7313" y="3045"/>
                  </a:cubicBezTo>
                  <a:cubicBezTo>
                    <a:pt x="7318" y="3045"/>
                    <a:pt x="7321" y="3048"/>
                    <a:pt x="7321" y="3053"/>
                  </a:cubicBezTo>
                  <a:lnTo>
                    <a:pt x="7321" y="3053"/>
                  </a:lnTo>
                  <a:cubicBezTo>
                    <a:pt x="7321" y="3057"/>
                    <a:pt x="7318" y="3061"/>
                    <a:pt x="7313" y="3061"/>
                  </a:cubicBezTo>
                  <a:cubicBezTo>
                    <a:pt x="7309" y="3061"/>
                    <a:pt x="7305" y="3057"/>
                    <a:pt x="7305" y="3053"/>
                  </a:cubicBezTo>
                  <a:close/>
                  <a:moveTo>
                    <a:pt x="7305" y="3021"/>
                  </a:moveTo>
                  <a:lnTo>
                    <a:pt x="7305" y="3021"/>
                  </a:lnTo>
                  <a:cubicBezTo>
                    <a:pt x="7305" y="3016"/>
                    <a:pt x="7309" y="3013"/>
                    <a:pt x="7313" y="3013"/>
                  </a:cubicBezTo>
                  <a:cubicBezTo>
                    <a:pt x="7318" y="3013"/>
                    <a:pt x="7321" y="3016"/>
                    <a:pt x="7321" y="3021"/>
                  </a:cubicBezTo>
                  <a:lnTo>
                    <a:pt x="7321" y="3021"/>
                  </a:lnTo>
                  <a:cubicBezTo>
                    <a:pt x="7321" y="3025"/>
                    <a:pt x="7318" y="3029"/>
                    <a:pt x="7313" y="3029"/>
                  </a:cubicBezTo>
                  <a:cubicBezTo>
                    <a:pt x="7309" y="3029"/>
                    <a:pt x="7305" y="3025"/>
                    <a:pt x="7305" y="3021"/>
                  </a:cubicBezTo>
                  <a:close/>
                  <a:moveTo>
                    <a:pt x="7305" y="2989"/>
                  </a:moveTo>
                  <a:lnTo>
                    <a:pt x="7305" y="2989"/>
                  </a:lnTo>
                  <a:cubicBezTo>
                    <a:pt x="7305" y="2984"/>
                    <a:pt x="7309" y="2981"/>
                    <a:pt x="7313" y="2981"/>
                  </a:cubicBezTo>
                  <a:cubicBezTo>
                    <a:pt x="7318" y="2981"/>
                    <a:pt x="7321" y="2984"/>
                    <a:pt x="7321" y="2989"/>
                  </a:cubicBezTo>
                  <a:lnTo>
                    <a:pt x="7321" y="2989"/>
                  </a:lnTo>
                  <a:cubicBezTo>
                    <a:pt x="7321" y="2993"/>
                    <a:pt x="7318" y="2997"/>
                    <a:pt x="7313" y="2997"/>
                  </a:cubicBezTo>
                  <a:cubicBezTo>
                    <a:pt x="7309" y="2997"/>
                    <a:pt x="7305" y="2993"/>
                    <a:pt x="7305" y="2989"/>
                  </a:cubicBezTo>
                  <a:close/>
                  <a:moveTo>
                    <a:pt x="7305" y="2957"/>
                  </a:moveTo>
                  <a:lnTo>
                    <a:pt x="7305" y="2957"/>
                  </a:lnTo>
                  <a:cubicBezTo>
                    <a:pt x="7305" y="2952"/>
                    <a:pt x="7309" y="2949"/>
                    <a:pt x="7313" y="2949"/>
                  </a:cubicBezTo>
                  <a:cubicBezTo>
                    <a:pt x="7318" y="2949"/>
                    <a:pt x="7321" y="2952"/>
                    <a:pt x="7321" y="2957"/>
                  </a:cubicBezTo>
                  <a:lnTo>
                    <a:pt x="7321" y="2957"/>
                  </a:lnTo>
                  <a:cubicBezTo>
                    <a:pt x="7321" y="2961"/>
                    <a:pt x="7318" y="2965"/>
                    <a:pt x="7313" y="2965"/>
                  </a:cubicBezTo>
                  <a:cubicBezTo>
                    <a:pt x="7309" y="2965"/>
                    <a:pt x="7305" y="2961"/>
                    <a:pt x="7305" y="2957"/>
                  </a:cubicBezTo>
                  <a:close/>
                  <a:moveTo>
                    <a:pt x="7305" y="2925"/>
                  </a:moveTo>
                  <a:lnTo>
                    <a:pt x="7305" y="2925"/>
                  </a:lnTo>
                  <a:cubicBezTo>
                    <a:pt x="7305" y="2920"/>
                    <a:pt x="7309" y="2917"/>
                    <a:pt x="7313" y="2917"/>
                  </a:cubicBezTo>
                  <a:cubicBezTo>
                    <a:pt x="7318" y="2917"/>
                    <a:pt x="7321" y="2920"/>
                    <a:pt x="7321" y="2925"/>
                  </a:cubicBezTo>
                  <a:lnTo>
                    <a:pt x="7321" y="2925"/>
                  </a:lnTo>
                  <a:cubicBezTo>
                    <a:pt x="7321" y="2929"/>
                    <a:pt x="7318" y="2933"/>
                    <a:pt x="7313" y="2933"/>
                  </a:cubicBezTo>
                  <a:cubicBezTo>
                    <a:pt x="7309" y="2933"/>
                    <a:pt x="7305" y="2929"/>
                    <a:pt x="7305" y="2925"/>
                  </a:cubicBezTo>
                  <a:close/>
                  <a:moveTo>
                    <a:pt x="7305" y="2893"/>
                  </a:moveTo>
                  <a:lnTo>
                    <a:pt x="7305" y="2893"/>
                  </a:lnTo>
                  <a:cubicBezTo>
                    <a:pt x="7305" y="2888"/>
                    <a:pt x="7309" y="2885"/>
                    <a:pt x="7313" y="2885"/>
                  </a:cubicBezTo>
                  <a:cubicBezTo>
                    <a:pt x="7318" y="2885"/>
                    <a:pt x="7321" y="2888"/>
                    <a:pt x="7321" y="2893"/>
                  </a:cubicBezTo>
                  <a:lnTo>
                    <a:pt x="7321" y="2893"/>
                  </a:lnTo>
                  <a:cubicBezTo>
                    <a:pt x="7321" y="2897"/>
                    <a:pt x="7318" y="2901"/>
                    <a:pt x="7313" y="2901"/>
                  </a:cubicBezTo>
                  <a:cubicBezTo>
                    <a:pt x="7309" y="2901"/>
                    <a:pt x="7305" y="2897"/>
                    <a:pt x="7305" y="2893"/>
                  </a:cubicBezTo>
                  <a:close/>
                  <a:moveTo>
                    <a:pt x="7305" y="2861"/>
                  </a:moveTo>
                  <a:lnTo>
                    <a:pt x="7305" y="2861"/>
                  </a:lnTo>
                  <a:cubicBezTo>
                    <a:pt x="7305" y="2856"/>
                    <a:pt x="7309" y="2853"/>
                    <a:pt x="7313" y="2853"/>
                  </a:cubicBezTo>
                  <a:cubicBezTo>
                    <a:pt x="7318" y="2853"/>
                    <a:pt x="7321" y="2856"/>
                    <a:pt x="7321" y="2861"/>
                  </a:cubicBezTo>
                  <a:lnTo>
                    <a:pt x="7321" y="2861"/>
                  </a:lnTo>
                  <a:cubicBezTo>
                    <a:pt x="7321" y="2865"/>
                    <a:pt x="7318" y="2869"/>
                    <a:pt x="7313" y="2869"/>
                  </a:cubicBezTo>
                  <a:cubicBezTo>
                    <a:pt x="7309" y="2869"/>
                    <a:pt x="7305" y="2865"/>
                    <a:pt x="7305" y="2861"/>
                  </a:cubicBezTo>
                  <a:close/>
                  <a:moveTo>
                    <a:pt x="7305" y="2829"/>
                  </a:moveTo>
                  <a:lnTo>
                    <a:pt x="7305" y="2829"/>
                  </a:lnTo>
                  <a:cubicBezTo>
                    <a:pt x="7305" y="2824"/>
                    <a:pt x="7309" y="2821"/>
                    <a:pt x="7313" y="2821"/>
                  </a:cubicBezTo>
                  <a:cubicBezTo>
                    <a:pt x="7318" y="2821"/>
                    <a:pt x="7321" y="2824"/>
                    <a:pt x="7321" y="2829"/>
                  </a:cubicBezTo>
                  <a:lnTo>
                    <a:pt x="7321" y="2829"/>
                  </a:lnTo>
                  <a:cubicBezTo>
                    <a:pt x="7321" y="2833"/>
                    <a:pt x="7318" y="2837"/>
                    <a:pt x="7313" y="2837"/>
                  </a:cubicBezTo>
                  <a:cubicBezTo>
                    <a:pt x="7309" y="2837"/>
                    <a:pt x="7305" y="2833"/>
                    <a:pt x="7305" y="2829"/>
                  </a:cubicBezTo>
                  <a:close/>
                  <a:moveTo>
                    <a:pt x="7305" y="2797"/>
                  </a:moveTo>
                  <a:lnTo>
                    <a:pt x="7305" y="2797"/>
                  </a:lnTo>
                  <a:cubicBezTo>
                    <a:pt x="7305" y="2792"/>
                    <a:pt x="7309" y="2789"/>
                    <a:pt x="7313" y="2789"/>
                  </a:cubicBezTo>
                  <a:cubicBezTo>
                    <a:pt x="7318" y="2789"/>
                    <a:pt x="7321" y="2792"/>
                    <a:pt x="7321" y="2797"/>
                  </a:cubicBezTo>
                  <a:lnTo>
                    <a:pt x="7321" y="2797"/>
                  </a:lnTo>
                  <a:cubicBezTo>
                    <a:pt x="7321" y="2801"/>
                    <a:pt x="7318" y="2805"/>
                    <a:pt x="7313" y="2805"/>
                  </a:cubicBezTo>
                  <a:cubicBezTo>
                    <a:pt x="7309" y="2805"/>
                    <a:pt x="7305" y="2801"/>
                    <a:pt x="7305" y="2797"/>
                  </a:cubicBezTo>
                  <a:close/>
                  <a:moveTo>
                    <a:pt x="7305" y="2765"/>
                  </a:moveTo>
                  <a:lnTo>
                    <a:pt x="7305" y="2765"/>
                  </a:lnTo>
                  <a:cubicBezTo>
                    <a:pt x="7305" y="2760"/>
                    <a:pt x="7309" y="2757"/>
                    <a:pt x="7313" y="2757"/>
                  </a:cubicBezTo>
                  <a:cubicBezTo>
                    <a:pt x="7318" y="2757"/>
                    <a:pt x="7321" y="2760"/>
                    <a:pt x="7321" y="2765"/>
                  </a:cubicBezTo>
                  <a:lnTo>
                    <a:pt x="7321" y="2765"/>
                  </a:lnTo>
                  <a:cubicBezTo>
                    <a:pt x="7321" y="2769"/>
                    <a:pt x="7318" y="2773"/>
                    <a:pt x="7313" y="2773"/>
                  </a:cubicBezTo>
                  <a:cubicBezTo>
                    <a:pt x="7309" y="2773"/>
                    <a:pt x="7305" y="2769"/>
                    <a:pt x="7305" y="2765"/>
                  </a:cubicBezTo>
                  <a:close/>
                  <a:moveTo>
                    <a:pt x="7305" y="2733"/>
                  </a:moveTo>
                  <a:lnTo>
                    <a:pt x="7305" y="2733"/>
                  </a:lnTo>
                  <a:cubicBezTo>
                    <a:pt x="7305" y="2728"/>
                    <a:pt x="7309" y="2725"/>
                    <a:pt x="7313" y="2725"/>
                  </a:cubicBezTo>
                  <a:cubicBezTo>
                    <a:pt x="7318" y="2725"/>
                    <a:pt x="7321" y="2728"/>
                    <a:pt x="7321" y="2733"/>
                  </a:cubicBezTo>
                  <a:lnTo>
                    <a:pt x="7321" y="2733"/>
                  </a:lnTo>
                  <a:cubicBezTo>
                    <a:pt x="7321" y="2737"/>
                    <a:pt x="7318" y="2741"/>
                    <a:pt x="7313" y="2741"/>
                  </a:cubicBezTo>
                  <a:cubicBezTo>
                    <a:pt x="7309" y="2741"/>
                    <a:pt x="7305" y="2737"/>
                    <a:pt x="7305" y="2733"/>
                  </a:cubicBezTo>
                  <a:close/>
                  <a:moveTo>
                    <a:pt x="7305" y="2701"/>
                  </a:moveTo>
                  <a:lnTo>
                    <a:pt x="7305" y="2701"/>
                  </a:lnTo>
                  <a:cubicBezTo>
                    <a:pt x="7305" y="2696"/>
                    <a:pt x="7309" y="2693"/>
                    <a:pt x="7313" y="2693"/>
                  </a:cubicBezTo>
                  <a:cubicBezTo>
                    <a:pt x="7318" y="2693"/>
                    <a:pt x="7321" y="2696"/>
                    <a:pt x="7321" y="2701"/>
                  </a:cubicBezTo>
                  <a:lnTo>
                    <a:pt x="7321" y="2701"/>
                  </a:lnTo>
                  <a:cubicBezTo>
                    <a:pt x="7321" y="2705"/>
                    <a:pt x="7318" y="2709"/>
                    <a:pt x="7313" y="2709"/>
                  </a:cubicBezTo>
                  <a:cubicBezTo>
                    <a:pt x="7309" y="2709"/>
                    <a:pt x="7305" y="2705"/>
                    <a:pt x="7305" y="2701"/>
                  </a:cubicBezTo>
                  <a:close/>
                  <a:moveTo>
                    <a:pt x="7305" y="2669"/>
                  </a:moveTo>
                  <a:lnTo>
                    <a:pt x="7305" y="2669"/>
                  </a:lnTo>
                  <a:cubicBezTo>
                    <a:pt x="7305" y="2664"/>
                    <a:pt x="7309" y="2661"/>
                    <a:pt x="7313" y="2661"/>
                  </a:cubicBezTo>
                  <a:cubicBezTo>
                    <a:pt x="7318" y="2661"/>
                    <a:pt x="7321" y="2664"/>
                    <a:pt x="7321" y="2669"/>
                  </a:cubicBezTo>
                  <a:lnTo>
                    <a:pt x="7321" y="2669"/>
                  </a:lnTo>
                  <a:cubicBezTo>
                    <a:pt x="7321" y="2673"/>
                    <a:pt x="7318" y="2677"/>
                    <a:pt x="7313" y="2677"/>
                  </a:cubicBezTo>
                  <a:cubicBezTo>
                    <a:pt x="7309" y="2677"/>
                    <a:pt x="7305" y="2673"/>
                    <a:pt x="7305" y="2669"/>
                  </a:cubicBezTo>
                  <a:close/>
                  <a:moveTo>
                    <a:pt x="7305" y="2637"/>
                  </a:moveTo>
                  <a:lnTo>
                    <a:pt x="7305" y="2637"/>
                  </a:lnTo>
                  <a:cubicBezTo>
                    <a:pt x="7305" y="2632"/>
                    <a:pt x="7309" y="2629"/>
                    <a:pt x="7313" y="2629"/>
                  </a:cubicBezTo>
                  <a:cubicBezTo>
                    <a:pt x="7318" y="2629"/>
                    <a:pt x="7321" y="2632"/>
                    <a:pt x="7321" y="2637"/>
                  </a:cubicBezTo>
                  <a:lnTo>
                    <a:pt x="7321" y="2637"/>
                  </a:lnTo>
                  <a:cubicBezTo>
                    <a:pt x="7321" y="2641"/>
                    <a:pt x="7318" y="2645"/>
                    <a:pt x="7313" y="2645"/>
                  </a:cubicBezTo>
                  <a:cubicBezTo>
                    <a:pt x="7309" y="2645"/>
                    <a:pt x="7305" y="2641"/>
                    <a:pt x="7305" y="2637"/>
                  </a:cubicBezTo>
                  <a:close/>
                  <a:moveTo>
                    <a:pt x="7305" y="2605"/>
                  </a:moveTo>
                  <a:lnTo>
                    <a:pt x="7305" y="2605"/>
                  </a:lnTo>
                  <a:cubicBezTo>
                    <a:pt x="7305" y="2600"/>
                    <a:pt x="7309" y="2597"/>
                    <a:pt x="7313" y="2597"/>
                  </a:cubicBezTo>
                  <a:cubicBezTo>
                    <a:pt x="7318" y="2597"/>
                    <a:pt x="7321" y="2600"/>
                    <a:pt x="7321" y="2605"/>
                  </a:cubicBezTo>
                  <a:lnTo>
                    <a:pt x="7321" y="2605"/>
                  </a:lnTo>
                  <a:cubicBezTo>
                    <a:pt x="7321" y="2609"/>
                    <a:pt x="7318" y="2613"/>
                    <a:pt x="7313" y="2613"/>
                  </a:cubicBezTo>
                  <a:cubicBezTo>
                    <a:pt x="7309" y="2613"/>
                    <a:pt x="7305" y="2609"/>
                    <a:pt x="7305" y="2605"/>
                  </a:cubicBezTo>
                  <a:close/>
                  <a:moveTo>
                    <a:pt x="7305" y="2573"/>
                  </a:moveTo>
                  <a:lnTo>
                    <a:pt x="7305" y="2573"/>
                  </a:lnTo>
                  <a:cubicBezTo>
                    <a:pt x="7305" y="2568"/>
                    <a:pt x="7309" y="2565"/>
                    <a:pt x="7313" y="2565"/>
                  </a:cubicBezTo>
                  <a:cubicBezTo>
                    <a:pt x="7318" y="2565"/>
                    <a:pt x="7321" y="2568"/>
                    <a:pt x="7321" y="2573"/>
                  </a:cubicBezTo>
                  <a:lnTo>
                    <a:pt x="7321" y="2573"/>
                  </a:lnTo>
                  <a:cubicBezTo>
                    <a:pt x="7321" y="2577"/>
                    <a:pt x="7318" y="2581"/>
                    <a:pt x="7313" y="2581"/>
                  </a:cubicBezTo>
                  <a:cubicBezTo>
                    <a:pt x="7309" y="2581"/>
                    <a:pt x="7305" y="2577"/>
                    <a:pt x="7305" y="2573"/>
                  </a:cubicBezTo>
                  <a:close/>
                  <a:moveTo>
                    <a:pt x="7305" y="2541"/>
                  </a:moveTo>
                  <a:lnTo>
                    <a:pt x="7305" y="2541"/>
                  </a:lnTo>
                  <a:cubicBezTo>
                    <a:pt x="7305" y="2536"/>
                    <a:pt x="7309" y="2533"/>
                    <a:pt x="7313" y="2533"/>
                  </a:cubicBezTo>
                  <a:cubicBezTo>
                    <a:pt x="7318" y="2533"/>
                    <a:pt x="7321" y="2536"/>
                    <a:pt x="7321" y="2541"/>
                  </a:cubicBezTo>
                  <a:lnTo>
                    <a:pt x="7321" y="2541"/>
                  </a:lnTo>
                  <a:cubicBezTo>
                    <a:pt x="7321" y="2545"/>
                    <a:pt x="7318" y="2549"/>
                    <a:pt x="7313" y="2549"/>
                  </a:cubicBezTo>
                  <a:cubicBezTo>
                    <a:pt x="7309" y="2549"/>
                    <a:pt x="7305" y="2545"/>
                    <a:pt x="7305" y="2541"/>
                  </a:cubicBezTo>
                  <a:close/>
                  <a:moveTo>
                    <a:pt x="7305" y="2509"/>
                  </a:moveTo>
                  <a:lnTo>
                    <a:pt x="7305" y="2509"/>
                  </a:lnTo>
                  <a:cubicBezTo>
                    <a:pt x="7305" y="2504"/>
                    <a:pt x="7309" y="2501"/>
                    <a:pt x="7313" y="2501"/>
                  </a:cubicBezTo>
                  <a:cubicBezTo>
                    <a:pt x="7318" y="2501"/>
                    <a:pt x="7321" y="2504"/>
                    <a:pt x="7321" y="2509"/>
                  </a:cubicBezTo>
                  <a:lnTo>
                    <a:pt x="7321" y="2509"/>
                  </a:lnTo>
                  <a:cubicBezTo>
                    <a:pt x="7321" y="2513"/>
                    <a:pt x="7318" y="2517"/>
                    <a:pt x="7313" y="2517"/>
                  </a:cubicBezTo>
                  <a:cubicBezTo>
                    <a:pt x="7309" y="2517"/>
                    <a:pt x="7305" y="2513"/>
                    <a:pt x="7305" y="2509"/>
                  </a:cubicBezTo>
                  <a:close/>
                  <a:moveTo>
                    <a:pt x="7305" y="2477"/>
                  </a:moveTo>
                  <a:lnTo>
                    <a:pt x="7305" y="2477"/>
                  </a:lnTo>
                  <a:cubicBezTo>
                    <a:pt x="7305" y="2472"/>
                    <a:pt x="7309" y="2469"/>
                    <a:pt x="7313" y="2469"/>
                  </a:cubicBezTo>
                  <a:cubicBezTo>
                    <a:pt x="7318" y="2469"/>
                    <a:pt x="7321" y="2472"/>
                    <a:pt x="7321" y="2477"/>
                  </a:cubicBezTo>
                  <a:lnTo>
                    <a:pt x="7321" y="2477"/>
                  </a:lnTo>
                  <a:cubicBezTo>
                    <a:pt x="7321" y="2481"/>
                    <a:pt x="7318" y="2485"/>
                    <a:pt x="7313" y="2485"/>
                  </a:cubicBezTo>
                  <a:cubicBezTo>
                    <a:pt x="7309" y="2485"/>
                    <a:pt x="7305" y="2481"/>
                    <a:pt x="7305" y="2477"/>
                  </a:cubicBezTo>
                  <a:close/>
                  <a:moveTo>
                    <a:pt x="7305" y="2445"/>
                  </a:moveTo>
                  <a:lnTo>
                    <a:pt x="7305" y="2445"/>
                  </a:lnTo>
                  <a:cubicBezTo>
                    <a:pt x="7305" y="2440"/>
                    <a:pt x="7309" y="2437"/>
                    <a:pt x="7313" y="2437"/>
                  </a:cubicBezTo>
                  <a:cubicBezTo>
                    <a:pt x="7318" y="2437"/>
                    <a:pt x="7321" y="2440"/>
                    <a:pt x="7321" y="2445"/>
                  </a:cubicBezTo>
                  <a:lnTo>
                    <a:pt x="7321" y="2445"/>
                  </a:lnTo>
                  <a:cubicBezTo>
                    <a:pt x="7321" y="2449"/>
                    <a:pt x="7318" y="2453"/>
                    <a:pt x="7313" y="2453"/>
                  </a:cubicBezTo>
                  <a:cubicBezTo>
                    <a:pt x="7309" y="2453"/>
                    <a:pt x="7305" y="2449"/>
                    <a:pt x="7305" y="2445"/>
                  </a:cubicBezTo>
                  <a:close/>
                  <a:moveTo>
                    <a:pt x="7305" y="2413"/>
                  </a:moveTo>
                  <a:lnTo>
                    <a:pt x="7305" y="2412"/>
                  </a:lnTo>
                  <a:cubicBezTo>
                    <a:pt x="7305" y="2408"/>
                    <a:pt x="7309" y="2404"/>
                    <a:pt x="7313" y="2404"/>
                  </a:cubicBezTo>
                  <a:cubicBezTo>
                    <a:pt x="7318" y="2404"/>
                    <a:pt x="7321" y="2408"/>
                    <a:pt x="7321" y="2412"/>
                  </a:cubicBezTo>
                  <a:lnTo>
                    <a:pt x="7321" y="2413"/>
                  </a:lnTo>
                  <a:cubicBezTo>
                    <a:pt x="7321" y="2417"/>
                    <a:pt x="7318" y="2421"/>
                    <a:pt x="7313" y="2421"/>
                  </a:cubicBezTo>
                  <a:cubicBezTo>
                    <a:pt x="7309" y="2421"/>
                    <a:pt x="7305" y="2417"/>
                    <a:pt x="7305" y="2413"/>
                  </a:cubicBezTo>
                  <a:close/>
                  <a:moveTo>
                    <a:pt x="7305" y="2380"/>
                  </a:moveTo>
                  <a:lnTo>
                    <a:pt x="7305" y="2380"/>
                  </a:lnTo>
                  <a:cubicBezTo>
                    <a:pt x="7305" y="2376"/>
                    <a:pt x="7309" y="2372"/>
                    <a:pt x="7313" y="2372"/>
                  </a:cubicBezTo>
                  <a:cubicBezTo>
                    <a:pt x="7318" y="2372"/>
                    <a:pt x="7321" y="2376"/>
                    <a:pt x="7321" y="2380"/>
                  </a:cubicBezTo>
                  <a:lnTo>
                    <a:pt x="7321" y="2380"/>
                  </a:lnTo>
                  <a:cubicBezTo>
                    <a:pt x="7321" y="2385"/>
                    <a:pt x="7318" y="2388"/>
                    <a:pt x="7313" y="2388"/>
                  </a:cubicBezTo>
                  <a:cubicBezTo>
                    <a:pt x="7309" y="2388"/>
                    <a:pt x="7305" y="2385"/>
                    <a:pt x="7305" y="2380"/>
                  </a:cubicBezTo>
                  <a:close/>
                  <a:moveTo>
                    <a:pt x="7305" y="2348"/>
                  </a:moveTo>
                  <a:lnTo>
                    <a:pt x="7305" y="2348"/>
                  </a:lnTo>
                  <a:cubicBezTo>
                    <a:pt x="7305" y="2344"/>
                    <a:pt x="7309" y="2340"/>
                    <a:pt x="7313" y="2340"/>
                  </a:cubicBezTo>
                  <a:cubicBezTo>
                    <a:pt x="7318" y="2340"/>
                    <a:pt x="7321" y="2344"/>
                    <a:pt x="7321" y="2348"/>
                  </a:cubicBezTo>
                  <a:lnTo>
                    <a:pt x="7321" y="2348"/>
                  </a:lnTo>
                  <a:cubicBezTo>
                    <a:pt x="7321" y="2353"/>
                    <a:pt x="7318" y="2356"/>
                    <a:pt x="7313" y="2356"/>
                  </a:cubicBezTo>
                  <a:cubicBezTo>
                    <a:pt x="7309" y="2356"/>
                    <a:pt x="7305" y="2353"/>
                    <a:pt x="7305" y="2348"/>
                  </a:cubicBezTo>
                  <a:close/>
                  <a:moveTo>
                    <a:pt x="7305" y="2316"/>
                  </a:moveTo>
                  <a:lnTo>
                    <a:pt x="7305" y="2316"/>
                  </a:lnTo>
                  <a:cubicBezTo>
                    <a:pt x="7305" y="2312"/>
                    <a:pt x="7309" y="2308"/>
                    <a:pt x="7313" y="2308"/>
                  </a:cubicBezTo>
                  <a:cubicBezTo>
                    <a:pt x="7318" y="2308"/>
                    <a:pt x="7321" y="2312"/>
                    <a:pt x="7321" y="2316"/>
                  </a:cubicBezTo>
                  <a:lnTo>
                    <a:pt x="7321" y="2316"/>
                  </a:lnTo>
                  <a:cubicBezTo>
                    <a:pt x="7321" y="2321"/>
                    <a:pt x="7318" y="2324"/>
                    <a:pt x="7313" y="2324"/>
                  </a:cubicBezTo>
                  <a:cubicBezTo>
                    <a:pt x="7309" y="2324"/>
                    <a:pt x="7305" y="2321"/>
                    <a:pt x="7305" y="2316"/>
                  </a:cubicBezTo>
                  <a:close/>
                  <a:moveTo>
                    <a:pt x="7305" y="2284"/>
                  </a:moveTo>
                  <a:lnTo>
                    <a:pt x="7305" y="2284"/>
                  </a:lnTo>
                  <a:cubicBezTo>
                    <a:pt x="7305" y="2280"/>
                    <a:pt x="7309" y="2276"/>
                    <a:pt x="7313" y="2276"/>
                  </a:cubicBezTo>
                  <a:cubicBezTo>
                    <a:pt x="7318" y="2276"/>
                    <a:pt x="7321" y="2280"/>
                    <a:pt x="7321" y="2284"/>
                  </a:cubicBezTo>
                  <a:lnTo>
                    <a:pt x="7321" y="2284"/>
                  </a:lnTo>
                  <a:cubicBezTo>
                    <a:pt x="7321" y="2289"/>
                    <a:pt x="7318" y="2292"/>
                    <a:pt x="7313" y="2292"/>
                  </a:cubicBezTo>
                  <a:cubicBezTo>
                    <a:pt x="7309" y="2292"/>
                    <a:pt x="7305" y="2289"/>
                    <a:pt x="7305" y="2284"/>
                  </a:cubicBezTo>
                  <a:close/>
                  <a:moveTo>
                    <a:pt x="7305" y="2252"/>
                  </a:moveTo>
                  <a:lnTo>
                    <a:pt x="7305" y="2252"/>
                  </a:lnTo>
                  <a:cubicBezTo>
                    <a:pt x="7305" y="2248"/>
                    <a:pt x="7309" y="2244"/>
                    <a:pt x="7313" y="2244"/>
                  </a:cubicBezTo>
                  <a:cubicBezTo>
                    <a:pt x="7318" y="2244"/>
                    <a:pt x="7321" y="2248"/>
                    <a:pt x="7321" y="2252"/>
                  </a:cubicBezTo>
                  <a:lnTo>
                    <a:pt x="7321" y="2252"/>
                  </a:lnTo>
                  <a:cubicBezTo>
                    <a:pt x="7321" y="2257"/>
                    <a:pt x="7318" y="2260"/>
                    <a:pt x="7313" y="2260"/>
                  </a:cubicBezTo>
                  <a:cubicBezTo>
                    <a:pt x="7309" y="2260"/>
                    <a:pt x="7305" y="2257"/>
                    <a:pt x="7305" y="2252"/>
                  </a:cubicBezTo>
                  <a:close/>
                  <a:moveTo>
                    <a:pt x="7305" y="2220"/>
                  </a:moveTo>
                  <a:lnTo>
                    <a:pt x="7305" y="2220"/>
                  </a:lnTo>
                  <a:cubicBezTo>
                    <a:pt x="7305" y="2216"/>
                    <a:pt x="7309" y="2212"/>
                    <a:pt x="7313" y="2212"/>
                  </a:cubicBezTo>
                  <a:cubicBezTo>
                    <a:pt x="7318" y="2212"/>
                    <a:pt x="7321" y="2216"/>
                    <a:pt x="7321" y="2220"/>
                  </a:cubicBezTo>
                  <a:lnTo>
                    <a:pt x="7321" y="2220"/>
                  </a:lnTo>
                  <a:cubicBezTo>
                    <a:pt x="7321" y="2225"/>
                    <a:pt x="7318" y="2228"/>
                    <a:pt x="7313" y="2228"/>
                  </a:cubicBezTo>
                  <a:cubicBezTo>
                    <a:pt x="7309" y="2228"/>
                    <a:pt x="7305" y="2225"/>
                    <a:pt x="7305" y="2220"/>
                  </a:cubicBezTo>
                  <a:close/>
                  <a:moveTo>
                    <a:pt x="7305" y="2188"/>
                  </a:moveTo>
                  <a:lnTo>
                    <a:pt x="7305" y="2188"/>
                  </a:lnTo>
                  <a:cubicBezTo>
                    <a:pt x="7305" y="2184"/>
                    <a:pt x="7309" y="2180"/>
                    <a:pt x="7313" y="2180"/>
                  </a:cubicBezTo>
                  <a:cubicBezTo>
                    <a:pt x="7318" y="2180"/>
                    <a:pt x="7321" y="2184"/>
                    <a:pt x="7321" y="2188"/>
                  </a:cubicBezTo>
                  <a:lnTo>
                    <a:pt x="7321" y="2188"/>
                  </a:lnTo>
                  <a:cubicBezTo>
                    <a:pt x="7321" y="2193"/>
                    <a:pt x="7318" y="2196"/>
                    <a:pt x="7313" y="2196"/>
                  </a:cubicBezTo>
                  <a:cubicBezTo>
                    <a:pt x="7309" y="2196"/>
                    <a:pt x="7305" y="2193"/>
                    <a:pt x="7305" y="2188"/>
                  </a:cubicBezTo>
                  <a:close/>
                  <a:moveTo>
                    <a:pt x="7305" y="2156"/>
                  </a:moveTo>
                  <a:lnTo>
                    <a:pt x="7305" y="2156"/>
                  </a:lnTo>
                  <a:cubicBezTo>
                    <a:pt x="7305" y="2152"/>
                    <a:pt x="7309" y="2148"/>
                    <a:pt x="7313" y="2148"/>
                  </a:cubicBezTo>
                  <a:cubicBezTo>
                    <a:pt x="7318" y="2148"/>
                    <a:pt x="7321" y="2152"/>
                    <a:pt x="7321" y="2156"/>
                  </a:cubicBezTo>
                  <a:lnTo>
                    <a:pt x="7321" y="2156"/>
                  </a:lnTo>
                  <a:cubicBezTo>
                    <a:pt x="7321" y="2161"/>
                    <a:pt x="7318" y="2164"/>
                    <a:pt x="7313" y="2164"/>
                  </a:cubicBezTo>
                  <a:cubicBezTo>
                    <a:pt x="7309" y="2164"/>
                    <a:pt x="7305" y="2161"/>
                    <a:pt x="7305" y="2156"/>
                  </a:cubicBezTo>
                  <a:close/>
                  <a:moveTo>
                    <a:pt x="7305" y="2124"/>
                  </a:moveTo>
                  <a:lnTo>
                    <a:pt x="7305" y="2124"/>
                  </a:lnTo>
                  <a:cubicBezTo>
                    <a:pt x="7305" y="2120"/>
                    <a:pt x="7309" y="2116"/>
                    <a:pt x="7313" y="2116"/>
                  </a:cubicBezTo>
                  <a:cubicBezTo>
                    <a:pt x="7318" y="2116"/>
                    <a:pt x="7321" y="2120"/>
                    <a:pt x="7321" y="2124"/>
                  </a:cubicBezTo>
                  <a:lnTo>
                    <a:pt x="7321" y="2124"/>
                  </a:lnTo>
                  <a:cubicBezTo>
                    <a:pt x="7321" y="2129"/>
                    <a:pt x="7318" y="2132"/>
                    <a:pt x="7313" y="2132"/>
                  </a:cubicBezTo>
                  <a:cubicBezTo>
                    <a:pt x="7309" y="2132"/>
                    <a:pt x="7305" y="2129"/>
                    <a:pt x="7305" y="2124"/>
                  </a:cubicBezTo>
                  <a:close/>
                  <a:moveTo>
                    <a:pt x="7305" y="2092"/>
                  </a:moveTo>
                  <a:lnTo>
                    <a:pt x="7305" y="2092"/>
                  </a:lnTo>
                  <a:cubicBezTo>
                    <a:pt x="7305" y="2088"/>
                    <a:pt x="7309" y="2084"/>
                    <a:pt x="7313" y="2084"/>
                  </a:cubicBezTo>
                  <a:cubicBezTo>
                    <a:pt x="7318" y="2084"/>
                    <a:pt x="7321" y="2088"/>
                    <a:pt x="7321" y="2092"/>
                  </a:cubicBezTo>
                  <a:lnTo>
                    <a:pt x="7321" y="2092"/>
                  </a:lnTo>
                  <a:cubicBezTo>
                    <a:pt x="7321" y="2097"/>
                    <a:pt x="7318" y="2100"/>
                    <a:pt x="7313" y="2100"/>
                  </a:cubicBezTo>
                  <a:cubicBezTo>
                    <a:pt x="7309" y="2100"/>
                    <a:pt x="7305" y="2097"/>
                    <a:pt x="7305" y="2092"/>
                  </a:cubicBezTo>
                  <a:close/>
                  <a:moveTo>
                    <a:pt x="7305" y="2060"/>
                  </a:moveTo>
                  <a:lnTo>
                    <a:pt x="7305" y="2060"/>
                  </a:lnTo>
                  <a:cubicBezTo>
                    <a:pt x="7305" y="2056"/>
                    <a:pt x="7309" y="2052"/>
                    <a:pt x="7313" y="2052"/>
                  </a:cubicBezTo>
                  <a:cubicBezTo>
                    <a:pt x="7318" y="2052"/>
                    <a:pt x="7321" y="2056"/>
                    <a:pt x="7321" y="2060"/>
                  </a:cubicBezTo>
                  <a:lnTo>
                    <a:pt x="7321" y="2060"/>
                  </a:lnTo>
                  <a:cubicBezTo>
                    <a:pt x="7321" y="2065"/>
                    <a:pt x="7318" y="2068"/>
                    <a:pt x="7313" y="2068"/>
                  </a:cubicBezTo>
                  <a:cubicBezTo>
                    <a:pt x="7309" y="2068"/>
                    <a:pt x="7305" y="2065"/>
                    <a:pt x="7305" y="2060"/>
                  </a:cubicBezTo>
                  <a:close/>
                  <a:moveTo>
                    <a:pt x="7305" y="2028"/>
                  </a:moveTo>
                  <a:lnTo>
                    <a:pt x="7305" y="2028"/>
                  </a:lnTo>
                  <a:cubicBezTo>
                    <a:pt x="7305" y="2024"/>
                    <a:pt x="7309" y="2020"/>
                    <a:pt x="7313" y="2020"/>
                  </a:cubicBezTo>
                  <a:cubicBezTo>
                    <a:pt x="7318" y="2020"/>
                    <a:pt x="7321" y="2024"/>
                    <a:pt x="7321" y="2028"/>
                  </a:cubicBezTo>
                  <a:lnTo>
                    <a:pt x="7321" y="2028"/>
                  </a:lnTo>
                  <a:cubicBezTo>
                    <a:pt x="7321" y="2033"/>
                    <a:pt x="7318" y="2036"/>
                    <a:pt x="7313" y="2036"/>
                  </a:cubicBezTo>
                  <a:cubicBezTo>
                    <a:pt x="7309" y="2036"/>
                    <a:pt x="7305" y="2033"/>
                    <a:pt x="7305" y="2028"/>
                  </a:cubicBezTo>
                  <a:close/>
                  <a:moveTo>
                    <a:pt x="7305" y="1996"/>
                  </a:moveTo>
                  <a:lnTo>
                    <a:pt x="7305" y="1996"/>
                  </a:lnTo>
                  <a:cubicBezTo>
                    <a:pt x="7305" y="1992"/>
                    <a:pt x="7309" y="1988"/>
                    <a:pt x="7313" y="1988"/>
                  </a:cubicBezTo>
                  <a:cubicBezTo>
                    <a:pt x="7318" y="1988"/>
                    <a:pt x="7321" y="1992"/>
                    <a:pt x="7321" y="1996"/>
                  </a:cubicBezTo>
                  <a:lnTo>
                    <a:pt x="7321" y="1996"/>
                  </a:lnTo>
                  <a:cubicBezTo>
                    <a:pt x="7321" y="2001"/>
                    <a:pt x="7318" y="2004"/>
                    <a:pt x="7313" y="2004"/>
                  </a:cubicBezTo>
                  <a:cubicBezTo>
                    <a:pt x="7309" y="2004"/>
                    <a:pt x="7305" y="2001"/>
                    <a:pt x="7305" y="1996"/>
                  </a:cubicBezTo>
                  <a:close/>
                  <a:moveTo>
                    <a:pt x="7305" y="1964"/>
                  </a:moveTo>
                  <a:lnTo>
                    <a:pt x="7305" y="1964"/>
                  </a:lnTo>
                  <a:cubicBezTo>
                    <a:pt x="7305" y="1960"/>
                    <a:pt x="7309" y="1956"/>
                    <a:pt x="7313" y="1956"/>
                  </a:cubicBezTo>
                  <a:cubicBezTo>
                    <a:pt x="7318" y="1956"/>
                    <a:pt x="7321" y="1960"/>
                    <a:pt x="7321" y="1964"/>
                  </a:cubicBezTo>
                  <a:lnTo>
                    <a:pt x="7321" y="1964"/>
                  </a:lnTo>
                  <a:cubicBezTo>
                    <a:pt x="7321" y="1969"/>
                    <a:pt x="7318" y="1972"/>
                    <a:pt x="7313" y="1972"/>
                  </a:cubicBezTo>
                  <a:cubicBezTo>
                    <a:pt x="7309" y="1972"/>
                    <a:pt x="7305" y="1969"/>
                    <a:pt x="7305" y="1964"/>
                  </a:cubicBezTo>
                  <a:close/>
                  <a:moveTo>
                    <a:pt x="7305" y="1932"/>
                  </a:moveTo>
                  <a:lnTo>
                    <a:pt x="7305" y="1932"/>
                  </a:lnTo>
                  <a:cubicBezTo>
                    <a:pt x="7305" y="1928"/>
                    <a:pt x="7309" y="1924"/>
                    <a:pt x="7313" y="1924"/>
                  </a:cubicBezTo>
                  <a:cubicBezTo>
                    <a:pt x="7318" y="1924"/>
                    <a:pt x="7321" y="1928"/>
                    <a:pt x="7321" y="1932"/>
                  </a:cubicBezTo>
                  <a:lnTo>
                    <a:pt x="7321" y="1932"/>
                  </a:lnTo>
                  <a:cubicBezTo>
                    <a:pt x="7321" y="1937"/>
                    <a:pt x="7318" y="1940"/>
                    <a:pt x="7313" y="1940"/>
                  </a:cubicBezTo>
                  <a:cubicBezTo>
                    <a:pt x="7309" y="1940"/>
                    <a:pt x="7305" y="1937"/>
                    <a:pt x="7305" y="1932"/>
                  </a:cubicBezTo>
                  <a:close/>
                  <a:moveTo>
                    <a:pt x="7305" y="1900"/>
                  </a:moveTo>
                  <a:lnTo>
                    <a:pt x="7305" y="1900"/>
                  </a:lnTo>
                  <a:cubicBezTo>
                    <a:pt x="7305" y="1896"/>
                    <a:pt x="7309" y="1892"/>
                    <a:pt x="7313" y="1892"/>
                  </a:cubicBezTo>
                  <a:cubicBezTo>
                    <a:pt x="7318" y="1892"/>
                    <a:pt x="7321" y="1896"/>
                    <a:pt x="7321" y="1900"/>
                  </a:cubicBezTo>
                  <a:lnTo>
                    <a:pt x="7321" y="1900"/>
                  </a:lnTo>
                  <a:cubicBezTo>
                    <a:pt x="7321" y="1905"/>
                    <a:pt x="7318" y="1908"/>
                    <a:pt x="7313" y="1908"/>
                  </a:cubicBezTo>
                  <a:cubicBezTo>
                    <a:pt x="7309" y="1908"/>
                    <a:pt x="7305" y="1905"/>
                    <a:pt x="7305" y="1900"/>
                  </a:cubicBezTo>
                  <a:close/>
                  <a:moveTo>
                    <a:pt x="7305" y="1868"/>
                  </a:moveTo>
                  <a:lnTo>
                    <a:pt x="7305" y="1868"/>
                  </a:lnTo>
                  <a:cubicBezTo>
                    <a:pt x="7305" y="1864"/>
                    <a:pt x="7309" y="1860"/>
                    <a:pt x="7313" y="1860"/>
                  </a:cubicBezTo>
                  <a:cubicBezTo>
                    <a:pt x="7318" y="1860"/>
                    <a:pt x="7321" y="1864"/>
                    <a:pt x="7321" y="1868"/>
                  </a:cubicBezTo>
                  <a:lnTo>
                    <a:pt x="7321" y="1868"/>
                  </a:lnTo>
                  <a:cubicBezTo>
                    <a:pt x="7321" y="1873"/>
                    <a:pt x="7318" y="1876"/>
                    <a:pt x="7313" y="1876"/>
                  </a:cubicBezTo>
                  <a:cubicBezTo>
                    <a:pt x="7309" y="1876"/>
                    <a:pt x="7305" y="1873"/>
                    <a:pt x="7305" y="1868"/>
                  </a:cubicBezTo>
                  <a:close/>
                  <a:moveTo>
                    <a:pt x="7305" y="1836"/>
                  </a:moveTo>
                  <a:lnTo>
                    <a:pt x="7305" y="1836"/>
                  </a:lnTo>
                  <a:cubicBezTo>
                    <a:pt x="7305" y="1832"/>
                    <a:pt x="7309" y="1828"/>
                    <a:pt x="7313" y="1828"/>
                  </a:cubicBezTo>
                  <a:cubicBezTo>
                    <a:pt x="7318" y="1828"/>
                    <a:pt x="7321" y="1832"/>
                    <a:pt x="7321" y="1836"/>
                  </a:cubicBezTo>
                  <a:lnTo>
                    <a:pt x="7321" y="1836"/>
                  </a:lnTo>
                  <a:cubicBezTo>
                    <a:pt x="7321" y="1841"/>
                    <a:pt x="7318" y="1844"/>
                    <a:pt x="7313" y="1844"/>
                  </a:cubicBezTo>
                  <a:cubicBezTo>
                    <a:pt x="7309" y="1844"/>
                    <a:pt x="7305" y="1841"/>
                    <a:pt x="7305" y="1836"/>
                  </a:cubicBezTo>
                  <a:close/>
                  <a:moveTo>
                    <a:pt x="7305" y="1804"/>
                  </a:moveTo>
                  <a:lnTo>
                    <a:pt x="7305" y="1804"/>
                  </a:lnTo>
                  <a:cubicBezTo>
                    <a:pt x="7305" y="1800"/>
                    <a:pt x="7309" y="1796"/>
                    <a:pt x="7313" y="1796"/>
                  </a:cubicBezTo>
                  <a:cubicBezTo>
                    <a:pt x="7318" y="1796"/>
                    <a:pt x="7321" y="1800"/>
                    <a:pt x="7321" y="1804"/>
                  </a:cubicBezTo>
                  <a:lnTo>
                    <a:pt x="7321" y="1804"/>
                  </a:lnTo>
                  <a:cubicBezTo>
                    <a:pt x="7321" y="1809"/>
                    <a:pt x="7318" y="1812"/>
                    <a:pt x="7313" y="1812"/>
                  </a:cubicBezTo>
                  <a:cubicBezTo>
                    <a:pt x="7309" y="1812"/>
                    <a:pt x="7305" y="1809"/>
                    <a:pt x="7305" y="1804"/>
                  </a:cubicBezTo>
                  <a:close/>
                  <a:moveTo>
                    <a:pt x="7305" y="1772"/>
                  </a:moveTo>
                  <a:lnTo>
                    <a:pt x="7305" y="1772"/>
                  </a:lnTo>
                  <a:cubicBezTo>
                    <a:pt x="7305" y="1768"/>
                    <a:pt x="7309" y="1764"/>
                    <a:pt x="7313" y="1764"/>
                  </a:cubicBezTo>
                  <a:cubicBezTo>
                    <a:pt x="7318" y="1764"/>
                    <a:pt x="7321" y="1768"/>
                    <a:pt x="7321" y="1772"/>
                  </a:cubicBezTo>
                  <a:lnTo>
                    <a:pt x="7321" y="1772"/>
                  </a:lnTo>
                  <a:cubicBezTo>
                    <a:pt x="7321" y="1777"/>
                    <a:pt x="7318" y="1780"/>
                    <a:pt x="7313" y="1780"/>
                  </a:cubicBezTo>
                  <a:cubicBezTo>
                    <a:pt x="7309" y="1780"/>
                    <a:pt x="7305" y="1777"/>
                    <a:pt x="7305" y="1772"/>
                  </a:cubicBezTo>
                  <a:close/>
                  <a:moveTo>
                    <a:pt x="7305" y="1740"/>
                  </a:moveTo>
                  <a:lnTo>
                    <a:pt x="7305" y="1740"/>
                  </a:lnTo>
                  <a:cubicBezTo>
                    <a:pt x="7305" y="1736"/>
                    <a:pt x="7309" y="1732"/>
                    <a:pt x="7313" y="1732"/>
                  </a:cubicBezTo>
                  <a:cubicBezTo>
                    <a:pt x="7318" y="1732"/>
                    <a:pt x="7321" y="1736"/>
                    <a:pt x="7321" y="1740"/>
                  </a:cubicBezTo>
                  <a:lnTo>
                    <a:pt x="7321" y="1740"/>
                  </a:lnTo>
                  <a:cubicBezTo>
                    <a:pt x="7321" y="1745"/>
                    <a:pt x="7318" y="1748"/>
                    <a:pt x="7313" y="1748"/>
                  </a:cubicBezTo>
                  <a:cubicBezTo>
                    <a:pt x="7309" y="1748"/>
                    <a:pt x="7305" y="1745"/>
                    <a:pt x="7305" y="1740"/>
                  </a:cubicBezTo>
                  <a:close/>
                  <a:moveTo>
                    <a:pt x="7305" y="1708"/>
                  </a:moveTo>
                  <a:lnTo>
                    <a:pt x="7305" y="1708"/>
                  </a:lnTo>
                  <a:cubicBezTo>
                    <a:pt x="7305" y="1704"/>
                    <a:pt x="7309" y="1700"/>
                    <a:pt x="7313" y="1700"/>
                  </a:cubicBezTo>
                  <a:cubicBezTo>
                    <a:pt x="7318" y="1700"/>
                    <a:pt x="7321" y="1704"/>
                    <a:pt x="7321" y="1708"/>
                  </a:cubicBezTo>
                  <a:lnTo>
                    <a:pt x="7321" y="1708"/>
                  </a:lnTo>
                  <a:cubicBezTo>
                    <a:pt x="7321" y="1713"/>
                    <a:pt x="7318" y="1716"/>
                    <a:pt x="7313" y="1716"/>
                  </a:cubicBezTo>
                  <a:cubicBezTo>
                    <a:pt x="7309" y="1716"/>
                    <a:pt x="7305" y="1713"/>
                    <a:pt x="7305" y="1708"/>
                  </a:cubicBezTo>
                  <a:close/>
                  <a:moveTo>
                    <a:pt x="7305" y="1676"/>
                  </a:moveTo>
                  <a:lnTo>
                    <a:pt x="7305" y="1676"/>
                  </a:lnTo>
                  <a:cubicBezTo>
                    <a:pt x="7305" y="1672"/>
                    <a:pt x="7309" y="1668"/>
                    <a:pt x="7313" y="1668"/>
                  </a:cubicBezTo>
                  <a:cubicBezTo>
                    <a:pt x="7318" y="1668"/>
                    <a:pt x="7321" y="1672"/>
                    <a:pt x="7321" y="1676"/>
                  </a:cubicBezTo>
                  <a:lnTo>
                    <a:pt x="7321" y="1676"/>
                  </a:lnTo>
                  <a:cubicBezTo>
                    <a:pt x="7321" y="1681"/>
                    <a:pt x="7318" y="1684"/>
                    <a:pt x="7313" y="1684"/>
                  </a:cubicBezTo>
                  <a:cubicBezTo>
                    <a:pt x="7309" y="1684"/>
                    <a:pt x="7305" y="1681"/>
                    <a:pt x="7305" y="1676"/>
                  </a:cubicBezTo>
                  <a:close/>
                  <a:moveTo>
                    <a:pt x="7305" y="1644"/>
                  </a:moveTo>
                  <a:lnTo>
                    <a:pt x="7305" y="1644"/>
                  </a:lnTo>
                  <a:cubicBezTo>
                    <a:pt x="7305" y="1640"/>
                    <a:pt x="7309" y="1636"/>
                    <a:pt x="7313" y="1636"/>
                  </a:cubicBezTo>
                  <a:cubicBezTo>
                    <a:pt x="7318" y="1636"/>
                    <a:pt x="7321" y="1640"/>
                    <a:pt x="7321" y="1644"/>
                  </a:cubicBezTo>
                  <a:lnTo>
                    <a:pt x="7321" y="1644"/>
                  </a:lnTo>
                  <a:cubicBezTo>
                    <a:pt x="7321" y="1649"/>
                    <a:pt x="7318" y="1652"/>
                    <a:pt x="7313" y="1652"/>
                  </a:cubicBezTo>
                  <a:cubicBezTo>
                    <a:pt x="7309" y="1652"/>
                    <a:pt x="7305" y="1649"/>
                    <a:pt x="7305" y="1644"/>
                  </a:cubicBezTo>
                  <a:close/>
                  <a:moveTo>
                    <a:pt x="7305" y="1612"/>
                  </a:moveTo>
                  <a:lnTo>
                    <a:pt x="7305" y="1612"/>
                  </a:lnTo>
                  <a:cubicBezTo>
                    <a:pt x="7305" y="1608"/>
                    <a:pt x="7309" y="1604"/>
                    <a:pt x="7313" y="1604"/>
                  </a:cubicBezTo>
                  <a:cubicBezTo>
                    <a:pt x="7318" y="1604"/>
                    <a:pt x="7321" y="1608"/>
                    <a:pt x="7321" y="1612"/>
                  </a:cubicBezTo>
                  <a:lnTo>
                    <a:pt x="7321" y="1612"/>
                  </a:lnTo>
                  <a:cubicBezTo>
                    <a:pt x="7321" y="1617"/>
                    <a:pt x="7318" y="1620"/>
                    <a:pt x="7313" y="1620"/>
                  </a:cubicBezTo>
                  <a:cubicBezTo>
                    <a:pt x="7309" y="1620"/>
                    <a:pt x="7305" y="1617"/>
                    <a:pt x="7305" y="1612"/>
                  </a:cubicBezTo>
                  <a:close/>
                  <a:moveTo>
                    <a:pt x="7305" y="1580"/>
                  </a:moveTo>
                  <a:lnTo>
                    <a:pt x="7305" y="1580"/>
                  </a:lnTo>
                  <a:cubicBezTo>
                    <a:pt x="7305" y="1576"/>
                    <a:pt x="7309" y="1572"/>
                    <a:pt x="7313" y="1572"/>
                  </a:cubicBezTo>
                  <a:cubicBezTo>
                    <a:pt x="7318" y="1572"/>
                    <a:pt x="7321" y="1576"/>
                    <a:pt x="7321" y="1580"/>
                  </a:cubicBezTo>
                  <a:lnTo>
                    <a:pt x="7321" y="1580"/>
                  </a:lnTo>
                  <a:cubicBezTo>
                    <a:pt x="7321" y="1585"/>
                    <a:pt x="7318" y="1588"/>
                    <a:pt x="7313" y="1588"/>
                  </a:cubicBezTo>
                  <a:cubicBezTo>
                    <a:pt x="7309" y="1588"/>
                    <a:pt x="7305" y="1585"/>
                    <a:pt x="7305" y="1580"/>
                  </a:cubicBezTo>
                  <a:close/>
                  <a:moveTo>
                    <a:pt x="7305" y="1548"/>
                  </a:moveTo>
                  <a:lnTo>
                    <a:pt x="7305" y="1548"/>
                  </a:lnTo>
                  <a:cubicBezTo>
                    <a:pt x="7305" y="1544"/>
                    <a:pt x="7309" y="1540"/>
                    <a:pt x="7313" y="1540"/>
                  </a:cubicBezTo>
                  <a:cubicBezTo>
                    <a:pt x="7318" y="1540"/>
                    <a:pt x="7321" y="1544"/>
                    <a:pt x="7321" y="1548"/>
                  </a:cubicBezTo>
                  <a:lnTo>
                    <a:pt x="7321" y="1548"/>
                  </a:lnTo>
                  <a:cubicBezTo>
                    <a:pt x="7321" y="1552"/>
                    <a:pt x="7318" y="1556"/>
                    <a:pt x="7313" y="1556"/>
                  </a:cubicBezTo>
                  <a:cubicBezTo>
                    <a:pt x="7309" y="1556"/>
                    <a:pt x="7305" y="1552"/>
                    <a:pt x="7305" y="1548"/>
                  </a:cubicBezTo>
                  <a:close/>
                  <a:moveTo>
                    <a:pt x="7305" y="1516"/>
                  </a:moveTo>
                  <a:lnTo>
                    <a:pt x="7305" y="1516"/>
                  </a:lnTo>
                  <a:cubicBezTo>
                    <a:pt x="7305" y="1512"/>
                    <a:pt x="7309" y="1508"/>
                    <a:pt x="7313" y="1508"/>
                  </a:cubicBezTo>
                  <a:cubicBezTo>
                    <a:pt x="7318" y="1508"/>
                    <a:pt x="7321" y="1512"/>
                    <a:pt x="7321" y="1516"/>
                  </a:cubicBezTo>
                  <a:lnTo>
                    <a:pt x="7321" y="1516"/>
                  </a:lnTo>
                  <a:cubicBezTo>
                    <a:pt x="7321" y="1520"/>
                    <a:pt x="7318" y="1524"/>
                    <a:pt x="7313" y="1524"/>
                  </a:cubicBezTo>
                  <a:cubicBezTo>
                    <a:pt x="7309" y="1524"/>
                    <a:pt x="7305" y="1520"/>
                    <a:pt x="7305" y="1516"/>
                  </a:cubicBezTo>
                  <a:close/>
                  <a:moveTo>
                    <a:pt x="7305" y="1484"/>
                  </a:moveTo>
                  <a:lnTo>
                    <a:pt x="7305" y="1484"/>
                  </a:lnTo>
                  <a:cubicBezTo>
                    <a:pt x="7305" y="1480"/>
                    <a:pt x="7309" y="1476"/>
                    <a:pt x="7313" y="1476"/>
                  </a:cubicBezTo>
                  <a:cubicBezTo>
                    <a:pt x="7318" y="1476"/>
                    <a:pt x="7321" y="1480"/>
                    <a:pt x="7321" y="1484"/>
                  </a:cubicBezTo>
                  <a:lnTo>
                    <a:pt x="7321" y="1484"/>
                  </a:lnTo>
                  <a:cubicBezTo>
                    <a:pt x="7321" y="1488"/>
                    <a:pt x="7318" y="1492"/>
                    <a:pt x="7313" y="1492"/>
                  </a:cubicBezTo>
                  <a:cubicBezTo>
                    <a:pt x="7309" y="1492"/>
                    <a:pt x="7305" y="1488"/>
                    <a:pt x="7305" y="1484"/>
                  </a:cubicBezTo>
                  <a:close/>
                  <a:moveTo>
                    <a:pt x="7305" y="1452"/>
                  </a:moveTo>
                  <a:lnTo>
                    <a:pt x="7305" y="1452"/>
                  </a:lnTo>
                  <a:cubicBezTo>
                    <a:pt x="7305" y="1448"/>
                    <a:pt x="7309" y="1444"/>
                    <a:pt x="7313" y="1444"/>
                  </a:cubicBezTo>
                  <a:cubicBezTo>
                    <a:pt x="7318" y="1444"/>
                    <a:pt x="7321" y="1448"/>
                    <a:pt x="7321" y="1452"/>
                  </a:cubicBezTo>
                  <a:lnTo>
                    <a:pt x="7321" y="1452"/>
                  </a:lnTo>
                  <a:cubicBezTo>
                    <a:pt x="7321" y="1456"/>
                    <a:pt x="7318" y="1460"/>
                    <a:pt x="7313" y="1460"/>
                  </a:cubicBezTo>
                  <a:cubicBezTo>
                    <a:pt x="7309" y="1460"/>
                    <a:pt x="7305" y="1456"/>
                    <a:pt x="7305" y="1452"/>
                  </a:cubicBezTo>
                  <a:close/>
                  <a:moveTo>
                    <a:pt x="7305" y="1420"/>
                  </a:moveTo>
                  <a:lnTo>
                    <a:pt x="7305" y="1420"/>
                  </a:lnTo>
                  <a:cubicBezTo>
                    <a:pt x="7305" y="1416"/>
                    <a:pt x="7309" y="1412"/>
                    <a:pt x="7313" y="1412"/>
                  </a:cubicBezTo>
                  <a:cubicBezTo>
                    <a:pt x="7318" y="1412"/>
                    <a:pt x="7321" y="1416"/>
                    <a:pt x="7321" y="1420"/>
                  </a:cubicBezTo>
                  <a:lnTo>
                    <a:pt x="7321" y="1420"/>
                  </a:lnTo>
                  <a:cubicBezTo>
                    <a:pt x="7321" y="1424"/>
                    <a:pt x="7318" y="1428"/>
                    <a:pt x="7313" y="1428"/>
                  </a:cubicBezTo>
                  <a:cubicBezTo>
                    <a:pt x="7309" y="1428"/>
                    <a:pt x="7305" y="1424"/>
                    <a:pt x="7305" y="1420"/>
                  </a:cubicBezTo>
                  <a:close/>
                  <a:moveTo>
                    <a:pt x="7305" y="1388"/>
                  </a:moveTo>
                  <a:lnTo>
                    <a:pt x="7305" y="1388"/>
                  </a:lnTo>
                  <a:cubicBezTo>
                    <a:pt x="7305" y="1384"/>
                    <a:pt x="7309" y="1380"/>
                    <a:pt x="7313" y="1380"/>
                  </a:cubicBezTo>
                  <a:cubicBezTo>
                    <a:pt x="7318" y="1380"/>
                    <a:pt x="7321" y="1384"/>
                    <a:pt x="7321" y="1388"/>
                  </a:cubicBezTo>
                  <a:lnTo>
                    <a:pt x="7321" y="1388"/>
                  </a:lnTo>
                  <a:cubicBezTo>
                    <a:pt x="7321" y="1392"/>
                    <a:pt x="7318" y="1396"/>
                    <a:pt x="7313" y="1396"/>
                  </a:cubicBezTo>
                  <a:cubicBezTo>
                    <a:pt x="7309" y="1396"/>
                    <a:pt x="7305" y="1392"/>
                    <a:pt x="7305" y="1388"/>
                  </a:cubicBezTo>
                  <a:close/>
                  <a:moveTo>
                    <a:pt x="7305" y="1356"/>
                  </a:moveTo>
                  <a:lnTo>
                    <a:pt x="7305" y="1356"/>
                  </a:lnTo>
                  <a:cubicBezTo>
                    <a:pt x="7305" y="1352"/>
                    <a:pt x="7309" y="1348"/>
                    <a:pt x="7313" y="1348"/>
                  </a:cubicBezTo>
                  <a:cubicBezTo>
                    <a:pt x="7318" y="1348"/>
                    <a:pt x="7321" y="1352"/>
                    <a:pt x="7321" y="1356"/>
                  </a:cubicBezTo>
                  <a:lnTo>
                    <a:pt x="7321" y="1356"/>
                  </a:lnTo>
                  <a:cubicBezTo>
                    <a:pt x="7321" y="1360"/>
                    <a:pt x="7318" y="1364"/>
                    <a:pt x="7313" y="1364"/>
                  </a:cubicBezTo>
                  <a:cubicBezTo>
                    <a:pt x="7309" y="1364"/>
                    <a:pt x="7305" y="1360"/>
                    <a:pt x="7305" y="1356"/>
                  </a:cubicBezTo>
                  <a:close/>
                  <a:moveTo>
                    <a:pt x="7305" y="1324"/>
                  </a:moveTo>
                  <a:lnTo>
                    <a:pt x="7305" y="1324"/>
                  </a:lnTo>
                  <a:cubicBezTo>
                    <a:pt x="7305" y="1320"/>
                    <a:pt x="7309" y="1316"/>
                    <a:pt x="7313" y="1316"/>
                  </a:cubicBezTo>
                  <a:cubicBezTo>
                    <a:pt x="7318" y="1316"/>
                    <a:pt x="7321" y="1320"/>
                    <a:pt x="7321" y="1324"/>
                  </a:cubicBezTo>
                  <a:lnTo>
                    <a:pt x="7321" y="1324"/>
                  </a:lnTo>
                  <a:cubicBezTo>
                    <a:pt x="7321" y="1328"/>
                    <a:pt x="7318" y="1332"/>
                    <a:pt x="7313" y="1332"/>
                  </a:cubicBezTo>
                  <a:cubicBezTo>
                    <a:pt x="7309" y="1332"/>
                    <a:pt x="7305" y="1328"/>
                    <a:pt x="7305" y="1324"/>
                  </a:cubicBezTo>
                  <a:close/>
                  <a:moveTo>
                    <a:pt x="7305" y="1292"/>
                  </a:moveTo>
                  <a:lnTo>
                    <a:pt x="7305" y="1292"/>
                  </a:lnTo>
                  <a:cubicBezTo>
                    <a:pt x="7305" y="1288"/>
                    <a:pt x="7309" y="1284"/>
                    <a:pt x="7313" y="1284"/>
                  </a:cubicBezTo>
                  <a:cubicBezTo>
                    <a:pt x="7318" y="1284"/>
                    <a:pt x="7321" y="1288"/>
                    <a:pt x="7321" y="1292"/>
                  </a:cubicBezTo>
                  <a:lnTo>
                    <a:pt x="7321" y="1292"/>
                  </a:lnTo>
                  <a:cubicBezTo>
                    <a:pt x="7321" y="1296"/>
                    <a:pt x="7318" y="1300"/>
                    <a:pt x="7313" y="1300"/>
                  </a:cubicBezTo>
                  <a:cubicBezTo>
                    <a:pt x="7309" y="1300"/>
                    <a:pt x="7305" y="1296"/>
                    <a:pt x="7305" y="1292"/>
                  </a:cubicBezTo>
                  <a:close/>
                  <a:moveTo>
                    <a:pt x="7305" y="1260"/>
                  </a:moveTo>
                  <a:lnTo>
                    <a:pt x="7305" y="1260"/>
                  </a:lnTo>
                  <a:cubicBezTo>
                    <a:pt x="7305" y="1256"/>
                    <a:pt x="7309" y="1252"/>
                    <a:pt x="7313" y="1252"/>
                  </a:cubicBezTo>
                  <a:cubicBezTo>
                    <a:pt x="7318" y="1252"/>
                    <a:pt x="7321" y="1256"/>
                    <a:pt x="7321" y="1260"/>
                  </a:cubicBezTo>
                  <a:lnTo>
                    <a:pt x="7321" y="1260"/>
                  </a:lnTo>
                  <a:cubicBezTo>
                    <a:pt x="7321" y="1264"/>
                    <a:pt x="7318" y="1268"/>
                    <a:pt x="7313" y="1268"/>
                  </a:cubicBezTo>
                  <a:cubicBezTo>
                    <a:pt x="7309" y="1268"/>
                    <a:pt x="7305" y="1264"/>
                    <a:pt x="7305" y="1260"/>
                  </a:cubicBezTo>
                  <a:close/>
                  <a:moveTo>
                    <a:pt x="7305" y="1228"/>
                  </a:moveTo>
                  <a:lnTo>
                    <a:pt x="7305" y="1228"/>
                  </a:lnTo>
                  <a:cubicBezTo>
                    <a:pt x="7305" y="1223"/>
                    <a:pt x="7309" y="1220"/>
                    <a:pt x="7313" y="1220"/>
                  </a:cubicBezTo>
                  <a:cubicBezTo>
                    <a:pt x="7318" y="1220"/>
                    <a:pt x="7321" y="1223"/>
                    <a:pt x="7321" y="1228"/>
                  </a:cubicBezTo>
                  <a:lnTo>
                    <a:pt x="7321" y="1228"/>
                  </a:lnTo>
                  <a:cubicBezTo>
                    <a:pt x="7321" y="1232"/>
                    <a:pt x="7318" y="1236"/>
                    <a:pt x="7313" y="1236"/>
                  </a:cubicBezTo>
                  <a:cubicBezTo>
                    <a:pt x="7309" y="1236"/>
                    <a:pt x="7305" y="1232"/>
                    <a:pt x="7305" y="1228"/>
                  </a:cubicBezTo>
                  <a:close/>
                  <a:moveTo>
                    <a:pt x="7305" y="1196"/>
                  </a:moveTo>
                  <a:lnTo>
                    <a:pt x="7305" y="1196"/>
                  </a:lnTo>
                  <a:cubicBezTo>
                    <a:pt x="7305" y="1191"/>
                    <a:pt x="7309" y="1188"/>
                    <a:pt x="7313" y="1188"/>
                  </a:cubicBezTo>
                  <a:cubicBezTo>
                    <a:pt x="7318" y="1188"/>
                    <a:pt x="7321" y="1191"/>
                    <a:pt x="7321" y="1196"/>
                  </a:cubicBezTo>
                  <a:lnTo>
                    <a:pt x="7321" y="1196"/>
                  </a:lnTo>
                  <a:cubicBezTo>
                    <a:pt x="7321" y="1200"/>
                    <a:pt x="7318" y="1204"/>
                    <a:pt x="7313" y="1204"/>
                  </a:cubicBezTo>
                  <a:cubicBezTo>
                    <a:pt x="7309" y="1204"/>
                    <a:pt x="7305" y="1200"/>
                    <a:pt x="7305" y="1196"/>
                  </a:cubicBezTo>
                  <a:close/>
                  <a:moveTo>
                    <a:pt x="7305" y="1164"/>
                  </a:moveTo>
                  <a:lnTo>
                    <a:pt x="7305" y="1164"/>
                  </a:lnTo>
                  <a:cubicBezTo>
                    <a:pt x="7305" y="1159"/>
                    <a:pt x="7309" y="1156"/>
                    <a:pt x="7313" y="1156"/>
                  </a:cubicBezTo>
                  <a:cubicBezTo>
                    <a:pt x="7318" y="1156"/>
                    <a:pt x="7321" y="1159"/>
                    <a:pt x="7321" y="1164"/>
                  </a:cubicBezTo>
                  <a:lnTo>
                    <a:pt x="7321" y="1164"/>
                  </a:lnTo>
                  <a:cubicBezTo>
                    <a:pt x="7321" y="1168"/>
                    <a:pt x="7318" y="1172"/>
                    <a:pt x="7313" y="1172"/>
                  </a:cubicBezTo>
                  <a:cubicBezTo>
                    <a:pt x="7309" y="1172"/>
                    <a:pt x="7305" y="1168"/>
                    <a:pt x="7305" y="1164"/>
                  </a:cubicBezTo>
                  <a:close/>
                  <a:moveTo>
                    <a:pt x="7305" y="1132"/>
                  </a:moveTo>
                  <a:lnTo>
                    <a:pt x="7305" y="1132"/>
                  </a:lnTo>
                  <a:cubicBezTo>
                    <a:pt x="7305" y="1127"/>
                    <a:pt x="7309" y="1124"/>
                    <a:pt x="7313" y="1124"/>
                  </a:cubicBezTo>
                  <a:cubicBezTo>
                    <a:pt x="7318" y="1124"/>
                    <a:pt x="7321" y="1127"/>
                    <a:pt x="7321" y="1132"/>
                  </a:cubicBezTo>
                  <a:lnTo>
                    <a:pt x="7321" y="1132"/>
                  </a:lnTo>
                  <a:cubicBezTo>
                    <a:pt x="7321" y="1136"/>
                    <a:pt x="7318" y="1140"/>
                    <a:pt x="7313" y="1140"/>
                  </a:cubicBezTo>
                  <a:cubicBezTo>
                    <a:pt x="7309" y="1140"/>
                    <a:pt x="7305" y="1136"/>
                    <a:pt x="7305" y="1132"/>
                  </a:cubicBezTo>
                  <a:close/>
                  <a:moveTo>
                    <a:pt x="7305" y="1100"/>
                  </a:moveTo>
                  <a:lnTo>
                    <a:pt x="7305" y="1100"/>
                  </a:lnTo>
                  <a:cubicBezTo>
                    <a:pt x="7305" y="1095"/>
                    <a:pt x="7309" y="1092"/>
                    <a:pt x="7313" y="1092"/>
                  </a:cubicBezTo>
                  <a:cubicBezTo>
                    <a:pt x="7318" y="1092"/>
                    <a:pt x="7321" y="1095"/>
                    <a:pt x="7321" y="1100"/>
                  </a:cubicBezTo>
                  <a:lnTo>
                    <a:pt x="7321" y="1100"/>
                  </a:lnTo>
                  <a:cubicBezTo>
                    <a:pt x="7321" y="1104"/>
                    <a:pt x="7318" y="1108"/>
                    <a:pt x="7313" y="1108"/>
                  </a:cubicBezTo>
                  <a:cubicBezTo>
                    <a:pt x="7309" y="1108"/>
                    <a:pt x="7305" y="1104"/>
                    <a:pt x="7305" y="1100"/>
                  </a:cubicBezTo>
                  <a:close/>
                  <a:moveTo>
                    <a:pt x="7305" y="1068"/>
                  </a:moveTo>
                  <a:lnTo>
                    <a:pt x="7305" y="1068"/>
                  </a:lnTo>
                  <a:cubicBezTo>
                    <a:pt x="7305" y="1063"/>
                    <a:pt x="7309" y="1060"/>
                    <a:pt x="7313" y="1060"/>
                  </a:cubicBezTo>
                  <a:cubicBezTo>
                    <a:pt x="7318" y="1060"/>
                    <a:pt x="7321" y="1063"/>
                    <a:pt x="7321" y="1068"/>
                  </a:cubicBezTo>
                  <a:lnTo>
                    <a:pt x="7321" y="1068"/>
                  </a:lnTo>
                  <a:cubicBezTo>
                    <a:pt x="7321" y="1072"/>
                    <a:pt x="7318" y="1076"/>
                    <a:pt x="7313" y="1076"/>
                  </a:cubicBezTo>
                  <a:cubicBezTo>
                    <a:pt x="7309" y="1076"/>
                    <a:pt x="7305" y="1072"/>
                    <a:pt x="7305" y="1068"/>
                  </a:cubicBezTo>
                  <a:close/>
                  <a:moveTo>
                    <a:pt x="7305" y="1037"/>
                  </a:moveTo>
                  <a:lnTo>
                    <a:pt x="7305" y="1037"/>
                  </a:lnTo>
                  <a:cubicBezTo>
                    <a:pt x="7305" y="1032"/>
                    <a:pt x="7308" y="1028"/>
                    <a:pt x="7312" y="1028"/>
                  </a:cubicBezTo>
                  <a:cubicBezTo>
                    <a:pt x="7317" y="1027"/>
                    <a:pt x="7321" y="1030"/>
                    <a:pt x="7321" y="1035"/>
                  </a:cubicBezTo>
                  <a:lnTo>
                    <a:pt x="7321" y="1035"/>
                  </a:lnTo>
                  <a:cubicBezTo>
                    <a:pt x="7322" y="1039"/>
                    <a:pt x="7319" y="1043"/>
                    <a:pt x="7314" y="1044"/>
                  </a:cubicBezTo>
                  <a:cubicBezTo>
                    <a:pt x="7310" y="1044"/>
                    <a:pt x="7306" y="1041"/>
                    <a:pt x="7305" y="1037"/>
                  </a:cubicBezTo>
                  <a:close/>
                  <a:moveTo>
                    <a:pt x="7304" y="1005"/>
                  </a:moveTo>
                  <a:lnTo>
                    <a:pt x="7304" y="1005"/>
                  </a:lnTo>
                  <a:cubicBezTo>
                    <a:pt x="7303" y="1000"/>
                    <a:pt x="7306" y="996"/>
                    <a:pt x="7311" y="996"/>
                  </a:cubicBezTo>
                  <a:cubicBezTo>
                    <a:pt x="7315" y="995"/>
                    <a:pt x="7319" y="998"/>
                    <a:pt x="7320" y="1003"/>
                  </a:cubicBezTo>
                  <a:lnTo>
                    <a:pt x="7320" y="1003"/>
                  </a:lnTo>
                  <a:cubicBezTo>
                    <a:pt x="7320" y="1007"/>
                    <a:pt x="7317" y="1011"/>
                    <a:pt x="7313" y="1012"/>
                  </a:cubicBezTo>
                  <a:cubicBezTo>
                    <a:pt x="7308" y="1012"/>
                    <a:pt x="7304" y="1009"/>
                    <a:pt x="7304" y="1005"/>
                  </a:cubicBezTo>
                  <a:close/>
                  <a:moveTo>
                    <a:pt x="7302" y="973"/>
                  </a:moveTo>
                  <a:lnTo>
                    <a:pt x="7302" y="973"/>
                  </a:lnTo>
                  <a:cubicBezTo>
                    <a:pt x="7302" y="968"/>
                    <a:pt x="7305" y="964"/>
                    <a:pt x="7309" y="964"/>
                  </a:cubicBezTo>
                  <a:cubicBezTo>
                    <a:pt x="7314" y="963"/>
                    <a:pt x="7318" y="967"/>
                    <a:pt x="7318" y="971"/>
                  </a:cubicBezTo>
                  <a:lnTo>
                    <a:pt x="7318" y="971"/>
                  </a:lnTo>
                  <a:cubicBezTo>
                    <a:pt x="7319" y="975"/>
                    <a:pt x="7315" y="979"/>
                    <a:pt x="7311" y="980"/>
                  </a:cubicBezTo>
                  <a:cubicBezTo>
                    <a:pt x="7307" y="980"/>
                    <a:pt x="7303" y="977"/>
                    <a:pt x="7302" y="973"/>
                  </a:cubicBezTo>
                  <a:close/>
                  <a:moveTo>
                    <a:pt x="7301" y="941"/>
                  </a:moveTo>
                  <a:lnTo>
                    <a:pt x="7301" y="941"/>
                  </a:lnTo>
                  <a:cubicBezTo>
                    <a:pt x="7300" y="936"/>
                    <a:pt x="7303" y="932"/>
                    <a:pt x="7308" y="932"/>
                  </a:cubicBezTo>
                  <a:cubicBezTo>
                    <a:pt x="7312" y="931"/>
                    <a:pt x="7316" y="935"/>
                    <a:pt x="7317" y="939"/>
                  </a:cubicBezTo>
                  <a:lnTo>
                    <a:pt x="7317" y="939"/>
                  </a:lnTo>
                  <a:cubicBezTo>
                    <a:pt x="7317" y="943"/>
                    <a:pt x="7314" y="947"/>
                    <a:pt x="7310" y="948"/>
                  </a:cubicBezTo>
                  <a:cubicBezTo>
                    <a:pt x="7305" y="948"/>
                    <a:pt x="7301" y="945"/>
                    <a:pt x="7301" y="941"/>
                  </a:cubicBezTo>
                  <a:close/>
                  <a:moveTo>
                    <a:pt x="7296" y="910"/>
                  </a:moveTo>
                  <a:lnTo>
                    <a:pt x="7296" y="910"/>
                  </a:lnTo>
                  <a:cubicBezTo>
                    <a:pt x="7295" y="906"/>
                    <a:pt x="7298" y="901"/>
                    <a:pt x="7302" y="900"/>
                  </a:cubicBezTo>
                  <a:cubicBezTo>
                    <a:pt x="7306" y="899"/>
                    <a:pt x="7311" y="902"/>
                    <a:pt x="7312" y="906"/>
                  </a:cubicBezTo>
                  <a:lnTo>
                    <a:pt x="7312" y="906"/>
                  </a:lnTo>
                  <a:cubicBezTo>
                    <a:pt x="7313" y="911"/>
                    <a:pt x="7310" y="915"/>
                    <a:pt x="7306" y="916"/>
                  </a:cubicBezTo>
                  <a:cubicBezTo>
                    <a:pt x="7302" y="917"/>
                    <a:pt x="7297" y="914"/>
                    <a:pt x="7296" y="910"/>
                  </a:cubicBezTo>
                  <a:close/>
                  <a:moveTo>
                    <a:pt x="7291" y="878"/>
                  </a:moveTo>
                  <a:lnTo>
                    <a:pt x="7291" y="878"/>
                  </a:lnTo>
                  <a:cubicBezTo>
                    <a:pt x="7290" y="874"/>
                    <a:pt x="7293" y="870"/>
                    <a:pt x="7297" y="869"/>
                  </a:cubicBezTo>
                  <a:cubicBezTo>
                    <a:pt x="7301" y="868"/>
                    <a:pt x="7306" y="870"/>
                    <a:pt x="7307" y="875"/>
                  </a:cubicBezTo>
                  <a:lnTo>
                    <a:pt x="7307" y="875"/>
                  </a:lnTo>
                  <a:cubicBezTo>
                    <a:pt x="7308" y="879"/>
                    <a:pt x="7305" y="883"/>
                    <a:pt x="7301" y="884"/>
                  </a:cubicBezTo>
                  <a:cubicBezTo>
                    <a:pt x="7297" y="885"/>
                    <a:pt x="7292" y="883"/>
                    <a:pt x="7291" y="878"/>
                  </a:cubicBezTo>
                  <a:close/>
                  <a:moveTo>
                    <a:pt x="7286" y="847"/>
                  </a:moveTo>
                  <a:lnTo>
                    <a:pt x="7286" y="847"/>
                  </a:lnTo>
                  <a:cubicBezTo>
                    <a:pt x="7285" y="843"/>
                    <a:pt x="7288" y="838"/>
                    <a:pt x="7292" y="837"/>
                  </a:cubicBezTo>
                  <a:cubicBezTo>
                    <a:pt x="7297" y="836"/>
                    <a:pt x="7301" y="839"/>
                    <a:pt x="7302" y="843"/>
                  </a:cubicBezTo>
                  <a:lnTo>
                    <a:pt x="7302" y="843"/>
                  </a:lnTo>
                  <a:cubicBezTo>
                    <a:pt x="7303" y="847"/>
                    <a:pt x="7300" y="852"/>
                    <a:pt x="7296" y="853"/>
                  </a:cubicBezTo>
                  <a:cubicBezTo>
                    <a:pt x="7292" y="854"/>
                    <a:pt x="7287" y="851"/>
                    <a:pt x="7286" y="847"/>
                  </a:cubicBezTo>
                  <a:close/>
                  <a:moveTo>
                    <a:pt x="7280" y="817"/>
                  </a:moveTo>
                  <a:lnTo>
                    <a:pt x="7280" y="817"/>
                  </a:lnTo>
                  <a:cubicBezTo>
                    <a:pt x="7278" y="812"/>
                    <a:pt x="7280" y="808"/>
                    <a:pt x="7284" y="806"/>
                  </a:cubicBezTo>
                  <a:cubicBezTo>
                    <a:pt x="7289" y="805"/>
                    <a:pt x="7293" y="807"/>
                    <a:pt x="7295" y="811"/>
                  </a:cubicBezTo>
                  <a:lnTo>
                    <a:pt x="7295" y="811"/>
                  </a:lnTo>
                  <a:cubicBezTo>
                    <a:pt x="7296" y="815"/>
                    <a:pt x="7294" y="820"/>
                    <a:pt x="7290" y="821"/>
                  </a:cubicBezTo>
                  <a:cubicBezTo>
                    <a:pt x="7286" y="823"/>
                    <a:pt x="7281" y="821"/>
                    <a:pt x="7280" y="817"/>
                  </a:cubicBezTo>
                  <a:close/>
                  <a:moveTo>
                    <a:pt x="7272" y="786"/>
                  </a:moveTo>
                  <a:lnTo>
                    <a:pt x="7272" y="785"/>
                  </a:lnTo>
                  <a:cubicBezTo>
                    <a:pt x="7270" y="781"/>
                    <a:pt x="7272" y="777"/>
                    <a:pt x="7277" y="775"/>
                  </a:cubicBezTo>
                  <a:cubicBezTo>
                    <a:pt x="7281" y="774"/>
                    <a:pt x="7285" y="776"/>
                    <a:pt x="7287" y="780"/>
                  </a:cubicBezTo>
                  <a:lnTo>
                    <a:pt x="7287" y="780"/>
                  </a:lnTo>
                  <a:cubicBezTo>
                    <a:pt x="7288" y="784"/>
                    <a:pt x="7286" y="789"/>
                    <a:pt x="7282" y="790"/>
                  </a:cubicBezTo>
                  <a:cubicBezTo>
                    <a:pt x="7278" y="792"/>
                    <a:pt x="7273" y="790"/>
                    <a:pt x="7272" y="786"/>
                  </a:cubicBezTo>
                  <a:close/>
                  <a:moveTo>
                    <a:pt x="7264" y="754"/>
                  </a:moveTo>
                  <a:lnTo>
                    <a:pt x="7264" y="754"/>
                  </a:lnTo>
                  <a:cubicBezTo>
                    <a:pt x="7263" y="750"/>
                    <a:pt x="7265" y="746"/>
                    <a:pt x="7269" y="744"/>
                  </a:cubicBezTo>
                  <a:cubicBezTo>
                    <a:pt x="7273" y="743"/>
                    <a:pt x="7277" y="745"/>
                    <a:pt x="7279" y="749"/>
                  </a:cubicBezTo>
                  <a:lnTo>
                    <a:pt x="7279" y="749"/>
                  </a:lnTo>
                  <a:cubicBezTo>
                    <a:pt x="7281" y="753"/>
                    <a:pt x="7278" y="758"/>
                    <a:pt x="7274" y="759"/>
                  </a:cubicBezTo>
                  <a:cubicBezTo>
                    <a:pt x="7270" y="761"/>
                    <a:pt x="7266" y="759"/>
                    <a:pt x="7264" y="754"/>
                  </a:cubicBezTo>
                  <a:close/>
                  <a:moveTo>
                    <a:pt x="7255" y="724"/>
                  </a:moveTo>
                  <a:lnTo>
                    <a:pt x="7255" y="724"/>
                  </a:lnTo>
                  <a:cubicBezTo>
                    <a:pt x="7253" y="720"/>
                    <a:pt x="7255" y="715"/>
                    <a:pt x="7259" y="714"/>
                  </a:cubicBezTo>
                  <a:cubicBezTo>
                    <a:pt x="7263" y="712"/>
                    <a:pt x="7268" y="714"/>
                    <a:pt x="7270" y="718"/>
                  </a:cubicBezTo>
                  <a:lnTo>
                    <a:pt x="7270" y="718"/>
                  </a:lnTo>
                  <a:cubicBezTo>
                    <a:pt x="7271" y="722"/>
                    <a:pt x="7269" y="727"/>
                    <a:pt x="7265" y="729"/>
                  </a:cubicBezTo>
                  <a:cubicBezTo>
                    <a:pt x="7261" y="730"/>
                    <a:pt x="7256" y="728"/>
                    <a:pt x="7255" y="724"/>
                  </a:cubicBezTo>
                  <a:close/>
                  <a:moveTo>
                    <a:pt x="7244" y="694"/>
                  </a:moveTo>
                  <a:lnTo>
                    <a:pt x="7244" y="694"/>
                  </a:lnTo>
                  <a:cubicBezTo>
                    <a:pt x="7242" y="690"/>
                    <a:pt x="7244" y="685"/>
                    <a:pt x="7248" y="684"/>
                  </a:cubicBezTo>
                  <a:cubicBezTo>
                    <a:pt x="7252" y="682"/>
                    <a:pt x="7257" y="684"/>
                    <a:pt x="7259" y="688"/>
                  </a:cubicBezTo>
                  <a:lnTo>
                    <a:pt x="7259" y="688"/>
                  </a:lnTo>
                  <a:cubicBezTo>
                    <a:pt x="7260" y="692"/>
                    <a:pt x="7258" y="697"/>
                    <a:pt x="7254" y="699"/>
                  </a:cubicBezTo>
                  <a:cubicBezTo>
                    <a:pt x="7250" y="700"/>
                    <a:pt x="7245" y="698"/>
                    <a:pt x="7244" y="694"/>
                  </a:cubicBezTo>
                  <a:close/>
                  <a:moveTo>
                    <a:pt x="7233" y="664"/>
                  </a:moveTo>
                  <a:lnTo>
                    <a:pt x="7233" y="664"/>
                  </a:lnTo>
                  <a:cubicBezTo>
                    <a:pt x="7231" y="660"/>
                    <a:pt x="7233" y="655"/>
                    <a:pt x="7237" y="654"/>
                  </a:cubicBezTo>
                  <a:cubicBezTo>
                    <a:pt x="7241" y="652"/>
                    <a:pt x="7246" y="654"/>
                    <a:pt x="7247" y="658"/>
                  </a:cubicBezTo>
                  <a:lnTo>
                    <a:pt x="7247" y="658"/>
                  </a:lnTo>
                  <a:cubicBezTo>
                    <a:pt x="7249" y="662"/>
                    <a:pt x="7247" y="667"/>
                    <a:pt x="7243" y="668"/>
                  </a:cubicBezTo>
                  <a:cubicBezTo>
                    <a:pt x="7239" y="670"/>
                    <a:pt x="7234" y="668"/>
                    <a:pt x="7233" y="664"/>
                  </a:cubicBezTo>
                  <a:close/>
                  <a:moveTo>
                    <a:pt x="7221" y="635"/>
                  </a:moveTo>
                  <a:lnTo>
                    <a:pt x="7221" y="635"/>
                  </a:lnTo>
                  <a:cubicBezTo>
                    <a:pt x="7219" y="631"/>
                    <a:pt x="7220" y="626"/>
                    <a:pt x="7224" y="624"/>
                  </a:cubicBezTo>
                  <a:cubicBezTo>
                    <a:pt x="7228" y="622"/>
                    <a:pt x="7233" y="624"/>
                    <a:pt x="7235" y="628"/>
                  </a:cubicBezTo>
                  <a:lnTo>
                    <a:pt x="7235" y="628"/>
                  </a:lnTo>
                  <a:cubicBezTo>
                    <a:pt x="7237" y="631"/>
                    <a:pt x="7236" y="636"/>
                    <a:pt x="7232" y="638"/>
                  </a:cubicBezTo>
                  <a:cubicBezTo>
                    <a:pt x="7228" y="640"/>
                    <a:pt x="7223" y="639"/>
                    <a:pt x="7221" y="635"/>
                  </a:cubicBezTo>
                  <a:close/>
                  <a:moveTo>
                    <a:pt x="7207" y="606"/>
                  </a:moveTo>
                  <a:lnTo>
                    <a:pt x="7207" y="606"/>
                  </a:lnTo>
                  <a:cubicBezTo>
                    <a:pt x="7205" y="602"/>
                    <a:pt x="7206" y="598"/>
                    <a:pt x="7210" y="595"/>
                  </a:cubicBezTo>
                  <a:cubicBezTo>
                    <a:pt x="7214" y="593"/>
                    <a:pt x="7219" y="595"/>
                    <a:pt x="7221" y="599"/>
                  </a:cubicBezTo>
                  <a:lnTo>
                    <a:pt x="7221" y="599"/>
                  </a:lnTo>
                  <a:cubicBezTo>
                    <a:pt x="7223" y="603"/>
                    <a:pt x="7222" y="608"/>
                    <a:pt x="7218" y="610"/>
                  </a:cubicBezTo>
                  <a:cubicBezTo>
                    <a:pt x="7214" y="612"/>
                    <a:pt x="7209" y="610"/>
                    <a:pt x="7207" y="606"/>
                  </a:cubicBezTo>
                  <a:close/>
                  <a:moveTo>
                    <a:pt x="7193" y="577"/>
                  </a:moveTo>
                  <a:lnTo>
                    <a:pt x="7193" y="577"/>
                  </a:lnTo>
                  <a:cubicBezTo>
                    <a:pt x="7191" y="574"/>
                    <a:pt x="7193" y="569"/>
                    <a:pt x="7196" y="567"/>
                  </a:cubicBezTo>
                  <a:cubicBezTo>
                    <a:pt x="7200" y="565"/>
                    <a:pt x="7205" y="566"/>
                    <a:pt x="7207" y="570"/>
                  </a:cubicBezTo>
                  <a:lnTo>
                    <a:pt x="7207" y="570"/>
                  </a:lnTo>
                  <a:cubicBezTo>
                    <a:pt x="7209" y="574"/>
                    <a:pt x="7208" y="579"/>
                    <a:pt x="7204" y="581"/>
                  </a:cubicBezTo>
                  <a:cubicBezTo>
                    <a:pt x="7200" y="583"/>
                    <a:pt x="7195" y="581"/>
                    <a:pt x="7193" y="577"/>
                  </a:cubicBezTo>
                  <a:close/>
                  <a:moveTo>
                    <a:pt x="7179" y="550"/>
                  </a:moveTo>
                  <a:lnTo>
                    <a:pt x="7179" y="550"/>
                  </a:lnTo>
                  <a:cubicBezTo>
                    <a:pt x="7177" y="546"/>
                    <a:pt x="7178" y="541"/>
                    <a:pt x="7181" y="539"/>
                  </a:cubicBezTo>
                  <a:cubicBezTo>
                    <a:pt x="7185" y="536"/>
                    <a:pt x="7190" y="537"/>
                    <a:pt x="7192" y="540"/>
                  </a:cubicBezTo>
                  <a:lnTo>
                    <a:pt x="7192" y="540"/>
                  </a:lnTo>
                  <a:cubicBezTo>
                    <a:pt x="7195" y="544"/>
                    <a:pt x="7194" y="549"/>
                    <a:pt x="7190" y="552"/>
                  </a:cubicBezTo>
                  <a:cubicBezTo>
                    <a:pt x="7187" y="554"/>
                    <a:pt x="7182" y="553"/>
                    <a:pt x="7179" y="550"/>
                  </a:cubicBezTo>
                  <a:close/>
                  <a:moveTo>
                    <a:pt x="7163" y="522"/>
                  </a:moveTo>
                  <a:lnTo>
                    <a:pt x="7163" y="522"/>
                  </a:lnTo>
                  <a:cubicBezTo>
                    <a:pt x="7160" y="519"/>
                    <a:pt x="7161" y="514"/>
                    <a:pt x="7164" y="511"/>
                  </a:cubicBezTo>
                  <a:cubicBezTo>
                    <a:pt x="7168" y="509"/>
                    <a:pt x="7173" y="510"/>
                    <a:pt x="7176" y="513"/>
                  </a:cubicBezTo>
                  <a:lnTo>
                    <a:pt x="7176" y="513"/>
                  </a:lnTo>
                  <a:cubicBezTo>
                    <a:pt x="7178" y="517"/>
                    <a:pt x="7177" y="522"/>
                    <a:pt x="7174" y="524"/>
                  </a:cubicBezTo>
                  <a:cubicBezTo>
                    <a:pt x="7170" y="527"/>
                    <a:pt x="7165" y="526"/>
                    <a:pt x="7163" y="522"/>
                  </a:cubicBezTo>
                  <a:close/>
                  <a:moveTo>
                    <a:pt x="7146" y="495"/>
                  </a:moveTo>
                  <a:lnTo>
                    <a:pt x="7146" y="495"/>
                  </a:lnTo>
                  <a:cubicBezTo>
                    <a:pt x="7143" y="492"/>
                    <a:pt x="7144" y="487"/>
                    <a:pt x="7148" y="484"/>
                  </a:cubicBezTo>
                  <a:cubicBezTo>
                    <a:pt x="7151" y="481"/>
                    <a:pt x="7156" y="482"/>
                    <a:pt x="7159" y="486"/>
                  </a:cubicBezTo>
                  <a:lnTo>
                    <a:pt x="7159" y="486"/>
                  </a:lnTo>
                  <a:cubicBezTo>
                    <a:pt x="7161" y="489"/>
                    <a:pt x="7161" y="494"/>
                    <a:pt x="7157" y="497"/>
                  </a:cubicBezTo>
                  <a:cubicBezTo>
                    <a:pt x="7153" y="500"/>
                    <a:pt x="7148" y="499"/>
                    <a:pt x="7146" y="495"/>
                  </a:cubicBezTo>
                  <a:close/>
                  <a:moveTo>
                    <a:pt x="7129" y="468"/>
                  </a:moveTo>
                  <a:lnTo>
                    <a:pt x="7129" y="468"/>
                  </a:lnTo>
                  <a:cubicBezTo>
                    <a:pt x="7127" y="464"/>
                    <a:pt x="7127" y="459"/>
                    <a:pt x="7131" y="457"/>
                  </a:cubicBezTo>
                  <a:cubicBezTo>
                    <a:pt x="7134" y="454"/>
                    <a:pt x="7139" y="455"/>
                    <a:pt x="7142" y="458"/>
                  </a:cubicBezTo>
                  <a:lnTo>
                    <a:pt x="7142" y="458"/>
                  </a:lnTo>
                  <a:cubicBezTo>
                    <a:pt x="7145" y="462"/>
                    <a:pt x="7144" y="467"/>
                    <a:pt x="7140" y="470"/>
                  </a:cubicBezTo>
                  <a:cubicBezTo>
                    <a:pt x="7137" y="472"/>
                    <a:pt x="7132" y="472"/>
                    <a:pt x="7129" y="468"/>
                  </a:cubicBezTo>
                  <a:close/>
                  <a:moveTo>
                    <a:pt x="7110" y="442"/>
                  </a:moveTo>
                  <a:lnTo>
                    <a:pt x="7110" y="442"/>
                  </a:lnTo>
                  <a:cubicBezTo>
                    <a:pt x="7108" y="439"/>
                    <a:pt x="7108" y="434"/>
                    <a:pt x="7112" y="431"/>
                  </a:cubicBezTo>
                  <a:cubicBezTo>
                    <a:pt x="7115" y="428"/>
                    <a:pt x="7120" y="429"/>
                    <a:pt x="7123" y="433"/>
                  </a:cubicBezTo>
                  <a:lnTo>
                    <a:pt x="7123" y="433"/>
                  </a:lnTo>
                  <a:cubicBezTo>
                    <a:pt x="7126" y="436"/>
                    <a:pt x="7125" y="441"/>
                    <a:pt x="7121" y="444"/>
                  </a:cubicBezTo>
                  <a:cubicBezTo>
                    <a:pt x="7118" y="447"/>
                    <a:pt x="7113" y="446"/>
                    <a:pt x="7110" y="442"/>
                  </a:cubicBezTo>
                  <a:close/>
                  <a:moveTo>
                    <a:pt x="7091" y="417"/>
                  </a:moveTo>
                  <a:lnTo>
                    <a:pt x="7091" y="417"/>
                  </a:lnTo>
                  <a:cubicBezTo>
                    <a:pt x="7089" y="413"/>
                    <a:pt x="7089" y="408"/>
                    <a:pt x="7093" y="405"/>
                  </a:cubicBezTo>
                  <a:cubicBezTo>
                    <a:pt x="7096" y="403"/>
                    <a:pt x="7101" y="403"/>
                    <a:pt x="7104" y="407"/>
                  </a:cubicBezTo>
                  <a:lnTo>
                    <a:pt x="7104" y="407"/>
                  </a:lnTo>
                  <a:cubicBezTo>
                    <a:pt x="7107" y="410"/>
                    <a:pt x="7106" y="415"/>
                    <a:pt x="7102" y="418"/>
                  </a:cubicBezTo>
                  <a:cubicBezTo>
                    <a:pt x="7099" y="421"/>
                    <a:pt x="7094" y="420"/>
                    <a:pt x="7091" y="417"/>
                  </a:cubicBezTo>
                  <a:close/>
                  <a:moveTo>
                    <a:pt x="7072" y="391"/>
                  </a:moveTo>
                  <a:lnTo>
                    <a:pt x="7072" y="391"/>
                  </a:lnTo>
                  <a:cubicBezTo>
                    <a:pt x="7070" y="387"/>
                    <a:pt x="7070" y="382"/>
                    <a:pt x="7074" y="380"/>
                  </a:cubicBezTo>
                  <a:cubicBezTo>
                    <a:pt x="7077" y="377"/>
                    <a:pt x="7082" y="378"/>
                    <a:pt x="7085" y="381"/>
                  </a:cubicBezTo>
                  <a:lnTo>
                    <a:pt x="7085" y="381"/>
                  </a:lnTo>
                  <a:cubicBezTo>
                    <a:pt x="7088" y="385"/>
                    <a:pt x="7087" y="390"/>
                    <a:pt x="7083" y="392"/>
                  </a:cubicBezTo>
                  <a:cubicBezTo>
                    <a:pt x="7080" y="395"/>
                    <a:pt x="7075" y="394"/>
                    <a:pt x="7072" y="391"/>
                  </a:cubicBezTo>
                  <a:close/>
                  <a:moveTo>
                    <a:pt x="7051" y="368"/>
                  </a:moveTo>
                  <a:lnTo>
                    <a:pt x="7051" y="368"/>
                  </a:lnTo>
                  <a:cubicBezTo>
                    <a:pt x="7048" y="365"/>
                    <a:pt x="7048" y="360"/>
                    <a:pt x="7051" y="357"/>
                  </a:cubicBezTo>
                  <a:cubicBezTo>
                    <a:pt x="7055" y="353"/>
                    <a:pt x="7060" y="353"/>
                    <a:pt x="7063" y="357"/>
                  </a:cubicBezTo>
                  <a:lnTo>
                    <a:pt x="7063" y="357"/>
                  </a:lnTo>
                  <a:cubicBezTo>
                    <a:pt x="7066" y="360"/>
                    <a:pt x="7066" y="365"/>
                    <a:pt x="7063" y="368"/>
                  </a:cubicBezTo>
                  <a:cubicBezTo>
                    <a:pt x="7060" y="371"/>
                    <a:pt x="7054" y="371"/>
                    <a:pt x="7051" y="368"/>
                  </a:cubicBezTo>
                  <a:close/>
                  <a:moveTo>
                    <a:pt x="7030" y="344"/>
                  </a:moveTo>
                  <a:lnTo>
                    <a:pt x="7030" y="344"/>
                  </a:lnTo>
                  <a:cubicBezTo>
                    <a:pt x="7027" y="341"/>
                    <a:pt x="7027" y="336"/>
                    <a:pt x="7030" y="333"/>
                  </a:cubicBezTo>
                  <a:cubicBezTo>
                    <a:pt x="7033" y="330"/>
                    <a:pt x="7038" y="330"/>
                    <a:pt x="7041" y="333"/>
                  </a:cubicBezTo>
                  <a:lnTo>
                    <a:pt x="7041" y="333"/>
                  </a:lnTo>
                  <a:cubicBezTo>
                    <a:pt x="7044" y="336"/>
                    <a:pt x="7044" y="341"/>
                    <a:pt x="7041" y="344"/>
                  </a:cubicBezTo>
                  <a:cubicBezTo>
                    <a:pt x="7038" y="347"/>
                    <a:pt x="7033" y="347"/>
                    <a:pt x="7030" y="344"/>
                  </a:cubicBezTo>
                  <a:close/>
                  <a:moveTo>
                    <a:pt x="7008" y="321"/>
                  </a:moveTo>
                  <a:lnTo>
                    <a:pt x="7008" y="321"/>
                  </a:lnTo>
                  <a:cubicBezTo>
                    <a:pt x="7005" y="318"/>
                    <a:pt x="7005" y="312"/>
                    <a:pt x="7008" y="309"/>
                  </a:cubicBezTo>
                  <a:cubicBezTo>
                    <a:pt x="7011" y="306"/>
                    <a:pt x="7016" y="306"/>
                    <a:pt x="7019" y="309"/>
                  </a:cubicBezTo>
                  <a:lnTo>
                    <a:pt x="7019" y="309"/>
                  </a:lnTo>
                  <a:cubicBezTo>
                    <a:pt x="7023" y="313"/>
                    <a:pt x="7023" y="318"/>
                    <a:pt x="7019" y="321"/>
                  </a:cubicBezTo>
                  <a:cubicBezTo>
                    <a:pt x="7016" y="324"/>
                    <a:pt x="7011" y="324"/>
                    <a:pt x="7008" y="321"/>
                  </a:cubicBezTo>
                  <a:close/>
                  <a:moveTo>
                    <a:pt x="6985" y="299"/>
                  </a:moveTo>
                  <a:lnTo>
                    <a:pt x="6985" y="299"/>
                  </a:lnTo>
                  <a:cubicBezTo>
                    <a:pt x="6982" y="297"/>
                    <a:pt x="6981" y="292"/>
                    <a:pt x="6984" y="288"/>
                  </a:cubicBezTo>
                  <a:cubicBezTo>
                    <a:pt x="6987" y="285"/>
                    <a:pt x="6992" y="284"/>
                    <a:pt x="6995" y="287"/>
                  </a:cubicBezTo>
                  <a:lnTo>
                    <a:pt x="6995" y="287"/>
                  </a:lnTo>
                  <a:cubicBezTo>
                    <a:pt x="6999" y="290"/>
                    <a:pt x="6999" y="295"/>
                    <a:pt x="6997" y="298"/>
                  </a:cubicBezTo>
                  <a:cubicBezTo>
                    <a:pt x="6994" y="302"/>
                    <a:pt x="6989" y="302"/>
                    <a:pt x="6985" y="299"/>
                  </a:cubicBezTo>
                  <a:close/>
                  <a:moveTo>
                    <a:pt x="6962" y="278"/>
                  </a:moveTo>
                  <a:lnTo>
                    <a:pt x="6962" y="278"/>
                  </a:lnTo>
                  <a:cubicBezTo>
                    <a:pt x="6958" y="275"/>
                    <a:pt x="6958" y="270"/>
                    <a:pt x="6961" y="266"/>
                  </a:cubicBezTo>
                  <a:cubicBezTo>
                    <a:pt x="6963" y="263"/>
                    <a:pt x="6968" y="262"/>
                    <a:pt x="6972" y="265"/>
                  </a:cubicBezTo>
                  <a:lnTo>
                    <a:pt x="6972" y="265"/>
                  </a:lnTo>
                  <a:cubicBezTo>
                    <a:pt x="6975" y="268"/>
                    <a:pt x="6976" y="273"/>
                    <a:pt x="6973" y="276"/>
                  </a:cubicBezTo>
                  <a:cubicBezTo>
                    <a:pt x="6970" y="280"/>
                    <a:pt x="6965" y="280"/>
                    <a:pt x="6962" y="278"/>
                  </a:cubicBezTo>
                  <a:close/>
                  <a:moveTo>
                    <a:pt x="6938" y="256"/>
                  </a:moveTo>
                  <a:lnTo>
                    <a:pt x="6938" y="256"/>
                  </a:lnTo>
                  <a:cubicBezTo>
                    <a:pt x="6935" y="253"/>
                    <a:pt x="6934" y="248"/>
                    <a:pt x="6937" y="245"/>
                  </a:cubicBezTo>
                  <a:cubicBezTo>
                    <a:pt x="6940" y="241"/>
                    <a:pt x="6945" y="241"/>
                    <a:pt x="6948" y="244"/>
                  </a:cubicBezTo>
                  <a:lnTo>
                    <a:pt x="6948" y="244"/>
                  </a:lnTo>
                  <a:cubicBezTo>
                    <a:pt x="6952" y="246"/>
                    <a:pt x="6952" y="251"/>
                    <a:pt x="6950" y="255"/>
                  </a:cubicBezTo>
                  <a:cubicBezTo>
                    <a:pt x="6947" y="258"/>
                    <a:pt x="6942" y="259"/>
                    <a:pt x="6938" y="256"/>
                  </a:cubicBezTo>
                  <a:close/>
                  <a:moveTo>
                    <a:pt x="6914" y="237"/>
                  </a:moveTo>
                  <a:lnTo>
                    <a:pt x="6913" y="237"/>
                  </a:lnTo>
                  <a:cubicBezTo>
                    <a:pt x="6910" y="234"/>
                    <a:pt x="6909" y="229"/>
                    <a:pt x="6912" y="226"/>
                  </a:cubicBezTo>
                  <a:cubicBezTo>
                    <a:pt x="6914" y="222"/>
                    <a:pt x="6919" y="221"/>
                    <a:pt x="6923" y="224"/>
                  </a:cubicBezTo>
                  <a:lnTo>
                    <a:pt x="6923" y="224"/>
                  </a:lnTo>
                  <a:cubicBezTo>
                    <a:pt x="6926" y="226"/>
                    <a:pt x="6927" y="231"/>
                    <a:pt x="6925" y="235"/>
                  </a:cubicBezTo>
                  <a:cubicBezTo>
                    <a:pt x="6922" y="238"/>
                    <a:pt x="6917" y="239"/>
                    <a:pt x="6914" y="237"/>
                  </a:cubicBezTo>
                  <a:close/>
                  <a:moveTo>
                    <a:pt x="6888" y="218"/>
                  </a:moveTo>
                  <a:lnTo>
                    <a:pt x="6888" y="218"/>
                  </a:lnTo>
                  <a:cubicBezTo>
                    <a:pt x="6884" y="215"/>
                    <a:pt x="6883" y="210"/>
                    <a:pt x="6886" y="207"/>
                  </a:cubicBezTo>
                  <a:cubicBezTo>
                    <a:pt x="6888" y="203"/>
                    <a:pt x="6893" y="202"/>
                    <a:pt x="6897" y="205"/>
                  </a:cubicBezTo>
                  <a:lnTo>
                    <a:pt x="6897" y="205"/>
                  </a:lnTo>
                  <a:cubicBezTo>
                    <a:pt x="6901" y="207"/>
                    <a:pt x="6901" y="212"/>
                    <a:pt x="6899" y="216"/>
                  </a:cubicBezTo>
                  <a:cubicBezTo>
                    <a:pt x="6896" y="219"/>
                    <a:pt x="6891" y="220"/>
                    <a:pt x="6888" y="218"/>
                  </a:cubicBezTo>
                  <a:close/>
                  <a:moveTo>
                    <a:pt x="6862" y="199"/>
                  </a:moveTo>
                  <a:lnTo>
                    <a:pt x="6862" y="199"/>
                  </a:lnTo>
                  <a:cubicBezTo>
                    <a:pt x="6858" y="196"/>
                    <a:pt x="6857" y="191"/>
                    <a:pt x="6860" y="188"/>
                  </a:cubicBezTo>
                  <a:cubicBezTo>
                    <a:pt x="6862" y="184"/>
                    <a:pt x="6867" y="183"/>
                    <a:pt x="6871" y="186"/>
                  </a:cubicBezTo>
                  <a:lnTo>
                    <a:pt x="6871" y="186"/>
                  </a:lnTo>
                  <a:cubicBezTo>
                    <a:pt x="6875" y="188"/>
                    <a:pt x="6876" y="193"/>
                    <a:pt x="6873" y="197"/>
                  </a:cubicBezTo>
                  <a:cubicBezTo>
                    <a:pt x="6871" y="200"/>
                    <a:pt x="6866" y="201"/>
                    <a:pt x="6862" y="199"/>
                  </a:cubicBezTo>
                  <a:close/>
                  <a:moveTo>
                    <a:pt x="6836" y="181"/>
                  </a:moveTo>
                  <a:lnTo>
                    <a:pt x="6836" y="181"/>
                  </a:lnTo>
                  <a:cubicBezTo>
                    <a:pt x="6832" y="179"/>
                    <a:pt x="6831" y="174"/>
                    <a:pt x="6833" y="170"/>
                  </a:cubicBezTo>
                  <a:cubicBezTo>
                    <a:pt x="6835" y="167"/>
                    <a:pt x="6840" y="166"/>
                    <a:pt x="6844" y="168"/>
                  </a:cubicBezTo>
                  <a:lnTo>
                    <a:pt x="6844" y="168"/>
                  </a:lnTo>
                  <a:cubicBezTo>
                    <a:pt x="6848" y="170"/>
                    <a:pt x="6849" y="175"/>
                    <a:pt x="6847" y="179"/>
                  </a:cubicBezTo>
                  <a:cubicBezTo>
                    <a:pt x="6844" y="183"/>
                    <a:pt x="6839" y="184"/>
                    <a:pt x="6836" y="181"/>
                  </a:cubicBezTo>
                  <a:close/>
                  <a:moveTo>
                    <a:pt x="6808" y="165"/>
                  </a:moveTo>
                  <a:lnTo>
                    <a:pt x="6808" y="165"/>
                  </a:lnTo>
                  <a:cubicBezTo>
                    <a:pt x="6804" y="162"/>
                    <a:pt x="6803" y="157"/>
                    <a:pt x="6806" y="154"/>
                  </a:cubicBezTo>
                  <a:cubicBezTo>
                    <a:pt x="6808" y="150"/>
                    <a:pt x="6813" y="149"/>
                    <a:pt x="6817" y="151"/>
                  </a:cubicBezTo>
                  <a:lnTo>
                    <a:pt x="6817" y="151"/>
                  </a:lnTo>
                  <a:cubicBezTo>
                    <a:pt x="6820" y="153"/>
                    <a:pt x="6822" y="158"/>
                    <a:pt x="6819" y="162"/>
                  </a:cubicBezTo>
                  <a:cubicBezTo>
                    <a:pt x="6817" y="166"/>
                    <a:pt x="6812" y="167"/>
                    <a:pt x="6808" y="165"/>
                  </a:cubicBezTo>
                  <a:close/>
                  <a:moveTo>
                    <a:pt x="6781" y="148"/>
                  </a:moveTo>
                  <a:lnTo>
                    <a:pt x="6781" y="148"/>
                  </a:lnTo>
                  <a:cubicBezTo>
                    <a:pt x="6777" y="146"/>
                    <a:pt x="6776" y="141"/>
                    <a:pt x="6778" y="137"/>
                  </a:cubicBezTo>
                  <a:cubicBezTo>
                    <a:pt x="6781" y="133"/>
                    <a:pt x="6786" y="132"/>
                    <a:pt x="6789" y="134"/>
                  </a:cubicBezTo>
                  <a:lnTo>
                    <a:pt x="6789" y="134"/>
                  </a:lnTo>
                  <a:cubicBezTo>
                    <a:pt x="6793" y="137"/>
                    <a:pt x="6794" y="142"/>
                    <a:pt x="6792" y="145"/>
                  </a:cubicBezTo>
                  <a:cubicBezTo>
                    <a:pt x="6790" y="149"/>
                    <a:pt x="6785" y="150"/>
                    <a:pt x="6781" y="148"/>
                  </a:cubicBezTo>
                  <a:close/>
                  <a:moveTo>
                    <a:pt x="6754" y="133"/>
                  </a:moveTo>
                  <a:lnTo>
                    <a:pt x="6754" y="133"/>
                  </a:lnTo>
                  <a:cubicBezTo>
                    <a:pt x="6750" y="131"/>
                    <a:pt x="6748" y="127"/>
                    <a:pt x="6750" y="123"/>
                  </a:cubicBezTo>
                  <a:cubicBezTo>
                    <a:pt x="6752" y="119"/>
                    <a:pt x="6756" y="117"/>
                    <a:pt x="6760" y="119"/>
                  </a:cubicBezTo>
                  <a:lnTo>
                    <a:pt x="6760" y="119"/>
                  </a:lnTo>
                  <a:cubicBezTo>
                    <a:pt x="6764" y="121"/>
                    <a:pt x="6766" y="125"/>
                    <a:pt x="6764" y="129"/>
                  </a:cubicBezTo>
                  <a:cubicBezTo>
                    <a:pt x="6763" y="133"/>
                    <a:pt x="6758" y="135"/>
                    <a:pt x="6754" y="133"/>
                  </a:cubicBezTo>
                  <a:close/>
                  <a:moveTo>
                    <a:pt x="6725" y="119"/>
                  </a:moveTo>
                  <a:lnTo>
                    <a:pt x="6725" y="119"/>
                  </a:lnTo>
                  <a:cubicBezTo>
                    <a:pt x="6721" y="118"/>
                    <a:pt x="6719" y="113"/>
                    <a:pt x="6721" y="109"/>
                  </a:cubicBezTo>
                  <a:cubicBezTo>
                    <a:pt x="6723" y="105"/>
                    <a:pt x="6727" y="103"/>
                    <a:pt x="6732" y="105"/>
                  </a:cubicBezTo>
                  <a:lnTo>
                    <a:pt x="6732" y="105"/>
                  </a:lnTo>
                  <a:cubicBezTo>
                    <a:pt x="6736" y="107"/>
                    <a:pt x="6737" y="111"/>
                    <a:pt x="6736" y="115"/>
                  </a:cubicBezTo>
                  <a:cubicBezTo>
                    <a:pt x="6734" y="119"/>
                    <a:pt x="6729" y="121"/>
                    <a:pt x="6725" y="119"/>
                  </a:cubicBezTo>
                  <a:close/>
                  <a:moveTo>
                    <a:pt x="6696" y="105"/>
                  </a:moveTo>
                  <a:lnTo>
                    <a:pt x="6696" y="105"/>
                  </a:lnTo>
                  <a:cubicBezTo>
                    <a:pt x="6692" y="104"/>
                    <a:pt x="6690" y="99"/>
                    <a:pt x="6692" y="95"/>
                  </a:cubicBezTo>
                  <a:cubicBezTo>
                    <a:pt x="6694" y="91"/>
                    <a:pt x="6699" y="89"/>
                    <a:pt x="6703" y="91"/>
                  </a:cubicBezTo>
                  <a:lnTo>
                    <a:pt x="6703" y="91"/>
                  </a:lnTo>
                  <a:cubicBezTo>
                    <a:pt x="6707" y="93"/>
                    <a:pt x="6709" y="97"/>
                    <a:pt x="6707" y="101"/>
                  </a:cubicBezTo>
                  <a:cubicBezTo>
                    <a:pt x="6705" y="105"/>
                    <a:pt x="6700" y="107"/>
                    <a:pt x="6696" y="105"/>
                  </a:cubicBezTo>
                  <a:close/>
                  <a:moveTo>
                    <a:pt x="6667" y="93"/>
                  </a:moveTo>
                  <a:lnTo>
                    <a:pt x="6667" y="93"/>
                  </a:lnTo>
                  <a:cubicBezTo>
                    <a:pt x="6663" y="91"/>
                    <a:pt x="6661" y="87"/>
                    <a:pt x="6663" y="83"/>
                  </a:cubicBezTo>
                  <a:cubicBezTo>
                    <a:pt x="6664" y="78"/>
                    <a:pt x="6669" y="76"/>
                    <a:pt x="6673" y="78"/>
                  </a:cubicBezTo>
                  <a:lnTo>
                    <a:pt x="6673" y="78"/>
                  </a:lnTo>
                  <a:cubicBezTo>
                    <a:pt x="6677" y="79"/>
                    <a:pt x="6679" y="84"/>
                    <a:pt x="6678" y="88"/>
                  </a:cubicBezTo>
                  <a:cubicBezTo>
                    <a:pt x="6676" y="92"/>
                    <a:pt x="6672" y="94"/>
                    <a:pt x="6667" y="93"/>
                  </a:cubicBezTo>
                  <a:close/>
                  <a:moveTo>
                    <a:pt x="6637" y="82"/>
                  </a:moveTo>
                  <a:lnTo>
                    <a:pt x="6637" y="82"/>
                  </a:lnTo>
                  <a:cubicBezTo>
                    <a:pt x="6633" y="80"/>
                    <a:pt x="6631" y="76"/>
                    <a:pt x="6633" y="72"/>
                  </a:cubicBezTo>
                  <a:cubicBezTo>
                    <a:pt x="6634" y="67"/>
                    <a:pt x="6639" y="65"/>
                    <a:pt x="6643" y="67"/>
                  </a:cubicBezTo>
                  <a:lnTo>
                    <a:pt x="6643" y="67"/>
                  </a:lnTo>
                  <a:cubicBezTo>
                    <a:pt x="6647" y="68"/>
                    <a:pt x="6649" y="73"/>
                    <a:pt x="6648" y="77"/>
                  </a:cubicBezTo>
                  <a:cubicBezTo>
                    <a:pt x="6646" y="81"/>
                    <a:pt x="6642" y="83"/>
                    <a:pt x="6637" y="82"/>
                  </a:cubicBezTo>
                  <a:close/>
                  <a:moveTo>
                    <a:pt x="6607" y="71"/>
                  </a:moveTo>
                  <a:lnTo>
                    <a:pt x="6607" y="71"/>
                  </a:lnTo>
                  <a:cubicBezTo>
                    <a:pt x="6603" y="69"/>
                    <a:pt x="6601" y="65"/>
                    <a:pt x="6602" y="60"/>
                  </a:cubicBezTo>
                  <a:cubicBezTo>
                    <a:pt x="6604" y="56"/>
                    <a:pt x="6609" y="54"/>
                    <a:pt x="6613" y="56"/>
                  </a:cubicBezTo>
                  <a:lnTo>
                    <a:pt x="6613" y="56"/>
                  </a:lnTo>
                  <a:cubicBezTo>
                    <a:pt x="6617" y="57"/>
                    <a:pt x="6619" y="62"/>
                    <a:pt x="6618" y="66"/>
                  </a:cubicBezTo>
                  <a:cubicBezTo>
                    <a:pt x="6616" y="70"/>
                    <a:pt x="6611" y="72"/>
                    <a:pt x="6607" y="71"/>
                  </a:cubicBezTo>
                  <a:close/>
                  <a:moveTo>
                    <a:pt x="6578" y="61"/>
                  </a:moveTo>
                  <a:lnTo>
                    <a:pt x="6578" y="61"/>
                  </a:lnTo>
                  <a:cubicBezTo>
                    <a:pt x="6573" y="59"/>
                    <a:pt x="6571" y="55"/>
                    <a:pt x="6572" y="51"/>
                  </a:cubicBezTo>
                  <a:cubicBezTo>
                    <a:pt x="6573" y="46"/>
                    <a:pt x="6578" y="44"/>
                    <a:pt x="6582" y="45"/>
                  </a:cubicBezTo>
                  <a:lnTo>
                    <a:pt x="6582" y="45"/>
                  </a:lnTo>
                  <a:cubicBezTo>
                    <a:pt x="6586" y="46"/>
                    <a:pt x="6589" y="51"/>
                    <a:pt x="6587" y="55"/>
                  </a:cubicBezTo>
                  <a:cubicBezTo>
                    <a:pt x="6586" y="59"/>
                    <a:pt x="6582" y="62"/>
                    <a:pt x="6578" y="61"/>
                  </a:cubicBezTo>
                  <a:close/>
                  <a:moveTo>
                    <a:pt x="6547" y="53"/>
                  </a:moveTo>
                  <a:lnTo>
                    <a:pt x="6547" y="53"/>
                  </a:lnTo>
                  <a:cubicBezTo>
                    <a:pt x="6542" y="52"/>
                    <a:pt x="6540" y="47"/>
                    <a:pt x="6541" y="43"/>
                  </a:cubicBezTo>
                  <a:cubicBezTo>
                    <a:pt x="6542" y="39"/>
                    <a:pt x="6546" y="36"/>
                    <a:pt x="6551" y="37"/>
                  </a:cubicBezTo>
                  <a:lnTo>
                    <a:pt x="6551" y="37"/>
                  </a:lnTo>
                  <a:cubicBezTo>
                    <a:pt x="6555" y="38"/>
                    <a:pt x="6558" y="43"/>
                    <a:pt x="6556" y="47"/>
                  </a:cubicBezTo>
                  <a:cubicBezTo>
                    <a:pt x="6555" y="51"/>
                    <a:pt x="6551" y="54"/>
                    <a:pt x="6547" y="53"/>
                  </a:cubicBezTo>
                  <a:close/>
                  <a:moveTo>
                    <a:pt x="6516" y="45"/>
                  </a:moveTo>
                  <a:lnTo>
                    <a:pt x="6516" y="45"/>
                  </a:lnTo>
                  <a:cubicBezTo>
                    <a:pt x="6511" y="44"/>
                    <a:pt x="6509" y="39"/>
                    <a:pt x="6510" y="35"/>
                  </a:cubicBezTo>
                  <a:cubicBezTo>
                    <a:pt x="6511" y="31"/>
                    <a:pt x="6515" y="28"/>
                    <a:pt x="6520" y="29"/>
                  </a:cubicBezTo>
                  <a:lnTo>
                    <a:pt x="6520" y="29"/>
                  </a:lnTo>
                  <a:cubicBezTo>
                    <a:pt x="6524" y="31"/>
                    <a:pt x="6527" y="35"/>
                    <a:pt x="6525" y="39"/>
                  </a:cubicBezTo>
                  <a:cubicBezTo>
                    <a:pt x="6524" y="43"/>
                    <a:pt x="6520" y="46"/>
                    <a:pt x="6516" y="45"/>
                  </a:cubicBezTo>
                  <a:close/>
                  <a:moveTo>
                    <a:pt x="6485" y="37"/>
                  </a:moveTo>
                  <a:lnTo>
                    <a:pt x="6485" y="37"/>
                  </a:lnTo>
                  <a:cubicBezTo>
                    <a:pt x="6481" y="37"/>
                    <a:pt x="6478" y="32"/>
                    <a:pt x="6479" y="28"/>
                  </a:cubicBezTo>
                  <a:cubicBezTo>
                    <a:pt x="6479" y="24"/>
                    <a:pt x="6483" y="21"/>
                    <a:pt x="6488" y="21"/>
                  </a:cubicBezTo>
                  <a:lnTo>
                    <a:pt x="6488" y="21"/>
                  </a:lnTo>
                  <a:cubicBezTo>
                    <a:pt x="6492" y="22"/>
                    <a:pt x="6495" y="26"/>
                    <a:pt x="6495" y="31"/>
                  </a:cubicBezTo>
                  <a:cubicBezTo>
                    <a:pt x="6494" y="35"/>
                    <a:pt x="6490" y="38"/>
                    <a:pt x="6485" y="37"/>
                  </a:cubicBezTo>
                  <a:close/>
                  <a:moveTo>
                    <a:pt x="6454" y="32"/>
                  </a:moveTo>
                  <a:lnTo>
                    <a:pt x="6454" y="32"/>
                  </a:lnTo>
                  <a:cubicBezTo>
                    <a:pt x="6449" y="32"/>
                    <a:pt x="6446" y="28"/>
                    <a:pt x="6447" y="23"/>
                  </a:cubicBezTo>
                  <a:cubicBezTo>
                    <a:pt x="6448" y="19"/>
                    <a:pt x="6452" y="16"/>
                    <a:pt x="6456" y="16"/>
                  </a:cubicBezTo>
                  <a:lnTo>
                    <a:pt x="6456" y="16"/>
                  </a:lnTo>
                  <a:cubicBezTo>
                    <a:pt x="6461" y="17"/>
                    <a:pt x="6464" y="21"/>
                    <a:pt x="6463" y="26"/>
                  </a:cubicBezTo>
                  <a:cubicBezTo>
                    <a:pt x="6462" y="30"/>
                    <a:pt x="6458" y="33"/>
                    <a:pt x="6454" y="32"/>
                  </a:cubicBezTo>
                  <a:close/>
                  <a:moveTo>
                    <a:pt x="6422" y="27"/>
                  </a:moveTo>
                  <a:lnTo>
                    <a:pt x="6422" y="27"/>
                  </a:lnTo>
                  <a:cubicBezTo>
                    <a:pt x="6418" y="27"/>
                    <a:pt x="6415" y="23"/>
                    <a:pt x="6415" y="18"/>
                  </a:cubicBezTo>
                  <a:cubicBezTo>
                    <a:pt x="6416" y="14"/>
                    <a:pt x="6420" y="11"/>
                    <a:pt x="6425" y="12"/>
                  </a:cubicBezTo>
                  <a:lnTo>
                    <a:pt x="6425" y="12"/>
                  </a:lnTo>
                  <a:cubicBezTo>
                    <a:pt x="6429" y="12"/>
                    <a:pt x="6432" y="16"/>
                    <a:pt x="6431" y="21"/>
                  </a:cubicBezTo>
                  <a:cubicBezTo>
                    <a:pt x="6431" y="25"/>
                    <a:pt x="6427" y="28"/>
                    <a:pt x="6422" y="27"/>
                  </a:cubicBezTo>
                  <a:close/>
                  <a:moveTo>
                    <a:pt x="6391" y="22"/>
                  </a:moveTo>
                  <a:lnTo>
                    <a:pt x="6391" y="22"/>
                  </a:lnTo>
                  <a:cubicBezTo>
                    <a:pt x="6386" y="22"/>
                    <a:pt x="6383" y="18"/>
                    <a:pt x="6384" y="13"/>
                  </a:cubicBezTo>
                  <a:cubicBezTo>
                    <a:pt x="6384" y="9"/>
                    <a:pt x="6389" y="6"/>
                    <a:pt x="6393" y="7"/>
                  </a:cubicBezTo>
                  <a:lnTo>
                    <a:pt x="6393" y="7"/>
                  </a:lnTo>
                  <a:cubicBezTo>
                    <a:pt x="6397" y="7"/>
                    <a:pt x="6400" y="11"/>
                    <a:pt x="6400" y="16"/>
                  </a:cubicBezTo>
                  <a:cubicBezTo>
                    <a:pt x="6399" y="20"/>
                    <a:pt x="6395" y="23"/>
                    <a:pt x="6391" y="22"/>
                  </a:cubicBezTo>
                  <a:close/>
                  <a:moveTo>
                    <a:pt x="6359" y="20"/>
                  </a:moveTo>
                  <a:lnTo>
                    <a:pt x="6359" y="20"/>
                  </a:lnTo>
                  <a:cubicBezTo>
                    <a:pt x="6355" y="20"/>
                    <a:pt x="6352" y="16"/>
                    <a:pt x="6352" y="12"/>
                  </a:cubicBezTo>
                  <a:cubicBezTo>
                    <a:pt x="6352" y="7"/>
                    <a:pt x="6356" y="4"/>
                    <a:pt x="6360" y="4"/>
                  </a:cubicBezTo>
                  <a:lnTo>
                    <a:pt x="6360" y="4"/>
                  </a:lnTo>
                  <a:cubicBezTo>
                    <a:pt x="6365" y="5"/>
                    <a:pt x="6368" y="8"/>
                    <a:pt x="6368" y="13"/>
                  </a:cubicBezTo>
                  <a:cubicBezTo>
                    <a:pt x="6368" y="17"/>
                    <a:pt x="6364" y="20"/>
                    <a:pt x="6359" y="20"/>
                  </a:cubicBezTo>
                  <a:close/>
                  <a:moveTo>
                    <a:pt x="6327" y="19"/>
                  </a:moveTo>
                  <a:lnTo>
                    <a:pt x="6327" y="19"/>
                  </a:lnTo>
                  <a:cubicBezTo>
                    <a:pt x="6323" y="18"/>
                    <a:pt x="6320" y="15"/>
                    <a:pt x="6320" y="10"/>
                  </a:cubicBezTo>
                  <a:cubicBezTo>
                    <a:pt x="6320" y="6"/>
                    <a:pt x="6324" y="3"/>
                    <a:pt x="6328" y="3"/>
                  </a:cubicBezTo>
                  <a:lnTo>
                    <a:pt x="6328" y="3"/>
                  </a:lnTo>
                  <a:cubicBezTo>
                    <a:pt x="6333" y="3"/>
                    <a:pt x="6336" y="7"/>
                    <a:pt x="6336" y="11"/>
                  </a:cubicBezTo>
                  <a:cubicBezTo>
                    <a:pt x="6336" y="16"/>
                    <a:pt x="6332" y="19"/>
                    <a:pt x="6327" y="19"/>
                  </a:cubicBezTo>
                  <a:close/>
                  <a:moveTo>
                    <a:pt x="6295" y="17"/>
                  </a:moveTo>
                  <a:lnTo>
                    <a:pt x="6295" y="17"/>
                  </a:lnTo>
                  <a:cubicBezTo>
                    <a:pt x="6291" y="17"/>
                    <a:pt x="6288" y="13"/>
                    <a:pt x="6288" y="9"/>
                  </a:cubicBezTo>
                  <a:cubicBezTo>
                    <a:pt x="6288" y="4"/>
                    <a:pt x="6292" y="1"/>
                    <a:pt x="6296" y="1"/>
                  </a:cubicBezTo>
                  <a:lnTo>
                    <a:pt x="6296" y="1"/>
                  </a:lnTo>
                  <a:cubicBezTo>
                    <a:pt x="6301" y="1"/>
                    <a:pt x="6304" y="5"/>
                    <a:pt x="6304" y="10"/>
                  </a:cubicBezTo>
                  <a:cubicBezTo>
                    <a:pt x="6304" y="14"/>
                    <a:pt x="6300" y="17"/>
                    <a:pt x="6295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198" name="Freeform 444">
              <a:extLst>
                <a:ext uri="{FF2B5EF4-FFF2-40B4-BE49-F238E27FC236}">
                  <a16:creationId xmlns:a16="http://schemas.microsoft.com/office/drawing/2014/main" id="{2D747366-8F24-459B-9D9B-8128E3D9EA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5940" y="488950"/>
              <a:ext cx="2370455" cy="3399155"/>
            </a:xfrm>
            <a:custGeom>
              <a:avLst/>
              <a:gdLst>
                <a:gd name="T0" fmla="*/ 11404 w 13372"/>
                <a:gd name="T1" fmla="*/ 16 h 19166"/>
                <a:gd name="T2" fmla="*/ 10411 w 13372"/>
                <a:gd name="T3" fmla="*/ 16 h 19166"/>
                <a:gd name="T4" fmla="*/ 9419 w 13372"/>
                <a:gd name="T5" fmla="*/ 16 h 19166"/>
                <a:gd name="T6" fmla="*/ 8426 w 13372"/>
                <a:gd name="T7" fmla="*/ 16 h 19166"/>
                <a:gd name="T8" fmla="*/ 7434 w 13372"/>
                <a:gd name="T9" fmla="*/ 16 h 19166"/>
                <a:gd name="T10" fmla="*/ 6441 w 13372"/>
                <a:gd name="T11" fmla="*/ 16 h 19166"/>
                <a:gd name="T12" fmla="*/ 5449 w 13372"/>
                <a:gd name="T13" fmla="*/ 16 h 19166"/>
                <a:gd name="T14" fmla="*/ 4456 w 13372"/>
                <a:gd name="T15" fmla="*/ 16 h 19166"/>
                <a:gd name="T16" fmla="*/ 3464 w 13372"/>
                <a:gd name="T17" fmla="*/ 16 h 19166"/>
                <a:gd name="T18" fmla="*/ 2471 w 13372"/>
                <a:gd name="T19" fmla="*/ 16 h 19166"/>
                <a:gd name="T20" fmla="*/ 1479 w 13372"/>
                <a:gd name="T21" fmla="*/ 16 h 19166"/>
                <a:gd name="T22" fmla="*/ 512 w 13372"/>
                <a:gd name="T23" fmla="*/ 143 h 19166"/>
                <a:gd name="T24" fmla="*/ 19 w 13372"/>
                <a:gd name="T25" fmla="*/ 946 h 19166"/>
                <a:gd name="T26" fmla="*/ 16 w 13372"/>
                <a:gd name="T27" fmla="*/ 1938 h 19166"/>
                <a:gd name="T28" fmla="*/ 16 w 13372"/>
                <a:gd name="T29" fmla="*/ 2930 h 19166"/>
                <a:gd name="T30" fmla="*/ 16 w 13372"/>
                <a:gd name="T31" fmla="*/ 3923 h 19166"/>
                <a:gd name="T32" fmla="*/ 16 w 13372"/>
                <a:gd name="T33" fmla="*/ 4915 h 19166"/>
                <a:gd name="T34" fmla="*/ 16 w 13372"/>
                <a:gd name="T35" fmla="*/ 5908 h 19166"/>
                <a:gd name="T36" fmla="*/ 16 w 13372"/>
                <a:gd name="T37" fmla="*/ 6900 h 19166"/>
                <a:gd name="T38" fmla="*/ 16 w 13372"/>
                <a:gd name="T39" fmla="*/ 7893 h 19166"/>
                <a:gd name="T40" fmla="*/ 16 w 13372"/>
                <a:gd name="T41" fmla="*/ 8885 h 19166"/>
                <a:gd name="T42" fmla="*/ 16 w 13372"/>
                <a:gd name="T43" fmla="*/ 9878 h 19166"/>
                <a:gd name="T44" fmla="*/ 16 w 13372"/>
                <a:gd name="T45" fmla="*/ 10870 h 19166"/>
                <a:gd name="T46" fmla="*/ 16 w 13372"/>
                <a:gd name="T47" fmla="*/ 11863 h 19166"/>
                <a:gd name="T48" fmla="*/ 16 w 13372"/>
                <a:gd name="T49" fmla="*/ 12855 h 19166"/>
                <a:gd name="T50" fmla="*/ 16 w 13372"/>
                <a:gd name="T51" fmla="*/ 13848 h 19166"/>
                <a:gd name="T52" fmla="*/ 16 w 13372"/>
                <a:gd name="T53" fmla="*/ 14840 h 19166"/>
                <a:gd name="T54" fmla="*/ 16 w 13372"/>
                <a:gd name="T55" fmla="*/ 15833 h 19166"/>
                <a:gd name="T56" fmla="*/ 16 w 13372"/>
                <a:gd name="T57" fmla="*/ 16825 h 19166"/>
                <a:gd name="T58" fmla="*/ 16 w 13372"/>
                <a:gd name="T59" fmla="*/ 17818 h 19166"/>
                <a:gd name="T60" fmla="*/ 214 w 13372"/>
                <a:gd name="T61" fmla="*/ 18762 h 19166"/>
                <a:gd name="T62" fmla="*/ 1075 w 13372"/>
                <a:gd name="T63" fmla="*/ 19150 h 19166"/>
                <a:gd name="T64" fmla="*/ 2067 w 13372"/>
                <a:gd name="T65" fmla="*/ 19150 h 19166"/>
                <a:gd name="T66" fmla="*/ 3060 w 13372"/>
                <a:gd name="T67" fmla="*/ 19150 h 19166"/>
                <a:gd name="T68" fmla="*/ 4052 w 13372"/>
                <a:gd name="T69" fmla="*/ 19150 h 19166"/>
                <a:gd name="T70" fmla="*/ 5045 w 13372"/>
                <a:gd name="T71" fmla="*/ 19150 h 19166"/>
                <a:gd name="T72" fmla="*/ 6037 w 13372"/>
                <a:gd name="T73" fmla="*/ 19150 h 19166"/>
                <a:gd name="T74" fmla="*/ 7030 w 13372"/>
                <a:gd name="T75" fmla="*/ 19150 h 19166"/>
                <a:gd name="T76" fmla="*/ 8022 w 13372"/>
                <a:gd name="T77" fmla="*/ 19150 h 19166"/>
                <a:gd name="T78" fmla="*/ 9015 w 13372"/>
                <a:gd name="T79" fmla="*/ 19150 h 19166"/>
                <a:gd name="T80" fmla="*/ 10007 w 13372"/>
                <a:gd name="T81" fmla="*/ 19150 h 19166"/>
                <a:gd name="T82" fmla="*/ 11000 w 13372"/>
                <a:gd name="T83" fmla="*/ 19150 h 19166"/>
                <a:gd name="T84" fmla="*/ 11992 w 13372"/>
                <a:gd name="T85" fmla="*/ 19150 h 19166"/>
                <a:gd name="T86" fmla="*/ 12942 w 13372"/>
                <a:gd name="T87" fmla="*/ 18972 h 19166"/>
                <a:gd name="T88" fmla="*/ 13356 w 13372"/>
                <a:gd name="T89" fmla="*/ 18123 h 19166"/>
                <a:gd name="T90" fmla="*/ 13356 w 13372"/>
                <a:gd name="T91" fmla="*/ 17130 h 19166"/>
                <a:gd name="T92" fmla="*/ 13356 w 13372"/>
                <a:gd name="T93" fmla="*/ 16138 h 19166"/>
                <a:gd name="T94" fmla="*/ 13356 w 13372"/>
                <a:gd name="T95" fmla="*/ 15145 h 19166"/>
                <a:gd name="T96" fmla="*/ 13356 w 13372"/>
                <a:gd name="T97" fmla="*/ 14153 h 19166"/>
                <a:gd name="T98" fmla="*/ 13356 w 13372"/>
                <a:gd name="T99" fmla="*/ 13160 h 19166"/>
                <a:gd name="T100" fmla="*/ 13356 w 13372"/>
                <a:gd name="T101" fmla="*/ 12168 h 19166"/>
                <a:gd name="T102" fmla="*/ 13356 w 13372"/>
                <a:gd name="T103" fmla="*/ 11175 h 19166"/>
                <a:gd name="T104" fmla="*/ 13356 w 13372"/>
                <a:gd name="T105" fmla="*/ 10183 h 19166"/>
                <a:gd name="T106" fmla="*/ 13356 w 13372"/>
                <a:gd name="T107" fmla="*/ 9190 h 19166"/>
                <a:gd name="T108" fmla="*/ 13356 w 13372"/>
                <a:gd name="T109" fmla="*/ 8198 h 19166"/>
                <a:gd name="T110" fmla="*/ 13356 w 13372"/>
                <a:gd name="T111" fmla="*/ 7205 h 19166"/>
                <a:gd name="T112" fmla="*/ 13356 w 13372"/>
                <a:gd name="T113" fmla="*/ 6213 h 19166"/>
                <a:gd name="T114" fmla="*/ 13356 w 13372"/>
                <a:gd name="T115" fmla="*/ 5220 h 19166"/>
                <a:gd name="T116" fmla="*/ 13356 w 13372"/>
                <a:gd name="T117" fmla="*/ 4228 h 19166"/>
                <a:gd name="T118" fmla="*/ 13356 w 13372"/>
                <a:gd name="T119" fmla="*/ 3235 h 19166"/>
                <a:gd name="T120" fmla="*/ 13356 w 13372"/>
                <a:gd name="T121" fmla="*/ 2243 h 19166"/>
                <a:gd name="T122" fmla="*/ 13356 w 13372"/>
                <a:gd name="T123" fmla="*/ 1250 h 19166"/>
                <a:gd name="T124" fmla="*/ 13096 w 13372"/>
                <a:gd name="T125" fmla="*/ 330 h 19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372" h="19166">
                  <a:moveTo>
                    <a:pt x="12364" y="16"/>
                  </a:moveTo>
                  <a:lnTo>
                    <a:pt x="12364" y="16"/>
                  </a:lnTo>
                  <a:cubicBezTo>
                    <a:pt x="12360" y="16"/>
                    <a:pt x="12356" y="13"/>
                    <a:pt x="12356" y="8"/>
                  </a:cubicBezTo>
                  <a:cubicBezTo>
                    <a:pt x="12356" y="4"/>
                    <a:pt x="12360" y="0"/>
                    <a:pt x="12364" y="0"/>
                  </a:cubicBezTo>
                  <a:lnTo>
                    <a:pt x="12364" y="0"/>
                  </a:lnTo>
                  <a:cubicBezTo>
                    <a:pt x="12369" y="0"/>
                    <a:pt x="12372" y="4"/>
                    <a:pt x="12372" y="8"/>
                  </a:cubicBezTo>
                  <a:cubicBezTo>
                    <a:pt x="12372" y="13"/>
                    <a:pt x="12369" y="16"/>
                    <a:pt x="12364" y="16"/>
                  </a:cubicBezTo>
                  <a:close/>
                  <a:moveTo>
                    <a:pt x="12332" y="16"/>
                  </a:moveTo>
                  <a:lnTo>
                    <a:pt x="12332" y="16"/>
                  </a:lnTo>
                  <a:cubicBezTo>
                    <a:pt x="12328" y="16"/>
                    <a:pt x="12324" y="13"/>
                    <a:pt x="12324" y="8"/>
                  </a:cubicBezTo>
                  <a:cubicBezTo>
                    <a:pt x="12324" y="4"/>
                    <a:pt x="12328" y="0"/>
                    <a:pt x="12332" y="0"/>
                  </a:cubicBezTo>
                  <a:lnTo>
                    <a:pt x="12332" y="0"/>
                  </a:lnTo>
                  <a:cubicBezTo>
                    <a:pt x="12337" y="0"/>
                    <a:pt x="12340" y="4"/>
                    <a:pt x="12340" y="8"/>
                  </a:cubicBezTo>
                  <a:cubicBezTo>
                    <a:pt x="12340" y="13"/>
                    <a:pt x="12337" y="16"/>
                    <a:pt x="12332" y="16"/>
                  </a:cubicBezTo>
                  <a:close/>
                  <a:moveTo>
                    <a:pt x="12300" y="16"/>
                  </a:moveTo>
                  <a:lnTo>
                    <a:pt x="12300" y="16"/>
                  </a:lnTo>
                  <a:cubicBezTo>
                    <a:pt x="12296" y="16"/>
                    <a:pt x="12292" y="13"/>
                    <a:pt x="12292" y="8"/>
                  </a:cubicBezTo>
                  <a:cubicBezTo>
                    <a:pt x="12292" y="4"/>
                    <a:pt x="12296" y="0"/>
                    <a:pt x="12300" y="0"/>
                  </a:cubicBezTo>
                  <a:lnTo>
                    <a:pt x="12300" y="0"/>
                  </a:lnTo>
                  <a:cubicBezTo>
                    <a:pt x="12305" y="0"/>
                    <a:pt x="12308" y="4"/>
                    <a:pt x="12308" y="8"/>
                  </a:cubicBezTo>
                  <a:cubicBezTo>
                    <a:pt x="12308" y="13"/>
                    <a:pt x="12305" y="16"/>
                    <a:pt x="12300" y="16"/>
                  </a:cubicBezTo>
                  <a:close/>
                  <a:moveTo>
                    <a:pt x="12268" y="16"/>
                  </a:moveTo>
                  <a:lnTo>
                    <a:pt x="12268" y="16"/>
                  </a:lnTo>
                  <a:cubicBezTo>
                    <a:pt x="12264" y="16"/>
                    <a:pt x="12260" y="13"/>
                    <a:pt x="12260" y="8"/>
                  </a:cubicBezTo>
                  <a:cubicBezTo>
                    <a:pt x="12260" y="4"/>
                    <a:pt x="12264" y="0"/>
                    <a:pt x="12268" y="0"/>
                  </a:cubicBezTo>
                  <a:lnTo>
                    <a:pt x="12268" y="0"/>
                  </a:lnTo>
                  <a:cubicBezTo>
                    <a:pt x="12273" y="0"/>
                    <a:pt x="12276" y="4"/>
                    <a:pt x="12276" y="8"/>
                  </a:cubicBezTo>
                  <a:cubicBezTo>
                    <a:pt x="12276" y="13"/>
                    <a:pt x="12273" y="16"/>
                    <a:pt x="12268" y="16"/>
                  </a:cubicBezTo>
                  <a:close/>
                  <a:moveTo>
                    <a:pt x="12236" y="16"/>
                  </a:moveTo>
                  <a:lnTo>
                    <a:pt x="12236" y="16"/>
                  </a:lnTo>
                  <a:cubicBezTo>
                    <a:pt x="12232" y="16"/>
                    <a:pt x="12228" y="13"/>
                    <a:pt x="12228" y="8"/>
                  </a:cubicBezTo>
                  <a:cubicBezTo>
                    <a:pt x="12228" y="4"/>
                    <a:pt x="12232" y="0"/>
                    <a:pt x="12236" y="0"/>
                  </a:cubicBezTo>
                  <a:lnTo>
                    <a:pt x="12236" y="0"/>
                  </a:lnTo>
                  <a:cubicBezTo>
                    <a:pt x="12241" y="0"/>
                    <a:pt x="12244" y="4"/>
                    <a:pt x="12244" y="8"/>
                  </a:cubicBezTo>
                  <a:cubicBezTo>
                    <a:pt x="12244" y="13"/>
                    <a:pt x="12241" y="16"/>
                    <a:pt x="12236" y="16"/>
                  </a:cubicBezTo>
                  <a:close/>
                  <a:moveTo>
                    <a:pt x="12204" y="16"/>
                  </a:moveTo>
                  <a:lnTo>
                    <a:pt x="12204" y="16"/>
                  </a:lnTo>
                  <a:cubicBezTo>
                    <a:pt x="12200" y="16"/>
                    <a:pt x="12196" y="13"/>
                    <a:pt x="12196" y="8"/>
                  </a:cubicBezTo>
                  <a:cubicBezTo>
                    <a:pt x="12196" y="4"/>
                    <a:pt x="12200" y="0"/>
                    <a:pt x="12204" y="0"/>
                  </a:cubicBezTo>
                  <a:lnTo>
                    <a:pt x="12204" y="0"/>
                  </a:lnTo>
                  <a:cubicBezTo>
                    <a:pt x="12209" y="0"/>
                    <a:pt x="12212" y="4"/>
                    <a:pt x="12212" y="8"/>
                  </a:cubicBezTo>
                  <a:cubicBezTo>
                    <a:pt x="12212" y="13"/>
                    <a:pt x="12209" y="16"/>
                    <a:pt x="12204" y="16"/>
                  </a:cubicBezTo>
                  <a:close/>
                  <a:moveTo>
                    <a:pt x="12172" y="16"/>
                  </a:moveTo>
                  <a:lnTo>
                    <a:pt x="12172" y="16"/>
                  </a:lnTo>
                  <a:cubicBezTo>
                    <a:pt x="12168" y="16"/>
                    <a:pt x="12164" y="13"/>
                    <a:pt x="12164" y="8"/>
                  </a:cubicBezTo>
                  <a:cubicBezTo>
                    <a:pt x="12164" y="4"/>
                    <a:pt x="12168" y="0"/>
                    <a:pt x="12172" y="0"/>
                  </a:cubicBezTo>
                  <a:lnTo>
                    <a:pt x="12172" y="0"/>
                  </a:lnTo>
                  <a:cubicBezTo>
                    <a:pt x="12177" y="0"/>
                    <a:pt x="12180" y="4"/>
                    <a:pt x="12180" y="8"/>
                  </a:cubicBezTo>
                  <a:cubicBezTo>
                    <a:pt x="12180" y="13"/>
                    <a:pt x="12177" y="16"/>
                    <a:pt x="12172" y="16"/>
                  </a:cubicBezTo>
                  <a:close/>
                  <a:moveTo>
                    <a:pt x="12140" y="16"/>
                  </a:moveTo>
                  <a:lnTo>
                    <a:pt x="12140" y="16"/>
                  </a:lnTo>
                  <a:cubicBezTo>
                    <a:pt x="12136" y="16"/>
                    <a:pt x="12132" y="13"/>
                    <a:pt x="12132" y="8"/>
                  </a:cubicBezTo>
                  <a:cubicBezTo>
                    <a:pt x="12132" y="4"/>
                    <a:pt x="12136" y="0"/>
                    <a:pt x="12140" y="0"/>
                  </a:cubicBezTo>
                  <a:lnTo>
                    <a:pt x="12140" y="0"/>
                  </a:lnTo>
                  <a:cubicBezTo>
                    <a:pt x="12145" y="0"/>
                    <a:pt x="12148" y="4"/>
                    <a:pt x="12148" y="8"/>
                  </a:cubicBezTo>
                  <a:cubicBezTo>
                    <a:pt x="12148" y="13"/>
                    <a:pt x="12145" y="16"/>
                    <a:pt x="12140" y="16"/>
                  </a:cubicBezTo>
                  <a:close/>
                  <a:moveTo>
                    <a:pt x="12108" y="16"/>
                  </a:moveTo>
                  <a:lnTo>
                    <a:pt x="12108" y="16"/>
                  </a:lnTo>
                  <a:cubicBezTo>
                    <a:pt x="12104" y="16"/>
                    <a:pt x="12100" y="13"/>
                    <a:pt x="12100" y="8"/>
                  </a:cubicBezTo>
                  <a:cubicBezTo>
                    <a:pt x="12100" y="4"/>
                    <a:pt x="12104" y="0"/>
                    <a:pt x="12108" y="0"/>
                  </a:cubicBezTo>
                  <a:lnTo>
                    <a:pt x="12108" y="0"/>
                  </a:lnTo>
                  <a:cubicBezTo>
                    <a:pt x="12113" y="0"/>
                    <a:pt x="12116" y="4"/>
                    <a:pt x="12116" y="8"/>
                  </a:cubicBezTo>
                  <a:cubicBezTo>
                    <a:pt x="12116" y="13"/>
                    <a:pt x="12113" y="16"/>
                    <a:pt x="12108" y="16"/>
                  </a:cubicBezTo>
                  <a:close/>
                  <a:moveTo>
                    <a:pt x="12076" y="16"/>
                  </a:moveTo>
                  <a:lnTo>
                    <a:pt x="12076" y="16"/>
                  </a:lnTo>
                  <a:cubicBezTo>
                    <a:pt x="12072" y="16"/>
                    <a:pt x="12068" y="13"/>
                    <a:pt x="12068" y="8"/>
                  </a:cubicBezTo>
                  <a:cubicBezTo>
                    <a:pt x="12068" y="4"/>
                    <a:pt x="12072" y="0"/>
                    <a:pt x="12076" y="0"/>
                  </a:cubicBezTo>
                  <a:lnTo>
                    <a:pt x="12076" y="0"/>
                  </a:lnTo>
                  <a:cubicBezTo>
                    <a:pt x="12081" y="0"/>
                    <a:pt x="12084" y="4"/>
                    <a:pt x="12084" y="8"/>
                  </a:cubicBezTo>
                  <a:cubicBezTo>
                    <a:pt x="12084" y="13"/>
                    <a:pt x="12081" y="16"/>
                    <a:pt x="12076" y="16"/>
                  </a:cubicBezTo>
                  <a:close/>
                  <a:moveTo>
                    <a:pt x="12044" y="16"/>
                  </a:moveTo>
                  <a:lnTo>
                    <a:pt x="12044" y="16"/>
                  </a:lnTo>
                  <a:cubicBezTo>
                    <a:pt x="12040" y="16"/>
                    <a:pt x="12036" y="13"/>
                    <a:pt x="12036" y="8"/>
                  </a:cubicBezTo>
                  <a:cubicBezTo>
                    <a:pt x="12036" y="4"/>
                    <a:pt x="12040" y="0"/>
                    <a:pt x="12044" y="0"/>
                  </a:cubicBezTo>
                  <a:lnTo>
                    <a:pt x="12044" y="0"/>
                  </a:lnTo>
                  <a:cubicBezTo>
                    <a:pt x="12049" y="0"/>
                    <a:pt x="12052" y="4"/>
                    <a:pt x="12052" y="8"/>
                  </a:cubicBezTo>
                  <a:cubicBezTo>
                    <a:pt x="12052" y="13"/>
                    <a:pt x="12049" y="16"/>
                    <a:pt x="12044" y="16"/>
                  </a:cubicBezTo>
                  <a:close/>
                  <a:moveTo>
                    <a:pt x="12012" y="16"/>
                  </a:moveTo>
                  <a:lnTo>
                    <a:pt x="12012" y="16"/>
                  </a:lnTo>
                  <a:cubicBezTo>
                    <a:pt x="12008" y="16"/>
                    <a:pt x="12004" y="13"/>
                    <a:pt x="12004" y="8"/>
                  </a:cubicBezTo>
                  <a:cubicBezTo>
                    <a:pt x="12004" y="4"/>
                    <a:pt x="12008" y="0"/>
                    <a:pt x="12012" y="0"/>
                  </a:cubicBezTo>
                  <a:lnTo>
                    <a:pt x="12012" y="0"/>
                  </a:lnTo>
                  <a:cubicBezTo>
                    <a:pt x="12017" y="0"/>
                    <a:pt x="12020" y="4"/>
                    <a:pt x="12020" y="8"/>
                  </a:cubicBezTo>
                  <a:cubicBezTo>
                    <a:pt x="12020" y="13"/>
                    <a:pt x="12017" y="16"/>
                    <a:pt x="12012" y="16"/>
                  </a:cubicBezTo>
                  <a:close/>
                  <a:moveTo>
                    <a:pt x="11980" y="16"/>
                  </a:moveTo>
                  <a:lnTo>
                    <a:pt x="11980" y="16"/>
                  </a:lnTo>
                  <a:cubicBezTo>
                    <a:pt x="11976" y="16"/>
                    <a:pt x="11972" y="13"/>
                    <a:pt x="11972" y="8"/>
                  </a:cubicBezTo>
                  <a:cubicBezTo>
                    <a:pt x="11972" y="4"/>
                    <a:pt x="11976" y="0"/>
                    <a:pt x="11980" y="0"/>
                  </a:cubicBezTo>
                  <a:lnTo>
                    <a:pt x="11980" y="0"/>
                  </a:lnTo>
                  <a:cubicBezTo>
                    <a:pt x="11985" y="0"/>
                    <a:pt x="11988" y="4"/>
                    <a:pt x="11988" y="8"/>
                  </a:cubicBezTo>
                  <a:cubicBezTo>
                    <a:pt x="11988" y="13"/>
                    <a:pt x="11985" y="16"/>
                    <a:pt x="11980" y="16"/>
                  </a:cubicBezTo>
                  <a:close/>
                  <a:moveTo>
                    <a:pt x="11948" y="16"/>
                  </a:moveTo>
                  <a:lnTo>
                    <a:pt x="11948" y="16"/>
                  </a:lnTo>
                  <a:cubicBezTo>
                    <a:pt x="11944" y="16"/>
                    <a:pt x="11940" y="13"/>
                    <a:pt x="11940" y="8"/>
                  </a:cubicBezTo>
                  <a:cubicBezTo>
                    <a:pt x="11940" y="4"/>
                    <a:pt x="11944" y="0"/>
                    <a:pt x="11948" y="0"/>
                  </a:cubicBezTo>
                  <a:lnTo>
                    <a:pt x="11948" y="0"/>
                  </a:lnTo>
                  <a:cubicBezTo>
                    <a:pt x="11953" y="0"/>
                    <a:pt x="11956" y="4"/>
                    <a:pt x="11956" y="8"/>
                  </a:cubicBezTo>
                  <a:cubicBezTo>
                    <a:pt x="11956" y="13"/>
                    <a:pt x="11953" y="16"/>
                    <a:pt x="11948" y="16"/>
                  </a:cubicBezTo>
                  <a:close/>
                  <a:moveTo>
                    <a:pt x="11916" y="16"/>
                  </a:moveTo>
                  <a:lnTo>
                    <a:pt x="11916" y="16"/>
                  </a:lnTo>
                  <a:cubicBezTo>
                    <a:pt x="11912" y="16"/>
                    <a:pt x="11908" y="13"/>
                    <a:pt x="11908" y="8"/>
                  </a:cubicBezTo>
                  <a:cubicBezTo>
                    <a:pt x="11908" y="4"/>
                    <a:pt x="11912" y="0"/>
                    <a:pt x="11916" y="0"/>
                  </a:cubicBezTo>
                  <a:lnTo>
                    <a:pt x="11916" y="0"/>
                  </a:lnTo>
                  <a:cubicBezTo>
                    <a:pt x="11921" y="0"/>
                    <a:pt x="11924" y="4"/>
                    <a:pt x="11924" y="8"/>
                  </a:cubicBezTo>
                  <a:cubicBezTo>
                    <a:pt x="11924" y="13"/>
                    <a:pt x="11921" y="16"/>
                    <a:pt x="11916" y="16"/>
                  </a:cubicBezTo>
                  <a:close/>
                  <a:moveTo>
                    <a:pt x="11884" y="16"/>
                  </a:moveTo>
                  <a:lnTo>
                    <a:pt x="11884" y="16"/>
                  </a:lnTo>
                  <a:cubicBezTo>
                    <a:pt x="11880" y="16"/>
                    <a:pt x="11876" y="13"/>
                    <a:pt x="11876" y="8"/>
                  </a:cubicBezTo>
                  <a:cubicBezTo>
                    <a:pt x="11876" y="4"/>
                    <a:pt x="11880" y="0"/>
                    <a:pt x="11884" y="0"/>
                  </a:cubicBezTo>
                  <a:lnTo>
                    <a:pt x="11884" y="0"/>
                  </a:lnTo>
                  <a:cubicBezTo>
                    <a:pt x="11889" y="0"/>
                    <a:pt x="11892" y="4"/>
                    <a:pt x="11892" y="8"/>
                  </a:cubicBezTo>
                  <a:cubicBezTo>
                    <a:pt x="11892" y="13"/>
                    <a:pt x="11889" y="16"/>
                    <a:pt x="11884" y="16"/>
                  </a:cubicBezTo>
                  <a:close/>
                  <a:moveTo>
                    <a:pt x="11852" y="16"/>
                  </a:moveTo>
                  <a:lnTo>
                    <a:pt x="11852" y="16"/>
                  </a:lnTo>
                  <a:cubicBezTo>
                    <a:pt x="11848" y="16"/>
                    <a:pt x="11844" y="13"/>
                    <a:pt x="11844" y="8"/>
                  </a:cubicBezTo>
                  <a:cubicBezTo>
                    <a:pt x="11844" y="4"/>
                    <a:pt x="11848" y="0"/>
                    <a:pt x="11852" y="0"/>
                  </a:cubicBezTo>
                  <a:lnTo>
                    <a:pt x="11852" y="0"/>
                  </a:lnTo>
                  <a:cubicBezTo>
                    <a:pt x="11857" y="0"/>
                    <a:pt x="11860" y="4"/>
                    <a:pt x="11860" y="8"/>
                  </a:cubicBezTo>
                  <a:cubicBezTo>
                    <a:pt x="11860" y="13"/>
                    <a:pt x="11857" y="16"/>
                    <a:pt x="11852" y="16"/>
                  </a:cubicBezTo>
                  <a:close/>
                  <a:moveTo>
                    <a:pt x="11820" y="16"/>
                  </a:moveTo>
                  <a:lnTo>
                    <a:pt x="11820" y="16"/>
                  </a:lnTo>
                  <a:cubicBezTo>
                    <a:pt x="11816" y="16"/>
                    <a:pt x="11812" y="13"/>
                    <a:pt x="11812" y="8"/>
                  </a:cubicBezTo>
                  <a:cubicBezTo>
                    <a:pt x="11812" y="4"/>
                    <a:pt x="11816" y="0"/>
                    <a:pt x="11820" y="0"/>
                  </a:cubicBezTo>
                  <a:lnTo>
                    <a:pt x="11820" y="0"/>
                  </a:lnTo>
                  <a:cubicBezTo>
                    <a:pt x="11825" y="0"/>
                    <a:pt x="11828" y="4"/>
                    <a:pt x="11828" y="8"/>
                  </a:cubicBezTo>
                  <a:cubicBezTo>
                    <a:pt x="11828" y="13"/>
                    <a:pt x="11825" y="16"/>
                    <a:pt x="11820" y="16"/>
                  </a:cubicBezTo>
                  <a:close/>
                  <a:moveTo>
                    <a:pt x="11788" y="16"/>
                  </a:moveTo>
                  <a:lnTo>
                    <a:pt x="11788" y="16"/>
                  </a:lnTo>
                  <a:cubicBezTo>
                    <a:pt x="11784" y="16"/>
                    <a:pt x="11780" y="13"/>
                    <a:pt x="11780" y="8"/>
                  </a:cubicBezTo>
                  <a:cubicBezTo>
                    <a:pt x="11780" y="4"/>
                    <a:pt x="11784" y="0"/>
                    <a:pt x="11788" y="0"/>
                  </a:cubicBezTo>
                  <a:lnTo>
                    <a:pt x="11788" y="0"/>
                  </a:lnTo>
                  <a:cubicBezTo>
                    <a:pt x="11793" y="0"/>
                    <a:pt x="11796" y="4"/>
                    <a:pt x="11796" y="8"/>
                  </a:cubicBezTo>
                  <a:cubicBezTo>
                    <a:pt x="11796" y="13"/>
                    <a:pt x="11793" y="16"/>
                    <a:pt x="11788" y="16"/>
                  </a:cubicBezTo>
                  <a:close/>
                  <a:moveTo>
                    <a:pt x="11756" y="16"/>
                  </a:moveTo>
                  <a:lnTo>
                    <a:pt x="11756" y="16"/>
                  </a:lnTo>
                  <a:cubicBezTo>
                    <a:pt x="11752" y="16"/>
                    <a:pt x="11748" y="13"/>
                    <a:pt x="11748" y="8"/>
                  </a:cubicBezTo>
                  <a:cubicBezTo>
                    <a:pt x="11748" y="4"/>
                    <a:pt x="11752" y="0"/>
                    <a:pt x="11756" y="0"/>
                  </a:cubicBezTo>
                  <a:lnTo>
                    <a:pt x="11756" y="0"/>
                  </a:lnTo>
                  <a:cubicBezTo>
                    <a:pt x="11761" y="0"/>
                    <a:pt x="11764" y="4"/>
                    <a:pt x="11764" y="8"/>
                  </a:cubicBezTo>
                  <a:cubicBezTo>
                    <a:pt x="11764" y="13"/>
                    <a:pt x="11761" y="16"/>
                    <a:pt x="11756" y="16"/>
                  </a:cubicBezTo>
                  <a:close/>
                  <a:moveTo>
                    <a:pt x="11724" y="16"/>
                  </a:moveTo>
                  <a:lnTo>
                    <a:pt x="11724" y="16"/>
                  </a:lnTo>
                  <a:cubicBezTo>
                    <a:pt x="11720" y="16"/>
                    <a:pt x="11716" y="13"/>
                    <a:pt x="11716" y="8"/>
                  </a:cubicBezTo>
                  <a:cubicBezTo>
                    <a:pt x="11716" y="4"/>
                    <a:pt x="11720" y="0"/>
                    <a:pt x="11724" y="0"/>
                  </a:cubicBezTo>
                  <a:lnTo>
                    <a:pt x="11724" y="0"/>
                  </a:lnTo>
                  <a:cubicBezTo>
                    <a:pt x="11729" y="0"/>
                    <a:pt x="11732" y="4"/>
                    <a:pt x="11732" y="8"/>
                  </a:cubicBezTo>
                  <a:cubicBezTo>
                    <a:pt x="11732" y="13"/>
                    <a:pt x="11729" y="16"/>
                    <a:pt x="11724" y="16"/>
                  </a:cubicBezTo>
                  <a:close/>
                  <a:moveTo>
                    <a:pt x="11692" y="16"/>
                  </a:moveTo>
                  <a:lnTo>
                    <a:pt x="11692" y="16"/>
                  </a:lnTo>
                  <a:cubicBezTo>
                    <a:pt x="11688" y="16"/>
                    <a:pt x="11684" y="13"/>
                    <a:pt x="11684" y="8"/>
                  </a:cubicBezTo>
                  <a:cubicBezTo>
                    <a:pt x="11684" y="4"/>
                    <a:pt x="11688" y="0"/>
                    <a:pt x="11692" y="0"/>
                  </a:cubicBezTo>
                  <a:lnTo>
                    <a:pt x="11692" y="0"/>
                  </a:lnTo>
                  <a:cubicBezTo>
                    <a:pt x="11697" y="0"/>
                    <a:pt x="11700" y="4"/>
                    <a:pt x="11700" y="8"/>
                  </a:cubicBezTo>
                  <a:cubicBezTo>
                    <a:pt x="11700" y="13"/>
                    <a:pt x="11697" y="16"/>
                    <a:pt x="11692" y="16"/>
                  </a:cubicBezTo>
                  <a:close/>
                  <a:moveTo>
                    <a:pt x="11660" y="16"/>
                  </a:moveTo>
                  <a:lnTo>
                    <a:pt x="11660" y="16"/>
                  </a:lnTo>
                  <a:cubicBezTo>
                    <a:pt x="11656" y="16"/>
                    <a:pt x="11652" y="13"/>
                    <a:pt x="11652" y="8"/>
                  </a:cubicBezTo>
                  <a:cubicBezTo>
                    <a:pt x="11652" y="4"/>
                    <a:pt x="11656" y="0"/>
                    <a:pt x="11660" y="0"/>
                  </a:cubicBezTo>
                  <a:lnTo>
                    <a:pt x="11660" y="0"/>
                  </a:lnTo>
                  <a:cubicBezTo>
                    <a:pt x="11665" y="0"/>
                    <a:pt x="11668" y="4"/>
                    <a:pt x="11668" y="8"/>
                  </a:cubicBezTo>
                  <a:cubicBezTo>
                    <a:pt x="11668" y="13"/>
                    <a:pt x="11665" y="16"/>
                    <a:pt x="11660" y="16"/>
                  </a:cubicBezTo>
                  <a:close/>
                  <a:moveTo>
                    <a:pt x="11628" y="16"/>
                  </a:moveTo>
                  <a:lnTo>
                    <a:pt x="11628" y="16"/>
                  </a:lnTo>
                  <a:cubicBezTo>
                    <a:pt x="11624" y="16"/>
                    <a:pt x="11620" y="13"/>
                    <a:pt x="11620" y="8"/>
                  </a:cubicBezTo>
                  <a:cubicBezTo>
                    <a:pt x="11620" y="4"/>
                    <a:pt x="11624" y="0"/>
                    <a:pt x="11628" y="0"/>
                  </a:cubicBezTo>
                  <a:lnTo>
                    <a:pt x="11628" y="0"/>
                  </a:lnTo>
                  <a:cubicBezTo>
                    <a:pt x="11632" y="0"/>
                    <a:pt x="11636" y="4"/>
                    <a:pt x="11636" y="8"/>
                  </a:cubicBezTo>
                  <a:cubicBezTo>
                    <a:pt x="11636" y="13"/>
                    <a:pt x="11632" y="16"/>
                    <a:pt x="11628" y="16"/>
                  </a:cubicBezTo>
                  <a:close/>
                  <a:moveTo>
                    <a:pt x="11596" y="16"/>
                  </a:moveTo>
                  <a:lnTo>
                    <a:pt x="11596" y="16"/>
                  </a:lnTo>
                  <a:cubicBezTo>
                    <a:pt x="11592" y="16"/>
                    <a:pt x="11588" y="13"/>
                    <a:pt x="11588" y="8"/>
                  </a:cubicBezTo>
                  <a:cubicBezTo>
                    <a:pt x="11588" y="4"/>
                    <a:pt x="11592" y="0"/>
                    <a:pt x="11596" y="0"/>
                  </a:cubicBezTo>
                  <a:lnTo>
                    <a:pt x="11596" y="0"/>
                  </a:lnTo>
                  <a:cubicBezTo>
                    <a:pt x="11600" y="0"/>
                    <a:pt x="11604" y="4"/>
                    <a:pt x="11604" y="8"/>
                  </a:cubicBezTo>
                  <a:cubicBezTo>
                    <a:pt x="11604" y="13"/>
                    <a:pt x="11600" y="16"/>
                    <a:pt x="11596" y="16"/>
                  </a:cubicBezTo>
                  <a:close/>
                  <a:moveTo>
                    <a:pt x="11564" y="16"/>
                  </a:moveTo>
                  <a:lnTo>
                    <a:pt x="11564" y="16"/>
                  </a:lnTo>
                  <a:cubicBezTo>
                    <a:pt x="11560" y="16"/>
                    <a:pt x="11556" y="13"/>
                    <a:pt x="11556" y="8"/>
                  </a:cubicBezTo>
                  <a:cubicBezTo>
                    <a:pt x="11556" y="4"/>
                    <a:pt x="11560" y="0"/>
                    <a:pt x="11564" y="0"/>
                  </a:cubicBezTo>
                  <a:lnTo>
                    <a:pt x="11564" y="0"/>
                  </a:lnTo>
                  <a:cubicBezTo>
                    <a:pt x="11568" y="0"/>
                    <a:pt x="11572" y="4"/>
                    <a:pt x="11572" y="8"/>
                  </a:cubicBezTo>
                  <a:cubicBezTo>
                    <a:pt x="11572" y="13"/>
                    <a:pt x="11568" y="16"/>
                    <a:pt x="11564" y="16"/>
                  </a:cubicBezTo>
                  <a:close/>
                  <a:moveTo>
                    <a:pt x="11532" y="16"/>
                  </a:moveTo>
                  <a:lnTo>
                    <a:pt x="11532" y="16"/>
                  </a:lnTo>
                  <a:cubicBezTo>
                    <a:pt x="11528" y="16"/>
                    <a:pt x="11524" y="13"/>
                    <a:pt x="11524" y="8"/>
                  </a:cubicBezTo>
                  <a:cubicBezTo>
                    <a:pt x="11524" y="4"/>
                    <a:pt x="11528" y="0"/>
                    <a:pt x="11532" y="0"/>
                  </a:cubicBezTo>
                  <a:lnTo>
                    <a:pt x="11532" y="0"/>
                  </a:lnTo>
                  <a:cubicBezTo>
                    <a:pt x="11536" y="0"/>
                    <a:pt x="11540" y="4"/>
                    <a:pt x="11540" y="8"/>
                  </a:cubicBezTo>
                  <a:cubicBezTo>
                    <a:pt x="11540" y="13"/>
                    <a:pt x="11536" y="16"/>
                    <a:pt x="11532" y="16"/>
                  </a:cubicBezTo>
                  <a:close/>
                  <a:moveTo>
                    <a:pt x="11500" y="16"/>
                  </a:moveTo>
                  <a:lnTo>
                    <a:pt x="11500" y="16"/>
                  </a:lnTo>
                  <a:cubicBezTo>
                    <a:pt x="11496" y="16"/>
                    <a:pt x="11492" y="13"/>
                    <a:pt x="11492" y="8"/>
                  </a:cubicBezTo>
                  <a:cubicBezTo>
                    <a:pt x="11492" y="4"/>
                    <a:pt x="11496" y="0"/>
                    <a:pt x="11500" y="0"/>
                  </a:cubicBezTo>
                  <a:lnTo>
                    <a:pt x="11500" y="0"/>
                  </a:lnTo>
                  <a:cubicBezTo>
                    <a:pt x="11504" y="0"/>
                    <a:pt x="11508" y="4"/>
                    <a:pt x="11508" y="8"/>
                  </a:cubicBezTo>
                  <a:cubicBezTo>
                    <a:pt x="11508" y="13"/>
                    <a:pt x="11504" y="16"/>
                    <a:pt x="11500" y="16"/>
                  </a:cubicBezTo>
                  <a:close/>
                  <a:moveTo>
                    <a:pt x="11468" y="16"/>
                  </a:moveTo>
                  <a:lnTo>
                    <a:pt x="11468" y="16"/>
                  </a:lnTo>
                  <a:cubicBezTo>
                    <a:pt x="11464" y="16"/>
                    <a:pt x="11460" y="13"/>
                    <a:pt x="11460" y="8"/>
                  </a:cubicBezTo>
                  <a:cubicBezTo>
                    <a:pt x="11460" y="4"/>
                    <a:pt x="11464" y="0"/>
                    <a:pt x="11468" y="0"/>
                  </a:cubicBezTo>
                  <a:lnTo>
                    <a:pt x="11468" y="0"/>
                  </a:lnTo>
                  <a:cubicBezTo>
                    <a:pt x="11472" y="0"/>
                    <a:pt x="11476" y="4"/>
                    <a:pt x="11476" y="8"/>
                  </a:cubicBezTo>
                  <a:cubicBezTo>
                    <a:pt x="11476" y="13"/>
                    <a:pt x="11472" y="16"/>
                    <a:pt x="11468" y="16"/>
                  </a:cubicBezTo>
                  <a:close/>
                  <a:moveTo>
                    <a:pt x="11436" y="16"/>
                  </a:moveTo>
                  <a:lnTo>
                    <a:pt x="11436" y="16"/>
                  </a:lnTo>
                  <a:cubicBezTo>
                    <a:pt x="11432" y="16"/>
                    <a:pt x="11428" y="13"/>
                    <a:pt x="11428" y="8"/>
                  </a:cubicBezTo>
                  <a:cubicBezTo>
                    <a:pt x="11428" y="4"/>
                    <a:pt x="11432" y="0"/>
                    <a:pt x="11436" y="0"/>
                  </a:cubicBezTo>
                  <a:lnTo>
                    <a:pt x="11436" y="0"/>
                  </a:lnTo>
                  <a:cubicBezTo>
                    <a:pt x="11440" y="0"/>
                    <a:pt x="11444" y="4"/>
                    <a:pt x="11444" y="8"/>
                  </a:cubicBezTo>
                  <a:cubicBezTo>
                    <a:pt x="11444" y="13"/>
                    <a:pt x="11440" y="16"/>
                    <a:pt x="11436" y="16"/>
                  </a:cubicBezTo>
                  <a:close/>
                  <a:moveTo>
                    <a:pt x="11404" y="16"/>
                  </a:moveTo>
                  <a:lnTo>
                    <a:pt x="11404" y="16"/>
                  </a:lnTo>
                  <a:cubicBezTo>
                    <a:pt x="11400" y="16"/>
                    <a:pt x="11396" y="13"/>
                    <a:pt x="11396" y="8"/>
                  </a:cubicBezTo>
                  <a:cubicBezTo>
                    <a:pt x="11396" y="4"/>
                    <a:pt x="11400" y="0"/>
                    <a:pt x="11404" y="0"/>
                  </a:cubicBezTo>
                  <a:lnTo>
                    <a:pt x="11404" y="0"/>
                  </a:lnTo>
                  <a:cubicBezTo>
                    <a:pt x="11408" y="0"/>
                    <a:pt x="11412" y="4"/>
                    <a:pt x="11412" y="8"/>
                  </a:cubicBezTo>
                  <a:cubicBezTo>
                    <a:pt x="11412" y="13"/>
                    <a:pt x="11408" y="16"/>
                    <a:pt x="11404" y="16"/>
                  </a:cubicBezTo>
                  <a:close/>
                  <a:moveTo>
                    <a:pt x="11372" y="16"/>
                  </a:moveTo>
                  <a:lnTo>
                    <a:pt x="11372" y="16"/>
                  </a:lnTo>
                  <a:cubicBezTo>
                    <a:pt x="11367" y="16"/>
                    <a:pt x="11364" y="13"/>
                    <a:pt x="11364" y="8"/>
                  </a:cubicBezTo>
                  <a:cubicBezTo>
                    <a:pt x="11364" y="4"/>
                    <a:pt x="11367" y="0"/>
                    <a:pt x="11372" y="0"/>
                  </a:cubicBezTo>
                  <a:lnTo>
                    <a:pt x="11372" y="0"/>
                  </a:lnTo>
                  <a:cubicBezTo>
                    <a:pt x="11376" y="0"/>
                    <a:pt x="11380" y="4"/>
                    <a:pt x="11380" y="8"/>
                  </a:cubicBezTo>
                  <a:cubicBezTo>
                    <a:pt x="11380" y="13"/>
                    <a:pt x="11376" y="16"/>
                    <a:pt x="11372" y="16"/>
                  </a:cubicBezTo>
                  <a:close/>
                  <a:moveTo>
                    <a:pt x="11340" y="16"/>
                  </a:moveTo>
                  <a:lnTo>
                    <a:pt x="11340" y="16"/>
                  </a:lnTo>
                  <a:cubicBezTo>
                    <a:pt x="11335" y="16"/>
                    <a:pt x="11332" y="13"/>
                    <a:pt x="11332" y="8"/>
                  </a:cubicBezTo>
                  <a:cubicBezTo>
                    <a:pt x="11332" y="4"/>
                    <a:pt x="11335" y="0"/>
                    <a:pt x="11340" y="0"/>
                  </a:cubicBezTo>
                  <a:lnTo>
                    <a:pt x="11340" y="0"/>
                  </a:lnTo>
                  <a:cubicBezTo>
                    <a:pt x="11344" y="0"/>
                    <a:pt x="11348" y="4"/>
                    <a:pt x="11348" y="8"/>
                  </a:cubicBezTo>
                  <a:cubicBezTo>
                    <a:pt x="11348" y="13"/>
                    <a:pt x="11344" y="16"/>
                    <a:pt x="11340" y="16"/>
                  </a:cubicBezTo>
                  <a:close/>
                  <a:moveTo>
                    <a:pt x="11308" y="16"/>
                  </a:moveTo>
                  <a:lnTo>
                    <a:pt x="11308" y="16"/>
                  </a:lnTo>
                  <a:cubicBezTo>
                    <a:pt x="11303" y="16"/>
                    <a:pt x="11300" y="13"/>
                    <a:pt x="11300" y="8"/>
                  </a:cubicBezTo>
                  <a:cubicBezTo>
                    <a:pt x="11300" y="4"/>
                    <a:pt x="11303" y="0"/>
                    <a:pt x="11308" y="0"/>
                  </a:cubicBezTo>
                  <a:lnTo>
                    <a:pt x="11308" y="0"/>
                  </a:lnTo>
                  <a:cubicBezTo>
                    <a:pt x="11312" y="0"/>
                    <a:pt x="11316" y="4"/>
                    <a:pt x="11316" y="8"/>
                  </a:cubicBezTo>
                  <a:cubicBezTo>
                    <a:pt x="11316" y="13"/>
                    <a:pt x="11312" y="16"/>
                    <a:pt x="11308" y="16"/>
                  </a:cubicBezTo>
                  <a:close/>
                  <a:moveTo>
                    <a:pt x="11276" y="16"/>
                  </a:moveTo>
                  <a:lnTo>
                    <a:pt x="11276" y="16"/>
                  </a:lnTo>
                  <a:cubicBezTo>
                    <a:pt x="11271" y="16"/>
                    <a:pt x="11268" y="13"/>
                    <a:pt x="11268" y="8"/>
                  </a:cubicBezTo>
                  <a:cubicBezTo>
                    <a:pt x="11268" y="4"/>
                    <a:pt x="11271" y="0"/>
                    <a:pt x="11276" y="0"/>
                  </a:cubicBezTo>
                  <a:lnTo>
                    <a:pt x="11276" y="0"/>
                  </a:lnTo>
                  <a:cubicBezTo>
                    <a:pt x="11280" y="0"/>
                    <a:pt x="11284" y="4"/>
                    <a:pt x="11284" y="8"/>
                  </a:cubicBezTo>
                  <a:cubicBezTo>
                    <a:pt x="11284" y="13"/>
                    <a:pt x="11280" y="16"/>
                    <a:pt x="11276" y="16"/>
                  </a:cubicBezTo>
                  <a:close/>
                  <a:moveTo>
                    <a:pt x="11244" y="16"/>
                  </a:moveTo>
                  <a:lnTo>
                    <a:pt x="11244" y="16"/>
                  </a:lnTo>
                  <a:cubicBezTo>
                    <a:pt x="11239" y="16"/>
                    <a:pt x="11236" y="13"/>
                    <a:pt x="11236" y="8"/>
                  </a:cubicBezTo>
                  <a:cubicBezTo>
                    <a:pt x="11236" y="4"/>
                    <a:pt x="11239" y="0"/>
                    <a:pt x="11244" y="0"/>
                  </a:cubicBezTo>
                  <a:lnTo>
                    <a:pt x="11244" y="0"/>
                  </a:lnTo>
                  <a:cubicBezTo>
                    <a:pt x="11248" y="0"/>
                    <a:pt x="11252" y="4"/>
                    <a:pt x="11252" y="8"/>
                  </a:cubicBezTo>
                  <a:cubicBezTo>
                    <a:pt x="11252" y="13"/>
                    <a:pt x="11248" y="16"/>
                    <a:pt x="11244" y="16"/>
                  </a:cubicBezTo>
                  <a:close/>
                  <a:moveTo>
                    <a:pt x="11212" y="16"/>
                  </a:moveTo>
                  <a:lnTo>
                    <a:pt x="11212" y="16"/>
                  </a:lnTo>
                  <a:cubicBezTo>
                    <a:pt x="11207" y="16"/>
                    <a:pt x="11204" y="13"/>
                    <a:pt x="11204" y="8"/>
                  </a:cubicBezTo>
                  <a:cubicBezTo>
                    <a:pt x="11204" y="4"/>
                    <a:pt x="11207" y="0"/>
                    <a:pt x="11212" y="0"/>
                  </a:cubicBezTo>
                  <a:lnTo>
                    <a:pt x="11212" y="0"/>
                  </a:lnTo>
                  <a:cubicBezTo>
                    <a:pt x="11216" y="0"/>
                    <a:pt x="11220" y="4"/>
                    <a:pt x="11220" y="8"/>
                  </a:cubicBezTo>
                  <a:cubicBezTo>
                    <a:pt x="11220" y="13"/>
                    <a:pt x="11216" y="16"/>
                    <a:pt x="11212" y="16"/>
                  </a:cubicBezTo>
                  <a:close/>
                  <a:moveTo>
                    <a:pt x="11180" y="16"/>
                  </a:moveTo>
                  <a:lnTo>
                    <a:pt x="11180" y="16"/>
                  </a:lnTo>
                  <a:cubicBezTo>
                    <a:pt x="11175" y="16"/>
                    <a:pt x="11172" y="13"/>
                    <a:pt x="11172" y="8"/>
                  </a:cubicBezTo>
                  <a:cubicBezTo>
                    <a:pt x="11172" y="4"/>
                    <a:pt x="11175" y="0"/>
                    <a:pt x="11180" y="0"/>
                  </a:cubicBezTo>
                  <a:lnTo>
                    <a:pt x="11180" y="0"/>
                  </a:lnTo>
                  <a:cubicBezTo>
                    <a:pt x="11184" y="0"/>
                    <a:pt x="11188" y="4"/>
                    <a:pt x="11188" y="8"/>
                  </a:cubicBezTo>
                  <a:cubicBezTo>
                    <a:pt x="11188" y="13"/>
                    <a:pt x="11184" y="16"/>
                    <a:pt x="11180" y="16"/>
                  </a:cubicBezTo>
                  <a:close/>
                  <a:moveTo>
                    <a:pt x="11148" y="16"/>
                  </a:moveTo>
                  <a:lnTo>
                    <a:pt x="11148" y="16"/>
                  </a:lnTo>
                  <a:cubicBezTo>
                    <a:pt x="11143" y="16"/>
                    <a:pt x="11140" y="13"/>
                    <a:pt x="11140" y="8"/>
                  </a:cubicBezTo>
                  <a:cubicBezTo>
                    <a:pt x="11140" y="4"/>
                    <a:pt x="11143" y="0"/>
                    <a:pt x="11148" y="0"/>
                  </a:cubicBezTo>
                  <a:lnTo>
                    <a:pt x="11148" y="0"/>
                  </a:lnTo>
                  <a:cubicBezTo>
                    <a:pt x="11152" y="0"/>
                    <a:pt x="11156" y="4"/>
                    <a:pt x="11156" y="8"/>
                  </a:cubicBezTo>
                  <a:cubicBezTo>
                    <a:pt x="11156" y="13"/>
                    <a:pt x="11152" y="16"/>
                    <a:pt x="11148" y="16"/>
                  </a:cubicBezTo>
                  <a:close/>
                  <a:moveTo>
                    <a:pt x="11116" y="16"/>
                  </a:moveTo>
                  <a:lnTo>
                    <a:pt x="11116" y="16"/>
                  </a:lnTo>
                  <a:cubicBezTo>
                    <a:pt x="11111" y="16"/>
                    <a:pt x="11108" y="13"/>
                    <a:pt x="11108" y="8"/>
                  </a:cubicBezTo>
                  <a:cubicBezTo>
                    <a:pt x="11108" y="4"/>
                    <a:pt x="11111" y="0"/>
                    <a:pt x="11116" y="0"/>
                  </a:cubicBezTo>
                  <a:lnTo>
                    <a:pt x="11116" y="0"/>
                  </a:lnTo>
                  <a:cubicBezTo>
                    <a:pt x="11120" y="0"/>
                    <a:pt x="11124" y="4"/>
                    <a:pt x="11124" y="8"/>
                  </a:cubicBezTo>
                  <a:cubicBezTo>
                    <a:pt x="11124" y="13"/>
                    <a:pt x="11120" y="16"/>
                    <a:pt x="11116" y="16"/>
                  </a:cubicBezTo>
                  <a:close/>
                  <a:moveTo>
                    <a:pt x="11084" y="16"/>
                  </a:moveTo>
                  <a:lnTo>
                    <a:pt x="11084" y="16"/>
                  </a:lnTo>
                  <a:cubicBezTo>
                    <a:pt x="11079" y="16"/>
                    <a:pt x="11076" y="13"/>
                    <a:pt x="11076" y="8"/>
                  </a:cubicBezTo>
                  <a:cubicBezTo>
                    <a:pt x="11076" y="4"/>
                    <a:pt x="11079" y="0"/>
                    <a:pt x="11084" y="0"/>
                  </a:cubicBezTo>
                  <a:lnTo>
                    <a:pt x="11084" y="0"/>
                  </a:lnTo>
                  <a:cubicBezTo>
                    <a:pt x="11088" y="0"/>
                    <a:pt x="11092" y="4"/>
                    <a:pt x="11092" y="8"/>
                  </a:cubicBezTo>
                  <a:cubicBezTo>
                    <a:pt x="11092" y="13"/>
                    <a:pt x="11088" y="16"/>
                    <a:pt x="11084" y="16"/>
                  </a:cubicBezTo>
                  <a:close/>
                  <a:moveTo>
                    <a:pt x="11052" y="16"/>
                  </a:moveTo>
                  <a:lnTo>
                    <a:pt x="11052" y="16"/>
                  </a:lnTo>
                  <a:cubicBezTo>
                    <a:pt x="11047" y="16"/>
                    <a:pt x="11044" y="13"/>
                    <a:pt x="11044" y="8"/>
                  </a:cubicBezTo>
                  <a:cubicBezTo>
                    <a:pt x="11044" y="4"/>
                    <a:pt x="11047" y="0"/>
                    <a:pt x="11052" y="0"/>
                  </a:cubicBezTo>
                  <a:lnTo>
                    <a:pt x="11052" y="0"/>
                  </a:lnTo>
                  <a:cubicBezTo>
                    <a:pt x="11056" y="0"/>
                    <a:pt x="11060" y="4"/>
                    <a:pt x="11060" y="8"/>
                  </a:cubicBezTo>
                  <a:cubicBezTo>
                    <a:pt x="11060" y="13"/>
                    <a:pt x="11056" y="16"/>
                    <a:pt x="11052" y="16"/>
                  </a:cubicBezTo>
                  <a:close/>
                  <a:moveTo>
                    <a:pt x="11020" y="16"/>
                  </a:moveTo>
                  <a:lnTo>
                    <a:pt x="11020" y="16"/>
                  </a:lnTo>
                  <a:cubicBezTo>
                    <a:pt x="11015" y="16"/>
                    <a:pt x="11012" y="13"/>
                    <a:pt x="11012" y="8"/>
                  </a:cubicBezTo>
                  <a:cubicBezTo>
                    <a:pt x="11012" y="4"/>
                    <a:pt x="11015" y="0"/>
                    <a:pt x="11020" y="0"/>
                  </a:cubicBezTo>
                  <a:lnTo>
                    <a:pt x="11020" y="0"/>
                  </a:lnTo>
                  <a:cubicBezTo>
                    <a:pt x="11024" y="0"/>
                    <a:pt x="11028" y="4"/>
                    <a:pt x="11028" y="8"/>
                  </a:cubicBezTo>
                  <a:cubicBezTo>
                    <a:pt x="11028" y="13"/>
                    <a:pt x="11024" y="16"/>
                    <a:pt x="11020" y="16"/>
                  </a:cubicBezTo>
                  <a:close/>
                  <a:moveTo>
                    <a:pt x="10988" y="16"/>
                  </a:moveTo>
                  <a:lnTo>
                    <a:pt x="10988" y="16"/>
                  </a:lnTo>
                  <a:cubicBezTo>
                    <a:pt x="10983" y="16"/>
                    <a:pt x="10980" y="13"/>
                    <a:pt x="10980" y="8"/>
                  </a:cubicBezTo>
                  <a:cubicBezTo>
                    <a:pt x="10980" y="4"/>
                    <a:pt x="10983" y="0"/>
                    <a:pt x="10988" y="0"/>
                  </a:cubicBezTo>
                  <a:lnTo>
                    <a:pt x="10988" y="0"/>
                  </a:lnTo>
                  <a:cubicBezTo>
                    <a:pt x="10992" y="0"/>
                    <a:pt x="10996" y="4"/>
                    <a:pt x="10996" y="8"/>
                  </a:cubicBezTo>
                  <a:cubicBezTo>
                    <a:pt x="10996" y="13"/>
                    <a:pt x="10992" y="16"/>
                    <a:pt x="10988" y="16"/>
                  </a:cubicBezTo>
                  <a:close/>
                  <a:moveTo>
                    <a:pt x="10956" y="16"/>
                  </a:moveTo>
                  <a:lnTo>
                    <a:pt x="10956" y="16"/>
                  </a:lnTo>
                  <a:cubicBezTo>
                    <a:pt x="10951" y="16"/>
                    <a:pt x="10948" y="13"/>
                    <a:pt x="10948" y="8"/>
                  </a:cubicBezTo>
                  <a:cubicBezTo>
                    <a:pt x="10948" y="4"/>
                    <a:pt x="10951" y="0"/>
                    <a:pt x="10956" y="0"/>
                  </a:cubicBezTo>
                  <a:lnTo>
                    <a:pt x="10956" y="0"/>
                  </a:lnTo>
                  <a:cubicBezTo>
                    <a:pt x="10960" y="0"/>
                    <a:pt x="10964" y="4"/>
                    <a:pt x="10964" y="8"/>
                  </a:cubicBezTo>
                  <a:cubicBezTo>
                    <a:pt x="10964" y="13"/>
                    <a:pt x="10960" y="16"/>
                    <a:pt x="10956" y="16"/>
                  </a:cubicBezTo>
                  <a:close/>
                  <a:moveTo>
                    <a:pt x="10924" y="16"/>
                  </a:moveTo>
                  <a:lnTo>
                    <a:pt x="10924" y="16"/>
                  </a:lnTo>
                  <a:cubicBezTo>
                    <a:pt x="10919" y="16"/>
                    <a:pt x="10916" y="13"/>
                    <a:pt x="10916" y="8"/>
                  </a:cubicBezTo>
                  <a:cubicBezTo>
                    <a:pt x="10916" y="4"/>
                    <a:pt x="10919" y="0"/>
                    <a:pt x="10924" y="0"/>
                  </a:cubicBezTo>
                  <a:lnTo>
                    <a:pt x="10924" y="0"/>
                  </a:lnTo>
                  <a:cubicBezTo>
                    <a:pt x="10928" y="0"/>
                    <a:pt x="10932" y="4"/>
                    <a:pt x="10932" y="8"/>
                  </a:cubicBezTo>
                  <a:cubicBezTo>
                    <a:pt x="10932" y="13"/>
                    <a:pt x="10928" y="16"/>
                    <a:pt x="10924" y="16"/>
                  </a:cubicBezTo>
                  <a:close/>
                  <a:moveTo>
                    <a:pt x="10892" y="16"/>
                  </a:moveTo>
                  <a:lnTo>
                    <a:pt x="10892" y="16"/>
                  </a:lnTo>
                  <a:cubicBezTo>
                    <a:pt x="10887" y="16"/>
                    <a:pt x="10884" y="13"/>
                    <a:pt x="10884" y="8"/>
                  </a:cubicBezTo>
                  <a:cubicBezTo>
                    <a:pt x="10884" y="4"/>
                    <a:pt x="10887" y="0"/>
                    <a:pt x="10892" y="0"/>
                  </a:cubicBezTo>
                  <a:lnTo>
                    <a:pt x="10892" y="0"/>
                  </a:lnTo>
                  <a:cubicBezTo>
                    <a:pt x="10896" y="0"/>
                    <a:pt x="10900" y="4"/>
                    <a:pt x="10900" y="8"/>
                  </a:cubicBezTo>
                  <a:cubicBezTo>
                    <a:pt x="10900" y="13"/>
                    <a:pt x="10896" y="16"/>
                    <a:pt x="10892" y="16"/>
                  </a:cubicBezTo>
                  <a:close/>
                  <a:moveTo>
                    <a:pt x="10860" y="16"/>
                  </a:moveTo>
                  <a:lnTo>
                    <a:pt x="10860" y="16"/>
                  </a:lnTo>
                  <a:cubicBezTo>
                    <a:pt x="10855" y="16"/>
                    <a:pt x="10852" y="13"/>
                    <a:pt x="10852" y="8"/>
                  </a:cubicBezTo>
                  <a:cubicBezTo>
                    <a:pt x="10852" y="4"/>
                    <a:pt x="10855" y="0"/>
                    <a:pt x="10860" y="0"/>
                  </a:cubicBezTo>
                  <a:lnTo>
                    <a:pt x="10860" y="0"/>
                  </a:lnTo>
                  <a:cubicBezTo>
                    <a:pt x="10864" y="0"/>
                    <a:pt x="10868" y="4"/>
                    <a:pt x="10868" y="8"/>
                  </a:cubicBezTo>
                  <a:cubicBezTo>
                    <a:pt x="10868" y="13"/>
                    <a:pt x="10864" y="16"/>
                    <a:pt x="10860" y="16"/>
                  </a:cubicBezTo>
                  <a:close/>
                  <a:moveTo>
                    <a:pt x="10828" y="16"/>
                  </a:moveTo>
                  <a:lnTo>
                    <a:pt x="10828" y="16"/>
                  </a:lnTo>
                  <a:cubicBezTo>
                    <a:pt x="10823" y="16"/>
                    <a:pt x="10820" y="13"/>
                    <a:pt x="10820" y="8"/>
                  </a:cubicBezTo>
                  <a:cubicBezTo>
                    <a:pt x="10820" y="4"/>
                    <a:pt x="10823" y="0"/>
                    <a:pt x="10828" y="0"/>
                  </a:cubicBezTo>
                  <a:lnTo>
                    <a:pt x="10828" y="0"/>
                  </a:lnTo>
                  <a:cubicBezTo>
                    <a:pt x="10832" y="0"/>
                    <a:pt x="10836" y="4"/>
                    <a:pt x="10836" y="8"/>
                  </a:cubicBezTo>
                  <a:cubicBezTo>
                    <a:pt x="10836" y="13"/>
                    <a:pt x="10832" y="16"/>
                    <a:pt x="10828" y="16"/>
                  </a:cubicBezTo>
                  <a:close/>
                  <a:moveTo>
                    <a:pt x="10796" y="16"/>
                  </a:moveTo>
                  <a:lnTo>
                    <a:pt x="10796" y="16"/>
                  </a:lnTo>
                  <a:cubicBezTo>
                    <a:pt x="10791" y="16"/>
                    <a:pt x="10788" y="13"/>
                    <a:pt x="10788" y="8"/>
                  </a:cubicBezTo>
                  <a:cubicBezTo>
                    <a:pt x="10788" y="4"/>
                    <a:pt x="10791" y="0"/>
                    <a:pt x="10796" y="0"/>
                  </a:cubicBezTo>
                  <a:lnTo>
                    <a:pt x="10796" y="0"/>
                  </a:lnTo>
                  <a:cubicBezTo>
                    <a:pt x="10800" y="0"/>
                    <a:pt x="10804" y="4"/>
                    <a:pt x="10804" y="8"/>
                  </a:cubicBezTo>
                  <a:cubicBezTo>
                    <a:pt x="10804" y="13"/>
                    <a:pt x="10800" y="16"/>
                    <a:pt x="10796" y="16"/>
                  </a:cubicBezTo>
                  <a:close/>
                  <a:moveTo>
                    <a:pt x="10764" y="16"/>
                  </a:moveTo>
                  <a:lnTo>
                    <a:pt x="10764" y="16"/>
                  </a:lnTo>
                  <a:cubicBezTo>
                    <a:pt x="10759" y="16"/>
                    <a:pt x="10756" y="13"/>
                    <a:pt x="10756" y="8"/>
                  </a:cubicBezTo>
                  <a:cubicBezTo>
                    <a:pt x="10756" y="4"/>
                    <a:pt x="10759" y="0"/>
                    <a:pt x="10764" y="0"/>
                  </a:cubicBezTo>
                  <a:lnTo>
                    <a:pt x="10764" y="0"/>
                  </a:lnTo>
                  <a:cubicBezTo>
                    <a:pt x="10768" y="0"/>
                    <a:pt x="10772" y="4"/>
                    <a:pt x="10772" y="8"/>
                  </a:cubicBezTo>
                  <a:cubicBezTo>
                    <a:pt x="10772" y="13"/>
                    <a:pt x="10768" y="16"/>
                    <a:pt x="10764" y="16"/>
                  </a:cubicBezTo>
                  <a:close/>
                  <a:moveTo>
                    <a:pt x="10732" y="16"/>
                  </a:moveTo>
                  <a:lnTo>
                    <a:pt x="10732" y="16"/>
                  </a:lnTo>
                  <a:cubicBezTo>
                    <a:pt x="10727" y="16"/>
                    <a:pt x="10724" y="13"/>
                    <a:pt x="10724" y="8"/>
                  </a:cubicBezTo>
                  <a:cubicBezTo>
                    <a:pt x="10724" y="4"/>
                    <a:pt x="10727" y="0"/>
                    <a:pt x="10732" y="0"/>
                  </a:cubicBezTo>
                  <a:lnTo>
                    <a:pt x="10732" y="0"/>
                  </a:lnTo>
                  <a:cubicBezTo>
                    <a:pt x="10736" y="0"/>
                    <a:pt x="10740" y="4"/>
                    <a:pt x="10740" y="8"/>
                  </a:cubicBezTo>
                  <a:cubicBezTo>
                    <a:pt x="10740" y="13"/>
                    <a:pt x="10736" y="16"/>
                    <a:pt x="10732" y="16"/>
                  </a:cubicBezTo>
                  <a:close/>
                  <a:moveTo>
                    <a:pt x="10700" y="16"/>
                  </a:moveTo>
                  <a:lnTo>
                    <a:pt x="10700" y="16"/>
                  </a:lnTo>
                  <a:cubicBezTo>
                    <a:pt x="10695" y="16"/>
                    <a:pt x="10692" y="13"/>
                    <a:pt x="10692" y="8"/>
                  </a:cubicBezTo>
                  <a:cubicBezTo>
                    <a:pt x="10692" y="4"/>
                    <a:pt x="10695" y="0"/>
                    <a:pt x="10700" y="0"/>
                  </a:cubicBezTo>
                  <a:lnTo>
                    <a:pt x="10700" y="0"/>
                  </a:lnTo>
                  <a:cubicBezTo>
                    <a:pt x="10704" y="0"/>
                    <a:pt x="10708" y="4"/>
                    <a:pt x="10708" y="8"/>
                  </a:cubicBezTo>
                  <a:cubicBezTo>
                    <a:pt x="10708" y="13"/>
                    <a:pt x="10704" y="16"/>
                    <a:pt x="10700" y="16"/>
                  </a:cubicBezTo>
                  <a:close/>
                  <a:moveTo>
                    <a:pt x="10668" y="16"/>
                  </a:moveTo>
                  <a:lnTo>
                    <a:pt x="10668" y="16"/>
                  </a:lnTo>
                  <a:cubicBezTo>
                    <a:pt x="10663" y="16"/>
                    <a:pt x="10660" y="13"/>
                    <a:pt x="10660" y="8"/>
                  </a:cubicBezTo>
                  <a:cubicBezTo>
                    <a:pt x="10660" y="4"/>
                    <a:pt x="10663" y="0"/>
                    <a:pt x="10668" y="0"/>
                  </a:cubicBezTo>
                  <a:lnTo>
                    <a:pt x="10668" y="0"/>
                  </a:lnTo>
                  <a:cubicBezTo>
                    <a:pt x="10672" y="0"/>
                    <a:pt x="10676" y="4"/>
                    <a:pt x="10676" y="8"/>
                  </a:cubicBezTo>
                  <a:cubicBezTo>
                    <a:pt x="10676" y="13"/>
                    <a:pt x="10672" y="16"/>
                    <a:pt x="10668" y="16"/>
                  </a:cubicBezTo>
                  <a:close/>
                  <a:moveTo>
                    <a:pt x="10636" y="16"/>
                  </a:moveTo>
                  <a:lnTo>
                    <a:pt x="10636" y="16"/>
                  </a:lnTo>
                  <a:cubicBezTo>
                    <a:pt x="10631" y="16"/>
                    <a:pt x="10628" y="13"/>
                    <a:pt x="10628" y="8"/>
                  </a:cubicBezTo>
                  <a:cubicBezTo>
                    <a:pt x="10628" y="4"/>
                    <a:pt x="10631" y="0"/>
                    <a:pt x="10636" y="0"/>
                  </a:cubicBezTo>
                  <a:lnTo>
                    <a:pt x="10636" y="0"/>
                  </a:lnTo>
                  <a:cubicBezTo>
                    <a:pt x="10640" y="0"/>
                    <a:pt x="10644" y="4"/>
                    <a:pt x="10644" y="8"/>
                  </a:cubicBezTo>
                  <a:cubicBezTo>
                    <a:pt x="10644" y="13"/>
                    <a:pt x="10640" y="16"/>
                    <a:pt x="10636" y="16"/>
                  </a:cubicBezTo>
                  <a:close/>
                  <a:moveTo>
                    <a:pt x="10604" y="16"/>
                  </a:moveTo>
                  <a:lnTo>
                    <a:pt x="10603" y="16"/>
                  </a:lnTo>
                  <a:cubicBezTo>
                    <a:pt x="10599" y="16"/>
                    <a:pt x="10595" y="13"/>
                    <a:pt x="10595" y="8"/>
                  </a:cubicBezTo>
                  <a:cubicBezTo>
                    <a:pt x="10595" y="4"/>
                    <a:pt x="10599" y="0"/>
                    <a:pt x="10603" y="0"/>
                  </a:cubicBezTo>
                  <a:lnTo>
                    <a:pt x="10604" y="0"/>
                  </a:lnTo>
                  <a:cubicBezTo>
                    <a:pt x="10608" y="0"/>
                    <a:pt x="10612" y="4"/>
                    <a:pt x="10612" y="8"/>
                  </a:cubicBezTo>
                  <a:cubicBezTo>
                    <a:pt x="10612" y="13"/>
                    <a:pt x="10608" y="16"/>
                    <a:pt x="10604" y="16"/>
                  </a:cubicBezTo>
                  <a:close/>
                  <a:moveTo>
                    <a:pt x="10571" y="16"/>
                  </a:moveTo>
                  <a:lnTo>
                    <a:pt x="10571" y="16"/>
                  </a:lnTo>
                  <a:cubicBezTo>
                    <a:pt x="10567" y="16"/>
                    <a:pt x="10563" y="13"/>
                    <a:pt x="10563" y="8"/>
                  </a:cubicBezTo>
                  <a:cubicBezTo>
                    <a:pt x="10563" y="4"/>
                    <a:pt x="10567" y="0"/>
                    <a:pt x="10571" y="0"/>
                  </a:cubicBezTo>
                  <a:lnTo>
                    <a:pt x="10571" y="0"/>
                  </a:lnTo>
                  <a:cubicBezTo>
                    <a:pt x="10576" y="0"/>
                    <a:pt x="10579" y="4"/>
                    <a:pt x="10579" y="8"/>
                  </a:cubicBezTo>
                  <a:cubicBezTo>
                    <a:pt x="10579" y="13"/>
                    <a:pt x="10576" y="16"/>
                    <a:pt x="10571" y="16"/>
                  </a:cubicBezTo>
                  <a:close/>
                  <a:moveTo>
                    <a:pt x="10539" y="16"/>
                  </a:moveTo>
                  <a:lnTo>
                    <a:pt x="10539" y="16"/>
                  </a:lnTo>
                  <a:cubicBezTo>
                    <a:pt x="10535" y="16"/>
                    <a:pt x="10531" y="13"/>
                    <a:pt x="10531" y="8"/>
                  </a:cubicBezTo>
                  <a:cubicBezTo>
                    <a:pt x="10531" y="4"/>
                    <a:pt x="10535" y="0"/>
                    <a:pt x="10539" y="0"/>
                  </a:cubicBezTo>
                  <a:lnTo>
                    <a:pt x="10539" y="0"/>
                  </a:lnTo>
                  <a:cubicBezTo>
                    <a:pt x="10544" y="0"/>
                    <a:pt x="10547" y="4"/>
                    <a:pt x="10547" y="8"/>
                  </a:cubicBezTo>
                  <a:cubicBezTo>
                    <a:pt x="10547" y="13"/>
                    <a:pt x="10544" y="16"/>
                    <a:pt x="10539" y="16"/>
                  </a:cubicBezTo>
                  <a:close/>
                  <a:moveTo>
                    <a:pt x="10507" y="16"/>
                  </a:moveTo>
                  <a:lnTo>
                    <a:pt x="10507" y="16"/>
                  </a:lnTo>
                  <a:cubicBezTo>
                    <a:pt x="10503" y="16"/>
                    <a:pt x="10499" y="13"/>
                    <a:pt x="10499" y="8"/>
                  </a:cubicBezTo>
                  <a:cubicBezTo>
                    <a:pt x="10499" y="4"/>
                    <a:pt x="10503" y="0"/>
                    <a:pt x="10507" y="0"/>
                  </a:cubicBezTo>
                  <a:lnTo>
                    <a:pt x="10507" y="0"/>
                  </a:lnTo>
                  <a:cubicBezTo>
                    <a:pt x="10512" y="0"/>
                    <a:pt x="10515" y="4"/>
                    <a:pt x="10515" y="8"/>
                  </a:cubicBezTo>
                  <a:cubicBezTo>
                    <a:pt x="10515" y="13"/>
                    <a:pt x="10512" y="16"/>
                    <a:pt x="10507" y="16"/>
                  </a:cubicBezTo>
                  <a:close/>
                  <a:moveTo>
                    <a:pt x="10475" y="16"/>
                  </a:moveTo>
                  <a:lnTo>
                    <a:pt x="10475" y="16"/>
                  </a:lnTo>
                  <a:cubicBezTo>
                    <a:pt x="10471" y="16"/>
                    <a:pt x="10467" y="13"/>
                    <a:pt x="10467" y="8"/>
                  </a:cubicBezTo>
                  <a:cubicBezTo>
                    <a:pt x="10467" y="4"/>
                    <a:pt x="10471" y="0"/>
                    <a:pt x="10475" y="0"/>
                  </a:cubicBezTo>
                  <a:lnTo>
                    <a:pt x="10475" y="0"/>
                  </a:lnTo>
                  <a:cubicBezTo>
                    <a:pt x="10480" y="0"/>
                    <a:pt x="10483" y="4"/>
                    <a:pt x="10483" y="8"/>
                  </a:cubicBezTo>
                  <a:cubicBezTo>
                    <a:pt x="10483" y="13"/>
                    <a:pt x="10480" y="16"/>
                    <a:pt x="10475" y="16"/>
                  </a:cubicBezTo>
                  <a:close/>
                  <a:moveTo>
                    <a:pt x="10443" y="16"/>
                  </a:moveTo>
                  <a:lnTo>
                    <a:pt x="10443" y="16"/>
                  </a:lnTo>
                  <a:cubicBezTo>
                    <a:pt x="10439" y="16"/>
                    <a:pt x="10435" y="13"/>
                    <a:pt x="10435" y="8"/>
                  </a:cubicBezTo>
                  <a:cubicBezTo>
                    <a:pt x="10435" y="4"/>
                    <a:pt x="10439" y="0"/>
                    <a:pt x="10443" y="0"/>
                  </a:cubicBezTo>
                  <a:lnTo>
                    <a:pt x="10443" y="0"/>
                  </a:lnTo>
                  <a:cubicBezTo>
                    <a:pt x="10448" y="0"/>
                    <a:pt x="10451" y="4"/>
                    <a:pt x="10451" y="8"/>
                  </a:cubicBezTo>
                  <a:cubicBezTo>
                    <a:pt x="10451" y="13"/>
                    <a:pt x="10448" y="16"/>
                    <a:pt x="10443" y="16"/>
                  </a:cubicBezTo>
                  <a:close/>
                  <a:moveTo>
                    <a:pt x="10411" y="16"/>
                  </a:moveTo>
                  <a:lnTo>
                    <a:pt x="10411" y="16"/>
                  </a:lnTo>
                  <a:cubicBezTo>
                    <a:pt x="10407" y="16"/>
                    <a:pt x="10403" y="13"/>
                    <a:pt x="10403" y="8"/>
                  </a:cubicBezTo>
                  <a:cubicBezTo>
                    <a:pt x="10403" y="4"/>
                    <a:pt x="10407" y="0"/>
                    <a:pt x="10411" y="0"/>
                  </a:cubicBezTo>
                  <a:lnTo>
                    <a:pt x="10411" y="0"/>
                  </a:lnTo>
                  <a:cubicBezTo>
                    <a:pt x="10416" y="0"/>
                    <a:pt x="10419" y="4"/>
                    <a:pt x="10419" y="8"/>
                  </a:cubicBezTo>
                  <a:cubicBezTo>
                    <a:pt x="10419" y="13"/>
                    <a:pt x="10416" y="16"/>
                    <a:pt x="10411" y="16"/>
                  </a:cubicBezTo>
                  <a:close/>
                  <a:moveTo>
                    <a:pt x="10379" y="16"/>
                  </a:moveTo>
                  <a:lnTo>
                    <a:pt x="10379" y="16"/>
                  </a:lnTo>
                  <a:cubicBezTo>
                    <a:pt x="10375" y="16"/>
                    <a:pt x="10371" y="13"/>
                    <a:pt x="10371" y="8"/>
                  </a:cubicBezTo>
                  <a:cubicBezTo>
                    <a:pt x="10371" y="4"/>
                    <a:pt x="10375" y="0"/>
                    <a:pt x="10379" y="0"/>
                  </a:cubicBezTo>
                  <a:lnTo>
                    <a:pt x="10379" y="0"/>
                  </a:lnTo>
                  <a:cubicBezTo>
                    <a:pt x="10384" y="0"/>
                    <a:pt x="10387" y="4"/>
                    <a:pt x="10387" y="8"/>
                  </a:cubicBezTo>
                  <a:cubicBezTo>
                    <a:pt x="10387" y="13"/>
                    <a:pt x="10384" y="16"/>
                    <a:pt x="10379" y="16"/>
                  </a:cubicBezTo>
                  <a:close/>
                  <a:moveTo>
                    <a:pt x="10347" y="16"/>
                  </a:moveTo>
                  <a:lnTo>
                    <a:pt x="10347" y="16"/>
                  </a:lnTo>
                  <a:cubicBezTo>
                    <a:pt x="10343" y="16"/>
                    <a:pt x="10339" y="13"/>
                    <a:pt x="10339" y="8"/>
                  </a:cubicBezTo>
                  <a:cubicBezTo>
                    <a:pt x="10339" y="4"/>
                    <a:pt x="10343" y="0"/>
                    <a:pt x="10347" y="0"/>
                  </a:cubicBezTo>
                  <a:lnTo>
                    <a:pt x="10347" y="0"/>
                  </a:lnTo>
                  <a:cubicBezTo>
                    <a:pt x="10352" y="0"/>
                    <a:pt x="10355" y="4"/>
                    <a:pt x="10355" y="8"/>
                  </a:cubicBezTo>
                  <a:cubicBezTo>
                    <a:pt x="10355" y="13"/>
                    <a:pt x="10352" y="16"/>
                    <a:pt x="10347" y="16"/>
                  </a:cubicBezTo>
                  <a:close/>
                  <a:moveTo>
                    <a:pt x="10315" y="16"/>
                  </a:moveTo>
                  <a:lnTo>
                    <a:pt x="10315" y="16"/>
                  </a:lnTo>
                  <a:cubicBezTo>
                    <a:pt x="10311" y="16"/>
                    <a:pt x="10307" y="13"/>
                    <a:pt x="10307" y="8"/>
                  </a:cubicBezTo>
                  <a:cubicBezTo>
                    <a:pt x="10307" y="4"/>
                    <a:pt x="10311" y="0"/>
                    <a:pt x="10315" y="0"/>
                  </a:cubicBezTo>
                  <a:lnTo>
                    <a:pt x="10315" y="0"/>
                  </a:lnTo>
                  <a:cubicBezTo>
                    <a:pt x="10320" y="0"/>
                    <a:pt x="10323" y="4"/>
                    <a:pt x="10323" y="8"/>
                  </a:cubicBezTo>
                  <a:cubicBezTo>
                    <a:pt x="10323" y="13"/>
                    <a:pt x="10320" y="16"/>
                    <a:pt x="10315" y="16"/>
                  </a:cubicBezTo>
                  <a:close/>
                  <a:moveTo>
                    <a:pt x="10283" y="16"/>
                  </a:moveTo>
                  <a:lnTo>
                    <a:pt x="10283" y="16"/>
                  </a:lnTo>
                  <a:cubicBezTo>
                    <a:pt x="10279" y="16"/>
                    <a:pt x="10275" y="13"/>
                    <a:pt x="10275" y="8"/>
                  </a:cubicBezTo>
                  <a:cubicBezTo>
                    <a:pt x="10275" y="4"/>
                    <a:pt x="10279" y="0"/>
                    <a:pt x="10283" y="0"/>
                  </a:cubicBezTo>
                  <a:lnTo>
                    <a:pt x="10283" y="0"/>
                  </a:lnTo>
                  <a:cubicBezTo>
                    <a:pt x="10288" y="0"/>
                    <a:pt x="10291" y="4"/>
                    <a:pt x="10291" y="8"/>
                  </a:cubicBezTo>
                  <a:cubicBezTo>
                    <a:pt x="10291" y="13"/>
                    <a:pt x="10288" y="16"/>
                    <a:pt x="10283" y="16"/>
                  </a:cubicBezTo>
                  <a:close/>
                  <a:moveTo>
                    <a:pt x="10251" y="16"/>
                  </a:moveTo>
                  <a:lnTo>
                    <a:pt x="10251" y="16"/>
                  </a:lnTo>
                  <a:cubicBezTo>
                    <a:pt x="10247" y="16"/>
                    <a:pt x="10243" y="13"/>
                    <a:pt x="10243" y="8"/>
                  </a:cubicBezTo>
                  <a:cubicBezTo>
                    <a:pt x="10243" y="4"/>
                    <a:pt x="10247" y="0"/>
                    <a:pt x="10251" y="0"/>
                  </a:cubicBezTo>
                  <a:lnTo>
                    <a:pt x="10251" y="0"/>
                  </a:lnTo>
                  <a:cubicBezTo>
                    <a:pt x="10256" y="0"/>
                    <a:pt x="10259" y="4"/>
                    <a:pt x="10259" y="8"/>
                  </a:cubicBezTo>
                  <a:cubicBezTo>
                    <a:pt x="10259" y="13"/>
                    <a:pt x="10256" y="16"/>
                    <a:pt x="10251" y="16"/>
                  </a:cubicBezTo>
                  <a:close/>
                  <a:moveTo>
                    <a:pt x="10219" y="16"/>
                  </a:moveTo>
                  <a:lnTo>
                    <a:pt x="10219" y="16"/>
                  </a:lnTo>
                  <a:cubicBezTo>
                    <a:pt x="10215" y="16"/>
                    <a:pt x="10211" y="13"/>
                    <a:pt x="10211" y="8"/>
                  </a:cubicBezTo>
                  <a:cubicBezTo>
                    <a:pt x="10211" y="4"/>
                    <a:pt x="10215" y="0"/>
                    <a:pt x="10219" y="0"/>
                  </a:cubicBezTo>
                  <a:lnTo>
                    <a:pt x="10219" y="0"/>
                  </a:lnTo>
                  <a:cubicBezTo>
                    <a:pt x="10224" y="0"/>
                    <a:pt x="10227" y="4"/>
                    <a:pt x="10227" y="8"/>
                  </a:cubicBezTo>
                  <a:cubicBezTo>
                    <a:pt x="10227" y="13"/>
                    <a:pt x="10224" y="16"/>
                    <a:pt x="10219" y="16"/>
                  </a:cubicBezTo>
                  <a:close/>
                  <a:moveTo>
                    <a:pt x="10187" y="16"/>
                  </a:moveTo>
                  <a:lnTo>
                    <a:pt x="10187" y="16"/>
                  </a:lnTo>
                  <a:cubicBezTo>
                    <a:pt x="10183" y="16"/>
                    <a:pt x="10179" y="13"/>
                    <a:pt x="10179" y="8"/>
                  </a:cubicBezTo>
                  <a:cubicBezTo>
                    <a:pt x="10179" y="4"/>
                    <a:pt x="10183" y="0"/>
                    <a:pt x="10187" y="0"/>
                  </a:cubicBezTo>
                  <a:lnTo>
                    <a:pt x="10187" y="0"/>
                  </a:lnTo>
                  <a:cubicBezTo>
                    <a:pt x="10192" y="0"/>
                    <a:pt x="10195" y="4"/>
                    <a:pt x="10195" y="8"/>
                  </a:cubicBezTo>
                  <a:cubicBezTo>
                    <a:pt x="10195" y="13"/>
                    <a:pt x="10192" y="16"/>
                    <a:pt x="10187" y="16"/>
                  </a:cubicBezTo>
                  <a:close/>
                  <a:moveTo>
                    <a:pt x="10155" y="16"/>
                  </a:moveTo>
                  <a:lnTo>
                    <a:pt x="10155" y="16"/>
                  </a:lnTo>
                  <a:cubicBezTo>
                    <a:pt x="10151" y="16"/>
                    <a:pt x="10147" y="13"/>
                    <a:pt x="10147" y="8"/>
                  </a:cubicBezTo>
                  <a:cubicBezTo>
                    <a:pt x="10147" y="4"/>
                    <a:pt x="10151" y="0"/>
                    <a:pt x="10155" y="0"/>
                  </a:cubicBezTo>
                  <a:lnTo>
                    <a:pt x="10155" y="0"/>
                  </a:lnTo>
                  <a:cubicBezTo>
                    <a:pt x="10160" y="0"/>
                    <a:pt x="10163" y="4"/>
                    <a:pt x="10163" y="8"/>
                  </a:cubicBezTo>
                  <a:cubicBezTo>
                    <a:pt x="10163" y="13"/>
                    <a:pt x="10160" y="16"/>
                    <a:pt x="10155" y="16"/>
                  </a:cubicBezTo>
                  <a:close/>
                  <a:moveTo>
                    <a:pt x="10123" y="16"/>
                  </a:moveTo>
                  <a:lnTo>
                    <a:pt x="10123" y="16"/>
                  </a:lnTo>
                  <a:cubicBezTo>
                    <a:pt x="10119" y="16"/>
                    <a:pt x="10115" y="13"/>
                    <a:pt x="10115" y="8"/>
                  </a:cubicBezTo>
                  <a:cubicBezTo>
                    <a:pt x="10115" y="4"/>
                    <a:pt x="10119" y="0"/>
                    <a:pt x="10123" y="0"/>
                  </a:cubicBezTo>
                  <a:lnTo>
                    <a:pt x="10123" y="0"/>
                  </a:lnTo>
                  <a:cubicBezTo>
                    <a:pt x="10128" y="0"/>
                    <a:pt x="10131" y="4"/>
                    <a:pt x="10131" y="8"/>
                  </a:cubicBezTo>
                  <a:cubicBezTo>
                    <a:pt x="10131" y="13"/>
                    <a:pt x="10128" y="16"/>
                    <a:pt x="10123" y="16"/>
                  </a:cubicBezTo>
                  <a:close/>
                  <a:moveTo>
                    <a:pt x="10091" y="16"/>
                  </a:moveTo>
                  <a:lnTo>
                    <a:pt x="10091" y="16"/>
                  </a:lnTo>
                  <a:cubicBezTo>
                    <a:pt x="10087" y="16"/>
                    <a:pt x="10083" y="13"/>
                    <a:pt x="10083" y="8"/>
                  </a:cubicBezTo>
                  <a:cubicBezTo>
                    <a:pt x="10083" y="4"/>
                    <a:pt x="10087" y="0"/>
                    <a:pt x="10091" y="0"/>
                  </a:cubicBezTo>
                  <a:lnTo>
                    <a:pt x="10091" y="0"/>
                  </a:lnTo>
                  <a:cubicBezTo>
                    <a:pt x="10096" y="0"/>
                    <a:pt x="10099" y="4"/>
                    <a:pt x="10099" y="8"/>
                  </a:cubicBezTo>
                  <a:cubicBezTo>
                    <a:pt x="10099" y="13"/>
                    <a:pt x="10096" y="16"/>
                    <a:pt x="10091" y="16"/>
                  </a:cubicBezTo>
                  <a:close/>
                  <a:moveTo>
                    <a:pt x="10059" y="16"/>
                  </a:moveTo>
                  <a:lnTo>
                    <a:pt x="10059" y="16"/>
                  </a:lnTo>
                  <a:cubicBezTo>
                    <a:pt x="10055" y="16"/>
                    <a:pt x="10051" y="13"/>
                    <a:pt x="10051" y="8"/>
                  </a:cubicBezTo>
                  <a:cubicBezTo>
                    <a:pt x="10051" y="4"/>
                    <a:pt x="10055" y="0"/>
                    <a:pt x="10059" y="0"/>
                  </a:cubicBezTo>
                  <a:lnTo>
                    <a:pt x="10059" y="0"/>
                  </a:lnTo>
                  <a:cubicBezTo>
                    <a:pt x="10064" y="0"/>
                    <a:pt x="10067" y="4"/>
                    <a:pt x="10067" y="8"/>
                  </a:cubicBezTo>
                  <a:cubicBezTo>
                    <a:pt x="10067" y="13"/>
                    <a:pt x="10064" y="16"/>
                    <a:pt x="10059" y="16"/>
                  </a:cubicBezTo>
                  <a:close/>
                  <a:moveTo>
                    <a:pt x="10027" y="16"/>
                  </a:moveTo>
                  <a:lnTo>
                    <a:pt x="10027" y="16"/>
                  </a:lnTo>
                  <a:cubicBezTo>
                    <a:pt x="10023" y="16"/>
                    <a:pt x="10019" y="13"/>
                    <a:pt x="10019" y="8"/>
                  </a:cubicBezTo>
                  <a:cubicBezTo>
                    <a:pt x="10019" y="4"/>
                    <a:pt x="10023" y="0"/>
                    <a:pt x="10027" y="0"/>
                  </a:cubicBezTo>
                  <a:lnTo>
                    <a:pt x="10027" y="0"/>
                  </a:lnTo>
                  <a:cubicBezTo>
                    <a:pt x="10032" y="0"/>
                    <a:pt x="10035" y="4"/>
                    <a:pt x="10035" y="8"/>
                  </a:cubicBezTo>
                  <a:cubicBezTo>
                    <a:pt x="10035" y="13"/>
                    <a:pt x="10032" y="16"/>
                    <a:pt x="10027" y="16"/>
                  </a:cubicBezTo>
                  <a:close/>
                  <a:moveTo>
                    <a:pt x="9995" y="16"/>
                  </a:moveTo>
                  <a:lnTo>
                    <a:pt x="9995" y="16"/>
                  </a:lnTo>
                  <a:cubicBezTo>
                    <a:pt x="9991" y="16"/>
                    <a:pt x="9987" y="13"/>
                    <a:pt x="9987" y="8"/>
                  </a:cubicBezTo>
                  <a:cubicBezTo>
                    <a:pt x="9987" y="4"/>
                    <a:pt x="9991" y="0"/>
                    <a:pt x="9995" y="0"/>
                  </a:cubicBezTo>
                  <a:lnTo>
                    <a:pt x="9995" y="0"/>
                  </a:lnTo>
                  <a:cubicBezTo>
                    <a:pt x="10000" y="0"/>
                    <a:pt x="10003" y="4"/>
                    <a:pt x="10003" y="8"/>
                  </a:cubicBezTo>
                  <a:cubicBezTo>
                    <a:pt x="10003" y="13"/>
                    <a:pt x="10000" y="16"/>
                    <a:pt x="9995" y="16"/>
                  </a:cubicBezTo>
                  <a:close/>
                  <a:moveTo>
                    <a:pt x="9963" y="16"/>
                  </a:moveTo>
                  <a:lnTo>
                    <a:pt x="9963" y="16"/>
                  </a:lnTo>
                  <a:cubicBezTo>
                    <a:pt x="9959" y="16"/>
                    <a:pt x="9955" y="13"/>
                    <a:pt x="9955" y="8"/>
                  </a:cubicBezTo>
                  <a:cubicBezTo>
                    <a:pt x="9955" y="4"/>
                    <a:pt x="9959" y="0"/>
                    <a:pt x="9963" y="0"/>
                  </a:cubicBezTo>
                  <a:lnTo>
                    <a:pt x="9963" y="0"/>
                  </a:lnTo>
                  <a:cubicBezTo>
                    <a:pt x="9968" y="0"/>
                    <a:pt x="9971" y="4"/>
                    <a:pt x="9971" y="8"/>
                  </a:cubicBezTo>
                  <a:cubicBezTo>
                    <a:pt x="9971" y="13"/>
                    <a:pt x="9968" y="16"/>
                    <a:pt x="9963" y="16"/>
                  </a:cubicBezTo>
                  <a:close/>
                  <a:moveTo>
                    <a:pt x="9931" y="16"/>
                  </a:moveTo>
                  <a:lnTo>
                    <a:pt x="9931" y="16"/>
                  </a:lnTo>
                  <a:cubicBezTo>
                    <a:pt x="9927" y="16"/>
                    <a:pt x="9923" y="13"/>
                    <a:pt x="9923" y="8"/>
                  </a:cubicBezTo>
                  <a:cubicBezTo>
                    <a:pt x="9923" y="4"/>
                    <a:pt x="9927" y="0"/>
                    <a:pt x="9931" y="0"/>
                  </a:cubicBezTo>
                  <a:lnTo>
                    <a:pt x="9931" y="0"/>
                  </a:lnTo>
                  <a:cubicBezTo>
                    <a:pt x="9936" y="0"/>
                    <a:pt x="9939" y="4"/>
                    <a:pt x="9939" y="8"/>
                  </a:cubicBezTo>
                  <a:cubicBezTo>
                    <a:pt x="9939" y="13"/>
                    <a:pt x="9936" y="16"/>
                    <a:pt x="9931" y="16"/>
                  </a:cubicBezTo>
                  <a:close/>
                  <a:moveTo>
                    <a:pt x="9899" y="16"/>
                  </a:moveTo>
                  <a:lnTo>
                    <a:pt x="9899" y="16"/>
                  </a:lnTo>
                  <a:cubicBezTo>
                    <a:pt x="9895" y="16"/>
                    <a:pt x="9891" y="13"/>
                    <a:pt x="9891" y="8"/>
                  </a:cubicBezTo>
                  <a:cubicBezTo>
                    <a:pt x="9891" y="4"/>
                    <a:pt x="9895" y="0"/>
                    <a:pt x="9899" y="0"/>
                  </a:cubicBezTo>
                  <a:lnTo>
                    <a:pt x="9899" y="0"/>
                  </a:lnTo>
                  <a:cubicBezTo>
                    <a:pt x="9904" y="0"/>
                    <a:pt x="9907" y="4"/>
                    <a:pt x="9907" y="8"/>
                  </a:cubicBezTo>
                  <a:cubicBezTo>
                    <a:pt x="9907" y="13"/>
                    <a:pt x="9904" y="16"/>
                    <a:pt x="9899" y="16"/>
                  </a:cubicBezTo>
                  <a:close/>
                  <a:moveTo>
                    <a:pt x="9867" y="16"/>
                  </a:moveTo>
                  <a:lnTo>
                    <a:pt x="9867" y="16"/>
                  </a:lnTo>
                  <a:cubicBezTo>
                    <a:pt x="9863" y="16"/>
                    <a:pt x="9859" y="13"/>
                    <a:pt x="9859" y="8"/>
                  </a:cubicBezTo>
                  <a:cubicBezTo>
                    <a:pt x="9859" y="4"/>
                    <a:pt x="9863" y="0"/>
                    <a:pt x="9867" y="0"/>
                  </a:cubicBezTo>
                  <a:lnTo>
                    <a:pt x="9867" y="0"/>
                  </a:lnTo>
                  <a:cubicBezTo>
                    <a:pt x="9872" y="0"/>
                    <a:pt x="9875" y="4"/>
                    <a:pt x="9875" y="8"/>
                  </a:cubicBezTo>
                  <a:cubicBezTo>
                    <a:pt x="9875" y="13"/>
                    <a:pt x="9872" y="16"/>
                    <a:pt x="9867" y="16"/>
                  </a:cubicBezTo>
                  <a:close/>
                  <a:moveTo>
                    <a:pt x="9835" y="16"/>
                  </a:moveTo>
                  <a:lnTo>
                    <a:pt x="9835" y="16"/>
                  </a:lnTo>
                  <a:cubicBezTo>
                    <a:pt x="9831" y="16"/>
                    <a:pt x="9827" y="13"/>
                    <a:pt x="9827" y="8"/>
                  </a:cubicBezTo>
                  <a:cubicBezTo>
                    <a:pt x="9827" y="4"/>
                    <a:pt x="9831" y="0"/>
                    <a:pt x="9835" y="0"/>
                  </a:cubicBezTo>
                  <a:lnTo>
                    <a:pt x="9835" y="0"/>
                  </a:lnTo>
                  <a:cubicBezTo>
                    <a:pt x="9839" y="0"/>
                    <a:pt x="9843" y="4"/>
                    <a:pt x="9843" y="8"/>
                  </a:cubicBezTo>
                  <a:cubicBezTo>
                    <a:pt x="9843" y="13"/>
                    <a:pt x="9839" y="16"/>
                    <a:pt x="9835" y="16"/>
                  </a:cubicBezTo>
                  <a:close/>
                  <a:moveTo>
                    <a:pt x="9803" y="16"/>
                  </a:moveTo>
                  <a:lnTo>
                    <a:pt x="9803" y="16"/>
                  </a:lnTo>
                  <a:cubicBezTo>
                    <a:pt x="9799" y="16"/>
                    <a:pt x="9795" y="13"/>
                    <a:pt x="9795" y="8"/>
                  </a:cubicBezTo>
                  <a:cubicBezTo>
                    <a:pt x="9795" y="4"/>
                    <a:pt x="9799" y="0"/>
                    <a:pt x="9803" y="0"/>
                  </a:cubicBezTo>
                  <a:lnTo>
                    <a:pt x="9803" y="0"/>
                  </a:lnTo>
                  <a:cubicBezTo>
                    <a:pt x="9807" y="0"/>
                    <a:pt x="9811" y="4"/>
                    <a:pt x="9811" y="8"/>
                  </a:cubicBezTo>
                  <a:cubicBezTo>
                    <a:pt x="9811" y="13"/>
                    <a:pt x="9807" y="16"/>
                    <a:pt x="9803" y="16"/>
                  </a:cubicBezTo>
                  <a:close/>
                  <a:moveTo>
                    <a:pt x="9771" y="16"/>
                  </a:moveTo>
                  <a:lnTo>
                    <a:pt x="9771" y="16"/>
                  </a:lnTo>
                  <a:cubicBezTo>
                    <a:pt x="9767" y="16"/>
                    <a:pt x="9763" y="13"/>
                    <a:pt x="9763" y="8"/>
                  </a:cubicBezTo>
                  <a:cubicBezTo>
                    <a:pt x="9763" y="4"/>
                    <a:pt x="9767" y="0"/>
                    <a:pt x="9771" y="0"/>
                  </a:cubicBezTo>
                  <a:lnTo>
                    <a:pt x="9771" y="0"/>
                  </a:lnTo>
                  <a:cubicBezTo>
                    <a:pt x="9775" y="0"/>
                    <a:pt x="9779" y="4"/>
                    <a:pt x="9779" y="8"/>
                  </a:cubicBezTo>
                  <a:cubicBezTo>
                    <a:pt x="9779" y="13"/>
                    <a:pt x="9775" y="16"/>
                    <a:pt x="9771" y="16"/>
                  </a:cubicBezTo>
                  <a:close/>
                  <a:moveTo>
                    <a:pt x="9739" y="16"/>
                  </a:moveTo>
                  <a:lnTo>
                    <a:pt x="9739" y="16"/>
                  </a:lnTo>
                  <a:cubicBezTo>
                    <a:pt x="9735" y="16"/>
                    <a:pt x="9731" y="13"/>
                    <a:pt x="9731" y="8"/>
                  </a:cubicBezTo>
                  <a:cubicBezTo>
                    <a:pt x="9731" y="4"/>
                    <a:pt x="9735" y="0"/>
                    <a:pt x="9739" y="0"/>
                  </a:cubicBezTo>
                  <a:lnTo>
                    <a:pt x="9739" y="0"/>
                  </a:lnTo>
                  <a:cubicBezTo>
                    <a:pt x="9743" y="0"/>
                    <a:pt x="9747" y="4"/>
                    <a:pt x="9747" y="8"/>
                  </a:cubicBezTo>
                  <a:cubicBezTo>
                    <a:pt x="9747" y="13"/>
                    <a:pt x="9743" y="16"/>
                    <a:pt x="9739" y="16"/>
                  </a:cubicBezTo>
                  <a:close/>
                  <a:moveTo>
                    <a:pt x="9707" y="16"/>
                  </a:moveTo>
                  <a:lnTo>
                    <a:pt x="9707" y="16"/>
                  </a:lnTo>
                  <a:cubicBezTo>
                    <a:pt x="9703" y="16"/>
                    <a:pt x="9699" y="13"/>
                    <a:pt x="9699" y="8"/>
                  </a:cubicBezTo>
                  <a:cubicBezTo>
                    <a:pt x="9699" y="4"/>
                    <a:pt x="9703" y="0"/>
                    <a:pt x="9707" y="0"/>
                  </a:cubicBezTo>
                  <a:lnTo>
                    <a:pt x="9707" y="0"/>
                  </a:lnTo>
                  <a:cubicBezTo>
                    <a:pt x="9711" y="0"/>
                    <a:pt x="9715" y="4"/>
                    <a:pt x="9715" y="8"/>
                  </a:cubicBezTo>
                  <a:cubicBezTo>
                    <a:pt x="9715" y="13"/>
                    <a:pt x="9711" y="16"/>
                    <a:pt x="9707" y="16"/>
                  </a:cubicBezTo>
                  <a:close/>
                  <a:moveTo>
                    <a:pt x="9675" y="16"/>
                  </a:moveTo>
                  <a:lnTo>
                    <a:pt x="9675" y="16"/>
                  </a:lnTo>
                  <a:cubicBezTo>
                    <a:pt x="9671" y="16"/>
                    <a:pt x="9667" y="13"/>
                    <a:pt x="9667" y="8"/>
                  </a:cubicBezTo>
                  <a:cubicBezTo>
                    <a:pt x="9667" y="4"/>
                    <a:pt x="9671" y="0"/>
                    <a:pt x="9675" y="0"/>
                  </a:cubicBezTo>
                  <a:lnTo>
                    <a:pt x="9675" y="0"/>
                  </a:lnTo>
                  <a:cubicBezTo>
                    <a:pt x="9679" y="0"/>
                    <a:pt x="9683" y="4"/>
                    <a:pt x="9683" y="8"/>
                  </a:cubicBezTo>
                  <a:cubicBezTo>
                    <a:pt x="9683" y="13"/>
                    <a:pt x="9679" y="16"/>
                    <a:pt x="9675" y="16"/>
                  </a:cubicBezTo>
                  <a:close/>
                  <a:moveTo>
                    <a:pt x="9643" y="16"/>
                  </a:moveTo>
                  <a:lnTo>
                    <a:pt x="9643" y="16"/>
                  </a:lnTo>
                  <a:cubicBezTo>
                    <a:pt x="9639" y="16"/>
                    <a:pt x="9635" y="13"/>
                    <a:pt x="9635" y="8"/>
                  </a:cubicBezTo>
                  <a:cubicBezTo>
                    <a:pt x="9635" y="4"/>
                    <a:pt x="9639" y="0"/>
                    <a:pt x="9643" y="0"/>
                  </a:cubicBezTo>
                  <a:lnTo>
                    <a:pt x="9643" y="0"/>
                  </a:lnTo>
                  <a:cubicBezTo>
                    <a:pt x="9647" y="0"/>
                    <a:pt x="9651" y="4"/>
                    <a:pt x="9651" y="8"/>
                  </a:cubicBezTo>
                  <a:cubicBezTo>
                    <a:pt x="9651" y="13"/>
                    <a:pt x="9647" y="16"/>
                    <a:pt x="9643" y="16"/>
                  </a:cubicBezTo>
                  <a:close/>
                  <a:moveTo>
                    <a:pt x="9611" y="16"/>
                  </a:moveTo>
                  <a:lnTo>
                    <a:pt x="9611" y="16"/>
                  </a:lnTo>
                  <a:cubicBezTo>
                    <a:pt x="9607" y="16"/>
                    <a:pt x="9603" y="13"/>
                    <a:pt x="9603" y="8"/>
                  </a:cubicBezTo>
                  <a:cubicBezTo>
                    <a:pt x="9603" y="4"/>
                    <a:pt x="9607" y="0"/>
                    <a:pt x="9611" y="0"/>
                  </a:cubicBezTo>
                  <a:lnTo>
                    <a:pt x="9611" y="0"/>
                  </a:lnTo>
                  <a:cubicBezTo>
                    <a:pt x="9615" y="0"/>
                    <a:pt x="9619" y="4"/>
                    <a:pt x="9619" y="8"/>
                  </a:cubicBezTo>
                  <a:cubicBezTo>
                    <a:pt x="9619" y="13"/>
                    <a:pt x="9615" y="16"/>
                    <a:pt x="9611" y="16"/>
                  </a:cubicBezTo>
                  <a:close/>
                  <a:moveTo>
                    <a:pt x="9579" y="16"/>
                  </a:moveTo>
                  <a:lnTo>
                    <a:pt x="9579" y="16"/>
                  </a:lnTo>
                  <a:cubicBezTo>
                    <a:pt x="9575" y="16"/>
                    <a:pt x="9571" y="13"/>
                    <a:pt x="9571" y="8"/>
                  </a:cubicBezTo>
                  <a:cubicBezTo>
                    <a:pt x="9571" y="4"/>
                    <a:pt x="9575" y="0"/>
                    <a:pt x="9579" y="0"/>
                  </a:cubicBezTo>
                  <a:lnTo>
                    <a:pt x="9579" y="0"/>
                  </a:lnTo>
                  <a:cubicBezTo>
                    <a:pt x="9583" y="0"/>
                    <a:pt x="9587" y="4"/>
                    <a:pt x="9587" y="8"/>
                  </a:cubicBezTo>
                  <a:cubicBezTo>
                    <a:pt x="9587" y="13"/>
                    <a:pt x="9583" y="16"/>
                    <a:pt x="9579" y="16"/>
                  </a:cubicBezTo>
                  <a:close/>
                  <a:moveTo>
                    <a:pt x="9547" y="16"/>
                  </a:moveTo>
                  <a:lnTo>
                    <a:pt x="9547" y="16"/>
                  </a:lnTo>
                  <a:cubicBezTo>
                    <a:pt x="9542" y="16"/>
                    <a:pt x="9539" y="13"/>
                    <a:pt x="9539" y="8"/>
                  </a:cubicBezTo>
                  <a:cubicBezTo>
                    <a:pt x="9539" y="4"/>
                    <a:pt x="9542" y="0"/>
                    <a:pt x="9547" y="0"/>
                  </a:cubicBezTo>
                  <a:lnTo>
                    <a:pt x="9547" y="0"/>
                  </a:lnTo>
                  <a:cubicBezTo>
                    <a:pt x="9551" y="0"/>
                    <a:pt x="9555" y="4"/>
                    <a:pt x="9555" y="8"/>
                  </a:cubicBezTo>
                  <a:cubicBezTo>
                    <a:pt x="9555" y="13"/>
                    <a:pt x="9551" y="16"/>
                    <a:pt x="9547" y="16"/>
                  </a:cubicBezTo>
                  <a:close/>
                  <a:moveTo>
                    <a:pt x="9515" y="16"/>
                  </a:moveTo>
                  <a:lnTo>
                    <a:pt x="9515" y="16"/>
                  </a:lnTo>
                  <a:cubicBezTo>
                    <a:pt x="9510" y="16"/>
                    <a:pt x="9507" y="13"/>
                    <a:pt x="9507" y="8"/>
                  </a:cubicBezTo>
                  <a:cubicBezTo>
                    <a:pt x="9507" y="4"/>
                    <a:pt x="9510" y="0"/>
                    <a:pt x="9515" y="0"/>
                  </a:cubicBezTo>
                  <a:lnTo>
                    <a:pt x="9515" y="0"/>
                  </a:lnTo>
                  <a:cubicBezTo>
                    <a:pt x="9519" y="0"/>
                    <a:pt x="9523" y="4"/>
                    <a:pt x="9523" y="8"/>
                  </a:cubicBezTo>
                  <a:cubicBezTo>
                    <a:pt x="9523" y="13"/>
                    <a:pt x="9519" y="16"/>
                    <a:pt x="9515" y="16"/>
                  </a:cubicBezTo>
                  <a:close/>
                  <a:moveTo>
                    <a:pt x="9483" y="16"/>
                  </a:moveTo>
                  <a:lnTo>
                    <a:pt x="9483" y="16"/>
                  </a:lnTo>
                  <a:cubicBezTo>
                    <a:pt x="9478" y="16"/>
                    <a:pt x="9475" y="13"/>
                    <a:pt x="9475" y="8"/>
                  </a:cubicBezTo>
                  <a:cubicBezTo>
                    <a:pt x="9475" y="4"/>
                    <a:pt x="9478" y="0"/>
                    <a:pt x="9483" y="0"/>
                  </a:cubicBezTo>
                  <a:lnTo>
                    <a:pt x="9483" y="0"/>
                  </a:lnTo>
                  <a:cubicBezTo>
                    <a:pt x="9487" y="0"/>
                    <a:pt x="9491" y="4"/>
                    <a:pt x="9491" y="8"/>
                  </a:cubicBezTo>
                  <a:cubicBezTo>
                    <a:pt x="9491" y="13"/>
                    <a:pt x="9487" y="16"/>
                    <a:pt x="9483" y="16"/>
                  </a:cubicBezTo>
                  <a:close/>
                  <a:moveTo>
                    <a:pt x="9451" y="16"/>
                  </a:moveTo>
                  <a:lnTo>
                    <a:pt x="9451" y="16"/>
                  </a:lnTo>
                  <a:cubicBezTo>
                    <a:pt x="9446" y="16"/>
                    <a:pt x="9443" y="13"/>
                    <a:pt x="9443" y="8"/>
                  </a:cubicBezTo>
                  <a:cubicBezTo>
                    <a:pt x="9443" y="4"/>
                    <a:pt x="9446" y="0"/>
                    <a:pt x="9451" y="0"/>
                  </a:cubicBezTo>
                  <a:lnTo>
                    <a:pt x="9451" y="0"/>
                  </a:lnTo>
                  <a:cubicBezTo>
                    <a:pt x="9455" y="0"/>
                    <a:pt x="9459" y="4"/>
                    <a:pt x="9459" y="8"/>
                  </a:cubicBezTo>
                  <a:cubicBezTo>
                    <a:pt x="9459" y="13"/>
                    <a:pt x="9455" y="16"/>
                    <a:pt x="9451" y="16"/>
                  </a:cubicBezTo>
                  <a:close/>
                  <a:moveTo>
                    <a:pt x="9419" y="16"/>
                  </a:moveTo>
                  <a:lnTo>
                    <a:pt x="9419" y="16"/>
                  </a:lnTo>
                  <a:cubicBezTo>
                    <a:pt x="9414" y="16"/>
                    <a:pt x="9411" y="13"/>
                    <a:pt x="9411" y="8"/>
                  </a:cubicBezTo>
                  <a:cubicBezTo>
                    <a:pt x="9411" y="4"/>
                    <a:pt x="9414" y="0"/>
                    <a:pt x="9419" y="0"/>
                  </a:cubicBezTo>
                  <a:lnTo>
                    <a:pt x="9419" y="0"/>
                  </a:lnTo>
                  <a:cubicBezTo>
                    <a:pt x="9423" y="0"/>
                    <a:pt x="9427" y="4"/>
                    <a:pt x="9427" y="8"/>
                  </a:cubicBezTo>
                  <a:cubicBezTo>
                    <a:pt x="9427" y="13"/>
                    <a:pt x="9423" y="16"/>
                    <a:pt x="9419" y="16"/>
                  </a:cubicBezTo>
                  <a:close/>
                  <a:moveTo>
                    <a:pt x="9387" y="16"/>
                  </a:moveTo>
                  <a:lnTo>
                    <a:pt x="9387" y="16"/>
                  </a:lnTo>
                  <a:cubicBezTo>
                    <a:pt x="9382" y="16"/>
                    <a:pt x="9379" y="13"/>
                    <a:pt x="9379" y="8"/>
                  </a:cubicBezTo>
                  <a:cubicBezTo>
                    <a:pt x="9379" y="4"/>
                    <a:pt x="9382" y="0"/>
                    <a:pt x="9387" y="0"/>
                  </a:cubicBezTo>
                  <a:lnTo>
                    <a:pt x="9387" y="0"/>
                  </a:lnTo>
                  <a:cubicBezTo>
                    <a:pt x="9391" y="0"/>
                    <a:pt x="9395" y="4"/>
                    <a:pt x="9395" y="8"/>
                  </a:cubicBezTo>
                  <a:cubicBezTo>
                    <a:pt x="9395" y="13"/>
                    <a:pt x="9391" y="16"/>
                    <a:pt x="9387" y="16"/>
                  </a:cubicBezTo>
                  <a:close/>
                  <a:moveTo>
                    <a:pt x="9355" y="16"/>
                  </a:moveTo>
                  <a:lnTo>
                    <a:pt x="9355" y="16"/>
                  </a:lnTo>
                  <a:cubicBezTo>
                    <a:pt x="9350" y="16"/>
                    <a:pt x="9347" y="13"/>
                    <a:pt x="9347" y="8"/>
                  </a:cubicBezTo>
                  <a:cubicBezTo>
                    <a:pt x="9347" y="4"/>
                    <a:pt x="9350" y="0"/>
                    <a:pt x="9355" y="0"/>
                  </a:cubicBezTo>
                  <a:lnTo>
                    <a:pt x="9355" y="0"/>
                  </a:lnTo>
                  <a:cubicBezTo>
                    <a:pt x="9359" y="0"/>
                    <a:pt x="9363" y="4"/>
                    <a:pt x="9363" y="8"/>
                  </a:cubicBezTo>
                  <a:cubicBezTo>
                    <a:pt x="9363" y="13"/>
                    <a:pt x="9359" y="16"/>
                    <a:pt x="9355" y="16"/>
                  </a:cubicBezTo>
                  <a:close/>
                  <a:moveTo>
                    <a:pt x="9323" y="16"/>
                  </a:moveTo>
                  <a:lnTo>
                    <a:pt x="9323" y="16"/>
                  </a:lnTo>
                  <a:cubicBezTo>
                    <a:pt x="9318" y="16"/>
                    <a:pt x="9315" y="13"/>
                    <a:pt x="9315" y="8"/>
                  </a:cubicBezTo>
                  <a:cubicBezTo>
                    <a:pt x="9315" y="4"/>
                    <a:pt x="9318" y="0"/>
                    <a:pt x="9323" y="0"/>
                  </a:cubicBezTo>
                  <a:lnTo>
                    <a:pt x="9323" y="0"/>
                  </a:lnTo>
                  <a:cubicBezTo>
                    <a:pt x="9327" y="0"/>
                    <a:pt x="9331" y="4"/>
                    <a:pt x="9331" y="8"/>
                  </a:cubicBezTo>
                  <a:cubicBezTo>
                    <a:pt x="9331" y="13"/>
                    <a:pt x="9327" y="16"/>
                    <a:pt x="9323" y="16"/>
                  </a:cubicBezTo>
                  <a:close/>
                  <a:moveTo>
                    <a:pt x="9291" y="16"/>
                  </a:moveTo>
                  <a:lnTo>
                    <a:pt x="9291" y="16"/>
                  </a:lnTo>
                  <a:cubicBezTo>
                    <a:pt x="9286" y="16"/>
                    <a:pt x="9283" y="13"/>
                    <a:pt x="9283" y="8"/>
                  </a:cubicBezTo>
                  <a:cubicBezTo>
                    <a:pt x="9283" y="4"/>
                    <a:pt x="9286" y="0"/>
                    <a:pt x="9291" y="0"/>
                  </a:cubicBezTo>
                  <a:lnTo>
                    <a:pt x="9291" y="0"/>
                  </a:lnTo>
                  <a:cubicBezTo>
                    <a:pt x="9295" y="0"/>
                    <a:pt x="9299" y="4"/>
                    <a:pt x="9299" y="8"/>
                  </a:cubicBezTo>
                  <a:cubicBezTo>
                    <a:pt x="9299" y="13"/>
                    <a:pt x="9295" y="16"/>
                    <a:pt x="9291" y="16"/>
                  </a:cubicBezTo>
                  <a:close/>
                  <a:moveTo>
                    <a:pt x="9259" y="16"/>
                  </a:moveTo>
                  <a:lnTo>
                    <a:pt x="9259" y="16"/>
                  </a:lnTo>
                  <a:cubicBezTo>
                    <a:pt x="9254" y="16"/>
                    <a:pt x="9251" y="13"/>
                    <a:pt x="9251" y="8"/>
                  </a:cubicBezTo>
                  <a:cubicBezTo>
                    <a:pt x="9251" y="4"/>
                    <a:pt x="9254" y="0"/>
                    <a:pt x="9259" y="0"/>
                  </a:cubicBezTo>
                  <a:lnTo>
                    <a:pt x="9259" y="0"/>
                  </a:lnTo>
                  <a:cubicBezTo>
                    <a:pt x="9263" y="0"/>
                    <a:pt x="9267" y="4"/>
                    <a:pt x="9267" y="8"/>
                  </a:cubicBezTo>
                  <a:cubicBezTo>
                    <a:pt x="9267" y="13"/>
                    <a:pt x="9263" y="16"/>
                    <a:pt x="9259" y="16"/>
                  </a:cubicBezTo>
                  <a:close/>
                  <a:moveTo>
                    <a:pt x="9227" y="16"/>
                  </a:moveTo>
                  <a:lnTo>
                    <a:pt x="9227" y="16"/>
                  </a:lnTo>
                  <a:cubicBezTo>
                    <a:pt x="9222" y="16"/>
                    <a:pt x="9219" y="13"/>
                    <a:pt x="9219" y="8"/>
                  </a:cubicBezTo>
                  <a:cubicBezTo>
                    <a:pt x="9219" y="4"/>
                    <a:pt x="9222" y="0"/>
                    <a:pt x="9227" y="0"/>
                  </a:cubicBezTo>
                  <a:lnTo>
                    <a:pt x="9227" y="0"/>
                  </a:lnTo>
                  <a:cubicBezTo>
                    <a:pt x="9231" y="0"/>
                    <a:pt x="9235" y="4"/>
                    <a:pt x="9235" y="8"/>
                  </a:cubicBezTo>
                  <a:cubicBezTo>
                    <a:pt x="9235" y="13"/>
                    <a:pt x="9231" y="16"/>
                    <a:pt x="9227" y="16"/>
                  </a:cubicBezTo>
                  <a:close/>
                  <a:moveTo>
                    <a:pt x="9195" y="16"/>
                  </a:moveTo>
                  <a:lnTo>
                    <a:pt x="9195" y="16"/>
                  </a:lnTo>
                  <a:cubicBezTo>
                    <a:pt x="9190" y="16"/>
                    <a:pt x="9187" y="13"/>
                    <a:pt x="9187" y="8"/>
                  </a:cubicBezTo>
                  <a:cubicBezTo>
                    <a:pt x="9187" y="4"/>
                    <a:pt x="9190" y="0"/>
                    <a:pt x="9195" y="0"/>
                  </a:cubicBezTo>
                  <a:lnTo>
                    <a:pt x="9195" y="0"/>
                  </a:lnTo>
                  <a:cubicBezTo>
                    <a:pt x="9199" y="0"/>
                    <a:pt x="9203" y="4"/>
                    <a:pt x="9203" y="8"/>
                  </a:cubicBezTo>
                  <a:cubicBezTo>
                    <a:pt x="9203" y="13"/>
                    <a:pt x="9199" y="16"/>
                    <a:pt x="9195" y="16"/>
                  </a:cubicBezTo>
                  <a:close/>
                  <a:moveTo>
                    <a:pt x="9163" y="16"/>
                  </a:moveTo>
                  <a:lnTo>
                    <a:pt x="9163" y="16"/>
                  </a:lnTo>
                  <a:cubicBezTo>
                    <a:pt x="9158" y="16"/>
                    <a:pt x="9155" y="13"/>
                    <a:pt x="9155" y="8"/>
                  </a:cubicBezTo>
                  <a:cubicBezTo>
                    <a:pt x="9155" y="4"/>
                    <a:pt x="9158" y="0"/>
                    <a:pt x="9163" y="0"/>
                  </a:cubicBezTo>
                  <a:lnTo>
                    <a:pt x="9163" y="0"/>
                  </a:lnTo>
                  <a:cubicBezTo>
                    <a:pt x="9167" y="0"/>
                    <a:pt x="9171" y="4"/>
                    <a:pt x="9171" y="8"/>
                  </a:cubicBezTo>
                  <a:cubicBezTo>
                    <a:pt x="9171" y="13"/>
                    <a:pt x="9167" y="16"/>
                    <a:pt x="9163" y="16"/>
                  </a:cubicBezTo>
                  <a:close/>
                  <a:moveTo>
                    <a:pt x="9131" y="16"/>
                  </a:moveTo>
                  <a:lnTo>
                    <a:pt x="9131" y="16"/>
                  </a:lnTo>
                  <a:cubicBezTo>
                    <a:pt x="9126" y="16"/>
                    <a:pt x="9123" y="13"/>
                    <a:pt x="9123" y="8"/>
                  </a:cubicBezTo>
                  <a:cubicBezTo>
                    <a:pt x="9123" y="4"/>
                    <a:pt x="9126" y="0"/>
                    <a:pt x="9131" y="0"/>
                  </a:cubicBezTo>
                  <a:lnTo>
                    <a:pt x="9131" y="0"/>
                  </a:lnTo>
                  <a:cubicBezTo>
                    <a:pt x="9135" y="0"/>
                    <a:pt x="9139" y="4"/>
                    <a:pt x="9139" y="8"/>
                  </a:cubicBezTo>
                  <a:cubicBezTo>
                    <a:pt x="9139" y="13"/>
                    <a:pt x="9135" y="16"/>
                    <a:pt x="9131" y="16"/>
                  </a:cubicBezTo>
                  <a:close/>
                  <a:moveTo>
                    <a:pt x="9099" y="16"/>
                  </a:moveTo>
                  <a:lnTo>
                    <a:pt x="9099" y="16"/>
                  </a:lnTo>
                  <a:cubicBezTo>
                    <a:pt x="9094" y="16"/>
                    <a:pt x="9091" y="13"/>
                    <a:pt x="9091" y="8"/>
                  </a:cubicBezTo>
                  <a:cubicBezTo>
                    <a:pt x="9091" y="4"/>
                    <a:pt x="9094" y="0"/>
                    <a:pt x="9099" y="0"/>
                  </a:cubicBezTo>
                  <a:lnTo>
                    <a:pt x="9099" y="0"/>
                  </a:lnTo>
                  <a:cubicBezTo>
                    <a:pt x="9103" y="0"/>
                    <a:pt x="9107" y="4"/>
                    <a:pt x="9107" y="8"/>
                  </a:cubicBezTo>
                  <a:cubicBezTo>
                    <a:pt x="9107" y="13"/>
                    <a:pt x="9103" y="16"/>
                    <a:pt x="9099" y="16"/>
                  </a:cubicBezTo>
                  <a:close/>
                  <a:moveTo>
                    <a:pt x="9067" y="16"/>
                  </a:moveTo>
                  <a:lnTo>
                    <a:pt x="9067" y="16"/>
                  </a:lnTo>
                  <a:cubicBezTo>
                    <a:pt x="9062" y="16"/>
                    <a:pt x="9059" y="13"/>
                    <a:pt x="9059" y="8"/>
                  </a:cubicBezTo>
                  <a:cubicBezTo>
                    <a:pt x="9059" y="4"/>
                    <a:pt x="9062" y="0"/>
                    <a:pt x="9067" y="0"/>
                  </a:cubicBezTo>
                  <a:lnTo>
                    <a:pt x="9067" y="0"/>
                  </a:lnTo>
                  <a:cubicBezTo>
                    <a:pt x="9071" y="0"/>
                    <a:pt x="9075" y="4"/>
                    <a:pt x="9075" y="8"/>
                  </a:cubicBezTo>
                  <a:cubicBezTo>
                    <a:pt x="9075" y="13"/>
                    <a:pt x="9071" y="16"/>
                    <a:pt x="9067" y="16"/>
                  </a:cubicBezTo>
                  <a:close/>
                  <a:moveTo>
                    <a:pt x="9035" y="16"/>
                  </a:moveTo>
                  <a:lnTo>
                    <a:pt x="9035" y="16"/>
                  </a:lnTo>
                  <a:cubicBezTo>
                    <a:pt x="9030" y="16"/>
                    <a:pt x="9027" y="13"/>
                    <a:pt x="9027" y="8"/>
                  </a:cubicBezTo>
                  <a:cubicBezTo>
                    <a:pt x="9027" y="4"/>
                    <a:pt x="9030" y="0"/>
                    <a:pt x="9035" y="0"/>
                  </a:cubicBezTo>
                  <a:lnTo>
                    <a:pt x="9035" y="0"/>
                  </a:lnTo>
                  <a:cubicBezTo>
                    <a:pt x="9039" y="0"/>
                    <a:pt x="9043" y="4"/>
                    <a:pt x="9043" y="8"/>
                  </a:cubicBezTo>
                  <a:cubicBezTo>
                    <a:pt x="9043" y="13"/>
                    <a:pt x="9039" y="16"/>
                    <a:pt x="9035" y="16"/>
                  </a:cubicBezTo>
                  <a:close/>
                  <a:moveTo>
                    <a:pt x="9003" y="16"/>
                  </a:moveTo>
                  <a:lnTo>
                    <a:pt x="9003" y="16"/>
                  </a:lnTo>
                  <a:cubicBezTo>
                    <a:pt x="8998" y="16"/>
                    <a:pt x="8995" y="13"/>
                    <a:pt x="8995" y="8"/>
                  </a:cubicBezTo>
                  <a:cubicBezTo>
                    <a:pt x="8995" y="4"/>
                    <a:pt x="8998" y="0"/>
                    <a:pt x="9003" y="0"/>
                  </a:cubicBezTo>
                  <a:lnTo>
                    <a:pt x="9003" y="0"/>
                  </a:lnTo>
                  <a:cubicBezTo>
                    <a:pt x="9007" y="0"/>
                    <a:pt x="9011" y="4"/>
                    <a:pt x="9011" y="8"/>
                  </a:cubicBezTo>
                  <a:cubicBezTo>
                    <a:pt x="9011" y="13"/>
                    <a:pt x="9007" y="16"/>
                    <a:pt x="9003" y="16"/>
                  </a:cubicBezTo>
                  <a:close/>
                  <a:moveTo>
                    <a:pt x="8971" y="16"/>
                  </a:moveTo>
                  <a:lnTo>
                    <a:pt x="8971" y="16"/>
                  </a:lnTo>
                  <a:cubicBezTo>
                    <a:pt x="8966" y="16"/>
                    <a:pt x="8963" y="13"/>
                    <a:pt x="8963" y="8"/>
                  </a:cubicBezTo>
                  <a:cubicBezTo>
                    <a:pt x="8963" y="4"/>
                    <a:pt x="8966" y="0"/>
                    <a:pt x="8971" y="0"/>
                  </a:cubicBezTo>
                  <a:lnTo>
                    <a:pt x="8971" y="0"/>
                  </a:lnTo>
                  <a:cubicBezTo>
                    <a:pt x="8975" y="0"/>
                    <a:pt x="8979" y="4"/>
                    <a:pt x="8979" y="8"/>
                  </a:cubicBezTo>
                  <a:cubicBezTo>
                    <a:pt x="8979" y="13"/>
                    <a:pt x="8975" y="16"/>
                    <a:pt x="8971" y="16"/>
                  </a:cubicBezTo>
                  <a:close/>
                  <a:moveTo>
                    <a:pt x="8939" y="16"/>
                  </a:moveTo>
                  <a:lnTo>
                    <a:pt x="8939" y="16"/>
                  </a:lnTo>
                  <a:cubicBezTo>
                    <a:pt x="8934" y="16"/>
                    <a:pt x="8931" y="13"/>
                    <a:pt x="8931" y="8"/>
                  </a:cubicBezTo>
                  <a:cubicBezTo>
                    <a:pt x="8931" y="4"/>
                    <a:pt x="8934" y="0"/>
                    <a:pt x="8939" y="0"/>
                  </a:cubicBezTo>
                  <a:lnTo>
                    <a:pt x="8939" y="0"/>
                  </a:lnTo>
                  <a:cubicBezTo>
                    <a:pt x="8943" y="0"/>
                    <a:pt x="8947" y="4"/>
                    <a:pt x="8947" y="8"/>
                  </a:cubicBezTo>
                  <a:cubicBezTo>
                    <a:pt x="8947" y="13"/>
                    <a:pt x="8943" y="16"/>
                    <a:pt x="8939" y="16"/>
                  </a:cubicBezTo>
                  <a:close/>
                  <a:moveTo>
                    <a:pt x="8907" y="16"/>
                  </a:moveTo>
                  <a:lnTo>
                    <a:pt x="8907" y="16"/>
                  </a:lnTo>
                  <a:cubicBezTo>
                    <a:pt x="8902" y="16"/>
                    <a:pt x="8899" y="13"/>
                    <a:pt x="8899" y="8"/>
                  </a:cubicBezTo>
                  <a:cubicBezTo>
                    <a:pt x="8899" y="4"/>
                    <a:pt x="8902" y="0"/>
                    <a:pt x="8907" y="0"/>
                  </a:cubicBezTo>
                  <a:lnTo>
                    <a:pt x="8907" y="0"/>
                  </a:lnTo>
                  <a:cubicBezTo>
                    <a:pt x="8911" y="0"/>
                    <a:pt x="8915" y="4"/>
                    <a:pt x="8915" y="8"/>
                  </a:cubicBezTo>
                  <a:cubicBezTo>
                    <a:pt x="8915" y="13"/>
                    <a:pt x="8911" y="16"/>
                    <a:pt x="8907" y="16"/>
                  </a:cubicBezTo>
                  <a:close/>
                  <a:moveTo>
                    <a:pt x="8875" y="16"/>
                  </a:moveTo>
                  <a:lnTo>
                    <a:pt x="8875" y="16"/>
                  </a:lnTo>
                  <a:cubicBezTo>
                    <a:pt x="8870" y="16"/>
                    <a:pt x="8867" y="13"/>
                    <a:pt x="8867" y="8"/>
                  </a:cubicBezTo>
                  <a:cubicBezTo>
                    <a:pt x="8867" y="4"/>
                    <a:pt x="8870" y="0"/>
                    <a:pt x="8875" y="0"/>
                  </a:cubicBezTo>
                  <a:lnTo>
                    <a:pt x="8875" y="0"/>
                  </a:lnTo>
                  <a:cubicBezTo>
                    <a:pt x="8879" y="0"/>
                    <a:pt x="8883" y="4"/>
                    <a:pt x="8883" y="8"/>
                  </a:cubicBezTo>
                  <a:cubicBezTo>
                    <a:pt x="8883" y="13"/>
                    <a:pt x="8879" y="16"/>
                    <a:pt x="8875" y="16"/>
                  </a:cubicBezTo>
                  <a:close/>
                  <a:moveTo>
                    <a:pt x="8843" y="16"/>
                  </a:moveTo>
                  <a:lnTo>
                    <a:pt x="8843" y="16"/>
                  </a:lnTo>
                  <a:cubicBezTo>
                    <a:pt x="8838" y="16"/>
                    <a:pt x="8835" y="13"/>
                    <a:pt x="8835" y="8"/>
                  </a:cubicBezTo>
                  <a:cubicBezTo>
                    <a:pt x="8835" y="4"/>
                    <a:pt x="8838" y="0"/>
                    <a:pt x="8843" y="0"/>
                  </a:cubicBezTo>
                  <a:lnTo>
                    <a:pt x="8843" y="0"/>
                  </a:lnTo>
                  <a:cubicBezTo>
                    <a:pt x="8847" y="0"/>
                    <a:pt x="8851" y="4"/>
                    <a:pt x="8851" y="8"/>
                  </a:cubicBezTo>
                  <a:cubicBezTo>
                    <a:pt x="8851" y="13"/>
                    <a:pt x="8847" y="16"/>
                    <a:pt x="8843" y="16"/>
                  </a:cubicBezTo>
                  <a:close/>
                  <a:moveTo>
                    <a:pt x="8811" y="16"/>
                  </a:moveTo>
                  <a:lnTo>
                    <a:pt x="8811" y="16"/>
                  </a:lnTo>
                  <a:cubicBezTo>
                    <a:pt x="8806" y="16"/>
                    <a:pt x="8802" y="13"/>
                    <a:pt x="8802" y="8"/>
                  </a:cubicBezTo>
                  <a:cubicBezTo>
                    <a:pt x="8802" y="4"/>
                    <a:pt x="8806" y="0"/>
                    <a:pt x="8811" y="0"/>
                  </a:cubicBezTo>
                  <a:lnTo>
                    <a:pt x="8811" y="0"/>
                  </a:lnTo>
                  <a:cubicBezTo>
                    <a:pt x="8815" y="0"/>
                    <a:pt x="8819" y="4"/>
                    <a:pt x="8819" y="8"/>
                  </a:cubicBezTo>
                  <a:cubicBezTo>
                    <a:pt x="8819" y="13"/>
                    <a:pt x="8815" y="16"/>
                    <a:pt x="8811" y="16"/>
                  </a:cubicBezTo>
                  <a:close/>
                  <a:moveTo>
                    <a:pt x="8779" y="16"/>
                  </a:moveTo>
                  <a:lnTo>
                    <a:pt x="8778" y="16"/>
                  </a:lnTo>
                  <a:cubicBezTo>
                    <a:pt x="8774" y="16"/>
                    <a:pt x="8770" y="13"/>
                    <a:pt x="8770" y="8"/>
                  </a:cubicBezTo>
                  <a:cubicBezTo>
                    <a:pt x="8770" y="4"/>
                    <a:pt x="8774" y="0"/>
                    <a:pt x="8778" y="0"/>
                  </a:cubicBezTo>
                  <a:lnTo>
                    <a:pt x="8779" y="0"/>
                  </a:lnTo>
                  <a:cubicBezTo>
                    <a:pt x="8783" y="0"/>
                    <a:pt x="8787" y="4"/>
                    <a:pt x="8787" y="8"/>
                  </a:cubicBezTo>
                  <a:cubicBezTo>
                    <a:pt x="8787" y="13"/>
                    <a:pt x="8783" y="16"/>
                    <a:pt x="8779" y="16"/>
                  </a:cubicBezTo>
                  <a:close/>
                  <a:moveTo>
                    <a:pt x="8746" y="16"/>
                  </a:moveTo>
                  <a:lnTo>
                    <a:pt x="8746" y="16"/>
                  </a:lnTo>
                  <a:cubicBezTo>
                    <a:pt x="8742" y="16"/>
                    <a:pt x="8738" y="13"/>
                    <a:pt x="8738" y="8"/>
                  </a:cubicBezTo>
                  <a:cubicBezTo>
                    <a:pt x="8738" y="4"/>
                    <a:pt x="8742" y="0"/>
                    <a:pt x="8746" y="0"/>
                  </a:cubicBezTo>
                  <a:lnTo>
                    <a:pt x="8746" y="0"/>
                  </a:lnTo>
                  <a:cubicBezTo>
                    <a:pt x="8751" y="0"/>
                    <a:pt x="8754" y="4"/>
                    <a:pt x="8754" y="8"/>
                  </a:cubicBezTo>
                  <a:cubicBezTo>
                    <a:pt x="8754" y="13"/>
                    <a:pt x="8751" y="16"/>
                    <a:pt x="8746" y="16"/>
                  </a:cubicBezTo>
                  <a:close/>
                  <a:moveTo>
                    <a:pt x="8714" y="16"/>
                  </a:moveTo>
                  <a:lnTo>
                    <a:pt x="8714" y="16"/>
                  </a:lnTo>
                  <a:cubicBezTo>
                    <a:pt x="8710" y="16"/>
                    <a:pt x="8706" y="13"/>
                    <a:pt x="8706" y="8"/>
                  </a:cubicBezTo>
                  <a:cubicBezTo>
                    <a:pt x="8706" y="4"/>
                    <a:pt x="8710" y="0"/>
                    <a:pt x="8714" y="0"/>
                  </a:cubicBezTo>
                  <a:lnTo>
                    <a:pt x="8714" y="0"/>
                  </a:lnTo>
                  <a:cubicBezTo>
                    <a:pt x="8719" y="0"/>
                    <a:pt x="8722" y="4"/>
                    <a:pt x="8722" y="8"/>
                  </a:cubicBezTo>
                  <a:cubicBezTo>
                    <a:pt x="8722" y="13"/>
                    <a:pt x="8719" y="16"/>
                    <a:pt x="8714" y="16"/>
                  </a:cubicBezTo>
                  <a:close/>
                  <a:moveTo>
                    <a:pt x="8682" y="16"/>
                  </a:moveTo>
                  <a:lnTo>
                    <a:pt x="8682" y="16"/>
                  </a:lnTo>
                  <a:cubicBezTo>
                    <a:pt x="8678" y="16"/>
                    <a:pt x="8674" y="13"/>
                    <a:pt x="8674" y="8"/>
                  </a:cubicBezTo>
                  <a:cubicBezTo>
                    <a:pt x="8674" y="4"/>
                    <a:pt x="8678" y="0"/>
                    <a:pt x="8682" y="0"/>
                  </a:cubicBezTo>
                  <a:lnTo>
                    <a:pt x="8682" y="0"/>
                  </a:lnTo>
                  <a:cubicBezTo>
                    <a:pt x="8687" y="0"/>
                    <a:pt x="8690" y="4"/>
                    <a:pt x="8690" y="8"/>
                  </a:cubicBezTo>
                  <a:cubicBezTo>
                    <a:pt x="8690" y="13"/>
                    <a:pt x="8687" y="16"/>
                    <a:pt x="8682" y="16"/>
                  </a:cubicBezTo>
                  <a:close/>
                  <a:moveTo>
                    <a:pt x="8650" y="16"/>
                  </a:moveTo>
                  <a:lnTo>
                    <a:pt x="8650" y="16"/>
                  </a:lnTo>
                  <a:cubicBezTo>
                    <a:pt x="8646" y="16"/>
                    <a:pt x="8642" y="13"/>
                    <a:pt x="8642" y="8"/>
                  </a:cubicBezTo>
                  <a:cubicBezTo>
                    <a:pt x="8642" y="4"/>
                    <a:pt x="8646" y="0"/>
                    <a:pt x="8650" y="0"/>
                  </a:cubicBezTo>
                  <a:lnTo>
                    <a:pt x="8650" y="0"/>
                  </a:lnTo>
                  <a:cubicBezTo>
                    <a:pt x="8655" y="0"/>
                    <a:pt x="8658" y="4"/>
                    <a:pt x="8658" y="8"/>
                  </a:cubicBezTo>
                  <a:cubicBezTo>
                    <a:pt x="8658" y="13"/>
                    <a:pt x="8655" y="16"/>
                    <a:pt x="8650" y="16"/>
                  </a:cubicBezTo>
                  <a:close/>
                  <a:moveTo>
                    <a:pt x="8618" y="16"/>
                  </a:moveTo>
                  <a:lnTo>
                    <a:pt x="8618" y="16"/>
                  </a:lnTo>
                  <a:cubicBezTo>
                    <a:pt x="8614" y="16"/>
                    <a:pt x="8610" y="13"/>
                    <a:pt x="8610" y="8"/>
                  </a:cubicBezTo>
                  <a:cubicBezTo>
                    <a:pt x="8610" y="4"/>
                    <a:pt x="8614" y="0"/>
                    <a:pt x="8618" y="0"/>
                  </a:cubicBezTo>
                  <a:lnTo>
                    <a:pt x="8618" y="0"/>
                  </a:lnTo>
                  <a:cubicBezTo>
                    <a:pt x="8623" y="0"/>
                    <a:pt x="8626" y="4"/>
                    <a:pt x="8626" y="8"/>
                  </a:cubicBezTo>
                  <a:cubicBezTo>
                    <a:pt x="8626" y="13"/>
                    <a:pt x="8623" y="16"/>
                    <a:pt x="8618" y="16"/>
                  </a:cubicBezTo>
                  <a:close/>
                  <a:moveTo>
                    <a:pt x="8586" y="16"/>
                  </a:moveTo>
                  <a:lnTo>
                    <a:pt x="8586" y="16"/>
                  </a:lnTo>
                  <a:cubicBezTo>
                    <a:pt x="8582" y="16"/>
                    <a:pt x="8578" y="13"/>
                    <a:pt x="8578" y="8"/>
                  </a:cubicBezTo>
                  <a:cubicBezTo>
                    <a:pt x="8578" y="4"/>
                    <a:pt x="8582" y="0"/>
                    <a:pt x="8586" y="0"/>
                  </a:cubicBezTo>
                  <a:lnTo>
                    <a:pt x="8586" y="0"/>
                  </a:lnTo>
                  <a:cubicBezTo>
                    <a:pt x="8591" y="0"/>
                    <a:pt x="8594" y="4"/>
                    <a:pt x="8594" y="8"/>
                  </a:cubicBezTo>
                  <a:cubicBezTo>
                    <a:pt x="8594" y="13"/>
                    <a:pt x="8591" y="16"/>
                    <a:pt x="8586" y="16"/>
                  </a:cubicBezTo>
                  <a:close/>
                  <a:moveTo>
                    <a:pt x="8554" y="16"/>
                  </a:moveTo>
                  <a:lnTo>
                    <a:pt x="8554" y="16"/>
                  </a:lnTo>
                  <a:cubicBezTo>
                    <a:pt x="8550" y="16"/>
                    <a:pt x="8546" y="13"/>
                    <a:pt x="8546" y="8"/>
                  </a:cubicBezTo>
                  <a:cubicBezTo>
                    <a:pt x="8546" y="4"/>
                    <a:pt x="8550" y="0"/>
                    <a:pt x="8554" y="0"/>
                  </a:cubicBezTo>
                  <a:lnTo>
                    <a:pt x="8554" y="0"/>
                  </a:lnTo>
                  <a:cubicBezTo>
                    <a:pt x="8559" y="0"/>
                    <a:pt x="8562" y="4"/>
                    <a:pt x="8562" y="8"/>
                  </a:cubicBezTo>
                  <a:cubicBezTo>
                    <a:pt x="8562" y="13"/>
                    <a:pt x="8559" y="16"/>
                    <a:pt x="8554" y="16"/>
                  </a:cubicBezTo>
                  <a:close/>
                  <a:moveTo>
                    <a:pt x="8522" y="16"/>
                  </a:moveTo>
                  <a:lnTo>
                    <a:pt x="8522" y="16"/>
                  </a:lnTo>
                  <a:cubicBezTo>
                    <a:pt x="8518" y="16"/>
                    <a:pt x="8514" y="13"/>
                    <a:pt x="8514" y="8"/>
                  </a:cubicBezTo>
                  <a:cubicBezTo>
                    <a:pt x="8514" y="4"/>
                    <a:pt x="8518" y="0"/>
                    <a:pt x="8522" y="0"/>
                  </a:cubicBezTo>
                  <a:lnTo>
                    <a:pt x="8522" y="0"/>
                  </a:lnTo>
                  <a:cubicBezTo>
                    <a:pt x="8527" y="0"/>
                    <a:pt x="8530" y="4"/>
                    <a:pt x="8530" y="8"/>
                  </a:cubicBezTo>
                  <a:cubicBezTo>
                    <a:pt x="8530" y="13"/>
                    <a:pt x="8527" y="16"/>
                    <a:pt x="8522" y="16"/>
                  </a:cubicBezTo>
                  <a:close/>
                  <a:moveTo>
                    <a:pt x="8490" y="16"/>
                  </a:moveTo>
                  <a:lnTo>
                    <a:pt x="8490" y="16"/>
                  </a:lnTo>
                  <a:cubicBezTo>
                    <a:pt x="8486" y="16"/>
                    <a:pt x="8482" y="13"/>
                    <a:pt x="8482" y="8"/>
                  </a:cubicBezTo>
                  <a:cubicBezTo>
                    <a:pt x="8482" y="4"/>
                    <a:pt x="8486" y="0"/>
                    <a:pt x="8490" y="0"/>
                  </a:cubicBezTo>
                  <a:lnTo>
                    <a:pt x="8490" y="0"/>
                  </a:lnTo>
                  <a:cubicBezTo>
                    <a:pt x="8495" y="0"/>
                    <a:pt x="8498" y="4"/>
                    <a:pt x="8498" y="8"/>
                  </a:cubicBezTo>
                  <a:cubicBezTo>
                    <a:pt x="8498" y="13"/>
                    <a:pt x="8495" y="16"/>
                    <a:pt x="8490" y="16"/>
                  </a:cubicBezTo>
                  <a:close/>
                  <a:moveTo>
                    <a:pt x="8458" y="16"/>
                  </a:moveTo>
                  <a:lnTo>
                    <a:pt x="8458" y="16"/>
                  </a:lnTo>
                  <a:cubicBezTo>
                    <a:pt x="8454" y="16"/>
                    <a:pt x="8450" y="13"/>
                    <a:pt x="8450" y="8"/>
                  </a:cubicBezTo>
                  <a:cubicBezTo>
                    <a:pt x="8450" y="4"/>
                    <a:pt x="8454" y="0"/>
                    <a:pt x="8458" y="0"/>
                  </a:cubicBezTo>
                  <a:lnTo>
                    <a:pt x="8458" y="0"/>
                  </a:lnTo>
                  <a:cubicBezTo>
                    <a:pt x="8463" y="0"/>
                    <a:pt x="8466" y="4"/>
                    <a:pt x="8466" y="8"/>
                  </a:cubicBezTo>
                  <a:cubicBezTo>
                    <a:pt x="8466" y="13"/>
                    <a:pt x="8463" y="16"/>
                    <a:pt x="8458" y="16"/>
                  </a:cubicBezTo>
                  <a:close/>
                  <a:moveTo>
                    <a:pt x="8426" y="16"/>
                  </a:moveTo>
                  <a:lnTo>
                    <a:pt x="8426" y="16"/>
                  </a:lnTo>
                  <a:cubicBezTo>
                    <a:pt x="8422" y="16"/>
                    <a:pt x="8418" y="13"/>
                    <a:pt x="8418" y="8"/>
                  </a:cubicBezTo>
                  <a:cubicBezTo>
                    <a:pt x="8418" y="4"/>
                    <a:pt x="8422" y="0"/>
                    <a:pt x="8426" y="0"/>
                  </a:cubicBezTo>
                  <a:lnTo>
                    <a:pt x="8426" y="0"/>
                  </a:lnTo>
                  <a:cubicBezTo>
                    <a:pt x="8431" y="0"/>
                    <a:pt x="8434" y="4"/>
                    <a:pt x="8434" y="8"/>
                  </a:cubicBezTo>
                  <a:cubicBezTo>
                    <a:pt x="8434" y="13"/>
                    <a:pt x="8431" y="16"/>
                    <a:pt x="8426" y="16"/>
                  </a:cubicBezTo>
                  <a:close/>
                  <a:moveTo>
                    <a:pt x="8394" y="16"/>
                  </a:moveTo>
                  <a:lnTo>
                    <a:pt x="8394" y="16"/>
                  </a:lnTo>
                  <a:cubicBezTo>
                    <a:pt x="8390" y="16"/>
                    <a:pt x="8386" y="13"/>
                    <a:pt x="8386" y="8"/>
                  </a:cubicBezTo>
                  <a:cubicBezTo>
                    <a:pt x="8386" y="4"/>
                    <a:pt x="8390" y="0"/>
                    <a:pt x="8394" y="0"/>
                  </a:cubicBezTo>
                  <a:lnTo>
                    <a:pt x="8394" y="0"/>
                  </a:lnTo>
                  <a:cubicBezTo>
                    <a:pt x="8399" y="0"/>
                    <a:pt x="8402" y="4"/>
                    <a:pt x="8402" y="8"/>
                  </a:cubicBezTo>
                  <a:cubicBezTo>
                    <a:pt x="8402" y="13"/>
                    <a:pt x="8399" y="16"/>
                    <a:pt x="8394" y="16"/>
                  </a:cubicBezTo>
                  <a:close/>
                  <a:moveTo>
                    <a:pt x="8362" y="16"/>
                  </a:moveTo>
                  <a:lnTo>
                    <a:pt x="8362" y="16"/>
                  </a:lnTo>
                  <a:cubicBezTo>
                    <a:pt x="8358" y="16"/>
                    <a:pt x="8354" y="13"/>
                    <a:pt x="8354" y="8"/>
                  </a:cubicBezTo>
                  <a:cubicBezTo>
                    <a:pt x="8354" y="4"/>
                    <a:pt x="8358" y="0"/>
                    <a:pt x="8362" y="0"/>
                  </a:cubicBezTo>
                  <a:lnTo>
                    <a:pt x="8362" y="0"/>
                  </a:lnTo>
                  <a:cubicBezTo>
                    <a:pt x="8367" y="0"/>
                    <a:pt x="8370" y="4"/>
                    <a:pt x="8370" y="8"/>
                  </a:cubicBezTo>
                  <a:cubicBezTo>
                    <a:pt x="8370" y="13"/>
                    <a:pt x="8367" y="16"/>
                    <a:pt x="8362" y="16"/>
                  </a:cubicBezTo>
                  <a:close/>
                  <a:moveTo>
                    <a:pt x="8330" y="16"/>
                  </a:moveTo>
                  <a:lnTo>
                    <a:pt x="8330" y="16"/>
                  </a:lnTo>
                  <a:cubicBezTo>
                    <a:pt x="8326" y="16"/>
                    <a:pt x="8322" y="13"/>
                    <a:pt x="8322" y="8"/>
                  </a:cubicBezTo>
                  <a:cubicBezTo>
                    <a:pt x="8322" y="4"/>
                    <a:pt x="8326" y="0"/>
                    <a:pt x="8330" y="0"/>
                  </a:cubicBezTo>
                  <a:lnTo>
                    <a:pt x="8330" y="0"/>
                  </a:lnTo>
                  <a:cubicBezTo>
                    <a:pt x="8335" y="0"/>
                    <a:pt x="8338" y="4"/>
                    <a:pt x="8338" y="8"/>
                  </a:cubicBezTo>
                  <a:cubicBezTo>
                    <a:pt x="8338" y="13"/>
                    <a:pt x="8335" y="16"/>
                    <a:pt x="8330" y="16"/>
                  </a:cubicBezTo>
                  <a:close/>
                  <a:moveTo>
                    <a:pt x="8298" y="16"/>
                  </a:moveTo>
                  <a:lnTo>
                    <a:pt x="8298" y="16"/>
                  </a:lnTo>
                  <a:cubicBezTo>
                    <a:pt x="8294" y="16"/>
                    <a:pt x="8290" y="13"/>
                    <a:pt x="8290" y="8"/>
                  </a:cubicBezTo>
                  <a:cubicBezTo>
                    <a:pt x="8290" y="4"/>
                    <a:pt x="8294" y="0"/>
                    <a:pt x="8298" y="0"/>
                  </a:cubicBezTo>
                  <a:lnTo>
                    <a:pt x="8298" y="0"/>
                  </a:lnTo>
                  <a:cubicBezTo>
                    <a:pt x="8303" y="0"/>
                    <a:pt x="8306" y="4"/>
                    <a:pt x="8306" y="8"/>
                  </a:cubicBezTo>
                  <a:cubicBezTo>
                    <a:pt x="8306" y="13"/>
                    <a:pt x="8303" y="16"/>
                    <a:pt x="8298" y="16"/>
                  </a:cubicBezTo>
                  <a:close/>
                  <a:moveTo>
                    <a:pt x="8266" y="16"/>
                  </a:moveTo>
                  <a:lnTo>
                    <a:pt x="8266" y="16"/>
                  </a:lnTo>
                  <a:cubicBezTo>
                    <a:pt x="8262" y="16"/>
                    <a:pt x="8258" y="13"/>
                    <a:pt x="8258" y="8"/>
                  </a:cubicBezTo>
                  <a:cubicBezTo>
                    <a:pt x="8258" y="4"/>
                    <a:pt x="8262" y="0"/>
                    <a:pt x="8266" y="0"/>
                  </a:cubicBezTo>
                  <a:lnTo>
                    <a:pt x="8266" y="0"/>
                  </a:lnTo>
                  <a:cubicBezTo>
                    <a:pt x="8271" y="0"/>
                    <a:pt x="8274" y="4"/>
                    <a:pt x="8274" y="8"/>
                  </a:cubicBezTo>
                  <a:cubicBezTo>
                    <a:pt x="8274" y="13"/>
                    <a:pt x="8271" y="16"/>
                    <a:pt x="8266" y="16"/>
                  </a:cubicBezTo>
                  <a:close/>
                  <a:moveTo>
                    <a:pt x="8234" y="16"/>
                  </a:moveTo>
                  <a:lnTo>
                    <a:pt x="8234" y="16"/>
                  </a:lnTo>
                  <a:cubicBezTo>
                    <a:pt x="8230" y="16"/>
                    <a:pt x="8226" y="13"/>
                    <a:pt x="8226" y="8"/>
                  </a:cubicBezTo>
                  <a:cubicBezTo>
                    <a:pt x="8226" y="4"/>
                    <a:pt x="8230" y="0"/>
                    <a:pt x="8234" y="0"/>
                  </a:cubicBezTo>
                  <a:lnTo>
                    <a:pt x="8234" y="0"/>
                  </a:lnTo>
                  <a:cubicBezTo>
                    <a:pt x="8239" y="0"/>
                    <a:pt x="8242" y="4"/>
                    <a:pt x="8242" y="8"/>
                  </a:cubicBezTo>
                  <a:cubicBezTo>
                    <a:pt x="8242" y="13"/>
                    <a:pt x="8239" y="16"/>
                    <a:pt x="8234" y="16"/>
                  </a:cubicBezTo>
                  <a:close/>
                  <a:moveTo>
                    <a:pt x="8202" y="16"/>
                  </a:moveTo>
                  <a:lnTo>
                    <a:pt x="8202" y="16"/>
                  </a:lnTo>
                  <a:cubicBezTo>
                    <a:pt x="8198" y="16"/>
                    <a:pt x="8194" y="13"/>
                    <a:pt x="8194" y="8"/>
                  </a:cubicBezTo>
                  <a:cubicBezTo>
                    <a:pt x="8194" y="4"/>
                    <a:pt x="8198" y="0"/>
                    <a:pt x="8202" y="0"/>
                  </a:cubicBezTo>
                  <a:lnTo>
                    <a:pt x="8202" y="0"/>
                  </a:lnTo>
                  <a:cubicBezTo>
                    <a:pt x="8207" y="0"/>
                    <a:pt x="8210" y="4"/>
                    <a:pt x="8210" y="8"/>
                  </a:cubicBezTo>
                  <a:cubicBezTo>
                    <a:pt x="8210" y="13"/>
                    <a:pt x="8207" y="16"/>
                    <a:pt x="8202" y="16"/>
                  </a:cubicBezTo>
                  <a:close/>
                  <a:moveTo>
                    <a:pt x="8170" y="16"/>
                  </a:moveTo>
                  <a:lnTo>
                    <a:pt x="8170" y="16"/>
                  </a:lnTo>
                  <a:cubicBezTo>
                    <a:pt x="8166" y="16"/>
                    <a:pt x="8162" y="13"/>
                    <a:pt x="8162" y="8"/>
                  </a:cubicBezTo>
                  <a:cubicBezTo>
                    <a:pt x="8162" y="4"/>
                    <a:pt x="8166" y="0"/>
                    <a:pt x="8170" y="0"/>
                  </a:cubicBezTo>
                  <a:lnTo>
                    <a:pt x="8170" y="0"/>
                  </a:lnTo>
                  <a:cubicBezTo>
                    <a:pt x="8175" y="0"/>
                    <a:pt x="8178" y="4"/>
                    <a:pt x="8178" y="8"/>
                  </a:cubicBezTo>
                  <a:cubicBezTo>
                    <a:pt x="8178" y="13"/>
                    <a:pt x="8175" y="16"/>
                    <a:pt x="8170" y="16"/>
                  </a:cubicBezTo>
                  <a:close/>
                  <a:moveTo>
                    <a:pt x="8138" y="16"/>
                  </a:moveTo>
                  <a:lnTo>
                    <a:pt x="8138" y="16"/>
                  </a:lnTo>
                  <a:cubicBezTo>
                    <a:pt x="8134" y="16"/>
                    <a:pt x="8130" y="13"/>
                    <a:pt x="8130" y="8"/>
                  </a:cubicBezTo>
                  <a:cubicBezTo>
                    <a:pt x="8130" y="4"/>
                    <a:pt x="8134" y="0"/>
                    <a:pt x="8138" y="0"/>
                  </a:cubicBezTo>
                  <a:lnTo>
                    <a:pt x="8138" y="0"/>
                  </a:lnTo>
                  <a:cubicBezTo>
                    <a:pt x="8143" y="0"/>
                    <a:pt x="8146" y="4"/>
                    <a:pt x="8146" y="8"/>
                  </a:cubicBezTo>
                  <a:cubicBezTo>
                    <a:pt x="8146" y="13"/>
                    <a:pt x="8143" y="16"/>
                    <a:pt x="8138" y="16"/>
                  </a:cubicBezTo>
                  <a:close/>
                  <a:moveTo>
                    <a:pt x="8106" y="16"/>
                  </a:moveTo>
                  <a:lnTo>
                    <a:pt x="8106" y="16"/>
                  </a:lnTo>
                  <a:cubicBezTo>
                    <a:pt x="8102" y="16"/>
                    <a:pt x="8098" y="13"/>
                    <a:pt x="8098" y="8"/>
                  </a:cubicBezTo>
                  <a:cubicBezTo>
                    <a:pt x="8098" y="4"/>
                    <a:pt x="8102" y="0"/>
                    <a:pt x="8106" y="0"/>
                  </a:cubicBezTo>
                  <a:lnTo>
                    <a:pt x="8106" y="0"/>
                  </a:lnTo>
                  <a:cubicBezTo>
                    <a:pt x="8111" y="0"/>
                    <a:pt x="8114" y="4"/>
                    <a:pt x="8114" y="8"/>
                  </a:cubicBezTo>
                  <a:cubicBezTo>
                    <a:pt x="8114" y="13"/>
                    <a:pt x="8111" y="16"/>
                    <a:pt x="8106" y="16"/>
                  </a:cubicBezTo>
                  <a:close/>
                  <a:moveTo>
                    <a:pt x="8074" y="16"/>
                  </a:moveTo>
                  <a:lnTo>
                    <a:pt x="8074" y="16"/>
                  </a:lnTo>
                  <a:cubicBezTo>
                    <a:pt x="8070" y="16"/>
                    <a:pt x="8066" y="13"/>
                    <a:pt x="8066" y="8"/>
                  </a:cubicBezTo>
                  <a:cubicBezTo>
                    <a:pt x="8066" y="4"/>
                    <a:pt x="8070" y="0"/>
                    <a:pt x="8074" y="0"/>
                  </a:cubicBezTo>
                  <a:lnTo>
                    <a:pt x="8074" y="0"/>
                  </a:lnTo>
                  <a:cubicBezTo>
                    <a:pt x="8079" y="0"/>
                    <a:pt x="8082" y="4"/>
                    <a:pt x="8082" y="8"/>
                  </a:cubicBezTo>
                  <a:cubicBezTo>
                    <a:pt x="8082" y="13"/>
                    <a:pt x="8079" y="16"/>
                    <a:pt x="8074" y="16"/>
                  </a:cubicBezTo>
                  <a:close/>
                  <a:moveTo>
                    <a:pt x="8042" y="16"/>
                  </a:moveTo>
                  <a:lnTo>
                    <a:pt x="8042" y="16"/>
                  </a:lnTo>
                  <a:cubicBezTo>
                    <a:pt x="8038" y="16"/>
                    <a:pt x="8034" y="13"/>
                    <a:pt x="8034" y="8"/>
                  </a:cubicBezTo>
                  <a:cubicBezTo>
                    <a:pt x="8034" y="4"/>
                    <a:pt x="8038" y="0"/>
                    <a:pt x="8042" y="0"/>
                  </a:cubicBezTo>
                  <a:lnTo>
                    <a:pt x="8042" y="0"/>
                  </a:lnTo>
                  <a:cubicBezTo>
                    <a:pt x="8047" y="0"/>
                    <a:pt x="8050" y="4"/>
                    <a:pt x="8050" y="8"/>
                  </a:cubicBezTo>
                  <a:cubicBezTo>
                    <a:pt x="8050" y="13"/>
                    <a:pt x="8047" y="16"/>
                    <a:pt x="8042" y="16"/>
                  </a:cubicBezTo>
                  <a:close/>
                  <a:moveTo>
                    <a:pt x="8010" y="16"/>
                  </a:moveTo>
                  <a:lnTo>
                    <a:pt x="8010" y="16"/>
                  </a:lnTo>
                  <a:cubicBezTo>
                    <a:pt x="8006" y="16"/>
                    <a:pt x="8002" y="13"/>
                    <a:pt x="8002" y="8"/>
                  </a:cubicBezTo>
                  <a:cubicBezTo>
                    <a:pt x="8002" y="4"/>
                    <a:pt x="8006" y="0"/>
                    <a:pt x="8010" y="0"/>
                  </a:cubicBezTo>
                  <a:lnTo>
                    <a:pt x="8010" y="0"/>
                  </a:lnTo>
                  <a:cubicBezTo>
                    <a:pt x="8014" y="0"/>
                    <a:pt x="8018" y="4"/>
                    <a:pt x="8018" y="8"/>
                  </a:cubicBezTo>
                  <a:cubicBezTo>
                    <a:pt x="8018" y="13"/>
                    <a:pt x="8014" y="16"/>
                    <a:pt x="8010" y="16"/>
                  </a:cubicBezTo>
                  <a:close/>
                  <a:moveTo>
                    <a:pt x="7978" y="16"/>
                  </a:moveTo>
                  <a:lnTo>
                    <a:pt x="7978" y="16"/>
                  </a:lnTo>
                  <a:cubicBezTo>
                    <a:pt x="7974" y="16"/>
                    <a:pt x="7970" y="13"/>
                    <a:pt x="7970" y="8"/>
                  </a:cubicBezTo>
                  <a:cubicBezTo>
                    <a:pt x="7970" y="4"/>
                    <a:pt x="7974" y="0"/>
                    <a:pt x="7978" y="0"/>
                  </a:cubicBezTo>
                  <a:lnTo>
                    <a:pt x="7978" y="0"/>
                  </a:lnTo>
                  <a:cubicBezTo>
                    <a:pt x="7982" y="0"/>
                    <a:pt x="7986" y="4"/>
                    <a:pt x="7986" y="8"/>
                  </a:cubicBezTo>
                  <a:cubicBezTo>
                    <a:pt x="7986" y="13"/>
                    <a:pt x="7982" y="16"/>
                    <a:pt x="7978" y="16"/>
                  </a:cubicBezTo>
                  <a:close/>
                  <a:moveTo>
                    <a:pt x="7946" y="16"/>
                  </a:moveTo>
                  <a:lnTo>
                    <a:pt x="7946" y="16"/>
                  </a:lnTo>
                  <a:cubicBezTo>
                    <a:pt x="7942" y="16"/>
                    <a:pt x="7938" y="13"/>
                    <a:pt x="7938" y="8"/>
                  </a:cubicBezTo>
                  <a:cubicBezTo>
                    <a:pt x="7938" y="4"/>
                    <a:pt x="7942" y="0"/>
                    <a:pt x="7946" y="0"/>
                  </a:cubicBezTo>
                  <a:lnTo>
                    <a:pt x="7946" y="0"/>
                  </a:lnTo>
                  <a:cubicBezTo>
                    <a:pt x="7950" y="0"/>
                    <a:pt x="7954" y="4"/>
                    <a:pt x="7954" y="8"/>
                  </a:cubicBezTo>
                  <a:cubicBezTo>
                    <a:pt x="7954" y="13"/>
                    <a:pt x="7950" y="16"/>
                    <a:pt x="7946" y="16"/>
                  </a:cubicBezTo>
                  <a:close/>
                  <a:moveTo>
                    <a:pt x="7914" y="16"/>
                  </a:moveTo>
                  <a:lnTo>
                    <a:pt x="7914" y="16"/>
                  </a:lnTo>
                  <a:cubicBezTo>
                    <a:pt x="7910" y="16"/>
                    <a:pt x="7906" y="13"/>
                    <a:pt x="7906" y="8"/>
                  </a:cubicBezTo>
                  <a:cubicBezTo>
                    <a:pt x="7906" y="4"/>
                    <a:pt x="7910" y="0"/>
                    <a:pt x="7914" y="0"/>
                  </a:cubicBezTo>
                  <a:lnTo>
                    <a:pt x="7914" y="0"/>
                  </a:lnTo>
                  <a:cubicBezTo>
                    <a:pt x="7918" y="0"/>
                    <a:pt x="7922" y="4"/>
                    <a:pt x="7922" y="8"/>
                  </a:cubicBezTo>
                  <a:cubicBezTo>
                    <a:pt x="7922" y="13"/>
                    <a:pt x="7918" y="16"/>
                    <a:pt x="7914" y="16"/>
                  </a:cubicBezTo>
                  <a:close/>
                  <a:moveTo>
                    <a:pt x="7882" y="16"/>
                  </a:moveTo>
                  <a:lnTo>
                    <a:pt x="7882" y="16"/>
                  </a:lnTo>
                  <a:cubicBezTo>
                    <a:pt x="7878" y="16"/>
                    <a:pt x="7874" y="13"/>
                    <a:pt x="7874" y="8"/>
                  </a:cubicBezTo>
                  <a:cubicBezTo>
                    <a:pt x="7874" y="4"/>
                    <a:pt x="7878" y="0"/>
                    <a:pt x="7882" y="0"/>
                  </a:cubicBezTo>
                  <a:lnTo>
                    <a:pt x="7882" y="0"/>
                  </a:lnTo>
                  <a:cubicBezTo>
                    <a:pt x="7886" y="0"/>
                    <a:pt x="7890" y="4"/>
                    <a:pt x="7890" y="8"/>
                  </a:cubicBezTo>
                  <a:cubicBezTo>
                    <a:pt x="7890" y="13"/>
                    <a:pt x="7886" y="16"/>
                    <a:pt x="7882" y="16"/>
                  </a:cubicBezTo>
                  <a:close/>
                  <a:moveTo>
                    <a:pt x="7850" y="16"/>
                  </a:moveTo>
                  <a:lnTo>
                    <a:pt x="7850" y="16"/>
                  </a:lnTo>
                  <a:cubicBezTo>
                    <a:pt x="7846" y="16"/>
                    <a:pt x="7842" y="13"/>
                    <a:pt x="7842" y="8"/>
                  </a:cubicBezTo>
                  <a:cubicBezTo>
                    <a:pt x="7842" y="4"/>
                    <a:pt x="7846" y="0"/>
                    <a:pt x="7850" y="0"/>
                  </a:cubicBezTo>
                  <a:lnTo>
                    <a:pt x="7850" y="0"/>
                  </a:lnTo>
                  <a:cubicBezTo>
                    <a:pt x="7854" y="0"/>
                    <a:pt x="7858" y="4"/>
                    <a:pt x="7858" y="8"/>
                  </a:cubicBezTo>
                  <a:cubicBezTo>
                    <a:pt x="7858" y="13"/>
                    <a:pt x="7854" y="16"/>
                    <a:pt x="7850" y="16"/>
                  </a:cubicBezTo>
                  <a:close/>
                  <a:moveTo>
                    <a:pt x="7818" y="16"/>
                  </a:moveTo>
                  <a:lnTo>
                    <a:pt x="7818" y="16"/>
                  </a:lnTo>
                  <a:cubicBezTo>
                    <a:pt x="7814" y="16"/>
                    <a:pt x="7810" y="13"/>
                    <a:pt x="7810" y="8"/>
                  </a:cubicBezTo>
                  <a:cubicBezTo>
                    <a:pt x="7810" y="4"/>
                    <a:pt x="7814" y="0"/>
                    <a:pt x="7818" y="0"/>
                  </a:cubicBezTo>
                  <a:lnTo>
                    <a:pt x="7818" y="0"/>
                  </a:lnTo>
                  <a:cubicBezTo>
                    <a:pt x="7822" y="0"/>
                    <a:pt x="7826" y="4"/>
                    <a:pt x="7826" y="8"/>
                  </a:cubicBezTo>
                  <a:cubicBezTo>
                    <a:pt x="7826" y="13"/>
                    <a:pt x="7822" y="16"/>
                    <a:pt x="7818" y="16"/>
                  </a:cubicBezTo>
                  <a:close/>
                  <a:moveTo>
                    <a:pt x="7786" y="16"/>
                  </a:moveTo>
                  <a:lnTo>
                    <a:pt x="7786" y="16"/>
                  </a:lnTo>
                  <a:cubicBezTo>
                    <a:pt x="7782" y="16"/>
                    <a:pt x="7778" y="13"/>
                    <a:pt x="7778" y="8"/>
                  </a:cubicBezTo>
                  <a:cubicBezTo>
                    <a:pt x="7778" y="4"/>
                    <a:pt x="7782" y="0"/>
                    <a:pt x="7786" y="0"/>
                  </a:cubicBezTo>
                  <a:lnTo>
                    <a:pt x="7786" y="0"/>
                  </a:lnTo>
                  <a:cubicBezTo>
                    <a:pt x="7790" y="0"/>
                    <a:pt x="7794" y="4"/>
                    <a:pt x="7794" y="8"/>
                  </a:cubicBezTo>
                  <a:cubicBezTo>
                    <a:pt x="7794" y="13"/>
                    <a:pt x="7790" y="16"/>
                    <a:pt x="7786" y="16"/>
                  </a:cubicBezTo>
                  <a:close/>
                  <a:moveTo>
                    <a:pt x="7754" y="16"/>
                  </a:moveTo>
                  <a:lnTo>
                    <a:pt x="7754" y="16"/>
                  </a:lnTo>
                  <a:cubicBezTo>
                    <a:pt x="7750" y="16"/>
                    <a:pt x="7746" y="13"/>
                    <a:pt x="7746" y="8"/>
                  </a:cubicBezTo>
                  <a:cubicBezTo>
                    <a:pt x="7746" y="4"/>
                    <a:pt x="7750" y="0"/>
                    <a:pt x="7754" y="0"/>
                  </a:cubicBezTo>
                  <a:lnTo>
                    <a:pt x="7754" y="0"/>
                  </a:lnTo>
                  <a:cubicBezTo>
                    <a:pt x="7758" y="0"/>
                    <a:pt x="7762" y="4"/>
                    <a:pt x="7762" y="8"/>
                  </a:cubicBezTo>
                  <a:cubicBezTo>
                    <a:pt x="7762" y="13"/>
                    <a:pt x="7758" y="16"/>
                    <a:pt x="7754" y="16"/>
                  </a:cubicBezTo>
                  <a:close/>
                  <a:moveTo>
                    <a:pt x="7722" y="16"/>
                  </a:moveTo>
                  <a:lnTo>
                    <a:pt x="7722" y="16"/>
                  </a:lnTo>
                  <a:cubicBezTo>
                    <a:pt x="7717" y="16"/>
                    <a:pt x="7714" y="13"/>
                    <a:pt x="7714" y="8"/>
                  </a:cubicBezTo>
                  <a:cubicBezTo>
                    <a:pt x="7714" y="4"/>
                    <a:pt x="7717" y="0"/>
                    <a:pt x="7722" y="0"/>
                  </a:cubicBezTo>
                  <a:lnTo>
                    <a:pt x="7722" y="0"/>
                  </a:lnTo>
                  <a:cubicBezTo>
                    <a:pt x="7726" y="0"/>
                    <a:pt x="7730" y="4"/>
                    <a:pt x="7730" y="8"/>
                  </a:cubicBezTo>
                  <a:cubicBezTo>
                    <a:pt x="7730" y="13"/>
                    <a:pt x="7726" y="16"/>
                    <a:pt x="7722" y="16"/>
                  </a:cubicBezTo>
                  <a:close/>
                  <a:moveTo>
                    <a:pt x="7690" y="16"/>
                  </a:moveTo>
                  <a:lnTo>
                    <a:pt x="7690" y="16"/>
                  </a:lnTo>
                  <a:cubicBezTo>
                    <a:pt x="7685" y="16"/>
                    <a:pt x="7682" y="13"/>
                    <a:pt x="7682" y="8"/>
                  </a:cubicBezTo>
                  <a:cubicBezTo>
                    <a:pt x="7682" y="4"/>
                    <a:pt x="7685" y="0"/>
                    <a:pt x="7690" y="0"/>
                  </a:cubicBezTo>
                  <a:lnTo>
                    <a:pt x="7690" y="0"/>
                  </a:lnTo>
                  <a:cubicBezTo>
                    <a:pt x="7694" y="0"/>
                    <a:pt x="7698" y="4"/>
                    <a:pt x="7698" y="8"/>
                  </a:cubicBezTo>
                  <a:cubicBezTo>
                    <a:pt x="7698" y="13"/>
                    <a:pt x="7694" y="16"/>
                    <a:pt x="7690" y="16"/>
                  </a:cubicBezTo>
                  <a:close/>
                  <a:moveTo>
                    <a:pt x="7658" y="16"/>
                  </a:moveTo>
                  <a:lnTo>
                    <a:pt x="7658" y="16"/>
                  </a:lnTo>
                  <a:cubicBezTo>
                    <a:pt x="7653" y="16"/>
                    <a:pt x="7650" y="13"/>
                    <a:pt x="7650" y="8"/>
                  </a:cubicBezTo>
                  <a:cubicBezTo>
                    <a:pt x="7650" y="4"/>
                    <a:pt x="7653" y="0"/>
                    <a:pt x="7658" y="0"/>
                  </a:cubicBezTo>
                  <a:lnTo>
                    <a:pt x="7658" y="0"/>
                  </a:lnTo>
                  <a:cubicBezTo>
                    <a:pt x="7662" y="0"/>
                    <a:pt x="7666" y="4"/>
                    <a:pt x="7666" y="8"/>
                  </a:cubicBezTo>
                  <a:cubicBezTo>
                    <a:pt x="7666" y="13"/>
                    <a:pt x="7662" y="16"/>
                    <a:pt x="7658" y="16"/>
                  </a:cubicBezTo>
                  <a:close/>
                  <a:moveTo>
                    <a:pt x="7626" y="16"/>
                  </a:moveTo>
                  <a:lnTo>
                    <a:pt x="7626" y="16"/>
                  </a:lnTo>
                  <a:cubicBezTo>
                    <a:pt x="7621" y="16"/>
                    <a:pt x="7618" y="13"/>
                    <a:pt x="7618" y="8"/>
                  </a:cubicBezTo>
                  <a:cubicBezTo>
                    <a:pt x="7618" y="4"/>
                    <a:pt x="7621" y="0"/>
                    <a:pt x="7626" y="0"/>
                  </a:cubicBezTo>
                  <a:lnTo>
                    <a:pt x="7626" y="0"/>
                  </a:lnTo>
                  <a:cubicBezTo>
                    <a:pt x="7630" y="0"/>
                    <a:pt x="7634" y="4"/>
                    <a:pt x="7634" y="8"/>
                  </a:cubicBezTo>
                  <a:cubicBezTo>
                    <a:pt x="7634" y="13"/>
                    <a:pt x="7630" y="16"/>
                    <a:pt x="7626" y="16"/>
                  </a:cubicBezTo>
                  <a:close/>
                  <a:moveTo>
                    <a:pt x="7594" y="16"/>
                  </a:moveTo>
                  <a:lnTo>
                    <a:pt x="7594" y="16"/>
                  </a:lnTo>
                  <a:cubicBezTo>
                    <a:pt x="7589" y="16"/>
                    <a:pt x="7586" y="13"/>
                    <a:pt x="7586" y="8"/>
                  </a:cubicBezTo>
                  <a:cubicBezTo>
                    <a:pt x="7586" y="4"/>
                    <a:pt x="7589" y="0"/>
                    <a:pt x="7594" y="0"/>
                  </a:cubicBezTo>
                  <a:lnTo>
                    <a:pt x="7594" y="0"/>
                  </a:lnTo>
                  <a:cubicBezTo>
                    <a:pt x="7598" y="0"/>
                    <a:pt x="7602" y="4"/>
                    <a:pt x="7602" y="8"/>
                  </a:cubicBezTo>
                  <a:cubicBezTo>
                    <a:pt x="7602" y="13"/>
                    <a:pt x="7598" y="16"/>
                    <a:pt x="7594" y="16"/>
                  </a:cubicBezTo>
                  <a:close/>
                  <a:moveTo>
                    <a:pt x="7562" y="16"/>
                  </a:moveTo>
                  <a:lnTo>
                    <a:pt x="7562" y="16"/>
                  </a:lnTo>
                  <a:cubicBezTo>
                    <a:pt x="7557" y="16"/>
                    <a:pt x="7554" y="13"/>
                    <a:pt x="7554" y="8"/>
                  </a:cubicBezTo>
                  <a:cubicBezTo>
                    <a:pt x="7554" y="4"/>
                    <a:pt x="7557" y="0"/>
                    <a:pt x="7562" y="0"/>
                  </a:cubicBezTo>
                  <a:lnTo>
                    <a:pt x="7562" y="0"/>
                  </a:lnTo>
                  <a:cubicBezTo>
                    <a:pt x="7566" y="0"/>
                    <a:pt x="7570" y="4"/>
                    <a:pt x="7570" y="8"/>
                  </a:cubicBezTo>
                  <a:cubicBezTo>
                    <a:pt x="7570" y="13"/>
                    <a:pt x="7566" y="16"/>
                    <a:pt x="7562" y="16"/>
                  </a:cubicBezTo>
                  <a:close/>
                  <a:moveTo>
                    <a:pt x="7530" y="16"/>
                  </a:moveTo>
                  <a:lnTo>
                    <a:pt x="7530" y="16"/>
                  </a:lnTo>
                  <a:cubicBezTo>
                    <a:pt x="7525" y="16"/>
                    <a:pt x="7522" y="13"/>
                    <a:pt x="7522" y="8"/>
                  </a:cubicBezTo>
                  <a:cubicBezTo>
                    <a:pt x="7522" y="4"/>
                    <a:pt x="7525" y="0"/>
                    <a:pt x="7530" y="0"/>
                  </a:cubicBezTo>
                  <a:lnTo>
                    <a:pt x="7530" y="0"/>
                  </a:lnTo>
                  <a:cubicBezTo>
                    <a:pt x="7534" y="0"/>
                    <a:pt x="7538" y="4"/>
                    <a:pt x="7538" y="8"/>
                  </a:cubicBezTo>
                  <a:cubicBezTo>
                    <a:pt x="7538" y="13"/>
                    <a:pt x="7534" y="16"/>
                    <a:pt x="7530" y="16"/>
                  </a:cubicBezTo>
                  <a:close/>
                  <a:moveTo>
                    <a:pt x="7498" y="16"/>
                  </a:moveTo>
                  <a:lnTo>
                    <a:pt x="7498" y="16"/>
                  </a:lnTo>
                  <a:cubicBezTo>
                    <a:pt x="7493" y="16"/>
                    <a:pt x="7490" y="13"/>
                    <a:pt x="7490" y="8"/>
                  </a:cubicBezTo>
                  <a:cubicBezTo>
                    <a:pt x="7490" y="4"/>
                    <a:pt x="7493" y="0"/>
                    <a:pt x="7498" y="0"/>
                  </a:cubicBezTo>
                  <a:lnTo>
                    <a:pt x="7498" y="0"/>
                  </a:lnTo>
                  <a:cubicBezTo>
                    <a:pt x="7502" y="0"/>
                    <a:pt x="7506" y="4"/>
                    <a:pt x="7506" y="8"/>
                  </a:cubicBezTo>
                  <a:cubicBezTo>
                    <a:pt x="7506" y="13"/>
                    <a:pt x="7502" y="16"/>
                    <a:pt x="7498" y="16"/>
                  </a:cubicBezTo>
                  <a:close/>
                  <a:moveTo>
                    <a:pt x="7466" y="16"/>
                  </a:moveTo>
                  <a:lnTo>
                    <a:pt x="7466" y="16"/>
                  </a:lnTo>
                  <a:cubicBezTo>
                    <a:pt x="7461" y="16"/>
                    <a:pt x="7458" y="13"/>
                    <a:pt x="7458" y="8"/>
                  </a:cubicBezTo>
                  <a:cubicBezTo>
                    <a:pt x="7458" y="4"/>
                    <a:pt x="7461" y="0"/>
                    <a:pt x="7466" y="0"/>
                  </a:cubicBezTo>
                  <a:lnTo>
                    <a:pt x="7466" y="0"/>
                  </a:lnTo>
                  <a:cubicBezTo>
                    <a:pt x="7470" y="0"/>
                    <a:pt x="7474" y="4"/>
                    <a:pt x="7474" y="8"/>
                  </a:cubicBezTo>
                  <a:cubicBezTo>
                    <a:pt x="7474" y="13"/>
                    <a:pt x="7470" y="16"/>
                    <a:pt x="7466" y="16"/>
                  </a:cubicBezTo>
                  <a:close/>
                  <a:moveTo>
                    <a:pt x="7434" y="16"/>
                  </a:moveTo>
                  <a:lnTo>
                    <a:pt x="7434" y="16"/>
                  </a:lnTo>
                  <a:cubicBezTo>
                    <a:pt x="7429" y="16"/>
                    <a:pt x="7426" y="13"/>
                    <a:pt x="7426" y="8"/>
                  </a:cubicBezTo>
                  <a:cubicBezTo>
                    <a:pt x="7426" y="4"/>
                    <a:pt x="7429" y="0"/>
                    <a:pt x="7434" y="0"/>
                  </a:cubicBezTo>
                  <a:lnTo>
                    <a:pt x="7434" y="0"/>
                  </a:lnTo>
                  <a:cubicBezTo>
                    <a:pt x="7438" y="0"/>
                    <a:pt x="7442" y="4"/>
                    <a:pt x="7442" y="8"/>
                  </a:cubicBezTo>
                  <a:cubicBezTo>
                    <a:pt x="7442" y="13"/>
                    <a:pt x="7438" y="16"/>
                    <a:pt x="7434" y="16"/>
                  </a:cubicBezTo>
                  <a:close/>
                  <a:moveTo>
                    <a:pt x="7402" y="16"/>
                  </a:moveTo>
                  <a:lnTo>
                    <a:pt x="7402" y="16"/>
                  </a:lnTo>
                  <a:cubicBezTo>
                    <a:pt x="7397" y="16"/>
                    <a:pt x="7394" y="13"/>
                    <a:pt x="7394" y="8"/>
                  </a:cubicBezTo>
                  <a:cubicBezTo>
                    <a:pt x="7394" y="4"/>
                    <a:pt x="7397" y="0"/>
                    <a:pt x="7402" y="0"/>
                  </a:cubicBezTo>
                  <a:lnTo>
                    <a:pt x="7402" y="0"/>
                  </a:lnTo>
                  <a:cubicBezTo>
                    <a:pt x="7406" y="0"/>
                    <a:pt x="7410" y="4"/>
                    <a:pt x="7410" y="8"/>
                  </a:cubicBezTo>
                  <a:cubicBezTo>
                    <a:pt x="7410" y="13"/>
                    <a:pt x="7406" y="16"/>
                    <a:pt x="7402" y="16"/>
                  </a:cubicBezTo>
                  <a:close/>
                  <a:moveTo>
                    <a:pt x="7370" y="16"/>
                  </a:moveTo>
                  <a:lnTo>
                    <a:pt x="7370" y="16"/>
                  </a:lnTo>
                  <a:cubicBezTo>
                    <a:pt x="7365" y="16"/>
                    <a:pt x="7362" y="13"/>
                    <a:pt x="7362" y="8"/>
                  </a:cubicBezTo>
                  <a:cubicBezTo>
                    <a:pt x="7362" y="4"/>
                    <a:pt x="7365" y="0"/>
                    <a:pt x="7370" y="0"/>
                  </a:cubicBezTo>
                  <a:lnTo>
                    <a:pt x="7370" y="0"/>
                  </a:lnTo>
                  <a:cubicBezTo>
                    <a:pt x="7374" y="0"/>
                    <a:pt x="7378" y="4"/>
                    <a:pt x="7378" y="8"/>
                  </a:cubicBezTo>
                  <a:cubicBezTo>
                    <a:pt x="7378" y="13"/>
                    <a:pt x="7374" y="16"/>
                    <a:pt x="7370" y="16"/>
                  </a:cubicBezTo>
                  <a:close/>
                  <a:moveTo>
                    <a:pt x="7338" y="16"/>
                  </a:moveTo>
                  <a:lnTo>
                    <a:pt x="7338" y="16"/>
                  </a:lnTo>
                  <a:cubicBezTo>
                    <a:pt x="7333" y="16"/>
                    <a:pt x="7330" y="13"/>
                    <a:pt x="7330" y="8"/>
                  </a:cubicBezTo>
                  <a:cubicBezTo>
                    <a:pt x="7330" y="4"/>
                    <a:pt x="7333" y="0"/>
                    <a:pt x="7338" y="0"/>
                  </a:cubicBezTo>
                  <a:lnTo>
                    <a:pt x="7338" y="0"/>
                  </a:lnTo>
                  <a:cubicBezTo>
                    <a:pt x="7342" y="0"/>
                    <a:pt x="7346" y="4"/>
                    <a:pt x="7346" y="8"/>
                  </a:cubicBezTo>
                  <a:cubicBezTo>
                    <a:pt x="7346" y="13"/>
                    <a:pt x="7342" y="16"/>
                    <a:pt x="7338" y="16"/>
                  </a:cubicBezTo>
                  <a:close/>
                  <a:moveTo>
                    <a:pt x="7306" y="16"/>
                  </a:moveTo>
                  <a:lnTo>
                    <a:pt x="7306" y="16"/>
                  </a:lnTo>
                  <a:cubicBezTo>
                    <a:pt x="7301" y="16"/>
                    <a:pt x="7298" y="13"/>
                    <a:pt x="7298" y="8"/>
                  </a:cubicBezTo>
                  <a:cubicBezTo>
                    <a:pt x="7298" y="4"/>
                    <a:pt x="7301" y="0"/>
                    <a:pt x="7306" y="0"/>
                  </a:cubicBezTo>
                  <a:lnTo>
                    <a:pt x="7306" y="0"/>
                  </a:lnTo>
                  <a:cubicBezTo>
                    <a:pt x="7310" y="0"/>
                    <a:pt x="7314" y="4"/>
                    <a:pt x="7314" y="8"/>
                  </a:cubicBezTo>
                  <a:cubicBezTo>
                    <a:pt x="7314" y="13"/>
                    <a:pt x="7310" y="16"/>
                    <a:pt x="7306" y="16"/>
                  </a:cubicBezTo>
                  <a:close/>
                  <a:moveTo>
                    <a:pt x="7274" y="16"/>
                  </a:moveTo>
                  <a:lnTo>
                    <a:pt x="7274" y="16"/>
                  </a:lnTo>
                  <a:cubicBezTo>
                    <a:pt x="7269" y="16"/>
                    <a:pt x="7266" y="13"/>
                    <a:pt x="7266" y="8"/>
                  </a:cubicBezTo>
                  <a:cubicBezTo>
                    <a:pt x="7266" y="4"/>
                    <a:pt x="7269" y="0"/>
                    <a:pt x="7274" y="0"/>
                  </a:cubicBezTo>
                  <a:lnTo>
                    <a:pt x="7274" y="0"/>
                  </a:lnTo>
                  <a:cubicBezTo>
                    <a:pt x="7278" y="0"/>
                    <a:pt x="7282" y="4"/>
                    <a:pt x="7282" y="8"/>
                  </a:cubicBezTo>
                  <a:cubicBezTo>
                    <a:pt x="7282" y="13"/>
                    <a:pt x="7278" y="16"/>
                    <a:pt x="7274" y="16"/>
                  </a:cubicBezTo>
                  <a:close/>
                  <a:moveTo>
                    <a:pt x="7242" y="16"/>
                  </a:moveTo>
                  <a:lnTo>
                    <a:pt x="7242" y="16"/>
                  </a:lnTo>
                  <a:cubicBezTo>
                    <a:pt x="7237" y="16"/>
                    <a:pt x="7234" y="13"/>
                    <a:pt x="7234" y="8"/>
                  </a:cubicBezTo>
                  <a:cubicBezTo>
                    <a:pt x="7234" y="4"/>
                    <a:pt x="7237" y="0"/>
                    <a:pt x="7242" y="0"/>
                  </a:cubicBezTo>
                  <a:lnTo>
                    <a:pt x="7242" y="0"/>
                  </a:lnTo>
                  <a:cubicBezTo>
                    <a:pt x="7246" y="0"/>
                    <a:pt x="7250" y="4"/>
                    <a:pt x="7250" y="8"/>
                  </a:cubicBezTo>
                  <a:cubicBezTo>
                    <a:pt x="7250" y="13"/>
                    <a:pt x="7246" y="16"/>
                    <a:pt x="7242" y="16"/>
                  </a:cubicBezTo>
                  <a:close/>
                  <a:moveTo>
                    <a:pt x="7210" y="16"/>
                  </a:moveTo>
                  <a:lnTo>
                    <a:pt x="7210" y="16"/>
                  </a:lnTo>
                  <a:cubicBezTo>
                    <a:pt x="7205" y="16"/>
                    <a:pt x="7202" y="13"/>
                    <a:pt x="7202" y="8"/>
                  </a:cubicBezTo>
                  <a:cubicBezTo>
                    <a:pt x="7202" y="4"/>
                    <a:pt x="7205" y="0"/>
                    <a:pt x="7210" y="0"/>
                  </a:cubicBezTo>
                  <a:lnTo>
                    <a:pt x="7210" y="0"/>
                  </a:lnTo>
                  <a:cubicBezTo>
                    <a:pt x="7214" y="0"/>
                    <a:pt x="7218" y="4"/>
                    <a:pt x="7218" y="8"/>
                  </a:cubicBezTo>
                  <a:cubicBezTo>
                    <a:pt x="7218" y="13"/>
                    <a:pt x="7214" y="16"/>
                    <a:pt x="7210" y="16"/>
                  </a:cubicBezTo>
                  <a:close/>
                  <a:moveTo>
                    <a:pt x="7178" y="16"/>
                  </a:moveTo>
                  <a:lnTo>
                    <a:pt x="7178" y="16"/>
                  </a:lnTo>
                  <a:cubicBezTo>
                    <a:pt x="7173" y="16"/>
                    <a:pt x="7170" y="13"/>
                    <a:pt x="7170" y="8"/>
                  </a:cubicBezTo>
                  <a:cubicBezTo>
                    <a:pt x="7170" y="4"/>
                    <a:pt x="7173" y="0"/>
                    <a:pt x="7178" y="0"/>
                  </a:cubicBezTo>
                  <a:lnTo>
                    <a:pt x="7178" y="0"/>
                  </a:lnTo>
                  <a:cubicBezTo>
                    <a:pt x="7182" y="0"/>
                    <a:pt x="7186" y="4"/>
                    <a:pt x="7186" y="8"/>
                  </a:cubicBezTo>
                  <a:cubicBezTo>
                    <a:pt x="7186" y="13"/>
                    <a:pt x="7182" y="16"/>
                    <a:pt x="7178" y="16"/>
                  </a:cubicBezTo>
                  <a:close/>
                  <a:moveTo>
                    <a:pt x="7146" y="16"/>
                  </a:moveTo>
                  <a:lnTo>
                    <a:pt x="7146" y="16"/>
                  </a:lnTo>
                  <a:cubicBezTo>
                    <a:pt x="7141" y="16"/>
                    <a:pt x="7138" y="13"/>
                    <a:pt x="7138" y="8"/>
                  </a:cubicBezTo>
                  <a:cubicBezTo>
                    <a:pt x="7138" y="4"/>
                    <a:pt x="7141" y="0"/>
                    <a:pt x="7146" y="0"/>
                  </a:cubicBezTo>
                  <a:lnTo>
                    <a:pt x="7146" y="0"/>
                  </a:lnTo>
                  <a:cubicBezTo>
                    <a:pt x="7150" y="0"/>
                    <a:pt x="7154" y="4"/>
                    <a:pt x="7154" y="8"/>
                  </a:cubicBezTo>
                  <a:cubicBezTo>
                    <a:pt x="7154" y="13"/>
                    <a:pt x="7150" y="16"/>
                    <a:pt x="7146" y="16"/>
                  </a:cubicBezTo>
                  <a:close/>
                  <a:moveTo>
                    <a:pt x="7114" y="16"/>
                  </a:moveTo>
                  <a:lnTo>
                    <a:pt x="7114" y="16"/>
                  </a:lnTo>
                  <a:cubicBezTo>
                    <a:pt x="7109" y="16"/>
                    <a:pt x="7106" y="13"/>
                    <a:pt x="7106" y="8"/>
                  </a:cubicBezTo>
                  <a:cubicBezTo>
                    <a:pt x="7106" y="4"/>
                    <a:pt x="7109" y="0"/>
                    <a:pt x="7114" y="0"/>
                  </a:cubicBezTo>
                  <a:lnTo>
                    <a:pt x="7114" y="0"/>
                  </a:lnTo>
                  <a:cubicBezTo>
                    <a:pt x="7118" y="0"/>
                    <a:pt x="7122" y="4"/>
                    <a:pt x="7122" y="8"/>
                  </a:cubicBezTo>
                  <a:cubicBezTo>
                    <a:pt x="7122" y="13"/>
                    <a:pt x="7118" y="16"/>
                    <a:pt x="7114" y="16"/>
                  </a:cubicBezTo>
                  <a:close/>
                  <a:moveTo>
                    <a:pt x="7082" y="16"/>
                  </a:moveTo>
                  <a:lnTo>
                    <a:pt x="7082" y="16"/>
                  </a:lnTo>
                  <a:cubicBezTo>
                    <a:pt x="7077" y="16"/>
                    <a:pt x="7074" y="13"/>
                    <a:pt x="7074" y="8"/>
                  </a:cubicBezTo>
                  <a:cubicBezTo>
                    <a:pt x="7074" y="4"/>
                    <a:pt x="7077" y="0"/>
                    <a:pt x="7082" y="0"/>
                  </a:cubicBezTo>
                  <a:lnTo>
                    <a:pt x="7082" y="0"/>
                  </a:lnTo>
                  <a:cubicBezTo>
                    <a:pt x="7086" y="0"/>
                    <a:pt x="7090" y="4"/>
                    <a:pt x="7090" y="8"/>
                  </a:cubicBezTo>
                  <a:cubicBezTo>
                    <a:pt x="7090" y="13"/>
                    <a:pt x="7086" y="16"/>
                    <a:pt x="7082" y="16"/>
                  </a:cubicBezTo>
                  <a:close/>
                  <a:moveTo>
                    <a:pt x="7050" y="16"/>
                  </a:moveTo>
                  <a:lnTo>
                    <a:pt x="7050" y="16"/>
                  </a:lnTo>
                  <a:cubicBezTo>
                    <a:pt x="7045" y="16"/>
                    <a:pt x="7042" y="13"/>
                    <a:pt x="7042" y="8"/>
                  </a:cubicBezTo>
                  <a:cubicBezTo>
                    <a:pt x="7042" y="4"/>
                    <a:pt x="7045" y="0"/>
                    <a:pt x="7050" y="0"/>
                  </a:cubicBezTo>
                  <a:lnTo>
                    <a:pt x="7050" y="0"/>
                  </a:lnTo>
                  <a:cubicBezTo>
                    <a:pt x="7054" y="0"/>
                    <a:pt x="7058" y="4"/>
                    <a:pt x="7058" y="8"/>
                  </a:cubicBezTo>
                  <a:cubicBezTo>
                    <a:pt x="7058" y="13"/>
                    <a:pt x="7054" y="16"/>
                    <a:pt x="7050" y="16"/>
                  </a:cubicBezTo>
                  <a:close/>
                  <a:moveTo>
                    <a:pt x="7018" y="16"/>
                  </a:moveTo>
                  <a:lnTo>
                    <a:pt x="7018" y="16"/>
                  </a:lnTo>
                  <a:cubicBezTo>
                    <a:pt x="7013" y="16"/>
                    <a:pt x="7010" y="13"/>
                    <a:pt x="7010" y="8"/>
                  </a:cubicBezTo>
                  <a:cubicBezTo>
                    <a:pt x="7010" y="4"/>
                    <a:pt x="7013" y="0"/>
                    <a:pt x="7018" y="0"/>
                  </a:cubicBezTo>
                  <a:lnTo>
                    <a:pt x="7018" y="0"/>
                  </a:lnTo>
                  <a:cubicBezTo>
                    <a:pt x="7022" y="0"/>
                    <a:pt x="7026" y="4"/>
                    <a:pt x="7026" y="8"/>
                  </a:cubicBezTo>
                  <a:cubicBezTo>
                    <a:pt x="7026" y="13"/>
                    <a:pt x="7022" y="16"/>
                    <a:pt x="7018" y="16"/>
                  </a:cubicBezTo>
                  <a:close/>
                  <a:moveTo>
                    <a:pt x="6986" y="16"/>
                  </a:moveTo>
                  <a:lnTo>
                    <a:pt x="6985" y="16"/>
                  </a:lnTo>
                  <a:cubicBezTo>
                    <a:pt x="6981" y="16"/>
                    <a:pt x="6977" y="13"/>
                    <a:pt x="6977" y="8"/>
                  </a:cubicBezTo>
                  <a:cubicBezTo>
                    <a:pt x="6977" y="4"/>
                    <a:pt x="6981" y="0"/>
                    <a:pt x="6985" y="0"/>
                  </a:cubicBezTo>
                  <a:lnTo>
                    <a:pt x="6986" y="0"/>
                  </a:lnTo>
                  <a:cubicBezTo>
                    <a:pt x="6990" y="0"/>
                    <a:pt x="6994" y="4"/>
                    <a:pt x="6994" y="8"/>
                  </a:cubicBezTo>
                  <a:cubicBezTo>
                    <a:pt x="6994" y="13"/>
                    <a:pt x="6990" y="16"/>
                    <a:pt x="6986" y="16"/>
                  </a:cubicBezTo>
                  <a:close/>
                  <a:moveTo>
                    <a:pt x="6953" y="16"/>
                  </a:moveTo>
                  <a:lnTo>
                    <a:pt x="6953" y="16"/>
                  </a:lnTo>
                  <a:cubicBezTo>
                    <a:pt x="6949" y="16"/>
                    <a:pt x="6945" y="13"/>
                    <a:pt x="6945" y="8"/>
                  </a:cubicBezTo>
                  <a:cubicBezTo>
                    <a:pt x="6945" y="4"/>
                    <a:pt x="6949" y="0"/>
                    <a:pt x="6953" y="0"/>
                  </a:cubicBezTo>
                  <a:lnTo>
                    <a:pt x="6953" y="0"/>
                  </a:lnTo>
                  <a:cubicBezTo>
                    <a:pt x="6958" y="0"/>
                    <a:pt x="6961" y="4"/>
                    <a:pt x="6961" y="8"/>
                  </a:cubicBezTo>
                  <a:cubicBezTo>
                    <a:pt x="6961" y="13"/>
                    <a:pt x="6958" y="16"/>
                    <a:pt x="6953" y="16"/>
                  </a:cubicBezTo>
                  <a:close/>
                  <a:moveTo>
                    <a:pt x="6921" y="16"/>
                  </a:moveTo>
                  <a:lnTo>
                    <a:pt x="6921" y="16"/>
                  </a:lnTo>
                  <a:cubicBezTo>
                    <a:pt x="6917" y="16"/>
                    <a:pt x="6913" y="13"/>
                    <a:pt x="6913" y="8"/>
                  </a:cubicBezTo>
                  <a:cubicBezTo>
                    <a:pt x="6913" y="4"/>
                    <a:pt x="6917" y="0"/>
                    <a:pt x="6921" y="0"/>
                  </a:cubicBezTo>
                  <a:lnTo>
                    <a:pt x="6921" y="0"/>
                  </a:lnTo>
                  <a:cubicBezTo>
                    <a:pt x="6926" y="0"/>
                    <a:pt x="6929" y="4"/>
                    <a:pt x="6929" y="8"/>
                  </a:cubicBezTo>
                  <a:cubicBezTo>
                    <a:pt x="6929" y="13"/>
                    <a:pt x="6926" y="16"/>
                    <a:pt x="6921" y="16"/>
                  </a:cubicBezTo>
                  <a:close/>
                  <a:moveTo>
                    <a:pt x="6889" y="16"/>
                  </a:moveTo>
                  <a:lnTo>
                    <a:pt x="6889" y="16"/>
                  </a:lnTo>
                  <a:cubicBezTo>
                    <a:pt x="6885" y="16"/>
                    <a:pt x="6881" y="13"/>
                    <a:pt x="6881" y="8"/>
                  </a:cubicBezTo>
                  <a:cubicBezTo>
                    <a:pt x="6881" y="4"/>
                    <a:pt x="6885" y="0"/>
                    <a:pt x="6889" y="0"/>
                  </a:cubicBezTo>
                  <a:lnTo>
                    <a:pt x="6889" y="0"/>
                  </a:lnTo>
                  <a:cubicBezTo>
                    <a:pt x="6894" y="0"/>
                    <a:pt x="6897" y="4"/>
                    <a:pt x="6897" y="8"/>
                  </a:cubicBezTo>
                  <a:cubicBezTo>
                    <a:pt x="6897" y="13"/>
                    <a:pt x="6894" y="16"/>
                    <a:pt x="6889" y="16"/>
                  </a:cubicBezTo>
                  <a:close/>
                  <a:moveTo>
                    <a:pt x="6857" y="16"/>
                  </a:moveTo>
                  <a:lnTo>
                    <a:pt x="6857" y="16"/>
                  </a:lnTo>
                  <a:cubicBezTo>
                    <a:pt x="6853" y="16"/>
                    <a:pt x="6849" y="13"/>
                    <a:pt x="6849" y="8"/>
                  </a:cubicBezTo>
                  <a:cubicBezTo>
                    <a:pt x="6849" y="4"/>
                    <a:pt x="6853" y="0"/>
                    <a:pt x="6857" y="0"/>
                  </a:cubicBezTo>
                  <a:lnTo>
                    <a:pt x="6857" y="0"/>
                  </a:lnTo>
                  <a:cubicBezTo>
                    <a:pt x="6862" y="0"/>
                    <a:pt x="6865" y="4"/>
                    <a:pt x="6865" y="8"/>
                  </a:cubicBezTo>
                  <a:cubicBezTo>
                    <a:pt x="6865" y="13"/>
                    <a:pt x="6862" y="16"/>
                    <a:pt x="6857" y="16"/>
                  </a:cubicBezTo>
                  <a:close/>
                  <a:moveTo>
                    <a:pt x="6825" y="16"/>
                  </a:moveTo>
                  <a:lnTo>
                    <a:pt x="6825" y="16"/>
                  </a:lnTo>
                  <a:cubicBezTo>
                    <a:pt x="6821" y="16"/>
                    <a:pt x="6817" y="13"/>
                    <a:pt x="6817" y="8"/>
                  </a:cubicBezTo>
                  <a:cubicBezTo>
                    <a:pt x="6817" y="4"/>
                    <a:pt x="6821" y="0"/>
                    <a:pt x="6825" y="0"/>
                  </a:cubicBezTo>
                  <a:lnTo>
                    <a:pt x="6825" y="0"/>
                  </a:lnTo>
                  <a:cubicBezTo>
                    <a:pt x="6830" y="0"/>
                    <a:pt x="6833" y="4"/>
                    <a:pt x="6833" y="8"/>
                  </a:cubicBezTo>
                  <a:cubicBezTo>
                    <a:pt x="6833" y="13"/>
                    <a:pt x="6830" y="16"/>
                    <a:pt x="6825" y="16"/>
                  </a:cubicBezTo>
                  <a:close/>
                  <a:moveTo>
                    <a:pt x="6793" y="16"/>
                  </a:moveTo>
                  <a:lnTo>
                    <a:pt x="6793" y="16"/>
                  </a:lnTo>
                  <a:cubicBezTo>
                    <a:pt x="6789" y="16"/>
                    <a:pt x="6785" y="13"/>
                    <a:pt x="6785" y="8"/>
                  </a:cubicBezTo>
                  <a:cubicBezTo>
                    <a:pt x="6785" y="4"/>
                    <a:pt x="6789" y="0"/>
                    <a:pt x="6793" y="0"/>
                  </a:cubicBezTo>
                  <a:lnTo>
                    <a:pt x="6793" y="0"/>
                  </a:lnTo>
                  <a:cubicBezTo>
                    <a:pt x="6798" y="0"/>
                    <a:pt x="6801" y="4"/>
                    <a:pt x="6801" y="8"/>
                  </a:cubicBezTo>
                  <a:cubicBezTo>
                    <a:pt x="6801" y="13"/>
                    <a:pt x="6798" y="16"/>
                    <a:pt x="6793" y="16"/>
                  </a:cubicBezTo>
                  <a:close/>
                  <a:moveTo>
                    <a:pt x="6761" y="16"/>
                  </a:moveTo>
                  <a:lnTo>
                    <a:pt x="6761" y="16"/>
                  </a:lnTo>
                  <a:cubicBezTo>
                    <a:pt x="6757" y="16"/>
                    <a:pt x="6753" y="13"/>
                    <a:pt x="6753" y="8"/>
                  </a:cubicBezTo>
                  <a:cubicBezTo>
                    <a:pt x="6753" y="4"/>
                    <a:pt x="6757" y="0"/>
                    <a:pt x="6761" y="0"/>
                  </a:cubicBezTo>
                  <a:lnTo>
                    <a:pt x="6761" y="0"/>
                  </a:lnTo>
                  <a:cubicBezTo>
                    <a:pt x="6766" y="0"/>
                    <a:pt x="6769" y="4"/>
                    <a:pt x="6769" y="8"/>
                  </a:cubicBezTo>
                  <a:cubicBezTo>
                    <a:pt x="6769" y="13"/>
                    <a:pt x="6766" y="16"/>
                    <a:pt x="6761" y="16"/>
                  </a:cubicBezTo>
                  <a:close/>
                  <a:moveTo>
                    <a:pt x="6729" y="16"/>
                  </a:moveTo>
                  <a:lnTo>
                    <a:pt x="6729" y="16"/>
                  </a:lnTo>
                  <a:cubicBezTo>
                    <a:pt x="6725" y="16"/>
                    <a:pt x="6721" y="13"/>
                    <a:pt x="6721" y="8"/>
                  </a:cubicBezTo>
                  <a:cubicBezTo>
                    <a:pt x="6721" y="4"/>
                    <a:pt x="6725" y="0"/>
                    <a:pt x="6729" y="0"/>
                  </a:cubicBezTo>
                  <a:lnTo>
                    <a:pt x="6729" y="0"/>
                  </a:lnTo>
                  <a:cubicBezTo>
                    <a:pt x="6734" y="0"/>
                    <a:pt x="6737" y="4"/>
                    <a:pt x="6737" y="8"/>
                  </a:cubicBezTo>
                  <a:cubicBezTo>
                    <a:pt x="6737" y="13"/>
                    <a:pt x="6734" y="16"/>
                    <a:pt x="6729" y="16"/>
                  </a:cubicBezTo>
                  <a:close/>
                  <a:moveTo>
                    <a:pt x="6697" y="16"/>
                  </a:moveTo>
                  <a:lnTo>
                    <a:pt x="6697" y="16"/>
                  </a:lnTo>
                  <a:cubicBezTo>
                    <a:pt x="6693" y="16"/>
                    <a:pt x="6689" y="13"/>
                    <a:pt x="6689" y="8"/>
                  </a:cubicBezTo>
                  <a:cubicBezTo>
                    <a:pt x="6689" y="4"/>
                    <a:pt x="6693" y="0"/>
                    <a:pt x="6697" y="0"/>
                  </a:cubicBezTo>
                  <a:lnTo>
                    <a:pt x="6697" y="0"/>
                  </a:lnTo>
                  <a:cubicBezTo>
                    <a:pt x="6702" y="0"/>
                    <a:pt x="6705" y="4"/>
                    <a:pt x="6705" y="8"/>
                  </a:cubicBezTo>
                  <a:cubicBezTo>
                    <a:pt x="6705" y="13"/>
                    <a:pt x="6702" y="16"/>
                    <a:pt x="6697" y="16"/>
                  </a:cubicBezTo>
                  <a:close/>
                  <a:moveTo>
                    <a:pt x="6665" y="16"/>
                  </a:moveTo>
                  <a:lnTo>
                    <a:pt x="6665" y="16"/>
                  </a:lnTo>
                  <a:cubicBezTo>
                    <a:pt x="6661" y="16"/>
                    <a:pt x="6657" y="13"/>
                    <a:pt x="6657" y="8"/>
                  </a:cubicBezTo>
                  <a:cubicBezTo>
                    <a:pt x="6657" y="4"/>
                    <a:pt x="6661" y="0"/>
                    <a:pt x="6665" y="0"/>
                  </a:cubicBezTo>
                  <a:lnTo>
                    <a:pt x="6665" y="0"/>
                  </a:lnTo>
                  <a:cubicBezTo>
                    <a:pt x="6670" y="0"/>
                    <a:pt x="6673" y="4"/>
                    <a:pt x="6673" y="8"/>
                  </a:cubicBezTo>
                  <a:cubicBezTo>
                    <a:pt x="6673" y="13"/>
                    <a:pt x="6670" y="16"/>
                    <a:pt x="6665" y="16"/>
                  </a:cubicBezTo>
                  <a:close/>
                  <a:moveTo>
                    <a:pt x="6633" y="16"/>
                  </a:moveTo>
                  <a:lnTo>
                    <a:pt x="6633" y="16"/>
                  </a:lnTo>
                  <a:cubicBezTo>
                    <a:pt x="6629" y="16"/>
                    <a:pt x="6625" y="13"/>
                    <a:pt x="6625" y="8"/>
                  </a:cubicBezTo>
                  <a:cubicBezTo>
                    <a:pt x="6625" y="4"/>
                    <a:pt x="6629" y="0"/>
                    <a:pt x="6633" y="0"/>
                  </a:cubicBezTo>
                  <a:lnTo>
                    <a:pt x="6633" y="0"/>
                  </a:lnTo>
                  <a:cubicBezTo>
                    <a:pt x="6638" y="0"/>
                    <a:pt x="6641" y="4"/>
                    <a:pt x="6641" y="8"/>
                  </a:cubicBezTo>
                  <a:cubicBezTo>
                    <a:pt x="6641" y="13"/>
                    <a:pt x="6638" y="16"/>
                    <a:pt x="6633" y="16"/>
                  </a:cubicBezTo>
                  <a:close/>
                  <a:moveTo>
                    <a:pt x="6601" y="16"/>
                  </a:moveTo>
                  <a:lnTo>
                    <a:pt x="6601" y="16"/>
                  </a:lnTo>
                  <a:cubicBezTo>
                    <a:pt x="6597" y="16"/>
                    <a:pt x="6593" y="13"/>
                    <a:pt x="6593" y="8"/>
                  </a:cubicBezTo>
                  <a:cubicBezTo>
                    <a:pt x="6593" y="4"/>
                    <a:pt x="6597" y="0"/>
                    <a:pt x="6601" y="0"/>
                  </a:cubicBezTo>
                  <a:lnTo>
                    <a:pt x="6601" y="0"/>
                  </a:lnTo>
                  <a:cubicBezTo>
                    <a:pt x="6606" y="0"/>
                    <a:pt x="6609" y="4"/>
                    <a:pt x="6609" y="8"/>
                  </a:cubicBezTo>
                  <a:cubicBezTo>
                    <a:pt x="6609" y="13"/>
                    <a:pt x="6606" y="16"/>
                    <a:pt x="6601" y="16"/>
                  </a:cubicBezTo>
                  <a:close/>
                  <a:moveTo>
                    <a:pt x="6569" y="16"/>
                  </a:moveTo>
                  <a:lnTo>
                    <a:pt x="6569" y="16"/>
                  </a:lnTo>
                  <a:cubicBezTo>
                    <a:pt x="6565" y="16"/>
                    <a:pt x="6561" y="13"/>
                    <a:pt x="6561" y="8"/>
                  </a:cubicBezTo>
                  <a:cubicBezTo>
                    <a:pt x="6561" y="4"/>
                    <a:pt x="6565" y="0"/>
                    <a:pt x="6569" y="0"/>
                  </a:cubicBezTo>
                  <a:lnTo>
                    <a:pt x="6569" y="0"/>
                  </a:lnTo>
                  <a:cubicBezTo>
                    <a:pt x="6574" y="0"/>
                    <a:pt x="6577" y="4"/>
                    <a:pt x="6577" y="8"/>
                  </a:cubicBezTo>
                  <a:cubicBezTo>
                    <a:pt x="6577" y="13"/>
                    <a:pt x="6574" y="16"/>
                    <a:pt x="6569" y="16"/>
                  </a:cubicBezTo>
                  <a:close/>
                  <a:moveTo>
                    <a:pt x="6537" y="16"/>
                  </a:moveTo>
                  <a:lnTo>
                    <a:pt x="6537" y="16"/>
                  </a:lnTo>
                  <a:cubicBezTo>
                    <a:pt x="6533" y="16"/>
                    <a:pt x="6529" y="13"/>
                    <a:pt x="6529" y="8"/>
                  </a:cubicBezTo>
                  <a:cubicBezTo>
                    <a:pt x="6529" y="4"/>
                    <a:pt x="6533" y="0"/>
                    <a:pt x="6537" y="0"/>
                  </a:cubicBezTo>
                  <a:lnTo>
                    <a:pt x="6537" y="0"/>
                  </a:lnTo>
                  <a:cubicBezTo>
                    <a:pt x="6542" y="0"/>
                    <a:pt x="6545" y="4"/>
                    <a:pt x="6545" y="8"/>
                  </a:cubicBezTo>
                  <a:cubicBezTo>
                    <a:pt x="6545" y="13"/>
                    <a:pt x="6542" y="16"/>
                    <a:pt x="6537" y="16"/>
                  </a:cubicBezTo>
                  <a:close/>
                  <a:moveTo>
                    <a:pt x="6505" y="16"/>
                  </a:moveTo>
                  <a:lnTo>
                    <a:pt x="6505" y="16"/>
                  </a:lnTo>
                  <a:cubicBezTo>
                    <a:pt x="6501" y="16"/>
                    <a:pt x="6497" y="13"/>
                    <a:pt x="6497" y="8"/>
                  </a:cubicBezTo>
                  <a:cubicBezTo>
                    <a:pt x="6497" y="4"/>
                    <a:pt x="6501" y="0"/>
                    <a:pt x="6505" y="0"/>
                  </a:cubicBezTo>
                  <a:lnTo>
                    <a:pt x="6505" y="0"/>
                  </a:lnTo>
                  <a:cubicBezTo>
                    <a:pt x="6510" y="0"/>
                    <a:pt x="6513" y="4"/>
                    <a:pt x="6513" y="8"/>
                  </a:cubicBezTo>
                  <a:cubicBezTo>
                    <a:pt x="6513" y="13"/>
                    <a:pt x="6510" y="16"/>
                    <a:pt x="6505" y="16"/>
                  </a:cubicBezTo>
                  <a:close/>
                  <a:moveTo>
                    <a:pt x="6473" y="16"/>
                  </a:moveTo>
                  <a:lnTo>
                    <a:pt x="6473" y="16"/>
                  </a:lnTo>
                  <a:cubicBezTo>
                    <a:pt x="6469" y="16"/>
                    <a:pt x="6465" y="13"/>
                    <a:pt x="6465" y="8"/>
                  </a:cubicBezTo>
                  <a:cubicBezTo>
                    <a:pt x="6465" y="4"/>
                    <a:pt x="6469" y="0"/>
                    <a:pt x="6473" y="0"/>
                  </a:cubicBezTo>
                  <a:lnTo>
                    <a:pt x="6473" y="0"/>
                  </a:lnTo>
                  <a:cubicBezTo>
                    <a:pt x="6478" y="0"/>
                    <a:pt x="6481" y="4"/>
                    <a:pt x="6481" y="8"/>
                  </a:cubicBezTo>
                  <a:cubicBezTo>
                    <a:pt x="6481" y="13"/>
                    <a:pt x="6478" y="16"/>
                    <a:pt x="6473" y="16"/>
                  </a:cubicBezTo>
                  <a:close/>
                  <a:moveTo>
                    <a:pt x="6441" y="16"/>
                  </a:moveTo>
                  <a:lnTo>
                    <a:pt x="6441" y="16"/>
                  </a:lnTo>
                  <a:cubicBezTo>
                    <a:pt x="6437" y="16"/>
                    <a:pt x="6433" y="13"/>
                    <a:pt x="6433" y="8"/>
                  </a:cubicBezTo>
                  <a:cubicBezTo>
                    <a:pt x="6433" y="4"/>
                    <a:pt x="6437" y="0"/>
                    <a:pt x="6441" y="0"/>
                  </a:cubicBezTo>
                  <a:lnTo>
                    <a:pt x="6441" y="0"/>
                  </a:lnTo>
                  <a:cubicBezTo>
                    <a:pt x="6446" y="0"/>
                    <a:pt x="6449" y="4"/>
                    <a:pt x="6449" y="8"/>
                  </a:cubicBezTo>
                  <a:cubicBezTo>
                    <a:pt x="6449" y="13"/>
                    <a:pt x="6446" y="16"/>
                    <a:pt x="6441" y="16"/>
                  </a:cubicBezTo>
                  <a:close/>
                  <a:moveTo>
                    <a:pt x="6409" y="16"/>
                  </a:moveTo>
                  <a:lnTo>
                    <a:pt x="6409" y="16"/>
                  </a:lnTo>
                  <a:cubicBezTo>
                    <a:pt x="6405" y="16"/>
                    <a:pt x="6401" y="13"/>
                    <a:pt x="6401" y="8"/>
                  </a:cubicBezTo>
                  <a:cubicBezTo>
                    <a:pt x="6401" y="4"/>
                    <a:pt x="6405" y="0"/>
                    <a:pt x="6409" y="0"/>
                  </a:cubicBezTo>
                  <a:lnTo>
                    <a:pt x="6409" y="0"/>
                  </a:lnTo>
                  <a:cubicBezTo>
                    <a:pt x="6414" y="0"/>
                    <a:pt x="6417" y="4"/>
                    <a:pt x="6417" y="8"/>
                  </a:cubicBezTo>
                  <a:cubicBezTo>
                    <a:pt x="6417" y="13"/>
                    <a:pt x="6414" y="16"/>
                    <a:pt x="6409" y="16"/>
                  </a:cubicBezTo>
                  <a:close/>
                  <a:moveTo>
                    <a:pt x="6377" y="16"/>
                  </a:moveTo>
                  <a:lnTo>
                    <a:pt x="6377" y="16"/>
                  </a:lnTo>
                  <a:cubicBezTo>
                    <a:pt x="6373" y="16"/>
                    <a:pt x="6369" y="13"/>
                    <a:pt x="6369" y="8"/>
                  </a:cubicBezTo>
                  <a:cubicBezTo>
                    <a:pt x="6369" y="4"/>
                    <a:pt x="6373" y="0"/>
                    <a:pt x="6377" y="0"/>
                  </a:cubicBezTo>
                  <a:lnTo>
                    <a:pt x="6377" y="0"/>
                  </a:lnTo>
                  <a:cubicBezTo>
                    <a:pt x="6382" y="0"/>
                    <a:pt x="6385" y="4"/>
                    <a:pt x="6385" y="8"/>
                  </a:cubicBezTo>
                  <a:cubicBezTo>
                    <a:pt x="6385" y="13"/>
                    <a:pt x="6382" y="16"/>
                    <a:pt x="6377" y="16"/>
                  </a:cubicBezTo>
                  <a:close/>
                  <a:moveTo>
                    <a:pt x="6345" y="16"/>
                  </a:moveTo>
                  <a:lnTo>
                    <a:pt x="6345" y="16"/>
                  </a:lnTo>
                  <a:cubicBezTo>
                    <a:pt x="6341" y="16"/>
                    <a:pt x="6337" y="13"/>
                    <a:pt x="6337" y="8"/>
                  </a:cubicBezTo>
                  <a:cubicBezTo>
                    <a:pt x="6337" y="4"/>
                    <a:pt x="6341" y="0"/>
                    <a:pt x="6345" y="0"/>
                  </a:cubicBezTo>
                  <a:lnTo>
                    <a:pt x="6345" y="0"/>
                  </a:lnTo>
                  <a:cubicBezTo>
                    <a:pt x="6350" y="0"/>
                    <a:pt x="6353" y="4"/>
                    <a:pt x="6353" y="8"/>
                  </a:cubicBezTo>
                  <a:cubicBezTo>
                    <a:pt x="6353" y="13"/>
                    <a:pt x="6350" y="16"/>
                    <a:pt x="6345" y="16"/>
                  </a:cubicBezTo>
                  <a:close/>
                  <a:moveTo>
                    <a:pt x="6313" y="16"/>
                  </a:moveTo>
                  <a:lnTo>
                    <a:pt x="6313" y="16"/>
                  </a:lnTo>
                  <a:cubicBezTo>
                    <a:pt x="6309" y="16"/>
                    <a:pt x="6305" y="13"/>
                    <a:pt x="6305" y="8"/>
                  </a:cubicBezTo>
                  <a:cubicBezTo>
                    <a:pt x="6305" y="4"/>
                    <a:pt x="6309" y="0"/>
                    <a:pt x="6313" y="0"/>
                  </a:cubicBezTo>
                  <a:lnTo>
                    <a:pt x="6313" y="0"/>
                  </a:lnTo>
                  <a:cubicBezTo>
                    <a:pt x="6318" y="0"/>
                    <a:pt x="6321" y="4"/>
                    <a:pt x="6321" y="8"/>
                  </a:cubicBezTo>
                  <a:cubicBezTo>
                    <a:pt x="6321" y="13"/>
                    <a:pt x="6318" y="16"/>
                    <a:pt x="6313" y="16"/>
                  </a:cubicBezTo>
                  <a:close/>
                  <a:moveTo>
                    <a:pt x="6281" y="16"/>
                  </a:moveTo>
                  <a:lnTo>
                    <a:pt x="6281" y="16"/>
                  </a:lnTo>
                  <a:cubicBezTo>
                    <a:pt x="6277" y="16"/>
                    <a:pt x="6273" y="13"/>
                    <a:pt x="6273" y="8"/>
                  </a:cubicBezTo>
                  <a:cubicBezTo>
                    <a:pt x="6273" y="4"/>
                    <a:pt x="6277" y="0"/>
                    <a:pt x="6281" y="0"/>
                  </a:cubicBezTo>
                  <a:lnTo>
                    <a:pt x="6281" y="0"/>
                  </a:lnTo>
                  <a:cubicBezTo>
                    <a:pt x="6286" y="0"/>
                    <a:pt x="6289" y="4"/>
                    <a:pt x="6289" y="8"/>
                  </a:cubicBezTo>
                  <a:cubicBezTo>
                    <a:pt x="6289" y="13"/>
                    <a:pt x="6286" y="16"/>
                    <a:pt x="6281" y="16"/>
                  </a:cubicBezTo>
                  <a:close/>
                  <a:moveTo>
                    <a:pt x="6249" y="16"/>
                  </a:moveTo>
                  <a:lnTo>
                    <a:pt x="6249" y="16"/>
                  </a:lnTo>
                  <a:cubicBezTo>
                    <a:pt x="6245" y="16"/>
                    <a:pt x="6241" y="13"/>
                    <a:pt x="6241" y="8"/>
                  </a:cubicBezTo>
                  <a:cubicBezTo>
                    <a:pt x="6241" y="4"/>
                    <a:pt x="6245" y="0"/>
                    <a:pt x="6249" y="0"/>
                  </a:cubicBezTo>
                  <a:lnTo>
                    <a:pt x="6249" y="0"/>
                  </a:lnTo>
                  <a:cubicBezTo>
                    <a:pt x="6254" y="0"/>
                    <a:pt x="6257" y="4"/>
                    <a:pt x="6257" y="8"/>
                  </a:cubicBezTo>
                  <a:cubicBezTo>
                    <a:pt x="6257" y="13"/>
                    <a:pt x="6254" y="16"/>
                    <a:pt x="6249" y="16"/>
                  </a:cubicBezTo>
                  <a:close/>
                  <a:moveTo>
                    <a:pt x="6217" y="16"/>
                  </a:moveTo>
                  <a:lnTo>
                    <a:pt x="6217" y="16"/>
                  </a:lnTo>
                  <a:cubicBezTo>
                    <a:pt x="6213" y="16"/>
                    <a:pt x="6209" y="13"/>
                    <a:pt x="6209" y="8"/>
                  </a:cubicBezTo>
                  <a:cubicBezTo>
                    <a:pt x="6209" y="4"/>
                    <a:pt x="6213" y="0"/>
                    <a:pt x="6217" y="0"/>
                  </a:cubicBezTo>
                  <a:lnTo>
                    <a:pt x="6217" y="0"/>
                  </a:lnTo>
                  <a:cubicBezTo>
                    <a:pt x="6222" y="0"/>
                    <a:pt x="6225" y="4"/>
                    <a:pt x="6225" y="8"/>
                  </a:cubicBezTo>
                  <a:cubicBezTo>
                    <a:pt x="6225" y="13"/>
                    <a:pt x="6222" y="16"/>
                    <a:pt x="6217" y="16"/>
                  </a:cubicBezTo>
                  <a:close/>
                  <a:moveTo>
                    <a:pt x="6185" y="16"/>
                  </a:moveTo>
                  <a:lnTo>
                    <a:pt x="6185" y="16"/>
                  </a:lnTo>
                  <a:cubicBezTo>
                    <a:pt x="6181" y="16"/>
                    <a:pt x="6177" y="13"/>
                    <a:pt x="6177" y="8"/>
                  </a:cubicBezTo>
                  <a:cubicBezTo>
                    <a:pt x="6177" y="4"/>
                    <a:pt x="6181" y="0"/>
                    <a:pt x="6185" y="0"/>
                  </a:cubicBezTo>
                  <a:lnTo>
                    <a:pt x="6185" y="0"/>
                  </a:lnTo>
                  <a:cubicBezTo>
                    <a:pt x="6189" y="0"/>
                    <a:pt x="6193" y="4"/>
                    <a:pt x="6193" y="8"/>
                  </a:cubicBezTo>
                  <a:cubicBezTo>
                    <a:pt x="6193" y="13"/>
                    <a:pt x="6189" y="16"/>
                    <a:pt x="6185" y="16"/>
                  </a:cubicBezTo>
                  <a:close/>
                  <a:moveTo>
                    <a:pt x="6153" y="16"/>
                  </a:moveTo>
                  <a:lnTo>
                    <a:pt x="6153" y="16"/>
                  </a:lnTo>
                  <a:cubicBezTo>
                    <a:pt x="6149" y="16"/>
                    <a:pt x="6145" y="13"/>
                    <a:pt x="6145" y="8"/>
                  </a:cubicBezTo>
                  <a:cubicBezTo>
                    <a:pt x="6145" y="4"/>
                    <a:pt x="6149" y="0"/>
                    <a:pt x="6153" y="0"/>
                  </a:cubicBezTo>
                  <a:lnTo>
                    <a:pt x="6153" y="0"/>
                  </a:lnTo>
                  <a:cubicBezTo>
                    <a:pt x="6157" y="0"/>
                    <a:pt x="6161" y="4"/>
                    <a:pt x="6161" y="8"/>
                  </a:cubicBezTo>
                  <a:cubicBezTo>
                    <a:pt x="6161" y="13"/>
                    <a:pt x="6157" y="16"/>
                    <a:pt x="6153" y="16"/>
                  </a:cubicBezTo>
                  <a:close/>
                  <a:moveTo>
                    <a:pt x="6121" y="16"/>
                  </a:moveTo>
                  <a:lnTo>
                    <a:pt x="6121" y="16"/>
                  </a:lnTo>
                  <a:cubicBezTo>
                    <a:pt x="6117" y="16"/>
                    <a:pt x="6113" y="13"/>
                    <a:pt x="6113" y="8"/>
                  </a:cubicBezTo>
                  <a:cubicBezTo>
                    <a:pt x="6113" y="4"/>
                    <a:pt x="6117" y="0"/>
                    <a:pt x="6121" y="0"/>
                  </a:cubicBezTo>
                  <a:lnTo>
                    <a:pt x="6121" y="0"/>
                  </a:lnTo>
                  <a:cubicBezTo>
                    <a:pt x="6125" y="0"/>
                    <a:pt x="6129" y="4"/>
                    <a:pt x="6129" y="8"/>
                  </a:cubicBezTo>
                  <a:cubicBezTo>
                    <a:pt x="6129" y="13"/>
                    <a:pt x="6125" y="16"/>
                    <a:pt x="6121" y="16"/>
                  </a:cubicBezTo>
                  <a:close/>
                  <a:moveTo>
                    <a:pt x="6089" y="16"/>
                  </a:moveTo>
                  <a:lnTo>
                    <a:pt x="6089" y="16"/>
                  </a:lnTo>
                  <a:cubicBezTo>
                    <a:pt x="6085" y="16"/>
                    <a:pt x="6081" y="13"/>
                    <a:pt x="6081" y="8"/>
                  </a:cubicBezTo>
                  <a:cubicBezTo>
                    <a:pt x="6081" y="4"/>
                    <a:pt x="6085" y="0"/>
                    <a:pt x="6089" y="0"/>
                  </a:cubicBezTo>
                  <a:lnTo>
                    <a:pt x="6089" y="0"/>
                  </a:lnTo>
                  <a:cubicBezTo>
                    <a:pt x="6093" y="0"/>
                    <a:pt x="6097" y="4"/>
                    <a:pt x="6097" y="8"/>
                  </a:cubicBezTo>
                  <a:cubicBezTo>
                    <a:pt x="6097" y="13"/>
                    <a:pt x="6093" y="16"/>
                    <a:pt x="6089" y="16"/>
                  </a:cubicBezTo>
                  <a:close/>
                  <a:moveTo>
                    <a:pt x="6057" y="16"/>
                  </a:moveTo>
                  <a:lnTo>
                    <a:pt x="6057" y="16"/>
                  </a:lnTo>
                  <a:cubicBezTo>
                    <a:pt x="6053" y="16"/>
                    <a:pt x="6049" y="13"/>
                    <a:pt x="6049" y="8"/>
                  </a:cubicBezTo>
                  <a:cubicBezTo>
                    <a:pt x="6049" y="4"/>
                    <a:pt x="6053" y="0"/>
                    <a:pt x="6057" y="0"/>
                  </a:cubicBezTo>
                  <a:lnTo>
                    <a:pt x="6057" y="0"/>
                  </a:lnTo>
                  <a:cubicBezTo>
                    <a:pt x="6061" y="0"/>
                    <a:pt x="6065" y="4"/>
                    <a:pt x="6065" y="8"/>
                  </a:cubicBezTo>
                  <a:cubicBezTo>
                    <a:pt x="6065" y="13"/>
                    <a:pt x="6061" y="16"/>
                    <a:pt x="6057" y="16"/>
                  </a:cubicBezTo>
                  <a:close/>
                  <a:moveTo>
                    <a:pt x="6025" y="16"/>
                  </a:moveTo>
                  <a:lnTo>
                    <a:pt x="6025" y="16"/>
                  </a:lnTo>
                  <a:cubicBezTo>
                    <a:pt x="6021" y="16"/>
                    <a:pt x="6017" y="13"/>
                    <a:pt x="6017" y="8"/>
                  </a:cubicBezTo>
                  <a:cubicBezTo>
                    <a:pt x="6017" y="4"/>
                    <a:pt x="6021" y="0"/>
                    <a:pt x="6025" y="0"/>
                  </a:cubicBezTo>
                  <a:lnTo>
                    <a:pt x="6025" y="0"/>
                  </a:lnTo>
                  <a:cubicBezTo>
                    <a:pt x="6029" y="0"/>
                    <a:pt x="6033" y="4"/>
                    <a:pt x="6033" y="8"/>
                  </a:cubicBezTo>
                  <a:cubicBezTo>
                    <a:pt x="6033" y="13"/>
                    <a:pt x="6029" y="16"/>
                    <a:pt x="6025" y="16"/>
                  </a:cubicBezTo>
                  <a:close/>
                  <a:moveTo>
                    <a:pt x="5993" y="16"/>
                  </a:moveTo>
                  <a:lnTo>
                    <a:pt x="5993" y="16"/>
                  </a:lnTo>
                  <a:cubicBezTo>
                    <a:pt x="5989" y="16"/>
                    <a:pt x="5985" y="13"/>
                    <a:pt x="5985" y="8"/>
                  </a:cubicBezTo>
                  <a:cubicBezTo>
                    <a:pt x="5985" y="4"/>
                    <a:pt x="5989" y="0"/>
                    <a:pt x="5993" y="0"/>
                  </a:cubicBezTo>
                  <a:lnTo>
                    <a:pt x="5993" y="0"/>
                  </a:lnTo>
                  <a:cubicBezTo>
                    <a:pt x="5997" y="0"/>
                    <a:pt x="6001" y="4"/>
                    <a:pt x="6001" y="8"/>
                  </a:cubicBezTo>
                  <a:cubicBezTo>
                    <a:pt x="6001" y="13"/>
                    <a:pt x="5997" y="16"/>
                    <a:pt x="5993" y="16"/>
                  </a:cubicBezTo>
                  <a:close/>
                  <a:moveTo>
                    <a:pt x="5961" y="16"/>
                  </a:moveTo>
                  <a:lnTo>
                    <a:pt x="5961" y="16"/>
                  </a:lnTo>
                  <a:cubicBezTo>
                    <a:pt x="5957" y="16"/>
                    <a:pt x="5953" y="13"/>
                    <a:pt x="5953" y="8"/>
                  </a:cubicBezTo>
                  <a:cubicBezTo>
                    <a:pt x="5953" y="4"/>
                    <a:pt x="5957" y="0"/>
                    <a:pt x="5961" y="0"/>
                  </a:cubicBezTo>
                  <a:lnTo>
                    <a:pt x="5961" y="0"/>
                  </a:lnTo>
                  <a:cubicBezTo>
                    <a:pt x="5965" y="0"/>
                    <a:pt x="5969" y="4"/>
                    <a:pt x="5969" y="8"/>
                  </a:cubicBezTo>
                  <a:cubicBezTo>
                    <a:pt x="5969" y="13"/>
                    <a:pt x="5965" y="16"/>
                    <a:pt x="5961" y="16"/>
                  </a:cubicBezTo>
                  <a:close/>
                  <a:moveTo>
                    <a:pt x="5929" y="16"/>
                  </a:moveTo>
                  <a:lnTo>
                    <a:pt x="5929" y="16"/>
                  </a:lnTo>
                  <a:cubicBezTo>
                    <a:pt x="5925" y="16"/>
                    <a:pt x="5921" y="13"/>
                    <a:pt x="5921" y="8"/>
                  </a:cubicBezTo>
                  <a:cubicBezTo>
                    <a:pt x="5921" y="4"/>
                    <a:pt x="5925" y="0"/>
                    <a:pt x="5929" y="0"/>
                  </a:cubicBezTo>
                  <a:lnTo>
                    <a:pt x="5929" y="0"/>
                  </a:lnTo>
                  <a:cubicBezTo>
                    <a:pt x="5933" y="0"/>
                    <a:pt x="5937" y="4"/>
                    <a:pt x="5937" y="8"/>
                  </a:cubicBezTo>
                  <a:cubicBezTo>
                    <a:pt x="5937" y="13"/>
                    <a:pt x="5933" y="16"/>
                    <a:pt x="5929" y="16"/>
                  </a:cubicBezTo>
                  <a:close/>
                  <a:moveTo>
                    <a:pt x="5897" y="16"/>
                  </a:moveTo>
                  <a:lnTo>
                    <a:pt x="5897" y="16"/>
                  </a:lnTo>
                  <a:cubicBezTo>
                    <a:pt x="5893" y="16"/>
                    <a:pt x="5889" y="13"/>
                    <a:pt x="5889" y="8"/>
                  </a:cubicBezTo>
                  <a:cubicBezTo>
                    <a:pt x="5889" y="4"/>
                    <a:pt x="5893" y="0"/>
                    <a:pt x="5897" y="0"/>
                  </a:cubicBezTo>
                  <a:lnTo>
                    <a:pt x="5897" y="0"/>
                  </a:lnTo>
                  <a:cubicBezTo>
                    <a:pt x="5901" y="0"/>
                    <a:pt x="5905" y="4"/>
                    <a:pt x="5905" y="8"/>
                  </a:cubicBezTo>
                  <a:cubicBezTo>
                    <a:pt x="5905" y="13"/>
                    <a:pt x="5901" y="16"/>
                    <a:pt x="5897" y="16"/>
                  </a:cubicBezTo>
                  <a:close/>
                  <a:moveTo>
                    <a:pt x="5865" y="16"/>
                  </a:moveTo>
                  <a:lnTo>
                    <a:pt x="5865" y="16"/>
                  </a:lnTo>
                  <a:cubicBezTo>
                    <a:pt x="5860" y="16"/>
                    <a:pt x="5857" y="13"/>
                    <a:pt x="5857" y="8"/>
                  </a:cubicBezTo>
                  <a:cubicBezTo>
                    <a:pt x="5857" y="4"/>
                    <a:pt x="5860" y="0"/>
                    <a:pt x="5865" y="0"/>
                  </a:cubicBezTo>
                  <a:lnTo>
                    <a:pt x="5865" y="0"/>
                  </a:lnTo>
                  <a:cubicBezTo>
                    <a:pt x="5869" y="0"/>
                    <a:pt x="5873" y="4"/>
                    <a:pt x="5873" y="8"/>
                  </a:cubicBezTo>
                  <a:cubicBezTo>
                    <a:pt x="5873" y="13"/>
                    <a:pt x="5869" y="16"/>
                    <a:pt x="5865" y="16"/>
                  </a:cubicBezTo>
                  <a:close/>
                  <a:moveTo>
                    <a:pt x="5833" y="16"/>
                  </a:moveTo>
                  <a:lnTo>
                    <a:pt x="5833" y="16"/>
                  </a:lnTo>
                  <a:cubicBezTo>
                    <a:pt x="5828" y="16"/>
                    <a:pt x="5825" y="13"/>
                    <a:pt x="5825" y="8"/>
                  </a:cubicBezTo>
                  <a:cubicBezTo>
                    <a:pt x="5825" y="4"/>
                    <a:pt x="5828" y="0"/>
                    <a:pt x="5833" y="0"/>
                  </a:cubicBezTo>
                  <a:lnTo>
                    <a:pt x="5833" y="0"/>
                  </a:lnTo>
                  <a:cubicBezTo>
                    <a:pt x="5837" y="0"/>
                    <a:pt x="5841" y="4"/>
                    <a:pt x="5841" y="8"/>
                  </a:cubicBezTo>
                  <a:cubicBezTo>
                    <a:pt x="5841" y="13"/>
                    <a:pt x="5837" y="16"/>
                    <a:pt x="5833" y="16"/>
                  </a:cubicBezTo>
                  <a:close/>
                  <a:moveTo>
                    <a:pt x="5801" y="16"/>
                  </a:moveTo>
                  <a:lnTo>
                    <a:pt x="5801" y="16"/>
                  </a:lnTo>
                  <a:cubicBezTo>
                    <a:pt x="5796" y="16"/>
                    <a:pt x="5793" y="13"/>
                    <a:pt x="5793" y="8"/>
                  </a:cubicBezTo>
                  <a:cubicBezTo>
                    <a:pt x="5793" y="4"/>
                    <a:pt x="5796" y="0"/>
                    <a:pt x="5801" y="0"/>
                  </a:cubicBezTo>
                  <a:lnTo>
                    <a:pt x="5801" y="0"/>
                  </a:lnTo>
                  <a:cubicBezTo>
                    <a:pt x="5805" y="0"/>
                    <a:pt x="5809" y="4"/>
                    <a:pt x="5809" y="8"/>
                  </a:cubicBezTo>
                  <a:cubicBezTo>
                    <a:pt x="5809" y="13"/>
                    <a:pt x="5805" y="16"/>
                    <a:pt x="5801" y="16"/>
                  </a:cubicBezTo>
                  <a:close/>
                  <a:moveTo>
                    <a:pt x="5769" y="16"/>
                  </a:moveTo>
                  <a:lnTo>
                    <a:pt x="5769" y="16"/>
                  </a:lnTo>
                  <a:cubicBezTo>
                    <a:pt x="5764" y="16"/>
                    <a:pt x="5761" y="13"/>
                    <a:pt x="5761" y="8"/>
                  </a:cubicBezTo>
                  <a:cubicBezTo>
                    <a:pt x="5761" y="4"/>
                    <a:pt x="5764" y="0"/>
                    <a:pt x="5769" y="0"/>
                  </a:cubicBezTo>
                  <a:lnTo>
                    <a:pt x="5769" y="0"/>
                  </a:lnTo>
                  <a:cubicBezTo>
                    <a:pt x="5773" y="0"/>
                    <a:pt x="5777" y="4"/>
                    <a:pt x="5777" y="8"/>
                  </a:cubicBezTo>
                  <a:cubicBezTo>
                    <a:pt x="5777" y="13"/>
                    <a:pt x="5773" y="16"/>
                    <a:pt x="5769" y="16"/>
                  </a:cubicBezTo>
                  <a:close/>
                  <a:moveTo>
                    <a:pt x="5737" y="16"/>
                  </a:moveTo>
                  <a:lnTo>
                    <a:pt x="5737" y="16"/>
                  </a:lnTo>
                  <a:cubicBezTo>
                    <a:pt x="5732" y="16"/>
                    <a:pt x="5729" y="13"/>
                    <a:pt x="5729" y="8"/>
                  </a:cubicBezTo>
                  <a:cubicBezTo>
                    <a:pt x="5729" y="4"/>
                    <a:pt x="5732" y="0"/>
                    <a:pt x="5737" y="0"/>
                  </a:cubicBezTo>
                  <a:lnTo>
                    <a:pt x="5737" y="0"/>
                  </a:lnTo>
                  <a:cubicBezTo>
                    <a:pt x="5741" y="0"/>
                    <a:pt x="5745" y="4"/>
                    <a:pt x="5745" y="8"/>
                  </a:cubicBezTo>
                  <a:cubicBezTo>
                    <a:pt x="5745" y="13"/>
                    <a:pt x="5741" y="16"/>
                    <a:pt x="5737" y="16"/>
                  </a:cubicBezTo>
                  <a:close/>
                  <a:moveTo>
                    <a:pt x="5705" y="16"/>
                  </a:moveTo>
                  <a:lnTo>
                    <a:pt x="5705" y="16"/>
                  </a:lnTo>
                  <a:cubicBezTo>
                    <a:pt x="5700" y="16"/>
                    <a:pt x="5697" y="13"/>
                    <a:pt x="5697" y="8"/>
                  </a:cubicBezTo>
                  <a:cubicBezTo>
                    <a:pt x="5697" y="4"/>
                    <a:pt x="5700" y="0"/>
                    <a:pt x="5705" y="0"/>
                  </a:cubicBezTo>
                  <a:lnTo>
                    <a:pt x="5705" y="0"/>
                  </a:lnTo>
                  <a:cubicBezTo>
                    <a:pt x="5709" y="0"/>
                    <a:pt x="5713" y="4"/>
                    <a:pt x="5713" y="8"/>
                  </a:cubicBezTo>
                  <a:cubicBezTo>
                    <a:pt x="5713" y="13"/>
                    <a:pt x="5709" y="16"/>
                    <a:pt x="5705" y="16"/>
                  </a:cubicBezTo>
                  <a:close/>
                  <a:moveTo>
                    <a:pt x="5673" y="16"/>
                  </a:moveTo>
                  <a:lnTo>
                    <a:pt x="5673" y="16"/>
                  </a:lnTo>
                  <a:cubicBezTo>
                    <a:pt x="5668" y="16"/>
                    <a:pt x="5665" y="13"/>
                    <a:pt x="5665" y="8"/>
                  </a:cubicBezTo>
                  <a:cubicBezTo>
                    <a:pt x="5665" y="4"/>
                    <a:pt x="5668" y="0"/>
                    <a:pt x="5673" y="0"/>
                  </a:cubicBezTo>
                  <a:lnTo>
                    <a:pt x="5673" y="0"/>
                  </a:lnTo>
                  <a:cubicBezTo>
                    <a:pt x="5677" y="0"/>
                    <a:pt x="5681" y="4"/>
                    <a:pt x="5681" y="8"/>
                  </a:cubicBezTo>
                  <a:cubicBezTo>
                    <a:pt x="5681" y="13"/>
                    <a:pt x="5677" y="16"/>
                    <a:pt x="5673" y="16"/>
                  </a:cubicBezTo>
                  <a:close/>
                  <a:moveTo>
                    <a:pt x="5641" y="16"/>
                  </a:moveTo>
                  <a:lnTo>
                    <a:pt x="5641" y="16"/>
                  </a:lnTo>
                  <a:cubicBezTo>
                    <a:pt x="5636" y="16"/>
                    <a:pt x="5633" y="13"/>
                    <a:pt x="5633" y="8"/>
                  </a:cubicBezTo>
                  <a:cubicBezTo>
                    <a:pt x="5633" y="4"/>
                    <a:pt x="5636" y="0"/>
                    <a:pt x="5641" y="0"/>
                  </a:cubicBezTo>
                  <a:lnTo>
                    <a:pt x="5641" y="0"/>
                  </a:lnTo>
                  <a:cubicBezTo>
                    <a:pt x="5645" y="0"/>
                    <a:pt x="5649" y="4"/>
                    <a:pt x="5649" y="8"/>
                  </a:cubicBezTo>
                  <a:cubicBezTo>
                    <a:pt x="5649" y="13"/>
                    <a:pt x="5645" y="16"/>
                    <a:pt x="5641" y="16"/>
                  </a:cubicBezTo>
                  <a:close/>
                  <a:moveTo>
                    <a:pt x="5609" y="16"/>
                  </a:moveTo>
                  <a:lnTo>
                    <a:pt x="5609" y="16"/>
                  </a:lnTo>
                  <a:cubicBezTo>
                    <a:pt x="5604" y="16"/>
                    <a:pt x="5601" y="13"/>
                    <a:pt x="5601" y="8"/>
                  </a:cubicBezTo>
                  <a:cubicBezTo>
                    <a:pt x="5601" y="4"/>
                    <a:pt x="5604" y="0"/>
                    <a:pt x="5609" y="0"/>
                  </a:cubicBezTo>
                  <a:lnTo>
                    <a:pt x="5609" y="0"/>
                  </a:lnTo>
                  <a:cubicBezTo>
                    <a:pt x="5613" y="0"/>
                    <a:pt x="5617" y="4"/>
                    <a:pt x="5617" y="8"/>
                  </a:cubicBezTo>
                  <a:cubicBezTo>
                    <a:pt x="5617" y="13"/>
                    <a:pt x="5613" y="16"/>
                    <a:pt x="5609" y="16"/>
                  </a:cubicBezTo>
                  <a:close/>
                  <a:moveTo>
                    <a:pt x="5577" y="16"/>
                  </a:moveTo>
                  <a:lnTo>
                    <a:pt x="5577" y="16"/>
                  </a:lnTo>
                  <a:cubicBezTo>
                    <a:pt x="5572" y="16"/>
                    <a:pt x="5569" y="13"/>
                    <a:pt x="5569" y="8"/>
                  </a:cubicBezTo>
                  <a:cubicBezTo>
                    <a:pt x="5569" y="4"/>
                    <a:pt x="5572" y="0"/>
                    <a:pt x="5577" y="0"/>
                  </a:cubicBezTo>
                  <a:lnTo>
                    <a:pt x="5577" y="0"/>
                  </a:lnTo>
                  <a:cubicBezTo>
                    <a:pt x="5581" y="0"/>
                    <a:pt x="5585" y="4"/>
                    <a:pt x="5585" y="8"/>
                  </a:cubicBezTo>
                  <a:cubicBezTo>
                    <a:pt x="5585" y="13"/>
                    <a:pt x="5581" y="16"/>
                    <a:pt x="5577" y="16"/>
                  </a:cubicBezTo>
                  <a:close/>
                  <a:moveTo>
                    <a:pt x="5545" y="16"/>
                  </a:moveTo>
                  <a:lnTo>
                    <a:pt x="5545" y="16"/>
                  </a:lnTo>
                  <a:cubicBezTo>
                    <a:pt x="5540" y="16"/>
                    <a:pt x="5537" y="13"/>
                    <a:pt x="5537" y="8"/>
                  </a:cubicBezTo>
                  <a:cubicBezTo>
                    <a:pt x="5537" y="4"/>
                    <a:pt x="5540" y="0"/>
                    <a:pt x="5545" y="0"/>
                  </a:cubicBezTo>
                  <a:lnTo>
                    <a:pt x="5545" y="0"/>
                  </a:lnTo>
                  <a:cubicBezTo>
                    <a:pt x="5549" y="0"/>
                    <a:pt x="5553" y="4"/>
                    <a:pt x="5553" y="8"/>
                  </a:cubicBezTo>
                  <a:cubicBezTo>
                    <a:pt x="5553" y="13"/>
                    <a:pt x="5549" y="16"/>
                    <a:pt x="5545" y="16"/>
                  </a:cubicBezTo>
                  <a:close/>
                  <a:moveTo>
                    <a:pt x="5513" y="16"/>
                  </a:moveTo>
                  <a:lnTo>
                    <a:pt x="5513" y="16"/>
                  </a:lnTo>
                  <a:cubicBezTo>
                    <a:pt x="5508" y="16"/>
                    <a:pt x="5505" y="13"/>
                    <a:pt x="5505" y="8"/>
                  </a:cubicBezTo>
                  <a:cubicBezTo>
                    <a:pt x="5505" y="4"/>
                    <a:pt x="5508" y="0"/>
                    <a:pt x="5513" y="0"/>
                  </a:cubicBezTo>
                  <a:lnTo>
                    <a:pt x="5513" y="0"/>
                  </a:lnTo>
                  <a:cubicBezTo>
                    <a:pt x="5517" y="0"/>
                    <a:pt x="5521" y="4"/>
                    <a:pt x="5521" y="8"/>
                  </a:cubicBezTo>
                  <a:cubicBezTo>
                    <a:pt x="5521" y="13"/>
                    <a:pt x="5517" y="16"/>
                    <a:pt x="5513" y="16"/>
                  </a:cubicBezTo>
                  <a:close/>
                  <a:moveTo>
                    <a:pt x="5481" y="16"/>
                  </a:moveTo>
                  <a:lnTo>
                    <a:pt x="5481" y="16"/>
                  </a:lnTo>
                  <a:cubicBezTo>
                    <a:pt x="5476" y="16"/>
                    <a:pt x="5473" y="13"/>
                    <a:pt x="5473" y="8"/>
                  </a:cubicBezTo>
                  <a:cubicBezTo>
                    <a:pt x="5473" y="4"/>
                    <a:pt x="5476" y="0"/>
                    <a:pt x="5481" y="0"/>
                  </a:cubicBezTo>
                  <a:lnTo>
                    <a:pt x="5481" y="0"/>
                  </a:lnTo>
                  <a:cubicBezTo>
                    <a:pt x="5485" y="0"/>
                    <a:pt x="5489" y="4"/>
                    <a:pt x="5489" y="8"/>
                  </a:cubicBezTo>
                  <a:cubicBezTo>
                    <a:pt x="5489" y="13"/>
                    <a:pt x="5485" y="16"/>
                    <a:pt x="5481" y="16"/>
                  </a:cubicBezTo>
                  <a:close/>
                  <a:moveTo>
                    <a:pt x="5449" y="16"/>
                  </a:moveTo>
                  <a:lnTo>
                    <a:pt x="5449" y="16"/>
                  </a:lnTo>
                  <a:cubicBezTo>
                    <a:pt x="5444" y="16"/>
                    <a:pt x="5441" y="13"/>
                    <a:pt x="5441" y="8"/>
                  </a:cubicBezTo>
                  <a:cubicBezTo>
                    <a:pt x="5441" y="4"/>
                    <a:pt x="5444" y="0"/>
                    <a:pt x="5449" y="0"/>
                  </a:cubicBezTo>
                  <a:lnTo>
                    <a:pt x="5449" y="0"/>
                  </a:lnTo>
                  <a:cubicBezTo>
                    <a:pt x="5453" y="0"/>
                    <a:pt x="5457" y="4"/>
                    <a:pt x="5457" y="8"/>
                  </a:cubicBezTo>
                  <a:cubicBezTo>
                    <a:pt x="5457" y="13"/>
                    <a:pt x="5453" y="16"/>
                    <a:pt x="5449" y="16"/>
                  </a:cubicBezTo>
                  <a:close/>
                  <a:moveTo>
                    <a:pt x="5417" y="16"/>
                  </a:moveTo>
                  <a:lnTo>
                    <a:pt x="5417" y="16"/>
                  </a:lnTo>
                  <a:cubicBezTo>
                    <a:pt x="5412" y="16"/>
                    <a:pt x="5409" y="13"/>
                    <a:pt x="5409" y="8"/>
                  </a:cubicBezTo>
                  <a:cubicBezTo>
                    <a:pt x="5409" y="4"/>
                    <a:pt x="5412" y="0"/>
                    <a:pt x="5417" y="0"/>
                  </a:cubicBezTo>
                  <a:lnTo>
                    <a:pt x="5417" y="0"/>
                  </a:lnTo>
                  <a:cubicBezTo>
                    <a:pt x="5421" y="0"/>
                    <a:pt x="5425" y="4"/>
                    <a:pt x="5425" y="8"/>
                  </a:cubicBezTo>
                  <a:cubicBezTo>
                    <a:pt x="5425" y="13"/>
                    <a:pt x="5421" y="16"/>
                    <a:pt x="5417" y="16"/>
                  </a:cubicBezTo>
                  <a:close/>
                  <a:moveTo>
                    <a:pt x="5385" y="16"/>
                  </a:moveTo>
                  <a:lnTo>
                    <a:pt x="5385" y="16"/>
                  </a:lnTo>
                  <a:cubicBezTo>
                    <a:pt x="5380" y="16"/>
                    <a:pt x="5377" y="13"/>
                    <a:pt x="5377" y="8"/>
                  </a:cubicBezTo>
                  <a:cubicBezTo>
                    <a:pt x="5377" y="4"/>
                    <a:pt x="5380" y="0"/>
                    <a:pt x="5385" y="0"/>
                  </a:cubicBezTo>
                  <a:lnTo>
                    <a:pt x="5385" y="0"/>
                  </a:lnTo>
                  <a:cubicBezTo>
                    <a:pt x="5389" y="0"/>
                    <a:pt x="5393" y="4"/>
                    <a:pt x="5393" y="8"/>
                  </a:cubicBezTo>
                  <a:cubicBezTo>
                    <a:pt x="5393" y="13"/>
                    <a:pt x="5389" y="16"/>
                    <a:pt x="5385" y="16"/>
                  </a:cubicBezTo>
                  <a:close/>
                  <a:moveTo>
                    <a:pt x="5353" y="16"/>
                  </a:moveTo>
                  <a:lnTo>
                    <a:pt x="5353" y="16"/>
                  </a:lnTo>
                  <a:cubicBezTo>
                    <a:pt x="5348" y="16"/>
                    <a:pt x="5345" y="13"/>
                    <a:pt x="5345" y="8"/>
                  </a:cubicBezTo>
                  <a:cubicBezTo>
                    <a:pt x="5345" y="4"/>
                    <a:pt x="5348" y="0"/>
                    <a:pt x="5353" y="0"/>
                  </a:cubicBezTo>
                  <a:lnTo>
                    <a:pt x="5353" y="0"/>
                  </a:lnTo>
                  <a:cubicBezTo>
                    <a:pt x="5357" y="0"/>
                    <a:pt x="5361" y="4"/>
                    <a:pt x="5361" y="8"/>
                  </a:cubicBezTo>
                  <a:cubicBezTo>
                    <a:pt x="5361" y="13"/>
                    <a:pt x="5357" y="16"/>
                    <a:pt x="5353" y="16"/>
                  </a:cubicBezTo>
                  <a:close/>
                  <a:moveTo>
                    <a:pt x="5321" y="16"/>
                  </a:moveTo>
                  <a:lnTo>
                    <a:pt x="5321" y="16"/>
                  </a:lnTo>
                  <a:cubicBezTo>
                    <a:pt x="5316" y="16"/>
                    <a:pt x="5313" y="13"/>
                    <a:pt x="5313" y="8"/>
                  </a:cubicBezTo>
                  <a:cubicBezTo>
                    <a:pt x="5313" y="4"/>
                    <a:pt x="5316" y="0"/>
                    <a:pt x="5321" y="0"/>
                  </a:cubicBezTo>
                  <a:lnTo>
                    <a:pt x="5321" y="0"/>
                  </a:lnTo>
                  <a:cubicBezTo>
                    <a:pt x="5325" y="0"/>
                    <a:pt x="5329" y="4"/>
                    <a:pt x="5329" y="8"/>
                  </a:cubicBezTo>
                  <a:cubicBezTo>
                    <a:pt x="5329" y="13"/>
                    <a:pt x="5325" y="16"/>
                    <a:pt x="5321" y="16"/>
                  </a:cubicBezTo>
                  <a:close/>
                  <a:moveTo>
                    <a:pt x="5289" y="16"/>
                  </a:moveTo>
                  <a:lnTo>
                    <a:pt x="5289" y="16"/>
                  </a:lnTo>
                  <a:cubicBezTo>
                    <a:pt x="5284" y="16"/>
                    <a:pt x="5281" y="13"/>
                    <a:pt x="5281" y="8"/>
                  </a:cubicBezTo>
                  <a:cubicBezTo>
                    <a:pt x="5281" y="4"/>
                    <a:pt x="5284" y="0"/>
                    <a:pt x="5289" y="0"/>
                  </a:cubicBezTo>
                  <a:lnTo>
                    <a:pt x="5289" y="0"/>
                  </a:lnTo>
                  <a:cubicBezTo>
                    <a:pt x="5293" y="0"/>
                    <a:pt x="5297" y="4"/>
                    <a:pt x="5297" y="8"/>
                  </a:cubicBezTo>
                  <a:cubicBezTo>
                    <a:pt x="5297" y="13"/>
                    <a:pt x="5293" y="16"/>
                    <a:pt x="5289" y="16"/>
                  </a:cubicBezTo>
                  <a:close/>
                  <a:moveTo>
                    <a:pt x="5257" y="16"/>
                  </a:moveTo>
                  <a:lnTo>
                    <a:pt x="5257" y="16"/>
                  </a:lnTo>
                  <a:cubicBezTo>
                    <a:pt x="5252" y="16"/>
                    <a:pt x="5249" y="13"/>
                    <a:pt x="5249" y="8"/>
                  </a:cubicBezTo>
                  <a:cubicBezTo>
                    <a:pt x="5249" y="4"/>
                    <a:pt x="5252" y="0"/>
                    <a:pt x="5257" y="0"/>
                  </a:cubicBezTo>
                  <a:lnTo>
                    <a:pt x="5257" y="0"/>
                  </a:lnTo>
                  <a:cubicBezTo>
                    <a:pt x="5261" y="0"/>
                    <a:pt x="5265" y="4"/>
                    <a:pt x="5265" y="8"/>
                  </a:cubicBezTo>
                  <a:cubicBezTo>
                    <a:pt x="5265" y="13"/>
                    <a:pt x="5261" y="16"/>
                    <a:pt x="5257" y="16"/>
                  </a:cubicBezTo>
                  <a:close/>
                  <a:moveTo>
                    <a:pt x="5225" y="16"/>
                  </a:moveTo>
                  <a:lnTo>
                    <a:pt x="5225" y="16"/>
                  </a:lnTo>
                  <a:cubicBezTo>
                    <a:pt x="5220" y="16"/>
                    <a:pt x="5217" y="13"/>
                    <a:pt x="5217" y="8"/>
                  </a:cubicBezTo>
                  <a:cubicBezTo>
                    <a:pt x="5217" y="4"/>
                    <a:pt x="5220" y="0"/>
                    <a:pt x="5225" y="0"/>
                  </a:cubicBezTo>
                  <a:lnTo>
                    <a:pt x="5225" y="0"/>
                  </a:lnTo>
                  <a:cubicBezTo>
                    <a:pt x="5229" y="0"/>
                    <a:pt x="5233" y="4"/>
                    <a:pt x="5233" y="8"/>
                  </a:cubicBezTo>
                  <a:cubicBezTo>
                    <a:pt x="5233" y="13"/>
                    <a:pt x="5229" y="16"/>
                    <a:pt x="5225" y="16"/>
                  </a:cubicBezTo>
                  <a:close/>
                  <a:moveTo>
                    <a:pt x="5193" y="16"/>
                  </a:moveTo>
                  <a:lnTo>
                    <a:pt x="5193" y="16"/>
                  </a:lnTo>
                  <a:cubicBezTo>
                    <a:pt x="5188" y="16"/>
                    <a:pt x="5185" y="13"/>
                    <a:pt x="5185" y="8"/>
                  </a:cubicBezTo>
                  <a:cubicBezTo>
                    <a:pt x="5185" y="4"/>
                    <a:pt x="5188" y="0"/>
                    <a:pt x="5193" y="0"/>
                  </a:cubicBezTo>
                  <a:lnTo>
                    <a:pt x="5193" y="0"/>
                  </a:lnTo>
                  <a:cubicBezTo>
                    <a:pt x="5197" y="0"/>
                    <a:pt x="5201" y="4"/>
                    <a:pt x="5201" y="8"/>
                  </a:cubicBezTo>
                  <a:cubicBezTo>
                    <a:pt x="5201" y="13"/>
                    <a:pt x="5197" y="16"/>
                    <a:pt x="5193" y="16"/>
                  </a:cubicBezTo>
                  <a:close/>
                  <a:moveTo>
                    <a:pt x="5161" y="16"/>
                  </a:moveTo>
                  <a:lnTo>
                    <a:pt x="5161" y="16"/>
                  </a:lnTo>
                  <a:cubicBezTo>
                    <a:pt x="5156" y="16"/>
                    <a:pt x="5153" y="13"/>
                    <a:pt x="5153" y="8"/>
                  </a:cubicBezTo>
                  <a:cubicBezTo>
                    <a:pt x="5153" y="4"/>
                    <a:pt x="5156" y="0"/>
                    <a:pt x="5161" y="0"/>
                  </a:cubicBezTo>
                  <a:lnTo>
                    <a:pt x="5161" y="0"/>
                  </a:lnTo>
                  <a:cubicBezTo>
                    <a:pt x="5165" y="0"/>
                    <a:pt x="5169" y="4"/>
                    <a:pt x="5169" y="8"/>
                  </a:cubicBezTo>
                  <a:cubicBezTo>
                    <a:pt x="5169" y="13"/>
                    <a:pt x="5165" y="16"/>
                    <a:pt x="5161" y="16"/>
                  </a:cubicBezTo>
                  <a:close/>
                  <a:moveTo>
                    <a:pt x="5129" y="16"/>
                  </a:moveTo>
                  <a:lnTo>
                    <a:pt x="5129" y="16"/>
                  </a:lnTo>
                  <a:cubicBezTo>
                    <a:pt x="5124" y="16"/>
                    <a:pt x="5121" y="13"/>
                    <a:pt x="5121" y="8"/>
                  </a:cubicBezTo>
                  <a:cubicBezTo>
                    <a:pt x="5121" y="4"/>
                    <a:pt x="5124" y="0"/>
                    <a:pt x="5129" y="0"/>
                  </a:cubicBezTo>
                  <a:lnTo>
                    <a:pt x="5129" y="0"/>
                  </a:lnTo>
                  <a:cubicBezTo>
                    <a:pt x="5133" y="0"/>
                    <a:pt x="5137" y="4"/>
                    <a:pt x="5137" y="8"/>
                  </a:cubicBezTo>
                  <a:cubicBezTo>
                    <a:pt x="5137" y="13"/>
                    <a:pt x="5133" y="16"/>
                    <a:pt x="5129" y="16"/>
                  </a:cubicBezTo>
                  <a:close/>
                  <a:moveTo>
                    <a:pt x="5097" y="16"/>
                  </a:moveTo>
                  <a:lnTo>
                    <a:pt x="5097" y="16"/>
                  </a:lnTo>
                  <a:cubicBezTo>
                    <a:pt x="5092" y="16"/>
                    <a:pt x="5089" y="13"/>
                    <a:pt x="5089" y="8"/>
                  </a:cubicBezTo>
                  <a:cubicBezTo>
                    <a:pt x="5089" y="4"/>
                    <a:pt x="5092" y="0"/>
                    <a:pt x="5097" y="0"/>
                  </a:cubicBezTo>
                  <a:lnTo>
                    <a:pt x="5097" y="0"/>
                  </a:lnTo>
                  <a:cubicBezTo>
                    <a:pt x="5101" y="0"/>
                    <a:pt x="5105" y="4"/>
                    <a:pt x="5105" y="8"/>
                  </a:cubicBezTo>
                  <a:cubicBezTo>
                    <a:pt x="5105" y="13"/>
                    <a:pt x="5101" y="16"/>
                    <a:pt x="5097" y="16"/>
                  </a:cubicBezTo>
                  <a:close/>
                  <a:moveTo>
                    <a:pt x="5065" y="16"/>
                  </a:moveTo>
                  <a:lnTo>
                    <a:pt x="5065" y="16"/>
                  </a:lnTo>
                  <a:cubicBezTo>
                    <a:pt x="5060" y="16"/>
                    <a:pt x="5057" y="13"/>
                    <a:pt x="5057" y="8"/>
                  </a:cubicBezTo>
                  <a:cubicBezTo>
                    <a:pt x="5057" y="4"/>
                    <a:pt x="5060" y="0"/>
                    <a:pt x="5065" y="0"/>
                  </a:cubicBezTo>
                  <a:lnTo>
                    <a:pt x="5065" y="0"/>
                  </a:lnTo>
                  <a:cubicBezTo>
                    <a:pt x="5069" y="0"/>
                    <a:pt x="5073" y="4"/>
                    <a:pt x="5073" y="8"/>
                  </a:cubicBezTo>
                  <a:cubicBezTo>
                    <a:pt x="5073" y="13"/>
                    <a:pt x="5069" y="16"/>
                    <a:pt x="5065" y="16"/>
                  </a:cubicBezTo>
                  <a:close/>
                  <a:moveTo>
                    <a:pt x="5033" y="16"/>
                  </a:moveTo>
                  <a:lnTo>
                    <a:pt x="5032" y="16"/>
                  </a:lnTo>
                  <a:cubicBezTo>
                    <a:pt x="5028" y="16"/>
                    <a:pt x="5024" y="13"/>
                    <a:pt x="5024" y="8"/>
                  </a:cubicBezTo>
                  <a:cubicBezTo>
                    <a:pt x="5024" y="4"/>
                    <a:pt x="5028" y="0"/>
                    <a:pt x="5032" y="0"/>
                  </a:cubicBezTo>
                  <a:lnTo>
                    <a:pt x="5033" y="0"/>
                  </a:lnTo>
                  <a:cubicBezTo>
                    <a:pt x="5037" y="0"/>
                    <a:pt x="5041" y="4"/>
                    <a:pt x="5041" y="8"/>
                  </a:cubicBezTo>
                  <a:cubicBezTo>
                    <a:pt x="5041" y="13"/>
                    <a:pt x="5037" y="16"/>
                    <a:pt x="5033" y="16"/>
                  </a:cubicBezTo>
                  <a:close/>
                  <a:moveTo>
                    <a:pt x="5000" y="16"/>
                  </a:moveTo>
                  <a:lnTo>
                    <a:pt x="5000" y="16"/>
                  </a:lnTo>
                  <a:cubicBezTo>
                    <a:pt x="4996" y="16"/>
                    <a:pt x="4992" y="13"/>
                    <a:pt x="4992" y="8"/>
                  </a:cubicBezTo>
                  <a:cubicBezTo>
                    <a:pt x="4992" y="4"/>
                    <a:pt x="4996" y="0"/>
                    <a:pt x="5000" y="0"/>
                  </a:cubicBezTo>
                  <a:lnTo>
                    <a:pt x="5000" y="0"/>
                  </a:lnTo>
                  <a:cubicBezTo>
                    <a:pt x="5005" y="0"/>
                    <a:pt x="5008" y="4"/>
                    <a:pt x="5008" y="8"/>
                  </a:cubicBezTo>
                  <a:cubicBezTo>
                    <a:pt x="5008" y="13"/>
                    <a:pt x="5005" y="16"/>
                    <a:pt x="5000" y="16"/>
                  </a:cubicBezTo>
                  <a:close/>
                  <a:moveTo>
                    <a:pt x="4968" y="16"/>
                  </a:moveTo>
                  <a:lnTo>
                    <a:pt x="4968" y="16"/>
                  </a:lnTo>
                  <a:cubicBezTo>
                    <a:pt x="4964" y="16"/>
                    <a:pt x="4960" y="13"/>
                    <a:pt x="4960" y="8"/>
                  </a:cubicBezTo>
                  <a:cubicBezTo>
                    <a:pt x="4960" y="4"/>
                    <a:pt x="4964" y="0"/>
                    <a:pt x="4968" y="0"/>
                  </a:cubicBezTo>
                  <a:lnTo>
                    <a:pt x="4968" y="0"/>
                  </a:lnTo>
                  <a:cubicBezTo>
                    <a:pt x="4973" y="0"/>
                    <a:pt x="4976" y="4"/>
                    <a:pt x="4976" y="8"/>
                  </a:cubicBezTo>
                  <a:cubicBezTo>
                    <a:pt x="4976" y="13"/>
                    <a:pt x="4973" y="16"/>
                    <a:pt x="4968" y="16"/>
                  </a:cubicBezTo>
                  <a:close/>
                  <a:moveTo>
                    <a:pt x="4936" y="16"/>
                  </a:moveTo>
                  <a:lnTo>
                    <a:pt x="4936" y="16"/>
                  </a:lnTo>
                  <a:cubicBezTo>
                    <a:pt x="4932" y="16"/>
                    <a:pt x="4928" y="13"/>
                    <a:pt x="4928" y="8"/>
                  </a:cubicBezTo>
                  <a:cubicBezTo>
                    <a:pt x="4928" y="4"/>
                    <a:pt x="4932" y="0"/>
                    <a:pt x="4936" y="0"/>
                  </a:cubicBezTo>
                  <a:lnTo>
                    <a:pt x="4936" y="0"/>
                  </a:lnTo>
                  <a:cubicBezTo>
                    <a:pt x="4941" y="0"/>
                    <a:pt x="4944" y="4"/>
                    <a:pt x="4944" y="8"/>
                  </a:cubicBezTo>
                  <a:cubicBezTo>
                    <a:pt x="4944" y="13"/>
                    <a:pt x="4941" y="16"/>
                    <a:pt x="4936" y="16"/>
                  </a:cubicBezTo>
                  <a:close/>
                  <a:moveTo>
                    <a:pt x="4904" y="16"/>
                  </a:moveTo>
                  <a:lnTo>
                    <a:pt x="4904" y="16"/>
                  </a:lnTo>
                  <a:cubicBezTo>
                    <a:pt x="4900" y="16"/>
                    <a:pt x="4896" y="13"/>
                    <a:pt x="4896" y="8"/>
                  </a:cubicBezTo>
                  <a:cubicBezTo>
                    <a:pt x="4896" y="4"/>
                    <a:pt x="4900" y="0"/>
                    <a:pt x="4904" y="0"/>
                  </a:cubicBezTo>
                  <a:lnTo>
                    <a:pt x="4904" y="0"/>
                  </a:lnTo>
                  <a:cubicBezTo>
                    <a:pt x="4909" y="0"/>
                    <a:pt x="4912" y="4"/>
                    <a:pt x="4912" y="8"/>
                  </a:cubicBezTo>
                  <a:cubicBezTo>
                    <a:pt x="4912" y="13"/>
                    <a:pt x="4909" y="16"/>
                    <a:pt x="4904" y="16"/>
                  </a:cubicBezTo>
                  <a:close/>
                  <a:moveTo>
                    <a:pt x="4872" y="16"/>
                  </a:moveTo>
                  <a:lnTo>
                    <a:pt x="4872" y="16"/>
                  </a:lnTo>
                  <a:cubicBezTo>
                    <a:pt x="4868" y="16"/>
                    <a:pt x="4864" y="13"/>
                    <a:pt x="4864" y="8"/>
                  </a:cubicBezTo>
                  <a:cubicBezTo>
                    <a:pt x="4864" y="4"/>
                    <a:pt x="4868" y="0"/>
                    <a:pt x="4872" y="0"/>
                  </a:cubicBezTo>
                  <a:lnTo>
                    <a:pt x="4872" y="0"/>
                  </a:lnTo>
                  <a:cubicBezTo>
                    <a:pt x="4877" y="0"/>
                    <a:pt x="4880" y="4"/>
                    <a:pt x="4880" y="8"/>
                  </a:cubicBezTo>
                  <a:cubicBezTo>
                    <a:pt x="4880" y="13"/>
                    <a:pt x="4877" y="16"/>
                    <a:pt x="4872" y="16"/>
                  </a:cubicBezTo>
                  <a:close/>
                  <a:moveTo>
                    <a:pt x="4840" y="16"/>
                  </a:moveTo>
                  <a:lnTo>
                    <a:pt x="4840" y="16"/>
                  </a:lnTo>
                  <a:cubicBezTo>
                    <a:pt x="4836" y="16"/>
                    <a:pt x="4832" y="13"/>
                    <a:pt x="4832" y="8"/>
                  </a:cubicBezTo>
                  <a:cubicBezTo>
                    <a:pt x="4832" y="4"/>
                    <a:pt x="4836" y="0"/>
                    <a:pt x="4840" y="0"/>
                  </a:cubicBezTo>
                  <a:lnTo>
                    <a:pt x="4840" y="0"/>
                  </a:lnTo>
                  <a:cubicBezTo>
                    <a:pt x="4845" y="0"/>
                    <a:pt x="4848" y="4"/>
                    <a:pt x="4848" y="8"/>
                  </a:cubicBezTo>
                  <a:cubicBezTo>
                    <a:pt x="4848" y="13"/>
                    <a:pt x="4845" y="16"/>
                    <a:pt x="4840" y="16"/>
                  </a:cubicBezTo>
                  <a:close/>
                  <a:moveTo>
                    <a:pt x="4808" y="16"/>
                  </a:moveTo>
                  <a:lnTo>
                    <a:pt x="4808" y="16"/>
                  </a:lnTo>
                  <a:cubicBezTo>
                    <a:pt x="4804" y="16"/>
                    <a:pt x="4800" y="13"/>
                    <a:pt x="4800" y="8"/>
                  </a:cubicBezTo>
                  <a:cubicBezTo>
                    <a:pt x="4800" y="4"/>
                    <a:pt x="4804" y="0"/>
                    <a:pt x="4808" y="0"/>
                  </a:cubicBezTo>
                  <a:lnTo>
                    <a:pt x="4808" y="0"/>
                  </a:lnTo>
                  <a:cubicBezTo>
                    <a:pt x="4813" y="0"/>
                    <a:pt x="4816" y="4"/>
                    <a:pt x="4816" y="8"/>
                  </a:cubicBezTo>
                  <a:cubicBezTo>
                    <a:pt x="4816" y="13"/>
                    <a:pt x="4813" y="16"/>
                    <a:pt x="4808" y="16"/>
                  </a:cubicBezTo>
                  <a:close/>
                  <a:moveTo>
                    <a:pt x="4776" y="16"/>
                  </a:moveTo>
                  <a:lnTo>
                    <a:pt x="4776" y="16"/>
                  </a:lnTo>
                  <a:cubicBezTo>
                    <a:pt x="4772" y="16"/>
                    <a:pt x="4768" y="13"/>
                    <a:pt x="4768" y="8"/>
                  </a:cubicBezTo>
                  <a:cubicBezTo>
                    <a:pt x="4768" y="4"/>
                    <a:pt x="4772" y="0"/>
                    <a:pt x="4776" y="0"/>
                  </a:cubicBezTo>
                  <a:lnTo>
                    <a:pt x="4776" y="0"/>
                  </a:lnTo>
                  <a:cubicBezTo>
                    <a:pt x="4781" y="0"/>
                    <a:pt x="4784" y="4"/>
                    <a:pt x="4784" y="8"/>
                  </a:cubicBezTo>
                  <a:cubicBezTo>
                    <a:pt x="4784" y="13"/>
                    <a:pt x="4781" y="16"/>
                    <a:pt x="4776" y="16"/>
                  </a:cubicBezTo>
                  <a:close/>
                  <a:moveTo>
                    <a:pt x="4744" y="16"/>
                  </a:moveTo>
                  <a:lnTo>
                    <a:pt x="4744" y="16"/>
                  </a:lnTo>
                  <a:cubicBezTo>
                    <a:pt x="4740" y="16"/>
                    <a:pt x="4736" y="13"/>
                    <a:pt x="4736" y="8"/>
                  </a:cubicBezTo>
                  <a:cubicBezTo>
                    <a:pt x="4736" y="4"/>
                    <a:pt x="4740" y="0"/>
                    <a:pt x="4744" y="0"/>
                  </a:cubicBezTo>
                  <a:lnTo>
                    <a:pt x="4744" y="0"/>
                  </a:lnTo>
                  <a:cubicBezTo>
                    <a:pt x="4749" y="0"/>
                    <a:pt x="4752" y="4"/>
                    <a:pt x="4752" y="8"/>
                  </a:cubicBezTo>
                  <a:cubicBezTo>
                    <a:pt x="4752" y="13"/>
                    <a:pt x="4749" y="16"/>
                    <a:pt x="4744" y="16"/>
                  </a:cubicBezTo>
                  <a:close/>
                  <a:moveTo>
                    <a:pt x="4712" y="16"/>
                  </a:moveTo>
                  <a:lnTo>
                    <a:pt x="4712" y="16"/>
                  </a:lnTo>
                  <a:cubicBezTo>
                    <a:pt x="4708" y="16"/>
                    <a:pt x="4704" y="13"/>
                    <a:pt x="4704" y="8"/>
                  </a:cubicBezTo>
                  <a:cubicBezTo>
                    <a:pt x="4704" y="4"/>
                    <a:pt x="4708" y="0"/>
                    <a:pt x="4712" y="0"/>
                  </a:cubicBezTo>
                  <a:lnTo>
                    <a:pt x="4712" y="0"/>
                  </a:lnTo>
                  <a:cubicBezTo>
                    <a:pt x="4717" y="0"/>
                    <a:pt x="4720" y="4"/>
                    <a:pt x="4720" y="8"/>
                  </a:cubicBezTo>
                  <a:cubicBezTo>
                    <a:pt x="4720" y="13"/>
                    <a:pt x="4717" y="16"/>
                    <a:pt x="4712" y="16"/>
                  </a:cubicBezTo>
                  <a:close/>
                  <a:moveTo>
                    <a:pt x="4680" y="16"/>
                  </a:moveTo>
                  <a:lnTo>
                    <a:pt x="4680" y="16"/>
                  </a:lnTo>
                  <a:cubicBezTo>
                    <a:pt x="4676" y="16"/>
                    <a:pt x="4672" y="13"/>
                    <a:pt x="4672" y="8"/>
                  </a:cubicBezTo>
                  <a:cubicBezTo>
                    <a:pt x="4672" y="4"/>
                    <a:pt x="4676" y="0"/>
                    <a:pt x="4680" y="0"/>
                  </a:cubicBezTo>
                  <a:lnTo>
                    <a:pt x="4680" y="0"/>
                  </a:lnTo>
                  <a:cubicBezTo>
                    <a:pt x="4685" y="0"/>
                    <a:pt x="4688" y="4"/>
                    <a:pt x="4688" y="8"/>
                  </a:cubicBezTo>
                  <a:cubicBezTo>
                    <a:pt x="4688" y="13"/>
                    <a:pt x="4685" y="16"/>
                    <a:pt x="4680" y="16"/>
                  </a:cubicBezTo>
                  <a:close/>
                  <a:moveTo>
                    <a:pt x="4648" y="16"/>
                  </a:moveTo>
                  <a:lnTo>
                    <a:pt x="4648" y="16"/>
                  </a:lnTo>
                  <a:cubicBezTo>
                    <a:pt x="4644" y="16"/>
                    <a:pt x="4640" y="13"/>
                    <a:pt x="4640" y="8"/>
                  </a:cubicBezTo>
                  <a:cubicBezTo>
                    <a:pt x="4640" y="4"/>
                    <a:pt x="4644" y="0"/>
                    <a:pt x="4648" y="0"/>
                  </a:cubicBezTo>
                  <a:lnTo>
                    <a:pt x="4648" y="0"/>
                  </a:lnTo>
                  <a:cubicBezTo>
                    <a:pt x="4653" y="0"/>
                    <a:pt x="4656" y="4"/>
                    <a:pt x="4656" y="8"/>
                  </a:cubicBezTo>
                  <a:cubicBezTo>
                    <a:pt x="4656" y="13"/>
                    <a:pt x="4653" y="16"/>
                    <a:pt x="4648" y="16"/>
                  </a:cubicBezTo>
                  <a:close/>
                  <a:moveTo>
                    <a:pt x="4616" y="16"/>
                  </a:moveTo>
                  <a:lnTo>
                    <a:pt x="4616" y="16"/>
                  </a:lnTo>
                  <a:cubicBezTo>
                    <a:pt x="4612" y="16"/>
                    <a:pt x="4608" y="13"/>
                    <a:pt x="4608" y="8"/>
                  </a:cubicBezTo>
                  <a:cubicBezTo>
                    <a:pt x="4608" y="4"/>
                    <a:pt x="4612" y="0"/>
                    <a:pt x="4616" y="0"/>
                  </a:cubicBezTo>
                  <a:lnTo>
                    <a:pt x="4616" y="0"/>
                  </a:lnTo>
                  <a:cubicBezTo>
                    <a:pt x="4621" y="0"/>
                    <a:pt x="4624" y="4"/>
                    <a:pt x="4624" y="8"/>
                  </a:cubicBezTo>
                  <a:cubicBezTo>
                    <a:pt x="4624" y="13"/>
                    <a:pt x="4621" y="16"/>
                    <a:pt x="4616" y="16"/>
                  </a:cubicBezTo>
                  <a:close/>
                  <a:moveTo>
                    <a:pt x="4584" y="16"/>
                  </a:moveTo>
                  <a:lnTo>
                    <a:pt x="4584" y="16"/>
                  </a:lnTo>
                  <a:cubicBezTo>
                    <a:pt x="4580" y="16"/>
                    <a:pt x="4576" y="13"/>
                    <a:pt x="4576" y="8"/>
                  </a:cubicBezTo>
                  <a:cubicBezTo>
                    <a:pt x="4576" y="4"/>
                    <a:pt x="4580" y="0"/>
                    <a:pt x="4584" y="0"/>
                  </a:cubicBezTo>
                  <a:lnTo>
                    <a:pt x="4584" y="0"/>
                  </a:lnTo>
                  <a:cubicBezTo>
                    <a:pt x="4589" y="0"/>
                    <a:pt x="4592" y="4"/>
                    <a:pt x="4592" y="8"/>
                  </a:cubicBezTo>
                  <a:cubicBezTo>
                    <a:pt x="4592" y="13"/>
                    <a:pt x="4589" y="16"/>
                    <a:pt x="4584" y="16"/>
                  </a:cubicBezTo>
                  <a:close/>
                  <a:moveTo>
                    <a:pt x="4552" y="16"/>
                  </a:moveTo>
                  <a:lnTo>
                    <a:pt x="4552" y="16"/>
                  </a:lnTo>
                  <a:cubicBezTo>
                    <a:pt x="4548" y="16"/>
                    <a:pt x="4544" y="13"/>
                    <a:pt x="4544" y="8"/>
                  </a:cubicBezTo>
                  <a:cubicBezTo>
                    <a:pt x="4544" y="4"/>
                    <a:pt x="4548" y="0"/>
                    <a:pt x="4552" y="0"/>
                  </a:cubicBezTo>
                  <a:lnTo>
                    <a:pt x="4552" y="0"/>
                  </a:lnTo>
                  <a:cubicBezTo>
                    <a:pt x="4557" y="0"/>
                    <a:pt x="4560" y="4"/>
                    <a:pt x="4560" y="8"/>
                  </a:cubicBezTo>
                  <a:cubicBezTo>
                    <a:pt x="4560" y="13"/>
                    <a:pt x="4557" y="16"/>
                    <a:pt x="4552" y="16"/>
                  </a:cubicBezTo>
                  <a:close/>
                  <a:moveTo>
                    <a:pt x="4520" y="16"/>
                  </a:moveTo>
                  <a:lnTo>
                    <a:pt x="4520" y="16"/>
                  </a:lnTo>
                  <a:cubicBezTo>
                    <a:pt x="4516" y="16"/>
                    <a:pt x="4512" y="13"/>
                    <a:pt x="4512" y="8"/>
                  </a:cubicBezTo>
                  <a:cubicBezTo>
                    <a:pt x="4512" y="4"/>
                    <a:pt x="4516" y="0"/>
                    <a:pt x="4520" y="0"/>
                  </a:cubicBezTo>
                  <a:lnTo>
                    <a:pt x="4520" y="0"/>
                  </a:lnTo>
                  <a:cubicBezTo>
                    <a:pt x="4525" y="0"/>
                    <a:pt x="4528" y="4"/>
                    <a:pt x="4528" y="8"/>
                  </a:cubicBezTo>
                  <a:cubicBezTo>
                    <a:pt x="4528" y="13"/>
                    <a:pt x="4525" y="16"/>
                    <a:pt x="4520" y="16"/>
                  </a:cubicBezTo>
                  <a:close/>
                  <a:moveTo>
                    <a:pt x="4488" y="16"/>
                  </a:moveTo>
                  <a:lnTo>
                    <a:pt x="4488" y="16"/>
                  </a:lnTo>
                  <a:cubicBezTo>
                    <a:pt x="4484" y="16"/>
                    <a:pt x="4480" y="13"/>
                    <a:pt x="4480" y="8"/>
                  </a:cubicBezTo>
                  <a:cubicBezTo>
                    <a:pt x="4480" y="4"/>
                    <a:pt x="4484" y="0"/>
                    <a:pt x="4488" y="0"/>
                  </a:cubicBezTo>
                  <a:lnTo>
                    <a:pt x="4488" y="0"/>
                  </a:lnTo>
                  <a:cubicBezTo>
                    <a:pt x="4493" y="0"/>
                    <a:pt x="4496" y="4"/>
                    <a:pt x="4496" y="8"/>
                  </a:cubicBezTo>
                  <a:cubicBezTo>
                    <a:pt x="4496" y="13"/>
                    <a:pt x="4493" y="16"/>
                    <a:pt x="4488" y="16"/>
                  </a:cubicBezTo>
                  <a:close/>
                  <a:moveTo>
                    <a:pt x="4456" y="16"/>
                  </a:moveTo>
                  <a:lnTo>
                    <a:pt x="4456" y="16"/>
                  </a:lnTo>
                  <a:cubicBezTo>
                    <a:pt x="4452" y="16"/>
                    <a:pt x="4448" y="13"/>
                    <a:pt x="4448" y="8"/>
                  </a:cubicBezTo>
                  <a:cubicBezTo>
                    <a:pt x="4448" y="4"/>
                    <a:pt x="4452" y="0"/>
                    <a:pt x="4456" y="0"/>
                  </a:cubicBezTo>
                  <a:lnTo>
                    <a:pt x="4456" y="0"/>
                  </a:lnTo>
                  <a:cubicBezTo>
                    <a:pt x="4461" y="0"/>
                    <a:pt x="4464" y="4"/>
                    <a:pt x="4464" y="8"/>
                  </a:cubicBezTo>
                  <a:cubicBezTo>
                    <a:pt x="4464" y="13"/>
                    <a:pt x="4461" y="16"/>
                    <a:pt x="4456" y="16"/>
                  </a:cubicBezTo>
                  <a:close/>
                  <a:moveTo>
                    <a:pt x="4424" y="16"/>
                  </a:moveTo>
                  <a:lnTo>
                    <a:pt x="4424" y="16"/>
                  </a:lnTo>
                  <a:cubicBezTo>
                    <a:pt x="4420" y="16"/>
                    <a:pt x="4416" y="13"/>
                    <a:pt x="4416" y="8"/>
                  </a:cubicBezTo>
                  <a:cubicBezTo>
                    <a:pt x="4416" y="4"/>
                    <a:pt x="4420" y="0"/>
                    <a:pt x="4424" y="0"/>
                  </a:cubicBezTo>
                  <a:lnTo>
                    <a:pt x="4424" y="0"/>
                  </a:lnTo>
                  <a:cubicBezTo>
                    <a:pt x="4429" y="0"/>
                    <a:pt x="4432" y="4"/>
                    <a:pt x="4432" y="8"/>
                  </a:cubicBezTo>
                  <a:cubicBezTo>
                    <a:pt x="4432" y="13"/>
                    <a:pt x="4429" y="16"/>
                    <a:pt x="4424" y="16"/>
                  </a:cubicBezTo>
                  <a:close/>
                  <a:moveTo>
                    <a:pt x="4392" y="16"/>
                  </a:moveTo>
                  <a:lnTo>
                    <a:pt x="4392" y="16"/>
                  </a:lnTo>
                  <a:cubicBezTo>
                    <a:pt x="4388" y="16"/>
                    <a:pt x="4384" y="13"/>
                    <a:pt x="4384" y="8"/>
                  </a:cubicBezTo>
                  <a:cubicBezTo>
                    <a:pt x="4384" y="4"/>
                    <a:pt x="4388" y="0"/>
                    <a:pt x="4392" y="0"/>
                  </a:cubicBezTo>
                  <a:lnTo>
                    <a:pt x="4392" y="0"/>
                  </a:lnTo>
                  <a:cubicBezTo>
                    <a:pt x="4397" y="0"/>
                    <a:pt x="4400" y="4"/>
                    <a:pt x="4400" y="8"/>
                  </a:cubicBezTo>
                  <a:cubicBezTo>
                    <a:pt x="4400" y="13"/>
                    <a:pt x="4397" y="16"/>
                    <a:pt x="4392" y="16"/>
                  </a:cubicBezTo>
                  <a:close/>
                  <a:moveTo>
                    <a:pt x="4360" y="16"/>
                  </a:moveTo>
                  <a:lnTo>
                    <a:pt x="4360" y="16"/>
                  </a:lnTo>
                  <a:cubicBezTo>
                    <a:pt x="4356" y="16"/>
                    <a:pt x="4352" y="13"/>
                    <a:pt x="4352" y="8"/>
                  </a:cubicBezTo>
                  <a:cubicBezTo>
                    <a:pt x="4352" y="4"/>
                    <a:pt x="4356" y="0"/>
                    <a:pt x="4360" y="0"/>
                  </a:cubicBezTo>
                  <a:lnTo>
                    <a:pt x="4360" y="0"/>
                  </a:lnTo>
                  <a:cubicBezTo>
                    <a:pt x="4365" y="0"/>
                    <a:pt x="4368" y="4"/>
                    <a:pt x="4368" y="8"/>
                  </a:cubicBezTo>
                  <a:cubicBezTo>
                    <a:pt x="4368" y="13"/>
                    <a:pt x="4365" y="16"/>
                    <a:pt x="4360" y="16"/>
                  </a:cubicBezTo>
                  <a:close/>
                  <a:moveTo>
                    <a:pt x="4328" y="16"/>
                  </a:moveTo>
                  <a:lnTo>
                    <a:pt x="4328" y="16"/>
                  </a:lnTo>
                  <a:cubicBezTo>
                    <a:pt x="4324" y="16"/>
                    <a:pt x="4320" y="13"/>
                    <a:pt x="4320" y="8"/>
                  </a:cubicBezTo>
                  <a:cubicBezTo>
                    <a:pt x="4320" y="4"/>
                    <a:pt x="4324" y="0"/>
                    <a:pt x="4328" y="0"/>
                  </a:cubicBezTo>
                  <a:lnTo>
                    <a:pt x="4328" y="0"/>
                  </a:lnTo>
                  <a:cubicBezTo>
                    <a:pt x="4333" y="0"/>
                    <a:pt x="4336" y="4"/>
                    <a:pt x="4336" y="8"/>
                  </a:cubicBezTo>
                  <a:cubicBezTo>
                    <a:pt x="4336" y="13"/>
                    <a:pt x="4333" y="16"/>
                    <a:pt x="4328" y="16"/>
                  </a:cubicBezTo>
                  <a:close/>
                  <a:moveTo>
                    <a:pt x="4296" y="16"/>
                  </a:moveTo>
                  <a:lnTo>
                    <a:pt x="4296" y="16"/>
                  </a:lnTo>
                  <a:cubicBezTo>
                    <a:pt x="4292" y="16"/>
                    <a:pt x="4288" y="13"/>
                    <a:pt x="4288" y="8"/>
                  </a:cubicBezTo>
                  <a:cubicBezTo>
                    <a:pt x="4288" y="4"/>
                    <a:pt x="4292" y="0"/>
                    <a:pt x="4296" y="0"/>
                  </a:cubicBezTo>
                  <a:lnTo>
                    <a:pt x="4296" y="0"/>
                  </a:lnTo>
                  <a:cubicBezTo>
                    <a:pt x="4301" y="0"/>
                    <a:pt x="4304" y="4"/>
                    <a:pt x="4304" y="8"/>
                  </a:cubicBezTo>
                  <a:cubicBezTo>
                    <a:pt x="4304" y="13"/>
                    <a:pt x="4301" y="16"/>
                    <a:pt x="4296" y="16"/>
                  </a:cubicBezTo>
                  <a:close/>
                  <a:moveTo>
                    <a:pt x="4264" y="16"/>
                  </a:moveTo>
                  <a:lnTo>
                    <a:pt x="4264" y="16"/>
                  </a:lnTo>
                  <a:cubicBezTo>
                    <a:pt x="4260" y="16"/>
                    <a:pt x="4256" y="13"/>
                    <a:pt x="4256" y="8"/>
                  </a:cubicBezTo>
                  <a:cubicBezTo>
                    <a:pt x="4256" y="4"/>
                    <a:pt x="4260" y="0"/>
                    <a:pt x="4264" y="0"/>
                  </a:cubicBezTo>
                  <a:lnTo>
                    <a:pt x="4264" y="0"/>
                  </a:lnTo>
                  <a:cubicBezTo>
                    <a:pt x="4269" y="0"/>
                    <a:pt x="4272" y="4"/>
                    <a:pt x="4272" y="8"/>
                  </a:cubicBezTo>
                  <a:cubicBezTo>
                    <a:pt x="4272" y="13"/>
                    <a:pt x="4269" y="16"/>
                    <a:pt x="4264" y="16"/>
                  </a:cubicBezTo>
                  <a:close/>
                  <a:moveTo>
                    <a:pt x="4232" y="16"/>
                  </a:moveTo>
                  <a:lnTo>
                    <a:pt x="4232" y="16"/>
                  </a:lnTo>
                  <a:cubicBezTo>
                    <a:pt x="4228" y="16"/>
                    <a:pt x="4224" y="13"/>
                    <a:pt x="4224" y="8"/>
                  </a:cubicBezTo>
                  <a:cubicBezTo>
                    <a:pt x="4224" y="4"/>
                    <a:pt x="4228" y="0"/>
                    <a:pt x="4232" y="0"/>
                  </a:cubicBezTo>
                  <a:lnTo>
                    <a:pt x="4232" y="0"/>
                  </a:lnTo>
                  <a:cubicBezTo>
                    <a:pt x="4237" y="0"/>
                    <a:pt x="4240" y="4"/>
                    <a:pt x="4240" y="8"/>
                  </a:cubicBezTo>
                  <a:cubicBezTo>
                    <a:pt x="4240" y="13"/>
                    <a:pt x="4237" y="16"/>
                    <a:pt x="4232" y="16"/>
                  </a:cubicBezTo>
                  <a:close/>
                  <a:moveTo>
                    <a:pt x="4200" y="16"/>
                  </a:moveTo>
                  <a:lnTo>
                    <a:pt x="4200" y="16"/>
                  </a:lnTo>
                  <a:cubicBezTo>
                    <a:pt x="4196" y="16"/>
                    <a:pt x="4192" y="13"/>
                    <a:pt x="4192" y="8"/>
                  </a:cubicBezTo>
                  <a:cubicBezTo>
                    <a:pt x="4192" y="4"/>
                    <a:pt x="4196" y="0"/>
                    <a:pt x="4200" y="0"/>
                  </a:cubicBezTo>
                  <a:lnTo>
                    <a:pt x="4200" y="0"/>
                  </a:lnTo>
                  <a:cubicBezTo>
                    <a:pt x="4205" y="0"/>
                    <a:pt x="4208" y="4"/>
                    <a:pt x="4208" y="8"/>
                  </a:cubicBezTo>
                  <a:cubicBezTo>
                    <a:pt x="4208" y="13"/>
                    <a:pt x="4205" y="16"/>
                    <a:pt x="4200" y="16"/>
                  </a:cubicBezTo>
                  <a:close/>
                  <a:moveTo>
                    <a:pt x="4168" y="16"/>
                  </a:moveTo>
                  <a:lnTo>
                    <a:pt x="4168" y="16"/>
                  </a:lnTo>
                  <a:cubicBezTo>
                    <a:pt x="4164" y="16"/>
                    <a:pt x="4160" y="13"/>
                    <a:pt x="4160" y="8"/>
                  </a:cubicBezTo>
                  <a:cubicBezTo>
                    <a:pt x="4160" y="4"/>
                    <a:pt x="4164" y="0"/>
                    <a:pt x="4168" y="0"/>
                  </a:cubicBezTo>
                  <a:lnTo>
                    <a:pt x="4168" y="0"/>
                  </a:lnTo>
                  <a:cubicBezTo>
                    <a:pt x="4173" y="0"/>
                    <a:pt x="4176" y="4"/>
                    <a:pt x="4176" y="8"/>
                  </a:cubicBezTo>
                  <a:cubicBezTo>
                    <a:pt x="4176" y="13"/>
                    <a:pt x="4173" y="16"/>
                    <a:pt x="4168" y="16"/>
                  </a:cubicBezTo>
                  <a:close/>
                  <a:moveTo>
                    <a:pt x="4136" y="16"/>
                  </a:moveTo>
                  <a:lnTo>
                    <a:pt x="4136" y="16"/>
                  </a:lnTo>
                  <a:cubicBezTo>
                    <a:pt x="4132" y="16"/>
                    <a:pt x="4128" y="13"/>
                    <a:pt x="4128" y="8"/>
                  </a:cubicBezTo>
                  <a:cubicBezTo>
                    <a:pt x="4128" y="4"/>
                    <a:pt x="4132" y="0"/>
                    <a:pt x="4136" y="0"/>
                  </a:cubicBezTo>
                  <a:lnTo>
                    <a:pt x="4136" y="0"/>
                  </a:lnTo>
                  <a:cubicBezTo>
                    <a:pt x="4141" y="0"/>
                    <a:pt x="4144" y="4"/>
                    <a:pt x="4144" y="8"/>
                  </a:cubicBezTo>
                  <a:cubicBezTo>
                    <a:pt x="4144" y="13"/>
                    <a:pt x="4141" y="16"/>
                    <a:pt x="4136" y="16"/>
                  </a:cubicBezTo>
                  <a:close/>
                  <a:moveTo>
                    <a:pt x="4104" y="16"/>
                  </a:moveTo>
                  <a:lnTo>
                    <a:pt x="4104" y="16"/>
                  </a:lnTo>
                  <a:cubicBezTo>
                    <a:pt x="4100" y="16"/>
                    <a:pt x="4096" y="13"/>
                    <a:pt x="4096" y="8"/>
                  </a:cubicBezTo>
                  <a:cubicBezTo>
                    <a:pt x="4096" y="4"/>
                    <a:pt x="4100" y="0"/>
                    <a:pt x="4104" y="0"/>
                  </a:cubicBezTo>
                  <a:lnTo>
                    <a:pt x="4104" y="0"/>
                  </a:lnTo>
                  <a:cubicBezTo>
                    <a:pt x="4108" y="0"/>
                    <a:pt x="4112" y="4"/>
                    <a:pt x="4112" y="8"/>
                  </a:cubicBezTo>
                  <a:cubicBezTo>
                    <a:pt x="4112" y="13"/>
                    <a:pt x="4108" y="16"/>
                    <a:pt x="4104" y="16"/>
                  </a:cubicBezTo>
                  <a:close/>
                  <a:moveTo>
                    <a:pt x="4072" y="16"/>
                  </a:moveTo>
                  <a:lnTo>
                    <a:pt x="4072" y="16"/>
                  </a:lnTo>
                  <a:cubicBezTo>
                    <a:pt x="4068" y="16"/>
                    <a:pt x="4064" y="13"/>
                    <a:pt x="4064" y="8"/>
                  </a:cubicBezTo>
                  <a:cubicBezTo>
                    <a:pt x="4064" y="4"/>
                    <a:pt x="4068" y="0"/>
                    <a:pt x="4072" y="0"/>
                  </a:cubicBezTo>
                  <a:lnTo>
                    <a:pt x="4072" y="0"/>
                  </a:lnTo>
                  <a:cubicBezTo>
                    <a:pt x="4076" y="0"/>
                    <a:pt x="4080" y="4"/>
                    <a:pt x="4080" y="8"/>
                  </a:cubicBezTo>
                  <a:cubicBezTo>
                    <a:pt x="4080" y="13"/>
                    <a:pt x="4076" y="16"/>
                    <a:pt x="4072" y="16"/>
                  </a:cubicBezTo>
                  <a:close/>
                  <a:moveTo>
                    <a:pt x="4040" y="16"/>
                  </a:moveTo>
                  <a:lnTo>
                    <a:pt x="4040" y="16"/>
                  </a:lnTo>
                  <a:cubicBezTo>
                    <a:pt x="4036" y="16"/>
                    <a:pt x="4032" y="13"/>
                    <a:pt x="4032" y="8"/>
                  </a:cubicBezTo>
                  <a:cubicBezTo>
                    <a:pt x="4032" y="4"/>
                    <a:pt x="4036" y="0"/>
                    <a:pt x="4040" y="0"/>
                  </a:cubicBezTo>
                  <a:lnTo>
                    <a:pt x="4040" y="0"/>
                  </a:lnTo>
                  <a:cubicBezTo>
                    <a:pt x="4044" y="0"/>
                    <a:pt x="4048" y="4"/>
                    <a:pt x="4048" y="8"/>
                  </a:cubicBezTo>
                  <a:cubicBezTo>
                    <a:pt x="4048" y="13"/>
                    <a:pt x="4044" y="16"/>
                    <a:pt x="4040" y="16"/>
                  </a:cubicBezTo>
                  <a:close/>
                  <a:moveTo>
                    <a:pt x="4008" y="16"/>
                  </a:moveTo>
                  <a:lnTo>
                    <a:pt x="4008" y="16"/>
                  </a:lnTo>
                  <a:cubicBezTo>
                    <a:pt x="4004" y="16"/>
                    <a:pt x="4000" y="13"/>
                    <a:pt x="4000" y="8"/>
                  </a:cubicBezTo>
                  <a:cubicBezTo>
                    <a:pt x="4000" y="4"/>
                    <a:pt x="4004" y="0"/>
                    <a:pt x="4008" y="0"/>
                  </a:cubicBezTo>
                  <a:lnTo>
                    <a:pt x="4008" y="0"/>
                  </a:lnTo>
                  <a:cubicBezTo>
                    <a:pt x="4012" y="0"/>
                    <a:pt x="4016" y="4"/>
                    <a:pt x="4016" y="8"/>
                  </a:cubicBezTo>
                  <a:cubicBezTo>
                    <a:pt x="4016" y="13"/>
                    <a:pt x="4012" y="16"/>
                    <a:pt x="4008" y="16"/>
                  </a:cubicBezTo>
                  <a:close/>
                  <a:moveTo>
                    <a:pt x="3976" y="16"/>
                  </a:moveTo>
                  <a:lnTo>
                    <a:pt x="3976" y="16"/>
                  </a:lnTo>
                  <a:cubicBezTo>
                    <a:pt x="3972" y="16"/>
                    <a:pt x="3968" y="13"/>
                    <a:pt x="3968" y="8"/>
                  </a:cubicBezTo>
                  <a:cubicBezTo>
                    <a:pt x="3968" y="4"/>
                    <a:pt x="3972" y="0"/>
                    <a:pt x="3976" y="0"/>
                  </a:cubicBezTo>
                  <a:lnTo>
                    <a:pt x="3976" y="0"/>
                  </a:lnTo>
                  <a:cubicBezTo>
                    <a:pt x="3980" y="0"/>
                    <a:pt x="3984" y="4"/>
                    <a:pt x="3984" y="8"/>
                  </a:cubicBezTo>
                  <a:cubicBezTo>
                    <a:pt x="3984" y="13"/>
                    <a:pt x="3980" y="16"/>
                    <a:pt x="3976" y="16"/>
                  </a:cubicBezTo>
                  <a:close/>
                  <a:moveTo>
                    <a:pt x="3944" y="16"/>
                  </a:moveTo>
                  <a:lnTo>
                    <a:pt x="3944" y="16"/>
                  </a:lnTo>
                  <a:cubicBezTo>
                    <a:pt x="3940" y="16"/>
                    <a:pt x="3936" y="13"/>
                    <a:pt x="3936" y="8"/>
                  </a:cubicBezTo>
                  <a:cubicBezTo>
                    <a:pt x="3936" y="4"/>
                    <a:pt x="3940" y="0"/>
                    <a:pt x="3944" y="0"/>
                  </a:cubicBezTo>
                  <a:lnTo>
                    <a:pt x="3944" y="0"/>
                  </a:lnTo>
                  <a:cubicBezTo>
                    <a:pt x="3948" y="0"/>
                    <a:pt x="3952" y="4"/>
                    <a:pt x="3952" y="8"/>
                  </a:cubicBezTo>
                  <a:cubicBezTo>
                    <a:pt x="3952" y="13"/>
                    <a:pt x="3948" y="16"/>
                    <a:pt x="3944" y="16"/>
                  </a:cubicBezTo>
                  <a:close/>
                  <a:moveTo>
                    <a:pt x="3912" y="16"/>
                  </a:moveTo>
                  <a:lnTo>
                    <a:pt x="3912" y="16"/>
                  </a:lnTo>
                  <a:cubicBezTo>
                    <a:pt x="3908" y="16"/>
                    <a:pt x="3904" y="13"/>
                    <a:pt x="3904" y="8"/>
                  </a:cubicBezTo>
                  <a:cubicBezTo>
                    <a:pt x="3904" y="4"/>
                    <a:pt x="3908" y="0"/>
                    <a:pt x="3912" y="0"/>
                  </a:cubicBezTo>
                  <a:lnTo>
                    <a:pt x="3912" y="0"/>
                  </a:lnTo>
                  <a:cubicBezTo>
                    <a:pt x="3916" y="0"/>
                    <a:pt x="3920" y="4"/>
                    <a:pt x="3920" y="8"/>
                  </a:cubicBezTo>
                  <a:cubicBezTo>
                    <a:pt x="3920" y="13"/>
                    <a:pt x="3916" y="16"/>
                    <a:pt x="3912" y="16"/>
                  </a:cubicBezTo>
                  <a:close/>
                  <a:moveTo>
                    <a:pt x="3880" y="16"/>
                  </a:moveTo>
                  <a:lnTo>
                    <a:pt x="3880" y="16"/>
                  </a:lnTo>
                  <a:cubicBezTo>
                    <a:pt x="3876" y="16"/>
                    <a:pt x="3872" y="13"/>
                    <a:pt x="3872" y="8"/>
                  </a:cubicBezTo>
                  <a:cubicBezTo>
                    <a:pt x="3872" y="4"/>
                    <a:pt x="3876" y="0"/>
                    <a:pt x="3880" y="0"/>
                  </a:cubicBezTo>
                  <a:lnTo>
                    <a:pt x="3880" y="0"/>
                  </a:lnTo>
                  <a:cubicBezTo>
                    <a:pt x="3884" y="0"/>
                    <a:pt x="3888" y="4"/>
                    <a:pt x="3888" y="8"/>
                  </a:cubicBezTo>
                  <a:cubicBezTo>
                    <a:pt x="3888" y="13"/>
                    <a:pt x="3884" y="16"/>
                    <a:pt x="3880" y="16"/>
                  </a:cubicBezTo>
                  <a:close/>
                  <a:moveTo>
                    <a:pt x="3848" y="16"/>
                  </a:moveTo>
                  <a:lnTo>
                    <a:pt x="3848" y="16"/>
                  </a:lnTo>
                  <a:cubicBezTo>
                    <a:pt x="3844" y="16"/>
                    <a:pt x="3840" y="13"/>
                    <a:pt x="3840" y="8"/>
                  </a:cubicBezTo>
                  <a:cubicBezTo>
                    <a:pt x="3840" y="4"/>
                    <a:pt x="3844" y="0"/>
                    <a:pt x="3848" y="0"/>
                  </a:cubicBezTo>
                  <a:lnTo>
                    <a:pt x="3848" y="0"/>
                  </a:lnTo>
                  <a:cubicBezTo>
                    <a:pt x="3852" y="0"/>
                    <a:pt x="3856" y="4"/>
                    <a:pt x="3856" y="8"/>
                  </a:cubicBezTo>
                  <a:cubicBezTo>
                    <a:pt x="3856" y="13"/>
                    <a:pt x="3852" y="16"/>
                    <a:pt x="3848" y="16"/>
                  </a:cubicBezTo>
                  <a:close/>
                  <a:moveTo>
                    <a:pt x="3816" y="16"/>
                  </a:moveTo>
                  <a:lnTo>
                    <a:pt x="3816" y="16"/>
                  </a:lnTo>
                  <a:cubicBezTo>
                    <a:pt x="3812" y="16"/>
                    <a:pt x="3808" y="13"/>
                    <a:pt x="3808" y="8"/>
                  </a:cubicBezTo>
                  <a:cubicBezTo>
                    <a:pt x="3808" y="4"/>
                    <a:pt x="3812" y="0"/>
                    <a:pt x="3816" y="0"/>
                  </a:cubicBezTo>
                  <a:lnTo>
                    <a:pt x="3816" y="0"/>
                  </a:lnTo>
                  <a:cubicBezTo>
                    <a:pt x="3820" y="0"/>
                    <a:pt x="3824" y="4"/>
                    <a:pt x="3824" y="8"/>
                  </a:cubicBezTo>
                  <a:cubicBezTo>
                    <a:pt x="3824" y="13"/>
                    <a:pt x="3820" y="16"/>
                    <a:pt x="3816" y="16"/>
                  </a:cubicBezTo>
                  <a:close/>
                  <a:moveTo>
                    <a:pt x="3784" y="16"/>
                  </a:moveTo>
                  <a:lnTo>
                    <a:pt x="3784" y="16"/>
                  </a:lnTo>
                  <a:cubicBezTo>
                    <a:pt x="3779" y="16"/>
                    <a:pt x="3776" y="13"/>
                    <a:pt x="3776" y="8"/>
                  </a:cubicBezTo>
                  <a:cubicBezTo>
                    <a:pt x="3776" y="4"/>
                    <a:pt x="3779" y="0"/>
                    <a:pt x="3784" y="0"/>
                  </a:cubicBezTo>
                  <a:lnTo>
                    <a:pt x="3784" y="0"/>
                  </a:lnTo>
                  <a:cubicBezTo>
                    <a:pt x="3788" y="0"/>
                    <a:pt x="3792" y="4"/>
                    <a:pt x="3792" y="8"/>
                  </a:cubicBezTo>
                  <a:cubicBezTo>
                    <a:pt x="3792" y="13"/>
                    <a:pt x="3788" y="16"/>
                    <a:pt x="3784" y="16"/>
                  </a:cubicBezTo>
                  <a:close/>
                  <a:moveTo>
                    <a:pt x="3752" y="16"/>
                  </a:moveTo>
                  <a:lnTo>
                    <a:pt x="3752" y="16"/>
                  </a:lnTo>
                  <a:cubicBezTo>
                    <a:pt x="3747" y="16"/>
                    <a:pt x="3744" y="13"/>
                    <a:pt x="3744" y="8"/>
                  </a:cubicBezTo>
                  <a:cubicBezTo>
                    <a:pt x="3744" y="4"/>
                    <a:pt x="3747" y="0"/>
                    <a:pt x="3752" y="0"/>
                  </a:cubicBezTo>
                  <a:lnTo>
                    <a:pt x="3752" y="0"/>
                  </a:lnTo>
                  <a:cubicBezTo>
                    <a:pt x="3756" y="0"/>
                    <a:pt x="3760" y="4"/>
                    <a:pt x="3760" y="8"/>
                  </a:cubicBezTo>
                  <a:cubicBezTo>
                    <a:pt x="3760" y="13"/>
                    <a:pt x="3756" y="16"/>
                    <a:pt x="3752" y="16"/>
                  </a:cubicBezTo>
                  <a:close/>
                  <a:moveTo>
                    <a:pt x="3720" y="16"/>
                  </a:moveTo>
                  <a:lnTo>
                    <a:pt x="3720" y="16"/>
                  </a:lnTo>
                  <a:cubicBezTo>
                    <a:pt x="3715" y="16"/>
                    <a:pt x="3712" y="13"/>
                    <a:pt x="3712" y="8"/>
                  </a:cubicBezTo>
                  <a:cubicBezTo>
                    <a:pt x="3712" y="4"/>
                    <a:pt x="3715" y="0"/>
                    <a:pt x="3720" y="0"/>
                  </a:cubicBezTo>
                  <a:lnTo>
                    <a:pt x="3720" y="0"/>
                  </a:lnTo>
                  <a:cubicBezTo>
                    <a:pt x="3724" y="0"/>
                    <a:pt x="3728" y="4"/>
                    <a:pt x="3728" y="8"/>
                  </a:cubicBezTo>
                  <a:cubicBezTo>
                    <a:pt x="3728" y="13"/>
                    <a:pt x="3724" y="16"/>
                    <a:pt x="3720" y="16"/>
                  </a:cubicBezTo>
                  <a:close/>
                  <a:moveTo>
                    <a:pt x="3688" y="16"/>
                  </a:moveTo>
                  <a:lnTo>
                    <a:pt x="3688" y="16"/>
                  </a:lnTo>
                  <a:cubicBezTo>
                    <a:pt x="3683" y="16"/>
                    <a:pt x="3680" y="13"/>
                    <a:pt x="3680" y="8"/>
                  </a:cubicBezTo>
                  <a:cubicBezTo>
                    <a:pt x="3680" y="4"/>
                    <a:pt x="3683" y="0"/>
                    <a:pt x="3688" y="0"/>
                  </a:cubicBezTo>
                  <a:lnTo>
                    <a:pt x="3688" y="0"/>
                  </a:lnTo>
                  <a:cubicBezTo>
                    <a:pt x="3692" y="0"/>
                    <a:pt x="3696" y="4"/>
                    <a:pt x="3696" y="8"/>
                  </a:cubicBezTo>
                  <a:cubicBezTo>
                    <a:pt x="3696" y="13"/>
                    <a:pt x="3692" y="16"/>
                    <a:pt x="3688" y="16"/>
                  </a:cubicBezTo>
                  <a:close/>
                  <a:moveTo>
                    <a:pt x="3656" y="16"/>
                  </a:moveTo>
                  <a:lnTo>
                    <a:pt x="3656" y="16"/>
                  </a:lnTo>
                  <a:cubicBezTo>
                    <a:pt x="3651" y="16"/>
                    <a:pt x="3648" y="13"/>
                    <a:pt x="3648" y="8"/>
                  </a:cubicBezTo>
                  <a:cubicBezTo>
                    <a:pt x="3648" y="4"/>
                    <a:pt x="3651" y="0"/>
                    <a:pt x="3656" y="0"/>
                  </a:cubicBezTo>
                  <a:lnTo>
                    <a:pt x="3656" y="0"/>
                  </a:lnTo>
                  <a:cubicBezTo>
                    <a:pt x="3660" y="0"/>
                    <a:pt x="3664" y="4"/>
                    <a:pt x="3664" y="8"/>
                  </a:cubicBezTo>
                  <a:cubicBezTo>
                    <a:pt x="3664" y="13"/>
                    <a:pt x="3660" y="16"/>
                    <a:pt x="3656" y="16"/>
                  </a:cubicBezTo>
                  <a:close/>
                  <a:moveTo>
                    <a:pt x="3624" y="16"/>
                  </a:moveTo>
                  <a:lnTo>
                    <a:pt x="3624" y="16"/>
                  </a:lnTo>
                  <a:cubicBezTo>
                    <a:pt x="3619" y="16"/>
                    <a:pt x="3616" y="13"/>
                    <a:pt x="3616" y="8"/>
                  </a:cubicBezTo>
                  <a:cubicBezTo>
                    <a:pt x="3616" y="4"/>
                    <a:pt x="3619" y="0"/>
                    <a:pt x="3624" y="0"/>
                  </a:cubicBezTo>
                  <a:lnTo>
                    <a:pt x="3624" y="0"/>
                  </a:lnTo>
                  <a:cubicBezTo>
                    <a:pt x="3628" y="0"/>
                    <a:pt x="3632" y="4"/>
                    <a:pt x="3632" y="8"/>
                  </a:cubicBezTo>
                  <a:cubicBezTo>
                    <a:pt x="3632" y="13"/>
                    <a:pt x="3628" y="16"/>
                    <a:pt x="3624" y="16"/>
                  </a:cubicBezTo>
                  <a:close/>
                  <a:moveTo>
                    <a:pt x="3592" y="16"/>
                  </a:moveTo>
                  <a:lnTo>
                    <a:pt x="3592" y="16"/>
                  </a:lnTo>
                  <a:cubicBezTo>
                    <a:pt x="3587" y="16"/>
                    <a:pt x="3584" y="13"/>
                    <a:pt x="3584" y="8"/>
                  </a:cubicBezTo>
                  <a:cubicBezTo>
                    <a:pt x="3584" y="4"/>
                    <a:pt x="3587" y="0"/>
                    <a:pt x="3592" y="0"/>
                  </a:cubicBezTo>
                  <a:lnTo>
                    <a:pt x="3592" y="0"/>
                  </a:lnTo>
                  <a:cubicBezTo>
                    <a:pt x="3596" y="0"/>
                    <a:pt x="3600" y="4"/>
                    <a:pt x="3600" y="8"/>
                  </a:cubicBezTo>
                  <a:cubicBezTo>
                    <a:pt x="3600" y="13"/>
                    <a:pt x="3596" y="16"/>
                    <a:pt x="3592" y="16"/>
                  </a:cubicBezTo>
                  <a:close/>
                  <a:moveTo>
                    <a:pt x="3560" y="16"/>
                  </a:moveTo>
                  <a:lnTo>
                    <a:pt x="3560" y="16"/>
                  </a:lnTo>
                  <a:cubicBezTo>
                    <a:pt x="3555" y="16"/>
                    <a:pt x="3552" y="13"/>
                    <a:pt x="3552" y="8"/>
                  </a:cubicBezTo>
                  <a:cubicBezTo>
                    <a:pt x="3552" y="4"/>
                    <a:pt x="3555" y="0"/>
                    <a:pt x="3560" y="0"/>
                  </a:cubicBezTo>
                  <a:lnTo>
                    <a:pt x="3560" y="0"/>
                  </a:lnTo>
                  <a:cubicBezTo>
                    <a:pt x="3564" y="0"/>
                    <a:pt x="3568" y="4"/>
                    <a:pt x="3568" y="8"/>
                  </a:cubicBezTo>
                  <a:cubicBezTo>
                    <a:pt x="3568" y="13"/>
                    <a:pt x="3564" y="16"/>
                    <a:pt x="3560" y="16"/>
                  </a:cubicBezTo>
                  <a:close/>
                  <a:moveTo>
                    <a:pt x="3528" y="16"/>
                  </a:moveTo>
                  <a:lnTo>
                    <a:pt x="3528" y="16"/>
                  </a:lnTo>
                  <a:cubicBezTo>
                    <a:pt x="3523" y="16"/>
                    <a:pt x="3520" y="13"/>
                    <a:pt x="3520" y="8"/>
                  </a:cubicBezTo>
                  <a:cubicBezTo>
                    <a:pt x="3520" y="4"/>
                    <a:pt x="3523" y="0"/>
                    <a:pt x="3528" y="0"/>
                  </a:cubicBezTo>
                  <a:lnTo>
                    <a:pt x="3528" y="0"/>
                  </a:lnTo>
                  <a:cubicBezTo>
                    <a:pt x="3532" y="0"/>
                    <a:pt x="3536" y="4"/>
                    <a:pt x="3536" y="8"/>
                  </a:cubicBezTo>
                  <a:cubicBezTo>
                    <a:pt x="3536" y="13"/>
                    <a:pt x="3532" y="16"/>
                    <a:pt x="3528" y="16"/>
                  </a:cubicBezTo>
                  <a:close/>
                  <a:moveTo>
                    <a:pt x="3496" y="16"/>
                  </a:moveTo>
                  <a:lnTo>
                    <a:pt x="3496" y="16"/>
                  </a:lnTo>
                  <a:cubicBezTo>
                    <a:pt x="3491" y="16"/>
                    <a:pt x="3488" y="13"/>
                    <a:pt x="3488" y="8"/>
                  </a:cubicBezTo>
                  <a:cubicBezTo>
                    <a:pt x="3488" y="4"/>
                    <a:pt x="3491" y="0"/>
                    <a:pt x="3496" y="0"/>
                  </a:cubicBezTo>
                  <a:lnTo>
                    <a:pt x="3496" y="0"/>
                  </a:lnTo>
                  <a:cubicBezTo>
                    <a:pt x="3500" y="0"/>
                    <a:pt x="3504" y="4"/>
                    <a:pt x="3504" y="8"/>
                  </a:cubicBezTo>
                  <a:cubicBezTo>
                    <a:pt x="3504" y="13"/>
                    <a:pt x="3500" y="16"/>
                    <a:pt x="3496" y="16"/>
                  </a:cubicBezTo>
                  <a:close/>
                  <a:moveTo>
                    <a:pt x="3464" y="16"/>
                  </a:moveTo>
                  <a:lnTo>
                    <a:pt x="3464" y="16"/>
                  </a:lnTo>
                  <a:cubicBezTo>
                    <a:pt x="3459" y="16"/>
                    <a:pt x="3456" y="13"/>
                    <a:pt x="3456" y="8"/>
                  </a:cubicBezTo>
                  <a:cubicBezTo>
                    <a:pt x="3456" y="4"/>
                    <a:pt x="3459" y="0"/>
                    <a:pt x="3464" y="0"/>
                  </a:cubicBezTo>
                  <a:lnTo>
                    <a:pt x="3464" y="0"/>
                  </a:lnTo>
                  <a:cubicBezTo>
                    <a:pt x="3468" y="0"/>
                    <a:pt x="3472" y="4"/>
                    <a:pt x="3472" y="8"/>
                  </a:cubicBezTo>
                  <a:cubicBezTo>
                    <a:pt x="3472" y="13"/>
                    <a:pt x="3468" y="16"/>
                    <a:pt x="3464" y="16"/>
                  </a:cubicBezTo>
                  <a:close/>
                  <a:moveTo>
                    <a:pt x="3432" y="16"/>
                  </a:moveTo>
                  <a:lnTo>
                    <a:pt x="3432" y="16"/>
                  </a:lnTo>
                  <a:cubicBezTo>
                    <a:pt x="3427" y="16"/>
                    <a:pt x="3424" y="13"/>
                    <a:pt x="3424" y="8"/>
                  </a:cubicBezTo>
                  <a:cubicBezTo>
                    <a:pt x="3424" y="4"/>
                    <a:pt x="3427" y="0"/>
                    <a:pt x="3432" y="0"/>
                  </a:cubicBezTo>
                  <a:lnTo>
                    <a:pt x="3432" y="0"/>
                  </a:lnTo>
                  <a:cubicBezTo>
                    <a:pt x="3436" y="0"/>
                    <a:pt x="3440" y="4"/>
                    <a:pt x="3440" y="8"/>
                  </a:cubicBezTo>
                  <a:cubicBezTo>
                    <a:pt x="3440" y="13"/>
                    <a:pt x="3436" y="16"/>
                    <a:pt x="3432" y="16"/>
                  </a:cubicBezTo>
                  <a:close/>
                  <a:moveTo>
                    <a:pt x="3400" y="16"/>
                  </a:moveTo>
                  <a:lnTo>
                    <a:pt x="3400" y="16"/>
                  </a:lnTo>
                  <a:cubicBezTo>
                    <a:pt x="3395" y="16"/>
                    <a:pt x="3392" y="13"/>
                    <a:pt x="3392" y="8"/>
                  </a:cubicBezTo>
                  <a:cubicBezTo>
                    <a:pt x="3392" y="4"/>
                    <a:pt x="3395" y="0"/>
                    <a:pt x="3400" y="0"/>
                  </a:cubicBezTo>
                  <a:lnTo>
                    <a:pt x="3400" y="0"/>
                  </a:lnTo>
                  <a:cubicBezTo>
                    <a:pt x="3404" y="0"/>
                    <a:pt x="3408" y="4"/>
                    <a:pt x="3408" y="8"/>
                  </a:cubicBezTo>
                  <a:cubicBezTo>
                    <a:pt x="3408" y="13"/>
                    <a:pt x="3404" y="16"/>
                    <a:pt x="3400" y="16"/>
                  </a:cubicBezTo>
                  <a:close/>
                  <a:moveTo>
                    <a:pt x="3368" y="16"/>
                  </a:moveTo>
                  <a:lnTo>
                    <a:pt x="3368" y="16"/>
                  </a:lnTo>
                  <a:cubicBezTo>
                    <a:pt x="3363" y="16"/>
                    <a:pt x="3360" y="13"/>
                    <a:pt x="3360" y="8"/>
                  </a:cubicBezTo>
                  <a:cubicBezTo>
                    <a:pt x="3360" y="4"/>
                    <a:pt x="3363" y="0"/>
                    <a:pt x="3368" y="0"/>
                  </a:cubicBezTo>
                  <a:lnTo>
                    <a:pt x="3368" y="0"/>
                  </a:lnTo>
                  <a:cubicBezTo>
                    <a:pt x="3372" y="0"/>
                    <a:pt x="3376" y="4"/>
                    <a:pt x="3376" y="8"/>
                  </a:cubicBezTo>
                  <a:cubicBezTo>
                    <a:pt x="3376" y="13"/>
                    <a:pt x="3372" y="16"/>
                    <a:pt x="3368" y="16"/>
                  </a:cubicBezTo>
                  <a:close/>
                  <a:moveTo>
                    <a:pt x="3336" y="16"/>
                  </a:moveTo>
                  <a:lnTo>
                    <a:pt x="3336" y="16"/>
                  </a:lnTo>
                  <a:cubicBezTo>
                    <a:pt x="3331" y="16"/>
                    <a:pt x="3328" y="13"/>
                    <a:pt x="3328" y="8"/>
                  </a:cubicBezTo>
                  <a:cubicBezTo>
                    <a:pt x="3328" y="4"/>
                    <a:pt x="3331" y="0"/>
                    <a:pt x="3336" y="0"/>
                  </a:cubicBezTo>
                  <a:lnTo>
                    <a:pt x="3336" y="0"/>
                  </a:lnTo>
                  <a:cubicBezTo>
                    <a:pt x="3340" y="0"/>
                    <a:pt x="3344" y="4"/>
                    <a:pt x="3344" y="8"/>
                  </a:cubicBezTo>
                  <a:cubicBezTo>
                    <a:pt x="3344" y="13"/>
                    <a:pt x="3340" y="16"/>
                    <a:pt x="3336" y="16"/>
                  </a:cubicBezTo>
                  <a:close/>
                  <a:moveTo>
                    <a:pt x="3304" y="16"/>
                  </a:moveTo>
                  <a:lnTo>
                    <a:pt x="3304" y="16"/>
                  </a:lnTo>
                  <a:cubicBezTo>
                    <a:pt x="3299" y="16"/>
                    <a:pt x="3296" y="13"/>
                    <a:pt x="3296" y="8"/>
                  </a:cubicBezTo>
                  <a:cubicBezTo>
                    <a:pt x="3296" y="4"/>
                    <a:pt x="3299" y="0"/>
                    <a:pt x="3304" y="0"/>
                  </a:cubicBezTo>
                  <a:lnTo>
                    <a:pt x="3304" y="0"/>
                  </a:lnTo>
                  <a:cubicBezTo>
                    <a:pt x="3308" y="0"/>
                    <a:pt x="3312" y="4"/>
                    <a:pt x="3312" y="8"/>
                  </a:cubicBezTo>
                  <a:cubicBezTo>
                    <a:pt x="3312" y="13"/>
                    <a:pt x="3308" y="16"/>
                    <a:pt x="3304" y="16"/>
                  </a:cubicBezTo>
                  <a:close/>
                  <a:moveTo>
                    <a:pt x="3272" y="16"/>
                  </a:moveTo>
                  <a:lnTo>
                    <a:pt x="3272" y="16"/>
                  </a:lnTo>
                  <a:cubicBezTo>
                    <a:pt x="3267" y="16"/>
                    <a:pt x="3264" y="13"/>
                    <a:pt x="3264" y="8"/>
                  </a:cubicBezTo>
                  <a:cubicBezTo>
                    <a:pt x="3264" y="4"/>
                    <a:pt x="3267" y="0"/>
                    <a:pt x="3272" y="0"/>
                  </a:cubicBezTo>
                  <a:lnTo>
                    <a:pt x="3272" y="0"/>
                  </a:lnTo>
                  <a:cubicBezTo>
                    <a:pt x="3276" y="0"/>
                    <a:pt x="3280" y="4"/>
                    <a:pt x="3280" y="8"/>
                  </a:cubicBezTo>
                  <a:cubicBezTo>
                    <a:pt x="3280" y="13"/>
                    <a:pt x="3276" y="16"/>
                    <a:pt x="3272" y="16"/>
                  </a:cubicBezTo>
                  <a:close/>
                  <a:moveTo>
                    <a:pt x="3240" y="16"/>
                  </a:moveTo>
                  <a:lnTo>
                    <a:pt x="3240" y="16"/>
                  </a:lnTo>
                  <a:cubicBezTo>
                    <a:pt x="3235" y="16"/>
                    <a:pt x="3232" y="13"/>
                    <a:pt x="3232" y="8"/>
                  </a:cubicBezTo>
                  <a:cubicBezTo>
                    <a:pt x="3232" y="4"/>
                    <a:pt x="3235" y="0"/>
                    <a:pt x="3240" y="0"/>
                  </a:cubicBezTo>
                  <a:lnTo>
                    <a:pt x="3240" y="0"/>
                  </a:lnTo>
                  <a:cubicBezTo>
                    <a:pt x="3244" y="0"/>
                    <a:pt x="3248" y="4"/>
                    <a:pt x="3248" y="8"/>
                  </a:cubicBezTo>
                  <a:cubicBezTo>
                    <a:pt x="3248" y="13"/>
                    <a:pt x="3244" y="16"/>
                    <a:pt x="3240" y="16"/>
                  </a:cubicBezTo>
                  <a:close/>
                  <a:moveTo>
                    <a:pt x="3208" y="16"/>
                  </a:moveTo>
                  <a:lnTo>
                    <a:pt x="3208" y="16"/>
                  </a:lnTo>
                  <a:cubicBezTo>
                    <a:pt x="3203" y="16"/>
                    <a:pt x="3200" y="13"/>
                    <a:pt x="3200" y="8"/>
                  </a:cubicBezTo>
                  <a:cubicBezTo>
                    <a:pt x="3200" y="4"/>
                    <a:pt x="3203" y="0"/>
                    <a:pt x="3208" y="0"/>
                  </a:cubicBezTo>
                  <a:lnTo>
                    <a:pt x="3208" y="0"/>
                  </a:lnTo>
                  <a:cubicBezTo>
                    <a:pt x="3212" y="0"/>
                    <a:pt x="3216" y="4"/>
                    <a:pt x="3216" y="8"/>
                  </a:cubicBezTo>
                  <a:cubicBezTo>
                    <a:pt x="3216" y="13"/>
                    <a:pt x="3212" y="16"/>
                    <a:pt x="3208" y="16"/>
                  </a:cubicBezTo>
                  <a:close/>
                  <a:moveTo>
                    <a:pt x="3176" y="16"/>
                  </a:moveTo>
                  <a:lnTo>
                    <a:pt x="3176" y="16"/>
                  </a:lnTo>
                  <a:cubicBezTo>
                    <a:pt x="3171" y="16"/>
                    <a:pt x="3168" y="13"/>
                    <a:pt x="3168" y="8"/>
                  </a:cubicBezTo>
                  <a:cubicBezTo>
                    <a:pt x="3168" y="4"/>
                    <a:pt x="3171" y="0"/>
                    <a:pt x="3176" y="0"/>
                  </a:cubicBezTo>
                  <a:lnTo>
                    <a:pt x="3176" y="0"/>
                  </a:lnTo>
                  <a:cubicBezTo>
                    <a:pt x="3180" y="0"/>
                    <a:pt x="3184" y="4"/>
                    <a:pt x="3184" y="8"/>
                  </a:cubicBezTo>
                  <a:cubicBezTo>
                    <a:pt x="3184" y="13"/>
                    <a:pt x="3180" y="16"/>
                    <a:pt x="3176" y="16"/>
                  </a:cubicBezTo>
                  <a:close/>
                  <a:moveTo>
                    <a:pt x="3144" y="16"/>
                  </a:moveTo>
                  <a:lnTo>
                    <a:pt x="3144" y="16"/>
                  </a:lnTo>
                  <a:cubicBezTo>
                    <a:pt x="3139" y="16"/>
                    <a:pt x="3136" y="13"/>
                    <a:pt x="3136" y="8"/>
                  </a:cubicBezTo>
                  <a:cubicBezTo>
                    <a:pt x="3136" y="4"/>
                    <a:pt x="3139" y="0"/>
                    <a:pt x="3144" y="0"/>
                  </a:cubicBezTo>
                  <a:lnTo>
                    <a:pt x="3144" y="0"/>
                  </a:lnTo>
                  <a:cubicBezTo>
                    <a:pt x="3148" y="0"/>
                    <a:pt x="3152" y="4"/>
                    <a:pt x="3152" y="8"/>
                  </a:cubicBezTo>
                  <a:cubicBezTo>
                    <a:pt x="3152" y="13"/>
                    <a:pt x="3148" y="16"/>
                    <a:pt x="3144" y="16"/>
                  </a:cubicBezTo>
                  <a:close/>
                  <a:moveTo>
                    <a:pt x="3112" y="16"/>
                  </a:moveTo>
                  <a:lnTo>
                    <a:pt x="3112" y="16"/>
                  </a:lnTo>
                  <a:cubicBezTo>
                    <a:pt x="3107" y="16"/>
                    <a:pt x="3104" y="13"/>
                    <a:pt x="3104" y="8"/>
                  </a:cubicBezTo>
                  <a:cubicBezTo>
                    <a:pt x="3104" y="4"/>
                    <a:pt x="3107" y="0"/>
                    <a:pt x="3112" y="0"/>
                  </a:cubicBezTo>
                  <a:lnTo>
                    <a:pt x="3112" y="0"/>
                  </a:lnTo>
                  <a:cubicBezTo>
                    <a:pt x="3116" y="0"/>
                    <a:pt x="3120" y="4"/>
                    <a:pt x="3120" y="8"/>
                  </a:cubicBezTo>
                  <a:cubicBezTo>
                    <a:pt x="3120" y="13"/>
                    <a:pt x="3116" y="16"/>
                    <a:pt x="3112" y="16"/>
                  </a:cubicBezTo>
                  <a:close/>
                  <a:moveTo>
                    <a:pt x="3080" y="16"/>
                  </a:moveTo>
                  <a:lnTo>
                    <a:pt x="3080" y="16"/>
                  </a:lnTo>
                  <a:cubicBezTo>
                    <a:pt x="3075" y="16"/>
                    <a:pt x="3072" y="13"/>
                    <a:pt x="3072" y="8"/>
                  </a:cubicBezTo>
                  <a:cubicBezTo>
                    <a:pt x="3072" y="4"/>
                    <a:pt x="3075" y="0"/>
                    <a:pt x="3080" y="0"/>
                  </a:cubicBezTo>
                  <a:lnTo>
                    <a:pt x="3080" y="0"/>
                  </a:lnTo>
                  <a:cubicBezTo>
                    <a:pt x="3084" y="0"/>
                    <a:pt x="3088" y="4"/>
                    <a:pt x="3088" y="8"/>
                  </a:cubicBezTo>
                  <a:cubicBezTo>
                    <a:pt x="3088" y="13"/>
                    <a:pt x="3084" y="16"/>
                    <a:pt x="3080" y="16"/>
                  </a:cubicBezTo>
                  <a:close/>
                  <a:moveTo>
                    <a:pt x="3048" y="16"/>
                  </a:moveTo>
                  <a:lnTo>
                    <a:pt x="3048" y="16"/>
                  </a:lnTo>
                  <a:cubicBezTo>
                    <a:pt x="3043" y="16"/>
                    <a:pt x="3040" y="13"/>
                    <a:pt x="3040" y="8"/>
                  </a:cubicBezTo>
                  <a:cubicBezTo>
                    <a:pt x="3040" y="4"/>
                    <a:pt x="3043" y="0"/>
                    <a:pt x="3048" y="0"/>
                  </a:cubicBezTo>
                  <a:lnTo>
                    <a:pt x="3048" y="0"/>
                  </a:lnTo>
                  <a:cubicBezTo>
                    <a:pt x="3052" y="0"/>
                    <a:pt x="3056" y="4"/>
                    <a:pt x="3056" y="8"/>
                  </a:cubicBezTo>
                  <a:cubicBezTo>
                    <a:pt x="3056" y="13"/>
                    <a:pt x="3052" y="16"/>
                    <a:pt x="3048" y="16"/>
                  </a:cubicBezTo>
                  <a:close/>
                  <a:moveTo>
                    <a:pt x="3016" y="16"/>
                  </a:moveTo>
                  <a:lnTo>
                    <a:pt x="3016" y="16"/>
                  </a:lnTo>
                  <a:cubicBezTo>
                    <a:pt x="3011" y="16"/>
                    <a:pt x="3008" y="13"/>
                    <a:pt x="3008" y="8"/>
                  </a:cubicBezTo>
                  <a:cubicBezTo>
                    <a:pt x="3008" y="4"/>
                    <a:pt x="3011" y="0"/>
                    <a:pt x="3016" y="0"/>
                  </a:cubicBezTo>
                  <a:lnTo>
                    <a:pt x="3016" y="0"/>
                  </a:lnTo>
                  <a:cubicBezTo>
                    <a:pt x="3020" y="0"/>
                    <a:pt x="3024" y="4"/>
                    <a:pt x="3024" y="8"/>
                  </a:cubicBezTo>
                  <a:cubicBezTo>
                    <a:pt x="3024" y="13"/>
                    <a:pt x="3020" y="16"/>
                    <a:pt x="3016" y="16"/>
                  </a:cubicBezTo>
                  <a:close/>
                  <a:moveTo>
                    <a:pt x="2984" y="16"/>
                  </a:moveTo>
                  <a:lnTo>
                    <a:pt x="2984" y="16"/>
                  </a:lnTo>
                  <a:cubicBezTo>
                    <a:pt x="2979" y="16"/>
                    <a:pt x="2976" y="13"/>
                    <a:pt x="2976" y="8"/>
                  </a:cubicBezTo>
                  <a:cubicBezTo>
                    <a:pt x="2976" y="4"/>
                    <a:pt x="2979" y="0"/>
                    <a:pt x="2984" y="0"/>
                  </a:cubicBezTo>
                  <a:lnTo>
                    <a:pt x="2984" y="0"/>
                  </a:lnTo>
                  <a:cubicBezTo>
                    <a:pt x="2988" y="0"/>
                    <a:pt x="2992" y="4"/>
                    <a:pt x="2992" y="8"/>
                  </a:cubicBezTo>
                  <a:cubicBezTo>
                    <a:pt x="2992" y="13"/>
                    <a:pt x="2988" y="16"/>
                    <a:pt x="2984" y="16"/>
                  </a:cubicBezTo>
                  <a:close/>
                  <a:moveTo>
                    <a:pt x="2952" y="16"/>
                  </a:moveTo>
                  <a:lnTo>
                    <a:pt x="2952" y="16"/>
                  </a:lnTo>
                  <a:cubicBezTo>
                    <a:pt x="2947" y="16"/>
                    <a:pt x="2944" y="13"/>
                    <a:pt x="2944" y="8"/>
                  </a:cubicBezTo>
                  <a:cubicBezTo>
                    <a:pt x="2944" y="4"/>
                    <a:pt x="2947" y="0"/>
                    <a:pt x="2952" y="0"/>
                  </a:cubicBezTo>
                  <a:lnTo>
                    <a:pt x="2952" y="0"/>
                  </a:lnTo>
                  <a:cubicBezTo>
                    <a:pt x="2956" y="0"/>
                    <a:pt x="2960" y="4"/>
                    <a:pt x="2960" y="8"/>
                  </a:cubicBezTo>
                  <a:cubicBezTo>
                    <a:pt x="2960" y="13"/>
                    <a:pt x="2956" y="16"/>
                    <a:pt x="2952" y="16"/>
                  </a:cubicBezTo>
                  <a:close/>
                  <a:moveTo>
                    <a:pt x="2920" y="16"/>
                  </a:moveTo>
                  <a:lnTo>
                    <a:pt x="2920" y="16"/>
                  </a:lnTo>
                  <a:cubicBezTo>
                    <a:pt x="2915" y="16"/>
                    <a:pt x="2912" y="13"/>
                    <a:pt x="2912" y="8"/>
                  </a:cubicBezTo>
                  <a:cubicBezTo>
                    <a:pt x="2912" y="4"/>
                    <a:pt x="2915" y="0"/>
                    <a:pt x="2920" y="0"/>
                  </a:cubicBezTo>
                  <a:lnTo>
                    <a:pt x="2920" y="0"/>
                  </a:lnTo>
                  <a:cubicBezTo>
                    <a:pt x="2924" y="0"/>
                    <a:pt x="2928" y="4"/>
                    <a:pt x="2928" y="8"/>
                  </a:cubicBezTo>
                  <a:cubicBezTo>
                    <a:pt x="2928" y="13"/>
                    <a:pt x="2924" y="16"/>
                    <a:pt x="2920" y="16"/>
                  </a:cubicBezTo>
                  <a:close/>
                  <a:moveTo>
                    <a:pt x="2888" y="16"/>
                  </a:moveTo>
                  <a:lnTo>
                    <a:pt x="2887" y="16"/>
                  </a:lnTo>
                  <a:cubicBezTo>
                    <a:pt x="2883" y="16"/>
                    <a:pt x="2879" y="13"/>
                    <a:pt x="2879" y="8"/>
                  </a:cubicBezTo>
                  <a:cubicBezTo>
                    <a:pt x="2879" y="4"/>
                    <a:pt x="2883" y="0"/>
                    <a:pt x="2887" y="0"/>
                  </a:cubicBezTo>
                  <a:lnTo>
                    <a:pt x="2888" y="0"/>
                  </a:lnTo>
                  <a:cubicBezTo>
                    <a:pt x="2892" y="0"/>
                    <a:pt x="2896" y="4"/>
                    <a:pt x="2896" y="8"/>
                  </a:cubicBezTo>
                  <a:cubicBezTo>
                    <a:pt x="2896" y="13"/>
                    <a:pt x="2892" y="16"/>
                    <a:pt x="2888" y="16"/>
                  </a:cubicBezTo>
                  <a:close/>
                  <a:moveTo>
                    <a:pt x="2855" y="16"/>
                  </a:moveTo>
                  <a:lnTo>
                    <a:pt x="2855" y="16"/>
                  </a:lnTo>
                  <a:cubicBezTo>
                    <a:pt x="2851" y="16"/>
                    <a:pt x="2847" y="13"/>
                    <a:pt x="2847" y="8"/>
                  </a:cubicBezTo>
                  <a:cubicBezTo>
                    <a:pt x="2847" y="4"/>
                    <a:pt x="2851" y="0"/>
                    <a:pt x="2855" y="0"/>
                  </a:cubicBezTo>
                  <a:lnTo>
                    <a:pt x="2855" y="0"/>
                  </a:lnTo>
                  <a:cubicBezTo>
                    <a:pt x="2860" y="0"/>
                    <a:pt x="2863" y="4"/>
                    <a:pt x="2863" y="8"/>
                  </a:cubicBezTo>
                  <a:cubicBezTo>
                    <a:pt x="2863" y="13"/>
                    <a:pt x="2860" y="16"/>
                    <a:pt x="2855" y="16"/>
                  </a:cubicBezTo>
                  <a:close/>
                  <a:moveTo>
                    <a:pt x="2823" y="16"/>
                  </a:moveTo>
                  <a:lnTo>
                    <a:pt x="2823" y="16"/>
                  </a:lnTo>
                  <a:cubicBezTo>
                    <a:pt x="2819" y="16"/>
                    <a:pt x="2815" y="13"/>
                    <a:pt x="2815" y="8"/>
                  </a:cubicBezTo>
                  <a:cubicBezTo>
                    <a:pt x="2815" y="4"/>
                    <a:pt x="2819" y="0"/>
                    <a:pt x="2823" y="0"/>
                  </a:cubicBezTo>
                  <a:lnTo>
                    <a:pt x="2823" y="0"/>
                  </a:lnTo>
                  <a:cubicBezTo>
                    <a:pt x="2828" y="0"/>
                    <a:pt x="2831" y="4"/>
                    <a:pt x="2831" y="8"/>
                  </a:cubicBezTo>
                  <a:cubicBezTo>
                    <a:pt x="2831" y="13"/>
                    <a:pt x="2828" y="16"/>
                    <a:pt x="2823" y="16"/>
                  </a:cubicBezTo>
                  <a:close/>
                  <a:moveTo>
                    <a:pt x="2791" y="16"/>
                  </a:moveTo>
                  <a:lnTo>
                    <a:pt x="2791" y="16"/>
                  </a:lnTo>
                  <a:cubicBezTo>
                    <a:pt x="2787" y="16"/>
                    <a:pt x="2783" y="13"/>
                    <a:pt x="2783" y="8"/>
                  </a:cubicBezTo>
                  <a:cubicBezTo>
                    <a:pt x="2783" y="4"/>
                    <a:pt x="2787" y="0"/>
                    <a:pt x="2791" y="0"/>
                  </a:cubicBezTo>
                  <a:lnTo>
                    <a:pt x="2791" y="0"/>
                  </a:lnTo>
                  <a:cubicBezTo>
                    <a:pt x="2796" y="0"/>
                    <a:pt x="2799" y="4"/>
                    <a:pt x="2799" y="8"/>
                  </a:cubicBezTo>
                  <a:cubicBezTo>
                    <a:pt x="2799" y="13"/>
                    <a:pt x="2796" y="16"/>
                    <a:pt x="2791" y="16"/>
                  </a:cubicBezTo>
                  <a:close/>
                  <a:moveTo>
                    <a:pt x="2759" y="16"/>
                  </a:moveTo>
                  <a:lnTo>
                    <a:pt x="2759" y="16"/>
                  </a:lnTo>
                  <a:cubicBezTo>
                    <a:pt x="2755" y="16"/>
                    <a:pt x="2751" y="13"/>
                    <a:pt x="2751" y="8"/>
                  </a:cubicBezTo>
                  <a:cubicBezTo>
                    <a:pt x="2751" y="4"/>
                    <a:pt x="2755" y="0"/>
                    <a:pt x="2759" y="0"/>
                  </a:cubicBezTo>
                  <a:lnTo>
                    <a:pt x="2759" y="0"/>
                  </a:lnTo>
                  <a:cubicBezTo>
                    <a:pt x="2764" y="0"/>
                    <a:pt x="2767" y="4"/>
                    <a:pt x="2767" y="8"/>
                  </a:cubicBezTo>
                  <a:cubicBezTo>
                    <a:pt x="2767" y="13"/>
                    <a:pt x="2764" y="16"/>
                    <a:pt x="2759" y="16"/>
                  </a:cubicBezTo>
                  <a:close/>
                  <a:moveTo>
                    <a:pt x="2727" y="16"/>
                  </a:moveTo>
                  <a:lnTo>
                    <a:pt x="2727" y="16"/>
                  </a:lnTo>
                  <a:cubicBezTo>
                    <a:pt x="2723" y="16"/>
                    <a:pt x="2719" y="13"/>
                    <a:pt x="2719" y="8"/>
                  </a:cubicBezTo>
                  <a:cubicBezTo>
                    <a:pt x="2719" y="4"/>
                    <a:pt x="2723" y="0"/>
                    <a:pt x="2727" y="0"/>
                  </a:cubicBezTo>
                  <a:lnTo>
                    <a:pt x="2727" y="0"/>
                  </a:lnTo>
                  <a:cubicBezTo>
                    <a:pt x="2732" y="0"/>
                    <a:pt x="2735" y="4"/>
                    <a:pt x="2735" y="8"/>
                  </a:cubicBezTo>
                  <a:cubicBezTo>
                    <a:pt x="2735" y="13"/>
                    <a:pt x="2732" y="16"/>
                    <a:pt x="2727" y="16"/>
                  </a:cubicBezTo>
                  <a:close/>
                  <a:moveTo>
                    <a:pt x="2695" y="16"/>
                  </a:moveTo>
                  <a:lnTo>
                    <a:pt x="2695" y="16"/>
                  </a:lnTo>
                  <a:cubicBezTo>
                    <a:pt x="2691" y="16"/>
                    <a:pt x="2687" y="13"/>
                    <a:pt x="2687" y="8"/>
                  </a:cubicBezTo>
                  <a:cubicBezTo>
                    <a:pt x="2687" y="4"/>
                    <a:pt x="2691" y="0"/>
                    <a:pt x="2695" y="0"/>
                  </a:cubicBezTo>
                  <a:lnTo>
                    <a:pt x="2695" y="0"/>
                  </a:lnTo>
                  <a:cubicBezTo>
                    <a:pt x="2700" y="0"/>
                    <a:pt x="2703" y="4"/>
                    <a:pt x="2703" y="8"/>
                  </a:cubicBezTo>
                  <a:cubicBezTo>
                    <a:pt x="2703" y="13"/>
                    <a:pt x="2700" y="16"/>
                    <a:pt x="2695" y="16"/>
                  </a:cubicBezTo>
                  <a:close/>
                  <a:moveTo>
                    <a:pt x="2663" y="16"/>
                  </a:moveTo>
                  <a:lnTo>
                    <a:pt x="2663" y="16"/>
                  </a:lnTo>
                  <a:cubicBezTo>
                    <a:pt x="2659" y="16"/>
                    <a:pt x="2655" y="13"/>
                    <a:pt x="2655" y="8"/>
                  </a:cubicBezTo>
                  <a:cubicBezTo>
                    <a:pt x="2655" y="4"/>
                    <a:pt x="2659" y="0"/>
                    <a:pt x="2663" y="0"/>
                  </a:cubicBezTo>
                  <a:lnTo>
                    <a:pt x="2663" y="0"/>
                  </a:lnTo>
                  <a:cubicBezTo>
                    <a:pt x="2668" y="0"/>
                    <a:pt x="2671" y="4"/>
                    <a:pt x="2671" y="8"/>
                  </a:cubicBezTo>
                  <a:cubicBezTo>
                    <a:pt x="2671" y="13"/>
                    <a:pt x="2668" y="16"/>
                    <a:pt x="2663" y="16"/>
                  </a:cubicBezTo>
                  <a:close/>
                  <a:moveTo>
                    <a:pt x="2631" y="16"/>
                  </a:moveTo>
                  <a:lnTo>
                    <a:pt x="2631" y="16"/>
                  </a:lnTo>
                  <a:cubicBezTo>
                    <a:pt x="2627" y="16"/>
                    <a:pt x="2623" y="13"/>
                    <a:pt x="2623" y="8"/>
                  </a:cubicBezTo>
                  <a:cubicBezTo>
                    <a:pt x="2623" y="4"/>
                    <a:pt x="2627" y="0"/>
                    <a:pt x="2631" y="0"/>
                  </a:cubicBezTo>
                  <a:lnTo>
                    <a:pt x="2631" y="0"/>
                  </a:lnTo>
                  <a:cubicBezTo>
                    <a:pt x="2636" y="0"/>
                    <a:pt x="2639" y="4"/>
                    <a:pt x="2639" y="8"/>
                  </a:cubicBezTo>
                  <a:cubicBezTo>
                    <a:pt x="2639" y="13"/>
                    <a:pt x="2636" y="16"/>
                    <a:pt x="2631" y="16"/>
                  </a:cubicBezTo>
                  <a:close/>
                  <a:moveTo>
                    <a:pt x="2599" y="16"/>
                  </a:moveTo>
                  <a:lnTo>
                    <a:pt x="2599" y="16"/>
                  </a:lnTo>
                  <a:cubicBezTo>
                    <a:pt x="2595" y="16"/>
                    <a:pt x="2591" y="13"/>
                    <a:pt x="2591" y="8"/>
                  </a:cubicBezTo>
                  <a:cubicBezTo>
                    <a:pt x="2591" y="4"/>
                    <a:pt x="2595" y="0"/>
                    <a:pt x="2599" y="0"/>
                  </a:cubicBezTo>
                  <a:lnTo>
                    <a:pt x="2599" y="0"/>
                  </a:lnTo>
                  <a:cubicBezTo>
                    <a:pt x="2604" y="0"/>
                    <a:pt x="2607" y="4"/>
                    <a:pt x="2607" y="8"/>
                  </a:cubicBezTo>
                  <a:cubicBezTo>
                    <a:pt x="2607" y="13"/>
                    <a:pt x="2604" y="16"/>
                    <a:pt x="2599" y="16"/>
                  </a:cubicBezTo>
                  <a:close/>
                  <a:moveTo>
                    <a:pt x="2567" y="16"/>
                  </a:moveTo>
                  <a:lnTo>
                    <a:pt x="2567" y="16"/>
                  </a:lnTo>
                  <a:cubicBezTo>
                    <a:pt x="2563" y="16"/>
                    <a:pt x="2559" y="13"/>
                    <a:pt x="2559" y="8"/>
                  </a:cubicBezTo>
                  <a:cubicBezTo>
                    <a:pt x="2559" y="4"/>
                    <a:pt x="2563" y="0"/>
                    <a:pt x="2567" y="0"/>
                  </a:cubicBezTo>
                  <a:lnTo>
                    <a:pt x="2567" y="0"/>
                  </a:lnTo>
                  <a:cubicBezTo>
                    <a:pt x="2572" y="0"/>
                    <a:pt x="2575" y="4"/>
                    <a:pt x="2575" y="8"/>
                  </a:cubicBezTo>
                  <a:cubicBezTo>
                    <a:pt x="2575" y="13"/>
                    <a:pt x="2572" y="16"/>
                    <a:pt x="2567" y="16"/>
                  </a:cubicBezTo>
                  <a:close/>
                  <a:moveTo>
                    <a:pt x="2535" y="16"/>
                  </a:moveTo>
                  <a:lnTo>
                    <a:pt x="2535" y="16"/>
                  </a:lnTo>
                  <a:cubicBezTo>
                    <a:pt x="2531" y="16"/>
                    <a:pt x="2527" y="13"/>
                    <a:pt x="2527" y="8"/>
                  </a:cubicBezTo>
                  <a:cubicBezTo>
                    <a:pt x="2527" y="4"/>
                    <a:pt x="2531" y="0"/>
                    <a:pt x="2535" y="0"/>
                  </a:cubicBezTo>
                  <a:lnTo>
                    <a:pt x="2535" y="0"/>
                  </a:lnTo>
                  <a:cubicBezTo>
                    <a:pt x="2540" y="0"/>
                    <a:pt x="2543" y="4"/>
                    <a:pt x="2543" y="8"/>
                  </a:cubicBezTo>
                  <a:cubicBezTo>
                    <a:pt x="2543" y="13"/>
                    <a:pt x="2540" y="16"/>
                    <a:pt x="2535" y="16"/>
                  </a:cubicBezTo>
                  <a:close/>
                  <a:moveTo>
                    <a:pt x="2503" y="16"/>
                  </a:moveTo>
                  <a:lnTo>
                    <a:pt x="2503" y="16"/>
                  </a:lnTo>
                  <a:cubicBezTo>
                    <a:pt x="2499" y="16"/>
                    <a:pt x="2495" y="13"/>
                    <a:pt x="2495" y="8"/>
                  </a:cubicBezTo>
                  <a:cubicBezTo>
                    <a:pt x="2495" y="4"/>
                    <a:pt x="2499" y="0"/>
                    <a:pt x="2503" y="0"/>
                  </a:cubicBezTo>
                  <a:lnTo>
                    <a:pt x="2503" y="0"/>
                  </a:lnTo>
                  <a:cubicBezTo>
                    <a:pt x="2508" y="0"/>
                    <a:pt x="2511" y="4"/>
                    <a:pt x="2511" y="8"/>
                  </a:cubicBezTo>
                  <a:cubicBezTo>
                    <a:pt x="2511" y="13"/>
                    <a:pt x="2508" y="16"/>
                    <a:pt x="2503" y="16"/>
                  </a:cubicBezTo>
                  <a:close/>
                  <a:moveTo>
                    <a:pt x="2471" y="16"/>
                  </a:moveTo>
                  <a:lnTo>
                    <a:pt x="2471" y="16"/>
                  </a:lnTo>
                  <a:cubicBezTo>
                    <a:pt x="2467" y="16"/>
                    <a:pt x="2463" y="13"/>
                    <a:pt x="2463" y="8"/>
                  </a:cubicBezTo>
                  <a:cubicBezTo>
                    <a:pt x="2463" y="4"/>
                    <a:pt x="2467" y="0"/>
                    <a:pt x="2471" y="0"/>
                  </a:cubicBezTo>
                  <a:lnTo>
                    <a:pt x="2471" y="0"/>
                  </a:lnTo>
                  <a:cubicBezTo>
                    <a:pt x="2476" y="0"/>
                    <a:pt x="2479" y="4"/>
                    <a:pt x="2479" y="8"/>
                  </a:cubicBezTo>
                  <a:cubicBezTo>
                    <a:pt x="2479" y="13"/>
                    <a:pt x="2476" y="16"/>
                    <a:pt x="2471" y="16"/>
                  </a:cubicBezTo>
                  <a:close/>
                  <a:moveTo>
                    <a:pt x="2439" y="16"/>
                  </a:moveTo>
                  <a:lnTo>
                    <a:pt x="2439" y="16"/>
                  </a:lnTo>
                  <a:cubicBezTo>
                    <a:pt x="2435" y="16"/>
                    <a:pt x="2431" y="13"/>
                    <a:pt x="2431" y="8"/>
                  </a:cubicBezTo>
                  <a:cubicBezTo>
                    <a:pt x="2431" y="4"/>
                    <a:pt x="2435" y="0"/>
                    <a:pt x="2439" y="0"/>
                  </a:cubicBezTo>
                  <a:lnTo>
                    <a:pt x="2439" y="0"/>
                  </a:lnTo>
                  <a:cubicBezTo>
                    <a:pt x="2444" y="0"/>
                    <a:pt x="2447" y="4"/>
                    <a:pt x="2447" y="8"/>
                  </a:cubicBezTo>
                  <a:cubicBezTo>
                    <a:pt x="2447" y="13"/>
                    <a:pt x="2444" y="16"/>
                    <a:pt x="2439" y="16"/>
                  </a:cubicBezTo>
                  <a:close/>
                  <a:moveTo>
                    <a:pt x="2407" y="16"/>
                  </a:moveTo>
                  <a:lnTo>
                    <a:pt x="2407" y="16"/>
                  </a:lnTo>
                  <a:cubicBezTo>
                    <a:pt x="2403" y="16"/>
                    <a:pt x="2399" y="13"/>
                    <a:pt x="2399" y="8"/>
                  </a:cubicBezTo>
                  <a:cubicBezTo>
                    <a:pt x="2399" y="4"/>
                    <a:pt x="2403" y="0"/>
                    <a:pt x="2407" y="0"/>
                  </a:cubicBezTo>
                  <a:lnTo>
                    <a:pt x="2407" y="0"/>
                  </a:lnTo>
                  <a:cubicBezTo>
                    <a:pt x="2412" y="0"/>
                    <a:pt x="2415" y="4"/>
                    <a:pt x="2415" y="8"/>
                  </a:cubicBezTo>
                  <a:cubicBezTo>
                    <a:pt x="2415" y="13"/>
                    <a:pt x="2412" y="16"/>
                    <a:pt x="2407" y="16"/>
                  </a:cubicBezTo>
                  <a:close/>
                  <a:moveTo>
                    <a:pt x="2375" y="16"/>
                  </a:moveTo>
                  <a:lnTo>
                    <a:pt x="2375" y="16"/>
                  </a:lnTo>
                  <a:cubicBezTo>
                    <a:pt x="2371" y="16"/>
                    <a:pt x="2367" y="13"/>
                    <a:pt x="2367" y="8"/>
                  </a:cubicBezTo>
                  <a:cubicBezTo>
                    <a:pt x="2367" y="4"/>
                    <a:pt x="2371" y="0"/>
                    <a:pt x="2375" y="0"/>
                  </a:cubicBezTo>
                  <a:lnTo>
                    <a:pt x="2375" y="0"/>
                  </a:lnTo>
                  <a:cubicBezTo>
                    <a:pt x="2380" y="0"/>
                    <a:pt x="2383" y="4"/>
                    <a:pt x="2383" y="8"/>
                  </a:cubicBezTo>
                  <a:cubicBezTo>
                    <a:pt x="2383" y="13"/>
                    <a:pt x="2380" y="16"/>
                    <a:pt x="2375" y="16"/>
                  </a:cubicBezTo>
                  <a:close/>
                  <a:moveTo>
                    <a:pt x="2343" y="16"/>
                  </a:moveTo>
                  <a:lnTo>
                    <a:pt x="2343" y="16"/>
                  </a:lnTo>
                  <a:cubicBezTo>
                    <a:pt x="2339" y="16"/>
                    <a:pt x="2335" y="13"/>
                    <a:pt x="2335" y="8"/>
                  </a:cubicBezTo>
                  <a:cubicBezTo>
                    <a:pt x="2335" y="4"/>
                    <a:pt x="2339" y="0"/>
                    <a:pt x="2343" y="0"/>
                  </a:cubicBezTo>
                  <a:lnTo>
                    <a:pt x="2343" y="0"/>
                  </a:lnTo>
                  <a:cubicBezTo>
                    <a:pt x="2348" y="0"/>
                    <a:pt x="2351" y="4"/>
                    <a:pt x="2351" y="8"/>
                  </a:cubicBezTo>
                  <a:cubicBezTo>
                    <a:pt x="2351" y="13"/>
                    <a:pt x="2348" y="16"/>
                    <a:pt x="2343" y="16"/>
                  </a:cubicBezTo>
                  <a:close/>
                  <a:moveTo>
                    <a:pt x="2311" y="16"/>
                  </a:moveTo>
                  <a:lnTo>
                    <a:pt x="2311" y="16"/>
                  </a:lnTo>
                  <a:cubicBezTo>
                    <a:pt x="2307" y="16"/>
                    <a:pt x="2303" y="13"/>
                    <a:pt x="2303" y="8"/>
                  </a:cubicBezTo>
                  <a:cubicBezTo>
                    <a:pt x="2303" y="4"/>
                    <a:pt x="2307" y="0"/>
                    <a:pt x="2311" y="0"/>
                  </a:cubicBezTo>
                  <a:lnTo>
                    <a:pt x="2311" y="0"/>
                  </a:lnTo>
                  <a:cubicBezTo>
                    <a:pt x="2316" y="0"/>
                    <a:pt x="2319" y="4"/>
                    <a:pt x="2319" y="8"/>
                  </a:cubicBezTo>
                  <a:cubicBezTo>
                    <a:pt x="2319" y="13"/>
                    <a:pt x="2316" y="16"/>
                    <a:pt x="2311" y="16"/>
                  </a:cubicBezTo>
                  <a:close/>
                  <a:moveTo>
                    <a:pt x="2279" y="16"/>
                  </a:moveTo>
                  <a:lnTo>
                    <a:pt x="2279" y="16"/>
                  </a:lnTo>
                  <a:cubicBezTo>
                    <a:pt x="2275" y="16"/>
                    <a:pt x="2271" y="13"/>
                    <a:pt x="2271" y="8"/>
                  </a:cubicBezTo>
                  <a:cubicBezTo>
                    <a:pt x="2271" y="4"/>
                    <a:pt x="2275" y="0"/>
                    <a:pt x="2279" y="0"/>
                  </a:cubicBezTo>
                  <a:lnTo>
                    <a:pt x="2279" y="0"/>
                  </a:lnTo>
                  <a:cubicBezTo>
                    <a:pt x="2284" y="0"/>
                    <a:pt x="2287" y="4"/>
                    <a:pt x="2287" y="8"/>
                  </a:cubicBezTo>
                  <a:cubicBezTo>
                    <a:pt x="2287" y="13"/>
                    <a:pt x="2284" y="16"/>
                    <a:pt x="2279" y="16"/>
                  </a:cubicBezTo>
                  <a:close/>
                  <a:moveTo>
                    <a:pt x="2247" y="16"/>
                  </a:moveTo>
                  <a:lnTo>
                    <a:pt x="2247" y="16"/>
                  </a:lnTo>
                  <a:cubicBezTo>
                    <a:pt x="2243" y="16"/>
                    <a:pt x="2239" y="13"/>
                    <a:pt x="2239" y="8"/>
                  </a:cubicBezTo>
                  <a:cubicBezTo>
                    <a:pt x="2239" y="4"/>
                    <a:pt x="2243" y="0"/>
                    <a:pt x="2247" y="0"/>
                  </a:cubicBezTo>
                  <a:lnTo>
                    <a:pt x="2247" y="0"/>
                  </a:lnTo>
                  <a:cubicBezTo>
                    <a:pt x="2252" y="0"/>
                    <a:pt x="2255" y="4"/>
                    <a:pt x="2255" y="8"/>
                  </a:cubicBezTo>
                  <a:cubicBezTo>
                    <a:pt x="2255" y="13"/>
                    <a:pt x="2252" y="16"/>
                    <a:pt x="2247" y="16"/>
                  </a:cubicBezTo>
                  <a:close/>
                  <a:moveTo>
                    <a:pt x="2215" y="16"/>
                  </a:moveTo>
                  <a:lnTo>
                    <a:pt x="2215" y="16"/>
                  </a:lnTo>
                  <a:cubicBezTo>
                    <a:pt x="2211" y="16"/>
                    <a:pt x="2207" y="13"/>
                    <a:pt x="2207" y="8"/>
                  </a:cubicBezTo>
                  <a:cubicBezTo>
                    <a:pt x="2207" y="4"/>
                    <a:pt x="2211" y="0"/>
                    <a:pt x="2215" y="0"/>
                  </a:cubicBezTo>
                  <a:lnTo>
                    <a:pt x="2215" y="0"/>
                  </a:lnTo>
                  <a:cubicBezTo>
                    <a:pt x="2220" y="0"/>
                    <a:pt x="2223" y="4"/>
                    <a:pt x="2223" y="8"/>
                  </a:cubicBezTo>
                  <a:cubicBezTo>
                    <a:pt x="2223" y="13"/>
                    <a:pt x="2220" y="16"/>
                    <a:pt x="2215" y="16"/>
                  </a:cubicBezTo>
                  <a:close/>
                  <a:moveTo>
                    <a:pt x="2183" y="16"/>
                  </a:moveTo>
                  <a:lnTo>
                    <a:pt x="2183" y="16"/>
                  </a:lnTo>
                  <a:cubicBezTo>
                    <a:pt x="2179" y="16"/>
                    <a:pt x="2175" y="13"/>
                    <a:pt x="2175" y="8"/>
                  </a:cubicBezTo>
                  <a:cubicBezTo>
                    <a:pt x="2175" y="4"/>
                    <a:pt x="2179" y="0"/>
                    <a:pt x="2183" y="0"/>
                  </a:cubicBezTo>
                  <a:lnTo>
                    <a:pt x="2183" y="0"/>
                  </a:lnTo>
                  <a:cubicBezTo>
                    <a:pt x="2188" y="0"/>
                    <a:pt x="2191" y="4"/>
                    <a:pt x="2191" y="8"/>
                  </a:cubicBezTo>
                  <a:cubicBezTo>
                    <a:pt x="2191" y="13"/>
                    <a:pt x="2188" y="16"/>
                    <a:pt x="2183" y="16"/>
                  </a:cubicBezTo>
                  <a:close/>
                  <a:moveTo>
                    <a:pt x="2151" y="16"/>
                  </a:moveTo>
                  <a:lnTo>
                    <a:pt x="2151" y="16"/>
                  </a:lnTo>
                  <a:cubicBezTo>
                    <a:pt x="2147" y="16"/>
                    <a:pt x="2143" y="13"/>
                    <a:pt x="2143" y="8"/>
                  </a:cubicBezTo>
                  <a:cubicBezTo>
                    <a:pt x="2143" y="4"/>
                    <a:pt x="2147" y="0"/>
                    <a:pt x="2151" y="0"/>
                  </a:cubicBezTo>
                  <a:lnTo>
                    <a:pt x="2151" y="0"/>
                  </a:lnTo>
                  <a:cubicBezTo>
                    <a:pt x="2156" y="0"/>
                    <a:pt x="2159" y="4"/>
                    <a:pt x="2159" y="8"/>
                  </a:cubicBezTo>
                  <a:cubicBezTo>
                    <a:pt x="2159" y="13"/>
                    <a:pt x="2156" y="16"/>
                    <a:pt x="2151" y="16"/>
                  </a:cubicBezTo>
                  <a:close/>
                  <a:moveTo>
                    <a:pt x="2119" y="16"/>
                  </a:moveTo>
                  <a:lnTo>
                    <a:pt x="2119" y="16"/>
                  </a:lnTo>
                  <a:cubicBezTo>
                    <a:pt x="2115" y="16"/>
                    <a:pt x="2111" y="13"/>
                    <a:pt x="2111" y="8"/>
                  </a:cubicBezTo>
                  <a:cubicBezTo>
                    <a:pt x="2111" y="4"/>
                    <a:pt x="2115" y="0"/>
                    <a:pt x="2119" y="0"/>
                  </a:cubicBezTo>
                  <a:lnTo>
                    <a:pt x="2119" y="0"/>
                  </a:lnTo>
                  <a:cubicBezTo>
                    <a:pt x="2124" y="0"/>
                    <a:pt x="2127" y="4"/>
                    <a:pt x="2127" y="8"/>
                  </a:cubicBezTo>
                  <a:cubicBezTo>
                    <a:pt x="2127" y="13"/>
                    <a:pt x="2124" y="16"/>
                    <a:pt x="2119" y="16"/>
                  </a:cubicBezTo>
                  <a:close/>
                  <a:moveTo>
                    <a:pt x="2087" y="16"/>
                  </a:moveTo>
                  <a:lnTo>
                    <a:pt x="2087" y="16"/>
                  </a:lnTo>
                  <a:cubicBezTo>
                    <a:pt x="2083" y="16"/>
                    <a:pt x="2079" y="13"/>
                    <a:pt x="2079" y="8"/>
                  </a:cubicBezTo>
                  <a:cubicBezTo>
                    <a:pt x="2079" y="4"/>
                    <a:pt x="2083" y="0"/>
                    <a:pt x="2087" y="0"/>
                  </a:cubicBezTo>
                  <a:lnTo>
                    <a:pt x="2087" y="0"/>
                  </a:lnTo>
                  <a:cubicBezTo>
                    <a:pt x="2092" y="0"/>
                    <a:pt x="2095" y="4"/>
                    <a:pt x="2095" y="8"/>
                  </a:cubicBezTo>
                  <a:cubicBezTo>
                    <a:pt x="2095" y="13"/>
                    <a:pt x="2092" y="16"/>
                    <a:pt x="2087" y="16"/>
                  </a:cubicBezTo>
                  <a:close/>
                  <a:moveTo>
                    <a:pt x="2055" y="16"/>
                  </a:moveTo>
                  <a:lnTo>
                    <a:pt x="2055" y="16"/>
                  </a:lnTo>
                  <a:cubicBezTo>
                    <a:pt x="2051" y="16"/>
                    <a:pt x="2047" y="13"/>
                    <a:pt x="2047" y="8"/>
                  </a:cubicBezTo>
                  <a:cubicBezTo>
                    <a:pt x="2047" y="4"/>
                    <a:pt x="2051" y="0"/>
                    <a:pt x="2055" y="0"/>
                  </a:cubicBezTo>
                  <a:lnTo>
                    <a:pt x="2055" y="0"/>
                  </a:lnTo>
                  <a:cubicBezTo>
                    <a:pt x="2060" y="0"/>
                    <a:pt x="2063" y="4"/>
                    <a:pt x="2063" y="8"/>
                  </a:cubicBezTo>
                  <a:cubicBezTo>
                    <a:pt x="2063" y="13"/>
                    <a:pt x="2060" y="16"/>
                    <a:pt x="2055" y="16"/>
                  </a:cubicBezTo>
                  <a:close/>
                  <a:moveTo>
                    <a:pt x="2023" y="16"/>
                  </a:moveTo>
                  <a:lnTo>
                    <a:pt x="2023" y="16"/>
                  </a:lnTo>
                  <a:cubicBezTo>
                    <a:pt x="2019" y="16"/>
                    <a:pt x="2015" y="13"/>
                    <a:pt x="2015" y="8"/>
                  </a:cubicBezTo>
                  <a:cubicBezTo>
                    <a:pt x="2015" y="4"/>
                    <a:pt x="2019" y="0"/>
                    <a:pt x="2023" y="0"/>
                  </a:cubicBezTo>
                  <a:lnTo>
                    <a:pt x="2023" y="0"/>
                  </a:lnTo>
                  <a:cubicBezTo>
                    <a:pt x="2028" y="0"/>
                    <a:pt x="2031" y="4"/>
                    <a:pt x="2031" y="8"/>
                  </a:cubicBezTo>
                  <a:cubicBezTo>
                    <a:pt x="2031" y="13"/>
                    <a:pt x="2028" y="16"/>
                    <a:pt x="2023" y="16"/>
                  </a:cubicBezTo>
                  <a:close/>
                  <a:moveTo>
                    <a:pt x="1991" y="16"/>
                  </a:moveTo>
                  <a:lnTo>
                    <a:pt x="1991" y="16"/>
                  </a:lnTo>
                  <a:cubicBezTo>
                    <a:pt x="1987" y="16"/>
                    <a:pt x="1983" y="13"/>
                    <a:pt x="1983" y="8"/>
                  </a:cubicBezTo>
                  <a:cubicBezTo>
                    <a:pt x="1983" y="4"/>
                    <a:pt x="1987" y="0"/>
                    <a:pt x="1991" y="0"/>
                  </a:cubicBezTo>
                  <a:lnTo>
                    <a:pt x="1991" y="0"/>
                  </a:lnTo>
                  <a:cubicBezTo>
                    <a:pt x="1996" y="0"/>
                    <a:pt x="1999" y="4"/>
                    <a:pt x="1999" y="8"/>
                  </a:cubicBezTo>
                  <a:cubicBezTo>
                    <a:pt x="1999" y="13"/>
                    <a:pt x="1996" y="16"/>
                    <a:pt x="1991" y="16"/>
                  </a:cubicBezTo>
                  <a:close/>
                  <a:moveTo>
                    <a:pt x="1959" y="16"/>
                  </a:moveTo>
                  <a:lnTo>
                    <a:pt x="1959" y="16"/>
                  </a:lnTo>
                  <a:cubicBezTo>
                    <a:pt x="1955" y="16"/>
                    <a:pt x="1951" y="13"/>
                    <a:pt x="1951" y="8"/>
                  </a:cubicBezTo>
                  <a:cubicBezTo>
                    <a:pt x="1951" y="4"/>
                    <a:pt x="1955" y="0"/>
                    <a:pt x="1959" y="0"/>
                  </a:cubicBezTo>
                  <a:lnTo>
                    <a:pt x="1959" y="0"/>
                  </a:lnTo>
                  <a:cubicBezTo>
                    <a:pt x="1964" y="0"/>
                    <a:pt x="1967" y="4"/>
                    <a:pt x="1967" y="8"/>
                  </a:cubicBezTo>
                  <a:cubicBezTo>
                    <a:pt x="1967" y="13"/>
                    <a:pt x="1964" y="16"/>
                    <a:pt x="1959" y="16"/>
                  </a:cubicBezTo>
                  <a:close/>
                  <a:moveTo>
                    <a:pt x="1927" y="16"/>
                  </a:moveTo>
                  <a:lnTo>
                    <a:pt x="1927" y="16"/>
                  </a:lnTo>
                  <a:cubicBezTo>
                    <a:pt x="1923" y="16"/>
                    <a:pt x="1919" y="13"/>
                    <a:pt x="1919" y="8"/>
                  </a:cubicBezTo>
                  <a:cubicBezTo>
                    <a:pt x="1919" y="4"/>
                    <a:pt x="1923" y="0"/>
                    <a:pt x="1927" y="0"/>
                  </a:cubicBezTo>
                  <a:lnTo>
                    <a:pt x="1927" y="0"/>
                  </a:lnTo>
                  <a:cubicBezTo>
                    <a:pt x="1931" y="0"/>
                    <a:pt x="1935" y="4"/>
                    <a:pt x="1935" y="8"/>
                  </a:cubicBezTo>
                  <a:cubicBezTo>
                    <a:pt x="1935" y="13"/>
                    <a:pt x="1931" y="16"/>
                    <a:pt x="1927" y="16"/>
                  </a:cubicBezTo>
                  <a:close/>
                  <a:moveTo>
                    <a:pt x="1895" y="16"/>
                  </a:moveTo>
                  <a:lnTo>
                    <a:pt x="1895" y="16"/>
                  </a:lnTo>
                  <a:cubicBezTo>
                    <a:pt x="1891" y="16"/>
                    <a:pt x="1887" y="13"/>
                    <a:pt x="1887" y="8"/>
                  </a:cubicBezTo>
                  <a:cubicBezTo>
                    <a:pt x="1887" y="4"/>
                    <a:pt x="1891" y="0"/>
                    <a:pt x="1895" y="0"/>
                  </a:cubicBezTo>
                  <a:lnTo>
                    <a:pt x="1895" y="0"/>
                  </a:lnTo>
                  <a:cubicBezTo>
                    <a:pt x="1899" y="0"/>
                    <a:pt x="1903" y="4"/>
                    <a:pt x="1903" y="8"/>
                  </a:cubicBezTo>
                  <a:cubicBezTo>
                    <a:pt x="1903" y="13"/>
                    <a:pt x="1899" y="16"/>
                    <a:pt x="1895" y="16"/>
                  </a:cubicBezTo>
                  <a:close/>
                  <a:moveTo>
                    <a:pt x="1863" y="16"/>
                  </a:moveTo>
                  <a:lnTo>
                    <a:pt x="1863" y="16"/>
                  </a:lnTo>
                  <a:cubicBezTo>
                    <a:pt x="1859" y="16"/>
                    <a:pt x="1855" y="13"/>
                    <a:pt x="1855" y="8"/>
                  </a:cubicBezTo>
                  <a:cubicBezTo>
                    <a:pt x="1855" y="4"/>
                    <a:pt x="1859" y="0"/>
                    <a:pt x="1863" y="0"/>
                  </a:cubicBezTo>
                  <a:lnTo>
                    <a:pt x="1863" y="0"/>
                  </a:lnTo>
                  <a:cubicBezTo>
                    <a:pt x="1867" y="0"/>
                    <a:pt x="1871" y="4"/>
                    <a:pt x="1871" y="8"/>
                  </a:cubicBezTo>
                  <a:cubicBezTo>
                    <a:pt x="1871" y="13"/>
                    <a:pt x="1867" y="16"/>
                    <a:pt x="1863" y="16"/>
                  </a:cubicBezTo>
                  <a:close/>
                  <a:moveTo>
                    <a:pt x="1831" y="16"/>
                  </a:moveTo>
                  <a:lnTo>
                    <a:pt x="1831" y="16"/>
                  </a:lnTo>
                  <a:cubicBezTo>
                    <a:pt x="1827" y="16"/>
                    <a:pt x="1823" y="13"/>
                    <a:pt x="1823" y="8"/>
                  </a:cubicBezTo>
                  <a:cubicBezTo>
                    <a:pt x="1823" y="4"/>
                    <a:pt x="1827" y="0"/>
                    <a:pt x="1831" y="0"/>
                  </a:cubicBezTo>
                  <a:lnTo>
                    <a:pt x="1831" y="0"/>
                  </a:lnTo>
                  <a:cubicBezTo>
                    <a:pt x="1835" y="0"/>
                    <a:pt x="1839" y="4"/>
                    <a:pt x="1839" y="8"/>
                  </a:cubicBezTo>
                  <a:cubicBezTo>
                    <a:pt x="1839" y="13"/>
                    <a:pt x="1835" y="16"/>
                    <a:pt x="1831" y="16"/>
                  </a:cubicBezTo>
                  <a:close/>
                  <a:moveTo>
                    <a:pt x="1799" y="16"/>
                  </a:moveTo>
                  <a:lnTo>
                    <a:pt x="1799" y="16"/>
                  </a:lnTo>
                  <a:cubicBezTo>
                    <a:pt x="1795" y="16"/>
                    <a:pt x="1791" y="13"/>
                    <a:pt x="1791" y="8"/>
                  </a:cubicBezTo>
                  <a:cubicBezTo>
                    <a:pt x="1791" y="4"/>
                    <a:pt x="1795" y="0"/>
                    <a:pt x="1799" y="0"/>
                  </a:cubicBezTo>
                  <a:lnTo>
                    <a:pt x="1799" y="0"/>
                  </a:lnTo>
                  <a:cubicBezTo>
                    <a:pt x="1803" y="0"/>
                    <a:pt x="1807" y="4"/>
                    <a:pt x="1807" y="8"/>
                  </a:cubicBezTo>
                  <a:cubicBezTo>
                    <a:pt x="1807" y="13"/>
                    <a:pt x="1803" y="16"/>
                    <a:pt x="1799" y="16"/>
                  </a:cubicBezTo>
                  <a:close/>
                  <a:moveTo>
                    <a:pt x="1767" y="16"/>
                  </a:moveTo>
                  <a:lnTo>
                    <a:pt x="1767" y="16"/>
                  </a:lnTo>
                  <a:cubicBezTo>
                    <a:pt x="1763" y="16"/>
                    <a:pt x="1759" y="13"/>
                    <a:pt x="1759" y="8"/>
                  </a:cubicBezTo>
                  <a:cubicBezTo>
                    <a:pt x="1759" y="4"/>
                    <a:pt x="1763" y="0"/>
                    <a:pt x="1767" y="0"/>
                  </a:cubicBezTo>
                  <a:lnTo>
                    <a:pt x="1767" y="0"/>
                  </a:lnTo>
                  <a:cubicBezTo>
                    <a:pt x="1771" y="0"/>
                    <a:pt x="1775" y="4"/>
                    <a:pt x="1775" y="8"/>
                  </a:cubicBezTo>
                  <a:cubicBezTo>
                    <a:pt x="1775" y="13"/>
                    <a:pt x="1771" y="16"/>
                    <a:pt x="1767" y="16"/>
                  </a:cubicBezTo>
                  <a:close/>
                  <a:moveTo>
                    <a:pt x="1735" y="16"/>
                  </a:moveTo>
                  <a:lnTo>
                    <a:pt x="1735" y="16"/>
                  </a:lnTo>
                  <a:cubicBezTo>
                    <a:pt x="1731" y="16"/>
                    <a:pt x="1727" y="13"/>
                    <a:pt x="1727" y="8"/>
                  </a:cubicBezTo>
                  <a:cubicBezTo>
                    <a:pt x="1727" y="4"/>
                    <a:pt x="1731" y="0"/>
                    <a:pt x="1735" y="0"/>
                  </a:cubicBezTo>
                  <a:lnTo>
                    <a:pt x="1735" y="0"/>
                  </a:lnTo>
                  <a:cubicBezTo>
                    <a:pt x="1739" y="0"/>
                    <a:pt x="1743" y="4"/>
                    <a:pt x="1743" y="8"/>
                  </a:cubicBezTo>
                  <a:cubicBezTo>
                    <a:pt x="1743" y="13"/>
                    <a:pt x="1739" y="16"/>
                    <a:pt x="1735" y="16"/>
                  </a:cubicBezTo>
                  <a:close/>
                  <a:moveTo>
                    <a:pt x="1703" y="16"/>
                  </a:moveTo>
                  <a:lnTo>
                    <a:pt x="1703" y="16"/>
                  </a:lnTo>
                  <a:cubicBezTo>
                    <a:pt x="1699" y="16"/>
                    <a:pt x="1695" y="13"/>
                    <a:pt x="1695" y="8"/>
                  </a:cubicBezTo>
                  <a:cubicBezTo>
                    <a:pt x="1695" y="4"/>
                    <a:pt x="1699" y="0"/>
                    <a:pt x="1703" y="0"/>
                  </a:cubicBezTo>
                  <a:lnTo>
                    <a:pt x="1703" y="0"/>
                  </a:lnTo>
                  <a:cubicBezTo>
                    <a:pt x="1707" y="0"/>
                    <a:pt x="1711" y="4"/>
                    <a:pt x="1711" y="8"/>
                  </a:cubicBezTo>
                  <a:cubicBezTo>
                    <a:pt x="1711" y="13"/>
                    <a:pt x="1707" y="16"/>
                    <a:pt x="1703" y="16"/>
                  </a:cubicBezTo>
                  <a:close/>
                  <a:moveTo>
                    <a:pt x="1671" y="16"/>
                  </a:moveTo>
                  <a:lnTo>
                    <a:pt x="1671" y="16"/>
                  </a:lnTo>
                  <a:cubicBezTo>
                    <a:pt x="1667" y="16"/>
                    <a:pt x="1663" y="13"/>
                    <a:pt x="1663" y="8"/>
                  </a:cubicBezTo>
                  <a:cubicBezTo>
                    <a:pt x="1663" y="4"/>
                    <a:pt x="1667" y="0"/>
                    <a:pt x="1671" y="0"/>
                  </a:cubicBezTo>
                  <a:lnTo>
                    <a:pt x="1671" y="0"/>
                  </a:lnTo>
                  <a:cubicBezTo>
                    <a:pt x="1675" y="0"/>
                    <a:pt x="1679" y="4"/>
                    <a:pt x="1679" y="8"/>
                  </a:cubicBezTo>
                  <a:cubicBezTo>
                    <a:pt x="1679" y="13"/>
                    <a:pt x="1675" y="16"/>
                    <a:pt x="1671" y="16"/>
                  </a:cubicBezTo>
                  <a:close/>
                  <a:moveTo>
                    <a:pt x="1639" y="16"/>
                  </a:moveTo>
                  <a:lnTo>
                    <a:pt x="1639" y="16"/>
                  </a:lnTo>
                  <a:cubicBezTo>
                    <a:pt x="1635" y="16"/>
                    <a:pt x="1631" y="13"/>
                    <a:pt x="1631" y="8"/>
                  </a:cubicBezTo>
                  <a:cubicBezTo>
                    <a:pt x="1631" y="4"/>
                    <a:pt x="1635" y="0"/>
                    <a:pt x="1639" y="0"/>
                  </a:cubicBezTo>
                  <a:lnTo>
                    <a:pt x="1639" y="0"/>
                  </a:lnTo>
                  <a:cubicBezTo>
                    <a:pt x="1643" y="0"/>
                    <a:pt x="1647" y="4"/>
                    <a:pt x="1647" y="8"/>
                  </a:cubicBezTo>
                  <a:cubicBezTo>
                    <a:pt x="1647" y="13"/>
                    <a:pt x="1643" y="16"/>
                    <a:pt x="1639" y="16"/>
                  </a:cubicBezTo>
                  <a:close/>
                  <a:moveTo>
                    <a:pt x="1607" y="16"/>
                  </a:moveTo>
                  <a:lnTo>
                    <a:pt x="1607" y="16"/>
                  </a:lnTo>
                  <a:cubicBezTo>
                    <a:pt x="1603" y="16"/>
                    <a:pt x="1599" y="13"/>
                    <a:pt x="1599" y="8"/>
                  </a:cubicBezTo>
                  <a:cubicBezTo>
                    <a:pt x="1599" y="4"/>
                    <a:pt x="1603" y="0"/>
                    <a:pt x="1607" y="0"/>
                  </a:cubicBezTo>
                  <a:lnTo>
                    <a:pt x="1607" y="0"/>
                  </a:lnTo>
                  <a:cubicBezTo>
                    <a:pt x="1611" y="0"/>
                    <a:pt x="1615" y="4"/>
                    <a:pt x="1615" y="8"/>
                  </a:cubicBezTo>
                  <a:cubicBezTo>
                    <a:pt x="1615" y="13"/>
                    <a:pt x="1611" y="16"/>
                    <a:pt x="1607" y="16"/>
                  </a:cubicBezTo>
                  <a:close/>
                  <a:moveTo>
                    <a:pt x="1575" y="16"/>
                  </a:moveTo>
                  <a:lnTo>
                    <a:pt x="1575" y="16"/>
                  </a:lnTo>
                  <a:cubicBezTo>
                    <a:pt x="1570" y="16"/>
                    <a:pt x="1567" y="13"/>
                    <a:pt x="1567" y="8"/>
                  </a:cubicBezTo>
                  <a:cubicBezTo>
                    <a:pt x="1567" y="4"/>
                    <a:pt x="1570" y="0"/>
                    <a:pt x="1575" y="0"/>
                  </a:cubicBezTo>
                  <a:lnTo>
                    <a:pt x="1575" y="0"/>
                  </a:lnTo>
                  <a:cubicBezTo>
                    <a:pt x="1579" y="0"/>
                    <a:pt x="1583" y="4"/>
                    <a:pt x="1583" y="8"/>
                  </a:cubicBezTo>
                  <a:cubicBezTo>
                    <a:pt x="1583" y="13"/>
                    <a:pt x="1579" y="16"/>
                    <a:pt x="1575" y="16"/>
                  </a:cubicBezTo>
                  <a:close/>
                  <a:moveTo>
                    <a:pt x="1543" y="16"/>
                  </a:moveTo>
                  <a:lnTo>
                    <a:pt x="1543" y="16"/>
                  </a:lnTo>
                  <a:cubicBezTo>
                    <a:pt x="1538" y="16"/>
                    <a:pt x="1535" y="13"/>
                    <a:pt x="1535" y="8"/>
                  </a:cubicBezTo>
                  <a:cubicBezTo>
                    <a:pt x="1535" y="4"/>
                    <a:pt x="1538" y="0"/>
                    <a:pt x="1543" y="0"/>
                  </a:cubicBezTo>
                  <a:lnTo>
                    <a:pt x="1543" y="0"/>
                  </a:lnTo>
                  <a:cubicBezTo>
                    <a:pt x="1547" y="0"/>
                    <a:pt x="1551" y="4"/>
                    <a:pt x="1551" y="8"/>
                  </a:cubicBezTo>
                  <a:cubicBezTo>
                    <a:pt x="1551" y="13"/>
                    <a:pt x="1547" y="16"/>
                    <a:pt x="1543" y="16"/>
                  </a:cubicBezTo>
                  <a:close/>
                  <a:moveTo>
                    <a:pt x="1511" y="16"/>
                  </a:moveTo>
                  <a:lnTo>
                    <a:pt x="1511" y="16"/>
                  </a:lnTo>
                  <a:cubicBezTo>
                    <a:pt x="1506" y="16"/>
                    <a:pt x="1503" y="13"/>
                    <a:pt x="1503" y="8"/>
                  </a:cubicBezTo>
                  <a:cubicBezTo>
                    <a:pt x="1503" y="4"/>
                    <a:pt x="1506" y="0"/>
                    <a:pt x="1511" y="0"/>
                  </a:cubicBezTo>
                  <a:lnTo>
                    <a:pt x="1511" y="0"/>
                  </a:lnTo>
                  <a:cubicBezTo>
                    <a:pt x="1515" y="0"/>
                    <a:pt x="1519" y="4"/>
                    <a:pt x="1519" y="8"/>
                  </a:cubicBezTo>
                  <a:cubicBezTo>
                    <a:pt x="1519" y="13"/>
                    <a:pt x="1515" y="16"/>
                    <a:pt x="1511" y="16"/>
                  </a:cubicBezTo>
                  <a:close/>
                  <a:moveTo>
                    <a:pt x="1479" y="16"/>
                  </a:moveTo>
                  <a:lnTo>
                    <a:pt x="1479" y="16"/>
                  </a:lnTo>
                  <a:cubicBezTo>
                    <a:pt x="1474" y="16"/>
                    <a:pt x="1471" y="13"/>
                    <a:pt x="1471" y="8"/>
                  </a:cubicBezTo>
                  <a:cubicBezTo>
                    <a:pt x="1471" y="4"/>
                    <a:pt x="1474" y="0"/>
                    <a:pt x="1479" y="0"/>
                  </a:cubicBezTo>
                  <a:lnTo>
                    <a:pt x="1479" y="0"/>
                  </a:lnTo>
                  <a:cubicBezTo>
                    <a:pt x="1483" y="0"/>
                    <a:pt x="1487" y="4"/>
                    <a:pt x="1487" y="8"/>
                  </a:cubicBezTo>
                  <a:cubicBezTo>
                    <a:pt x="1487" y="13"/>
                    <a:pt x="1483" y="16"/>
                    <a:pt x="1479" y="16"/>
                  </a:cubicBezTo>
                  <a:close/>
                  <a:moveTo>
                    <a:pt x="1447" y="16"/>
                  </a:moveTo>
                  <a:lnTo>
                    <a:pt x="1447" y="16"/>
                  </a:lnTo>
                  <a:cubicBezTo>
                    <a:pt x="1442" y="16"/>
                    <a:pt x="1439" y="13"/>
                    <a:pt x="1439" y="8"/>
                  </a:cubicBezTo>
                  <a:cubicBezTo>
                    <a:pt x="1439" y="4"/>
                    <a:pt x="1442" y="0"/>
                    <a:pt x="1447" y="0"/>
                  </a:cubicBezTo>
                  <a:lnTo>
                    <a:pt x="1447" y="0"/>
                  </a:lnTo>
                  <a:cubicBezTo>
                    <a:pt x="1451" y="0"/>
                    <a:pt x="1455" y="4"/>
                    <a:pt x="1455" y="8"/>
                  </a:cubicBezTo>
                  <a:cubicBezTo>
                    <a:pt x="1455" y="13"/>
                    <a:pt x="1451" y="16"/>
                    <a:pt x="1447" y="16"/>
                  </a:cubicBezTo>
                  <a:close/>
                  <a:moveTo>
                    <a:pt x="1415" y="16"/>
                  </a:moveTo>
                  <a:lnTo>
                    <a:pt x="1415" y="16"/>
                  </a:lnTo>
                  <a:cubicBezTo>
                    <a:pt x="1410" y="16"/>
                    <a:pt x="1407" y="13"/>
                    <a:pt x="1407" y="8"/>
                  </a:cubicBezTo>
                  <a:cubicBezTo>
                    <a:pt x="1407" y="4"/>
                    <a:pt x="1410" y="0"/>
                    <a:pt x="1415" y="0"/>
                  </a:cubicBezTo>
                  <a:lnTo>
                    <a:pt x="1415" y="0"/>
                  </a:lnTo>
                  <a:cubicBezTo>
                    <a:pt x="1419" y="0"/>
                    <a:pt x="1423" y="4"/>
                    <a:pt x="1423" y="8"/>
                  </a:cubicBezTo>
                  <a:cubicBezTo>
                    <a:pt x="1423" y="13"/>
                    <a:pt x="1419" y="16"/>
                    <a:pt x="1415" y="16"/>
                  </a:cubicBezTo>
                  <a:close/>
                  <a:moveTo>
                    <a:pt x="1383" y="16"/>
                  </a:moveTo>
                  <a:lnTo>
                    <a:pt x="1383" y="16"/>
                  </a:lnTo>
                  <a:cubicBezTo>
                    <a:pt x="1378" y="16"/>
                    <a:pt x="1375" y="13"/>
                    <a:pt x="1375" y="8"/>
                  </a:cubicBezTo>
                  <a:cubicBezTo>
                    <a:pt x="1375" y="4"/>
                    <a:pt x="1378" y="0"/>
                    <a:pt x="1383" y="0"/>
                  </a:cubicBezTo>
                  <a:lnTo>
                    <a:pt x="1383" y="0"/>
                  </a:lnTo>
                  <a:cubicBezTo>
                    <a:pt x="1387" y="0"/>
                    <a:pt x="1391" y="4"/>
                    <a:pt x="1391" y="8"/>
                  </a:cubicBezTo>
                  <a:cubicBezTo>
                    <a:pt x="1391" y="13"/>
                    <a:pt x="1387" y="16"/>
                    <a:pt x="1383" y="16"/>
                  </a:cubicBezTo>
                  <a:close/>
                  <a:moveTo>
                    <a:pt x="1351" y="16"/>
                  </a:moveTo>
                  <a:lnTo>
                    <a:pt x="1351" y="16"/>
                  </a:lnTo>
                  <a:cubicBezTo>
                    <a:pt x="1346" y="16"/>
                    <a:pt x="1343" y="13"/>
                    <a:pt x="1343" y="8"/>
                  </a:cubicBezTo>
                  <a:cubicBezTo>
                    <a:pt x="1343" y="4"/>
                    <a:pt x="1346" y="0"/>
                    <a:pt x="1351" y="0"/>
                  </a:cubicBezTo>
                  <a:lnTo>
                    <a:pt x="1351" y="0"/>
                  </a:lnTo>
                  <a:cubicBezTo>
                    <a:pt x="1355" y="0"/>
                    <a:pt x="1359" y="4"/>
                    <a:pt x="1359" y="8"/>
                  </a:cubicBezTo>
                  <a:cubicBezTo>
                    <a:pt x="1359" y="13"/>
                    <a:pt x="1355" y="16"/>
                    <a:pt x="1351" y="16"/>
                  </a:cubicBezTo>
                  <a:close/>
                  <a:moveTo>
                    <a:pt x="1319" y="16"/>
                  </a:moveTo>
                  <a:lnTo>
                    <a:pt x="1319" y="16"/>
                  </a:lnTo>
                  <a:cubicBezTo>
                    <a:pt x="1314" y="16"/>
                    <a:pt x="1311" y="13"/>
                    <a:pt x="1311" y="8"/>
                  </a:cubicBezTo>
                  <a:cubicBezTo>
                    <a:pt x="1311" y="4"/>
                    <a:pt x="1314" y="0"/>
                    <a:pt x="1319" y="0"/>
                  </a:cubicBezTo>
                  <a:lnTo>
                    <a:pt x="1319" y="0"/>
                  </a:lnTo>
                  <a:cubicBezTo>
                    <a:pt x="1323" y="0"/>
                    <a:pt x="1327" y="4"/>
                    <a:pt x="1327" y="8"/>
                  </a:cubicBezTo>
                  <a:cubicBezTo>
                    <a:pt x="1327" y="13"/>
                    <a:pt x="1323" y="16"/>
                    <a:pt x="1319" y="16"/>
                  </a:cubicBezTo>
                  <a:close/>
                  <a:moveTo>
                    <a:pt x="1287" y="16"/>
                  </a:moveTo>
                  <a:lnTo>
                    <a:pt x="1287" y="16"/>
                  </a:lnTo>
                  <a:cubicBezTo>
                    <a:pt x="1282" y="16"/>
                    <a:pt x="1279" y="13"/>
                    <a:pt x="1279" y="8"/>
                  </a:cubicBezTo>
                  <a:cubicBezTo>
                    <a:pt x="1279" y="4"/>
                    <a:pt x="1282" y="0"/>
                    <a:pt x="1287" y="0"/>
                  </a:cubicBezTo>
                  <a:lnTo>
                    <a:pt x="1287" y="0"/>
                  </a:lnTo>
                  <a:cubicBezTo>
                    <a:pt x="1291" y="0"/>
                    <a:pt x="1295" y="4"/>
                    <a:pt x="1295" y="8"/>
                  </a:cubicBezTo>
                  <a:cubicBezTo>
                    <a:pt x="1295" y="13"/>
                    <a:pt x="1291" y="16"/>
                    <a:pt x="1287" y="16"/>
                  </a:cubicBezTo>
                  <a:close/>
                  <a:moveTo>
                    <a:pt x="1255" y="16"/>
                  </a:moveTo>
                  <a:lnTo>
                    <a:pt x="1255" y="16"/>
                  </a:lnTo>
                  <a:cubicBezTo>
                    <a:pt x="1250" y="16"/>
                    <a:pt x="1247" y="13"/>
                    <a:pt x="1247" y="8"/>
                  </a:cubicBezTo>
                  <a:cubicBezTo>
                    <a:pt x="1247" y="4"/>
                    <a:pt x="1250" y="0"/>
                    <a:pt x="1255" y="0"/>
                  </a:cubicBezTo>
                  <a:lnTo>
                    <a:pt x="1255" y="0"/>
                  </a:lnTo>
                  <a:cubicBezTo>
                    <a:pt x="1259" y="0"/>
                    <a:pt x="1263" y="4"/>
                    <a:pt x="1263" y="8"/>
                  </a:cubicBezTo>
                  <a:cubicBezTo>
                    <a:pt x="1263" y="13"/>
                    <a:pt x="1259" y="16"/>
                    <a:pt x="1255" y="16"/>
                  </a:cubicBezTo>
                  <a:close/>
                  <a:moveTo>
                    <a:pt x="1223" y="16"/>
                  </a:moveTo>
                  <a:lnTo>
                    <a:pt x="1223" y="16"/>
                  </a:lnTo>
                  <a:cubicBezTo>
                    <a:pt x="1218" y="16"/>
                    <a:pt x="1215" y="13"/>
                    <a:pt x="1215" y="8"/>
                  </a:cubicBezTo>
                  <a:cubicBezTo>
                    <a:pt x="1215" y="4"/>
                    <a:pt x="1218" y="0"/>
                    <a:pt x="1223" y="0"/>
                  </a:cubicBezTo>
                  <a:lnTo>
                    <a:pt x="1223" y="0"/>
                  </a:lnTo>
                  <a:cubicBezTo>
                    <a:pt x="1227" y="0"/>
                    <a:pt x="1231" y="4"/>
                    <a:pt x="1231" y="8"/>
                  </a:cubicBezTo>
                  <a:cubicBezTo>
                    <a:pt x="1231" y="13"/>
                    <a:pt x="1227" y="16"/>
                    <a:pt x="1223" y="16"/>
                  </a:cubicBezTo>
                  <a:close/>
                  <a:moveTo>
                    <a:pt x="1191" y="16"/>
                  </a:moveTo>
                  <a:lnTo>
                    <a:pt x="1191" y="16"/>
                  </a:lnTo>
                  <a:cubicBezTo>
                    <a:pt x="1186" y="16"/>
                    <a:pt x="1183" y="13"/>
                    <a:pt x="1183" y="8"/>
                  </a:cubicBezTo>
                  <a:cubicBezTo>
                    <a:pt x="1183" y="4"/>
                    <a:pt x="1186" y="0"/>
                    <a:pt x="1191" y="0"/>
                  </a:cubicBezTo>
                  <a:lnTo>
                    <a:pt x="1191" y="0"/>
                  </a:lnTo>
                  <a:cubicBezTo>
                    <a:pt x="1195" y="0"/>
                    <a:pt x="1199" y="4"/>
                    <a:pt x="1199" y="8"/>
                  </a:cubicBezTo>
                  <a:cubicBezTo>
                    <a:pt x="1199" y="13"/>
                    <a:pt x="1195" y="16"/>
                    <a:pt x="1191" y="16"/>
                  </a:cubicBezTo>
                  <a:close/>
                  <a:moveTo>
                    <a:pt x="1159" y="16"/>
                  </a:moveTo>
                  <a:lnTo>
                    <a:pt x="1159" y="16"/>
                  </a:lnTo>
                  <a:cubicBezTo>
                    <a:pt x="1154" y="16"/>
                    <a:pt x="1151" y="13"/>
                    <a:pt x="1151" y="8"/>
                  </a:cubicBezTo>
                  <a:cubicBezTo>
                    <a:pt x="1151" y="4"/>
                    <a:pt x="1154" y="0"/>
                    <a:pt x="1159" y="0"/>
                  </a:cubicBezTo>
                  <a:lnTo>
                    <a:pt x="1159" y="0"/>
                  </a:lnTo>
                  <a:cubicBezTo>
                    <a:pt x="1163" y="0"/>
                    <a:pt x="1167" y="4"/>
                    <a:pt x="1167" y="8"/>
                  </a:cubicBezTo>
                  <a:cubicBezTo>
                    <a:pt x="1167" y="13"/>
                    <a:pt x="1163" y="16"/>
                    <a:pt x="1159" y="16"/>
                  </a:cubicBezTo>
                  <a:close/>
                  <a:moveTo>
                    <a:pt x="1127" y="16"/>
                  </a:moveTo>
                  <a:lnTo>
                    <a:pt x="1127" y="16"/>
                  </a:lnTo>
                  <a:cubicBezTo>
                    <a:pt x="1122" y="16"/>
                    <a:pt x="1119" y="13"/>
                    <a:pt x="1119" y="8"/>
                  </a:cubicBezTo>
                  <a:cubicBezTo>
                    <a:pt x="1119" y="4"/>
                    <a:pt x="1122" y="0"/>
                    <a:pt x="1127" y="0"/>
                  </a:cubicBezTo>
                  <a:lnTo>
                    <a:pt x="1127" y="0"/>
                  </a:lnTo>
                  <a:cubicBezTo>
                    <a:pt x="1131" y="0"/>
                    <a:pt x="1135" y="4"/>
                    <a:pt x="1135" y="8"/>
                  </a:cubicBezTo>
                  <a:cubicBezTo>
                    <a:pt x="1135" y="13"/>
                    <a:pt x="1131" y="16"/>
                    <a:pt x="1127" y="16"/>
                  </a:cubicBezTo>
                  <a:close/>
                  <a:moveTo>
                    <a:pt x="1095" y="16"/>
                  </a:moveTo>
                  <a:lnTo>
                    <a:pt x="1095" y="16"/>
                  </a:lnTo>
                  <a:cubicBezTo>
                    <a:pt x="1090" y="16"/>
                    <a:pt x="1087" y="13"/>
                    <a:pt x="1087" y="8"/>
                  </a:cubicBezTo>
                  <a:cubicBezTo>
                    <a:pt x="1087" y="4"/>
                    <a:pt x="1090" y="0"/>
                    <a:pt x="1095" y="0"/>
                  </a:cubicBezTo>
                  <a:lnTo>
                    <a:pt x="1095" y="0"/>
                  </a:lnTo>
                  <a:cubicBezTo>
                    <a:pt x="1099" y="0"/>
                    <a:pt x="1103" y="4"/>
                    <a:pt x="1103" y="8"/>
                  </a:cubicBezTo>
                  <a:cubicBezTo>
                    <a:pt x="1103" y="13"/>
                    <a:pt x="1099" y="16"/>
                    <a:pt x="1095" y="16"/>
                  </a:cubicBezTo>
                  <a:close/>
                  <a:moveTo>
                    <a:pt x="1063" y="16"/>
                  </a:moveTo>
                  <a:lnTo>
                    <a:pt x="1063" y="16"/>
                  </a:lnTo>
                  <a:cubicBezTo>
                    <a:pt x="1058" y="16"/>
                    <a:pt x="1055" y="13"/>
                    <a:pt x="1055" y="8"/>
                  </a:cubicBezTo>
                  <a:cubicBezTo>
                    <a:pt x="1055" y="4"/>
                    <a:pt x="1058" y="0"/>
                    <a:pt x="1063" y="0"/>
                  </a:cubicBezTo>
                  <a:lnTo>
                    <a:pt x="1063" y="0"/>
                  </a:lnTo>
                  <a:cubicBezTo>
                    <a:pt x="1067" y="0"/>
                    <a:pt x="1071" y="4"/>
                    <a:pt x="1071" y="8"/>
                  </a:cubicBezTo>
                  <a:cubicBezTo>
                    <a:pt x="1071" y="13"/>
                    <a:pt x="1067" y="16"/>
                    <a:pt x="1063" y="16"/>
                  </a:cubicBezTo>
                  <a:close/>
                  <a:moveTo>
                    <a:pt x="1031" y="16"/>
                  </a:moveTo>
                  <a:lnTo>
                    <a:pt x="1031" y="16"/>
                  </a:lnTo>
                  <a:cubicBezTo>
                    <a:pt x="1026" y="16"/>
                    <a:pt x="1023" y="13"/>
                    <a:pt x="1023" y="8"/>
                  </a:cubicBezTo>
                  <a:cubicBezTo>
                    <a:pt x="1023" y="4"/>
                    <a:pt x="1026" y="0"/>
                    <a:pt x="1031" y="0"/>
                  </a:cubicBezTo>
                  <a:lnTo>
                    <a:pt x="1031" y="0"/>
                  </a:lnTo>
                  <a:cubicBezTo>
                    <a:pt x="1035" y="0"/>
                    <a:pt x="1039" y="4"/>
                    <a:pt x="1039" y="8"/>
                  </a:cubicBezTo>
                  <a:cubicBezTo>
                    <a:pt x="1039" y="13"/>
                    <a:pt x="1035" y="16"/>
                    <a:pt x="1031" y="16"/>
                  </a:cubicBezTo>
                  <a:close/>
                  <a:moveTo>
                    <a:pt x="999" y="16"/>
                  </a:moveTo>
                  <a:lnTo>
                    <a:pt x="999" y="16"/>
                  </a:lnTo>
                  <a:cubicBezTo>
                    <a:pt x="994" y="16"/>
                    <a:pt x="991" y="13"/>
                    <a:pt x="991" y="8"/>
                  </a:cubicBezTo>
                  <a:cubicBezTo>
                    <a:pt x="991" y="4"/>
                    <a:pt x="994" y="0"/>
                    <a:pt x="999" y="0"/>
                  </a:cubicBezTo>
                  <a:lnTo>
                    <a:pt x="999" y="0"/>
                  </a:lnTo>
                  <a:cubicBezTo>
                    <a:pt x="1003" y="0"/>
                    <a:pt x="1007" y="4"/>
                    <a:pt x="1007" y="8"/>
                  </a:cubicBezTo>
                  <a:cubicBezTo>
                    <a:pt x="1007" y="13"/>
                    <a:pt x="1003" y="16"/>
                    <a:pt x="999" y="16"/>
                  </a:cubicBezTo>
                  <a:close/>
                  <a:moveTo>
                    <a:pt x="967" y="18"/>
                  </a:moveTo>
                  <a:lnTo>
                    <a:pt x="967" y="18"/>
                  </a:lnTo>
                  <a:cubicBezTo>
                    <a:pt x="963" y="18"/>
                    <a:pt x="959" y="14"/>
                    <a:pt x="959" y="10"/>
                  </a:cubicBezTo>
                  <a:cubicBezTo>
                    <a:pt x="959" y="6"/>
                    <a:pt x="962" y="2"/>
                    <a:pt x="966" y="2"/>
                  </a:cubicBezTo>
                  <a:lnTo>
                    <a:pt x="966" y="2"/>
                  </a:lnTo>
                  <a:cubicBezTo>
                    <a:pt x="971" y="2"/>
                    <a:pt x="975" y="5"/>
                    <a:pt x="975" y="9"/>
                  </a:cubicBezTo>
                  <a:cubicBezTo>
                    <a:pt x="975" y="14"/>
                    <a:pt x="971" y="17"/>
                    <a:pt x="967" y="18"/>
                  </a:cubicBezTo>
                  <a:close/>
                  <a:moveTo>
                    <a:pt x="935" y="19"/>
                  </a:moveTo>
                  <a:lnTo>
                    <a:pt x="935" y="19"/>
                  </a:lnTo>
                  <a:cubicBezTo>
                    <a:pt x="931" y="19"/>
                    <a:pt x="927" y="16"/>
                    <a:pt x="927" y="12"/>
                  </a:cubicBezTo>
                  <a:cubicBezTo>
                    <a:pt x="927" y="7"/>
                    <a:pt x="930" y="3"/>
                    <a:pt x="934" y="3"/>
                  </a:cubicBezTo>
                  <a:lnTo>
                    <a:pt x="934" y="3"/>
                  </a:lnTo>
                  <a:cubicBezTo>
                    <a:pt x="939" y="3"/>
                    <a:pt x="943" y="7"/>
                    <a:pt x="943" y="11"/>
                  </a:cubicBezTo>
                  <a:cubicBezTo>
                    <a:pt x="943" y="15"/>
                    <a:pt x="940" y="19"/>
                    <a:pt x="935" y="19"/>
                  </a:cubicBezTo>
                  <a:close/>
                  <a:moveTo>
                    <a:pt x="903" y="21"/>
                  </a:moveTo>
                  <a:lnTo>
                    <a:pt x="903" y="21"/>
                  </a:lnTo>
                  <a:cubicBezTo>
                    <a:pt x="899" y="21"/>
                    <a:pt x="895" y="18"/>
                    <a:pt x="895" y="13"/>
                  </a:cubicBezTo>
                  <a:cubicBezTo>
                    <a:pt x="895" y="9"/>
                    <a:pt x="898" y="5"/>
                    <a:pt x="902" y="5"/>
                  </a:cubicBezTo>
                  <a:lnTo>
                    <a:pt x="902" y="5"/>
                  </a:lnTo>
                  <a:cubicBezTo>
                    <a:pt x="907" y="5"/>
                    <a:pt x="911" y="8"/>
                    <a:pt x="911" y="13"/>
                  </a:cubicBezTo>
                  <a:cubicBezTo>
                    <a:pt x="911" y="17"/>
                    <a:pt x="908" y="21"/>
                    <a:pt x="903" y="21"/>
                  </a:cubicBezTo>
                  <a:close/>
                  <a:moveTo>
                    <a:pt x="872" y="24"/>
                  </a:moveTo>
                  <a:lnTo>
                    <a:pt x="872" y="24"/>
                  </a:lnTo>
                  <a:cubicBezTo>
                    <a:pt x="868" y="25"/>
                    <a:pt x="864" y="22"/>
                    <a:pt x="863" y="18"/>
                  </a:cubicBezTo>
                  <a:cubicBezTo>
                    <a:pt x="862" y="13"/>
                    <a:pt x="865" y="9"/>
                    <a:pt x="870" y="9"/>
                  </a:cubicBezTo>
                  <a:lnTo>
                    <a:pt x="870" y="9"/>
                  </a:lnTo>
                  <a:cubicBezTo>
                    <a:pt x="874" y="8"/>
                    <a:pt x="878" y="11"/>
                    <a:pt x="879" y="15"/>
                  </a:cubicBezTo>
                  <a:cubicBezTo>
                    <a:pt x="880" y="20"/>
                    <a:pt x="877" y="24"/>
                    <a:pt x="872" y="24"/>
                  </a:cubicBezTo>
                  <a:close/>
                  <a:moveTo>
                    <a:pt x="841" y="29"/>
                  </a:moveTo>
                  <a:lnTo>
                    <a:pt x="840" y="29"/>
                  </a:lnTo>
                  <a:cubicBezTo>
                    <a:pt x="836" y="30"/>
                    <a:pt x="832" y="27"/>
                    <a:pt x="831" y="23"/>
                  </a:cubicBezTo>
                  <a:cubicBezTo>
                    <a:pt x="831" y="18"/>
                    <a:pt x="834" y="14"/>
                    <a:pt x="838" y="13"/>
                  </a:cubicBezTo>
                  <a:lnTo>
                    <a:pt x="838" y="13"/>
                  </a:lnTo>
                  <a:cubicBezTo>
                    <a:pt x="843" y="13"/>
                    <a:pt x="847" y="16"/>
                    <a:pt x="847" y="20"/>
                  </a:cubicBezTo>
                  <a:cubicBezTo>
                    <a:pt x="848" y="25"/>
                    <a:pt x="845" y="29"/>
                    <a:pt x="841" y="29"/>
                  </a:cubicBezTo>
                  <a:close/>
                  <a:moveTo>
                    <a:pt x="809" y="34"/>
                  </a:moveTo>
                  <a:lnTo>
                    <a:pt x="809" y="34"/>
                  </a:lnTo>
                  <a:cubicBezTo>
                    <a:pt x="804" y="35"/>
                    <a:pt x="800" y="32"/>
                    <a:pt x="800" y="27"/>
                  </a:cubicBezTo>
                  <a:cubicBezTo>
                    <a:pt x="799" y="23"/>
                    <a:pt x="802" y="19"/>
                    <a:pt x="807" y="18"/>
                  </a:cubicBezTo>
                  <a:lnTo>
                    <a:pt x="807" y="18"/>
                  </a:lnTo>
                  <a:cubicBezTo>
                    <a:pt x="811" y="18"/>
                    <a:pt x="815" y="21"/>
                    <a:pt x="816" y="25"/>
                  </a:cubicBezTo>
                  <a:cubicBezTo>
                    <a:pt x="816" y="29"/>
                    <a:pt x="813" y="34"/>
                    <a:pt x="809" y="34"/>
                  </a:cubicBezTo>
                  <a:close/>
                  <a:moveTo>
                    <a:pt x="778" y="41"/>
                  </a:moveTo>
                  <a:lnTo>
                    <a:pt x="778" y="41"/>
                  </a:lnTo>
                  <a:cubicBezTo>
                    <a:pt x="774" y="42"/>
                    <a:pt x="770" y="39"/>
                    <a:pt x="769" y="35"/>
                  </a:cubicBezTo>
                  <a:cubicBezTo>
                    <a:pt x="768" y="30"/>
                    <a:pt x="770" y="26"/>
                    <a:pt x="774" y="25"/>
                  </a:cubicBezTo>
                  <a:lnTo>
                    <a:pt x="774" y="25"/>
                  </a:lnTo>
                  <a:cubicBezTo>
                    <a:pt x="779" y="24"/>
                    <a:pt x="783" y="27"/>
                    <a:pt x="784" y="31"/>
                  </a:cubicBezTo>
                  <a:cubicBezTo>
                    <a:pt x="785" y="35"/>
                    <a:pt x="783" y="40"/>
                    <a:pt x="778" y="41"/>
                  </a:cubicBezTo>
                  <a:close/>
                  <a:moveTo>
                    <a:pt x="747" y="49"/>
                  </a:moveTo>
                  <a:lnTo>
                    <a:pt x="747" y="49"/>
                  </a:lnTo>
                  <a:cubicBezTo>
                    <a:pt x="743" y="50"/>
                    <a:pt x="739" y="47"/>
                    <a:pt x="738" y="43"/>
                  </a:cubicBezTo>
                  <a:cubicBezTo>
                    <a:pt x="737" y="38"/>
                    <a:pt x="739" y="34"/>
                    <a:pt x="743" y="33"/>
                  </a:cubicBezTo>
                  <a:lnTo>
                    <a:pt x="743" y="33"/>
                  </a:lnTo>
                  <a:cubicBezTo>
                    <a:pt x="748" y="32"/>
                    <a:pt x="752" y="35"/>
                    <a:pt x="753" y="39"/>
                  </a:cubicBezTo>
                  <a:cubicBezTo>
                    <a:pt x="754" y="43"/>
                    <a:pt x="752" y="47"/>
                    <a:pt x="747" y="49"/>
                  </a:cubicBezTo>
                  <a:close/>
                  <a:moveTo>
                    <a:pt x="716" y="56"/>
                  </a:moveTo>
                  <a:lnTo>
                    <a:pt x="716" y="56"/>
                  </a:lnTo>
                  <a:cubicBezTo>
                    <a:pt x="712" y="57"/>
                    <a:pt x="708" y="55"/>
                    <a:pt x="707" y="51"/>
                  </a:cubicBezTo>
                  <a:cubicBezTo>
                    <a:pt x="706" y="46"/>
                    <a:pt x="708" y="42"/>
                    <a:pt x="712" y="41"/>
                  </a:cubicBezTo>
                  <a:lnTo>
                    <a:pt x="712" y="41"/>
                  </a:lnTo>
                  <a:cubicBezTo>
                    <a:pt x="717" y="40"/>
                    <a:pt x="721" y="42"/>
                    <a:pt x="722" y="47"/>
                  </a:cubicBezTo>
                  <a:cubicBezTo>
                    <a:pt x="723" y="51"/>
                    <a:pt x="721" y="55"/>
                    <a:pt x="716" y="56"/>
                  </a:cubicBezTo>
                  <a:close/>
                  <a:moveTo>
                    <a:pt x="686" y="66"/>
                  </a:moveTo>
                  <a:lnTo>
                    <a:pt x="686" y="66"/>
                  </a:lnTo>
                  <a:cubicBezTo>
                    <a:pt x="682" y="67"/>
                    <a:pt x="678" y="65"/>
                    <a:pt x="676" y="61"/>
                  </a:cubicBezTo>
                  <a:cubicBezTo>
                    <a:pt x="675" y="57"/>
                    <a:pt x="677" y="52"/>
                    <a:pt x="681" y="51"/>
                  </a:cubicBezTo>
                  <a:lnTo>
                    <a:pt x="681" y="51"/>
                  </a:lnTo>
                  <a:cubicBezTo>
                    <a:pt x="685" y="49"/>
                    <a:pt x="690" y="51"/>
                    <a:pt x="691" y="56"/>
                  </a:cubicBezTo>
                  <a:cubicBezTo>
                    <a:pt x="693" y="60"/>
                    <a:pt x="691" y="64"/>
                    <a:pt x="686" y="66"/>
                  </a:cubicBezTo>
                  <a:close/>
                  <a:moveTo>
                    <a:pt x="656" y="77"/>
                  </a:moveTo>
                  <a:lnTo>
                    <a:pt x="656" y="77"/>
                  </a:lnTo>
                  <a:cubicBezTo>
                    <a:pt x="652" y="78"/>
                    <a:pt x="648" y="76"/>
                    <a:pt x="646" y="72"/>
                  </a:cubicBezTo>
                  <a:cubicBezTo>
                    <a:pt x="645" y="67"/>
                    <a:pt x="647" y="63"/>
                    <a:pt x="651" y="61"/>
                  </a:cubicBezTo>
                  <a:lnTo>
                    <a:pt x="651" y="61"/>
                  </a:lnTo>
                  <a:cubicBezTo>
                    <a:pt x="655" y="60"/>
                    <a:pt x="660" y="62"/>
                    <a:pt x="661" y="66"/>
                  </a:cubicBezTo>
                  <a:cubicBezTo>
                    <a:pt x="663" y="71"/>
                    <a:pt x="661" y="75"/>
                    <a:pt x="656" y="77"/>
                  </a:cubicBezTo>
                  <a:close/>
                  <a:moveTo>
                    <a:pt x="626" y="88"/>
                  </a:moveTo>
                  <a:lnTo>
                    <a:pt x="626" y="88"/>
                  </a:lnTo>
                  <a:cubicBezTo>
                    <a:pt x="622" y="89"/>
                    <a:pt x="617" y="87"/>
                    <a:pt x="616" y="83"/>
                  </a:cubicBezTo>
                  <a:cubicBezTo>
                    <a:pt x="615" y="78"/>
                    <a:pt x="617" y="74"/>
                    <a:pt x="621" y="72"/>
                  </a:cubicBezTo>
                  <a:lnTo>
                    <a:pt x="621" y="72"/>
                  </a:lnTo>
                  <a:cubicBezTo>
                    <a:pt x="625" y="71"/>
                    <a:pt x="630" y="73"/>
                    <a:pt x="631" y="77"/>
                  </a:cubicBezTo>
                  <a:cubicBezTo>
                    <a:pt x="633" y="82"/>
                    <a:pt x="630" y="86"/>
                    <a:pt x="626" y="88"/>
                  </a:cubicBezTo>
                  <a:close/>
                  <a:moveTo>
                    <a:pt x="598" y="100"/>
                  </a:moveTo>
                  <a:lnTo>
                    <a:pt x="598" y="100"/>
                  </a:lnTo>
                  <a:cubicBezTo>
                    <a:pt x="594" y="102"/>
                    <a:pt x="589" y="100"/>
                    <a:pt x="587" y="96"/>
                  </a:cubicBezTo>
                  <a:cubicBezTo>
                    <a:pt x="585" y="92"/>
                    <a:pt x="587" y="87"/>
                    <a:pt x="591" y="85"/>
                  </a:cubicBezTo>
                  <a:lnTo>
                    <a:pt x="591" y="85"/>
                  </a:lnTo>
                  <a:cubicBezTo>
                    <a:pt x="595" y="83"/>
                    <a:pt x="600" y="85"/>
                    <a:pt x="601" y="89"/>
                  </a:cubicBezTo>
                  <a:cubicBezTo>
                    <a:pt x="603" y="93"/>
                    <a:pt x="602" y="98"/>
                    <a:pt x="598" y="100"/>
                  </a:cubicBezTo>
                  <a:close/>
                  <a:moveTo>
                    <a:pt x="569" y="114"/>
                  </a:moveTo>
                  <a:lnTo>
                    <a:pt x="569" y="114"/>
                  </a:lnTo>
                  <a:cubicBezTo>
                    <a:pt x="565" y="116"/>
                    <a:pt x="560" y="114"/>
                    <a:pt x="558" y="110"/>
                  </a:cubicBezTo>
                  <a:cubicBezTo>
                    <a:pt x="556" y="106"/>
                    <a:pt x="558" y="101"/>
                    <a:pt x="562" y="99"/>
                  </a:cubicBezTo>
                  <a:lnTo>
                    <a:pt x="562" y="99"/>
                  </a:lnTo>
                  <a:cubicBezTo>
                    <a:pt x="566" y="97"/>
                    <a:pt x="571" y="99"/>
                    <a:pt x="573" y="103"/>
                  </a:cubicBezTo>
                  <a:cubicBezTo>
                    <a:pt x="575" y="107"/>
                    <a:pt x="573" y="112"/>
                    <a:pt x="569" y="114"/>
                  </a:cubicBezTo>
                  <a:close/>
                  <a:moveTo>
                    <a:pt x="540" y="128"/>
                  </a:moveTo>
                  <a:lnTo>
                    <a:pt x="540" y="128"/>
                  </a:lnTo>
                  <a:cubicBezTo>
                    <a:pt x="536" y="130"/>
                    <a:pt x="531" y="128"/>
                    <a:pt x="529" y="124"/>
                  </a:cubicBezTo>
                  <a:cubicBezTo>
                    <a:pt x="528" y="120"/>
                    <a:pt x="529" y="115"/>
                    <a:pt x="533" y="113"/>
                  </a:cubicBezTo>
                  <a:lnTo>
                    <a:pt x="533" y="113"/>
                  </a:lnTo>
                  <a:cubicBezTo>
                    <a:pt x="537" y="111"/>
                    <a:pt x="542" y="113"/>
                    <a:pt x="544" y="117"/>
                  </a:cubicBezTo>
                  <a:cubicBezTo>
                    <a:pt x="546" y="121"/>
                    <a:pt x="544" y="126"/>
                    <a:pt x="540" y="128"/>
                  </a:cubicBezTo>
                  <a:close/>
                  <a:moveTo>
                    <a:pt x="512" y="143"/>
                  </a:moveTo>
                  <a:lnTo>
                    <a:pt x="512" y="143"/>
                  </a:lnTo>
                  <a:cubicBezTo>
                    <a:pt x="509" y="145"/>
                    <a:pt x="504" y="144"/>
                    <a:pt x="502" y="140"/>
                  </a:cubicBezTo>
                  <a:cubicBezTo>
                    <a:pt x="499" y="136"/>
                    <a:pt x="501" y="131"/>
                    <a:pt x="505" y="129"/>
                  </a:cubicBezTo>
                  <a:lnTo>
                    <a:pt x="505" y="129"/>
                  </a:lnTo>
                  <a:cubicBezTo>
                    <a:pt x="509" y="127"/>
                    <a:pt x="513" y="128"/>
                    <a:pt x="516" y="132"/>
                  </a:cubicBezTo>
                  <a:cubicBezTo>
                    <a:pt x="518" y="136"/>
                    <a:pt x="516" y="141"/>
                    <a:pt x="512" y="143"/>
                  </a:cubicBezTo>
                  <a:close/>
                  <a:moveTo>
                    <a:pt x="485" y="159"/>
                  </a:moveTo>
                  <a:lnTo>
                    <a:pt x="485" y="159"/>
                  </a:lnTo>
                  <a:cubicBezTo>
                    <a:pt x="481" y="162"/>
                    <a:pt x="476" y="160"/>
                    <a:pt x="474" y="156"/>
                  </a:cubicBezTo>
                  <a:cubicBezTo>
                    <a:pt x="472" y="152"/>
                    <a:pt x="473" y="148"/>
                    <a:pt x="477" y="145"/>
                  </a:cubicBezTo>
                  <a:lnTo>
                    <a:pt x="477" y="145"/>
                  </a:lnTo>
                  <a:cubicBezTo>
                    <a:pt x="481" y="143"/>
                    <a:pt x="486" y="145"/>
                    <a:pt x="488" y="149"/>
                  </a:cubicBezTo>
                  <a:cubicBezTo>
                    <a:pt x="490" y="152"/>
                    <a:pt x="489" y="157"/>
                    <a:pt x="485" y="159"/>
                  </a:cubicBezTo>
                  <a:close/>
                  <a:moveTo>
                    <a:pt x="458" y="176"/>
                  </a:moveTo>
                  <a:lnTo>
                    <a:pt x="458" y="176"/>
                  </a:lnTo>
                  <a:cubicBezTo>
                    <a:pt x="454" y="178"/>
                    <a:pt x="449" y="177"/>
                    <a:pt x="447" y="173"/>
                  </a:cubicBezTo>
                  <a:cubicBezTo>
                    <a:pt x="445" y="169"/>
                    <a:pt x="446" y="164"/>
                    <a:pt x="450" y="162"/>
                  </a:cubicBezTo>
                  <a:lnTo>
                    <a:pt x="450" y="162"/>
                  </a:lnTo>
                  <a:cubicBezTo>
                    <a:pt x="454" y="160"/>
                    <a:pt x="459" y="161"/>
                    <a:pt x="461" y="165"/>
                  </a:cubicBezTo>
                  <a:cubicBezTo>
                    <a:pt x="463" y="169"/>
                    <a:pt x="462" y="174"/>
                    <a:pt x="458" y="176"/>
                  </a:cubicBezTo>
                  <a:close/>
                  <a:moveTo>
                    <a:pt x="432" y="194"/>
                  </a:moveTo>
                  <a:lnTo>
                    <a:pt x="432" y="194"/>
                  </a:lnTo>
                  <a:cubicBezTo>
                    <a:pt x="428" y="196"/>
                    <a:pt x="423" y="195"/>
                    <a:pt x="421" y="192"/>
                  </a:cubicBezTo>
                  <a:cubicBezTo>
                    <a:pt x="418" y="188"/>
                    <a:pt x="419" y="183"/>
                    <a:pt x="423" y="180"/>
                  </a:cubicBezTo>
                  <a:lnTo>
                    <a:pt x="423" y="180"/>
                  </a:lnTo>
                  <a:cubicBezTo>
                    <a:pt x="426" y="178"/>
                    <a:pt x="431" y="179"/>
                    <a:pt x="434" y="182"/>
                  </a:cubicBezTo>
                  <a:cubicBezTo>
                    <a:pt x="436" y="186"/>
                    <a:pt x="436" y="191"/>
                    <a:pt x="432" y="194"/>
                  </a:cubicBezTo>
                  <a:close/>
                  <a:moveTo>
                    <a:pt x="406" y="213"/>
                  </a:moveTo>
                  <a:lnTo>
                    <a:pt x="406" y="213"/>
                  </a:lnTo>
                  <a:cubicBezTo>
                    <a:pt x="403" y="215"/>
                    <a:pt x="398" y="214"/>
                    <a:pt x="395" y="211"/>
                  </a:cubicBezTo>
                  <a:cubicBezTo>
                    <a:pt x="393" y="207"/>
                    <a:pt x="393" y="202"/>
                    <a:pt x="397" y="200"/>
                  </a:cubicBezTo>
                  <a:lnTo>
                    <a:pt x="397" y="200"/>
                  </a:lnTo>
                  <a:cubicBezTo>
                    <a:pt x="401" y="197"/>
                    <a:pt x="406" y="198"/>
                    <a:pt x="408" y="202"/>
                  </a:cubicBezTo>
                  <a:cubicBezTo>
                    <a:pt x="411" y="205"/>
                    <a:pt x="410" y="210"/>
                    <a:pt x="406" y="213"/>
                  </a:cubicBezTo>
                  <a:close/>
                  <a:moveTo>
                    <a:pt x="381" y="232"/>
                  </a:moveTo>
                  <a:lnTo>
                    <a:pt x="381" y="232"/>
                  </a:lnTo>
                  <a:cubicBezTo>
                    <a:pt x="377" y="234"/>
                    <a:pt x="372" y="234"/>
                    <a:pt x="369" y="230"/>
                  </a:cubicBezTo>
                  <a:cubicBezTo>
                    <a:pt x="367" y="226"/>
                    <a:pt x="368" y="221"/>
                    <a:pt x="371" y="219"/>
                  </a:cubicBezTo>
                  <a:lnTo>
                    <a:pt x="371" y="219"/>
                  </a:lnTo>
                  <a:cubicBezTo>
                    <a:pt x="375" y="216"/>
                    <a:pt x="380" y="217"/>
                    <a:pt x="383" y="221"/>
                  </a:cubicBezTo>
                  <a:cubicBezTo>
                    <a:pt x="385" y="224"/>
                    <a:pt x="384" y="229"/>
                    <a:pt x="381" y="232"/>
                  </a:cubicBezTo>
                  <a:close/>
                  <a:moveTo>
                    <a:pt x="357" y="252"/>
                  </a:moveTo>
                  <a:lnTo>
                    <a:pt x="357" y="252"/>
                  </a:lnTo>
                  <a:cubicBezTo>
                    <a:pt x="353" y="255"/>
                    <a:pt x="348" y="255"/>
                    <a:pt x="346" y="251"/>
                  </a:cubicBezTo>
                  <a:cubicBezTo>
                    <a:pt x="343" y="248"/>
                    <a:pt x="343" y="243"/>
                    <a:pt x="346" y="240"/>
                  </a:cubicBezTo>
                  <a:lnTo>
                    <a:pt x="347" y="240"/>
                  </a:lnTo>
                  <a:cubicBezTo>
                    <a:pt x="350" y="237"/>
                    <a:pt x="355" y="237"/>
                    <a:pt x="358" y="241"/>
                  </a:cubicBezTo>
                  <a:cubicBezTo>
                    <a:pt x="361" y="244"/>
                    <a:pt x="360" y="249"/>
                    <a:pt x="357" y="252"/>
                  </a:cubicBezTo>
                  <a:close/>
                  <a:moveTo>
                    <a:pt x="333" y="274"/>
                  </a:moveTo>
                  <a:lnTo>
                    <a:pt x="333" y="274"/>
                  </a:lnTo>
                  <a:cubicBezTo>
                    <a:pt x="330" y="277"/>
                    <a:pt x="325" y="276"/>
                    <a:pt x="322" y="273"/>
                  </a:cubicBezTo>
                  <a:cubicBezTo>
                    <a:pt x="319" y="269"/>
                    <a:pt x="319" y="264"/>
                    <a:pt x="323" y="262"/>
                  </a:cubicBezTo>
                  <a:lnTo>
                    <a:pt x="323" y="261"/>
                  </a:lnTo>
                  <a:cubicBezTo>
                    <a:pt x="326" y="259"/>
                    <a:pt x="331" y="259"/>
                    <a:pt x="334" y="262"/>
                  </a:cubicBezTo>
                  <a:cubicBezTo>
                    <a:pt x="337" y="266"/>
                    <a:pt x="337" y="271"/>
                    <a:pt x="333" y="274"/>
                  </a:cubicBezTo>
                  <a:close/>
                  <a:moveTo>
                    <a:pt x="310" y="295"/>
                  </a:moveTo>
                  <a:lnTo>
                    <a:pt x="310" y="295"/>
                  </a:lnTo>
                  <a:cubicBezTo>
                    <a:pt x="306" y="298"/>
                    <a:pt x="301" y="298"/>
                    <a:pt x="298" y="294"/>
                  </a:cubicBezTo>
                  <a:cubicBezTo>
                    <a:pt x="295" y="291"/>
                    <a:pt x="296" y="286"/>
                    <a:pt x="299" y="283"/>
                  </a:cubicBezTo>
                  <a:lnTo>
                    <a:pt x="299" y="283"/>
                  </a:lnTo>
                  <a:cubicBezTo>
                    <a:pt x="303" y="280"/>
                    <a:pt x="308" y="281"/>
                    <a:pt x="311" y="284"/>
                  </a:cubicBezTo>
                  <a:cubicBezTo>
                    <a:pt x="313" y="287"/>
                    <a:pt x="313" y="292"/>
                    <a:pt x="310" y="295"/>
                  </a:cubicBezTo>
                  <a:close/>
                  <a:moveTo>
                    <a:pt x="288" y="318"/>
                  </a:moveTo>
                  <a:lnTo>
                    <a:pt x="288" y="318"/>
                  </a:lnTo>
                  <a:cubicBezTo>
                    <a:pt x="285" y="321"/>
                    <a:pt x="280" y="321"/>
                    <a:pt x="276" y="318"/>
                  </a:cubicBezTo>
                  <a:cubicBezTo>
                    <a:pt x="273" y="315"/>
                    <a:pt x="273" y="310"/>
                    <a:pt x="276" y="307"/>
                  </a:cubicBezTo>
                  <a:lnTo>
                    <a:pt x="276" y="306"/>
                  </a:lnTo>
                  <a:cubicBezTo>
                    <a:pt x="280" y="303"/>
                    <a:pt x="285" y="303"/>
                    <a:pt x="288" y="306"/>
                  </a:cubicBezTo>
                  <a:cubicBezTo>
                    <a:pt x="291" y="310"/>
                    <a:pt x="291" y="315"/>
                    <a:pt x="288" y="318"/>
                  </a:cubicBezTo>
                  <a:close/>
                  <a:moveTo>
                    <a:pt x="266" y="341"/>
                  </a:moveTo>
                  <a:lnTo>
                    <a:pt x="266" y="341"/>
                  </a:lnTo>
                  <a:cubicBezTo>
                    <a:pt x="263" y="345"/>
                    <a:pt x="258" y="345"/>
                    <a:pt x="255" y="341"/>
                  </a:cubicBezTo>
                  <a:cubicBezTo>
                    <a:pt x="252" y="338"/>
                    <a:pt x="252" y="333"/>
                    <a:pt x="255" y="330"/>
                  </a:cubicBezTo>
                  <a:lnTo>
                    <a:pt x="255" y="330"/>
                  </a:lnTo>
                  <a:cubicBezTo>
                    <a:pt x="258" y="327"/>
                    <a:pt x="263" y="327"/>
                    <a:pt x="266" y="330"/>
                  </a:cubicBezTo>
                  <a:cubicBezTo>
                    <a:pt x="269" y="333"/>
                    <a:pt x="269" y="338"/>
                    <a:pt x="266" y="341"/>
                  </a:cubicBezTo>
                  <a:close/>
                  <a:moveTo>
                    <a:pt x="245" y="365"/>
                  </a:moveTo>
                  <a:lnTo>
                    <a:pt x="245" y="365"/>
                  </a:lnTo>
                  <a:cubicBezTo>
                    <a:pt x="241" y="368"/>
                    <a:pt x="236" y="368"/>
                    <a:pt x="233" y="365"/>
                  </a:cubicBezTo>
                  <a:cubicBezTo>
                    <a:pt x="230" y="362"/>
                    <a:pt x="230" y="357"/>
                    <a:pt x="233" y="354"/>
                  </a:cubicBezTo>
                  <a:lnTo>
                    <a:pt x="233" y="354"/>
                  </a:lnTo>
                  <a:cubicBezTo>
                    <a:pt x="236" y="351"/>
                    <a:pt x="241" y="351"/>
                    <a:pt x="245" y="354"/>
                  </a:cubicBezTo>
                  <a:cubicBezTo>
                    <a:pt x="248" y="357"/>
                    <a:pt x="248" y="362"/>
                    <a:pt x="245" y="365"/>
                  </a:cubicBezTo>
                  <a:close/>
                  <a:moveTo>
                    <a:pt x="225" y="389"/>
                  </a:moveTo>
                  <a:lnTo>
                    <a:pt x="225" y="389"/>
                  </a:lnTo>
                  <a:cubicBezTo>
                    <a:pt x="223" y="393"/>
                    <a:pt x="218" y="394"/>
                    <a:pt x="214" y="391"/>
                  </a:cubicBezTo>
                  <a:cubicBezTo>
                    <a:pt x="211" y="388"/>
                    <a:pt x="210" y="383"/>
                    <a:pt x="213" y="380"/>
                  </a:cubicBezTo>
                  <a:lnTo>
                    <a:pt x="213" y="380"/>
                  </a:lnTo>
                  <a:cubicBezTo>
                    <a:pt x="215" y="376"/>
                    <a:pt x="220" y="375"/>
                    <a:pt x="224" y="378"/>
                  </a:cubicBezTo>
                  <a:cubicBezTo>
                    <a:pt x="227" y="381"/>
                    <a:pt x="228" y="386"/>
                    <a:pt x="225" y="389"/>
                  </a:cubicBezTo>
                  <a:close/>
                  <a:moveTo>
                    <a:pt x="206" y="415"/>
                  </a:moveTo>
                  <a:lnTo>
                    <a:pt x="206" y="415"/>
                  </a:lnTo>
                  <a:cubicBezTo>
                    <a:pt x="204" y="419"/>
                    <a:pt x="198" y="419"/>
                    <a:pt x="195" y="416"/>
                  </a:cubicBezTo>
                  <a:cubicBezTo>
                    <a:pt x="191" y="414"/>
                    <a:pt x="191" y="409"/>
                    <a:pt x="194" y="405"/>
                  </a:cubicBezTo>
                  <a:lnTo>
                    <a:pt x="194" y="405"/>
                  </a:lnTo>
                  <a:cubicBezTo>
                    <a:pt x="196" y="402"/>
                    <a:pt x="201" y="401"/>
                    <a:pt x="205" y="404"/>
                  </a:cubicBezTo>
                  <a:cubicBezTo>
                    <a:pt x="208" y="406"/>
                    <a:pt x="209" y="411"/>
                    <a:pt x="206" y="415"/>
                  </a:cubicBezTo>
                  <a:close/>
                  <a:moveTo>
                    <a:pt x="187" y="441"/>
                  </a:moveTo>
                  <a:lnTo>
                    <a:pt x="187" y="441"/>
                  </a:lnTo>
                  <a:cubicBezTo>
                    <a:pt x="184" y="444"/>
                    <a:pt x="179" y="445"/>
                    <a:pt x="176" y="442"/>
                  </a:cubicBezTo>
                  <a:cubicBezTo>
                    <a:pt x="172" y="439"/>
                    <a:pt x="172" y="434"/>
                    <a:pt x="174" y="431"/>
                  </a:cubicBezTo>
                  <a:lnTo>
                    <a:pt x="174" y="431"/>
                  </a:lnTo>
                  <a:cubicBezTo>
                    <a:pt x="177" y="427"/>
                    <a:pt x="182" y="427"/>
                    <a:pt x="186" y="429"/>
                  </a:cubicBezTo>
                  <a:cubicBezTo>
                    <a:pt x="189" y="432"/>
                    <a:pt x="190" y="437"/>
                    <a:pt x="187" y="441"/>
                  </a:cubicBezTo>
                  <a:close/>
                  <a:moveTo>
                    <a:pt x="170" y="467"/>
                  </a:moveTo>
                  <a:lnTo>
                    <a:pt x="170" y="467"/>
                  </a:lnTo>
                  <a:cubicBezTo>
                    <a:pt x="168" y="471"/>
                    <a:pt x="163" y="472"/>
                    <a:pt x="159" y="470"/>
                  </a:cubicBezTo>
                  <a:cubicBezTo>
                    <a:pt x="156" y="467"/>
                    <a:pt x="154" y="462"/>
                    <a:pt x="157" y="458"/>
                  </a:cubicBezTo>
                  <a:lnTo>
                    <a:pt x="157" y="458"/>
                  </a:lnTo>
                  <a:cubicBezTo>
                    <a:pt x="159" y="455"/>
                    <a:pt x="164" y="454"/>
                    <a:pt x="168" y="456"/>
                  </a:cubicBezTo>
                  <a:cubicBezTo>
                    <a:pt x="172" y="458"/>
                    <a:pt x="173" y="463"/>
                    <a:pt x="170" y="467"/>
                  </a:cubicBezTo>
                  <a:close/>
                  <a:moveTo>
                    <a:pt x="154" y="494"/>
                  </a:moveTo>
                  <a:lnTo>
                    <a:pt x="154" y="495"/>
                  </a:lnTo>
                  <a:cubicBezTo>
                    <a:pt x="151" y="498"/>
                    <a:pt x="146" y="499"/>
                    <a:pt x="143" y="497"/>
                  </a:cubicBezTo>
                  <a:cubicBezTo>
                    <a:pt x="139" y="495"/>
                    <a:pt x="138" y="490"/>
                    <a:pt x="140" y="486"/>
                  </a:cubicBezTo>
                  <a:lnTo>
                    <a:pt x="140" y="486"/>
                  </a:lnTo>
                  <a:cubicBezTo>
                    <a:pt x="143" y="482"/>
                    <a:pt x="148" y="481"/>
                    <a:pt x="151" y="483"/>
                  </a:cubicBezTo>
                  <a:cubicBezTo>
                    <a:pt x="155" y="486"/>
                    <a:pt x="156" y="491"/>
                    <a:pt x="154" y="494"/>
                  </a:cubicBezTo>
                  <a:close/>
                  <a:moveTo>
                    <a:pt x="137" y="522"/>
                  </a:moveTo>
                  <a:lnTo>
                    <a:pt x="137" y="522"/>
                  </a:lnTo>
                  <a:cubicBezTo>
                    <a:pt x="135" y="526"/>
                    <a:pt x="130" y="527"/>
                    <a:pt x="126" y="524"/>
                  </a:cubicBezTo>
                  <a:cubicBezTo>
                    <a:pt x="122" y="522"/>
                    <a:pt x="121" y="517"/>
                    <a:pt x="124" y="513"/>
                  </a:cubicBezTo>
                  <a:lnTo>
                    <a:pt x="124" y="513"/>
                  </a:lnTo>
                  <a:cubicBezTo>
                    <a:pt x="126" y="510"/>
                    <a:pt x="131" y="508"/>
                    <a:pt x="135" y="511"/>
                  </a:cubicBezTo>
                  <a:cubicBezTo>
                    <a:pt x="138" y="513"/>
                    <a:pt x="140" y="518"/>
                    <a:pt x="137" y="522"/>
                  </a:cubicBezTo>
                  <a:close/>
                  <a:moveTo>
                    <a:pt x="123" y="550"/>
                  </a:moveTo>
                  <a:lnTo>
                    <a:pt x="123" y="550"/>
                  </a:lnTo>
                  <a:cubicBezTo>
                    <a:pt x="121" y="554"/>
                    <a:pt x="116" y="555"/>
                    <a:pt x="112" y="553"/>
                  </a:cubicBezTo>
                  <a:cubicBezTo>
                    <a:pt x="108" y="551"/>
                    <a:pt x="107" y="546"/>
                    <a:pt x="109" y="542"/>
                  </a:cubicBezTo>
                  <a:lnTo>
                    <a:pt x="109" y="542"/>
                  </a:lnTo>
                  <a:cubicBezTo>
                    <a:pt x="111" y="538"/>
                    <a:pt x="116" y="537"/>
                    <a:pt x="120" y="539"/>
                  </a:cubicBezTo>
                  <a:cubicBezTo>
                    <a:pt x="124" y="541"/>
                    <a:pt x="125" y="546"/>
                    <a:pt x="123" y="550"/>
                  </a:cubicBezTo>
                  <a:close/>
                  <a:moveTo>
                    <a:pt x="109" y="579"/>
                  </a:moveTo>
                  <a:lnTo>
                    <a:pt x="109" y="579"/>
                  </a:lnTo>
                  <a:cubicBezTo>
                    <a:pt x="107" y="583"/>
                    <a:pt x="102" y="584"/>
                    <a:pt x="98" y="582"/>
                  </a:cubicBezTo>
                  <a:cubicBezTo>
                    <a:pt x="94" y="580"/>
                    <a:pt x="93" y="575"/>
                    <a:pt x="95" y="571"/>
                  </a:cubicBezTo>
                  <a:lnTo>
                    <a:pt x="95" y="571"/>
                  </a:lnTo>
                  <a:cubicBezTo>
                    <a:pt x="97" y="567"/>
                    <a:pt x="102" y="566"/>
                    <a:pt x="106" y="568"/>
                  </a:cubicBezTo>
                  <a:cubicBezTo>
                    <a:pt x="110" y="570"/>
                    <a:pt x="111" y="575"/>
                    <a:pt x="109" y="579"/>
                  </a:cubicBezTo>
                  <a:close/>
                  <a:moveTo>
                    <a:pt x="95" y="607"/>
                  </a:moveTo>
                  <a:lnTo>
                    <a:pt x="95" y="607"/>
                  </a:lnTo>
                  <a:cubicBezTo>
                    <a:pt x="93" y="611"/>
                    <a:pt x="88" y="613"/>
                    <a:pt x="84" y="611"/>
                  </a:cubicBezTo>
                  <a:cubicBezTo>
                    <a:pt x="80" y="609"/>
                    <a:pt x="79" y="604"/>
                    <a:pt x="81" y="600"/>
                  </a:cubicBezTo>
                  <a:lnTo>
                    <a:pt x="81" y="600"/>
                  </a:lnTo>
                  <a:cubicBezTo>
                    <a:pt x="83" y="596"/>
                    <a:pt x="88" y="594"/>
                    <a:pt x="92" y="597"/>
                  </a:cubicBezTo>
                  <a:cubicBezTo>
                    <a:pt x="96" y="599"/>
                    <a:pt x="97" y="604"/>
                    <a:pt x="95" y="607"/>
                  </a:cubicBezTo>
                  <a:close/>
                  <a:moveTo>
                    <a:pt x="84" y="636"/>
                  </a:moveTo>
                  <a:lnTo>
                    <a:pt x="84" y="636"/>
                  </a:lnTo>
                  <a:cubicBezTo>
                    <a:pt x="82" y="641"/>
                    <a:pt x="78" y="643"/>
                    <a:pt x="73" y="641"/>
                  </a:cubicBezTo>
                  <a:cubicBezTo>
                    <a:pt x="69" y="639"/>
                    <a:pt x="67" y="635"/>
                    <a:pt x="69" y="631"/>
                  </a:cubicBezTo>
                  <a:lnTo>
                    <a:pt x="69" y="631"/>
                  </a:lnTo>
                  <a:cubicBezTo>
                    <a:pt x="71" y="626"/>
                    <a:pt x="75" y="624"/>
                    <a:pt x="79" y="626"/>
                  </a:cubicBezTo>
                  <a:cubicBezTo>
                    <a:pt x="83" y="628"/>
                    <a:pt x="85" y="632"/>
                    <a:pt x="84" y="636"/>
                  </a:cubicBezTo>
                  <a:close/>
                  <a:moveTo>
                    <a:pt x="73" y="667"/>
                  </a:moveTo>
                  <a:lnTo>
                    <a:pt x="73" y="667"/>
                  </a:lnTo>
                  <a:cubicBezTo>
                    <a:pt x="71" y="671"/>
                    <a:pt x="67" y="673"/>
                    <a:pt x="63" y="671"/>
                  </a:cubicBezTo>
                  <a:cubicBezTo>
                    <a:pt x="58" y="669"/>
                    <a:pt x="56" y="665"/>
                    <a:pt x="58" y="661"/>
                  </a:cubicBezTo>
                  <a:lnTo>
                    <a:pt x="58" y="661"/>
                  </a:lnTo>
                  <a:cubicBezTo>
                    <a:pt x="60" y="657"/>
                    <a:pt x="64" y="655"/>
                    <a:pt x="68" y="656"/>
                  </a:cubicBezTo>
                  <a:cubicBezTo>
                    <a:pt x="73" y="658"/>
                    <a:pt x="75" y="662"/>
                    <a:pt x="73" y="667"/>
                  </a:cubicBezTo>
                  <a:close/>
                  <a:moveTo>
                    <a:pt x="62" y="697"/>
                  </a:moveTo>
                  <a:lnTo>
                    <a:pt x="62" y="697"/>
                  </a:lnTo>
                  <a:cubicBezTo>
                    <a:pt x="60" y="701"/>
                    <a:pt x="56" y="703"/>
                    <a:pt x="52" y="701"/>
                  </a:cubicBezTo>
                  <a:cubicBezTo>
                    <a:pt x="47" y="699"/>
                    <a:pt x="45" y="695"/>
                    <a:pt x="47" y="691"/>
                  </a:cubicBezTo>
                  <a:lnTo>
                    <a:pt x="47" y="691"/>
                  </a:lnTo>
                  <a:cubicBezTo>
                    <a:pt x="49" y="687"/>
                    <a:pt x="53" y="685"/>
                    <a:pt x="58" y="686"/>
                  </a:cubicBezTo>
                  <a:cubicBezTo>
                    <a:pt x="62" y="688"/>
                    <a:pt x="64" y="693"/>
                    <a:pt x="62" y="697"/>
                  </a:cubicBezTo>
                  <a:close/>
                  <a:moveTo>
                    <a:pt x="54" y="727"/>
                  </a:moveTo>
                  <a:lnTo>
                    <a:pt x="54" y="727"/>
                  </a:lnTo>
                  <a:cubicBezTo>
                    <a:pt x="52" y="731"/>
                    <a:pt x="48" y="734"/>
                    <a:pt x="44" y="732"/>
                  </a:cubicBezTo>
                  <a:cubicBezTo>
                    <a:pt x="39" y="731"/>
                    <a:pt x="37" y="726"/>
                    <a:pt x="38" y="722"/>
                  </a:cubicBezTo>
                  <a:lnTo>
                    <a:pt x="38" y="722"/>
                  </a:lnTo>
                  <a:cubicBezTo>
                    <a:pt x="40" y="718"/>
                    <a:pt x="44" y="716"/>
                    <a:pt x="49" y="717"/>
                  </a:cubicBezTo>
                  <a:cubicBezTo>
                    <a:pt x="53" y="718"/>
                    <a:pt x="55" y="723"/>
                    <a:pt x="54" y="727"/>
                  </a:cubicBezTo>
                  <a:close/>
                  <a:moveTo>
                    <a:pt x="46" y="758"/>
                  </a:moveTo>
                  <a:lnTo>
                    <a:pt x="46" y="758"/>
                  </a:lnTo>
                  <a:cubicBezTo>
                    <a:pt x="44" y="762"/>
                    <a:pt x="40" y="765"/>
                    <a:pt x="36" y="763"/>
                  </a:cubicBezTo>
                  <a:cubicBezTo>
                    <a:pt x="31" y="762"/>
                    <a:pt x="29" y="757"/>
                    <a:pt x="31" y="753"/>
                  </a:cubicBezTo>
                  <a:lnTo>
                    <a:pt x="31" y="753"/>
                  </a:lnTo>
                  <a:cubicBezTo>
                    <a:pt x="32" y="749"/>
                    <a:pt x="36" y="747"/>
                    <a:pt x="41" y="748"/>
                  </a:cubicBezTo>
                  <a:cubicBezTo>
                    <a:pt x="45" y="749"/>
                    <a:pt x="47" y="754"/>
                    <a:pt x="46" y="758"/>
                  </a:cubicBezTo>
                  <a:close/>
                  <a:moveTo>
                    <a:pt x="38" y="789"/>
                  </a:moveTo>
                  <a:lnTo>
                    <a:pt x="38" y="789"/>
                  </a:lnTo>
                  <a:cubicBezTo>
                    <a:pt x="36" y="793"/>
                    <a:pt x="32" y="796"/>
                    <a:pt x="28" y="794"/>
                  </a:cubicBezTo>
                  <a:cubicBezTo>
                    <a:pt x="24" y="793"/>
                    <a:pt x="21" y="788"/>
                    <a:pt x="23" y="784"/>
                  </a:cubicBezTo>
                  <a:lnTo>
                    <a:pt x="23" y="784"/>
                  </a:lnTo>
                  <a:cubicBezTo>
                    <a:pt x="24" y="780"/>
                    <a:pt x="28" y="778"/>
                    <a:pt x="33" y="779"/>
                  </a:cubicBezTo>
                  <a:cubicBezTo>
                    <a:pt x="37" y="780"/>
                    <a:pt x="39" y="785"/>
                    <a:pt x="38" y="789"/>
                  </a:cubicBezTo>
                  <a:close/>
                  <a:moveTo>
                    <a:pt x="33" y="820"/>
                  </a:moveTo>
                  <a:lnTo>
                    <a:pt x="33" y="820"/>
                  </a:lnTo>
                  <a:cubicBezTo>
                    <a:pt x="32" y="824"/>
                    <a:pt x="28" y="827"/>
                    <a:pt x="23" y="826"/>
                  </a:cubicBezTo>
                  <a:cubicBezTo>
                    <a:pt x="19" y="825"/>
                    <a:pt x="16" y="821"/>
                    <a:pt x="17" y="817"/>
                  </a:cubicBezTo>
                  <a:lnTo>
                    <a:pt x="17" y="817"/>
                  </a:lnTo>
                  <a:cubicBezTo>
                    <a:pt x="18" y="812"/>
                    <a:pt x="22" y="809"/>
                    <a:pt x="26" y="810"/>
                  </a:cubicBezTo>
                  <a:cubicBezTo>
                    <a:pt x="30" y="811"/>
                    <a:pt x="33" y="815"/>
                    <a:pt x="33" y="820"/>
                  </a:cubicBezTo>
                  <a:close/>
                  <a:moveTo>
                    <a:pt x="28" y="851"/>
                  </a:moveTo>
                  <a:lnTo>
                    <a:pt x="28" y="851"/>
                  </a:lnTo>
                  <a:cubicBezTo>
                    <a:pt x="27" y="856"/>
                    <a:pt x="23" y="858"/>
                    <a:pt x="18" y="858"/>
                  </a:cubicBezTo>
                  <a:cubicBezTo>
                    <a:pt x="14" y="857"/>
                    <a:pt x="11" y="853"/>
                    <a:pt x="12" y="848"/>
                  </a:cubicBezTo>
                  <a:lnTo>
                    <a:pt x="12" y="848"/>
                  </a:lnTo>
                  <a:cubicBezTo>
                    <a:pt x="13" y="844"/>
                    <a:pt x="17" y="841"/>
                    <a:pt x="21" y="842"/>
                  </a:cubicBezTo>
                  <a:cubicBezTo>
                    <a:pt x="26" y="843"/>
                    <a:pt x="28" y="847"/>
                    <a:pt x="28" y="851"/>
                  </a:cubicBezTo>
                  <a:close/>
                  <a:moveTo>
                    <a:pt x="23" y="883"/>
                  </a:moveTo>
                  <a:lnTo>
                    <a:pt x="23" y="883"/>
                  </a:lnTo>
                  <a:cubicBezTo>
                    <a:pt x="22" y="887"/>
                    <a:pt x="18" y="890"/>
                    <a:pt x="13" y="889"/>
                  </a:cubicBezTo>
                  <a:cubicBezTo>
                    <a:pt x="9" y="888"/>
                    <a:pt x="6" y="884"/>
                    <a:pt x="7" y="880"/>
                  </a:cubicBezTo>
                  <a:lnTo>
                    <a:pt x="7" y="880"/>
                  </a:lnTo>
                  <a:cubicBezTo>
                    <a:pt x="8" y="876"/>
                    <a:pt x="12" y="873"/>
                    <a:pt x="16" y="873"/>
                  </a:cubicBezTo>
                  <a:cubicBezTo>
                    <a:pt x="21" y="874"/>
                    <a:pt x="24" y="878"/>
                    <a:pt x="23" y="883"/>
                  </a:cubicBezTo>
                  <a:close/>
                  <a:moveTo>
                    <a:pt x="20" y="914"/>
                  </a:moveTo>
                  <a:lnTo>
                    <a:pt x="20" y="914"/>
                  </a:lnTo>
                  <a:cubicBezTo>
                    <a:pt x="20" y="918"/>
                    <a:pt x="16" y="922"/>
                    <a:pt x="12" y="921"/>
                  </a:cubicBezTo>
                  <a:cubicBezTo>
                    <a:pt x="7" y="921"/>
                    <a:pt x="4" y="917"/>
                    <a:pt x="4" y="913"/>
                  </a:cubicBezTo>
                  <a:lnTo>
                    <a:pt x="4" y="913"/>
                  </a:lnTo>
                  <a:cubicBezTo>
                    <a:pt x="5" y="908"/>
                    <a:pt x="8" y="905"/>
                    <a:pt x="13" y="905"/>
                  </a:cubicBezTo>
                  <a:cubicBezTo>
                    <a:pt x="17" y="906"/>
                    <a:pt x="21" y="909"/>
                    <a:pt x="20" y="914"/>
                  </a:cubicBezTo>
                  <a:close/>
                  <a:moveTo>
                    <a:pt x="19" y="946"/>
                  </a:moveTo>
                  <a:lnTo>
                    <a:pt x="19" y="946"/>
                  </a:lnTo>
                  <a:cubicBezTo>
                    <a:pt x="18" y="950"/>
                    <a:pt x="15" y="953"/>
                    <a:pt x="10" y="953"/>
                  </a:cubicBezTo>
                  <a:cubicBezTo>
                    <a:pt x="6" y="953"/>
                    <a:pt x="2" y="949"/>
                    <a:pt x="3" y="945"/>
                  </a:cubicBezTo>
                  <a:lnTo>
                    <a:pt x="3" y="945"/>
                  </a:lnTo>
                  <a:cubicBezTo>
                    <a:pt x="3" y="940"/>
                    <a:pt x="7" y="937"/>
                    <a:pt x="11" y="937"/>
                  </a:cubicBezTo>
                  <a:cubicBezTo>
                    <a:pt x="16" y="938"/>
                    <a:pt x="19" y="941"/>
                    <a:pt x="19" y="946"/>
                  </a:cubicBezTo>
                  <a:close/>
                  <a:moveTo>
                    <a:pt x="17" y="978"/>
                  </a:moveTo>
                  <a:lnTo>
                    <a:pt x="17" y="978"/>
                  </a:lnTo>
                  <a:cubicBezTo>
                    <a:pt x="17" y="982"/>
                    <a:pt x="13" y="985"/>
                    <a:pt x="9" y="985"/>
                  </a:cubicBezTo>
                  <a:cubicBezTo>
                    <a:pt x="4" y="985"/>
                    <a:pt x="1" y="981"/>
                    <a:pt x="1" y="977"/>
                  </a:cubicBezTo>
                  <a:lnTo>
                    <a:pt x="1" y="977"/>
                  </a:lnTo>
                  <a:cubicBezTo>
                    <a:pt x="1" y="972"/>
                    <a:pt x="5" y="969"/>
                    <a:pt x="10" y="969"/>
                  </a:cubicBezTo>
                  <a:cubicBezTo>
                    <a:pt x="14" y="969"/>
                    <a:pt x="17" y="973"/>
                    <a:pt x="17" y="978"/>
                  </a:cubicBezTo>
                  <a:close/>
                  <a:moveTo>
                    <a:pt x="16" y="1009"/>
                  </a:moveTo>
                  <a:lnTo>
                    <a:pt x="16" y="1009"/>
                  </a:lnTo>
                  <a:cubicBezTo>
                    <a:pt x="16" y="1014"/>
                    <a:pt x="13" y="1017"/>
                    <a:pt x="8" y="1017"/>
                  </a:cubicBezTo>
                  <a:cubicBezTo>
                    <a:pt x="4" y="1017"/>
                    <a:pt x="0" y="1014"/>
                    <a:pt x="0" y="1009"/>
                  </a:cubicBezTo>
                  <a:lnTo>
                    <a:pt x="0" y="1009"/>
                  </a:lnTo>
                  <a:cubicBezTo>
                    <a:pt x="0" y="1005"/>
                    <a:pt x="4" y="1001"/>
                    <a:pt x="8" y="1001"/>
                  </a:cubicBezTo>
                  <a:cubicBezTo>
                    <a:pt x="13" y="1001"/>
                    <a:pt x="16" y="1005"/>
                    <a:pt x="16" y="1009"/>
                  </a:cubicBezTo>
                  <a:close/>
                  <a:moveTo>
                    <a:pt x="16" y="1041"/>
                  </a:moveTo>
                  <a:lnTo>
                    <a:pt x="16" y="1041"/>
                  </a:lnTo>
                  <a:cubicBezTo>
                    <a:pt x="16" y="1046"/>
                    <a:pt x="13" y="1049"/>
                    <a:pt x="8" y="1049"/>
                  </a:cubicBezTo>
                  <a:cubicBezTo>
                    <a:pt x="4" y="1049"/>
                    <a:pt x="0" y="1046"/>
                    <a:pt x="0" y="1041"/>
                  </a:cubicBezTo>
                  <a:lnTo>
                    <a:pt x="0" y="1041"/>
                  </a:lnTo>
                  <a:cubicBezTo>
                    <a:pt x="0" y="1037"/>
                    <a:pt x="4" y="1033"/>
                    <a:pt x="8" y="1033"/>
                  </a:cubicBezTo>
                  <a:cubicBezTo>
                    <a:pt x="13" y="1033"/>
                    <a:pt x="16" y="1037"/>
                    <a:pt x="16" y="1041"/>
                  </a:cubicBezTo>
                  <a:close/>
                  <a:moveTo>
                    <a:pt x="16" y="1073"/>
                  </a:moveTo>
                  <a:lnTo>
                    <a:pt x="16" y="1073"/>
                  </a:lnTo>
                  <a:cubicBezTo>
                    <a:pt x="16" y="1078"/>
                    <a:pt x="13" y="1081"/>
                    <a:pt x="8" y="1081"/>
                  </a:cubicBezTo>
                  <a:cubicBezTo>
                    <a:pt x="4" y="1081"/>
                    <a:pt x="0" y="1078"/>
                    <a:pt x="0" y="1073"/>
                  </a:cubicBezTo>
                  <a:lnTo>
                    <a:pt x="0" y="1073"/>
                  </a:lnTo>
                  <a:cubicBezTo>
                    <a:pt x="0" y="1069"/>
                    <a:pt x="4" y="1065"/>
                    <a:pt x="8" y="1065"/>
                  </a:cubicBezTo>
                  <a:cubicBezTo>
                    <a:pt x="13" y="1065"/>
                    <a:pt x="16" y="1069"/>
                    <a:pt x="16" y="1073"/>
                  </a:cubicBezTo>
                  <a:close/>
                  <a:moveTo>
                    <a:pt x="16" y="1105"/>
                  </a:moveTo>
                  <a:lnTo>
                    <a:pt x="16" y="1105"/>
                  </a:lnTo>
                  <a:cubicBezTo>
                    <a:pt x="16" y="1110"/>
                    <a:pt x="13" y="1113"/>
                    <a:pt x="8" y="1113"/>
                  </a:cubicBezTo>
                  <a:cubicBezTo>
                    <a:pt x="4" y="1113"/>
                    <a:pt x="0" y="1110"/>
                    <a:pt x="0" y="1105"/>
                  </a:cubicBezTo>
                  <a:lnTo>
                    <a:pt x="0" y="1105"/>
                  </a:lnTo>
                  <a:cubicBezTo>
                    <a:pt x="0" y="1101"/>
                    <a:pt x="4" y="1097"/>
                    <a:pt x="8" y="1097"/>
                  </a:cubicBezTo>
                  <a:cubicBezTo>
                    <a:pt x="13" y="1097"/>
                    <a:pt x="16" y="1101"/>
                    <a:pt x="16" y="1105"/>
                  </a:cubicBezTo>
                  <a:close/>
                  <a:moveTo>
                    <a:pt x="16" y="1137"/>
                  </a:moveTo>
                  <a:lnTo>
                    <a:pt x="16" y="1137"/>
                  </a:lnTo>
                  <a:cubicBezTo>
                    <a:pt x="16" y="1142"/>
                    <a:pt x="13" y="1145"/>
                    <a:pt x="8" y="1145"/>
                  </a:cubicBezTo>
                  <a:cubicBezTo>
                    <a:pt x="4" y="1145"/>
                    <a:pt x="0" y="1142"/>
                    <a:pt x="0" y="1137"/>
                  </a:cubicBezTo>
                  <a:lnTo>
                    <a:pt x="0" y="1137"/>
                  </a:lnTo>
                  <a:cubicBezTo>
                    <a:pt x="0" y="1133"/>
                    <a:pt x="4" y="1129"/>
                    <a:pt x="8" y="1129"/>
                  </a:cubicBezTo>
                  <a:cubicBezTo>
                    <a:pt x="13" y="1129"/>
                    <a:pt x="16" y="1133"/>
                    <a:pt x="16" y="1137"/>
                  </a:cubicBezTo>
                  <a:close/>
                  <a:moveTo>
                    <a:pt x="16" y="1169"/>
                  </a:moveTo>
                  <a:lnTo>
                    <a:pt x="16" y="1169"/>
                  </a:lnTo>
                  <a:cubicBezTo>
                    <a:pt x="16" y="1174"/>
                    <a:pt x="13" y="1177"/>
                    <a:pt x="8" y="1177"/>
                  </a:cubicBezTo>
                  <a:cubicBezTo>
                    <a:pt x="4" y="1177"/>
                    <a:pt x="0" y="1174"/>
                    <a:pt x="0" y="1169"/>
                  </a:cubicBezTo>
                  <a:lnTo>
                    <a:pt x="0" y="1169"/>
                  </a:lnTo>
                  <a:cubicBezTo>
                    <a:pt x="0" y="1165"/>
                    <a:pt x="4" y="1161"/>
                    <a:pt x="8" y="1161"/>
                  </a:cubicBezTo>
                  <a:cubicBezTo>
                    <a:pt x="13" y="1161"/>
                    <a:pt x="16" y="1165"/>
                    <a:pt x="16" y="1169"/>
                  </a:cubicBezTo>
                  <a:close/>
                  <a:moveTo>
                    <a:pt x="16" y="1201"/>
                  </a:moveTo>
                  <a:lnTo>
                    <a:pt x="16" y="1201"/>
                  </a:lnTo>
                  <a:cubicBezTo>
                    <a:pt x="16" y="1206"/>
                    <a:pt x="13" y="1209"/>
                    <a:pt x="8" y="1209"/>
                  </a:cubicBezTo>
                  <a:cubicBezTo>
                    <a:pt x="4" y="1209"/>
                    <a:pt x="0" y="1206"/>
                    <a:pt x="0" y="1201"/>
                  </a:cubicBezTo>
                  <a:lnTo>
                    <a:pt x="0" y="1201"/>
                  </a:lnTo>
                  <a:cubicBezTo>
                    <a:pt x="0" y="1197"/>
                    <a:pt x="4" y="1193"/>
                    <a:pt x="8" y="1193"/>
                  </a:cubicBezTo>
                  <a:cubicBezTo>
                    <a:pt x="13" y="1193"/>
                    <a:pt x="16" y="1197"/>
                    <a:pt x="16" y="1201"/>
                  </a:cubicBezTo>
                  <a:close/>
                  <a:moveTo>
                    <a:pt x="16" y="1233"/>
                  </a:moveTo>
                  <a:lnTo>
                    <a:pt x="16" y="1233"/>
                  </a:lnTo>
                  <a:cubicBezTo>
                    <a:pt x="16" y="1238"/>
                    <a:pt x="13" y="1241"/>
                    <a:pt x="8" y="1241"/>
                  </a:cubicBezTo>
                  <a:cubicBezTo>
                    <a:pt x="4" y="1241"/>
                    <a:pt x="0" y="1238"/>
                    <a:pt x="0" y="1233"/>
                  </a:cubicBezTo>
                  <a:lnTo>
                    <a:pt x="0" y="1233"/>
                  </a:lnTo>
                  <a:cubicBezTo>
                    <a:pt x="0" y="1229"/>
                    <a:pt x="4" y="1225"/>
                    <a:pt x="8" y="1225"/>
                  </a:cubicBezTo>
                  <a:cubicBezTo>
                    <a:pt x="13" y="1225"/>
                    <a:pt x="16" y="1229"/>
                    <a:pt x="16" y="1233"/>
                  </a:cubicBezTo>
                  <a:close/>
                  <a:moveTo>
                    <a:pt x="16" y="1265"/>
                  </a:moveTo>
                  <a:lnTo>
                    <a:pt x="16" y="1265"/>
                  </a:lnTo>
                  <a:cubicBezTo>
                    <a:pt x="16" y="1270"/>
                    <a:pt x="13" y="1273"/>
                    <a:pt x="8" y="1273"/>
                  </a:cubicBezTo>
                  <a:cubicBezTo>
                    <a:pt x="4" y="1273"/>
                    <a:pt x="0" y="1270"/>
                    <a:pt x="0" y="1265"/>
                  </a:cubicBezTo>
                  <a:lnTo>
                    <a:pt x="0" y="1265"/>
                  </a:lnTo>
                  <a:cubicBezTo>
                    <a:pt x="0" y="1261"/>
                    <a:pt x="4" y="1257"/>
                    <a:pt x="8" y="1257"/>
                  </a:cubicBezTo>
                  <a:cubicBezTo>
                    <a:pt x="13" y="1257"/>
                    <a:pt x="16" y="1261"/>
                    <a:pt x="16" y="1265"/>
                  </a:cubicBezTo>
                  <a:close/>
                  <a:moveTo>
                    <a:pt x="16" y="1297"/>
                  </a:moveTo>
                  <a:lnTo>
                    <a:pt x="16" y="1297"/>
                  </a:lnTo>
                  <a:cubicBezTo>
                    <a:pt x="16" y="1302"/>
                    <a:pt x="13" y="1305"/>
                    <a:pt x="8" y="1305"/>
                  </a:cubicBezTo>
                  <a:cubicBezTo>
                    <a:pt x="4" y="1305"/>
                    <a:pt x="0" y="1302"/>
                    <a:pt x="0" y="1297"/>
                  </a:cubicBezTo>
                  <a:lnTo>
                    <a:pt x="0" y="1297"/>
                  </a:lnTo>
                  <a:cubicBezTo>
                    <a:pt x="0" y="1293"/>
                    <a:pt x="4" y="1289"/>
                    <a:pt x="8" y="1289"/>
                  </a:cubicBezTo>
                  <a:cubicBezTo>
                    <a:pt x="13" y="1289"/>
                    <a:pt x="16" y="1293"/>
                    <a:pt x="16" y="1297"/>
                  </a:cubicBezTo>
                  <a:close/>
                  <a:moveTo>
                    <a:pt x="16" y="1329"/>
                  </a:moveTo>
                  <a:lnTo>
                    <a:pt x="16" y="1329"/>
                  </a:lnTo>
                  <a:cubicBezTo>
                    <a:pt x="16" y="1334"/>
                    <a:pt x="13" y="1337"/>
                    <a:pt x="8" y="1337"/>
                  </a:cubicBezTo>
                  <a:cubicBezTo>
                    <a:pt x="4" y="1337"/>
                    <a:pt x="0" y="1334"/>
                    <a:pt x="0" y="1329"/>
                  </a:cubicBezTo>
                  <a:lnTo>
                    <a:pt x="0" y="1329"/>
                  </a:lnTo>
                  <a:cubicBezTo>
                    <a:pt x="0" y="1325"/>
                    <a:pt x="4" y="1321"/>
                    <a:pt x="8" y="1321"/>
                  </a:cubicBezTo>
                  <a:cubicBezTo>
                    <a:pt x="13" y="1321"/>
                    <a:pt x="16" y="1325"/>
                    <a:pt x="16" y="1329"/>
                  </a:cubicBezTo>
                  <a:close/>
                  <a:moveTo>
                    <a:pt x="16" y="1361"/>
                  </a:moveTo>
                  <a:lnTo>
                    <a:pt x="16" y="1361"/>
                  </a:lnTo>
                  <a:cubicBezTo>
                    <a:pt x="16" y="1366"/>
                    <a:pt x="13" y="1369"/>
                    <a:pt x="8" y="1369"/>
                  </a:cubicBezTo>
                  <a:cubicBezTo>
                    <a:pt x="4" y="1369"/>
                    <a:pt x="0" y="1366"/>
                    <a:pt x="0" y="1361"/>
                  </a:cubicBezTo>
                  <a:lnTo>
                    <a:pt x="0" y="1361"/>
                  </a:lnTo>
                  <a:cubicBezTo>
                    <a:pt x="0" y="1357"/>
                    <a:pt x="4" y="1353"/>
                    <a:pt x="8" y="1353"/>
                  </a:cubicBezTo>
                  <a:cubicBezTo>
                    <a:pt x="13" y="1353"/>
                    <a:pt x="16" y="1357"/>
                    <a:pt x="16" y="1361"/>
                  </a:cubicBezTo>
                  <a:close/>
                  <a:moveTo>
                    <a:pt x="16" y="1393"/>
                  </a:moveTo>
                  <a:lnTo>
                    <a:pt x="16" y="1393"/>
                  </a:lnTo>
                  <a:cubicBezTo>
                    <a:pt x="16" y="1398"/>
                    <a:pt x="13" y="1401"/>
                    <a:pt x="8" y="1401"/>
                  </a:cubicBezTo>
                  <a:cubicBezTo>
                    <a:pt x="4" y="1401"/>
                    <a:pt x="0" y="1398"/>
                    <a:pt x="0" y="1393"/>
                  </a:cubicBezTo>
                  <a:lnTo>
                    <a:pt x="0" y="1393"/>
                  </a:lnTo>
                  <a:cubicBezTo>
                    <a:pt x="0" y="1389"/>
                    <a:pt x="4" y="1385"/>
                    <a:pt x="8" y="1385"/>
                  </a:cubicBezTo>
                  <a:cubicBezTo>
                    <a:pt x="13" y="1385"/>
                    <a:pt x="16" y="1389"/>
                    <a:pt x="16" y="1393"/>
                  </a:cubicBezTo>
                  <a:close/>
                  <a:moveTo>
                    <a:pt x="16" y="1425"/>
                  </a:moveTo>
                  <a:lnTo>
                    <a:pt x="16" y="1425"/>
                  </a:lnTo>
                  <a:cubicBezTo>
                    <a:pt x="16" y="1430"/>
                    <a:pt x="13" y="1433"/>
                    <a:pt x="8" y="1433"/>
                  </a:cubicBezTo>
                  <a:cubicBezTo>
                    <a:pt x="4" y="1433"/>
                    <a:pt x="0" y="1430"/>
                    <a:pt x="0" y="1425"/>
                  </a:cubicBezTo>
                  <a:lnTo>
                    <a:pt x="0" y="1425"/>
                  </a:lnTo>
                  <a:cubicBezTo>
                    <a:pt x="0" y="1421"/>
                    <a:pt x="4" y="1417"/>
                    <a:pt x="8" y="1417"/>
                  </a:cubicBezTo>
                  <a:cubicBezTo>
                    <a:pt x="13" y="1417"/>
                    <a:pt x="16" y="1421"/>
                    <a:pt x="16" y="1425"/>
                  </a:cubicBezTo>
                  <a:close/>
                  <a:moveTo>
                    <a:pt x="16" y="1457"/>
                  </a:moveTo>
                  <a:lnTo>
                    <a:pt x="16" y="1457"/>
                  </a:lnTo>
                  <a:cubicBezTo>
                    <a:pt x="16" y="1462"/>
                    <a:pt x="13" y="1465"/>
                    <a:pt x="8" y="1465"/>
                  </a:cubicBezTo>
                  <a:cubicBezTo>
                    <a:pt x="4" y="1465"/>
                    <a:pt x="0" y="1462"/>
                    <a:pt x="0" y="1457"/>
                  </a:cubicBezTo>
                  <a:lnTo>
                    <a:pt x="0" y="1457"/>
                  </a:lnTo>
                  <a:cubicBezTo>
                    <a:pt x="0" y="1453"/>
                    <a:pt x="4" y="1449"/>
                    <a:pt x="8" y="1449"/>
                  </a:cubicBezTo>
                  <a:cubicBezTo>
                    <a:pt x="13" y="1449"/>
                    <a:pt x="16" y="1453"/>
                    <a:pt x="16" y="1457"/>
                  </a:cubicBezTo>
                  <a:close/>
                  <a:moveTo>
                    <a:pt x="16" y="1489"/>
                  </a:moveTo>
                  <a:lnTo>
                    <a:pt x="16" y="1489"/>
                  </a:lnTo>
                  <a:cubicBezTo>
                    <a:pt x="16" y="1494"/>
                    <a:pt x="13" y="1497"/>
                    <a:pt x="8" y="1497"/>
                  </a:cubicBezTo>
                  <a:cubicBezTo>
                    <a:pt x="4" y="1497"/>
                    <a:pt x="0" y="1494"/>
                    <a:pt x="0" y="1489"/>
                  </a:cubicBezTo>
                  <a:lnTo>
                    <a:pt x="0" y="1489"/>
                  </a:lnTo>
                  <a:cubicBezTo>
                    <a:pt x="0" y="1485"/>
                    <a:pt x="4" y="1481"/>
                    <a:pt x="8" y="1481"/>
                  </a:cubicBezTo>
                  <a:cubicBezTo>
                    <a:pt x="13" y="1481"/>
                    <a:pt x="16" y="1485"/>
                    <a:pt x="16" y="1489"/>
                  </a:cubicBezTo>
                  <a:close/>
                  <a:moveTo>
                    <a:pt x="16" y="1521"/>
                  </a:moveTo>
                  <a:lnTo>
                    <a:pt x="16" y="1521"/>
                  </a:lnTo>
                  <a:cubicBezTo>
                    <a:pt x="16" y="1526"/>
                    <a:pt x="13" y="1529"/>
                    <a:pt x="8" y="1529"/>
                  </a:cubicBezTo>
                  <a:cubicBezTo>
                    <a:pt x="4" y="1529"/>
                    <a:pt x="0" y="1526"/>
                    <a:pt x="0" y="1521"/>
                  </a:cubicBezTo>
                  <a:lnTo>
                    <a:pt x="0" y="1521"/>
                  </a:lnTo>
                  <a:cubicBezTo>
                    <a:pt x="0" y="1517"/>
                    <a:pt x="4" y="1513"/>
                    <a:pt x="8" y="1513"/>
                  </a:cubicBezTo>
                  <a:cubicBezTo>
                    <a:pt x="13" y="1513"/>
                    <a:pt x="16" y="1517"/>
                    <a:pt x="16" y="1521"/>
                  </a:cubicBezTo>
                  <a:close/>
                  <a:moveTo>
                    <a:pt x="16" y="1553"/>
                  </a:moveTo>
                  <a:lnTo>
                    <a:pt x="16" y="1553"/>
                  </a:lnTo>
                  <a:cubicBezTo>
                    <a:pt x="16" y="1558"/>
                    <a:pt x="13" y="1561"/>
                    <a:pt x="8" y="1561"/>
                  </a:cubicBezTo>
                  <a:cubicBezTo>
                    <a:pt x="4" y="1561"/>
                    <a:pt x="0" y="1558"/>
                    <a:pt x="0" y="1553"/>
                  </a:cubicBezTo>
                  <a:lnTo>
                    <a:pt x="0" y="1553"/>
                  </a:lnTo>
                  <a:cubicBezTo>
                    <a:pt x="0" y="1549"/>
                    <a:pt x="4" y="1545"/>
                    <a:pt x="8" y="1545"/>
                  </a:cubicBezTo>
                  <a:cubicBezTo>
                    <a:pt x="13" y="1545"/>
                    <a:pt x="16" y="1549"/>
                    <a:pt x="16" y="1553"/>
                  </a:cubicBezTo>
                  <a:close/>
                  <a:moveTo>
                    <a:pt x="16" y="1585"/>
                  </a:moveTo>
                  <a:lnTo>
                    <a:pt x="16" y="1585"/>
                  </a:lnTo>
                  <a:cubicBezTo>
                    <a:pt x="16" y="1590"/>
                    <a:pt x="13" y="1593"/>
                    <a:pt x="8" y="1593"/>
                  </a:cubicBezTo>
                  <a:cubicBezTo>
                    <a:pt x="4" y="1593"/>
                    <a:pt x="0" y="1590"/>
                    <a:pt x="0" y="1585"/>
                  </a:cubicBezTo>
                  <a:lnTo>
                    <a:pt x="0" y="1585"/>
                  </a:lnTo>
                  <a:cubicBezTo>
                    <a:pt x="0" y="1581"/>
                    <a:pt x="4" y="1577"/>
                    <a:pt x="8" y="1577"/>
                  </a:cubicBezTo>
                  <a:cubicBezTo>
                    <a:pt x="13" y="1577"/>
                    <a:pt x="16" y="1581"/>
                    <a:pt x="16" y="1585"/>
                  </a:cubicBezTo>
                  <a:close/>
                  <a:moveTo>
                    <a:pt x="16" y="1617"/>
                  </a:moveTo>
                  <a:lnTo>
                    <a:pt x="16" y="1618"/>
                  </a:lnTo>
                  <a:cubicBezTo>
                    <a:pt x="16" y="1622"/>
                    <a:pt x="13" y="1626"/>
                    <a:pt x="8" y="1626"/>
                  </a:cubicBezTo>
                  <a:cubicBezTo>
                    <a:pt x="4" y="1626"/>
                    <a:pt x="0" y="1622"/>
                    <a:pt x="0" y="1618"/>
                  </a:cubicBezTo>
                  <a:lnTo>
                    <a:pt x="0" y="1617"/>
                  </a:lnTo>
                  <a:cubicBezTo>
                    <a:pt x="0" y="1613"/>
                    <a:pt x="4" y="1609"/>
                    <a:pt x="8" y="1609"/>
                  </a:cubicBezTo>
                  <a:cubicBezTo>
                    <a:pt x="13" y="1609"/>
                    <a:pt x="16" y="1613"/>
                    <a:pt x="16" y="1617"/>
                  </a:cubicBezTo>
                  <a:close/>
                  <a:moveTo>
                    <a:pt x="16" y="1650"/>
                  </a:moveTo>
                  <a:lnTo>
                    <a:pt x="16" y="1650"/>
                  </a:lnTo>
                  <a:cubicBezTo>
                    <a:pt x="16" y="1654"/>
                    <a:pt x="13" y="1658"/>
                    <a:pt x="8" y="1658"/>
                  </a:cubicBezTo>
                  <a:cubicBezTo>
                    <a:pt x="4" y="1658"/>
                    <a:pt x="0" y="1654"/>
                    <a:pt x="0" y="1650"/>
                  </a:cubicBezTo>
                  <a:lnTo>
                    <a:pt x="0" y="1650"/>
                  </a:lnTo>
                  <a:cubicBezTo>
                    <a:pt x="0" y="1645"/>
                    <a:pt x="4" y="1642"/>
                    <a:pt x="8" y="1642"/>
                  </a:cubicBezTo>
                  <a:cubicBezTo>
                    <a:pt x="13" y="1642"/>
                    <a:pt x="16" y="1645"/>
                    <a:pt x="16" y="1650"/>
                  </a:cubicBezTo>
                  <a:close/>
                  <a:moveTo>
                    <a:pt x="16" y="1682"/>
                  </a:moveTo>
                  <a:lnTo>
                    <a:pt x="16" y="1682"/>
                  </a:lnTo>
                  <a:cubicBezTo>
                    <a:pt x="16" y="1686"/>
                    <a:pt x="13" y="1690"/>
                    <a:pt x="8" y="1690"/>
                  </a:cubicBezTo>
                  <a:cubicBezTo>
                    <a:pt x="4" y="1690"/>
                    <a:pt x="0" y="1686"/>
                    <a:pt x="0" y="1682"/>
                  </a:cubicBezTo>
                  <a:lnTo>
                    <a:pt x="0" y="1682"/>
                  </a:lnTo>
                  <a:cubicBezTo>
                    <a:pt x="0" y="1677"/>
                    <a:pt x="4" y="1674"/>
                    <a:pt x="8" y="1674"/>
                  </a:cubicBezTo>
                  <a:cubicBezTo>
                    <a:pt x="13" y="1674"/>
                    <a:pt x="16" y="1677"/>
                    <a:pt x="16" y="1682"/>
                  </a:cubicBezTo>
                  <a:close/>
                  <a:moveTo>
                    <a:pt x="16" y="1714"/>
                  </a:moveTo>
                  <a:lnTo>
                    <a:pt x="16" y="1714"/>
                  </a:lnTo>
                  <a:cubicBezTo>
                    <a:pt x="16" y="1718"/>
                    <a:pt x="13" y="1722"/>
                    <a:pt x="8" y="1722"/>
                  </a:cubicBezTo>
                  <a:cubicBezTo>
                    <a:pt x="4" y="1722"/>
                    <a:pt x="0" y="1718"/>
                    <a:pt x="0" y="1714"/>
                  </a:cubicBezTo>
                  <a:lnTo>
                    <a:pt x="0" y="1714"/>
                  </a:lnTo>
                  <a:cubicBezTo>
                    <a:pt x="0" y="1709"/>
                    <a:pt x="4" y="1706"/>
                    <a:pt x="8" y="1706"/>
                  </a:cubicBezTo>
                  <a:cubicBezTo>
                    <a:pt x="13" y="1706"/>
                    <a:pt x="16" y="1709"/>
                    <a:pt x="16" y="1714"/>
                  </a:cubicBezTo>
                  <a:close/>
                  <a:moveTo>
                    <a:pt x="16" y="1746"/>
                  </a:moveTo>
                  <a:lnTo>
                    <a:pt x="16" y="1746"/>
                  </a:lnTo>
                  <a:cubicBezTo>
                    <a:pt x="16" y="1750"/>
                    <a:pt x="13" y="1754"/>
                    <a:pt x="8" y="1754"/>
                  </a:cubicBezTo>
                  <a:cubicBezTo>
                    <a:pt x="4" y="1754"/>
                    <a:pt x="0" y="1750"/>
                    <a:pt x="0" y="1746"/>
                  </a:cubicBezTo>
                  <a:lnTo>
                    <a:pt x="0" y="1746"/>
                  </a:lnTo>
                  <a:cubicBezTo>
                    <a:pt x="0" y="1741"/>
                    <a:pt x="4" y="1738"/>
                    <a:pt x="8" y="1738"/>
                  </a:cubicBezTo>
                  <a:cubicBezTo>
                    <a:pt x="13" y="1738"/>
                    <a:pt x="16" y="1741"/>
                    <a:pt x="16" y="1746"/>
                  </a:cubicBezTo>
                  <a:close/>
                  <a:moveTo>
                    <a:pt x="16" y="1778"/>
                  </a:moveTo>
                  <a:lnTo>
                    <a:pt x="16" y="1778"/>
                  </a:lnTo>
                  <a:cubicBezTo>
                    <a:pt x="16" y="1782"/>
                    <a:pt x="13" y="1786"/>
                    <a:pt x="8" y="1786"/>
                  </a:cubicBezTo>
                  <a:cubicBezTo>
                    <a:pt x="4" y="1786"/>
                    <a:pt x="0" y="1782"/>
                    <a:pt x="0" y="1778"/>
                  </a:cubicBezTo>
                  <a:lnTo>
                    <a:pt x="0" y="1778"/>
                  </a:lnTo>
                  <a:cubicBezTo>
                    <a:pt x="0" y="1773"/>
                    <a:pt x="4" y="1770"/>
                    <a:pt x="8" y="1770"/>
                  </a:cubicBezTo>
                  <a:cubicBezTo>
                    <a:pt x="13" y="1770"/>
                    <a:pt x="16" y="1773"/>
                    <a:pt x="16" y="1778"/>
                  </a:cubicBezTo>
                  <a:close/>
                  <a:moveTo>
                    <a:pt x="16" y="1810"/>
                  </a:moveTo>
                  <a:lnTo>
                    <a:pt x="16" y="1810"/>
                  </a:lnTo>
                  <a:cubicBezTo>
                    <a:pt x="16" y="1814"/>
                    <a:pt x="13" y="1818"/>
                    <a:pt x="8" y="1818"/>
                  </a:cubicBezTo>
                  <a:cubicBezTo>
                    <a:pt x="4" y="1818"/>
                    <a:pt x="0" y="1814"/>
                    <a:pt x="0" y="1810"/>
                  </a:cubicBezTo>
                  <a:lnTo>
                    <a:pt x="0" y="1810"/>
                  </a:lnTo>
                  <a:cubicBezTo>
                    <a:pt x="0" y="1805"/>
                    <a:pt x="4" y="1802"/>
                    <a:pt x="8" y="1802"/>
                  </a:cubicBezTo>
                  <a:cubicBezTo>
                    <a:pt x="13" y="1802"/>
                    <a:pt x="16" y="1805"/>
                    <a:pt x="16" y="1810"/>
                  </a:cubicBezTo>
                  <a:close/>
                  <a:moveTo>
                    <a:pt x="16" y="1842"/>
                  </a:moveTo>
                  <a:lnTo>
                    <a:pt x="16" y="1842"/>
                  </a:lnTo>
                  <a:cubicBezTo>
                    <a:pt x="16" y="1846"/>
                    <a:pt x="13" y="1850"/>
                    <a:pt x="8" y="1850"/>
                  </a:cubicBezTo>
                  <a:cubicBezTo>
                    <a:pt x="4" y="1850"/>
                    <a:pt x="0" y="1846"/>
                    <a:pt x="0" y="1842"/>
                  </a:cubicBezTo>
                  <a:lnTo>
                    <a:pt x="0" y="1842"/>
                  </a:lnTo>
                  <a:cubicBezTo>
                    <a:pt x="0" y="1837"/>
                    <a:pt x="4" y="1834"/>
                    <a:pt x="8" y="1834"/>
                  </a:cubicBezTo>
                  <a:cubicBezTo>
                    <a:pt x="13" y="1834"/>
                    <a:pt x="16" y="1837"/>
                    <a:pt x="16" y="1842"/>
                  </a:cubicBezTo>
                  <a:close/>
                  <a:moveTo>
                    <a:pt x="16" y="1874"/>
                  </a:moveTo>
                  <a:lnTo>
                    <a:pt x="16" y="1874"/>
                  </a:lnTo>
                  <a:cubicBezTo>
                    <a:pt x="16" y="1878"/>
                    <a:pt x="13" y="1882"/>
                    <a:pt x="8" y="1882"/>
                  </a:cubicBezTo>
                  <a:cubicBezTo>
                    <a:pt x="4" y="1882"/>
                    <a:pt x="0" y="1878"/>
                    <a:pt x="0" y="1874"/>
                  </a:cubicBezTo>
                  <a:lnTo>
                    <a:pt x="0" y="1874"/>
                  </a:lnTo>
                  <a:cubicBezTo>
                    <a:pt x="0" y="1869"/>
                    <a:pt x="4" y="1866"/>
                    <a:pt x="8" y="1866"/>
                  </a:cubicBezTo>
                  <a:cubicBezTo>
                    <a:pt x="13" y="1866"/>
                    <a:pt x="16" y="1869"/>
                    <a:pt x="16" y="1874"/>
                  </a:cubicBezTo>
                  <a:close/>
                  <a:moveTo>
                    <a:pt x="16" y="1906"/>
                  </a:moveTo>
                  <a:lnTo>
                    <a:pt x="16" y="1906"/>
                  </a:lnTo>
                  <a:cubicBezTo>
                    <a:pt x="16" y="1910"/>
                    <a:pt x="13" y="1914"/>
                    <a:pt x="8" y="1914"/>
                  </a:cubicBezTo>
                  <a:cubicBezTo>
                    <a:pt x="4" y="1914"/>
                    <a:pt x="0" y="1910"/>
                    <a:pt x="0" y="1906"/>
                  </a:cubicBezTo>
                  <a:lnTo>
                    <a:pt x="0" y="1906"/>
                  </a:lnTo>
                  <a:cubicBezTo>
                    <a:pt x="0" y="1901"/>
                    <a:pt x="4" y="1898"/>
                    <a:pt x="8" y="1898"/>
                  </a:cubicBezTo>
                  <a:cubicBezTo>
                    <a:pt x="13" y="1898"/>
                    <a:pt x="16" y="1901"/>
                    <a:pt x="16" y="1906"/>
                  </a:cubicBezTo>
                  <a:close/>
                  <a:moveTo>
                    <a:pt x="16" y="1938"/>
                  </a:moveTo>
                  <a:lnTo>
                    <a:pt x="16" y="1938"/>
                  </a:lnTo>
                  <a:cubicBezTo>
                    <a:pt x="16" y="1942"/>
                    <a:pt x="13" y="1946"/>
                    <a:pt x="8" y="1946"/>
                  </a:cubicBezTo>
                  <a:cubicBezTo>
                    <a:pt x="4" y="1946"/>
                    <a:pt x="0" y="1942"/>
                    <a:pt x="0" y="1938"/>
                  </a:cubicBezTo>
                  <a:lnTo>
                    <a:pt x="0" y="1938"/>
                  </a:lnTo>
                  <a:cubicBezTo>
                    <a:pt x="0" y="1933"/>
                    <a:pt x="4" y="1930"/>
                    <a:pt x="8" y="1930"/>
                  </a:cubicBezTo>
                  <a:cubicBezTo>
                    <a:pt x="13" y="1930"/>
                    <a:pt x="16" y="1933"/>
                    <a:pt x="16" y="1938"/>
                  </a:cubicBezTo>
                  <a:close/>
                  <a:moveTo>
                    <a:pt x="16" y="1970"/>
                  </a:moveTo>
                  <a:lnTo>
                    <a:pt x="16" y="1970"/>
                  </a:lnTo>
                  <a:cubicBezTo>
                    <a:pt x="16" y="1974"/>
                    <a:pt x="13" y="1978"/>
                    <a:pt x="8" y="1978"/>
                  </a:cubicBezTo>
                  <a:cubicBezTo>
                    <a:pt x="4" y="1978"/>
                    <a:pt x="0" y="1974"/>
                    <a:pt x="0" y="1970"/>
                  </a:cubicBezTo>
                  <a:lnTo>
                    <a:pt x="0" y="1970"/>
                  </a:lnTo>
                  <a:cubicBezTo>
                    <a:pt x="0" y="1965"/>
                    <a:pt x="4" y="1962"/>
                    <a:pt x="8" y="1962"/>
                  </a:cubicBezTo>
                  <a:cubicBezTo>
                    <a:pt x="13" y="1962"/>
                    <a:pt x="16" y="1965"/>
                    <a:pt x="16" y="1970"/>
                  </a:cubicBezTo>
                  <a:close/>
                  <a:moveTo>
                    <a:pt x="16" y="2002"/>
                  </a:moveTo>
                  <a:lnTo>
                    <a:pt x="16" y="2002"/>
                  </a:lnTo>
                  <a:cubicBezTo>
                    <a:pt x="16" y="2006"/>
                    <a:pt x="13" y="2010"/>
                    <a:pt x="8" y="2010"/>
                  </a:cubicBezTo>
                  <a:cubicBezTo>
                    <a:pt x="4" y="2010"/>
                    <a:pt x="0" y="2006"/>
                    <a:pt x="0" y="2002"/>
                  </a:cubicBezTo>
                  <a:lnTo>
                    <a:pt x="0" y="2002"/>
                  </a:lnTo>
                  <a:cubicBezTo>
                    <a:pt x="0" y="1997"/>
                    <a:pt x="4" y="1994"/>
                    <a:pt x="8" y="1994"/>
                  </a:cubicBezTo>
                  <a:cubicBezTo>
                    <a:pt x="13" y="1994"/>
                    <a:pt x="16" y="1997"/>
                    <a:pt x="16" y="2002"/>
                  </a:cubicBezTo>
                  <a:close/>
                  <a:moveTo>
                    <a:pt x="16" y="2034"/>
                  </a:moveTo>
                  <a:lnTo>
                    <a:pt x="16" y="2034"/>
                  </a:lnTo>
                  <a:cubicBezTo>
                    <a:pt x="16" y="2038"/>
                    <a:pt x="13" y="2042"/>
                    <a:pt x="8" y="2042"/>
                  </a:cubicBezTo>
                  <a:cubicBezTo>
                    <a:pt x="4" y="2042"/>
                    <a:pt x="0" y="2038"/>
                    <a:pt x="0" y="2034"/>
                  </a:cubicBezTo>
                  <a:lnTo>
                    <a:pt x="0" y="2034"/>
                  </a:lnTo>
                  <a:cubicBezTo>
                    <a:pt x="0" y="2029"/>
                    <a:pt x="4" y="2026"/>
                    <a:pt x="8" y="2026"/>
                  </a:cubicBezTo>
                  <a:cubicBezTo>
                    <a:pt x="13" y="2026"/>
                    <a:pt x="16" y="2029"/>
                    <a:pt x="16" y="2034"/>
                  </a:cubicBezTo>
                  <a:close/>
                  <a:moveTo>
                    <a:pt x="16" y="2066"/>
                  </a:moveTo>
                  <a:lnTo>
                    <a:pt x="16" y="2066"/>
                  </a:lnTo>
                  <a:cubicBezTo>
                    <a:pt x="16" y="2070"/>
                    <a:pt x="13" y="2074"/>
                    <a:pt x="8" y="2074"/>
                  </a:cubicBezTo>
                  <a:cubicBezTo>
                    <a:pt x="4" y="2074"/>
                    <a:pt x="0" y="2070"/>
                    <a:pt x="0" y="2066"/>
                  </a:cubicBezTo>
                  <a:lnTo>
                    <a:pt x="0" y="2066"/>
                  </a:lnTo>
                  <a:cubicBezTo>
                    <a:pt x="0" y="2061"/>
                    <a:pt x="4" y="2058"/>
                    <a:pt x="8" y="2058"/>
                  </a:cubicBezTo>
                  <a:cubicBezTo>
                    <a:pt x="13" y="2058"/>
                    <a:pt x="16" y="2061"/>
                    <a:pt x="16" y="2066"/>
                  </a:cubicBezTo>
                  <a:close/>
                  <a:moveTo>
                    <a:pt x="16" y="2098"/>
                  </a:moveTo>
                  <a:lnTo>
                    <a:pt x="16" y="2098"/>
                  </a:lnTo>
                  <a:cubicBezTo>
                    <a:pt x="16" y="2102"/>
                    <a:pt x="13" y="2106"/>
                    <a:pt x="8" y="2106"/>
                  </a:cubicBezTo>
                  <a:cubicBezTo>
                    <a:pt x="4" y="2106"/>
                    <a:pt x="0" y="2102"/>
                    <a:pt x="0" y="2098"/>
                  </a:cubicBezTo>
                  <a:lnTo>
                    <a:pt x="0" y="2098"/>
                  </a:lnTo>
                  <a:cubicBezTo>
                    <a:pt x="0" y="2093"/>
                    <a:pt x="4" y="2090"/>
                    <a:pt x="8" y="2090"/>
                  </a:cubicBezTo>
                  <a:cubicBezTo>
                    <a:pt x="13" y="2090"/>
                    <a:pt x="16" y="2093"/>
                    <a:pt x="16" y="2098"/>
                  </a:cubicBezTo>
                  <a:close/>
                  <a:moveTo>
                    <a:pt x="16" y="2130"/>
                  </a:moveTo>
                  <a:lnTo>
                    <a:pt x="16" y="2130"/>
                  </a:lnTo>
                  <a:cubicBezTo>
                    <a:pt x="16" y="2134"/>
                    <a:pt x="13" y="2138"/>
                    <a:pt x="8" y="2138"/>
                  </a:cubicBezTo>
                  <a:cubicBezTo>
                    <a:pt x="4" y="2138"/>
                    <a:pt x="0" y="2134"/>
                    <a:pt x="0" y="2130"/>
                  </a:cubicBezTo>
                  <a:lnTo>
                    <a:pt x="0" y="2130"/>
                  </a:lnTo>
                  <a:cubicBezTo>
                    <a:pt x="0" y="2125"/>
                    <a:pt x="4" y="2122"/>
                    <a:pt x="8" y="2122"/>
                  </a:cubicBezTo>
                  <a:cubicBezTo>
                    <a:pt x="13" y="2122"/>
                    <a:pt x="16" y="2125"/>
                    <a:pt x="16" y="2130"/>
                  </a:cubicBezTo>
                  <a:close/>
                  <a:moveTo>
                    <a:pt x="16" y="2162"/>
                  </a:moveTo>
                  <a:lnTo>
                    <a:pt x="16" y="2162"/>
                  </a:lnTo>
                  <a:cubicBezTo>
                    <a:pt x="16" y="2166"/>
                    <a:pt x="13" y="2170"/>
                    <a:pt x="8" y="2170"/>
                  </a:cubicBezTo>
                  <a:cubicBezTo>
                    <a:pt x="4" y="2170"/>
                    <a:pt x="0" y="2166"/>
                    <a:pt x="0" y="2162"/>
                  </a:cubicBezTo>
                  <a:lnTo>
                    <a:pt x="0" y="2162"/>
                  </a:lnTo>
                  <a:cubicBezTo>
                    <a:pt x="0" y="2157"/>
                    <a:pt x="4" y="2154"/>
                    <a:pt x="8" y="2154"/>
                  </a:cubicBezTo>
                  <a:cubicBezTo>
                    <a:pt x="13" y="2154"/>
                    <a:pt x="16" y="2157"/>
                    <a:pt x="16" y="2162"/>
                  </a:cubicBezTo>
                  <a:close/>
                  <a:moveTo>
                    <a:pt x="16" y="2194"/>
                  </a:moveTo>
                  <a:lnTo>
                    <a:pt x="16" y="2194"/>
                  </a:lnTo>
                  <a:cubicBezTo>
                    <a:pt x="16" y="2198"/>
                    <a:pt x="13" y="2202"/>
                    <a:pt x="8" y="2202"/>
                  </a:cubicBezTo>
                  <a:cubicBezTo>
                    <a:pt x="4" y="2202"/>
                    <a:pt x="0" y="2198"/>
                    <a:pt x="0" y="2194"/>
                  </a:cubicBezTo>
                  <a:lnTo>
                    <a:pt x="0" y="2194"/>
                  </a:lnTo>
                  <a:cubicBezTo>
                    <a:pt x="0" y="2189"/>
                    <a:pt x="4" y="2186"/>
                    <a:pt x="8" y="2186"/>
                  </a:cubicBezTo>
                  <a:cubicBezTo>
                    <a:pt x="13" y="2186"/>
                    <a:pt x="16" y="2189"/>
                    <a:pt x="16" y="2194"/>
                  </a:cubicBezTo>
                  <a:close/>
                  <a:moveTo>
                    <a:pt x="16" y="2226"/>
                  </a:moveTo>
                  <a:lnTo>
                    <a:pt x="16" y="2226"/>
                  </a:lnTo>
                  <a:cubicBezTo>
                    <a:pt x="16" y="2230"/>
                    <a:pt x="13" y="2234"/>
                    <a:pt x="8" y="2234"/>
                  </a:cubicBezTo>
                  <a:cubicBezTo>
                    <a:pt x="4" y="2234"/>
                    <a:pt x="0" y="2230"/>
                    <a:pt x="0" y="2226"/>
                  </a:cubicBezTo>
                  <a:lnTo>
                    <a:pt x="0" y="2226"/>
                  </a:lnTo>
                  <a:cubicBezTo>
                    <a:pt x="0" y="2221"/>
                    <a:pt x="4" y="2218"/>
                    <a:pt x="8" y="2218"/>
                  </a:cubicBezTo>
                  <a:cubicBezTo>
                    <a:pt x="13" y="2218"/>
                    <a:pt x="16" y="2221"/>
                    <a:pt x="16" y="2226"/>
                  </a:cubicBezTo>
                  <a:close/>
                  <a:moveTo>
                    <a:pt x="16" y="2258"/>
                  </a:moveTo>
                  <a:lnTo>
                    <a:pt x="16" y="2258"/>
                  </a:lnTo>
                  <a:cubicBezTo>
                    <a:pt x="16" y="2262"/>
                    <a:pt x="13" y="2266"/>
                    <a:pt x="8" y="2266"/>
                  </a:cubicBezTo>
                  <a:cubicBezTo>
                    <a:pt x="4" y="2266"/>
                    <a:pt x="0" y="2262"/>
                    <a:pt x="0" y="2258"/>
                  </a:cubicBezTo>
                  <a:lnTo>
                    <a:pt x="0" y="2258"/>
                  </a:lnTo>
                  <a:cubicBezTo>
                    <a:pt x="0" y="2253"/>
                    <a:pt x="4" y="2250"/>
                    <a:pt x="8" y="2250"/>
                  </a:cubicBezTo>
                  <a:cubicBezTo>
                    <a:pt x="13" y="2250"/>
                    <a:pt x="16" y="2253"/>
                    <a:pt x="16" y="2258"/>
                  </a:cubicBezTo>
                  <a:close/>
                  <a:moveTo>
                    <a:pt x="16" y="2290"/>
                  </a:moveTo>
                  <a:lnTo>
                    <a:pt x="16" y="2290"/>
                  </a:lnTo>
                  <a:cubicBezTo>
                    <a:pt x="16" y="2294"/>
                    <a:pt x="13" y="2298"/>
                    <a:pt x="8" y="2298"/>
                  </a:cubicBezTo>
                  <a:cubicBezTo>
                    <a:pt x="4" y="2298"/>
                    <a:pt x="0" y="2294"/>
                    <a:pt x="0" y="2290"/>
                  </a:cubicBezTo>
                  <a:lnTo>
                    <a:pt x="0" y="2290"/>
                  </a:lnTo>
                  <a:cubicBezTo>
                    <a:pt x="0" y="2285"/>
                    <a:pt x="4" y="2282"/>
                    <a:pt x="8" y="2282"/>
                  </a:cubicBezTo>
                  <a:cubicBezTo>
                    <a:pt x="13" y="2282"/>
                    <a:pt x="16" y="2285"/>
                    <a:pt x="16" y="2290"/>
                  </a:cubicBezTo>
                  <a:close/>
                  <a:moveTo>
                    <a:pt x="16" y="2322"/>
                  </a:moveTo>
                  <a:lnTo>
                    <a:pt x="16" y="2322"/>
                  </a:lnTo>
                  <a:cubicBezTo>
                    <a:pt x="16" y="2326"/>
                    <a:pt x="13" y="2330"/>
                    <a:pt x="8" y="2330"/>
                  </a:cubicBezTo>
                  <a:cubicBezTo>
                    <a:pt x="4" y="2330"/>
                    <a:pt x="0" y="2326"/>
                    <a:pt x="0" y="2322"/>
                  </a:cubicBezTo>
                  <a:lnTo>
                    <a:pt x="0" y="2322"/>
                  </a:lnTo>
                  <a:cubicBezTo>
                    <a:pt x="0" y="2317"/>
                    <a:pt x="4" y="2314"/>
                    <a:pt x="8" y="2314"/>
                  </a:cubicBezTo>
                  <a:cubicBezTo>
                    <a:pt x="13" y="2314"/>
                    <a:pt x="16" y="2317"/>
                    <a:pt x="16" y="2322"/>
                  </a:cubicBezTo>
                  <a:close/>
                  <a:moveTo>
                    <a:pt x="16" y="2354"/>
                  </a:moveTo>
                  <a:lnTo>
                    <a:pt x="16" y="2354"/>
                  </a:lnTo>
                  <a:cubicBezTo>
                    <a:pt x="16" y="2358"/>
                    <a:pt x="13" y="2362"/>
                    <a:pt x="8" y="2362"/>
                  </a:cubicBezTo>
                  <a:cubicBezTo>
                    <a:pt x="4" y="2362"/>
                    <a:pt x="0" y="2358"/>
                    <a:pt x="0" y="2354"/>
                  </a:cubicBezTo>
                  <a:lnTo>
                    <a:pt x="0" y="2354"/>
                  </a:lnTo>
                  <a:cubicBezTo>
                    <a:pt x="0" y="2349"/>
                    <a:pt x="4" y="2346"/>
                    <a:pt x="8" y="2346"/>
                  </a:cubicBezTo>
                  <a:cubicBezTo>
                    <a:pt x="13" y="2346"/>
                    <a:pt x="16" y="2349"/>
                    <a:pt x="16" y="2354"/>
                  </a:cubicBezTo>
                  <a:close/>
                  <a:moveTo>
                    <a:pt x="16" y="2386"/>
                  </a:moveTo>
                  <a:lnTo>
                    <a:pt x="16" y="2386"/>
                  </a:lnTo>
                  <a:cubicBezTo>
                    <a:pt x="16" y="2390"/>
                    <a:pt x="13" y="2394"/>
                    <a:pt x="8" y="2394"/>
                  </a:cubicBezTo>
                  <a:cubicBezTo>
                    <a:pt x="4" y="2394"/>
                    <a:pt x="0" y="2390"/>
                    <a:pt x="0" y="2386"/>
                  </a:cubicBezTo>
                  <a:lnTo>
                    <a:pt x="0" y="2386"/>
                  </a:lnTo>
                  <a:cubicBezTo>
                    <a:pt x="0" y="2381"/>
                    <a:pt x="4" y="2378"/>
                    <a:pt x="8" y="2378"/>
                  </a:cubicBezTo>
                  <a:cubicBezTo>
                    <a:pt x="13" y="2378"/>
                    <a:pt x="16" y="2381"/>
                    <a:pt x="16" y="2386"/>
                  </a:cubicBezTo>
                  <a:close/>
                  <a:moveTo>
                    <a:pt x="16" y="2418"/>
                  </a:moveTo>
                  <a:lnTo>
                    <a:pt x="16" y="2418"/>
                  </a:lnTo>
                  <a:cubicBezTo>
                    <a:pt x="16" y="2422"/>
                    <a:pt x="13" y="2426"/>
                    <a:pt x="8" y="2426"/>
                  </a:cubicBezTo>
                  <a:cubicBezTo>
                    <a:pt x="4" y="2426"/>
                    <a:pt x="0" y="2422"/>
                    <a:pt x="0" y="2418"/>
                  </a:cubicBezTo>
                  <a:lnTo>
                    <a:pt x="0" y="2418"/>
                  </a:lnTo>
                  <a:cubicBezTo>
                    <a:pt x="0" y="2413"/>
                    <a:pt x="4" y="2410"/>
                    <a:pt x="8" y="2410"/>
                  </a:cubicBezTo>
                  <a:cubicBezTo>
                    <a:pt x="13" y="2410"/>
                    <a:pt x="16" y="2413"/>
                    <a:pt x="16" y="2418"/>
                  </a:cubicBezTo>
                  <a:close/>
                  <a:moveTo>
                    <a:pt x="16" y="2450"/>
                  </a:moveTo>
                  <a:lnTo>
                    <a:pt x="16" y="2450"/>
                  </a:lnTo>
                  <a:cubicBezTo>
                    <a:pt x="16" y="2454"/>
                    <a:pt x="13" y="2458"/>
                    <a:pt x="8" y="2458"/>
                  </a:cubicBezTo>
                  <a:cubicBezTo>
                    <a:pt x="4" y="2458"/>
                    <a:pt x="0" y="2454"/>
                    <a:pt x="0" y="2450"/>
                  </a:cubicBezTo>
                  <a:lnTo>
                    <a:pt x="0" y="2450"/>
                  </a:lnTo>
                  <a:cubicBezTo>
                    <a:pt x="0" y="2445"/>
                    <a:pt x="4" y="2442"/>
                    <a:pt x="8" y="2442"/>
                  </a:cubicBezTo>
                  <a:cubicBezTo>
                    <a:pt x="13" y="2442"/>
                    <a:pt x="16" y="2445"/>
                    <a:pt x="16" y="2450"/>
                  </a:cubicBezTo>
                  <a:close/>
                  <a:moveTo>
                    <a:pt x="16" y="2482"/>
                  </a:moveTo>
                  <a:lnTo>
                    <a:pt x="16" y="2482"/>
                  </a:lnTo>
                  <a:cubicBezTo>
                    <a:pt x="16" y="2486"/>
                    <a:pt x="13" y="2490"/>
                    <a:pt x="8" y="2490"/>
                  </a:cubicBezTo>
                  <a:cubicBezTo>
                    <a:pt x="4" y="2490"/>
                    <a:pt x="0" y="2486"/>
                    <a:pt x="0" y="2482"/>
                  </a:cubicBezTo>
                  <a:lnTo>
                    <a:pt x="0" y="2482"/>
                  </a:lnTo>
                  <a:cubicBezTo>
                    <a:pt x="0" y="2477"/>
                    <a:pt x="4" y="2474"/>
                    <a:pt x="8" y="2474"/>
                  </a:cubicBezTo>
                  <a:cubicBezTo>
                    <a:pt x="13" y="2474"/>
                    <a:pt x="16" y="2477"/>
                    <a:pt x="16" y="2482"/>
                  </a:cubicBezTo>
                  <a:close/>
                  <a:moveTo>
                    <a:pt x="16" y="2514"/>
                  </a:moveTo>
                  <a:lnTo>
                    <a:pt x="16" y="2514"/>
                  </a:lnTo>
                  <a:cubicBezTo>
                    <a:pt x="16" y="2518"/>
                    <a:pt x="13" y="2522"/>
                    <a:pt x="8" y="2522"/>
                  </a:cubicBezTo>
                  <a:cubicBezTo>
                    <a:pt x="4" y="2522"/>
                    <a:pt x="0" y="2518"/>
                    <a:pt x="0" y="2514"/>
                  </a:cubicBezTo>
                  <a:lnTo>
                    <a:pt x="0" y="2514"/>
                  </a:lnTo>
                  <a:cubicBezTo>
                    <a:pt x="0" y="2510"/>
                    <a:pt x="4" y="2506"/>
                    <a:pt x="8" y="2506"/>
                  </a:cubicBezTo>
                  <a:cubicBezTo>
                    <a:pt x="13" y="2506"/>
                    <a:pt x="16" y="2510"/>
                    <a:pt x="16" y="2514"/>
                  </a:cubicBezTo>
                  <a:close/>
                  <a:moveTo>
                    <a:pt x="16" y="2546"/>
                  </a:moveTo>
                  <a:lnTo>
                    <a:pt x="16" y="2546"/>
                  </a:lnTo>
                  <a:cubicBezTo>
                    <a:pt x="16" y="2550"/>
                    <a:pt x="13" y="2554"/>
                    <a:pt x="8" y="2554"/>
                  </a:cubicBezTo>
                  <a:cubicBezTo>
                    <a:pt x="4" y="2554"/>
                    <a:pt x="0" y="2550"/>
                    <a:pt x="0" y="2546"/>
                  </a:cubicBezTo>
                  <a:lnTo>
                    <a:pt x="0" y="2546"/>
                  </a:lnTo>
                  <a:cubicBezTo>
                    <a:pt x="0" y="2542"/>
                    <a:pt x="4" y="2538"/>
                    <a:pt x="8" y="2538"/>
                  </a:cubicBezTo>
                  <a:cubicBezTo>
                    <a:pt x="13" y="2538"/>
                    <a:pt x="16" y="2542"/>
                    <a:pt x="16" y="2546"/>
                  </a:cubicBezTo>
                  <a:close/>
                  <a:moveTo>
                    <a:pt x="16" y="2578"/>
                  </a:moveTo>
                  <a:lnTo>
                    <a:pt x="16" y="2578"/>
                  </a:lnTo>
                  <a:cubicBezTo>
                    <a:pt x="16" y="2582"/>
                    <a:pt x="13" y="2586"/>
                    <a:pt x="8" y="2586"/>
                  </a:cubicBezTo>
                  <a:cubicBezTo>
                    <a:pt x="4" y="2586"/>
                    <a:pt x="0" y="2582"/>
                    <a:pt x="0" y="2578"/>
                  </a:cubicBezTo>
                  <a:lnTo>
                    <a:pt x="0" y="2578"/>
                  </a:lnTo>
                  <a:cubicBezTo>
                    <a:pt x="0" y="2574"/>
                    <a:pt x="4" y="2570"/>
                    <a:pt x="8" y="2570"/>
                  </a:cubicBezTo>
                  <a:cubicBezTo>
                    <a:pt x="13" y="2570"/>
                    <a:pt x="16" y="2574"/>
                    <a:pt x="16" y="2578"/>
                  </a:cubicBezTo>
                  <a:close/>
                  <a:moveTo>
                    <a:pt x="16" y="2610"/>
                  </a:moveTo>
                  <a:lnTo>
                    <a:pt x="16" y="2610"/>
                  </a:lnTo>
                  <a:cubicBezTo>
                    <a:pt x="16" y="2614"/>
                    <a:pt x="13" y="2618"/>
                    <a:pt x="8" y="2618"/>
                  </a:cubicBezTo>
                  <a:cubicBezTo>
                    <a:pt x="4" y="2618"/>
                    <a:pt x="0" y="2614"/>
                    <a:pt x="0" y="2610"/>
                  </a:cubicBezTo>
                  <a:lnTo>
                    <a:pt x="0" y="2610"/>
                  </a:lnTo>
                  <a:cubicBezTo>
                    <a:pt x="0" y="2606"/>
                    <a:pt x="4" y="2602"/>
                    <a:pt x="8" y="2602"/>
                  </a:cubicBezTo>
                  <a:cubicBezTo>
                    <a:pt x="13" y="2602"/>
                    <a:pt x="16" y="2606"/>
                    <a:pt x="16" y="2610"/>
                  </a:cubicBezTo>
                  <a:close/>
                  <a:moveTo>
                    <a:pt x="16" y="2642"/>
                  </a:moveTo>
                  <a:lnTo>
                    <a:pt x="16" y="2642"/>
                  </a:lnTo>
                  <a:cubicBezTo>
                    <a:pt x="16" y="2646"/>
                    <a:pt x="13" y="2650"/>
                    <a:pt x="8" y="2650"/>
                  </a:cubicBezTo>
                  <a:cubicBezTo>
                    <a:pt x="4" y="2650"/>
                    <a:pt x="0" y="2646"/>
                    <a:pt x="0" y="2642"/>
                  </a:cubicBezTo>
                  <a:lnTo>
                    <a:pt x="0" y="2642"/>
                  </a:lnTo>
                  <a:cubicBezTo>
                    <a:pt x="0" y="2638"/>
                    <a:pt x="4" y="2634"/>
                    <a:pt x="8" y="2634"/>
                  </a:cubicBezTo>
                  <a:cubicBezTo>
                    <a:pt x="13" y="2634"/>
                    <a:pt x="16" y="2638"/>
                    <a:pt x="16" y="2642"/>
                  </a:cubicBezTo>
                  <a:close/>
                  <a:moveTo>
                    <a:pt x="16" y="2674"/>
                  </a:moveTo>
                  <a:lnTo>
                    <a:pt x="16" y="2674"/>
                  </a:lnTo>
                  <a:cubicBezTo>
                    <a:pt x="16" y="2678"/>
                    <a:pt x="13" y="2682"/>
                    <a:pt x="8" y="2682"/>
                  </a:cubicBezTo>
                  <a:cubicBezTo>
                    <a:pt x="4" y="2682"/>
                    <a:pt x="0" y="2678"/>
                    <a:pt x="0" y="2674"/>
                  </a:cubicBezTo>
                  <a:lnTo>
                    <a:pt x="0" y="2674"/>
                  </a:lnTo>
                  <a:cubicBezTo>
                    <a:pt x="0" y="2670"/>
                    <a:pt x="4" y="2666"/>
                    <a:pt x="8" y="2666"/>
                  </a:cubicBezTo>
                  <a:cubicBezTo>
                    <a:pt x="13" y="2666"/>
                    <a:pt x="16" y="2670"/>
                    <a:pt x="16" y="2674"/>
                  </a:cubicBezTo>
                  <a:close/>
                  <a:moveTo>
                    <a:pt x="16" y="2706"/>
                  </a:moveTo>
                  <a:lnTo>
                    <a:pt x="16" y="2706"/>
                  </a:lnTo>
                  <a:cubicBezTo>
                    <a:pt x="16" y="2710"/>
                    <a:pt x="13" y="2714"/>
                    <a:pt x="8" y="2714"/>
                  </a:cubicBezTo>
                  <a:cubicBezTo>
                    <a:pt x="4" y="2714"/>
                    <a:pt x="0" y="2710"/>
                    <a:pt x="0" y="2706"/>
                  </a:cubicBezTo>
                  <a:lnTo>
                    <a:pt x="0" y="2706"/>
                  </a:lnTo>
                  <a:cubicBezTo>
                    <a:pt x="0" y="2702"/>
                    <a:pt x="4" y="2698"/>
                    <a:pt x="8" y="2698"/>
                  </a:cubicBezTo>
                  <a:cubicBezTo>
                    <a:pt x="13" y="2698"/>
                    <a:pt x="16" y="2702"/>
                    <a:pt x="16" y="2706"/>
                  </a:cubicBezTo>
                  <a:close/>
                  <a:moveTo>
                    <a:pt x="16" y="2738"/>
                  </a:moveTo>
                  <a:lnTo>
                    <a:pt x="16" y="2738"/>
                  </a:lnTo>
                  <a:cubicBezTo>
                    <a:pt x="16" y="2742"/>
                    <a:pt x="13" y="2746"/>
                    <a:pt x="8" y="2746"/>
                  </a:cubicBezTo>
                  <a:cubicBezTo>
                    <a:pt x="4" y="2746"/>
                    <a:pt x="0" y="2742"/>
                    <a:pt x="0" y="2738"/>
                  </a:cubicBezTo>
                  <a:lnTo>
                    <a:pt x="0" y="2738"/>
                  </a:lnTo>
                  <a:cubicBezTo>
                    <a:pt x="0" y="2734"/>
                    <a:pt x="4" y="2730"/>
                    <a:pt x="8" y="2730"/>
                  </a:cubicBezTo>
                  <a:cubicBezTo>
                    <a:pt x="13" y="2730"/>
                    <a:pt x="16" y="2734"/>
                    <a:pt x="16" y="2738"/>
                  </a:cubicBezTo>
                  <a:close/>
                  <a:moveTo>
                    <a:pt x="16" y="2770"/>
                  </a:moveTo>
                  <a:lnTo>
                    <a:pt x="16" y="2770"/>
                  </a:lnTo>
                  <a:cubicBezTo>
                    <a:pt x="16" y="2774"/>
                    <a:pt x="13" y="2778"/>
                    <a:pt x="8" y="2778"/>
                  </a:cubicBezTo>
                  <a:cubicBezTo>
                    <a:pt x="4" y="2778"/>
                    <a:pt x="0" y="2774"/>
                    <a:pt x="0" y="2770"/>
                  </a:cubicBezTo>
                  <a:lnTo>
                    <a:pt x="0" y="2770"/>
                  </a:lnTo>
                  <a:cubicBezTo>
                    <a:pt x="0" y="2766"/>
                    <a:pt x="4" y="2762"/>
                    <a:pt x="8" y="2762"/>
                  </a:cubicBezTo>
                  <a:cubicBezTo>
                    <a:pt x="13" y="2762"/>
                    <a:pt x="16" y="2766"/>
                    <a:pt x="16" y="2770"/>
                  </a:cubicBezTo>
                  <a:close/>
                  <a:moveTo>
                    <a:pt x="16" y="2802"/>
                  </a:moveTo>
                  <a:lnTo>
                    <a:pt x="16" y="2802"/>
                  </a:lnTo>
                  <a:cubicBezTo>
                    <a:pt x="16" y="2807"/>
                    <a:pt x="13" y="2810"/>
                    <a:pt x="8" y="2810"/>
                  </a:cubicBezTo>
                  <a:cubicBezTo>
                    <a:pt x="4" y="2810"/>
                    <a:pt x="0" y="2807"/>
                    <a:pt x="0" y="2802"/>
                  </a:cubicBezTo>
                  <a:lnTo>
                    <a:pt x="0" y="2802"/>
                  </a:lnTo>
                  <a:cubicBezTo>
                    <a:pt x="0" y="2798"/>
                    <a:pt x="4" y="2794"/>
                    <a:pt x="8" y="2794"/>
                  </a:cubicBezTo>
                  <a:cubicBezTo>
                    <a:pt x="13" y="2794"/>
                    <a:pt x="16" y="2798"/>
                    <a:pt x="16" y="2802"/>
                  </a:cubicBezTo>
                  <a:close/>
                  <a:moveTo>
                    <a:pt x="16" y="2834"/>
                  </a:moveTo>
                  <a:lnTo>
                    <a:pt x="16" y="2834"/>
                  </a:lnTo>
                  <a:cubicBezTo>
                    <a:pt x="16" y="2839"/>
                    <a:pt x="13" y="2842"/>
                    <a:pt x="8" y="2842"/>
                  </a:cubicBezTo>
                  <a:cubicBezTo>
                    <a:pt x="4" y="2842"/>
                    <a:pt x="0" y="2839"/>
                    <a:pt x="0" y="2834"/>
                  </a:cubicBezTo>
                  <a:lnTo>
                    <a:pt x="0" y="2834"/>
                  </a:lnTo>
                  <a:cubicBezTo>
                    <a:pt x="0" y="2830"/>
                    <a:pt x="4" y="2826"/>
                    <a:pt x="8" y="2826"/>
                  </a:cubicBezTo>
                  <a:cubicBezTo>
                    <a:pt x="13" y="2826"/>
                    <a:pt x="16" y="2830"/>
                    <a:pt x="16" y="2834"/>
                  </a:cubicBezTo>
                  <a:close/>
                  <a:moveTo>
                    <a:pt x="16" y="2866"/>
                  </a:moveTo>
                  <a:lnTo>
                    <a:pt x="16" y="2866"/>
                  </a:lnTo>
                  <a:cubicBezTo>
                    <a:pt x="16" y="2871"/>
                    <a:pt x="13" y="2874"/>
                    <a:pt x="8" y="2874"/>
                  </a:cubicBezTo>
                  <a:cubicBezTo>
                    <a:pt x="4" y="2874"/>
                    <a:pt x="0" y="2871"/>
                    <a:pt x="0" y="2866"/>
                  </a:cubicBezTo>
                  <a:lnTo>
                    <a:pt x="0" y="2866"/>
                  </a:lnTo>
                  <a:cubicBezTo>
                    <a:pt x="0" y="2862"/>
                    <a:pt x="4" y="2858"/>
                    <a:pt x="8" y="2858"/>
                  </a:cubicBezTo>
                  <a:cubicBezTo>
                    <a:pt x="13" y="2858"/>
                    <a:pt x="16" y="2862"/>
                    <a:pt x="16" y="2866"/>
                  </a:cubicBezTo>
                  <a:close/>
                  <a:moveTo>
                    <a:pt x="16" y="2898"/>
                  </a:moveTo>
                  <a:lnTo>
                    <a:pt x="16" y="2898"/>
                  </a:lnTo>
                  <a:cubicBezTo>
                    <a:pt x="16" y="2903"/>
                    <a:pt x="13" y="2906"/>
                    <a:pt x="8" y="2906"/>
                  </a:cubicBezTo>
                  <a:cubicBezTo>
                    <a:pt x="4" y="2906"/>
                    <a:pt x="0" y="2903"/>
                    <a:pt x="0" y="2898"/>
                  </a:cubicBezTo>
                  <a:lnTo>
                    <a:pt x="0" y="2898"/>
                  </a:lnTo>
                  <a:cubicBezTo>
                    <a:pt x="0" y="2894"/>
                    <a:pt x="4" y="2890"/>
                    <a:pt x="8" y="2890"/>
                  </a:cubicBezTo>
                  <a:cubicBezTo>
                    <a:pt x="13" y="2890"/>
                    <a:pt x="16" y="2894"/>
                    <a:pt x="16" y="2898"/>
                  </a:cubicBezTo>
                  <a:close/>
                  <a:moveTo>
                    <a:pt x="16" y="2930"/>
                  </a:moveTo>
                  <a:lnTo>
                    <a:pt x="16" y="2930"/>
                  </a:lnTo>
                  <a:cubicBezTo>
                    <a:pt x="16" y="2935"/>
                    <a:pt x="13" y="2938"/>
                    <a:pt x="8" y="2938"/>
                  </a:cubicBezTo>
                  <a:cubicBezTo>
                    <a:pt x="4" y="2938"/>
                    <a:pt x="0" y="2935"/>
                    <a:pt x="0" y="2930"/>
                  </a:cubicBezTo>
                  <a:lnTo>
                    <a:pt x="0" y="2930"/>
                  </a:lnTo>
                  <a:cubicBezTo>
                    <a:pt x="0" y="2926"/>
                    <a:pt x="4" y="2922"/>
                    <a:pt x="8" y="2922"/>
                  </a:cubicBezTo>
                  <a:cubicBezTo>
                    <a:pt x="13" y="2922"/>
                    <a:pt x="16" y="2926"/>
                    <a:pt x="16" y="2930"/>
                  </a:cubicBezTo>
                  <a:close/>
                  <a:moveTo>
                    <a:pt x="16" y="2962"/>
                  </a:moveTo>
                  <a:lnTo>
                    <a:pt x="16" y="2962"/>
                  </a:lnTo>
                  <a:cubicBezTo>
                    <a:pt x="16" y="2967"/>
                    <a:pt x="13" y="2970"/>
                    <a:pt x="8" y="2970"/>
                  </a:cubicBezTo>
                  <a:cubicBezTo>
                    <a:pt x="4" y="2970"/>
                    <a:pt x="0" y="2967"/>
                    <a:pt x="0" y="2962"/>
                  </a:cubicBezTo>
                  <a:lnTo>
                    <a:pt x="0" y="2962"/>
                  </a:lnTo>
                  <a:cubicBezTo>
                    <a:pt x="0" y="2958"/>
                    <a:pt x="4" y="2954"/>
                    <a:pt x="8" y="2954"/>
                  </a:cubicBezTo>
                  <a:cubicBezTo>
                    <a:pt x="13" y="2954"/>
                    <a:pt x="16" y="2958"/>
                    <a:pt x="16" y="2962"/>
                  </a:cubicBezTo>
                  <a:close/>
                  <a:moveTo>
                    <a:pt x="16" y="2994"/>
                  </a:moveTo>
                  <a:lnTo>
                    <a:pt x="16" y="2994"/>
                  </a:lnTo>
                  <a:cubicBezTo>
                    <a:pt x="16" y="2999"/>
                    <a:pt x="13" y="3002"/>
                    <a:pt x="8" y="3002"/>
                  </a:cubicBezTo>
                  <a:cubicBezTo>
                    <a:pt x="4" y="3002"/>
                    <a:pt x="0" y="2999"/>
                    <a:pt x="0" y="2994"/>
                  </a:cubicBezTo>
                  <a:lnTo>
                    <a:pt x="0" y="2994"/>
                  </a:lnTo>
                  <a:cubicBezTo>
                    <a:pt x="0" y="2990"/>
                    <a:pt x="4" y="2986"/>
                    <a:pt x="8" y="2986"/>
                  </a:cubicBezTo>
                  <a:cubicBezTo>
                    <a:pt x="13" y="2986"/>
                    <a:pt x="16" y="2990"/>
                    <a:pt x="16" y="2994"/>
                  </a:cubicBezTo>
                  <a:close/>
                  <a:moveTo>
                    <a:pt x="16" y="3026"/>
                  </a:moveTo>
                  <a:lnTo>
                    <a:pt x="16" y="3026"/>
                  </a:lnTo>
                  <a:cubicBezTo>
                    <a:pt x="16" y="3031"/>
                    <a:pt x="13" y="3034"/>
                    <a:pt x="8" y="3034"/>
                  </a:cubicBezTo>
                  <a:cubicBezTo>
                    <a:pt x="4" y="3034"/>
                    <a:pt x="0" y="3031"/>
                    <a:pt x="0" y="3026"/>
                  </a:cubicBezTo>
                  <a:lnTo>
                    <a:pt x="0" y="3026"/>
                  </a:lnTo>
                  <a:cubicBezTo>
                    <a:pt x="0" y="3022"/>
                    <a:pt x="4" y="3018"/>
                    <a:pt x="8" y="3018"/>
                  </a:cubicBezTo>
                  <a:cubicBezTo>
                    <a:pt x="13" y="3018"/>
                    <a:pt x="16" y="3022"/>
                    <a:pt x="16" y="3026"/>
                  </a:cubicBezTo>
                  <a:close/>
                  <a:moveTo>
                    <a:pt x="16" y="3058"/>
                  </a:moveTo>
                  <a:lnTo>
                    <a:pt x="16" y="3058"/>
                  </a:lnTo>
                  <a:cubicBezTo>
                    <a:pt x="16" y="3063"/>
                    <a:pt x="13" y="3066"/>
                    <a:pt x="8" y="3066"/>
                  </a:cubicBezTo>
                  <a:cubicBezTo>
                    <a:pt x="4" y="3066"/>
                    <a:pt x="0" y="3063"/>
                    <a:pt x="0" y="3058"/>
                  </a:cubicBezTo>
                  <a:lnTo>
                    <a:pt x="0" y="3058"/>
                  </a:lnTo>
                  <a:cubicBezTo>
                    <a:pt x="0" y="3054"/>
                    <a:pt x="4" y="3050"/>
                    <a:pt x="8" y="3050"/>
                  </a:cubicBezTo>
                  <a:cubicBezTo>
                    <a:pt x="13" y="3050"/>
                    <a:pt x="16" y="3054"/>
                    <a:pt x="16" y="3058"/>
                  </a:cubicBezTo>
                  <a:close/>
                  <a:moveTo>
                    <a:pt x="16" y="3090"/>
                  </a:moveTo>
                  <a:lnTo>
                    <a:pt x="16" y="3090"/>
                  </a:lnTo>
                  <a:cubicBezTo>
                    <a:pt x="16" y="3095"/>
                    <a:pt x="13" y="3098"/>
                    <a:pt x="8" y="3098"/>
                  </a:cubicBezTo>
                  <a:cubicBezTo>
                    <a:pt x="4" y="3098"/>
                    <a:pt x="0" y="3095"/>
                    <a:pt x="0" y="3090"/>
                  </a:cubicBezTo>
                  <a:lnTo>
                    <a:pt x="0" y="3090"/>
                  </a:lnTo>
                  <a:cubicBezTo>
                    <a:pt x="0" y="3086"/>
                    <a:pt x="4" y="3082"/>
                    <a:pt x="8" y="3082"/>
                  </a:cubicBezTo>
                  <a:cubicBezTo>
                    <a:pt x="13" y="3082"/>
                    <a:pt x="16" y="3086"/>
                    <a:pt x="16" y="3090"/>
                  </a:cubicBezTo>
                  <a:close/>
                  <a:moveTo>
                    <a:pt x="16" y="3122"/>
                  </a:moveTo>
                  <a:lnTo>
                    <a:pt x="16" y="3122"/>
                  </a:lnTo>
                  <a:cubicBezTo>
                    <a:pt x="16" y="3127"/>
                    <a:pt x="13" y="3130"/>
                    <a:pt x="8" y="3130"/>
                  </a:cubicBezTo>
                  <a:cubicBezTo>
                    <a:pt x="4" y="3130"/>
                    <a:pt x="0" y="3127"/>
                    <a:pt x="0" y="3122"/>
                  </a:cubicBezTo>
                  <a:lnTo>
                    <a:pt x="0" y="3122"/>
                  </a:lnTo>
                  <a:cubicBezTo>
                    <a:pt x="0" y="3118"/>
                    <a:pt x="4" y="3114"/>
                    <a:pt x="8" y="3114"/>
                  </a:cubicBezTo>
                  <a:cubicBezTo>
                    <a:pt x="13" y="3114"/>
                    <a:pt x="16" y="3118"/>
                    <a:pt x="16" y="3122"/>
                  </a:cubicBezTo>
                  <a:close/>
                  <a:moveTo>
                    <a:pt x="16" y="3154"/>
                  </a:moveTo>
                  <a:lnTo>
                    <a:pt x="16" y="3154"/>
                  </a:lnTo>
                  <a:cubicBezTo>
                    <a:pt x="16" y="3159"/>
                    <a:pt x="13" y="3162"/>
                    <a:pt x="8" y="3162"/>
                  </a:cubicBezTo>
                  <a:cubicBezTo>
                    <a:pt x="4" y="3162"/>
                    <a:pt x="0" y="3159"/>
                    <a:pt x="0" y="3154"/>
                  </a:cubicBezTo>
                  <a:lnTo>
                    <a:pt x="0" y="3154"/>
                  </a:lnTo>
                  <a:cubicBezTo>
                    <a:pt x="0" y="3150"/>
                    <a:pt x="4" y="3146"/>
                    <a:pt x="8" y="3146"/>
                  </a:cubicBezTo>
                  <a:cubicBezTo>
                    <a:pt x="13" y="3146"/>
                    <a:pt x="16" y="3150"/>
                    <a:pt x="16" y="3154"/>
                  </a:cubicBezTo>
                  <a:close/>
                  <a:moveTo>
                    <a:pt x="16" y="3186"/>
                  </a:moveTo>
                  <a:lnTo>
                    <a:pt x="16" y="3186"/>
                  </a:lnTo>
                  <a:cubicBezTo>
                    <a:pt x="16" y="3191"/>
                    <a:pt x="13" y="3194"/>
                    <a:pt x="8" y="3194"/>
                  </a:cubicBezTo>
                  <a:cubicBezTo>
                    <a:pt x="4" y="3194"/>
                    <a:pt x="0" y="3191"/>
                    <a:pt x="0" y="3186"/>
                  </a:cubicBezTo>
                  <a:lnTo>
                    <a:pt x="0" y="3186"/>
                  </a:lnTo>
                  <a:cubicBezTo>
                    <a:pt x="0" y="3182"/>
                    <a:pt x="4" y="3178"/>
                    <a:pt x="8" y="3178"/>
                  </a:cubicBezTo>
                  <a:cubicBezTo>
                    <a:pt x="13" y="3178"/>
                    <a:pt x="16" y="3182"/>
                    <a:pt x="16" y="3186"/>
                  </a:cubicBezTo>
                  <a:close/>
                  <a:moveTo>
                    <a:pt x="16" y="3218"/>
                  </a:moveTo>
                  <a:lnTo>
                    <a:pt x="16" y="3218"/>
                  </a:lnTo>
                  <a:cubicBezTo>
                    <a:pt x="16" y="3223"/>
                    <a:pt x="13" y="3226"/>
                    <a:pt x="8" y="3226"/>
                  </a:cubicBezTo>
                  <a:cubicBezTo>
                    <a:pt x="4" y="3226"/>
                    <a:pt x="0" y="3223"/>
                    <a:pt x="0" y="3218"/>
                  </a:cubicBezTo>
                  <a:lnTo>
                    <a:pt x="0" y="3218"/>
                  </a:lnTo>
                  <a:cubicBezTo>
                    <a:pt x="0" y="3214"/>
                    <a:pt x="4" y="3210"/>
                    <a:pt x="8" y="3210"/>
                  </a:cubicBezTo>
                  <a:cubicBezTo>
                    <a:pt x="13" y="3210"/>
                    <a:pt x="16" y="3214"/>
                    <a:pt x="16" y="3218"/>
                  </a:cubicBezTo>
                  <a:close/>
                  <a:moveTo>
                    <a:pt x="16" y="3250"/>
                  </a:moveTo>
                  <a:lnTo>
                    <a:pt x="16" y="3250"/>
                  </a:lnTo>
                  <a:cubicBezTo>
                    <a:pt x="16" y="3255"/>
                    <a:pt x="13" y="3258"/>
                    <a:pt x="8" y="3258"/>
                  </a:cubicBezTo>
                  <a:cubicBezTo>
                    <a:pt x="4" y="3258"/>
                    <a:pt x="0" y="3255"/>
                    <a:pt x="0" y="3250"/>
                  </a:cubicBezTo>
                  <a:lnTo>
                    <a:pt x="0" y="3250"/>
                  </a:lnTo>
                  <a:cubicBezTo>
                    <a:pt x="0" y="3246"/>
                    <a:pt x="4" y="3242"/>
                    <a:pt x="8" y="3242"/>
                  </a:cubicBezTo>
                  <a:cubicBezTo>
                    <a:pt x="13" y="3242"/>
                    <a:pt x="16" y="3246"/>
                    <a:pt x="16" y="3250"/>
                  </a:cubicBezTo>
                  <a:close/>
                  <a:moveTo>
                    <a:pt x="16" y="3282"/>
                  </a:moveTo>
                  <a:lnTo>
                    <a:pt x="16" y="3282"/>
                  </a:lnTo>
                  <a:cubicBezTo>
                    <a:pt x="16" y="3287"/>
                    <a:pt x="13" y="3290"/>
                    <a:pt x="8" y="3290"/>
                  </a:cubicBezTo>
                  <a:cubicBezTo>
                    <a:pt x="4" y="3290"/>
                    <a:pt x="0" y="3287"/>
                    <a:pt x="0" y="3282"/>
                  </a:cubicBezTo>
                  <a:lnTo>
                    <a:pt x="0" y="3282"/>
                  </a:lnTo>
                  <a:cubicBezTo>
                    <a:pt x="0" y="3278"/>
                    <a:pt x="4" y="3274"/>
                    <a:pt x="8" y="3274"/>
                  </a:cubicBezTo>
                  <a:cubicBezTo>
                    <a:pt x="13" y="3274"/>
                    <a:pt x="16" y="3278"/>
                    <a:pt x="16" y="3282"/>
                  </a:cubicBezTo>
                  <a:close/>
                  <a:moveTo>
                    <a:pt x="16" y="3314"/>
                  </a:moveTo>
                  <a:lnTo>
                    <a:pt x="16" y="3314"/>
                  </a:lnTo>
                  <a:cubicBezTo>
                    <a:pt x="16" y="3319"/>
                    <a:pt x="13" y="3322"/>
                    <a:pt x="8" y="3322"/>
                  </a:cubicBezTo>
                  <a:cubicBezTo>
                    <a:pt x="4" y="3322"/>
                    <a:pt x="0" y="3319"/>
                    <a:pt x="0" y="3314"/>
                  </a:cubicBezTo>
                  <a:lnTo>
                    <a:pt x="0" y="3314"/>
                  </a:lnTo>
                  <a:cubicBezTo>
                    <a:pt x="0" y="3310"/>
                    <a:pt x="4" y="3306"/>
                    <a:pt x="8" y="3306"/>
                  </a:cubicBezTo>
                  <a:cubicBezTo>
                    <a:pt x="13" y="3306"/>
                    <a:pt x="16" y="3310"/>
                    <a:pt x="16" y="3314"/>
                  </a:cubicBezTo>
                  <a:close/>
                  <a:moveTo>
                    <a:pt x="16" y="3346"/>
                  </a:moveTo>
                  <a:lnTo>
                    <a:pt x="16" y="3346"/>
                  </a:lnTo>
                  <a:cubicBezTo>
                    <a:pt x="16" y="3351"/>
                    <a:pt x="13" y="3354"/>
                    <a:pt x="8" y="3354"/>
                  </a:cubicBezTo>
                  <a:cubicBezTo>
                    <a:pt x="4" y="3354"/>
                    <a:pt x="0" y="3351"/>
                    <a:pt x="0" y="3346"/>
                  </a:cubicBezTo>
                  <a:lnTo>
                    <a:pt x="0" y="3346"/>
                  </a:lnTo>
                  <a:cubicBezTo>
                    <a:pt x="0" y="3342"/>
                    <a:pt x="4" y="3338"/>
                    <a:pt x="8" y="3338"/>
                  </a:cubicBezTo>
                  <a:cubicBezTo>
                    <a:pt x="13" y="3338"/>
                    <a:pt x="16" y="3342"/>
                    <a:pt x="16" y="3346"/>
                  </a:cubicBezTo>
                  <a:close/>
                  <a:moveTo>
                    <a:pt x="16" y="3378"/>
                  </a:moveTo>
                  <a:lnTo>
                    <a:pt x="16" y="3378"/>
                  </a:lnTo>
                  <a:cubicBezTo>
                    <a:pt x="16" y="3383"/>
                    <a:pt x="13" y="3386"/>
                    <a:pt x="8" y="3386"/>
                  </a:cubicBezTo>
                  <a:cubicBezTo>
                    <a:pt x="4" y="3386"/>
                    <a:pt x="0" y="3383"/>
                    <a:pt x="0" y="3378"/>
                  </a:cubicBezTo>
                  <a:lnTo>
                    <a:pt x="0" y="3378"/>
                  </a:lnTo>
                  <a:cubicBezTo>
                    <a:pt x="0" y="3374"/>
                    <a:pt x="4" y="3370"/>
                    <a:pt x="8" y="3370"/>
                  </a:cubicBezTo>
                  <a:cubicBezTo>
                    <a:pt x="13" y="3370"/>
                    <a:pt x="16" y="3374"/>
                    <a:pt x="16" y="3378"/>
                  </a:cubicBezTo>
                  <a:close/>
                  <a:moveTo>
                    <a:pt x="16" y="3410"/>
                  </a:moveTo>
                  <a:lnTo>
                    <a:pt x="16" y="3410"/>
                  </a:lnTo>
                  <a:cubicBezTo>
                    <a:pt x="16" y="3415"/>
                    <a:pt x="13" y="3418"/>
                    <a:pt x="8" y="3418"/>
                  </a:cubicBezTo>
                  <a:cubicBezTo>
                    <a:pt x="4" y="3418"/>
                    <a:pt x="0" y="3415"/>
                    <a:pt x="0" y="3410"/>
                  </a:cubicBezTo>
                  <a:lnTo>
                    <a:pt x="0" y="3410"/>
                  </a:lnTo>
                  <a:cubicBezTo>
                    <a:pt x="0" y="3406"/>
                    <a:pt x="4" y="3402"/>
                    <a:pt x="8" y="3402"/>
                  </a:cubicBezTo>
                  <a:cubicBezTo>
                    <a:pt x="13" y="3402"/>
                    <a:pt x="16" y="3406"/>
                    <a:pt x="16" y="3410"/>
                  </a:cubicBezTo>
                  <a:close/>
                  <a:moveTo>
                    <a:pt x="16" y="3442"/>
                  </a:moveTo>
                  <a:lnTo>
                    <a:pt x="16" y="3442"/>
                  </a:lnTo>
                  <a:cubicBezTo>
                    <a:pt x="16" y="3447"/>
                    <a:pt x="13" y="3450"/>
                    <a:pt x="8" y="3450"/>
                  </a:cubicBezTo>
                  <a:cubicBezTo>
                    <a:pt x="4" y="3450"/>
                    <a:pt x="0" y="3447"/>
                    <a:pt x="0" y="3442"/>
                  </a:cubicBezTo>
                  <a:lnTo>
                    <a:pt x="0" y="3442"/>
                  </a:lnTo>
                  <a:cubicBezTo>
                    <a:pt x="0" y="3438"/>
                    <a:pt x="4" y="3434"/>
                    <a:pt x="8" y="3434"/>
                  </a:cubicBezTo>
                  <a:cubicBezTo>
                    <a:pt x="13" y="3434"/>
                    <a:pt x="16" y="3438"/>
                    <a:pt x="16" y="3442"/>
                  </a:cubicBezTo>
                  <a:close/>
                  <a:moveTo>
                    <a:pt x="16" y="3474"/>
                  </a:moveTo>
                  <a:lnTo>
                    <a:pt x="16" y="3474"/>
                  </a:lnTo>
                  <a:cubicBezTo>
                    <a:pt x="16" y="3479"/>
                    <a:pt x="13" y="3482"/>
                    <a:pt x="8" y="3482"/>
                  </a:cubicBezTo>
                  <a:cubicBezTo>
                    <a:pt x="4" y="3482"/>
                    <a:pt x="0" y="3479"/>
                    <a:pt x="0" y="3474"/>
                  </a:cubicBezTo>
                  <a:lnTo>
                    <a:pt x="0" y="3474"/>
                  </a:lnTo>
                  <a:cubicBezTo>
                    <a:pt x="0" y="3470"/>
                    <a:pt x="4" y="3466"/>
                    <a:pt x="8" y="3466"/>
                  </a:cubicBezTo>
                  <a:cubicBezTo>
                    <a:pt x="13" y="3466"/>
                    <a:pt x="16" y="3470"/>
                    <a:pt x="16" y="3474"/>
                  </a:cubicBezTo>
                  <a:close/>
                  <a:moveTo>
                    <a:pt x="16" y="3506"/>
                  </a:moveTo>
                  <a:lnTo>
                    <a:pt x="16" y="3506"/>
                  </a:lnTo>
                  <a:cubicBezTo>
                    <a:pt x="16" y="3511"/>
                    <a:pt x="13" y="3514"/>
                    <a:pt x="8" y="3514"/>
                  </a:cubicBezTo>
                  <a:cubicBezTo>
                    <a:pt x="4" y="3514"/>
                    <a:pt x="0" y="3511"/>
                    <a:pt x="0" y="3506"/>
                  </a:cubicBezTo>
                  <a:lnTo>
                    <a:pt x="0" y="3506"/>
                  </a:lnTo>
                  <a:cubicBezTo>
                    <a:pt x="0" y="3502"/>
                    <a:pt x="4" y="3498"/>
                    <a:pt x="8" y="3498"/>
                  </a:cubicBezTo>
                  <a:cubicBezTo>
                    <a:pt x="13" y="3498"/>
                    <a:pt x="16" y="3502"/>
                    <a:pt x="16" y="3506"/>
                  </a:cubicBezTo>
                  <a:close/>
                  <a:moveTo>
                    <a:pt x="16" y="3538"/>
                  </a:moveTo>
                  <a:lnTo>
                    <a:pt x="16" y="3538"/>
                  </a:lnTo>
                  <a:cubicBezTo>
                    <a:pt x="16" y="3543"/>
                    <a:pt x="13" y="3546"/>
                    <a:pt x="8" y="3546"/>
                  </a:cubicBezTo>
                  <a:cubicBezTo>
                    <a:pt x="4" y="3546"/>
                    <a:pt x="0" y="3543"/>
                    <a:pt x="0" y="3538"/>
                  </a:cubicBezTo>
                  <a:lnTo>
                    <a:pt x="0" y="3538"/>
                  </a:lnTo>
                  <a:cubicBezTo>
                    <a:pt x="0" y="3534"/>
                    <a:pt x="4" y="3530"/>
                    <a:pt x="8" y="3530"/>
                  </a:cubicBezTo>
                  <a:cubicBezTo>
                    <a:pt x="13" y="3530"/>
                    <a:pt x="16" y="3534"/>
                    <a:pt x="16" y="3538"/>
                  </a:cubicBezTo>
                  <a:close/>
                  <a:moveTo>
                    <a:pt x="16" y="3570"/>
                  </a:moveTo>
                  <a:lnTo>
                    <a:pt x="16" y="3570"/>
                  </a:lnTo>
                  <a:cubicBezTo>
                    <a:pt x="16" y="3575"/>
                    <a:pt x="13" y="3578"/>
                    <a:pt x="8" y="3578"/>
                  </a:cubicBezTo>
                  <a:cubicBezTo>
                    <a:pt x="4" y="3578"/>
                    <a:pt x="0" y="3575"/>
                    <a:pt x="0" y="3570"/>
                  </a:cubicBezTo>
                  <a:lnTo>
                    <a:pt x="0" y="3570"/>
                  </a:lnTo>
                  <a:cubicBezTo>
                    <a:pt x="0" y="3566"/>
                    <a:pt x="4" y="3562"/>
                    <a:pt x="8" y="3562"/>
                  </a:cubicBezTo>
                  <a:cubicBezTo>
                    <a:pt x="13" y="3562"/>
                    <a:pt x="16" y="3566"/>
                    <a:pt x="16" y="3570"/>
                  </a:cubicBezTo>
                  <a:close/>
                  <a:moveTo>
                    <a:pt x="16" y="3602"/>
                  </a:moveTo>
                  <a:lnTo>
                    <a:pt x="16" y="3602"/>
                  </a:lnTo>
                  <a:cubicBezTo>
                    <a:pt x="16" y="3607"/>
                    <a:pt x="13" y="3610"/>
                    <a:pt x="8" y="3610"/>
                  </a:cubicBezTo>
                  <a:cubicBezTo>
                    <a:pt x="4" y="3610"/>
                    <a:pt x="0" y="3607"/>
                    <a:pt x="0" y="3602"/>
                  </a:cubicBezTo>
                  <a:lnTo>
                    <a:pt x="0" y="3602"/>
                  </a:lnTo>
                  <a:cubicBezTo>
                    <a:pt x="0" y="3598"/>
                    <a:pt x="4" y="3594"/>
                    <a:pt x="8" y="3594"/>
                  </a:cubicBezTo>
                  <a:cubicBezTo>
                    <a:pt x="13" y="3594"/>
                    <a:pt x="16" y="3598"/>
                    <a:pt x="16" y="3602"/>
                  </a:cubicBezTo>
                  <a:close/>
                  <a:moveTo>
                    <a:pt x="16" y="3634"/>
                  </a:moveTo>
                  <a:lnTo>
                    <a:pt x="16" y="3634"/>
                  </a:lnTo>
                  <a:cubicBezTo>
                    <a:pt x="16" y="3639"/>
                    <a:pt x="13" y="3642"/>
                    <a:pt x="8" y="3642"/>
                  </a:cubicBezTo>
                  <a:cubicBezTo>
                    <a:pt x="4" y="3642"/>
                    <a:pt x="0" y="3639"/>
                    <a:pt x="0" y="3634"/>
                  </a:cubicBezTo>
                  <a:lnTo>
                    <a:pt x="0" y="3634"/>
                  </a:lnTo>
                  <a:cubicBezTo>
                    <a:pt x="0" y="3630"/>
                    <a:pt x="4" y="3626"/>
                    <a:pt x="8" y="3626"/>
                  </a:cubicBezTo>
                  <a:cubicBezTo>
                    <a:pt x="13" y="3626"/>
                    <a:pt x="16" y="3630"/>
                    <a:pt x="16" y="3634"/>
                  </a:cubicBezTo>
                  <a:close/>
                  <a:moveTo>
                    <a:pt x="16" y="3666"/>
                  </a:moveTo>
                  <a:lnTo>
                    <a:pt x="16" y="3667"/>
                  </a:lnTo>
                  <a:cubicBezTo>
                    <a:pt x="16" y="3671"/>
                    <a:pt x="13" y="3675"/>
                    <a:pt x="8" y="3675"/>
                  </a:cubicBezTo>
                  <a:cubicBezTo>
                    <a:pt x="4" y="3675"/>
                    <a:pt x="0" y="3671"/>
                    <a:pt x="0" y="3667"/>
                  </a:cubicBezTo>
                  <a:lnTo>
                    <a:pt x="0" y="3666"/>
                  </a:lnTo>
                  <a:cubicBezTo>
                    <a:pt x="0" y="3662"/>
                    <a:pt x="4" y="3658"/>
                    <a:pt x="8" y="3658"/>
                  </a:cubicBezTo>
                  <a:cubicBezTo>
                    <a:pt x="13" y="3658"/>
                    <a:pt x="16" y="3662"/>
                    <a:pt x="16" y="3666"/>
                  </a:cubicBezTo>
                  <a:close/>
                  <a:moveTo>
                    <a:pt x="16" y="3699"/>
                  </a:moveTo>
                  <a:lnTo>
                    <a:pt x="16" y="3699"/>
                  </a:lnTo>
                  <a:cubicBezTo>
                    <a:pt x="16" y="3703"/>
                    <a:pt x="13" y="3707"/>
                    <a:pt x="8" y="3707"/>
                  </a:cubicBezTo>
                  <a:cubicBezTo>
                    <a:pt x="4" y="3707"/>
                    <a:pt x="0" y="3703"/>
                    <a:pt x="0" y="3699"/>
                  </a:cubicBezTo>
                  <a:lnTo>
                    <a:pt x="0" y="3699"/>
                  </a:lnTo>
                  <a:cubicBezTo>
                    <a:pt x="0" y="3694"/>
                    <a:pt x="4" y="3691"/>
                    <a:pt x="8" y="3691"/>
                  </a:cubicBezTo>
                  <a:cubicBezTo>
                    <a:pt x="13" y="3691"/>
                    <a:pt x="16" y="3694"/>
                    <a:pt x="16" y="3699"/>
                  </a:cubicBezTo>
                  <a:close/>
                  <a:moveTo>
                    <a:pt x="16" y="3731"/>
                  </a:moveTo>
                  <a:lnTo>
                    <a:pt x="16" y="3731"/>
                  </a:lnTo>
                  <a:cubicBezTo>
                    <a:pt x="16" y="3735"/>
                    <a:pt x="13" y="3739"/>
                    <a:pt x="8" y="3739"/>
                  </a:cubicBezTo>
                  <a:cubicBezTo>
                    <a:pt x="4" y="3739"/>
                    <a:pt x="0" y="3735"/>
                    <a:pt x="0" y="3731"/>
                  </a:cubicBezTo>
                  <a:lnTo>
                    <a:pt x="0" y="3731"/>
                  </a:lnTo>
                  <a:cubicBezTo>
                    <a:pt x="0" y="3726"/>
                    <a:pt x="4" y="3723"/>
                    <a:pt x="8" y="3723"/>
                  </a:cubicBezTo>
                  <a:cubicBezTo>
                    <a:pt x="13" y="3723"/>
                    <a:pt x="16" y="3726"/>
                    <a:pt x="16" y="3731"/>
                  </a:cubicBezTo>
                  <a:close/>
                  <a:moveTo>
                    <a:pt x="16" y="3763"/>
                  </a:moveTo>
                  <a:lnTo>
                    <a:pt x="16" y="3763"/>
                  </a:lnTo>
                  <a:cubicBezTo>
                    <a:pt x="16" y="3767"/>
                    <a:pt x="13" y="3771"/>
                    <a:pt x="8" y="3771"/>
                  </a:cubicBezTo>
                  <a:cubicBezTo>
                    <a:pt x="4" y="3771"/>
                    <a:pt x="0" y="3767"/>
                    <a:pt x="0" y="3763"/>
                  </a:cubicBezTo>
                  <a:lnTo>
                    <a:pt x="0" y="3763"/>
                  </a:lnTo>
                  <a:cubicBezTo>
                    <a:pt x="0" y="3758"/>
                    <a:pt x="4" y="3755"/>
                    <a:pt x="8" y="3755"/>
                  </a:cubicBezTo>
                  <a:cubicBezTo>
                    <a:pt x="13" y="3755"/>
                    <a:pt x="16" y="3758"/>
                    <a:pt x="16" y="3763"/>
                  </a:cubicBezTo>
                  <a:close/>
                  <a:moveTo>
                    <a:pt x="16" y="3795"/>
                  </a:moveTo>
                  <a:lnTo>
                    <a:pt x="16" y="3795"/>
                  </a:lnTo>
                  <a:cubicBezTo>
                    <a:pt x="16" y="3799"/>
                    <a:pt x="13" y="3803"/>
                    <a:pt x="8" y="3803"/>
                  </a:cubicBezTo>
                  <a:cubicBezTo>
                    <a:pt x="4" y="3803"/>
                    <a:pt x="0" y="3799"/>
                    <a:pt x="0" y="3795"/>
                  </a:cubicBezTo>
                  <a:lnTo>
                    <a:pt x="0" y="3795"/>
                  </a:lnTo>
                  <a:cubicBezTo>
                    <a:pt x="0" y="3790"/>
                    <a:pt x="4" y="3787"/>
                    <a:pt x="8" y="3787"/>
                  </a:cubicBezTo>
                  <a:cubicBezTo>
                    <a:pt x="13" y="3787"/>
                    <a:pt x="16" y="3790"/>
                    <a:pt x="16" y="3795"/>
                  </a:cubicBezTo>
                  <a:close/>
                  <a:moveTo>
                    <a:pt x="16" y="3827"/>
                  </a:moveTo>
                  <a:lnTo>
                    <a:pt x="16" y="3827"/>
                  </a:lnTo>
                  <a:cubicBezTo>
                    <a:pt x="16" y="3831"/>
                    <a:pt x="13" y="3835"/>
                    <a:pt x="8" y="3835"/>
                  </a:cubicBezTo>
                  <a:cubicBezTo>
                    <a:pt x="4" y="3835"/>
                    <a:pt x="0" y="3831"/>
                    <a:pt x="0" y="3827"/>
                  </a:cubicBezTo>
                  <a:lnTo>
                    <a:pt x="0" y="3827"/>
                  </a:lnTo>
                  <a:cubicBezTo>
                    <a:pt x="0" y="3822"/>
                    <a:pt x="4" y="3819"/>
                    <a:pt x="8" y="3819"/>
                  </a:cubicBezTo>
                  <a:cubicBezTo>
                    <a:pt x="13" y="3819"/>
                    <a:pt x="16" y="3822"/>
                    <a:pt x="16" y="3827"/>
                  </a:cubicBezTo>
                  <a:close/>
                  <a:moveTo>
                    <a:pt x="16" y="3859"/>
                  </a:moveTo>
                  <a:lnTo>
                    <a:pt x="16" y="3859"/>
                  </a:lnTo>
                  <a:cubicBezTo>
                    <a:pt x="16" y="3863"/>
                    <a:pt x="13" y="3867"/>
                    <a:pt x="8" y="3867"/>
                  </a:cubicBezTo>
                  <a:cubicBezTo>
                    <a:pt x="4" y="3867"/>
                    <a:pt x="0" y="3863"/>
                    <a:pt x="0" y="3859"/>
                  </a:cubicBezTo>
                  <a:lnTo>
                    <a:pt x="0" y="3859"/>
                  </a:lnTo>
                  <a:cubicBezTo>
                    <a:pt x="0" y="3854"/>
                    <a:pt x="4" y="3851"/>
                    <a:pt x="8" y="3851"/>
                  </a:cubicBezTo>
                  <a:cubicBezTo>
                    <a:pt x="13" y="3851"/>
                    <a:pt x="16" y="3854"/>
                    <a:pt x="16" y="3859"/>
                  </a:cubicBezTo>
                  <a:close/>
                  <a:moveTo>
                    <a:pt x="16" y="3891"/>
                  </a:moveTo>
                  <a:lnTo>
                    <a:pt x="16" y="3891"/>
                  </a:lnTo>
                  <a:cubicBezTo>
                    <a:pt x="16" y="3895"/>
                    <a:pt x="13" y="3899"/>
                    <a:pt x="8" y="3899"/>
                  </a:cubicBezTo>
                  <a:cubicBezTo>
                    <a:pt x="4" y="3899"/>
                    <a:pt x="0" y="3895"/>
                    <a:pt x="0" y="3891"/>
                  </a:cubicBezTo>
                  <a:lnTo>
                    <a:pt x="0" y="3891"/>
                  </a:lnTo>
                  <a:cubicBezTo>
                    <a:pt x="0" y="3886"/>
                    <a:pt x="4" y="3883"/>
                    <a:pt x="8" y="3883"/>
                  </a:cubicBezTo>
                  <a:cubicBezTo>
                    <a:pt x="13" y="3883"/>
                    <a:pt x="16" y="3886"/>
                    <a:pt x="16" y="3891"/>
                  </a:cubicBezTo>
                  <a:close/>
                  <a:moveTo>
                    <a:pt x="16" y="3923"/>
                  </a:moveTo>
                  <a:lnTo>
                    <a:pt x="16" y="3923"/>
                  </a:lnTo>
                  <a:cubicBezTo>
                    <a:pt x="16" y="3927"/>
                    <a:pt x="13" y="3931"/>
                    <a:pt x="8" y="3931"/>
                  </a:cubicBezTo>
                  <a:cubicBezTo>
                    <a:pt x="4" y="3931"/>
                    <a:pt x="0" y="3927"/>
                    <a:pt x="0" y="3923"/>
                  </a:cubicBezTo>
                  <a:lnTo>
                    <a:pt x="0" y="3923"/>
                  </a:lnTo>
                  <a:cubicBezTo>
                    <a:pt x="0" y="3918"/>
                    <a:pt x="4" y="3915"/>
                    <a:pt x="8" y="3915"/>
                  </a:cubicBezTo>
                  <a:cubicBezTo>
                    <a:pt x="13" y="3915"/>
                    <a:pt x="16" y="3918"/>
                    <a:pt x="16" y="3923"/>
                  </a:cubicBezTo>
                  <a:close/>
                  <a:moveTo>
                    <a:pt x="16" y="3955"/>
                  </a:moveTo>
                  <a:lnTo>
                    <a:pt x="16" y="3955"/>
                  </a:lnTo>
                  <a:cubicBezTo>
                    <a:pt x="16" y="3959"/>
                    <a:pt x="13" y="3963"/>
                    <a:pt x="8" y="3963"/>
                  </a:cubicBezTo>
                  <a:cubicBezTo>
                    <a:pt x="4" y="3963"/>
                    <a:pt x="0" y="3959"/>
                    <a:pt x="0" y="3955"/>
                  </a:cubicBezTo>
                  <a:lnTo>
                    <a:pt x="0" y="3955"/>
                  </a:lnTo>
                  <a:cubicBezTo>
                    <a:pt x="0" y="3950"/>
                    <a:pt x="4" y="3947"/>
                    <a:pt x="8" y="3947"/>
                  </a:cubicBezTo>
                  <a:cubicBezTo>
                    <a:pt x="13" y="3947"/>
                    <a:pt x="16" y="3950"/>
                    <a:pt x="16" y="3955"/>
                  </a:cubicBezTo>
                  <a:close/>
                  <a:moveTo>
                    <a:pt x="16" y="3987"/>
                  </a:moveTo>
                  <a:lnTo>
                    <a:pt x="16" y="3987"/>
                  </a:lnTo>
                  <a:cubicBezTo>
                    <a:pt x="16" y="3991"/>
                    <a:pt x="13" y="3995"/>
                    <a:pt x="8" y="3995"/>
                  </a:cubicBezTo>
                  <a:cubicBezTo>
                    <a:pt x="4" y="3995"/>
                    <a:pt x="0" y="3991"/>
                    <a:pt x="0" y="3987"/>
                  </a:cubicBezTo>
                  <a:lnTo>
                    <a:pt x="0" y="3987"/>
                  </a:lnTo>
                  <a:cubicBezTo>
                    <a:pt x="0" y="3982"/>
                    <a:pt x="4" y="3979"/>
                    <a:pt x="8" y="3979"/>
                  </a:cubicBezTo>
                  <a:cubicBezTo>
                    <a:pt x="13" y="3979"/>
                    <a:pt x="16" y="3982"/>
                    <a:pt x="16" y="3987"/>
                  </a:cubicBezTo>
                  <a:close/>
                  <a:moveTo>
                    <a:pt x="16" y="4019"/>
                  </a:moveTo>
                  <a:lnTo>
                    <a:pt x="16" y="4019"/>
                  </a:lnTo>
                  <a:cubicBezTo>
                    <a:pt x="16" y="4023"/>
                    <a:pt x="13" y="4027"/>
                    <a:pt x="8" y="4027"/>
                  </a:cubicBezTo>
                  <a:cubicBezTo>
                    <a:pt x="4" y="4027"/>
                    <a:pt x="0" y="4023"/>
                    <a:pt x="0" y="4019"/>
                  </a:cubicBezTo>
                  <a:lnTo>
                    <a:pt x="0" y="4019"/>
                  </a:lnTo>
                  <a:cubicBezTo>
                    <a:pt x="0" y="4014"/>
                    <a:pt x="4" y="4011"/>
                    <a:pt x="8" y="4011"/>
                  </a:cubicBezTo>
                  <a:cubicBezTo>
                    <a:pt x="13" y="4011"/>
                    <a:pt x="16" y="4014"/>
                    <a:pt x="16" y="4019"/>
                  </a:cubicBezTo>
                  <a:close/>
                  <a:moveTo>
                    <a:pt x="16" y="4051"/>
                  </a:moveTo>
                  <a:lnTo>
                    <a:pt x="16" y="4051"/>
                  </a:lnTo>
                  <a:cubicBezTo>
                    <a:pt x="16" y="4055"/>
                    <a:pt x="13" y="4059"/>
                    <a:pt x="8" y="4059"/>
                  </a:cubicBezTo>
                  <a:cubicBezTo>
                    <a:pt x="4" y="4059"/>
                    <a:pt x="0" y="4055"/>
                    <a:pt x="0" y="4051"/>
                  </a:cubicBezTo>
                  <a:lnTo>
                    <a:pt x="0" y="4051"/>
                  </a:lnTo>
                  <a:cubicBezTo>
                    <a:pt x="0" y="4046"/>
                    <a:pt x="4" y="4043"/>
                    <a:pt x="8" y="4043"/>
                  </a:cubicBezTo>
                  <a:cubicBezTo>
                    <a:pt x="13" y="4043"/>
                    <a:pt x="16" y="4046"/>
                    <a:pt x="16" y="4051"/>
                  </a:cubicBezTo>
                  <a:close/>
                  <a:moveTo>
                    <a:pt x="16" y="4083"/>
                  </a:moveTo>
                  <a:lnTo>
                    <a:pt x="16" y="4083"/>
                  </a:lnTo>
                  <a:cubicBezTo>
                    <a:pt x="16" y="4087"/>
                    <a:pt x="13" y="4091"/>
                    <a:pt x="8" y="4091"/>
                  </a:cubicBezTo>
                  <a:cubicBezTo>
                    <a:pt x="4" y="4091"/>
                    <a:pt x="0" y="4087"/>
                    <a:pt x="0" y="4083"/>
                  </a:cubicBezTo>
                  <a:lnTo>
                    <a:pt x="0" y="4083"/>
                  </a:lnTo>
                  <a:cubicBezTo>
                    <a:pt x="0" y="4078"/>
                    <a:pt x="4" y="4075"/>
                    <a:pt x="8" y="4075"/>
                  </a:cubicBezTo>
                  <a:cubicBezTo>
                    <a:pt x="13" y="4075"/>
                    <a:pt x="16" y="4078"/>
                    <a:pt x="16" y="4083"/>
                  </a:cubicBezTo>
                  <a:close/>
                  <a:moveTo>
                    <a:pt x="16" y="4115"/>
                  </a:moveTo>
                  <a:lnTo>
                    <a:pt x="16" y="4115"/>
                  </a:lnTo>
                  <a:cubicBezTo>
                    <a:pt x="16" y="4119"/>
                    <a:pt x="13" y="4123"/>
                    <a:pt x="8" y="4123"/>
                  </a:cubicBezTo>
                  <a:cubicBezTo>
                    <a:pt x="4" y="4123"/>
                    <a:pt x="0" y="4119"/>
                    <a:pt x="0" y="4115"/>
                  </a:cubicBezTo>
                  <a:lnTo>
                    <a:pt x="0" y="4115"/>
                  </a:lnTo>
                  <a:cubicBezTo>
                    <a:pt x="0" y="4110"/>
                    <a:pt x="4" y="4107"/>
                    <a:pt x="8" y="4107"/>
                  </a:cubicBezTo>
                  <a:cubicBezTo>
                    <a:pt x="13" y="4107"/>
                    <a:pt x="16" y="4110"/>
                    <a:pt x="16" y="4115"/>
                  </a:cubicBezTo>
                  <a:close/>
                  <a:moveTo>
                    <a:pt x="16" y="4147"/>
                  </a:moveTo>
                  <a:lnTo>
                    <a:pt x="16" y="4147"/>
                  </a:lnTo>
                  <a:cubicBezTo>
                    <a:pt x="16" y="4151"/>
                    <a:pt x="13" y="4155"/>
                    <a:pt x="8" y="4155"/>
                  </a:cubicBezTo>
                  <a:cubicBezTo>
                    <a:pt x="4" y="4155"/>
                    <a:pt x="0" y="4151"/>
                    <a:pt x="0" y="4147"/>
                  </a:cubicBezTo>
                  <a:lnTo>
                    <a:pt x="0" y="4147"/>
                  </a:lnTo>
                  <a:cubicBezTo>
                    <a:pt x="0" y="4142"/>
                    <a:pt x="4" y="4139"/>
                    <a:pt x="8" y="4139"/>
                  </a:cubicBezTo>
                  <a:cubicBezTo>
                    <a:pt x="13" y="4139"/>
                    <a:pt x="16" y="4142"/>
                    <a:pt x="16" y="4147"/>
                  </a:cubicBezTo>
                  <a:close/>
                  <a:moveTo>
                    <a:pt x="16" y="4179"/>
                  </a:moveTo>
                  <a:lnTo>
                    <a:pt x="16" y="4179"/>
                  </a:lnTo>
                  <a:cubicBezTo>
                    <a:pt x="16" y="4183"/>
                    <a:pt x="13" y="4187"/>
                    <a:pt x="8" y="4187"/>
                  </a:cubicBezTo>
                  <a:cubicBezTo>
                    <a:pt x="4" y="4187"/>
                    <a:pt x="0" y="4183"/>
                    <a:pt x="0" y="4179"/>
                  </a:cubicBezTo>
                  <a:lnTo>
                    <a:pt x="0" y="4179"/>
                  </a:lnTo>
                  <a:cubicBezTo>
                    <a:pt x="0" y="4174"/>
                    <a:pt x="4" y="4171"/>
                    <a:pt x="8" y="4171"/>
                  </a:cubicBezTo>
                  <a:cubicBezTo>
                    <a:pt x="13" y="4171"/>
                    <a:pt x="16" y="4174"/>
                    <a:pt x="16" y="4179"/>
                  </a:cubicBezTo>
                  <a:close/>
                  <a:moveTo>
                    <a:pt x="16" y="4211"/>
                  </a:moveTo>
                  <a:lnTo>
                    <a:pt x="16" y="4211"/>
                  </a:lnTo>
                  <a:cubicBezTo>
                    <a:pt x="16" y="4215"/>
                    <a:pt x="13" y="4219"/>
                    <a:pt x="8" y="4219"/>
                  </a:cubicBezTo>
                  <a:cubicBezTo>
                    <a:pt x="4" y="4219"/>
                    <a:pt x="0" y="4215"/>
                    <a:pt x="0" y="4211"/>
                  </a:cubicBezTo>
                  <a:lnTo>
                    <a:pt x="0" y="4211"/>
                  </a:lnTo>
                  <a:cubicBezTo>
                    <a:pt x="0" y="4206"/>
                    <a:pt x="4" y="4203"/>
                    <a:pt x="8" y="4203"/>
                  </a:cubicBezTo>
                  <a:cubicBezTo>
                    <a:pt x="13" y="4203"/>
                    <a:pt x="16" y="4206"/>
                    <a:pt x="16" y="4211"/>
                  </a:cubicBezTo>
                  <a:close/>
                  <a:moveTo>
                    <a:pt x="16" y="4243"/>
                  </a:moveTo>
                  <a:lnTo>
                    <a:pt x="16" y="4243"/>
                  </a:lnTo>
                  <a:cubicBezTo>
                    <a:pt x="16" y="4247"/>
                    <a:pt x="13" y="4251"/>
                    <a:pt x="8" y="4251"/>
                  </a:cubicBezTo>
                  <a:cubicBezTo>
                    <a:pt x="4" y="4251"/>
                    <a:pt x="0" y="4247"/>
                    <a:pt x="0" y="4243"/>
                  </a:cubicBezTo>
                  <a:lnTo>
                    <a:pt x="0" y="4243"/>
                  </a:lnTo>
                  <a:cubicBezTo>
                    <a:pt x="0" y="4238"/>
                    <a:pt x="4" y="4235"/>
                    <a:pt x="8" y="4235"/>
                  </a:cubicBezTo>
                  <a:cubicBezTo>
                    <a:pt x="13" y="4235"/>
                    <a:pt x="16" y="4238"/>
                    <a:pt x="16" y="4243"/>
                  </a:cubicBezTo>
                  <a:close/>
                  <a:moveTo>
                    <a:pt x="16" y="4275"/>
                  </a:moveTo>
                  <a:lnTo>
                    <a:pt x="16" y="4275"/>
                  </a:lnTo>
                  <a:cubicBezTo>
                    <a:pt x="16" y="4279"/>
                    <a:pt x="13" y="4283"/>
                    <a:pt x="8" y="4283"/>
                  </a:cubicBezTo>
                  <a:cubicBezTo>
                    <a:pt x="4" y="4283"/>
                    <a:pt x="0" y="4279"/>
                    <a:pt x="0" y="4275"/>
                  </a:cubicBezTo>
                  <a:lnTo>
                    <a:pt x="0" y="4275"/>
                  </a:lnTo>
                  <a:cubicBezTo>
                    <a:pt x="0" y="4270"/>
                    <a:pt x="4" y="4267"/>
                    <a:pt x="8" y="4267"/>
                  </a:cubicBezTo>
                  <a:cubicBezTo>
                    <a:pt x="13" y="4267"/>
                    <a:pt x="16" y="4270"/>
                    <a:pt x="16" y="4275"/>
                  </a:cubicBezTo>
                  <a:close/>
                  <a:moveTo>
                    <a:pt x="16" y="4307"/>
                  </a:moveTo>
                  <a:lnTo>
                    <a:pt x="16" y="4307"/>
                  </a:lnTo>
                  <a:cubicBezTo>
                    <a:pt x="16" y="4311"/>
                    <a:pt x="13" y="4315"/>
                    <a:pt x="8" y="4315"/>
                  </a:cubicBezTo>
                  <a:cubicBezTo>
                    <a:pt x="4" y="4315"/>
                    <a:pt x="0" y="4311"/>
                    <a:pt x="0" y="4307"/>
                  </a:cubicBezTo>
                  <a:lnTo>
                    <a:pt x="0" y="4307"/>
                  </a:lnTo>
                  <a:cubicBezTo>
                    <a:pt x="0" y="4302"/>
                    <a:pt x="4" y="4299"/>
                    <a:pt x="8" y="4299"/>
                  </a:cubicBezTo>
                  <a:cubicBezTo>
                    <a:pt x="13" y="4299"/>
                    <a:pt x="16" y="4302"/>
                    <a:pt x="16" y="4307"/>
                  </a:cubicBezTo>
                  <a:close/>
                  <a:moveTo>
                    <a:pt x="16" y="4339"/>
                  </a:moveTo>
                  <a:lnTo>
                    <a:pt x="16" y="4339"/>
                  </a:lnTo>
                  <a:cubicBezTo>
                    <a:pt x="16" y="4343"/>
                    <a:pt x="13" y="4347"/>
                    <a:pt x="8" y="4347"/>
                  </a:cubicBezTo>
                  <a:cubicBezTo>
                    <a:pt x="4" y="4347"/>
                    <a:pt x="0" y="4343"/>
                    <a:pt x="0" y="4339"/>
                  </a:cubicBezTo>
                  <a:lnTo>
                    <a:pt x="0" y="4339"/>
                  </a:lnTo>
                  <a:cubicBezTo>
                    <a:pt x="0" y="4334"/>
                    <a:pt x="4" y="4331"/>
                    <a:pt x="8" y="4331"/>
                  </a:cubicBezTo>
                  <a:cubicBezTo>
                    <a:pt x="13" y="4331"/>
                    <a:pt x="16" y="4334"/>
                    <a:pt x="16" y="4339"/>
                  </a:cubicBezTo>
                  <a:close/>
                  <a:moveTo>
                    <a:pt x="16" y="4371"/>
                  </a:moveTo>
                  <a:lnTo>
                    <a:pt x="16" y="4371"/>
                  </a:lnTo>
                  <a:cubicBezTo>
                    <a:pt x="16" y="4375"/>
                    <a:pt x="13" y="4379"/>
                    <a:pt x="8" y="4379"/>
                  </a:cubicBezTo>
                  <a:cubicBezTo>
                    <a:pt x="4" y="4379"/>
                    <a:pt x="0" y="4375"/>
                    <a:pt x="0" y="4371"/>
                  </a:cubicBezTo>
                  <a:lnTo>
                    <a:pt x="0" y="4371"/>
                  </a:lnTo>
                  <a:cubicBezTo>
                    <a:pt x="0" y="4366"/>
                    <a:pt x="4" y="4363"/>
                    <a:pt x="8" y="4363"/>
                  </a:cubicBezTo>
                  <a:cubicBezTo>
                    <a:pt x="13" y="4363"/>
                    <a:pt x="16" y="4366"/>
                    <a:pt x="16" y="4371"/>
                  </a:cubicBezTo>
                  <a:close/>
                  <a:moveTo>
                    <a:pt x="16" y="4403"/>
                  </a:moveTo>
                  <a:lnTo>
                    <a:pt x="16" y="4403"/>
                  </a:lnTo>
                  <a:cubicBezTo>
                    <a:pt x="16" y="4407"/>
                    <a:pt x="13" y="4411"/>
                    <a:pt x="8" y="4411"/>
                  </a:cubicBezTo>
                  <a:cubicBezTo>
                    <a:pt x="4" y="4411"/>
                    <a:pt x="0" y="4407"/>
                    <a:pt x="0" y="4403"/>
                  </a:cubicBezTo>
                  <a:lnTo>
                    <a:pt x="0" y="4403"/>
                  </a:lnTo>
                  <a:cubicBezTo>
                    <a:pt x="0" y="4398"/>
                    <a:pt x="4" y="4395"/>
                    <a:pt x="8" y="4395"/>
                  </a:cubicBezTo>
                  <a:cubicBezTo>
                    <a:pt x="13" y="4395"/>
                    <a:pt x="16" y="4398"/>
                    <a:pt x="16" y="4403"/>
                  </a:cubicBezTo>
                  <a:close/>
                  <a:moveTo>
                    <a:pt x="16" y="4435"/>
                  </a:moveTo>
                  <a:lnTo>
                    <a:pt x="16" y="4435"/>
                  </a:lnTo>
                  <a:cubicBezTo>
                    <a:pt x="16" y="4439"/>
                    <a:pt x="13" y="4443"/>
                    <a:pt x="8" y="4443"/>
                  </a:cubicBezTo>
                  <a:cubicBezTo>
                    <a:pt x="4" y="4443"/>
                    <a:pt x="0" y="4439"/>
                    <a:pt x="0" y="4435"/>
                  </a:cubicBezTo>
                  <a:lnTo>
                    <a:pt x="0" y="4435"/>
                  </a:lnTo>
                  <a:cubicBezTo>
                    <a:pt x="0" y="4430"/>
                    <a:pt x="4" y="4427"/>
                    <a:pt x="8" y="4427"/>
                  </a:cubicBezTo>
                  <a:cubicBezTo>
                    <a:pt x="13" y="4427"/>
                    <a:pt x="16" y="4430"/>
                    <a:pt x="16" y="4435"/>
                  </a:cubicBezTo>
                  <a:close/>
                  <a:moveTo>
                    <a:pt x="16" y="4467"/>
                  </a:moveTo>
                  <a:lnTo>
                    <a:pt x="16" y="4467"/>
                  </a:lnTo>
                  <a:cubicBezTo>
                    <a:pt x="16" y="4471"/>
                    <a:pt x="13" y="4475"/>
                    <a:pt x="8" y="4475"/>
                  </a:cubicBezTo>
                  <a:cubicBezTo>
                    <a:pt x="4" y="4475"/>
                    <a:pt x="0" y="4471"/>
                    <a:pt x="0" y="4467"/>
                  </a:cubicBezTo>
                  <a:lnTo>
                    <a:pt x="0" y="4467"/>
                  </a:lnTo>
                  <a:cubicBezTo>
                    <a:pt x="0" y="4462"/>
                    <a:pt x="4" y="4459"/>
                    <a:pt x="8" y="4459"/>
                  </a:cubicBezTo>
                  <a:cubicBezTo>
                    <a:pt x="13" y="4459"/>
                    <a:pt x="16" y="4462"/>
                    <a:pt x="16" y="4467"/>
                  </a:cubicBezTo>
                  <a:close/>
                  <a:moveTo>
                    <a:pt x="16" y="4499"/>
                  </a:moveTo>
                  <a:lnTo>
                    <a:pt x="16" y="4499"/>
                  </a:lnTo>
                  <a:cubicBezTo>
                    <a:pt x="16" y="4503"/>
                    <a:pt x="13" y="4507"/>
                    <a:pt x="8" y="4507"/>
                  </a:cubicBezTo>
                  <a:cubicBezTo>
                    <a:pt x="4" y="4507"/>
                    <a:pt x="0" y="4503"/>
                    <a:pt x="0" y="4499"/>
                  </a:cubicBezTo>
                  <a:lnTo>
                    <a:pt x="0" y="4499"/>
                  </a:lnTo>
                  <a:cubicBezTo>
                    <a:pt x="0" y="4494"/>
                    <a:pt x="4" y="4491"/>
                    <a:pt x="8" y="4491"/>
                  </a:cubicBezTo>
                  <a:cubicBezTo>
                    <a:pt x="13" y="4491"/>
                    <a:pt x="16" y="4494"/>
                    <a:pt x="16" y="4499"/>
                  </a:cubicBezTo>
                  <a:close/>
                  <a:moveTo>
                    <a:pt x="16" y="4531"/>
                  </a:moveTo>
                  <a:lnTo>
                    <a:pt x="16" y="4531"/>
                  </a:lnTo>
                  <a:cubicBezTo>
                    <a:pt x="16" y="4535"/>
                    <a:pt x="13" y="4539"/>
                    <a:pt x="8" y="4539"/>
                  </a:cubicBezTo>
                  <a:cubicBezTo>
                    <a:pt x="4" y="4539"/>
                    <a:pt x="0" y="4535"/>
                    <a:pt x="0" y="4531"/>
                  </a:cubicBezTo>
                  <a:lnTo>
                    <a:pt x="0" y="4531"/>
                  </a:lnTo>
                  <a:cubicBezTo>
                    <a:pt x="0" y="4526"/>
                    <a:pt x="4" y="4523"/>
                    <a:pt x="8" y="4523"/>
                  </a:cubicBezTo>
                  <a:cubicBezTo>
                    <a:pt x="13" y="4523"/>
                    <a:pt x="16" y="4526"/>
                    <a:pt x="16" y="4531"/>
                  </a:cubicBezTo>
                  <a:close/>
                  <a:moveTo>
                    <a:pt x="16" y="4563"/>
                  </a:moveTo>
                  <a:lnTo>
                    <a:pt x="16" y="4563"/>
                  </a:lnTo>
                  <a:cubicBezTo>
                    <a:pt x="16" y="4567"/>
                    <a:pt x="13" y="4571"/>
                    <a:pt x="8" y="4571"/>
                  </a:cubicBezTo>
                  <a:cubicBezTo>
                    <a:pt x="4" y="4571"/>
                    <a:pt x="0" y="4567"/>
                    <a:pt x="0" y="4563"/>
                  </a:cubicBezTo>
                  <a:lnTo>
                    <a:pt x="0" y="4563"/>
                  </a:lnTo>
                  <a:cubicBezTo>
                    <a:pt x="0" y="4559"/>
                    <a:pt x="4" y="4555"/>
                    <a:pt x="8" y="4555"/>
                  </a:cubicBezTo>
                  <a:cubicBezTo>
                    <a:pt x="13" y="4555"/>
                    <a:pt x="16" y="4559"/>
                    <a:pt x="16" y="4563"/>
                  </a:cubicBezTo>
                  <a:close/>
                  <a:moveTo>
                    <a:pt x="16" y="4595"/>
                  </a:moveTo>
                  <a:lnTo>
                    <a:pt x="16" y="4595"/>
                  </a:lnTo>
                  <a:cubicBezTo>
                    <a:pt x="16" y="4599"/>
                    <a:pt x="13" y="4603"/>
                    <a:pt x="8" y="4603"/>
                  </a:cubicBezTo>
                  <a:cubicBezTo>
                    <a:pt x="4" y="4603"/>
                    <a:pt x="0" y="4599"/>
                    <a:pt x="0" y="4595"/>
                  </a:cubicBezTo>
                  <a:lnTo>
                    <a:pt x="0" y="4595"/>
                  </a:lnTo>
                  <a:cubicBezTo>
                    <a:pt x="0" y="4591"/>
                    <a:pt x="4" y="4587"/>
                    <a:pt x="8" y="4587"/>
                  </a:cubicBezTo>
                  <a:cubicBezTo>
                    <a:pt x="13" y="4587"/>
                    <a:pt x="16" y="4591"/>
                    <a:pt x="16" y="4595"/>
                  </a:cubicBezTo>
                  <a:close/>
                  <a:moveTo>
                    <a:pt x="16" y="4627"/>
                  </a:moveTo>
                  <a:lnTo>
                    <a:pt x="16" y="4627"/>
                  </a:lnTo>
                  <a:cubicBezTo>
                    <a:pt x="16" y="4631"/>
                    <a:pt x="13" y="4635"/>
                    <a:pt x="8" y="4635"/>
                  </a:cubicBezTo>
                  <a:cubicBezTo>
                    <a:pt x="4" y="4635"/>
                    <a:pt x="0" y="4631"/>
                    <a:pt x="0" y="4627"/>
                  </a:cubicBezTo>
                  <a:lnTo>
                    <a:pt x="0" y="4627"/>
                  </a:lnTo>
                  <a:cubicBezTo>
                    <a:pt x="0" y="4623"/>
                    <a:pt x="4" y="4619"/>
                    <a:pt x="8" y="4619"/>
                  </a:cubicBezTo>
                  <a:cubicBezTo>
                    <a:pt x="13" y="4619"/>
                    <a:pt x="16" y="4623"/>
                    <a:pt x="16" y="4627"/>
                  </a:cubicBezTo>
                  <a:close/>
                  <a:moveTo>
                    <a:pt x="16" y="4659"/>
                  </a:moveTo>
                  <a:lnTo>
                    <a:pt x="16" y="4659"/>
                  </a:lnTo>
                  <a:cubicBezTo>
                    <a:pt x="16" y="4663"/>
                    <a:pt x="13" y="4667"/>
                    <a:pt x="8" y="4667"/>
                  </a:cubicBezTo>
                  <a:cubicBezTo>
                    <a:pt x="4" y="4667"/>
                    <a:pt x="0" y="4663"/>
                    <a:pt x="0" y="4659"/>
                  </a:cubicBezTo>
                  <a:lnTo>
                    <a:pt x="0" y="4659"/>
                  </a:lnTo>
                  <a:cubicBezTo>
                    <a:pt x="0" y="4655"/>
                    <a:pt x="4" y="4651"/>
                    <a:pt x="8" y="4651"/>
                  </a:cubicBezTo>
                  <a:cubicBezTo>
                    <a:pt x="13" y="4651"/>
                    <a:pt x="16" y="4655"/>
                    <a:pt x="16" y="4659"/>
                  </a:cubicBezTo>
                  <a:close/>
                  <a:moveTo>
                    <a:pt x="16" y="4691"/>
                  </a:moveTo>
                  <a:lnTo>
                    <a:pt x="16" y="4691"/>
                  </a:lnTo>
                  <a:cubicBezTo>
                    <a:pt x="16" y="4695"/>
                    <a:pt x="13" y="4699"/>
                    <a:pt x="8" y="4699"/>
                  </a:cubicBezTo>
                  <a:cubicBezTo>
                    <a:pt x="4" y="4699"/>
                    <a:pt x="0" y="4695"/>
                    <a:pt x="0" y="4691"/>
                  </a:cubicBezTo>
                  <a:lnTo>
                    <a:pt x="0" y="4691"/>
                  </a:lnTo>
                  <a:cubicBezTo>
                    <a:pt x="0" y="4687"/>
                    <a:pt x="4" y="4683"/>
                    <a:pt x="8" y="4683"/>
                  </a:cubicBezTo>
                  <a:cubicBezTo>
                    <a:pt x="13" y="4683"/>
                    <a:pt x="16" y="4687"/>
                    <a:pt x="16" y="4691"/>
                  </a:cubicBezTo>
                  <a:close/>
                  <a:moveTo>
                    <a:pt x="16" y="4723"/>
                  </a:moveTo>
                  <a:lnTo>
                    <a:pt x="16" y="4723"/>
                  </a:lnTo>
                  <a:cubicBezTo>
                    <a:pt x="16" y="4727"/>
                    <a:pt x="13" y="4731"/>
                    <a:pt x="8" y="4731"/>
                  </a:cubicBezTo>
                  <a:cubicBezTo>
                    <a:pt x="4" y="4731"/>
                    <a:pt x="0" y="4727"/>
                    <a:pt x="0" y="4723"/>
                  </a:cubicBezTo>
                  <a:lnTo>
                    <a:pt x="0" y="4723"/>
                  </a:lnTo>
                  <a:cubicBezTo>
                    <a:pt x="0" y="4719"/>
                    <a:pt x="4" y="4715"/>
                    <a:pt x="8" y="4715"/>
                  </a:cubicBezTo>
                  <a:cubicBezTo>
                    <a:pt x="13" y="4715"/>
                    <a:pt x="16" y="4719"/>
                    <a:pt x="16" y="4723"/>
                  </a:cubicBezTo>
                  <a:close/>
                  <a:moveTo>
                    <a:pt x="16" y="4755"/>
                  </a:moveTo>
                  <a:lnTo>
                    <a:pt x="16" y="4755"/>
                  </a:lnTo>
                  <a:cubicBezTo>
                    <a:pt x="16" y="4759"/>
                    <a:pt x="13" y="4763"/>
                    <a:pt x="8" y="4763"/>
                  </a:cubicBezTo>
                  <a:cubicBezTo>
                    <a:pt x="4" y="4763"/>
                    <a:pt x="0" y="4759"/>
                    <a:pt x="0" y="4755"/>
                  </a:cubicBezTo>
                  <a:lnTo>
                    <a:pt x="0" y="4755"/>
                  </a:lnTo>
                  <a:cubicBezTo>
                    <a:pt x="0" y="4751"/>
                    <a:pt x="4" y="4747"/>
                    <a:pt x="8" y="4747"/>
                  </a:cubicBezTo>
                  <a:cubicBezTo>
                    <a:pt x="13" y="4747"/>
                    <a:pt x="16" y="4751"/>
                    <a:pt x="16" y="4755"/>
                  </a:cubicBezTo>
                  <a:close/>
                  <a:moveTo>
                    <a:pt x="16" y="4787"/>
                  </a:moveTo>
                  <a:lnTo>
                    <a:pt x="16" y="4787"/>
                  </a:lnTo>
                  <a:cubicBezTo>
                    <a:pt x="16" y="4791"/>
                    <a:pt x="13" y="4795"/>
                    <a:pt x="8" y="4795"/>
                  </a:cubicBezTo>
                  <a:cubicBezTo>
                    <a:pt x="4" y="4795"/>
                    <a:pt x="0" y="4791"/>
                    <a:pt x="0" y="4787"/>
                  </a:cubicBezTo>
                  <a:lnTo>
                    <a:pt x="0" y="4787"/>
                  </a:lnTo>
                  <a:cubicBezTo>
                    <a:pt x="0" y="4783"/>
                    <a:pt x="4" y="4779"/>
                    <a:pt x="8" y="4779"/>
                  </a:cubicBezTo>
                  <a:cubicBezTo>
                    <a:pt x="13" y="4779"/>
                    <a:pt x="16" y="4783"/>
                    <a:pt x="16" y="4787"/>
                  </a:cubicBezTo>
                  <a:close/>
                  <a:moveTo>
                    <a:pt x="16" y="4819"/>
                  </a:moveTo>
                  <a:lnTo>
                    <a:pt x="16" y="4819"/>
                  </a:lnTo>
                  <a:cubicBezTo>
                    <a:pt x="16" y="4823"/>
                    <a:pt x="13" y="4827"/>
                    <a:pt x="8" y="4827"/>
                  </a:cubicBezTo>
                  <a:cubicBezTo>
                    <a:pt x="4" y="4827"/>
                    <a:pt x="0" y="4823"/>
                    <a:pt x="0" y="4819"/>
                  </a:cubicBezTo>
                  <a:lnTo>
                    <a:pt x="0" y="4819"/>
                  </a:lnTo>
                  <a:cubicBezTo>
                    <a:pt x="0" y="4815"/>
                    <a:pt x="4" y="4811"/>
                    <a:pt x="8" y="4811"/>
                  </a:cubicBezTo>
                  <a:cubicBezTo>
                    <a:pt x="13" y="4811"/>
                    <a:pt x="16" y="4815"/>
                    <a:pt x="16" y="4819"/>
                  </a:cubicBezTo>
                  <a:close/>
                  <a:moveTo>
                    <a:pt x="16" y="4851"/>
                  </a:moveTo>
                  <a:lnTo>
                    <a:pt x="16" y="4851"/>
                  </a:lnTo>
                  <a:cubicBezTo>
                    <a:pt x="16" y="4856"/>
                    <a:pt x="13" y="4859"/>
                    <a:pt x="8" y="4859"/>
                  </a:cubicBezTo>
                  <a:cubicBezTo>
                    <a:pt x="4" y="4859"/>
                    <a:pt x="0" y="4856"/>
                    <a:pt x="0" y="4851"/>
                  </a:cubicBezTo>
                  <a:lnTo>
                    <a:pt x="0" y="4851"/>
                  </a:lnTo>
                  <a:cubicBezTo>
                    <a:pt x="0" y="4847"/>
                    <a:pt x="4" y="4843"/>
                    <a:pt x="8" y="4843"/>
                  </a:cubicBezTo>
                  <a:cubicBezTo>
                    <a:pt x="13" y="4843"/>
                    <a:pt x="16" y="4847"/>
                    <a:pt x="16" y="4851"/>
                  </a:cubicBezTo>
                  <a:close/>
                  <a:moveTo>
                    <a:pt x="16" y="4883"/>
                  </a:moveTo>
                  <a:lnTo>
                    <a:pt x="16" y="4883"/>
                  </a:lnTo>
                  <a:cubicBezTo>
                    <a:pt x="16" y="4888"/>
                    <a:pt x="13" y="4891"/>
                    <a:pt x="8" y="4891"/>
                  </a:cubicBezTo>
                  <a:cubicBezTo>
                    <a:pt x="4" y="4891"/>
                    <a:pt x="0" y="4888"/>
                    <a:pt x="0" y="4883"/>
                  </a:cubicBezTo>
                  <a:lnTo>
                    <a:pt x="0" y="4883"/>
                  </a:lnTo>
                  <a:cubicBezTo>
                    <a:pt x="0" y="4879"/>
                    <a:pt x="4" y="4875"/>
                    <a:pt x="8" y="4875"/>
                  </a:cubicBezTo>
                  <a:cubicBezTo>
                    <a:pt x="13" y="4875"/>
                    <a:pt x="16" y="4879"/>
                    <a:pt x="16" y="4883"/>
                  </a:cubicBezTo>
                  <a:close/>
                  <a:moveTo>
                    <a:pt x="16" y="4915"/>
                  </a:moveTo>
                  <a:lnTo>
                    <a:pt x="16" y="4915"/>
                  </a:lnTo>
                  <a:cubicBezTo>
                    <a:pt x="16" y="4920"/>
                    <a:pt x="13" y="4923"/>
                    <a:pt x="8" y="4923"/>
                  </a:cubicBezTo>
                  <a:cubicBezTo>
                    <a:pt x="4" y="4923"/>
                    <a:pt x="0" y="4920"/>
                    <a:pt x="0" y="4915"/>
                  </a:cubicBezTo>
                  <a:lnTo>
                    <a:pt x="0" y="4915"/>
                  </a:lnTo>
                  <a:cubicBezTo>
                    <a:pt x="0" y="4911"/>
                    <a:pt x="4" y="4907"/>
                    <a:pt x="8" y="4907"/>
                  </a:cubicBezTo>
                  <a:cubicBezTo>
                    <a:pt x="13" y="4907"/>
                    <a:pt x="16" y="4911"/>
                    <a:pt x="16" y="4915"/>
                  </a:cubicBezTo>
                  <a:close/>
                  <a:moveTo>
                    <a:pt x="16" y="4947"/>
                  </a:moveTo>
                  <a:lnTo>
                    <a:pt x="16" y="4947"/>
                  </a:lnTo>
                  <a:cubicBezTo>
                    <a:pt x="16" y="4952"/>
                    <a:pt x="13" y="4955"/>
                    <a:pt x="8" y="4955"/>
                  </a:cubicBezTo>
                  <a:cubicBezTo>
                    <a:pt x="4" y="4955"/>
                    <a:pt x="0" y="4952"/>
                    <a:pt x="0" y="4947"/>
                  </a:cubicBezTo>
                  <a:lnTo>
                    <a:pt x="0" y="4947"/>
                  </a:lnTo>
                  <a:cubicBezTo>
                    <a:pt x="0" y="4943"/>
                    <a:pt x="4" y="4939"/>
                    <a:pt x="8" y="4939"/>
                  </a:cubicBezTo>
                  <a:cubicBezTo>
                    <a:pt x="13" y="4939"/>
                    <a:pt x="16" y="4943"/>
                    <a:pt x="16" y="4947"/>
                  </a:cubicBezTo>
                  <a:close/>
                  <a:moveTo>
                    <a:pt x="16" y="4979"/>
                  </a:moveTo>
                  <a:lnTo>
                    <a:pt x="16" y="4979"/>
                  </a:lnTo>
                  <a:cubicBezTo>
                    <a:pt x="16" y="4984"/>
                    <a:pt x="13" y="4987"/>
                    <a:pt x="8" y="4987"/>
                  </a:cubicBezTo>
                  <a:cubicBezTo>
                    <a:pt x="4" y="4987"/>
                    <a:pt x="0" y="4984"/>
                    <a:pt x="0" y="4979"/>
                  </a:cubicBezTo>
                  <a:lnTo>
                    <a:pt x="0" y="4979"/>
                  </a:lnTo>
                  <a:cubicBezTo>
                    <a:pt x="0" y="4975"/>
                    <a:pt x="4" y="4971"/>
                    <a:pt x="8" y="4971"/>
                  </a:cubicBezTo>
                  <a:cubicBezTo>
                    <a:pt x="13" y="4971"/>
                    <a:pt x="16" y="4975"/>
                    <a:pt x="16" y="4979"/>
                  </a:cubicBezTo>
                  <a:close/>
                  <a:moveTo>
                    <a:pt x="16" y="5011"/>
                  </a:moveTo>
                  <a:lnTo>
                    <a:pt x="16" y="5011"/>
                  </a:lnTo>
                  <a:cubicBezTo>
                    <a:pt x="16" y="5016"/>
                    <a:pt x="13" y="5019"/>
                    <a:pt x="8" y="5019"/>
                  </a:cubicBezTo>
                  <a:cubicBezTo>
                    <a:pt x="4" y="5019"/>
                    <a:pt x="0" y="5016"/>
                    <a:pt x="0" y="5011"/>
                  </a:cubicBezTo>
                  <a:lnTo>
                    <a:pt x="0" y="5011"/>
                  </a:lnTo>
                  <a:cubicBezTo>
                    <a:pt x="0" y="5007"/>
                    <a:pt x="4" y="5003"/>
                    <a:pt x="8" y="5003"/>
                  </a:cubicBezTo>
                  <a:cubicBezTo>
                    <a:pt x="13" y="5003"/>
                    <a:pt x="16" y="5007"/>
                    <a:pt x="16" y="5011"/>
                  </a:cubicBezTo>
                  <a:close/>
                  <a:moveTo>
                    <a:pt x="16" y="5043"/>
                  </a:moveTo>
                  <a:lnTo>
                    <a:pt x="16" y="5043"/>
                  </a:lnTo>
                  <a:cubicBezTo>
                    <a:pt x="16" y="5048"/>
                    <a:pt x="13" y="5051"/>
                    <a:pt x="8" y="5051"/>
                  </a:cubicBezTo>
                  <a:cubicBezTo>
                    <a:pt x="4" y="5051"/>
                    <a:pt x="0" y="5048"/>
                    <a:pt x="0" y="5043"/>
                  </a:cubicBezTo>
                  <a:lnTo>
                    <a:pt x="0" y="5043"/>
                  </a:lnTo>
                  <a:cubicBezTo>
                    <a:pt x="0" y="5039"/>
                    <a:pt x="4" y="5035"/>
                    <a:pt x="8" y="5035"/>
                  </a:cubicBezTo>
                  <a:cubicBezTo>
                    <a:pt x="13" y="5035"/>
                    <a:pt x="16" y="5039"/>
                    <a:pt x="16" y="5043"/>
                  </a:cubicBezTo>
                  <a:close/>
                  <a:moveTo>
                    <a:pt x="16" y="5075"/>
                  </a:moveTo>
                  <a:lnTo>
                    <a:pt x="16" y="5075"/>
                  </a:lnTo>
                  <a:cubicBezTo>
                    <a:pt x="16" y="5080"/>
                    <a:pt x="13" y="5083"/>
                    <a:pt x="8" y="5083"/>
                  </a:cubicBezTo>
                  <a:cubicBezTo>
                    <a:pt x="4" y="5083"/>
                    <a:pt x="0" y="5080"/>
                    <a:pt x="0" y="5075"/>
                  </a:cubicBezTo>
                  <a:lnTo>
                    <a:pt x="0" y="5075"/>
                  </a:lnTo>
                  <a:cubicBezTo>
                    <a:pt x="0" y="5071"/>
                    <a:pt x="4" y="5067"/>
                    <a:pt x="8" y="5067"/>
                  </a:cubicBezTo>
                  <a:cubicBezTo>
                    <a:pt x="13" y="5067"/>
                    <a:pt x="16" y="5071"/>
                    <a:pt x="16" y="5075"/>
                  </a:cubicBezTo>
                  <a:close/>
                  <a:moveTo>
                    <a:pt x="16" y="5107"/>
                  </a:moveTo>
                  <a:lnTo>
                    <a:pt x="16" y="5107"/>
                  </a:lnTo>
                  <a:cubicBezTo>
                    <a:pt x="16" y="5112"/>
                    <a:pt x="13" y="5115"/>
                    <a:pt x="8" y="5115"/>
                  </a:cubicBezTo>
                  <a:cubicBezTo>
                    <a:pt x="4" y="5115"/>
                    <a:pt x="0" y="5112"/>
                    <a:pt x="0" y="5107"/>
                  </a:cubicBezTo>
                  <a:lnTo>
                    <a:pt x="0" y="5107"/>
                  </a:lnTo>
                  <a:cubicBezTo>
                    <a:pt x="0" y="5103"/>
                    <a:pt x="4" y="5099"/>
                    <a:pt x="8" y="5099"/>
                  </a:cubicBezTo>
                  <a:cubicBezTo>
                    <a:pt x="13" y="5099"/>
                    <a:pt x="16" y="5103"/>
                    <a:pt x="16" y="5107"/>
                  </a:cubicBezTo>
                  <a:close/>
                  <a:moveTo>
                    <a:pt x="16" y="5139"/>
                  </a:moveTo>
                  <a:lnTo>
                    <a:pt x="16" y="5139"/>
                  </a:lnTo>
                  <a:cubicBezTo>
                    <a:pt x="16" y="5144"/>
                    <a:pt x="13" y="5147"/>
                    <a:pt x="8" y="5147"/>
                  </a:cubicBezTo>
                  <a:cubicBezTo>
                    <a:pt x="4" y="5147"/>
                    <a:pt x="0" y="5144"/>
                    <a:pt x="0" y="5139"/>
                  </a:cubicBezTo>
                  <a:lnTo>
                    <a:pt x="0" y="5139"/>
                  </a:lnTo>
                  <a:cubicBezTo>
                    <a:pt x="0" y="5135"/>
                    <a:pt x="4" y="5131"/>
                    <a:pt x="8" y="5131"/>
                  </a:cubicBezTo>
                  <a:cubicBezTo>
                    <a:pt x="13" y="5131"/>
                    <a:pt x="16" y="5135"/>
                    <a:pt x="16" y="5139"/>
                  </a:cubicBezTo>
                  <a:close/>
                  <a:moveTo>
                    <a:pt x="16" y="5171"/>
                  </a:moveTo>
                  <a:lnTo>
                    <a:pt x="16" y="5171"/>
                  </a:lnTo>
                  <a:cubicBezTo>
                    <a:pt x="16" y="5176"/>
                    <a:pt x="13" y="5179"/>
                    <a:pt x="8" y="5179"/>
                  </a:cubicBezTo>
                  <a:cubicBezTo>
                    <a:pt x="4" y="5179"/>
                    <a:pt x="0" y="5176"/>
                    <a:pt x="0" y="5171"/>
                  </a:cubicBezTo>
                  <a:lnTo>
                    <a:pt x="0" y="5171"/>
                  </a:lnTo>
                  <a:cubicBezTo>
                    <a:pt x="0" y="5167"/>
                    <a:pt x="4" y="5163"/>
                    <a:pt x="8" y="5163"/>
                  </a:cubicBezTo>
                  <a:cubicBezTo>
                    <a:pt x="13" y="5163"/>
                    <a:pt x="16" y="5167"/>
                    <a:pt x="16" y="5171"/>
                  </a:cubicBezTo>
                  <a:close/>
                  <a:moveTo>
                    <a:pt x="16" y="5203"/>
                  </a:moveTo>
                  <a:lnTo>
                    <a:pt x="16" y="5203"/>
                  </a:lnTo>
                  <a:cubicBezTo>
                    <a:pt x="16" y="5208"/>
                    <a:pt x="13" y="5211"/>
                    <a:pt x="8" y="5211"/>
                  </a:cubicBezTo>
                  <a:cubicBezTo>
                    <a:pt x="4" y="5211"/>
                    <a:pt x="0" y="5208"/>
                    <a:pt x="0" y="5203"/>
                  </a:cubicBezTo>
                  <a:lnTo>
                    <a:pt x="0" y="5203"/>
                  </a:lnTo>
                  <a:cubicBezTo>
                    <a:pt x="0" y="5199"/>
                    <a:pt x="4" y="5195"/>
                    <a:pt x="8" y="5195"/>
                  </a:cubicBezTo>
                  <a:cubicBezTo>
                    <a:pt x="13" y="5195"/>
                    <a:pt x="16" y="5199"/>
                    <a:pt x="16" y="5203"/>
                  </a:cubicBezTo>
                  <a:close/>
                  <a:moveTo>
                    <a:pt x="16" y="5235"/>
                  </a:moveTo>
                  <a:lnTo>
                    <a:pt x="16" y="5235"/>
                  </a:lnTo>
                  <a:cubicBezTo>
                    <a:pt x="16" y="5240"/>
                    <a:pt x="13" y="5243"/>
                    <a:pt x="8" y="5243"/>
                  </a:cubicBezTo>
                  <a:cubicBezTo>
                    <a:pt x="4" y="5243"/>
                    <a:pt x="0" y="5240"/>
                    <a:pt x="0" y="5235"/>
                  </a:cubicBezTo>
                  <a:lnTo>
                    <a:pt x="0" y="5235"/>
                  </a:lnTo>
                  <a:cubicBezTo>
                    <a:pt x="0" y="5231"/>
                    <a:pt x="4" y="5227"/>
                    <a:pt x="8" y="5227"/>
                  </a:cubicBezTo>
                  <a:cubicBezTo>
                    <a:pt x="13" y="5227"/>
                    <a:pt x="16" y="5231"/>
                    <a:pt x="16" y="5235"/>
                  </a:cubicBezTo>
                  <a:close/>
                  <a:moveTo>
                    <a:pt x="16" y="5267"/>
                  </a:moveTo>
                  <a:lnTo>
                    <a:pt x="16" y="5267"/>
                  </a:lnTo>
                  <a:cubicBezTo>
                    <a:pt x="16" y="5272"/>
                    <a:pt x="13" y="5275"/>
                    <a:pt x="8" y="5275"/>
                  </a:cubicBezTo>
                  <a:cubicBezTo>
                    <a:pt x="4" y="5275"/>
                    <a:pt x="0" y="5272"/>
                    <a:pt x="0" y="5267"/>
                  </a:cubicBezTo>
                  <a:lnTo>
                    <a:pt x="0" y="5267"/>
                  </a:lnTo>
                  <a:cubicBezTo>
                    <a:pt x="0" y="5263"/>
                    <a:pt x="4" y="5259"/>
                    <a:pt x="8" y="5259"/>
                  </a:cubicBezTo>
                  <a:cubicBezTo>
                    <a:pt x="13" y="5259"/>
                    <a:pt x="16" y="5263"/>
                    <a:pt x="16" y="5267"/>
                  </a:cubicBezTo>
                  <a:close/>
                  <a:moveTo>
                    <a:pt x="16" y="5299"/>
                  </a:moveTo>
                  <a:lnTo>
                    <a:pt x="16" y="5299"/>
                  </a:lnTo>
                  <a:cubicBezTo>
                    <a:pt x="16" y="5304"/>
                    <a:pt x="13" y="5307"/>
                    <a:pt x="8" y="5307"/>
                  </a:cubicBezTo>
                  <a:cubicBezTo>
                    <a:pt x="4" y="5307"/>
                    <a:pt x="0" y="5304"/>
                    <a:pt x="0" y="5299"/>
                  </a:cubicBezTo>
                  <a:lnTo>
                    <a:pt x="0" y="5299"/>
                  </a:lnTo>
                  <a:cubicBezTo>
                    <a:pt x="0" y="5295"/>
                    <a:pt x="4" y="5291"/>
                    <a:pt x="8" y="5291"/>
                  </a:cubicBezTo>
                  <a:cubicBezTo>
                    <a:pt x="13" y="5291"/>
                    <a:pt x="16" y="5295"/>
                    <a:pt x="16" y="5299"/>
                  </a:cubicBezTo>
                  <a:close/>
                  <a:moveTo>
                    <a:pt x="16" y="5331"/>
                  </a:moveTo>
                  <a:lnTo>
                    <a:pt x="16" y="5331"/>
                  </a:lnTo>
                  <a:cubicBezTo>
                    <a:pt x="16" y="5336"/>
                    <a:pt x="13" y="5339"/>
                    <a:pt x="8" y="5339"/>
                  </a:cubicBezTo>
                  <a:cubicBezTo>
                    <a:pt x="4" y="5339"/>
                    <a:pt x="0" y="5336"/>
                    <a:pt x="0" y="5331"/>
                  </a:cubicBezTo>
                  <a:lnTo>
                    <a:pt x="0" y="5331"/>
                  </a:lnTo>
                  <a:cubicBezTo>
                    <a:pt x="0" y="5327"/>
                    <a:pt x="4" y="5323"/>
                    <a:pt x="8" y="5323"/>
                  </a:cubicBezTo>
                  <a:cubicBezTo>
                    <a:pt x="13" y="5323"/>
                    <a:pt x="16" y="5327"/>
                    <a:pt x="16" y="5331"/>
                  </a:cubicBezTo>
                  <a:close/>
                  <a:moveTo>
                    <a:pt x="16" y="5363"/>
                  </a:moveTo>
                  <a:lnTo>
                    <a:pt x="16" y="5363"/>
                  </a:lnTo>
                  <a:cubicBezTo>
                    <a:pt x="16" y="5368"/>
                    <a:pt x="13" y="5371"/>
                    <a:pt x="8" y="5371"/>
                  </a:cubicBezTo>
                  <a:cubicBezTo>
                    <a:pt x="4" y="5371"/>
                    <a:pt x="0" y="5368"/>
                    <a:pt x="0" y="5363"/>
                  </a:cubicBezTo>
                  <a:lnTo>
                    <a:pt x="0" y="5363"/>
                  </a:lnTo>
                  <a:cubicBezTo>
                    <a:pt x="0" y="5359"/>
                    <a:pt x="4" y="5355"/>
                    <a:pt x="8" y="5355"/>
                  </a:cubicBezTo>
                  <a:cubicBezTo>
                    <a:pt x="13" y="5355"/>
                    <a:pt x="16" y="5359"/>
                    <a:pt x="16" y="5363"/>
                  </a:cubicBezTo>
                  <a:close/>
                  <a:moveTo>
                    <a:pt x="16" y="5395"/>
                  </a:moveTo>
                  <a:lnTo>
                    <a:pt x="16" y="5395"/>
                  </a:lnTo>
                  <a:cubicBezTo>
                    <a:pt x="16" y="5400"/>
                    <a:pt x="13" y="5403"/>
                    <a:pt x="8" y="5403"/>
                  </a:cubicBezTo>
                  <a:cubicBezTo>
                    <a:pt x="4" y="5403"/>
                    <a:pt x="0" y="5400"/>
                    <a:pt x="0" y="5395"/>
                  </a:cubicBezTo>
                  <a:lnTo>
                    <a:pt x="0" y="5395"/>
                  </a:lnTo>
                  <a:cubicBezTo>
                    <a:pt x="0" y="5391"/>
                    <a:pt x="4" y="5387"/>
                    <a:pt x="8" y="5387"/>
                  </a:cubicBezTo>
                  <a:cubicBezTo>
                    <a:pt x="13" y="5387"/>
                    <a:pt x="16" y="5391"/>
                    <a:pt x="16" y="5395"/>
                  </a:cubicBezTo>
                  <a:close/>
                  <a:moveTo>
                    <a:pt x="16" y="5427"/>
                  </a:moveTo>
                  <a:lnTo>
                    <a:pt x="16" y="5427"/>
                  </a:lnTo>
                  <a:cubicBezTo>
                    <a:pt x="16" y="5432"/>
                    <a:pt x="13" y="5435"/>
                    <a:pt x="8" y="5435"/>
                  </a:cubicBezTo>
                  <a:cubicBezTo>
                    <a:pt x="4" y="5435"/>
                    <a:pt x="0" y="5432"/>
                    <a:pt x="0" y="5427"/>
                  </a:cubicBezTo>
                  <a:lnTo>
                    <a:pt x="0" y="5427"/>
                  </a:lnTo>
                  <a:cubicBezTo>
                    <a:pt x="0" y="5423"/>
                    <a:pt x="4" y="5419"/>
                    <a:pt x="8" y="5419"/>
                  </a:cubicBezTo>
                  <a:cubicBezTo>
                    <a:pt x="13" y="5419"/>
                    <a:pt x="16" y="5423"/>
                    <a:pt x="16" y="5427"/>
                  </a:cubicBezTo>
                  <a:close/>
                  <a:moveTo>
                    <a:pt x="16" y="5459"/>
                  </a:moveTo>
                  <a:lnTo>
                    <a:pt x="16" y="5459"/>
                  </a:lnTo>
                  <a:cubicBezTo>
                    <a:pt x="16" y="5464"/>
                    <a:pt x="13" y="5467"/>
                    <a:pt x="8" y="5467"/>
                  </a:cubicBezTo>
                  <a:cubicBezTo>
                    <a:pt x="4" y="5467"/>
                    <a:pt x="0" y="5464"/>
                    <a:pt x="0" y="5459"/>
                  </a:cubicBezTo>
                  <a:lnTo>
                    <a:pt x="0" y="5459"/>
                  </a:lnTo>
                  <a:cubicBezTo>
                    <a:pt x="0" y="5455"/>
                    <a:pt x="4" y="5451"/>
                    <a:pt x="8" y="5451"/>
                  </a:cubicBezTo>
                  <a:cubicBezTo>
                    <a:pt x="13" y="5451"/>
                    <a:pt x="16" y="5455"/>
                    <a:pt x="16" y="5459"/>
                  </a:cubicBezTo>
                  <a:close/>
                  <a:moveTo>
                    <a:pt x="16" y="5491"/>
                  </a:moveTo>
                  <a:lnTo>
                    <a:pt x="16" y="5491"/>
                  </a:lnTo>
                  <a:cubicBezTo>
                    <a:pt x="16" y="5496"/>
                    <a:pt x="13" y="5499"/>
                    <a:pt x="8" y="5499"/>
                  </a:cubicBezTo>
                  <a:cubicBezTo>
                    <a:pt x="4" y="5499"/>
                    <a:pt x="0" y="5496"/>
                    <a:pt x="0" y="5491"/>
                  </a:cubicBezTo>
                  <a:lnTo>
                    <a:pt x="0" y="5491"/>
                  </a:lnTo>
                  <a:cubicBezTo>
                    <a:pt x="0" y="5487"/>
                    <a:pt x="4" y="5483"/>
                    <a:pt x="8" y="5483"/>
                  </a:cubicBezTo>
                  <a:cubicBezTo>
                    <a:pt x="13" y="5483"/>
                    <a:pt x="16" y="5487"/>
                    <a:pt x="16" y="5491"/>
                  </a:cubicBezTo>
                  <a:close/>
                  <a:moveTo>
                    <a:pt x="16" y="5523"/>
                  </a:moveTo>
                  <a:lnTo>
                    <a:pt x="16" y="5523"/>
                  </a:lnTo>
                  <a:cubicBezTo>
                    <a:pt x="16" y="5528"/>
                    <a:pt x="13" y="5531"/>
                    <a:pt x="8" y="5531"/>
                  </a:cubicBezTo>
                  <a:cubicBezTo>
                    <a:pt x="4" y="5531"/>
                    <a:pt x="0" y="5528"/>
                    <a:pt x="0" y="5523"/>
                  </a:cubicBezTo>
                  <a:lnTo>
                    <a:pt x="0" y="5523"/>
                  </a:lnTo>
                  <a:cubicBezTo>
                    <a:pt x="0" y="5519"/>
                    <a:pt x="4" y="5515"/>
                    <a:pt x="8" y="5515"/>
                  </a:cubicBezTo>
                  <a:cubicBezTo>
                    <a:pt x="13" y="5515"/>
                    <a:pt x="16" y="5519"/>
                    <a:pt x="16" y="5523"/>
                  </a:cubicBezTo>
                  <a:close/>
                  <a:moveTo>
                    <a:pt x="16" y="5555"/>
                  </a:moveTo>
                  <a:lnTo>
                    <a:pt x="16" y="5555"/>
                  </a:lnTo>
                  <a:cubicBezTo>
                    <a:pt x="16" y="5560"/>
                    <a:pt x="13" y="5563"/>
                    <a:pt x="8" y="5563"/>
                  </a:cubicBezTo>
                  <a:cubicBezTo>
                    <a:pt x="4" y="5563"/>
                    <a:pt x="0" y="5560"/>
                    <a:pt x="0" y="5555"/>
                  </a:cubicBezTo>
                  <a:lnTo>
                    <a:pt x="0" y="5555"/>
                  </a:lnTo>
                  <a:cubicBezTo>
                    <a:pt x="0" y="5551"/>
                    <a:pt x="4" y="5547"/>
                    <a:pt x="8" y="5547"/>
                  </a:cubicBezTo>
                  <a:cubicBezTo>
                    <a:pt x="13" y="5547"/>
                    <a:pt x="16" y="5551"/>
                    <a:pt x="16" y="5555"/>
                  </a:cubicBezTo>
                  <a:close/>
                  <a:moveTo>
                    <a:pt x="16" y="5587"/>
                  </a:moveTo>
                  <a:lnTo>
                    <a:pt x="16" y="5587"/>
                  </a:lnTo>
                  <a:cubicBezTo>
                    <a:pt x="16" y="5592"/>
                    <a:pt x="13" y="5595"/>
                    <a:pt x="8" y="5595"/>
                  </a:cubicBezTo>
                  <a:cubicBezTo>
                    <a:pt x="4" y="5595"/>
                    <a:pt x="0" y="5592"/>
                    <a:pt x="0" y="5587"/>
                  </a:cubicBezTo>
                  <a:lnTo>
                    <a:pt x="0" y="5587"/>
                  </a:lnTo>
                  <a:cubicBezTo>
                    <a:pt x="0" y="5583"/>
                    <a:pt x="4" y="5579"/>
                    <a:pt x="8" y="5579"/>
                  </a:cubicBezTo>
                  <a:cubicBezTo>
                    <a:pt x="13" y="5579"/>
                    <a:pt x="16" y="5583"/>
                    <a:pt x="16" y="5587"/>
                  </a:cubicBezTo>
                  <a:close/>
                  <a:moveTo>
                    <a:pt x="16" y="5619"/>
                  </a:moveTo>
                  <a:lnTo>
                    <a:pt x="16" y="5619"/>
                  </a:lnTo>
                  <a:cubicBezTo>
                    <a:pt x="16" y="5624"/>
                    <a:pt x="13" y="5627"/>
                    <a:pt x="8" y="5627"/>
                  </a:cubicBezTo>
                  <a:cubicBezTo>
                    <a:pt x="4" y="5627"/>
                    <a:pt x="0" y="5624"/>
                    <a:pt x="0" y="5619"/>
                  </a:cubicBezTo>
                  <a:lnTo>
                    <a:pt x="0" y="5619"/>
                  </a:lnTo>
                  <a:cubicBezTo>
                    <a:pt x="0" y="5615"/>
                    <a:pt x="4" y="5611"/>
                    <a:pt x="8" y="5611"/>
                  </a:cubicBezTo>
                  <a:cubicBezTo>
                    <a:pt x="13" y="5611"/>
                    <a:pt x="16" y="5615"/>
                    <a:pt x="16" y="5619"/>
                  </a:cubicBezTo>
                  <a:close/>
                  <a:moveTo>
                    <a:pt x="16" y="5651"/>
                  </a:moveTo>
                  <a:lnTo>
                    <a:pt x="16" y="5651"/>
                  </a:lnTo>
                  <a:cubicBezTo>
                    <a:pt x="16" y="5656"/>
                    <a:pt x="13" y="5659"/>
                    <a:pt x="8" y="5659"/>
                  </a:cubicBezTo>
                  <a:cubicBezTo>
                    <a:pt x="4" y="5659"/>
                    <a:pt x="0" y="5656"/>
                    <a:pt x="0" y="5651"/>
                  </a:cubicBezTo>
                  <a:lnTo>
                    <a:pt x="0" y="5651"/>
                  </a:lnTo>
                  <a:cubicBezTo>
                    <a:pt x="0" y="5647"/>
                    <a:pt x="4" y="5643"/>
                    <a:pt x="8" y="5643"/>
                  </a:cubicBezTo>
                  <a:cubicBezTo>
                    <a:pt x="13" y="5643"/>
                    <a:pt x="16" y="5647"/>
                    <a:pt x="16" y="5651"/>
                  </a:cubicBezTo>
                  <a:close/>
                  <a:moveTo>
                    <a:pt x="16" y="5683"/>
                  </a:moveTo>
                  <a:lnTo>
                    <a:pt x="16" y="5683"/>
                  </a:lnTo>
                  <a:cubicBezTo>
                    <a:pt x="16" y="5688"/>
                    <a:pt x="13" y="5691"/>
                    <a:pt x="8" y="5691"/>
                  </a:cubicBezTo>
                  <a:cubicBezTo>
                    <a:pt x="4" y="5691"/>
                    <a:pt x="0" y="5688"/>
                    <a:pt x="0" y="5683"/>
                  </a:cubicBezTo>
                  <a:lnTo>
                    <a:pt x="0" y="5683"/>
                  </a:lnTo>
                  <a:cubicBezTo>
                    <a:pt x="0" y="5679"/>
                    <a:pt x="4" y="5675"/>
                    <a:pt x="8" y="5675"/>
                  </a:cubicBezTo>
                  <a:cubicBezTo>
                    <a:pt x="13" y="5675"/>
                    <a:pt x="16" y="5679"/>
                    <a:pt x="16" y="5683"/>
                  </a:cubicBezTo>
                  <a:close/>
                  <a:moveTo>
                    <a:pt x="16" y="5715"/>
                  </a:moveTo>
                  <a:lnTo>
                    <a:pt x="16" y="5716"/>
                  </a:lnTo>
                  <a:cubicBezTo>
                    <a:pt x="16" y="5720"/>
                    <a:pt x="13" y="5724"/>
                    <a:pt x="8" y="5724"/>
                  </a:cubicBezTo>
                  <a:cubicBezTo>
                    <a:pt x="4" y="5724"/>
                    <a:pt x="0" y="5720"/>
                    <a:pt x="0" y="5716"/>
                  </a:cubicBezTo>
                  <a:lnTo>
                    <a:pt x="0" y="5715"/>
                  </a:lnTo>
                  <a:cubicBezTo>
                    <a:pt x="0" y="5711"/>
                    <a:pt x="4" y="5707"/>
                    <a:pt x="8" y="5707"/>
                  </a:cubicBezTo>
                  <a:cubicBezTo>
                    <a:pt x="13" y="5707"/>
                    <a:pt x="16" y="5711"/>
                    <a:pt x="16" y="5715"/>
                  </a:cubicBezTo>
                  <a:close/>
                  <a:moveTo>
                    <a:pt x="16" y="5748"/>
                  </a:moveTo>
                  <a:lnTo>
                    <a:pt x="16" y="5748"/>
                  </a:lnTo>
                  <a:cubicBezTo>
                    <a:pt x="16" y="5752"/>
                    <a:pt x="13" y="5756"/>
                    <a:pt x="8" y="5756"/>
                  </a:cubicBezTo>
                  <a:cubicBezTo>
                    <a:pt x="4" y="5756"/>
                    <a:pt x="0" y="5752"/>
                    <a:pt x="0" y="5748"/>
                  </a:cubicBezTo>
                  <a:lnTo>
                    <a:pt x="0" y="5748"/>
                  </a:lnTo>
                  <a:cubicBezTo>
                    <a:pt x="0" y="5743"/>
                    <a:pt x="4" y="5740"/>
                    <a:pt x="8" y="5740"/>
                  </a:cubicBezTo>
                  <a:cubicBezTo>
                    <a:pt x="13" y="5740"/>
                    <a:pt x="16" y="5743"/>
                    <a:pt x="16" y="5748"/>
                  </a:cubicBezTo>
                  <a:close/>
                  <a:moveTo>
                    <a:pt x="16" y="5780"/>
                  </a:moveTo>
                  <a:lnTo>
                    <a:pt x="16" y="5780"/>
                  </a:lnTo>
                  <a:cubicBezTo>
                    <a:pt x="16" y="5784"/>
                    <a:pt x="13" y="5788"/>
                    <a:pt x="8" y="5788"/>
                  </a:cubicBezTo>
                  <a:cubicBezTo>
                    <a:pt x="4" y="5788"/>
                    <a:pt x="0" y="5784"/>
                    <a:pt x="0" y="5780"/>
                  </a:cubicBezTo>
                  <a:lnTo>
                    <a:pt x="0" y="5780"/>
                  </a:lnTo>
                  <a:cubicBezTo>
                    <a:pt x="0" y="5775"/>
                    <a:pt x="4" y="5772"/>
                    <a:pt x="8" y="5772"/>
                  </a:cubicBezTo>
                  <a:cubicBezTo>
                    <a:pt x="13" y="5772"/>
                    <a:pt x="16" y="5775"/>
                    <a:pt x="16" y="5780"/>
                  </a:cubicBezTo>
                  <a:close/>
                  <a:moveTo>
                    <a:pt x="16" y="5812"/>
                  </a:moveTo>
                  <a:lnTo>
                    <a:pt x="16" y="5812"/>
                  </a:lnTo>
                  <a:cubicBezTo>
                    <a:pt x="16" y="5816"/>
                    <a:pt x="13" y="5820"/>
                    <a:pt x="8" y="5820"/>
                  </a:cubicBezTo>
                  <a:cubicBezTo>
                    <a:pt x="4" y="5820"/>
                    <a:pt x="0" y="5816"/>
                    <a:pt x="0" y="5812"/>
                  </a:cubicBezTo>
                  <a:lnTo>
                    <a:pt x="0" y="5812"/>
                  </a:lnTo>
                  <a:cubicBezTo>
                    <a:pt x="0" y="5807"/>
                    <a:pt x="4" y="5804"/>
                    <a:pt x="8" y="5804"/>
                  </a:cubicBezTo>
                  <a:cubicBezTo>
                    <a:pt x="13" y="5804"/>
                    <a:pt x="16" y="5807"/>
                    <a:pt x="16" y="5812"/>
                  </a:cubicBezTo>
                  <a:close/>
                  <a:moveTo>
                    <a:pt x="16" y="5844"/>
                  </a:moveTo>
                  <a:lnTo>
                    <a:pt x="16" y="5844"/>
                  </a:lnTo>
                  <a:cubicBezTo>
                    <a:pt x="16" y="5848"/>
                    <a:pt x="13" y="5852"/>
                    <a:pt x="8" y="5852"/>
                  </a:cubicBezTo>
                  <a:cubicBezTo>
                    <a:pt x="4" y="5852"/>
                    <a:pt x="0" y="5848"/>
                    <a:pt x="0" y="5844"/>
                  </a:cubicBezTo>
                  <a:lnTo>
                    <a:pt x="0" y="5844"/>
                  </a:lnTo>
                  <a:cubicBezTo>
                    <a:pt x="0" y="5839"/>
                    <a:pt x="4" y="5836"/>
                    <a:pt x="8" y="5836"/>
                  </a:cubicBezTo>
                  <a:cubicBezTo>
                    <a:pt x="13" y="5836"/>
                    <a:pt x="16" y="5839"/>
                    <a:pt x="16" y="5844"/>
                  </a:cubicBezTo>
                  <a:close/>
                  <a:moveTo>
                    <a:pt x="16" y="5876"/>
                  </a:moveTo>
                  <a:lnTo>
                    <a:pt x="16" y="5876"/>
                  </a:lnTo>
                  <a:cubicBezTo>
                    <a:pt x="16" y="5880"/>
                    <a:pt x="13" y="5884"/>
                    <a:pt x="8" y="5884"/>
                  </a:cubicBezTo>
                  <a:cubicBezTo>
                    <a:pt x="4" y="5884"/>
                    <a:pt x="0" y="5880"/>
                    <a:pt x="0" y="5876"/>
                  </a:cubicBezTo>
                  <a:lnTo>
                    <a:pt x="0" y="5876"/>
                  </a:lnTo>
                  <a:cubicBezTo>
                    <a:pt x="0" y="5871"/>
                    <a:pt x="4" y="5868"/>
                    <a:pt x="8" y="5868"/>
                  </a:cubicBezTo>
                  <a:cubicBezTo>
                    <a:pt x="13" y="5868"/>
                    <a:pt x="16" y="5871"/>
                    <a:pt x="16" y="5876"/>
                  </a:cubicBezTo>
                  <a:close/>
                  <a:moveTo>
                    <a:pt x="16" y="5908"/>
                  </a:moveTo>
                  <a:lnTo>
                    <a:pt x="16" y="5908"/>
                  </a:lnTo>
                  <a:cubicBezTo>
                    <a:pt x="16" y="5912"/>
                    <a:pt x="13" y="5916"/>
                    <a:pt x="8" y="5916"/>
                  </a:cubicBezTo>
                  <a:cubicBezTo>
                    <a:pt x="4" y="5916"/>
                    <a:pt x="0" y="5912"/>
                    <a:pt x="0" y="5908"/>
                  </a:cubicBezTo>
                  <a:lnTo>
                    <a:pt x="0" y="5908"/>
                  </a:lnTo>
                  <a:cubicBezTo>
                    <a:pt x="0" y="5903"/>
                    <a:pt x="4" y="5900"/>
                    <a:pt x="8" y="5900"/>
                  </a:cubicBezTo>
                  <a:cubicBezTo>
                    <a:pt x="13" y="5900"/>
                    <a:pt x="16" y="5903"/>
                    <a:pt x="16" y="5908"/>
                  </a:cubicBezTo>
                  <a:close/>
                  <a:moveTo>
                    <a:pt x="16" y="5940"/>
                  </a:moveTo>
                  <a:lnTo>
                    <a:pt x="16" y="5940"/>
                  </a:lnTo>
                  <a:cubicBezTo>
                    <a:pt x="16" y="5944"/>
                    <a:pt x="13" y="5948"/>
                    <a:pt x="8" y="5948"/>
                  </a:cubicBezTo>
                  <a:cubicBezTo>
                    <a:pt x="4" y="5948"/>
                    <a:pt x="0" y="5944"/>
                    <a:pt x="0" y="5940"/>
                  </a:cubicBezTo>
                  <a:lnTo>
                    <a:pt x="0" y="5940"/>
                  </a:lnTo>
                  <a:cubicBezTo>
                    <a:pt x="0" y="5935"/>
                    <a:pt x="4" y="5932"/>
                    <a:pt x="8" y="5932"/>
                  </a:cubicBezTo>
                  <a:cubicBezTo>
                    <a:pt x="13" y="5932"/>
                    <a:pt x="16" y="5935"/>
                    <a:pt x="16" y="5940"/>
                  </a:cubicBezTo>
                  <a:close/>
                  <a:moveTo>
                    <a:pt x="16" y="5972"/>
                  </a:moveTo>
                  <a:lnTo>
                    <a:pt x="16" y="5972"/>
                  </a:lnTo>
                  <a:cubicBezTo>
                    <a:pt x="16" y="5976"/>
                    <a:pt x="13" y="5980"/>
                    <a:pt x="8" y="5980"/>
                  </a:cubicBezTo>
                  <a:cubicBezTo>
                    <a:pt x="4" y="5980"/>
                    <a:pt x="0" y="5976"/>
                    <a:pt x="0" y="5972"/>
                  </a:cubicBezTo>
                  <a:lnTo>
                    <a:pt x="0" y="5972"/>
                  </a:lnTo>
                  <a:cubicBezTo>
                    <a:pt x="0" y="5967"/>
                    <a:pt x="4" y="5964"/>
                    <a:pt x="8" y="5964"/>
                  </a:cubicBezTo>
                  <a:cubicBezTo>
                    <a:pt x="13" y="5964"/>
                    <a:pt x="16" y="5967"/>
                    <a:pt x="16" y="5972"/>
                  </a:cubicBezTo>
                  <a:close/>
                  <a:moveTo>
                    <a:pt x="16" y="6004"/>
                  </a:moveTo>
                  <a:lnTo>
                    <a:pt x="16" y="6004"/>
                  </a:lnTo>
                  <a:cubicBezTo>
                    <a:pt x="16" y="6008"/>
                    <a:pt x="13" y="6012"/>
                    <a:pt x="8" y="6012"/>
                  </a:cubicBezTo>
                  <a:cubicBezTo>
                    <a:pt x="4" y="6012"/>
                    <a:pt x="0" y="6008"/>
                    <a:pt x="0" y="6004"/>
                  </a:cubicBezTo>
                  <a:lnTo>
                    <a:pt x="0" y="6004"/>
                  </a:lnTo>
                  <a:cubicBezTo>
                    <a:pt x="0" y="5999"/>
                    <a:pt x="4" y="5996"/>
                    <a:pt x="8" y="5996"/>
                  </a:cubicBezTo>
                  <a:cubicBezTo>
                    <a:pt x="13" y="5996"/>
                    <a:pt x="16" y="5999"/>
                    <a:pt x="16" y="6004"/>
                  </a:cubicBezTo>
                  <a:close/>
                  <a:moveTo>
                    <a:pt x="16" y="6036"/>
                  </a:moveTo>
                  <a:lnTo>
                    <a:pt x="16" y="6036"/>
                  </a:lnTo>
                  <a:cubicBezTo>
                    <a:pt x="16" y="6040"/>
                    <a:pt x="13" y="6044"/>
                    <a:pt x="8" y="6044"/>
                  </a:cubicBezTo>
                  <a:cubicBezTo>
                    <a:pt x="4" y="6044"/>
                    <a:pt x="0" y="6040"/>
                    <a:pt x="0" y="6036"/>
                  </a:cubicBezTo>
                  <a:lnTo>
                    <a:pt x="0" y="6036"/>
                  </a:lnTo>
                  <a:cubicBezTo>
                    <a:pt x="0" y="6031"/>
                    <a:pt x="4" y="6028"/>
                    <a:pt x="8" y="6028"/>
                  </a:cubicBezTo>
                  <a:cubicBezTo>
                    <a:pt x="13" y="6028"/>
                    <a:pt x="16" y="6031"/>
                    <a:pt x="16" y="6036"/>
                  </a:cubicBezTo>
                  <a:close/>
                  <a:moveTo>
                    <a:pt x="16" y="6068"/>
                  </a:moveTo>
                  <a:lnTo>
                    <a:pt x="16" y="6068"/>
                  </a:lnTo>
                  <a:cubicBezTo>
                    <a:pt x="16" y="6072"/>
                    <a:pt x="13" y="6076"/>
                    <a:pt x="8" y="6076"/>
                  </a:cubicBezTo>
                  <a:cubicBezTo>
                    <a:pt x="4" y="6076"/>
                    <a:pt x="0" y="6072"/>
                    <a:pt x="0" y="6068"/>
                  </a:cubicBezTo>
                  <a:lnTo>
                    <a:pt x="0" y="6068"/>
                  </a:lnTo>
                  <a:cubicBezTo>
                    <a:pt x="0" y="6063"/>
                    <a:pt x="4" y="6060"/>
                    <a:pt x="8" y="6060"/>
                  </a:cubicBezTo>
                  <a:cubicBezTo>
                    <a:pt x="13" y="6060"/>
                    <a:pt x="16" y="6063"/>
                    <a:pt x="16" y="6068"/>
                  </a:cubicBezTo>
                  <a:close/>
                  <a:moveTo>
                    <a:pt x="16" y="6100"/>
                  </a:moveTo>
                  <a:lnTo>
                    <a:pt x="16" y="6100"/>
                  </a:lnTo>
                  <a:cubicBezTo>
                    <a:pt x="16" y="6104"/>
                    <a:pt x="13" y="6108"/>
                    <a:pt x="8" y="6108"/>
                  </a:cubicBezTo>
                  <a:cubicBezTo>
                    <a:pt x="4" y="6108"/>
                    <a:pt x="0" y="6104"/>
                    <a:pt x="0" y="6100"/>
                  </a:cubicBezTo>
                  <a:lnTo>
                    <a:pt x="0" y="6100"/>
                  </a:lnTo>
                  <a:cubicBezTo>
                    <a:pt x="0" y="6095"/>
                    <a:pt x="4" y="6092"/>
                    <a:pt x="8" y="6092"/>
                  </a:cubicBezTo>
                  <a:cubicBezTo>
                    <a:pt x="13" y="6092"/>
                    <a:pt x="16" y="6095"/>
                    <a:pt x="16" y="6100"/>
                  </a:cubicBezTo>
                  <a:close/>
                  <a:moveTo>
                    <a:pt x="16" y="6132"/>
                  </a:moveTo>
                  <a:lnTo>
                    <a:pt x="16" y="6132"/>
                  </a:lnTo>
                  <a:cubicBezTo>
                    <a:pt x="16" y="6136"/>
                    <a:pt x="13" y="6140"/>
                    <a:pt x="8" y="6140"/>
                  </a:cubicBezTo>
                  <a:cubicBezTo>
                    <a:pt x="4" y="6140"/>
                    <a:pt x="0" y="6136"/>
                    <a:pt x="0" y="6132"/>
                  </a:cubicBezTo>
                  <a:lnTo>
                    <a:pt x="0" y="6132"/>
                  </a:lnTo>
                  <a:cubicBezTo>
                    <a:pt x="0" y="6127"/>
                    <a:pt x="4" y="6124"/>
                    <a:pt x="8" y="6124"/>
                  </a:cubicBezTo>
                  <a:cubicBezTo>
                    <a:pt x="13" y="6124"/>
                    <a:pt x="16" y="6127"/>
                    <a:pt x="16" y="6132"/>
                  </a:cubicBezTo>
                  <a:close/>
                  <a:moveTo>
                    <a:pt x="16" y="6164"/>
                  </a:moveTo>
                  <a:lnTo>
                    <a:pt x="16" y="6164"/>
                  </a:lnTo>
                  <a:cubicBezTo>
                    <a:pt x="16" y="6168"/>
                    <a:pt x="13" y="6172"/>
                    <a:pt x="8" y="6172"/>
                  </a:cubicBezTo>
                  <a:cubicBezTo>
                    <a:pt x="4" y="6172"/>
                    <a:pt x="0" y="6168"/>
                    <a:pt x="0" y="6164"/>
                  </a:cubicBezTo>
                  <a:lnTo>
                    <a:pt x="0" y="6164"/>
                  </a:lnTo>
                  <a:cubicBezTo>
                    <a:pt x="0" y="6159"/>
                    <a:pt x="4" y="6156"/>
                    <a:pt x="8" y="6156"/>
                  </a:cubicBezTo>
                  <a:cubicBezTo>
                    <a:pt x="13" y="6156"/>
                    <a:pt x="16" y="6159"/>
                    <a:pt x="16" y="6164"/>
                  </a:cubicBezTo>
                  <a:close/>
                  <a:moveTo>
                    <a:pt x="16" y="6196"/>
                  </a:moveTo>
                  <a:lnTo>
                    <a:pt x="16" y="6196"/>
                  </a:lnTo>
                  <a:cubicBezTo>
                    <a:pt x="16" y="6200"/>
                    <a:pt x="13" y="6204"/>
                    <a:pt x="8" y="6204"/>
                  </a:cubicBezTo>
                  <a:cubicBezTo>
                    <a:pt x="4" y="6204"/>
                    <a:pt x="0" y="6200"/>
                    <a:pt x="0" y="6196"/>
                  </a:cubicBezTo>
                  <a:lnTo>
                    <a:pt x="0" y="6196"/>
                  </a:lnTo>
                  <a:cubicBezTo>
                    <a:pt x="0" y="6191"/>
                    <a:pt x="4" y="6188"/>
                    <a:pt x="8" y="6188"/>
                  </a:cubicBezTo>
                  <a:cubicBezTo>
                    <a:pt x="13" y="6188"/>
                    <a:pt x="16" y="6191"/>
                    <a:pt x="16" y="6196"/>
                  </a:cubicBezTo>
                  <a:close/>
                  <a:moveTo>
                    <a:pt x="16" y="6228"/>
                  </a:moveTo>
                  <a:lnTo>
                    <a:pt x="16" y="6228"/>
                  </a:lnTo>
                  <a:cubicBezTo>
                    <a:pt x="16" y="6232"/>
                    <a:pt x="13" y="6236"/>
                    <a:pt x="8" y="6236"/>
                  </a:cubicBezTo>
                  <a:cubicBezTo>
                    <a:pt x="4" y="6236"/>
                    <a:pt x="0" y="6232"/>
                    <a:pt x="0" y="6228"/>
                  </a:cubicBezTo>
                  <a:lnTo>
                    <a:pt x="0" y="6228"/>
                  </a:lnTo>
                  <a:cubicBezTo>
                    <a:pt x="0" y="6223"/>
                    <a:pt x="4" y="6220"/>
                    <a:pt x="8" y="6220"/>
                  </a:cubicBezTo>
                  <a:cubicBezTo>
                    <a:pt x="13" y="6220"/>
                    <a:pt x="16" y="6223"/>
                    <a:pt x="16" y="6228"/>
                  </a:cubicBezTo>
                  <a:close/>
                  <a:moveTo>
                    <a:pt x="16" y="6260"/>
                  </a:moveTo>
                  <a:lnTo>
                    <a:pt x="16" y="6260"/>
                  </a:lnTo>
                  <a:cubicBezTo>
                    <a:pt x="16" y="6264"/>
                    <a:pt x="13" y="6268"/>
                    <a:pt x="8" y="6268"/>
                  </a:cubicBezTo>
                  <a:cubicBezTo>
                    <a:pt x="4" y="6268"/>
                    <a:pt x="0" y="6264"/>
                    <a:pt x="0" y="6260"/>
                  </a:cubicBezTo>
                  <a:lnTo>
                    <a:pt x="0" y="6260"/>
                  </a:lnTo>
                  <a:cubicBezTo>
                    <a:pt x="0" y="6255"/>
                    <a:pt x="4" y="6252"/>
                    <a:pt x="8" y="6252"/>
                  </a:cubicBezTo>
                  <a:cubicBezTo>
                    <a:pt x="13" y="6252"/>
                    <a:pt x="16" y="6255"/>
                    <a:pt x="16" y="6260"/>
                  </a:cubicBezTo>
                  <a:close/>
                  <a:moveTo>
                    <a:pt x="16" y="6292"/>
                  </a:moveTo>
                  <a:lnTo>
                    <a:pt x="16" y="6292"/>
                  </a:lnTo>
                  <a:cubicBezTo>
                    <a:pt x="16" y="6296"/>
                    <a:pt x="13" y="6300"/>
                    <a:pt x="8" y="6300"/>
                  </a:cubicBezTo>
                  <a:cubicBezTo>
                    <a:pt x="4" y="6300"/>
                    <a:pt x="0" y="6296"/>
                    <a:pt x="0" y="6292"/>
                  </a:cubicBezTo>
                  <a:lnTo>
                    <a:pt x="0" y="6292"/>
                  </a:lnTo>
                  <a:cubicBezTo>
                    <a:pt x="0" y="6287"/>
                    <a:pt x="4" y="6284"/>
                    <a:pt x="8" y="6284"/>
                  </a:cubicBezTo>
                  <a:cubicBezTo>
                    <a:pt x="13" y="6284"/>
                    <a:pt x="16" y="6287"/>
                    <a:pt x="16" y="6292"/>
                  </a:cubicBezTo>
                  <a:close/>
                  <a:moveTo>
                    <a:pt x="16" y="6324"/>
                  </a:moveTo>
                  <a:lnTo>
                    <a:pt x="16" y="6324"/>
                  </a:lnTo>
                  <a:cubicBezTo>
                    <a:pt x="16" y="6328"/>
                    <a:pt x="13" y="6332"/>
                    <a:pt x="8" y="6332"/>
                  </a:cubicBezTo>
                  <a:cubicBezTo>
                    <a:pt x="4" y="6332"/>
                    <a:pt x="0" y="6328"/>
                    <a:pt x="0" y="6324"/>
                  </a:cubicBezTo>
                  <a:lnTo>
                    <a:pt x="0" y="6324"/>
                  </a:lnTo>
                  <a:cubicBezTo>
                    <a:pt x="0" y="6319"/>
                    <a:pt x="4" y="6316"/>
                    <a:pt x="8" y="6316"/>
                  </a:cubicBezTo>
                  <a:cubicBezTo>
                    <a:pt x="13" y="6316"/>
                    <a:pt x="16" y="6319"/>
                    <a:pt x="16" y="6324"/>
                  </a:cubicBezTo>
                  <a:close/>
                  <a:moveTo>
                    <a:pt x="16" y="6356"/>
                  </a:moveTo>
                  <a:lnTo>
                    <a:pt x="16" y="6356"/>
                  </a:lnTo>
                  <a:cubicBezTo>
                    <a:pt x="16" y="6360"/>
                    <a:pt x="13" y="6364"/>
                    <a:pt x="8" y="6364"/>
                  </a:cubicBezTo>
                  <a:cubicBezTo>
                    <a:pt x="4" y="6364"/>
                    <a:pt x="0" y="6360"/>
                    <a:pt x="0" y="6356"/>
                  </a:cubicBezTo>
                  <a:lnTo>
                    <a:pt x="0" y="6356"/>
                  </a:lnTo>
                  <a:cubicBezTo>
                    <a:pt x="0" y="6351"/>
                    <a:pt x="4" y="6348"/>
                    <a:pt x="8" y="6348"/>
                  </a:cubicBezTo>
                  <a:cubicBezTo>
                    <a:pt x="13" y="6348"/>
                    <a:pt x="16" y="6351"/>
                    <a:pt x="16" y="6356"/>
                  </a:cubicBezTo>
                  <a:close/>
                  <a:moveTo>
                    <a:pt x="16" y="6388"/>
                  </a:moveTo>
                  <a:lnTo>
                    <a:pt x="16" y="6388"/>
                  </a:lnTo>
                  <a:cubicBezTo>
                    <a:pt x="16" y="6392"/>
                    <a:pt x="13" y="6396"/>
                    <a:pt x="8" y="6396"/>
                  </a:cubicBezTo>
                  <a:cubicBezTo>
                    <a:pt x="4" y="6396"/>
                    <a:pt x="0" y="6392"/>
                    <a:pt x="0" y="6388"/>
                  </a:cubicBezTo>
                  <a:lnTo>
                    <a:pt x="0" y="6388"/>
                  </a:lnTo>
                  <a:cubicBezTo>
                    <a:pt x="0" y="6383"/>
                    <a:pt x="4" y="6380"/>
                    <a:pt x="8" y="6380"/>
                  </a:cubicBezTo>
                  <a:cubicBezTo>
                    <a:pt x="13" y="6380"/>
                    <a:pt x="16" y="6383"/>
                    <a:pt x="16" y="6388"/>
                  </a:cubicBezTo>
                  <a:close/>
                  <a:moveTo>
                    <a:pt x="16" y="6420"/>
                  </a:moveTo>
                  <a:lnTo>
                    <a:pt x="16" y="6420"/>
                  </a:lnTo>
                  <a:cubicBezTo>
                    <a:pt x="16" y="6424"/>
                    <a:pt x="13" y="6428"/>
                    <a:pt x="8" y="6428"/>
                  </a:cubicBezTo>
                  <a:cubicBezTo>
                    <a:pt x="4" y="6428"/>
                    <a:pt x="0" y="6424"/>
                    <a:pt x="0" y="6420"/>
                  </a:cubicBezTo>
                  <a:lnTo>
                    <a:pt x="0" y="6420"/>
                  </a:lnTo>
                  <a:cubicBezTo>
                    <a:pt x="0" y="6415"/>
                    <a:pt x="4" y="6412"/>
                    <a:pt x="8" y="6412"/>
                  </a:cubicBezTo>
                  <a:cubicBezTo>
                    <a:pt x="13" y="6412"/>
                    <a:pt x="16" y="6415"/>
                    <a:pt x="16" y="6420"/>
                  </a:cubicBezTo>
                  <a:close/>
                  <a:moveTo>
                    <a:pt x="16" y="6452"/>
                  </a:moveTo>
                  <a:lnTo>
                    <a:pt x="16" y="6452"/>
                  </a:lnTo>
                  <a:cubicBezTo>
                    <a:pt x="16" y="6456"/>
                    <a:pt x="13" y="6460"/>
                    <a:pt x="8" y="6460"/>
                  </a:cubicBezTo>
                  <a:cubicBezTo>
                    <a:pt x="4" y="6460"/>
                    <a:pt x="0" y="6456"/>
                    <a:pt x="0" y="6452"/>
                  </a:cubicBezTo>
                  <a:lnTo>
                    <a:pt x="0" y="6452"/>
                  </a:lnTo>
                  <a:cubicBezTo>
                    <a:pt x="0" y="6447"/>
                    <a:pt x="4" y="6444"/>
                    <a:pt x="8" y="6444"/>
                  </a:cubicBezTo>
                  <a:cubicBezTo>
                    <a:pt x="13" y="6444"/>
                    <a:pt x="16" y="6447"/>
                    <a:pt x="16" y="6452"/>
                  </a:cubicBezTo>
                  <a:close/>
                  <a:moveTo>
                    <a:pt x="16" y="6484"/>
                  </a:moveTo>
                  <a:lnTo>
                    <a:pt x="16" y="6484"/>
                  </a:lnTo>
                  <a:cubicBezTo>
                    <a:pt x="16" y="6488"/>
                    <a:pt x="13" y="6492"/>
                    <a:pt x="8" y="6492"/>
                  </a:cubicBezTo>
                  <a:cubicBezTo>
                    <a:pt x="4" y="6492"/>
                    <a:pt x="0" y="6488"/>
                    <a:pt x="0" y="6484"/>
                  </a:cubicBezTo>
                  <a:lnTo>
                    <a:pt x="0" y="6484"/>
                  </a:lnTo>
                  <a:cubicBezTo>
                    <a:pt x="0" y="6479"/>
                    <a:pt x="4" y="6476"/>
                    <a:pt x="8" y="6476"/>
                  </a:cubicBezTo>
                  <a:cubicBezTo>
                    <a:pt x="13" y="6476"/>
                    <a:pt x="16" y="6479"/>
                    <a:pt x="16" y="6484"/>
                  </a:cubicBezTo>
                  <a:close/>
                  <a:moveTo>
                    <a:pt x="16" y="6516"/>
                  </a:moveTo>
                  <a:lnTo>
                    <a:pt x="16" y="6516"/>
                  </a:lnTo>
                  <a:cubicBezTo>
                    <a:pt x="16" y="6520"/>
                    <a:pt x="13" y="6524"/>
                    <a:pt x="8" y="6524"/>
                  </a:cubicBezTo>
                  <a:cubicBezTo>
                    <a:pt x="4" y="6524"/>
                    <a:pt x="0" y="6520"/>
                    <a:pt x="0" y="6516"/>
                  </a:cubicBezTo>
                  <a:lnTo>
                    <a:pt x="0" y="6516"/>
                  </a:lnTo>
                  <a:cubicBezTo>
                    <a:pt x="0" y="6511"/>
                    <a:pt x="4" y="6508"/>
                    <a:pt x="8" y="6508"/>
                  </a:cubicBezTo>
                  <a:cubicBezTo>
                    <a:pt x="13" y="6508"/>
                    <a:pt x="16" y="6511"/>
                    <a:pt x="16" y="6516"/>
                  </a:cubicBezTo>
                  <a:close/>
                  <a:moveTo>
                    <a:pt x="16" y="6548"/>
                  </a:moveTo>
                  <a:lnTo>
                    <a:pt x="16" y="6548"/>
                  </a:lnTo>
                  <a:cubicBezTo>
                    <a:pt x="16" y="6552"/>
                    <a:pt x="13" y="6556"/>
                    <a:pt x="8" y="6556"/>
                  </a:cubicBezTo>
                  <a:cubicBezTo>
                    <a:pt x="4" y="6556"/>
                    <a:pt x="0" y="6552"/>
                    <a:pt x="0" y="6548"/>
                  </a:cubicBezTo>
                  <a:lnTo>
                    <a:pt x="0" y="6548"/>
                  </a:lnTo>
                  <a:cubicBezTo>
                    <a:pt x="0" y="6543"/>
                    <a:pt x="4" y="6540"/>
                    <a:pt x="8" y="6540"/>
                  </a:cubicBezTo>
                  <a:cubicBezTo>
                    <a:pt x="13" y="6540"/>
                    <a:pt x="16" y="6543"/>
                    <a:pt x="16" y="6548"/>
                  </a:cubicBezTo>
                  <a:close/>
                  <a:moveTo>
                    <a:pt x="16" y="6580"/>
                  </a:moveTo>
                  <a:lnTo>
                    <a:pt x="16" y="6580"/>
                  </a:lnTo>
                  <a:cubicBezTo>
                    <a:pt x="16" y="6584"/>
                    <a:pt x="13" y="6588"/>
                    <a:pt x="8" y="6588"/>
                  </a:cubicBezTo>
                  <a:cubicBezTo>
                    <a:pt x="4" y="6588"/>
                    <a:pt x="0" y="6584"/>
                    <a:pt x="0" y="6580"/>
                  </a:cubicBezTo>
                  <a:lnTo>
                    <a:pt x="0" y="6580"/>
                  </a:lnTo>
                  <a:cubicBezTo>
                    <a:pt x="0" y="6575"/>
                    <a:pt x="4" y="6572"/>
                    <a:pt x="8" y="6572"/>
                  </a:cubicBezTo>
                  <a:cubicBezTo>
                    <a:pt x="13" y="6572"/>
                    <a:pt x="16" y="6575"/>
                    <a:pt x="16" y="6580"/>
                  </a:cubicBezTo>
                  <a:close/>
                  <a:moveTo>
                    <a:pt x="16" y="6612"/>
                  </a:moveTo>
                  <a:lnTo>
                    <a:pt x="16" y="6612"/>
                  </a:lnTo>
                  <a:cubicBezTo>
                    <a:pt x="16" y="6616"/>
                    <a:pt x="13" y="6620"/>
                    <a:pt x="8" y="6620"/>
                  </a:cubicBezTo>
                  <a:cubicBezTo>
                    <a:pt x="4" y="6620"/>
                    <a:pt x="0" y="6616"/>
                    <a:pt x="0" y="6612"/>
                  </a:cubicBezTo>
                  <a:lnTo>
                    <a:pt x="0" y="6612"/>
                  </a:lnTo>
                  <a:cubicBezTo>
                    <a:pt x="0" y="6608"/>
                    <a:pt x="4" y="6604"/>
                    <a:pt x="8" y="6604"/>
                  </a:cubicBezTo>
                  <a:cubicBezTo>
                    <a:pt x="13" y="6604"/>
                    <a:pt x="16" y="6608"/>
                    <a:pt x="16" y="6612"/>
                  </a:cubicBezTo>
                  <a:close/>
                  <a:moveTo>
                    <a:pt x="16" y="6644"/>
                  </a:moveTo>
                  <a:lnTo>
                    <a:pt x="16" y="6644"/>
                  </a:lnTo>
                  <a:cubicBezTo>
                    <a:pt x="16" y="6648"/>
                    <a:pt x="13" y="6652"/>
                    <a:pt x="8" y="6652"/>
                  </a:cubicBezTo>
                  <a:cubicBezTo>
                    <a:pt x="4" y="6652"/>
                    <a:pt x="0" y="6648"/>
                    <a:pt x="0" y="6644"/>
                  </a:cubicBezTo>
                  <a:lnTo>
                    <a:pt x="0" y="6644"/>
                  </a:lnTo>
                  <a:cubicBezTo>
                    <a:pt x="0" y="6640"/>
                    <a:pt x="4" y="6636"/>
                    <a:pt x="8" y="6636"/>
                  </a:cubicBezTo>
                  <a:cubicBezTo>
                    <a:pt x="13" y="6636"/>
                    <a:pt x="16" y="6640"/>
                    <a:pt x="16" y="6644"/>
                  </a:cubicBezTo>
                  <a:close/>
                  <a:moveTo>
                    <a:pt x="16" y="6676"/>
                  </a:moveTo>
                  <a:lnTo>
                    <a:pt x="16" y="6676"/>
                  </a:lnTo>
                  <a:cubicBezTo>
                    <a:pt x="16" y="6680"/>
                    <a:pt x="13" y="6684"/>
                    <a:pt x="8" y="6684"/>
                  </a:cubicBezTo>
                  <a:cubicBezTo>
                    <a:pt x="4" y="6684"/>
                    <a:pt x="0" y="6680"/>
                    <a:pt x="0" y="6676"/>
                  </a:cubicBezTo>
                  <a:lnTo>
                    <a:pt x="0" y="6676"/>
                  </a:lnTo>
                  <a:cubicBezTo>
                    <a:pt x="0" y="6672"/>
                    <a:pt x="4" y="6668"/>
                    <a:pt x="8" y="6668"/>
                  </a:cubicBezTo>
                  <a:cubicBezTo>
                    <a:pt x="13" y="6668"/>
                    <a:pt x="16" y="6672"/>
                    <a:pt x="16" y="6676"/>
                  </a:cubicBezTo>
                  <a:close/>
                  <a:moveTo>
                    <a:pt x="16" y="6708"/>
                  </a:moveTo>
                  <a:lnTo>
                    <a:pt x="16" y="6708"/>
                  </a:lnTo>
                  <a:cubicBezTo>
                    <a:pt x="16" y="6712"/>
                    <a:pt x="13" y="6716"/>
                    <a:pt x="8" y="6716"/>
                  </a:cubicBezTo>
                  <a:cubicBezTo>
                    <a:pt x="4" y="6716"/>
                    <a:pt x="0" y="6712"/>
                    <a:pt x="0" y="6708"/>
                  </a:cubicBezTo>
                  <a:lnTo>
                    <a:pt x="0" y="6708"/>
                  </a:lnTo>
                  <a:cubicBezTo>
                    <a:pt x="0" y="6704"/>
                    <a:pt x="4" y="6700"/>
                    <a:pt x="8" y="6700"/>
                  </a:cubicBezTo>
                  <a:cubicBezTo>
                    <a:pt x="13" y="6700"/>
                    <a:pt x="16" y="6704"/>
                    <a:pt x="16" y="6708"/>
                  </a:cubicBezTo>
                  <a:close/>
                  <a:moveTo>
                    <a:pt x="16" y="6740"/>
                  </a:moveTo>
                  <a:lnTo>
                    <a:pt x="16" y="6740"/>
                  </a:lnTo>
                  <a:cubicBezTo>
                    <a:pt x="16" y="6744"/>
                    <a:pt x="13" y="6748"/>
                    <a:pt x="8" y="6748"/>
                  </a:cubicBezTo>
                  <a:cubicBezTo>
                    <a:pt x="4" y="6748"/>
                    <a:pt x="0" y="6744"/>
                    <a:pt x="0" y="6740"/>
                  </a:cubicBezTo>
                  <a:lnTo>
                    <a:pt x="0" y="6740"/>
                  </a:lnTo>
                  <a:cubicBezTo>
                    <a:pt x="0" y="6736"/>
                    <a:pt x="4" y="6732"/>
                    <a:pt x="8" y="6732"/>
                  </a:cubicBezTo>
                  <a:cubicBezTo>
                    <a:pt x="13" y="6732"/>
                    <a:pt x="16" y="6736"/>
                    <a:pt x="16" y="6740"/>
                  </a:cubicBezTo>
                  <a:close/>
                  <a:moveTo>
                    <a:pt x="16" y="6772"/>
                  </a:moveTo>
                  <a:lnTo>
                    <a:pt x="16" y="6772"/>
                  </a:lnTo>
                  <a:cubicBezTo>
                    <a:pt x="16" y="6776"/>
                    <a:pt x="13" y="6780"/>
                    <a:pt x="8" y="6780"/>
                  </a:cubicBezTo>
                  <a:cubicBezTo>
                    <a:pt x="4" y="6780"/>
                    <a:pt x="0" y="6776"/>
                    <a:pt x="0" y="6772"/>
                  </a:cubicBezTo>
                  <a:lnTo>
                    <a:pt x="0" y="6772"/>
                  </a:lnTo>
                  <a:cubicBezTo>
                    <a:pt x="0" y="6768"/>
                    <a:pt x="4" y="6764"/>
                    <a:pt x="8" y="6764"/>
                  </a:cubicBezTo>
                  <a:cubicBezTo>
                    <a:pt x="13" y="6764"/>
                    <a:pt x="16" y="6768"/>
                    <a:pt x="16" y="6772"/>
                  </a:cubicBezTo>
                  <a:close/>
                  <a:moveTo>
                    <a:pt x="16" y="6804"/>
                  </a:moveTo>
                  <a:lnTo>
                    <a:pt x="16" y="6804"/>
                  </a:lnTo>
                  <a:cubicBezTo>
                    <a:pt x="16" y="6808"/>
                    <a:pt x="13" y="6812"/>
                    <a:pt x="8" y="6812"/>
                  </a:cubicBezTo>
                  <a:cubicBezTo>
                    <a:pt x="4" y="6812"/>
                    <a:pt x="0" y="6808"/>
                    <a:pt x="0" y="6804"/>
                  </a:cubicBezTo>
                  <a:lnTo>
                    <a:pt x="0" y="6804"/>
                  </a:lnTo>
                  <a:cubicBezTo>
                    <a:pt x="0" y="6800"/>
                    <a:pt x="4" y="6796"/>
                    <a:pt x="8" y="6796"/>
                  </a:cubicBezTo>
                  <a:cubicBezTo>
                    <a:pt x="13" y="6796"/>
                    <a:pt x="16" y="6800"/>
                    <a:pt x="16" y="6804"/>
                  </a:cubicBezTo>
                  <a:close/>
                  <a:moveTo>
                    <a:pt x="16" y="6836"/>
                  </a:moveTo>
                  <a:lnTo>
                    <a:pt x="16" y="6836"/>
                  </a:lnTo>
                  <a:cubicBezTo>
                    <a:pt x="16" y="6840"/>
                    <a:pt x="13" y="6844"/>
                    <a:pt x="8" y="6844"/>
                  </a:cubicBezTo>
                  <a:cubicBezTo>
                    <a:pt x="4" y="6844"/>
                    <a:pt x="0" y="6840"/>
                    <a:pt x="0" y="6836"/>
                  </a:cubicBezTo>
                  <a:lnTo>
                    <a:pt x="0" y="6836"/>
                  </a:lnTo>
                  <a:cubicBezTo>
                    <a:pt x="0" y="6832"/>
                    <a:pt x="4" y="6828"/>
                    <a:pt x="8" y="6828"/>
                  </a:cubicBezTo>
                  <a:cubicBezTo>
                    <a:pt x="13" y="6828"/>
                    <a:pt x="16" y="6832"/>
                    <a:pt x="16" y="6836"/>
                  </a:cubicBezTo>
                  <a:close/>
                  <a:moveTo>
                    <a:pt x="16" y="6868"/>
                  </a:moveTo>
                  <a:lnTo>
                    <a:pt x="16" y="6868"/>
                  </a:lnTo>
                  <a:cubicBezTo>
                    <a:pt x="16" y="6872"/>
                    <a:pt x="13" y="6876"/>
                    <a:pt x="8" y="6876"/>
                  </a:cubicBezTo>
                  <a:cubicBezTo>
                    <a:pt x="4" y="6876"/>
                    <a:pt x="0" y="6872"/>
                    <a:pt x="0" y="6868"/>
                  </a:cubicBezTo>
                  <a:lnTo>
                    <a:pt x="0" y="6868"/>
                  </a:lnTo>
                  <a:cubicBezTo>
                    <a:pt x="0" y="6864"/>
                    <a:pt x="4" y="6860"/>
                    <a:pt x="8" y="6860"/>
                  </a:cubicBezTo>
                  <a:cubicBezTo>
                    <a:pt x="13" y="6860"/>
                    <a:pt x="16" y="6864"/>
                    <a:pt x="16" y="6868"/>
                  </a:cubicBezTo>
                  <a:close/>
                  <a:moveTo>
                    <a:pt x="16" y="6900"/>
                  </a:moveTo>
                  <a:lnTo>
                    <a:pt x="16" y="6900"/>
                  </a:lnTo>
                  <a:cubicBezTo>
                    <a:pt x="16" y="6905"/>
                    <a:pt x="13" y="6908"/>
                    <a:pt x="8" y="6908"/>
                  </a:cubicBezTo>
                  <a:cubicBezTo>
                    <a:pt x="4" y="6908"/>
                    <a:pt x="0" y="6905"/>
                    <a:pt x="0" y="6900"/>
                  </a:cubicBezTo>
                  <a:lnTo>
                    <a:pt x="0" y="6900"/>
                  </a:lnTo>
                  <a:cubicBezTo>
                    <a:pt x="0" y="6896"/>
                    <a:pt x="4" y="6892"/>
                    <a:pt x="8" y="6892"/>
                  </a:cubicBezTo>
                  <a:cubicBezTo>
                    <a:pt x="13" y="6892"/>
                    <a:pt x="16" y="6896"/>
                    <a:pt x="16" y="6900"/>
                  </a:cubicBezTo>
                  <a:close/>
                  <a:moveTo>
                    <a:pt x="16" y="6932"/>
                  </a:moveTo>
                  <a:lnTo>
                    <a:pt x="16" y="6932"/>
                  </a:lnTo>
                  <a:cubicBezTo>
                    <a:pt x="16" y="6937"/>
                    <a:pt x="13" y="6940"/>
                    <a:pt x="8" y="6940"/>
                  </a:cubicBezTo>
                  <a:cubicBezTo>
                    <a:pt x="4" y="6940"/>
                    <a:pt x="0" y="6937"/>
                    <a:pt x="0" y="6932"/>
                  </a:cubicBezTo>
                  <a:lnTo>
                    <a:pt x="0" y="6932"/>
                  </a:lnTo>
                  <a:cubicBezTo>
                    <a:pt x="0" y="6928"/>
                    <a:pt x="4" y="6924"/>
                    <a:pt x="8" y="6924"/>
                  </a:cubicBezTo>
                  <a:cubicBezTo>
                    <a:pt x="13" y="6924"/>
                    <a:pt x="16" y="6928"/>
                    <a:pt x="16" y="6932"/>
                  </a:cubicBezTo>
                  <a:close/>
                  <a:moveTo>
                    <a:pt x="16" y="6964"/>
                  </a:moveTo>
                  <a:lnTo>
                    <a:pt x="16" y="6964"/>
                  </a:lnTo>
                  <a:cubicBezTo>
                    <a:pt x="16" y="6969"/>
                    <a:pt x="13" y="6972"/>
                    <a:pt x="8" y="6972"/>
                  </a:cubicBezTo>
                  <a:cubicBezTo>
                    <a:pt x="4" y="6972"/>
                    <a:pt x="0" y="6969"/>
                    <a:pt x="0" y="6964"/>
                  </a:cubicBezTo>
                  <a:lnTo>
                    <a:pt x="0" y="6964"/>
                  </a:lnTo>
                  <a:cubicBezTo>
                    <a:pt x="0" y="6960"/>
                    <a:pt x="4" y="6956"/>
                    <a:pt x="8" y="6956"/>
                  </a:cubicBezTo>
                  <a:cubicBezTo>
                    <a:pt x="13" y="6956"/>
                    <a:pt x="16" y="6960"/>
                    <a:pt x="16" y="6964"/>
                  </a:cubicBezTo>
                  <a:close/>
                  <a:moveTo>
                    <a:pt x="16" y="6996"/>
                  </a:moveTo>
                  <a:lnTo>
                    <a:pt x="16" y="6996"/>
                  </a:lnTo>
                  <a:cubicBezTo>
                    <a:pt x="16" y="7001"/>
                    <a:pt x="13" y="7004"/>
                    <a:pt x="8" y="7004"/>
                  </a:cubicBezTo>
                  <a:cubicBezTo>
                    <a:pt x="4" y="7004"/>
                    <a:pt x="0" y="7001"/>
                    <a:pt x="0" y="6996"/>
                  </a:cubicBezTo>
                  <a:lnTo>
                    <a:pt x="0" y="6996"/>
                  </a:lnTo>
                  <a:cubicBezTo>
                    <a:pt x="0" y="6992"/>
                    <a:pt x="4" y="6988"/>
                    <a:pt x="8" y="6988"/>
                  </a:cubicBezTo>
                  <a:cubicBezTo>
                    <a:pt x="13" y="6988"/>
                    <a:pt x="16" y="6992"/>
                    <a:pt x="16" y="6996"/>
                  </a:cubicBezTo>
                  <a:close/>
                  <a:moveTo>
                    <a:pt x="16" y="7028"/>
                  </a:moveTo>
                  <a:lnTo>
                    <a:pt x="16" y="7028"/>
                  </a:lnTo>
                  <a:cubicBezTo>
                    <a:pt x="16" y="7033"/>
                    <a:pt x="13" y="7036"/>
                    <a:pt x="8" y="7036"/>
                  </a:cubicBezTo>
                  <a:cubicBezTo>
                    <a:pt x="4" y="7036"/>
                    <a:pt x="0" y="7033"/>
                    <a:pt x="0" y="7028"/>
                  </a:cubicBezTo>
                  <a:lnTo>
                    <a:pt x="0" y="7028"/>
                  </a:lnTo>
                  <a:cubicBezTo>
                    <a:pt x="0" y="7024"/>
                    <a:pt x="4" y="7020"/>
                    <a:pt x="8" y="7020"/>
                  </a:cubicBezTo>
                  <a:cubicBezTo>
                    <a:pt x="13" y="7020"/>
                    <a:pt x="16" y="7024"/>
                    <a:pt x="16" y="7028"/>
                  </a:cubicBezTo>
                  <a:close/>
                  <a:moveTo>
                    <a:pt x="16" y="7060"/>
                  </a:moveTo>
                  <a:lnTo>
                    <a:pt x="16" y="7060"/>
                  </a:lnTo>
                  <a:cubicBezTo>
                    <a:pt x="16" y="7065"/>
                    <a:pt x="13" y="7068"/>
                    <a:pt x="8" y="7068"/>
                  </a:cubicBezTo>
                  <a:cubicBezTo>
                    <a:pt x="4" y="7068"/>
                    <a:pt x="0" y="7065"/>
                    <a:pt x="0" y="7060"/>
                  </a:cubicBezTo>
                  <a:lnTo>
                    <a:pt x="0" y="7060"/>
                  </a:lnTo>
                  <a:cubicBezTo>
                    <a:pt x="0" y="7056"/>
                    <a:pt x="4" y="7052"/>
                    <a:pt x="8" y="7052"/>
                  </a:cubicBezTo>
                  <a:cubicBezTo>
                    <a:pt x="13" y="7052"/>
                    <a:pt x="16" y="7056"/>
                    <a:pt x="16" y="7060"/>
                  </a:cubicBezTo>
                  <a:close/>
                  <a:moveTo>
                    <a:pt x="16" y="7092"/>
                  </a:moveTo>
                  <a:lnTo>
                    <a:pt x="16" y="7092"/>
                  </a:lnTo>
                  <a:cubicBezTo>
                    <a:pt x="16" y="7097"/>
                    <a:pt x="13" y="7100"/>
                    <a:pt x="8" y="7100"/>
                  </a:cubicBezTo>
                  <a:cubicBezTo>
                    <a:pt x="4" y="7100"/>
                    <a:pt x="0" y="7097"/>
                    <a:pt x="0" y="7092"/>
                  </a:cubicBezTo>
                  <a:lnTo>
                    <a:pt x="0" y="7092"/>
                  </a:lnTo>
                  <a:cubicBezTo>
                    <a:pt x="0" y="7088"/>
                    <a:pt x="4" y="7084"/>
                    <a:pt x="8" y="7084"/>
                  </a:cubicBezTo>
                  <a:cubicBezTo>
                    <a:pt x="13" y="7084"/>
                    <a:pt x="16" y="7088"/>
                    <a:pt x="16" y="7092"/>
                  </a:cubicBezTo>
                  <a:close/>
                  <a:moveTo>
                    <a:pt x="16" y="7124"/>
                  </a:moveTo>
                  <a:lnTo>
                    <a:pt x="16" y="7124"/>
                  </a:lnTo>
                  <a:cubicBezTo>
                    <a:pt x="16" y="7129"/>
                    <a:pt x="13" y="7132"/>
                    <a:pt x="8" y="7132"/>
                  </a:cubicBezTo>
                  <a:cubicBezTo>
                    <a:pt x="4" y="7132"/>
                    <a:pt x="0" y="7129"/>
                    <a:pt x="0" y="7124"/>
                  </a:cubicBezTo>
                  <a:lnTo>
                    <a:pt x="0" y="7124"/>
                  </a:lnTo>
                  <a:cubicBezTo>
                    <a:pt x="0" y="7120"/>
                    <a:pt x="4" y="7116"/>
                    <a:pt x="8" y="7116"/>
                  </a:cubicBezTo>
                  <a:cubicBezTo>
                    <a:pt x="13" y="7116"/>
                    <a:pt x="16" y="7120"/>
                    <a:pt x="16" y="7124"/>
                  </a:cubicBezTo>
                  <a:close/>
                  <a:moveTo>
                    <a:pt x="16" y="7156"/>
                  </a:moveTo>
                  <a:lnTo>
                    <a:pt x="16" y="7156"/>
                  </a:lnTo>
                  <a:cubicBezTo>
                    <a:pt x="16" y="7161"/>
                    <a:pt x="13" y="7164"/>
                    <a:pt x="8" y="7164"/>
                  </a:cubicBezTo>
                  <a:cubicBezTo>
                    <a:pt x="4" y="7164"/>
                    <a:pt x="0" y="7161"/>
                    <a:pt x="0" y="7156"/>
                  </a:cubicBezTo>
                  <a:lnTo>
                    <a:pt x="0" y="7156"/>
                  </a:lnTo>
                  <a:cubicBezTo>
                    <a:pt x="0" y="7152"/>
                    <a:pt x="4" y="7148"/>
                    <a:pt x="8" y="7148"/>
                  </a:cubicBezTo>
                  <a:cubicBezTo>
                    <a:pt x="13" y="7148"/>
                    <a:pt x="16" y="7152"/>
                    <a:pt x="16" y="7156"/>
                  </a:cubicBezTo>
                  <a:close/>
                  <a:moveTo>
                    <a:pt x="16" y="7188"/>
                  </a:moveTo>
                  <a:lnTo>
                    <a:pt x="16" y="7188"/>
                  </a:lnTo>
                  <a:cubicBezTo>
                    <a:pt x="16" y="7193"/>
                    <a:pt x="13" y="7196"/>
                    <a:pt x="8" y="7196"/>
                  </a:cubicBezTo>
                  <a:cubicBezTo>
                    <a:pt x="4" y="7196"/>
                    <a:pt x="0" y="7193"/>
                    <a:pt x="0" y="7188"/>
                  </a:cubicBezTo>
                  <a:lnTo>
                    <a:pt x="0" y="7188"/>
                  </a:lnTo>
                  <a:cubicBezTo>
                    <a:pt x="0" y="7184"/>
                    <a:pt x="4" y="7180"/>
                    <a:pt x="8" y="7180"/>
                  </a:cubicBezTo>
                  <a:cubicBezTo>
                    <a:pt x="13" y="7180"/>
                    <a:pt x="16" y="7184"/>
                    <a:pt x="16" y="7188"/>
                  </a:cubicBezTo>
                  <a:close/>
                  <a:moveTo>
                    <a:pt x="16" y="7220"/>
                  </a:moveTo>
                  <a:lnTo>
                    <a:pt x="16" y="7220"/>
                  </a:lnTo>
                  <a:cubicBezTo>
                    <a:pt x="16" y="7225"/>
                    <a:pt x="13" y="7228"/>
                    <a:pt x="8" y="7228"/>
                  </a:cubicBezTo>
                  <a:cubicBezTo>
                    <a:pt x="4" y="7228"/>
                    <a:pt x="0" y="7225"/>
                    <a:pt x="0" y="7220"/>
                  </a:cubicBezTo>
                  <a:lnTo>
                    <a:pt x="0" y="7220"/>
                  </a:lnTo>
                  <a:cubicBezTo>
                    <a:pt x="0" y="7216"/>
                    <a:pt x="4" y="7212"/>
                    <a:pt x="8" y="7212"/>
                  </a:cubicBezTo>
                  <a:cubicBezTo>
                    <a:pt x="13" y="7212"/>
                    <a:pt x="16" y="7216"/>
                    <a:pt x="16" y="7220"/>
                  </a:cubicBezTo>
                  <a:close/>
                  <a:moveTo>
                    <a:pt x="16" y="7252"/>
                  </a:moveTo>
                  <a:lnTo>
                    <a:pt x="16" y="7252"/>
                  </a:lnTo>
                  <a:cubicBezTo>
                    <a:pt x="16" y="7257"/>
                    <a:pt x="13" y="7260"/>
                    <a:pt x="8" y="7260"/>
                  </a:cubicBezTo>
                  <a:cubicBezTo>
                    <a:pt x="4" y="7260"/>
                    <a:pt x="0" y="7257"/>
                    <a:pt x="0" y="7252"/>
                  </a:cubicBezTo>
                  <a:lnTo>
                    <a:pt x="0" y="7252"/>
                  </a:lnTo>
                  <a:cubicBezTo>
                    <a:pt x="0" y="7248"/>
                    <a:pt x="4" y="7244"/>
                    <a:pt x="8" y="7244"/>
                  </a:cubicBezTo>
                  <a:cubicBezTo>
                    <a:pt x="13" y="7244"/>
                    <a:pt x="16" y="7248"/>
                    <a:pt x="16" y="7252"/>
                  </a:cubicBezTo>
                  <a:close/>
                  <a:moveTo>
                    <a:pt x="16" y="7284"/>
                  </a:moveTo>
                  <a:lnTo>
                    <a:pt x="16" y="7284"/>
                  </a:lnTo>
                  <a:cubicBezTo>
                    <a:pt x="16" y="7289"/>
                    <a:pt x="13" y="7292"/>
                    <a:pt x="8" y="7292"/>
                  </a:cubicBezTo>
                  <a:cubicBezTo>
                    <a:pt x="4" y="7292"/>
                    <a:pt x="0" y="7289"/>
                    <a:pt x="0" y="7284"/>
                  </a:cubicBezTo>
                  <a:lnTo>
                    <a:pt x="0" y="7284"/>
                  </a:lnTo>
                  <a:cubicBezTo>
                    <a:pt x="0" y="7280"/>
                    <a:pt x="4" y="7276"/>
                    <a:pt x="8" y="7276"/>
                  </a:cubicBezTo>
                  <a:cubicBezTo>
                    <a:pt x="13" y="7276"/>
                    <a:pt x="16" y="7280"/>
                    <a:pt x="16" y="7284"/>
                  </a:cubicBezTo>
                  <a:close/>
                  <a:moveTo>
                    <a:pt x="16" y="7316"/>
                  </a:moveTo>
                  <a:lnTo>
                    <a:pt x="16" y="7316"/>
                  </a:lnTo>
                  <a:cubicBezTo>
                    <a:pt x="16" y="7321"/>
                    <a:pt x="13" y="7324"/>
                    <a:pt x="8" y="7324"/>
                  </a:cubicBezTo>
                  <a:cubicBezTo>
                    <a:pt x="4" y="7324"/>
                    <a:pt x="0" y="7321"/>
                    <a:pt x="0" y="7316"/>
                  </a:cubicBezTo>
                  <a:lnTo>
                    <a:pt x="0" y="7316"/>
                  </a:lnTo>
                  <a:cubicBezTo>
                    <a:pt x="0" y="7312"/>
                    <a:pt x="4" y="7308"/>
                    <a:pt x="8" y="7308"/>
                  </a:cubicBezTo>
                  <a:cubicBezTo>
                    <a:pt x="13" y="7308"/>
                    <a:pt x="16" y="7312"/>
                    <a:pt x="16" y="7316"/>
                  </a:cubicBezTo>
                  <a:close/>
                  <a:moveTo>
                    <a:pt x="16" y="7348"/>
                  </a:moveTo>
                  <a:lnTo>
                    <a:pt x="16" y="7348"/>
                  </a:lnTo>
                  <a:cubicBezTo>
                    <a:pt x="16" y="7353"/>
                    <a:pt x="13" y="7356"/>
                    <a:pt x="8" y="7356"/>
                  </a:cubicBezTo>
                  <a:cubicBezTo>
                    <a:pt x="4" y="7356"/>
                    <a:pt x="0" y="7353"/>
                    <a:pt x="0" y="7348"/>
                  </a:cubicBezTo>
                  <a:lnTo>
                    <a:pt x="0" y="7348"/>
                  </a:lnTo>
                  <a:cubicBezTo>
                    <a:pt x="0" y="7344"/>
                    <a:pt x="4" y="7340"/>
                    <a:pt x="8" y="7340"/>
                  </a:cubicBezTo>
                  <a:cubicBezTo>
                    <a:pt x="13" y="7340"/>
                    <a:pt x="16" y="7344"/>
                    <a:pt x="16" y="7348"/>
                  </a:cubicBezTo>
                  <a:close/>
                  <a:moveTo>
                    <a:pt x="16" y="7380"/>
                  </a:moveTo>
                  <a:lnTo>
                    <a:pt x="16" y="7380"/>
                  </a:lnTo>
                  <a:cubicBezTo>
                    <a:pt x="16" y="7385"/>
                    <a:pt x="13" y="7388"/>
                    <a:pt x="8" y="7388"/>
                  </a:cubicBezTo>
                  <a:cubicBezTo>
                    <a:pt x="4" y="7388"/>
                    <a:pt x="0" y="7385"/>
                    <a:pt x="0" y="7380"/>
                  </a:cubicBezTo>
                  <a:lnTo>
                    <a:pt x="0" y="7380"/>
                  </a:lnTo>
                  <a:cubicBezTo>
                    <a:pt x="0" y="7376"/>
                    <a:pt x="4" y="7372"/>
                    <a:pt x="8" y="7372"/>
                  </a:cubicBezTo>
                  <a:cubicBezTo>
                    <a:pt x="13" y="7372"/>
                    <a:pt x="16" y="7376"/>
                    <a:pt x="16" y="7380"/>
                  </a:cubicBezTo>
                  <a:close/>
                  <a:moveTo>
                    <a:pt x="16" y="7412"/>
                  </a:moveTo>
                  <a:lnTo>
                    <a:pt x="16" y="7412"/>
                  </a:lnTo>
                  <a:cubicBezTo>
                    <a:pt x="16" y="7417"/>
                    <a:pt x="13" y="7420"/>
                    <a:pt x="8" y="7420"/>
                  </a:cubicBezTo>
                  <a:cubicBezTo>
                    <a:pt x="4" y="7420"/>
                    <a:pt x="0" y="7417"/>
                    <a:pt x="0" y="7412"/>
                  </a:cubicBezTo>
                  <a:lnTo>
                    <a:pt x="0" y="7412"/>
                  </a:lnTo>
                  <a:cubicBezTo>
                    <a:pt x="0" y="7408"/>
                    <a:pt x="4" y="7404"/>
                    <a:pt x="8" y="7404"/>
                  </a:cubicBezTo>
                  <a:cubicBezTo>
                    <a:pt x="13" y="7404"/>
                    <a:pt x="16" y="7408"/>
                    <a:pt x="16" y="7412"/>
                  </a:cubicBezTo>
                  <a:close/>
                  <a:moveTo>
                    <a:pt x="16" y="7444"/>
                  </a:moveTo>
                  <a:lnTo>
                    <a:pt x="16" y="7444"/>
                  </a:lnTo>
                  <a:cubicBezTo>
                    <a:pt x="16" y="7449"/>
                    <a:pt x="13" y="7452"/>
                    <a:pt x="8" y="7452"/>
                  </a:cubicBezTo>
                  <a:cubicBezTo>
                    <a:pt x="4" y="7452"/>
                    <a:pt x="0" y="7449"/>
                    <a:pt x="0" y="7444"/>
                  </a:cubicBezTo>
                  <a:lnTo>
                    <a:pt x="0" y="7444"/>
                  </a:lnTo>
                  <a:cubicBezTo>
                    <a:pt x="0" y="7440"/>
                    <a:pt x="4" y="7436"/>
                    <a:pt x="8" y="7436"/>
                  </a:cubicBezTo>
                  <a:cubicBezTo>
                    <a:pt x="13" y="7436"/>
                    <a:pt x="16" y="7440"/>
                    <a:pt x="16" y="7444"/>
                  </a:cubicBezTo>
                  <a:close/>
                  <a:moveTo>
                    <a:pt x="16" y="7476"/>
                  </a:moveTo>
                  <a:lnTo>
                    <a:pt x="16" y="7476"/>
                  </a:lnTo>
                  <a:cubicBezTo>
                    <a:pt x="16" y="7481"/>
                    <a:pt x="13" y="7484"/>
                    <a:pt x="8" y="7484"/>
                  </a:cubicBezTo>
                  <a:cubicBezTo>
                    <a:pt x="4" y="7484"/>
                    <a:pt x="0" y="7481"/>
                    <a:pt x="0" y="7476"/>
                  </a:cubicBezTo>
                  <a:lnTo>
                    <a:pt x="0" y="7476"/>
                  </a:lnTo>
                  <a:cubicBezTo>
                    <a:pt x="0" y="7472"/>
                    <a:pt x="4" y="7468"/>
                    <a:pt x="8" y="7468"/>
                  </a:cubicBezTo>
                  <a:cubicBezTo>
                    <a:pt x="13" y="7468"/>
                    <a:pt x="16" y="7472"/>
                    <a:pt x="16" y="7476"/>
                  </a:cubicBezTo>
                  <a:close/>
                  <a:moveTo>
                    <a:pt x="16" y="7508"/>
                  </a:moveTo>
                  <a:lnTo>
                    <a:pt x="16" y="7508"/>
                  </a:lnTo>
                  <a:cubicBezTo>
                    <a:pt x="16" y="7513"/>
                    <a:pt x="13" y="7516"/>
                    <a:pt x="8" y="7516"/>
                  </a:cubicBezTo>
                  <a:cubicBezTo>
                    <a:pt x="4" y="7516"/>
                    <a:pt x="0" y="7513"/>
                    <a:pt x="0" y="7508"/>
                  </a:cubicBezTo>
                  <a:lnTo>
                    <a:pt x="0" y="7508"/>
                  </a:lnTo>
                  <a:cubicBezTo>
                    <a:pt x="0" y="7504"/>
                    <a:pt x="4" y="7500"/>
                    <a:pt x="8" y="7500"/>
                  </a:cubicBezTo>
                  <a:cubicBezTo>
                    <a:pt x="13" y="7500"/>
                    <a:pt x="16" y="7504"/>
                    <a:pt x="16" y="7508"/>
                  </a:cubicBezTo>
                  <a:close/>
                  <a:moveTo>
                    <a:pt x="16" y="7540"/>
                  </a:moveTo>
                  <a:lnTo>
                    <a:pt x="16" y="7540"/>
                  </a:lnTo>
                  <a:cubicBezTo>
                    <a:pt x="16" y="7545"/>
                    <a:pt x="13" y="7548"/>
                    <a:pt x="8" y="7548"/>
                  </a:cubicBezTo>
                  <a:cubicBezTo>
                    <a:pt x="4" y="7548"/>
                    <a:pt x="0" y="7545"/>
                    <a:pt x="0" y="7540"/>
                  </a:cubicBezTo>
                  <a:lnTo>
                    <a:pt x="0" y="7540"/>
                  </a:lnTo>
                  <a:cubicBezTo>
                    <a:pt x="0" y="7536"/>
                    <a:pt x="4" y="7532"/>
                    <a:pt x="8" y="7532"/>
                  </a:cubicBezTo>
                  <a:cubicBezTo>
                    <a:pt x="13" y="7532"/>
                    <a:pt x="16" y="7536"/>
                    <a:pt x="16" y="7540"/>
                  </a:cubicBezTo>
                  <a:close/>
                  <a:moveTo>
                    <a:pt x="16" y="7572"/>
                  </a:moveTo>
                  <a:lnTo>
                    <a:pt x="16" y="7572"/>
                  </a:lnTo>
                  <a:cubicBezTo>
                    <a:pt x="16" y="7577"/>
                    <a:pt x="13" y="7580"/>
                    <a:pt x="8" y="7580"/>
                  </a:cubicBezTo>
                  <a:cubicBezTo>
                    <a:pt x="4" y="7580"/>
                    <a:pt x="0" y="7577"/>
                    <a:pt x="0" y="7572"/>
                  </a:cubicBezTo>
                  <a:lnTo>
                    <a:pt x="0" y="7572"/>
                  </a:lnTo>
                  <a:cubicBezTo>
                    <a:pt x="0" y="7568"/>
                    <a:pt x="4" y="7564"/>
                    <a:pt x="8" y="7564"/>
                  </a:cubicBezTo>
                  <a:cubicBezTo>
                    <a:pt x="13" y="7564"/>
                    <a:pt x="16" y="7568"/>
                    <a:pt x="16" y="7572"/>
                  </a:cubicBezTo>
                  <a:close/>
                  <a:moveTo>
                    <a:pt x="16" y="7604"/>
                  </a:moveTo>
                  <a:lnTo>
                    <a:pt x="16" y="7604"/>
                  </a:lnTo>
                  <a:cubicBezTo>
                    <a:pt x="16" y="7609"/>
                    <a:pt x="13" y="7612"/>
                    <a:pt x="8" y="7612"/>
                  </a:cubicBezTo>
                  <a:cubicBezTo>
                    <a:pt x="4" y="7612"/>
                    <a:pt x="0" y="7609"/>
                    <a:pt x="0" y="7604"/>
                  </a:cubicBezTo>
                  <a:lnTo>
                    <a:pt x="0" y="7604"/>
                  </a:lnTo>
                  <a:cubicBezTo>
                    <a:pt x="0" y="7600"/>
                    <a:pt x="4" y="7596"/>
                    <a:pt x="8" y="7596"/>
                  </a:cubicBezTo>
                  <a:cubicBezTo>
                    <a:pt x="13" y="7596"/>
                    <a:pt x="16" y="7600"/>
                    <a:pt x="16" y="7604"/>
                  </a:cubicBezTo>
                  <a:close/>
                  <a:moveTo>
                    <a:pt x="16" y="7636"/>
                  </a:moveTo>
                  <a:lnTo>
                    <a:pt x="16" y="7636"/>
                  </a:lnTo>
                  <a:cubicBezTo>
                    <a:pt x="16" y="7641"/>
                    <a:pt x="13" y="7644"/>
                    <a:pt x="8" y="7644"/>
                  </a:cubicBezTo>
                  <a:cubicBezTo>
                    <a:pt x="4" y="7644"/>
                    <a:pt x="0" y="7641"/>
                    <a:pt x="0" y="7636"/>
                  </a:cubicBezTo>
                  <a:lnTo>
                    <a:pt x="0" y="7636"/>
                  </a:lnTo>
                  <a:cubicBezTo>
                    <a:pt x="0" y="7632"/>
                    <a:pt x="4" y="7628"/>
                    <a:pt x="8" y="7628"/>
                  </a:cubicBezTo>
                  <a:cubicBezTo>
                    <a:pt x="13" y="7628"/>
                    <a:pt x="16" y="7632"/>
                    <a:pt x="16" y="7636"/>
                  </a:cubicBezTo>
                  <a:close/>
                  <a:moveTo>
                    <a:pt x="16" y="7668"/>
                  </a:moveTo>
                  <a:lnTo>
                    <a:pt x="16" y="7668"/>
                  </a:lnTo>
                  <a:cubicBezTo>
                    <a:pt x="16" y="7673"/>
                    <a:pt x="13" y="7676"/>
                    <a:pt x="8" y="7676"/>
                  </a:cubicBezTo>
                  <a:cubicBezTo>
                    <a:pt x="4" y="7676"/>
                    <a:pt x="0" y="7673"/>
                    <a:pt x="0" y="7668"/>
                  </a:cubicBezTo>
                  <a:lnTo>
                    <a:pt x="0" y="7668"/>
                  </a:lnTo>
                  <a:cubicBezTo>
                    <a:pt x="0" y="7664"/>
                    <a:pt x="4" y="7660"/>
                    <a:pt x="8" y="7660"/>
                  </a:cubicBezTo>
                  <a:cubicBezTo>
                    <a:pt x="13" y="7660"/>
                    <a:pt x="16" y="7664"/>
                    <a:pt x="16" y="7668"/>
                  </a:cubicBezTo>
                  <a:close/>
                  <a:moveTo>
                    <a:pt x="16" y="7700"/>
                  </a:moveTo>
                  <a:lnTo>
                    <a:pt x="16" y="7700"/>
                  </a:lnTo>
                  <a:cubicBezTo>
                    <a:pt x="16" y="7705"/>
                    <a:pt x="13" y="7708"/>
                    <a:pt x="8" y="7708"/>
                  </a:cubicBezTo>
                  <a:cubicBezTo>
                    <a:pt x="4" y="7708"/>
                    <a:pt x="0" y="7705"/>
                    <a:pt x="0" y="7700"/>
                  </a:cubicBezTo>
                  <a:lnTo>
                    <a:pt x="0" y="7700"/>
                  </a:lnTo>
                  <a:cubicBezTo>
                    <a:pt x="0" y="7696"/>
                    <a:pt x="4" y="7692"/>
                    <a:pt x="8" y="7692"/>
                  </a:cubicBezTo>
                  <a:cubicBezTo>
                    <a:pt x="13" y="7692"/>
                    <a:pt x="16" y="7696"/>
                    <a:pt x="16" y="7700"/>
                  </a:cubicBezTo>
                  <a:close/>
                  <a:moveTo>
                    <a:pt x="16" y="7732"/>
                  </a:moveTo>
                  <a:lnTo>
                    <a:pt x="16" y="7732"/>
                  </a:lnTo>
                  <a:cubicBezTo>
                    <a:pt x="16" y="7737"/>
                    <a:pt x="13" y="7740"/>
                    <a:pt x="8" y="7740"/>
                  </a:cubicBezTo>
                  <a:cubicBezTo>
                    <a:pt x="4" y="7740"/>
                    <a:pt x="0" y="7737"/>
                    <a:pt x="0" y="7732"/>
                  </a:cubicBezTo>
                  <a:lnTo>
                    <a:pt x="0" y="7732"/>
                  </a:lnTo>
                  <a:cubicBezTo>
                    <a:pt x="0" y="7728"/>
                    <a:pt x="4" y="7724"/>
                    <a:pt x="8" y="7724"/>
                  </a:cubicBezTo>
                  <a:cubicBezTo>
                    <a:pt x="13" y="7724"/>
                    <a:pt x="16" y="7728"/>
                    <a:pt x="16" y="7732"/>
                  </a:cubicBezTo>
                  <a:close/>
                  <a:moveTo>
                    <a:pt x="16" y="7764"/>
                  </a:moveTo>
                  <a:lnTo>
                    <a:pt x="16" y="7765"/>
                  </a:lnTo>
                  <a:cubicBezTo>
                    <a:pt x="16" y="7769"/>
                    <a:pt x="13" y="7773"/>
                    <a:pt x="8" y="7773"/>
                  </a:cubicBezTo>
                  <a:cubicBezTo>
                    <a:pt x="4" y="7773"/>
                    <a:pt x="0" y="7769"/>
                    <a:pt x="0" y="7765"/>
                  </a:cubicBezTo>
                  <a:lnTo>
                    <a:pt x="0" y="7764"/>
                  </a:lnTo>
                  <a:cubicBezTo>
                    <a:pt x="0" y="7760"/>
                    <a:pt x="4" y="7756"/>
                    <a:pt x="8" y="7756"/>
                  </a:cubicBezTo>
                  <a:cubicBezTo>
                    <a:pt x="13" y="7756"/>
                    <a:pt x="16" y="7760"/>
                    <a:pt x="16" y="7764"/>
                  </a:cubicBezTo>
                  <a:close/>
                  <a:moveTo>
                    <a:pt x="16" y="7797"/>
                  </a:moveTo>
                  <a:lnTo>
                    <a:pt x="16" y="7797"/>
                  </a:lnTo>
                  <a:cubicBezTo>
                    <a:pt x="16" y="7801"/>
                    <a:pt x="13" y="7805"/>
                    <a:pt x="8" y="7805"/>
                  </a:cubicBezTo>
                  <a:cubicBezTo>
                    <a:pt x="4" y="7805"/>
                    <a:pt x="0" y="7801"/>
                    <a:pt x="0" y="7797"/>
                  </a:cubicBezTo>
                  <a:lnTo>
                    <a:pt x="0" y="7797"/>
                  </a:lnTo>
                  <a:cubicBezTo>
                    <a:pt x="0" y="7792"/>
                    <a:pt x="4" y="7789"/>
                    <a:pt x="8" y="7789"/>
                  </a:cubicBezTo>
                  <a:cubicBezTo>
                    <a:pt x="13" y="7789"/>
                    <a:pt x="16" y="7792"/>
                    <a:pt x="16" y="7797"/>
                  </a:cubicBezTo>
                  <a:close/>
                  <a:moveTo>
                    <a:pt x="16" y="7829"/>
                  </a:moveTo>
                  <a:lnTo>
                    <a:pt x="16" y="7829"/>
                  </a:lnTo>
                  <a:cubicBezTo>
                    <a:pt x="16" y="7833"/>
                    <a:pt x="13" y="7837"/>
                    <a:pt x="8" y="7837"/>
                  </a:cubicBezTo>
                  <a:cubicBezTo>
                    <a:pt x="4" y="7837"/>
                    <a:pt x="0" y="7833"/>
                    <a:pt x="0" y="7829"/>
                  </a:cubicBezTo>
                  <a:lnTo>
                    <a:pt x="0" y="7829"/>
                  </a:lnTo>
                  <a:cubicBezTo>
                    <a:pt x="0" y="7824"/>
                    <a:pt x="4" y="7821"/>
                    <a:pt x="8" y="7821"/>
                  </a:cubicBezTo>
                  <a:cubicBezTo>
                    <a:pt x="13" y="7821"/>
                    <a:pt x="16" y="7824"/>
                    <a:pt x="16" y="7829"/>
                  </a:cubicBezTo>
                  <a:close/>
                  <a:moveTo>
                    <a:pt x="16" y="7861"/>
                  </a:moveTo>
                  <a:lnTo>
                    <a:pt x="16" y="7861"/>
                  </a:lnTo>
                  <a:cubicBezTo>
                    <a:pt x="16" y="7865"/>
                    <a:pt x="13" y="7869"/>
                    <a:pt x="8" y="7869"/>
                  </a:cubicBezTo>
                  <a:cubicBezTo>
                    <a:pt x="4" y="7869"/>
                    <a:pt x="0" y="7865"/>
                    <a:pt x="0" y="7861"/>
                  </a:cubicBezTo>
                  <a:lnTo>
                    <a:pt x="0" y="7861"/>
                  </a:lnTo>
                  <a:cubicBezTo>
                    <a:pt x="0" y="7856"/>
                    <a:pt x="4" y="7853"/>
                    <a:pt x="8" y="7853"/>
                  </a:cubicBezTo>
                  <a:cubicBezTo>
                    <a:pt x="13" y="7853"/>
                    <a:pt x="16" y="7856"/>
                    <a:pt x="16" y="7861"/>
                  </a:cubicBezTo>
                  <a:close/>
                  <a:moveTo>
                    <a:pt x="16" y="7893"/>
                  </a:moveTo>
                  <a:lnTo>
                    <a:pt x="16" y="7893"/>
                  </a:lnTo>
                  <a:cubicBezTo>
                    <a:pt x="16" y="7897"/>
                    <a:pt x="13" y="7901"/>
                    <a:pt x="8" y="7901"/>
                  </a:cubicBezTo>
                  <a:cubicBezTo>
                    <a:pt x="4" y="7901"/>
                    <a:pt x="0" y="7897"/>
                    <a:pt x="0" y="7893"/>
                  </a:cubicBezTo>
                  <a:lnTo>
                    <a:pt x="0" y="7893"/>
                  </a:lnTo>
                  <a:cubicBezTo>
                    <a:pt x="0" y="7888"/>
                    <a:pt x="4" y="7885"/>
                    <a:pt x="8" y="7885"/>
                  </a:cubicBezTo>
                  <a:cubicBezTo>
                    <a:pt x="13" y="7885"/>
                    <a:pt x="16" y="7888"/>
                    <a:pt x="16" y="7893"/>
                  </a:cubicBezTo>
                  <a:close/>
                  <a:moveTo>
                    <a:pt x="16" y="7925"/>
                  </a:moveTo>
                  <a:lnTo>
                    <a:pt x="16" y="7925"/>
                  </a:lnTo>
                  <a:cubicBezTo>
                    <a:pt x="16" y="7929"/>
                    <a:pt x="13" y="7933"/>
                    <a:pt x="8" y="7933"/>
                  </a:cubicBezTo>
                  <a:cubicBezTo>
                    <a:pt x="4" y="7933"/>
                    <a:pt x="0" y="7929"/>
                    <a:pt x="0" y="7925"/>
                  </a:cubicBezTo>
                  <a:lnTo>
                    <a:pt x="0" y="7925"/>
                  </a:lnTo>
                  <a:cubicBezTo>
                    <a:pt x="0" y="7920"/>
                    <a:pt x="4" y="7917"/>
                    <a:pt x="8" y="7917"/>
                  </a:cubicBezTo>
                  <a:cubicBezTo>
                    <a:pt x="13" y="7917"/>
                    <a:pt x="16" y="7920"/>
                    <a:pt x="16" y="7925"/>
                  </a:cubicBezTo>
                  <a:close/>
                  <a:moveTo>
                    <a:pt x="16" y="7957"/>
                  </a:moveTo>
                  <a:lnTo>
                    <a:pt x="16" y="7957"/>
                  </a:lnTo>
                  <a:cubicBezTo>
                    <a:pt x="16" y="7961"/>
                    <a:pt x="13" y="7965"/>
                    <a:pt x="8" y="7965"/>
                  </a:cubicBezTo>
                  <a:cubicBezTo>
                    <a:pt x="4" y="7965"/>
                    <a:pt x="0" y="7961"/>
                    <a:pt x="0" y="7957"/>
                  </a:cubicBezTo>
                  <a:lnTo>
                    <a:pt x="0" y="7957"/>
                  </a:lnTo>
                  <a:cubicBezTo>
                    <a:pt x="0" y="7952"/>
                    <a:pt x="4" y="7949"/>
                    <a:pt x="8" y="7949"/>
                  </a:cubicBezTo>
                  <a:cubicBezTo>
                    <a:pt x="13" y="7949"/>
                    <a:pt x="16" y="7952"/>
                    <a:pt x="16" y="7957"/>
                  </a:cubicBezTo>
                  <a:close/>
                  <a:moveTo>
                    <a:pt x="16" y="7989"/>
                  </a:moveTo>
                  <a:lnTo>
                    <a:pt x="16" y="7989"/>
                  </a:lnTo>
                  <a:cubicBezTo>
                    <a:pt x="16" y="7993"/>
                    <a:pt x="13" y="7997"/>
                    <a:pt x="8" y="7997"/>
                  </a:cubicBezTo>
                  <a:cubicBezTo>
                    <a:pt x="4" y="7997"/>
                    <a:pt x="0" y="7993"/>
                    <a:pt x="0" y="7989"/>
                  </a:cubicBezTo>
                  <a:lnTo>
                    <a:pt x="0" y="7989"/>
                  </a:lnTo>
                  <a:cubicBezTo>
                    <a:pt x="0" y="7984"/>
                    <a:pt x="4" y="7981"/>
                    <a:pt x="8" y="7981"/>
                  </a:cubicBezTo>
                  <a:cubicBezTo>
                    <a:pt x="13" y="7981"/>
                    <a:pt x="16" y="7984"/>
                    <a:pt x="16" y="7989"/>
                  </a:cubicBezTo>
                  <a:close/>
                  <a:moveTo>
                    <a:pt x="16" y="8021"/>
                  </a:moveTo>
                  <a:lnTo>
                    <a:pt x="16" y="8021"/>
                  </a:lnTo>
                  <a:cubicBezTo>
                    <a:pt x="16" y="8025"/>
                    <a:pt x="13" y="8029"/>
                    <a:pt x="8" y="8029"/>
                  </a:cubicBezTo>
                  <a:cubicBezTo>
                    <a:pt x="4" y="8029"/>
                    <a:pt x="0" y="8025"/>
                    <a:pt x="0" y="8021"/>
                  </a:cubicBezTo>
                  <a:lnTo>
                    <a:pt x="0" y="8021"/>
                  </a:lnTo>
                  <a:cubicBezTo>
                    <a:pt x="0" y="8016"/>
                    <a:pt x="4" y="8013"/>
                    <a:pt x="8" y="8013"/>
                  </a:cubicBezTo>
                  <a:cubicBezTo>
                    <a:pt x="13" y="8013"/>
                    <a:pt x="16" y="8016"/>
                    <a:pt x="16" y="8021"/>
                  </a:cubicBezTo>
                  <a:close/>
                  <a:moveTo>
                    <a:pt x="16" y="8053"/>
                  </a:moveTo>
                  <a:lnTo>
                    <a:pt x="16" y="8053"/>
                  </a:lnTo>
                  <a:cubicBezTo>
                    <a:pt x="16" y="8057"/>
                    <a:pt x="13" y="8061"/>
                    <a:pt x="8" y="8061"/>
                  </a:cubicBezTo>
                  <a:cubicBezTo>
                    <a:pt x="4" y="8061"/>
                    <a:pt x="0" y="8057"/>
                    <a:pt x="0" y="8053"/>
                  </a:cubicBezTo>
                  <a:lnTo>
                    <a:pt x="0" y="8053"/>
                  </a:lnTo>
                  <a:cubicBezTo>
                    <a:pt x="0" y="8048"/>
                    <a:pt x="4" y="8045"/>
                    <a:pt x="8" y="8045"/>
                  </a:cubicBezTo>
                  <a:cubicBezTo>
                    <a:pt x="13" y="8045"/>
                    <a:pt x="16" y="8048"/>
                    <a:pt x="16" y="8053"/>
                  </a:cubicBezTo>
                  <a:close/>
                  <a:moveTo>
                    <a:pt x="16" y="8085"/>
                  </a:moveTo>
                  <a:lnTo>
                    <a:pt x="16" y="8085"/>
                  </a:lnTo>
                  <a:cubicBezTo>
                    <a:pt x="16" y="8089"/>
                    <a:pt x="13" y="8093"/>
                    <a:pt x="8" y="8093"/>
                  </a:cubicBezTo>
                  <a:cubicBezTo>
                    <a:pt x="4" y="8093"/>
                    <a:pt x="0" y="8089"/>
                    <a:pt x="0" y="8085"/>
                  </a:cubicBezTo>
                  <a:lnTo>
                    <a:pt x="0" y="8085"/>
                  </a:lnTo>
                  <a:cubicBezTo>
                    <a:pt x="0" y="8080"/>
                    <a:pt x="4" y="8077"/>
                    <a:pt x="8" y="8077"/>
                  </a:cubicBezTo>
                  <a:cubicBezTo>
                    <a:pt x="13" y="8077"/>
                    <a:pt x="16" y="8080"/>
                    <a:pt x="16" y="8085"/>
                  </a:cubicBezTo>
                  <a:close/>
                  <a:moveTo>
                    <a:pt x="16" y="8117"/>
                  </a:moveTo>
                  <a:lnTo>
                    <a:pt x="16" y="8117"/>
                  </a:lnTo>
                  <a:cubicBezTo>
                    <a:pt x="16" y="8121"/>
                    <a:pt x="13" y="8125"/>
                    <a:pt x="8" y="8125"/>
                  </a:cubicBezTo>
                  <a:cubicBezTo>
                    <a:pt x="4" y="8125"/>
                    <a:pt x="0" y="8121"/>
                    <a:pt x="0" y="8117"/>
                  </a:cubicBezTo>
                  <a:lnTo>
                    <a:pt x="0" y="8117"/>
                  </a:lnTo>
                  <a:cubicBezTo>
                    <a:pt x="0" y="8112"/>
                    <a:pt x="4" y="8109"/>
                    <a:pt x="8" y="8109"/>
                  </a:cubicBezTo>
                  <a:cubicBezTo>
                    <a:pt x="13" y="8109"/>
                    <a:pt x="16" y="8112"/>
                    <a:pt x="16" y="8117"/>
                  </a:cubicBezTo>
                  <a:close/>
                  <a:moveTo>
                    <a:pt x="16" y="8149"/>
                  </a:moveTo>
                  <a:lnTo>
                    <a:pt x="16" y="8149"/>
                  </a:lnTo>
                  <a:cubicBezTo>
                    <a:pt x="16" y="8153"/>
                    <a:pt x="13" y="8157"/>
                    <a:pt x="8" y="8157"/>
                  </a:cubicBezTo>
                  <a:cubicBezTo>
                    <a:pt x="4" y="8157"/>
                    <a:pt x="0" y="8153"/>
                    <a:pt x="0" y="8149"/>
                  </a:cubicBezTo>
                  <a:lnTo>
                    <a:pt x="0" y="8149"/>
                  </a:lnTo>
                  <a:cubicBezTo>
                    <a:pt x="0" y="8144"/>
                    <a:pt x="4" y="8141"/>
                    <a:pt x="8" y="8141"/>
                  </a:cubicBezTo>
                  <a:cubicBezTo>
                    <a:pt x="13" y="8141"/>
                    <a:pt x="16" y="8144"/>
                    <a:pt x="16" y="8149"/>
                  </a:cubicBezTo>
                  <a:close/>
                  <a:moveTo>
                    <a:pt x="16" y="8181"/>
                  </a:moveTo>
                  <a:lnTo>
                    <a:pt x="16" y="8181"/>
                  </a:lnTo>
                  <a:cubicBezTo>
                    <a:pt x="16" y="8185"/>
                    <a:pt x="13" y="8189"/>
                    <a:pt x="8" y="8189"/>
                  </a:cubicBezTo>
                  <a:cubicBezTo>
                    <a:pt x="4" y="8189"/>
                    <a:pt x="0" y="8185"/>
                    <a:pt x="0" y="8181"/>
                  </a:cubicBezTo>
                  <a:lnTo>
                    <a:pt x="0" y="8181"/>
                  </a:lnTo>
                  <a:cubicBezTo>
                    <a:pt x="0" y="8176"/>
                    <a:pt x="4" y="8173"/>
                    <a:pt x="8" y="8173"/>
                  </a:cubicBezTo>
                  <a:cubicBezTo>
                    <a:pt x="13" y="8173"/>
                    <a:pt x="16" y="8176"/>
                    <a:pt x="16" y="8181"/>
                  </a:cubicBezTo>
                  <a:close/>
                  <a:moveTo>
                    <a:pt x="16" y="8213"/>
                  </a:moveTo>
                  <a:lnTo>
                    <a:pt x="16" y="8213"/>
                  </a:lnTo>
                  <a:cubicBezTo>
                    <a:pt x="16" y="8217"/>
                    <a:pt x="13" y="8221"/>
                    <a:pt x="8" y="8221"/>
                  </a:cubicBezTo>
                  <a:cubicBezTo>
                    <a:pt x="4" y="8221"/>
                    <a:pt x="0" y="8217"/>
                    <a:pt x="0" y="8213"/>
                  </a:cubicBezTo>
                  <a:lnTo>
                    <a:pt x="0" y="8213"/>
                  </a:lnTo>
                  <a:cubicBezTo>
                    <a:pt x="0" y="8208"/>
                    <a:pt x="4" y="8205"/>
                    <a:pt x="8" y="8205"/>
                  </a:cubicBezTo>
                  <a:cubicBezTo>
                    <a:pt x="13" y="8205"/>
                    <a:pt x="16" y="8208"/>
                    <a:pt x="16" y="8213"/>
                  </a:cubicBezTo>
                  <a:close/>
                  <a:moveTo>
                    <a:pt x="16" y="8245"/>
                  </a:moveTo>
                  <a:lnTo>
                    <a:pt x="16" y="8245"/>
                  </a:lnTo>
                  <a:cubicBezTo>
                    <a:pt x="16" y="8249"/>
                    <a:pt x="13" y="8253"/>
                    <a:pt x="8" y="8253"/>
                  </a:cubicBezTo>
                  <a:cubicBezTo>
                    <a:pt x="4" y="8253"/>
                    <a:pt x="0" y="8249"/>
                    <a:pt x="0" y="8245"/>
                  </a:cubicBezTo>
                  <a:lnTo>
                    <a:pt x="0" y="8245"/>
                  </a:lnTo>
                  <a:cubicBezTo>
                    <a:pt x="0" y="8240"/>
                    <a:pt x="4" y="8237"/>
                    <a:pt x="8" y="8237"/>
                  </a:cubicBezTo>
                  <a:cubicBezTo>
                    <a:pt x="13" y="8237"/>
                    <a:pt x="16" y="8240"/>
                    <a:pt x="16" y="8245"/>
                  </a:cubicBezTo>
                  <a:close/>
                  <a:moveTo>
                    <a:pt x="16" y="8277"/>
                  </a:moveTo>
                  <a:lnTo>
                    <a:pt x="16" y="8277"/>
                  </a:lnTo>
                  <a:cubicBezTo>
                    <a:pt x="16" y="8281"/>
                    <a:pt x="13" y="8285"/>
                    <a:pt x="8" y="8285"/>
                  </a:cubicBezTo>
                  <a:cubicBezTo>
                    <a:pt x="4" y="8285"/>
                    <a:pt x="0" y="8281"/>
                    <a:pt x="0" y="8277"/>
                  </a:cubicBezTo>
                  <a:lnTo>
                    <a:pt x="0" y="8277"/>
                  </a:lnTo>
                  <a:cubicBezTo>
                    <a:pt x="0" y="8272"/>
                    <a:pt x="4" y="8269"/>
                    <a:pt x="8" y="8269"/>
                  </a:cubicBezTo>
                  <a:cubicBezTo>
                    <a:pt x="13" y="8269"/>
                    <a:pt x="16" y="8272"/>
                    <a:pt x="16" y="8277"/>
                  </a:cubicBezTo>
                  <a:close/>
                  <a:moveTo>
                    <a:pt x="16" y="8309"/>
                  </a:moveTo>
                  <a:lnTo>
                    <a:pt x="16" y="8309"/>
                  </a:lnTo>
                  <a:cubicBezTo>
                    <a:pt x="16" y="8313"/>
                    <a:pt x="13" y="8317"/>
                    <a:pt x="8" y="8317"/>
                  </a:cubicBezTo>
                  <a:cubicBezTo>
                    <a:pt x="4" y="8317"/>
                    <a:pt x="0" y="8313"/>
                    <a:pt x="0" y="8309"/>
                  </a:cubicBezTo>
                  <a:lnTo>
                    <a:pt x="0" y="8309"/>
                  </a:lnTo>
                  <a:cubicBezTo>
                    <a:pt x="0" y="8304"/>
                    <a:pt x="4" y="8301"/>
                    <a:pt x="8" y="8301"/>
                  </a:cubicBezTo>
                  <a:cubicBezTo>
                    <a:pt x="13" y="8301"/>
                    <a:pt x="16" y="8304"/>
                    <a:pt x="16" y="8309"/>
                  </a:cubicBezTo>
                  <a:close/>
                  <a:moveTo>
                    <a:pt x="16" y="8341"/>
                  </a:moveTo>
                  <a:lnTo>
                    <a:pt x="16" y="8341"/>
                  </a:lnTo>
                  <a:cubicBezTo>
                    <a:pt x="16" y="8345"/>
                    <a:pt x="13" y="8349"/>
                    <a:pt x="8" y="8349"/>
                  </a:cubicBezTo>
                  <a:cubicBezTo>
                    <a:pt x="4" y="8349"/>
                    <a:pt x="0" y="8345"/>
                    <a:pt x="0" y="8341"/>
                  </a:cubicBezTo>
                  <a:lnTo>
                    <a:pt x="0" y="8341"/>
                  </a:lnTo>
                  <a:cubicBezTo>
                    <a:pt x="0" y="8336"/>
                    <a:pt x="4" y="8333"/>
                    <a:pt x="8" y="8333"/>
                  </a:cubicBezTo>
                  <a:cubicBezTo>
                    <a:pt x="13" y="8333"/>
                    <a:pt x="16" y="8336"/>
                    <a:pt x="16" y="8341"/>
                  </a:cubicBezTo>
                  <a:close/>
                  <a:moveTo>
                    <a:pt x="16" y="8373"/>
                  </a:moveTo>
                  <a:lnTo>
                    <a:pt x="16" y="8373"/>
                  </a:lnTo>
                  <a:cubicBezTo>
                    <a:pt x="16" y="8377"/>
                    <a:pt x="13" y="8381"/>
                    <a:pt x="8" y="8381"/>
                  </a:cubicBezTo>
                  <a:cubicBezTo>
                    <a:pt x="4" y="8381"/>
                    <a:pt x="0" y="8377"/>
                    <a:pt x="0" y="8373"/>
                  </a:cubicBezTo>
                  <a:lnTo>
                    <a:pt x="0" y="8373"/>
                  </a:lnTo>
                  <a:cubicBezTo>
                    <a:pt x="0" y="8368"/>
                    <a:pt x="4" y="8365"/>
                    <a:pt x="8" y="8365"/>
                  </a:cubicBezTo>
                  <a:cubicBezTo>
                    <a:pt x="13" y="8365"/>
                    <a:pt x="16" y="8368"/>
                    <a:pt x="16" y="8373"/>
                  </a:cubicBezTo>
                  <a:close/>
                  <a:moveTo>
                    <a:pt x="16" y="8405"/>
                  </a:moveTo>
                  <a:lnTo>
                    <a:pt x="16" y="8405"/>
                  </a:lnTo>
                  <a:cubicBezTo>
                    <a:pt x="16" y="8409"/>
                    <a:pt x="13" y="8413"/>
                    <a:pt x="8" y="8413"/>
                  </a:cubicBezTo>
                  <a:cubicBezTo>
                    <a:pt x="4" y="8413"/>
                    <a:pt x="0" y="8409"/>
                    <a:pt x="0" y="8405"/>
                  </a:cubicBezTo>
                  <a:lnTo>
                    <a:pt x="0" y="8405"/>
                  </a:lnTo>
                  <a:cubicBezTo>
                    <a:pt x="0" y="8400"/>
                    <a:pt x="4" y="8397"/>
                    <a:pt x="8" y="8397"/>
                  </a:cubicBezTo>
                  <a:cubicBezTo>
                    <a:pt x="13" y="8397"/>
                    <a:pt x="16" y="8400"/>
                    <a:pt x="16" y="8405"/>
                  </a:cubicBezTo>
                  <a:close/>
                  <a:moveTo>
                    <a:pt x="16" y="8437"/>
                  </a:moveTo>
                  <a:lnTo>
                    <a:pt x="16" y="8437"/>
                  </a:lnTo>
                  <a:cubicBezTo>
                    <a:pt x="16" y="8441"/>
                    <a:pt x="13" y="8445"/>
                    <a:pt x="8" y="8445"/>
                  </a:cubicBezTo>
                  <a:cubicBezTo>
                    <a:pt x="4" y="8445"/>
                    <a:pt x="0" y="8441"/>
                    <a:pt x="0" y="8437"/>
                  </a:cubicBezTo>
                  <a:lnTo>
                    <a:pt x="0" y="8437"/>
                  </a:lnTo>
                  <a:cubicBezTo>
                    <a:pt x="0" y="8432"/>
                    <a:pt x="4" y="8429"/>
                    <a:pt x="8" y="8429"/>
                  </a:cubicBezTo>
                  <a:cubicBezTo>
                    <a:pt x="13" y="8429"/>
                    <a:pt x="16" y="8432"/>
                    <a:pt x="16" y="8437"/>
                  </a:cubicBezTo>
                  <a:close/>
                  <a:moveTo>
                    <a:pt x="16" y="8469"/>
                  </a:moveTo>
                  <a:lnTo>
                    <a:pt x="16" y="8469"/>
                  </a:lnTo>
                  <a:cubicBezTo>
                    <a:pt x="16" y="8473"/>
                    <a:pt x="13" y="8477"/>
                    <a:pt x="8" y="8477"/>
                  </a:cubicBezTo>
                  <a:cubicBezTo>
                    <a:pt x="4" y="8477"/>
                    <a:pt x="0" y="8473"/>
                    <a:pt x="0" y="8469"/>
                  </a:cubicBezTo>
                  <a:lnTo>
                    <a:pt x="0" y="8469"/>
                  </a:lnTo>
                  <a:cubicBezTo>
                    <a:pt x="0" y="8464"/>
                    <a:pt x="4" y="8461"/>
                    <a:pt x="8" y="8461"/>
                  </a:cubicBezTo>
                  <a:cubicBezTo>
                    <a:pt x="13" y="8461"/>
                    <a:pt x="16" y="8464"/>
                    <a:pt x="16" y="8469"/>
                  </a:cubicBezTo>
                  <a:close/>
                  <a:moveTo>
                    <a:pt x="16" y="8501"/>
                  </a:moveTo>
                  <a:lnTo>
                    <a:pt x="16" y="8501"/>
                  </a:lnTo>
                  <a:cubicBezTo>
                    <a:pt x="16" y="8505"/>
                    <a:pt x="13" y="8509"/>
                    <a:pt x="8" y="8509"/>
                  </a:cubicBezTo>
                  <a:cubicBezTo>
                    <a:pt x="4" y="8509"/>
                    <a:pt x="0" y="8505"/>
                    <a:pt x="0" y="8501"/>
                  </a:cubicBezTo>
                  <a:lnTo>
                    <a:pt x="0" y="8501"/>
                  </a:lnTo>
                  <a:cubicBezTo>
                    <a:pt x="0" y="8496"/>
                    <a:pt x="4" y="8493"/>
                    <a:pt x="8" y="8493"/>
                  </a:cubicBezTo>
                  <a:cubicBezTo>
                    <a:pt x="13" y="8493"/>
                    <a:pt x="16" y="8496"/>
                    <a:pt x="16" y="8501"/>
                  </a:cubicBezTo>
                  <a:close/>
                  <a:moveTo>
                    <a:pt x="16" y="8533"/>
                  </a:moveTo>
                  <a:lnTo>
                    <a:pt x="16" y="8533"/>
                  </a:lnTo>
                  <a:cubicBezTo>
                    <a:pt x="16" y="8537"/>
                    <a:pt x="13" y="8541"/>
                    <a:pt x="8" y="8541"/>
                  </a:cubicBezTo>
                  <a:cubicBezTo>
                    <a:pt x="4" y="8541"/>
                    <a:pt x="0" y="8537"/>
                    <a:pt x="0" y="8533"/>
                  </a:cubicBezTo>
                  <a:lnTo>
                    <a:pt x="0" y="8533"/>
                  </a:lnTo>
                  <a:cubicBezTo>
                    <a:pt x="0" y="8528"/>
                    <a:pt x="4" y="8525"/>
                    <a:pt x="8" y="8525"/>
                  </a:cubicBezTo>
                  <a:cubicBezTo>
                    <a:pt x="13" y="8525"/>
                    <a:pt x="16" y="8528"/>
                    <a:pt x="16" y="8533"/>
                  </a:cubicBezTo>
                  <a:close/>
                  <a:moveTo>
                    <a:pt x="16" y="8565"/>
                  </a:moveTo>
                  <a:lnTo>
                    <a:pt x="16" y="8565"/>
                  </a:lnTo>
                  <a:cubicBezTo>
                    <a:pt x="16" y="8569"/>
                    <a:pt x="13" y="8573"/>
                    <a:pt x="8" y="8573"/>
                  </a:cubicBezTo>
                  <a:cubicBezTo>
                    <a:pt x="4" y="8573"/>
                    <a:pt x="0" y="8569"/>
                    <a:pt x="0" y="8565"/>
                  </a:cubicBezTo>
                  <a:lnTo>
                    <a:pt x="0" y="8565"/>
                  </a:lnTo>
                  <a:cubicBezTo>
                    <a:pt x="0" y="8560"/>
                    <a:pt x="4" y="8557"/>
                    <a:pt x="8" y="8557"/>
                  </a:cubicBezTo>
                  <a:cubicBezTo>
                    <a:pt x="13" y="8557"/>
                    <a:pt x="16" y="8560"/>
                    <a:pt x="16" y="8565"/>
                  </a:cubicBezTo>
                  <a:close/>
                  <a:moveTo>
                    <a:pt x="16" y="8597"/>
                  </a:moveTo>
                  <a:lnTo>
                    <a:pt x="16" y="8597"/>
                  </a:lnTo>
                  <a:cubicBezTo>
                    <a:pt x="16" y="8601"/>
                    <a:pt x="13" y="8605"/>
                    <a:pt x="8" y="8605"/>
                  </a:cubicBezTo>
                  <a:cubicBezTo>
                    <a:pt x="4" y="8605"/>
                    <a:pt x="0" y="8601"/>
                    <a:pt x="0" y="8597"/>
                  </a:cubicBezTo>
                  <a:lnTo>
                    <a:pt x="0" y="8597"/>
                  </a:lnTo>
                  <a:cubicBezTo>
                    <a:pt x="0" y="8592"/>
                    <a:pt x="4" y="8589"/>
                    <a:pt x="8" y="8589"/>
                  </a:cubicBezTo>
                  <a:cubicBezTo>
                    <a:pt x="13" y="8589"/>
                    <a:pt x="16" y="8592"/>
                    <a:pt x="16" y="8597"/>
                  </a:cubicBezTo>
                  <a:close/>
                  <a:moveTo>
                    <a:pt x="16" y="8629"/>
                  </a:moveTo>
                  <a:lnTo>
                    <a:pt x="16" y="8629"/>
                  </a:lnTo>
                  <a:cubicBezTo>
                    <a:pt x="16" y="8633"/>
                    <a:pt x="13" y="8637"/>
                    <a:pt x="8" y="8637"/>
                  </a:cubicBezTo>
                  <a:cubicBezTo>
                    <a:pt x="4" y="8637"/>
                    <a:pt x="0" y="8633"/>
                    <a:pt x="0" y="8629"/>
                  </a:cubicBezTo>
                  <a:lnTo>
                    <a:pt x="0" y="8629"/>
                  </a:lnTo>
                  <a:cubicBezTo>
                    <a:pt x="0" y="8624"/>
                    <a:pt x="4" y="8621"/>
                    <a:pt x="8" y="8621"/>
                  </a:cubicBezTo>
                  <a:cubicBezTo>
                    <a:pt x="13" y="8621"/>
                    <a:pt x="16" y="8624"/>
                    <a:pt x="16" y="8629"/>
                  </a:cubicBezTo>
                  <a:close/>
                  <a:moveTo>
                    <a:pt x="16" y="8661"/>
                  </a:moveTo>
                  <a:lnTo>
                    <a:pt x="16" y="8661"/>
                  </a:lnTo>
                  <a:cubicBezTo>
                    <a:pt x="16" y="8665"/>
                    <a:pt x="13" y="8669"/>
                    <a:pt x="8" y="8669"/>
                  </a:cubicBezTo>
                  <a:cubicBezTo>
                    <a:pt x="4" y="8669"/>
                    <a:pt x="0" y="8665"/>
                    <a:pt x="0" y="8661"/>
                  </a:cubicBezTo>
                  <a:lnTo>
                    <a:pt x="0" y="8661"/>
                  </a:lnTo>
                  <a:cubicBezTo>
                    <a:pt x="0" y="8657"/>
                    <a:pt x="4" y="8653"/>
                    <a:pt x="8" y="8653"/>
                  </a:cubicBezTo>
                  <a:cubicBezTo>
                    <a:pt x="13" y="8653"/>
                    <a:pt x="16" y="8657"/>
                    <a:pt x="16" y="8661"/>
                  </a:cubicBezTo>
                  <a:close/>
                  <a:moveTo>
                    <a:pt x="16" y="8693"/>
                  </a:moveTo>
                  <a:lnTo>
                    <a:pt x="16" y="8693"/>
                  </a:lnTo>
                  <a:cubicBezTo>
                    <a:pt x="16" y="8697"/>
                    <a:pt x="13" y="8701"/>
                    <a:pt x="8" y="8701"/>
                  </a:cubicBezTo>
                  <a:cubicBezTo>
                    <a:pt x="4" y="8701"/>
                    <a:pt x="0" y="8697"/>
                    <a:pt x="0" y="8693"/>
                  </a:cubicBezTo>
                  <a:lnTo>
                    <a:pt x="0" y="8693"/>
                  </a:lnTo>
                  <a:cubicBezTo>
                    <a:pt x="0" y="8689"/>
                    <a:pt x="4" y="8685"/>
                    <a:pt x="8" y="8685"/>
                  </a:cubicBezTo>
                  <a:cubicBezTo>
                    <a:pt x="13" y="8685"/>
                    <a:pt x="16" y="8689"/>
                    <a:pt x="16" y="8693"/>
                  </a:cubicBezTo>
                  <a:close/>
                  <a:moveTo>
                    <a:pt x="16" y="8725"/>
                  </a:moveTo>
                  <a:lnTo>
                    <a:pt x="16" y="8725"/>
                  </a:lnTo>
                  <a:cubicBezTo>
                    <a:pt x="16" y="8729"/>
                    <a:pt x="13" y="8733"/>
                    <a:pt x="8" y="8733"/>
                  </a:cubicBezTo>
                  <a:cubicBezTo>
                    <a:pt x="4" y="8733"/>
                    <a:pt x="0" y="8729"/>
                    <a:pt x="0" y="8725"/>
                  </a:cubicBezTo>
                  <a:lnTo>
                    <a:pt x="0" y="8725"/>
                  </a:lnTo>
                  <a:cubicBezTo>
                    <a:pt x="0" y="8721"/>
                    <a:pt x="4" y="8717"/>
                    <a:pt x="8" y="8717"/>
                  </a:cubicBezTo>
                  <a:cubicBezTo>
                    <a:pt x="13" y="8717"/>
                    <a:pt x="16" y="8721"/>
                    <a:pt x="16" y="8725"/>
                  </a:cubicBezTo>
                  <a:close/>
                  <a:moveTo>
                    <a:pt x="16" y="8757"/>
                  </a:moveTo>
                  <a:lnTo>
                    <a:pt x="16" y="8757"/>
                  </a:lnTo>
                  <a:cubicBezTo>
                    <a:pt x="16" y="8761"/>
                    <a:pt x="13" y="8765"/>
                    <a:pt x="8" y="8765"/>
                  </a:cubicBezTo>
                  <a:cubicBezTo>
                    <a:pt x="4" y="8765"/>
                    <a:pt x="0" y="8761"/>
                    <a:pt x="0" y="8757"/>
                  </a:cubicBezTo>
                  <a:lnTo>
                    <a:pt x="0" y="8757"/>
                  </a:lnTo>
                  <a:cubicBezTo>
                    <a:pt x="0" y="8753"/>
                    <a:pt x="4" y="8749"/>
                    <a:pt x="8" y="8749"/>
                  </a:cubicBezTo>
                  <a:cubicBezTo>
                    <a:pt x="13" y="8749"/>
                    <a:pt x="16" y="8753"/>
                    <a:pt x="16" y="8757"/>
                  </a:cubicBezTo>
                  <a:close/>
                  <a:moveTo>
                    <a:pt x="16" y="8789"/>
                  </a:moveTo>
                  <a:lnTo>
                    <a:pt x="16" y="8789"/>
                  </a:lnTo>
                  <a:cubicBezTo>
                    <a:pt x="16" y="8793"/>
                    <a:pt x="13" y="8797"/>
                    <a:pt x="8" y="8797"/>
                  </a:cubicBezTo>
                  <a:cubicBezTo>
                    <a:pt x="4" y="8797"/>
                    <a:pt x="0" y="8793"/>
                    <a:pt x="0" y="8789"/>
                  </a:cubicBezTo>
                  <a:lnTo>
                    <a:pt x="0" y="8789"/>
                  </a:lnTo>
                  <a:cubicBezTo>
                    <a:pt x="0" y="8785"/>
                    <a:pt x="4" y="8781"/>
                    <a:pt x="8" y="8781"/>
                  </a:cubicBezTo>
                  <a:cubicBezTo>
                    <a:pt x="13" y="8781"/>
                    <a:pt x="16" y="8785"/>
                    <a:pt x="16" y="8789"/>
                  </a:cubicBezTo>
                  <a:close/>
                  <a:moveTo>
                    <a:pt x="16" y="8821"/>
                  </a:moveTo>
                  <a:lnTo>
                    <a:pt x="16" y="8821"/>
                  </a:lnTo>
                  <a:cubicBezTo>
                    <a:pt x="16" y="8825"/>
                    <a:pt x="13" y="8829"/>
                    <a:pt x="8" y="8829"/>
                  </a:cubicBezTo>
                  <a:cubicBezTo>
                    <a:pt x="4" y="8829"/>
                    <a:pt x="0" y="8825"/>
                    <a:pt x="0" y="8821"/>
                  </a:cubicBezTo>
                  <a:lnTo>
                    <a:pt x="0" y="8821"/>
                  </a:lnTo>
                  <a:cubicBezTo>
                    <a:pt x="0" y="8817"/>
                    <a:pt x="4" y="8813"/>
                    <a:pt x="8" y="8813"/>
                  </a:cubicBezTo>
                  <a:cubicBezTo>
                    <a:pt x="13" y="8813"/>
                    <a:pt x="16" y="8817"/>
                    <a:pt x="16" y="8821"/>
                  </a:cubicBezTo>
                  <a:close/>
                  <a:moveTo>
                    <a:pt x="16" y="8853"/>
                  </a:moveTo>
                  <a:lnTo>
                    <a:pt x="16" y="8853"/>
                  </a:lnTo>
                  <a:cubicBezTo>
                    <a:pt x="16" y="8857"/>
                    <a:pt x="13" y="8861"/>
                    <a:pt x="8" y="8861"/>
                  </a:cubicBezTo>
                  <a:cubicBezTo>
                    <a:pt x="4" y="8861"/>
                    <a:pt x="0" y="8857"/>
                    <a:pt x="0" y="8853"/>
                  </a:cubicBezTo>
                  <a:lnTo>
                    <a:pt x="0" y="8853"/>
                  </a:lnTo>
                  <a:cubicBezTo>
                    <a:pt x="0" y="8849"/>
                    <a:pt x="4" y="8845"/>
                    <a:pt x="8" y="8845"/>
                  </a:cubicBezTo>
                  <a:cubicBezTo>
                    <a:pt x="13" y="8845"/>
                    <a:pt x="16" y="8849"/>
                    <a:pt x="16" y="8853"/>
                  </a:cubicBezTo>
                  <a:close/>
                  <a:moveTo>
                    <a:pt x="16" y="8885"/>
                  </a:moveTo>
                  <a:lnTo>
                    <a:pt x="16" y="8885"/>
                  </a:lnTo>
                  <a:cubicBezTo>
                    <a:pt x="16" y="8889"/>
                    <a:pt x="13" y="8893"/>
                    <a:pt x="8" y="8893"/>
                  </a:cubicBezTo>
                  <a:cubicBezTo>
                    <a:pt x="4" y="8893"/>
                    <a:pt x="0" y="8889"/>
                    <a:pt x="0" y="8885"/>
                  </a:cubicBezTo>
                  <a:lnTo>
                    <a:pt x="0" y="8885"/>
                  </a:lnTo>
                  <a:cubicBezTo>
                    <a:pt x="0" y="8881"/>
                    <a:pt x="4" y="8877"/>
                    <a:pt x="8" y="8877"/>
                  </a:cubicBezTo>
                  <a:cubicBezTo>
                    <a:pt x="13" y="8877"/>
                    <a:pt x="16" y="8881"/>
                    <a:pt x="16" y="8885"/>
                  </a:cubicBezTo>
                  <a:close/>
                  <a:moveTo>
                    <a:pt x="16" y="8917"/>
                  </a:moveTo>
                  <a:lnTo>
                    <a:pt x="16" y="8917"/>
                  </a:lnTo>
                  <a:cubicBezTo>
                    <a:pt x="16" y="8921"/>
                    <a:pt x="13" y="8925"/>
                    <a:pt x="8" y="8925"/>
                  </a:cubicBezTo>
                  <a:cubicBezTo>
                    <a:pt x="4" y="8925"/>
                    <a:pt x="0" y="8921"/>
                    <a:pt x="0" y="8917"/>
                  </a:cubicBezTo>
                  <a:lnTo>
                    <a:pt x="0" y="8917"/>
                  </a:lnTo>
                  <a:cubicBezTo>
                    <a:pt x="0" y="8913"/>
                    <a:pt x="4" y="8909"/>
                    <a:pt x="8" y="8909"/>
                  </a:cubicBezTo>
                  <a:cubicBezTo>
                    <a:pt x="13" y="8909"/>
                    <a:pt x="16" y="8913"/>
                    <a:pt x="16" y="8917"/>
                  </a:cubicBezTo>
                  <a:close/>
                  <a:moveTo>
                    <a:pt x="16" y="8949"/>
                  </a:moveTo>
                  <a:lnTo>
                    <a:pt x="16" y="8949"/>
                  </a:lnTo>
                  <a:cubicBezTo>
                    <a:pt x="16" y="8954"/>
                    <a:pt x="13" y="8957"/>
                    <a:pt x="8" y="8957"/>
                  </a:cubicBezTo>
                  <a:cubicBezTo>
                    <a:pt x="4" y="8957"/>
                    <a:pt x="0" y="8954"/>
                    <a:pt x="0" y="8949"/>
                  </a:cubicBezTo>
                  <a:lnTo>
                    <a:pt x="0" y="8949"/>
                  </a:lnTo>
                  <a:cubicBezTo>
                    <a:pt x="0" y="8945"/>
                    <a:pt x="4" y="8941"/>
                    <a:pt x="8" y="8941"/>
                  </a:cubicBezTo>
                  <a:cubicBezTo>
                    <a:pt x="13" y="8941"/>
                    <a:pt x="16" y="8945"/>
                    <a:pt x="16" y="8949"/>
                  </a:cubicBezTo>
                  <a:close/>
                  <a:moveTo>
                    <a:pt x="16" y="8981"/>
                  </a:moveTo>
                  <a:lnTo>
                    <a:pt x="16" y="8981"/>
                  </a:lnTo>
                  <a:cubicBezTo>
                    <a:pt x="16" y="8986"/>
                    <a:pt x="13" y="8989"/>
                    <a:pt x="8" y="8989"/>
                  </a:cubicBezTo>
                  <a:cubicBezTo>
                    <a:pt x="4" y="8989"/>
                    <a:pt x="0" y="8986"/>
                    <a:pt x="0" y="8981"/>
                  </a:cubicBezTo>
                  <a:lnTo>
                    <a:pt x="0" y="8981"/>
                  </a:lnTo>
                  <a:cubicBezTo>
                    <a:pt x="0" y="8977"/>
                    <a:pt x="4" y="8973"/>
                    <a:pt x="8" y="8973"/>
                  </a:cubicBezTo>
                  <a:cubicBezTo>
                    <a:pt x="13" y="8973"/>
                    <a:pt x="16" y="8977"/>
                    <a:pt x="16" y="8981"/>
                  </a:cubicBezTo>
                  <a:close/>
                  <a:moveTo>
                    <a:pt x="16" y="9013"/>
                  </a:moveTo>
                  <a:lnTo>
                    <a:pt x="16" y="9013"/>
                  </a:lnTo>
                  <a:cubicBezTo>
                    <a:pt x="16" y="9018"/>
                    <a:pt x="13" y="9021"/>
                    <a:pt x="8" y="9021"/>
                  </a:cubicBezTo>
                  <a:cubicBezTo>
                    <a:pt x="4" y="9021"/>
                    <a:pt x="0" y="9018"/>
                    <a:pt x="0" y="9013"/>
                  </a:cubicBezTo>
                  <a:lnTo>
                    <a:pt x="0" y="9013"/>
                  </a:lnTo>
                  <a:cubicBezTo>
                    <a:pt x="0" y="9009"/>
                    <a:pt x="4" y="9005"/>
                    <a:pt x="8" y="9005"/>
                  </a:cubicBezTo>
                  <a:cubicBezTo>
                    <a:pt x="13" y="9005"/>
                    <a:pt x="16" y="9009"/>
                    <a:pt x="16" y="9013"/>
                  </a:cubicBezTo>
                  <a:close/>
                  <a:moveTo>
                    <a:pt x="16" y="9045"/>
                  </a:moveTo>
                  <a:lnTo>
                    <a:pt x="16" y="9045"/>
                  </a:lnTo>
                  <a:cubicBezTo>
                    <a:pt x="16" y="9050"/>
                    <a:pt x="13" y="9053"/>
                    <a:pt x="8" y="9053"/>
                  </a:cubicBezTo>
                  <a:cubicBezTo>
                    <a:pt x="4" y="9053"/>
                    <a:pt x="0" y="9050"/>
                    <a:pt x="0" y="9045"/>
                  </a:cubicBezTo>
                  <a:lnTo>
                    <a:pt x="0" y="9045"/>
                  </a:lnTo>
                  <a:cubicBezTo>
                    <a:pt x="0" y="9041"/>
                    <a:pt x="4" y="9037"/>
                    <a:pt x="8" y="9037"/>
                  </a:cubicBezTo>
                  <a:cubicBezTo>
                    <a:pt x="13" y="9037"/>
                    <a:pt x="16" y="9041"/>
                    <a:pt x="16" y="9045"/>
                  </a:cubicBezTo>
                  <a:close/>
                  <a:moveTo>
                    <a:pt x="16" y="9077"/>
                  </a:moveTo>
                  <a:lnTo>
                    <a:pt x="16" y="9077"/>
                  </a:lnTo>
                  <a:cubicBezTo>
                    <a:pt x="16" y="9082"/>
                    <a:pt x="13" y="9085"/>
                    <a:pt x="8" y="9085"/>
                  </a:cubicBezTo>
                  <a:cubicBezTo>
                    <a:pt x="4" y="9085"/>
                    <a:pt x="0" y="9082"/>
                    <a:pt x="0" y="9077"/>
                  </a:cubicBezTo>
                  <a:lnTo>
                    <a:pt x="0" y="9077"/>
                  </a:lnTo>
                  <a:cubicBezTo>
                    <a:pt x="0" y="9073"/>
                    <a:pt x="4" y="9069"/>
                    <a:pt x="8" y="9069"/>
                  </a:cubicBezTo>
                  <a:cubicBezTo>
                    <a:pt x="13" y="9069"/>
                    <a:pt x="16" y="9073"/>
                    <a:pt x="16" y="9077"/>
                  </a:cubicBezTo>
                  <a:close/>
                  <a:moveTo>
                    <a:pt x="16" y="9109"/>
                  </a:moveTo>
                  <a:lnTo>
                    <a:pt x="16" y="9109"/>
                  </a:lnTo>
                  <a:cubicBezTo>
                    <a:pt x="16" y="9114"/>
                    <a:pt x="13" y="9117"/>
                    <a:pt x="8" y="9117"/>
                  </a:cubicBezTo>
                  <a:cubicBezTo>
                    <a:pt x="4" y="9117"/>
                    <a:pt x="0" y="9114"/>
                    <a:pt x="0" y="9109"/>
                  </a:cubicBezTo>
                  <a:lnTo>
                    <a:pt x="0" y="9109"/>
                  </a:lnTo>
                  <a:cubicBezTo>
                    <a:pt x="0" y="9105"/>
                    <a:pt x="4" y="9101"/>
                    <a:pt x="8" y="9101"/>
                  </a:cubicBezTo>
                  <a:cubicBezTo>
                    <a:pt x="13" y="9101"/>
                    <a:pt x="16" y="9105"/>
                    <a:pt x="16" y="9109"/>
                  </a:cubicBezTo>
                  <a:close/>
                  <a:moveTo>
                    <a:pt x="16" y="9141"/>
                  </a:moveTo>
                  <a:lnTo>
                    <a:pt x="16" y="9141"/>
                  </a:lnTo>
                  <a:cubicBezTo>
                    <a:pt x="16" y="9146"/>
                    <a:pt x="13" y="9149"/>
                    <a:pt x="8" y="9149"/>
                  </a:cubicBezTo>
                  <a:cubicBezTo>
                    <a:pt x="4" y="9149"/>
                    <a:pt x="0" y="9146"/>
                    <a:pt x="0" y="9141"/>
                  </a:cubicBezTo>
                  <a:lnTo>
                    <a:pt x="0" y="9141"/>
                  </a:lnTo>
                  <a:cubicBezTo>
                    <a:pt x="0" y="9137"/>
                    <a:pt x="4" y="9133"/>
                    <a:pt x="8" y="9133"/>
                  </a:cubicBezTo>
                  <a:cubicBezTo>
                    <a:pt x="13" y="9133"/>
                    <a:pt x="16" y="9137"/>
                    <a:pt x="16" y="9141"/>
                  </a:cubicBezTo>
                  <a:close/>
                  <a:moveTo>
                    <a:pt x="16" y="9173"/>
                  </a:moveTo>
                  <a:lnTo>
                    <a:pt x="16" y="9173"/>
                  </a:lnTo>
                  <a:cubicBezTo>
                    <a:pt x="16" y="9178"/>
                    <a:pt x="13" y="9181"/>
                    <a:pt x="8" y="9181"/>
                  </a:cubicBezTo>
                  <a:cubicBezTo>
                    <a:pt x="4" y="9181"/>
                    <a:pt x="0" y="9178"/>
                    <a:pt x="0" y="9173"/>
                  </a:cubicBezTo>
                  <a:lnTo>
                    <a:pt x="0" y="9173"/>
                  </a:lnTo>
                  <a:cubicBezTo>
                    <a:pt x="0" y="9169"/>
                    <a:pt x="4" y="9165"/>
                    <a:pt x="8" y="9165"/>
                  </a:cubicBezTo>
                  <a:cubicBezTo>
                    <a:pt x="13" y="9165"/>
                    <a:pt x="16" y="9169"/>
                    <a:pt x="16" y="9173"/>
                  </a:cubicBezTo>
                  <a:close/>
                  <a:moveTo>
                    <a:pt x="16" y="9205"/>
                  </a:moveTo>
                  <a:lnTo>
                    <a:pt x="16" y="9205"/>
                  </a:lnTo>
                  <a:cubicBezTo>
                    <a:pt x="16" y="9210"/>
                    <a:pt x="13" y="9213"/>
                    <a:pt x="8" y="9213"/>
                  </a:cubicBezTo>
                  <a:cubicBezTo>
                    <a:pt x="4" y="9213"/>
                    <a:pt x="0" y="9210"/>
                    <a:pt x="0" y="9205"/>
                  </a:cubicBezTo>
                  <a:lnTo>
                    <a:pt x="0" y="9205"/>
                  </a:lnTo>
                  <a:cubicBezTo>
                    <a:pt x="0" y="9201"/>
                    <a:pt x="4" y="9197"/>
                    <a:pt x="8" y="9197"/>
                  </a:cubicBezTo>
                  <a:cubicBezTo>
                    <a:pt x="13" y="9197"/>
                    <a:pt x="16" y="9201"/>
                    <a:pt x="16" y="9205"/>
                  </a:cubicBezTo>
                  <a:close/>
                  <a:moveTo>
                    <a:pt x="16" y="9237"/>
                  </a:moveTo>
                  <a:lnTo>
                    <a:pt x="16" y="9237"/>
                  </a:lnTo>
                  <a:cubicBezTo>
                    <a:pt x="16" y="9242"/>
                    <a:pt x="13" y="9245"/>
                    <a:pt x="8" y="9245"/>
                  </a:cubicBezTo>
                  <a:cubicBezTo>
                    <a:pt x="4" y="9245"/>
                    <a:pt x="0" y="9242"/>
                    <a:pt x="0" y="9237"/>
                  </a:cubicBezTo>
                  <a:lnTo>
                    <a:pt x="0" y="9237"/>
                  </a:lnTo>
                  <a:cubicBezTo>
                    <a:pt x="0" y="9233"/>
                    <a:pt x="4" y="9229"/>
                    <a:pt x="8" y="9229"/>
                  </a:cubicBezTo>
                  <a:cubicBezTo>
                    <a:pt x="13" y="9229"/>
                    <a:pt x="16" y="9233"/>
                    <a:pt x="16" y="9237"/>
                  </a:cubicBezTo>
                  <a:close/>
                  <a:moveTo>
                    <a:pt x="16" y="9269"/>
                  </a:moveTo>
                  <a:lnTo>
                    <a:pt x="16" y="9269"/>
                  </a:lnTo>
                  <a:cubicBezTo>
                    <a:pt x="16" y="9274"/>
                    <a:pt x="13" y="9277"/>
                    <a:pt x="8" y="9277"/>
                  </a:cubicBezTo>
                  <a:cubicBezTo>
                    <a:pt x="4" y="9277"/>
                    <a:pt x="0" y="9274"/>
                    <a:pt x="0" y="9269"/>
                  </a:cubicBezTo>
                  <a:lnTo>
                    <a:pt x="0" y="9269"/>
                  </a:lnTo>
                  <a:cubicBezTo>
                    <a:pt x="0" y="9265"/>
                    <a:pt x="4" y="9261"/>
                    <a:pt x="8" y="9261"/>
                  </a:cubicBezTo>
                  <a:cubicBezTo>
                    <a:pt x="13" y="9261"/>
                    <a:pt x="16" y="9265"/>
                    <a:pt x="16" y="9269"/>
                  </a:cubicBezTo>
                  <a:close/>
                  <a:moveTo>
                    <a:pt x="16" y="9301"/>
                  </a:moveTo>
                  <a:lnTo>
                    <a:pt x="16" y="9301"/>
                  </a:lnTo>
                  <a:cubicBezTo>
                    <a:pt x="16" y="9306"/>
                    <a:pt x="13" y="9309"/>
                    <a:pt x="8" y="9309"/>
                  </a:cubicBezTo>
                  <a:cubicBezTo>
                    <a:pt x="4" y="9309"/>
                    <a:pt x="0" y="9306"/>
                    <a:pt x="0" y="9301"/>
                  </a:cubicBezTo>
                  <a:lnTo>
                    <a:pt x="0" y="9301"/>
                  </a:lnTo>
                  <a:cubicBezTo>
                    <a:pt x="0" y="9297"/>
                    <a:pt x="4" y="9293"/>
                    <a:pt x="8" y="9293"/>
                  </a:cubicBezTo>
                  <a:cubicBezTo>
                    <a:pt x="13" y="9293"/>
                    <a:pt x="16" y="9297"/>
                    <a:pt x="16" y="9301"/>
                  </a:cubicBezTo>
                  <a:close/>
                  <a:moveTo>
                    <a:pt x="16" y="9333"/>
                  </a:moveTo>
                  <a:lnTo>
                    <a:pt x="16" y="9333"/>
                  </a:lnTo>
                  <a:cubicBezTo>
                    <a:pt x="16" y="9338"/>
                    <a:pt x="13" y="9341"/>
                    <a:pt x="8" y="9341"/>
                  </a:cubicBezTo>
                  <a:cubicBezTo>
                    <a:pt x="4" y="9341"/>
                    <a:pt x="0" y="9338"/>
                    <a:pt x="0" y="9333"/>
                  </a:cubicBezTo>
                  <a:lnTo>
                    <a:pt x="0" y="9333"/>
                  </a:lnTo>
                  <a:cubicBezTo>
                    <a:pt x="0" y="9329"/>
                    <a:pt x="4" y="9325"/>
                    <a:pt x="8" y="9325"/>
                  </a:cubicBezTo>
                  <a:cubicBezTo>
                    <a:pt x="13" y="9325"/>
                    <a:pt x="16" y="9329"/>
                    <a:pt x="16" y="9333"/>
                  </a:cubicBezTo>
                  <a:close/>
                  <a:moveTo>
                    <a:pt x="16" y="9365"/>
                  </a:moveTo>
                  <a:lnTo>
                    <a:pt x="16" y="9365"/>
                  </a:lnTo>
                  <a:cubicBezTo>
                    <a:pt x="16" y="9370"/>
                    <a:pt x="13" y="9373"/>
                    <a:pt x="8" y="9373"/>
                  </a:cubicBezTo>
                  <a:cubicBezTo>
                    <a:pt x="4" y="9373"/>
                    <a:pt x="0" y="9370"/>
                    <a:pt x="0" y="9365"/>
                  </a:cubicBezTo>
                  <a:lnTo>
                    <a:pt x="0" y="9365"/>
                  </a:lnTo>
                  <a:cubicBezTo>
                    <a:pt x="0" y="9361"/>
                    <a:pt x="4" y="9357"/>
                    <a:pt x="8" y="9357"/>
                  </a:cubicBezTo>
                  <a:cubicBezTo>
                    <a:pt x="13" y="9357"/>
                    <a:pt x="16" y="9361"/>
                    <a:pt x="16" y="9365"/>
                  </a:cubicBezTo>
                  <a:close/>
                  <a:moveTo>
                    <a:pt x="16" y="9397"/>
                  </a:moveTo>
                  <a:lnTo>
                    <a:pt x="16" y="9397"/>
                  </a:lnTo>
                  <a:cubicBezTo>
                    <a:pt x="16" y="9402"/>
                    <a:pt x="13" y="9405"/>
                    <a:pt x="8" y="9405"/>
                  </a:cubicBezTo>
                  <a:cubicBezTo>
                    <a:pt x="4" y="9405"/>
                    <a:pt x="0" y="9402"/>
                    <a:pt x="0" y="9397"/>
                  </a:cubicBezTo>
                  <a:lnTo>
                    <a:pt x="0" y="9397"/>
                  </a:lnTo>
                  <a:cubicBezTo>
                    <a:pt x="0" y="9393"/>
                    <a:pt x="4" y="9389"/>
                    <a:pt x="8" y="9389"/>
                  </a:cubicBezTo>
                  <a:cubicBezTo>
                    <a:pt x="13" y="9389"/>
                    <a:pt x="16" y="9393"/>
                    <a:pt x="16" y="9397"/>
                  </a:cubicBezTo>
                  <a:close/>
                  <a:moveTo>
                    <a:pt x="16" y="9429"/>
                  </a:moveTo>
                  <a:lnTo>
                    <a:pt x="16" y="9429"/>
                  </a:lnTo>
                  <a:cubicBezTo>
                    <a:pt x="16" y="9434"/>
                    <a:pt x="13" y="9437"/>
                    <a:pt x="8" y="9437"/>
                  </a:cubicBezTo>
                  <a:cubicBezTo>
                    <a:pt x="4" y="9437"/>
                    <a:pt x="0" y="9434"/>
                    <a:pt x="0" y="9429"/>
                  </a:cubicBezTo>
                  <a:lnTo>
                    <a:pt x="0" y="9429"/>
                  </a:lnTo>
                  <a:cubicBezTo>
                    <a:pt x="0" y="9425"/>
                    <a:pt x="4" y="9421"/>
                    <a:pt x="8" y="9421"/>
                  </a:cubicBezTo>
                  <a:cubicBezTo>
                    <a:pt x="13" y="9421"/>
                    <a:pt x="16" y="9425"/>
                    <a:pt x="16" y="9429"/>
                  </a:cubicBezTo>
                  <a:close/>
                  <a:moveTo>
                    <a:pt x="16" y="9461"/>
                  </a:moveTo>
                  <a:lnTo>
                    <a:pt x="16" y="9461"/>
                  </a:lnTo>
                  <a:cubicBezTo>
                    <a:pt x="16" y="9466"/>
                    <a:pt x="13" y="9469"/>
                    <a:pt x="8" y="9469"/>
                  </a:cubicBezTo>
                  <a:cubicBezTo>
                    <a:pt x="4" y="9469"/>
                    <a:pt x="0" y="9466"/>
                    <a:pt x="0" y="9461"/>
                  </a:cubicBezTo>
                  <a:lnTo>
                    <a:pt x="0" y="9461"/>
                  </a:lnTo>
                  <a:cubicBezTo>
                    <a:pt x="0" y="9457"/>
                    <a:pt x="4" y="9453"/>
                    <a:pt x="8" y="9453"/>
                  </a:cubicBezTo>
                  <a:cubicBezTo>
                    <a:pt x="13" y="9453"/>
                    <a:pt x="16" y="9457"/>
                    <a:pt x="16" y="9461"/>
                  </a:cubicBezTo>
                  <a:close/>
                  <a:moveTo>
                    <a:pt x="16" y="9493"/>
                  </a:moveTo>
                  <a:lnTo>
                    <a:pt x="16" y="9493"/>
                  </a:lnTo>
                  <a:cubicBezTo>
                    <a:pt x="16" y="9498"/>
                    <a:pt x="13" y="9501"/>
                    <a:pt x="8" y="9501"/>
                  </a:cubicBezTo>
                  <a:cubicBezTo>
                    <a:pt x="4" y="9501"/>
                    <a:pt x="0" y="9498"/>
                    <a:pt x="0" y="9493"/>
                  </a:cubicBezTo>
                  <a:lnTo>
                    <a:pt x="0" y="9493"/>
                  </a:lnTo>
                  <a:cubicBezTo>
                    <a:pt x="0" y="9489"/>
                    <a:pt x="4" y="9485"/>
                    <a:pt x="8" y="9485"/>
                  </a:cubicBezTo>
                  <a:cubicBezTo>
                    <a:pt x="13" y="9485"/>
                    <a:pt x="16" y="9489"/>
                    <a:pt x="16" y="9493"/>
                  </a:cubicBezTo>
                  <a:close/>
                  <a:moveTo>
                    <a:pt x="16" y="9525"/>
                  </a:moveTo>
                  <a:lnTo>
                    <a:pt x="16" y="9525"/>
                  </a:lnTo>
                  <a:cubicBezTo>
                    <a:pt x="16" y="9530"/>
                    <a:pt x="13" y="9533"/>
                    <a:pt x="8" y="9533"/>
                  </a:cubicBezTo>
                  <a:cubicBezTo>
                    <a:pt x="4" y="9533"/>
                    <a:pt x="0" y="9530"/>
                    <a:pt x="0" y="9525"/>
                  </a:cubicBezTo>
                  <a:lnTo>
                    <a:pt x="0" y="9525"/>
                  </a:lnTo>
                  <a:cubicBezTo>
                    <a:pt x="0" y="9521"/>
                    <a:pt x="4" y="9517"/>
                    <a:pt x="8" y="9517"/>
                  </a:cubicBezTo>
                  <a:cubicBezTo>
                    <a:pt x="13" y="9517"/>
                    <a:pt x="16" y="9521"/>
                    <a:pt x="16" y="9525"/>
                  </a:cubicBezTo>
                  <a:close/>
                  <a:moveTo>
                    <a:pt x="16" y="9557"/>
                  </a:moveTo>
                  <a:lnTo>
                    <a:pt x="16" y="9557"/>
                  </a:lnTo>
                  <a:cubicBezTo>
                    <a:pt x="16" y="9562"/>
                    <a:pt x="13" y="9565"/>
                    <a:pt x="8" y="9565"/>
                  </a:cubicBezTo>
                  <a:cubicBezTo>
                    <a:pt x="4" y="9565"/>
                    <a:pt x="0" y="9562"/>
                    <a:pt x="0" y="9557"/>
                  </a:cubicBezTo>
                  <a:lnTo>
                    <a:pt x="0" y="9557"/>
                  </a:lnTo>
                  <a:cubicBezTo>
                    <a:pt x="0" y="9553"/>
                    <a:pt x="4" y="9549"/>
                    <a:pt x="8" y="9549"/>
                  </a:cubicBezTo>
                  <a:cubicBezTo>
                    <a:pt x="13" y="9549"/>
                    <a:pt x="16" y="9553"/>
                    <a:pt x="16" y="9557"/>
                  </a:cubicBezTo>
                  <a:close/>
                  <a:moveTo>
                    <a:pt x="16" y="9589"/>
                  </a:moveTo>
                  <a:lnTo>
                    <a:pt x="16" y="9589"/>
                  </a:lnTo>
                  <a:cubicBezTo>
                    <a:pt x="16" y="9594"/>
                    <a:pt x="13" y="9597"/>
                    <a:pt x="8" y="9597"/>
                  </a:cubicBezTo>
                  <a:cubicBezTo>
                    <a:pt x="4" y="9597"/>
                    <a:pt x="0" y="9594"/>
                    <a:pt x="0" y="9589"/>
                  </a:cubicBezTo>
                  <a:lnTo>
                    <a:pt x="0" y="9589"/>
                  </a:lnTo>
                  <a:cubicBezTo>
                    <a:pt x="0" y="9585"/>
                    <a:pt x="4" y="9581"/>
                    <a:pt x="8" y="9581"/>
                  </a:cubicBezTo>
                  <a:cubicBezTo>
                    <a:pt x="13" y="9581"/>
                    <a:pt x="16" y="9585"/>
                    <a:pt x="16" y="9589"/>
                  </a:cubicBezTo>
                  <a:close/>
                  <a:moveTo>
                    <a:pt x="16" y="9621"/>
                  </a:moveTo>
                  <a:lnTo>
                    <a:pt x="16" y="9621"/>
                  </a:lnTo>
                  <a:cubicBezTo>
                    <a:pt x="16" y="9626"/>
                    <a:pt x="13" y="9629"/>
                    <a:pt x="8" y="9629"/>
                  </a:cubicBezTo>
                  <a:cubicBezTo>
                    <a:pt x="4" y="9629"/>
                    <a:pt x="0" y="9626"/>
                    <a:pt x="0" y="9621"/>
                  </a:cubicBezTo>
                  <a:lnTo>
                    <a:pt x="0" y="9621"/>
                  </a:lnTo>
                  <a:cubicBezTo>
                    <a:pt x="0" y="9617"/>
                    <a:pt x="4" y="9613"/>
                    <a:pt x="8" y="9613"/>
                  </a:cubicBezTo>
                  <a:cubicBezTo>
                    <a:pt x="13" y="9613"/>
                    <a:pt x="16" y="9617"/>
                    <a:pt x="16" y="9621"/>
                  </a:cubicBezTo>
                  <a:close/>
                  <a:moveTo>
                    <a:pt x="16" y="9653"/>
                  </a:moveTo>
                  <a:lnTo>
                    <a:pt x="16" y="9653"/>
                  </a:lnTo>
                  <a:cubicBezTo>
                    <a:pt x="16" y="9658"/>
                    <a:pt x="13" y="9661"/>
                    <a:pt x="8" y="9661"/>
                  </a:cubicBezTo>
                  <a:cubicBezTo>
                    <a:pt x="4" y="9661"/>
                    <a:pt x="0" y="9658"/>
                    <a:pt x="0" y="9653"/>
                  </a:cubicBezTo>
                  <a:lnTo>
                    <a:pt x="0" y="9653"/>
                  </a:lnTo>
                  <a:cubicBezTo>
                    <a:pt x="0" y="9649"/>
                    <a:pt x="4" y="9645"/>
                    <a:pt x="8" y="9645"/>
                  </a:cubicBezTo>
                  <a:cubicBezTo>
                    <a:pt x="13" y="9645"/>
                    <a:pt x="16" y="9649"/>
                    <a:pt x="16" y="9653"/>
                  </a:cubicBezTo>
                  <a:close/>
                  <a:moveTo>
                    <a:pt x="16" y="9685"/>
                  </a:moveTo>
                  <a:lnTo>
                    <a:pt x="16" y="9685"/>
                  </a:lnTo>
                  <a:cubicBezTo>
                    <a:pt x="16" y="9690"/>
                    <a:pt x="13" y="9693"/>
                    <a:pt x="8" y="9693"/>
                  </a:cubicBezTo>
                  <a:cubicBezTo>
                    <a:pt x="4" y="9693"/>
                    <a:pt x="0" y="9690"/>
                    <a:pt x="0" y="9685"/>
                  </a:cubicBezTo>
                  <a:lnTo>
                    <a:pt x="0" y="9685"/>
                  </a:lnTo>
                  <a:cubicBezTo>
                    <a:pt x="0" y="9681"/>
                    <a:pt x="4" y="9677"/>
                    <a:pt x="8" y="9677"/>
                  </a:cubicBezTo>
                  <a:cubicBezTo>
                    <a:pt x="13" y="9677"/>
                    <a:pt x="16" y="9681"/>
                    <a:pt x="16" y="9685"/>
                  </a:cubicBezTo>
                  <a:close/>
                  <a:moveTo>
                    <a:pt x="16" y="9717"/>
                  </a:moveTo>
                  <a:lnTo>
                    <a:pt x="16" y="9717"/>
                  </a:lnTo>
                  <a:cubicBezTo>
                    <a:pt x="16" y="9722"/>
                    <a:pt x="13" y="9725"/>
                    <a:pt x="8" y="9725"/>
                  </a:cubicBezTo>
                  <a:cubicBezTo>
                    <a:pt x="4" y="9725"/>
                    <a:pt x="0" y="9722"/>
                    <a:pt x="0" y="9717"/>
                  </a:cubicBezTo>
                  <a:lnTo>
                    <a:pt x="0" y="9717"/>
                  </a:lnTo>
                  <a:cubicBezTo>
                    <a:pt x="0" y="9713"/>
                    <a:pt x="4" y="9709"/>
                    <a:pt x="8" y="9709"/>
                  </a:cubicBezTo>
                  <a:cubicBezTo>
                    <a:pt x="13" y="9709"/>
                    <a:pt x="16" y="9713"/>
                    <a:pt x="16" y="9717"/>
                  </a:cubicBezTo>
                  <a:close/>
                  <a:moveTo>
                    <a:pt x="16" y="9749"/>
                  </a:moveTo>
                  <a:lnTo>
                    <a:pt x="16" y="9749"/>
                  </a:lnTo>
                  <a:cubicBezTo>
                    <a:pt x="16" y="9754"/>
                    <a:pt x="13" y="9757"/>
                    <a:pt x="8" y="9757"/>
                  </a:cubicBezTo>
                  <a:cubicBezTo>
                    <a:pt x="4" y="9757"/>
                    <a:pt x="0" y="9754"/>
                    <a:pt x="0" y="9749"/>
                  </a:cubicBezTo>
                  <a:lnTo>
                    <a:pt x="0" y="9749"/>
                  </a:lnTo>
                  <a:cubicBezTo>
                    <a:pt x="0" y="9745"/>
                    <a:pt x="4" y="9741"/>
                    <a:pt x="8" y="9741"/>
                  </a:cubicBezTo>
                  <a:cubicBezTo>
                    <a:pt x="13" y="9741"/>
                    <a:pt x="16" y="9745"/>
                    <a:pt x="16" y="9749"/>
                  </a:cubicBezTo>
                  <a:close/>
                  <a:moveTo>
                    <a:pt x="16" y="9781"/>
                  </a:moveTo>
                  <a:lnTo>
                    <a:pt x="16" y="9782"/>
                  </a:lnTo>
                  <a:cubicBezTo>
                    <a:pt x="16" y="9786"/>
                    <a:pt x="13" y="9790"/>
                    <a:pt x="8" y="9790"/>
                  </a:cubicBezTo>
                  <a:cubicBezTo>
                    <a:pt x="4" y="9790"/>
                    <a:pt x="0" y="9786"/>
                    <a:pt x="0" y="9782"/>
                  </a:cubicBezTo>
                  <a:lnTo>
                    <a:pt x="0" y="9781"/>
                  </a:lnTo>
                  <a:cubicBezTo>
                    <a:pt x="0" y="9777"/>
                    <a:pt x="4" y="9773"/>
                    <a:pt x="8" y="9773"/>
                  </a:cubicBezTo>
                  <a:cubicBezTo>
                    <a:pt x="13" y="9773"/>
                    <a:pt x="16" y="9777"/>
                    <a:pt x="16" y="9781"/>
                  </a:cubicBezTo>
                  <a:close/>
                  <a:moveTo>
                    <a:pt x="16" y="9814"/>
                  </a:moveTo>
                  <a:lnTo>
                    <a:pt x="16" y="9814"/>
                  </a:lnTo>
                  <a:cubicBezTo>
                    <a:pt x="16" y="9818"/>
                    <a:pt x="13" y="9822"/>
                    <a:pt x="8" y="9822"/>
                  </a:cubicBezTo>
                  <a:cubicBezTo>
                    <a:pt x="4" y="9822"/>
                    <a:pt x="0" y="9818"/>
                    <a:pt x="0" y="9814"/>
                  </a:cubicBezTo>
                  <a:lnTo>
                    <a:pt x="0" y="9814"/>
                  </a:lnTo>
                  <a:cubicBezTo>
                    <a:pt x="0" y="9809"/>
                    <a:pt x="4" y="9806"/>
                    <a:pt x="8" y="9806"/>
                  </a:cubicBezTo>
                  <a:cubicBezTo>
                    <a:pt x="13" y="9806"/>
                    <a:pt x="16" y="9809"/>
                    <a:pt x="16" y="9814"/>
                  </a:cubicBezTo>
                  <a:close/>
                  <a:moveTo>
                    <a:pt x="16" y="9846"/>
                  </a:moveTo>
                  <a:lnTo>
                    <a:pt x="16" y="9846"/>
                  </a:lnTo>
                  <a:cubicBezTo>
                    <a:pt x="16" y="9850"/>
                    <a:pt x="13" y="9854"/>
                    <a:pt x="8" y="9854"/>
                  </a:cubicBezTo>
                  <a:cubicBezTo>
                    <a:pt x="4" y="9854"/>
                    <a:pt x="0" y="9850"/>
                    <a:pt x="0" y="9846"/>
                  </a:cubicBezTo>
                  <a:lnTo>
                    <a:pt x="0" y="9846"/>
                  </a:lnTo>
                  <a:cubicBezTo>
                    <a:pt x="0" y="9841"/>
                    <a:pt x="4" y="9838"/>
                    <a:pt x="8" y="9838"/>
                  </a:cubicBezTo>
                  <a:cubicBezTo>
                    <a:pt x="13" y="9838"/>
                    <a:pt x="16" y="9841"/>
                    <a:pt x="16" y="9846"/>
                  </a:cubicBezTo>
                  <a:close/>
                  <a:moveTo>
                    <a:pt x="16" y="9878"/>
                  </a:moveTo>
                  <a:lnTo>
                    <a:pt x="16" y="9878"/>
                  </a:lnTo>
                  <a:cubicBezTo>
                    <a:pt x="16" y="9882"/>
                    <a:pt x="13" y="9886"/>
                    <a:pt x="8" y="9886"/>
                  </a:cubicBezTo>
                  <a:cubicBezTo>
                    <a:pt x="4" y="9886"/>
                    <a:pt x="0" y="9882"/>
                    <a:pt x="0" y="9878"/>
                  </a:cubicBezTo>
                  <a:lnTo>
                    <a:pt x="0" y="9878"/>
                  </a:lnTo>
                  <a:cubicBezTo>
                    <a:pt x="0" y="9873"/>
                    <a:pt x="4" y="9870"/>
                    <a:pt x="8" y="9870"/>
                  </a:cubicBezTo>
                  <a:cubicBezTo>
                    <a:pt x="13" y="9870"/>
                    <a:pt x="16" y="9873"/>
                    <a:pt x="16" y="9878"/>
                  </a:cubicBezTo>
                  <a:close/>
                  <a:moveTo>
                    <a:pt x="16" y="9910"/>
                  </a:moveTo>
                  <a:lnTo>
                    <a:pt x="16" y="9910"/>
                  </a:lnTo>
                  <a:cubicBezTo>
                    <a:pt x="16" y="9914"/>
                    <a:pt x="13" y="9918"/>
                    <a:pt x="8" y="9918"/>
                  </a:cubicBezTo>
                  <a:cubicBezTo>
                    <a:pt x="4" y="9918"/>
                    <a:pt x="0" y="9914"/>
                    <a:pt x="0" y="9910"/>
                  </a:cubicBezTo>
                  <a:lnTo>
                    <a:pt x="0" y="9910"/>
                  </a:lnTo>
                  <a:cubicBezTo>
                    <a:pt x="0" y="9905"/>
                    <a:pt x="4" y="9902"/>
                    <a:pt x="8" y="9902"/>
                  </a:cubicBezTo>
                  <a:cubicBezTo>
                    <a:pt x="13" y="9902"/>
                    <a:pt x="16" y="9905"/>
                    <a:pt x="16" y="9910"/>
                  </a:cubicBezTo>
                  <a:close/>
                  <a:moveTo>
                    <a:pt x="16" y="9942"/>
                  </a:moveTo>
                  <a:lnTo>
                    <a:pt x="16" y="9942"/>
                  </a:lnTo>
                  <a:cubicBezTo>
                    <a:pt x="16" y="9946"/>
                    <a:pt x="13" y="9950"/>
                    <a:pt x="8" y="9950"/>
                  </a:cubicBezTo>
                  <a:cubicBezTo>
                    <a:pt x="4" y="9950"/>
                    <a:pt x="0" y="9946"/>
                    <a:pt x="0" y="9942"/>
                  </a:cubicBezTo>
                  <a:lnTo>
                    <a:pt x="0" y="9942"/>
                  </a:lnTo>
                  <a:cubicBezTo>
                    <a:pt x="0" y="9937"/>
                    <a:pt x="4" y="9934"/>
                    <a:pt x="8" y="9934"/>
                  </a:cubicBezTo>
                  <a:cubicBezTo>
                    <a:pt x="13" y="9934"/>
                    <a:pt x="16" y="9937"/>
                    <a:pt x="16" y="9942"/>
                  </a:cubicBezTo>
                  <a:close/>
                  <a:moveTo>
                    <a:pt x="16" y="9974"/>
                  </a:moveTo>
                  <a:lnTo>
                    <a:pt x="16" y="9974"/>
                  </a:lnTo>
                  <a:cubicBezTo>
                    <a:pt x="16" y="9978"/>
                    <a:pt x="13" y="9982"/>
                    <a:pt x="8" y="9982"/>
                  </a:cubicBezTo>
                  <a:cubicBezTo>
                    <a:pt x="4" y="9982"/>
                    <a:pt x="0" y="9978"/>
                    <a:pt x="0" y="9974"/>
                  </a:cubicBezTo>
                  <a:lnTo>
                    <a:pt x="0" y="9974"/>
                  </a:lnTo>
                  <a:cubicBezTo>
                    <a:pt x="0" y="9969"/>
                    <a:pt x="4" y="9966"/>
                    <a:pt x="8" y="9966"/>
                  </a:cubicBezTo>
                  <a:cubicBezTo>
                    <a:pt x="13" y="9966"/>
                    <a:pt x="16" y="9969"/>
                    <a:pt x="16" y="9974"/>
                  </a:cubicBezTo>
                  <a:close/>
                  <a:moveTo>
                    <a:pt x="16" y="10006"/>
                  </a:moveTo>
                  <a:lnTo>
                    <a:pt x="16" y="10006"/>
                  </a:lnTo>
                  <a:cubicBezTo>
                    <a:pt x="16" y="10010"/>
                    <a:pt x="13" y="10014"/>
                    <a:pt x="8" y="10014"/>
                  </a:cubicBezTo>
                  <a:cubicBezTo>
                    <a:pt x="4" y="10014"/>
                    <a:pt x="0" y="10010"/>
                    <a:pt x="0" y="10006"/>
                  </a:cubicBezTo>
                  <a:lnTo>
                    <a:pt x="0" y="10006"/>
                  </a:lnTo>
                  <a:cubicBezTo>
                    <a:pt x="0" y="10001"/>
                    <a:pt x="4" y="9998"/>
                    <a:pt x="8" y="9998"/>
                  </a:cubicBezTo>
                  <a:cubicBezTo>
                    <a:pt x="13" y="9998"/>
                    <a:pt x="16" y="10001"/>
                    <a:pt x="16" y="10006"/>
                  </a:cubicBezTo>
                  <a:close/>
                  <a:moveTo>
                    <a:pt x="16" y="10038"/>
                  </a:moveTo>
                  <a:lnTo>
                    <a:pt x="16" y="10038"/>
                  </a:lnTo>
                  <a:cubicBezTo>
                    <a:pt x="16" y="10042"/>
                    <a:pt x="13" y="10046"/>
                    <a:pt x="8" y="10046"/>
                  </a:cubicBezTo>
                  <a:cubicBezTo>
                    <a:pt x="4" y="10046"/>
                    <a:pt x="0" y="10042"/>
                    <a:pt x="0" y="10038"/>
                  </a:cubicBezTo>
                  <a:lnTo>
                    <a:pt x="0" y="10038"/>
                  </a:lnTo>
                  <a:cubicBezTo>
                    <a:pt x="0" y="10033"/>
                    <a:pt x="4" y="10030"/>
                    <a:pt x="8" y="10030"/>
                  </a:cubicBezTo>
                  <a:cubicBezTo>
                    <a:pt x="13" y="10030"/>
                    <a:pt x="16" y="10033"/>
                    <a:pt x="16" y="10038"/>
                  </a:cubicBezTo>
                  <a:close/>
                  <a:moveTo>
                    <a:pt x="16" y="10070"/>
                  </a:moveTo>
                  <a:lnTo>
                    <a:pt x="16" y="10070"/>
                  </a:lnTo>
                  <a:cubicBezTo>
                    <a:pt x="16" y="10074"/>
                    <a:pt x="13" y="10078"/>
                    <a:pt x="8" y="10078"/>
                  </a:cubicBezTo>
                  <a:cubicBezTo>
                    <a:pt x="4" y="10078"/>
                    <a:pt x="0" y="10074"/>
                    <a:pt x="0" y="10070"/>
                  </a:cubicBezTo>
                  <a:lnTo>
                    <a:pt x="0" y="10070"/>
                  </a:lnTo>
                  <a:cubicBezTo>
                    <a:pt x="0" y="10065"/>
                    <a:pt x="4" y="10062"/>
                    <a:pt x="8" y="10062"/>
                  </a:cubicBezTo>
                  <a:cubicBezTo>
                    <a:pt x="13" y="10062"/>
                    <a:pt x="16" y="10065"/>
                    <a:pt x="16" y="10070"/>
                  </a:cubicBezTo>
                  <a:close/>
                  <a:moveTo>
                    <a:pt x="16" y="10102"/>
                  </a:moveTo>
                  <a:lnTo>
                    <a:pt x="16" y="10102"/>
                  </a:lnTo>
                  <a:cubicBezTo>
                    <a:pt x="16" y="10106"/>
                    <a:pt x="13" y="10110"/>
                    <a:pt x="8" y="10110"/>
                  </a:cubicBezTo>
                  <a:cubicBezTo>
                    <a:pt x="4" y="10110"/>
                    <a:pt x="0" y="10106"/>
                    <a:pt x="0" y="10102"/>
                  </a:cubicBezTo>
                  <a:lnTo>
                    <a:pt x="0" y="10102"/>
                  </a:lnTo>
                  <a:cubicBezTo>
                    <a:pt x="0" y="10097"/>
                    <a:pt x="4" y="10094"/>
                    <a:pt x="8" y="10094"/>
                  </a:cubicBezTo>
                  <a:cubicBezTo>
                    <a:pt x="13" y="10094"/>
                    <a:pt x="16" y="10097"/>
                    <a:pt x="16" y="10102"/>
                  </a:cubicBezTo>
                  <a:close/>
                  <a:moveTo>
                    <a:pt x="16" y="10134"/>
                  </a:moveTo>
                  <a:lnTo>
                    <a:pt x="16" y="10134"/>
                  </a:lnTo>
                  <a:cubicBezTo>
                    <a:pt x="16" y="10138"/>
                    <a:pt x="13" y="10142"/>
                    <a:pt x="8" y="10142"/>
                  </a:cubicBezTo>
                  <a:cubicBezTo>
                    <a:pt x="4" y="10142"/>
                    <a:pt x="0" y="10138"/>
                    <a:pt x="0" y="10134"/>
                  </a:cubicBezTo>
                  <a:lnTo>
                    <a:pt x="0" y="10134"/>
                  </a:lnTo>
                  <a:cubicBezTo>
                    <a:pt x="0" y="10129"/>
                    <a:pt x="4" y="10126"/>
                    <a:pt x="8" y="10126"/>
                  </a:cubicBezTo>
                  <a:cubicBezTo>
                    <a:pt x="13" y="10126"/>
                    <a:pt x="16" y="10129"/>
                    <a:pt x="16" y="10134"/>
                  </a:cubicBezTo>
                  <a:close/>
                  <a:moveTo>
                    <a:pt x="16" y="10166"/>
                  </a:moveTo>
                  <a:lnTo>
                    <a:pt x="16" y="10166"/>
                  </a:lnTo>
                  <a:cubicBezTo>
                    <a:pt x="16" y="10170"/>
                    <a:pt x="13" y="10174"/>
                    <a:pt x="8" y="10174"/>
                  </a:cubicBezTo>
                  <a:cubicBezTo>
                    <a:pt x="4" y="10174"/>
                    <a:pt x="0" y="10170"/>
                    <a:pt x="0" y="10166"/>
                  </a:cubicBezTo>
                  <a:lnTo>
                    <a:pt x="0" y="10166"/>
                  </a:lnTo>
                  <a:cubicBezTo>
                    <a:pt x="0" y="10161"/>
                    <a:pt x="4" y="10158"/>
                    <a:pt x="8" y="10158"/>
                  </a:cubicBezTo>
                  <a:cubicBezTo>
                    <a:pt x="13" y="10158"/>
                    <a:pt x="16" y="10161"/>
                    <a:pt x="16" y="10166"/>
                  </a:cubicBezTo>
                  <a:close/>
                  <a:moveTo>
                    <a:pt x="16" y="10198"/>
                  </a:moveTo>
                  <a:lnTo>
                    <a:pt x="16" y="10198"/>
                  </a:lnTo>
                  <a:cubicBezTo>
                    <a:pt x="16" y="10202"/>
                    <a:pt x="13" y="10206"/>
                    <a:pt x="8" y="10206"/>
                  </a:cubicBezTo>
                  <a:cubicBezTo>
                    <a:pt x="4" y="10206"/>
                    <a:pt x="0" y="10202"/>
                    <a:pt x="0" y="10198"/>
                  </a:cubicBezTo>
                  <a:lnTo>
                    <a:pt x="0" y="10198"/>
                  </a:lnTo>
                  <a:cubicBezTo>
                    <a:pt x="0" y="10193"/>
                    <a:pt x="4" y="10190"/>
                    <a:pt x="8" y="10190"/>
                  </a:cubicBezTo>
                  <a:cubicBezTo>
                    <a:pt x="13" y="10190"/>
                    <a:pt x="16" y="10193"/>
                    <a:pt x="16" y="10198"/>
                  </a:cubicBezTo>
                  <a:close/>
                  <a:moveTo>
                    <a:pt x="16" y="10230"/>
                  </a:moveTo>
                  <a:lnTo>
                    <a:pt x="16" y="10230"/>
                  </a:lnTo>
                  <a:cubicBezTo>
                    <a:pt x="16" y="10234"/>
                    <a:pt x="13" y="10238"/>
                    <a:pt x="8" y="10238"/>
                  </a:cubicBezTo>
                  <a:cubicBezTo>
                    <a:pt x="4" y="10238"/>
                    <a:pt x="0" y="10234"/>
                    <a:pt x="0" y="10230"/>
                  </a:cubicBezTo>
                  <a:lnTo>
                    <a:pt x="0" y="10230"/>
                  </a:lnTo>
                  <a:cubicBezTo>
                    <a:pt x="0" y="10225"/>
                    <a:pt x="4" y="10222"/>
                    <a:pt x="8" y="10222"/>
                  </a:cubicBezTo>
                  <a:cubicBezTo>
                    <a:pt x="13" y="10222"/>
                    <a:pt x="16" y="10225"/>
                    <a:pt x="16" y="10230"/>
                  </a:cubicBezTo>
                  <a:close/>
                  <a:moveTo>
                    <a:pt x="16" y="10262"/>
                  </a:moveTo>
                  <a:lnTo>
                    <a:pt x="16" y="10262"/>
                  </a:lnTo>
                  <a:cubicBezTo>
                    <a:pt x="16" y="10266"/>
                    <a:pt x="13" y="10270"/>
                    <a:pt x="8" y="10270"/>
                  </a:cubicBezTo>
                  <a:cubicBezTo>
                    <a:pt x="4" y="10270"/>
                    <a:pt x="0" y="10266"/>
                    <a:pt x="0" y="10262"/>
                  </a:cubicBezTo>
                  <a:lnTo>
                    <a:pt x="0" y="10262"/>
                  </a:lnTo>
                  <a:cubicBezTo>
                    <a:pt x="0" y="10257"/>
                    <a:pt x="4" y="10254"/>
                    <a:pt x="8" y="10254"/>
                  </a:cubicBezTo>
                  <a:cubicBezTo>
                    <a:pt x="13" y="10254"/>
                    <a:pt x="16" y="10257"/>
                    <a:pt x="16" y="10262"/>
                  </a:cubicBezTo>
                  <a:close/>
                  <a:moveTo>
                    <a:pt x="16" y="10294"/>
                  </a:moveTo>
                  <a:lnTo>
                    <a:pt x="16" y="10294"/>
                  </a:lnTo>
                  <a:cubicBezTo>
                    <a:pt x="16" y="10298"/>
                    <a:pt x="13" y="10302"/>
                    <a:pt x="8" y="10302"/>
                  </a:cubicBezTo>
                  <a:cubicBezTo>
                    <a:pt x="4" y="10302"/>
                    <a:pt x="0" y="10298"/>
                    <a:pt x="0" y="10294"/>
                  </a:cubicBezTo>
                  <a:lnTo>
                    <a:pt x="0" y="10294"/>
                  </a:lnTo>
                  <a:cubicBezTo>
                    <a:pt x="0" y="10289"/>
                    <a:pt x="4" y="10286"/>
                    <a:pt x="8" y="10286"/>
                  </a:cubicBezTo>
                  <a:cubicBezTo>
                    <a:pt x="13" y="10286"/>
                    <a:pt x="16" y="10289"/>
                    <a:pt x="16" y="10294"/>
                  </a:cubicBezTo>
                  <a:close/>
                  <a:moveTo>
                    <a:pt x="16" y="10326"/>
                  </a:moveTo>
                  <a:lnTo>
                    <a:pt x="16" y="10326"/>
                  </a:lnTo>
                  <a:cubicBezTo>
                    <a:pt x="16" y="10330"/>
                    <a:pt x="13" y="10334"/>
                    <a:pt x="8" y="10334"/>
                  </a:cubicBezTo>
                  <a:cubicBezTo>
                    <a:pt x="4" y="10334"/>
                    <a:pt x="0" y="10330"/>
                    <a:pt x="0" y="10326"/>
                  </a:cubicBezTo>
                  <a:lnTo>
                    <a:pt x="0" y="10326"/>
                  </a:lnTo>
                  <a:cubicBezTo>
                    <a:pt x="0" y="10321"/>
                    <a:pt x="4" y="10318"/>
                    <a:pt x="8" y="10318"/>
                  </a:cubicBezTo>
                  <a:cubicBezTo>
                    <a:pt x="13" y="10318"/>
                    <a:pt x="16" y="10321"/>
                    <a:pt x="16" y="10326"/>
                  </a:cubicBezTo>
                  <a:close/>
                  <a:moveTo>
                    <a:pt x="16" y="10358"/>
                  </a:moveTo>
                  <a:lnTo>
                    <a:pt x="16" y="10358"/>
                  </a:lnTo>
                  <a:cubicBezTo>
                    <a:pt x="16" y="10362"/>
                    <a:pt x="13" y="10366"/>
                    <a:pt x="8" y="10366"/>
                  </a:cubicBezTo>
                  <a:cubicBezTo>
                    <a:pt x="4" y="10366"/>
                    <a:pt x="0" y="10362"/>
                    <a:pt x="0" y="10358"/>
                  </a:cubicBezTo>
                  <a:lnTo>
                    <a:pt x="0" y="10358"/>
                  </a:lnTo>
                  <a:cubicBezTo>
                    <a:pt x="0" y="10353"/>
                    <a:pt x="4" y="10350"/>
                    <a:pt x="8" y="10350"/>
                  </a:cubicBezTo>
                  <a:cubicBezTo>
                    <a:pt x="13" y="10350"/>
                    <a:pt x="16" y="10353"/>
                    <a:pt x="16" y="10358"/>
                  </a:cubicBezTo>
                  <a:close/>
                  <a:moveTo>
                    <a:pt x="16" y="10390"/>
                  </a:moveTo>
                  <a:lnTo>
                    <a:pt x="16" y="10390"/>
                  </a:lnTo>
                  <a:cubicBezTo>
                    <a:pt x="16" y="10394"/>
                    <a:pt x="13" y="10398"/>
                    <a:pt x="8" y="10398"/>
                  </a:cubicBezTo>
                  <a:cubicBezTo>
                    <a:pt x="4" y="10398"/>
                    <a:pt x="0" y="10394"/>
                    <a:pt x="0" y="10390"/>
                  </a:cubicBezTo>
                  <a:lnTo>
                    <a:pt x="0" y="10390"/>
                  </a:lnTo>
                  <a:cubicBezTo>
                    <a:pt x="0" y="10385"/>
                    <a:pt x="4" y="10382"/>
                    <a:pt x="8" y="10382"/>
                  </a:cubicBezTo>
                  <a:cubicBezTo>
                    <a:pt x="13" y="10382"/>
                    <a:pt x="16" y="10385"/>
                    <a:pt x="16" y="10390"/>
                  </a:cubicBezTo>
                  <a:close/>
                  <a:moveTo>
                    <a:pt x="16" y="10422"/>
                  </a:moveTo>
                  <a:lnTo>
                    <a:pt x="16" y="10422"/>
                  </a:lnTo>
                  <a:cubicBezTo>
                    <a:pt x="16" y="10426"/>
                    <a:pt x="13" y="10430"/>
                    <a:pt x="8" y="10430"/>
                  </a:cubicBezTo>
                  <a:cubicBezTo>
                    <a:pt x="4" y="10430"/>
                    <a:pt x="0" y="10426"/>
                    <a:pt x="0" y="10422"/>
                  </a:cubicBezTo>
                  <a:lnTo>
                    <a:pt x="0" y="10422"/>
                  </a:lnTo>
                  <a:cubicBezTo>
                    <a:pt x="0" y="10417"/>
                    <a:pt x="4" y="10414"/>
                    <a:pt x="8" y="10414"/>
                  </a:cubicBezTo>
                  <a:cubicBezTo>
                    <a:pt x="13" y="10414"/>
                    <a:pt x="16" y="10417"/>
                    <a:pt x="16" y="10422"/>
                  </a:cubicBezTo>
                  <a:close/>
                  <a:moveTo>
                    <a:pt x="16" y="10454"/>
                  </a:moveTo>
                  <a:lnTo>
                    <a:pt x="16" y="10454"/>
                  </a:lnTo>
                  <a:cubicBezTo>
                    <a:pt x="16" y="10458"/>
                    <a:pt x="13" y="10462"/>
                    <a:pt x="8" y="10462"/>
                  </a:cubicBezTo>
                  <a:cubicBezTo>
                    <a:pt x="4" y="10462"/>
                    <a:pt x="0" y="10458"/>
                    <a:pt x="0" y="10454"/>
                  </a:cubicBezTo>
                  <a:lnTo>
                    <a:pt x="0" y="10454"/>
                  </a:lnTo>
                  <a:cubicBezTo>
                    <a:pt x="0" y="10449"/>
                    <a:pt x="4" y="10446"/>
                    <a:pt x="8" y="10446"/>
                  </a:cubicBezTo>
                  <a:cubicBezTo>
                    <a:pt x="13" y="10446"/>
                    <a:pt x="16" y="10449"/>
                    <a:pt x="16" y="10454"/>
                  </a:cubicBezTo>
                  <a:close/>
                  <a:moveTo>
                    <a:pt x="16" y="10486"/>
                  </a:moveTo>
                  <a:lnTo>
                    <a:pt x="16" y="10486"/>
                  </a:lnTo>
                  <a:cubicBezTo>
                    <a:pt x="16" y="10490"/>
                    <a:pt x="13" y="10494"/>
                    <a:pt x="8" y="10494"/>
                  </a:cubicBezTo>
                  <a:cubicBezTo>
                    <a:pt x="4" y="10494"/>
                    <a:pt x="0" y="10490"/>
                    <a:pt x="0" y="10486"/>
                  </a:cubicBezTo>
                  <a:lnTo>
                    <a:pt x="0" y="10486"/>
                  </a:lnTo>
                  <a:cubicBezTo>
                    <a:pt x="0" y="10481"/>
                    <a:pt x="4" y="10478"/>
                    <a:pt x="8" y="10478"/>
                  </a:cubicBezTo>
                  <a:cubicBezTo>
                    <a:pt x="13" y="10478"/>
                    <a:pt x="16" y="10481"/>
                    <a:pt x="16" y="10486"/>
                  </a:cubicBezTo>
                  <a:close/>
                  <a:moveTo>
                    <a:pt x="16" y="10518"/>
                  </a:moveTo>
                  <a:lnTo>
                    <a:pt x="16" y="10518"/>
                  </a:lnTo>
                  <a:cubicBezTo>
                    <a:pt x="16" y="10522"/>
                    <a:pt x="13" y="10526"/>
                    <a:pt x="8" y="10526"/>
                  </a:cubicBezTo>
                  <a:cubicBezTo>
                    <a:pt x="4" y="10526"/>
                    <a:pt x="0" y="10522"/>
                    <a:pt x="0" y="10518"/>
                  </a:cubicBezTo>
                  <a:lnTo>
                    <a:pt x="0" y="10518"/>
                  </a:lnTo>
                  <a:cubicBezTo>
                    <a:pt x="0" y="10513"/>
                    <a:pt x="4" y="10510"/>
                    <a:pt x="8" y="10510"/>
                  </a:cubicBezTo>
                  <a:cubicBezTo>
                    <a:pt x="13" y="10510"/>
                    <a:pt x="16" y="10513"/>
                    <a:pt x="16" y="10518"/>
                  </a:cubicBezTo>
                  <a:close/>
                  <a:moveTo>
                    <a:pt x="16" y="10550"/>
                  </a:moveTo>
                  <a:lnTo>
                    <a:pt x="16" y="10550"/>
                  </a:lnTo>
                  <a:cubicBezTo>
                    <a:pt x="16" y="10554"/>
                    <a:pt x="13" y="10558"/>
                    <a:pt x="8" y="10558"/>
                  </a:cubicBezTo>
                  <a:cubicBezTo>
                    <a:pt x="4" y="10558"/>
                    <a:pt x="0" y="10554"/>
                    <a:pt x="0" y="10550"/>
                  </a:cubicBezTo>
                  <a:lnTo>
                    <a:pt x="0" y="10550"/>
                  </a:lnTo>
                  <a:cubicBezTo>
                    <a:pt x="0" y="10545"/>
                    <a:pt x="4" y="10542"/>
                    <a:pt x="8" y="10542"/>
                  </a:cubicBezTo>
                  <a:cubicBezTo>
                    <a:pt x="13" y="10542"/>
                    <a:pt x="16" y="10545"/>
                    <a:pt x="16" y="10550"/>
                  </a:cubicBezTo>
                  <a:close/>
                  <a:moveTo>
                    <a:pt x="16" y="10582"/>
                  </a:moveTo>
                  <a:lnTo>
                    <a:pt x="16" y="10582"/>
                  </a:lnTo>
                  <a:cubicBezTo>
                    <a:pt x="16" y="10586"/>
                    <a:pt x="13" y="10590"/>
                    <a:pt x="8" y="10590"/>
                  </a:cubicBezTo>
                  <a:cubicBezTo>
                    <a:pt x="4" y="10590"/>
                    <a:pt x="0" y="10586"/>
                    <a:pt x="0" y="10582"/>
                  </a:cubicBezTo>
                  <a:lnTo>
                    <a:pt x="0" y="10582"/>
                  </a:lnTo>
                  <a:cubicBezTo>
                    <a:pt x="0" y="10577"/>
                    <a:pt x="4" y="10574"/>
                    <a:pt x="8" y="10574"/>
                  </a:cubicBezTo>
                  <a:cubicBezTo>
                    <a:pt x="13" y="10574"/>
                    <a:pt x="16" y="10577"/>
                    <a:pt x="16" y="10582"/>
                  </a:cubicBezTo>
                  <a:close/>
                  <a:moveTo>
                    <a:pt x="16" y="10614"/>
                  </a:moveTo>
                  <a:lnTo>
                    <a:pt x="16" y="10614"/>
                  </a:lnTo>
                  <a:cubicBezTo>
                    <a:pt x="16" y="10618"/>
                    <a:pt x="13" y="10622"/>
                    <a:pt x="8" y="10622"/>
                  </a:cubicBezTo>
                  <a:cubicBezTo>
                    <a:pt x="4" y="10622"/>
                    <a:pt x="0" y="10618"/>
                    <a:pt x="0" y="10614"/>
                  </a:cubicBezTo>
                  <a:lnTo>
                    <a:pt x="0" y="10614"/>
                  </a:lnTo>
                  <a:cubicBezTo>
                    <a:pt x="0" y="10610"/>
                    <a:pt x="4" y="10606"/>
                    <a:pt x="8" y="10606"/>
                  </a:cubicBezTo>
                  <a:cubicBezTo>
                    <a:pt x="13" y="10606"/>
                    <a:pt x="16" y="10610"/>
                    <a:pt x="16" y="10614"/>
                  </a:cubicBezTo>
                  <a:close/>
                  <a:moveTo>
                    <a:pt x="16" y="10646"/>
                  </a:moveTo>
                  <a:lnTo>
                    <a:pt x="16" y="10646"/>
                  </a:lnTo>
                  <a:cubicBezTo>
                    <a:pt x="16" y="10650"/>
                    <a:pt x="13" y="10654"/>
                    <a:pt x="8" y="10654"/>
                  </a:cubicBezTo>
                  <a:cubicBezTo>
                    <a:pt x="4" y="10654"/>
                    <a:pt x="0" y="10650"/>
                    <a:pt x="0" y="10646"/>
                  </a:cubicBezTo>
                  <a:lnTo>
                    <a:pt x="0" y="10646"/>
                  </a:lnTo>
                  <a:cubicBezTo>
                    <a:pt x="0" y="10642"/>
                    <a:pt x="4" y="10638"/>
                    <a:pt x="8" y="10638"/>
                  </a:cubicBezTo>
                  <a:cubicBezTo>
                    <a:pt x="13" y="10638"/>
                    <a:pt x="16" y="10642"/>
                    <a:pt x="16" y="10646"/>
                  </a:cubicBezTo>
                  <a:close/>
                  <a:moveTo>
                    <a:pt x="16" y="10678"/>
                  </a:moveTo>
                  <a:lnTo>
                    <a:pt x="16" y="10678"/>
                  </a:lnTo>
                  <a:cubicBezTo>
                    <a:pt x="16" y="10682"/>
                    <a:pt x="13" y="10686"/>
                    <a:pt x="8" y="10686"/>
                  </a:cubicBezTo>
                  <a:cubicBezTo>
                    <a:pt x="4" y="10686"/>
                    <a:pt x="0" y="10682"/>
                    <a:pt x="0" y="10678"/>
                  </a:cubicBezTo>
                  <a:lnTo>
                    <a:pt x="0" y="10678"/>
                  </a:lnTo>
                  <a:cubicBezTo>
                    <a:pt x="0" y="10674"/>
                    <a:pt x="4" y="10670"/>
                    <a:pt x="8" y="10670"/>
                  </a:cubicBezTo>
                  <a:cubicBezTo>
                    <a:pt x="13" y="10670"/>
                    <a:pt x="16" y="10674"/>
                    <a:pt x="16" y="10678"/>
                  </a:cubicBezTo>
                  <a:close/>
                  <a:moveTo>
                    <a:pt x="16" y="10710"/>
                  </a:moveTo>
                  <a:lnTo>
                    <a:pt x="16" y="10710"/>
                  </a:lnTo>
                  <a:cubicBezTo>
                    <a:pt x="16" y="10714"/>
                    <a:pt x="13" y="10718"/>
                    <a:pt x="8" y="10718"/>
                  </a:cubicBezTo>
                  <a:cubicBezTo>
                    <a:pt x="4" y="10718"/>
                    <a:pt x="0" y="10714"/>
                    <a:pt x="0" y="10710"/>
                  </a:cubicBezTo>
                  <a:lnTo>
                    <a:pt x="0" y="10710"/>
                  </a:lnTo>
                  <a:cubicBezTo>
                    <a:pt x="0" y="10706"/>
                    <a:pt x="4" y="10702"/>
                    <a:pt x="8" y="10702"/>
                  </a:cubicBezTo>
                  <a:cubicBezTo>
                    <a:pt x="13" y="10702"/>
                    <a:pt x="16" y="10706"/>
                    <a:pt x="16" y="10710"/>
                  </a:cubicBezTo>
                  <a:close/>
                  <a:moveTo>
                    <a:pt x="16" y="10742"/>
                  </a:moveTo>
                  <a:lnTo>
                    <a:pt x="16" y="10742"/>
                  </a:lnTo>
                  <a:cubicBezTo>
                    <a:pt x="16" y="10746"/>
                    <a:pt x="13" y="10750"/>
                    <a:pt x="8" y="10750"/>
                  </a:cubicBezTo>
                  <a:cubicBezTo>
                    <a:pt x="4" y="10750"/>
                    <a:pt x="0" y="10746"/>
                    <a:pt x="0" y="10742"/>
                  </a:cubicBezTo>
                  <a:lnTo>
                    <a:pt x="0" y="10742"/>
                  </a:lnTo>
                  <a:cubicBezTo>
                    <a:pt x="0" y="10738"/>
                    <a:pt x="4" y="10734"/>
                    <a:pt x="8" y="10734"/>
                  </a:cubicBezTo>
                  <a:cubicBezTo>
                    <a:pt x="13" y="10734"/>
                    <a:pt x="16" y="10738"/>
                    <a:pt x="16" y="10742"/>
                  </a:cubicBezTo>
                  <a:close/>
                  <a:moveTo>
                    <a:pt x="16" y="10774"/>
                  </a:moveTo>
                  <a:lnTo>
                    <a:pt x="16" y="10774"/>
                  </a:lnTo>
                  <a:cubicBezTo>
                    <a:pt x="16" y="10778"/>
                    <a:pt x="13" y="10782"/>
                    <a:pt x="8" y="10782"/>
                  </a:cubicBezTo>
                  <a:cubicBezTo>
                    <a:pt x="4" y="10782"/>
                    <a:pt x="0" y="10778"/>
                    <a:pt x="0" y="10774"/>
                  </a:cubicBezTo>
                  <a:lnTo>
                    <a:pt x="0" y="10774"/>
                  </a:lnTo>
                  <a:cubicBezTo>
                    <a:pt x="0" y="10770"/>
                    <a:pt x="4" y="10766"/>
                    <a:pt x="8" y="10766"/>
                  </a:cubicBezTo>
                  <a:cubicBezTo>
                    <a:pt x="13" y="10766"/>
                    <a:pt x="16" y="10770"/>
                    <a:pt x="16" y="10774"/>
                  </a:cubicBezTo>
                  <a:close/>
                  <a:moveTo>
                    <a:pt x="16" y="10806"/>
                  </a:moveTo>
                  <a:lnTo>
                    <a:pt x="16" y="10806"/>
                  </a:lnTo>
                  <a:cubicBezTo>
                    <a:pt x="16" y="10810"/>
                    <a:pt x="13" y="10814"/>
                    <a:pt x="8" y="10814"/>
                  </a:cubicBezTo>
                  <a:cubicBezTo>
                    <a:pt x="4" y="10814"/>
                    <a:pt x="0" y="10810"/>
                    <a:pt x="0" y="10806"/>
                  </a:cubicBezTo>
                  <a:lnTo>
                    <a:pt x="0" y="10806"/>
                  </a:lnTo>
                  <a:cubicBezTo>
                    <a:pt x="0" y="10802"/>
                    <a:pt x="4" y="10798"/>
                    <a:pt x="8" y="10798"/>
                  </a:cubicBezTo>
                  <a:cubicBezTo>
                    <a:pt x="13" y="10798"/>
                    <a:pt x="16" y="10802"/>
                    <a:pt x="16" y="10806"/>
                  </a:cubicBezTo>
                  <a:close/>
                  <a:moveTo>
                    <a:pt x="16" y="10838"/>
                  </a:moveTo>
                  <a:lnTo>
                    <a:pt x="16" y="10838"/>
                  </a:lnTo>
                  <a:cubicBezTo>
                    <a:pt x="16" y="10842"/>
                    <a:pt x="13" y="10846"/>
                    <a:pt x="8" y="10846"/>
                  </a:cubicBezTo>
                  <a:cubicBezTo>
                    <a:pt x="4" y="10846"/>
                    <a:pt x="0" y="10842"/>
                    <a:pt x="0" y="10838"/>
                  </a:cubicBezTo>
                  <a:lnTo>
                    <a:pt x="0" y="10838"/>
                  </a:lnTo>
                  <a:cubicBezTo>
                    <a:pt x="0" y="10834"/>
                    <a:pt x="4" y="10830"/>
                    <a:pt x="8" y="10830"/>
                  </a:cubicBezTo>
                  <a:cubicBezTo>
                    <a:pt x="13" y="10830"/>
                    <a:pt x="16" y="10834"/>
                    <a:pt x="16" y="10838"/>
                  </a:cubicBezTo>
                  <a:close/>
                  <a:moveTo>
                    <a:pt x="16" y="10870"/>
                  </a:moveTo>
                  <a:lnTo>
                    <a:pt x="16" y="10870"/>
                  </a:lnTo>
                  <a:cubicBezTo>
                    <a:pt x="16" y="10874"/>
                    <a:pt x="13" y="10878"/>
                    <a:pt x="8" y="10878"/>
                  </a:cubicBezTo>
                  <a:cubicBezTo>
                    <a:pt x="4" y="10878"/>
                    <a:pt x="0" y="10874"/>
                    <a:pt x="0" y="10870"/>
                  </a:cubicBezTo>
                  <a:lnTo>
                    <a:pt x="0" y="10870"/>
                  </a:lnTo>
                  <a:cubicBezTo>
                    <a:pt x="0" y="10866"/>
                    <a:pt x="4" y="10862"/>
                    <a:pt x="8" y="10862"/>
                  </a:cubicBezTo>
                  <a:cubicBezTo>
                    <a:pt x="13" y="10862"/>
                    <a:pt x="16" y="10866"/>
                    <a:pt x="16" y="10870"/>
                  </a:cubicBezTo>
                  <a:close/>
                  <a:moveTo>
                    <a:pt x="16" y="10902"/>
                  </a:moveTo>
                  <a:lnTo>
                    <a:pt x="16" y="10902"/>
                  </a:lnTo>
                  <a:cubicBezTo>
                    <a:pt x="16" y="10907"/>
                    <a:pt x="13" y="10910"/>
                    <a:pt x="8" y="10910"/>
                  </a:cubicBezTo>
                  <a:cubicBezTo>
                    <a:pt x="4" y="10910"/>
                    <a:pt x="0" y="10907"/>
                    <a:pt x="0" y="10902"/>
                  </a:cubicBezTo>
                  <a:lnTo>
                    <a:pt x="0" y="10902"/>
                  </a:lnTo>
                  <a:cubicBezTo>
                    <a:pt x="0" y="10898"/>
                    <a:pt x="4" y="10894"/>
                    <a:pt x="8" y="10894"/>
                  </a:cubicBezTo>
                  <a:cubicBezTo>
                    <a:pt x="13" y="10894"/>
                    <a:pt x="16" y="10898"/>
                    <a:pt x="16" y="10902"/>
                  </a:cubicBezTo>
                  <a:close/>
                  <a:moveTo>
                    <a:pt x="16" y="10934"/>
                  </a:moveTo>
                  <a:lnTo>
                    <a:pt x="16" y="10934"/>
                  </a:lnTo>
                  <a:cubicBezTo>
                    <a:pt x="16" y="10939"/>
                    <a:pt x="13" y="10942"/>
                    <a:pt x="8" y="10942"/>
                  </a:cubicBezTo>
                  <a:cubicBezTo>
                    <a:pt x="4" y="10942"/>
                    <a:pt x="0" y="10939"/>
                    <a:pt x="0" y="10934"/>
                  </a:cubicBezTo>
                  <a:lnTo>
                    <a:pt x="0" y="10934"/>
                  </a:lnTo>
                  <a:cubicBezTo>
                    <a:pt x="0" y="10930"/>
                    <a:pt x="4" y="10926"/>
                    <a:pt x="8" y="10926"/>
                  </a:cubicBezTo>
                  <a:cubicBezTo>
                    <a:pt x="13" y="10926"/>
                    <a:pt x="16" y="10930"/>
                    <a:pt x="16" y="10934"/>
                  </a:cubicBezTo>
                  <a:close/>
                  <a:moveTo>
                    <a:pt x="16" y="10966"/>
                  </a:moveTo>
                  <a:lnTo>
                    <a:pt x="16" y="10966"/>
                  </a:lnTo>
                  <a:cubicBezTo>
                    <a:pt x="16" y="10971"/>
                    <a:pt x="13" y="10974"/>
                    <a:pt x="8" y="10974"/>
                  </a:cubicBezTo>
                  <a:cubicBezTo>
                    <a:pt x="4" y="10974"/>
                    <a:pt x="0" y="10971"/>
                    <a:pt x="0" y="10966"/>
                  </a:cubicBezTo>
                  <a:lnTo>
                    <a:pt x="0" y="10966"/>
                  </a:lnTo>
                  <a:cubicBezTo>
                    <a:pt x="0" y="10962"/>
                    <a:pt x="4" y="10958"/>
                    <a:pt x="8" y="10958"/>
                  </a:cubicBezTo>
                  <a:cubicBezTo>
                    <a:pt x="13" y="10958"/>
                    <a:pt x="16" y="10962"/>
                    <a:pt x="16" y="10966"/>
                  </a:cubicBezTo>
                  <a:close/>
                  <a:moveTo>
                    <a:pt x="16" y="10998"/>
                  </a:moveTo>
                  <a:lnTo>
                    <a:pt x="16" y="10998"/>
                  </a:lnTo>
                  <a:cubicBezTo>
                    <a:pt x="16" y="11003"/>
                    <a:pt x="13" y="11006"/>
                    <a:pt x="8" y="11006"/>
                  </a:cubicBezTo>
                  <a:cubicBezTo>
                    <a:pt x="4" y="11006"/>
                    <a:pt x="0" y="11003"/>
                    <a:pt x="0" y="10998"/>
                  </a:cubicBezTo>
                  <a:lnTo>
                    <a:pt x="0" y="10998"/>
                  </a:lnTo>
                  <a:cubicBezTo>
                    <a:pt x="0" y="10994"/>
                    <a:pt x="4" y="10990"/>
                    <a:pt x="8" y="10990"/>
                  </a:cubicBezTo>
                  <a:cubicBezTo>
                    <a:pt x="13" y="10990"/>
                    <a:pt x="16" y="10994"/>
                    <a:pt x="16" y="10998"/>
                  </a:cubicBezTo>
                  <a:close/>
                  <a:moveTo>
                    <a:pt x="16" y="11030"/>
                  </a:moveTo>
                  <a:lnTo>
                    <a:pt x="16" y="11030"/>
                  </a:lnTo>
                  <a:cubicBezTo>
                    <a:pt x="16" y="11035"/>
                    <a:pt x="13" y="11038"/>
                    <a:pt x="8" y="11038"/>
                  </a:cubicBezTo>
                  <a:cubicBezTo>
                    <a:pt x="4" y="11038"/>
                    <a:pt x="0" y="11035"/>
                    <a:pt x="0" y="11030"/>
                  </a:cubicBezTo>
                  <a:lnTo>
                    <a:pt x="0" y="11030"/>
                  </a:lnTo>
                  <a:cubicBezTo>
                    <a:pt x="0" y="11026"/>
                    <a:pt x="4" y="11022"/>
                    <a:pt x="8" y="11022"/>
                  </a:cubicBezTo>
                  <a:cubicBezTo>
                    <a:pt x="13" y="11022"/>
                    <a:pt x="16" y="11026"/>
                    <a:pt x="16" y="11030"/>
                  </a:cubicBezTo>
                  <a:close/>
                  <a:moveTo>
                    <a:pt x="16" y="11062"/>
                  </a:moveTo>
                  <a:lnTo>
                    <a:pt x="16" y="11062"/>
                  </a:lnTo>
                  <a:cubicBezTo>
                    <a:pt x="16" y="11067"/>
                    <a:pt x="13" y="11070"/>
                    <a:pt x="8" y="11070"/>
                  </a:cubicBezTo>
                  <a:cubicBezTo>
                    <a:pt x="4" y="11070"/>
                    <a:pt x="0" y="11067"/>
                    <a:pt x="0" y="11062"/>
                  </a:cubicBezTo>
                  <a:lnTo>
                    <a:pt x="0" y="11062"/>
                  </a:lnTo>
                  <a:cubicBezTo>
                    <a:pt x="0" y="11058"/>
                    <a:pt x="4" y="11054"/>
                    <a:pt x="8" y="11054"/>
                  </a:cubicBezTo>
                  <a:cubicBezTo>
                    <a:pt x="13" y="11054"/>
                    <a:pt x="16" y="11058"/>
                    <a:pt x="16" y="11062"/>
                  </a:cubicBezTo>
                  <a:close/>
                  <a:moveTo>
                    <a:pt x="16" y="11094"/>
                  </a:moveTo>
                  <a:lnTo>
                    <a:pt x="16" y="11094"/>
                  </a:lnTo>
                  <a:cubicBezTo>
                    <a:pt x="16" y="11099"/>
                    <a:pt x="13" y="11102"/>
                    <a:pt x="8" y="11102"/>
                  </a:cubicBezTo>
                  <a:cubicBezTo>
                    <a:pt x="4" y="11102"/>
                    <a:pt x="0" y="11099"/>
                    <a:pt x="0" y="11094"/>
                  </a:cubicBezTo>
                  <a:lnTo>
                    <a:pt x="0" y="11094"/>
                  </a:lnTo>
                  <a:cubicBezTo>
                    <a:pt x="0" y="11090"/>
                    <a:pt x="4" y="11086"/>
                    <a:pt x="8" y="11086"/>
                  </a:cubicBezTo>
                  <a:cubicBezTo>
                    <a:pt x="13" y="11086"/>
                    <a:pt x="16" y="11090"/>
                    <a:pt x="16" y="11094"/>
                  </a:cubicBezTo>
                  <a:close/>
                  <a:moveTo>
                    <a:pt x="16" y="11126"/>
                  </a:moveTo>
                  <a:lnTo>
                    <a:pt x="16" y="11126"/>
                  </a:lnTo>
                  <a:cubicBezTo>
                    <a:pt x="16" y="11131"/>
                    <a:pt x="13" y="11134"/>
                    <a:pt x="8" y="11134"/>
                  </a:cubicBezTo>
                  <a:cubicBezTo>
                    <a:pt x="4" y="11134"/>
                    <a:pt x="0" y="11131"/>
                    <a:pt x="0" y="11126"/>
                  </a:cubicBezTo>
                  <a:lnTo>
                    <a:pt x="0" y="11126"/>
                  </a:lnTo>
                  <a:cubicBezTo>
                    <a:pt x="0" y="11122"/>
                    <a:pt x="4" y="11118"/>
                    <a:pt x="8" y="11118"/>
                  </a:cubicBezTo>
                  <a:cubicBezTo>
                    <a:pt x="13" y="11118"/>
                    <a:pt x="16" y="11122"/>
                    <a:pt x="16" y="11126"/>
                  </a:cubicBezTo>
                  <a:close/>
                  <a:moveTo>
                    <a:pt x="16" y="11158"/>
                  </a:moveTo>
                  <a:lnTo>
                    <a:pt x="16" y="11158"/>
                  </a:lnTo>
                  <a:cubicBezTo>
                    <a:pt x="16" y="11163"/>
                    <a:pt x="13" y="11166"/>
                    <a:pt x="8" y="11166"/>
                  </a:cubicBezTo>
                  <a:cubicBezTo>
                    <a:pt x="4" y="11166"/>
                    <a:pt x="0" y="11163"/>
                    <a:pt x="0" y="11158"/>
                  </a:cubicBezTo>
                  <a:lnTo>
                    <a:pt x="0" y="11158"/>
                  </a:lnTo>
                  <a:cubicBezTo>
                    <a:pt x="0" y="11154"/>
                    <a:pt x="4" y="11150"/>
                    <a:pt x="8" y="11150"/>
                  </a:cubicBezTo>
                  <a:cubicBezTo>
                    <a:pt x="13" y="11150"/>
                    <a:pt x="16" y="11154"/>
                    <a:pt x="16" y="11158"/>
                  </a:cubicBezTo>
                  <a:close/>
                  <a:moveTo>
                    <a:pt x="16" y="11190"/>
                  </a:moveTo>
                  <a:lnTo>
                    <a:pt x="16" y="11190"/>
                  </a:lnTo>
                  <a:cubicBezTo>
                    <a:pt x="16" y="11195"/>
                    <a:pt x="13" y="11198"/>
                    <a:pt x="8" y="11198"/>
                  </a:cubicBezTo>
                  <a:cubicBezTo>
                    <a:pt x="4" y="11198"/>
                    <a:pt x="0" y="11195"/>
                    <a:pt x="0" y="11190"/>
                  </a:cubicBezTo>
                  <a:lnTo>
                    <a:pt x="0" y="11190"/>
                  </a:lnTo>
                  <a:cubicBezTo>
                    <a:pt x="0" y="11186"/>
                    <a:pt x="4" y="11182"/>
                    <a:pt x="8" y="11182"/>
                  </a:cubicBezTo>
                  <a:cubicBezTo>
                    <a:pt x="13" y="11182"/>
                    <a:pt x="16" y="11186"/>
                    <a:pt x="16" y="11190"/>
                  </a:cubicBezTo>
                  <a:close/>
                  <a:moveTo>
                    <a:pt x="16" y="11222"/>
                  </a:moveTo>
                  <a:lnTo>
                    <a:pt x="16" y="11222"/>
                  </a:lnTo>
                  <a:cubicBezTo>
                    <a:pt x="16" y="11227"/>
                    <a:pt x="13" y="11230"/>
                    <a:pt x="8" y="11230"/>
                  </a:cubicBezTo>
                  <a:cubicBezTo>
                    <a:pt x="4" y="11230"/>
                    <a:pt x="0" y="11227"/>
                    <a:pt x="0" y="11222"/>
                  </a:cubicBezTo>
                  <a:lnTo>
                    <a:pt x="0" y="11222"/>
                  </a:lnTo>
                  <a:cubicBezTo>
                    <a:pt x="0" y="11218"/>
                    <a:pt x="4" y="11214"/>
                    <a:pt x="8" y="11214"/>
                  </a:cubicBezTo>
                  <a:cubicBezTo>
                    <a:pt x="13" y="11214"/>
                    <a:pt x="16" y="11218"/>
                    <a:pt x="16" y="11222"/>
                  </a:cubicBezTo>
                  <a:close/>
                  <a:moveTo>
                    <a:pt x="16" y="11254"/>
                  </a:moveTo>
                  <a:lnTo>
                    <a:pt x="16" y="11254"/>
                  </a:lnTo>
                  <a:cubicBezTo>
                    <a:pt x="16" y="11259"/>
                    <a:pt x="13" y="11262"/>
                    <a:pt x="8" y="11262"/>
                  </a:cubicBezTo>
                  <a:cubicBezTo>
                    <a:pt x="4" y="11262"/>
                    <a:pt x="0" y="11259"/>
                    <a:pt x="0" y="11254"/>
                  </a:cubicBezTo>
                  <a:lnTo>
                    <a:pt x="0" y="11254"/>
                  </a:lnTo>
                  <a:cubicBezTo>
                    <a:pt x="0" y="11250"/>
                    <a:pt x="4" y="11246"/>
                    <a:pt x="8" y="11246"/>
                  </a:cubicBezTo>
                  <a:cubicBezTo>
                    <a:pt x="13" y="11246"/>
                    <a:pt x="16" y="11250"/>
                    <a:pt x="16" y="11254"/>
                  </a:cubicBezTo>
                  <a:close/>
                  <a:moveTo>
                    <a:pt x="16" y="11286"/>
                  </a:moveTo>
                  <a:lnTo>
                    <a:pt x="16" y="11286"/>
                  </a:lnTo>
                  <a:cubicBezTo>
                    <a:pt x="16" y="11291"/>
                    <a:pt x="13" y="11294"/>
                    <a:pt x="8" y="11294"/>
                  </a:cubicBezTo>
                  <a:cubicBezTo>
                    <a:pt x="4" y="11294"/>
                    <a:pt x="0" y="11291"/>
                    <a:pt x="0" y="11286"/>
                  </a:cubicBezTo>
                  <a:lnTo>
                    <a:pt x="0" y="11286"/>
                  </a:lnTo>
                  <a:cubicBezTo>
                    <a:pt x="0" y="11282"/>
                    <a:pt x="4" y="11278"/>
                    <a:pt x="8" y="11278"/>
                  </a:cubicBezTo>
                  <a:cubicBezTo>
                    <a:pt x="13" y="11278"/>
                    <a:pt x="16" y="11282"/>
                    <a:pt x="16" y="11286"/>
                  </a:cubicBezTo>
                  <a:close/>
                  <a:moveTo>
                    <a:pt x="16" y="11318"/>
                  </a:moveTo>
                  <a:lnTo>
                    <a:pt x="16" y="11318"/>
                  </a:lnTo>
                  <a:cubicBezTo>
                    <a:pt x="16" y="11323"/>
                    <a:pt x="13" y="11326"/>
                    <a:pt x="8" y="11326"/>
                  </a:cubicBezTo>
                  <a:cubicBezTo>
                    <a:pt x="4" y="11326"/>
                    <a:pt x="0" y="11323"/>
                    <a:pt x="0" y="11318"/>
                  </a:cubicBezTo>
                  <a:lnTo>
                    <a:pt x="0" y="11318"/>
                  </a:lnTo>
                  <a:cubicBezTo>
                    <a:pt x="0" y="11314"/>
                    <a:pt x="4" y="11310"/>
                    <a:pt x="8" y="11310"/>
                  </a:cubicBezTo>
                  <a:cubicBezTo>
                    <a:pt x="13" y="11310"/>
                    <a:pt x="16" y="11314"/>
                    <a:pt x="16" y="11318"/>
                  </a:cubicBezTo>
                  <a:close/>
                  <a:moveTo>
                    <a:pt x="16" y="11350"/>
                  </a:moveTo>
                  <a:lnTo>
                    <a:pt x="16" y="11350"/>
                  </a:lnTo>
                  <a:cubicBezTo>
                    <a:pt x="16" y="11355"/>
                    <a:pt x="13" y="11358"/>
                    <a:pt x="8" y="11358"/>
                  </a:cubicBezTo>
                  <a:cubicBezTo>
                    <a:pt x="4" y="11358"/>
                    <a:pt x="0" y="11355"/>
                    <a:pt x="0" y="11350"/>
                  </a:cubicBezTo>
                  <a:lnTo>
                    <a:pt x="0" y="11350"/>
                  </a:lnTo>
                  <a:cubicBezTo>
                    <a:pt x="0" y="11346"/>
                    <a:pt x="4" y="11342"/>
                    <a:pt x="8" y="11342"/>
                  </a:cubicBezTo>
                  <a:cubicBezTo>
                    <a:pt x="13" y="11342"/>
                    <a:pt x="16" y="11346"/>
                    <a:pt x="16" y="11350"/>
                  </a:cubicBezTo>
                  <a:close/>
                  <a:moveTo>
                    <a:pt x="16" y="11382"/>
                  </a:moveTo>
                  <a:lnTo>
                    <a:pt x="16" y="11382"/>
                  </a:lnTo>
                  <a:cubicBezTo>
                    <a:pt x="16" y="11387"/>
                    <a:pt x="13" y="11390"/>
                    <a:pt x="8" y="11390"/>
                  </a:cubicBezTo>
                  <a:cubicBezTo>
                    <a:pt x="4" y="11390"/>
                    <a:pt x="0" y="11387"/>
                    <a:pt x="0" y="11382"/>
                  </a:cubicBezTo>
                  <a:lnTo>
                    <a:pt x="0" y="11382"/>
                  </a:lnTo>
                  <a:cubicBezTo>
                    <a:pt x="0" y="11378"/>
                    <a:pt x="4" y="11374"/>
                    <a:pt x="8" y="11374"/>
                  </a:cubicBezTo>
                  <a:cubicBezTo>
                    <a:pt x="13" y="11374"/>
                    <a:pt x="16" y="11378"/>
                    <a:pt x="16" y="11382"/>
                  </a:cubicBezTo>
                  <a:close/>
                  <a:moveTo>
                    <a:pt x="16" y="11414"/>
                  </a:moveTo>
                  <a:lnTo>
                    <a:pt x="16" y="11414"/>
                  </a:lnTo>
                  <a:cubicBezTo>
                    <a:pt x="16" y="11419"/>
                    <a:pt x="13" y="11422"/>
                    <a:pt x="8" y="11422"/>
                  </a:cubicBezTo>
                  <a:cubicBezTo>
                    <a:pt x="4" y="11422"/>
                    <a:pt x="0" y="11419"/>
                    <a:pt x="0" y="11414"/>
                  </a:cubicBezTo>
                  <a:lnTo>
                    <a:pt x="0" y="11414"/>
                  </a:lnTo>
                  <a:cubicBezTo>
                    <a:pt x="0" y="11410"/>
                    <a:pt x="4" y="11406"/>
                    <a:pt x="8" y="11406"/>
                  </a:cubicBezTo>
                  <a:cubicBezTo>
                    <a:pt x="13" y="11406"/>
                    <a:pt x="16" y="11410"/>
                    <a:pt x="16" y="11414"/>
                  </a:cubicBezTo>
                  <a:close/>
                  <a:moveTo>
                    <a:pt x="16" y="11446"/>
                  </a:moveTo>
                  <a:lnTo>
                    <a:pt x="16" y="11446"/>
                  </a:lnTo>
                  <a:cubicBezTo>
                    <a:pt x="16" y="11451"/>
                    <a:pt x="13" y="11454"/>
                    <a:pt x="8" y="11454"/>
                  </a:cubicBezTo>
                  <a:cubicBezTo>
                    <a:pt x="4" y="11454"/>
                    <a:pt x="0" y="11451"/>
                    <a:pt x="0" y="11446"/>
                  </a:cubicBezTo>
                  <a:lnTo>
                    <a:pt x="0" y="11446"/>
                  </a:lnTo>
                  <a:cubicBezTo>
                    <a:pt x="0" y="11442"/>
                    <a:pt x="4" y="11438"/>
                    <a:pt x="8" y="11438"/>
                  </a:cubicBezTo>
                  <a:cubicBezTo>
                    <a:pt x="13" y="11438"/>
                    <a:pt x="16" y="11442"/>
                    <a:pt x="16" y="11446"/>
                  </a:cubicBezTo>
                  <a:close/>
                  <a:moveTo>
                    <a:pt x="16" y="11478"/>
                  </a:moveTo>
                  <a:lnTo>
                    <a:pt x="16" y="11478"/>
                  </a:lnTo>
                  <a:cubicBezTo>
                    <a:pt x="16" y="11483"/>
                    <a:pt x="13" y="11486"/>
                    <a:pt x="8" y="11486"/>
                  </a:cubicBezTo>
                  <a:cubicBezTo>
                    <a:pt x="4" y="11486"/>
                    <a:pt x="0" y="11483"/>
                    <a:pt x="0" y="11478"/>
                  </a:cubicBezTo>
                  <a:lnTo>
                    <a:pt x="0" y="11478"/>
                  </a:lnTo>
                  <a:cubicBezTo>
                    <a:pt x="0" y="11474"/>
                    <a:pt x="4" y="11470"/>
                    <a:pt x="8" y="11470"/>
                  </a:cubicBezTo>
                  <a:cubicBezTo>
                    <a:pt x="13" y="11470"/>
                    <a:pt x="16" y="11474"/>
                    <a:pt x="16" y="11478"/>
                  </a:cubicBezTo>
                  <a:close/>
                  <a:moveTo>
                    <a:pt x="16" y="11510"/>
                  </a:moveTo>
                  <a:lnTo>
                    <a:pt x="16" y="11510"/>
                  </a:lnTo>
                  <a:cubicBezTo>
                    <a:pt x="16" y="11515"/>
                    <a:pt x="13" y="11518"/>
                    <a:pt x="8" y="11518"/>
                  </a:cubicBezTo>
                  <a:cubicBezTo>
                    <a:pt x="4" y="11518"/>
                    <a:pt x="0" y="11515"/>
                    <a:pt x="0" y="11510"/>
                  </a:cubicBezTo>
                  <a:lnTo>
                    <a:pt x="0" y="11510"/>
                  </a:lnTo>
                  <a:cubicBezTo>
                    <a:pt x="0" y="11506"/>
                    <a:pt x="4" y="11502"/>
                    <a:pt x="8" y="11502"/>
                  </a:cubicBezTo>
                  <a:cubicBezTo>
                    <a:pt x="13" y="11502"/>
                    <a:pt x="16" y="11506"/>
                    <a:pt x="16" y="11510"/>
                  </a:cubicBezTo>
                  <a:close/>
                  <a:moveTo>
                    <a:pt x="16" y="11542"/>
                  </a:moveTo>
                  <a:lnTo>
                    <a:pt x="16" y="11542"/>
                  </a:lnTo>
                  <a:cubicBezTo>
                    <a:pt x="16" y="11547"/>
                    <a:pt x="13" y="11550"/>
                    <a:pt x="8" y="11550"/>
                  </a:cubicBezTo>
                  <a:cubicBezTo>
                    <a:pt x="4" y="11550"/>
                    <a:pt x="0" y="11547"/>
                    <a:pt x="0" y="11542"/>
                  </a:cubicBezTo>
                  <a:lnTo>
                    <a:pt x="0" y="11542"/>
                  </a:lnTo>
                  <a:cubicBezTo>
                    <a:pt x="0" y="11538"/>
                    <a:pt x="4" y="11534"/>
                    <a:pt x="8" y="11534"/>
                  </a:cubicBezTo>
                  <a:cubicBezTo>
                    <a:pt x="13" y="11534"/>
                    <a:pt x="16" y="11538"/>
                    <a:pt x="16" y="11542"/>
                  </a:cubicBezTo>
                  <a:close/>
                  <a:moveTo>
                    <a:pt x="16" y="11574"/>
                  </a:moveTo>
                  <a:lnTo>
                    <a:pt x="16" y="11574"/>
                  </a:lnTo>
                  <a:cubicBezTo>
                    <a:pt x="16" y="11579"/>
                    <a:pt x="13" y="11582"/>
                    <a:pt x="8" y="11582"/>
                  </a:cubicBezTo>
                  <a:cubicBezTo>
                    <a:pt x="4" y="11582"/>
                    <a:pt x="0" y="11579"/>
                    <a:pt x="0" y="11574"/>
                  </a:cubicBezTo>
                  <a:lnTo>
                    <a:pt x="0" y="11574"/>
                  </a:lnTo>
                  <a:cubicBezTo>
                    <a:pt x="0" y="11570"/>
                    <a:pt x="4" y="11566"/>
                    <a:pt x="8" y="11566"/>
                  </a:cubicBezTo>
                  <a:cubicBezTo>
                    <a:pt x="13" y="11566"/>
                    <a:pt x="16" y="11570"/>
                    <a:pt x="16" y="11574"/>
                  </a:cubicBezTo>
                  <a:close/>
                  <a:moveTo>
                    <a:pt x="16" y="11606"/>
                  </a:moveTo>
                  <a:lnTo>
                    <a:pt x="16" y="11606"/>
                  </a:lnTo>
                  <a:cubicBezTo>
                    <a:pt x="16" y="11611"/>
                    <a:pt x="13" y="11614"/>
                    <a:pt x="8" y="11614"/>
                  </a:cubicBezTo>
                  <a:cubicBezTo>
                    <a:pt x="4" y="11614"/>
                    <a:pt x="0" y="11611"/>
                    <a:pt x="0" y="11606"/>
                  </a:cubicBezTo>
                  <a:lnTo>
                    <a:pt x="0" y="11606"/>
                  </a:lnTo>
                  <a:cubicBezTo>
                    <a:pt x="0" y="11602"/>
                    <a:pt x="4" y="11598"/>
                    <a:pt x="8" y="11598"/>
                  </a:cubicBezTo>
                  <a:cubicBezTo>
                    <a:pt x="13" y="11598"/>
                    <a:pt x="16" y="11602"/>
                    <a:pt x="16" y="11606"/>
                  </a:cubicBezTo>
                  <a:close/>
                  <a:moveTo>
                    <a:pt x="16" y="11638"/>
                  </a:moveTo>
                  <a:lnTo>
                    <a:pt x="16" y="11638"/>
                  </a:lnTo>
                  <a:cubicBezTo>
                    <a:pt x="16" y="11643"/>
                    <a:pt x="13" y="11646"/>
                    <a:pt x="8" y="11646"/>
                  </a:cubicBezTo>
                  <a:cubicBezTo>
                    <a:pt x="4" y="11646"/>
                    <a:pt x="0" y="11643"/>
                    <a:pt x="0" y="11638"/>
                  </a:cubicBezTo>
                  <a:lnTo>
                    <a:pt x="0" y="11638"/>
                  </a:lnTo>
                  <a:cubicBezTo>
                    <a:pt x="0" y="11634"/>
                    <a:pt x="4" y="11630"/>
                    <a:pt x="8" y="11630"/>
                  </a:cubicBezTo>
                  <a:cubicBezTo>
                    <a:pt x="13" y="11630"/>
                    <a:pt x="16" y="11634"/>
                    <a:pt x="16" y="11638"/>
                  </a:cubicBezTo>
                  <a:close/>
                  <a:moveTo>
                    <a:pt x="16" y="11670"/>
                  </a:moveTo>
                  <a:lnTo>
                    <a:pt x="16" y="11670"/>
                  </a:lnTo>
                  <a:cubicBezTo>
                    <a:pt x="16" y="11675"/>
                    <a:pt x="13" y="11678"/>
                    <a:pt x="8" y="11678"/>
                  </a:cubicBezTo>
                  <a:cubicBezTo>
                    <a:pt x="4" y="11678"/>
                    <a:pt x="0" y="11675"/>
                    <a:pt x="0" y="11670"/>
                  </a:cubicBezTo>
                  <a:lnTo>
                    <a:pt x="0" y="11670"/>
                  </a:lnTo>
                  <a:cubicBezTo>
                    <a:pt x="0" y="11666"/>
                    <a:pt x="4" y="11662"/>
                    <a:pt x="8" y="11662"/>
                  </a:cubicBezTo>
                  <a:cubicBezTo>
                    <a:pt x="13" y="11662"/>
                    <a:pt x="16" y="11666"/>
                    <a:pt x="16" y="11670"/>
                  </a:cubicBezTo>
                  <a:close/>
                  <a:moveTo>
                    <a:pt x="16" y="11702"/>
                  </a:moveTo>
                  <a:lnTo>
                    <a:pt x="16" y="11703"/>
                  </a:lnTo>
                  <a:cubicBezTo>
                    <a:pt x="16" y="11707"/>
                    <a:pt x="13" y="11711"/>
                    <a:pt x="8" y="11711"/>
                  </a:cubicBezTo>
                  <a:cubicBezTo>
                    <a:pt x="4" y="11711"/>
                    <a:pt x="0" y="11707"/>
                    <a:pt x="0" y="11703"/>
                  </a:cubicBezTo>
                  <a:lnTo>
                    <a:pt x="0" y="11702"/>
                  </a:lnTo>
                  <a:cubicBezTo>
                    <a:pt x="0" y="11698"/>
                    <a:pt x="4" y="11694"/>
                    <a:pt x="8" y="11694"/>
                  </a:cubicBezTo>
                  <a:cubicBezTo>
                    <a:pt x="13" y="11694"/>
                    <a:pt x="16" y="11698"/>
                    <a:pt x="16" y="11702"/>
                  </a:cubicBezTo>
                  <a:close/>
                  <a:moveTo>
                    <a:pt x="16" y="11735"/>
                  </a:moveTo>
                  <a:lnTo>
                    <a:pt x="16" y="11735"/>
                  </a:lnTo>
                  <a:cubicBezTo>
                    <a:pt x="16" y="11739"/>
                    <a:pt x="13" y="11743"/>
                    <a:pt x="8" y="11743"/>
                  </a:cubicBezTo>
                  <a:cubicBezTo>
                    <a:pt x="4" y="11743"/>
                    <a:pt x="0" y="11739"/>
                    <a:pt x="0" y="11735"/>
                  </a:cubicBezTo>
                  <a:lnTo>
                    <a:pt x="0" y="11735"/>
                  </a:lnTo>
                  <a:cubicBezTo>
                    <a:pt x="0" y="11730"/>
                    <a:pt x="4" y="11727"/>
                    <a:pt x="8" y="11727"/>
                  </a:cubicBezTo>
                  <a:cubicBezTo>
                    <a:pt x="13" y="11727"/>
                    <a:pt x="16" y="11730"/>
                    <a:pt x="16" y="11735"/>
                  </a:cubicBezTo>
                  <a:close/>
                  <a:moveTo>
                    <a:pt x="16" y="11767"/>
                  </a:moveTo>
                  <a:lnTo>
                    <a:pt x="16" y="11767"/>
                  </a:lnTo>
                  <a:cubicBezTo>
                    <a:pt x="16" y="11771"/>
                    <a:pt x="13" y="11775"/>
                    <a:pt x="8" y="11775"/>
                  </a:cubicBezTo>
                  <a:cubicBezTo>
                    <a:pt x="4" y="11775"/>
                    <a:pt x="0" y="11771"/>
                    <a:pt x="0" y="11767"/>
                  </a:cubicBezTo>
                  <a:lnTo>
                    <a:pt x="0" y="11767"/>
                  </a:lnTo>
                  <a:cubicBezTo>
                    <a:pt x="0" y="11762"/>
                    <a:pt x="4" y="11759"/>
                    <a:pt x="8" y="11759"/>
                  </a:cubicBezTo>
                  <a:cubicBezTo>
                    <a:pt x="13" y="11759"/>
                    <a:pt x="16" y="11762"/>
                    <a:pt x="16" y="11767"/>
                  </a:cubicBezTo>
                  <a:close/>
                  <a:moveTo>
                    <a:pt x="16" y="11799"/>
                  </a:moveTo>
                  <a:lnTo>
                    <a:pt x="16" y="11799"/>
                  </a:lnTo>
                  <a:cubicBezTo>
                    <a:pt x="16" y="11803"/>
                    <a:pt x="13" y="11807"/>
                    <a:pt x="8" y="11807"/>
                  </a:cubicBezTo>
                  <a:cubicBezTo>
                    <a:pt x="4" y="11807"/>
                    <a:pt x="0" y="11803"/>
                    <a:pt x="0" y="11799"/>
                  </a:cubicBezTo>
                  <a:lnTo>
                    <a:pt x="0" y="11799"/>
                  </a:lnTo>
                  <a:cubicBezTo>
                    <a:pt x="0" y="11794"/>
                    <a:pt x="4" y="11791"/>
                    <a:pt x="8" y="11791"/>
                  </a:cubicBezTo>
                  <a:cubicBezTo>
                    <a:pt x="13" y="11791"/>
                    <a:pt x="16" y="11794"/>
                    <a:pt x="16" y="11799"/>
                  </a:cubicBezTo>
                  <a:close/>
                  <a:moveTo>
                    <a:pt x="16" y="11831"/>
                  </a:moveTo>
                  <a:lnTo>
                    <a:pt x="16" y="11831"/>
                  </a:lnTo>
                  <a:cubicBezTo>
                    <a:pt x="16" y="11835"/>
                    <a:pt x="13" y="11839"/>
                    <a:pt x="8" y="11839"/>
                  </a:cubicBezTo>
                  <a:cubicBezTo>
                    <a:pt x="4" y="11839"/>
                    <a:pt x="0" y="11835"/>
                    <a:pt x="0" y="11831"/>
                  </a:cubicBezTo>
                  <a:lnTo>
                    <a:pt x="0" y="11831"/>
                  </a:lnTo>
                  <a:cubicBezTo>
                    <a:pt x="0" y="11826"/>
                    <a:pt x="4" y="11823"/>
                    <a:pt x="8" y="11823"/>
                  </a:cubicBezTo>
                  <a:cubicBezTo>
                    <a:pt x="13" y="11823"/>
                    <a:pt x="16" y="11826"/>
                    <a:pt x="16" y="11831"/>
                  </a:cubicBezTo>
                  <a:close/>
                  <a:moveTo>
                    <a:pt x="16" y="11863"/>
                  </a:moveTo>
                  <a:lnTo>
                    <a:pt x="16" y="11863"/>
                  </a:lnTo>
                  <a:cubicBezTo>
                    <a:pt x="16" y="11867"/>
                    <a:pt x="13" y="11871"/>
                    <a:pt x="8" y="11871"/>
                  </a:cubicBezTo>
                  <a:cubicBezTo>
                    <a:pt x="4" y="11871"/>
                    <a:pt x="0" y="11867"/>
                    <a:pt x="0" y="11863"/>
                  </a:cubicBezTo>
                  <a:lnTo>
                    <a:pt x="0" y="11863"/>
                  </a:lnTo>
                  <a:cubicBezTo>
                    <a:pt x="0" y="11858"/>
                    <a:pt x="4" y="11855"/>
                    <a:pt x="8" y="11855"/>
                  </a:cubicBezTo>
                  <a:cubicBezTo>
                    <a:pt x="13" y="11855"/>
                    <a:pt x="16" y="11858"/>
                    <a:pt x="16" y="11863"/>
                  </a:cubicBezTo>
                  <a:close/>
                  <a:moveTo>
                    <a:pt x="16" y="11895"/>
                  </a:moveTo>
                  <a:lnTo>
                    <a:pt x="16" y="11895"/>
                  </a:lnTo>
                  <a:cubicBezTo>
                    <a:pt x="16" y="11899"/>
                    <a:pt x="13" y="11903"/>
                    <a:pt x="8" y="11903"/>
                  </a:cubicBezTo>
                  <a:cubicBezTo>
                    <a:pt x="4" y="11903"/>
                    <a:pt x="0" y="11899"/>
                    <a:pt x="0" y="11895"/>
                  </a:cubicBezTo>
                  <a:lnTo>
                    <a:pt x="0" y="11895"/>
                  </a:lnTo>
                  <a:cubicBezTo>
                    <a:pt x="0" y="11890"/>
                    <a:pt x="4" y="11887"/>
                    <a:pt x="8" y="11887"/>
                  </a:cubicBezTo>
                  <a:cubicBezTo>
                    <a:pt x="13" y="11887"/>
                    <a:pt x="16" y="11890"/>
                    <a:pt x="16" y="11895"/>
                  </a:cubicBezTo>
                  <a:close/>
                  <a:moveTo>
                    <a:pt x="16" y="11927"/>
                  </a:moveTo>
                  <a:lnTo>
                    <a:pt x="16" y="11927"/>
                  </a:lnTo>
                  <a:cubicBezTo>
                    <a:pt x="16" y="11931"/>
                    <a:pt x="13" y="11935"/>
                    <a:pt x="8" y="11935"/>
                  </a:cubicBezTo>
                  <a:cubicBezTo>
                    <a:pt x="4" y="11935"/>
                    <a:pt x="0" y="11931"/>
                    <a:pt x="0" y="11927"/>
                  </a:cubicBezTo>
                  <a:lnTo>
                    <a:pt x="0" y="11927"/>
                  </a:lnTo>
                  <a:cubicBezTo>
                    <a:pt x="0" y="11922"/>
                    <a:pt x="4" y="11919"/>
                    <a:pt x="8" y="11919"/>
                  </a:cubicBezTo>
                  <a:cubicBezTo>
                    <a:pt x="13" y="11919"/>
                    <a:pt x="16" y="11922"/>
                    <a:pt x="16" y="11927"/>
                  </a:cubicBezTo>
                  <a:close/>
                  <a:moveTo>
                    <a:pt x="16" y="11959"/>
                  </a:moveTo>
                  <a:lnTo>
                    <a:pt x="16" y="11959"/>
                  </a:lnTo>
                  <a:cubicBezTo>
                    <a:pt x="16" y="11963"/>
                    <a:pt x="13" y="11967"/>
                    <a:pt x="8" y="11967"/>
                  </a:cubicBezTo>
                  <a:cubicBezTo>
                    <a:pt x="4" y="11967"/>
                    <a:pt x="0" y="11963"/>
                    <a:pt x="0" y="11959"/>
                  </a:cubicBezTo>
                  <a:lnTo>
                    <a:pt x="0" y="11959"/>
                  </a:lnTo>
                  <a:cubicBezTo>
                    <a:pt x="0" y="11954"/>
                    <a:pt x="4" y="11951"/>
                    <a:pt x="8" y="11951"/>
                  </a:cubicBezTo>
                  <a:cubicBezTo>
                    <a:pt x="13" y="11951"/>
                    <a:pt x="16" y="11954"/>
                    <a:pt x="16" y="11959"/>
                  </a:cubicBezTo>
                  <a:close/>
                  <a:moveTo>
                    <a:pt x="16" y="11991"/>
                  </a:moveTo>
                  <a:lnTo>
                    <a:pt x="16" y="11991"/>
                  </a:lnTo>
                  <a:cubicBezTo>
                    <a:pt x="16" y="11995"/>
                    <a:pt x="13" y="11999"/>
                    <a:pt x="8" y="11999"/>
                  </a:cubicBezTo>
                  <a:cubicBezTo>
                    <a:pt x="4" y="11999"/>
                    <a:pt x="0" y="11995"/>
                    <a:pt x="0" y="11991"/>
                  </a:cubicBezTo>
                  <a:lnTo>
                    <a:pt x="0" y="11991"/>
                  </a:lnTo>
                  <a:cubicBezTo>
                    <a:pt x="0" y="11986"/>
                    <a:pt x="4" y="11983"/>
                    <a:pt x="8" y="11983"/>
                  </a:cubicBezTo>
                  <a:cubicBezTo>
                    <a:pt x="13" y="11983"/>
                    <a:pt x="16" y="11986"/>
                    <a:pt x="16" y="11991"/>
                  </a:cubicBezTo>
                  <a:close/>
                  <a:moveTo>
                    <a:pt x="16" y="12023"/>
                  </a:moveTo>
                  <a:lnTo>
                    <a:pt x="16" y="12023"/>
                  </a:lnTo>
                  <a:cubicBezTo>
                    <a:pt x="16" y="12027"/>
                    <a:pt x="13" y="12031"/>
                    <a:pt x="8" y="12031"/>
                  </a:cubicBezTo>
                  <a:cubicBezTo>
                    <a:pt x="4" y="12031"/>
                    <a:pt x="0" y="12027"/>
                    <a:pt x="0" y="12023"/>
                  </a:cubicBezTo>
                  <a:lnTo>
                    <a:pt x="0" y="12023"/>
                  </a:lnTo>
                  <a:cubicBezTo>
                    <a:pt x="0" y="12018"/>
                    <a:pt x="4" y="12015"/>
                    <a:pt x="8" y="12015"/>
                  </a:cubicBezTo>
                  <a:cubicBezTo>
                    <a:pt x="13" y="12015"/>
                    <a:pt x="16" y="12018"/>
                    <a:pt x="16" y="12023"/>
                  </a:cubicBezTo>
                  <a:close/>
                  <a:moveTo>
                    <a:pt x="16" y="12055"/>
                  </a:moveTo>
                  <a:lnTo>
                    <a:pt x="16" y="12055"/>
                  </a:lnTo>
                  <a:cubicBezTo>
                    <a:pt x="16" y="12059"/>
                    <a:pt x="13" y="12063"/>
                    <a:pt x="8" y="12063"/>
                  </a:cubicBezTo>
                  <a:cubicBezTo>
                    <a:pt x="4" y="12063"/>
                    <a:pt x="0" y="12059"/>
                    <a:pt x="0" y="12055"/>
                  </a:cubicBezTo>
                  <a:lnTo>
                    <a:pt x="0" y="12055"/>
                  </a:lnTo>
                  <a:cubicBezTo>
                    <a:pt x="0" y="12050"/>
                    <a:pt x="4" y="12047"/>
                    <a:pt x="8" y="12047"/>
                  </a:cubicBezTo>
                  <a:cubicBezTo>
                    <a:pt x="13" y="12047"/>
                    <a:pt x="16" y="12050"/>
                    <a:pt x="16" y="12055"/>
                  </a:cubicBezTo>
                  <a:close/>
                  <a:moveTo>
                    <a:pt x="16" y="12087"/>
                  </a:moveTo>
                  <a:lnTo>
                    <a:pt x="16" y="12087"/>
                  </a:lnTo>
                  <a:cubicBezTo>
                    <a:pt x="16" y="12091"/>
                    <a:pt x="13" y="12095"/>
                    <a:pt x="8" y="12095"/>
                  </a:cubicBezTo>
                  <a:cubicBezTo>
                    <a:pt x="4" y="12095"/>
                    <a:pt x="0" y="12091"/>
                    <a:pt x="0" y="12087"/>
                  </a:cubicBezTo>
                  <a:lnTo>
                    <a:pt x="0" y="12087"/>
                  </a:lnTo>
                  <a:cubicBezTo>
                    <a:pt x="0" y="12082"/>
                    <a:pt x="4" y="12079"/>
                    <a:pt x="8" y="12079"/>
                  </a:cubicBezTo>
                  <a:cubicBezTo>
                    <a:pt x="13" y="12079"/>
                    <a:pt x="16" y="12082"/>
                    <a:pt x="16" y="12087"/>
                  </a:cubicBezTo>
                  <a:close/>
                  <a:moveTo>
                    <a:pt x="16" y="12119"/>
                  </a:moveTo>
                  <a:lnTo>
                    <a:pt x="16" y="12119"/>
                  </a:lnTo>
                  <a:cubicBezTo>
                    <a:pt x="16" y="12123"/>
                    <a:pt x="13" y="12127"/>
                    <a:pt x="8" y="12127"/>
                  </a:cubicBezTo>
                  <a:cubicBezTo>
                    <a:pt x="4" y="12127"/>
                    <a:pt x="0" y="12123"/>
                    <a:pt x="0" y="12119"/>
                  </a:cubicBezTo>
                  <a:lnTo>
                    <a:pt x="0" y="12119"/>
                  </a:lnTo>
                  <a:cubicBezTo>
                    <a:pt x="0" y="12114"/>
                    <a:pt x="4" y="12111"/>
                    <a:pt x="8" y="12111"/>
                  </a:cubicBezTo>
                  <a:cubicBezTo>
                    <a:pt x="13" y="12111"/>
                    <a:pt x="16" y="12114"/>
                    <a:pt x="16" y="12119"/>
                  </a:cubicBezTo>
                  <a:close/>
                  <a:moveTo>
                    <a:pt x="16" y="12151"/>
                  </a:moveTo>
                  <a:lnTo>
                    <a:pt x="16" y="12151"/>
                  </a:lnTo>
                  <a:cubicBezTo>
                    <a:pt x="16" y="12155"/>
                    <a:pt x="13" y="12159"/>
                    <a:pt x="8" y="12159"/>
                  </a:cubicBezTo>
                  <a:cubicBezTo>
                    <a:pt x="4" y="12159"/>
                    <a:pt x="0" y="12155"/>
                    <a:pt x="0" y="12151"/>
                  </a:cubicBezTo>
                  <a:lnTo>
                    <a:pt x="0" y="12151"/>
                  </a:lnTo>
                  <a:cubicBezTo>
                    <a:pt x="0" y="12146"/>
                    <a:pt x="4" y="12143"/>
                    <a:pt x="8" y="12143"/>
                  </a:cubicBezTo>
                  <a:cubicBezTo>
                    <a:pt x="13" y="12143"/>
                    <a:pt x="16" y="12146"/>
                    <a:pt x="16" y="12151"/>
                  </a:cubicBezTo>
                  <a:close/>
                  <a:moveTo>
                    <a:pt x="16" y="12183"/>
                  </a:moveTo>
                  <a:lnTo>
                    <a:pt x="16" y="12183"/>
                  </a:lnTo>
                  <a:cubicBezTo>
                    <a:pt x="16" y="12187"/>
                    <a:pt x="13" y="12191"/>
                    <a:pt x="8" y="12191"/>
                  </a:cubicBezTo>
                  <a:cubicBezTo>
                    <a:pt x="4" y="12191"/>
                    <a:pt x="0" y="12187"/>
                    <a:pt x="0" y="12183"/>
                  </a:cubicBezTo>
                  <a:lnTo>
                    <a:pt x="0" y="12183"/>
                  </a:lnTo>
                  <a:cubicBezTo>
                    <a:pt x="0" y="12178"/>
                    <a:pt x="4" y="12175"/>
                    <a:pt x="8" y="12175"/>
                  </a:cubicBezTo>
                  <a:cubicBezTo>
                    <a:pt x="13" y="12175"/>
                    <a:pt x="16" y="12178"/>
                    <a:pt x="16" y="12183"/>
                  </a:cubicBezTo>
                  <a:close/>
                  <a:moveTo>
                    <a:pt x="16" y="12215"/>
                  </a:moveTo>
                  <a:lnTo>
                    <a:pt x="16" y="12215"/>
                  </a:lnTo>
                  <a:cubicBezTo>
                    <a:pt x="16" y="12219"/>
                    <a:pt x="13" y="12223"/>
                    <a:pt x="8" y="12223"/>
                  </a:cubicBezTo>
                  <a:cubicBezTo>
                    <a:pt x="4" y="12223"/>
                    <a:pt x="0" y="12219"/>
                    <a:pt x="0" y="12215"/>
                  </a:cubicBezTo>
                  <a:lnTo>
                    <a:pt x="0" y="12215"/>
                  </a:lnTo>
                  <a:cubicBezTo>
                    <a:pt x="0" y="12210"/>
                    <a:pt x="4" y="12207"/>
                    <a:pt x="8" y="12207"/>
                  </a:cubicBezTo>
                  <a:cubicBezTo>
                    <a:pt x="13" y="12207"/>
                    <a:pt x="16" y="12210"/>
                    <a:pt x="16" y="12215"/>
                  </a:cubicBezTo>
                  <a:close/>
                  <a:moveTo>
                    <a:pt x="16" y="12247"/>
                  </a:moveTo>
                  <a:lnTo>
                    <a:pt x="16" y="12247"/>
                  </a:lnTo>
                  <a:cubicBezTo>
                    <a:pt x="16" y="12251"/>
                    <a:pt x="13" y="12255"/>
                    <a:pt x="8" y="12255"/>
                  </a:cubicBezTo>
                  <a:cubicBezTo>
                    <a:pt x="4" y="12255"/>
                    <a:pt x="0" y="12251"/>
                    <a:pt x="0" y="12247"/>
                  </a:cubicBezTo>
                  <a:lnTo>
                    <a:pt x="0" y="12247"/>
                  </a:lnTo>
                  <a:cubicBezTo>
                    <a:pt x="0" y="12242"/>
                    <a:pt x="4" y="12239"/>
                    <a:pt x="8" y="12239"/>
                  </a:cubicBezTo>
                  <a:cubicBezTo>
                    <a:pt x="13" y="12239"/>
                    <a:pt x="16" y="12242"/>
                    <a:pt x="16" y="12247"/>
                  </a:cubicBezTo>
                  <a:close/>
                  <a:moveTo>
                    <a:pt x="16" y="12279"/>
                  </a:moveTo>
                  <a:lnTo>
                    <a:pt x="16" y="12279"/>
                  </a:lnTo>
                  <a:cubicBezTo>
                    <a:pt x="16" y="12283"/>
                    <a:pt x="13" y="12287"/>
                    <a:pt x="8" y="12287"/>
                  </a:cubicBezTo>
                  <a:cubicBezTo>
                    <a:pt x="4" y="12287"/>
                    <a:pt x="0" y="12283"/>
                    <a:pt x="0" y="12279"/>
                  </a:cubicBezTo>
                  <a:lnTo>
                    <a:pt x="0" y="12279"/>
                  </a:lnTo>
                  <a:cubicBezTo>
                    <a:pt x="0" y="12274"/>
                    <a:pt x="4" y="12271"/>
                    <a:pt x="8" y="12271"/>
                  </a:cubicBezTo>
                  <a:cubicBezTo>
                    <a:pt x="13" y="12271"/>
                    <a:pt x="16" y="12274"/>
                    <a:pt x="16" y="12279"/>
                  </a:cubicBezTo>
                  <a:close/>
                  <a:moveTo>
                    <a:pt x="16" y="12311"/>
                  </a:moveTo>
                  <a:lnTo>
                    <a:pt x="16" y="12311"/>
                  </a:lnTo>
                  <a:cubicBezTo>
                    <a:pt x="16" y="12315"/>
                    <a:pt x="13" y="12319"/>
                    <a:pt x="8" y="12319"/>
                  </a:cubicBezTo>
                  <a:cubicBezTo>
                    <a:pt x="4" y="12319"/>
                    <a:pt x="0" y="12315"/>
                    <a:pt x="0" y="12311"/>
                  </a:cubicBezTo>
                  <a:lnTo>
                    <a:pt x="0" y="12311"/>
                  </a:lnTo>
                  <a:cubicBezTo>
                    <a:pt x="0" y="12306"/>
                    <a:pt x="4" y="12303"/>
                    <a:pt x="8" y="12303"/>
                  </a:cubicBezTo>
                  <a:cubicBezTo>
                    <a:pt x="13" y="12303"/>
                    <a:pt x="16" y="12306"/>
                    <a:pt x="16" y="12311"/>
                  </a:cubicBezTo>
                  <a:close/>
                  <a:moveTo>
                    <a:pt x="16" y="12343"/>
                  </a:moveTo>
                  <a:lnTo>
                    <a:pt x="16" y="12343"/>
                  </a:lnTo>
                  <a:cubicBezTo>
                    <a:pt x="16" y="12347"/>
                    <a:pt x="13" y="12351"/>
                    <a:pt x="8" y="12351"/>
                  </a:cubicBezTo>
                  <a:cubicBezTo>
                    <a:pt x="4" y="12351"/>
                    <a:pt x="0" y="12347"/>
                    <a:pt x="0" y="12343"/>
                  </a:cubicBezTo>
                  <a:lnTo>
                    <a:pt x="0" y="12343"/>
                  </a:lnTo>
                  <a:cubicBezTo>
                    <a:pt x="0" y="12338"/>
                    <a:pt x="4" y="12335"/>
                    <a:pt x="8" y="12335"/>
                  </a:cubicBezTo>
                  <a:cubicBezTo>
                    <a:pt x="13" y="12335"/>
                    <a:pt x="16" y="12338"/>
                    <a:pt x="16" y="12343"/>
                  </a:cubicBezTo>
                  <a:close/>
                  <a:moveTo>
                    <a:pt x="16" y="12375"/>
                  </a:moveTo>
                  <a:lnTo>
                    <a:pt x="16" y="12375"/>
                  </a:lnTo>
                  <a:cubicBezTo>
                    <a:pt x="16" y="12379"/>
                    <a:pt x="13" y="12383"/>
                    <a:pt x="8" y="12383"/>
                  </a:cubicBezTo>
                  <a:cubicBezTo>
                    <a:pt x="4" y="12383"/>
                    <a:pt x="0" y="12379"/>
                    <a:pt x="0" y="12375"/>
                  </a:cubicBezTo>
                  <a:lnTo>
                    <a:pt x="0" y="12375"/>
                  </a:lnTo>
                  <a:cubicBezTo>
                    <a:pt x="0" y="12370"/>
                    <a:pt x="4" y="12367"/>
                    <a:pt x="8" y="12367"/>
                  </a:cubicBezTo>
                  <a:cubicBezTo>
                    <a:pt x="13" y="12367"/>
                    <a:pt x="16" y="12370"/>
                    <a:pt x="16" y="12375"/>
                  </a:cubicBezTo>
                  <a:close/>
                  <a:moveTo>
                    <a:pt x="16" y="12407"/>
                  </a:moveTo>
                  <a:lnTo>
                    <a:pt x="16" y="12407"/>
                  </a:lnTo>
                  <a:cubicBezTo>
                    <a:pt x="16" y="12411"/>
                    <a:pt x="13" y="12415"/>
                    <a:pt x="8" y="12415"/>
                  </a:cubicBezTo>
                  <a:cubicBezTo>
                    <a:pt x="4" y="12415"/>
                    <a:pt x="0" y="12411"/>
                    <a:pt x="0" y="12407"/>
                  </a:cubicBezTo>
                  <a:lnTo>
                    <a:pt x="0" y="12407"/>
                  </a:lnTo>
                  <a:cubicBezTo>
                    <a:pt x="0" y="12402"/>
                    <a:pt x="4" y="12399"/>
                    <a:pt x="8" y="12399"/>
                  </a:cubicBezTo>
                  <a:cubicBezTo>
                    <a:pt x="13" y="12399"/>
                    <a:pt x="16" y="12402"/>
                    <a:pt x="16" y="12407"/>
                  </a:cubicBezTo>
                  <a:close/>
                  <a:moveTo>
                    <a:pt x="16" y="12439"/>
                  </a:moveTo>
                  <a:lnTo>
                    <a:pt x="16" y="12439"/>
                  </a:lnTo>
                  <a:cubicBezTo>
                    <a:pt x="16" y="12443"/>
                    <a:pt x="13" y="12447"/>
                    <a:pt x="8" y="12447"/>
                  </a:cubicBezTo>
                  <a:cubicBezTo>
                    <a:pt x="4" y="12447"/>
                    <a:pt x="0" y="12443"/>
                    <a:pt x="0" y="12439"/>
                  </a:cubicBezTo>
                  <a:lnTo>
                    <a:pt x="0" y="12439"/>
                  </a:lnTo>
                  <a:cubicBezTo>
                    <a:pt x="0" y="12434"/>
                    <a:pt x="4" y="12431"/>
                    <a:pt x="8" y="12431"/>
                  </a:cubicBezTo>
                  <a:cubicBezTo>
                    <a:pt x="13" y="12431"/>
                    <a:pt x="16" y="12434"/>
                    <a:pt x="16" y="12439"/>
                  </a:cubicBezTo>
                  <a:close/>
                  <a:moveTo>
                    <a:pt x="16" y="12471"/>
                  </a:moveTo>
                  <a:lnTo>
                    <a:pt x="16" y="12471"/>
                  </a:lnTo>
                  <a:cubicBezTo>
                    <a:pt x="16" y="12475"/>
                    <a:pt x="13" y="12479"/>
                    <a:pt x="8" y="12479"/>
                  </a:cubicBezTo>
                  <a:cubicBezTo>
                    <a:pt x="4" y="12479"/>
                    <a:pt x="0" y="12475"/>
                    <a:pt x="0" y="12471"/>
                  </a:cubicBezTo>
                  <a:lnTo>
                    <a:pt x="0" y="12471"/>
                  </a:lnTo>
                  <a:cubicBezTo>
                    <a:pt x="0" y="12466"/>
                    <a:pt x="4" y="12463"/>
                    <a:pt x="8" y="12463"/>
                  </a:cubicBezTo>
                  <a:cubicBezTo>
                    <a:pt x="13" y="12463"/>
                    <a:pt x="16" y="12466"/>
                    <a:pt x="16" y="12471"/>
                  </a:cubicBezTo>
                  <a:close/>
                  <a:moveTo>
                    <a:pt x="16" y="12503"/>
                  </a:moveTo>
                  <a:lnTo>
                    <a:pt x="16" y="12503"/>
                  </a:lnTo>
                  <a:cubicBezTo>
                    <a:pt x="16" y="12507"/>
                    <a:pt x="13" y="12511"/>
                    <a:pt x="8" y="12511"/>
                  </a:cubicBezTo>
                  <a:cubicBezTo>
                    <a:pt x="4" y="12511"/>
                    <a:pt x="0" y="12507"/>
                    <a:pt x="0" y="12503"/>
                  </a:cubicBezTo>
                  <a:lnTo>
                    <a:pt x="0" y="12503"/>
                  </a:lnTo>
                  <a:cubicBezTo>
                    <a:pt x="0" y="12498"/>
                    <a:pt x="4" y="12495"/>
                    <a:pt x="8" y="12495"/>
                  </a:cubicBezTo>
                  <a:cubicBezTo>
                    <a:pt x="13" y="12495"/>
                    <a:pt x="16" y="12498"/>
                    <a:pt x="16" y="12503"/>
                  </a:cubicBezTo>
                  <a:close/>
                  <a:moveTo>
                    <a:pt x="16" y="12535"/>
                  </a:moveTo>
                  <a:lnTo>
                    <a:pt x="16" y="12535"/>
                  </a:lnTo>
                  <a:cubicBezTo>
                    <a:pt x="16" y="12539"/>
                    <a:pt x="13" y="12543"/>
                    <a:pt x="8" y="12543"/>
                  </a:cubicBezTo>
                  <a:cubicBezTo>
                    <a:pt x="4" y="12543"/>
                    <a:pt x="0" y="12539"/>
                    <a:pt x="0" y="12535"/>
                  </a:cubicBezTo>
                  <a:lnTo>
                    <a:pt x="0" y="12535"/>
                  </a:lnTo>
                  <a:cubicBezTo>
                    <a:pt x="0" y="12531"/>
                    <a:pt x="4" y="12527"/>
                    <a:pt x="8" y="12527"/>
                  </a:cubicBezTo>
                  <a:cubicBezTo>
                    <a:pt x="13" y="12527"/>
                    <a:pt x="16" y="12531"/>
                    <a:pt x="16" y="12535"/>
                  </a:cubicBezTo>
                  <a:close/>
                  <a:moveTo>
                    <a:pt x="16" y="12567"/>
                  </a:moveTo>
                  <a:lnTo>
                    <a:pt x="16" y="12567"/>
                  </a:lnTo>
                  <a:cubicBezTo>
                    <a:pt x="16" y="12571"/>
                    <a:pt x="13" y="12575"/>
                    <a:pt x="8" y="12575"/>
                  </a:cubicBezTo>
                  <a:cubicBezTo>
                    <a:pt x="4" y="12575"/>
                    <a:pt x="0" y="12571"/>
                    <a:pt x="0" y="12567"/>
                  </a:cubicBezTo>
                  <a:lnTo>
                    <a:pt x="0" y="12567"/>
                  </a:lnTo>
                  <a:cubicBezTo>
                    <a:pt x="0" y="12563"/>
                    <a:pt x="4" y="12559"/>
                    <a:pt x="8" y="12559"/>
                  </a:cubicBezTo>
                  <a:cubicBezTo>
                    <a:pt x="13" y="12559"/>
                    <a:pt x="16" y="12563"/>
                    <a:pt x="16" y="12567"/>
                  </a:cubicBezTo>
                  <a:close/>
                  <a:moveTo>
                    <a:pt x="16" y="12599"/>
                  </a:moveTo>
                  <a:lnTo>
                    <a:pt x="16" y="12599"/>
                  </a:lnTo>
                  <a:cubicBezTo>
                    <a:pt x="16" y="12603"/>
                    <a:pt x="13" y="12607"/>
                    <a:pt x="8" y="12607"/>
                  </a:cubicBezTo>
                  <a:cubicBezTo>
                    <a:pt x="4" y="12607"/>
                    <a:pt x="0" y="12603"/>
                    <a:pt x="0" y="12599"/>
                  </a:cubicBezTo>
                  <a:lnTo>
                    <a:pt x="0" y="12599"/>
                  </a:lnTo>
                  <a:cubicBezTo>
                    <a:pt x="0" y="12595"/>
                    <a:pt x="4" y="12591"/>
                    <a:pt x="8" y="12591"/>
                  </a:cubicBezTo>
                  <a:cubicBezTo>
                    <a:pt x="13" y="12591"/>
                    <a:pt x="16" y="12595"/>
                    <a:pt x="16" y="12599"/>
                  </a:cubicBezTo>
                  <a:close/>
                  <a:moveTo>
                    <a:pt x="16" y="12631"/>
                  </a:moveTo>
                  <a:lnTo>
                    <a:pt x="16" y="12631"/>
                  </a:lnTo>
                  <a:cubicBezTo>
                    <a:pt x="16" y="12635"/>
                    <a:pt x="13" y="12639"/>
                    <a:pt x="8" y="12639"/>
                  </a:cubicBezTo>
                  <a:cubicBezTo>
                    <a:pt x="4" y="12639"/>
                    <a:pt x="0" y="12635"/>
                    <a:pt x="0" y="12631"/>
                  </a:cubicBezTo>
                  <a:lnTo>
                    <a:pt x="0" y="12631"/>
                  </a:lnTo>
                  <a:cubicBezTo>
                    <a:pt x="0" y="12627"/>
                    <a:pt x="4" y="12623"/>
                    <a:pt x="8" y="12623"/>
                  </a:cubicBezTo>
                  <a:cubicBezTo>
                    <a:pt x="13" y="12623"/>
                    <a:pt x="16" y="12627"/>
                    <a:pt x="16" y="12631"/>
                  </a:cubicBezTo>
                  <a:close/>
                  <a:moveTo>
                    <a:pt x="16" y="12663"/>
                  </a:moveTo>
                  <a:lnTo>
                    <a:pt x="16" y="12663"/>
                  </a:lnTo>
                  <a:cubicBezTo>
                    <a:pt x="16" y="12667"/>
                    <a:pt x="13" y="12671"/>
                    <a:pt x="8" y="12671"/>
                  </a:cubicBezTo>
                  <a:cubicBezTo>
                    <a:pt x="4" y="12671"/>
                    <a:pt x="0" y="12667"/>
                    <a:pt x="0" y="12663"/>
                  </a:cubicBezTo>
                  <a:lnTo>
                    <a:pt x="0" y="12663"/>
                  </a:lnTo>
                  <a:cubicBezTo>
                    <a:pt x="0" y="12659"/>
                    <a:pt x="4" y="12655"/>
                    <a:pt x="8" y="12655"/>
                  </a:cubicBezTo>
                  <a:cubicBezTo>
                    <a:pt x="13" y="12655"/>
                    <a:pt x="16" y="12659"/>
                    <a:pt x="16" y="12663"/>
                  </a:cubicBezTo>
                  <a:close/>
                  <a:moveTo>
                    <a:pt x="16" y="12695"/>
                  </a:moveTo>
                  <a:lnTo>
                    <a:pt x="16" y="12695"/>
                  </a:lnTo>
                  <a:cubicBezTo>
                    <a:pt x="16" y="12699"/>
                    <a:pt x="13" y="12703"/>
                    <a:pt x="8" y="12703"/>
                  </a:cubicBezTo>
                  <a:cubicBezTo>
                    <a:pt x="4" y="12703"/>
                    <a:pt x="0" y="12699"/>
                    <a:pt x="0" y="12695"/>
                  </a:cubicBezTo>
                  <a:lnTo>
                    <a:pt x="0" y="12695"/>
                  </a:lnTo>
                  <a:cubicBezTo>
                    <a:pt x="0" y="12691"/>
                    <a:pt x="4" y="12687"/>
                    <a:pt x="8" y="12687"/>
                  </a:cubicBezTo>
                  <a:cubicBezTo>
                    <a:pt x="13" y="12687"/>
                    <a:pt x="16" y="12691"/>
                    <a:pt x="16" y="12695"/>
                  </a:cubicBezTo>
                  <a:close/>
                  <a:moveTo>
                    <a:pt x="16" y="12727"/>
                  </a:moveTo>
                  <a:lnTo>
                    <a:pt x="16" y="12727"/>
                  </a:lnTo>
                  <a:cubicBezTo>
                    <a:pt x="16" y="12731"/>
                    <a:pt x="13" y="12735"/>
                    <a:pt x="8" y="12735"/>
                  </a:cubicBezTo>
                  <a:cubicBezTo>
                    <a:pt x="4" y="12735"/>
                    <a:pt x="0" y="12731"/>
                    <a:pt x="0" y="12727"/>
                  </a:cubicBezTo>
                  <a:lnTo>
                    <a:pt x="0" y="12727"/>
                  </a:lnTo>
                  <a:cubicBezTo>
                    <a:pt x="0" y="12723"/>
                    <a:pt x="4" y="12719"/>
                    <a:pt x="8" y="12719"/>
                  </a:cubicBezTo>
                  <a:cubicBezTo>
                    <a:pt x="13" y="12719"/>
                    <a:pt x="16" y="12723"/>
                    <a:pt x="16" y="12727"/>
                  </a:cubicBezTo>
                  <a:close/>
                  <a:moveTo>
                    <a:pt x="16" y="12759"/>
                  </a:moveTo>
                  <a:lnTo>
                    <a:pt x="16" y="12759"/>
                  </a:lnTo>
                  <a:cubicBezTo>
                    <a:pt x="16" y="12763"/>
                    <a:pt x="13" y="12767"/>
                    <a:pt x="8" y="12767"/>
                  </a:cubicBezTo>
                  <a:cubicBezTo>
                    <a:pt x="4" y="12767"/>
                    <a:pt x="0" y="12763"/>
                    <a:pt x="0" y="12759"/>
                  </a:cubicBezTo>
                  <a:lnTo>
                    <a:pt x="0" y="12759"/>
                  </a:lnTo>
                  <a:cubicBezTo>
                    <a:pt x="0" y="12755"/>
                    <a:pt x="4" y="12751"/>
                    <a:pt x="8" y="12751"/>
                  </a:cubicBezTo>
                  <a:cubicBezTo>
                    <a:pt x="13" y="12751"/>
                    <a:pt x="16" y="12755"/>
                    <a:pt x="16" y="12759"/>
                  </a:cubicBezTo>
                  <a:close/>
                  <a:moveTo>
                    <a:pt x="16" y="12791"/>
                  </a:moveTo>
                  <a:lnTo>
                    <a:pt x="16" y="12791"/>
                  </a:lnTo>
                  <a:cubicBezTo>
                    <a:pt x="16" y="12795"/>
                    <a:pt x="13" y="12799"/>
                    <a:pt x="8" y="12799"/>
                  </a:cubicBezTo>
                  <a:cubicBezTo>
                    <a:pt x="4" y="12799"/>
                    <a:pt x="0" y="12795"/>
                    <a:pt x="0" y="12791"/>
                  </a:cubicBezTo>
                  <a:lnTo>
                    <a:pt x="0" y="12791"/>
                  </a:lnTo>
                  <a:cubicBezTo>
                    <a:pt x="0" y="12787"/>
                    <a:pt x="4" y="12783"/>
                    <a:pt x="8" y="12783"/>
                  </a:cubicBezTo>
                  <a:cubicBezTo>
                    <a:pt x="13" y="12783"/>
                    <a:pt x="16" y="12787"/>
                    <a:pt x="16" y="12791"/>
                  </a:cubicBezTo>
                  <a:close/>
                  <a:moveTo>
                    <a:pt x="16" y="12823"/>
                  </a:moveTo>
                  <a:lnTo>
                    <a:pt x="16" y="12823"/>
                  </a:lnTo>
                  <a:cubicBezTo>
                    <a:pt x="16" y="12827"/>
                    <a:pt x="13" y="12831"/>
                    <a:pt x="8" y="12831"/>
                  </a:cubicBezTo>
                  <a:cubicBezTo>
                    <a:pt x="4" y="12831"/>
                    <a:pt x="0" y="12827"/>
                    <a:pt x="0" y="12823"/>
                  </a:cubicBezTo>
                  <a:lnTo>
                    <a:pt x="0" y="12823"/>
                  </a:lnTo>
                  <a:cubicBezTo>
                    <a:pt x="0" y="12819"/>
                    <a:pt x="4" y="12815"/>
                    <a:pt x="8" y="12815"/>
                  </a:cubicBezTo>
                  <a:cubicBezTo>
                    <a:pt x="13" y="12815"/>
                    <a:pt x="16" y="12819"/>
                    <a:pt x="16" y="12823"/>
                  </a:cubicBezTo>
                  <a:close/>
                  <a:moveTo>
                    <a:pt x="16" y="12855"/>
                  </a:moveTo>
                  <a:lnTo>
                    <a:pt x="16" y="12855"/>
                  </a:lnTo>
                  <a:cubicBezTo>
                    <a:pt x="16" y="12860"/>
                    <a:pt x="13" y="12863"/>
                    <a:pt x="8" y="12863"/>
                  </a:cubicBezTo>
                  <a:cubicBezTo>
                    <a:pt x="4" y="12863"/>
                    <a:pt x="0" y="12860"/>
                    <a:pt x="0" y="12855"/>
                  </a:cubicBezTo>
                  <a:lnTo>
                    <a:pt x="0" y="12855"/>
                  </a:lnTo>
                  <a:cubicBezTo>
                    <a:pt x="0" y="12851"/>
                    <a:pt x="4" y="12847"/>
                    <a:pt x="8" y="12847"/>
                  </a:cubicBezTo>
                  <a:cubicBezTo>
                    <a:pt x="13" y="12847"/>
                    <a:pt x="16" y="12851"/>
                    <a:pt x="16" y="12855"/>
                  </a:cubicBezTo>
                  <a:close/>
                  <a:moveTo>
                    <a:pt x="16" y="12887"/>
                  </a:moveTo>
                  <a:lnTo>
                    <a:pt x="16" y="12887"/>
                  </a:lnTo>
                  <a:cubicBezTo>
                    <a:pt x="16" y="12892"/>
                    <a:pt x="13" y="12895"/>
                    <a:pt x="8" y="12895"/>
                  </a:cubicBezTo>
                  <a:cubicBezTo>
                    <a:pt x="4" y="12895"/>
                    <a:pt x="0" y="12892"/>
                    <a:pt x="0" y="12887"/>
                  </a:cubicBezTo>
                  <a:lnTo>
                    <a:pt x="0" y="12887"/>
                  </a:lnTo>
                  <a:cubicBezTo>
                    <a:pt x="0" y="12883"/>
                    <a:pt x="4" y="12879"/>
                    <a:pt x="8" y="12879"/>
                  </a:cubicBezTo>
                  <a:cubicBezTo>
                    <a:pt x="13" y="12879"/>
                    <a:pt x="16" y="12883"/>
                    <a:pt x="16" y="12887"/>
                  </a:cubicBezTo>
                  <a:close/>
                  <a:moveTo>
                    <a:pt x="16" y="12919"/>
                  </a:moveTo>
                  <a:lnTo>
                    <a:pt x="16" y="12919"/>
                  </a:lnTo>
                  <a:cubicBezTo>
                    <a:pt x="16" y="12924"/>
                    <a:pt x="13" y="12927"/>
                    <a:pt x="8" y="12927"/>
                  </a:cubicBezTo>
                  <a:cubicBezTo>
                    <a:pt x="4" y="12927"/>
                    <a:pt x="0" y="12924"/>
                    <a:pt x="0" y="12919"/>
                  </a:cubicBezTo>
                  <a:lnTo>
                    <a:pt x="0" y="12919"/>
                  </a:lnTo>
                  <a:cubicBezTo>
                    <a:pt x="0" y="12915"/>
                    <a:pt x="4" y="12911"/>
                    <a:pt x="8" y="12911"/>
                  </a:cubicBezTo>
                  <a:cubicBezTo>
                    <a:pt x="13" y="12911"/>
                    <a:pt x="16" y="12915"/>
                    <a:pt x="16" y="12919"/>
                  </a:cubicBezTo>
                  <a:close/>
                  <a:moveTo>
                    <a:pt x="16" y="12951"/>
                  </a:moveTo>
                  <a:lnTo>
                    <a:pt x="16" y="12951"/>
                  </a:lnTo>
                  <a:cubicBezTo>
                    <a:pt x="16" y="12956"/>
                    <a:pt x="13" y="12959"/>
                    <a:pt x="8" y="12959"/>
                  </a:cubicBezTo>
                  <a:cubicBezTo>
                    <a:pt x="4" y="12959"/>
                    <a:pt x="0" y="12956"/>
                    <a:pt x="0" y="12951"/>
                  </a:cubicBezTo>
                  <a:lnTo>
                    <a:pt x="0" y="12951"/>
                  </a:lnTo>
                  <a:cubicBezTo>
                    <a:pt x="0" y="12947"/>
                    <a:pt x="4" y="12943"/>
                    <a:pt x="8" y="12943"/>
                  </a:cubicBezTo>
                  <a:cubicBezTo>
                    <a:pt x="13" y="12943"/>
                    <a:pt x="16" y="12947"/>
                    <a:pt x="16" y="12951"/>
                  </a:cubicBezTo>
                  <a:close/>
                  <a:moveTo>
                    <a:pt x="16" y="12983"/>
                  </a:moveTo>
                  <a:lnTo>
                    <a:pt x="16" y="12983"/>
                  </a:lnTo>
                  <a:cubicBezTo>
                    <a:pt x="16" y="12988"/>
                    <a:pt x="13" y="12991"/>
                    <a:pt x="8" y="12991"/>
                  </a:cubicBezTo>
                  <a:cubicBezTo>
                    <a:pt x="4" y="12991"/>
                    <a:pt x="0" y="12988"/>
                    <a:pt x="0" y="12983"/>
                  </a:cubicBezTo>
                  <a:lnTo>
                    <a:pt x="0" y="12983"/>
                  </a:lnTo>
                  <a:cubicBezTo>
                    <a:pt x="0" y="12979"/>
                    <a:pt x="4" y="12975"/>
                    <a:pt x="8" y="12975"/>
                  </a:cubicBezTo>
                  <a:cubicBezTo>
                    <a:pt x="13" y="12975"/>
                    <a:pt x="16" y="12979"/>
                    <a:pt x="16" y="12983"/>
                  </a:cubicBezTo>
                  <a:close/>
                  <a:moveTo>
                    <a:pt x="16" y="13015"/>
                  </a:moveTo>
                  <a:lnTo>
                    <a:pt x="16" y="13015"/>
                  </a:lnTo>
                  <a:cubicBezTo>
                    <a:pt x="16" y="13020"/>
                    <a:pt x="13" y="13023"/>
                    <a:pt x="8" y="13023"/>
                  </a:cubicBezTo>
                  <a:cubicBezTo>
                    <a:pt x="4" y="13023"/>
                    <a:pt x="0" y="13020"/>
                    <a:pt x="0" y="13015"/>
                  </a:cubicBezTo>
                  <a:lnTo>
                    <a:pt x="0" y="13015"/>
                  </a:lnTo>
                  <a:cubicBezTo>
                    <a:pt x="0" y="13011"/>
                    <a:pt x="4" y="13007"/>
                    <a:pt x="8" y="13007"/>
                  </a:cubicBezTo>
                  <a:cubicBezTo>
                    <a:pt x="13" y="13007"/>
                    <a:pt x="16" y="13011"/>
                    <a:pt x="16" y="13015"/>
                  </a:cubicBezTo>
                  <a:close/>
                  <a:moveTo>
                    <a:pt x="16" y="13047"/>
                  </a:moveTo>
                  <a:lnTo>
                    <a:pt x="16" y="13047"/>
                  </a:lnTo>
                  <a:cubicBezTo>
                    <a:pt x="16" y="13052"/>
                    <a:pt x="13" y="13055"/>
                    <a:pt x="8" y="13055"/>
                  </a:cubicBezTo>
                  <a:cubicBezTo>
                    <a:pt x="4" y="13055"/>
                    <a:pt x="0" y="13052"/>
                    <a:pt x="0" y="13047"/>
                  </a:cubicBezTo>
                  <a:lnTo>
                    <a:pt x="0" y="13047"/>
                  </a:lnTo>
                  <a:cubicBezTo>
                    <a:pt x="0" y="13043"/>
                    <a:pt x="4" y="13039"/>
                    <a:pt x="8" y="13039"/>
                  </a:cubicBezTo>
                  <a:cubicBezTo>
                    <a:pt x="13" y="13039"/>
                    <a:pt x="16" y="13043"/>
                    <a:pt x="16" y="13047"/>
                  </a:cubicBezTo>
                  <a:close/>
                  <a:moveTo>
                    <a:pt x="16" y="13079"/>
                  </a:moveTo>
                  <a:lnTo>
                    <a:pt x="16" y="13079"/>
                  </a:lnTo>
                  <a:cubicBezTo>
                    <a:pt x="16" y="13084"/>
                    <a:pt x="13" y="13087"/>
                    <a:pt x="8" y="13087"/>
                  </a:cubicBezTo>
                  <a:cubicBezTo>
                    <a:pt x="4" y="13087"/>
                    <a:pt x="0" y="13084"/>
                    <a:pt x="0" y="13079"/>
                  </a:cubicBezTo>
                  <a:lnTo>
                    <a:pt x="0" y="13079"/>
                  </a:lnTo>
                  <a:cubicBezTo>
                    <a:pt x="0" y="13075"/>
                    <a:pt x="4" y="13071"/>
                    <a:pt x="8" y="13071"/>
                  </a:cubicBezTo>
                  <a:cubicBezTo>
                    <a:pt x="13" y="13071"/>
                    <a:pt x="16" y="13075"/>
                    <a:pt x="16" y="13079"/>
                  </a:cubicBezTo>
                  <a:close/>
                  <a:moveTo>
                    <a:pt x="16" y="13111"/>
                  </a:moveTo>
                  <a:lnTo>
                    <a:pt x="16" y="13111"/>
                  </a:lnTo>
                  <a:cubicBezTo>
                    <a:pt x="16" y="13116"/>
                    <a:pt x="13" y="13119"/>
                    <a:pt x="8" y="13119"/>
                  </a:cubicBezTo>
                  <a:cubicBezTo>
                    <a:pt x="4" y="13119"/>
                    <a:pt x="0" y="13116"/>
                    <a:pt x="0" y="13111"/>
                  </a:cubicBezTo>
                  <a:lnTo>
                    <a:pt x="0" y="13111"/>
                  </a:lnTo>
                  <a:cubicBezTo>
                    <a:pt x="0" y="13107"/>
                    <a:pt x="4" y="13103"/>
                    <a:pt x="8" y="13103"/>
                  </a:cubicBezTo>
                  <a:cubicBezTo>
                    <a:pt x="13" y="13103"/>
                    <a:pt x="16" y="13107"/>
                    <a:pt x="16" y="13111"/>
                  </a:cubicBezTo>
                  <a:close/>
                  <a:moveTo>
                    <a:pt x="16" y="13143"/>
                  </a:moveTo>
                  <a:lnTo>
                    <a:pt x="16" y="13143"/>
                  </a:lnTo>
                  <a:cubicBezTo>
                    <a:pt x="16" y="13148"/>
                    <a:pt x="13" y="13151"/>
                    <a:pt x="8" y="13151"/>
                  </a:cubicBezTo>
                  <a:cubicBezTo>
                    <a:pt x="4" y="13151"/>
                    <a:pt x="0" y="13148"/>
                    <a:pt x="0" y="13143"/>
                  </a:cubicBezTo>
                  <a:lnTo>
                    <a:pt x="0" y="13143"/>
                  </a:lnTo>
                  <a:cubicBezTo>
                    <a:pt x="0" y="13139"/>
                    <a:pt x="4" y="13135"/>
                    <a:pt x="8" y="13135"/>
                  </a:cubicBezTo>
                  <a:cubicBezTo>
                    <a:pt x="13" y="13135"/>
                    <a:pt x="16" y="13139"/>
                    <a:pt x="16" y="13143"/>
                  </a:cubicBezTo>
                  <a:close/>
                  <a:moveTo>
                    <a:pt x="16" y="13175"/>
                  </a:moveTo>
                  <a:lnTo>
                    <a:pt x="16" y="13175"/>
                  </a:lnTo>
                  <a:cubicBezTo>
                    <a:pt x="16" y="13180"/>
                    <a:pt x="13" y="13183"/>
                    <a:pt x="8" y="13183"/>
                  </a:cubicBezTo>
                  <a:cubicBezTo>
                    <a:pt x="4" y="13183"/>
                    <a:pt x="0" y="13180"/>
                    <a:pt x="0" y="13175"/>
                  </a:cubicBezTo>
                  <a:lnTo>
                    <a:pt x="0" y="13175"/>
                  </a:lnTo>
                  <a:cubicBezTo>
                    <a:pt x="0" y="13171"/>
                    <a:pt x="4" y="13167"/>
                    <a:pt x="8" y="13167"/>
                  </a:cubicBezTo>
                  <a:cubicBezTo>
                    <a:pt x="13" y="13167"/>
                    <a:pt x="16" y="13171"/>
                    <a:pt x="16" y="13175"/>
                  </a:cubicBezTo>
                  <a:close/>
                  <a:moveTo>
                    <a:pt x="16" y="13207"/>
                  </a:moveTo>
                  <a:lnTo>
                    <a:pt x="16" y="13207"/>
                  </a:lnTo>
                  <a:cubicBezTo>
                    <a:pt x="16" y="13212"/>
                    <a:pt x="13" y="13215"/>
                    <a:pt x="8" y="13215"/>
                  </a:cubicBezTo>
                  <a:cubicBezTo>
                    <a:pt x="4" y="13215"/>
                    <a:pt x="0" y="13212"/>
                    <a:pt x="0" y="13207"/>
                  </a:cubicBezTo>
                  <a:lnTo>
                    <a:pt x="0" y="13207"/>
                  </a:lnTo>
                  <a:cubicBezTo>
                    <a:pt x="0" y="13203"/>
                    <a:pt x="4" y="13199"/>
                    <a:pt x="8" y="13199"/>
                  </a:cubicBezTo>
                  <a:cubicBezTo>
                    <a:pt x="13" y="13199"/>
                    <a:pt x="16" y="13203"/>
                    <a:pt x="16" y="13207"/>
                  </a:cubicBezTo>
                  <a:close/>
                  <a:moveTo>
                    <a:pt x="16" y="13239"/>
                  </a:moveTo>
                  <a:lnTo>
                    <a:pt x="16" y="13239"/>
                  </a:lnTo>
                  <a:cubicBezTo>
                    <a:pt x="16" y="13244"/>
                    <a:pt x="13" y="13247"/>
                    <a:pt x="8" y="13247"/>
                  </a:cubicBezTo>
                  <a:cubicBezTo>
                    <a:pt x="4" y="13247"/>
                    <a:pt x="0" y="13244"/>
                    <a:pt x="0" y="13239"/>
                  </a:cubicBezTo>
                  <a:lnTo>
                    <a:pt x="0" y="13239"/>
                  </a:lnTo>
                  <a:cubicBezTo>
                    <a:pt x="0" y="13235"/>
                    <a:pt x="4" y="13231"/>
                    <a:pt x="8" y="13231"/>
                  </a:cubicBezTo>
                  <a:cubicBezTo>
                    <a:pt x="13" y="13231"/>
                    <a:pt x="16" y="13235"/>
                    <a:pt x="16" y="13239"/>
                  </a:cubicBezTo>
                  <a:close/>
                  <a:moveTo>
                    <a:pt x="16" y="13271"/>
                  </a:moveTo>
                  <a:lnTo>
                    <a:pt x="16" y="13271"/>
                  </a:lnTo>
                  <a:cubicBezTo>
                    <a:pt x="16" y="13276"/>
                    <a:pt x="13" y="13279"/>
                    <a:pt x="8" y="13279"/>
                  </a:cubicBezTo>
                  <a:cubicBezTo>
                    <a:pt x="4" y="13279"/>
                    <a:pt x="0" y="13276"/>
                    <a:pt x="0" y="13271"/>
                  </a:cubicBezTo>
                  <a:lnTo>
                    <a:pt x="0" y="13271"/>
                  </a:lnTo>
                  <a:cubicBezTo>
                    <a:pt x="0" y="13267"/>
                    <a:pt x="4" y="13263"/>
                    <a:pt x="8" y="13263"/>
                  </a:cubicBezTo>
                  <a:cubicBezTo>
                    <a:pt x="13" y="13263"/>
                    <a:pt x="16" y="13267"/>
                    <a:pt x="16" y="13271"/>
                  </a:cubicBezTo>
                  <a:close/>
                  <a:moveTo>
                    <a:pt x="16" y="13303"/>
                  </a:moveTo>
                  <a:lnTo>
                    <a:pt x="16" y="13303"/>
                  </a:lnTo>
                  <a:cubicBezTo>
                    <a:pt x="16" y="13308"/>
                    <a:pt x="13" y="13311"/>
                    <a:pt x="8" y="13311"/>
                  </a:cubicBezTo>
                  <a:cubicBezTo>
                    <a:pt x="4" y="13311"/>
                    <a:pt x="0" y="13308"/>
                    <a:pt x="0" y="13303"/>
                  </a:cubicBezTo>
                  <a:lnTo>
                    <a:pt x="0" y="13303"/>
                  </a:lnTo>
                  <a:cubicBezTo>
                    <a:pt x="0" y="13299"/>
                    <a:pt x="4" y="13295"/>
                    <a:pt x="8" y="13295"/>
                  </a:cubicBezTo>
                  <a:cubicBezTo>
                    <a:pt x="13" y="13295"/>
                    <a:pt x="16" y="13299"/>
                    <a:pt x="16" y="13303"/>
                  </a:cubicBezTo>
                  <a:close/>
                  <a:moveTo>
                    <a:pt x="16" y="13335"/>
                  </a:moveTo>
                  <a:lnTo>
                    <a:pt x="16" y="13335"/>
                  </a:lnTo>
                  <a:cubicBezTo>
                    <a:pt x="16" y="13340"/>
                    <a:pt x="13" y="13343"/>
                    <a:pt x="8" y="13343"/>
                  </a:cubicBezTo>
                  <a:cubicBezTo>
                    <a:pt x="4" y="13343"/>
                    <a:pt x="0" y="13340"/>
                    <a:pt x="0" y="13335"/>
                  </a:cubicBezTo>
                  <a:lnTo>
                    <a:pt x="0" y="13335"/>
                  </a:lnTo>
                  <a:cubicBezTo>
                    <a:pt x="0" y="13331"/>
                    <a:pt x="4" y="13327"/>
                    <a:pt x="8" y="13327"/>
                  </a:cubicBezTo>
                  <a:cubicBezTo>
                    <a:pt x="13" y="13327"/>
                    <a:pt x="16" y="13331"/>
                    <a:pt x="16" y="13335"/>
                  </a:cubicBezTo>
                  <a:close/>
                  <a:moveTo>
                    <a:pt x="16" y="13367"/>
                  </a:moveTo>
                  <a:lnTo>
                    <a:pt x="16" y="13367"/>
                  </a:lnTo>
                  <a:cubicBezTo>
                    <a:pt x="16" y="13372"/>
                    <a:pt x="13" y="13375"/>
                    <a:pt x="8" y="13375"/>
                  </a:cubicBezTo>
                  <a:cubicBezTo>
                    <a:pt x="4" y="13375"/>
                    <a:pt x="0" y="13372"/>
                    <a:pt x="0" y="13367"/>
                  </a:cubicBezTo>
                  <a:lnTo>
                    <a:pt x="0" y="13367"/>
                  </a:lnTo>
                  <a:cubicBezTo>
                    <a:pt x="0" y="13363"/>
                    <a:pt x="4" y="13359"/>
                    <a:pt x="8" y="13359"/>
                  </a:cubicBezTo>
                  <a:cubicBezTo>
                    <a:pt x="13" y="13359"/>
                    <a:pt x="16" y="13363"/>
                    <a:pt x="16" y="13367"/>
                  </a:cubicBezTo>
                  <a:close/>
                  <a:moveTo>
                    <a:pt x="16" y="13399"/>
                  </a:moveTo>
                  <a:lnTo>
                    <a:pt x="16" y="13399"/>
                  </a:lnTo>
                  <a:cubicBezTo>
                    <a:pt x="16" y="13404"/>
                    <a:pt x="13" y="13407"/>
                    <a:pt x="8" y="13407"/>
                  </a:cubicBezTo>
                  <a:cubicBezTo>
                    <a:pt x="4" y="13407"/>
                    <a:pt x="0" y="13404"/>
                    <a:pt x="0" y="13399"/>
                  </a:cubicBezTo>
                  <a:lnTo>
                    <a:pt x="0" y="13399"/>
                  </a:lnTo>
                  <a:cubicBezTo>
                    <a:pt x="0" y="13395"/>
                    <a:pt x="4" y="13391"/>
                    <a:pt x="8" y="13391"/>
                  </a:cubicBezTo>
                  <a:cubicBezTo>
                    <a:pt x="13" y="13391"/>
                    <a:pt x="16" y="13395"/>
                    <a:pt x="16" y="13399"/>
                  </a:cubicBezTo>
                  <a:close/>
                  <a:moveTo>
                    <a:pt x="16" y="13431"/>
                  </a:moveTo>
                  <a:lnTo>
                    <a:pt x="16" y="13431"/>
                  </a:lnTo>
                  <a:cubicBezTo>
                    <a:pt x="16" y="13436"/>
                    <a:pt x="13" y="13439"/>
                    <a:pt x="8" y="13439"/>
                  </a:cubicBezTo>
                  <a:cubicBezTo>
                    <a:pt x="4" y="13439"/>
                    <a:pt x="0" y="13436"/>
                    <a:pt x="0" y="13431"/>
                  </a:cubicBezTo>
                  <a:lnTo>
                    <a:pt x="0" y="13431"/>
                  </a:lnTo>
                  <a:cubicBezTo>
                    <a:pt x="0" y="13427"/>
                    <a:pt x="4" y="13423"/>
                    <a:pt x="8" y="13423"/>
                  </a:cubicBezTo>
                  <a:cubicBezTo>
                    <a:pt x="13" y="13423"/>
                    <a:pt x="16" y="13427"/>
                    <a:pt x="16" y="13431"/>
                  </a:cubicBezTo>
                  <a:close/>
                  <a:moveTo>
                    <a:pt x="16" y="13463"/>
                  </a:moveTo>
                  <a:lnTo>
                    <a:pt x="16" y="13463"/>
                  </a:lnTo>
                  <a:cubicBezTo>
                    <a:pt x="16" y="13468"/>
                    <a:pt x="13" y="13471"/>
                    <a:pt x="8" y="13471"/>
                  </a:cubicBezTo>
                  <a:cubicBezTo>
                    <a:pt x="4" y="13471"/>
                    <a:pt x="0" y="13468"/>
                    <a:pt x="0" y="13463"/>
                  </a:cubicBezTo>
                  <a:lnTo>
                    <a:pt x="0" y="13463"/>
                  </a:lnTo>
                  <a:cubicBezTo>
                    <a:pt x="0" y="13459"/>
                    <a:pt x="4" y="13455"/>
                    <a:pt x="8" y="13455"/>
                  </a:cubicBezTo>
                  <a:cubicBezTo>
                    <a:pt x="13" y="13455"/>
                    <a:pt x="16" y="13459"/>
                    <a:pt x="16" y="13463"/>
                  </a:cubicBezTo>
                  <a:close/>
                  <a:moveTo>
                    <a:pt x="16" y="13495"/>
                  </a:moveTo>
                  <a:lnTo>
                    <a:pt x="16" y="13495"/>
                  </a:lnTo>
                  <a:cubicBezTo>
                    <a:pt x="16" y="13500"/>
                    <a:pt x="13" y="13503"/>
                    <a:pt x="8" y="13503"/>
                  </a:cubicBezTo>
                  <a:cubicBezTo>
                    <a:pt x="4" y="13503"/>
                    <a:pt x="0" y="13500"/>
                    <a:pt x="0" y="13495"/>
                  </a:cubicBezTo>
                  <a:lnTo>
                    <a:pt x="0" y="13495"/>
                  </a:lnTo>
                  <a:cubicBezTo>
                    <a:pt x="0" y="13491"/>
                    <a:pt x="4" y="13487"/>
                    <a:pt x="8" y="13487"/>
                  </a:cubicBezTo>
                  <a:cubicBezTo>
                    <a:pt x="13" y="13487"/>
                    <a:pt x="16" y="13491"/>
                    <a:pt x="16" y="13495"/>
                  </a:cubicBezTo>
                  <a:close/>
                  <a:moveTo>
                    <a:pt x="16" y="13527"/>
                  </a:moveTo>
                  <a:lnTo>
                    <a:pt x="16" y="13527"/>
                  </a:lnTo>
                  <a:cubicBezTo>
                    <a:pt x="16" y="13532"/>
                    <a:pt x="13" y="13535"/>
                    <a:pt x="8" y="13535"/>
                  </a:cubicBezTo>
                  <a:cubicBezTo>
                    <a:pt x="4" y="13535"/>
                    <a:pt x="0" y="13532"/>
                    <a:pt x="0" y="13527"/>
                  </a:cubicBezTo>
                  <a:lnTo>
                    <a:pt x="0" y="13527"/>
                  </a:lnTo>
                  <a:cubicBezTo>
                    <a:pt x="0" y="13523"/>
                    <a:pt x="4" y="13519"/>
                    <a:pt x="8" y="13519"/>
                  </a:cubicBezTo>
                  <a:cubicBezTo>
                    <a:pt x="13" y="13519"/>
                    <a:pt x="16" y="13523"/>
                    <a:pt x="16" y="13527"/>
                  </a:cubicBezTo>
                  <a:close/>
                  <a:moveTo>
                    <a:pt x="16" y="13559"/>
                  </a:moveTo>
                  <a:lnTo>
                    <a:pt x="16" y="13559"/>
                  </a:lnTo>
                  <a:cubicBezTo>
                    <a:pt x="16" y="13564"/>
                    <a:pt x="13" y="13567"/>
                    <a:pt x="8" y="13567"/>
                  </a:cubicBezTo>
                  <a:cubicBezTo>
                    <a:pt x="4" y="13567"/>
                    <a:pt x="0" y="13564"/>
                    <a:pt x="0" y="13559"/>
                  </a:cubicBezTo>
                  <a:lnTo>
                    <a:pt x="0" y="13559"/>
                  </a:lnTo>
                  <a:cubicBezTo>
                    <a:pt x="0" y="13555"/>
                    <a:pt x="4" y="13551"/>
                    <a:pt x="8" y="13551"/>
                  </a:cubicBezTo>
                  <a:cubicBezTo>
                    <a:pt x="13" y="13551"/>
                    <a:pt x="16" y="13555"/>
                    <a:pt x="16" y="13559"/>
                  </a:cubicBezTo>
                  <a:close/>
                  <a:moveTo>
                    <a:pt x="16" y="13591"/>
                  </a:moveTo>
                  <a:lnTo>
                    <a:pt x="16" y="13591"/>
                  </a:lnTo>
                  <a:cubicBezTo>
                    <a:pt x="16" y="13596"/>
                    <a:pt x="13" y="13599"/>
                    <a:pt x="8" y="13599"/>
                  </a:cubicBezTo>
                  <a:cubicBezTo>
                    <a:pt x="4" y="13599"/>
                    <a:pt x="0" y="13596"/>
                    <a:pt x="0" y="13591"/>
                  </a:cubicBezTo>
                  <a:lnTo>
                    <a:pt x="0" y="13591"/>
                  </a:lnTo>
                  <a:cubicBezTo>
                    <a:pt x="0" y="13587"/>
                    <a:pt x="4" y="13583"/>
                    <a:pt x="8" y="13583"/>
                  </a:cubicBezTo>
                  <a:cubicBezTo>
                    <a:pt x="13" y="13583"/>
                    <a:pt x="16" y="13587"/>
                    <a:pt x="16" y="13591"/>
                  </a:cubicBezTo>
                  <a:close/>
                  <a:moveTo>
                    <a:pt x="16" y="13623"/>
                  </a:moveTo>
                  <a:lnTo>
                    <a:pt x="16" y="13623"/>
                  </a:lnTo>
                  <a:cubicBezTo>
                    <a:pt x="16" y="13628"/>
                    <a:pt x="13" y="13631"/>
                    <a:pt x="8" y="13631"/>
                  </a:cubicBezTo>
                  <a:cubicBezTo>
                    <a:pt x="4" y="13631"/>
                    <a:pt x="0" y="13628"/>
                    <a:pt x="0" y="13623"/>
                  </a:cubicBezTo>
                  <a:lnTo>
                    <a:pt x="0" y="13623"/>
                  </a:lnTo>
                  <a:cubicBezTo>
                    <a:pt x="0" y="13619"/>
                    <a:pt x="4" y="13615"/>
                    <a:pt x="8" y="13615"/>
                  </a:cubicBezTo>
                  <a:cubicBezTo>
                    <a:pt x="13" y="13615"/>
                    <a:pt x="16" y="13619"/>
                    <a:pt x="16" y="13623"/>
                  </a:cubicBezTo>
                  <a:close/>
                  <a:moveTo>
                    <a:pt x="16" y="13655"/>
                  </a:moveTo>
                  <a:lnTo>
                    <a:pt x="16" y="13655"/>
                  </a:lnTo>
                  <a:cubicBezTo>
                    <a:pt x="16" y="13660"/>
                    <a:pt x="13" y="13663"/>
                    <a:pt x="8" y="13663"/>
                  </a:cubicBezTo>
                  <a:cubicBezTo>
                    <a:pt x="4" y="13663"/>
                    <a:pt x="0" y="13660"/>
                    <a:pt x="0" y="13655"/>
                  </a:cubicBezTo>
                  <a:lnTo>
                    <a:pt x="0" y="13655"/>
                  </a:lnTo>
                  <a:cubicBezTo>
                    <a:pt x="0" y="13651"/>
                    <a:pt x="4" y="13647"/>
                    <a:pt x="8" y="13647"/>
                  </a:cubicBezTo>
                  <a:cubicBezTo>
                    <a:pt x="13" y="13647"/>
                    <a:pt x="16" y="13651"/>
                    <a:pt x="16" y="13655"/>
                  </a:cubicBezTo>
                  <a:close/>
                  <a:moveTo>
                    <a:pt x="16" y="13687"/>
                  </a:moveTo>
                  <a:lnTo>
                    <a:pt x="16" y="13688"/>
                  </a:lnTo>
                  <a:cubicBezTo>
                    <a:pt x="16" y="13692"/>
                    <a:pt x="13" y="13696"/>
                    <a:pt x="8" y="13696"/>
                  </a:cubicBezTo>
                  <a:cubicBezTo>
                    <a:pt x="4" y="13696"/>
                    <a:pt x="0" y="13692"/>
                    <a:pt x="0" y="13688"/>
                  </a:cubicBezTo>
                  <a:lnTo>
                    <a:pt x="0" y="13687"/>
                  </a:lnTo>
                  <a:cubicBezTo>
                    <a:pt x="0" y="13683"/>
                    <a:pt x="4" y="13679"/>
                    <a:pt x="8" y="13679"/>
                  </a:cubicBezTo>
                  <a:cubicBezTo>
                    <a:pt x="13" y="13679"/>
                    <a:pt x="16" y="13683"/>
                    <a:pt x="16" y="13687"/>
                  </a:cubicBezTo>
                  <a:close/>
                  <a:moveTo>
                    <a:pt x="16" y="13720"/>
                  </a:moveTo>
                  <a:lnTo>
                    <a:pt x="16" y="13720"/>
                  </a:lnTo>
                  <a:cubicBezTo>
                    <a:pt x="16" y="13724"/>
                    <a:pt x="13" y="13728"/>
                    <a:pt x="8" y="13728"/>
                  </a:cubicBezTo>
                  <a:cubicBezTo>
                    <a:pt x="4" y="13728"/>
                    <a:pt x="0" y="13724"/>
                    <a:pt x="0" y="13720"/>
                  </a:cubicBezTo>
                  <a:lnTo>
                    <a:pt x="0" y="13720"/>
                  </a:lnTo>
                  <a:cubicBezTo>
                    <a:pt x="0" y="13715"/>
                    <a:pt x="4" y="13712"/>
                    <a:pt x="8" y="13712"/>
                  </a:cubicBezTo>
                  <a:cubicBezTo>
                    <a:pt x="13" y="13712"/>
                    <a:pt x="16" y="13715"/>
                    <a:pt x="16" y="13720"/>
                  </a:cubicBezTo>
                  <a:close/>
                  <a:moveTo>
                    <a:pt x="16" y="13752"/>
                  </a:moveTo>
                  <a:lnTo>
                    <a:pt x="16" y="13752"/>
                  </a:lnTo>
                  <a:cubicBezTo>
                    <a:pt x="16" y="13756"/>
                    <a:pt x="13" y="13760"/>
                    <a:pt x="8" y="13760"/>
                  </a:cubicBezTo>
                  <a:cubicBezTo>
                    <a:pt x="4" y="13760"/>
                    <a:pt x="0" y="13756"/>
                    <a:pt x="0" y="13752"/>
                  </a:cubicBezTo>
                  <a:lnTo>
                    <a:pt x="0" y="13752"/>
                  </a:lnTo>
                  <a:cubicBezTo>
                    <a:pt x="0" y="13747"/>
                    <a:pt x="4" y="13744"/>
                    <a:pt x="8" y="13744"/>
                  </a:cubicBezTo>
                  <a:cubicBezTo>
                    <a:pt x="13" y="13744"/>
                    <a:pt x="16" y="13747"/>
                    <a:pt x="16" y="13752"/>
                  </a:cubicBezTo>
                  <a:close/>
                  <a:moveTo>
                    <a:pt x="16" y="13784"/>
                  </a:moveTo>
                  <a:lnTo>
                    <a:pt x="16" y="13784"/>
                  </a:lnTo>
                  <a:cubicBezTo>
                    <a:pt x="16" y="13788"/>
                    <a:pt x="13" y="13792"/>
                    <a:pt x="8" y="13792"/>
                  </a:cubicBezTo>
                  <a:cubicBezTo>
                    <a:pt x="4" y="13792"/>
                    <a:pt x="0" y="13788"/>
                    <a:pt x="0" y="13784"/>
                  </a:cubicBezTo>
                  <a:lnTo>
                    <a:pt x="0" y="13784"/>
                  </a:lnTo>
                  <a:cubicBezTo>
                    <a:pt x="0" y="13779"/>
                    <a:pt x="4" y="13776"/>
                    <a:pt x="8" y="13776"/>
                  </a:cubicBezTo>
                  <a:cubicBezTo>
                    <a:pt x="13" y="13776"/>
                    <a:pt x="16" y="13779"/>
                    <a:pt x="16" y="13784"/>
                  </a:cubicBezTo>
                  <a:close/>
                  <a:moveTo>
                    <a:pt x="16" y="13816"/>
                  </a:moveTo>
                  <a:lnTo>
                    <a:pt x="16" y="13816"/>
                  </a:lnTo>
                  <a:cubicBezTo>
                    <a:pt x="16" y="13820"/>
                    <a:pt x="13" y="13824"/>
                    <a:pt x="8" y="13824"/>
                  </a:cubicBezTo>
                  <a:cubicBezTo>
                    <a:pt x="4" y="13824"/>
                    <a:pt x="0" y="13820"/>
                    <a:pt x="0" y="13816"/>
                  </a:cubicBezTo>
                  <a:lnTo>
                    <a:pt x="0" y="13816"/>
                  </a:lnTo>
                  <a:cubicBezTo>
                    <a:pt x="0" y="13811"/>
                    <a:pt x="4" y="13808"/>
                    <a:pt x="8" y="13808"/>
                  </a:cubicBezTo>
                  <a:cubicBezTo>
                    <a:pt x="13" y="13808"/>
                    <a:pt x="16" y="13811"/>
                    <a:pt x="16" y="13816"/>
                  </a:cubicBezTo>
                  <a:close/>
                  <a:moveTo>
                    <a:pt x="16" y="13848"/>
                  </a:moveTo>
                  <a:lnTo>
                    <a:pt x="16" y="13848"/>
                  </a:lnTo>
                  <a:cubicBezTo>
                    <a:pt x="16" y="13852"/>
                    <a:pt x="13" y="13856"/>
                    <a:pt x="8" y="13856"/>
                  </a:cubicBezTo>
                  <a:cubicBezTo>
                    <a:pt x="4" y="13856"/>
                    <a:pt x="0" y="13852"/>
                    <a:pt x="0" y="13848"/>
                  </a:cubicBezTo>
                  <a:lnTo>
                    <a:pt x="0" y="13848"/>
                  </a:lnTo>
                  <a:cubicBezTo>
                    <a:pt x="0" y="13843"/>
                    <a:pt x="4" y="13840"/>
                    <a:pt x="8" y="13840"/>
                  </a:cubicBezTo>
                  <a:cubicBezTo>
                    <a:pt x="13" y="13840"/>
                    <a:pt x="16" y="13843"/>
                    <a:pt x="16" y="13848"/>
                  </a:cubicBezTo>
                  <a:close/>
                  <a:moveTo>
                    <a:pt x="16" y="13880"/>
                  </a:moveTo>
                  <a:lnTo>
                    <a:pt x="16" y="13880"/>
                  </a:lnTo>
                  <a:cubicBezTo>
                    <a:pt x="16" y="13884"/>
                    <a:pt x="13" y="13888"/>
                    <a:pt x="8" y="13888"/>
                  </a:cubicBezTo>
                  <a:cubicBezTo>
                    <a:pt x="4" y="13888"/>
                    <a:pt x="0" y="13884"/>
                    <a:pt x="0" y="13880"/>
                  </a:cubicBezTo>
                  <a:lnTo>
                    <a:pt x="0" y="13880"/>
                  </a:lnTo>
                  <a:cubicBezTo>
                    <a:pt x="0" y="13875"/>
                    <a:pt x="4" y="13872"/>
                    <a:pt x="8" y="13872"/>
                  </a:cubicBezTo>
                  <a:cubicBezTo>
                    <a:pt x="13" y="13872"/>
                    <a:pt x="16" y="13875"/>
                    <a:pt x="16" y="13880"/>
                  </a:cubicBezTo>
                  <a:close/>
                  <a:moveTo>
                    <a:pt x="16" y="13912"/>
                  </a:moveTo>
                  <a:lnTo>
                    <a:pt x="16" y="13912"/>
                  </a:lnTo>
                  <a:cubicBezTo>
                    <a:pt x="16" y="13916"/>
                    <a:pt x="13" y="13920"/>
                    <a:pt x="8" y="13920"/>
                  </a:cubicBezTo>
                  <a:cubicBezTo>
                    <a:pt x="4" y="13920"/>
                    <a:pt x="0" y="13916"/>
                    <a:pt x="0" y="13912"/>
                  </a:cubicBezTo>
                  <a:lnTo>
                    <a:pt x="0" y="13912"/>
                  </a:lnTo>
                  <a:cubicBezTo>
                    <a:pt x="0" y="13907"/>
                    <a:pt x="4" y="13904"/>
                    <a:pt x="8" y="13904"/>
                  </a:cubicBezTo>
                  <a:cubicBezTo>
                    <a:pt x="13" y="13904"/>
                    <a:pt x="16" y="13907"/>
                    <a:pt x="16" y="13912"/>
                  </a:cubicBezTo>
                  <a:close/>
                  <a:moveTo>
                    <a:pt x="16" y="13944"/>
                  </a:moveTo>
                  <a:lnTo>
                    <a:pt x="16" y="13944"/>
                  </a:lnTo>
                  <a:cubicBezTo>
                    <a:pt x="16" y="13948"/>
                    <a:pt x="13" y="13952"/>
                    <a:pt x="8" y="13952"/>
                  </a:cubicBezTo>
                  <a:cubicBezTo>
                    <a:pt x="4" y="13952"/>
                    <a:pt x="0" y="13948"/>
                    <a:pt x="0" y="13944"/>
                  </a:cubicBezTo>
                  <a:lnTo>
                    <a:pt x="0" y="13944"/>
                  </a:lnTo>
                  <a:cubicBezTo>
                    <a:pt x="0" y="13939"/>
                    <a:pt x="4" y="13936"/>
                    <a:pt x="8" y="13936"/>
                  </a:cubicBezTo>
                  <a:cubicBezTo>
                    <a:pt x="13" y="13936"/>
                    <a:pt x="16" y="13939"/>
                    <a:pt x="16" y="13944"/>
                  </a:cubicBezTo>
                  <a:close/>
                  <a:moveTo>
                    <a:pt x="16" y="13976"/>
                  </a:moveTo>
                  <a:lnTo>
                    <a:pt x="16" y="13976"/>
                  </a:lnTo>
                  <a:cubicBezTo>
                    <a:pt x="16" y="13980"/>
                    <a:pt x="13" y="13984"/>
                    <a:pt x="8" y="13984"/>
                  </a:cubicBezTo>
                  <a:cubicBezTo>
                    <a:pt x="4" y="13984"/>
                    <a:pt x="0" y="13980"/>
                    <a:pt x="0" y="13976"/>
                  </a:cubicBezTo>
                  <a:lnTo>
                    <a:pt x="0" y="13976"/>
                  </a:lnTo>
                  <a:cubicBezTo>
                    <a:pt x="0" y="13971"/>
                    <a:pt x="4" y="13968"/>
                    <a:pt x="8" y="13968"/>
                  </a:cubicBezTo>
                  <a:cubicBezTo>
                    <a:pt x="13" y="13968"/>
                    <a:pt x="16" y="13971"/>
                    <a:pt x="16" y="13976"/>
                  </a:cubicBezTo>
                  <a:close/>
                  <a:moveTo>
                    <a:pt x="16" y="14008"/>
                  </a:moveTo>
                  <a:lnTo>
                    <a:pt x="16" y="14008"/>
                  </a:lnTo>
                  <a:cubicBezTo>
                    <a:pt x="16" y="14012"/>
                    <a:pt x="13" y="14016"/>
                    <a:pt x="8" y="14016"/>
                  </a:cubicBezTo>
                  <a:cubicBezTo>
                    <a:pt x="4" y="14016"/>
                    <a:pt x="0" y="14012"/>
                    <a:pt x="0" y="14008"/>
                  </a:cubicBezTo>
                  <a:lnTo>
                    <a:pt x="0" y="14008"/>
                  </a:lnTo>
                  <a:cubicBezTo>
                    <a:pt x="0" y="14003"/>
                    <a:pt x="4" y="14000"/>
                    <a:pt x="8" y="14000"/>
                  </a:cubicBezTo>
                  <a:cubicBezTo>
                    <a:pt x="13" y="14000"/>
                    <a:pt x="16" y="14003"/>
                    <a:pt x="16" y="14008"/>
                  </a:cubicBezTo>
                  <a:close/>
                  <a:moveTo>
                    <a:pt x="16" y="14040"/>
                  </a:moveTo>
                  <a:lnTo>
                    <a:pt x="16" y="14040"/>
                  </a:lnTo>
                  <a:cubicBezTo>
                    <a:pt x="16" y="14044"/>
                    <a:pt x="13" y="14048"/>
                    <a:pt x="8" y="14048"/>
                  </a:cubicBezTo>
                  <a:cubicBezTo>
                    <a:pt x="4" y="14048"/>
                    <a:pt x="0" y="14044"/>
                    <a:pt x="0" y="14040"/>
                  </a:cubicBezTo>
                  <a:lnTo>
                    <a:pt x="0" y="14040"/>
                  </a:lnTo>
                  <a:cubicBezTo>
                    <a:pt x="0" y="14035"/>
                    <a:pt x="4" y="14032"/>
                    <a:pt x="8" y="14032"/>
                  </a:cubicBezTo>
                  <a:cubicBezTo>
                    <a:pt x="13" y="14032"/>
                    <a:pt x="16" y="14035"/>
                    <a:pt x="16" y="14040"/>
                  </a:cubicBezTo>
                  <a:close/>
                  <a:moveTo>
                    <a:pt x="16" y="14072"/>
                  </a:moveTo>
                  <a:lnTo>
                    <a:pt x="16" y="14072"/>
                  </a:lnTo>
                  <a:cubicBezTo>
                    <a:pt x="16" y="14076"/>
                    <a:pt x="13" y="14080"/>
                    <a:pt x="8" y="14080"/>
                  </a:cubicBezTo>
                  <a:cubicBezTo>
                    <a:pt x="4" y="14080"/>
                    <a:pt x="0" y="14076"/>
                    <a:pt x="0" y="14072"/>
                  </a:cubicBezTo>
                  <a:lnTo>
                    <a:pt x="0" y="14072"/>
                  </a:lnTo>
                  <a:cubicBezTo>
                    <a:pt x="0" y="14067"/>
                    <a:pt x="4" y="14064"/>
                    <a:pt x="8" y="14064"/>
                  </a:cubicBezTo>
                  <a:cubicBezTo>
                    <a:pt x="13" y="14064"/>
                    <a:pt x="16" y="14067"/>
                    <a:pt x="16" y="14072"/>
                  </a:cubicBezTo>
                  <a:close/>
                  <a:moveTo>
                    <a:pt x="16" y="14104"/>
                  </a:moveTo>
                  <a:lnTo>
                    <a:pt x="16" y="14104"/>
                  </a:lnTo>
                  <a:cubicBezTo>
                    <a:pt x="16" y="14108"/>
                    <a:pt x="13" y="14112"/>
                    <a:pt x="8" y="14112"/>
                  </a:cubicBezTo>
                  <a:cubicBezTo>
                    <a:pt x="4" y="14112"/>
                    <a:pt x="0" y="14108"/>
                    <a:pt x="0" y="14104"/>
                  </a:cubicBezTo>
                  <a:lnTo>
                    <a:pt x="0" y="14104"/>
                  </a:lnTo>
                  <a:cubicBezTo>
                    <a:pt x="0" y="14099"/>
                    <a:pt x="4" y="14096"/>
                    <a:pt x="8" y="14096"/>
                  </a:cubicBezTo>
                  <a:cubicBezTo>
                    <a:pt x="13" y="14096"/>
                    <a:pt x="16" y="14099"/>
                    <a:pt x="16" y="14104"/>
                  </a:cubicBezTo>
                  <a:close/>
                  <a:moveTo>
                    <a:pt x="16" y="14136"/>
                  </a:moveTo>
                  <a:lnTo>
                    <a:pt x="16" y="14136"/>
                  </a:lnTo>
                  <a:cubicBezTo>
                    <a:pt x="16" y="14140"/>
                    <a:pt x="13" y="14144"/>
                    <a:pt x="8" y="14144"/>
                  </a:cubicBezTo>
                  <a:cubicBezTo>
                    <a:pt x="4" y="14144"/>
                    <a:pt x="0" y="14140"/>
                    <a:pt x="0" y="14136"/>
                  </a:cubicBezTo>
                  <a:lnTo>
                    <a:pt x="0" y="14136"/>
                  </a:lnTo>
                  <a:cubicBezTo>
                    <a:pt x="0" y="14131"/>
                    <a:pt x="4" y="14128"/>
                    <a:pt x="8" y="14128"/>
                  </a:cubicBezTo>
                  <a:cubicBezTo>
                    <a:pt x="13" y="14128"/>
                    <a:pt x="16" y="14131"/>
                    <a:pt x="16" y="14136"/>
                  </a:cubicBezTo>
                  <a:close/>
                  <a:moveTo>
                    <a:pt x="16" y="14168"/>
                  </a:moveTo>
                  <a:lnTo>
                    <a:pt x="16" y="14168"/>
                  </a:lnTo>
                  <a:cubicBezTo>
                    <a:pt x="16" y="14172"/>
                    <a:pt x="13" y="14176"/>
                    <a:pt x="8" y="14176"/>
                  </a:cubicBezTo>
                  <a:cubicBezTo>
                    <a:pt x="4" y="14176"/>
                    <a:pt x="0" y="14172"/>
                    <a:pt x="0" y="14168"/>
                  </a:cubicBezTo>
                  <a:lnTo>
                    <a:pt x="0" y="14168"/>
                  </a:lnTo>
                  <a:cubicBezTo>
                    <a:pt x="0" y="14163"/>
                    <a:pt x="4" y="14160"/>
                    <a:pt x="8" y="14160"/>
                  </a:cubicBezTo>
                  <a:cubicBezTo>
                    <a:pt x="13" y="14160"/>
                    <a:pt x="16" y="14163"/>
                    <a:pt x="16" y="14168"/>
                  </a:cubicBezTo>
                  <a:close/>
                  <a:moveTo>
                    <a:pt x="16" y="14200"/>
                  </a:moveTo>
                  <a:lnTo>
                    <a:pt x="16" y="14200"/>
                  </a:lnTo>
                  <a:cubicBezTo>
                    <a:pt x="16" y="14204"/>
                    <a:pt x="13" y="14208"/>
                    <a:pt x="8" y="14208"/>
                  </a:cubicBezTo>
                  <a:cubicBezTo>
                    <a:pt x="4" y="14208"/>
                    <a:pt x="0" y="14204"/>
                    <a:pt x="0" y="14200"/>
                  </a:cubicBezTo>
                  <a:lnTo>
                    <a:pt x="0" y="14200"/>
                  </a:lnTo>
                  <a:cubicBezTo>
                    <a:pt x="0" y="14195"/>
                    <a:pt x="4" y="14192"/>
                    <a:pt x="8" y="14192"/>
                  </a:cubicBezTo>
                  <a:cubicBezTo>
                    <a:pt x="13" y="14192"/>
                    <a:pt x="16" y="14195"/>
                    <a:pt x="16" y="14200"/>
                  </a:cubicBezTo>
                  <a:close/>
                  <a:moveTo>
                    <a:pt x="16" y="14232"/>
                  </a:moveTo>
                  <a:lnTo>
                    <a:pt x="16" y="14232"/>
                  </a:lnTo>
                  <a:cubicBezTo>
                    <a:pt x="16" y="14236"/>
                    <a:pt x="13" y="14240"/>
                    <a:pt x="8" y="14240"/>
                  </a:cubicBezTo>
                  <a:cubicBezTo>
                    <a:pt x="4" y="14240"/>
                    <a:pt x="0" y="14236"/>
                    <a:pt x="0" y="14232"/>
                  </a:cubicBezTo>
                  <a:lnTo>
                    <a:pt x="0" y="14232"/>
                  </a:lnTo>
                  <a:cubicBezTo>
                    <a:pt x="0" y="14227"/>
                    <a:pt x="4" y="14224"/>
                    <a:pt x="8" y="14224"/>
                  </a:cubicBezTo>
                  <a:cubicBezTo>
                    <a:pt x="13" y="14224"/>
                    <a:pt x="16" y="14227"/>
                    <a:pt x="16" y="14232"/>
                  </a:cubicBezTo>
                  <a:close/>
                  <a:moveTo>
                    <a:pt x="16" y="14264"/>
                  </a:moveTo>
                  <a:lnTo>
                    <a:pt x="16" y="14264"/>
                  </a:lnTo>
                  <a:cubicBezTo>
                    <a:pt x="16" y="14268"/>
                    <a:pt x="13" y="14272"/>
                    <a:pt x="8" y="14272"/>
                  </a:cubicBezTo>
                  <a:cubicBezTo>
                    <a:pt x="4" y="14272"/>
                    <a:pt x="0" y="14268"/>
                    <a:pt x="0" y="14264"/>
                  </a:cubicBezTo>
                  <a:lnTo>
                    <a:pt x="0" y="14264"/>
                  </a:lnTo>
                  <a:cubicBezTo>
                    <a:pt x="0" y="14259"/>
                    <a:pt x="4" y="14256"/>
                    <a:pt x="8" y="14256"/>
                  </a:cubicBezTo>
                  <a:cubicBezTo>
                    <a:pt x="13" y="14256"/>
                    <a:pt x="16" y="14259"/>
                    <a:pt x="16" y="14264"/>
                  </a:cubicBezTo>
                  <a:close/>
                  <a:moveTo>
                    <a:pt x="16" y="14296"/>
                  </a:moveTo>
                  <a:lnTo>
                    <a:pt x="16" y="14296"/>
                  </a:lnTo>
                  <a:cubicBezTo>
                    <a:pt x="16" y="14300"/>
                    <a:pt x="13" y="14304"/>
                    <a:pt x="8" y="14304"/>
                  </a:cubicBezTo>
                  <a:cubicBezTo>
                    <a:pt x="4" y="14304"/>
                    <a:pt x="0" y="14300"/>
                    <a:pt x="0" y="14296"/>
                  </a:cubicBezTo>
                  <a:lnTo>
                    <a:pt x="0" y="14296"/>
                  </a:lnTo>
                  <a:cubicBezTo>
                    <a:pt x="0" y="14291"/>
                    <a:pt x="4" y="14288"/>
                    <a:pt x="8" y="14288"/>
                  </a:cubicBezTo>
                  <a:cubicBezTo>
                    <a:pt x="13" y="14288"/>
                    <a:pt x="16" y="14291"/>
                    <a:pt x="16" y="14296"/>
                  </a:cubicBezTo>
                  <a:close/>
                  <a:moveTo>
                    <a:pt x="16" y="14328"/>
                  </a:moveTo>
                  <a:lnTo>
                    <a:pt x="16" y="14328"/>
                  </a:lnTo>
                  <a:cubicBezTo>
                    <a:pt x="16" y="14332"/>
                    <a:pt x="13" y="14336"/>
                    <a:pt x="8" y="14336"/>
                  </a:cubicBezTo>
                  <a:cubicBezTo>
                    <a:pt x="4" y="14336"/>
                    <a:pt x="0" y="14332"/>
                    <a:pt x="0" y="14328"/>
                  </a:cubicBezTo>
                  <a:lnTo>
                    <a:pt x="0" y="14328"/>
                  </a:lnTo>
                  <a:cubicBezTo>
                    <a:pt x="0" y="14323"/>
                    <a:pt x="4" y="14320"/>
                    <a:pt x="8" y="14320"/>
                  </a:cubicBezTo>
                  <a:cubicBezTo>
                    <a:pt x="13" y="14320"/>
                    <a:pt x="16" y="14323"/>
                    <a:pt x="16" y="14328"/>
                  </a:cubicBezTo>
                  <a:close/>
                  <a:moveTo>
                    <a:pt x="16" y="14360"/>
                  </a:moveTo>
                  <a:lnTo>
                    <a:pt x="16" y="14360"/>
                  </a:lnTo>
                  <a:cubicBezTo>
                    <a:pt x="16" y="14364"/>
                    <a:pt x="13" y="14368"/>
                    <a:pt x="8" y="14368"/>
                  </a:cubicBezTo>
                  <a:cubicBezTo>
                    <a:pt x="4" y="14368"/>
                    <a:pt x="0" y="14364"/>
                    <a:pt x="0" y="14360"/>
                  </a:cubicBezTo>
                  <a:lnTo>
                    <a:pt x="0" y="14360"/>
                  </a:lnTo>
                  <a:cubicBezTo>
                    <a:pt x="0" y="14355"/>
                    <a:pt x="4" y="14352"/>
                    <a:pt x="8" y="14352"/>
                  </a:cubicBezTo>
                  <a:cubicBezTo>
                    <a:pt x="13" y="14352"/>
                    <a:pt x="16" y="14355"/>
                    <a:pt x="16" y="14360"/>
                  </a:cubicBezTo>
                  <a:close/>
                  <a:moveTo>
                    <a:pt x="16" y="14392"/>
                  </a:moveTo>
                  <a:lnTo>
                    <a:pt x="16" y="14392"/>
                  </a:lnTo>
                  <a:cubicBezTo>
                    <a:pt x="16" y="14396"/>
                    <a:pt x="13" y="14400"/>
                    <a:pt x="8" y="14400"/>
                  </a:cubicBezTo>
                  <a:cubicBezTo>
                    <a:pt x="4" y="14400"/>
                    <a:pt x="0" y="14396"/>
                    <a:pt x="0" y="14392"/>
                  </a:cubicBezTo>
                  <a:lnTo>
                    <a:pt x="0" y="14392"/>
                  </a:lnTo>
                  <a:cubicBezTo>
                    <a:pt x="0" y="14387"/>
                    <a:pt x="4" y="14384"/>
                    <a:pt x="8" y="14384"/>
                  </a:cubicBezTo>
                  <a:cubicBezTo>
                    <a:pt x="13" y="14384"/>
                    <a:pt x="16" y="14387"/>
                    <a:pt x="16" y="14392"/>
                  </a:cubicBezTo>
                  <a:close/>
                  <a:moveTo>
                    <a:pt x="16" y="14424"/>
                  </a:moveTo>
                  <a:lnTo>
                    <a:pt x="16" y="14424"/>
                  </a:lnTo>
                  <a:cubicBezTo>
                    <a:pt x="16" y="14428"/>
                    <a:pt x="13" y="14432"/>
                    <a:pt x="8" y="14432"/>
                  </a:cubicBezTo>
                  <a:cubicBezTo>
                    <a:pt x="4" y="14432"/>
                    <a:pt x="0" y="14428"/>
                    <a:pt x="0" y="14424"/>
                  </a:cubicBezTo>
                  <a:lnTo>
                    <a:pt x="0" y="14424"/>
                  </a:lnTo>
                  <a:cubicBezTo>
                    <a:pt x="0" y="14419"/>
                    <a:pt x="4" y="14416"/>
                    <a:pt x="8" y="14416"/>
                  </a:cubicBezTo>
                  <a:cubicBezTo>
                    <a:pt x="13" y="14416"/>
                    <a:pt x="16" y="14419"/>
                    <a:pt x="16" y="14424"/>
                  </a:cubicBezTo>
                  <a:close/>
                  <a:moveTo>
                    <a:pt x="16" y="14456"/>
                  </a:moveTo>
                  <a:lnTo>
                    <a:pt x="16" y="14456"/>
                  </a:lnTo>
                  <a:cubicBezTo>
                    <a:pt x="16" y="14460"/>
                    <a:pt x="13" y="14464"/>
                    <a:pt x="8" y="14464"/>
                  </a:cubicBezTo>
                  <a:cubicBezTo>
                    <a:pt x="4" y="14464"/>
                    <a:pt x="0" y="14460"/>
                    <a:pt x="0" y="14456"/>
                  </a:cubicBezTo>
                  <a:lnTo>
                    <a:pt x="0" y="14456"/>
                  </a:lnTo>
                  <a:cubicBezTo>
                    <a:pt x="0" y="14451"/>
                    <a:pt x="4" y="14448"/>
                    <a:pt x="8" y="14448"/>
                  </a:cubicBezTo>
                  <a:cubicBezTo>
                    <a:pt x="13" y="14448"/>
                    <a:pt x="16" y="14451"/>
                    <a:pt x="16" y="14456"/>
                  </a:cubicBezTo>
                  <a:close/>
                  <a:moveTo>
                    <a:pt x="16" y="14488"/>
                  </a:moveTo>
                  <a:lnTo>
                    <a:pt x="16" y="14488"/>
                  </a:lnTo>
                  <a:cubicBezTo>
                    <a:pt x="16" y="14492"/>
                    <a:pt x="13" y="14496"/>
                    <a:pt x="8" y="14496"/>
                  </a:cubicBezTo>
                  <a:cubicBezTo>
                    <a:pt x="4" y="14496"/>
                    <a:pt x="0" y="14492"/>
                    <a:pt x="0" y="14488"/>
                  </a:cubicBezTo>
                  <a:lnTo>
                    <a:pt x="0" y="14488"/>
                  </a:lnTo>
                  <a:cubicBezTo>
                    <a:pt x="0" y="14483"/>
                    <a:pt x="4" y="14480"/>
                    <a:pt x="8" y="14480"/>
                  </a:cubicBezTo>
                  <a:cubicBezTo>
                    <a:pt x="13" y="14480"/>
                    <a:pt x="16" y="14483"/>
                    <a:pt x="16" y="14488"/>
                  </a:cubicBezTo>
                  <a:close/>
                  <a:moveTo>
                    <a:pt x="16" y="14520"/>
                  </a:moveTo>
                  <a:lnTo>
                    <a:pt x="16" y="14520"/>
                  </a:lnTo>
                  <a:cubicBezTo>
                    <a:pt x="16" y="14524"/>
                    <a:pt x="13" y="14528"/>
                    <a:pt x="8" y="14528"/>
                  </a:cubicBezTo>
                  <a:cubicBezTo>
                    <a:pt x="4" y="14528"/>
                    <a:pt x="0" y="14524"/>
                    <a:pt x="0" y="14520"/>
                  </a:cubicBezTo>
                  <a:lnTo>
                    <a:pt x="0" y="14520"/>
                  </a:lnTo>
                  <a:cubicBezTo>
                    <a:pt x="0" y="14516"/>
                    <a:pt x="4" y="14512"/>
                    <a:pt x="8" y="14512"/>
                  </a:cubicBezTo>
                  <a:cubicBezTo>
                    <a:pt x="13" y="14512"/>
                    <a:pt x="16" y="14516"/>
                    <a:pt x="16" y="14520"/>
                  </a:cubicBezTo>
                  <a:close/>
                  <a:moveTo>
                    <a:pt x="16" y="14552"/>
                  </a:moveTo>
                  <a:lnTo>
                    <a:pt x="16" y="14552"/>
                  </a:lnTo>
                  <a:cubicBezTo>
                    <a:pt x="16" y="14556"/>
                    <a:pt x="13" y="14560"/>
                    <a:pt x="8" y="14560"/>
                  </a:cubicBezTo>
                  <a:cubicBezTo>
                    <a:pt x="4" y="14560"/>
                    <a:pt x="0" y="14556"/>
                    <a:pt x="0" y="14552"/>
                  </a:cubicBezTo>
                  <a:lnTo>
                    <a:pt x="0" y="14552"/>
                  </a:lnTo>
                  <a:cubicBezTo>
                    <a:pt x="0" y="14548"/>
                    <a:pt x="4" y="14544"/>
                    <a:pt x="8" y="14544"/>
                  </a:cubicBezTo>
                  <a:cubicBezTo>
                    <a:pt x="13" y="14544"/>
                    <a:pt x="16" y="14548"/>
                    <a:pt x="16" y="14552"/>
                  </a:cubicBezTo>
                  <a:close/>
                  <a:moveTo>
                    <a:pt x="16" y="14584"/>
                  </a:moveTo>
                  <a:lnTo>
                    <a:pt x="16" y="14584"/>
                  </a:lnTo>
                  <a:cubicBezTo>
                    <a:pt x="16" y="14588"/>
                    <a:pt x="13" y="14592"/>
                    <a:pt x="8" y="14592"/>
                  </a:cubicBezTo>
                  <a:cubicBezTo>
                    <a:pt x="4" y="14592"/>
                    <a:pt x="0" y="14588"/>
                    <a:pt x="0" y="14584"/>
                  </a:cubicBezTo>
                  <a:lnTo>
                    <a:pt x="0" y="14584"/>
                  </a:lnTo>
                  <a:cubicBezTo>
                    <a:pt x="0" y="14580"/>
                    <a:pt x="4" y="14576"/>
                    <a:pt x="8" y="14576"/>
                  </a:cubicBezTo>
                  <a:cubicBezTo>
                    <a:pt x="13" y="14576"/>
                    <a:pt x="16" y="14580"/>
                    <a:pt x="16" y="14584"/>
                  </a:cubicBezTo>
                  <a:close/>
                  <a:moveTo>
                    <a:pt x="16" y="14616"/>
                  </a:moveTo>
                  <a:lnTo>
                    <a:pt x="16" y="14616"/>
                  </a:lnTo>
                  <a:cubicBezTo>
                    <a:pt x="16" y="14620"/>
                    <a:pt x="13" y="14624"/>
                    <a:pt x="8" y="14624"/>
                  </a:cubicBezTo>
                  <a:cubicBezTo>
                    <a:pt x="4" y="14624"/>
                    <a:pt x="0" y="14620"/>
                    <a:pt x="0" y="14616"/>
                  </a:cubicBezTo>
                  <a:lnTo>
                    <a:pt x="0" y="14616"/>
                  </a:lnTo>
                  <a:cubicBezTo>
                    <a:pt x="0" y="14612"/>
                    <a:pt x="4" y="14608"/>
                    <a:pt x="8" y="14608"/>
                  </a:cubicBezTo>
                  <a:cubicBezTo>
                    <a:pt x="13" y="14608"/>
                    <a:pt x="16" y="14612"/>
                    <a:pt x="16" y="14616"/>
                  </a:cubicBezTo>
                  <a:close/>
                  <a:moveTo>
                    <a:pt x="16" y="14648"/>
                  </a:moveTo>
                  <a:lnTo>
                    <a:pt x="16" y="14648"/>
                  </a:lnTo>
                  <a:cubicBezTo>
                    <a:pt x="16" y="14652"/>
                    <a:pt x="13" y="14656"/>
                    <a:pt x="8" y="14656"/>
                  </a:cubicBezTo>
                  <a:cubicBezTo>
                    <a:pt x="4" y="14656"/>
                    <a:pt x="0" y="14652"/>
                    <a:pt x="0" y="14648"/>
                  </a:cubicBezTo>
                  <a:lnTo>
                    <a:pt x="0" y="14648"/>
                  </a:lnTo>
                  <a:cubicBezTo>
                    <a:pt x="0" y="14644"/>
                    <a:pt x="4" y="14640"/>
                    <a:pt x="8" y="14640"/>
                  </a:cubicBezTo>
                  <a:cubicBezTo>
                    <a:pt x="13" y="14640"/>
                    <a:pt x="16" y="14644"/>
                    <a:pt x="16" y="14648"/>
                  </a:cubicBezTo>
                  <a:close/>
                  <a:moveTo>
                    <a:pt x="16" y="14680"/>
                  </a:moveTo>
                  <a:lnTo>
                    <a:pt x="16" y="14680"/>
                  </a:lnTo>
                  <a:cubicBezTo>
                    <a:pt x="16" y="14684"/>
                    <a:pt x="13" y="14688"/>
                    <a:pt x="8" y="14688"/>
                  </a:cubicBezTo>
                  <a:cubicBezTo>
                    <a:pt x="4" y="14688"/>
                    <a:pt x="0" y="14684"/>
                    <a:pt x="0" y="14680"/>
                  </a:cubicBezTo>
                  <a:lnTo>
                    <a:pt x="0" y="14680"/>
                  </a:lnTo>
                  <a:cubicBezTo>
                    <a:pt x="0" y="14676"/>
                    <a:pt x="4" y="14672"/>
                    <a:pt x="8" y="14672"/>
                  </a:cubicBezTo>
                  <a:cubicBezTo>
                    <a:pt x="13" y="14672"/>
                    <a:pt x="16" y="14676"/>
                    <a:pt x="16" y="14680"/>
                  </a:cubicBezTo>
                  <a:close/>
                  <a:moveTo>
                    <a:pt x="16" y="14712"/>
                  </a:moveTo>
                  <a:lnTo>
                    <a:pt x="16" y="14712"/>
                  </a:lnTo>
                  <a:cubicBezTo>
                    <a:pt x="16" y="14716"/>
                    <a:pt x="13" y="14720"/>
                    <a:pt x="8" y="14720"/>
                  </a:cubicBezTo>
                  <a:cubicBezTo>
                    <a:pt x="4" y="14720"/>
                    <a:pt x="0" y="14716"/>
                    <a:pt x="0" y="14712"/>
                  </a:cubicBezTo>
                  <a:lnTo>
                    <a:pt x="0" y="14712"/>
                  </a:lnTo>
                  <a:cubicBezTo>
                    <a:pt x="0" y="14708"/>
                    <a:pt x="4" y="14704"/>
                    <a:pt x="8" y="14704"/>
                  </a:cubicBezTo>
                  <a:cubicBezTo>
                    <a:pt x="13" y="14704"/>
                    <a:pt x="16" y="14708"/>
                    <a:pt x="16" y="14712"/>
                  </a:cubicBezTo>
                  <a:close/>
                  <a:moveTo>
                    <a:pt x="16" y="14744"/>
                  </a:moveTo>
                  <a:lnTo>
                    <a:pt x="16" y="14744"/>
                  </a:lnTo>
                  <a:cubicBezTo>
                    <a:pt x="16" y="14748"/>
                    <a:pt x="13" y="14752"/>
                    <a:pt x="8" y="14752"/>
                  </a:cubicBezTo>
                  <a:cubicBezTo>
                    <a:pt x="4" y="14752"/>
                    <a:pt x="0" y="14748"/>
                    <a:pt x="0" y="14744"/>
                  </a:cubicBezTo>
                  <a:lnTo>
                    <a:pt x="0" y="14744"/>
                  </a:lnTo>
                  <a:cubicBezTo>
                    <a:pt x="0" y="14740"/>
                    <a:pt x="4" y="14736"/>
                    <a:pt x="8" y="14736"/>
                  </a:cubicBezTo>
                  <a:cubicBezTo>
                    <a:pt x="13" y="14736"/>
                    <a:pt x="16" y="14740"/>
                    <a:pt x="16" y="14744"/>
                  </a:cubicBezTo>
                  <a:close/>
                  <a:moveTo>
                    <a:pt x="16" y="14776"/>
                  </a:moveTo>
                  <a:lnTo>
                    <a:pt x="16" y="14776"/>
                  </a:lnTo>
                  <a:cubicBezTo>
                    <a:pt x="16" y="14780"/>
                    <a:pt x="13" y="14784"/>
                    <a:pt x="8" y="14784"/>
                  </a:cubicBezTo>
                  <a:cubicBezTo>
                    <a:pt x="4" y="14784"/>
                    <a:pt x="0" y="14780"/>
                    <a:pt x="0" y="14776"/>
                  </a:cubicBezTo>
                  <a:lnTo>
                    <a:pt x="0" y="14776"/>
                  </a:lnTo>
                  <a:cubicBezTo>
                    <a:pt x="0" y="14772"/>
                    <a:pt x="4" y="14768"/>
                    <a:pt x="8" y="14768"/>
                  </a:cubicBezTo>
                  <a:cubicBezTo>
                    <a:pt x="13" y="14768"/>
                    <a:pt x="16" y="14772"/>
                    <a:pt x="16" y="14776"/>
                  </a:cubicBezTo>
                  <a:close/>
                  <a:moveTo>
                    <a:pt x="16" y="14808"/>
                  </a:moveTo>
                  <a:lnTo>
                    <a:pt x="16" y="14808"/>
                  </a:lnTo>
                  <a:cubicBezTo>
                    <a:pt x="16" y="14813"/>
                    <a:pt x="13" y="14816"/>
                    <a:pt x="8" y="14816"/>
                  </a:cubicBezTo>
                  <a:cubicBezTo>
                    <a:pt x="4" y="14816"/>
                    <a:pt x="0" y="14813"/>
                    <a:pt x="0" y="14808"/>
                  </a:cubicBezTo>
                  <a:lnTo>
                    <a:pt x="0" y="14808"/>
                  </a:lnTo>
                  <a:cubicBezTo>
                    <a:pt x="0" y="14804"/>
                    <a:pt x="4" y="14800"/>
                    <a:pt x="8" y="14800"/>
                  </a:cubicBezTo>
                  <a:cubicBezTo>
                    <a:pt x="13" y="14800"/>
                    <a:pt x="16" y="14804"/>
                    <a:pt x="16" y="14808"/>
                  </a:cubicBezTo>
                  <a:close/>
                  <a:moveTo>
                    <a:pt x="16" y="14840"/>
                  </a:moveTo>
                  <a:lnTo>
                    <a:pt x="16" y="14840"/>
                  </a:lnTo>
                  <a:cubicBezTo>
                    <a:pt x="16" y="14845"/>
                    <a:pt x="13" y="14848"/>
                    <a:pt x="8" y="14848"/>
                  </a:cubicBezTo>
                  <a:cubicBezTo>
                    <a:pt x="4" y="14848"/>
                    <a:pt x="0" y="14845"/>
                    <a:pt x="0" y="14840"/>
                  </a:cubicBezTo>
                  <a:lnTo>
                    <a:pt x="0" y="14840"/>
                  </a:lnTo>
                  <a:cubicBezTo>
                    <a:pt x="0" y="14836"/>
                    <a:pt x="4" y="14832"/>
                    <a:pt x="8" y="14832"/>
                  </a:cubicBezTo>
                  <a:cubicBezTo>
                    <a:pt x="13" y="14832"/>
                    <a:pt x="16" y="14836"/>
                    <a:pt x="16" y="14840"/>
                  </a:cubicBezTo>
                  <a:close/>
                  <a:moveTo>
                    <a:pt x="16" y="14872"/>
                  </a:moveTo>
                  <a:lnTo>
                    <a:pt x="16" y="14872"/>
                  </a:lnTo>
                  <a:cubicBezTo>
                    <a:pt x="16" y="14877"/>
                    <a:pt x="13" y="14880"/>
                    <a:pt x="8" y="14880"/>
                  </a:cubicBezTo>
                  <a:cubicBezTo>
                    <a:pt x="4" y="14880"/>
                    <a:pt x="0" y="14877"/>
                    <a:pt x="0" y="14872"/>
                  </a:cubicBezTo>
                  <a:lnTo>
                    <a:pt x="0" y="14872"/>
                  </a:lnTo>
                  <a:cubicBezTo>
                    <a:pt x="0" y="14868"/>
                    <a:pt x="4" y="14864"/>
                    <a:pt x="8" y="14864"/>
                  </a:cubicBezTo>
                  <a:cubicBezTo>
                    <a:pt x="13" y="14864"/>
                    <a:pt x="16" y="14868"/>
                    <a:pt x="16" y="14872"/>
                  </a:cubicBezTo>
                  <a:close/>
                  <a:moveTo>
                    <a:pt x="16" y="14904"/>
                  </a:moveTo>
                  <a:lnTo>
                    <a:pt x="16" y="14904"/>
                  </a:lnTo>
                  <a:cubicBezTo>
                    <a:pt x="16" y="14909"/>
                    <a:pt x="13" y="14912"/>
                    <a:pt x="8" y="14912"/>
                  </a:cubicBezTo>
                  <a:cubicBezTo>
                    <a:pt x="4" y="14912"/>
                    <a:pt x="0" y="14909"/>
                    <a:pt x="0" y="14904"/>
                  </a:cubicBezTo>
                  <a:lnTo>
                    <a:pt x="0" y="14904"/>
                  </a:lnTo>
                  <a:cubicBezTo>
                    <a:pt x="0" y="14900"/>
                    <a:pt x="4" y="14896"/>
                    <a:pt x="8" y="14896"/>
                  </a:cubicBezTo>
                  <a:cubicBezTo>
                    <a:pt x="13" y="14896"/>
                    <a:pt x="16" y="14900"/>
                    <a:pt x="16" y="14904"/>
                  </a:cubicBezTo>
                  <a:close/>
                  <a:moveTo>
                    <a:pt x="16" y="14936"/>
                  </a:moveTo>
                  <a:lnTo>
                    <a:pt x="16" y="14936"/>
                  </a:lnTo>
                  <a:cubicBezTo>
                    <a:pt x="16" y="14941"/>
                    <a:pt x="13" y="14944"/>
                    <a:pt x="8" y="14944"/>
                  </a:cubicBezTo>
                  <a:cubicBezTo>
                    <a:pt x="4" y="14944"/>
                    <a:pt x="0" y="14941"/>
                    <a:pt x="0" y="14936"/>
                  </a:cubicBezTo>
                  <a:lnTo>
                    <a:pt x="0" y="14936"/>
                  </a:lnTo>
                  <a:cubicBezTo>
                    <a:pt x="0" y="14932"/>
                    <a:pt x="4" y="14928"/>
                    <a:pt x="8" y="14928"/>
                  </a:cubicBezTo>
                  <a:cubicBezTo>
                    <a:pt x="13" y="14928"/>
                    <a:pt x="16" y="14932"/>
                    <a:pt x="16" y="14936"/>
                  </a:cubicBezTo>
                  <a:close/>
                  <a:moveTo>
                    <a:pt x="16" y="14968"/>
                  </a:moveTo>
                  <a:lnTo>
                    <a:pt x="16" y="14968"/>
                  </a:lnTo>
                  <a:cubicBezTo>
                    <a:pt x="16" y="14973"/>
                    <a:pt x="13" y="14976"/>
                    <a:pt x="8" y="14976"/>
                  </a:cubicBezTo>
                  <a:cubicBezTo>
                    <a:pt x="4" y="14976"/>
                    <a:pt x="0" y="14973"/>
                    <a:pt x="0" y="14968"/>
                  </a:cubicBezTo>
                  <a:lnTo>
                    <a:pt x="0" y="14968"/>
                  </a:lnTo>
                  <a:cubicBezTo>
                    <a:pt x="0" y="14964"/>
                    <a:pt x="4" y="14960"/>
                    <a:pt x="8" y="14960"/>
                  </a:cubicBezTo>
                  <a:cubicBezTo>
                    <a:pt x="13" y="14960"/>
                    <a:pt x="16" y="14964"/>
                    <a:pt x="16" y="14968"/>
                  </a:cubicBezTo>
                  <a:close/>
                  <a:moveTo>
                    <a:pt x="16" y="15000"/>
                  </a:moveTo>
                  <a:lnTo>
                    <a:pt x="16" y="15000"/>
                  </a:lnTo>
                  <a:cubicBezTo>
                    <a:pt x="16" y="15005"/>
                    <a:pt x="13" y="15008"/>
                    <a:pt x="8" y="15008"/>
                  </a:cubicBezTo>
                  <a:cubicBezTo>
                    <a:pt x="4" y="15008"/>
                    <a:pt x="0" y="15005"/>
                    <a:pt x="0" y="15000"/>
                  </a:cubicBezTo>
                  <a:lnTo>
                    <a:pt x="0" y="15000"/>
                  </a:lnTo>
                  <a:cubicBezTo>
                    <a:pt x="0" y="14996"/>
                    <a:pt x="4" y="14992"/>
                    <a:pt x="8" y="14992"/>
                  </a:cubicBezTo>
                  <a:cubicBezTo>
                    <a:pt x="13" y="14992"/>
                    <a:pt x="16" y="14996"/>
                    <a:pt x="16" y="15000"/>
                  </a:cubicBezTo>
                  <a:close/>
                  <a:moveTo>
                    <a:pt x="16" y="15032"/>
                  </a:moveTo>
                  <a:lnTo>
                    <a:pt x="16" y="15032"/>
                  </a:lnTo>
                  <a:cubicBezTo>
                    <a:pt x="16" y="15037"/>
                    <a:pt x="13" y="15040"/>
                    <a:pt x="8" y="15040"/>
                  </a:cubicBezTo>
                  <a:cubicBezTo>
                    <a:pt x="4" y="15040"/>
                    <a:pt x="0" y="15037"/>
                    <a:pt x="0" y="15032"/>
                  </a:cubicBezTo>
                  <a:lnTo>
                    <a:pt x="0" y="15032"/>
                  </a:lnTo>
                  <a:cubicBezTo>
                    <a:pt x="0" y="15028"/>
                    <a:pt x="4" y="15024"/>
                    <a:pt x="8" y="15024"/>
                  </a:cubicBezTo>
                  <a:cubicBezTo>
                    <a:pt x="13" y="15024"/>
                    <a:pt x="16" y="15028"/>
                    <a:pt x="16" y="15032"/>
                  </a:cubicBezTo>
                  <a:close/>
                  <a:moveTo>
                    <a:pt x="16" y="15064"/>
                  </a:moveTo>
                  <a:lnTo>
                    <a:pt x="16" y="15064"/>
                  </a:lnTo>
                  <a:cubicBezTo>
                    <a:pt x="16" y="15069"/>
                    <a:pt x="13" y="15072"/>
                    <a:pt x="8" y="15072"/>
                  </a:cubicBezTo>
                  <a:cubicBezTo>
                    <a:pt x="4" y="15072"/>
                    <a:pt x="0" y="15069"/>
                    <a:pt x="0" y="15064"/>
                  </a:cubicBezTo>
                  <a:lnTo>
                    <a:pt x="0" y="15064"/>
                  </a:lnTo>
                  <a:cubicBezTo>
                    <a:pt x="0" y="15060"/>
                    <a:pt x="4" y="15056"/>
                    <a:pt x="8" y="15056"/>
                  </a:cubicBezTo>
                  <a:cubicBezTo>
                    <a:pt x="13" y="15056"/>
                    <a:pt x="16" y="15060"/>
                    <a:pt x="16" y="15064"/>
                  </a:cubicBezTo>
                  <a:close/>
                  <a:moveTo>
                    <a:pt x="16" y="15096"/>
                  </a:moveTo>
                  <a:lnTo>
                    <a:pt x="16" y="15096"/>
                  </a:lnTo>
                  <a:cubicBezTo>
                    <a:pt x="16" y="15101"/>
                    <a:pt x="13" y="15104"/>
                    <a:pt x="8" y="15104"/>
                  </a:cubicBezTo>
                  <a:cubicBezTo>
                    <a:pt x="4" y="15104"/>
                    <a:pt x="0" y="15101"/>
                    <a:pt x="0" y="15096"/>
                  </a:cubicBezTo>
                  <a:lnTo>
                    <a:pt x="0" y="15096"/>
                  </a:lnTo>
                  <a:cubicBezTo>
                    <a:pt x="0" y="15092"/>
                    <a:pt x="4" y="15088"/>
                    <a:pt x="8" y="15088"/>
                  </a:cubicBezTo>
                  <a:cubicBezTo>
                    <a:pt x="13" y="15088"/>
                    <a:pt x="16" y="15092"/>
                    <a:pt x="16" y="15096"/>
                  </a:cubicBezTo>
                  <a:close/>
                  <a:moveTo>
                    <a:pt x="16" y="15128"/>
                  </a:moveTo>
                  <a:lnTo>
                    <a:pt x="16" y="15128"/>
                  </a:lnTo>
                  <a:cubicBezTo>
                    <a:pt x="16" y="15133"/>
                    <a:pt x="13" y="15136"/>
                    <a:pt x="8" y="15136"/>
                  </a:cubicBezTo>
                  <a:cubicBezTo>
                    <a:pt x="4" y="15136"/>
                    <a:pt x="0" y="15133"/>
                    <a:pt x="0" y="15128"/>
                  </a:cubicBezTo>
                  <a:lnTo>
                    <a:pt x="0" y="15128"/>
                  </a:lnTo>
                  <a:cubicBezTo>
                    <a:pt x="0" y="15124"/>
                    <a:pt x="4" y="15120"/>
                    <a:pt x="8" y="15120"/>
                  </a:cubicBezTo>
                  <a:cubicBezTo>
                    <a:pt x="13" y="15120"/>
                    <a:pt x="16" y="15124"/>
                    <a:pt x="16" y="15128"/>
                  </a:cubicBezTo>
                  <a:close/>
                  <a:moveTo>
                    <a:pt x="16" y="15160"/>
                  </a:moveTo>
                  <a:lnTo>
                    <a:pt x="16" y="15160"/>
                  </a:lnTo>
                  <a:cubicBezTo>
                    <a:pt x="16" y="15165"/>
                    <a:pt x="13" y="15168"/>
                    <a:pt x="8" y="15168"/>
                  </a:cubicBezTo>
                  <a:cubicBezTo>
                    <a:pt x="4" y="15168"/>
                    <a:pt x="0" y="15165"/>
                    <a:pt x="0" y="15160"/>
                  </a:cubicBezTo>
                  <a:lnTo>
                    <a:pt x="0" y="15160"/>
                  </a:lnTo>
                  <a:cubicBezTo>
                    <a:pt x="0" y="15156"/>
                    <a:pt x="4" y="15152"/>
                    <a:pt x="8" y="15152"/>
                  </a:cubicBezTo>
                  <a:cubicBezTo>
                    <a:pt x="13" y="15152"/>
                    <a:pt x="16" y="15156"/>
                    <a:pt x="16" y="15160"/>
                  </a:cubicBezTo>
                  <a:close/>
                  <a:moveTo>
                    <a:pt x="16" y="15192"/>
                  </a:moveTo>
                  <a:lnTo>
                    <a:pt x="16" y="15192"/>
                  </a:lnTo>
                  <a:cubicBezTo>
                    <a:pt x="16" y="15197"/>
                    <a:pt x="13" y="15200"/>
                    <a:pt x="8" y="15200"/>
                  </a:cubicBezTo>
                  <a:cubicBezTo>
                    <a:pt x="4" y="15200"/>
                    <a:pt x="0" y="15197"/>
                    <a:pt x="0" y="15192"/>
                  </a:cubicBezTo>
                  <a:lnTo>
                    <a:pt x="0" y="15192"/>
                  </a:lnTo>
                  <a:cubicBezTo>
                    <a:pt x="0" y="15188"/>
                    <a:pt x="4" y="15184"/>
                    <a:pt x="8" y="15184"/>
                  </a:cubicBezTo>
                  <a:cubicBezTo>
                    <a:pt x="13" y="15184"/>
                    <a:pt x="16" y="15188"/>
                    <a:pt x="16" y="15192"/>
                  </a:cubicBezTo>
                  <a:close/>
                  <a:moveTo>
                    <a:pt x="16" y="15224"/>
                  </a:moveTo>
                  <a:lnTo>
                    <a:pt x="16" y="15224"/>
                  </a:lnTo>
                  <a:cubicBezTo>
                    <a:pt x="16" y="15229"/>
                    <a:pt x="13" y="15232"/>
                    <a:pt x="8" y="15232"/>
                  </a:cubicBezTo>
                  <a:cubicBezTo>
                    <a:pt x="4" y="15232"/>
                    <a:pt x="0" y="15229"/>
                    <a:pt x="0" y="15224"/>
                  </a:cubicBezTo>
                  <a:lnTo>
                    <a:pt x="0" y="15224"/>
                  </a:lnTo>
                  <a:cubicBezTo>
                    <a:pt x="0" y="15220"/>
                    <a:pt x="4" y="15216"/>
                    <a:pt x="8" y="15216"/>
                  </a:cubicBezTo>
                  <a:cubicBezTo>
                    <a:pt x="13" y="15216"/>
                    <a:pt x="16" y="15220"/>
                    <a:pt x="16" y="15224"/>
                  </a:cubicBezTo>
                  <a:close/>
                  <a:moveTo>
                    <a:pt x="16" y="15256"/>
                  </a:moveTo>
                  <a:lnTo>
                    <a:pt x="16" y="15256"/>
                  </a:lnTo>
                  <a:cubicBezTo>
                    <a:pt x="16" y="15261"/>
                    <a:pt x="13" y="15264"/>
                    <a:pt x="8" y="15264"/>
                  </a:cubicBezTo>
                  <a:cubicBezTo>
                    <a:pt x="4" y="15264"/>
                    <a:pt x="0" y="15261"/>
                    <a:pt x="0" y="15256"/>
                  </a:cubicBezTo>
                  <a:lnTo>
                    <a:pt x="0" y="15256"/>
                  </a:lnTo>
                  <a:cubicBezTo>
                    <a:pt x="0" y="15252"/>
                    <a:pt x="4" y="15248"/>
                    <a:pt x="8" y="15248"/>
                  </a:cubicBezTo>
                  <a:cubicBezTo>
                    <a:pt x="13" y="15248"/>
                    <a:pt x="16" y="15252"/>
                    <a:pt x="16" y="15256"/>
                  </a:cubicBezTo>
                  <a:close/>
                  <a:moveTo>
                    <a:pt x="16" y="15288"/>
                  </a:moveTo>
                  <a:lnTo>
                    <a:pt x="16" y="15288"/>
                  </a:lnTo>
                  <a:cubicBezTo>
                    <a:pt x="16" y="15293"/>
                    <a:pt x="13" y="15296"/>
                    <a:pt x="8" y="15296"/>
                  </a:cubicBezTo>
                  <a:cubicBezTo>
                    <a:pt x="4" y="15296"/>
                    <a:pt x="0" y="15293"/>
                    <a:pt x="0" y="15288"/>
                  </a:cubicBezTo>
                  <a:lnTo>
                    <a:pt x="0" y="15288"/>
                  </a:lnTo>
                  <a:cubicBezTo>
                    <a:pt x="0" y="15284"/>
                    <a:pt x="4" y="15280"/>
                    <a:pt x="8" y="15280"/>
                  </a:cubicBezTo>
                  <a:cubicBezTo>
                    <a:pt x="13" y="15280"/>
                    <a:pt x="16" y="15284"/>
                    <a:pt x="16" y="15288"/>
                  </a:cubicBezTo>
                  <a:close/>
                  <a:moveTo>
                    <a:pt x="16" y="15320"/>
                  </a:moveTo>
                  <a:lnTo>
                    <a:pt x="16" y="15320"/>
                  </a:lnTo>
                  <a:cubicBezTo>
                    <a:pt x="16" y="15325"/>
                    <a:pt x="13" y="15328"/>
                    <a:pt x="8" y="15328"/>
                  </a:cubicBezTo>
                  <a:cubicBezTo>
                    <a:pt x="4" y="15328"/>
                    <a:pt x="0" y="15325"/>
                    <a:pt x="0" y="15320"/>
                  </a:cubicBezTo>
                  <a:lnTo>
                    <a:pt x="0" y="15320"/>
                  </a:lnTo>
                  <a:cubicBezTo>
                    <a:pt x="0" y="15316"/>
                    <a:pt x="4" y="15312"/>
                    <a:pt x="8" y="15312"/>
                  </a:cubicBezTo>
                  <a:cubicBezTo>
                    <a:pt x="13" y="15312"/>
                    <a:pt x="16" y="15316"/>
                    <a:pt x="16" y="15320"/>
                  </a:cubicBezTo>
                  <a:close/>
                  <a:moveTo>
                    <a:pt x="16" y="15352"/>
                  </a:moveTo>
                  <a:lnTo>
                    <a:pt x="16" y="15352"/>
                  </a:lnTo>
                  <a:cubicBezTo>
                    <a:pt x="16" y="15357"/>
                    <a:pt x="13" y="15360"/>
                    <a:pt x="8" y="15360"/>
                  </a:cubicBezTo>
                  <a:cubicBezTo>
                    <a:pt x="4" y="15360"/>
                    <a:pt x="0" y="15357"/>
                    <a:pt x="0" y="15352"/>
                  </a:cubicBezTo>
                  <a:lnTo>
                    <a:pt x="0" y="15352"/>
                  </a:lnTo>
                  <a:cubicBezTo>
                    <a:pt x="0" y="15348"/>
                    <a:pt x="4" y="15344"/>
                    <a:pt x="8" y="15344"/>
                  </a:cubicBezTo>
                  <a:cubicBezTo>
                    <a:pt x="13" y="15344"/>
                    <a:pt x="16" y="15348"/>
                    <a:pt x="16" y="15352"/>
                  </a:cubicBezTo>
                  <a:close/>
                  <a:moveTo>
                    <a:pt x="16" y="15384"/>
                  </a:moveTo>
                  <a:lnTo>
                    <a:pt x="16" y="15384"/>
                  </a:lnTo>
                  <a:cubicBezTo>
                    <a:pt x="16" y="15389"/>
                    <a:pt x="13" y="15392"/>
                    <a:pt x="8" y="15392"/>
                  </a:cubicBezTo>
                  <a:cubicBezTo>
                    <a:pt x="4" y="15392"/>
                    <a:pt x="0" y="15389"/>
                    <a:pt x="0" y="15384"/>
                  </a:cubicBezTo>
                  <a:lnTo>
                    <a:pt x="0" y="15384"/>
                  </a:lnTo>
                  <a:cubicBezTo>
                    <a:pt x="0" y="15380"/>
                    <a:pt x="4" y="15376"/>
                    <a:pt x="8" y="15376"/>
                  </a:cubicBezTo>
                  <a:cubicBezTo>
                    <a:pt x="13" y="15376"/>
                    <a:pt x="16" y="15380"/>
                    <a:pt x="16" y="15384"/>
                  </a:cubicBezTo>
                  <a:close/>
                  <a:moveTo>
                    <a:pt x="16" y="15416"/>
                  </a:moveTo>
                  <a:lnTo>
                    <a:pt x="16" y="15416"/>
                  </a:lnTo>
                  <a:cubicBezTo>
                    <a:pt x="16" y="15421"/>
                    <a:pt x="13" y="15424"/>
                    <a:pt x="8" y="15424"/>
                  </a:cubicBezTo>
                  <a:cubicBezTo>
                    <a:pt x="4" y="15424"/>
                    <a:pt x="0" y="15421"/>
                    <a:pt x="0" y="15416"/>
                  </a:cubicBezTo>
                  <a:lnTo>
                    <a:pt x="0" y="15416"/>
                  </a:lnTo>
                  <a:cubicBezTo>
                    <a:pt x="0" y="15412"/>
                    <a:pt x="4" y="15408"/>
                    <a:pt x="8" y="15408"/>
                  </a:cubicBezTo>
                  <a:cubicBezTo>
                    <a:pt x="13" y="15408"/>
                    <a:pt x="16" y="15412"/>
                    <a:pt x="16" y="15416"/>
                  </a:cubicBezTo>
                  <a:close/>
                  <a:moveTo>
                    <a:pt x="16" y="15448"/>
                  </a:moveTo>
                  <a:lnTo>
                    <a:pt x="16" y="15448"/>
                  </a:lnTo>
                  <a:cubicBezTo>
                    <a:pt x="16" y="15453"/>
                    <a:pt x="13" y="15456"/>
                    <a:pt x="8" y="15456"/>
                  </a:cubicBezTo>
                  <a:cubicBezTo>
                    <a:pt x="4" y="15456"/>
                    <a:pt x="0" y="15453"/>
                    <a:pt x="0" y="15448"/>
                  </a:cubicBezTo>
                  <a:lnTo>
                    <a:pt x="0" y="15448"/>
                  </a:lnTo>
                  <a:cubicBezTo>
                    <a:pt x="0" y="15444"/>
                    <a:pt x="4" y="15440"/>
                    <a:pt x="8" y="15440"/>
                  </a:cubicBezTo>
                  <a:cubicBezTo>
                    <a:pt x="13" y="15440"/>
                    <a:pt x="16" y="15444"/>
                    <a:pt x="16" y="15448"/>
                  </a:cubicBezTo>
                  <a:close/>
                  <a:moveTo>
                    <a:pt x="16" y="15480"/>
                  </a:moveTo>
                  <a:lnTo>
                    <a:pt x="16" y="15480"/>
                  </a:lnTo>
                  <a:cubicBezTo>
                    <a:pt x="16" y="15485"/>
                    <a:pt x="13" y="15488"/>
                    <a:pt x="8" y="15488"/>
                  </a:cubicBezTo>
                  <a:cubicBezTo>
                    <a:pt x="4" y="15488"/>
                    <a:pt x="0" y="15485"/>
                    <a:pt x="0" y="15480"/>
                  </a:cubicBezTo>
                  <a:lnTo>
                    <a:pt x="0" y="15480"/>
                  </a:lnTo>
                  <a:cubicBezTo>
                    <a:pt x="0" y="15476"/>
                    <a:pt x="4" y="15472"/>
                    <a:pt x="8" y="15472"/>
                  </a:cubicBezTo>
                  <a:cubicBezTo>
                    <a:pt x="13" y="15472"/>
                    <a:pt x="16" y="15476"/>
                    <a:pt x="16" y="15480"/>
                  </a:cubicBezTo>
                  <a:close/>
                  <a:moveTo>
                    <a:pt x="16" y="15512"/>
                  </a:moveTo>
                  <a:lnTo>
                    <a:pt x="16" y="15512"/>
                  </a:lnTo>
                  <a:cubicBezTo>
                    <a:pt x="16" y="15517"/>
                    <a:pt x="13" y="15520"/>
                    <a:pt x="8" y="15520"/>
                  </a:cubicBezTo>
                  <a:cubicBezTo>
                    <a:pt x="4" y="15520"/>
                    <a:pt x="0" y="15517"/>
                    <a:pt x="0" y="15512"/>
                  </a:cubicBezTo>
                  <a:lnTo>
                    <a:pt x="0" y="15512"/>
                  </a:lnTo>
                  <a:cubicBezTo>
                    <a:pt x="0" y="15508"/>
                    <a:pt x="4" y="15504"/>
                    <a:pt x="8" y="15504"/>
                  </a:cubicBezTo>
                  <a:cubicBezTo>
                    <a:pt x="13" y="15504"/>
                    <a:pt x="16" y="15508"/>
                    <a:pt x="16" y="15512"/>
                  </a:cubicBezTo>
                  <a:close/>
                  <a:moveTo>
                    <a:pt x="16" y="15544"/>
                  </a:moveTo>
                  <a:lnTo>
                    <a:pt x="16" y="15545"/>
                  </a:lnTo>
                  <a:cubicBezTo>
                    <a:pt x="16" y="15549"/>
                    <a:pt x="13" y="15553"/>
                    <a:pt x="8" y="15553"/>
                  </a:cubicBezTo>
                  <a:cubicBezTo>
                    <a:pt x="4" y="15553"/>
                    <a:pt x="0" y="15549"/>
                    <a:pt x="0" y="15545"/>
                  </a:cubicBezTo>
                  <a:lnTo>
                    <a:pt x="0" y="15544"/>
                  </a:lnTo>
                  <a:cubicBezTo>
                    <a:pt x="0" y="15540"/>
                    <a:pt x="4" y="15536"/>
                    <a:pt x="8" y="15536"/>
                  </a:cubicBezTo>
                  <a:cubicBezTo>
                    <a:pt x="13" y="15536"/>
                    <a:pt x="16" y="15540"/>
                    <a:pt x="16" y="15544"/>
                  </a:cubicBezTo>
                  <a:close/>
                  <a:moveTo>
                    <a:pt x="16" y="15577"/>
                  </a:moveTo>
                  <a:lnTo>
                    <a:pt x="16" y="15577"/>
                  </a:lnTo>
                  <a:cubicBezTo>
                    <a:pt x="16" y="15581"/>
                    <a:pt x="13" y="15585"/>
                    <a:pt x="8" y="15585"/>
                  </a:cubicBezTo>
                  <a:cubicBezTo>
                    <a:pt x="4" y="15585"/>
                    <a:pt x="0" y="15581"/>
                    <a:pt x="0" y="15577"/>
                  </a:cubicBezTo>
                  <a:lnTo>
                    <a:pt x="0" y="15577"/>
                  </a:lnTo>
                  <a:cubicBezTo>
                    <a:pt x="0" y="15572"/>
                    <a:pt x="4" y="15569"/>
                    <a:pt x="8" y="15569"/>
                  </a:cubicBezTo>
                  <a:cubicBezTo>
                    <a:pt x="13" y="15569"/>
                    <a:pt x="16" y="15572"/>
                    <a:pt x="16" y="15577"/>
                  </a:cubicBezTo>
                  <a:close/>
                  <a:moveTo>
                    <a:pt x="16" y="15609"/>
                  </a:moveTo>
                  <a:lnTo>
                    <a:pt x="16" y="15609"/>
                  </a:lnTo>
                  <a:cubicBezTo>
                    <a:pt x="16" y="15613"/>
                    <a:pt x="13" y="15617"/>
                    <a:pt x="8" y="15617"/>
                  </a:cubicBezTo>
                  <a:cubicBezTo>
                    <a:pt x="4" y="15617"/>
                    <a:pt x="0" y="15613"/>
                    <a:pt x="0" y="15609"/>
                  </a:cubicBezTo>
                  <a:lnTo>
                    <a:pt x="0" y="15609"/>
                  </a:lnTo>
                  <a:cubicBezTo>
                    <a:pt x="0" y="15604"/>
                    <a:pt x="4" y="15601"/>
                    <a:pt x="8" y="15601"/>
                  </a:cubicBezTo>
                  <a:cubicBezTo>
                    <a:pt x="13" y="15601"/>
                    <a:pt x="16" y="15604"/>
                    <a:pt x="16" y="15609"/>
                  </a:cubicBezTo>
                  <a:close/>
                  <a:moveTo>
                    <a:pt x="16" y="15641"/>
                  </a:moveTo>
                  <a:lnTo>
                    <a:pt x="16" y="15641"/>
                  </a:lnTo>
                  <a:cubicBezTo>
                    <a:pt x="16" y="15645"/>
                    <a:pt x="13" y="15649"/>
                    <a:pt x="8" y="15649"/>
                  </a:cubicBezTo>
                  <a:cubicBezTo>
                    <a:pt x="4" y="15649"/>
                    <a:pt x="0" y="15645"/>
                    <a:pt x="0" y="15641"/>
                  </a:cubicBezTo>
                  <a:lnTo>
                    <a:pt x="0" y="15641"/>
                  </a:lnTo>
                  <a:cubicBezTo>
                    <a:pt x="0" y="15636"/>
                    <a:pt x="4" y="15633"/>
                    <a:pt x="8" y="15633"/>
                  </a:cubicBezTo>
                  <a:cubicBezTo>
                    <a:pt x="13" y="15633"/>
                    <a:pt x="16" y="15636"/>
                    <a:pt x="16" y="15641"/>
                  </a:cubicBezTo>
                  <a:close/>
                  <a:moveTo>
                    <a:pt x="16" y="15673"/>
                  </a:moveTo>
                  <a:lnTo>
                    <a:pt x="16" y="15673"/>
                  </a:lnTo>
                  <a:cubicBezTo>
                    <a:pt x="16" y="15677"/>
                    <a:pt x="13" y="15681"/>
                    <a:pt x="8" y="15681"/>
                  </a:cubicBezTo>
                  <a:cubicBezTo>
                    <a:pt x="4" y="15681"/>
                    <a:pt x="0" y="15677"/>
                    <a:pt x="0" y="15673"/>
                  </a:cubicBezTo>
                  <a:lnTo>
                    <a:pt x="0" y="15673"/>
                  </a:lnTo>
                  <a:cubicBezTo>
                    <a:pt x="0" y="15668"/>
                    <a:pt x="4" y="15665"/>
                    <a:pt x="8" y="15665"/>
                  </a:cubicBezTo>
                  <a:cubicBezTo>
                    <a:pt x="13" y="15665"/>
                    <a:pt x="16" y="15668"/>
                    <a:pt x="16" y="15673"/>
                  </a:cubicBezTo>
                  <a:close/>
                  <a:moveTo>
                    <a:pt x="16" y="15705"/>
                  </a:moveTo>
                  <a:lnTo>
                    <a:pt x="16" y="15705"/>
                  </a:lnTo>
                  <a:cubicBezTo>
                    <a:pt x="16" y="15709"/>
                    <a:pt x="13" y="15713"/>
                    <a:pt x="8" y="15713"/>
                  </a:cubicBezTo>
                  <a:cubicBezTo>
                    <a:pt x="4" y="15713"/>
                    <a:pt x="0" y="15709"/>
                    <a:pt x="0" y="15705"/>
                  </a:cubicBezTo>
                  <a:lnTo>
                    <a:pt x="0" y="15705"/>
                  </a:lnTo>
                  <a:cubicBezTo>
                    <a:pt x="0" y="15700"/>
                    <a:pt x="4" y="15697"/>
                    <a:pt x="8" y="15697"/>
                  </a:cubicBezTo>
                  <a:cubicBezTo>
                    <a:pt x="13" y="15697"/>
                    <a:pt x="16" y="15700"/>
                    <a:pt x="16" y="15705"/>
                  </a:cubicBezTo>
                  <a:close/>
                  <a:moveTo>
                    <a:pt x="16" y="15737"/>
                  </a:moveTo>
                  <a:lnTo>
                    <a:pt x="16" y="15737"/>
                  </a:lnTo>
                  <a:cubicBezTo>
                    <a:pt x="16" y="15741"/>
                    <a:pt x="13" y="15745"/>
                    <a:pt x="8" y="15745"/>
                  </a:cubicBezTo>
                  <a:cubicBezTo>
                    <a:pt x="4" y="15745"/>
                    <a:pt x="0" y="15741"/>
                    <a:pt x="0" y="15737"/>
                  </a:cubicBezTo>
                  <a:lnTo>
                    <a:pt x="0" y="15737"/>
                  </a:lnTo>
                  <a:cubicBezTo>
                    <a:pt x="0" y="15732"/>
                    <a:pt x="4" y="15729"/>
                    <a:pt x="8" y="15729"/>
                  </a:cubicBezTo>
                  <a:cubicBezTo>
                    <a:pt x="13" y="15729"/>
                    <a:pt x="16" y="15732"/>
                    <a:pt x="16" y="15737"/>
                  </a:cubicBezTo>
                  <a:close/>
                  <a:moveTo>
                    <a:pt x="16" y="15769"/>
                  </a:moveTo>
                  <a:lnTo>
                    <a:pt x="16" y="15769"/>
                  </a:lnTo>
                  <a:cubicBezTo>
                    <a:pt x="16" y="15773"/>
                    <a:pt x="13" y="15777"/>
                    <a:pt x="8" y="15777"/>
                  </a:cubicBezTo>
                  <a:cubicBezTo>
                    <a:pt x="4" y="15777"/>
                    <a:pt x="0" y="15773"/>
                    <a:pt x="0" y="15769"/>
                  </a:cubicBezTo>
                  <a:lnTo>
                    <a:pt x="0" y="15769"/>
                  </a:lnTo>
                  <a:cubicBezTo>
                    <a:pt x="0" y="15764"/>
                    <a:pt x="4" y="15761"/>
                    <a:pt x="8" y="15761"/>
                  </a:cubicBezTo>
                  <a:cubicBezTo>
                    <a:pt x="13" y="15761"/>
                    <a:pt x="16" y="15764"/>
                    <a:pt x="16" y="15769"/>
                  </a:cubicBezTo>
                  <a:close/>
                  <a:moveTo>
                    <a:pt x="16" y="15801"/>
                  </a:moveTo>
                  <a:lnTo>
                    <a:pt x="16" y="15801"/>
                  </a:lnTo>
                  <a:cubicBezTo>
                    <a:pt x="16" y="15805"/>
                    <a:pt x="13" y="15809"/>
                    <a:pt x="8" y="15809"/>
                  </a:cubicBezTo>
                  <a:cubicBezTo>
                    <a:pt x="4" y="15809"/>
                    <a:pt x="0" y="15805"/>
                    <a:pt x="0" y="15801"/>
                  </a:cubicBezTo>
                  <a:lnTo>
                    <a:pt x="0" y="15801"/>
                  </a:lnTo>
                  <a:cubicBezTo>
                    <a:pt x="0" y="15796"/>
                    <a:pt x="4" y="15793"/>
                    <a:pt x="8" y="15793"/>
                  </a:cubicBezTo>
                  <a:cubicBezTo>
                    <a:pt x="13" y="15793"/>
                    <a:pt x="16" y="15796"/>
                    <a:pt x="16" y="15801"/>
                  </a:cubicBezTo>
                  <a:close/>
                  <a:moveTo>
                    <a:pt x="16" y="15833"/>
                  </a:moveTo>
                  <a:lnTo>
                    <a:pt x="16" y="15833"/>
                  </a:lnTo>
                  <a:cubicBezTo>
                    <a:pt x="16" y="15837"/>
                    <a:pt x="13" y="15841"/>
                    <a:pt x="8" y="15841"/>
                  </a:cubicBezTo>
                  <a:cubicBezTo>
                    <a:pt x="4" y="15841"/>
                    <a:pt x="0" y="15837"/>
                    <a:pt x="0" y="15833"/>
                  </a:cubicBezTo>
                  <a:lnTo>
                    <a:pt x="0" y="15833"/>
                  </a:lnTo>
                  <a:cubicBezTo>
                    <a:pt x="0" y="15828"/>
                    <a:pt x="4" y="15825"/>
                    <a:pt x="8" y="15825"/>
                  </a:cubicBezTo>
                  <a:cubicBezTo>
                    <a:pt x="13" y="15825"/>
                    <a:pt x="16" y="15828"/>
                    <a:pt x="16" y="15833"/>
                  </a:cubicBezTo>
                  <a:close/>
                  <a:moveTo>
                    <a:pt x="16" y="15865"/>
                  </a:moveTo>
                  <a:lnTo>
                    <a:pt x="16" y="15865"/>
                  </a:lnTo>
                  <a:cubicBezTo>
                    <a:pt x="16" y="15869"/>
                    <a:pt x="13" y="15873"/>
                    <a:pt x="8" y="15873"/>
                  </a:cubicBezTo>
                  <a:cubicBezTo>
                    <a:pt x="4" y="15873"/>
                    <a:pt x="0" y="15869"/>
                    <a:pt x="0" y="15865"/>
                  </a:cubicBezTo>
                  <a:lnTo>
                    <a:pt x="0" y="15865"/>
                  </a:lnTo>
                  <a:cubicBezTo>
                    <a:pt x="0" y="15860"/>
                    <a:pt x="4" y="15857"/>
                    <a:pt x="8" y="15857"/>
                  </a:cubicBezTo>
                  <a:cubicBezTo>
                    <a:pt x="13" y="15857"/>
                    <a:pt x="16" y="15860"/>
                    <a:pt x="16" y="15865"/>
                  </a:cubicBezTo>
                  <a:close/>
                  <a:moveTo>
                    <a:pt x="16" y="15897"/>
                  </a:moveTo>
                  <a:lnTo>
                    <a:pt x="16" y="15897"/>
                  </a:lnTo>
                  <a:cubicBezTo>
                    <a:pt x="16" y="15901"/>
                    <a:pt x="13" y="15905"/>
                    <a:pt x="8" y="15905"/>
                  </a:cubicBezTo>
                  <a:cubicBezTo>
                    <a:pt x="4" y="15905"/>
                    <a:pt x="0" y="15901"/>
                    <a:pt x="0" y="15897"/>
                  </a:cubicBezTo>
                  <a:lnTo>
                    <a:pt x="0" y="15897"/>
                  </a:lnTo>
                  <a:cubicBezTo>
                    <a:pt x="0" y="15892"/>
                    <a:pt x="4" y="15889"/>
                    <a:pt x="8" y="15889"/>
                  </a:cubicBezTo>
                  <a:cubicBezTo>
                    <a:pt x="13" y="15889"/>
                    <a:pt x="16" y="15892"/>
                    <a:pt x="16" y="15897"/>
                  </a:cubicBezTo>
                  <a:close/>
                  <a:moveTo>
                    <a:pt x="16" y="15929"/>
                  </a:moveTo>
                  <a:lnTo>
                    <a:pt x="16" y="15929"/>
                  </a:lnTo>
                  <a:cubicBezTo>
                    <a:pt x="16" y="15933"/>
                    <a:pt x="13" y="15937"/>
                    <a:pt x="8" y="15937"/>
                  </a:cubicBezTo>
                  <a:cubicBezTo>
                    <a:pt x="4" y="15937"/>
                    <a:pt x="0" y="15933"/>
                    <a:pt x="0" y="15929"/>
                  </a:cubicBezTo>
                  <a:lnTo>
                    <a:pt x="0" y="15929"/>
                  </a:lnTo>
                  <a:cubicBezTo>
                    <a:pt x="0" y="15924"/>
                    <a:pt x="4" y="15921"/>
                    <a:pt x="8" y="15921"/>
                  </a:cubicBezTo>
                  <a:cubicBezTo>
                    <a:pt x="13" y="15921"/>
                    <a:pt x="16" y="15924"/>
                    <a:pt x="16" y="15929"/>
                  </a:cubicBezTo>
                  <a:close/>
                  <a:moveTo>
                    <a:pt x="16" y="15961"/>
                  </a:moveTo>
                  <a:lnTo>
                    <a:pt x="16" y="15961"/>
                  </a:lnTo>
                  <a:cubicBezTo>
                    <a:pt x="16" y="15965"/>
                    <a:pt x="13" y="15969"/>
                    <a:pt x="8" y="15969"/>
                  </a:cubicBezTo>
                  <a:cubicBezTo>
                    <a:pt x="4" y="15969"/>
                    <a:pt x="0" y="15965"/>
                    <a:pt x="0" y="15961"/>
                  </a:cubicBezTo>
                  <a:lnTo>
                    <a:pt x="0" y="15961"/>
                  </a:lnTo>
                  <a:cubicBezTo>
                    <a:pt x="0" y="15956"/>
                    <a:pt x="4" y="15953"/>
                    <a:pt x="8" y="15953"/>
                  </a:cubicBezTo>
                  <a:cubicBezTo>
                    <a:pt x="13" y="15953"/>
                    <a:pt x="16" y="15956"/>
                    <a:pt x="16" y="15961"/>
                  </a:cubicBezTo>
                  <a:close/>
                  <a:moveTo>
                    <a:pt x="16" y="15993"/>
                  </a:moveTo>
                  <a:lnTo>
                    <a:pt x="16" y="15993"/>
                  </a:lnTo>
                  <a:cubicBezTo>
                    <a:pt x="16" y="15997"/>
                    <a:pt x="13" y="16001"/>
                    <a:pt x="8" y="16001"/>
                  </a:cubicBezTo>
                  <a:cubicBezTo>
                    <a:pt x="4" y="16001"/>
                    <a:pt x="0" y="15997"/>
                    <a:pt x="0" y="15993"/>
                  </a:cubicBezTo>
                  <a:lnTo>
                    <a:pt x="0" y="15993"/>
                  </a:lnTo>
                  <a:cubicBezTo>
                    <a:pt x="0" y="15988"/>
                    <a:pt x="4" y="15985"/>
                    <a:pt x="8" y="15985"/>
                  </a:cubicBezTo>
                  <a:cubicBezTo>
                    <a:pt x="13" y="15985"/>
                    <a:pt x="16" y="15988"/>
                    <a:pt x="16" y="15993"/>
                  </a:cubicBezTo>
                  <a:close/>
                  <a:moveTo>
                    <a:pt x="16" y="16025"/>
                  </a:moveTo>
                  <a:lnTo>
                    <a:pt x="16" y="16025"/>
                  </a:lnTo>
                  <a:cubicBezTo>
                    <a:pt x="16" y="16029"/>
                    <a:pt x="13" y="16033"/>
                    <a:pt x="8" y="16033"/>
                  </a:cubicBezTo>
                  <a:cubicBezTo>
                    <a:pt x="4" y="16033"/>
                    <a:pt x="0" y="16029"/>
                    <a:pt x="0" y="16025"/>
                  </a:cubicBezTo>
                  <a:lnTo>
                    <a:pt x="0" y="16025"/>
                  </a:lnTo>
                  <a:cubicBezTo>
                    <a:pt x="0" y="16020"/>
                    <a:pt x="4" y="16017"/>
                    <a:pt x="8" y="16017"/>
                  </a:cubicBezTo>
                  <a:cubicBezTo>
                    <a:pt x="13" y="16017"/>
                    <a:pt x="16" y="16020"/>
                    <a:pt x="16" y="16025"/>
                  </a:cubicBezTo>
                  <a:close/>
                  <a:moveTo>
                    <a:pt x="16" y="16057"/>
                  </a:moveTo>
                  <a:lnTo>
                    <a:pt x="16" y="16057"/>
                  </a:lnTo>
                  <a:cubicBezTo>
                    <a:pt x="16" y="16061"/>
                    <a:pt x="13" y="16065"/>
                    <a:pt x="8" y="16065"/>
                  </a:cubicBezTo>
                  <a:cubicBezTo>
                    <a:pt x="4" y="16065"/>
                    <a:pt x="0" y="16061"/>
                    <a:pt x="0" y="16057"/>
                  </a:cubicBezTo>
                  <a:lnTo>
                    <a:pt x="0" y="16057"/>
                  </a:lnTo>
                  <a:cubicBezTo>
                    <a:pt x="0" y="16052"/>
                    <a:pt x="4" y="16049"/>
                    <a:pt x="8" y="16049"/>
                  </a:cubicBezTo>
                  <a:cubicBezTo>
                    <a:pt x="13" y="16049"/>
                    <a:pt x="16" y="16052"/>
                    <a:pt x="16" y="16057"/>
                  </a:cubicBezTo>
                  <a:close/>
                  <a:moveTo>
                    <a:pt x="16" y="16089"/>
                  </a:moveTo>
                  <a:lnTo>
                    <a:pt x="16" y="16089"/>
                  </a:lnTo>
                  <a:cubicBezTo>
                    <a:pt x="16" y="16093"/>
                    <a:pt x="13" y="16097"/>
                    <a:pt x="8" y="16097"/>
                  </a:cubicBezTo>
                  <a:cubicBezTo>
                    <a:pt x="4" y="16097"/>
                    <a:pt x="0" y="16093"/>
                    <a:pt x="0" y="16089"/>
                  </a:cubicBezTo>
                  <a:lnTo>
                    <a:pt x="0" y="16089"/>
                  </a:lnTo>
                  <a:cubicBezTo>
                    <a:pt x="0" y="16084"/>
                    <a:pt x="4" y="16081"/>
                    <a:pt x="8" y="16081"/>
                  </a:cubicBezTo>
                  <a:cubicBezTo>
                    <a:pt x="13" y="16081"/>
                    <a:pt x="16" y="16084"/>
                    <a:pt x="16" y="16089"/>
                  </a:cubicBezTo>
                  <a:close/>
                  <a:moveTo>
                    <a:pt x="16" y="16121"/>
                  </a:moveTo>
                  <a:lnTo>
                    <a:pt x="16" y="16121"/>
                  </a:lnTo>
                  <a:cubicBezTo>
                    <a:pt x="16" y="16125"/>
                    <a:pt x="13" y="16129"/>
                    <a:pt x="8" y="16129"/>
                  </a:cubicBezTo>
                  <a:cubicBezTo>
                    <a:pt x="4" y="16129"/>
                    <a:pt x="0" y="16125"/>
                    <a:pt x="0" y="16121"/>
                  </a:cubicBezTo>
                  <a:lnTo>
                    <a:pt x="0" y="16121"/>
                  </a:lnTo>
                  <a:cubicBezTo>
                    <a:pt x="0" y="16116"/>
                    <a:pt x="4" y="16113"/>
                    <a:pt x="8" y="16113"/>
                  </a:cubicBezTo>
                  <a:cubicBezTo>
                    <a:pt x="13" y="16113"/>
                    <a:pt x="16" y="16116"/>
                    <a:pt x="16" y="16121"/>
                  </a:cubicBezTo>
                  <a:close/>
                  <a:moveTo>
                    <a:pt x="16" y="16153"/>
                  </a:moveTo>
                  <a:lnTo>
                    <a:pt x="16" y="16153"/>
                  </a:lnTo>
                  <a:cubicBezTo>
                    <a:pt x="16" y="16157"/>
                    <a:pt x="13" y="16161"/>
                    <a:pt x="8" y="16161"/>
                  </a:cubicBezTo>
                  <a:cubicBezTo>
                    <a:pt x="4" y="16161"/>
                    <a:pt x="0" y="16157"/>
                    <a:pt x="0" y="16153"/>
                  </a:cubicBezTo>
                  <a:lnTo>
                    <a:pt x="0" y="16153"/>
                  </a:lnTo>
                  <a:cubicBezTo>
                    <a:pt x="0" y="16148"/>
                    <a:pt x="4" y="16145"/>
                    <a:pt x="8" y="16145"/>
                  </a:cubicBezTo>
                  <a:cubicBezTo>
                    <a:pt x="13" y="16145"/>
                    <a:pt x="16" y="16148"/>
                    <a:pt x="16" y="16153"/>
                  </a:cubicBezTo>
                  <a:close/>
                  <a:moveTo>
                    <a:pt x="16" y="16185"/>
                  </a:moveTo>
                  <a:lnTo>
                    <a:pt x="16" y="16185"/>
                  </a:lnTo>
                  <a:cubicBezTo>
                    <a:pt x="16" y="16189"/>
                    <a:pt x="13" y="16193"/>
                    <a:pt x="8" y="16193"/>
                  </a:cubicBezTo>
                  <a:cubicBezTo>
                    <a:pt x="4" y="16193"/>
                    <a:pt x="0" y="16189"/>
                    <a:pt x="0" y="16185"/>
                  </a:cubicBezTo>
                  <a:lnTo>
                    <a:pt x="0" y="16185"/>
                  </a:lnTo>
                  <a:cubicBezTo>
                    <a:pt x="0" y="16180"/>
                    <a:pt x="4" y="16177"/>
                    <a:pt x="8" y="16177"/>
                  </a:cubicBezTo>
                  <a:cubicBezTo>
                    <a:pt x="13" y="16177"/>
                    <a:pt x="16" y="16180"/>
                    <a:pt x="16" y="16185"/>
                  </a:cubicBezTo>
                  <a:close/>
                  <a:moveTo>
                    <a:pt x="16" y="16217"/>
                  </a:moveTo>
                  <a:lnTo>
                    <a:pt x="16" y="16217"/>
                  </a:lnTo>
                  <a:cubicBezTo>
                    <a:pt x="16" y="16221"/>
                    <a:pt x="13" y="16225"/>
                    <a:pt x="8" y="16225"/>
                  </a:cubicBezTo>
                  <a:cubicBezTo>
                    <a:pt x="4" y="16225"/>
                    <a:pt x="0" y="16221"/>
                    <a:pt x="0" y="16217"/>
                  </a:cubicBezTo>
                  <a:lnTo>
                    <a:pt x="0" y="16217"/>
                  </a:lnTo>
                  <a:cubicBezTo>
                    <a:pt x="0" y="16212"/>
                    <a:pt x="4" y="16209"/>
                    <a:pt x="8" y="16209"/>
                  </a:cubicBezTo>
                  <a:cubicBezTo>
                    <a:pt x="13" y="16209"/>
                    <a:pt x="16" y="16212"/>
                    <a:pt x="16" y="16217"/>
                  </a:cubicBezTo>
                  <a:close/>
                  <a:moveTo>
                    <a:pt x="16" y="16249"/>
                  </a:moveTo>
                  <a:lnTo>
                    <a:pt x="16" y="16249"/>
                  </a:lnTo>
                  <a:cubicBezTo>
                    <a:pt x="16" y="16253"/>
                    <a:pt x="13" y="16257"/>
                    <a:pt x="8" y="16257"/>
                  </a:cubicBezTo>
                  <a:cubicBezTo>
                    <a:pt x="4" y="16257"/>
                    <a:pt x="0" y="16253"/>
                    <a:pt x="0" y="16249"/>
                  </a:cubicBezTo>
                  <a:lnTo>
                    <a:pt x="0" y="16249"/>
                  </a:lnTo>
                  <a:cubicBezTo>
                    <a:pt x="0" y="16244"/>
                    <a:pt x="4" y="16241"/>
                    <a:pt x="8" y="16241"/>
                  </a:cubicBezTo>
                  <a:cubicBezTo>
                    <a:pt x="13" y="16241"/>
                    <a:pt x="16" y="16244"/>
                    <a:pt x="16" y="16249"/>
                  </a:cubicBezTo>
                  <a:close/>
                  <a:moveTo>
                    <a:pt x="16" y="16281"/>
                  </a:moveTo>
                  <a:lnTo>
                    <a:pt x="16" y="16281"/>
                  </a:lnTo>
                  <a:cubicBezTo>
                    <a:pt x="16" y="16285"/>
                    <a:pt x="13" y="16289"/>
                    <a:pt x="8" y="16289"/>
                  </a:cubicBezTo>
                  <a:cubicBezTo>
                    <a:pt x="4" y="16289"/>
                    <a:pt x="0" y="16285"/>
                    <a:pt x="0" y="16281"/>
                  </a:cubicBezTo>
                  <a:lnTo>
                    <a:pt x="0" y="16281"/>
                  </a:lnTo>
                  <a:cubicBezTo>
                    <a:pt x="0" y="16276"/>
                    <a:pt x="4" y="16273"/>
                    <a:pt x="8" y="16273"/>
                  </a:cubicBezTo>
                  <a:cubicBezTo>
                    <a:pt x="13" y="16273"/>
                    <a:pt x="16" y="16276"/>
                    <a:pt x="16" y="16281"/>
                  </a:cubicBezTo>
                  <a:close/>
                  <a:moveTo>
                    <a:pt x="16" y="16313"/>
                  </a:moveTo>
                  <a:lnTo>
                    <a:pt x="16" y="16313"/>
                  </a:lnTo>
                  <a:cubicBezTo>
                    <a:pt x="16" y="16317"/>
                    <a:pt x="13" y="16321"/>
                    <a:pt x="8" y="16321"/>
                  </a:cubicBezTo>
                  <a:cubicBezTo>
                    <a:pt x="4" y="16321"/>
                    <a:pt x="0" y="16317"/>
                    <a:pt x="0" y="16313"/>
                  </a:cubicBezTo>
                  <a:lnTo>
                    <a:pt x="0" y="16313"/>
                  </a:lnTo>
                  <a:cubicBezTo>
                    <a:pt x="0" y="16308"/>
                    <a:pt x="4" y="16305"/>
                    <a:pt x="8" y="16305"/>
                  </a:cubicBezTo>
                  <a:cubicBezTo>
                    <a:pt x="13" y="16305"/>
                    <a:pt x="16" y="16308"/>
                    <a:pt x="16" y="16313"/>
                  </a:cubicBezTo>
                  <a:close/>
                  <a:moveTo>
                    <a:pt x="16" y="16345"/>
                  </a:moveTo>
                  <a:lnTo>
                    <a:pt x="16" y="16345"/>
                  </a:lnTo>
                  <a:cubicBezTo>
                    <a:pt x="16" y="16349"/>
                    <a:pt x="13" y="16353"/>
                    <a:pt x="8" y="16353"/>
                  </a:cubicBezTo>
                  <a:cubicBezTo>
                    <a:pt x="4" y="16353"/>
                    <a:pt x="0" y="16349"/>
                    <a:pt x="0" y="16345"/>
                  </a:cubicBezTo>
                  <a:lnTo>
                    <a:pt x="0" y="16345"/>
                  </a:lnTo>
                  <a:cubicBezTo>
                    <a:pt x="0" y="16341"/>
                    <a:pt x="4" y="16337"/>
                    <a:pt x="8" y="16337"/>
                  </a:cubicBezTo>
                  <a:cubicBezTo>
                    <a:pt x="13" y="16337"/>
                    <a:pt x="16" y="16341"/>
                    <a:pt x="16" y="16345"/>
                  </a:cubicBezTo>
                  <a:close/>
                  <a:moveTo>
                    <a:pt x="16" y="16377"/>
                  </a:moveTo>
                  <a:lnTo>
                    <a:pt x="16" y="16377"/>
                  </a:lnTo>
                  <a:cubicBezTo>
                    <a:pt x="16" y="16381"/>
                    <a:pt x="13" y="16385"/>
                    <a:pt x="8" y="16385"/>
                  </a:cubicBezTo>
                  <a:cubicBezTo>
                    <a:pt x="4" y="16385"/>
                    <a:pt x="0" y="16381"/>
                    <a:pt x="0" y="16377"/>
                  </a:cubicBezTo>
                  <a:lnTo>
                    <a:pt x="0" y="16377"/>
                  </a:lnTo>
                  <a:cubicBezTo>
                    <a:pt x="0" y="16373"/>
                    <a:pt x="4" y="16369"/>
                    <a:pt x="8" y="16369"/>
                  </a:cubicBezTo>
                  <a:cubicBezTo>
                    <a:pt x="13" y="16369"/>
                    <a:pt x="16" y="16373"/>
                    <a:pt x="16" y="16377"/>
                  </a:cubicBezTo>
                  <a:close/>
                  <a:moveTo>
                    <a:pt x="16" y="16409"/>
                  </a:moveTo>
                  <a:lnTo>
                    <a:pt x="16" y="16409"/>
                  </a:lnTo>
                  <a:cubicBezTo>
                    <a:pt x="16" y="16413"/>
                    <a:pt x="13" y="16417"/>
                    <a:pt x="8" y="16417"/>
                  </a:cubicBezTo>
                  <a:cubicBezTo>
                    <a:pt x="4" y="16417"/>
                    <a:pt x="0" y="16413"/>
                    <a:pt x="0" y="16409"/>
                  </a:cubicBezTo>
                  <a:lnTo>
                    <a:pt x="0" y="16409"/>
                  </a:lnTo>
                  <a:cubicBezTo>
                    <a:pt x="0" y="16405"/>
                    <a:pt x="4" y="16401"/>
                    <a:pt x="8" y="16401"/>
                  </a:cubicBezTo>
                  <a:cubicBezTo>
                    <a:pt x="13" y="16401"/>
                    <a:pt x="16" y="16405"/>
                    <a:pt x="16" y="16409"/>
                  </a:cubicBezTo>
                  <a:close/>
                  <a:moveTo>
                    <a:pt x="16" y="16441"/>
                  </a:moveTo>
                  <a:lnTo>
                    <a:pt x="16" y="16441"/>
                  </a:lnTo>
                  <a:cubicBezTo>
                    <a:pt x="16" y="16445"/>
                    <a:pt x="13" y="16449"/>
                    <a:pt x="8" y="16449"/>
                  </a:cubicBezTo>
                  <a:cubicBezTo>
                    <a:pt x="4" y="16449"/>
                    <a:pt x="0" y="16445"/>
                    <a:pt x="0" y="16441"/>
                  </a:cubicBezTo>
                  <a:lnTo>
                    <a:pt x="0" y="16441"/>
                  </a:lnTo>
                  <a:cubicBezTo>
                    <a:pt x="0" y="16437"/>
                    <a:pt x="4" y="16433"/>
                    <a:pt x="8" y="16433"/>
                  </a:cubicBezTo>
                  <a:cubicBezTo>
                    <a:pt x="13" y="16433"/>
                    <a:pt x="16" y="16437"/>
                    <a:pt x="16" y="16441"/>
                  </a:cubicBezTo>
                  <a:close/>
                  <a:moveTo>
                    <a:pt x="16" y="16473"/>
                  </a:moveTo>
                  <a:lnTo>
                    <a:pt x="16" y="16473"/>
                  </a:lnTo>
                  <a:cubicBezTo>
                    <a:pt x="16" y="16477"/>
                    <a:pt x="13" y="16481"/>
                    <a:pt x="8" y="16481"/>
                  </a:cubicBezTo>
                  <a:cubicBezTo>
                    <a:pt x="4" y="16481"/>
                    <a:pt x="0" y="16477"/>
                    <a:pt x="0" y="16473"/>
                  </a:cubicBezTo>
                  <a:lnTo>
                    <a:pt x="0" y="16473"/>
                  </a:lnTo>
                  <a:cubicBezTo>
                    <a:pt x="0" y="16469"/>
                    <a:pt x="4" y="16465"/>
                    <a:pt x="8" y="16465"/>
                  </a:cubicBezTo>
                  <a:cubicBezTo>
                    <a:pt x="13" y="16465"/>
                    <a:pt x="16" y="16469"/>
                    <a:pt x="16" y="16473"/>
                  </a:cubicBezTo>
                  <a:close/>
                  <a:moveTo>
                    <a:pt x="16" y="16505"/>
                  </a:moveTo>
                  <a:lnTo>
                    <a:pt x="16" y="16505"/>
                  </a:lnTo>
                  <a:cubicBezTo>
                    <a:pt x="16" y="16509"/>
                    <a:pt x="13" y="16513"/>
                    <a:pt x="8" y="16513"/>
                  </a:cubicBezTo>
                  <a:cubicBezTo>
                    <a:pt x="4" y="16513"/>
                    <a:pt x="0" y="16509"/>
                    <a:pt x="0" y="16505"/>
                  </a:cubicBezTo>
                  <a:lnTo>
                    <a:pt x="0" y="16505"/>
                  </a:lnTo>
                  <a:cubicBezTo>
                    <a:pt x="0" y="16501"/>
                    <a:pt x="4" y="16497"/>
                    <a:pt x="8" y="16497"/>
                  </a:cubicBezTo>
                  <a:cubicBezTo>
                    <a:pt x="13" y="16497"/>
                    <a:pt x="16" y="16501"/>
                    <a:pt x="16" y="16505"/>
                  </a:cubicBezTo>
                  <a:close/>
                  <a:moveTo>
                    <a:pt x="16" y="16537"/>
                  </a:moveTo>
                  <a:lnTo>
                    <a:pt x="16" y="16537"/>
                  </a:lnTo>
                  <a:cubicBezTo>
                    <a:pt x="16" y="16541"/>
                    <a:pt x="13" y="16545"/>
                    <a:pt x="8" y="16545"/>
                  </a:cubicBezTo>
                  <a:cubicBezTo>
                    <a:pt x="4" y="16545"/>
                    <a:pt x="0" y="16541"/>
                    <a:pt x="0" y="16537"/>
                  </a:cubicBezTo>
                  <a:lnTo>
                    <a:pt x="0" y="16537"/>
                  </a:lnTo>
                  <a:cubicBezTo>
                    <a:pt x="0" y="16533"/>
                    <a:pt x="4" y="16529"/>
                    <a:pt x="8" y="16529"/>
                  </a:cubicBezTo>
                  <a:cubicBezTo>
                    <a:pt x="13" y="16529"/>
                    <a:pt x="16" y="16533"/>
                    <a:pt x="16" y="16537"/>
                  </a:cubicBezTo>
                  <a:close/>
                  <a:moveTo>
                    <a:pt x="16" y="16569"/>
                  </a:moveTo>
                  <a:lnTo>
                    <a:pt x="16" y="16569"/>
                  </a:lnTo>
                  <a:cubicBezTo>
                    <a:pt x="16" y="16573"/>
                    <a:pt x="13" y="16577"/>
                    <a:pt x="8" y="16577"/>
                  </a:cubicBezTo>
                  <a:cubicBezTo>
                    <a:pt x="4" y="16577"/>
                    <a:pt x="0" y="16573"/>
                    <a:pt x="0" y="16569"/>
                  </a:cubicBezTo>
                  <a:lnTo>
                    <a:pt x="0" y="16569"/>
                  </a:lnTo>
                  <a:cubicBezTo>
                    <a:pt x="0" y="16565"/>
                    <a:pt x="4" y="16561"/>
                    <a:pt x="8" y="16561"/>
                  </a:cubicBezTo>
                  <a:cubicBezTo>
                    <a:pt x="13" y="16561"/>
                    <a:pt x="16" y="16565"/>
                    <a:pt x="16" y="16569"/>
                  </a:cubicBezTo>
                  <a:close/>
                  <a:moveTo>
                    <a:pt x="16" y="16601"/>
                  </a:moveTo>
                  <a:lnTo>
                    <a:pt x="16" y="16601"/>
                  </a:lnTo>
                  <a:cubicBezTo>
                    <a:pt x="16" y="16606"/>
                    <a:pt x="13" y="16609"/>
                    <a:pt x="8" y="16609"/>
                  </a:cubicBezTo>
                  <a:cubicBezTo>
                    <a:pt x="4" y="16609"/>
                    <a:pt x="0" y="16606"/>
                    <a:pt x="0" y="16601"/>
                  </a:cubicBezTo>
                  <a:lnTo>
                    <a:pt x="0" y="16601"/>
                  </a:lnTo>
                  <a:cubicBezTo>
                    <a:pt x="0" y="16597"/>
                    <a:pt x="4" y="16593"/>
                    <a:pt x="8" y="16593"/>
                  </a:cubicBezTo>
                  <a:cubicBezTo>
                    <a:pt x="13" y="16593"/>
                    <a:pt x="16" y="16597"/>
                    <a:pt x="16" y="16601"/>
                  </a:cubicBezTo>
                  <a:close/>
                  <a:moveTo>
                    <a:pt x="16" y="16633"/>
                  </a:moveTo>
                  <a:lnTo>
                    <a:pt x="16" y="16633"/>
                  </a:lnTo>
                  <a:cubicBezTo>
                    <a:pt x="16" y="16638"/>
                    <a:pt x="13" y="16641"/>
                    <a:pt x="8" y="16641"/>
                  </a:cubicBezTo>
                  <a:cubicBezTo>
                    <a:pt x="4" y="16641"/>
                    <a:pt x="0" y="16638"/>
                    <a:pt x="0" y="16633"/>
                  </a:cubicBezTo>
                  <a:lnTo>
                    <a:pt x="0" y="16633"/>
                  </a:lnTo>
                  <a:cubicBezTo>
                    <a:pt x="0" y="16629"/>
                    <a:pt x="4" y="16625"/>
                    <a:pt x="8" y="16625"/>
                  </a:cubicBezTo>
                  <a:cubicBezTo>
                    <a:pt x="13" y="16625"/>
                    <a:pt x="16" y="16629"/>
                    <a:pt x="16" y="16633"/>
                  </a:cubicBezTo>
                  <a:close/>
                  <a:moveTo>
                    <a:pt x="16" y="16665"/>
                  </a:moveTo>
                  <a:lnTo>
                    <a:pt x="16" y="16665"/>
                  </a:lnTo>
                  <a:cubicBezTo>
                    <a:pt x="16" y="16670"/>
                    <a:pt x="13" y="16673"/>
                    <a:pt x="8" y="16673"/>
                  </a:cubicBezTo>
                  <a:cubicBezTo>
                    <a:pt x="4" y="16673"/>
                    <a:pt x="0" y="16670"/>
                    <a:pt x="0" y="16665"/>
                  </a:cubicBezTo>
                  <a:lnTo>
                    <a:pt x="0" y="16665"/>
                  </a:lnTo>
                  <a:cubicBezTo>
                    <a:pt x="0" y="16661"/>
                    <a:pt x="4" y="16657"/>
                    <a:pt x="8" y="16657"/>
                  </a:cubicBezTo>
                  <a:cubicBezTo>
                    <a:pt x="13" y="16657"/>
                    <a:pt x="16" y="16661"/>
                    <a:pt x="16" y="16665"/>
                  </a:cubicBezTo>
                  <a:close/>
                  <a:moveTo>
                    <a:pt x="16" y="16697"/>
                  </a:moveTo>
                  <a:lnTo>
                    <a:pt x="16" y="16697"/>
                  </a:lnTo>
                  <a:cubicBezTo>
                    <a:pt x="16" y="16702"/>
                    <a:pt x="13" y="16705"/>
                    <a:pt x="8" y="16705"/>
                  </a:cubicBezTo>
                  <a:cubicBezTo>
                    <a:pt x="4" y="16705"/>
                    <a:pt x="0" y="16702"/>
                    <a:pt x="0" y="16697"/>
                  </a:cubicBezTo>
                  <a:lnTo>
                    <a:pt x="0" y="16697"/>
                  </a:lnTo>
                  <a:cubicBezTo>
                    <a:pt x="0" y="16693"/>
                    <a:pt x="4" y="16689"/>
                    <a:pt x="8" y="16689"/>
                  </a:cubicBezTo>
                  <a:cubicBezTo>
                    <a:pt x="13" y="16689"/>
                    <a:pt x="16" y="16693"/>
                    <a:pt x="16" y="16697"/>
                  </a:cubicBezTo>
                  <a:close/>
                  <a:moveTo>
                    <a:pt x="16" y="16729"/>
                  </a:moveTo>
                  <a:lnTo>
                    <a:pt x="16" y="16729"/>
                  </a:lnTo>
                  <a:cubicBezTo>
                    <a:pt x="16" y="16734"/>
                    <a:pt x="13" y="16737"/>
                    <a:pt x="8" y="16737"/>
                  </a:cubicBezTo>
                  <a:cubicBezTo>
                    <a:pt x="4" y="16737"/>
                    <a:pt x="0" y="16734"/>
                    <a:pt x="0" y="16729"/>
                  </a:cubicBezTo>
                  <a:lnTo>
                    <a:pt x="0" y="16729"/>
                  </a:lnTo>
                  <a:cubicBezTo>
                    <a:pt x="0" y="16725"/>
                    <a:pt x="4" y="16721"/>
                    <a:pt x="8" y="16721"/>
                  </a:cubicBezTo>
                  <a:cubicBezTo>
                    <a:pt x="13" y="16721"/>
                    <a:pt x="16" y="16725"/>
                    <a:pt x="16" y="16729"/>
                  </a:cubicBezTo>
                  <a:close/>
                  <a:moveTo>
                    <a:pt x="16" y="16761"/>
                  </a:moveTo>
                  <a:lnTo>
                    <a:pt x="16" y="16761"/>
                  </a:lnTo>
                  <a:cubicBezTo>
                    <a:pt x="16" y="16766"/>
                    <a:pt x="13" y="16769"/>
                    <a:pt x="8" y="16769"/>
                  </a:cubicBezTo>
                  <a:cubicBezTo>
                    <a:pt x="4" y="16769"/>
                    <a:pt x="0" y="16766"/>
                    <a:pt x="0" y="16761"/>
                  </a:cubicBezTo>
                  <a:lnTo>
                    <a:pt x="0" y="16761"/>
                  </a:lnTo>
                  <a:cubicBezTo>
                    <a:pt x="0" y="16757"/>
                    <a:pt x="4" y="16753"/>
                    <a:pt x="8" y="16753"/>
                  </a:cubicBezTo>
                  <a:cubicBezTo>
                    <a:pt x="13" y="16753"/>
                    <a:pt x="16" y="16757"/>
                    <a:pt x="16" y="16761"/>
                  </a:cubicBezTo>
                  <a:close/>
                  <a:moveTo>
                    <a:pt x="16" y="16793"/>
                  </a:moveTo>
                  <a:lnTo>
                    <a:pt x="16" y="16793"/>
                  </a:lnTo>
                  <a:cubicBezTo>
                    <a:pt x="16" y="16798"/>
                    <a:pt x="13" y="16801"/>
                    <a:pt x="8" y="16801"/>
                  </a:cubicBezTo>
                  <a:cubicBezTo>
                    <a:pt x="4" y="16801"/>
                    <a:pt x="0" y="16798"/>
                    <a:pt x="0" y="16793"/>
                  </a:cubicBezTo>
                  <a:lnTo>
                    <a:pt x="0" y="16793"/>
                  </a:lnTo>
                  <a:cubicBezTo>
                    <a:pt x="0" y="16789"/>
                    <a:pt x="4" y="16785"/>
                    <a:pt x="8" y="16785"/>
                  </a:cubicBezTo>
                  <a:cubicBezTo>
                    <a:pt x="13" y="16785"/>
                    <a:pt x="16" y="16789"/>
                    <a:pt x="16" y="16793"/>
                  </a:cubicBezTo>
                  <a:close/>
                  <a:moveTo>
                    <a:pt x="16" y="16825"/>
                  </a:moveTo>
                  <a:lnTo>
                    <a:pt x="16" y="16825"/>
                  </a:lnTo>
                  <a:cubicBezTo>
                    <a:pt x="16" y="16830"/>
                    <a:pt x="13" y="16833"/>
                    <a:pt x="8" y="16833"/>
                  </a:cubicBezTo>
                  <a:cubicBezTo>
                    <a:pt x="4" y="16833"/>
                    <a:pt x="0" y="16830"/>
                    <a:pt x="0" y="16825"/>
                  </a:cubicBezTo>
                  <a:lnTo>
                    <a:pt x="0" y="16825"/>
                  </a:lnTo>
                  <a:cubicBezTo>
                    <a:pt x="0" y="16821"/>
                    <a:pt x="4" y="16817"/>
                    <a:pt x="8" y="16817"/>
                  </a:cubicBezTo>
                  <a:cubicBezTo>
                    <a:pt x="13" y="16817"/>
                    <a:pt x="16" y="16821"/>
                    <a:pt x="16" y="16825"/>
                  </a:cubicBezTo>
                  <a:close/>
                  <a:moveTo>
                    <a:pt x="16" y="16857"/>
                  </a:moveTo>
                  <a:lnTo>
                    <a:pt x="16" y="16857"/>
                  </a:lnTo>
                  <a:cubicBezTo>
                    <a:pt x="16" y="16862"/>
                    <a:pt x="13" y="16865"/>
                    <a:pt x="8" y="16865"/>
                  </a:cubicBezTo>
                  <a:cubicBezTo>
                    <a:pt x="4" y="16865"/>
                    <a:pt x="0" y="16862"/>
                    <a:pt x="0" y="16857"/>
                  </a:cubicBezTo>
                  <a:lnTo>
                    <a:pt x="0" y="16857"/>
                  </a:lnTo>
                  <a:cubicBezTo>
                    <a:pt x="0" y="16853"/>
                    <a:pt x="4" y="16849"/>
                    <a:pt x="8" y="16849"/>
                  </a:cubicBezTo>
                  <a:cubicBezTo>
                    <a:pt x="13" y="16849"/>
                    <a:pt x="16" y="16853"/>
                    <a:pt x="16" y="16857"/>
                  </a:cubicBezTo>
                  <a:close/>
                  <a:moveTo>
                    <a:pt x="16" y="16889"/>
                  </a:moveTo>
                  <a:lnTo>
                    <a:pt x="16" y="16889"/>
                  </a:lnTo>
                  <a:cubicBezTo>
                    <a:pt x="16" y="16894"/>
                    <a:pt x="13" y="16897"/>
                    <a:pt x="8" y="16897"/>
                  </a:cubicBezTo>
                  <a:cubicBezTo>
                    <a:pt x="4" y="16897"/>
                    <a:pt x="0" y="16894"/>
                    <a:pt x="0" y="16889"/>
                  </a:cubicBezTo>
                  <a:lnTo>
                    <a:pt x="0" y="16889"/>
                  </a:lnTo>
                  <a:cubicBezTo>
                    <a:pt x="0" y="16885"/>
                    <a:pt x="4" y="16881"/>
                    <a:pt x="8" y="16881"/>
                  </a:cubicBezTo>
                  <a:cubicBezTo>
                    <a:pt x="13" y="16881"/>
                    <a:pt x="16" y="16885"/>
                    <a:pt x="16" y="16889"/>
                  </a:cubicBezTo>
                  <a:close/>
                  <a:moveTo>
                    <a:pt x="16" y="16921"/>
                  </a:moveTo>
                  <a:lnTo>
                    <a:pt x="16" y="16921"/>
                  </a:lnTo>
                  <a:cubicBezTo>
                    <a:pt x="16" y="16926"/>
                    <a:pt x="13" y="16929"/>
                    <a:pt x="8" y="16929"/>
                  </a:cubicBezTo>
                  <a:cubicBezTo>
                    <a:pt x="4" y="16929"/>
                    <a:pt x="0" y="16926"/>
                    <a:pt x="0" y="16921"/>
                  </a:cubicBezTo>
                  <a:lnTo>
                    <a:pt x="0" y="16921"/>
                  </a:lnTo>
                  <a:cubicBezTo>
                    <a:pt x="0" y="16917"/>
                    <a:pt x="4" y="16913"/>
                    <a:pt x="8" y="16913"/>
                  </a:cubicBezTo>
                  <a:cubicBezTo>
                    <a:pt x="13" y="16913"/>
                    <a:pt x="16" y="16917"/>
                    <a:pt x="16" y="16921"/>
                  </a:cubicBezTo>
                  <a:close/>
                  <a:moveTo>
                    <a:pt x="16" y="16953"/>
                  </a:moveTo>
                  <a:lnTo>
                    <a:pt x="16" y="16953"/>
                  </a:lnTo>
                  <a:cubicBezTo>
                    <a:pt x="16" y="16958"/>
                    <a:pt x="13" y="16961"/>
                    <a:pt x="8" y="16961"/>
                  </a:cubicBezTo>
                  <a:cubicBezTo>
                    <a:pt x="4" y="16961"/>
                    <a:pt x="0" y="16958"/>
                    <a:pt x="0" y="16953"/>
                  </a:cubicBezTo>
                  <a:lnTo>
                    <a:pt x="0" y="16953"/>
                  </a:lnTo>
                  <a:cubicBezTo>
                    <a:pt x="0" y="16949"/>
                    <a:pt x="4" y="16945"/>
                    <a:pt x="8" y="16945"/>
                  </a:cubicBezTo>
                  <a:cubicBezTo>
                    <a:pt x="13" y="16945"/>
                    <a:pt x="16" y="16949"/>
                    <a:pt x="16" y="16953"/>
                  </a:cubicBezTo>
                  <a:close/>
                  <a:moveTo>
                    <a:pt x="16" y="16985"/>
                  </a:moveTo>
                  <a:lnTo>
                    <a:pt x="16" y="16985"/>
                  </a:lnTo>
                  <a:cubicBezTo>
                    <a:pt x="16" y="16990"/>
                    <a:pt x="13" y="16993"/>
                    <a:pt x="8" y="16993"/>
                  </a:cubicBezTo>
                  <a:cubicBezTo>
                    <a:pt x="4" y="16993"/>
                    <a:pt x="0" y="16990"/>
                    <a:pt x="0" y="16985"/>
                  </a:cubicBezTo>
                  <a:lnTo>
                    <a:pt x="0" y="16985"/>
                  </a:lnTo>
                  <a:cubicBezTo>
                    <a:pt x="0" y="16981"/>
                    <a:pt x="4" y="16977"/>
                    <a:pt x="8" y="16977"/>
                  </a:cubicBezTo>
                  <a:cubicBezTo>
                    <a:pt x="13" y="16977"/>
                    <a:pt x="16" y="16981"/>
                    <a:pt x="16" y="16985"/>
                  </a:cubicBezTo>
                  <a:close/>
                  <a:moveTo>
                    <a:pt x="16" y="17017"/>
                  </a:moveTo>
                  <a:lnTo>
                    <a:pt x="16" y="17017"/>
                  </a:lnTo>
                  <a:cubicBezTo>
                    <a:pt x="16" y="17022"/>
                    <a:pt x="13" y="17025"/>
                    <a:pt x="8" y="17025"/>
                  </a:cubicBezTo>
                  <a:cubicBezTo>
                    <a:pt x="4" y="17025"/>
                    <a:pt x="0" y="17022"/>
                    <a:pt x="0" y="17017"/>
                  </a:cubicBezTo>
                  <a:lnTo>
                    <a:pt x="0" y="17017"/>
                  </a:lnTo>
                  <a:cubicBezTo>
                    <a:pt x="0" y="17013"/>
                    <a:pt x="4" y="17009"/>
                    <a:pt x="8" y="17009"/>
                  </a:cubicBezTo>
                  <a:cubicBezTo>
                    <a:pt x="13" y="17009"/>
                    <a:pt x="16" y="17013"/>
                    <a:pt x="16" y="17017"/>
                  </a:cubicBezTo>
                  <a:close/>
                  <a:moveTo>
                    <a:pt x="16" y="17049"/>
                  </a:moveTo>
                  <a:lnTo>
                    <a:pt x="16" y="17049"/>
                  </a:lnTo>
                  <a:cubicBezTo>
                    <a:pt x="16" y="17054"/>
                    <a:pt x="13" y="17057"/>
                    <a:pt x="8" y="17057"/>
                  </a:cubicBezTo>
                  <a:cubicBezTo>
                    <a:pt x="4" y="17057"/>
                    <a:pt x="0" y="17054"/>
                    <a:pt x="0" y="17049"/>
                  </a:cubicBezTo>
                  <a:lnTo>
                    <a:pt x="0" y="17049"/>
                  </a:lnTo>
                  <a:cubicBezTo>
                    <a:pt x="0" y="17045"/>
                    <a:pt x="4" y="17041"/>
                    <a:pt x="8" y="17041"/>
                  </a:cubicBezTo>
                  <a:cubicBezTo>
                    <a:pt x="13" y="17041"/>
                    <a:pt x="16" y="17045"/>
                    <a:pt x="16" y="17049"/>
                  </a:cubicBezTo>
                  <a:close/>
                  <a:moveTo>
                    <a:pt x="16" y="17081"/>
                  </a:moveTo>
                  <a:lnTo>
                    <a:pt x="16" y="17081"/>
                  </a:lnTo>
                  <a:cubicBezTo>
                    <a:pt x="16" y="17086"/>
                    <a:pt x="13" y="17089"/>
                    <a:pt x="8" y="17089"/>
                  </a:cubicBezTo>
                  <a:cubicBezTo>
                    <a:pt x="4" y="17089"/>
                    <a:pt x="0" y="17086"/>
                    <a:pt x="0" y="17081"/>
                  </a:cubicBezTo>
                  <a:lnTo>
                    <a:pt x="0" y="17081"/>
                  </a:lnTo>
                  <a:cubicBezTo>
                    <a:pt x="0" y="17077"/>
                    <a:pt x="4" y="17073"/>
                    <a:pt x="8" y="17073"/>
                  </a:cubicBezTo>
                  <a:cubicBezTo>
                    <a:pt x="13" y="17073"/>
                    <a:pt x="16" y="17077"/>
                    <a:pt x="16" y="17081"/>
                  </a:cubicBezTo>
                  <a:close/>
                  <a:moveTo>
                    <a:pt x="16" y="17113"/>
                  </a:moveTo>
                  <a:lnTo>
                    <a:pt x="16" y="17113"/>
                  </a:lnTo>
                  <a:cubicBezTo>
                    <a:pt x="16" y="17118"/>
                    <a:pt x="13" y="17121"/>
                    <a:pt x="8" y="17121"/>
                  </a:cubicBezTo>
                  <a:cubicBezTo>
                    <a:pt x="4" y="17121"/>
                    <a:pt x="0" y="17118"/>
                    <a:pt x="0" y="17113"/>
                  </a:cubicBezTo>
                  <a:lnTo>
                    <a:pt x="0" y="17113"/>
                  </a:lnTo>
                  <a:cubicBezTo>
                    <a:pt x="0" y="17109"/>
                    <a:pt x="4" y="17105"/>
                    <a:pt x="8" y="17105"/>
                  </a:cubicBezTo>
                  <a:cubicBezTo>
                    <a:pt x="13" y="17105"/>
                    <a:pt x="16" y="17109"/>
                    <a:pt x="16" y="17113"/>
                  </a:cubicBezTo>
                  <a:close/>
                  <a:moveTo>
                    <a:pt x="16" y="17145"/>
                  </a:moveTo>
                  <a:lnTo>
                    <a:pt x="16" y="17145"/>
                  </a:lnTo>
                  <a:cubicBezTo>
                    <a:pt x="16" y="17150"/>
                    <a:pt x="13" y="17153"/>
                    <a:pt x="8" y="17153"/>
                  </a:cubicBezTo>
                  <a:cubicBezTo>
                    <a:pt x="4" y="17153"/>
                    <a:pt x="0" y="17150"/>
                    <a:pt x="0" y="17145"/>
                  </a:cubicBezTo>
                  <a:lnTo>
                    <a:pt x="0" y="17145"/>
                  </a:lnTo>
                  <a:cubicBezTo>
                    <a:pt x="0" y="17141"/>
                    <a:pt x="4" y="17137"/>
                    <a:pt x="8" y="17137"/>
                  </a:cubicBezTo>
                  <a:cubicBezTo>
                    <a:pt x="13" y="17137"/>
                    <a:pt x="16" y="17141"/>
                    <a:pt x="16" y="17145"/>
                  </a:cubicBezTo>
                  <a:close/>
                  <a:moveTo>
                    <a:pt x="16" y="17177"/>
                  </a:moveTo>
                  <a:lnTo>
                    <a:pt x="16" y="17177"/>
                  </a:lnTo>
                  <a:cubicBezTo>
                    <a:pt x="16" y="17182"/>
                    <a:pt x="13" y="17185"/>
                    <a:pt x="8" y="17185"/>
                  </a:cubicBezTo>
                  <a:cubicBezTo>
                    <a:pt x="4" y="17185"/>
                    <a:pt x="0" y="17182"/>
                    <a:pt x="0" y="17177"/>
                  </a:cubicBezTo>
                  <a:lnTo>
                    <a:pt x="0" y="17177"/>
                  </a:lnTo>
                  <a:cubicBezTo>
                    <a:pt x="0" y="17173"/>
                    <a:pt x="4" y="17169"/>
                    <a:pt x="8" y="17169"/>
                  </a:cubicBezTo>
                  <a:cubicBezTo>
                    <a:pt x="13" y="17169"/>
                    <a:pt x="16" y="17173"/>
                    <a:pt x="16" y="17177"/>
                  </a:cubicBezTo>
                  <a:close/>
                  <a:moveTo>
                    <a:pt x="16" y="17209"/>
                  </a:moveTo>
                  <a:lnTo>
                    <a:pt x="16" y="17209"/>
                  </a:lnTo>
                  <a:cubicBezTo>
                    <a:pt x="16" y="17214"/>
                    <a:pt x="13" y="17217"/>
                    <a:pt x="8" y="17217"/>
                  </a:cubicBezTo>
                  <a:cubicBezTo>
                    <a:pt x="4" y="17217"/>
                    <a:pt x="0" y="17214"/>
                    <a:pt x="0" y="17209"/>
                  </a:cubicBezTo>
                  <a:lnTo>
                    <a:pt x="0" y="17209"/>
                  </a:lnTo>
                  <a:cubicBezTo>
                    <a:pt x="0" y="17205"/>
                    <a:pt x="4" y="17201"/>
                    <a:pt x="8" y="17201"/>
                  </a:cubicBezTo>
                  <a:cubicBezTo>
                    <a:pt x="13" y="17201"/>
                    <a:pt x="16" y="17205"/>
                    <a:pt x="16" y="17209"/>
                  </a:cubicBezTo>
                  <a:close/>
                  <a:moveTo>
                    <a:pt x="16" y="17241"/>
                  </a:moveTo>
                  <a:lnTo>
                    <a:pt x="16" y="17241"/>
                  </a:lnTo>
                  <a:cubicBezTo>
                    <a:pt x="16" y="17246"/>
                    <a:pt x="13" y="17249"/>
                    <a:pt x="8" y="17249"/>
                  </a:cubicBezTo>
                  <a:cubicBezTo>
                    <a:pt x="4" y="17249"/>
                    <a:pt x="0" y="17246"/>
                    <a:pt x="0" y="17241"/>
                  </a:cubicBezTo>
                  <a:lnTo>
                    <a:pt x="0" y="17241"/>
                  </a:lnTo>
                  <a:cubicBezTo>
                    <a:pt x="0" y="17237"/>
                    <a:pt x="4" y="17233"/>
                    <a:pt x="8" y="17233"/>
                  </a:cubicBezTo>
                  <a:cubicBezTo>
                    <a:pt x="13" y="17233"/>
                    <a:pt x="16" y="17237"/>
                    <a:pt x="16" y="17241"/>
                  </a:cubicBezTo>
                  <a:close/>
                  <a:moveTo>
                    <a:pt x="16" y="17273"/>
                  </a:moveTo>
                  <a:lnTo>
                    <a:pt x="16" y="17273"/>
                  </a:lnTo>
                  <a:cubicBezTo>
                    <a:pt x="16" y="17278"/>
                    <a:pt x="13" y="17281"/>
                    <a:pt x="8" y="17281"/>
                  </a:cubicBezTo>
                  <a:cubicBezTo>
                    <a:pt x="4" y="17281"/>
                    <a:pt x="0" y="17278"/>
                    <a:pt x="0" y="17273"/>
                  </a:cubicBezTo>
                  <a:lnTo>
                    <a:pt x="0" y="17273"/>
                  </a:lnTo>
                  <a:cubicBezTo>
                    <a:pt x="0" y="17269"/>
                    <a:pt x="4" y="17265"/>
                    <a:pt x="8" y="17265"/>
                  </a:cubicBezTo>
                  <a:cubicBezTo>
                    <a:pt x="13" y="17265"/>
                    <a:pt x="16" y="17269"/>
                    <a:pt x="16" y="17273"/>
                  </a:cubicBezTo>
                  <a:close/>
                  <a:moveTo>
                    <a:pt x="16" y="17305"/>
                  </a:moveTo>
                  <a:lnTo>
                    <a:pt x="16" y="17305"/>
                  </a:lnTo>
                  <a:cubicBezTo>
                    <a:pt x="16" y="17310"/>
                    <a:pt x="13" y="17313"/>
                    <a:pt x="8" y="17313"/>
                  </a:cubicBezTo>
                  <a:cubicBezTo>
                    <a:pt x="4" y="17313"/>
                    <a:pt x="0" y="17310"/>
                    <a:pt x="0" y="17305"/>
                  </a:cubicBezTo>
                  <a:lnTo>
                    <a:pt x="0" y="17305"/>
                  </a:lnTo>
                  <a:cubicBezTo>
                    <a:pt x="0" y="17301"/>
                    <a:pt x="4" y="17297"/>
                    <a:pt x="8" y="17297"/>
                  </a:cubicBezTo>
                  <a:cubicBezTo>
                    <a:pt x="13" y="17297"/>
                    <a:pt x="16" y="17301"/>
                    <a:pt x="16" y="17305"/>
                  </a:cubicBezTo>
                  <a:close/>
                  <a:moveTo>
                    <a:pt x="16" y="17337"/>
                  </a:moveTo>
                  <a:lnTo>
                    <a:pt x="16" y="17337"/>
                  </a:lnTo>
                  <a:cubicBezTo>
                    <a:pt x="16" y="17342"/>
                    <a:pt x="13" y="17345"/>
                    <a:pt x="8" y="17345"/>
                  </a:cubicBezTo>
                  <a:cubicBezTo>
                    <a:pt x="4" y="17345"/>
                    <a:pt x="0" y="17342"/>
                    <a:pt x="0" y="17337"/>
                  </a:cubicBezTo>
                  <a:lnTo>
                    <a:pt x="0" y="17337"/>
                  </a:lnTo>
                  <a:cubicBezTo>
                    <a:pt x="0" y="17333"/>
                    <a:pt x="4" y="17329"/>
                    <a:pt x="8" y="17329"/>
                  </a:cubicBezTo>
                  <a:cubicBezTo>
                    <a:pt x="13" y="17329"/>
                    <a:pt x="16" y="17333"/>
                    <a:pt x="16" y="17337"/>
                  </a:cubicBezTo>
                  <a:close/>
                  <a:moveTo>
                    <a:pt x="16" y="17369"/>
                  </a:moveTo>
                  <a:lnTo>
                    <a:pt x="16" y="17370"/>
                  </a:lnTo>
                  <a:cubicBezTo>
                    <a:pt x="16" y="17374"/>
                    <a:pt x="13" y="17378"/>
                    <a:pt x="8" y="17378"/>
                  </a:cubicBezTo>
                  <a:cubicBezTo>
                    <a:pt x="4" y="17378"/>
                    <a:pt x="0" y="17374"/>
                    <a:pt x="0" y="17370"/>
                  </a:cubicBezTo>
                  <a:lnTo>
                    <a:pt x="0" y="17369"/>
                  </a:lnTo>
                  <a:cubicBezTo>
                    <a:pt x="0" y="17365"/>
                    <a:pt x="4" y="17361"/>
                    <a:pt x="8" y="17361"/>
                  </a:cubicBezTo>
                  <a:cubicBezTo>
                    <a:pt x="13" y="17361"/>
                    <a:pt x="16" y="17365"/>
                    <a:pt x="16" y="17369"/>
                  </a:cubicBezTo>
                  <a:close/>
                  <a:moveTo>
                    <a:pt x="16" y="17402"/>
                  </a:moveTo>
                  <a:lnTo>
                    <a:pt x="16" y="17402"/>
                  </a:lnTo>
                  <a:cubicBezTo>
                    <a:pt x="16" y="17406"/>
                    <a:pt x="13" y="17410"/>
                    <a:pt x="8" y="17410"/>
                  </a:cubicBezTo>
                  <a:cubicBezTo>
                    <a:pt x="4" y="17410"/>
                    <a:pt x="0" y="17406"/>
                    <a:pt x="0" y="17402"/>
                  </a:cubicBezTo>
                  <a:lnTo>
                    <a:pt x="0" y="17402"/>
                  </a:lnTo>
                  <a:cubicBezTo>
                    <a:pt x="0" y="17397"/>
                    <a:pt x="4" y="17394"/>
                    <a:pt x="8" y="17394"/>
                  </a:cubicBezTo>
                  <a:cubicBezTo>
                    <a:pt x="13" y="17394"/>
                    <a:pt x="16" y="17397"/>
                    <a:pt x="16" y="17402"/>
                  </a:cubicBezTo>
                  <a:close/>
                  <a:moveTo>
                    <a:pt x="16" y="17434"/>
                  </a:moveTo>
                  <a:lnTo>
                    <a:pt x="16" y="17434"/>
                  </a:lnTo>
                  <a:cubicBezTo>
                    <a:pt x="16" y="17438"/>
                    <a:pt x="13" y="17442"/>
                    <a:pt x="8" y="17442"/>
                  </a:cubicBezTo>
                  <a:cubicBezTo>
                    <a:pt x="4" y="17442"/>
                    <a:pt x="0" y="17438"/>
                    <a:pt x="0" y="17434"/>
                  </a:cubicBezTo>
                  <a:lnTo>
                    <a:pt x="0" y="17434"/>
                  </a:lnTo>
                  <a:cubicBezTo>
                    <a:pt x="0" y="17429"/>
                    <a:pt x="4" y="17426"/>
                    <a:pt x="8" y="17426"/>
                  </a:cubicBezTo>
                  <a:cubicBezTo>
                    <a:pt x="13" y="17426"/>
                    <a:pt x="16" y="17429"/>
                    <a:pt x="16" y="17434"/>
                  </a:cubicBezTo>
                  <a:close/>
                  <a:moveTo>
                    <a:pt x="16" y="17466"/>
                  </a:moveTo>
                  <a:lnTo>
                    <a:pt x="16" y="17466"/>
                  </a:lnTo>
                  <a:cubicBezTo>
                    <a:pt x="16" y="17470"/>
                    <a:pt x="13" y="17474"/>
                    <a:pt x="8" y="17474"/>
                  </a:cubicBezTo>
                  <a:cubicBezTo>
                    <a:pt x="4" y="17474"/>
                    <a:pt x="0" y="17470"/>
                    <a:pt x="0" y="17466"/>
                  </a:cubicBezTo>
                  <a:lnTo>
                    <a:pt x="0" y="17466"/>
                  </a:lnTo>
                  <a:cubicBezTo>
                    <a:pt x="0" y="17461"/>
                    <a:pt x="4" y="17458"/>
                    <a:pt x="8" y="17458"/>
                  </a:cubicBezTo>
                  <a:cubicBezTo>
                    <a:pt x="13" y="17458"/>
                    <a:pt x="16" y="17461"/>
                    <a:pt x="16" y="17466"/>
                  </a:cubicBezTo>
                  <a:close/>
                  <a:moveTo>
                    <a:pt x="16" y="17498"/>
                  </a:moveTo>
                  <a:lnTo>
                    <a:pt x="16" y="17498"/>
                  </a:lnTo>
                  <a:cubicBezTo>
                    <a:pt x="16" y="17502"/>
                    <a:pt x="13" y="17506"/>
                    <a:pt x="8" y="17506"/>
                  </a:cubicBezTo>
                  <a:cubicBezTo>
                    <a:pt x="4" y="17506"/>
                    <a:pt x="0" y="17502"/>
                    <a:pt x="0" y="17498"/>
                  </a:cubicBezTo>
                  <a:lnTo>
                    <a:pt x="0" y="17498"/>
                  </a:lnTo>
                  <a:cubicBezTo>
                    <a:pt x="0" y="17493"/>
                    <a:pt x="4" y="17490"/>
                    <a:pt x="8" y="17490"/>
                  </a:cubicBezTo>
                  <a:cubicBezTo>
                    <a:pt x="13" y="17490"/>
                    <a:pt x="16" y="17493"/>
                    <a:pt x="16" y="17498"/>
                  </a:cubicBezTo>
                  <a:close/>
                  <a:moveTo>
                    <a:pt x="16" y="17530"/>
                  </a:moveTo>
                  <a:lnTo>
                    <a:pt x="16" y="17530"/>
                  </a:lnTo>
                  <a:cubicBezTo>
                    <a:pt x="16" y="17534"/>
                    <a:pt x="13" y="17538"/>
                    <a:pt x="8" y="17538"/>
                  </a:cubicBezTo>
                  <a:cubicBezTo>
                    <a:pt x="4" y="17538"/>
                    <a:pt x="0" y="17534"/>
                    <a:pt x="0" y="17530"/>
                  </a:cubicBezTo>
                  <a:lnTo>
                    <a:pt x="0" y="17530"/>
                  </a:lnTo>
                  <a:cubicBezTo>
                    <a:pt x="0" y="17525"/>
                    <a:pt x="4" y="17522"/>
                    <a:pt x="8" y="17522"/>
                  </a:cubicBezTo>
                  <a:cubicBezTo>
                    <a:pt x="13" y="17522"/>
                    <a:pt x="16" y="17525"/>
                    <a:pt x="16" y="17530"/>
                  </a:cubicBezTo>
                  <a:close/>
                  <a:moveTo>
                    <a:pt x="16" y="17562"/>
                  </a:moveTo>
                  <a:lnTo>
                    <a:pt x="16" y="17562"/>
                  </a:lnTo>
                  <a:cubicBezTo>
                    <a:pt x="16" y="17566"/>
                    <a:pt x="13" y="17570"/>
                    <a:pt x="8" y="17570"/>
                  </a:cubicBezTo>
                  <a:cubicBezTo>
                    <a:pt x="4" y="17570"/>
                    <a:pt x="0" y="17566"/>
                    <a:pt x="0" y="17562"/>
                  </a:cubicBezTo>
                  <a:lnTo>
                    <a:pt x="0" y="17562"/>
                  </a:lnTo>
                  <a:cubicBezTo>
                    <a:pt x="0" y="17557"/>
                    <a:pt x="4" y="17554"/>
                    <a:pt x="8" y="17554"/>
                  </a:cubicBezTo>
                  <a:cubicBezTo>
                    <a:pt x="13" y="17554"/>
                    <a:pt x="16" y="17557"/>
                    <a:pt x="16" y="17562"/>
                  </a:cubicBezTo>
                  <a:close/>
                  <a:moveTo>
                    <a:pt x="16" y="17594"/>
                  </a:moveTo>
                  <a:lnTo>
                    <a:pt x="16" y="17594"/>
                  </a:lnTo>
                  <a:cubicBezTo>
                    <a:pt x="16" y="17598"/>
                    <a:pt x="13" y="17602"/>
                    <a:pt x="8" y="17602"/>
                  </a:cubicBezTo>
                  <a:cubicBezTo>
                    <a:pt x="4" y="17602"/>
                    <a:pt x="0" y="17598"/>
                    <a:pt x="0" y="17594"/>
                  </a:cubicBezTo>
                  <a:lnTo>
                    <a:pt x="0" y="17594"/>
                  </a:lnTo>
                  <a:cubicBezTo>
                    <a:pt x="0" y="17589"/>
                    <a:pt x="4" y="17586"/>
                    <a:pt x="8" y="17586"/>
                  </a:cubicBezTo>
                  <a:cubicBezTo>
                    <a:pt x="13" y="17586"/>
                    <a:pt x="16" y="17589"/>
                    <a:pt x="16" y="17594"/>
                  </a:cubicBezTo>
                  <a:close/>
                  <a:moveTo>
                    <a:pt x="16" y="17626"/>
                  </a:moveTo>
                  <a:lnTo>
                    <a:pt x="16" y="17626"/>
                  </a:lnTo>
                  <a:cubicBezTo>
                    <a:pt x="16" y="17630"/>
                    <a:pt x="13" y="17634"/>
                    <a:pt x="8" y="17634"/>
                  </a:cubicBezTo>
                  <a:cubicBezTo>
                    <a:pt x="4" y="17634"/>
                    <a:pt x="0" y="17630"/>
                    <a:pt x="0" y="17626"/>
                  </a:cubicBezTo>
                  <a:lnTo>
                    <a:pt x="0" y="17626"/>
                  </a:lnTo>
                  <a:cubicBezTo>
                    <a:pt x="0" y="17621"/>
                    <a:pt x="4" y="17618"/>
                    <a:pt x="8" y="17618"/>
                  </a:cubicBezTo>
                  <a:cubicBezTo>
                    <a:pt x="13" y="17618"/>
                    <a:pt x="16" y="17621"/>
                    <a:pt x="16" y="17626"/>
                  </a:cubicBezTo>
                  <a:close/>
                  <a:moveTo>
                    <a:pt x="16" y="17658"/>
                  </a:moveTo>
                  <a:lnTo>
                    <a:pt x="16" y="17658"/>
                  </a:lnTo>
                  <a:cubicBezTo>
                    <a:pt x="16" y="17662"/>
                    <a:pt x="13" y="17666"/>
                    <a:pt x="8" y="17666"/>
                  </a:cubicBezTo>
                  <a:cubicBezTo>
                    <a:pt x="4" y="17666"/>
                    <a:pt x="0" y="17662"/>
                    <a:pt x="0" y="17658"/>
                  </a:cubicBezTo>
                  <a:lnTo>
                    <a:pt x="0" y="17658"/>
                  </a:lnTo>
                  <a:cubicBezTo>
                    <a:pt x="0" y="17653"/>
                    <a:pt x="4" y="17650"/>
                    <a:pt x="8" y="17650"/>
                  </a:cubicBezTo>
                  <a:cubicBezTo>
                    <a:pt x="13" y="17650"/>
                    <a:pt x="16" y="17653"/>
                    <a:pt x="16" y="17658"/>
                  </a:cubicBezTo>
                  <a:close/>
                  <a:moveTo>
                    <a:pt x="16" y="17690"/>
                  </a:moveTo>
                  <a:lnTo>
                    <a:pt x="16" y="17690"/>
                  </a:lnTo>
                  <a:cubicBezTo>
                    <a:pt x="16" y="17694"/>
                    <a:pt x="13" y="17698"/>
                    <a:pt x="8" y="17698"/>
                  </a:cubicBezTo>
                  <a:cubicBezTo>
                    <a:pt x="4" y="17698"/>
                    <a:pt x="0" y="17694"/>
                    <a:pt x="0" y="17690"/>
                  </a:cubicBezTo>
                  <a:lnTo>
                    <a:pt x="0" y="17690"/>
                  </a:lnTo>
                  <a:cubicBezTo>
                    <a:pt x="0" y="17685"/>
                    <a:pt x="4" y="17682"/>
                    <a:pt x="8" y="17682"/>
                  </a:cubicBezTo>
                  <a:cubicBezTo>
                    <a:pt x="13" y="17682"/>
                    <a:pt x="16" y="17685"/>
                    <a:pt x="16" y="17690"/>
                  </a:cubicBezTo>
                  <a:close/>
                  <a:moveTo>
                    <a:pt x="16" y="17722"/>
                  </a:moveTo>
                  <a:lnTo>
                    <a:pt x="16" y="17722"/>
                  </a:lnTo>
                  <a:cubicBezTo>
                    <a:pt x="16" y="17726"/>
                    <a:pt x="13" y="17730"/>
                    <a:pt x="8" y="17730"/>
                  </a:cubicBezTo>
                  <a:cubicBezTo>
                    <a:pt x="4" y="17730"/>
                    <a:pt x="0" y="17726"/>
                    <a:pt x="0" y="17722"/>
                  </a:cubicBezTo>
                  <a:lnTo>
                    <a:pt x="0" y="17722"/>
                  </a:lnTo>
                  <a:cubicBezTo>
                    <a:pt x="0" y="17717"/>
                    <a:pt x="4" y="17714"/>
                    <a:pt x="8" y="17714"/>
                  </a:cubicBezTo>
                  <a:cubicBezTo>
                    <a:pt x="13" y="17714"/>
                    <a:pt x="16" y="17717"/>
                    <a:pt x="16" y="17722"/>
                  </a:cubicBezTo>
                  <a:close/>
                  <a:moveTo>
                    <a:pt x="16" y="17754"/>
                  </a:moveTo>
                  <a:lnTo>
                    <a:pt x="16" y="17754"/>
                  </a:lnTo>
                  <a:cubicBezTo>
                    <a:pt x="16" y="17758"/>
                    <a:pt x="13" y="17762"/>
                    <a:pt x="8" y="17762"/>
                  </a:cubicBezTo>
                  <a:cubicBezTo>
                    <a:pt x="4" y="17762"/>
                    <a:pt x="0" y="17758"/>
                    <a:pt x="0" y="17754"/>
                  </a:cubicBezTo>
                  <a:lnTo>
                    <a:pt x="0" y="17754"/>
                  </a:lnTo>
                  <a:cubicBezTo>
                    <a:pt x="0" y="17749"/>
                    <a:pt x="4" y="17746"/>
                    <a:pt x="8" y="17746"/>
                  </a:cubicBezTo>
                  <a:cubicBezTo>
                    <a:pt x="13" y="17746"/>
                    <a:pt x="16" y="17749"/>
                    <a:pt x="16" y="17754"/>
                  </a:cubicBezTo>
                  <a:close/>
                  <a:moveTo>
                    <a:pt x="16" y="17786"/>
                  </a:moveTo>
                  <a:lnTo>
                    <a:pt x="16" y="17786"/>
                  </a:lnTo>
                  <a:cubicBezTo>
                    <a:pt x="16" y="17790"/>
                    <a:pt x="13" y="17794"/>
                    <a:pt x="8" y="17794"/>
                  </a:cubicBezTo>
                  <a:cubicBezTo>
                    <a:pt x="4" y="17794"/>
                    <a:pt x="0" y="17790"/>
                    <a:pt x="0" y="17786"/>
                  </a:cubicBezTo>
                  <a:lnTo>
                    <a:pt x="0" y="17786"/>
                  </a:lnTo>
                  <a:cubicBezTo>
                    <a:pt x="0" y="17781"/>
                    <a:pt x="4" y="17778"/>
                    <a:pt x="8" y="17778"/>
                  </a:cubicBezTo>
                  <a:cubicBezTo>
                    <a:pt x="13" y="17778"/>
                    <a:pt x="16" y="17781"/>
                    <a:pt x="16" y="17786"/>
                  </a:cubicBezTo>
                  <a:close/>
                  <a:moveTo>
                    <a:pt x="16" y="17818"/>
                  </a:moveTo>
                  <a:lnTo>
                    <a:pt x="16" y="17818"/>
                  </a:lnTo>
                  <a:cubicBezTo>
                    <a:pt x="16" y="17822"/>
                    <a:pt x="13" y="17826"/>
                    <a:pt x="8" y="17826"/>
                  </a:cubicBezTo>
                  <a:cubicBezTo>
                    <a:pt x="4" y="17826"/>
                    <a:pt x="0" y="17822"/>
                    <a:pt x="0" y="17818"/>
                  </a:cubicBezTo>
                  <a:lnTo>
                    <a:pt x="0" y="17818"/>
                  </a:lnTo>
                  <a:cubicBezTo>
                    <a:pt x="0" y="17813"/>
                    <a:pt x="4" y="17810"/>
                    <a:pt x="8" y="17810"/>
                  </a:cubicBezTo>
                  <a:cubicBezTo>
                    <a:pt x="13" y="17810"/>
                    <a:pt x="16" y="17813"/>
                    <a:pt x="16" y="17818"/>
                  </a:cubicBezTo>
                  <a:close/>
                  <a:moveTo>
                    <a:pt x="16" y="17850"/>
                  </a:moveTo>
                  <a:lnTo>
                    <a:pt x="16" y="17850"/>
                  </a:lnTo>
                  <a:cubicBezTo>
                    <a:pt x="16" y="17854"/>
                    <a:pt x="13" y="17858"/>
                    <a:pt x="8" y="17858"/>
                  </a:cubicBezTo>
                  <a:cubicBezTo>
                    <a:pt x="4" y="17858"/>
                    <a:pt x="0" y="17854"/>
                    <a:pt x="0" y="17850"/>
                  </a:cubicBezTo>
                  <a:lnTo>
                    <a:pt x="0" y="17850"/>
                  </a:lnTo>
                  <a:cubicBezTo>
                    <a:pt x="0" y="17845"/>
                    <a:pt x="4" y="17842"/>
                    <a:pt x="8" y="17842"/>
                  </a:cubicBezTo>
                  <a:cubicBezTo>
                    <a:pt x="13" y="17842"/>
                    <a:pt x="16" y="17845"/>
                    <a:pt x="16" y="17850"/>
                  </a:cubicBezTo>
                  <a:close/>
                  <a:moveTo>
                    <a:pt x="16" y="17882"/>
                  </a:moveTo>
                  <a:lnTo>
                    <a:pt x="16" y="17882"/>
                  </a:lnTo>
                  <a:cubicBezTo>
                    <a:pt x="16" y="17886"/>
                    <a:pt x="13" y="17890"/>
                    <a:pt x="8" y="17890"/>
                  </a:cubicBezTo>
                  <a:cubicBezTo>
                    <a:pt x="4" y="17890"/>
                    <a:pt x="0" y="17886"/>
                    <a:pt x="0" y="17882"/>
                  </a:cubicBezTo>
                  <a:lnTo>
                    <a:pt x="0" y="17882"/>
                  </a:lnTo>
                  <a:cubicBezTo>
                    <a:pt x="0" y="17877"/>
                    <a:pt x="4" y="17874"/>
                    <a:pt x="8" y="17874"/>
                  </a:cubicBezTo>
                  <a:cubicBezTo>
                    <a:pt x="13" y="17874"/>
                    <a:pt x="16" y="17877"/>
                    <a:pt x="16" y="17882"/>
                  </a:cubicBezTo>
                  <a:close/>
                  <a:moveTo>
                    <a:pt x="16" y="17914"/>
                  </a:moveTo>
                  <a:lnTo>
                    <a:pt x="16" y="17914"/>
                  </a:lnTo>
                  <a:cubicBezTo>
                    <a:pt x="16" y="17918"/>
                    <a:pt x="13" y="17922"/>
                    <a:pt x="8" y="17922"/>
                  </a:cubicBezTo>
                  <a:cubicBezTo>
                    <a:pt x="4" y="17922"/>
                    <a:pt x="0" y="17918"/>
                    <a:pt x="0" y="17914"/>
                  </a:cubicBezTo>
                  <a:lnTo>
                    <a:pt x="0" y="17914"/>
                  </a:lnTo>
                  <a:cubicBezTo>
                    <a:pt x="0" y="17909"/>
                    <a:pt x="4" y="17906"/>
                    <a:pt x="8" y="17906"/>
                  </a:cubicBezTo>
                  <a:cubicBezTo>
                    <a:pt x="13" y="17906"/>
                    <a:pt x="16" y="17909"/>
                    <a:pt x="16" y="17914"/>
                  </a:cubicBezTo>
                  <a:close/>
                  <a:moveTo>
                    <a:pt x="16" y="17946"/>
                  </a:moveTo>
                  <a:lnTo>
                    <a:pt x="16" y="17946"/>
                  </a:lnTo>
                  <a:cubicBezTo>
                    <a:pt x="16" y="17950"/>
                    <a:pt x="13" y="17954"/>
                    <a:pt x="8" y="17954"/>
                  </a:cubicBezTo>
                  <a:cubicBezTo>
                    <a:pt x="4" y="17954"/>
                    <a:pt x="0" y="17950"/>
                    <a:pt x="0" y="17946"/>
                  </a:cubicBezTo>
                  <a:lnTo>
                    <a:pt x="0" y="17946"/>
                  </a:lnTo>
                  <a:cubicBezTo>
                    <a:pt x="0" y="17941"/>
                    <a:pt x="4" y="17938"/>
                    <a:pt x="8" y="17938"/>
                  </a:cubicBezTo>
                  <a:cubicBezTo>
                    <a:pt x="13" y="17938"/>
                    <a:pt x="16" y="17941"/>
                    <a:pt x="16" y="17946"/>
                  </a:cubicBezTo>
                  <a:close/>
                  <a:moveTo>
                    <a:pt x="16" y="17978"/>
                  </a:moveTo>
                  <a:lnTo>
                    <a:pt x="16" y="17978"/>
                  </a:lnTo>
                  <a:cubicBezTo>
                    <a:pt x="16" y="17982"/>
                    <a:pt x="13" y="17986"/>
                    <a:pt x="8" y="17986"/>
                  </a:cubicBezTo>
                  <a:cubicBezTo>
                    <a:pt x="4" y="17986"/>
                    <a:pt x="0" y="17982"/>
                    <a:pt x="0" y="17978"/>
                  </a:cubicBezTo>
                  <a:lnTo>
                    <a:pt x="0" y="17978"/>
                  </a:lnTo>
                  <a:cubicBezTo>
                    <a:pt x="0" y="17973"/>
                    <a:pt x="4" y="17970"/>
                    <a:pt x="8" y="17970"/>
                  </a:cubicBezTo>
                  <a:cubicBezTo>
                    <a:pt x="13" y="17970"/>
                    <a:pt x="16" y="17973"/>
                    <a:pt x="16" y="17978"/>
                  </a:cubicBezTo>
                  <a:close/>
                  <a:moveTo>
                    <a:pt x="16" y="18010"/>
                  </a:moveTo>
                  <a:lnTo>
                    <a:pt x="16" y="18010"/>
                  </a:lnTo>
                  <a:cubicBezTo>
                    <a:pt x="16" y="18014"/>
                    <a:pt x="13" y="18018"/>
                    <a:pt x="8" y="18018"/>
                  </a:cubicBezTo>
                  <a:cubicBezTo>
                    <a:pt x="4" y="18018"/>
                    <a:pt x="0" y="18014"/>
                    <a:pt x="0" y="18010"/>
                  </a:cubicBezTo>
                  <a:lnTo>
                    <a:pt x="0" y="18010"/>
                  </a:lnTo>
                  <a:cubicBezTo>
                    <a:pt x="0" y="18005"/>
                    <a:pt x="4" y="18002"/>
                    <a:pt x="8" y="18002"/>
                  </a:cubicBezTo>
                  <a:cubicBezTo>
                    <a:pt x="13" y="18002"/>
                    <a:pt x="16" y="18005"/>
                    <a:pt x="16" y="18010"/>
                  </a:cubicBezTo>
                  <a:close/>
                  <a:moveTo>
                    <a:pt x="16" y="18042"/>
                  </a:moveTo>
                  <a:lnTo>
                    <a:pt x="16" y="18042"/>
                  </a:lnTo>
                  <a:cubicBezTo>
                    <a:pt x="16" y="18046"/>
                    <a:pt x="13" y="18050"/>
                    <a:pt x="8" y="18050"/>
                  </a:cubicBezTo>
                  <a:cubicBezTo>
                    <a:pt x="4" y="18050"/>
                    <a:pt x="0" y="18046"/>
                    <a:pt x="0" y="18042"/>
                  </a:cubicBezTo>
                  <a:lnTo>
                    <a:pt x="0" y="18042"/>
                  </a:lnTo>
                  <a:cubicBezTo>
                    <a:pt x="0" y="18037"/>
                    <a:pt x="4" y="18034"/>
                    <a:pt x="8" y="18034"/>
                  </a:cubicBezTo>
                  <a:cubicBezTo>
                    <a:pt x="13" y="18034"/>
                    <a:pt x="16" y="18037"/>
                    <a:pt x="16" y="18042"/>
                  </a:cubicBezTo>
                  <a:close/>
                  <a:moveTo>
                    <a:pt x="16" y="18074"/>
                  </a:moveTo>
                  <a:lnTo>
                    <a:pt x="16" y="18074"/>
                  </a:lnTo>
                  <a:cubicBezTo>
                    <a:pt x="16" y="18078"/>
                    <a:pt x="13" y="18082"/>
                    <a:pt x="8" y="18082"/>
                  </a:cubicBezTo>
                  <a:cubicBezTo>
                    <a:pt x="4" y="18082"/>
                    <a:pt x="0" y="18078"/>
                    <a:pt x="0" y="18074"/>
                  </a:cubicBezTo>
                  <a:lnTo>
                    <a:pt x="0" y="18074"/>
                  </a:lnTo>
                  <a:cubicBezTo>
                    <a:pt x="0" y="18070"/>
                    <a:pt x="4" y="18066"/>
                    <a:pt x="8" y="18066"/>
                  </a:cubicBezTo>
                  <a:cubicBezTo>
                    <a:pt x="13" y="18066"/>
                    <a:pt x="16" y="18070"/>
                    <a:pt x="16" y="18074"/>
                  </a:cubicBezTo>
                  <a:close/>
                  <a:moveTo>
                    <a:pt x="16" y="18106"/>
                  </a:moveTo>
                  <a:lnTo>
                    <a:pt x="16" y="18106"/>
                  </a:lnTo>
                  <a:cubicBezTo>
                    <a:pt x="16" y="18110"/>
                    <a:pt x="13" y="18114"/>
                    <a:pt x="8" y="18114"/>
                  </a:cubicBezTo>
                  <a:cubicBezTo>
                    <a:pt x="4" y="18114"/>
                    <a:pt x="0" y="18110"/>
                    <a:pt x="0" y="18106"/>
                  </a:cubicBezTo>
                  <a:lnTo>
                    <a:pt x="0" y="18106"/>
                  </a:lnTo>
                  <a:cubicBezTo>
                    <a:pt x="0" y="18102"/>
                    <a:pt x="4" y="18098"/>
                    <a:pt x="8" y="18098"/>
                  </a:cubicBezTo>
                  <a:cubicBezTo>
                    <a:pt x="13" y="18098"/>
                    <a:pt x="16" y="18102"/>
                    <a:pt x="16" y="18106"/>
                  </a:cubicBezTo>
                  <a:close/>
                  <a:moveTo>
                    <a:pt x="16" y="18138"/>
                  </a:moveTo>
                  <a:lnTo>
                    <a:pt x="16" y="18138"/>
                  </a:lnTo>
                  <a:cubicBezTo>
                    <a:pt x="16" y="18142"/>
                    <a:pt x="13" y="18146"/>
                    <a:pt x="8" y="18146"/>
                  </a:cubicBezTo>
                  <a:cubicBezTo>
                    <a:pt x="4" y="18146"/>
                    <a:pt x="0" y="18142"/>
                    <a:pt x="0" y="18138"/>
                  </a:cubicBezTo>
                  <a:lnTo>
                    <a:pt x="0" y="18138"/>
                  </a:lnTo>
                  <a:cubicBezTo>
                    <a:pt x="0" y="18134"/>
                    <a:pt x="4" y="18130"/>
                    <a:pt x="8" y="18130"/>
                  </a:cubicBezTo>
                  <a:cubicBezTo>
                    <a:pt x="13" y="18130"/>
                    <a:pt x="16" y="18134"/>
                    <a:pt x="16" y="18138"/>
                  </a:cubicBezTo>
                  <a:close/>
                  <a:moveTo>
                    <a:pt x="16" y="18170"/>
                  </a:moveTo>
                  <a:lnTo>
                    <a:pt x="16" y="18170"/>
                  </a:lnTo>
                  <a:cubicBezTo>
                    <a:pt x="16" y="18174"/>
                    <a:pt x="13" y="18178"/>
                    <a:pt x="8" y="18178"/>
                  </a:cubicBezTo>
                  <a:cubicBezTo>
                    <a:pt x="4" y="18178"/>
                    <a:pt x="0" y="18174"/>
                    <a:pt x="0" y="18170"/>
                  </a:cubicBezTo>
                  <a:lnTo>
                    <a:pt x="0" y="18170"/>
                  </a:lnTo>
                  <a:cubicBezTo>
                    <a:pt x="0" y="18166"/>
                    <a:pt x="4" y="18162"/>
                    <a:pt x="8" y="18162"/>
                  </a:cubicBezTo>
                  <a:cubicBezTo>
                    <a:pt x="13" y="18162"/>
                    <a:pt x="16" y="18166"/>
                    <a:pt x="16" y="18170"/>
                  </a:cubicBezTo>
                  <a:close/>
                  <a:moveTo>
                    <a:pt x="18" y="18202"/>
                  </a:moveTo>
                  <a:lnTo>
                    <a:pt x="18" y="18202"/>
                  </a:lnTo>
                  <a:cubicBezTo>
                    <a:pt x="18" y="18206"/>
                    <a:pt x="14" y="18210"/>
                    <a:pt x="10" y="18210"/>
                  </a:cubicBezTo>
                  <a:cubicBezTo>
                    <a:pt x="5" y="18210"/>
                    <a:pt x="2" y="18206"/>
                    <a:pt x="2" y="18202"/>
                  </a:cubicBezTo>
                  <a:lnTo>
                    <a:pt x="2" y="18202"/>
                  </a:lnTo>
                  <a:cubicBezTo>
                    <a:pt x="2" y="18198"/>
                    <a:pt x="5" y="18194"/>
                    <a:pt x="10" y="18194"/>
                  </a:cubicBezTo>
                  <a:cubicBezTo>
                    <a:pt x="14" y="18194"/>
                    <a:pt x="18" y="18198"/>
                    <a:pt x="18" y="18202"/>
                  </a:cubicBezTo>
                  <a:close/>
                  <a:moveTo>
                    <a:pt x="19" y="18234"/>
                  </a:moveTo>
                  <a:lnTo>
                    <a:pt x="19" y="18234"/>
                  </a:lnTo>
                  <a:cubicBezTo>
                    <a:pt x="19" y="18238"/>
                    <a:pt x="16" y="18242"/>
                    <a:pt x="11" y="18242"/>
                  </a:cubicBezTo>
                  <a:cubicBezTo>
                    <a:pt x="7" y="18242"/>
                    <a:pt x="3" y="18238"/>
                    <a:pt x="3" y="18234"/>
                  </a:cubicBezTo>
                  <a:lnTo>
                    <a:pt x="3" y="18234"/>
                  </a:lnTo>
                  <a:cubicBezTo>
                    <a:pt x="3" y="18230"/>
                    <a:pt x="7" y="18226"/>
                    <a:pt x="11" y="18226"/>
                  </a:cubicBezTo>
                  <a:cubicBezTo>
                    <a:pt x="16" y="18226"/>
                    <a:pt x="19" y="18230"/>
                    <a:pt x="19" y="18234"/>
                  </a:cubicBezTo>
                  <a:close/>
                  <a:moveTo>
                    <a:pt x="21" y="18266"/>
                  </a:moveTo>
                  <a:lnTo>
                    <a:pt x="21" y="18266"/>
                  </a:lnTo>
                  <a:cubicBezTo>
                    <a:pt x="21" y="18270"/>
                    <a:pt x="17" y="18274"/>
                    <a:pt x="13" y="18274"/>
                  </a:cubicBezTo>
                  <a:cubicBezTo>
                    <a:pt x="9" y="18274"/>
                    <a:pt x="5" y="18270"/>
                    <a:pt x="5" y="18266"/>
                  </a:cubicBezTo>
                  <a:lnTo>
                    <a:pt x="5" y="18266"/>
                  </a:lnTo>
                  <a:cubicBezTo>
                    <a:pt x="5" y="18262"/>
                    <a:pt x="9" y="18258"/>
                    <a:pt x="13" y="18258"/>
                  </a:cubicBezTo>
                  <a:cubicBezTo>
                    <a:pt x="17" y="18258"/>
                    <a:pt x="21" y="18262"/>
                    <a:pt x="21" y="18266"/>
                  </a:cubicBezTo>
                  <a:close/>
                  <a:moveTo>
                    <a:pt x="25" y="18297"/>
                  </a:moveTo>
                  <a:lnTo>
                    <a:pt x="25" y="18297"/>
                  </a:lnTo>
                  <a:cubicBezTo>
                    <a:pt x="25" y="18301"/>
                    <a:pt x="22" y="18305"/>
                    <a:pt x="18" y="18306"/>
                  </a:cubicBezTo>
                  <a:cubicBezTo>
                    <a:pt x="13" y="18306"/>
                    <a:pt x="9" y="18303"/>
                    <a:pt x="9" y="18299"/>
                  </a:cubicBezTo>
                  <a:lnTo>
                    <a:pt x="9" y="18299"/>
                  </a:lnTo>
                  <a:cubicBezTo>
                    <a:pt x="8" y="18294"/>
                    <a:pt x="11" y="18290"/>
                    <a:pt x="16" y="18290"/>
                  </a:cubicBezTo>
                  <a:cubicBezTo>
                    <a:pt x="20" y="18289"/>
                    <a:pt x="24" y="18292"/>
                    <a:pt x="25" y="18297"/>
                  </a:cubicBezTo>
                  <a:close/>
                  <a:moveTo>
                    <a:pt x="30" y="18328"/>
                  </a:moveTo>
                  <a:lnTo>
                    <a:pt x="30" y="18328"/>
                  </a:lnTo>
                  <a:cubicBezTo>
                    <a:pt x="30" y="18333"/>
                    <a:pt x="27" y="18337"/>
                    <a:pt x="23" y="18337"/>
                  </a:cubicBezTo>
                  <a:cubicBezTo>
                    <a:pt x="18" y="18338"/>
                    <a:pt x="14" y="18335"/>
                    <a:pt x="14" y="18330"/>
                  </a:cubicBezTo>
                  <a:lnTo>
                    <a:pt x="14" y="18330"/>
                  </a:lnTo>
                  <a:cubicBezTo>
                    <a:pt x="13" y="18326"/>
                    <a:pt x="16" y="18322"/>
                    <a:pt x="21" y="18321"/>
                  </a:cubicBezTo>
                  <a:cubicBezTo>
                    <a:pt x="25" y="18321"/>
                    <a:pt x="29" y="18324"/>
                    <a:pt x="30" y="18328"/>
                  </a:cubicBezTo>
                  <a:close/>
                  <a:moveTo>
                    <a:pt x="34" y="18360"/>
                  </a:moveTo>
                  <a:lnTo>
                    <a:pt x="34" y="18360"/>
                  </a:lnTo>
                  <a:cubicBezTo>
                    <a:pt x="35" y="18364"/>
                    <a:pt x="32" y="18368"/>
                    <a:pt x="28" y="18369"/>
                  </a:cubicBezTo>
                  <a:cubicBezTo>
                    <a:pt x="23" y="18369"/>
                    <a:pt x="19" y="18366"/>
                    <a:pt x="19" y="18362"/>
                  </a:cubicBezTo>
                  <a:lnTo>
                    <a:pt x="19" y="18362"/>
                  </a:lnTo>
                  <a:cubicBezTo>
                    <a:pt x="18" y="18358"/>
                    <a:pt x="21" y="18354"/>
                    <a:pt x="26" y="18353"/>
                  </a:cubicBezTo>
                  <a:cubicBezTo>
                    <a:pt x="30" y="18352"/>
                    <a:pt x="34" y="18356"/>
                    <a:pt x="34" y="18360"/>
                  </a:cubicBezTo>
                  <a:close/>
                  <a:moveTo>
                    <a:pt x="41" y="18390"/>
                  </a:moveTo>
                  <a:lnTo>
                    <a:pt x="41" y="18390"/>
                  </a:lnTo>
                  <a:cubicBezTo>
                    <a:pt x="42" y="18394"/>
                    <a:pt x="40" y="18399"/>
                    <a:pt x="35" y="18400"/>
                  </a:cubicBezTo>
                  <a:cubicBezTo>
                    <a:pt x="31" y="18401"/>
                    <a:pt x="27" y="18399"/>
                    <a:pt x="26" y="18394"/>
                  </a:cubicBezTo>
                  <a:lnTo>
                    <a:pt x="26" y="18394"/>
                  </a:lnTo>
                  <a:cubicBezTo>
                    <a:pt x="24" y="18390"/>
                    <a:pt x="27" y="18386"/>
                    <a:pt x="31" y="18385"/>
                  </a:cubicBezTo>
                  <a:cubicBezTo>
                    <a:pt x="35" y="18383"/>
                    <a:pt x="40" y="18386"/>
                    <a:pt x="41" y="18390"/>
                  </a:cubicBezTo>
                  <a:close/>
                  <a:moveTo>
                    <a:pt x="49" y="18421"/>
                  </a:moveTo>
                  <a:lnTo>
                    <a:pt x="49" y="18421"/>
                  </a:lnTo>
                  <a:cubicBezTo>
                    <a:pt x="50" y="18425"/>
                    <a:pt x="48" y="18430"/>
                    <a:pt x="43" y="18431"/>
                  </a:cubicBezTo>
                  <a:cubicBezTo>
                    <a:pt x="39" y="18432"/>
                    <a:pt x="35" y="18430"/>
                    <a:pt x="33" y="18425"/>
                  </a:cubicBezTo>
                  <a:lnTo>
                    <a:pt x="33" y="18425"/>
                  </a:lnTo>
                  <a:cubicBezTo>
                    <a:pt x="32" y="18421"/>
                    <a:pt x="35" y="18417"/>
                    <a:pt x="39" y="18416"/>
                  </a:cubicBezTo>
                  <a:cubicBezTo>
                    <a:pt x="43" y="18414"/>
                    <a:pt x="48" y="18417"/>
                    <a:pt x="49" y="18421"/>
                  </a:cubicBezTo>
                  <a:close/>
                  <a:moveTo>
                    <a:pt x="57" y="18452"/>
                  </a:moveTo>
                  <a:lnTo>
                    <a:pt x="57" y="18452"/>
                  </a:lnTo>
                  <a:cubicBezTo>
                    <a:pt x="58" y="18456"/>
                    <a:pt x="56" y="18461"/>
                    <a:pt x="51" y="18462"/>
                  </a:cubicBezTo>
                  <a:cubicBezTo>
                    <a:pt x="47" y="18463"/>
                    <a:pt x="43" y="18461"/>
                    <a:pt x="41" y="18456"/>
                  </a:cubicBezTo>
                  <a:lnTo>
                    <a:pt x="41" y="18456"/>
                  </a:lnTo>
                  <a:cubicBezTo>
                    <a:pt x="40" y="18452"/>
                    <a:pt x="43" y="18448"/>
                    <a:pt x="47" y="18447"/>
                  </a:cubicBezTo>
                  <a:cubicBezTo>
                    <a:pt x="51" y="18445"/>
                    <a:pt x="56" y="18448"/>
                    <a:pt x="57" y="18452"/>
                  </a:cubicBezTo>
                  <a:close/>
                  <a:moveTo>
                    <a:pt x="66" y="18482"/>
                  </a:moveTo>
                  <a:lnTo>
                    <a:pt x="66" y="18482"/>
                  </a:lnTo>
                  <a:cubicBezTo>
                    <a:pt x="68" y="18486"/>
                    <a:pt x="66" y="18491"/>
                    <a:pt x="61" y="18492"/>
                  </a:cubicBezTo>
                  <a:cubicBezTo>
                    <a:pt x="57" y="18494"/>
                    <a:pt x="53" y="18492"/>
                    <a:pt x="51" y="18487"/>
                  </a:cubicBezTo>
                  <a:lnTo>
                    <a:pt x="51" y="18487"/>
                  </a:lnTo>
                  <a:cubicBezTo>
                    <a:pt x="50" y="18483"/>
                    <a:pt x="52" y="18479"/>
                    <a:pt x="56" y="18477"/>
                  </a:cubicBezTo>
                  <a:cubicBezTo>
                    <a:pt x="60" y="18476"/>
                    <a:pt x="65" y="18478"/>
                    <a:pt x="66" y="18482"/>
                  </a:cubicBezTo>
                  <a:close/>
                  <a:moveTo>
                    <a:pt x="77" y="18512"/>
                  </a:moveTo>
                  <a:lnTo>
                    <a:pt x="77" y="18512"/>
                  </a:lnTo>
                  <a:cubicBezTo>
                    <a:pt x="79" y="18516"/>
                    <a:pt x="77" y="18521"/>
                    <a:pt x="72" y="18522"/>
                  </a:cubicBezTo>
                  <a:cubicBezTo>
                    <a:pt x="68" y="18524"/>
                    <a:pt x="64" y="18522"/>
                    <a:pt x="62" y="18518"/>
                  </a:cubicBezTo>
                  <a:lnTo>
                    <a:pt x="62" y="18518"/>
                  </a:lnTo>
                  <a:cubicBezTo>
                    <a:pt x="61" y="18513"/>
                    <a:pt x="63" y="18509"/>
                    <a:pt x="67" y="18507"/>
                  </a:cubicBezTo>
                  <a:cubicBezTo>
                    <a:pt x="71" y="18506"/>
                    <a:pt x="76" y="18508"/>
                    <a:pt x="77" y="18512"/>
                  </a:cubicBezTo>
                  <a:close/>
                  <a:moveTo>
                    <a:pt x="88" y="18542"/>
                  </a:moveTo>
                  <a:lnTo>
                    <a:pt x="88" y="18542"/>
                  </a:lnTo>
                  <a:cubicBezTo>
                    <a:pt x="90" y="18546"/>
                    <a:pt x="87" y="18551"/>
                    <a:pt x="83" y="18552"/>
                  </a:cubicBezTo>
                  <a:cubicBezTo>
                    <a:pt x="79" y="18554"/>
                    <a:pt x="75" y="18552"/>
                    <a:pt x="73" y="18548"/>
                  </a:cubicBezTo>
                  <a:lnTo>
                    <a:pt x="73" y="18548"/>
                  </a:lnTo>
                  <a:cubicBezTo>
                    <a:pt x="72" y="18543"/>
                    <a:pt x="74" y="18539"/>
                    <a:pt x="78" y="18537"/>
                  </a:cubicBezTo>
                  <a:cubicBezTo>
                    <a:pt x="82" y="18536"/>
                    <a:pt x="87" y="18538"/>
                    <a:pt x="88" y="18542"/>
                  </a:cubicBezTo>
                  <a:close/>
                  <a:moveTo>
                    <a:pt x="100" y="18571"/>
                  </a:moveTo>
                  <a:lnTo>
                    <a:pt x="100" y="18571"/>
                  </a:lnTo>
                  <a:cubicBezTo>
                    <a:pt x="102" y="18575"/>
                    <a:pt x="101" y="18580"/>
                    <a:pt x="97" y="18581"/>
                  </a:cubicBezTo>
                  <a:cubicBezTo>
                    <a:pt x="93" y="18583"/>
                    <a:pt x="88" y="18582"/>
                    <a:pt x="86" y="18578"/>
                  </a:cubicBezTo>
                  <a:lnTo>
                    <a:pt x="86" y="18578"/>
                  </a:lnTo>
                  <a:cubicBezTo>
                    <a:pt x="84" y="18574"/>
                    <a:pt x="86" y="18569"/>
                    <a:pt x="90" y="18567"/>
                  </a:cubicBezTo>
                  <a:cubicBezTo>
                    <a:pt x="94" y="18565"/>
                    <a:pt x="98" y="18567"/>
                    <a:pt x="100" y="18571"/>
                  </a:cubicBezTo>
                  <a:close/>
                  <a:moveTo>
                    <a:pt x="114" y="18600"/>
                  </a:moveTo>
                  <a:lnTo>
                    <a:pt x="114" y="18600"/>
                  </a:lnTo>
                  <a:cubicBezTo>
                    <a:pt x="116" y="18603"/>
                    <a:pt x="115" y="18608"/>
                    <a:pt x="111" y="18610"/>
                  </a:cubicBezTo>
                  <a:cubicBezTo>
                    <a:pt x="107" y="18612"/>
                    <a:pt x="102" y="18611"/>
                    <a:pt x="100" y="18607"/>
                  </a:cubicBezTo>
                  <a:lnTo>
                    <a:pt x="100" y="18607"/>
                  </a:lnTo>
                  <a:cubicBezTo>
                    <a:pt x="98" y="18603"/>
                    <a:pt x="100" y="18598"/>
                    <a:pt x="104" y="18596"/>
                  </a:cubicBezTo>
                  <a:cubicBezTo>
                    <a:pt x="108" y="18594"/>
                    <a:pt x="112" y="18596"/>
                    <a:pt x="114" y="18600"/>
                  </a:cubicBezTo>
                  <a:close/>
                  <a:moveTo>
                    <a:pt x="128" y="18628"/>
                  </a:moveTo>
                  <a:lnTo>
                    <a:pt x="128" y="18628"/>
                  </a:lnTo>
                  <a:cubicBezTo>
                    <a:pt x="130" y="18632"/>
                    <a:pt x="129" y="18637"/>
                    <a:pt x="125" y="18639"/>
                  </a:cubicBezTo>
                  <a:cubicBezTo>
                    <a:pt x="121" y="18641"/>
                    <a:pt x="116" y="18639"/>
                    <a:pt x="114" y="18635"/>
                  </a:cubicBezTo>
                  <a:lnTo>
                    <a:pt x="114" y="18635"/>
                  </a:lnTo>
                  <a:cubicBezTo>
                    <a:pt x="112" y="18631"/>
                    <a:pt x="114" y="18627"/>
                    <a:pt x="118" y="18625"/>
                  </a:cubicBezTo>
                  <a:cubicBezTo>
                    <a:pt x="122" y="18623"/>
                    <a:pt x="126" y="18624"/>
                    <a:pt x="128" y="18628"/>
                  </a:cubicBezTo>
                  <a:close/>
                  <a:moveTo>
                    <a:pt x="144" y="18656"/>
                  </a:moveTo>
                  <a:lnTo>
                    <a:pt x="144" y="18656"/>
                  </a:lnTo>
                  <a:cubicBezTo>
                    <a:pt x="146" y="18660"/>
                    <a:pt x="145" y="18665"/>
                    <a:pt x="141" y="18667"/>
                  </a:cubicBezTo>
                  <a:cubicBezTo>
                    <a:pt x="137" y="18669"/>
                    <a:pt x="132" y="18668"/>
                    <a:pt x="130" y="18664"/>
                  </a:cubicBezTo>
                  <a:lnTo>
                    <a:pt x="130" y="18664"/>
                  </a:lnTo>
                  <a:cubicBezTo>
                    <a:pt x="128" y="18660"/>
                    <a:pt x="129" y="18655"/>
                    <a:pt x="133" y="18653"/>
                  </a:cubicBezTo>
                  <a:cubicBezTo>
                    <a:pt x="137" y="18651"/>
                    <a:pt x="142" y="18652"/>
                    <a:pt x="144" y="18656"/>
                  </a:cubicBezTo>
                  <a:close/>
                  <a:moveTo>
                    <a:pt x="160" y="18683"/>
                  </a:moveTo>
                  <a:lnTo>
                    <a:pt x="160" y="18683"/>
                  </a:lnTo>
                  <a:cubicBezTo>
                    <a:pt x="162" y="18687"/>
                    <a:pt x="161" y="18692"/>
                    <a:pt x="157" y="18694"/>
                  </a:cubicBezTo>
                  <a:cubicBezTo>
                    <a:pt x="153" y="18696"/>
                    <a:pt x="149" y="18695"/>
                    <a:pt x="146" y="18691"/>
                  </a:cubicBezTo>
                  <a:lnTo>
                    <a:pt x="146" y="18691"/>
                  </a:lnTo>
                  <a:cubicBezTo>
                    <a:pt x="144" y="18687"/>
                    <a:pt x="146" y="18682"/>
                    <a:pt x="149" y="18680"/>
                  </a:cubicBezTo>
                  <a:cubicBezTo>
                    <a:pt x="153" y="18678"/>
                    <a:pt x="158" y="18679"/>
                    <a:pt x="160" y="18683"/>
                  </a:cubicBezTo>
                  <a:close/>
                  <a:moveTo>
                    <a:pt x="177" y="18711"/>
                  </a:moveTo>
                  <a:lnTo>
                    <a:pt x="177" y="18711"/>
                  </a:lnTo>
                  <a:cubicBezTo>
                    <a:pt x="179" y="18715"/>
                    <a:pt x="178" y="18719"/>
                    <a:pt x="174" y="18722"/>
                  </a:cubicBezTo>
                  <a:cubicBezTo>
                    <a:pt x="170" y="18724"/>
                    <a:pt x="165" y="18722"/>
                    <a:pt x="163" y="18719"/>
                  </a:cubicBezTo>
                  <a:lnTo>
                    <a:pt x="163" y="18719"/>
                  </a:lnTo>
                  <a:cubicBezTo>
                    <a:pt x="161" y="18715"/>
                    <a:pt x="162" y="18710"/>
                    <a:pt x="166" y="18708"/>
                  </a:cubicBezTo>
                  <a:cubicBezTo>
                    <a:pt x="170" y="18705"/>
                    <a:pt x="175" y="18707"/>
                    <a:pt x="177" y="18711"/>
                  </a:cubicBezTo>
                  <a:close/>
                  <a:moveTo>
                    <a:pt x="194" y="18736"/>
                  </a:moveTo>
                  <a:lnTo>
                    <a:pt x="194" y="18736"/>
                  </a:lnTo>
                  <a:cubicBezTo>
                    <a:pt x="197" y="18740"/>
                    <a:pt x="196" y="18745"/>
                    <a:pt x="193" y="18747"/>
                  </a:cubicBezTo>
                  <a:cubicBezTo>
                    <a:pt x="189" y="18750"/>
                    <a:pt x="184" y="18749"/>
                    <a:pt x="182" y="18746"/>
                  </a:cubicBezTo>
                  <a:lnTo>
                    <a:pt x="182" y="18746"/>
                  </a:lnTo>
                  <a:cubicBezTo>
                    <a:pt x="179" y="18742"/>
                    <a:pt x="180" y="18737"/>
                    <a:pt x="183" y="18735"/>
                  </a:cubicBezTo>
                  <a:cubicBezTo>
                    <a:pt x="187" y="18732"/>
                    <a:pt x="192" y="18733"/>
                    <a:pt x="194" y="18736"/>
                  </a:cubicBezTo>
                  <a:close/>
                  <a:moveTo>
                    <a:pt x="214" y="18762"/>
                  </a:moveTo>
                  <a:lnTo>
                    <a:pt x="214" y="18762"/>
                  </a:lnTo>
                  <a:cubicBezTo>
                    <a:pt x="216" y="18765"/>
                    <a:pt x="216" y="18770"/>
                    <a:pt x="212" y="18773"/>
                  </a:cubicBezTo>
                  <a:cubicBezTo>
                    <a:pt x="208" y="18776"/>
                    <a:pt x="203" y="18775"/>
                    <a:pt x="201" y="18771"/>
                  </a:cubicBezTo>
                  <a:lnTo>
                    <a:pt x="201" y="18771"/>
                  </a:lnTo>
                  <a:cubicBezTo>
                    <a:pt x="198" y="18768"/>
                    <a:pt x="199" y="18763"/>
                    <a:pt x="202" y="18760"/>
                  </a:cubicBezTo>
                  <a:cubicBezTo>
                    <a:pt x="206" y="18758"/>
                    <a:pt x="211" y="18758"/>
                    <a:pt x="214" y="18762"/>
                  </a:cubicBezTo>
                  <a:close/>
                  <a:moveTo>
                    <a:pt x="233" y="18787"/>
                  </a:moveTo>
                  <a:lnTo>
                    <a:pt x="233" y="18787"/>
                  </a:lnTo>
                  <a:cubicBezTo>
                    <a:pt x="235" y="18791"/>
                    <a:pt x="235" y="18796"/>
                    <a:pt x="231" y="18799"/>
                  </a:cubicBezTo>
                  <a:cubicBezTo>
                    <a:pt x="228" y="18801"/>
                    <a:pt x="223" y="18801"/>
                    <a:pt x="220" y="18797"/>
                  </a:cubicBezTo>
                  <a:lnTo>
                    <a:pt x="220" y="18797"/>
                  </a:lnTo>
                  <a:cubicBezTo>
                    <a:pt x="217" y="18794"/>
                    <a:pt x="218" y="18789"/>
                    <a:pt x="222" y="18786"/>
                  </a:cubicBezTo>
                  <a:cubicBezTo>
                    <a:pt x="225" y="18783"/>
                    <a:pt x="230" y="18784"/>
                    <a:pt x="233" y="18787"/>
                  </a:cubicBezTo>
                  <a:close/>
                  <a:moveTo>
                    <a:pt x="253" y="18811"/>
                  </a:moveTo>
                  <a:lnTo>
                    <a:pt x="253" y="18811"/>
                  </a:lnTo>
                  <a:cubicBezTo>
                    <a:pt x="256" y="18814"/>
                    <a:pt x="256" y="18819"/>
                    <a:pt x="253" y="18822"/>
                  </a:cubicBezTo>
                  <a:cubicBezTo>
                    <a:pt x="249" y="18825"/>
                    <a:pt x="244" y="18825"/>
                    <a:pt x="241" y="18822"/>
                  </a:cubicBezTo>
                  <a:lnTo>
                    <a:pt x="241" y="18822"/>
                  </a:lnTo>
                  <a:cubicBezTo>
                    <a:pt x="238" y="18819"/>
                    <a:pt x="239" y="18814"/>
                    <a:pt x="242" y="18811"/>
                  </a:cubicBezTo>
                  <a:cubicBezTo>
                    <a:pt x="245" y="18808"/>
                    <a:pt x="250" y="18808"/>
                    <a:pt x="253" y="18811"/>
                  </a:cubicBezTo>
                  <a:close/>
                  <a:moveTo>
                    <a:pt x="275" y="18835"/>
                  </a:moveTo>
                  <a:lnTo>
                    <a:pt x="275" y="18835"/>
                  </a:lnTo>
                  <a:cubicBezTo>
                    <a:pt x="278" y="18838"/>
                    <a:pt x="277" y="18843"/>
                    <a:pt x="274" y="18846"/>
                  </a:cubicBezTo>
                  <a:cubicBezTo>
                    <a:pt x="271" y="18849"/>
                    <a:pt x="266" y="18849"/>
                    <a:pt x="263" y="18846"/>
                  </a:cubicBezTo>
                  <a:lnTo>
                    <a:pt x="263" y="18846"/>
                  </a:lnTo>
                  <a:cubicBezTo>
                    <a:pt x="260" y="18842"/>
                    <a:pt x="260" y="18837"/>
                    <a:pt x="263" y="18834"/>
                  </a:cubicBezTo>
                  <a:cubicBezTo>
                    <a:pt x="267" y="18831"/>
                    <a:pt x="272" y="18832"/>
                    <a:pt x="275" y="18835"/>
                  </a:cubicBezTo>
                  <a:close/>
                  <a:moveTo>
                    <a:pt x="296" y="18858"/>
                  </a:moveTo>
                  <a:lnTo>
                    <a:pt x="296" y="18858"/>
                  </a:lnTo>
                  <a:cubicBezTo>
                    <a:pt x="299" y="18862"/>
                    <a:pt x="299" y="18867"/>
                    <a:pt x="296" y="18870"/>
                  </a:cubicBezTo>
                  <a:cubicBezTo>
                    <a:pt x="293" y="18873"/>
                    <a:pt x="287" y="18872"/>
                    <a:pt x="285" y="18869"/>
                  </a:cubicBezTo>
                  <a:lnTo>
                    <a:pt x="284" y="18869"/>
                  </a:lnTo>
                  <a:cubicBezTo>
                    <a:pt x="282" y="18866"/>
                    <a:pt x="282" y="18861"/>
                    <a:pt x="285" y="18858"/>
                  </a:cubicBezTo>
                  <a:cubicBezTo>
                    <a:pt x="288" y="18855"/>
                    <a:pt x="293" y="18855"/>
                    <a:pt x="296" y="18858"/>
                  </a:cubicBezTo>
                  <a:close/>
                  <a:moveTo>
                    <a:pt x="319" y="18880"/>
                  </a:moveTo>
                  <a:lnTo>
                    <a:pt x="319" y="18880"/>
                  </a:lnTo>
                  <a:cubicBezTo>
                    <a:pt x="322" y="18883"/>
                    <a:pt x="322" y="18888"/>
                    <a:pt x="320" y="18891"/>
                  </a:cubicBezTo>
                  <a:cubicBezTo>
                    <a:pt x="317" y="18895"/>
                    <a:pt x="312" y="18895"/>
                    <a:pt x="308" y="18892"/>
                  </a:cubicBezTo>
                  <a:lnTo>
                    <a:pt x="308" y="18892"/>
                  </a:lnTo>
                  <a:cubicBezTo>
                    <a:pt x="305" y="18889"/>
                    <a:pt x="304" y="18884"/>
                    <a:pt x="307" y="18881"/>
                  </a:cubicBezTo>
                  <a:cubicBezTo>
                    <a:pt x="310" y="18877"/>
                    <a:pt x="315" y="18877"/>
                    <a:pt x="319" y="18880"/>
                  </a:cubicBezTo>
                  <a:close/>
                  <a:moveTo>
                    <a:pt x="342" y="18901"/>
                  </a:moveTo>
                  <a:lnTo>
                    <a:pt x="342" y="18901"/>
                  </a:lnTo>
                  <a:cubicBezTo>
                    <a:pt x="346" y="18904"/>
                    <a:pt x="346" y="18909"/>
                    <a:pt x="343" y="18913"/>
                  </a:cubicBezTo>
                  <a:cubicBezTo>
                    <a:pt x="340" y="18916"/>
                    <a:pt x="335" y="18917"/>
                    <a:pt x="332" y="18914"/>
                  </a:cubicBezTo>
                  <a:lnTo>
                    <a:pt x="332" y="18914"/>
                  </a:lnTo>
                  <a:cubicBezTo>
                    <a:pt x="329" y="18911"/>
                    <a:pt x="328" y="18906"/>
                    <a:pt x="331" y="18902"/>
                  </a:cubicBezTo>
                  <a:cubicBezTo>
                    <a:pt x="334" y="18899"/>
                    <a:pt x="339" y="18899"/>
                    <a:pt x="342" y="18901"/>
                  </a:cubicBezTo>
                  <a:close/>
                  <a:moveTo>
                    <a:pt x="366" y="18923"/>
                  </a:moveTo>
                  <a:lnTo>
                    <a:pt x="366" y="18923"/>
                  </a:lnTo>
                  <a:cubicBezTo>
                    <a:pt x="369" y="18926"/>
                    <a:pt x="370" y="18931"/>
                    <a:pt x="367" y="18934"/>
                  </a:cubicBezTo>
                  <a:cubicBezTo>
                    <a:pt x="364" y="18938"/>
                    <a:pt x="359" y="18938"/>
                    <a:pt x="356" y="18935"/>
                  </a:cubicBezTo>
                  <a:lnTo>
                    <a:pt x="356" y="18935"/>
                  </a:lnTo>
                  <a:cubicBezTo>
                    <a:pt x="352" y="18933"/>
                    <a:pt x="352" y="18927"/>
                    <a:pt x="355" y="18924"/>
                  </a:cubicBezTo>
                  <a:cubicBezTo>
                    <a:pt x="357" y="18921"/>
                    <a:pt x="362" y="18920"/>
                    <a:pt x="366" y="18923"/>
                  </a:cubicBezTo>
                  <a:close/>
                  <a:moveTo>
                    <a:pt x="390" y="18942"/>
                  </a:moveTo>
                  <a:lnTo>
                    <a:pt x="390" y="18942"/>
                  </a:lnTo>
                  <a:cubicBezTo>
                    <a:pt x="394" y="18944"/>
                    <a:pt x="395" y="18949"/>
                    <a:pt x="393" y="18953"/>
                  </a:cubicBezTo>
                  <a:cubicBezTo>
                    <a:pt x="390" y="18957"/>
                    <a:pt x="385" y="18958"/>
                    <a:pt x="382" y="18956"/>
                  </a:cubicBezTo>
                  <a:lnTo>
                    <a:pt x="382" y="18956"/>
                  </a:lnTo>
                  <a:cubicBezTo>
                    <a:pt x="378" y="18953"/>
                    <a:pt x="377" y="18949"/>
                    <a:pt x="379" y="18945"/>
                  </a:cubicBezTo>
                  <a:cubicBezTo>
                    <a:pt x="381" y="18941"/>
                    <a:pt x="386" y="18940"/>
                    <a:pt x="390" y="18942"/>
                  </a:cubicBezTo>
                  <a:close/>
                  <a:moveTo>
                    <a:pt x="416" y="18961"/>
                  </a:moveTo>
                  <a:lnTo>
                    <a:pt x="416" y="18961"/>
                  </a:lnTo>
                  <a:cubicBezTo>
                    <a:pt x="419" y="18964"/>
                    <a:pt x="421" y="18969"/>
                    <a:pt x="418" y="18972"/>
                  </a:cubicBezTo>
                  <a:cubicBezTo>
                    <a:pt x="416" y="18976"/>
                    <a:pt x="411" y="18977"/>
                    <a:pt x="407" y="18975"/>
                  </a:cubicBezTo>
                  <a:lnTo>
                    <a:pt x="407" y="18975"/>
                  </a:lnTo>
                  <a:cubicBezTo>
                    <a:pt x="404" y="18973"/>
                    <a:pt x="402" y="18968"/>
                    <a:pt x="405" y="18964"/>
                  </a:cubicBezTo>
                  <a:cubicBezTo>
                    <a:pt x="407" y="18960"/>
                    <a:pt x="412" y="18959"/>
                    <a:pt x="416" y="18961"/>
                  </a:cubicBezTo>
                  <a:close/>
                  <a:moveTo>
                    <a:pt x="441" y="18980"/>
                  </a:moveTo>
                  <a:lnTo>
                    <a:pt x="441" y="18980"/>
                  </a:lnTo>
                  <a:cubicBezTo>
                    <a:pt x="445" y="18983"/>
                    <a:pt x="446" y="18988"/>
                    <a:pt x="444" y="18991"/>
                  </a:cubicBezTo>
                  <a:cubicBezTo>
                    <a:pt x="442" y="18995"/>
                    <a:pt x="437" y="18996"/>
                    <a:pt x="433" y="18994"/>
                  </a:cubicBezTo>
                  <a:lnTo>
                    <a:pt x="433" y="18994"/>
                  </a:lnTo>
                  <a:cubicBezTo>
                    <a:pt x="429" y="18992"/>
                    <a:pt x="428" y="18987"/>
                    <a:pt x="430" y="18983"/>
                  </a:cubicBezTo>
                  <a:cubicBezTo>
                    <a:pt x="433" y="18979"/>
                    <a:pt x="438" y="18978"/>
                    <a:pt x="441" y="18980"/>
                  </a:cubicBezTo>
                  <a:close/>
                  <a:moveTo>
                    <a:pt x="468" y="18997"/>
                  </a:moveTo>
                  <a:lnTo>
                    <a:pt x="468" y="18997"/>
                  </a:lnTo>
                  <a:cubicBezTo>
                    <a:pt x="472" y="19000"/>
                    <a:pt x="473" y="19004"/>
                    <a:pt x="471" y="19008"/>
                  </a:cubicBezTo>
                  <a:cubicBezTo>
                    <a:pt x="469" y="19012"/>
                    <a:pt x="464" y="19013"/>
                    <a:pt x="460" y="19011"/>
                  </a:cubicBezTo>
                  <a:lnTo>
                    <a:pt x="460" y="19011"/>
                  </a:lnTo>
                  <a:cubicBezTo>
                    <a:pt x="456" y="19009"/>
                    <a:pt x="455" y="19004"/>
                    <a:pt x="457" y="19000"/>
                  </a:cubicBezTo>
                  <a:cubicBezTo>
                    <a:pt x="460" y="18996"/>
                    <a:pt x="464" y="18995"/>
                    <a:pt x="468" y="18997"/>
                  </a:cubicBezTo>
                  <a:close/>
                  <a:moveTo>
                    <a:pt x="496" y="19014"/>
                  </a:moveTo>
                  <a:lnTo>
                    <a:pt x="496" y="19014"/>
                  </a:lnTo>
                  <a:cubicBezTo>
                    <a:pt x="499" y="19016"/>
                    <a:pt x="501" y="19021"/>
                    <a:pt x="499" y="19025"/>
                  </a:cubicBezTo>
                  <a:cubicBezTo>
                    <a:pt x="496" y="19029"/>
                    <a:pt x="492" y="19030"/>
                    <a:pt x="488" y="19028"/>
                  </a:cubicBezTo>
                  <a:lnTo>
                    <a:pt x="488" y="19028"/>
                  </a:lnTo>
                  <a:cubicBezTo>
                    <a:pt x="484" y="19026"/>
                    <a:pt x="483" y="19021"/>
                    <a:pt x="485" y="19017"/>
                  </a:cubicBezTo>
                  <a:cubicBezTo>
                    <a:pt x="487" y="19013"/>
                    <a:pt x="492" y="19012"/>
                    <a:pt x="496" y="19014"/>
                  </a:cubicBezTo>
                  <a:close/>
                  <a:moveTo>
                    <a:pt x="523" y="19030"/>
                  </a:moveTo>
                  <a:lnTo>
                    <a:pt x="523" y="19030"/>
                  </a:lnTo>
                  <a:cubicBezTo>
                    <a:pt x="527" y="19033"/>
                    <a:pt x="528" y="19038"/>
                    <a:pt x="526" y="19041"/>
                  </a:cubicBezTo>
                  <a:cubicBezTo>
                    <a:pt x="524" y="19045"/>
                    <a:pt x="519" y="19047"/>
                    <a:pt x="515" y="19044"/>
                  </a:cubicBezTo>
                  <a:lnTo>
                    <a:pt x="515" y="19044"/>
                  </a:lnTo>
                  <a:cubicBezTo>
                    <a:pt x="511" y="19042"/>
                    <a:pt x="510" y="19037"/>
                    <a:pt x="512" y="19033"/>
                  </a:cubicBezTo>
                  <a:cubicBezTo>
                    <a:pt x="514" y="19030"/>
                    <a:pt x="519" y="19028"/>
                    <a:pt x="523" y="19030"/>
                  </a:cubicBezTo>
                  <a:close/>
                  <a:moveTo>
                    <a:pt x="551" y="19044"/>
                  </a:moveTo>
                  <a:lnTo>
                    <a:pt x="551" y="19044"/>
                  </a:lnTo>
                  <a:cubicBezTo>
                    <a:pt x="555" y="19046"/>
                    <a:pt x="557" y="19051"/>
                    <a:pt x="555" y="19055"/>
                  </a:cubicBezTo>
                  <a:cubicBezTo>
                    <a:pt x="553" y="19059"/>
                    <a:pt x="549" y="19061"/>
                    <a:pt x="545" y="19059"/>
                  </a:cubicBezTo>
                  <a:lnTo>
                    <a:pt x="545" y="19059"/>
                  </a:lnTo>
                  <a:cubicBezTo>
                    <a:pt x="540" y="19057"/>
                    <a:pt x="539" y="19053"/>
                    <a:pt x="540" y="19049"/>
                  </a:cubicBezTo>
                  <a:cubicBezTo>
                    <a:pt x="542" y="19045"/>
                    <a:pt x="547" y="19043"/>
                    <a:pt x="551" y="19044"/>
                  </a:cubicBezTo>
                  <a:close/>
                  <a:moveTo>
                    <a:pt x="580" y="19058"/>
                  </a:moveTo>
                  <a:lnTo>
                    <a:pt x="580" y="19058"/>
                  </a:lnTo>
                  <a:cubicBezTo>
                    <a:pt x="584" y="19060"/>
                    <a:pt x="586" y="19065"/>
                    <a:pt x="584" y="19069"/>
                  </a:cubicBezTo>
                  <a:cubicBezTo>
                    <a:pt x="582" y="19073"/>
                    <a:pt x="577" y="19075"/>
                    <a:pt x="573" y="19073"/>
                  </a:cubicBezTo>
                  <a:lnTo>
                    <a:pt x="573" y="19073"/>
                  </a:lnTo>
                  <a:cubicBezTo>
                    <a:pt x="569" y="19071"/>
                    <a:pt x="567" y="19067"/>
                    <a:pt x="569" y="19063"/>
                  </a:cubicBezTo>
                  <a:cubicBezTo>
                    <a:pt x="571" y="19059"/>
                    <a:pt x="576" y="19057"/>
                    <a:pt x="580" y="19058"/>
                  </a:cubicBezTo>
                  <a:close/>
                  <a:moveTo>
                    <a:pt x="608" y="19073"/>
                  </a:moveTo>
                  <a:lnTo>
                    <a:pt x="608" y="19073"/>
                  </a:lnTo>
                  <a:cubicBezTo>
                    <a:pt x="612" y="19074"/>
                    <a:pt x="614" y="19079"/>
                    <a:pt x="613" y="19083"/>
                  </a:cubicBezTo>
                  <a:cubicBezTo>
                    <a:pt x="611" y="19087"/>
                    <a:pt x="606" y="19089"/>
                    <a:pt x="602" y="19087"/>
                  </a:cubicBezTo>
                  <a:lnTo>
                    <a:pt x="602" y="19087"/>
                  </a:lnTo>
                  <a:cubicBezTo>
                    <a:pt x="598" y="19085"/>
                    <a:pt x="596" y="19081"/>
                    <a:pt x="598" y="19077"/>
                  </a:cubicBezTo>
                  <a:cubicBezTo>
                    <a:pt x="600" y="19073"/>
                    <a:pt x="604" y="19071"/>
                    <a:pt x="608" y="19073"/>
                  </a:cubicBezTo>
                  <a:close/>
                  <a:moveTo>
                    <a:pt x="637" y="19083"/>
                  </a:moveTo>
                  <a:lnTo>
                    <a:pt x="637" y="19083"/>
                  </a:lnTo>
                  <a:cubicBezTo>
                    <a:pt x="641" y="19085"/>
                    <a:pt x="644" y="19089"/>
                    <a:pt x="643" y="19093"/>
                  </a:cubicBezTo>
                  <a:cubicBezTo>
                    <a:pt x="642" y="19097"/>
                    <a:pt x="637" y="19100"/>
                    <a:pt x="633" y="19099"/>
                  </a:cubicBezTo>
                  <a:lnTo>
                    <a:pt x="633" y="19099"/>
                  </a:lnTo>
                  <a:cubicBezTo>
                    <a:pt x="629" y="19098"/>
                    <a:pt x="626" y="19093"/>
                    <a:pt x="627" y="19089"/>
                  </a:cubicBezTo>
                  <a:cubicBezTo>
                    <a:pt x="629" y="19085"/>
                    <a:pt x="633" y="19082"/>
                    <a:pt x="637" y="19083"/>
                  </a:cubicBezTo>
                  <a:close/>
                  <a:moveTo>
                    <a:pt x="667" y="19094"/>
                  </a:moveTo>
                  <a:lnTo>
                    <a:pt x="667" y="19094"/>
                  </a:lnTo>
                  <a:cubicBezTo>
                    <a:pt x="672" y="19095"/>
                    <a:pt x="674" y="19100"/>
                    <a:pt x="673" y="19104"/>
                  </a:cubicBezTo>
                  <a:cubicBezTo>
                    <a:pt x="672" y="19108"/>
                    <a:pt x="667" y="19111"/>
                    <a:pt x="663" y="19110"/>
                  </a:cubicBezTo>
                  <a:lnTo>
                    <a:pt x="663" y="19110"/>
                  </a:lnTo>
                  <a:cubicBezTo>
                    <a:pt x="659" y="19109"/>
                    <a:pt x="656" y="19104"/>
                    <a:pt x="658" y="19100"/>
                  </a:cubicBezTo>
                  <a:cubicBezTo>
                    <a:pt x="659" y="19096"/>
                    <a:pt x="663" y="19093"/>
                    <a:pt x="667" y="19094"/>
                  </a:cubicBezTo>
                  <a:close/>
                  <a:moveTo>
                    <a:pt x="697" y="19105"/>
                  </a:moveTo>
                  <a:lnTo>
                    <a:pt x="697" y="19105"/>
                  </a:lnTo>
                  <a:cubicBezTo>
                    <a:pt x="702" y="19106"/>
                    <a:pt x="704" y="19111"/>
                    <a:pt x="703" y="19115"/>
                  </a:cubicBezTo>
                  <a:cubicBezTo>
                    <a:pt x="702" y="19119"/>
                    <a:pt x="698" y="19122"/>
                    <a:pt x="693" y="19121"/>
                  </a:cubicBezTo>
                  <a:lnTo>
                    <a:pt x="693" y="19121"/>
                  </a:lnTo>
                  <a:cubicBezTo>
                    <a:pt x="689" y="19120"/>
                    <a:pt x="686" y="19115"/>
                    <a:pt x="688" y="19111"/>
                  </a:cubicBezTo>
                  <a:cubicBezTo>
                    <a:pt x="689" y="19107"/>
                    <a:pt x="693" y="19104"/>
                    <a:pt x="697" y="19105"/>
                  </a:cubicBezTo>
                  <a:close/>
                  <a:moveTo>
                    <a:pt x="728" y="19114"/>
                  </a:moveTo>
                  <a:lnTo>
                    <a:pt x="728" y="19114"/>
                  </a:lnTo>
                  <a:cubicBezTo>
                    <a:pt x="733" y="19115"/>
                    <a:pt x="735" y="19119"/>
                    <a:pt x="734" y="19123"/>
                  </a:cubicBezTo>
                  <a:cubicBezTo>
                    <a:pt x="733" y="19128"/>
                    <a:pt x="728" y="19130"/>
                    <a:pt x="724" y="19129"/>
                  </a:cubicBezTo>
                  <a:lnTo>
                    <a:pt x="724" y="19129"/>
                  </a:lnTo>
                  <a:cubicBezTo>
                    <a:pt x="720" y="19128"/>
                    <a:pt x="717" y="19124"/>
                    <a:pt x="719" y="19119"/>
                  </a:cubicBezTo>
                  <a:cubicBezTo>
                    <a:pt x="720" y="19115"/>
                    <a:pt x="724" y="19112"/>
                    <a:pt x="728" y="19114"/>
                  </a:cubicBezTo>
                  <a:close/>
                  <a:moveTo>
                    <a:pt x="759" y="19121"/>
                  </a:moveTo>
                  <a:lnTo>
                    <a:pt x="759" y="19121"/>
                  </a:lnTo>
                  <a:cubicBezTo>
                    <a:pt x="764" y="19123"/>
                    <a:pt x="766" y="19127"/>
                    <a:pt x="765" y="19131"/>
                  </a:cubicBezTo>
                  <a:cubicBezTo>
                    <a:pt x="764" y="19136"/>
                    <a:pt x="759" y="19138"/>
                    <a:pt x="755" y="19137"/>
                  </a:cubicBezTo>
                  <a:lnTo>
                    <a:pt x="755" y="19137"/>
                  </a:lnTo>
                  <a:cubicBezTo>
                    <a:pt x="751" y="19136"/>
                    <a:pt x="748" y="19131"/>
                    <a:pt x="750" y="19127"/>
                  </a:cubicBezTo>
                  <a:cubicBezTo>
                    <a:pt x="751" y="19123"/>
                    <a:pt x="755" y="19120"/>
                    <a:pt x="759" y="19121"/>
                  </a:cubicBezTo>
                  <a:close/>
                  <a:moveTo>
                    <a:pt x="790" y="19129"/>
                  </a:moveTo>
                  <a:lnTo>
                    <a:pt x="790" y="19129"/>
                  </a:lnTo>
                  <a:cubicBezTo>
                    <a:pt x="795" y="19131"/>
                    <a:pt x="797" y="19135"/>
                    <a:pt x="796" y="19139"/>
                  </a:cubicBezTo>
                  <a:cubicBezTo>
                    <a:pt x="795" y="19143"/>
                    <a:pt x="790" y="19146"/>
                    <a:pt x="786" y="19145"/>
                  </a:cubicBezTo>
                  <a:lnTo>
                    <a:pt x="786" y="19145"/>
                  </a:lnTo>
                  <a:cubicBezTo>
                    <a:pt x="782" y="19144"/>
                    <a:pt x="779" y="19139"/>
                    <a:pt x="781" y="19135"/>
                  </a:cubicBezTo>
                  <a:cubicBezTo>
                    <a:pt x="782" y="19131"/>
                    <a:pt x="786" y="19128"/>
                    <a:pt x="790" y="19129"/>
                  </a:cubicBezTo>
                  <a:close/>
                  <a:moveTo>
                    <a:pt x="821" y="19135"/>
                  </a:moveTo>
                  <a:lnTo>
                    <a:pt x="821" y="19135"/>
                  </a:lnTo>
                  <a:cubicBezTo>
                    <a:pt x="825" y="19135"/>
                    <a:pt x="828" y="19139"/>
                    <a:pt x="828" y="19144"/>
                  </a:cubicBezTo>
                  <a:cubicBezTo>
                    <a:pt x="827" y="19148"/>
                    <a:pt x="823" y="19151"/>
                    <a:pt x="819" y="19150"/>
                  </a:cubicBezTo>
                  <a:lnTo>
                    <a:pt x="819" y="19150"/>
                  </a:lnTo>
                  <a:cubicBezTo>
                    <a:pt x="814" y="19150"/>
                    <a:pt x="811" y="19146"/>
                    <a:pt x="812" y="19142"/>
                  </a:cubicBezTo>
                  <a:cubicBezTo>
                    <a:pt x="812" y="19137"/>
                    <a:pt x="816" y="19134"/>
                    <a:pt x="821" y="19135"/>
                  </a:cubicBezTo>
                  <a:close/>
                  <a:moveTo>
                    <a:pt x="852" y="19139"/>
                  </a:moveTo>
                  <a:lnTo>
                    <a:pt x="852" y="19139"/>
                  </a:lnTo>
                  <a:cubicBezTo>
                    <a:pt x="857" y="19140"/>
                    <a:pt x="860" y="19144"/>
                    <a:pt x="859" y="19148"/>
                  </a:cubicBezTo>
                  <a:cubicBezTo>
                    <a:pt x="859" y="19153"/>
                    <a:pt x="855" y="19156"/>
                    <a:pt x="850" y="19155"/>
                  </a:cubicBezTo>
                  <a:lnTo>
                    <a:pt x="850" y="19155"/>
                  </a:lnTo>
                  <a:cubicBezTo>
                    <a:pt x="846" y="19155"/>
                    <a:pt x="843" y="19151"/>
                    <a:pt x="844" y="19146"/>
                  </a:cubicBezTo>
                  <a:cubicBezTo>
                    <a:pt x="844" y="19142"/>
                    <a:pt x="848" y="19139"/>
                    <a:pt x="852" y="19139"/>
                  </a:cubicBezTo>
                  <a:close/>
                  <a:moveTo>
                    <a:pt x="884" y="19144"/>
                  </a:moveTo>
                  <a:lnTo>
                    <a:pt x="884" y="19144"/>
                  </a:lnTo>
                  <a:cubicBezTo>
                    <a:pt x="888" y="19145"/>
                    <a:pt x="892" y="19149"/>
                    <a:pt x="891" y="19153"/>
                  </a:cubicBezTo>
                  <a:cubicBezTo>
                    <a:pt x="890" y="19158"/>
                    <a:pt x="886" y="19161"/>
                    <a:pt x="882" y="19160"/>
                  </a:cubicBezTo>
                  <a:lnTo>
                    <a:pt x="882" y="19160"/>
                  </a:lnTo>
                  <a:cubicBezTo>
                    <a:pt x="878" y="19160"/>
                    <a:pt x="875" y="19156"/>
                    <a:pt x="875" y="19151"/>
                  </a:cubicBezTo>
                  <a:cubicBezTo>
                    <a:pt x="876" y="19147"/>
                    <a:pt x="880" y="19144"/>
                    <a:pt x="884" y="19144"/>
                  </a:cubicBezTo>
                  <a:close/>
                  <a:moveTo>
                    <a:pt x="915" y="19147"/>
                  </a:moveTo>
                  <a:lnTo>
                    <a:pt x="915" y="19147"/>
                  </a:lnTo>
                  <a:cubicBezTo>
                    <a:pt x="919" y="19147"/>
                    <a:pt x="923" y="19150"/>
                    <a:pt x="923" y="19155"/>
                  </a:cubicBezTo>
                  <a:cubicBezTo>
                    <a:pt x="923" y="19159"/>
                    <a:pt x="919" y="19163"/>
                    <a:pt x="915" y="19163"/>
                  </a:cubicBezTo>
                  <a:lnTo>
                    <a:pt x="915" y="19163"/>
                  </a:lnTo>
                  <a:cubicBezTo>
                    <a:pt x="911" y="19163"/>
                    <a:pt x="907" y="19159"/>
                    <a:pt x="907" y="19155"/>
                  </a:cubicBezTo>
                  <a:cubicBezTo>
                    <a:pt x="907" y="19150"/>
                    <a:pt x="911" y="19147"/>
                    <a:pt x="915" y="19147"/>
                  </a:cubicBezTo>
                  <a:close/>
                  <a:moveTo>
                    <a:pt x="947" y="19148"/>
                  </a:moveTo>
                  <a:lnTo>
                    <a:pt x="947" y="19148"/>
                  </a:lnTo>
                  <a:cubicBezTo>
                    <a:pt x="951" y="19148"/>
                    <a:pt x="955" y="19152"/>
                    <a:pt x="955" y="19156"/>
                  </a:cubicBezTo>
                  <a:cubicBezTo>
                    <a:pt x="955" y="19161"/>
                    <a:pt x="951" y="19164"/>
                    <a:pt x="947" y="19164"/>
                  </a:cubicBezTo>
                  <a:lnTo>
                    <a:pt x="947" y="19164"/>
                  </a:lnTo>
                  <a:cubicBezTo>
                    <a:pt x="943" y="19164"/>
                    <a:pt x="939" y="19161"/>
                    <a:pt x="939" y="19156"/>
                  </a:cubicBezTo>
                  <a:cubicBezTo>
                    <a:pt x="939" y="19152"/>
                    <a:pt x="943" y="19148"/>
                    <a:pt x="947" y="19148"/>
                  </a:cubicBezTo>
                  <a:close/>
                  <a:moveTo>
                    <a:pt x="979" y="19150"/>
                  </a:moveTo>
                  <a:lnTo>
                    <a:pt x="979" y="19150"/>
                  </a:lnTo>
                  <a:cubicBezTo>
                    <a:pt x="983" y="19150"/>
                    <a:pt x="987" y="19153"/>
                    <a:pt x="987" y="19158"/>
                  </a:cubicBezTo>
                  <a:cubicBezTo>
                    <a:pt x="987" y="19162"/>
                    <a:pt x="983" y="19166"/>
                    <a:pt x="979" y="19166"/>
                  </a:cubicBezTo>
                  <a:lnTo>
                    <a:pt x="979" y="19166"/>
                  </a:lnTo>
                  <a:cubicBezTo>
                    <a:pt x="975" y="19166"/>
                    <a:pt x="971" y="19162"/>
                    <a:pt x="971" y="19158"/>
                  </a:cubicBezTo>
                  <a:cubicBezTo>
                    <a:pt x="971" y="19153"/>
                    <a:pt x="975" y="19150"/>
                    <a:pt x="979" y="19150"/>
                  </a:cubicBezTo>
                  <a:close/>
                  <a:moveTo>
                    <a:pt x="1011" y="19150"/>
                  </a:moveTo>
                  <a:lnTo>
                    <a:pt x="1011" y="19150"/>
                  </a:lnTo>
                  <a:cubicBezTo>
                    <a:pt x="1015" y="19150"/>
                    <a:pt x="1019" y="19154"/>
                    <a:pt x="1019" y="19158"/>
                  </a:cubicBezTo>
                  <a:cubicBezTo>
                    <a:pt x="1019" y="19163"/>
                    <a:pt x="1015" y="19166"/>
                    <a:pt x="1011" y="19166"/>
                  </a:cubicBezTo>
                  <a:lnTo>
                    <a:pt x="1011" y="19166"/>
                  </a:lnTo>
                  <a:cubicBezTo>
                    <a:pt x="1007" y="19166"/>
                    <a:pt x="1003" y="19163"/>
                    <a:pt x="1003" y="19158"/>
                  </a:cubicBezTo>
                  <a:cubicBezTo>
                    <a:pt x="1003" y="19154"/>
                    <a:pt x="1007" y="19150"/>
                    <a:pt x="1011" y="19150"/>
                  </a:cubicBezTo>
                  <a:close/>
                  <a:moveTo>
                    <a:pt x="1043" y="19150"/>
                  </a:moveTo>
                  <a:lnTo>
                    <a:pt x="1043" y="19150"/>
                  </a:lnTo>
                  <a:cubicBezTo>
                    <a:pt x="1047" y="19150"/>
                    <a:pt x="1051" y="19154"/>
                    <a:pt x="1051" y="19158"/>
                  </a:cubicBezTo>
                  <a:cubicBezTo>
                    <a:pt x="1051" y="19163"/>
                    <a:pt x="1047" y="19166"/>
                    <a:pt x="1043" y="19166"/>
                  </a:cubicBezTo>
                  <a:lnTo>
                    <a:pt x="1043" y="19166"/>
                  </a:lnTo>
                  <a:cubicBezTo>
                    <a:pt x="1039" y="19166"/>
                    <a:pt x="1035" y="19163"/>
                    <a:pt x="1035" y="19158"/>
                  </a:cubicBezTo>
                  <a:cubicBezTo>
                    <a:pt x="1035" y="19154"/>
                    <a:pt x="1039" y="19150"/>
                    <a:pt x="1043" y="19150"/>
                  </a:cubicBezTo>
                  <a:close/>
                  <a:moveTo>
                    <a:pt x="1075" y="19150"/>
                  </a:moveTo>
                  <a:lnTo>
                    <a:pt x="1075" y="19150"/>
                  </a:lnTo>
                  <a:cubicBezTo>
                    <a:pt x="1079" y="19150"/>
                    <a:pt x="1083" y="19154"/>
                    <a:pt x="1083" y="19158"/>
                  </a:cubicBezTo>
                  <a:cubicBezTo>
                    <a:pt x="1083" y="19163"/>
                    <a:pt x="1079" y="19166"/>
                    <a:pt x="1075" y="19166"/>
                  </a:cubicBezTo>
                  <a:lnTo>
                    <a:pt x="1075" y="19166"/>
                  </a:lnTo>
                  <a:cubicBezTo>
                    <a:pt x="1071" y="19166"/>
                    <a:pt x="1067" y="19163"/>
                    <a:pt x="1067" y="19158"/>
                  </a:cubicBezTo>
                  <a:cubicBezTo>
                    <a:pt x="1067" y="19154"/>
                    <a:pt x="1071" y="19150"/>
                    <a:pt x="1075" y="19150"/>
                  </a:cubicBezTo>
                  <a:close/>
                  <a:moveTo>
                    <a:pt x="1107" y="19150"/>
                  </a:moveTo>
                  <a:lnTo>
                    <a:pt x="1107" y="19150"/>
                  </a:lnTo>
                  <a:cubicBezTo>
                    <a:pt x="1111" y="19150"/>
                    <a:pt x="1115" y="19154"/>
                    <a:pt x="1115" y="19158"/>
                  </a:cubicBezTo>
                  <a:cubicBezTo>
                    <a:pt x="1115" y="19163"/>
                    <a:pt x="1111" y="19166"/>
                    <a:pt x="1107" y="19166"/>
                  </a:cubicBezTo>
                  <a:lnTo>
                    <a:pt x="1107" y="19166"/>
                  </a:lnTo>
                  <a:cubicBezTo>
                    <a:pt x="1103" y="19166"/>
                    <a:pt x="1099" y="19163"/>
                    <a:pt x="1099" y="19158"/>
                  </a:cubicBezTo>
                  <a:cubicBezTo>
                    <a:pt x="1099" y="19154"/>
                    <a:pt x="1103" y="19150"/>
                    <a:pt x="1107" y="19150"/>
                  </a:cubicBezTo>
                  <a:close/>
                  <a:moveTo>
                    <a:pt x="1139" y="19150"/>
                  </a:moveTo>
                  <a:lnTo>
                    <a:pt x="1139" y="19150"/>
                  </a:lnTo>
                  <a:cubicBezTo>
                    <a:pt x="1143" y="19150"/>
                    <a:pt x="1147" y="19154"/>
                    <a:pt x="1147" y="19158"/>
                  </a:cubicBezTo>
                  <a:cubicBezTo>
                    <a:pt x="1147" y="19163"/>
                    <a:pt x="1143" y="19166"/>
                    <a:pt x="1139" y="19166"/>
                  </a:cubicBezTo>
                  <a:lnTo>
                    <a:pt x="1139" y="19166"/>
                  </a:lnTo>
                  <a:cubicBezTo>
                    <a:pt x="1135" y="19166"/>
                    <a:pt x="1131" y="19163"/>
                    <a:pt x="1131" y="19158"/>
                  </a:cubicBezTo>
                  <a:cubicBezTo>
                    <a:pt x="1131" y="19154"/>
                    <a:pt x="1135" y="19150"/>
                    <a:pt x="1139" y="19150"/>
                  </a:cubicBezTo>
                  <a:close/>
                  <a:moveTo>
                    <a:pt x="1171" y="19150"/>
                  </a:moveTo>
                  <a:lnTo>
                    <a:pt x="1171" y="19150"/>
                  </a:lnTo>
                  <a:cubicBezTo>
                    <a:pt x="1175" y="19150"/>
                    <a:pt x="1179" y="19154"/>
                    <a:pt x="1179" y="19158"/>
                  </a:cubicBezTo>
                  <a:cubicBezTo>
                    <a:pt x="1179" y="19163"/>
                    <a:pt x="1175" y="19166"/>
                    <a:pt x="1171" y="19166"/>
                  </a:cubicBezTo>
                  <a:lnTo>
                    <a:pt x="1171" y="19166"/>
                  </a:lnTo>
                  <a:cubicBezTo>
                    <a:pt x="1167" y="19166"/>
                    <a:pt x="1163" y="19163"/>
                    <a:pt x="1163" y="19158"/>
                  </a:cubicBezTo>
                  <a:cubicBezTo>
                    <a:pt x="1163" y="19154"/>
                    <a:pt x="1167" y="19150"/>
                    <a:pt x="1171" y="19150"/>
                  </a:cubicBezTo>
                  <a:close/>
                  <a:moveTo>
                    <a:pt x="1203" y="19150"/>
                  </a:moveTo>
                  <a:lnTo>
                    <a:pt x="1203" y="19150"/>
                  </a:lnTo>
                  <a:cubicBezTo>
                    <a:pt x="1207" y="19150"/>
                    <a:pt x="1211" y="19154"/>
                    <a:pt x="1211" y="19158"/>
                  </a:cubicBezTo>
                  <a:cubicBezTo>
                    <a:pt x="1211" y="19163"/>
                    <a:pt x="1207" y="19166"/>
                    <a:pt x="1203" y="19166"/>
                  </a:cubicBezTo>
                  <a:lnTo>
                    <a:pt x="1203" y="19166"/>
                  </a:lnTo>
                  <a:cubicBezTo>
                    <a:pt x="1199" y="19166"/>
                    <a:pt x="1195" y="19163"/>
                    <a:pt x="1195" y="19158"/>
                  </a:cubicBezTo>
                  <a:cubicBezTo>
                    <a:pt x="1195" y="19154"/>
                    <a:pt x="1199" y="19150"/>
                    <a:pt x="1203" y="19150"/>
                  </a:cubicBezTo>
                  <a:close/>
                  <a:moveTo>
                    <a:pt x="1235" y="19150"/>
                  </a:moveTo>
                  <a:lnTo>
                    <a:pt x="1235" y="19150"/>
                  </a:lnTo>
                  <a:cubicBezTo>
                    <a:pt x="1239" y="19150"/>
                    <a:pt x="1243" y="19154"/>
                    <a:pt x="1243" y="19158"/>
                  </a:cubicBezTo>
                  <a:cubicBezTo>
                    <a:pt x="1243" y="19163"/>
                    <a:pt x="1239" y="19166"/>
                    <a:pt x="1235" y="19166"/>
                  </a:cubicBezTo>
                  <a:lnTo>
                    <a:pt x="1235" y="19166"/>
                  </a:lnTo>
                  <a:cubicBezTo>
                    <a:pt x="1231" y="19166"/>
                    <a:pt x="1227" y="19163"/>
                    <a:pt x="1227" y="19158"/>
                  </a:cubicBezTo>
                  <a:cubicBezTo>
                    <a:pt x="1227" y="19154"/>
                    <a:pt x="1231" y="19150"/>
                    <a:pt x="1235" y="19150"/>
                  </a:cubicBezTo>
                  <a:close/>
                  <a:moveTo>
                    <a:pt x="1267" y="19150"/>
                  </a:moveTo>
                  <a:lnTo>
                    <a:pt x="1267" y="19150"/>
                  </a:lnTo>
                  <a:cubicBezTo>
                    <a:pt x="1272" y="19150"/>
                    <a:pt x="1275" y="19154"/>
                    <a:pt x="1275" y="19158"/>
                  </a:cubicBezTo>
                  <a:cubicBezTo>
                    <a:pt x="1275" y="19163"/>
                    <a:pt x="1272" y="19166"/>
                    <a:pt x="1267" y="19166"/>
                  </a:cubicBezTo>
                  <a:lnTo>
                    <a:pt x="1267" y="19166"/>
                  </a:lnTo>
                  <a:cubicBezTo>
                    <a:pt x="1263" y="19166"/>
                    <a:pt x="1259" y="19163"/>
                    <a:pt x="1259" y="19158"/>
                  </a:cubicBezTo>
                  <a:cubicBezTo>
                    <a:pt x="1259" y="19154"/>
                    <a:pt x="1263" y="19150"/>
                    <a:pt x="1267" y="19150"/>
                  </a:cubicBezTo>
                  <a:close/>
                  <a:moveTo>
                    <a:pt x="1299" y="19150"/>
                  </a:moveTo>
                  <a:lnTo>
                    <a:pt x="1299" y="19150"/>
                  </a:lnTo>
                  <a:cubicBezTo>
                    <a:pt x="1304" y="19150"/>
                    <a:pt x="1307" y="19154"/>
                    <a:pt x="1307" y="19158"/>
                  </a:cubicBezTo>
                  <a:cubicBezTo>
                    <a:pt x="1307" y="19163"/>
                    <a:pt x="1304" y="19166"/>
                    <a:pt x="1299" y="19166"/>
                  </a:cubicBezTo>
                  <a:lnTo>
                    <a:pt x="1299" y="19166"/>
                  </a:lnTo>
                  <a:cubicBezTo>
                    <a:pt x="1295" y="19166"/>
                    <a:pt x="1291" y="19163"/>
                    <a:pt x="1291" y="19158"/>
                  </a:cubicBezTo>
                  <a:cubicBezTo>
                    <a:pt x="1291" y="19154"/>
                    <a:pt x="1295" y="19150"/>
                    <a:pt x="1299" y="19150"/>
                  </a:cubicBezTo>
                  <a:close/>
                  <a:moveTo>
                    <a:pt x="1331" y="19150"/>
                  </a:moveTo>
                  <a:lnTo>
                    <a:pt x="1331" y="19150"/>
                  </a:lnTo>
                  <a:cubicBezTo>
                    <a:pt x="1336" y="19150"/>
                    <a:pt x="1339" y="19154"/>
                    <a:pt x="1339" y="19158"/>
                  </a:cubicBezTo>
                  <a:cubicBezTo>
                    <a:pt x="1339" y="19163"/>
                    <a:pt x="1336" y="19166"/>
                    <a:pt x="1331" y="19166"/>
                  </a:cubicBezTo>
                  <a:lnTo>
                    <a:pt x="1331" y="19166"/>
                  </a:lnTo>
                  <a:cubicBezTo>
                    <a:pt x="1327" y="19166"/>
                    <a:pt x="1323" y="19163"/>
                    <a:pt x="1323" y="19158"/>
                  </a:cubicBezTo>
                  <a:cubicBezTo>
                    <a:pt x="1323" y="19154"/>
                    <a:pt x="1327" y="19150"/>
                    <a:pt x="1331" y="19150"/>
                  </a:cubicBezTo>
                  <a:close/>
                  <a:moveTo>
                    <a:pt x="1363" y="19150"/>
                  </a:moveTo>
                  <a:lnTo>
                    <a:pt x="1363" y="19150"/>
                  </a:lnTo>
                  <a:cubicBezTo>
                    <a:pt x="1368" y="19150"/>
                    <a:pt x="1371" y="19154"/>
                    <a:pt x="1371" y="19158"/>
                  </a:cubicBezTo>
                  <a:cubicBezTo>
                    <a:pt x="1371" y="19163"/>
                    <a:pt x="1368" y="19166"/>
                    <a:pt x="1363" y="19166"/>
                  </a:cubicBezTo>
                  <a:lnTo>
                    <a:pt x="1363" y="19166"/>
                  </a:lnTo>
                  <a:cubicBezTo>
                    <a:pt x="1359" y="19166"/>
                    <a:pt x="1355" y="19163"/>
                    <a:pt x="1355" y="19158"/>
                  </a:cubicBezTo>
                  <a:cubicBezTo>
                    <a:pt x="1355" y="19154"/>
                    <a:pt x="1359" y="19150"/>
                    <a:pt x="1363" y="19150"/>
                  </a:cubicBezTo>
                  <a:close/>
                  <a:moveTo>
                    <a:pt x="1395" y="19150"/>
                  </a:moveTo>
                  <a:lnTo>
                    <a:pt x="1395" y="19150"/>
                  </a:lnTo>
                  <a:cubicBezTo>
                    <a:pt x="1400" y="19150"/>
                    <a:pt x="1403" y="19154"/>
                    <a:pt x="1403" y="19158"/>
                  </a:cubicBezTo>
                  <a:cubicBezTo>
                    <a:pt x="1403" y="19163"/>
                    <a:pt x="1400" y="19166"/>
                    <a:pt x="1395" y="19166"/>
                  </a:cubicBezTo>
                  <a:lnTo>
                    <a:pt x="1395" y="19166"/>
                  </a:lnTo>
                  <a:cubicBezTo>
                    <a:pt x="1391" y="19166"/>
                    <a:pt x="1387" y="19163"/>
                    <a:pt x="1387" y="19158"/>
                  </a:cubicBezTo>
                  <a:cubicBezTo>
                    <a:pt x="1387" y="19154"/>
                    <a:pt x="1391" y="19150"/>
                    <a:pt x="1395" y="19150"/>
                  </a:cubicBezTo>
                  <a:close/>
                  <a:moveTo>
                    <a:pt x="1427" y="19150"/>
                  </a:moveTo>
                  <a:lnTo>
                    <a:pt x="1427" y="19150"/>
                  </a:lnTo>
                  <a:cubicBezTo>
                    <a:pt x="1432" y="19150"/>
                    <a:pt x="1435" y="19154"/>
                    <a:pt x="1435" y="19158"/>
                  </a:cubicBezTo>
                  <a:cubicBezTo>
                    <a:pt x="1435" y="19163"/>
                    <a:pt x="1432" y="19166"/>
                    <a:pt x="1427" y="19166"/>
                  </a:cubicBezTo>
                  <a:lnTo>
                    <a:pt x="1427" y="19166"/>
                  </a:lnTo>
                  <a:cubicBezTo>
                    <a:pt x="1423" y="19166"/>
                    <a:pt x="1419" y="19163"/>
                    <a:pt x="1419" y="19158"/>
                  </a:cubicBezTo>
                  <a:cubicBezTo>
                    <a:pt x="1419" y="19154"/>
                    <a:pt x="1423" y="19150"/>
                    <a:pt x="1427" y="19150"/>
                  </a:cubicBezTo>
                  <a:close/>
                  <a:moveTo>
                    <a:pt x="1459" y="19150"/>
                  </a:moveTo>
                  <a:lnTo>
                    <a:pt x="1459" y="19150"/>
                  </a:lnTo>
                  <a:cubicBezTo>
                    <a:pt x="1464" y="19150"/>
                    <a:pt x="1467" y="19154"/>
                    <a:pt x="1467" y="19158"/>
                  </a:cubicBezTo>
                  <a:cubicBezTo>
                    <a:pt x="1467" y="19163"/>
                    <a:pt x="1464" y="19166"/>
                    <a:pt x="1459" y="19166"/>
                  </a:cubicBezTo>
                  <a:lnTo>
                    <a:pt x="1459" y="19166"/>
                  </a:lnTo>
                  <a:cubicBezTo>
                    <a:pt x="1455" y="19166"/>
                    <a:pt x="1451" y="19163"/>
                    <a:pt x="1451" y="19158"/>
                  </a:cubicBezTo>
                  <a:cubicBezTo>
                    <a:pt x="1451" y="19154"/>
                    <a:pt x="1455" y="19150"/>
                    <a:pt x="1459" y="19150"/>
                  </a:cubicBezTo>
                  <a:close/>
                  <a:moveTo>
                    <a:pt x="1491" y="19150"/>
                  </a:moveTo>
                  <a:lnTo>
                    <a:pt x="1491" y="19150"/>
                  </a:lnTo>
                  <a:cubicBezTo>
                    <a:pt x="1496" y="19150"/>
                    <a:pt x="1499" y="19154"/>
                    <a:pt x="1499" y="19158"/>
                  </a:cubicBezTo>
                  <a:cubicBezTo>
                    <a:pt x="1499" y="19163"/>
                    <a:pt x="1496" y="19166"/>
                    <a:pt x="1491" y="19166"/>
                  </a:cubicBezTo>
                  <a:lnTo>
                    <a:pt x="1491" y="19166"/>
                  </a:lnTo>
                  <a:cubicBezTo>
                    <a:pt x="1487" y="19166"/>
                    <a:pt x="1483" y="19163"/>
                    <a:pt x="1483" y="19158"/>
                  </a:cubicBezTo>
                  <a:cubicBezTo>
                    <a:pt x="1483" y="19154"/>
                    <a:pt x="1487" y="19150"/>
                    <a:pt x="1491" y="19150"/>
                  </a:cubicBezTo>
                  <a:close/>
                  <a:moveTo>
                    <a:pt x="1523" y="19150"/>
                  </a:moveTo>
                  <a:lnTo>
                    <a:pt x="1523" y="19150"/>
                  </a:lnTo>
                  <a:cubicBezTo>
                    <a:pt x="1528" y="19150"/>
                    <a:pt x="1531" y="19154"/>
                    <a:pt x="1531" y="19158"/>
                  </a:cubicBezTo>
                  <a:cubicBezTo>
                    <a:pt x="1531" y="19163"/>
                    <a:pt x="1528" y="19166"/>
                    <a:pt x="1523" y="19166"/>
                  </a:cubicBezTo>
                  <a:lnTo>
                    <a:pt x="1523" y="19166"/>
                  </a:lnTo>
                  <a:cubicBezTo>
                    <a:pt x="1519" y="19166"/>
                    <a:pt x="1515" y="19163"/>
                    <a:pt x="1515" y="19158"/>
                  </a:cubicBezTo>
                  <a:cubicBezTo>
                    <a:pt x="1515" y="19154"/>
                    <a:pt x="1519" y="19150"/>
                    <a:pt x="1523" y="19150"/>
                  </a:cubicBezTo>
                  <a:close/>
                  <a:moveTo>
                    <a:pt x="1555" y="19150"/>
                  </a:moveTo>
                  <a:lnTo>
                    <a:pt x="1555" y="19150"/>
                  </a:lnTo>
                  <a:cubicBezTo>
                    <a:pt x="1560" y="19150"/>
                    <a:pt x="1563" y="19154"/>
                    <a:pt x="1563" y="19158"/>
                  </a:cubicBezTo>
                  <a:cubicBezTo>
                    <a:pt x="1563" y="19163"/>
                    <a:pt x="1560" y="19166"/>
                    <a:pt x="1555" y="19166"/>
                  </a:cubicBezTo>
                  <a:lnTo>
                    <a:pt x="1555" y="19166"/>
                  </a:lnTo>
                  <a:cubicBezTo>
                    <a:pt x="1551" y="19166"/>
                    <a:pt x="1547" y="19163"/>
                    <a:pt x="1547" y="19158"/>
                  </a:cubicBezTo>
                  <a:cubicBezTo>
                    <a:pt x="1547" y="19154"/>
                    <a:pt x="1551" y="19150"/>
                    <a:pt x="1555" y="19150"/>
                  </a:cubicBezTo>
                  <a:close/>
                  <a:moveTo>
                    <a:pt x="1587" y="19150"/>
                  </a:moveTo>
                  <a:lnTo>
                    <a:pt x="1587" y="19150"/>
                  </a:lnTo>
                  <a:cubicBezTo>
                    <a:pt x="1592" y="19150"/>
                    <a:pt x="1595" y="19154"/>
                    <a:pt x="1595" y="19158"/>
                  </a:cubicBezTo>
                  <a:cubicBezTo>
                    <a:pt x="1595" y="19163"/>
                    <a:pt x="1592" y="19166"/>
                    <a:pt x="1587" y="19166"/>
                  </a:cubicBezTo>
                  <a:lnTo>
                    <a:pt x="1587" y="19166"/>
                  </a:lnTo>
                  <a:cubicBezTo>
                    <a:pt x="1583" y="19166"/>
                    <a:pt x="1579" y="19163"/>
                    <a:pt x="1579" y="19158"/>
                  </a:cubicBezTo>
                  <a:cubicBezTo>
                    <a:pt x="1579" y="19154"/>
                    <a:pt x="1583" y="19150"/>
                    <a:pt x="1587" y="19150"/>
                  </a:cubicBezTo>
                  <a:close/>
                  <a:moveTo>
                    <a:pt x="1619" y="19150"/>
                  </a:moveTo>
                  <a:lnTo>
                    <a:pt x="1619" y="19150"/>
                  </a:lnTo>
                  <a:cubicBezTo>
                    <a:pt x="1624" y="19150"/>
                    <a:pt x="1627" y="19154"/>
                    <a:pt x="1627" y="19158"/>
                  </a:cubicBezTo>
                  <a:cubicBezTo>
                    <a:pt x="1627" y="19163"/>
                    <a:pt x="1624" y="19166"/>
                    <a:pt x="1619" y="19166"/>
                  </a:cubicBezTo>
                  <a:lnTo>
                    <a:pt x="1619" y="19166"/>
                  </a:lnTo>
                  <a:cubicBezTo>
                    <a:pt x="1615" y="19166"/>
                    <a:pt x="1611" y="19163"/>
                    <a:pt x="1611" y="19158"/>
                  </a:cubicBezTo>
                  <a:cubicBezTo>
                    <a:pt x="1611" y="19154"/>
                    <a:pt x="1615" y="19150"/>
                    <a:pt x="1619" y="19150"/>
                  </a:cubicBezTo>
                  <a:close/>
                  <a:moveTo>
                    <a:pt x="1651" y="19150"/>
                  </a:moveTo>
                  <a:lnTo>
                    <a:pt x="1651" y="19150"/>
                  </a:lnTo>
                  <a:cubicBezTo>
                    <a:pt x="1656" y="19150"/>
                    <a:pt x="1659" y="19154"/>
                    <a:pt x="1659" y="19158"/>
                  </a:cubicBezTo>
                  <a:cubicBezTo>
                    <a:pt x="1659" y="19163"/>
                    <a:pt x="1656" y="19166"/>
                    <a:pt x="1651" y="19166"/>
                  </a:cubicBezTo>
                  <a:lnTo>
                    <a:pt x="1651" y="19166"/>
                  </a:lnTo>
                  <a:cubicBezTo>
                    <a:pt x="1647" y="19166"/>
                    <a:pt x="1643" y="19163"/>
                    <a:pt x="1643" y="19158"/>
                  </a:cubicBezTo>
                  <a:cubicBezTo>
                    <a:pt x="1643" y="19154"/>
                    <a:pt x="1647" y="19150"/>
                    <a:pt x="1651" y="19150"/>
                  </a:cubicBezTo>
                  <a:close/>
                  <a:moveTo>
                    <a:pt x="1683" y="19150"/>
                  </a:moveTo>
                  <a:lnTo>
                    <a:pt x="1683" y="19150"/>
                  </a:lnTo>
                  <a:cubicBezTo>
                    <a:pt x="1688" y="19150"/>
                    <a:pt x="1691" y="19154"/>
                    <a:pt x="1691" y="19158"/>
                  </a:cubicBezTo>
                  <a:cubicBezTo>
                    <a:pt x="1691" y="19163"/>
                    <a:pt x="1688" y="19166"/>
                    <a:pt x="1683" y="19166"/>
                  </a:cubicBezTo>
                  <a:lnTo>
                    <a:pt x="1683" y="19166"/>
                  </a:lnTo>
                  <a:cubicBezTo>
                    <a:pt x="1679" y="19166"/>
                    <a:pt x="1675" y="19163"/>
                    <a:pt x="1675" y="19158"/>
                  </a:cubicBezTo>
                  <a:cubicBezTo>
                    <a:pt x="1675" y="19154"/>
                    <a:pt x="1679" y="19150"/>
                    <a:pt x="1683" y="19150"/>
                  </a:cubicBezTo>
                  <a:close/>
                  <a:moveTo>
                    <a:pt x="1715" y="19150"/>
                  </a:moveTo>
                  <a:lnTo>
                    <a:pt x="1715" y="19150"/>
                  </a:lnTo>
                  <a:cubicBezTo>
                    <a:pt x="1720" y="19150"/>
                    <a:pt x="1723" y="19154"/>
                    <a:pt x="1723" y="19158"/>
                  </a:cubicBezTo>
                  <a:cubicBezTo>
                    <a:pt x="1723" y="19163"/>
                    <a:pt x="1720" y="19166"/>
                    <a:pt x="1715" y="19166"/>
                  </a:cubicBezTo>
                  <a:lnTo>
                    <a:pt x="1715" y="19166"/>
                  </a:lnTo>
                  <a:cubicBezTo>
                    <a:pt x="1711" y="19166"/>
                    <a:pt x="1707" y="19163"/>
                    <a:pt x="1707" y="19158"/>
                  </a:cubicBezTo>
                  <a:cubicBezTo>
                    <a:pt x="1707" y="19154"/>
                    <a:pt x="1711" y="19150"/>
                    <a:pt x="1715" y="19150"/>
                  </a:cubicBezTo>
                  <a:close/>
                  <a:moveTo>
                    <a:pt x="1747" y="19150"/>
                  </a:moveTo>
                  <a:lnTo>
                    <a:pt x="1747" y="19150"/>
                  </a:lnTo>
                  <a:cubicBezTo>
                    <a:pt x="1752" y="19150"/>
                    <a:pt x="1755" y="19154"/>
                    <a:pt x="1755" y="19158"/>
                  </a:cubicBezTo>
                  <a:cubicBezTo>
                    <a:pt x="1755" y="19163"/>
                    <a:pt x="1752" y="19166"/>
                    <a:pt x="1747" y="19166"/>
                  </a:cubicBezTo>
                  <a:lnTo>
                    <a:pt x="1747" y="19166"/>
                  </a:lnTo>
                  <a:cubicBezTo>
                    <a:pt x="1743" y="19166"/>
                    <a:pt x="1739" y="19163"/>
                    <a:pt x="1739" y="19158"/>
                  </a:cubicBezTo>
                  <a:cubicBezTo>
                    <a:pt x="1739" y="19154"/>
                    <a:pt x="1743" y="19150"/>
                    <a:pt x="1747" y="19150"/>
                  </a:cubicBezTo>
                  <a:close/>
                  <a:moveTo>
                    <a:pt x="1779" y="19150"/>
                  </a:moveTo>
                  <a:lnTo>
                    <a:pt x="1779" y="19150"/>
                  </a:lnTo>
                  <a:cubicBezTo>
                    <a:pt x="1784" y="19150"/>
                    <a:pt x="1787" y="19154"/>
                    <a:pt x="1787" y="19158"/>
                  </a:cubicBezTo>
                  <a:cubicBezTo>
                    <a:pt x="1787" y="19163"/>
                    <a:pt x="1784" y="19166"/>
                    <a:pt x="1779" y="19166"/>
                  </a:cubicBezTo>
                  <a:lnTo>
                    <a:pt x="1779" y="19166"/>
                  </a:lnTo>
                  <a:cubicBezTo>
                    <a:pt x="1775" y="19166"/>
                    <a:pt x="1771" y="19163"/>
                    <a:pt x="1771" y="19158"/>
                  </a:cubicBezTo>
                  <a:cubicBezTo>
                    <a:pt x="1771" y="19154"/>
                    <a:pt x="1775" y="19150"/>
                    <a:pt x="1779" y="19150"/>
                  </a:cubicBezTo>
                  <a:close/>
                  <a:moveTo>
                    <a:pt x="1811" y="19150"/>
                  </a:moveTo>
                  <a:lnTo>
                    <a:pt x="1811" y="19150"/>
                  </a:lnTo>
                  <a:cubicBezTo>
                    <a:pt x="1816" y="19150"/>
                    <a:pt x="1819" y="19154"/>
                    <a:pt x="1819" y="19158"/>
                  </a:cubicBezTo>
                  <a:cubicBezTo>
                    <a:pt x="1819" y="19163"/>
                    <a:pt x="1816" y="19166"/>
                    <a:pt x="1811" y="19166"/>
                  </a:cubicBezTo>
                  <a:lnTo>
                    <a:pt x="1811" y="19166"/>
                  </a:lnTo>
                  <a:cubicBezTo>
                    <a:pt x="1807" y="19166"/>
                    <a:pt x="1803" y="19163"/>
                    <a:pt x="1803" y="19158"/>
                  </a:cubicBezTo>
                  <a:cubicBezTo>
                    <a:pt x="1803" y="19154"/>
                    <a:pt x="1807" y="19150"/>
                    <a:pt x="1811" y="19150"/>
                  </a:cubicBezTo>
                  <a:close/>
                  <a:moveTo>
                    <a:pt x="1843" y="19150"/>
                  </a:moveTo>
                  <a:lnTo>
                    <a:pt x="1843" y="19150"/>
                  </a:lnTo>
                  <a:cubicBezTo>
                    <a:pt x="1848" y="19150"/>
                    <a:pt x="1851" y="19154"/>
                    <a:pt x="1851" y="19158"/>
                  </a:cubicBezTo>
                  <a:cubicBezTo>
                    <a:pt x="1851" y="19163"/>
                    <a:pt x="1848" y="19166"/>
                    <a:pt x="1843" y="19166"/>
                  </a:cubicBezTo>
                  <a:lnTo>
                    <a:pt x="1843" y="19166"/>
                  </a:lnTo>
                  <a:cubicBezTo>
                    <a:pt x="1839" y="19166"/>
                    <a:pt x="1835" y="19163"/>
                    <a:pt x="1835" y="19158"/>
                  </a:cubicBezTo>
                  <a:cubicBezTo>
                    <a:pt x="1835" y="19154"/>
                    <a:pt x="1839" y="19150"/>
                    <a:pt x="1843" y="19150"/>
                  </a:cubicBezTo>
                  <a:close/>
                  <a:moveTo>
                    <a:pt x="1875" y="19150"/>
                  </a:moveTo>
                  <a:lnTo>
                    <a:pt x="1875" y="19150"/>
                  </a:lnTo>
                  <a:cubicBezTo>
                    <a:pt x="1880" y="19150"/>
                    <a:pt x="1883" y="19154"/>
                    <a:pt x="1883" y="19158"/>
                  </a:cubicBezTo>
                  <a:cubicBezTo>
                    <a:pt x="1883" y="19163"/>
                    <a:pt x="1880" y="19166"/>
                    <a:pt x="1875" y="19166"/>
                  </a:cubicBezTo>
                  <a:lnTo>
                    <a:pt x="1875" y="19166"/>
                  </a:lnTo>
                  <a:cubicBezTo>
                    <a:pt x="1871" y="19166"/>
                    <a:pt x="1867" y="19163"/>
                    <a:pt x="1867" y="19158"/>
                  </a:cubicBezTo>
                  <a:cubicBezTo>
                    <a:pt x="1867" y="19154"/>
                    <a:pt x="1871" y="19150"/>
                    <a:pt x="1875" y="19150"/>
                  </a:cubicBezTo>
                  <a:close/>
                  <a:moveTo>
                    <a:pt x="1907" y="19150"/>
                  </a:moveTo>
                  <a:lnTo>
                    <a:pt x="1907" y="19150"/>
                  </a:lnTo>
                  <a:cubicBezTo>
                    <a:pt x="1912" y="19150"/>
                    <a:pt x="1915" y="19154"/>
                    <a:pt x="1915" y="19158"/>
                  </a:cubicBezTo>
                  <a:cubicBezTo>
                    <a:pt x="1915" y="19163"/>
                    <a:pt x="1912" y="19166"/>
                    <a:pt x="1907" y="19166"/>
                  </a:cubicBezTo>
                  <a:lnTo>
                    <a:pt x="1907" y="19166"/>
                  </a:lnTo>
                  <a:cubicBezTo>
                    <a:pt x="1903" y="19166"/>
                    <a:pt x="1899" y="19163"/>
                    <a:pt x="1899" y="19158"/>
                  </a:cubicBezTo>
                  <a:cubicBezTo>
                    <a:pt x="1899" y="19154"/>
                    <a:pt x="1903" y="19150"/>
                    <a:pt x="1907" y="19150"/>
                  </a:cubicBezTo>
                  <a:close/>
                  <a:moveTo>
                    <a:pt x="1939" y="19150"/>
                  </a:moveTo>
                  <a:lnTo>
                    <a:pt x="1939" y="19150"/>
                  </a:lnTo>
                  <a:cubicBezTo>
                    <a:pt x="1944" y="19150"/>
                    <a:pt x="1947" y="19154"/>
                    <a:pt x="1947" y="19158"/>
                  </a:cubicBezTo>
                  <a:cubicBezTo>
                    <a:pt x="1947" y="19163"/>
                    <a:pt x="1944" y="19166"/>
                    <a:pt x="1939" y="19166"/>
                  </a:cubicBezTo>
                  <a:lnTo>
                    <a:pt x="1939" y="19166"/>
                  </a:lnTo>
                  <a:cubicBezTo>
                    <a:pt x="1935" y="19166"/>
                    <a:pt x="1931" y="19163"/>
                    <a:pt x="1931" y="19158"/>
                  </a:cubicBezTo>
                  <a:cubicBezTo>
                    <a:pt x="1931" y="19154"/>
                    <a:pt x="1935" y="19150"/>
                    <a:pt x="1939" y="19150"/>
                  </a:cubicBezTo>
                  <a:close/>
                  <a:moveTo>
                    <a:pt x="1971" y="19150"/>
                  </a:moveTo>
                  <a:lnTo>
                    <a:pt x="1971" y="19150"/>
                  </a:lnTo>
                  <a:cubicBezTo>
                    <a:pt x="1976" y="19150"/>
                    <a:pt x="1979" y="19154"/>
                    <a:pt x="1979" y="19158"/>
                  </a:cubicBezTo>
                  <a:cubicBezTo>
                    <a:pt x="1979" y="19163"/>
                    <a:pt x="1976" y="19166"/>
                    <a:pt x="1971" y="19166"/>
                  </a:cubicBezTo>
                  <a:lnTo>
                    <a:pt x="1971" y="19166"/>
                  </a:lnTo>
                  <a:cubicBezTo>
                    <a:pt x="1967" y="19166"/>
                    <a:pt x="1963" y="19163"/>
                    <a:pt x="1963" y="19158"/>
                  </a:cubicBezTo>
                  <a:cubicBezTo>
                    <a:pt x="1963" y="19154"/>
                    <a:pt x="1967" y="19150"/>
                    <a:pt x="1971" y="19150"/>
                  </a:cubicBezTo>
                  <a:close/>
                  <a:moveTo>
                    <a:pt x="2003" y="19150"/>
                  </a:moveTo>
                  <a:lnTo>
                    <a:pt x="2003" y="19150"/>
                  </a:lnTo>
                  <a:cubicBezTo>
                    <a:pt x="2008" y="19150"/>
                    <a:pt x="2011" y="19154"/>
                    <a:pt x="2011" y="19158"/>
                  </a:cubicBezTo>
                  <a:cubicBezTo>
                    <a:pt x="2011" y="19163"/>
                    <a:pt x="2008" y="19166"/>
                    <a:pt x="2003" y="19166"/>
                  </a:cubicBezTo>
                  <a:lnTo>
                    <a:pt x="2003" y="19166"/>
                  </a:lnTo>
                  <a:cubicBezTo>
                    <a:pt x="1999" y="19166"/>
                    <a:pt x="1995" y="19163"/>
                    <a:pt x="1995" y="19158"/>
                  </a:cubicBezTo>
                  <a:cubicBezTo>
                    <a:pt x="1995" y="19154"/>
                    <a:pt x="1999" y="19150"/>
                    <a:pt x="2003" y="19150"/>
                  </a:cubicBezTo>
                  <a:close/>
                  <a:moveTo>
                    <a:pt x="2035" y="19150"/>
                  </a:moveTo>
                  <a:lnTo>
                    <a:pt x="2035" y="19150"/>
                  </a:lnTo>
                  <a:cubicBezTo>
                    <a:pt x="2040" y="19150"/>
                    <a:pt x="2043" y="19154"/>
                    <a:pt x="2043" y="19158"/>
                  </a:cubicBezTo>
                  <a:cubicBezTo>
                    <a:pt x="2043" y="19163"/>
                    <a:pt x="2040" y="19166"/>
                    <a:pt x="2035" y="19166"/>
                  </a:cubicBezTo>
                  <a:lnTo>
                    <a:pt x="2035" y="19166"/>
                  </a:lnTo>
                  <a:cubicBezTo>
                    <a:pt x="2031" y="19166"/>
                    <a:pt x="2027" y="19163"/>
                    <a:pt x="2027" y="19158"/>
                  </a:cubicBezTo>
                  <a:cubicBezTo>
                    <a:pt x="2027" y="19154"/>
                    <a:pt x="2031" y="19150"/>
                    <a:pt x="2035" y="19150"/>
                  </a:cubicBezTo>
                  <a:close/>
                  <a:moveTo>
                    <a:pt x="2067" y="19150"/>
                  </a:moveTo>
                  <a:lnTo>
                    <a:pt x="2067" y="19150"/>
                  </a:lnTo>
                  <a:cubicBezTo>
                    <a:pt x="2072" y="19150"/>
                    <a:pt x="2075" y="19154"/>
                    <a:pt x="2075" y="19158"/>
                  </a:cubicBezTo>
                  <a:cubicBezTo>
                    <a:pt x="2075" y="19163"/>
                    <a:pt x="2072" y="19166"/>
                    <a:pt x="2067" y="19166"/>
                  </a:cubicBezTo>
                  <a:lnTo>
                    <a:pt x="2067" y="19166"/>
                  </a:lnTo>
                  <a:cubicBezTo>
                    <a:pt x="2063" y="19166"/>
                    <a:pt x="2059" y="19163"/>
                    <a:pt x="2059" y="19158"/>
                  </a:cubicBezTo>
                  <a:cubicBezTo>
                    <a:pt x="2059" y="19154"/>
                    <a:pt x="2063" y="19150"/>
                    <a:pt x="2067" y="19150"/>
                  </a:cubicBezTo>
                  <a:close/>
                  <a:moveTo>
                    <a:pt x="2099" y="19150"/>
                  </a:moveTo>
                  <a:lnTo>
                    <a:pt x="2099" y="19150"/>
                  </a:lnTo>
                  <a:cubicBezTo>
                    <a:pt x="2104" y="19150"/>
                    <a:pt x="2107" y="19154"/>
                    <a:pt x="2107" y="19158"/>
                  </a:cubicBezTo>
                  <a:cubicBezTo>
                    <a:pt x="2107" y="19163"/>
                    <a:pt x="2104" y="19166"/>
                    <a:pt x="2099" y="19166"/>
                  </a:cubicBezTo>
                  <a:lnTo>
                    <a:pt x="2099" y="19166"/>
                  </a:lnTo>
                  <a:cubicBezTo>
                    <a:pt x="2095" y="19166"/>
                    <a:pt x="2091" y="19163"/>
                    <a:pt x="2091" y="19158"/>
                  </a:cubicBezTo>
                  <a:cubicBezTo>
                    <a:pt x="2091" y="19154"/>
                    <a:pt x="2095" y="19150"/>
                    <a:pt x="2099" y="19150"/>
                  </a:cubicBezTo>
                  <a:close/>
                  <a:moveTo>
                    <a:pt x="2131" y="19150"/>
                  </a:moveTo>
                  <a:lnTo>
                    <a:pt x="2132" y="19150"/>
                  </a:lnTo>
                  <a:cubicBezTo>
                    <a:pt x="2136" y="19150"/>
                    <a:pt x="2140" y="19154"/>
                    <a:pt x="2140" y="19158"/>
                  </a:cubicBezTo>
                  <a:cubicBezTo>
                    <a:pt x="2140" y="19163"/>
                    <a:pt x="2136" y="19166"/>
                    <a:pt x="2132" y="19166"/>
                  </a:cubicBezTo>
                  <a:lnTo>
                    <a:pt x="2131" y="19166"/>
                  </a:lnTo>
                  <a:cubicBezTo>
                    <a:pt x="2127" y="19166"/>
                    <a:pt x="2123" y="19163"/>
                    <a:pt x="2123" y="19158"/>
                  </a:cubicBezTo>
                  <a:cubicBezTo>
                    <a:pt x="2123" y="19154"/>
                    <a:pt x="2127" y="19150"/>
                    <a:pt x="2131" y="19150"/>
                  </a:cubicBezTo>
                  <a:close/>
                  <a:moveTo>
                    <a:pt x="2164" y="19150"/>
                  </a:moveTo>
                  <a:lnTo>
                    <a:pt x="2164" y="19150"/>
                  </a:lnTo>
                  <a:cubicBezTo>
                    <a:pt x="2168" y="19150"/>
                    <a:pt x="2172" y="19154"/>
                    <a:pt x="2172" y="19158"/>
                  </a:cubicBezTo>
                  <a:cubicBezTo>
                    <a:pt x="2172" y="19163"/>
                    <a:pt x="2168" y="19166"/>
                    <a:pt x="2164" y="19166"/>
                  </a:cubicBezTo>
                  <a:lnTo>
                    <a:pt x="2164" y="19166"/>
                  </a:lnTo>
                  <a:cubicBezTo>
                    <a:pt x="2159" y="19166"/>
                    <a:pt x="2156" y="19163"/>
                    <a:pt x="2156" y="19158"/>
                  </a:cubicBezTo>
                  <a:cubicBezTo>
                    <a:pt x="2156" y="19154"/>
                    <a:pt x="2159" y="19150"/>
                    <a:pt x="2164" y="19150"/>
                  </a:cubicBezTo>
                  <a:close/>
                  <a:moveTo>
                    <a:pt x="2196" y="19150"/>
                  </a:moveTo>
                  <a:lnTo>
                    <a:pt x="2196" y="19150"/>
                  </a:lnTo>
                  <a:cubicBezTo>
                    <a:pt x="2200" y="19150"/>
                    <a:pt x="2204" y="19154"/>
                    <a:pt x="2204" y="19158"/>
                  </a:cubicBezTo>
                  <a:cubicBezTo>
                    <a:pt x="2204" y="19163"/>
                    <a:pt x="2200" y="19166"/>
                    <a:pt x="2196" y="19166"/>
                  </a:cubicBezTo>
                  <a:lnTo>
                    <a:pt x="2196" y="19166"/>
                  </a:lnTo>
                  <a:cubicBezTo>
                    <a:pt x="2191" y="19166"/>
                    <a:pt x="2188" y="19163"/>
                    <a:pt x="2188" y="19158"/>
                  </a:cubicBezTo>
                  <a:cubicBezTo>
                    <a:pt x="2188" y="19154"/>
                    <a:pt x="2191" y="19150"/>
                    <a:pt x="2196" y="19150"/>
                  </a:cubicBezTo>
                  <a:close/>
                  <a:moveTo>
                    <a:pt x="2228" y="19150"/>
                  </a:moveTo>
                  <a:lnTo>
                    <a:pt x="2228" y="19150"/>
                  </a:lnTo>
                  <a:cubicBezTo>
                    <a:pt x="2232" y="19150"/>
                    <a:pt x="2236" y="19154"/>
                    <a:pt x="2236" y="19158"/>
                  </a:cubicBezTo>
                  <a:cubicBezTo>
                    <a:pt x="2236" y="19163"/>
                    <a:pt x="2232" y="19166"/>
                    <a:pt x="2228" y="19166"/>
                  </a:cubicBezTo>
                  <a:lnTo>
                    <a:pt x="2228" y="19166"/>
                  </a:lnTo>
                  <a:cubicBezTo>
                    <a:pt x="2223" y="19166"/>
                    <a:pt x="2220" y="19163"/>
                    <a:pt x="2220" y="19158"/>
                  </a:cubicBezTo>
                  <a:cubicBezTo>
                    <a:pt x="2220" y="19154"/>
                    <a:pt x="2223" y="19150"/>
                    <a:pt x="2228" y="19150"/>
                  </a:cubicBezTo>
                  <a:close/>
                  <a:moveTo>
                    <a:pt x="2260" y="19150"/>
                  </a:moveTo>
                  <a:lnTo>
                    <a:pt x="2260" y="19150"/>
                  </a:lnTo>
                  <a:cubicBezTo>
                    <a:pt x="2264" y="19150"/>
                    <a:pt x="2268" y="19154"/>
                    <a:pt x="2268" y="19158"/>
                  </a:cubicBezTo>
                  <a:cubicBezTo>
                    <a:pt x="2268" y="19163"/>
                    <a:pt x="2264" y="19166"/>
                    <a:pt x="2260" y="19166"/>
                  </a:cubicBezTo>
                  <a:lnTo>
                    <a:pt x="2260" y="19166"/>
                  </a:lnTo>
                  <a:cubicBezTo>
                    <a:pt x="2255" y="19166"/>
                    <a:pt x="2252" y="19163"/>
                    <a:pt x="2252" y="19158"/>
                  </a:cubicBezTo>
                  <a:cubicBezTo>
                    <a:pt x="2252" y="19154"/>
                    <a:pt x="2255" y="19150"/>
                    <a:pt x="2260" y="19150"/>
                  </a:cubicBezTo>
                  <a:close/>
                  <a:moveTo>
                    <a:pt x="2292" y="19150"/>
                  </a:moveTo>
                  <a:lnTo>
                    <a:pt x="2292" y="19150"/>
                  </a:lnTo>
                  <a:cubicBezTo>
                    <a:pt x="2296" y="19150"/>
                    <a:pt x="2300" y="19154"/>
                    <a:pt x="2300" y="19158"/>
                  </a:cubicBezTo>
                  <a:cubicBezTo>
                    <a:pt x="2300" y="19163"/>
                    <a:pt x="2296" y="19166"/>
                    <a:pt x="2292" y="19166"/>
                  </a:cubicBezTo>
                  <a:lnTo>
                    <a:pt x="2292" y="19166"/>
                  </a:lnTo>
                  <a:cubicBezTo>
                    <a:pt x="2287" y="19166"/>
                    <a:pt x="2284" y="19163"/>
                    <a:pt x="2284" y="19158"/>
                  </a:cubicBezTo>
                  <a:cubicBezTo>
                    <a:pt x="2284" y="19154"/>
                    <a:pt x="2287" y="19150"/>
                    <a:pt x="2292" y="19150"/>
                  </a:cubicBezTo>
                  <a:close/>
                  <a:moveTo>
                    <a:pt x="2324" y="19150"/>
                  </a:moveTo>
                  <a:lnTo>
                    <a:pt x="2324" y="19150"/>
                  </a:lnTo>
                  <a:cubicBezTo>
                    <a:pt x="2328" y="19150"/>
                    <a:pt x="2332" y="19154"/>
                    <a:pt x="2332" y="19158"/>
                  </a:cubicBezTo>
                  <a:cubicBezTo>
                    <a:pt x="2332" y="19163"/>
                    <a:pt x="2328" y="19166"/>
                    <a:pt x="2324" y="19166"/>
                  </a:cubicBezTo>
                  <a:lnTo>
                    <a:pt x="2324" y="19166"/>
                  </a:lnTo>
                  <a:cubicBezTo>
                    <a:pt x="2319" y="19166"/>
                    <a:pt x="2316" y="19163"/>
                    <a:pt x="2316" y="19158"/>
                  </a:cubicBezTo>
                  <a:cubicBezTo>
                    <a:pt x="2316" y="19154"/>
                    <a:pt x="2319" y="19150"/>
                    <a:pt x="2324" y="19150"/>
                  </a:cubicBezTo>
                  <a:close/>
                  <a:moveTo>
                    <a:pt x="2356" y="19150"/>
                  </a:moveTo>
                  <a:lnTo>
                    <a:pt x="2356" y="19150"/>
                  </a:lnTo>
                  <a:cubicBezTo>
                    <a:pt x="2360" y="19150"/>
                    <a:pt x="2364" y="19154"/>
                    <a:pt x="2364" y="19158"/>
                  </a:cubicBezTo>
                  <a:cubicBezTo>
                    <a:pt x="2364" y="19163"/>
                    <a:pt x="2360" y="19166"/>
                    <a:pt x="2356" y="19166"/>
                  </a:cubicBezTo>
                  <a:lnTo>
                    <a:pt x="2356" y="19166"/>
                  </a:lnTo>
                  <a:cubicBezTo>
                    <a:pt x="2351" y="19166"/>
                    <a:pt x="2348" y="19163"/>
                    <a:pt x="2348" y="19158"/>
                  </a:cubicBezTo>
                  <a:cubicBezTo>
                    <a:pt x="2348" y="19154"/>
                    <a:pt x="2351" y="19150"/>
                    <a:pt x="2356" y="19150"/>
                  </a:cubicBezTo>
                  <a:close/>
                  <a:moveTo>
                    <a:pt x="2388" y="19150"/>
                  </a:moveTo>
                  <a:lnTo>
                    <a:pt x="2388" y="19150"/>
                  </a:lnTo>
                  <a:cubicBezTo>
                    <a:pt x="2392" y="19150"/>
                    <a:pt x="2396" y="19154"/>
                    <a:pt x="2396" y="19158"/>
                  </a:cubicBezTo>
                  <a:cubicBezTo>
                    <a:pt x="2396" y="19163"/>
                    <a:pt x="2392" y="19166"/>
                    <a:pt x="2388" y="19166"/>
                  </a:cubicBezTo>
                  <a:lnTo>
                    <a:pt x="2388" y="19166"/>
                  </a:lnTo>
                  <a:cubicBezTo>
                    <a:pt x="2383" y="19166"/>
                    <a:pt x="2380" y="19163"/>
                    <a:pt x="2380" y="19158"/>
                  </a:cubicBezTo>
                  <a:cubicBezTo>
                    <a:pt x="2380" y="19154"/>
                    <a:pt x="2383" y="19150"/>
                    <a:pt x="2388" y="19150"/>
                  </a:cubicBezTo>
                  <a:close/>
                  <a:moveTo>
                    <a:pt x="2420" y="19150"/>
                  </a:moveTo>
                  <a:lnTo>
                    <a:pt x="2420" y="19150"/>
                  </a:lnTo>
                  <a:cubicBezTo>
                    <a:pt x="2424" y="19150"/>
                    <a:pt x="2428" y="19154"/>
                    <a:pt x="2428" y="19158"/>
                  </a:cubicBezTo>
                  <a:cubicBezTo>
                    <a:pt x="2428" y="19163"/>
                    <a:pt x="2424" y="19166"/>
                    <a:pt x="2420" y="19166"/>
                  </a:cubicBezTo>
                  <a:lnTo>
                    <a:pt x="2420" y="19166"/>
                  </a:lnTo>
                  <a:cubicBezTo>
                    <a:pt x="2415" y="19166"/>
                    <a:pt x="2412" y="19163"/>
                    <a:pt x="2412" y="19158"/>
                  </a:cubicBezTo>
                  <a:cubicBezTo>
                    <a:pt x="2412" y="19154"/>
                    <a:pt x="2415" y="19150"/>
                    <a:pt x="2420" y="19150"/>
                  </a:cubicBezTo>
                  <a:close/>
                  <a:moveTo>
                    <a:pt x="2452" y="19150"/>
                  </a:moveTo>
                  <a:lnTo>
                    <a:pt x="2452" y="19150"/>
                  </a:lnTo>
                  <a:cubicBezTo>
                    <a:pt x="2456" y="19150"/>
                    <a:pt x="2460" y="19154"/>
                    <a:pt x="2460" y="19158"/>
                  </a:cubicBezTo>
                  <a:cubicBezTo>
                    <a:pt x="2460" y="19163"/>
                    <a:pt x="2456" y="19166"/>
                    <a:pt x="2452" y="19166"/>
                  </a:cubicBezTo>
                  <a:lnTo>
                    <a:pt x="2452" y="19166"/>
                  </a:lnTo>
                  <a:cubicBezTo>
                    <a:pt x="2447" y="19166"/>
                    <a:pt x="2444" y="19163"/>
                    <a:pt x="2444" y="19158"/>
                  </a:cubicBezTo>
                  <a:cubicBezTo>
                    <a:pt x="2444" y="19154"/>
                    <a:pt x="2447" y="19150"/>
                    <a:pt x="2452" y="19150"/>
                  </a:cubicBezTo>
                  <a:close/>
                  <a:moveTo>
                    <a:pt x="2484" y="19150"/>
                  </a:moveTo>
                  <a:lnTo>
                    <a:pt x="2484" y="19150"/>
                  </a:lnTo>
                  <a:cubicBezTo>
                    <a:pt x="2488" y="19150"/>
                    <a:pt x="2492" y="19154"/>
                    <a:pt x="2492" y="19158"/>
                  </a:cubicBezTo>
                  <a:cubicBezTo>
                    <a:pt x="2492" y="19163"/>
                    <a:pt x="2488" y="19166"/>
                    <a:pt x="2484" y="19166"/>
                  </a:cubicBezTo>
                  <a:lnTo>
                    <a:pt x="2484" y="19166"/>
                  </a:lnTo>
                  <a:cubicBezTo>
                    <a:pt x="2479" y="19166"/>
                    <a:pt x="2476" y="19163"/>
                    <a:pt x="2476" y="19158"/>
                  </a:cubicBezTo>
                  <a:cubicBezTo>
                    <a:pt x="2476" y="19154"/>
                    <a:pt x="2479" y="19150"/>
                    <a:pt x="2484" y="19150"/>
                  </a:cubicBezTo>
                  <a:close/>
                  <a:moveTo>
                    <a:pt x="2516" y="19150"/>
                  </a:moveTo>
                  <a:lnTo>
                    <a:pt x="2516" y="19150"/>
                  </a:lnTo>
                  <a:cubicBezTo>
                    <a:pt x="2520" y="19150"/>
                    <a:pt x="2524" y="19154"/>
                    <a:pt x="2524" y="19158"/>
                  </a:cubicBezTo>
                  <a:cubicBezTo>
                    <a:pt x="2524" y="19163"/>
                    <a:pt x="2520" y="19166"/>
                    <a:pt x="2516" y="19166"/>
                  </a:cubicBezTo>
                  <a:lnTo>
                    <a:pt x="2516" y="19166"/>
                  </a:lnTo>
                  <a:cubicBezTo>
                    <a:pt x="2511" y="19166"/>
                    <a:pt x="2508" y="19163"/>
                    <a:pt x="2508" y="19158"/>
                  </a:cubicBezTo>
                  <a:cubicBezTo>
                    <a:pt x="2508" y="19154"/>
                    <a:pt x="2511" y="19150"/>
                    <a:pt x="2516" y="19150"/>
                  </a:cubicBezTo>
                  <a:close/>
                  <a:moveTo>
                    <a:pt x="2548" y="19150"/>
                  </a:moveTo>
                  <a:lnTo>
                    <a:pt x="2548" y="19150"/>
                  </a:lnTo>
                  <a:cubicBezTo>
                    <a:pt x="2552" y="19150"/>
                    <a:pt x="2556" y="19154"/>
                    <a:pt x="2556" y="19158"/>
                  </a:cubicBezTo>
                  <a:cubicBezTo>
                    <a:pt x="2556" y="19163"/>
                    <a:pt x="2552" y="19166"/>
                    <a:pt x="2548" y="19166"/>
                  </a:cubicBezTo>
                  <a:lnTo>
                    <a:pt x="2548" y="19166"/>
                  </a:lnTo>
                  <a:cubicBezTo>
                    <a:pt x="2543" y="19166"/>
                    <a:pt x="2540" y="19163"/>
                    <a:pt x="2540" y="19158"/>
                  </a:cubicBezTo>
                  <a:cubicBezTo>
                    <a:pt x="2540" y="19154"/>
                    <a:pt x="2543" y="19150"/>
                    <a:pt x="2548" y="19150"/>
                  </a:cubicBezTo>
                  <a:close/>
                  <a:moveTo>
                    <a:pt x="2580" y="19150"/>
                  </a:moveTo>
                  <a:lnTo>
                    <a:pt x="2580" y="19150"/>
                  </a:lnTo>
                  <a:cubicBezTo>
                    <a:pt x="2584" y="19150"/>
                    <a:pt x="2588" y="19154"/>
                    <a:pt x="2588" y="19158"/>
                  </a:cubicBezTo>
                  <a:cubicBezTo>
                    <a:pt x="2588" y="19163"/>
                    <a:pt x="2584" y="19166"/>
                    <a:pt x="2580" y="19166"/>
                  </a:cubicBezTo>
                  <a:lnTo>
                    <a:pt x="2580" y="19166"/>
                  </a:lnTo>
                  <a:cubicBezTo>
                    <a:pt x="2575" y="19166"/>
                    <a:pt x="2572" y="19163"/>
                    <a:pt x="2572" y="19158"/>
                  </a:cubicBezTo>
                  <a:cubicBezTo>
                    <a:pt x="2572" y="19154"/>
                    <a:pt x="2575" y="19150"/>
                    <a:pt x="2580" y="19150"/>
                  </a:cubicBezTo>
                  <a:close/>
                  <a:moveTo>
                    <a:pt x="2612" y="19150"/>
                  </a:moveTo>
                  <a:lnTo>
                    <a:pt x="2612" y="19150"/>
                  </a:lnTo>
                  <a:cubicBezTo>
                    <a:pt x="2616" y="19150"/>
                    <a:pt x="2620" y="19154"/>
                    <a:pt x="2620" y="19158"/>
                  </a:cubicBezTo>
                  <a:cubicBezTo>
                    <a:pt x="2620" y="19163"/>
                    <a:pt x="2616" y="19166"/>
                    <a:pt x="2612" y="19166"/>
                  </a:cubicBezTo>
                  <a:lnTo>
                    <a:pt x="2612" y="19166"/>
                  </a:lnTo>
                  <a:cubicBezTo>
                    <a:pt x="2607" y="19166"/>
                    <a:pt x="2604" y="19163"/>
                    <a:pt x="2604" y="19158"/>
                  </a:cubicBezTo>
                  <a:cubicBezTo>
                    <a:pt x="2604" y="19154"/>
                    <a:pt x="2607" y="19150"/>
                    <a:pt x="2612" y="19150"/>
                  </a:cubicBezTo>
                  <a:close/>
                  <a:moveTo>
                    <a:pt x="2644" y="19150"/>
                  </a:moveTo>
                  <a:lnTo>
                    <a:pt x="2644" y="19150"/>
                  </a:lnTo>
                  <a:cubicBezTo>
                    <a:pt x="2648" y="19150"/>
                    <a:pt x="2652" y="19154"/>
                    <a:pt x="2652" y="19158"/>
                  </a:cubicBezTo>
                  <a:cubicBezTo>
                    <a:pt x="2652" y="19163"/>
                    <a:pt x="2648" y="19166"/>
                    <a:pt x="2644" y="19166"/>
                  </a:cubicBezTo>
                  <a:lnTo>
                    <a:pt x="2644" y="19166"/>
                  </a:lnTo>
                  <a:cubicBezTo>
                    <a:pt x="2639" y="19166"/>
                    <a:pt x="2636" y="19163"/>
                    <a:pt x="2636" y="19158"/>
                  </a:cubicBezTo>
                  <a:cubicBezTo>
                    <a:pt x="2636" y="19154"/>
                    <a:pt x="2639" y="19150"/>
                    <a:pt x="2644" y="19150"/>
                  </a:cubicBezTo>
                  <a:close/>
                  <a:moveTo>
                    <a:pt x="2676" y="19150"/>
                  </a:moveTo>
                  <a:lnTo>
                    <a:pt x="2676" y="19150"/>
                  </a:lnTo>
                  <a:cubicBezTo>
                    <a:pt x="2680" y="19150"/>
                    <a:pt x="2684" y="19154"/>
                    <a:pt x="2684" y="19158"/>
                  </a:cubicBezTo>
                  <a:cubicBezTo>
                    <a:pt x="2684" y="19163"/>
                    <a:pt x="2680" y="19166"/>
                    <a:pt x="2676" y="19166"/>
                  </a:cubicBezTo>
                  <a:lnTo>
                    <a:pt x="2676" y="19166"/>
                  </a:lnTo>
                  <a:cubicBezTo>
                    <a:pt x="2671" y="19166"/>
                    <a:pt x="2668" y="19163"/>
                    <a:pt x="2668" y="19158"/>
                  </a:cubicBezTo>
                  <a:cubicBezTo>
                    <a:pt x="2668" y="19154"/>
                    <a:pt x="2671" y="19150"/>
                    <a:pt x="2676" y="19150"/>
                  </a:cubicBezTo>
                  <a:close/>
                  <a:moveTo>
                    <a:pt x="2708" y="19150"/>
                  </a:moveTo>
                  <a:lnTo>
                    <a:pt x="2708" y="19150"/>
                  </a:lnTo>
                  <a:cubicBezTo>
                    <a:pt x="2712" y="19150"/>
                    <a:pt x="2716" y="19154"/>
                    <a:pt x="2716" y="19158"/>
                  </a:cubicBezTo>
                  <a:cubicBezTo>
                    <a:pt x="2716" y="19163"/>
                    <a:pt x="2712" y="19166"/>
                    <a:pt x="2708" y="19166"/>
                  </a:cubicBezTo>
                  <a:lnTo>
                    <a:pt x="2708" y="19166"/>
                  </a:lnTo>
                  <a:cubicBezTo>
                    <a:pt x="2703" y="19166"/>
                    <a:pt x="2700" y="19163"/>
                    <a:pt x="2700" y="19158"/>
                  </a:cubicBezTo>
                  <a:cubicBezTo>
                    <a:pt x="2700" y="19154"/>
                    <a:pt x="2703" y="19150"/>
                    <a:pt x="2708" y="19150"/>
                  </a:cubicBezTo>
                  <a:close/>
                  <a:moveTo>
                    <a:pt x="2740" y="19150"/>
                  </a:moveTo>
                  <a:lnTo>
                    <a:pt x="2740" y="19150"/>
                  </a:lnTo>
                  <a:cubicBezTo>
                    <a:pt x="2744" y="19150"/>
                    <a:pt x="2748" y="19154"/>
                    <a:pt x="2748" y="19158"/>
                  </a:cubicBezTo>
                  <a:cubicBezTo>
                    <a:pt x="2748" y="19163"/>
                    <a:pt x="2744" y="19166"/>
                    <a:pt x="2740" y="19166"/>
                  </a:cubicBezTo>
                  <a:lnTo>
                    <a:pt x="2740" y="19166"/>
                  </a:lnTo>
                  <a:cubicBezTo>
                    <a:pt x="2735" y="19166"/>
                    <a:pt x="2732" y="19163"/>
                    <a:pt x="2732" y="19158"/>
                  </a:cubicBezTo>
                  <a:cubicBezTo>
                    <a:pt x="2732" y="19154"/>
                    <a:pt x="2735" y="19150"/>
                    <a:pt x="2740" y="19150"/>
                  </a:cubicBezTo>
                  <a:close/>
                  <a:moveTo>
                    <a:pt x="2772" y="19150"/>
                  </a:moveTo>
                  <a:lnTo>
                    <a:pt x="2772" y="19150"/>
                  </a:lnTo>
                  <a:cubicBezTo>
                    <a:pt x="2776" y="19150"/>
                    <a:pt x="2780" y="19154"/>
                    <a:pt x="2780" y="19158"/>
                  </a:cubicBezTo>
                  <a:cubicBezTo>
                    <a:pt x="2780" y="19163"/>
                    <a:pt x="2776" y="19166"/>
                    <a:pt x="2772" y="19166"/>
                  </a:cubicBezTo>
                  <a:lnTo>
                    <a:pt x="2772" y="19166"/>
                  </a:lnTo>
                  <a:cubicBezTo>
                    <a:pt x="2767" y="19166"/>
                    <a:pt x="2764" y="19163"/>
                    <a:pt x="2764" y="19158"/>
                  </a:cubicBezTo>
                  <a:cubicBezTo>
                    <a:pt x="2764" y="19154"/>
                    <a:pt x="2767" y="19150"/>
                    <a:pt x="2772" y="19150"/>
                  </a:cubicBezTo>
                  <a:close/>
                  <a:moveTo>
                    <a:pt x="2804" y="19150"/>
                  </a:moveTo>
                  <a:lnTo>
                    <a:pt x="2804" y="19150"/>
                  </a:lnTo>
                  <a:cubicBezTo>
                    <a:pt x="2808" y="19150"/>
                    <a:pt x="2812" y="19154"/>
                    <a:pt x="2812" y="19158"/>
                  </a:cubicBezTo>
                  <a:cubicBezTo>
                    <a:pt x="2812" y="19163"/>
                    <a:pt x="2808" y="19166"/>
                    <a:pt x="2804" y="19166"/>
                  </a:cubicBezTo>
                  <a:lnTo>
                    <a:pt x="2804" y="19166"/>
                  </a:lnTo>
                  <a:cubicBezTo>
                    <a:pt x="2799" y="19166"/>
                    <a:pt x="2796" y="19163"/>
                    <a:pt x="2796" y="19158"/>
                  </a:cubicBezTo>
                  <a:cubicBezTo>
                    <a:pt x="2796" y="19154"/>
                    <a:pt x="2799" y="19150"/>
                    <a:pt x="2804" y="19150"/>
                  </a:cubicBezTo>
                  <a:close/>
                  <a:moveTo>
                    <a:pt x="2836" y="19150"/>
                  </a:moveTo>
                  <a:lnTo>
                    <a:pt x="2836" y="19150"/>
                  </a:lnTo>
                  <a:cubicBezTo>
                    <a:pt x="2840" y="19150"/>
                    <a:pt x="2844" y="19154"/>
                    <a:pt x="2844" y="19158"/>
                  </a:cubicBezTo>
                  <a:cubicBezTo>
                    <a:pt x="2844" y="19163"/>
                    <a:pt x="2840" y="19166"/>
                    <a:pt x="2836" y="19166"/>
                  </a:cubicBezTo>
                  <a:lnTo>
                    <a:pt x="2836" y="19166"/>
                  </a:lnTo>
                  <a:cubicBezTo>
                    <a:pt x="2831" y="19166"/>
                    <a:pt x="2828" y="19163"/>
                    <a:pt x="2828" y="19158"/>
                  </a:cubicBezTo>
                  <a:cubicBezTo>
                    <a:pt x="2828" y="19154"/>
                    <a:pt x="2831" y="19150"/>
                    <a:pt x="2836" y="19150"/>
                  </a:cubicBezTo>
                  <a:close/>
                  <a:moveTo>
                    <a:pt x="2868" y="19150"/>
                  </a:moveTo>
                  <a:lnTo>
                    <a:pt x="2868" y="19150"/>
                  </a:lnTo>
                  <a:cubicBezTo>
                    <a:pt x="2872" y="19150"/>
                    <a:pt x="2876" y="19154"/>
                    <a:pt x="2876" y="19158"/>
                  </a:cubicBezTo>
                  <a:cubicBezTo>
                    <a:pt x="2876" y="19163"/>
                    <a:pt x="2872" y="19166"/>
                    <a:pt x="2868" y="19166"/>
                  </a:cubicBezTo>
                  <a:lnTo>
                    <a:pt x="2868" y="19166"/>
                  </a:lnTo>
                  <a:cubicBezTo>
                    <a:pt x="2863" y="19166"/>
                    <a:pt x="2860" y="19163"/>
                    <a:pt x="2860" y="19158"/>
                  </a:cubicBezTo>
                  <a:cubicBezTo>
                    <a:pt x="2860" y="19154"/>
                    <a:pt x="2863" y="19150"/>
                    <a:pt x="2868" y="19150"/>
                  </a:cubicBezTo>
                  <a:close/>
                  <a:moveTo>
                    <a:pt x="2900" y="19150"/>
                  </a:moveTo>
                  <a:lnTo>
                    <a:pt x="2900" y="19150"/>
                  </a:lnTo>
                  <a:cubicBezTo>
                    <a:pt x="2904" y="19150"/>
                    <a:pt x="2908" y="19154"/>
                    <a:pt x="2908" y="19158"/>
                  </a:cubicBezTo>
                  <a:cubicBezTo>
                    <a:pt x="2908" y="19163"/>
                    <a:pt x="2904" y="19166"/>
                    <a:pt x="2900" y="19166"/>
                  </a:cubicBezTo>
                  <a:lnTo>
                    <a:pt x="2900" y="19166"/>
                  </a:lnTo>
                  <a:cubicBezTo>
                    <a:pt x="2895" y="19166"/>
                    <a:pt x="2892" y="19163"/>
                    <a:pt x="2892" y="19158"/>
                  </a:cubicBezTo>
                  <a:cubicBezTo>
                    <a:pt x="2892" y="19154"/>
                    <a:pt x="2895" y="19150"/>
                    <a:pt x="2900" y="19150"/>
                  </a:cubicBezTo>
                  <a:close/>
                  <a:moveTo>
                    <a:pt x="2932" y="19150"/>
                  </a:moveTo>
                  <a:lnTo>
                    <a:pt x="2932" y="19150"/>
                  </a:lnTo>
                  <a:cubicBezTo>
                    <a:pt x="2936" y="19150"/>
                    <a:pt x="2940" y="19154"/>
                    <a:pt x="2940" y="19158"/>
                  </a:cubicBezTo>
                  <a:cubicBezTo>
                    <a:pt x="2940" y="19163"/>
                    <a:pt x="2936" y="19166"/>
                    <a:pt x="2932" y="19166"/>
                  </a:cubicBezTo>
                  <a:lnTo>
                    <a:pt x="2932" y="19166"/>
                  </a:lnTo>
                  <a:cubicBezTo>
                    <a:pt x="2927" y="19166"/>
                    <a:pt x="2924" y="19163"/>
                    <a:pt x="2924" y="19158"/>
                  </a:cubicBezTo>
                  <a:cubicBezTo>
                    <a:pt x="2924" y="19154"/>
                    <a:pt x="2927" y="19150"/>
                    <a:pt x="2932" y="19150"/>
                  </a:cubicBezTo>
                  <a:close/>
                  <a:moveTo>
                    <a:pt x="2964" y="19150"/>
                  </a:moveTo>
                  <a:lnTo>
                    <a:pt x="2964" y="19150"/>
                  </a:lnTo>
                  <a:cubicBezTo>
                    <a:pt x="2968" y="19150"/>
                    <a:pt x="2972" y="19154"/>
                    <a:pt x="2972" y="19158"/>
                  </a:cubicBezTo>
                  <a:cubicBezTo>
                    <a:pt x="2972" y="19163"/>
                    <a:pt x="2968" y="19166"/>
                    <a:pt x="2964" y="19166"/>
                  </a:cubicBezTo>
                  <a:lnTo>
                    <a:pt x="2964" y="19166"/>
                  </a:lnTo>
                  <a:cubicBezTo>
                    <a:pt x="2959" y="19166"/>
                    <a:pt x="2956" y="19163"/>
                    <a:pt x="2956" y="19158"/>
                  </a:cubicBezTo>
                  <a:cubicBezTo>
                    <a:pt x="2956" y="19154"/>
                    <a:pt x="2959" y="19150"/>
                    <a:pt x="2964" y="19150"/>
                  </a:cubicBezTo>
                  <a:close/>
                  <a:moveTo>
                    <a:pt x="2996" y="19150"/>
                  </a:moveTo>
                  <a:lnTo>
                    <a:pt x="2996" y="19150"/>
                  </a:lnTo>
                  <a:cubicBezTo>
                    <a:pt x="3000" y="19150"/>
                    <a:pt x="3004" y="19154"/>
                    <a:pt x="3004" y="19158"/>
                  </a:cubicBezTo>
                  <a:cubicBezTo>
                    <a:pt x="3004" y="19163"/>
                    <a:pt x="3000" y="19166"/>
                    <a:pt x="2996" y="19166"/>
                  </a:cubicBezTo>
                  <a:lnTo>
                    <a:pt x="2996" y="19166"/>
                  </a:lnTo>
                  <a:cubicBezTo>
                    <a:pt x="2991" y="19166"/>
                    <a:pt x="2988" y="19163"/>
                    <a:pt x="2988" y="19158"/>
                  </a:cubicBezTo>
                  <a:cubicBezTo>
                    <a:pt x="2988" y="19154"/>
                    <a:pt x="2991" y="19150"/>
                    <a:pt x="2996" y="19150"/>
                  </a:cubicBezTo>
                  <a:close/>
                  <a:moveTo>
                    <a:pt x="3028" y="19150"/>
                  </a:moveTo>
                  <a:lnTo>
                    <a:pt x="3028" y="19150"/>
                  </a:lnTo>
                  <a:cubicBezTo>
                    <a:pt x="3032" y="19150"/>
                    <a:pt x="3036" y="19154"/>
                    <a:pt x="3036" y="19158"/>
                  </a:cubicBezTo>
                  <a:cubicBezTo>
                    <a:pt x="3036" y="19163"/>
                    <a:pt x="3032" y="19166"/>
                    <a:pt x="3028" y="19166"/>
                  </a:cubicBezTo>
                  <a:lnTo>
                    <a:pt x="3028" y="19166"/>
                  </a:lnTo>
                  <a:cubicBezTo>
                    <a:pt x="3024" y="19166"/>
                    <a:pt x="3020" y="19163"/>
                    <a:pt x="3020" y="19158"/>
                  </a:cubicBezTo>
                  <a:cubicBezTo>
                    <a:pt x="3020" y="19154"/>
                    <a:pt x="3024" y="19150"/>
                    <a:pt x="3028" y="19150"/>
                  </a:cubicBezTo>
                  <a:close/>
                  <a:moveTo>
                    <a:pt x="3060" y="19150"/>
                  </a:moveTo>
                  <a:lnTo>
                    <a:pt x="3060" y="19150"/>
                  </a:lnTo>
                  <a:cubicBezTo>
                    <a:pt x="3064" y="19150"/>
                    <a:pt x="3068" y="19154"/>
                    <a:pt x="3068" y="19158"/>
                  </a:cubicBezTo>
                  <a:cubicBezTo>
                    <a:pt x="3068" y="19163"/>
                    <a:pt x="3064" y="19166"/>
                    <a:pt x="3060" y="19166"/>
                  </a:cubicBezTo>
                  <a:lnTo>
                    <a:pt x="3060" y="19166"/>
                  </a:lnTo>
                  <a:cubicBezTo>
                    <a:pt x="3056" y="19166"/>
                    <a:pt x="3052" y="19163"/>
                    <a:pt x="3052" y="19158"/>
                  </a:cubicBezTo>
                  <a:cubicBezTo>
                    <a:pt x="3052" y="19154"/>
                    <a:pt x="3056" y="19150"/>
                    <a:pt x="3060" y="19150"/>
                  </a:cubicBezTo>
                  <a:close/>
                  <a:moveTo>
                    <a:pt x="3092" y="19150"/>
                  </a:moveTo>
                  <a:lnTo>
                    <a:pt x="3092" y="19150"/>
                  </a:lnTo>
                  <a:cubicBezTo>
                    <a:pt x="3096" y="19150"/>
                    <a:pt x="3100" y="19154"/>
                    <a:pt x="3100" y="19158"/>
                  </a:cubicBezTo>
                  <a:cubicBezTo>
                    <a:pt x="3100" y="19163"/>
                    <a:pt x="3096" y="19166"/>
                    <a:pt x="3092" y="19166"/>
                  </a:cubicBezTo>
                  <a:lnTo>
                    <a:pt x="3092" y="19166"/>
                  </a:lnTo>
                  <a:cubicBezTo>
                    <a:pt x="3088" y="19166"/>
                    <a:pt x="3084" y="19163"/>
                    <a:pt x="3084" y="19158"/>
                  </a:cubicBezTo>
                  <a:cubicBezTo>
                    <a:pt x="3084" y="19154"/>
                    <a:pt x="3088" y="19150"/>
                    <a:pt x="3092" y="19150"/>
                  </a:cubicBezTo>
                  <a:close/>
                  <a:moveTo>
                    <a:pt x="3124" y="19150"/>
                  </a:moveTo>
                  <a:lnTo>
                    <a:pt x="3124" y="19150"/>
                  </a:lnTo>
                  <a:cubicBezTo>
                    <a:pt x="3128" y="19150"/>
                    <a:pt x="3132" y="19154"/>
                    <a:pt x="3132" y="19158"/>
                  </a:cubicBezTo>
                  <a:cubicBezTo>
                    <a:pt x="3132" y="19163"/>
                    <a:pt x="3128" y="19166"/>
                    <a:pt x="3124" y="19166"/>
                  </a:cubicBezTo>
                  <a:lnTo>
                    <a:pt x="3124" y="19166"/>
                  </a:lnTo>
                  <a:cubicBezTo>
                    <a:pt x="3120" y="19166"/>
                    <a:pt x="3116" y="19163"/>
                    <a:pt x="3116" y="19158"/>
                  </a:cubicBezTo>
                  <a:cubicBezTo>
                    <a:pt x="3116" y="19154"/>
                    <a:pt x="3120" y="19150"/>
                    <a:pt x="3124" y="19150"/>
                  </a:cubicBezTo>
                  <a:close/>
                  <a:moveTo>
                    <a:pt x="3156" y="19150"/>
                  </a:moveTo>
                  <a:lnTo>
                    <a:pt x="3156" y="19150"/>
                  </a:lnTo>
                  <a:cubicBezTo>
                    <a:pt x="3160" y="19150"/>
                    <a:pt x="3164" y="19154"/>
                    <a:pt x="3164" y="19158"/>
                  </a:cubicBezTo>
                  <a:cubicBezTo>
                    <a:pt x="3164" y="19163"/>
                    <a:pt x="3160" y="19166"/>
                    <a:pt x="3156" y="19166"/>
                  </a:cubicBezTo>
                  <a:lnTo>
                    <a:pt x="3156" y="19166"/>
                  </a:lnTo>
                  <a:cubicBezTo>
                    <a:pt x="3152" y="19166"/>
                    <a:pt x="3148" y="19163"/>
                    <a:pt x="3148" y="19158"/>
                  </a:cubicBezTo>
                  <a:cubicBezTo>
                    <a:pt x="3148" y="19154"/>
                    <a:pt x="3152" y="19150"/>
                    <a:pt x="3156" y="19150"/>
                  </a:cubicBezTo>
                  <a:close/>
                  <a:moveTo>
                    <a:pt x="3188" y="19150"/>
                  </a:moveTo>
                  <a:lnTo>
                    <a:pt x="3188" y="19150"/>
                  </a:lnTo>
                  <a:cubicBezTo>
                    <a:pt x="3192" y="19150"/>
                    <a:pt x="3196" y="19154"/>
                    <a:pt x="3196" y="19158"/>
                  </a:cubicBezTo>
                  <a:cubicBezTo>
                    <a:pt x="3196" y="19163"/>
                    <a:pt x="3192" y="19166"/>
                    <a:pt x="3188" y="19166"/>
                  </a:cubicBezTo>
                  <a:lnTo>
                    <a:pt x="3188" y="19166"/>
                  </a:lnTo>
                  <a:cubicBezTo>
                    <a:pt x="3184" y="19166"/>
                    <a:pt x="3180" y="19163"/>
                    <a:pt x="3180" y="19158"/>
                  </a:cubicBezTo>
                  <a:cubicBezTo>
                    <a:pt x="3180" y="19154"/>
                    <a:pt x="3184" y="19150"/>
                    <a:pt x="3188" y="19150"/>
                  </a:cubicBezTo>
                  <a:close/>
                  <a:moveTo>
                    <a:pt x="3220" y="19150"/>
                  </a:moveTo>
                  <a:lnTo>
                    <a:pt x="3220" y="19150"/>
                  </a:lnTo>
                  <a:cubicBezTo>
                    <a:pt x="3224" y="19150"/>
                    <a:pt x="3228" y="19154"/>
                    <a:pt x="3228" y="19158"/>
                  </a:cubicBezTo>
                  <a:cubicBezTo>
                    <a:pt x="3228" y="19163"/>
                    <a:pt x="3224" y="19166"/>
                    <a:pt x="3220" y="19166"/>
                  </a:cubicBezTo>
                  <a:lnTo>
                    <a:pt x="3220" y="19166"/>
                  </a:lnTo>
                  <a:cubicBezTo>
                    <a:pt x="3216" y="19166"/>
                    <a:pt x="3212" y="19163"/>
                    <a:pt x="3212" y="19158"/>
                  </a:cubicBezTo>
                  <a:cubicBezTo>
                    <a:pt x="3212" y="19154"/>
                    <a:pt x="3216" y="19150"/>
                    <a:pt x="3220" y="19150"/>
                  </a:cubicBezTo>
                  <a:close/>
                  <a:moveTo>
                    <a:pt x="3252" y="19150"/>
                  </a:moveTo>
                  <a:lnTo>
                    <a:pt x="3252" y="19150"/>
                  </a:lnTo>
                  <a:cubicBezTo>
                    <a:pt x="3256" y="19150"/>
                    <a:pt x="3260" y="19154"/>
                    <a:pt x="3260" y="19158"/>
                  </a:cubicBezTo>
                  <a:cubicBezTo>
                    <a:pt x="3260" y="19163"/>
                    <a:pt x="3256" y="19166"/>
                    <a:pt x="3252" y="19166"/>
                  </a:cubicBezTo>
                  <a:lnTo>
                    <a:pt x="3252" y="19166"/>
                  </a:lnTo>
                  <a:cubicBezTo>
                    <a:pt x="3248" y="19166"/>
                    <a:pt x="3244" y="19163"/>
                    <a:pt x="3244" y="19158"/>
                  </a:cubicBezTo>
                  <a:cubicBezTo>
                    <a:pt x="3244" y="19154"/>
                    <a:pt x="3248" y="19150"/>
                    <a:pt x="3252" y="19150"/>
                  </a:cubicBezTo>
                  <a:close/>
                  <a:moveTo>
                    <a:pt x="3284" y="19150"/>
                  </a:moveTo>
                  <a:lnTo>
                    <a:pt x="3284" y="19150"/>
                  </a:lnTo>
                  <a:cubicBezTo>
                    <a:pt x="3288" y="19150"/>
                    <a:pt x="3292" y="19154"/>
                    <a:pt x="3292" y="19158"/>
                  </a:cubicBezTo>
                  <a:cubicBezTo>
                    <a:pt x="3292" y="19163"/>
                    <a:pt x="3288" y="19166"/>
                    <a:pt x="3284" y="19166"/>
                  </a:cubicBezTo>
                  <a:lnTo>
                    <a:pt x="3284" y="19166"/>
                  </a:lnTo>
                  <a:cubicBezTo>
                    <a:pt x="3280" y="19166"/>
                    <a:pt x="3276" y="19163"/>
                    <a:pt x="3276" y="19158"/>
                  </a:cubicBezTo>
                  <a:cubicBezTo>
                    <a:pt x="3276" y="19154"/>
                    <a:pt x="3280" y="19150"/>
                    <a:pt x="3284" y="19150"/>
                  </a:cubicBezTo>
                  <a:close/>
                  <a:moveTo>
                    <a:pt x="3316" y="19150"/>
                  </a:moveTo>
                  <a:lnTo>
                    <a:pt x="3316" y="19150"/>
                  </a:lnTo>
                  <a:cubicBezTo>
                    <a:pt x="3321" y="19150"/>
                    <a:pt x="3324" y="19154"/>
                    <a:pt x="3324" y="19158"/>
                  </a:cubicBezTo>
                  <a:cubicBezTo>
                    <a:pt x="3324" y="19163"/>
                    <a:pt x="3321" y="19166"/>
                    <a:pt x="3316" y="19166"/>
                  </a:cubicBezTo>
                  <a:lnTo>
                    <a:pt x="3316" y="19166"/>
                  </a:lnTo>
                  <a:cubicBezTo>
                    <a:pt x="3312" y="19166"/>
                    <a:pt x="3308" y="19163"/>
                    <a:pt x="3308" y="19158"/>
                  </a:cubicBezTo>
                  <a:cubicBezTo>
                    <a:pt x="3308" y="19154"/>
                    <a:pt x="3312" y="19150"/>
                    <a:pt x="3316" y="19150"/>
                  </a:cubicBezTo>
                  <a:close/>
                  <a:moveTo>
                    <a:pt x="3348" y="19150"/>
                  </a:moveTo>
                  <a:lnTo>
                    <a:pt x="3348" y="19150"/>
                  </a:lnTo>
                  <a:cubicBezTo>
                    <a:pt x="3353" y="19150"/>
                    <a:pt x="3356" y="19154"/>
                    <a:pt x="3356" y="19158"/>
                  </a:cubicBezTo>
                  <a:cubicBezTo>
                    <a:pt x="3356" y="19163"/>
                    <a:pt x="3353" y="19166"/>
                    <a:pt x="3348" y="19166"/>
                  </a:cubicBezTo>
                  <a:lnTo>
                    <a:pt x="3348" y="19166"/>
                  </a:lnTo>
                  <a:cubicBezTo>
                    <a:pt x="3344" y="19166"/>
                    <a:pt x="3340" y="19163"/>
                    <a:pt x="3340" y="19158"/>
                  </a:cubicBezTo>
                  <a:cubicBezTo>
                    <a:pt x="3340" y="19154"/>
                    <a:pt x="3344" y="19150"/>
                    <a:pt x="3348" y="19150"/>
                  </a:cubicBezTo>
                  <a:close/>
                  <a:moveTo>
                    <a:pt x="3380" y="19150"/>
                  </a:moveTo>
                  <a:lnTo>
                    <a:pt x="3380" y="19150"/>
                  </a:lnTo>
                  <a:cubicBezTo>
                    <a:pt x="3385" y="19150"/>
                    <a:pt x="3388" y="19154"/>
                    <a:pt x="3388" y="19158"/>
                  </a:cubicBezTo>
                  <a:cubicBezTo>
                    <a:pt x="3388" y="19163"/>
                    <a:pt x="3385" y="19166"/>
                    <a:pt x="3380" y="19166"/>
                  </a:cubicBezTo>
                  <a:lnTo>
                    <a:pt x="3380" y="19166"/>
                  </a:lnTo>
                  <a:cubicBezTo>
                    <a:pt x="3376" y="19166"/>
                    <a:pt x="3372" y="19163"/>
                    <a:pt x="3372" y="19158"/>
                  </a:cubicBezTo>
                  <a:cubicBezTo>
                    <a:pt x="3372" y="19154"/>
                    <a:pt x="3376" y="19150"/>
                    <a:pt x="3380" y="19150"/>
                  </a:cubicBezTo>
                  <a:close/>
                  <a:moveTo>
                    <a:pt x="3412" y="19150"/>
                  </a:moveTo>
                  <a:lnTo>
                    <a:pt x="3412" y="19150"/>
                  </a:lnTo>
                  <a:cubicBezTo>
                    <a:pt x="3417" y="19150"/>
                    <a:pt x="3420" y="19154"/>
                    <a:pt x="3420" y="19158"/>
                  </a:cubicBezTo>
                  <a:cubicBezTo>
                    <a:pt x="3420" y="19163"/>
                    <a:pt x="3417" y="19166"/>
                    <a:pt x="3412" y="19166"/>
                  </a:cubicBezTo>
                  <a:lnTo>
                    <a:pt x="3412" y="19166"/>
                  </a:lnTo>
                  <a:cubicBezTo>
                    <a:pt x="3408" y="19166"/>
                    <a:pt x="3404" y="19163"/>
                    <a:pt x="3404" y="19158"/>
                  </a:cubicBezTo>
                  <a:cubicBezTo>
                    <a:pt x="3404" y="19154"/>
                    <a:pt x="3408" y="19150"/>
                    <a:pt x="3412" y="19150"/>
                  </a:cubicBezTo>
                  <a:close/>
                  <a:moveTo>
                    <a:pt x="3444" y="19150"/>
                  </a:moveTo>
                  <a:lnTo>
                    <a:pt x="3444" y="19150"/>
                  </a:lnTo>
                  <a:cubicBezTo>
                    <a:pt x="3449" y="19150"/>
                    <a:pt x="3452" y="19154"/>
                    <a:pt x="3452" y="19158"/>
                  </a:cubicBezTo>
                  <a:cubicBezTo>
                    <a:pt x="3452" y="19163"/>
                    <a:pt x="3449" y="19166"/>
                    <a:pt x="3444" y="19166"/>
                  </a:cubicBezTo>
                  <a:lnTo>
                    <a:pt x="3444" y="19166"/>
                  </a:lnTo>
                  <a:cubicBezTo>
                    <a:pt x="3440" y="19166"/>
                    <a:pt x="3436" y="19163"/>
                    <a:pt x="3436" y="19158"/>
                  </a:cubicBezTo>
                  <a:cubicBezTo>
                    <a:pt x="3436" y="19154"/>
                    <a:pt x="3440" y="19150"/>
                    <a:pt x="3444" y="19150"/>
                  </a:cubicBezTo>
                  <a:close/>
                  <a:moveTo>
                    <a:pt x="3476" y="19150"/>
                  </a:moveTo>
                  <a:lnTo>
                    <a:pt x="3476" y="19150"/>
                  </a:lnTo>
                  <a:cubicBezTo>
                    <a:pt x="3481" y="19150"/>
                    <a:pt x="3484" y="19154"/>
                    <a:pt x="3484" y="19158"/>
                  </a:cubicBezTo>
                  <a:cubicBezTo>
                    <a:pt x="3484" y="19163"/>
                    <a:pt x="3481" y="19166"/>
                    <a:pt x="3476" y="19166"/>
                  </a:cubicBezTo>
                  <a:lnTo>
                    <a:pt x="3476" y="19166"/>
                  </a:lnTo>
                  <a:cubicBezTo>
                    <a:pt x="3472" y="19166"/>
                    <a:pt x="3468" y="19163"/>
                    <a:pt x="3468" y="19158"/>
                  </a:cubicBezTo>
                  <a:cubicBezTo>
                    <a:pt x="3468" y="19154"/>
                    <a:pt x="3472" y="19150"/>
                    <a:pt x="3476" y="19150"/>
                  </a:cubicBezTo>
                  <a:close/>
                  <a:moveTo>
                    <a:pt x="3508" y="19150"/>
                  </a:moveTo>
                  <a:lnTo>
                    <a:pt x="3508" y="19150"/>
                  </a:lnTo>
                  <a:cubicBezTo>
                    <a:pt x="3513" y="19150"/>
                    <a:pt x="3516" y="19154"/>
                    <a:pt x="3516" y="19158"/>
                  </a:cubicBezTo>
                  <a:cubicBezTo>
                    <a:pt x="3516" y="19163"/>
                    <a:pt x="3513" y="19166"/>
                    <a:pt x="3508" y="19166"/>
                  </a:cubicBezTo>
                  <a:lnTo>
                    <a:pt x="3508" y="19166"/>
                  </a:lnTo>
                  <a:cubicBezTo>
                    <a:pt x="3504" y="19166"/>
                    <a:pt x="3500" y="19163"/>
                    <a:pt x="3500" y="19158"/>
                  </a:cubicBezTo>
                  <a:cubicBezTo>
                    <a:pt x="3500" y="19154"/>
                    <a:pt x="3504" y="19150"/>
                    <a:pt x="3508" y="19150"/>
                  </a:cubicBezTo>
                  <a:close/>
                  <a:moveTo>
                    <a:pt x="3540" y="19150"/>
                  </a:moveTo>
                  <a:lnTo>
                    <a:pt x="3540" y="19150"/>
                  </a:lnTo>
                  <a:cubicBezTo>
                    <a:pt x="3545" y="19150"/>
                    <a:pt x="3548" y="19154"/>
                    <a:pt x="3548" y="19158"/>
                  </a:cubicBezTo>
                  <a:cubicBezTo>
                    <a:pt x="3548" y="19163"/>
                    <a:pt x="3545" y="19166"/>
                    <a:pt x="3540" y="19166"/>
                  </a:cubicBezTo>
                  <a:lnTo>
                    <a:pt x="3540" y="19166"/>
                  </a:lnTo>
                  <a:cubicBezTo>
                    <a:pt x="3536" y="19166"/>
                    <a:pt x="3532" y="19163"/>
                    <a:pt x="3532" y="19158"/>
                  </a:cubicBezTo>
                  <a:cubicBezTo>
                    <a:pt x="3532" y="19154"/>
                    <a:pt x="3536" y="19150"/>
                    <a:pt x="3540" y="19150"/>
                  </a:cubicBezTo>
                  <a:close/>
                  <a:moveTo>
                    <a:pt x="3572" y="19150"/>
                  </a:moveTo>
                  <a:lnTo>
                    <a:pt x="3572" y="19150"/>
                  </a:lnTo>
                  <a:cubicBezTo>
                    <a:pt x="3577" y="19150"/>
                    <a:pt x="3580" y="19154"/>
                    <a:pt x="3580" y="19158"/>
                  </a:cubicBezTo>
                  <a:cubicBezTo>
                    <a:pt x="3580" y="19163"/>
                    <a:pt x="3577" y="19166"/>
                    <a:pt x="3572" y="19166"/>
                  </a:cubicBezTo>
                  <a:lnTo>
                    <a:pt x="3572" y="19166"/>
                  </a:lnTo>
                  <a:cubicBezTo>
                    <a:pt x="3568" y="19166"/>
                    <a:pt x="3564" y="19163"/>
                    <a:pt x="3564" y="19158"/>
                  </a:cubicBezTo>
                  <a:cubicBezTo>
                    <a:pt x="3564" y="19154"/>
                    <a:pt x="3568" y="19150"/>
                    <a:pt x="3572" y="19150"/>
                  </a:cubicBezTo>
                  <a:close/>
                  <a:moveTo>
                    <a:pt x="3604" y="19150"/>
                  </a:moveTo>
                  <a:lnTo>
                    <a:pt x="3604" y="19150"/>
                  </a:lnTo>
                  <a:cubicBezTo>
                    <a:pt x="3609" y="19150"/>
                    <a:pt x="3612" y="19154"/>
                    <a:pt x="3612" y="19158"/>
                  </a:cubicBezTo>
                  <a:cubicBezTo>
                    <a:pt x="3612" y="19163"/>
                    <a:pt x="3609" y="19166"/>
                    <a:pt x="3604" y="19166"/>
                  </a:cubicBezTo>
                  <a:lnTo>
                    <a:pt x="3604" y="19166"/>
                  </a:lnTo>
                  <a:cubicBezTo>
                    <a:pt x="3600" y="19166"/>
                    <a:pt x="3596" y="19163"/>
                    <a:pt x="3596" y="19158"/>
                  </a:cubicBezTo>
                  <a:cubicBezTo>
                    <a:pt x="3596" y="19154"/>
                    <a:pt x="3600" y="19150"/>
                    <a:pt x="3604" y="19150"/>
                  </a:cubicBezTo>
                  <a:close/>
                  <a:moveTo>
                    <a:pt x="3636" y="19150"/>
                  </a:moveTo>
                  <a:lnTo>
                    <a:pt x="3636" y="19150"/>
                  </a:lnTo>
                  <a:cubicBezTo>
                    <a:pt x="3641" y="19150"/>
                    <a:pt x="3644" y="19154"/>
                    <a:pt x="3644" y="19158"/>
                  </a:cubicBezTo>
                  <a:cubicBezTo>
                    <a:pt x="3644" y="19163"/>
                    <a:pt x="3641" y="19166"/>
                    <a:pt x="3636" y="19166"/>
                  </a:cubicBezTo>
                  <a:lnTo>
                    <a:pt x="3636" y="19166"/>
                  </a:lnTo>
                  <a:cubicBezTo>
                    <a:pt x="3632" y="19166"/>
                    <a:pt x="3628" y="19163"/>
                    <a:pt x="3628" y="19158"/>
                  </a:cubicBezTo>
                  <a:cubicBezTo>
                    <a:pt x="3628" y="19154"/>
                    <a:pt x="3632" y="19150"/>
                    <a:pt x="3636" y="19150"/>
                  </a:cubicBezTo>
                  <a:close/>
                  <a:moveTo>
                    <a:pt x="3668" y="19150"/>
                  </a:moveTo>
                  <a:lnTo>
                    <a:pt x="3668" y="19150"/>
                  </a:lnTo>
                  <a:cubicBezTo>
                    <a:pt x="3673" y="19150"/>
                    <a:pt x="3676" y="19154"/>
                    <a:pt x="3676" y="19158"/>
                  </a:cubicBezTo>
                  <a:cubicBezTo>
                    <a:pt x="3676" y="19163"/>
                    <a:pt x="3673" y="19166"/>
                    <a:pt x="3668" y="19166"/>
                  </a:cubicBezTo>
                  <a:lnTo>
                    <a:pt x="3668" y="19166"/>
                  </a:lnTo>
                  <a:cubicBezTo>
                    <a:pt x="3664" y="19166"/>
                    <a:pt x="3660" y="19163"/>
                    <a:pt x="3660" y="19158"/>
                  </a:cubicBezTo>
                  <a:cubicBezTo>
                    <a:pt x="3660" y="19154"/>
                    <a:pt x="3664" y="19150"/>
                    <a:pt x="3668" y="19150"/>
                  </a:cubicBezTo>
                  <a:close/>
                  <a:moveTo>
                    <a:pt x="3700" y="19150"/>
                  </a:moveTo>
                  <a:lnTo>
                    <a:pt x="3700" y="19150"/>
                  </a:lnTo>
                  <a:cubicBezTo>
                    <a:pt x="3705" y="19150"/>
                    <a:pt x="3708" y="19154"/>
                    <a:pt x="3708" y="19158"/>
                  </a:cubicBezTo>
                  <a:cubicBezTo>
                    <a:pt x="3708" y="19163"/>
                    <a:pt x="3705" y="19166"/>
                    <a:pt x="3700" y="19166"/>
                  </a:cubicBezTo>
                  <a:lnTo>
                    <a:pt x="3700" y="19166"/>
                  </a:lnTo>
                  <a:cubicBezTo>
                    <a:pt x="3696" y="19166"/>
                    <a:pt x="3692" y="19163"/>
                    <a:pt x="3692" y="19158"/>
                  </a:cubicBezTo>
                  <a:cubicBezTo>
                    <a:pt x="3692" y="19154"/>
                    <a:pt x="3696" y="19150"/>
                    <a:pt x="3700" y="19150"/>
                  </a:cubicBezTo>
                  <a:close/>
                  <a:moveTo>
                    <a:pt x="3732" y="19150"/>
                  </a:moveTo>
                  <a:lnTo>
                    <a:pt x="3732" y="19150"/>
                  </a:lnTo>
                  <a:cubicBezTo>
                    <a:pt x="3737" y="19150"/>
                    <a:pt x="3740" y="19154"/>
                    <a:pt x="3740" y="19158"/>
                  </a:cubicBezTo>
                  <a:cubicBezTo>
                    <a:pt x="3740" y="19163"/>
                    <a:pt x="3737" y="19166"/>
                    <a:pt x="3732" y="19166"/>
                  </a:cubicBezTo>
                  <a:lnTo>
                    <a:pt x="3732" y="19166"/>
                  </a:lnTo>
                  <a:cubicBezTo>
                    <a:pt x="3728" y="19166"/>
                    <a:pt x="3724" y="19163"/>
                    <a:pt x="3724" y="19158"/>
                  </a:cubicBezTo>
                  <a:cubicBezTo>
                    <a:pt x="3724" y="19154"/>
                    <a:pt x="3728" y="19150"/>
                    <a:pt x="3732" y="19150"/>
                  </a:cubicBezTo>
                  <a:close/>
                  <a:moveTo>
                    <a:pt x="3764" y="19150"/>
                  </a:moveTo>
                  <a:lnTo>
                    <a:pt x="3764" y="19150"/>
                  </a:lnTo>
                  <a:cubicBezTo>
                    <a:pt x="3769" y="19150"/>
                    <a:pt x="3772" y="19154"/>
                    <a:pt x="3772" y="19158"/>
                  </a:cubicBezTo>
                  <a:cubicBezTo>
                    <a:pt x="3772" y="19163"/>
                    <a:pt x="3769" y="19166"/>
                    <a:pt x="3764" y="19166"/>
                  </a:cubicBezTo>
                  <a:lnTo>
                    <a:pt x="3764" y="19166"/>
                  </a:lnTo>
                  <a:cubicBezTo>
                    <a:pt x="3760" y="19166"/>
                    <a:pt x="3756" y="19163"/>
                    <a:pt x="3756" y="19158"/>
                  </a:cubicBezTo>
                  <a:cubicBezTo>
                    <a:pt x="3756" y="19154"/>
                    <a:pt x="3760" y="19150"/>
                    <a:pt x="3764" y="19150"/>
                  </a:cubicBezTo>
                  <a:close/>
                  <a:moveTo>
                    <a:pt x="3796" y="19150"/>
                  </a:moveTo>
                  <a:lnTo>
                    <a:pt x="3796" y="19150"/>
                  </a:lnTo>
                  <a:cubicBezTo>
                    <a:pt x="3801" y="19150"/>
                    <a:pt x="3804" y="19154"/>
                    <a:pt x="3804" y="19158"/>
                  </a:cubicBezTo>
                  <a:cubicBezTo>
                    <a:pt x="3804" y="19163"/>
                    <a:pt x="3801" y="19166"/>
                    <a:pt x="3796" y="19166"/>
                  </a:cubicBezTo>
                  <a:lnTo>
                    <a:pt x="3796" y="19166"/>
                  </a:lnTo>
                  <a:cubicBezTo>
                    <a:pt x="3792" y="19166"/>
                    <a:pt x="3788" y="19163"/>
                    <a:pt x="3788" y="19158"/>
                  </a:cubicBezTo>
                  <a:cubicBezTo>
                    <a:pt x="3788" y="19154"/>
                    <a:pt x="3792" y="19150"/>
                    <a:pt x="3796" y="19150"/>
                  </a:cubicBezTo>
                  <a:close/>
                  <a:moveTo>
                    <a:pt x="3828" y="19150"/>
                  </a:moveTo>
                  <a:lnTo>
                    <a:pt x="3828" y="19150"/>
                  </a:lnTo>
                  <a:cubicBezTo>
                    <a:pt x="3833" y="19150"/>
                    <a:pt x="3836" y="19154"/>
                    <a:pt x="3836" y="19158"/>
                  </a:cubicBezTo>
                  <a:cubicBezTo>
                    <a:pt x="3836" y="19163"/>
                    <a:pt x="3833" y="19166"/>
                    <a:pt x="3828" y="19166"/>
                  </a:cubicBezTo>
                  <a:lnTo>
                    <a:pt x="3828" y="19166"/>
                  </a:lnTo>
                  <a:cubicBezTo>
                    <a:pt x="3824" y="19166"/>
                    <a:pt x="3820" y="19163"/>
                    <a:pt x="3820" y="19158"/>
                  </a:cubicBezTo>
                  <a:cubicBezTo>
                    <a:pt x="3820" y="19154"/>
                    <a:pt x="3824" y="19150"/>
                    <a:pt x="3828" y="19150"/>
                  </a:cubicBezTo>
                  <a:close/>
                  <a:moveTo>
                    <a:pt x="3860" y="19150"/>
                  </a:moveTo>
                  <a:lnTo>
                    <a:pt x="3860" y="19150"/>
                  </a:lnTo>
                  <a:cubicBezTo>
                    <a:pt x="3865" y="19150"/>
                    <a:pt x="3868" y="19154"/>
                    <a:pt x="3868" y="19158"/>
                  </a:cubicBezTo>
                  <a:cubicBezTo>
                    <a:pt x="3868" y="19163"/>
                    <a:pt x="3865" y="19166"/>
                    <a:pt x="3860" y="19166"/>
                  </a:cubicBezTo>
                  <a:lnTo>
                    <a:pt x="3860" y="19166"/>
                  </a:lnTo>
                  <a:cubicBezTo>
                    <a:pt x="3856" y="19166"/>
                    <a:pt x="3852" y="19163"/>
                    <a:pt x="3852" y="19158"/>
                  </a:cubicBezTo>
                  <a:cubicBezTo>
                    <a:pt x="3852" y="19154"/>
                    <a:pt x="3856" y="19150"/>
                    <a:pt x="3860" y="19150"/>
                  </a:cubicBezTo>
                  <a:close/>
                  <a:moveTo>
                    <a:pt x="3892" y="19150"/>
                  </a:moveTo>
                  <a:lnTo>
                    <a:pt x="3892" y="19150"/>
                  </a:lnTo>
                  <a:cubicBezTo>
                    <a:pt x="3897" y="19150"/>
                    <a:pt x="3900" y="19154"/>
                    <a:pt x="3900" y="19158"/>
                  </a:cubicBezTo>
                  <a:cubicBezTo>
                    <a:pt x="3900" y="19163"/>
                    <a:pt x="3897" y="19166"/>
                    <a:pt x="3892" y="19166"/>
                  </a:cubicBezTo>
                  <a:lnTo>
                    <a:pt x="3892" y="19166"/>
                  </a:lnTo>
                  <a:cubicBezTo>
                    <a:pt x="3888" y="19166"/>
                    <a:pt x="3884" y="19163"/>
                    <a:pt x="3884" y="19158"/>
                  </a:cubicBezTo>
                  <a:cubicBezTo>
                    <a:pt x="3884" y="19154"/>
                    <a:pt x="3888" y="19150"/>
                    <a:pt x="3892" y="19150"/>
                  </a:cubicBezTo>
                  <a:close/>
                  <a:moveTo>
                    <a:pt x="3924" y="19150"/>
                  </a:moveTo>
                  <a:lnTo>
                    <a:pt x="3924" y="19150"/>
                  </a:lnTo>
                  <a:cubicBezTo>
                    <a:pt x="3929" y="19150"/>
                    <a:pt x="3932" y="19154"/>
                    <a:pt x="3932" y="19158"/>
                  </a:cubicBezTo>
                  <a:cubicBezTo>
                    <a:pt x="3932" y="19163"/>
                    <a:pt x="3929" y="19166"/>
                    <a:pt x="3924" y="19166"/>
                  </a:cubicBezTo>
                  <a:lnTo>
                    <a:pt x="3924" y="19166"/>
                  </a:lnTo>
                  <a:cubicBezTo>
                    <a:pt x="3920" y="19166"/>
                    <a:pt x="3916" y="19163"/>
                    <a:pt x="3916" y="19158"/>
                  </a:cubicBezTo>
                  <a:cubicBezTo>
                    <a:pt x="3916" y="19154"/>
                    <a:pt x="3920" y="19150"/>
                    <a:pt x="3924" y="19150"/>
                  </a:cubicBezTo>
                  <a:close/>
                  <a:moveTo>
                    <a:pt x="3956" y="19150"/>
                  </a:moveTo>
                  <a:lnTo>
                    <a:pt x="3956" y="19150"/>
                  </a:lnTo>
                  <a:cubicBezTo>
                    <a:pt x="3961" y="19150"/>
                    <a:pt x="3964" y="19154"/>
                    <a:pt x="3964" y="19158"/>
                  </a:cubicBezTo>
                  <a:cubicBezTo>
                    <a:pt x="3964" y="19163"/>
                    <a:pt x="3961" y="19166"/>
                    <a:pt x="3956" y="19166"/>
                  </a:cubicBezTo>
                  <a:lnTo>
                    <a:pt x="3956" y="19166"/>
                  </a:lnTo>
                  <a:cubicBezTo>
                    <a:pt x="3952" y="19166"/>
                    <a:pt x="3948" y="19163"/>
                    <a:pt x="3948" y="19158"/>
                  </a:cubicBezTo>
                  <a:cubicBezTo>
                    <a:pt x="3948" y="19154"/>
                    <a:pt x="3952" y="19150"/>
                    <a:pt x="3956" y="19150"/>
                  </a:cubicBezTo>
                  <a:close/>
                  <a:moveTo>
                    <a:pt x="3988" y="19150"/>
                  </a:moveTo>
                  <a:lnTo>
                    <a:pt x="3988" y="19150"/>
                  </a:lnTo>
                  <a:cubicBezTo>
                    <a:pt x="3993" y="19150"/>
                    <a:pt x="3996" y="19154"/>
                    <a:pt x="3996" y="19158"/>
                  </a:cubicBezTo>
                  <a:cubicBezTo>
                    <a:pt x="3996" y="19163"/>
                    <a:pt x="3993" y="19166"/>
                    <a:pt x="3988" y="19166"/>
                  </a:cubicBezTo>
                  <a:lnTo>
                    <a:pt x="3988" y="19166"/>
                  </a:lnTo>
                  <a:cubicBezTo>
                    <a:pt x="3984" y="19166"/>
                    <a:pt x="3980" y="19163"/>
                    <a:pt x="3980" y="19158"/>
                  </a:cubicBezTo>
                  <a:cubicBezTo>
                    <a:pt x="3980" y="19154"/>
                    <a:pt x="3984" y="19150"/>
                    <a:pt x="3988" y="19150"/>
                  </a:cubicBezTo>
                  <a:close/>
                  <a:moveTo>
                    <a:pt x="4020" y="19150"/>
                  </a:moveTo>
                  <a:lnTo>
                    <a:pt x="4020" y="19150"/>
                  </a:lnTo>
                  <a:cubicBezTo>
                    <a:pt x="4025" y="19150"/>
                    <a:pt x="4028" y="19154"/>
                    <a:pt x="4028" y="19158"/>
                  </a:cubicBezTo>
                  <a:cubicBezTo>
                    <a:pt x="4028" y="19163"/>
                    <a:pt x="4025" y="19166"/>
                    <a:pt x="4020" y="19166"/>
                  </a:cubicBezTo>
                  <a:lnTo>
                    <a:pt x="4020" y="19166"/>
                  </a:lnTo>
                  <a:cubicBezTo>
                    <a:pt x="4016" y="19166"/>
                    <a:pt x="4012" y="19163"/>
                    <a:pt x="4012" y="19158"/>
                  </a:cubicBezTo>
                  <a:cubicBezTo>
                    <a:pt x="4012" y="19154"/>
                    <a:pt x="4016" y="19150"/>
                    <a:pt x="4020" y="19150"/>
                  </a:cubicBezTo>
                  <a:close/>
                  <a:moveTo>
                    <a:pt x="4052" y="19150"/>
                  </a:moveTo>
                  <a:lnTo>
                    <a:pt x="4052" y="19150"/>
                  </a:lnTo>
                  <a:cubicBezTo>
                    <a:pt x="4057" y="19150"/>
                    <a:pt x="4060" y="19154"/>
                    <a:pt x="4060" y="19158"/>
                  </a:cubicBezTo>
                  <a:cubicBezTo>
                    <a:pt x="4060" y="19163"/>
                    <a:pt x="4057" y="19166"/>
                    <a:pt x="4052" y="19166"/>
                  </a:cubicBezTo>
                  <a:lnTo>
                    <a:pt x="4052" y="19166"/>
                  </a:lnTo>
                  <a:cubicBezTo>
                    <a:pt x="4048" y="19166"/>
                    <a:pt x="4044" y="19163"/>
                    <a:pt x="4044" y="19158"/>
                  </a:cubicBezTo>
                  <a:cubicBezTo>
                    <a:pt x="4044" y="19154"/>
                    <a:pt x="4048" y="19150"/>
                    <a:pt x="4052" y="19150"/>
                  </a:cubicBezTo>
                  <a:close/>
                  <a:moveTo>
                    <a:pt x="4084" y="19150"/>
                  </a:moveTo>
                  <a:lnTo>
                    <a:pt x="4084" y="19150"/>
                  </a:lnTo>
                  <a:cubicBezTo>
                    <a:pt x="4089" y="19150"/>
                    <a:pt x="4092" y="19154"/>
                    <a:pt x="4092" y="19158"/>
                  </a:cubicBezTo>
                  <a:cubicBezTo>
                    <a:pt x="4092" y="19163"/>
                    <a:pt x="4089" y="19166"/>
                    <a:pt x="4084" y="19166"/>
                  </a:cubicBezTo>
                  <a:lnTo>
                    <a:pt x="4084" y="19166"/>
                  </a:lnTo>
                  <a:cubicBezTo>
                    <a:pt x="4080" y="19166"/>
                    <a:pt x="4076" y="19163"/>
                    <a:pt x="4076" y="19158"/>
                  </a:cubicBezTo>
                  <a:cubicBezTo>
                    <a:pt x="4076" y="19154"/>
                    <a:pt x="4080" y="19150"/>
                    <a:pt x="4084" y="19150"/>
                  </a:cubicBezTo>
                  <a:close/>
                  <a:moveTo>
                    <a:pt x="4116" y="19150"/>
                  </a:moveTo>
                  <a:lnTo>
                    <a:pt x="4116" y="19150"/>
                  </a:lnTo>
                  <a:cubicBezTo>
                    <a:pt x="4121" y="19150"/>
                    <a:pt x="4124" y="19154"/>
                    <a:pt x="4124" y="19158"/>
                  </a:cubicBezTo>
                  <a:cubicBezTo>
                    <a:pt x="4124" y="19163"/>
                    <a:pt x="4121" y="19166"/>
                    <a:pt x="4116" y="19166"/>
                  </a:cubicBezTo>
                  <a:lnTo>
                    <a:pt x="4116" y="19166"/>
                  </a:lnTo>
                  <a:cubicBezTo>
                    <a:pt x="4112" y="19166"/>
                    <a:pt x="4108" y="19163"/>
                    <a:pt x="4108" y="19158"/>
                  </a:cubicBezTo>
                  <a:cubicBezTo>
                    <a:pt x="4108" y="19154"/>
                    <a:pt x="4112" y="19150"/>
                    <a:pt x="4116" y="19150"/>
                  </a:cubicBezTo>
                  <a:close/>
                  <a:moveTo>
                    <a:pt x="4148" y="19150"/>
                  </a:moveTo>
                  <a:lnTo>
                    <a:pt x="4148" y="19150"/>
                  </a:lnTo>
                  <a:cubicBezTo>
                    <a:pt x="4153" y="19150"/>
                    <a:pt x="4156" y="19154"/>
                    <a:pt x="4156" y="19158"/>
                  </a:cubicBezTo>
                  <a:cubicBezTo>
                    <a:pt x="4156" y="19163"/>
                    <a:pt x="4153" y="19166"/>
                    <a:pt x="4148" y="19166"/>
                  </a:cubicBezTo>
                  <a:lnTo>
                    <a:pt x="4148" y="19166"/>
                  </a:lnTo>
                  <a:cubicBezTo>
                    <a:pt x="4144" y="19166"/>
                    <a:pt x="4140" y="19163"/>
                    <a:pt x="4140" y="19158"/>
                  </a:cubicBezTo>
                  <a:cubicBezTo>
                    <a:pt x="4140" y="19154"/>
                    <a:pt x="4144" y="19150"/>
                    <a:pt x="4148" y="19150"/>
                  </a:cubicBezTo>
                  <a:close/>
                  <a:moveTo>
                    <a:pt x="4180" y="19150"/>
                  </a:moveTo>
                  <a:lnTo>
                    <a:pt x="4181" y="19150"/>
                  </a:lnTo>
                  <a:cubicBezTo>
                    <a:pt x="4185" y="19150"/>
                    <a:pt x="4189" y="19154"/>
                    <a:pt x="4189" y="19158"/>
                  </a:cubicBezTo>
                  <a:cubicBezTo>
                    <a:pt x="4189" y="19163"/>
                    <a:pt x="4185" y="19166"/>
                    <a:pt x="4181" y="19166"/>
                  </a:cubicBezTo>
                  <a:lnTo>
                    <a:pt x="4180" y="19166"/>
                  </a:lnTo>
                  <a:cubicBezTo>
                    <a:pt x="4176" y="19166"/>
                    <a:pt x="4172" y="19163"/>
                    <a:pt x="4172" y="19158"/>
                  </a:cubicBezTo>
                  <a:cubicBezTo>
                    <a:pt x="4172" y="19154"/>
                    <a:pt x="4176" y="19150"/>
                    <a:pt x="4180" y="19150"/>
                  </a:cubicBezTo>
                  <a:close/>
                  <a:moveTo>
                    <a:pt x="4213" y="19150"/>
                  </a:moveTo>
                  <a:lnTo>
                    <a:pt x="4213" y="19150"/>
                  </a:lnTo>
                  <a:cubicBezTo>
                    <a:pt x="4217" y="19150"/>
                    <a:pt x="4221" y="19154"/>
                    <a:pt x="4221" y="19158"/>
                  </a:cubicBezTo>
                  <a:cubicBezTo>
                    <a:pt x="4221" y="19163"/>
                    <a:pt x="4217" y="19166"/>
                    <a:pt x="4213" y="19166"/>
                  </a:cubicBezTo>
                  <a:lnTo>
                    <a:pt x="4213" y="19166"/>
                  </a:lnTo>
                  <a:cubicBezTo>
                    <a:pt x="4208" y="19166"/>
                    <a:pt x="4205" y="19163"/>
                    <a:pt x="4205" y="19158"/>
                  </a:cubicBezTo>
                  <a:cubicBezTo>
                    <a:pt x="4205" y="19154"/>
                    <a:pt x="4208" y="19150"/>
                    <a:pt x="4213" y="19150"/>
                  </a:cubicBezTo>
                  <a:close/>
                  <a:moveTo>
                    <a:pt x="4245" y="19150"/>
                  </a:moveTo>
                  <a:lnTo>
                    <a:pt x="4245" y="19150"/>
                  </a:lnTo>
                  <a:cubicBezTo>
                    <a:pt x="4249" y="19150"/>
                    <a:pt x="4253" y="19154"/>
                    <a:pt x="4253" y="19158"/>
                  </a:cubicBezTo>
                  <a:cubicBezTo>
                    <a:pt x="4253" y="19163"/>
                    <a:pt x="4249" y="19166"/>
                    <a:pt x="4245" y="19166"/>
                  </a:cubicBezTo>
                  <a:lnTo>
                    <a:pt x="4245" y="19166"/>
                  </a:lnTo>
                  <a:cubicBezTo>
                    <a:pt x="4240" y="19166"/>
                    <a:pt x="4237" y="19163"/>
                    <a:pt x="4237" y="19158"/>
                  </a:cubicBezTo>
                  <a:cubicBezTo>
                    <a:pt x="4237" y="19154"/>
                    <a:pt x="4240" y="19150"/>
                    <a:pt x="4245" y="19150"/>
                  </a:cubicBezTo>
                  <a:close/>
                  <a:moveTo>
                    <a:pt x="4277" y="19150"/>
                  </a:moveTo>
                  <a:lnTo>
                    <a:pt x="4277" y="19150"/>
                  </a:lnTo>
                  <a:cubicBezTo>
                    <a:pt x="4281" y="19150"/>
                    <a:pt x="4285" y="19154"/>
                    <a:pt x="4285" y="19158"/>
                  </a:cubicBezTo>
                  <a:cubicBezTo>
                    <a:pt x="4285" y="19163"/>
                    <a:pt x="4281" y="19166"/>
                    <a:pt x="4277" y="19166"/>
                  </a:cubicBezTo>
                  <a:lnTo>
                    <a:pt x="4277" y="19166"/>
                  </a:lnTo>
                  <a:cubicBezTo>
                    <a:pt x="4272" y="19166"/>
                    <a:pt x="4269" y="19163"/>
                    <a:pt x="4269" y="19158"/>
                  </a:cubicBezTo>
                  <a:cubicBezTo>
                    <a:pt x="4269" y="19154"/>
                    <a:pt x="4272" y="19150"/>
                    <a:pt x="4277" y="19150"/>
                  </a:cubicBezTo>
                  <a:close/>
                  <a:moveTo>
                    <a:pt x="4309" y="19150"/>
                  </a:moveTo>
                  <a:lnTo>
                    <a:pt x="4309" y="19150"/>
                  </a:lnTo>
                  <a:cubicBezTo>
                    <a:pt x="4313" y="19150"/>
                    <a:pt x="4317" y="19154"/>
                    <a:pt x="4317" y="19158"/>
                  </a:cubicBezTo>
                  <a:cubicBezTo>
                    <a:pt x="4317" y="19163"/>
                    <a:pt x="4313" y="19166"/>
                    <a:pt x="4309" y="19166"/>
                  </a:cubicBezTo>
                  <a:lnTo>
                    <a:pt x="4309" y="19166"/>
                  </a:lnTo>
                  <a:cubicBezTo>
                    <a:pt x="4304" y="19166"/>
                    <a:pt x="4301" y="19163"/>
                    <a:pt x="4301" y="19158"/>
                  </a:cubicBezTo>
                  <a:cubicBezTo>
                    <a:pt x="4301" y="19154"/>
                    <a:pt x="4304" y="19150"/>
                    <a:pt x="4309" y="19150"/>
                  </a:cubicBezTo>
                  <a:close/>
                  <a:moveTo>
                    <a:pt x="4341" y="19150"/>
                  </a:moveTo>
                  <a:lnTo>
                    <a:pt x="4341" y="19150"/>
                  </a:lnTo>
                  <a:cubicBezTo>
                    <a:pt x="4345" y="19150"/>
                    <a:pt x="4349" y="19154"/>
                    <a:pt x="4349" y="19158"/>
                  </a:cubicBezTo>
                  <a:cubicBezTo>
                    <a:pt x="4349" y="19163"/>
                    <a:pt x="4345" y="19166"/>
                    <a:pt x="4341" y="19166"/>
                  </a:cubicBezTo>
                  <a:lnTo>
                    <a:pt x="4341" y="19166"/>
                  </a:lnTo>
                  <a:cubicBezTo>
                    <a:pt x="4336" y="19166"/>
                    <a:pt x="4333" y="19163"/>
                    <a:pt x="4333" y="19158"/>
                  </a:cubicBezTo>
                  <a:cubicBezTo>
                    <a:pt x="4333" y="19154"/>
                    <a:pt x="4336" y="19150"/>
                    <a:pt x="4341" y="19150"/>
                  </a:cubicBezTo>
                  <a:close/>
                  <a:moveTo>
                    <a:pt x="4373" y="19150"/>
                  </a:moveTo>
                  <a:lnTo>
                    <a:pt x="4373" y="19150"/>
                  </a:lnTo>
                  <a:cubicBezTo>
                    <a:pt x="4377" y="19150"/>
                    <a:pt x="4381" y="19154"/>
                    <a:pt x="4381" y="19158"/>
                  </a:cubicBezTo>
                  <a:cubicBezTo>
                    <a:pt x="4381" y="19163"/>
                    <a:pt x="4377" y="19166"/>
                    <a:pt x="4373" y="19166"/>
                  </a:cubicBezTo>
                  <a:lnTo>
                    <a:pt x="4373" y="19166"/>
                  </a:lnTo>
                  <a:cubicBezTo>
                    <a:pt x="4368" y="19166"/>
                    <a:pt x="4365" y="19163"/>
                    <a:pt x="4365" y="19158"/>
                  </a:cubicBezTo>
                  <a:cubicBezTo>
                    <a:pt x="4365" y="19154"/>
                    <a:pt x="4368" y="19150"/>
                    <a:pt x="4373" y="19150"/>
                  </a:cubicBezTo>
                  <a:close/>
                  <a:moveTo>
                    <a:pt x="4405" y="19150"/>
                  </a:moveTo>
                  <a:lnTo>
                    <a:pt x="4405" y="19150"/>
                  </a:lnTo>
                  <a:cubicBezTo>
                    <a:pt x="4409" y="19150"/>
                    <a:pt x="4413" y="19154"/>
                    <a:pt x="4413" y="19158"/>
                  </a:cubicBezTo>
                  <a:cubicBezTo>
                    <a:pt x="4413" y="19163"/>
                    <a:pt x="4409" y="19166"/>
                    <a:pt x="4405" y="19166"/>
                  </a:cubicBezTo>
                  <a:lnTo>
                    <a:pt x="4405" y="19166"/>
                  </a:lnTo>
                  <a:cubicBezTo>
                    <a:pt x="4400" y="19166"/>
                    <a:pt x="4397" y="19163"/>
                    <a:pt x="4397" y="19158"/>
                  </a:cubicBezTo>
                  <a:cubicBezTo>
                    <a:pt x="4397" y="19154"/>
                    <a:pt x="4400" y="19150"/>
                    <a:pt x="4405" y="19150"/>
                  </a:cubicBezTo>
                  <a:close/>
                  <a:moveTo>
                    <a:pt x="4437" y="19150"/>
                  </a:moveTo>
                  <a:lnTo>
                    <a:pt x="4437" y="19150"/>
                  </a:lnTo>
                  <a:cubicBezTo>
                    <a:pt x="4441" y="19150"/>
                    <a:pt x="4445" y="19154"/>
                    <a:pt x="4445" y="19158"/>
                  </a:cubicBezTo>
                  <a:cubicBezTo>
                    <a:pt x="4445" y="19163"/>
                    <a:pt x="4441" y="19166"/>
                    <a:pt x="4437" y="19166"/>
                  </a:cubicBezTo>
                  <a:lnTo>
                    <a:pt x="4437" y="19166"/>
                  </a:lnTo>
                  <a:cubicBezTo>
                    <a:pt x="4432" y="19166"/>
                    <a:pt x="4429" y="19163"/>
                    <a:pt x="4429" y="19158"/>
                  </a:cubicBezTo>
                  <a:cubicBezTo>
                    <a:pt x="4429" y="19154"/>
                    <a:pt x="4432" y="19150"/>
                    <a:pt x="4437" y="19150"/>
                  </a:cubicBezTo>
                  <a:close/>
                  <a:moveTo>
                    <a:pt x="4469" y="19150"/>
                  </a:moveTo>
                  <a:lnTo>
                    <a:pt x="4469" y="19150"/>
                  </a:lnTo>
                  <a:cubicBezTo>
                    <a:pt x="4473" y="19150"/>
                    <a:pt x="4477" y="19154"/>
                    <a:pt x="4477" y="19158"/>
                  </a:cubicBezTo>
                  <a:cubicBezTo>
                    <a:pt x="4477" y="19163"/>
                    <a:pt x="4473" y="19166"/>
                    <a:pt x="4469" y="19166"/>
                  </a:cubicBezTo>
                  <a:lnTo>
                    <a:pt x="4469" y="19166"/>
                  </a:lnTo>
                  <a:cubicBezTo>
                    <a:pt x="4464" y="19166"/>
                    <a:pt x="4461" y="19163"/>
                    <a:pt x="4461" y="19158"/>
                  </a:cubicBezTo>
                  <a:cubicBezTo>
                    <a:pt x="4461" y="19154"/>
                    <a:pt x="4464" y="19150"/>
                    <a:pt x="4469" y="19150"/>
                  </a:cubicBezTo>
                  <a:close/>
                  <a:moveTo>
                    <a:pt x="4501" y="19150"/>
                  </a:moveTo>
                  <a:lnTo>
                    <a:pt x="4501" y="19150"/>
                  </a:lnTo>
                  <a:cubicBezTo>
                    <a:pt x="4505" y="19150"/>
                    <a:pt x="4509" y="19154"/>
                    <a:pt x="4509" y="19158"/>
                  </a:cubicBezTo>
                  <a:cubicBezTo>
                    <a:pt x="4509" y="19163"/>
                    <a:pt x="4505" y="19166"/>
                    <a:pt x="4501" y="19166"/>
                  </a:cubicBezTo>
                  <a:lnTo>
                    <a:pt x="4501" y="19166"/>
                  </a:lnTo>
                  <a:cubicBezTo>
                    <a:pt x="4496" y="19166"/>
                    <a:pt x="4493" y="19163"/>
                    <a:pt x="4493" y="19158"/>
                  </a:cubicBezTo>
                  <a:cubicBezTo>
                    <a:pt x="4493" y="19154"/>
                    <a:pt x="4496" y="19150"/>
                    <a:pt x="4501" y="19150"/>
                  </a:cubicBezTo>
                  <a:close/>
                  <a:moveTo>
                    <a:pt x="4533" y="19150"/>
                  </a:moveTo>
                  <a:lnTo>
                    <a:pt x="4533" y="19150"/>
                  </a:lnTo>
                  <a:cubicBezTo>
                    <a:pt x="4537" y="19150"/>
                    <a:pt x="4541" y="19154"/>
                    <a:pt x="4541" y="19158"/>
                  </a:cubicBezTo>
                  <a:cubicBezTo>
                    <a:pt x="4541" y="19163"/>
                    <a:pt x="4537" y="19166"/>
                    <a:pt x="4533" y="19166"/>
                  </a:cubicBezTo>
                  <a:lnTo>
                    <a:pt x="4533" y="19166"/>
                  </a:lnTo>
                  <a:cubicBezTo>
                    <a:pt x="4528" y="19166"/>
                    <a:pt x="4525" y="19163"/>
                    <a:pt x="4525" y="19158"/>
                  </a:cubicBezTo>
                  <a:cubicBezTo>
                    <a:pt x="4525" y="19154"/>
                    <a:pt x="4528" y="19150"/>
                    <a:pt x="4533" y="19150"/>
                  </a:cubicBezTo>
                  <a:close/>
                  <a:moveTo>
                    <a:pt x="4565" y="19150"/>
                  </a:moveTo>
                  <a:lnTo>
                    <a:pt x="4565" y="19150"/>
                  </a:lnTo>
                  <a:cubicBezTo>
                    <a:pt x="4569" y="19150"/>
                    <a:pt x="4573" y="19154"/>
                    <a:pt x="4573" y="19158"/>
                  </a:cubicBezTo>
                  <a:cubicBezTo>
                    <a:pt x="4573" y="19163"/>
                    <a:pt x="4569" y="19166"/>
                    <a:pt x="4565" y="19166"/>
                  </a:cubicBezTo>
                  <a:lnTo>
                    <a:pt x="4565" y="19166"/>
                  </a:lnTo>
                  <a:cubicBezTo>
                    <a:pt x="4560" y="19166"/>
                    <a:pt x="4557" y="19163"/>
                    <a:pt x="4557" y="19158"/>
                  </a:cubicBezTo>
                  <a:cubicBezTo>
                    <a:pt x="4557" y="19154"/>
                    <a:pt x="4560" y="19150"/>
                    <a:pt x="4565" y="19150"/>
                  </a:cubicBezTo>
                  <a:close/>
                  <a:moveTo>
                    <a:pt x="4597" y="19150"/>
                  </a:moveTo>
                  <a:lnTo>
                    <a:pt x="4597" y="19150"/>
                  </a:lnTo>
                  <a:cubicBezTo>
                    <a:pt x="4601" y="19150"/>
                    <a:pt x="4605" y="19154"/>
                    <a:pt x="4605" y="19158"/>
                  </a:cubicBezTo>
                  <a:cubicBezTo>
                    <a:pt x="4605" y="19163"/>
                    <a:pt x="4601" y="19166"/>
                    <a:pt x="4597" y="19166"/>
                  </a:cubicBezTo>
                  <a:lnTo>
                    <a:pt x="4597" y="19166"/>
                  </a:lnTo>
                  <a:cubicBezTo>
                    <a:pt x="4592" y="19166"/>
                    <a:pt x="4589" y="19163"/>
                    <a:pt x="4589" y="19158"/>
                  </a:cubicBezTo>
                  <a:cubicBezTo>
                    <a:pt x="4589" y="19154"/>
                    <a:pt x="4592" y="19150"/>
                    <a:pt x="4597" y="19150"/>
                  </a:cubicBezTo>
                  <a:close/>
                  <a:moveTo>
                    <a:pt x="4629" y="19150"/>
                  </a:moveTo>
                  <a:lnTo>
                    <a:pt x="4629" y="19150"/>
                  </a:lnTo>
                  <a:cubicBezTo>
                    <a:pt x="4633" y="19150"/>
                    <a:pt x="4637" y="19154"/>
                    <a:pt x="4637" y="19158"/>
                  </a:cubicBezTo>
                  <a:cubicBezTo>
                    <a:pt x="4637" y="19163"/>
                    <a:pt x="4633" y="19166"/>
                    <a:pt x="4629" y="19166"/>
                  </a:cubicBezTo>
                  <a:lnTo>
                    <a:pt x="4629" y="19166"/>
                  </a:lnTo>
                  <a:cubicBezTo>
                    <a:pt x="4624" y="19166"/>
                    <a:pt x="4621" y="19163"/>
                    <a:pt x="4621" y="19158"/>
                  </a:cubicBezTo>
                  <a:cubicBezTo>
                    <a:pt x="4621" y="19154"/>
                    <a:pt x="4624" y="19150"/>
                    <a:pt x="4629" y="19150"/>
                  </a:cubicBezTo>
                  <a:close/>
                  <a:moveTo>
                    <a:pt x="4661" y="19150"/>
                  </a:moveTo>
                  <a:lnTo>
                    <a:pt x="4661" y="19150"/>
                  </a:lnTo>
                  <a:cubicBezTo>
                    <a:pt x="4665" y="19150"/>
                    <a:pt x="4669" y="19154"/>
                    <a:pt x="4669" y="19158"/>
                  </a:cubicBezTo>
                  <a:cubicBezTo>
                    <a:pt x="4669" y="19163"/>
                    <a:pt x="4665" y="19166"/>
                    <a:pt x="4661" y="19166"/>
                  </a:cubicBezTo>
                  <a:lnTo>
                    <a:pt x="4661" y="19166"/>
                  </a:lnTo>
                  <a:cubicBezTo>
                    <a:pt x="4656" y="19166"/>
                    <a:pt x="4653" y="19163"/>
                    <a:pt x="4653" y="19158"/>
                  </a:cubicBezTo>
                  <a:cubicBezTo>
                    <a:pt x="4653" y="19154"/>
                    <a:pt x="4656" y="19150"/>
                    <a:pt x="4661" y="19150"/>
                  </a:cubicBezTo>
                  <a:close/>
                  <a:moveTo>
                    <a:pt x="4693" y="19150"/>
                  </a:moveTo>
                  <a:lnTo>
                    <a:pt x="4693" y="19150"/>
                  </a:lnTo>
                  <a:cubicBezTo>
                    <a:pt x="4697" y="19150"/>
                    <a:pt x="4701" y="19154"/>
                    <a:pt x="4701" y="19158"/>
                  </a:cubicBezTo>
                  <a:cubicBezTo>
                    <a:pt x="4701" y="19163"/>
                    <a:pt x="4697" y="19166"/>
                    <a:pt x="4693" y="19166"/>
                  </a:cubicBezTo>
                  <a:lnTo>
                    <a:pt x="4693" y="19166"/>
                  </a:lnTo>
                  <a:cubicBezTo>
                    <a:pt x="4688" y="19166"/>
                    <a:pt x="4685" y="19163"/>
                    <a:pt x="4685" y="19158"/>
                  </a:cubicBezTo>
                  <a:cubicBezTo>
                    <a:pt x="4685" y="19154"/>
                    <a:pt x="4688" y="19150"/>
                    <a:pt x="4693" y="19150"/>
                  </a:cubicBezTo>
                  <a:close/>
                  <a:moveTo>
                    <a:pt x="4725" y="19150"/>
                  </a:moveTo>
                  <a:lnTo>
                    <a:pt x="4725" y="19150"/>
                  </a:lnTo>
                  <a:cubicBezTo>
                    <a:pt x="4729" y="19150"/>
                    <a:pt x="4733" y="19154"/>
                    <a:pt x="4733" y="19158"/>
                  </a:cubicBezTo>
                  <a:cubicBezTo>
                    <a:pt x="4733" y="19163"/>
                    <a:pt x="4729" y="19166"/>
                    <a:pt x="4725" y="19166"/>
                  </a:cubicBezTo>
                  <a:lnTo>
                    <a:pt x="4725" y="19166"/>
                  </a:lnTo>
                  <a:cubicBezTo>
                    <a:pt x="4720" y="19166"/>
                    <a:pt x="4717" y="19163"/>
                    <a:pt x="4717" y="19158"/>
                  </a:cubicBezTo>
                  <a:cubicBezTo>
                    <a:pt x="4717" y="19154"/>
                    <a:pt x="4720" y="19150"/>
                    <a:pt x="4725" y="19150"/>
                  </a:cubicBezTo>
                  <a:close/>
                  <a:moveTo>
                    <a:pt x="4757" y="19150"/>
                  </a:moveTo>
                  <a:lnTo>
                    <a:pt x="4757" y="19150"/>
                  </a:lnTo>
                  <a:cubicBezTo>
                    <a:pt x="4761" y="19150"/>
                    <a:pt x="4765" y="19154"/>
                    <a:pt x="4765" y="19158"/>
                  </a:cubicBezTo>
                  <a:cubicBezTo>
                    <a:pt x="4765" y="19163"/>
                    <a:pt x="4761" y="19166"/>
                    <a:pt x="4757" y="19166"/>
                  </a:cubicBezTo>
                  <a:lnTo>
                    <a:pt x="4757" y="19166"/>
                  </a:lnTo>
                  <a:cubicBezTo>
                    <a:pt x="4752" y="19166"/>
                    <a:pt x="4749" y="19163"/>
                    <a:pt x="4749" y="19158"/>
                  </a:cubicBezTo>
                  <a:cubicBezTo>
                    <a:pt x="4749" y="19154"/>
                    <a:pt x="4752" y="19150"/>
                    <a:pt x="4757" y="19150"/>
                  </a:cubicBezTo>
                  <a:close/>
                  <a:moveTo>
                    <a:pt x="4789" y="19150"/>
                  </a:moveTo>
                  <a:lnTo>
                    <a:pt x="4789" y="19150"/>
                  </a:lnTo>
                  <a:cubicBezTo>
                    <a:pt x="4793" y="19150"/>
                    <a:pt x="4797" y="19154"/>
                    <a:pt x="4797" y="19158"/>
                  </a:cubicBezTo>
                  <a:cubicBezTo>
                    <a:pt x="4797" y="19163"/>
                    <a:pt x="4793" y="19166"/>
                    <a:pt x="4789" y="19166"/>
                  </a:cubicBezTo>
                  <a:lnTo>
                    <a:pt x="4789" y="19166"/>
                  </a:lnTo>
                  <a:cubicBezTo>
                    <a:pt x="4784" y="19166"/>
                    <a:pt x="4781" y="19163"/>
                    <a:pt x="4781" y="19158"/>
                  </a:cubicBezTo>
                  <a:cubicBezTo>
                    <a:pt x="4781" y="19154"/>
                    <a:pt x="4784" y="19150"/>
                    <a:pt x="4789" y="19150"/>
                  </a:cubicBezTo>
                  <a:close/>
                  <a:moveTo>
                    <a:pt x="4821" y="19150"/>
                  </a:moveTo>
                  <a:lnTo>
                    <a:pt x="4821" y="19150"/>
                  </a:lnTo>
                  <a:cubicBezTo>
                    <a:pt x="4825" y="19150"/>
                    <a:pt x="4829" y="19154"/>
                    <a:pt x="4829" y="19158"/>
                  </a:cubicBezTo>
                  <a:cubicBezTo>
                    <a:pt x="4829" y="19163"/>
                    <a:pt x="4825" y="19166"/>
                    <a:pt x="4821" y="19166"/>
                  </a:cubicBezTo>
                  <a:lnTo>
                    <a:pt x="4821" y="19166"/>
                  </a:lnTo>
                  <a:cubicBezTo>
                    <a:pt x="4816" y="19166"/>
                    <a:pt x="4813" y="19163"/>
                    <a:pt x="4813" y="19158"/>
                  </a:cubicBezTo>
                  <a:cubicBezTo>
                    <a:pt x="4813" y="19154"/>
                    <a:pt x="4816" y="19150"/>
                    <a:pt x="4821" y="19150"/>
                  </a:cubicBezTo>
                  <a:close/>
                  <a:moveTo>
                    <a:pt x="4853" y="19150"/>
                  </a:moveTo>
                  <a:lnTo>
                    <a:pt x="4853" y="19150"/>
                  </a:lnTo>
                  <a:cubicBezTo>
                    <a:pt x="4857" y="19150"/>
                    <a:pt x="4861" y="19154"/>
                    <a:pt x="4861" y="19158"/>
                  </a:cubicBezTo>
                  <a:cubicBezTo>
                    <a:pt x="4861" y="19163"/>
                    <a:pt x="4857" y="19166"/>
                    <a:pt x="4853" y="19166"/>
                  </a:cubicBezTo>
                  <a:lnTo>
                    <a:pt x="4853" y="19166"/>
                  </a:lnTo>
                  <a:cubicBezTo>
                    <a:pt x="4848" y="19166"/>
                    <a:pt x="4845" y="19163"/>
                    <a:pt x="4845" y="19158"/>
                  </a:cubicBezTo>
                  <a:cubicBezTo>
                    <a:pt x="4845" y="19154"/>
                    <a:pt x="4848" y="19150"/>
                    <a:pt x="4853" y="19150"/>
                  </a:cubicBezTo>
                  <a:close/>
                  <a:moveTo>
                    <a:pt x="4885" y="19150"/>
                  </a:moveTo>
                  <a:lnTo>
                    <a:pt x="4885" y="19150"/>
                  </a:lnTo>
                  <a:cubicBezTo>
                    <a:pt x="4889" y="19150"/>
                    <a:pt x="4893" y="19154"/>
                    <a:pt x="4893" y="19158"/>
                  </a:cubicBezTo>
                  <a:cubicBezTo>
                    <a:pt x="4893" y="19163"/>
                    <a:pt x="4889" y="19166"/>
                    <a:pt x="4885" y="19166"/>
                  </a:cubicBezTo>
                  <a:lnTo>
                    <a:pt x="4885" y="19166"/>
                  </a:lnTo>
                  <a:cubicBezTo>
                    <a:pt x="4880" y="19166"/>
                    <a:pt x="4877" y="19163"/>
                    <a:pt x="4877" y="19158"/>
                  </a:cubicBezTo>
                  <a:cubicBezTo>
                    <a:pt x="4877" y="19154"/>
                    <a:pt x="4880" y="19150"/>
                    <a:pt x="4885" y="19150"/>
                  </a:cubicBezTo>
                  <a:close/>
                  <a:moveTo>
                    <a:pt x="4917" y="19150"/>
                  </a:moveTo>
                  <a:lnTo>
                    <a:pt x="4917" y="19150"/>
                  </a:lnTo>
                  <a:cubicBezTo>
                    <a:pt x="4921" y="19150"/>
                    <a:pt x="4925" y="19154"/>
                    <a:pt x="4925" y="19158"/>
                  </a:cubicBezTo>
                  <a:cubicBezTo>
                    <a:pt x="4925" y="19163"/>
                    <a:pt x="4921" y="19166"/>
                    <a:pt x="4917" y="19166"/>
                  </a:cubicBezTo>
                  <a:lnTo>
                    <a:pt x="4917" y="19166"/>
                  </a:lnTo>
                  <a:cubicBezTo>
                    <a:pt x="4912" y="19166"/>
                    <a:pt x="4909" y="19163"/>
                    <a:pt x="4909" y="19158"/>
                  </a:cubicBezTo>
                  <a:cubicBezTo>
                    <a:pt x="4909" y="19154"/>
                    <a:pt x="4912" y="19150"/>
                    <a:pt x="4917" y="19150"/>
                  </a:cubicBezTo>
                  <a:close/>
                  <a:moveTo>
                    <a:pt x="4949" y="19150"/>
                  </a:moveTo>
                  <a:lnTo>
                    <a:pt x="4949" y="19150"/>
                  </a:lnTo>
                  <a:cubicBezTo>
                    <a:pt x="4953" y="19150"/>
                    <a:pt x="4957" y="19154"/>
                    <a:pt x="4957" y="19158"/>
                  </a:cubicBezTo>
                  <a:cubicBezTo>
                    <a:pt x="4957" y="19163"/>
                    <a:pt x="4953" y="19166"/>
                    <a:pt x="4949" y="19166"/>
                  </a:cubicBezTo>
                  <a:lnTo>
                    <a:pt x="4949" y="19166"/>
                  </a:lnTo>
                  <a:cubicBezTo>
                    <a:pt x="4944" y="19166"/>
                    <a:pt x="4941" y="19163"/>
                    <a:pt x="4941" y="19158"/>
                  </a:cubicBezTo>
                  <a:cubicBezTo>
                    <a:pt x="4941" y="19154"/>
                    <a:pt x="4944" y="19150"/>
                    <a:pt x="4949" y="19150"/>
                  </a:cubicBezTo>
                  <a:close/>
                  <a:moveTo>
                    <a:pt x="4981" y="19150"/>
                  </a:moveTo>
                  <a:lnTo>
                    <a:pt x="4981" y="19150"/>
                  </a:lnTo>
                  <a:cubicBezTo>
                    <a:pt x="4985" y="19150"/>
                    <a:pt x="4989" y="19154"/>
                    <a:pt x="4989" y="19158"/>
                  </a:cubicBezTo>
                  <a:cubicBezTo>
                    <a:pt x="4989" y="19163"/>
                    <a:pt x="4985" y="19166"/>
                    <a:pt x="4981" y="19166"/>
                  </a:cubicBezTo>
                  <a:lnTo>
                    <a:pt x="4981" y="19166"/>
                  </a:lnTo>
                  <a:cubicBezTo>
                    <a:pt x="4976" y="19166"/>
                    <a:pt x="4973" y="19163"/>
                    <a:pt x="4973" y="19158"/>
                  </a:cubicBezTo>
                  <a:cubicBezTo>
                    <a:pt x="4973" y="19154"/>
                    <a:pt x="4976" y="19150"/>
                    <a:pt x="4981" y="19150"/>
                  </a:cubicBezTo>
                  <a:close/>
                  <a:moveTo>
                    <a:pt x="5013" y="19150"/>
                  </a:moveTo>
                  <a:lnTo>
                    <a:pt x="5013" y="19150"/>
                  </a:lnTo>
                  <a:cubicBezTo>
                    <a:pt x="5017" y="19150"/>
                    <a:pt x="5021" y="19154"/>
                    <a:pt x="5021" y="19158"/>
                  </a:cubicBezTo>
                  <a:cubicBezTo>
                    <a:pt x="5021" y="19163"/>
                    <a:pt x="5017" y="19166"/>
                    <a:pt x="5013" y="19166"/>
                  </a:cubicBezTo>
                  <a:lnTo>
                    <a:pt x="5013" y="19166"/>
                  </a:lnTo>
                  <a:cubicBezTo>
                    <a:pt x="5008" y="19166"/>
                    <a:pt x="5005" y="19163"/>
                    <a:pt x="5005" y="19158"/>
                  </a:cubicBezTo>
                  <a:cubicBezTo>
                    <a:pt x="5005" y="19154"/>
                    <a:pt x="5008" y="19150"/>
                    <a:pt x="5013" y="19150"/>
                  </a:cubicBezTo>
                  <a:close/>
                  <a:moveTo>
                    <a:pt x="5045" y="19150"/>
                  </a:moveTo>
                  <a:lnTo>
                    <a:pt x="5045" y="19150"/>
                  </a:lnTo>
                  <a:cubicBezTo>
                    <a:pt x="5049" y="19150"/>
                    <a:pt x="5053" y="19154"/>
                    <a:pt x="5053" y="19158"/>
                  </a:cubicBezTo>
                  <a:cubicBezTo>
                    <a:pt x="5053" y="19163"/>
                    <a:pt x="5049" y="19166"/>
                    <a:pt x="5045" y="19166"/>
                  </a:cubicBezTo>
                  <a:lnTo>
                    <a:pt x="5045" y="19166"/>
                  </a:lnTo>
                  <a:cubicBezTo>
                    <a:pt x="5040" y="19166"/>
                    <a:pt x="5037" y="19163"/>
                    <a:pt x="5037" y="19158"/>
                  </a:cubicBezTo>
                  <a:cubicBezTo>
                    <a:pt x="5037" y="19154"/>
                    <a:pt x="5040" y="19150"/>
                    <a:pt x="5045" y="19150"/>
                  </a:cubicBezTo>
                  <a:close/>
                  <a:moveTo>
                    <a:pt x="5077" y="19150"/>
                  </a:moveTo>
                  <a:lnTo>
                    <a:pt x="5077" y="19150"/>
                  </a:lnTo>
                  <a:cubicBezTo>
                    <a:pt x="5081" y="19150"/>
                    <a:pt x="5085" y="19154"/>
                    <a:pt x="5085" y="19158"/>
                  </a:cubicBezTo>
                  <a:cubicBezTo>
                    <a:pt x="5085" y="19163"/>
                    <a:pt x="5081" y="19166"/>
                    <a:pt x="5077" y="19166"/>
                  </a:cubicBezTo>
                  <a:lnTo>
                    <a:pt x="5077" y="19166"/>
                  </a:lnTo>
                  <a:cubicBezTo>
                    <a:pt x="5073" y="19166"/>
                    <a:pt x="5069" y="19163"/>
                    <a:pt x="5069" y="19158"/>
                  </a:cubicBezTo>
                  <a:cubicBezTo>
                    <a:pt x="5069" y="19154"/>
                    <a:pt x="5073" y="19150"/>
                    <a:pt x="5077" y="19150"/>
                  </a:cubicBezTo>
                  <a:close/>
                  <a:moveTo>
                    <a:pt x="5109" y="19150"/>
                  </a:moveTo>
                  <a:lnTo>
                    <a:pt x="5109" y="19150"/>
                  </a:lnTo>
                  <a:cubicBezTo>
                    <a:pt x="5113" y="19150"/>
                    <a:pt x="5117" y="19154"/>
                    <a:pt x="5117" y="19158"/>
                  </a:cubicBezTo>
                  <a:cubicBezTo>
                    <a:pt x="5117" y="19163"/>
                    <a:pt x="5113" y="19166"/>
                    <a:pt x="5109" y="19166"/>
                  </a:cubicBezTo>
                  <a:lnTo>
                    <a:pt x="5109" y="19166"/>
                  </a:lnTo>
                  <a:cubicBezTo>
                    <a:pt x="5105" y="19166"/>
                    <a:pt x="5101" y="19163"/>
                    <a:pt x="5101" y="19158"/>
                  </a:cubicBezTo>
                  <a:cubicBezTo>
                    <a:pt x="5101" y="19154"/>
                    <a:pt x="5105" y="19150"/>
                    <a:pt x="5109" y="19150"/>
                  </a:cubicBezTo>
                  <a:close/>
                  <a:moveTo>
                    <a:pt x="5141" y="19150"/>
                  </a:moveTo>
                  <a:lnTo>
                    <a:pt x="5141" y="19150"/>
                  </a:lnTo>
                  <a:cubicBezTo>
                    <a:pt x="5145" y="19150"/>
                    <a:pt x="5149" y="19154"/>
                    <a:pt x="5149" y="19158"/>
                  </a:cubicBezTo>
                  <a:cubicBezTo>
                    <a:pt x="5149" y="19163"/>
                    <a:pt x="5145" y="19166"/>
                    <a:pt x="5141" y="19166"/>
                  </a:cubicBezTo>
                  <a:lnTo>
                    <a:pt x="5141" y="19166"/>
                  </a:lnTo>
                  <a:cubicBezTo>
                    <a:pt x="5137" y="19166"/>
                    <a:pt x="5133" y="19163"/>
                    <a:pt x="5133" y="19158"/>
                  </a:cubicBezTo>
                  <a:cubicBezTo>
                    <a:pt x="5133" y="19154"/>
                    <a:pt x="5137" y="19150"/>
                    <a:pt x="5141" y="19150"/>
                  </a:cubicBezTo>
                  <a:close/>
                  <a:moveTo>
                    <a:pt x="5173" y="19150"/>
                  </a:moveTo>
                  <a:lnTo>
                    <a:pt x="5173" y="19150"/>
                  </a:lnTo>
                  <a:cubicBezTo>
                    <a:pt x="5177" y="19150"/>
                    <a:pt x="5181" y="19154"/>
                    <a:pt x="5181" y="19158"/>
                  </a:cubicBezTo>
                  <a:cubicBezTo>
                    <a:pt x="5181" y="19163"/>
                    <a:pt x="5177" y="19166"/>
                    <a:pt x="5173" y="19166"/>
                  </a:cubicBezTo>
                  <a:lnTo>
                    <a:pt x="5173" y="19166"/>
                  </a:lnTo>
                  <a:cubicBezTo>
                    <a:pt x="5169" y="19166"/>
                    <a:pt x="5165" y="19163"/>
                    <a:pt x="5165" y="19158"/>
                  </a:cubicBezTo>
                  <a:cubicBezTo>
                    <a:pt x="5165" y="19154"/>
                    <a:pt x="5169" y="19150"/>
                    <a:pt x="5173" y="19150"/>
                  </a:cubicBezTo>
                  <a:close/>
                  <a:moveTo>
                    <a:pt x="5205" y="19150"/>
                  </a:moveTo>
                  <a:lnTo>
                    <a:pt x="5205" y="19150"/>
                  </a:lnTo>
                  <a:cubicBezTo>
                    <a:pt x="5209" y="19150"/>
                    <a:pt x="5213" y="19154"/>
                    <a:pt x="5213" y="19158"/>
                  </a:cubicBezTo>
                  <a:cubicBezTo>
                    <a:pt x="5213" y="19163"/>
                    <a:pt x="5209" y="19166"/>
                    <a:pt x="5205" y="19166"/>
                  </a:cubicBezTo>
                  <a:lnTo>
                    <a:pt x="5205" y="19166"/>
                  </a:lnTo>
                  <a:cubicBezTo>
                    <a:pt x="5201" y="19166"/>
                    <a:pt x="5197" y="19163"/>
                    <a:pt x="5197" y="19158"/>
                  </a:cubicBezTo>
                  <a:cubicBezTo>
                    <a:pt x="5197" y="19154"/>
                    <a:pt x="5201" y="19150"/>
                    <a:pt x="5205" y="19150"/>
                  </a:cubicBezTo>
                  <a:close/>
                  <a:moveTo>
                    <a:pt x="5237" y="19150"/>
                  </a:moveTo>
                  <a:lnTo>
                    <a:pt x="5237" y="19150"/>
                  </a:lnTo>
                  <a:cubicBezTo>
                    <a:pt x="5241" y="19150"/>
                    <a:pt x="5245" y="19154"/>
                    <a:pt x="5245" y="19158"/>
                  </a:cubicBezTo>
                  <a:cubicBezTo>
                    <a:pt x="5245" y="19163"/>
                    <a:pt x="5241" y="19166"/>
                    <a:pt x="5237" y="19166"/>
                  </a:cubicBezTo>
                  <a:lnTo>
                    <a:pt x="5237" y="19166"/>
                  </a:lnTo>
                  <a:cubicBezTo>
                    <a:pt x="5233" y="19166"/>
                    <a:pt x="5229" y="19163"/>
                    <a:pt x="5229" y="19158"/>
                  </a:cubicBezTo>
                  <a:cubicBezTo>
                    <a:pt x="5229" y="19154"/>
                    <a:pt x="5233" y="19150"/>
                    <a:pt x="5237" y="19150"/>
                  </a:cubicBezTo>
                  <a:close/>
                  <a:moveTo>
                    <a:pt x="5269" y="19150"/>
                  </a:moveTo>
                  <a:lnTo>
                    <a:pt x="5269" y="19150"/>
                  </a:lnTo>
                  <a:cubicBezTo>
                    <a:pt x="5273" y="19150"/>
                    <a:pt x="5277" y="19154"/>
                    <a:pt x="5277" y="19158"/>
                  </a:cubicBezTo>
                  <a:cubicBezTo>
                    <a:pt x="5277" y="19163"/>
                    <a:pt x="5273" y="19166"/>
                    <a:pt x="5269" y="19166"/>
                  </a:cubicBezTo>
                  <a:lnTo>
                    <a:pt x="5269" y="19166"/>
                  </a:lnTo>
                  <a:cubicBezTo>
                    <a:pt x="5265" y="19166"/>
                    <a:pt x="5261" y="19163"/>
                    <a:pt x="5261" y="19158"/>
                  </a:cubicBezTo>
                  <a:cubicBezTo>
                    <a:pt x="5261" y="19154"/>
                    <a:pt x="5265" y="19150"/>
                    <a:pt x="5269" y="19150"/>
                  </a:cubicBezTo>
                  <a:close/>
                  <a:moveTo>
                    <a:pt x="5301" y="19150"/>
                  </a:moveTo>
                  <a:lnTo>
                    <a:pt x="5301" y="19150"/>
                  </a:lnTo>
                  <a:cubicBezTo>
                    <a:pt x="5305" y="19150"/>
                    <a:pt x="5309" y="19154"/>
                    <a:pt x="5309" y="19158"/>
                  </a:cubicBezTo>
                  <a:cubicBezTo>
                    <a:pt x="5309" y="19163"/>
                    <a:pt x="5305" y="19166"/>
                    <a:pt x="5301" y="19166"/>
                  </a:cubicBezTo>
                  <a:lnTo>
                    <a:pt x="5301" y="19166"/>
                  </a:lnTo>
                  <a:cubicBezTo>
                    <a:pt x="5297" y="19166"/>
                    <a:pt x="5293" y="19163"/>
                    <a:pt x="5293" y="19158"/>
                  </a:cubicBezTo>
                  <a:cubicBezTo>
                    <a:pt x="5293" y="19154"/>
                    <a:pt x="5297" y="19150"/>
                    <a:pt x="5301" y="19150"/>
                  </a:cubicBezTo>
                  <a:close/>
                  <a:moveTo>
                    <a:pt x="5333" y="19150"/>
                  </a:moveTo>
                  <a:lnTo>
                    <a:pt x="5333" y="19150"/>
                  </a:lnTo>
                  <a:cubicBezTo>
                    <a:pt x="5337" y="19150"/>
                    <a:pt x="5341" y="19154"/>
                    <a:pt x="5341" y="19158"/>
                  </a:cubicBezTo>
                  <a:cubicBezTo>
                    <a:pt x="5341" y="19163"/>
                    <a:pt x="5337" y="19166"/>
                    <a:pt x="5333" y="19166"/>
                  </a:cubicBezTo>
                  <a:lnTo>
                    <a:pt x="5333" y="19166"/>
                  </a:lnTo>
                  <a:cubicBezTo>
                    <a:pt x="5329" y="19166"/>
                    <a:pt x="5325" y="19163"/>
                    <a:pt x="5325" y="19158"/>
                  </a:cubicBezTo>
                  <a:cubicBezTo>
                    <a:pt x="5325" y="19154"/>
                    <a:pt x="5329" y="19150"/>
                    <a:pt x="5333" y="19150"/>
                  </a:cubicBezTo>
                  <a:close/>
                  <a:moveTo>
                    <a:pt x="5365" y="19150"/>
                  </a:moveTo>
                  <a:lnTo>
                    <a:pt x="5365" y="19150"/>
                  </a:lnTo>
                  <a:cubicBezTo>
                    <a:pt x="5370" y="19150"/>
                    <a:pt x="5373" y="19154"/>
                    <a:pt x="5373" y="19158"/>
                  </a:cubicBezTo>
                  <a:cubicBezTo>
                    <a:pt x="5373" y="19163"/>
                    <a:pt x="5370" y="19166"/>
                    <a:pt x="5365" y="19166"/>
                  </a:cubicBezTo>
                  <a:lnTo>
                    <a:pt x="5365" y="19166"/>
                  </a:lnTo>
                  <a:cubicBezTo>
                    <a:pt x="5361" y="19166"/>
                    <a:pt x="5357" y="19163"/>
                    <a:pt x="5357" y="19158"/>
                  </a:cubicBezTo>
                  <a:cubicBezTo>
                    <a:pt x="5357" y="19154"/>
                    <a:pt x="5361" y="19150"/>
                    <a:pt x="5365" y="19150"/>
                  </a:cubicBezTo>
                  <a:close/>
                  <a:moveTo>
                    <a:pt x="5397" y="19150"/>
                  </a:moveTo>
                  <a:lnTo>
                    <a:pt x="5397" y="19150"/>
                  </a:lnTo>
                  <a:cubicBezTo>
                    <a:pt x="5402" y="19150"/>
                    <a:pt x="5405" y="19154"/>
                    <a:pt x="5405" y="19158"/>
                  </a:cubicBezTo>
                  <a:cubicBezTo>
                    <a:pt x="5405" y="19163"/>
                    <a:pt x="5402" y="19166"/>
                    <a:pt x="5397" y="19166"/>
                  </a:cubicBezTo>
                  <a:lnTo>
                    <a:pt x="5397" y="19166"/>
                  </a:lnTo>
                  <a:cubicBezTo>
                    <a:pt x="5393" y="19166"/>
                    <a:pt x="5389" y="19163"/>
                    <a:pt x="5389" y="19158"/>
                  </a:cubicBezTo>
                  <a:cubicBezTo>
                    <a:pt x="5389" y="19154"/>
                    <a:pt x="5393" y="19150"/>
                    <a:pt x="5397" y="19150"/>
                  </a:cubicBezTo>
                  <a:close/>
                  <a:moveTo>
                    <a:pt x="5429" y="19150"/>
                  </a:moveTo>
                  <a:lnTo>
                    <a:pt x="5429" y="19150"/>
                  </a:lnTo>
                  <a:cubicBezTo>
                    <a:pt x="5434" y="19150"/>
                    <a:pt x="5437" y="19154"/>
                    <a:pt x="5437" y="19158"/>
                  </a:cubicBezTo>
                  <a:cubicBezTo>
                    <a:pt x="5437" y="19163"/>
                    <a:pt x="5434" y="19166"/>
                    <a:pt x="5429" y="19166"/>
                  </a:cubicBezTo>
                  <a:lnTo>
                    <a:pt x="5429" y="19166"/>
                  </a:lnTo>
                  <a:cubicBezTo>
                    <a:pt x="5425" y="19166"/>
                    <a:pt x="5421" y="19163"/>
                    <a:pt x="5421" y="19158"/>
                  </a:cubicBezTo>
                  <a:cubicBezTo>
                    <a:pt x="5421" y="19154"/>
                    <a:pt x="5425" y="19150"/>
                    <a:pt x="5429" y="19150"/>
                  </a:cubicBezTo>
                  <a:close/>
                  <a:moveTo>
                    <a:pt x="5461" y="19150"/>
                  </a:moveTo>
                  <a:lnTo>
                    <a:pt x="5461" y="19150"/>
                  </a:lnTo>
                  <a:cubicBezTo>
                    <a:pt x="5466" y="19150"/>
                    <a:pt x="5469" y="19154"/>
                    <a:pt x="5469" y="19158"/>
                  </a:cubicBezTo>
                  <a:cubicBezTo>
                    <a:pt x="5469" y="19163"/>
                    <a:pt x="5466" y="19166"/>
                    <a:pt x="5461" y="19166"/>
                  </a:cubicBezTo>
                  <a:lnTo>
                    <a:pt x="5461" y="19166"/>
                  </a:lnTo>
                  <a:cubicBezTo>
                    <a:pt x="5457" y="19166"/>
                    <a:pt x="5453" y="19163"/>
                    <a:pt x="5453" y="19158"/>
                  </a:cubicBezTo>
                  <a:cubicBezTo>
                    <a:pt x="5453" y="19154"/>
                    <a:pt x="5457" y="19150"/>
                    <a:pt x="5461" y="19150"/>
                  </a:cubicBezTo>
                  <a:close/>
                  <a:moveTo>
                    <a:pt x="5493" y="19150"/>
                  </a:moveTo>
                  <a:lnTo>
                    <a:pt x="5493" y="19150"/>
                  </a:lnTo>
                  <a:cubicBezTo>
                    <a:pt x="5498" y="19150"/>
                    <a:pt x="5501" y="19154"/>
                    <a:pt x="5501" y="19158"/>
                  </a:cubicBezTo>
                  <a:cubicBezTo>
                    <a:pt x="5501" y="19163"/>
                    <a:pt x="5498" y="19166"/>
                    <a:pt x="5493" y="19166"/>
                  </a:cubicBezTo>
                  <a:lnTo>
                    <a:pt x="5493" y="19166"/>
                  </a:lnTo>
                  <a:cubicBezTo>
                    <a:pt x="5489" y="19166"/>
                    <a:pt x="5485" y="19163"/>
                    <a:pt x="5485" y="19158"/>
                  </a:cubicBezTo>
                  <a:cubicBezTo>
                    <a:pt x="5485" y="19154"/>
                    <a:pt x="5489" y="19150"/>
                    <a:pt x="5493" y="19150"/>
                  </a:cubicBezTo>
                  <a:close/>
                  <a:moveTo>
                    <a:pt x="5525" y="19150"/>
                  </a:moveTo>
                  <a:lnTo>
                    <a:pt x="5525" y="19150"/>
                  </a:lnTo>
                  <a:cubicBezTo>
                    <a:pt x="5530" y="19150"/>
                    <a:pt x="5533" y="19154"/>
                    <a:pt x="5533" y="19158"/>
                  </a:cubicBezTo>
                  <a:cubicBezTo>
                    <a:pt x="5533" y="19163"/>
                    <a:pt x="5530" y="19166"/>
                    <a:pt x="5525" y="19166"/>
                  </a:cubicBezTo>
                  <a:lnTo>
                    <a:pt x="5525" y="19166"/>
                  </a:lnTo>
                  <a:cubicBezTo>
                    <a:pt x="5521" y="19166"/>
                    <a:pt x="5517" y="19163"/>
                    <a:pt x="5517" y="19158"/>
                  </a:cubicBezTo>
                  <a:cubicBezTo>
                    <a:pt x="5517" y="19154"/>
                    <a:pt x="5521" y="19150"/>
                    <a:pt x="5525" y="19150"/>
                  </a:cubicBezTo>
                  <a:close/>
                  <a:moveTo>
                    <a:pt x="5557" y="19150"/>
                  </a:moveTo>
                  <a:lnTo>
                    <a:pt x="5557" y="19150"/>
                  </a:lnTo>
                  <a:cubicBezTo>
                    <a:pt x="5562" y="19150"/>
                    <a:pt x="5565" y="19154"/>
                    <a:pt x="5565" y="19158"/>
                  </a:cubicBezTo>
                  <a:cubicBezTo>
                    <a:pt x="5565" y="19163"/>
                    <a:pt x="5562" y="19166"/>
                    <a:pt x="5557" y="19166"/>
                  </a:cubicBezTo>
                  <a:lnTo>
                    <a:pt x="5557" y="19166"/>
                  </a:lnTo>
                  <a:cubicBezTo>
                    <a:pt x="5553" y="19166"/>
                    <a:pt x="5549" y="19163"/>
                    <a:pt x="5549" y="19158"/>
                  </a:cubicBezTo>
                  <a:cubicBezTo>
                    <a:pt x="5549" y="19154"/>
                    <a:pt x="5553" y="19150"/>
                    <a:pt x="5557" y="19150"/>
                  </a:cubicBezTo>
                  <a:close/>
                  <a:moveTo>
                    <a:pt x="5589" y="19150"/>
                  </a:moveTo>
                  <a:lnTo>
                    <a:pt x="5589" y="19150"/>
                  </a:lnTo>
                  <a:cubicBezTo>
                    <a:pt x="5594" y="19150"/>
                    <a:pt x="5597" y="19154"/>
                    <a:pt x="5597" y="19158"/>
                  </a:cubicBezTo>
                  <a:cubicBezTo>
                    <a:pt x="5597" y="19163"/>
                    <a:pt x="5594" y="19166"/>
                    <a:pt x="5589" y="19166"/>
                  </a:cubicBezTo>
                  <a:lnTo>
                    <a:pt x="5589" y="19166"/>
                  </a:lnTo>
                  <a:cubicBezTo>
                    <a:pt x="5585" y="19166"/>
                    <a:pt x="5581" y="19163"/>
                    <a:pt x="5581" y="19158"/>
                  </a:cubicBezTo>
                  <a:cubicBezTo>
                    <a:pt x="5581" y="19154"/>
                    <a:pt x="5585" y="19150"/>
                    <a:pt x="5589" y="19150"/>
                  </a:cubicBezTo>
                  <a:close/>
                  <a:moveTo>
                    <a:pt x="5621" y="19150"/>
                  </a:moveTo>
                  <a:lnTo>
                    <a:pt x="5621" y="19150"/>
                  </a:lnTo>
                  <a:cubicBezTo>
                    <a:pt x="5626" y="19150"/>
                    <a:pt x="5629" y="19154"/>
                    <a:pt x="5629" y="19158"/>
                  </a:cubicBezTo>
                  <a:cubicBezTo>
                    <a:pt x="5629" y="19163"/>
                    <a:pt x="5626" y="19166"/>
                    <a:pt x="5621" y="19166"/>
                  </a:cubicBezTo>
                  <a:lnTo>
                    <a:pt x="5621" y="19166"/>
                  </a:lnTo>
                  <a:cubicBezTo>
                    <a:pt x="5617" y="19166"/>
                    <a:pt x="5613" y="19163"/>
                    <a:pt x="5613" y="19158"/>
                  </a:cubicBezTo>
                  <a:cubicBezTo>
                    <a:pt x="5613" y="19154"/>
                    <a:pt x="5617" y="19150"/>
                    <a:pt x="5621" y="19150"/>
                  </a:cubicBezTo>
                  <a:close/>
                  <a:moveTo>
                    <a:pt x="5653" y="19150"/>
                  </a:moveTo>
                  <a:lnTo>
                    <a:pt x="5653" y="19150"/>
                  </a:lnTo>
                  <a:cubicBezTo>
                    <a:pt x="5658" y="19150"/>
                    <a:pt x="5661" y="19154"/>
                    <a:pt x="5661" y="19158"/>
                  </a:cubicBezTo>
                  <a:cubicBezTo>
                    <a:pt x="5661" y="19163"/>
                    <a:pt x="5658" y="19166"/>
                    <a:pt x="5653" y="19166"/>
                  </a:cubicBezTo>
                  <a:lnTo>
                    <a:pt x="5653" y="19166"/>
                  </a:lnTo>
                  <a:cubicBezTo>
                    <a:pt x="5649" y="19166"/>
                    <a:pt x="5645" y="19163"/>
                    <a:pt x="5645" y="19158"/>
                  </a:cubicBezTo>
                  <a:cubicBezTo>
                    <a:pt x="5645" y="19154"/>
                    <a:pt x="5649" y="19150"/>
                    <a:pt x="5653" y="19150"/>
                  </a:cubicBezTo>
                  <a:close/>
                  <a:moveTo>
                    <a:pt x="5685" y="19150"/>
                  </a:moveTo>
                  <a:lnTo>
                    <a:pt x="5685" y="19150"/>
                  </a:lnTo>
                  <a:cubicBezTo>
                    <a:pt x="5690" y="19150"/>
                    <a:pt x="5693" y="19154"/>
                    <a:pt x="5693" y="19158"/>
                  </a:cubicBezTo>
                  <a:cubicBezTo>
                    <a:pt x="5693" y="19163"/>
                    <a:pt x="5690" y="19166"/>
                    <a:pt x="5685" y="19166"/>
                  </a:cubicBezTo>
                  <a:lnTo>
                    <a:pt x="5685" y="19166"/>
                  </a:lnTo>
                  <a:cubicBezTo>
                    <a:pt x="5681" y="19166"/>
                    <a:pt x="5677" y="19163"/>
                    <a:pt x="5677" y="19158"/>
                  </a:cubicBezTo>
                  <a:cubicBezTo>
                    <a:pt x="5677" y="19154"/>
                    <a:pt x="5681" y="19150"/>
                    <a:pt x="5685" y="19150"/>
                  </a:cubicBezTo>
                  <a:close/>
                  <a:moveTo>
                    <a:pt x="5717" y="19150"/>
                  </a:moveTo>
                  <a:lnTo>
                    <a:pt x="5717" y="19150"/>
                  </a:lnTo>
                  <a:cubicBezTo>
                    <a:pt x="5722" y="19150"/>
                    <a:pt x="5725" y="19154"/>
                    <a:pt x="5725" y="19158"/>
                  </a:cubicBezTo>
                  <a:cubicBezTo>
                    <a:pt x="5725" y="19163"/>
                    <a:pt x="5722" y="19166"/>
                    <a:pt x="5717" y="19166"/>
                  </a:cubicBezTo>
                  <a:lnTo>
                    <a:pt x="5717" y="19166"/>
                  </a:lnTo>
                  <a:cubicBezTo>
                    <a:pt x="5713" y="19166"/>
                    <a:pt x="5709" y="19163"/>
                    <a:pt x="5709" y="19158"/>
                  </a:cubicBezTo>
                  <a:cubicBezTo>
                    <a:pt x="5709" y="19154"/>
                    <a:pt x="5713" y="19150"/>
                    <a:pt x="5717" y="19150"/>
                  </a:cubicBezTo>
                  <a:close/>
                  <a:moveTo>
                    <a:pt x="5749" y="19150"/>
                  </a:moveTo>
                  <a:lnTo>
                    <a:pt x="5749" y="19150"/>
                  </a:lnTo>
                  <a:cubicBezTo>
                    <a:pt x="5754" y="19150"/>
                    <a:pt x="5757" y="19154"/>
                    <a:pt x="5757" y="19158"/>
                  </a:cubicBezTo>
                  <a:cubicBezTo>
                    <a:pt x="5757" y="19163"/>
                    <a:pt x="5754" y="19166"/>
                    <a:pt x="5749" y="19166"/>
                  </a:cubicBezTo>
                  <a:lnTo>
                    <a:pt x="5749" y="19166"/>
                  </a:lnTo>
                  <a:cubicBezTo>
                    <a:pt x="5745" y="19166"/>
                    <a:pt x="5741" y="19163"/>
                    <a:pt x="5741" y="19158"/>
                  </a:cubicBezTo>
                  <a:cubicBezTo>
                    <a:pt x="5741" y="19154"/>
                    <a:pt x="5745" y="19150"/>
                    <a:pt x="5749" y="19150"/>
                  </a:cubicBezTo>
                  <a:close/>
                  <a:moveTo>
                    <a:pt x="5781" y="19150"/>
                  </a:moveTo>
                  <a:lnTo>
                    <a:pt x="5781" y="19150"/>
                  </a:lnTo>
                  <a:cubicBezTo>
                    <a:pt x="5786" y="19150"/>
                    <a:pt x="5789" y="19154"/>
                    <a:pt x="5789" y="19158"/>
                  </a:cubicBezTo>
                  <a:cubicBezTo>
                    <a:pt x="5789" y="19163"/>
                    <a:pt x="5786" y="19166"/>
                    <a:pt x="5781" y="19166"/>
                  </a:cubicBezTo>
                  <a:lnTo>
                    <a:pt x="5781" y="19166"/>
                  </a:lnTo>
                  <a:cubicBezTo>
                    <a:pt x="5777" y="19166"/>
                    <a:pt x="5773" y="19163"/>
                    <a:pt x="5773" y="19158"/>
                  </a:cubicBezTo>
                  <a:cubicBezTo>
                    <a:pt x="5773" y="19154"/>
                    <a:pt x="5777" y="19150"/>
                    <a:pt x="5781" y="19150"/>
                  </a:cubicBezTo>
                  <a:close/>
                  <a:moveTo>
                    <a:pt x="5813" y="19150"/>
                  </a:moveTo>
                  <a:lnTo>
                    <a:pt x="5813" y="19150"/>
                  </a:lnTo>
                  <a:cubicBezTo>
                    <a:pt x="5818" y="19150"/>
                    <a:pt x="5821" y="19154"/>
                    <a:pt x="5821" y="19158"/>
                  </a:cubicBezTo>
                  <a:cubicBezTo>
                    <a:pt x="5821" y="19163"/>
                    <a:pt x="5818" y="19166"/>
                    <a:pt x="5813" y="19166"/>
                  </a:cubicBezTo>
                  <a:lnTo>
                    <a:pt x="5813" y="19166"/>
                  </a:lnTo>
                  <a:cubicBezTo>
                    <a:pt x="5809" y="19166"/>
                    <a:pt x="5805" y="19163"/>
                    <a:pt x="5805" y="19158"/>
                  </a:cubicBezTo>
                  <a:cubicBezTo>
                    <a:pt x="5805" y="19154"/>
                    <a:pt x="5809" y="19150"/>
                    <a:pt x="5813" y="19150"/>
                  </a:cubicBezTo>
                  <a:close/>
                  <a:moveTo>
                    <a:pt x="5845" y="19150"/>
                  </a:moveTo>
                  <a:lnTo>
                    <a:pt x="5845" y="19150"/>
                  </a:lnTo>
                  <a:cubicBezTo>
                    <a:pt x="5850" y="19150"/>
                    <a:pt x="5853" y="19154"/>
                    <a:pt x="5853" y="19158"/>
                  </a:cubicBezTo>
                  <a:cubicBezTo>
                    <a:pt x="5853" y="19163"/>
                    <a:pt x="5850" y="19166"/>
                    <a:pt x="5845" y="19166"/>
                  </a:cubicBezTo>
                  <a:lnTo>
                    <a:pt x="5845" y="19166"/>
                  </a:lnTo>
                  <a:cubicBezTo>
                    <a:pt x="5841" y="19166"/>
                    <a:pt x="5837" y="19163"/>
                    <a:pt x="5837" y="19158"/>
                  </a:cubicBezTo>
                  <a:cubicBezTo>
                    <a:pt x="5837" y="19154"/>
                    <a:pt x="5841" y="19150"/>
                    <a:pt x="5845" y="19150"/>
                  </a:cubicBezTo>
                  <a:close/>
                  <a:moveTo>
                    <a:pt x="5877" y="19150"/>
                  </a:moveTo>
                  <a:lnTo>
                    <a:pt x="5877" y="19150"/>
                  </a:lnTo>
                  <a:cubicBezTo>
                    <a:pt x="5882" y="19150"/>
                    <a:pt x="5885" y="19154"/>
                    <a:pt x="5885" y="19158"/>
                  </a:cubicBezTo>
                  <a:cubicBezTo>
                    <a:pt x="5885" y="19163"/>
                    <a:pt x="5882" y="19166"/>
                    <a:pt x="5877" y="19166"/>
                  </a:cubicBezTo>
                  <a:lnTo>
                    <a:pt x="5877" y="19166"/>
                  </a:lnTo>
                  <a:cubicBezTo>
                    <a:pt x="5873" y="19166"/>
                    <a:pt x="5869" y="19163"/>
                    <a:pt x="5869" y="19158"/>
                  </a:cubicBezTo>
                  <a:cubicBezTo>
                    <a:pt x="5869" y="19154"/>
                    <a:pt x="5873" y="19150"/>
                    <a:pt x="5877" y="19150"/>
                  </a:cubicBezTo>
                  <a:close/>
                  <a:moveTo>
                    <a:pt x="5909" y="19150"/>
                  </a:moveTo>
                  <a:lnTo>
                    <a:pt x="5909" y="19150"/>
                  </a:lnTo>
                  <a:cubicBezTo>
                    <a:pt x="5914" y="19150"/>
                    <a:pt x="5917" y="19154"/>
                    <a:pt x="5917" y="19158"/>
                  </a:cubicBezTo>
                  <a:cubicBezTo>
                    <a:pt x="5917" y="19163"/>
                    <a:pt x="5914" y="19166"/>
                    <a:pt x="5909" y="19166"/>
                  </a:cubicBezTo>
                  <a:lnTo>
                    <a:pt x="5909" y="19166"/>
                  </a:lnTo>
                  <a:cubicBezTo>
                    <a:pt x="5905" y="19166"/>
                    <a:pt x="5901" y="19163"/>
                    <a:pt x="5901" y="19158"/>
                  </a:cubicBezTo>
                  <a:cubicBezTo>
                    <a:pt x="5901" y="19154"/>
                    <a:pt x="5905" y="19150"/>
                    <a:pt x="5909" y="19150"/>
                  </a:cubicBezTo>
                  <a:close/>
                  <a:moveTo>
                    <a:pt x="5941" y="19150"/>
                  </a:moveTo>
                  <a:lnTo>
                    <a:pt x="5941" y="19150"/>
                  </a:lnTo>
                  <a:cubicBezTo>
                    <a:pt x="5946" y="19150"/>
                    <a:pt x="5949" y="19154"/>
                    <a:pt x="5949" y="19158"/>
                  </a:cubicBezTo>
                  <a:cubicBezTo>
                    <a:pt x="5949" y="19163"/>
                    <a:pt x="5946" y="19166"/>
                    <a:pt x="5941" y="19166"/>
                  </a:cubicBezTo>
                  <a:lnTo>
                    <a:pt x="5941" y="19166"/>
                  </a:lnTo>
                  <a:cubicBezTo>
                    <a:pt x="5937" y="19166"/>
                    <a:pt x="5933" y="19163"/>
                    <a:pt x="5933" y="19158"/>
                  </a:cubicBezTo>
                  <a:cubicBezTo>
                    <a:pt x="5933" y="19154"/>
                    <a:pt x="5937" y="19150"/>
                    <a:pt x="5941" y="19150"/>
                  </a:cubicBezTo>
                  <a:close/>
                  <a:moveTo>
                    <a:pt x="5973" y="19150"/>
                  </a:moveTo>
                  <a:lnTo>
                    <a:pt x="5973" y="19150"/>
                  </a:lnTo>
                  <a:cubicBezTo>
                    <a:pt x="5978" y="19150"/>
                    <a:pt x="5981" y="19154"/>
                    <a:pt x="5981" y="19158"/>
                  </a:cubicBezTo>
                  <a:cubicBezTo>
                    <a:pt x="5981" y="19163"/>
                    <a:pt x="5978" y="19166"/>
                    <a:pt x="5973" y="19166"/>
                  </a:cubicBezTo>
                  <a:lnTo>
                    <a:pt x="5973" y="19166"/>
                  </a:lnTo>
                  <a:cubicBezTo>
                    <a:pt x="5969" y="19166"/>
                    <a:pt x="5965" y="19163"/>
                    <a:pt x="5965" y="19158"/>
                  </a:cubicBezTo>
                  <a:cubicBezTo>
                    <a:pt x="5965" y="19154"/>
                    <a:pt x="5969" y="19150"/>
                    <a:pt x="5973" y="19150"/>
                  </a:cubicBezTo>
                  <a:close/>
                  <a:moveTo>
                    <a:pt x="6005" y="19150"/>
                  </a:moveTo>
                  <a:lnTo>
                    <a:pt x="6005" y="19150"/>
                  </a:lnTo>
                  <a:cubicBezTo>
                    <a:pt x="6010" y="19150"/>
                    <a:pt x="6013" y="19154"/>
                    <a:pt x="6013" y="19158"/>
                  </a:cubicBezTo>
                  <a:cubicBezTo>
                    <a:pt x="6013" y="19163"/>
                    <a:pt x="6010" y="19166"/>
                    <a:pt x="6005" y="19166"/>
                  </a:cubicBezTo>
                  <a:lnTo>
                    <a:pt x="6005" y="19166"/>
                  </a:lnTo>
                  <a:cubicBezTo>
                    <a:pt x="6001" y="19166"/>
                    <a:pt x="5997" y="19163"/>
                    <a:pt x="5997" y="19158"/>
                  </a:cubicBezTo>
                  <a:cubicBezTo>
                    <a:pt x="5997" y="19154"/>
                    <a:pt x="6001" y="19150"/>
                    <a:pt x="6005" y="19150"/>
                  </a:cubicBezTo>
                  <a:close/>
                  <a:moveTo>
                    <a:pt x="6037" y="19150"/>
                  </a:moveTo>
                  <a:lnTo>
                    <a:pt x="6037" y="19150"/>
                  </a:lnTo>
                  <a:cubicBezTo>
                    <a:pt x="6042" y="19150"/>
                    <a:pt x="6045" y="19154"/>
                    <a:pt x="6045" y="19158"/>
                  </a:cubicBezTo>
                  <a:cubicBezTo>
                    <a:pt x="6045" y="19163"/>
                    <a:pt x="6042" y="19166"/>
                    <a:pt x="6037" y="19166"/>
                  </a:cubicBezTo>
                  <a:lnTo>
                    <a:pt x="6037" y="19166"/>
                  </a:lnTo>
                  <a:cubicBezTo>
                    <a:pt x="6033" y="19166"/>
                    <a:pt x="6029" y="19163"/>
                    <a:pt x="6029" y="19158"/>
                  </a:cubicBezTo>
                  <a:cubicBezTo>
                    <a:pt x="6029" y="19154"/>
                    <a:pt x="6033" y="19150"/>
                    <a:pt x="6037" y="19150"/>
                  </a:cubicBezTo>
                  <a:close/>
                  <a:moveTo>
                    <a:pt x="6069" y="19150"/>
                  </a:moveTo>
                  <a:lnTo>
                    <a:pt x="6069" y="19150"/>
                  </a:lnTo>
                  <a:cubicBezTo>
                    <a:pt x="6074" y="19150"/>
                    <a:pt x="6077" y="19154"/>
                    <a:pt x="6077" y="19158"/>
                  </a:cubicBezTo>
                  <a:cubicBezTo>
                    <a:pt x="6077" y="19163"/>
                    <a:pt x="6074" y="19166"/>
                    <a:pt x="6069" y="19166"/>
                  </a:cubicBezTo>
                  <a:lnTo>
                    <a:pt x="6069" y="19166"/>
                  </a:lnTo>
                  <a:cubicBezTo>
                    <a:pt x="6065" y="19166"/>
                    <a:pt x="6061" y="19163"/>
                    <a:pt x="6061" y="19158"/>
                  </a:cubicBezTo>
                  <a:cubicBezTo>
                    <a:pt x="6061" y="19154"/>
                    <a:pt x="6065" y="19150"/>
                    <a:pt x="6069" y="19150"/>
                  </a:cubicBezTo>
                  <a:close/>
                  <a:moveTo>
                    <a:pt x="6101" y="19150"/>
                  </a:moveTo>
                  <a:lnTo>
                    <a:pt x="6101" y="19150"/>
                  </a:lnTo>
                  <a:cubicBezTo>
                    <a:pt x="6106" y="19150"/>
                    <a:pt x="6109" y="19154"/>
                    <a:pt x="6109" y="19158"/>
                  </a:cubicBezTo>
                  <a:cubicBezTo>
                    <a:pt x="6109" y="19163"/>
                    <a:pt x="6106" y="19166"/>
                    <a:pt x="6101" y="19166"/>
                  </a:cubicBezTo>
                  <a:lnTo>
                    <a:pt x="6101" y="19166"/>
                  </a:lnTo>
                  <a:cubicBezTo>
                    <a:pt x="6097" y="19166"/>
                    <a:pt x="6093" y="19163"/>
                    <a:pt x="6093" y="19158"/>
                  </a:cubicBezTo>
                  <a:cubicBezTo>
                    <a:pt x="6093" y="19154"/>
                    <a:pt x="6097" y="19150"/>
                    <a:pt x="6101" y="19150"/>
                  </a:cubicBezTo>
                  <a:close/>
                  <a:moveTo>
                    <a:pt x="6133" y="19150"/>
                  </a:moveTo>
                  <a:lnTo>
                    <a:pt x="6133" y="19150"/>
                  </a:lnTo>
                  <a:cubicBezTo>
                    <a:pt x="6138" y="19150"/>
                    <a:pt x="6141" y="19154"/>
                    <a:pt x="6141" y="19158"/>
                  </a:cubicBezTo>
                  <a:cubicBezTo>
                    <a:pt x="6141" y="19163"/>
                    <a:pt x="6138" y="19166"/>
                    <a:pt x="6133" y="19166"/>
                  </a:cubicBezTo>
                  <a:lnTo>
                    <a:pt x="6133" y="19166"/>
                  </a:lnTo>
                  <a:cubicBezTo>
                    <a:pt x="6129" y="19166"/>
                    <a:pt x="6125" y="19163"/>
                    <a:pt x="6125" y="19158"/>
                  </a:cubicBezTo>
                  <a:cubicBezTo>
                    <a:pt x="6125" y="19154"/>
                    <a:pt x="6129" y="19150"/>
                    <a:pt x="6133" y="19150"/>
                  </a:cubicBezTo>
                  <a:close/>
                  <a:moveTo>
                    <a:pt x="6165" y="19150"/>
                  </a:moveTo>
                  <a:lnTo>
                    <a:pt x="6165" y="19150"/>
                  </a:lnTo>
                  <a:cubicBezTo>
                    <a:pt x="6170" y="19150"/>
                    <a:pt x="6173" y="19154"/>
                    <a:pt x="6173" y="19158"/>
                  </a:cubicBezTo>
                  <a:cubicBezTo>
                    <a:pt x="6173" y="19163"/>
                    <a:pt x="6170" y="19166"/>
                    <a:pt x="6165" y="19166"/>
                  </a:cubicBezTo>
                  <a:lnTo>
                    <a:pt x="6165" y="19166"/>
                  </a:lnTo>
                  <a:cubicBezTo>
                    <a:pt x="6161" y="19166"/>
                    <a:pt x="6157" y="19163"/>
                    <a:pt x="6157" y="19158"/>
                  </a:cubicBezTo>
                  <a:cubicBezTo>
                    <a:pt x="6157" y="19154"/>
                    <a:pt x="6161" y="19150"/>
                    <a:pt x="6165" y="19150"/>
                  </a:cubicBezTo>
                  <a:close/>
                  <a:moveTo>
                    <a:pt x="6197" y="19150"/>
                  </a:moveTo>
                  <a:lnTo>
                    <a:pt x="6197" y="19150"/>
                  </a:lnTo>
                  <a:cubicBezTo>
                    <a:pt x="6202" y="19150"/>
                    <a:pt x="6205" y="19154"/>
                    <a:pt x="6205" y="19158"/>
                  </a:cubicBezTo>
                  <a:cubicBezTo>
                    <a:pt x="6205" y="19163"/>
                    <a:pt x="6202" y="19166"/>
                    <a:pt x="6197" y="19166"/>
                  </a:cubicBezTo>
                  <a:lnTo>
                    <a:pt x="6197" y="19166"/>
                  </a:lnTo>
                  <a:cubicBezTo>
                    <a:pt x="6193" y="19166"/>
                    <a:pt x="6189" y="19163"/>
                    <a:pt x="6189" y="19158"/>
                  </a:cubicBezTo>
                  <a:cubicBezTo>
                    <a:pt x="6189" y="19154"/>
                    <a:pt x="6193" y="19150"/>
                    <a:pt x="6197" y="19150"/>
                  </a:cubicBezTo>
                  <a:close/>
                  <a:moveTo>
                    <a:pt x="6229" y="19150"/>
                  </a:moveTo>
                  <a:lnTo>
                    <a:pt x="6230" y="19150"/>
                  </a:lnTo>
                  <a:cubicBezTo>
                    <a:pt x="6234" y="19150"/>
                    <a:pt x="6238" y="19154"/>
                    <a:pt x="6238" y="19158"/>
                  </a:cubicBezTo>
                  <a:cubicBezTo>
                    <a:pt x="6238" y="19163"/>
                    <a:pt x="6234" y="19166"/>
                    <a:pt x="6230" y="19166"/>
                  </a:cubicBezTo>
                  <a:lnTo>
                    <a:pt x="6229" y="19166"/>
                  </a:lnTo>
                  <a:cubicBezTo>
                    <a:pt x="6225" y="19166"/>
                    <a:pt x="6221" y="19163"/>
                    <a:pt x="6221" y="19158"/>
                  </a:cubicBezTo>
                  <a:cubicBezTo>
                    <a:pt x="6221" y="19154"/>
                    <a:pt x="6225" y="19150"/>
                    <a:pt x="6229" y="19150"/>
                  </a:cubicBezTo>
                  <a:close/>
                  <a:moveTo>
                    <a:pt x="6262" y="19150"/>
                  </a:moveTo>
                  <a:lnTo>
                    <a:pt x="6262" y="19150"/>
                  </a:lnTo>
                  <a:cubicBezTo>
                    <a:pt x="6266" y="19150"/>
                    <a:pt x="6270" y="19154"/>
                    <a:pt x="6270" y="19158"/>
                  </a:cubicBezTo>
                  <a:cubicBezTo>
                    <a:pt x="6270" y="19163"/>
                    <a:pt x="6266" y="19166"/>
                    <a:pt x="6262" y="19166"/>
                  </a:cubicBezTo>
                  <a:lnTo>
                    <a:pt x="6262" y="19166"/>
                  </a:lnTo>
                  <a:cubicBezTo>
                    <a:pt x="6257" y="19166"/>
                    <a:pt x="6254" y="19163"/>
                    <a:pt x="6254" y="19158"/>
                  </a:cubicBezTo>
                  <a:cubicBezTo>
                    <a:pt x="6254" y="19154"/>
                    <a:pt x="6257" y="19150"/>
                    <a:pt x="6262" y="19150"/>
                  </a:cubicBezTo>
                  <a:close/>
                  <a:moveTo>
                    <a:pt x="6294" y="19150"/>
                  </a:moveTo>
                  <a:lnTo>
                    <a:pt x="6294" y="19150"/>
                  </a:lnTo>
                  <a:cubicBezTo>
                    <a:pt x="6298" y="19150"/>
                    <a:pt x="6302" y="19154"/>
                    <a:pt x="6302" y="19158"/>
                  </a:cubicBezTo>
                  <a:cubicBezTo>
                    <a:pt x="6302" y="19163"/>
                    <a:pt x="6298" y="19166"/>
                    <a:pt x="6294" y="19166"/>
                  </a:cubicBezTo>
                  <a:lnTo>
                    <a:pt x="6294" y="19166"/>
                  </a:lnTo>
                  <a:cubicBezTo>
                    <a:pt x="6289" y="19166"/>
                    <a:pt x="6286" y="19163"/>
                    <a:pt x="6286" y="19158"/>
                  </a:cubicBezTo>
                  <a:cubicBezTo>
                    <a:pt x="6286" y="19154"/>
                    <a:pt x="6289" y="19150"/>
                    <a:pt x="6294" y="19150"/>
                  </a:cubicBezTo>
                  <a:close/>
                  <a:moveTo>
                    <a:pt x="6326" y="19150"/>
                  </a:moveTo>
                  <a:lnTo>
                    <a:pt x="6326" y="19150"/>
                  </a:lnTo>
                  <a:cubicBezTo>
                    <a:pt x="6330" y="19150"/>
                    <a:pt x="6334" y="19154"/>
                    <a:pt x="6334" y="19158"/>
                  </a:cubicBezTo>
                  <a:cubicBezTo>
                    <a:pt x="6334" y="19163"/>
                    <a:pt x="6330" y="19166"/>
                    <a:pt x="6326" y="19166"/>
                  </a:cubicBezTo>
                  <a:lnTo>
                    <a:pt x="6326" y="19166"/>
                  </a:lnTo>
                  <a:cubicBezTo>
                    <a:pt x="6321" y="19166"/>
                    <a:pt x="6318" y="19163"/>
                    <a:pt x="6318" y="19158"/>
                  </a:cubicBezTo>
                  <a:cubicBezTo>
                    <a:pt x="6318" y="19154"/>
                    <a:pt x="6321" y="19150"/>
                    <a:pt x="6326" y="19150"/>
                  </a:cubicBezTo>
                  <a:close/>
                  <a:moveTo>
                    <a:pt x="6358" y="19150"/>
                  </a:moveTo>
                  <a:lnTo>
                    <a:pt x="6358" y="19150"/>
                  </a:lnTo>
                  <a:cubicBezTo>
                    <a:pt x="6362" y="19150"/>
                    <a:pt x="6366" y="19154"/>
                    <a:pt x="6366" y="19158"/>
                  </a:cubicBezTo>
                  <a:cubicBezTo>
                    <a:pt x="6366" y="19163"/>
                    <a:pt x="6362" y="19166"/>
                    <a:pt x="6358" y="19166"/>
                  </a:cubicBezTo>
                  <a:lnTo>
                    <a:pt x="6358" y="19166"/>
                  </a:lnTo>
                  <a:cubicBezTo>
                    <a:pt x="6353" y="19166"/>
                    <a:pt x="6350" y="19163"/>
                    <a:pt x="6350" y="19158"/>
                  </a:cubicBezTo>
                  <a:cubicBezTo>
                    <a:pt x="6350" y="19154"/>
                    <a:pt x="6353" y="19150"/>
                    <a:pt x="6358" y="19150"/>
                  </a:cubicBezTo>
                  <a:close/>
                  <a:moveTo>
                    <a:pt x="6390" y="19150"/>
                  </a:moveTo>
                  <a:lnTo>
                    <a:pt x="6390" y="19150"/>
                  </a:lnTo>
                  <a:cubicBezTo>
                    <a:pt x="6394" y="19150"/>
                    <a:pt x="6398" y="19154"/>
                    <a:pt x="6398" y="19158"/>
                  </a:cubicBezTo>
                  <a:cubicBezTo>
                    <a:pt x="6398" y="19163"/>
                    <a:pt x="6394" y="19166"/>
                    <a:pt x="6390" y="19166"/>
                  </a:cubicBezTo>
                  <a:lnTo>
                    <a:pt x="6390" y="19166"/>
                  </a:lnTo>
                  <a:cubicBezTo>
                    <a:pt x="6385" y="19166"/>
                    <a:pt x="6382" y="19163"/>
                    <a:pt x="6382" y="19158"/>
                  </a:cubicBezTo>
                  <a:cubicBezTo>
                    <a:pt x="6382" y="19154"/>
                    <a:pt x="6385" y="19150"/>
                    <a:pt x="6390" y="19150"/>
                  </a:cubicBezTo>
                  <a:close/>
                  <a:moveTo>
                    <a:pt x="6422" y="19150"/>
                  </a:moveTo>
                  <a:lnTo>
                    <a:pt x="6422" y="19150"/>
                  </a:lnTo>
                  <a:cubicBezTo>
                    <a:pt x="6426" y="19150"/>
                    <a:pt x="6430" y="19154"/>
                    <a:pt x="6430" y="19158"/>
                  </a:cubicBezTo>
                  <a:cubicBezTo>
                    <a:pt x="6430" y="19163"/>
                    <a:pt x="6426" y="19166"/>
                    <a:pt x="6422" y="19166"/>
                  </a:cubicBezTo>
                  <a:lnTo>
                    <a:pt x="6422" y="19166"/>
                  </a:lnTo>
                  <a:cubicBezTo>
                    <a:pt x="6417" y="19166"/>
                    <a:pt x="6414" y="19163"/>
                    <a:pt x="6414" y="19158"/>
                  </a:cubicBezTo>
                  <a:cubicBezTo>
                    <a:pt x="6414" y="19154"/>
                    <a:pt x="6417" y="19150"/>
                    <a:pt x="6422" y="19150"/>
                  </a:cubicBezTo>
                  <a:close/>
                  <a:moveTo>
                    <a:pt x="6454" y="19150"/>
                  </a:moveTo>
                  <a:lnTo>
                    <a:pt x="6454" y="19150"/>
                  </a:lnTo>
                  <a:cubicBezTo>
                    <a:pt x="6458" y="19150"/>
                    <a:pt x="6462" y="19154"/>
                    <a:pt x="6462" y="19158"/>
                  </a:cubicBezTo>
                  <a:cubicBezTo>
                    <a:pt x="6462" y="19163"/>
                    <a:pt x="6458" y="19166"/>
                    <a:pt x="6454" y="19166"/>
                  </a:cubicBezTo>
                  <a:lnTo>
                    <a:pt x="6454" y="19166"/>
                  </a:lnTo>
                  <a:cubicBezTo>
                    <a:pt x="6449" y="19166"/>
                    <a:pt x="6446" y="19163"/>
                    <a:pt x="6446" y="19158"/>
                  </a:cubicBezTo>
                  <a:cubicBezTo>
                    <a:pt x="6446" y="19154"/>
                    <a:pt x="6449" y="19150"/>
                    <a:pt x="6454" y="19150"/>
                  </a:cubicBezTo>
                  <a:close/>
                  <a:moveTo>
                    <a:pt x="6486" y="19150"/>
                  </a:moveTo>
                  <a:lnTo>
                    <a:pt x="6486" y="19150"/>
                  </a:lnTo>
                  <a:cubicBezTo>
                    <a:pt x="6490" y="19150"/>
                    <a:pt x="6494" y="19154"/>
                    <a:pt x="6494" y="19158"/>
                  </a:cubicBezTo>
                  <a:cubicBezTo>
                    <a:pt x="6494" y="19163"/>
                    <a:pt x="6490" y="19166"/>
                    <a:pt x="6486" y="19166"/>
                  </a:cubicBezTo>
                  <a:lnTo>
                    <a:pt x="6486" y="19166"/>
                  </a:lnTo>
                  <a:cubicBezTo>
                    <a:pt x="6481" y="19166"/>
                    <a:pt x="6478" y="19163"/>
                    <a:pt x="6478" y="19158"/>
                  </a:cubicBezTo>
                  <a:cubicBezTo>
                    <a:pt x="6478" y="19154"/>
                    <a:pt x="6481" y="19150"/>
                    <a:pt x="6486" y="19150"/>
                  </a:cubicBezTo>
                  <a:close/>
                  <a:moveTo>
                    <a:pt x="6518" y="19150"/>
                  </a:moveTo>
                  <a:lnTo>
                    <a:pt x="6518" y="19150"/>
                  </a:lnTo>
                  <a:cubicBezTo>
                    <a:pt x="6522" y="19150"/>
                    <a:pt x="6526" y="19154"/>
                    <a:pt x="6526" y="19158"/>
                  </a:cubicBezTo>
                  <a:cubicBezTo>
                    <a:pt x="6526" y="19163"/>
                    <a:pt x="6522" y="19166"/>
                    <a:pt x="6518" y="19166"/>
                  </a:cubicBezTo>
                  <a:lnTo>
                    <a:pt x="6518" y="19166"/>
                  </a:lnTo>
                  <a:cubicBezTo>
                    <a:pt x="6513" y="19166"/>
                    <a:pt x="6510" y="19163"/>
                    <a:pt x="6510" y="19158"/>
                  </a:cubicBezTo>
                  <a:cubicBezTo>
                    <a:pt x="6510" y="19154"/>
                    <a:pt x="6513" y="19150"/>
                    <a:pt x="6518" y="19150"/>
                  </a:cubicBezTo>
                  <a:close/>
                  <a:moveTo>
                    <a:pt x="6550" y="19150"/>
                  </a:moveTo>
                  <a:lnTo>
                    <a:pt x="6550" y="19150"/>
                  </a:lnTo>
                  <a:cubicBezTo>
                    <a:pt x="6554" y="19150"/>
                    <a:pt x="6558" y="19154"/>
                    <a:pt x="6558" y="19158"/>
                  </a:cubicBezTo>
                  <a:cubicBezTo>
                    <a:pt x="6558" y="19163"/>
                    <a:pt x="6554" y="19166"/>
                    <a:pt x="6550" y="19166"/>
                  </a:cubicBezTo>
                  <a:lnTo>
                    <a:pt x="6550" y="19166"/>
                  </a:lnTo>
                  <a:cubicBezTo>
                    <a:pt x="6545" y="19166"/>
                    <a:pt x="6542" y="19163"/>
                    <a:pt x="6542" y="19158"/>
                  </a:cubicBezTo>
                  <a:cubicBezTo>
                    <a:pt x="6542" y="19154"/>
                    <a:pt x="6545" y="19150"/>
                    <a:pt x="6550" y="19150"/>
                  </a:cubicBezTo>
                  <a:close/>
                  <a:moveTo>
                    <a:pt x="6582" y="19150"/>
                  </a:moveTo>
                  <a:lnTo>
                    <a:pt x="6582" y="19150"/>
                  </a:lnTo>
                  <a:cubicBezTo>
                    <a:pt x="6586" y="19150"/>
                    <a:pt x="6590" y="19154"/>
                    <a:pt x="6590" y="19158"/>
                  </a:cubicBezTo>
                  <a:cubicBezTo>
                    <a:pt x="6590" y="19163"/>
                    <a:pt x="6586" y="19166"/>
                    <a:pt x="6582" y="19166"/>
                  </a:cubicBezTo>
                  <a:lnTo>
                    <a:pt x="6582" y="19166"/>
                  </a:lnTo>
                  <a:cubicBezTo>
                    <a:pt x="6577" y="19166"/>
                    <a:pt x="6574" y="19163"/>
                    <a:pt x="6574" y="19158"/>
                  </a:cubicBezTo>
                  <a:cubicBezTo>
                    <a:pt x="6574" y="19154"/>
                    <a:pt x="6577" y="19150"/>
                    <a:pt x="6582" y="19150"/>
                  </a:cubicBezTo>
                  <a:close/>
                  <a:moveTo>
                    <a:pt x="6614" y="19150"/>
                  </a:moveTo>
                  <a:lnTo>
                    <a:pt x="6614" y="19150"/>
                  </a:lnTo>
                  <a:cubicBezTo>
                    <a:pt x="6618" y="19150"/>
                    <a:pt x="6622" y="19154"/>
                    <a:pt x="6622" y="19158"/>
                  </a:cubicBezTo>
                  <a:cubicBezTo>
                    <a:pt x="6622" y="19163"/>
                    <a:pt x="6618" y="19166"/>
                    <a:pt x="6614" y="19166"/>
                  </a:cubicBezTo>
                  <a:lnTo>
                    <a:pt x="6614" y="19166"/>
                  </a:lnTo>
                  <a:cubicBezTo>
                    <a:pt x="6609" y="19166"/>
                    <a:pt x="6606" y="19163"/>
                    <a:pt x="6606" y="19158"/>
                  </a:cubicBezTo>
                  <a:cubicBezTo>
                    <a:pt x="6606" y="19154"/>
                    <a:pt x="6609" y="19150"/>
                    <a:pt x="6614" y="19150"/>
                  </a:cubicBezTo>
                  <a:close/>
                  <a:moveTo>
                    <a:pt x="6646" y="19150"/>
                  </a:moveTo>
                  <a:lnTo>
                    <a:pt x="6646" y="19150"/>
                  </a:lnTo>
                  <a:cubicBezTo>
                    <a:pt x="6650" y="19150"/>
                    <a:pt x="6654" y="19154"/>
                    <a:pt x="6654" y="19158"/>
                  </a:cubicBezTo>
                  <a:cubicBezTo>
                    <a:pt x="6654" y="19163"/>
                    <a:pt x="6650" y="19166"/>
                    <a:pt x="6646" y="19166"/>
                  </a:cubicBezTo>
                  <a:lnTo>
                    <a:pt x="6646" y="19166"/>
                  </a:lnTo>
                  <a:cubicBezTo>
                    <a:pt x="6641" y="19166"/>
                    <a:pt x="6638" y="19163"/>
                    <a:pt x="6638" y="19158"/>
                  </a:cubicBezTo>
                  <a:cubicBezTo>
                    <a:pt x="6638" y="19154"/>
                    <a:pt x="6641" y="19150"/>
                    <a:pt x="6646" y="19150"/>
                  </a:cubicBezTo>
                  <a:close/>
                  <a:moveTo>
                    <a:pt x="6678" y="19150"/>
                  </a:moveTo>
                  <a:lnTo>
                    <a:pt x="6678" y="19150"/>
                  </a:lnTo>
                  <a:cubicBezTo>
                    <a:pt x="6682" y="19150"/>
                    <a:pt x="6686" y="19154"/>
                    <a:pt x="6686" y="19158"/>
                  </a:cubicBezTo>
                  <a:cubicBezTo>
                    <a:pt x="6686" y="19163"/>
                    <a:pt x="6682" y="19166"/>
                    <a:pt x="6678" y="19166"/>
                  </a:cubicBezTo>
                  <a:lnTo>
                    <a:pt x="6678" y="19166"/>
                  </a:lnTo>
                  <a:cubicBezTo>
                    <a:pt x="6673" y="19166"/>
                    <a:pt x="6670" y="19163"/>
                    <a:pt x="6670" y="19158"/>
                  </a:cubicBezTo>
                  <a:cubicBezTo>
                    <a:pt x="6670" y="19154"/>
                    <a:pt x="6673" y="19150"/>
                    <a:pt x="6678" y="19150"/>
                  </a:cubicBezTo>
                  <a:close/>
                  <a:moveTo>
                    <a:pt x="6710" y="19150"/>
                  </a:moveTo>
                  <a:lnTo>
                    <a:pt x="6710" y="19150"/>
                  </a:lnTo>
                  <a:cubicBezTo>
                    <a:pt x="6714" y="19150"/>
                    <a:pt x="6718" y="19154"/>
                    <a:pt x="6718" y="19158"/>
                  </a:cubicBezTo>
                  <a:cubicBezTo>
                    <a:pt x="6718" y="19163"/>
                    <a:pt x="6714" y="19166"/>
                    <a:pt x="6710" y="19166"/>
                  </a:cubicBezTo>
                  <a:lnTo>
                    <a:pt x="6710" y="19166"/>
                  </a:lnTo>
                  <a:cubicBezTo>
                    <a:pt x="6705" y="19166"/>
                    <a:pt x="6702" y="19163"/>
                    <a:pt x="6702" y="19158"/>
                  </a:cubicBezTo>
                  <a:cubicBezTo>
                    <a:pt x="6702" y="19154"/>
                    <a:pt x="6705" y="19150"/>
                    <a:pt x="6710" y="19150"/>
                  </a:cubicBezTo>
                  <a:close/>
                  <a:moveTo>
                    <a:pt x="6742" y="19150"/>
                  </a:moveTo>
                  <a:lnTo>
                    <a:pt x="6742" y="19150"/>
                  </a:lnTo>
                  <a:cubicBezTo>
                    <a:pt x="6746" y="19150"/>
                    <a:pt x="6750" y="19154"/>
                    <a:pt x="6750" y="19158"/>
                  </a:cubicBezTo>
                  <a:cubicBezTo>
                    <a:pt x="6750" y="19163"/>
                    <a:pt x="6746" y="19166"/>
                    <a:pt x="6742" y="19166"/>
                  </a:cubicBezTo>
                  <a:lnTo>
                    <a:pt x="6742" y="19166"/>
                  </a:lnTo>
                  <a:cubicBezTo>
                    <a:pt x="6737" y="19166"/>
                    <a:pt x="6734" y="19163"/>
                    <a:pt x="6734" y="19158"/>
                  </a:cubicBezTo>
                  <a:cubicBezTo>
                    <a:pt x="6734" y="19154"/>
                    <a:pt x="6737" y="19150"/>
                    <a:pt x="6742" y="19150"/>
                  </a:cubicBezTo>
                  <a:close/>
                  <a:moveTo>
                    <a:pt x="6774" y="19150"/>
                  </a:moveTo>
                  <a:lnTo>
                    <a:pt x="6774" y="19150"/>
                  </a:lnTo>
                  <a:cubicBezTo>
                    <a:pt x="6778" y="19150"/>
                    <a:pt x="6782" y="19154"/>
                    <a:pt x="6782" y="19158"/>
                  </a:cubicBezTo>
                  <a:cubicBezTo>
                    <a:pt x="6782" y="19163"/>
                    <a:pt x="6778" y="19166"/>
                    <a:pt x="6774" y="19166"/>
                  </a:cubicBezTo>
                  <a:lnTo>
                    <a:pt x="6774" y="19166"/>
                  </a:lnTo>
                  <a:cubicBezTo>
                    <a:pt x="6769" y="19166"/>
                    <a:pt x="6766" y="19163"/>
                    <a:pt x="6766" y="19158"/>
                  </a:cubicBezTo>
                  <a:cubicBezTo>
                    <a:pt x="6766" y="19154"/>
                    <a:pt x="6769" y="19150"/>
                    <a:pt x="6774" y="19150"/>
                  </a:cubicBezTo>
                  <a:close/>
                  <a:moveTo>
                    <a:pt x="6806" y="19150"/>
                  </a:moveTo>
                  <a:lnTo>
                    <a:pt x="6806" y="19150"/>
                  </a:lnTo>
                  <a:cubicBezTo>
                    <a:pt x="6810" y="19150"/>
                    <a:pt x="6814" y="19154"/>
                    <a:pt x="6814" y="19158"/>
                  </a:cubicBezTo>
                  <a:cubicBezTo>
                    <a:pt x="6814" y="19163"/>
                    <a:pt x="6810" y="19166"/>
                    <a:pt x="6806" y="19166"/>
                  </a:cubicBezTo>
                  <a:lnTo>
                    <a:pt x="6806" y="19166"/>
                  </a:lnTo>
                  <a:cubicBezTo>
                    <a:pt x="6801" y="19166"/>
                    <a:pt x="6798" y="19163"/>
                    <a:pt x="6798" y="19158"/>
                  </a:cubicBezTo>
                  <a:cubicBezTo>
                    <a:pt x="6798" y="19154"/>
                    <a:pt x="6801" y="19150"/>
                    <a:pt x="6806" y="19150"/>
                  </a:cubicBezTo>
                  <a:close/>
                  <a:moveTo>
                    <a:pt x="6838" y="19150"/>
                  </a:moveTo>
                  <a:lnTo>
                    <a:pt x="6838" y="19150"/>
                  </a:lnTo>
                  <a:cubicBezTo>
                    <a:pt x="6842" y="19150"/>
                    <a:pt x="6846" y="19154"/>
                    <a:pt x="6846" y="19158"/>
                  </a:cubicBezTo>
                  <a:cubicBezTo>
                    <a:pt x="6846" y="19163"/>
                    <a:pt x="6842" y="19166"/>
                    <a:pt x="6838" y="19166"/>
                  </a:cubicBezTo>
                  <a:lnTo>
                    <a:pt x="6838" y="19166"/>
                  </a:lnTo>
                  <a:cubicBezTo>
                    <a:pt x="6833" y="19166"/>
                    <a:pt x="6830" y="19163"/>
                    <a:pt x="6830" y="19158"/>
                  </a:cubicBezTo>
                  <a:cubicBezTo>
                    <a:pt x="6830" y="19154"/>
                    <a:pt x="6833" y="19150"/>
                    <a:pt x="6838" y="19150"/>
                  </a:cubicBezTo>
                  <a:close/>
                  <a:moveTo>
                    <a:pt x="6870" y="19150"/>
                  </a:moveTo>
                  <a:lnTo>
                    <a:pt x="6870" y="19150"/>
                  </a:lnTo>
                  <a:cubicBezTo>
                    <a:pt x="6874" y="19150"/>
                    <a:pt x="6878" y="19154"/>
                    <a:pt x="6878" y="19158"/>
                  </a:cubicBezTo>
                  <a:cubicBezTo>
                    <a:pt x="6878" y="19163"/>
                    <a:pt x="6874" y="19166"/>
                    <a:pt x="6870" y="19166"/>
                  </a:cubicBezTo>
                  <a:lnTo>
                    <a:pt x="6870" y="19166"/>
                  </a:lnTo>
                  <a:cubicBezTo>
                    <a:pt x="6865" y="19166"/>
                    <a:pt x="6862" y="19163"/>
                    <a:pt x="6862" y="19158"/>
                  </a:cubicBezTo>
                  <a:cubicBezTo>
                    <a:pt x="6862" y="19154"/>
                    <a:pt x="6865" y="19150"/>
                    <a:pt x="6870" y="19150"/>
                  </a:cubicBezTo>
                  <a:close/>
                  <a:moveTo>
                    <a:pt x="6902" y="19150"/>
                  </a:moveTo>
                  <a:lnTo>
                    <a:pt x="6902" y="19150"/>
                  </a:lnTo>
                  <a:cubicBezTo>
                    <a:pt x="6906" y="19150"/>
                    <a:pt x="6910" y="19154"/>
                    <a:pt x="6910" y="19158"/>
                  </a:cubicBezTo>
                  <a:cubicBezTo>
                    <a:pt x="6910" y="19163"/>
                    <a:pt x="6906" y="19166"/>
                    <a:pt x="6902" y="19166"/>
                  </a:cubicBezTo>
                  <a:lnTo>
                    <a:pt x="6902" y="19166"/>
                  </a:lnTo>
                  <a:cubicBezTo>
                    <a:pt x="6897" y="19166"/>
                    <a:pt x="6894" y="19163"/>
                    <a:pt x="6894" y="19158"/>
                  </a:cubicBezTo>
                  <a:cubicBezTo>
                    <a:pt x="6894" y="19154"/>
                    <a:pt x="6897" y="19150"/>
                    <a:pt x="6902" y="19150"/>
                  </a:cubicBezTo>
                  <a:close/>
                  <a:moveTo>
                    <a:pt x="6934" y="19150"/>
                  </a:moveTo>
                  <a:lnTo>
                    <a:pt x="6934" y="19150"/>
                  </a:lnTo>
                  <a:cubicBezTo>
                    <a:pt x="6938" y="19150"/>
                    <a:pt x="6942" y="19154"/>
                    <a:pt x="6942" y="19158"/>
                  </a:cubicBezTo>
                  <a:cubicBezTo>
                    <a:pt x="6942" y="19163"/>
                    <a:pt x="6938" y="19166"/>
                    <a:pt x="6934" y="19166"/>
                  </a:cubicBezTo>
                  <a:lnTo>
                    <a:pt x="6934" y="19166"/>
                  </a:lnTo>
                  <a:cubicBezTo>
                    <a:pt x="6929" y="19166"/>
                    <a:pt x="6926" y="19163"/>
                    <a:pt x="6926" y="19158"/>
                  </a:cubicBezTo>
                  <a:cubicBezTo>
                    <a:pt x="6926" y="19154"/>
                    <a:pt x="6929" y="19150"/>
                    <a:pt x="6934" y="19150"/>
                  </a:cubicBezTo>
                  <a:close/>
                  <a:moveTo>
                    <a:pt x="6966" y="19150"/>
                  </a:moveTo>
                  <a:lnTo>
                    <a:pt x="6966" y="19150"/>
                  </a:lnTo>
                  <a:cubicBezTo>
                    <a:pt x="6970" y="19150"/>
                    <a:pt x="6974" y="19154"/>
                    <a:pt x="6974" y="19158"/>
                  </a:cubicBezTo>
                  <a:cubicBezTo>
                    <a:pt x="6974" y="19163"/>
                    <a:pt x="6970" y="19166"/>
                    <a:pt x="6966" y="19166"/>
                  </a:cubicBezTo>
                  <a:lnTo>
                    <a:pt x="6966" y="19166"/>
                  </a:lnTo>
                  <a:cubicBezTo>
                    <a:pt x="6961" y="19166"/>
                    <a:pt x="6958" y="19163"/>
                    <a:pt x="6958" y="19158"/>
                  </a:cubicBezTo>
                  <a:cubicBezTo>
                    <a:pt x="6958" y="19154"/>
                    <a:pt x="6961" y="19150"/>
                    <a:pt x="6966" y="19150"/>
                  </a:cubicBezTo>
                  <a:close/>
                  <a:moveTo>
                    <a:pt x="6998" y="19150"/>
                  </a:moveTo>
                  <a:lnTo>
                    <a:pt x="6998" y="19150"/>
                  </a:lnTo>
                  <a:cubicBezTo>
                    <a:pt x="7002" y="19150"/>
                    <a:pt x="7006" y="19154"/>
                    <a:pt x="7006" y="19158"/>
                  </a:cubicBezTo>
                  <a:cubicBezTo>
                    <a:pt x="7006" y="19163"/>
                    <a:pt x="7002" y="19166"/>
                    <a:pt x="6998" y="19166"/>
                  </a:cubicBezTo>
                  <a:lnTo>
                    <a:pt x="6998" y="19166"/>
                  </a:lnTo>
                  <a:cubicBezTo>
                    <a:pt x="6993" y="19166"/>
                    <a:pt x="6990" y="19163"/>
                    <a:pt x="6990" y="19158"/>
                  </a:cubicBezTo>
                  <a:cubicBezTo>
                    <a:pt x="6990" y="19154"/>
                    <a:pt x="6993" y="19150"/>
                    <a:pt x="6998" y="19150"/>
                  </a:cubicBezTo>
                  <a:close/>
                  <a:moveTo>
                    <a:pt x="7030" y="19150"/>
                  </a:moveTo>
                  <a:lnTo>
                    <a:pt x="7030" y="19150"/>
                  </a:lnTo>
                  <a:cubicBezTo>
                    <a:pt x="7034" y="19150"/>
                    <a:pt x="7038" y="19154"/>
                    <a:pt x="7038" y="19158"/>
                  </a:cubicBezTo>
                  <a:cubicBezTo>
                    <a:pt x="7038" y="19163"/>
                    <a:pt x="7034" y="19166"/>
                    <a:pt x="7030" y="19166"/>
                  </a:cubicBezTo>
                  <a:lnTo>
                    <a:pt x="7030" y="19166"/>
                  </a:lnTo>
                  <a:cubicBezTo>
                    <a:pt x="7025" y="19166"/>
                    <a:pt x="7022" y="19163"/>
                    <a:pt x="7022" y="19158"/>
                  </a:cubicBezTo>
                  <a:cubicBezTo>
                    <a:pt x="7022" y="19154"/>
                    <a:pt x="7025" y="19150"/>
                    <a:pt x="7030" y="19150"/>
                  </a:cubicBezTo>
                  <a:close/>
                  <a:moveTo>
                    <a:pt x="7062" y="19150"/>
                  </a:moveTo>
                  <a:lnTo>
                    <a:pt x="7062" y="19150"/>
                  </a:lnTo>
                  <a:cubicBezTo>
                    <a:pt x="7066" y="19150"/>
                    <a:pt x="7070" y="19154"/>
                    <a:pt x="7070" y="19158"/>
                  </a:cubicBezTo>
                  <a:cubicBezTo>
                    <a:pt x="7070" y="19163"/>
                    <a:pt x="7066" y="19166"/>
                    <a:pt x="7062" y="19166"/>
                  </a:cubicBezTo>
                  <a:lnTo>
                    <a:pt x="7062" y="19166"/>
                  </a:lnTo>
                  <a:cubicBezTo>
                    <a:pt x="7057" y="19166"/>
                    <a:pt x="7054" y="19163"/>
                    <a:pt x="7054" y="19158"/>
                  </a:cubicBezTo>
                  <a:cubicBezTo>
                    <a:pt x="7054" y="19154"/>
                    <a:pt x="7057" y="19150"/>
                    <a:pt x="7062" y="19150"/>
                  </a:cubicBezTo>
                  <a:close/>
                  <a:moveTo>
                    <a:pt x="7094" y="19150"/>
                  </a:moveTo>
                  <a:lnTo>
                    <a:pt x="7094" y="19150"/>
                  </a:lnTo>
                  <a:cubicBezTo>
                    <a:pt x="7098" y="19150"/>
                    <a:pt x="7102" y="19154"/>
                    <a:pt x="7102" y="19158"/>
                  </a:cubicBezTo>
                  <a:cubicBezTo>
                    <a:pt x="7102" y="19163"/>
                    <a:pt x="7098" y="19166"/>
                    <a:pt x="7094" y="19166"/>
                  </a:cubicBezTo>
                  <a:lnTo>
                    <a:pt x="7094" y="19166"/>
                  </a:lnTo>
                  <a:cubicBezTo>
                    <a:pt x="7089" y="19166"/>
                    <a:pt x="7086" y="19163"/>
                    <a:pt x="7086" y="19158"/>
                  </a:cubicBezTo>
                  <a:cubicBezTo>
                    <a:pt x="7086" y="19154"/>
                    <a:pt x="7089" y="19150"/>
                    <a:pt x="7094" y="19150"/>
                  </a:cubicBezTo>
                  <a:close/>
                  <a:moveTo>
                    <a:pt x="7126" y="19150"/>
                  </a:moveTo>
                  <a:lnTo>
                    <a:pt x="7126" y="19150"/>
                  </a:lnTo>
                  <a:cubicBezTo>
                    <a:pt x="7130" y="19150"/>
                    <a:pt x="7134" y="19154"/>
                    <a:pt x="7134" y="19158"/>
                  </a:cubicBezTo>
                  <a:cubicBezTo>
                    <a:pt x="7134" y="19163"/>
                    <a:pt x="7130" y="19166"/>
                    <a:pt x="7126" y="19166"/>
                  </a:cubicBezTo>
                  <a:lnTo>
                    <a:pt x="7126" y="19166"/>
                  </a:lnTo>
                  <a:cubicBezTo>
                    <a:pt x="7122" y="19166"/>
                    <a:pt x="7118" y="19163"/>
                    <a:pt x="7118" y="19158"/>
                  </a:cubicBezTo>
                  <a:cubicBezTo>
                    <a:pt x="7118" y="19154"/>
                    <a:pt x="7122" y="19150"/>
                    <a:pt x="7126" y="19150"/>
                  </a:cubicBezTo>
                  <a:close/>
                  <a:moveTo>
                    <a:pt x="7158" y="19150"/>
                  </a:moveTo>
                  <a:lnTo>
                    <a:pt x="7158" y="19150"/>
                  </a:lnTo>
                  <a:cubicBezTo>
                    <a:pt x="7162" y="19150"/>
                    <a:pt x="7166" y="19154"/>
                    <a:pt x="7166" y="19158"/>
                  </a:cubicBezTo>
                  <a:cubicBezTo>
                    <a:pt x="7166" y="19163"/>
                    <a:pt x="7162" y="19166"/>
                    <a:pt x="7158" y="19166"/>
                  </a:cubicBezTo>
                  <a:lnTo>
                    <a:pt x="7158" y="19166"/>
                  </a:lnTo>
                  <a:cubicBezTo>
                    <a:pt x="7154" y="19166"/>
                    <a:pt x="7150" y="19163"/>
                    <a:pt x="7150" y="19158"/>
                  </a:cubicBezTo>
                  <a:cubicBezTo>
                    <a:pt x="7150" y="19154"/>
                    <a:pt x="7154" y="19150"/>
                    <a:pt x="7158" y="19150"/>
                  </a:cubicBezTo>
                  <a:close/>
                  <a:moveTo>
                    <a:pt x="7190" y="19150"/>
                  </a:moveTo>
                  <a:lnTo>
                    <a:pt x="7190" y="19150"/>
                  </a:lnTo>
                  <a:cubicBezTo>
                    <a:pt x="7194" y="19150"/>
                    <a:pt x="7198" y="19154"/>
                    <a:pt x="7198" y="19158"/>
                  </a:cubicBezTo>
                  <a:cubicBezTo>
                    <a:pt x="7198" y="19163"/>
                    <a:pt x="7194" y="19166"/>
                    <a:pt x="7190" y="19166"/>
                  </a:cubicBezTo>
                  <a:lnTo>
                    <a:pt x="7190" y="19166"/>
                  </a:lnTo>
                  <a:cubicBezTo>
                    <a:pt x="7186" y="19166"/>
                    <a:pt x="7182" y="19163"/>
                    <a:pt x="7182" y="19158"/>
                  </a:cubicBezTo>
                  <a:cubicBezTo>
                    <a:pt x="7182" y="19154"/>
                    <a:pt x="7186" y="19150"/>
                    <a:pt x="7190" y="19150"/>
                  </a:cubicBezTo>
                  <a:close/>
                  <a:moveTo>
                    <a:pt x="7222" y="19150"/>
                  </a:moveTo>
                  <a:lnTo>
                    <a:pt x="7222" y="19150"/>
                  </a:lnTo>
                  <a:cubicBezTo>
                    <a:pt x="7226" y="19150"/>
                    <a:pt x="7230" y="19154"/>
                    <a:pt x="7230" y="19158"/>
                  </a:cubicBezTo>
                  <a:cubicBezTo>
                    <a:pt x="7230" y="19163"/>
                    <a:pt x="7226" y="19166"/>
                    <a:pt x="7222" y="19166"/>
                  </a:cubicBezTo>
                  <a:lnTo>
                    <a:pt x="7222" y="19166"/>
                  </a:lnTo>
                  <a:cubicBezTo>
                    <a:pt x="7218" y="19166"/>
                    <a:pt x="7214" y="19163"/>
                    <a:pt x="7214" y="19158"/>
                  </a:cubicBezTo>
                  <a:cubicBezTo>
                    <a:pt x="7214" y="19154"/>
                    <a:pt x="7218" y="19150"/>
                    <a:pt x="7222" y="19150"/>
                  </a:cubicBezTo>
                  <a:close/>
                  <a:moveTo>
                    <a:pt x="7254" y="19150"/>
                  </a:moveTo>
                  <a:lnTo>
                    <a:pt x="7254" y="19150"/>
                  </a:lnTo>
                  <a:cubicBezTo>
                    <a:pt x="7258" y="19150"/>
                    <a:pt x="7262" y="19154"/>
                    <a:pt x="7262" y="19158"/>
                  </a:cubicBezTo>
                  <a:cubicBezTo>
                    <a:pt x="7262" y="19163"/>
                    <a:pt x="7258" y="19166"/>
                    <a:pt x="7254" y="19166"/>
                  </a:cubicBezTo>
                  <a:lnTo>
                    <a:pt x="7254" y="19166"/>
                  </a:lnTo>
                  <a:cubicBezTo>
                    <a:pt x="7250" y="19166"/>
                    <a:pt x="7246" y="19163"/>
                    <a:pt x="7246" y="19158"/>
                  </a:cubicBezTo>
                  <a:cubicBezTo>
                    <a:pt x="7246" y="19154"/>
                    <a:pt x="7250" y="19150"/>
                    <a:pt x="7254" y="19150"/>
                  </a:cubicBezTo>
                  <a:close/>
                  <a:moveTo>
                    <a:pt x="7286" y="19150"/>
                  </a:moveTo>
                  <a:lnTo>
                    <a:pt x="7286" y="19150"/>
                  </a:lnTo>
                  <a:cubicBezTo>
                    <a:pt x="7290" y="19150"/>
                    <a:pt x="7294" y="19154"/>
                    <a:pt x="7294" y="19158"/>
                  </a:cubicBezTo>
                  <a:cubicBezTo>
                    <a:pt x="7294" y="19163"/>
                    <a:pt x="7290" y="19166"/>
                    <a:pt x="7286" y="19166"/>
                  </a:cubicBezTo>
                  <a:lnTo>
                    <a:pt x="7286" y="19166"/>
                  </a:lnTo>
                  <a:cubicBezTo>
                    <a:pt x="7282" y="19166"/>
                    <a:pt x="7278" y="19163"/>
                    <a:pt x="7278" y="19158"/>
                  </a:cubicBezTo>
                  <a:cubicBezTo>
                    <a:pt x="7278" y="19154"/>
                    <a:pt x="7282" y="19150"/>
                    <a:pt x="7286" y="19150"/>
                  </a:cubicBezTo>
                  <a:close/>
                  <a:moveTo>
                    <a:pt x="7318" y="19150"/>
                  </a:moveTo>
                  <a:lnTo>
                    <a:pt x="7318" y="19150"/>
                  </a:lnTo>
                  <a:cubicBezTo>
                    <a:pt x="7322" y="19150"/>
                    <a:pt x="7326" y="19154"/>
                    <a:pt x="7326" y="19158"/>
                  </a:cubicBezTo>
                  <a:cubicBezTo>
                    <a:pt x="7326" y="19163"/>
                    <a:pt x="7322" y="19166"/>
                    <a:pt x="7318" y="19166"/>
                  </a:cubicBezTo>
                  <a:lnTo>
                    <a:pt x="7318" y="19166"/>
                  </a:lnTo>
                  <a:cubicBezTo>
                    <a:pt x="7314" y="19166"/>
                    <a:pt x="7310" y="19163"/>
                    <a:pt x="7310" y="19158"/>
                  </a:cubicBezTo>
                  <a:cubicBezTo>
                    <a:pt x="7310" y="19154"/>
                    <a:pt x="7314" y="19150"/>
                    <a:pt x="7318" y="19150"/>
                  </a:cubicBezTo>
                  <a:close/>
                  <a:moveTo>
                    <a:pt x="7350" y="19150"/>
                  </a:moveTo>
                  <a:lnTo>
                    <a:pt x="7350" y="19150"/>
                  </a:lnTo>
                  <a:cubicBezTo>
                    <a:pt x="7354" y="19150"/>
                    <a:pt x="7358" y="19154"/>
                    <a:pt x="7358" y="19158"/>
                  </a:cubicBezTo>
                  <a:cubicBezTo>
                    <a:pt x="7358" y="19163"/>
                    <a:pt x="7354" y="19166"/>
                    <a:pt x="7350" y="19166"/>
                  </a:cubicBezTo>
                  <a:lnTo>
                    <a:pt x="7350" y="19166"/>
                  </a:lnTo>
                  <a:cubicBezTo>
                    <a:pt x="7346" y="19166"/>
                    <a:pt x="7342" y="19163"/>
                    <a:pt x="7342" y="19158"/>
                  </a:cubicBezTo>
                  <a:cubicBezTo>
                    <a:pt x="7342" y="19154"/>
                    <a:pt x="7346" y="19150"/>
                    <a:pt x="7350" y="19150"/>
                  </a:cubicBezTo>
                  <a:close/>
                  <a:moveTo>
                    <a:pt x="7382" y="19150"/>
                  </a:moveTo>
                  <a:lnTo>
                    <a:pt x="7382" y="19150"/>
                  </a:lnTo>
                  <a:cubicBezTo>
                    <a:pt x="7386" y="19150"/>
                    <a:pt x="7390" y="19154"/>
                    <a:pt x="7390" y="19158"/>
                  </a:cubicBezTo>
                  <a:cubicBezTo>
                    <a:pt x="7390" y="19163"/>
                    <a:pt x="7386" y="19166"/>
                    <a:pt x="7382" y="19166"/>
                  </a:cubicBezTo>
                  <a:lnTo>
                    <a:pt x="7382" y="19166"/>
                  </a:lnTo>
                  <a:cubicBezTo>
                    <a:pt x="7378" y="19166"/>
                    <a:pt x="7374" y="19163"/>
                    <a:pt x="7374" y="19158"/>
                  </a:cubicBezTo>
                  <a:cubicBezTo>
                    <a:pt x="7374" y="19154"/>
                    <a:pt x="7378" y="19150"/>
                    <a:pt x="7382" y="19150"/>
                  </a:cubicBezTo>
                  <a:close/>
                  <a:moveTo>
                    <a:pt x="7414" y="19150"/>
                  </a:moveTo>
                  <a:lnTo>
                    <a:pt x="7414" y="19150"/>
                  </a:lnTo>
                  <a:cubicBezTo>
                    <a:pt x="7419" y="19150"/>
                    <a:pt x="7422" y="19154"/>
                    <a:pt x="7422" y="19158"/>
                  </a:cubicBezTo>
                  <a:cubicBezTo>
                    <a:pt x="7422" y="19163"/>
                    <a:pt x="7419" y="19166"/>
                    <a:pt x="7414" y="19166"/>
                  </a:cubicBezTo>
                  <a:lnTo>
                    <a:pt x="7414" y="19166"/>
                  </a:lnTo>
                  <a:cubicBezTo>
                    <a:pt x="7410" y="19166"/>
                    <a:pt x="7406" y="19163"/>
                    <a:pt x="7406" y="19158"/>
                  </a:cubicBezTo>
                  <a:cubicBezTo>
                    <a:pt x="7406" y="19154"/>
                    <a:pt x="7410" y="19150"/>
                    <a:pt x="7414" y="19150"/>
                  </a:cubicBezTo>
                  <a:close/>
                  <a:moveTo>
                    <a:pt x="7446" y="19150"/>
                  </a:moveTo>
                  <a:lnTo>
                    <a:pt x="7446" y="19150"/>
                  </a:lnTo>
                  <a:cubicBezTo>
                    <a:pt x="7451" y="19150"/>
                    <a:pt x="7454" y="19154"/>
                    <a:pt x="7454" y="19158"/>
                  </a:cubicBezTo>
                  <a:cubicBezTo>
                    <a:pt x="7454" y="19163"/>
                    <a:pt x="7451" y="19166"/>
                    <a:pt x="7446" y="19166"/>
                  </a:cubicBezTo>
                  <a:lnTo>
                    <a:pt x="7446" y="19166"/>
                  </a:lnTo>
                  <a:cubicBezTo>
                    <a:pt x="7442" y="19166"/>
                    <a:pt x="7438" y="19163"/>
                    <a:pt x="7438" y="19158"/>
                  </a:cubicBezTo>
                  <a:cubicBezTo>
                    <a:pt x="7438" y="19154"/>
                    <a:pt x="7442" y="19150"/>
                    <a:pt x="7446" y="19150"/>
                  </a:cubicBezTo>
                  <a:close/>
                  <a:moveTo>
                    <a:pt x="7478" y="19150"/>
                  </a:moveTo>
                  <a:lnTo>
                    <a:pt x="7478" y="19150"/>
                  </a:lnTo>
                  <a:cubicBezTo>
                    <a:pt x="7483" y="19150"/>
                    <a:pt x="7486" y="19154"/>
                    <a:pt x="7486" y="19158"/>
                  </a:cubicBezTo>
                  <a:cubicBezTo>
                    <a:pt x="7486" y="19163"/>
                    <a:pt x="7483" y="19166"/>
                    <a:pt x="7478" y="19166"/>
                  </a:cubicBezTo>
                  <a:lnTo>
                    <a:pt x="7478" y="19166"/>
                  </a:lnTo>
                  <a:cubicBezTo>
                    <a:pt x="7474" y="19166"/>
                    <a:pt x="7470" y="19163"/>
                    <a:pt x="7470" y="19158"/>
                  </a:cubicBezTo>
                  <a:cubicBezTo>
                    <a:pt x="7470" y="19154"/>
                    <a:pt x="7474" y="19150"/>
                    <a:pt x="7478" y="19150"/>
                  </a:cubicBezTo>
                  <a:close/>
                  <a:moveTo>
                    <a:pt x="7510" y="19150"/>
                  </a:moveTo>
                  <a:lnTo>
                    <a:pt x="7510" y="19150"/>
                  </a:lnTo>
                  <a:cubicBezTo>
                    <a:pt x="7515" y="19150"/>
                    <a:pt x="7518" y="19154"/>
                    <a:pt x="7518" y="19158"/>
                  </a:cubicBezTo>
                  <a:cubicBezTo>
                    <a:pt x="7518" y="19163"/>
                    <a:pt x="7515" y="19166"/>
                    <a:pt x="7510" y="19166"/>
                  </a:cubicBezTo>
                  <a:lnTo>
                    <a:pt x="7510" y="19166"/>
                  </a:lnTo>
                  <a:cubicBezTo>
                    <a:pt x="7506" y="19166"/>
                    <a:pt x="7502" y="19163"/>
                    <a:pt x="7502" y="19158"/>
                  </a:cubicBezTo>
                  <a:cubicBezTo>
                    <a:pt x="7502" y="19154"/>
                    <a:pt x="7506" y="19150"/>
                    <a:pt x="7510" y="19150"/>
                  </a:cubicBezTo>
                  <a:close/>
                  <a:moveTo>
                    <a:pt x="7542" y="19150"/>
                  </a:moveTo>
                  <a:lnTo>
                    <a:pt x="7542" y="19150"/>
                  </a:lnTo>
                  <a:cubicBezTo>
                    <a:pt x="7547" y="19150"/>
                    <a:pt x="7550" y="19154"/>
                    <a:pt x="7550" y="19158"/>
                  </a:cubicBezTo>
                  <a:cubicBezTo>
                    <a:pt x="7550" y="19163"/>
                    <a:pt x="7547" y="19166"/>
                    <a:pt x="7542" y="19166"/>
                  </a:cubicBezTo>
                  <a:lnTo>
                    <a:pt x="7542" y="19166"/>
                  </a:lnTo>
                  <a:cubicBezTo>
                    <a:pt x="7538" y="19166"/>
                    <a:pt x="7534" y="19163"/>
                    <a:pt x="7534" y="19158"/>
                  </a:cubicBezTo>
                  <a:cubicBezTo>
                    <a:pt x="7534" y="19154"/>
                    <a:pt x="7538" y="19150"/>
                    <a:pt x="7542" y="19150"/>
                  </a:cubicBezTo>
                  <a:close/>
                  <a:moveTo>
                    <a:pt x="7574" y="19150"/>
                  </a:moveTo>
                  <a:lnTo>
                    <a:pt x="7574" y="19150"/>
                  </a:lnTo>
                  <a:cubicBezTo>
                    <a:pt x="7579" y="19150"/>
                    <a:pt x="7582" y="19154"/>
                    <a:pt x="7582" y="19158"/>
                  </a:cubicBezTo>
                  <a:cubicBezTo>
                    <a:pt x="7582" y="19163"/>
                    <a:pt x="7579" y="19166"/>
                    <a:pt x="7574" y="19166"/>
                  </a:cubicBezTo>
                  <a:lnTo>
                    <a:pt x="7574" y="19166"/>
                  </a:lnTo>
                  <a:cubicBezTo>
                    <a:pt x="7570" y="19166"/>
                    <a:pt x="7566" y="19163"/>
                    <a:pt x="7566" y="19158"/>
                  </a:cubicBezTo>
                  <a:cubicBezTo>
                    <a:pt x="7566" y="19154"/>
                    <a:pt x="7570" y="19150"/>
                    <a:pt x="7574" y="19150"/>
                  </a:cubicBezTo>
                  <a:close/>
                  <a:moveTo>
                    <a:pt x="7606" y="19150"/>
                  </a:moveTo>
                  <a:lnTo>
                    <a:pt x="7606" y="19150"/>
                  </a:lnTo>
                  <a:cubicBezTo>
                    <a:pt x="7611" y="19150"/>
                    <a:pt x="7614" y="19154"/>
                    <a:pt x="7614" y="19158"/>
                  </a:cubicBezTo>
                  <a:cubicBezTo>
                    <a:pt x="7614" y="19163"/>
                    <a:pt x="7611" y="19166"/>
                    <a:pt x="7606" y="19166"/>
                  </a:cubicBezTo>
                  <a:lnTo>
                    <a:pt x="7606" y="19166"/>
                  </a:lnTo>
                  <a:cubicBezTo>
                    <a:pt x="7602" y="19166"/>
                    <a:pt x="7598" y="19163"/>
                    <a:pt x="7598" y="19158"/>
                  </a:cubicBezTo>
                  <a:cubicBezTo>
                    <a:pt x="7598" y="19154"/>
                    <a:pt x="7602" y="19150"/>
                    <a:pt x="7606" y="19150"/>
                  </a:cubicBezTo>
                  <a:close/>
                  <a:moveTo>
                    <a:pt x="7638" y="19150"/>
                  </a:moveTo>
                  <a:lnTo>
                    <a:pt x="7638" y="19150"/>
                  </a:lnTo>
                  <a:cubicBezTo>
                    <a:pt x="7643" y="19150"/>
                    <a:pt x="7646" y="19154"/>
                    <a:pt x="7646" y="19158"/>
                  </a:cubicBezTo>
                  <a:cubicBezTo>
                    <a:pt x="7646" y="19163"/>
                    <a:pt x="7643" y="19166"/>
                    <a:pt x="7638" y="19166"/>
                  </a:cubicBezTo>
                  <a:lnTo>
                    <a:pt x="7638" y="19166"/>
                  </a:lnTo>
                  <a:cubicBezTo>
                    <a:pt x="7634" y="19166"/>
                    <a:pt x="7630" y="19163"/>
                    <a:pt x="7630" y="19158"/>
                  </a:cubicBezTo>
                  <a:cubicBezTo>
                    <a:pt x="7630" y="19154"/>
                    <a:pt x="7634" y="19150"/>
                    <a:pt x="7638" y="19150"/>
                  </a:cubicBezTo>
                  <a:close/>
                  <a:moveTo>
                    <a:pt x="7670" y="19150"/>
                  </a:moveTo>
                  <a:lnTo>
                    <a:pt x="7670" y="19150"/>
                  </a:lnTo>
                  <a:cubicBezTo>
                    <a:pt x="7675" y="19150"/>
                    <a:pt x="7678" y="19154"/>
                    <a:pt x="7678" y="19158"/>
                  </a:cubicBezTo>
                  <a:cubicBezTo>
                    <a:pt x="7678" y="19163"/>
                    <a:pt x="7675" y="19166"/>
                    <a:pt x="7670" y="19166"/>
                  </a:cubicBezTo>
                  <a:lnTo>
                    <a:pt x="7670" y="19166"/>
                  </a:lnTo>
                  <a:cubicBezTo>
                    <a:pt x="7666" y="19166"/>
                    <a:pt x="7662" y="19163"/>
                    <a:pt x="7662" y="19158"/>
                  </a:cubicBezTo>
                  <a:cubicBezTo>
                    <a:pt x="7662" y="19154"/>
                    <a:pt x="7666" y="19150"/>
                    <a:pt x="7670" y="19150"/>
                  </a:cubicBezTo>
                  <a:close/>
                  <a:moveTo>
                    <a:pt x="7702" y="19150"/>
                  </a:moveTo>
                  <a:lnTo>
                    <a:pt x="7702" y="19150"/>
                  </a:lnTo>
                  <a:cubicBezTo>
                    <a:pt x="7707" y="19150"/>
                    <a:pt x="7710" y="19154"/>
                    <a:pt x="7710" y="19158"/>
                  </a:cubicBezTo>
                  <a:cubicBezTo>
                    <a:pt x="7710" y="19163"/>
                    <a:pt x="7707" y="19166"/>
                    <a:pt x="7702" y="19166"/>
                  </a:cubicBezTo>
                  <a:lnTo>
                    <a:pt x="7702" y="19166"/>
                  </a:lnTo>
                  <a:cubicBezTo>
                    <a:pt x="7698" y="19166"/>
                    <a:pt x="7694" y="19163"/>
                    <a:pt x="7694" y="19158"/>
                  </a:cubicBezTo>
                  <a:cubicBezTo>
                    <a:pt x="7694" y="19154"/>
                    <a:pt x="7698" y="19150"/>
                    <a:pt x="7702" y="19150"/>
                  </a:cubicBezTo>
                  <a:close/>
                  <a:moveTo>
                    <a:pt x="7734" y="19150"/>
                  </a:moveTo>
                  <a:lnTo>
                    <a:pt x="7734" y="19150"/>
                  </a:lnTo>
                  <a:cubicBezTo>
                    <a:pt x="7739" y="19150"/>
                    <a:pt x="7742" y="19154"/>
                    <a:pt x="7742" y="19158"/>
                  </a:cubicBezTo>
                  <a:cubicBezTo>
                    <a:pt x="7742" y="19163"/>
                    <a:pt x="7739" y="19166"/>
                    <a:pt x="7734" y="19166"/>
                  </a:cubicBezTo>
                  <a:lnTo>
                    <a:pt x="7734" y="19166"/>
                  </a:lnTo>
                  <a:cubicBezTo>
                    <a:pt x="7730" y="19166"/>
                    <a:pt x="7726" y="19163"/>
                    <a:pt x="7726" y="19158"/>
                  </a:cubicBezTo>
                  <a:cubicBezTo>
                    <a:pt x="7726" y="19154"/>
                    <a:pt x="7730" y="19150"/>
                    <a:pt x="7734" y="19150"/>
                  </a:cubicBezTo>
                  <a:close/>
                  <a:moveTo>
                    <a:pt x="7766" y="19150"/>
                  </a:moveTo>
                  <a:lnTo>
                    <a:pt x="7766" y="19150"/>
                  </a:lnTo>
                  <a:cubicBezTo>
                    <a:pt x="7771" y="19150"/>
                    <a:pt x="7774" y="19154"/>
                    <a:pt x="7774" y="19158"/>
                  </a:cubicBezTo>
                  <a:cubicBezTo>
                    <a:pt x="7774" y="19163"/>
                    <a:pt x="7771" y="19166"/>
                    <a:pt x="7766" y="19166"/>
                  </a:cubicBezTo>
                  <a:lnTo>
                    <a:pt x="7766" y="19166"/>
                  </a:lnTo>
                  <a:cubicBezTo>
                    <a:pt x="7762" y="19166"/>
                    <a:pt x="7758" y="19163"/>
                    <a:pt x="7758" y="19158"/>
                  </a:cubicBezTo>
                  <a:cubicBezTo>
                    <a:pt x="7758" y="19154"/>
                    <a:pt x="7762" y="19150"/>
                    <a:pt x="7766" y="19150"/>
                  </a:cubicBezTo>
                  <a:close/>
                  <a:moveTo>
                    <a:pt x="7798" y="19150"/>
                  </a:moveTo>
                  <a:lnTo>
                    <a:pt x="7798" y="19150"/>
                  </a:lnTo>
                  <a:cubicBezTo>
                    <a:pt x="7803" y="19150"/>
                    <a:pt x="7806" y="19154"/>
                    <a:pt x="7806" y="19158"/>
                  </a:cubicBezTo>
                  <a:cubicBezTo>
                    <a:pt x="7806" y="19163"/>
                    <a:pt x="7803" y="19166"/>
                    <a:pt x="7798" y="19166"/>
                  </a:cubicBezTo>
                  <a:lnTo>
                    <a:pt x="7798" y="19166"/>
                  </a:lnTo>
                  <a:cubicBezTo>
                    <a:pt x="7794" y="19166"/>
                    <a:pt x="7790" y="19163"/>
                    <a:pt x="7790" y="19158"/>
                  </a:cubicBezTo>
                  <a:cubicBezTo>
                    <a:pt x="7790" y="19154"/>
                    <a:pt x="7794" y="19150"/>
                    <a:pt x="7798" y="19150"/>
                  </a:cubicBezTo>
                  <a:close/>
                  <a:moveTo>
                    <a:pt x="7830" y="19150"/>
                  </a:moveTo>
                  <a:lnTo>
                    <a:pt x="7830" y="19150"/>
                  </a:lnTo>
                  <a:cubicBezTo>
                    <a:pt x="7835" y="19150"/>
                    <a:pt x="7838" y="19154"/>
                    <a:pt x="7838" y="19158"/>
                  </a:cubicBezTo>
                  <a:cubicBezTo>
                    <a:pt x="7838" y="19163"/>
                    <a:pt x="7835" y="19166"/>
                    <a:pt x="7830" y="19166"/>
                  </a:cubicBezTo>
                  <a:lnTo>
                    <a:pt x="7830" y="19166"/>
                  </a:lnTo>
                  <a:cubicBezTo>
                    <a:pt x="7826" y="19166"/>
                    <a:pt x="7822" y="19163"/>
                    <a:pt x="7822" y="19158"/>
                  </a:cubicBezTo>
                  <a:cubicBezTo>
                    <a:pt x="7822" y="19154"/>
                    <a:pt x="7826" y="19150"/>
                    <a:pt x="7830" y="19150"/>
                  </a:cubicBezTo>
                  <a:close/>
                  <a:moveTo>
                    <a:pt x="7862" y="19150"/>
                  </a:moveTo>
                  <a:lnTo>
                    <a:pt x="7862" y="19150"/>
                  </a:lnTo>
                  <a:cubicBezTo>
                    <a:pt x="7867" y="19150"/>
                    <a:pt x="7870" y="19154"/>
                    <a:pt x="7870" y="19158"/>
                  </a:cubicBezTo>
                  <a:cubicBezTo>
                    <a:pt x="7870" y="19163"/>
                    <a:pt x="7867" y="19166"/>
                    <a:pt x="7862" y="19166"/>
                  </a:cubicBezTo>
                  <a:lnTo>
                    <a:pt x="7862" y="19166"/>
                  </a:lnTo>
                  <a:cubicBezTo>
                    <a:pt x="7858" y="19166"/>
                    <a:pt x="7854" y="19163"/>
                    <a:pt x="7854" y="19158"/>
                  </a:cubicBezTo>
                  <a:cubicBezTo>
                    <a:pt x="7854" y="19154"/>
                    <a:pt x="7858" y="19150"/>
                    <a:pt x="7862" y="19150"/>
                  </a:cubicBezTo>
                  <a:close/>
                  <a:moveTo>
                    <a:pt x="7894" y="19150"/>
                  </a:moveTo>
                  <a:lnTo>
                    <a:pt x="7894" y="19150"/>
                  </a:lnTo>
                  <a:cubicBezTo>
                    <a:pt x="7899" y="19150"/>
                    <a:pt x="7902" y="19154"/>
                    <a:pt x="7902" y="19158"/>
                  </a:cubicBezTo>
                  <a:cubicBezTo>
                    <a:pt x="7902" y="19163"/>
                    <a:pt x="7899" y="19166"/>
                    <a:pt x="7894" y="19166"/>
                  </a:cubicBezTo>
                  <a:lnTo>
                    <a:pt x="7894" y="19166"/>
                  </a:lnTo>
                  <a:cubicBezTo>
                    <a:pt x="7890" y="19166"/>
                    <a:pt x="7886" y="19163"/>
                    <a:pt x="7886" y="19158"/>
                  </a:cubicBezTo>
                  <a:cubicBezTo>
                    <a:pt x="7886" y="19154"/>
                    <a:pt x="7890" y="19150"/>
                    <a:pt x="7894" y="19150"/>
                  </a:cubicBezTo>
                  <a:close/>
                  <a:moveTo>
                    <a:pt x="7926" y="19150"/>
                  </a:moveTo>
                  <a:lnTo>
                    <a:pt x="7926" y="19150"/>
                  </a:lnTo>
                  <a:cubicBezTo>
                    <a:pt x="7931" y="19150"/>
                    <a:pt x="7934" y="19154"/>
                    <a:pt x="7934" y="19158"/>
                  </a:cubicBezTo>
                  <a:cubicBezTo>
                    <a:pt x="7934" y="19163"/>
                    <a:pt x="7931" y="19166"/>
                    <a:pt x="7926" y="19166"/>
                  </a:cubicBezTo>
                  <a:lnTo>
                    <a:pt x="7926" y="19166"/>
                  </a:lnTo>
                  <a:cubicBezTo>
                    <a:pt x="7922" y="19166"/>
                    <a:pt x="7918" y="19163"/>
                    <a:pt x="7918" y="19158"/>
                  </a:cubicBezTo>
                  <a:cubicBezTo>
                    <a:pt x="7918" y="19154"/>
                    <a:pt x="7922" y="19150"/>
                    <a:pt x="7926" y="19150"/>
                  </a:cubicBezTo>
                  <a:close/>
                  <a:moveTo>
                    <a:pt x="7958" y="19150"/>
                  </a:moveTo>
                  <a:lnTo>
                    <a:pt x="7958" y="19150"/>
                  </a:lnTo>
                  <a:cubicBezTo>
                    <a:pt x="7963" y="19150"/>
                    <a:pt x="7966" y="19154"/>
                    <a:pt x="7966" y="19158"/>
                  </a:cubicBezTo>
                  <a:cubicBezTo>
                    <a:pt x="7966" y="19163"/>
                    <a:pt x="7963" y="19166"/>
                    <a:pt x="7958" y="19166"/>
                  </a:cubicBezTo>
                  <a:lnTo>
                    <a:pt x="7958" y="19166"/>
                  </a:lnTo>
                  <a:cubicBezTo>
                    <a:pt x="7954" y="19166"/>
                    <a:pt x="7950" y="19163"/>
                    <a:pt x="7950" y="19158"/>
                  </a:cubicBezTo>
                  <a:cubicBezTo>
                    <a:pt x="7950" y="19154"/>
                    <a:pt x="7954" y="19150"/>
                    <a:pt x="7958" y="19150"/>
                  </a:cubicBezTo>
                  <a:close/>
                  <a:moveTo>
                    <a:pt x="7990" y="19150"/>
                  </a:moveTo>
                  <a:lnTo>
                    <a:pt x="7990" y="19150"/>
                  </a:lnTo>
                  <a:cubicBezTo>
                    <a:pt x="7995" y="19150"/>
                    <a:pt x="7998" y="19154"/>
                    <a:pt x="7998" y="19158"/>
                  </a:cubicBezTo>
                  <a:cubicBezTo>
                    <a:pt x="7998" y="19163"/>
                    <a:pt x="7995" y="19166"/>
                    <a:pt x="7990" y="19166"/>
                  </a:cubicBezTo>
                  <a:lnTo>
                    <a:pt x="7990" y="19166"/>
                  </a:lnTo>
                  <a:cubicBezTo>
                    <a:pt x="7986" y="19166"/>
                    <a:pt x="7982" y="19163"/>
                    <a:pt x="7982" y="19158"/>
                  </a:cubicBezTo>
                  <a:cubicBezTo>
                    <a:pt x="7982" y="19154"/>
                    <a:pt x="7986" y="19150"/>
                    <a:pt x="7990" y="19150"/>
                  </a:cubicBezTo>
                  <a:close/>
                  <a:moveTo>
                    <a:pt x="8022" y="19150"/>
                  </a:moveTo>
                  <a:lnTo>
                    <a:pt x="8022" y="19150"/>
                  </a:lnTo>
                  <a:cubicBezTo>
                    <a:pt x="8027" y="19150"/>
                    <a:pt x="8030" y="19154"/>
                    <a:pt x="8030" y="19158"/>
                  </a:cubicBezTo>
                  <a:cubicBezTo>
                    <a:pt x="8030" y="19163"/>
                    <a:pt x="8027" y="19166"/>
                    <a:pt x="8022" y="19166"/>
                  </a:cubicBezTo>
                  <a:lnTo>
                    <a:pt x="8022" y="19166"/>
                  </a:lnTo>
                  <a:cubicBezTo>
                    <a:pt x="8018" y="19166"/>
                    <a:pt x="8014" y="19163"/>
                    <a:pt x="8014" y="19158"/>
                  </a:cubicBezTo>
                  <a:cubicBezTo>
                    <a:pt x="8014" y="19154"/>
                    <a:pt x="8018" y="19150"/>
                    <a:pt x="8022" y="19150"/>
                  </a:cubicBezTo>
                  <a:close/>
                  <a:moveTo>
                    <a:pt x="8054" y="19150"/>
                  </a:moveTo>
                  <a:lnTo>
                    <a:pt x="8054" y="19150"/>
                  </a:lnTo>
                  <a:cubicBezTo>
                    <a:pt x="8059" y="19150"/>
                    <a:pt x="8062" y="19154"/>
                    <a:pt x="8062" y="19158"/>
                  </a:cubicBezTo>
                  <a:cubicBezTo>
                    <a:pt x="8062" y="19163"/>
                    <a:pt x="8059" y="19166"/>
                    <a:pt x="8054" y="19166"/>
                  </a:cubicBezTo>
                  <a:lnTo>
                    <a:pt x="8054" y="19166"/>
                  </a:lnTo>
                  <a:cubicBezTo>
                    <a:pt x="8050" y="19166"/>
                    <a:pt x="8046" y="19163"/>
                    <a:pt x="8046" y="19158"/>
                  </a:cubicBezTo>
                  <a:cubicBezTo>
                    <a:pt x="8046" y="19154"/>
                    <a:pt x="8050" y="19150"/>
                    <a:pt x="8054" y="19150"/>
                  </a:cubicBezTo>
                  <a:close/>
                  <a:moveTo>
                    <a:pt x="8086" y="19150"/>
                  </a:moveTo>
                  <a:lnTo>
                    <a:pt x="8086" y="19150"/>
                  </a:lnTo>
                  <a:cubicBezTo>
                    <a:pt x="8091" y="19150"/>
                    <a:pt x="8094" y="19154"/>
                    <a:pt x="8094" y="19158"/>
                  </a:cubicBezTo>
                  <a:cubicBezTo>
                    <a:pt x="8094" y="19163"/>
                    <a:pt x="8091" y="19166"/>
                    <a:pt x="8086" y="19166"/>
                  </a:cubicBezTo>
                  <a:lnTo>
                    <a:pt x="8086" y="19166"/>
                  </a:lnTo>
                  <a:cubicBezTo>
                    <a:pt x="8082" y="19166"/>
                    <a:pt x="8078" y="19163"/>
                    <a:pt x="8078" y="19158"/>
                  </a:cubicBezTo>
                  <a:cubicBezTo>
                    <a:pt x="8078" y="19154"/>
                    <a:pt x="8082" y="19150"/>
                    <a:pt x="8086" y="19150"/>
                  </a:cubicBezTo>
                  <a:close/>
                  <a:moveTo>
                    <a:pt x="8118" y="19150"/>
                  </a:moveTo>
                  <a:lnTo>
                    <a:pt x="8118" y="19150"/>
                  </a:lnTo>
                  <a:cubicBezTo>
                    <a:pt x="8123" y="19150"/>
                    <a:pt x="8126" y="19154"/>
                    <a:pt x="8126" y="19158"/>
                  </a:cubicBezTo>
                  <a:cubicBezTo>
                    <a:pt x="8126" y="19163"/>
                    <a:pt x="8123" y="19166"/>
                    <a:pt x="8118" y="19166"/>
                  </a:cubicBezTo>
                  <a:lnTo>
                    <a:pt x="8118" y="19166"/>
                  </a:lnTo>
                  <a:cubicBezTo>
                    <a:pt x="8114" y="19166"/>
                    <a:pt x="8110" y="19163"/>
                    <a:pt x="8110" y="19158"/>
                  </a:cubicBezTo>
                  <a:cubicBezTo>
                    <a:pt x="8110" y="19154"/>
                    <a:pt x="8114" y="19150"/>
                    <a:pt x="8118" y="19150"/>
                  </a:cubicBezTo>
                  <a:close/>
                  <a:moveTo>
                    <a:pt x="8150" y="19150"/>
                  </a:moveTo>
                  <a:lnTo>
                    <a:pt x="8150" y="19150"/>
                  </a:lnTo>
                  <a:cubicBezTo>
                    <a:pt x="8155" y="19150"/>
                    <a:pt x="8158" y="19154"/>
                    <a:pt x="8158" y="19158"/>
                  </a:cubicBezTo>
                  <a:cubicBezTo>
                    <a:pt x="8158" y="19163"/>
                    <a:pt x="8155" y="19166"/>
                    <a:pt x="8150" y="19166"/>
                  </a:cubicBezTo>
                  <a:lnTo>
                    <a:pt x="8150" y="19166"/>
                  </a:lnTo>
                  <a:cubicBezTo>
                    <a:pt x="8146" y="19166"/>
                    <a:pt x="8142" y="19163"/>
                    <a:pt x="8142" y="19158"/>
                  </a:cubicBezTo>
                  <a:cubicBezTo>
                    <a:pt x="8142" y="19154"/>
                    <a:pt x="8146" y="19150"/>
                    <a:pt x="8150" y="19150"/>
                  </a:cubicBezTo>
                  <a:close/>
                  <a:moveTo>
                    <a:pt x="8182" y="19150"/>
                  </a:moveTo>
                  <a:lnTo>
                    <a:pt x="8182" y="19150"/>
                  </a:lnTo>
                  <a:cubicBezTo>
                    <a:pt x="8187" y="19150"/>
                    <a:pt x="8190" y="19154"/>
                    <a:pt x="8190" y="19158"/>
                  </a:cubicBezTo>
                  <a:cubicBezTo>
                    <a:pt x="8190" y="19163"/>
                    <a:pt x="8187" y="19166"/>
                    <a:pt x="8182" y="19166"/>
                  </a:cubicBezTo>
                  <a:lnTo>
                    <a:pt x="8182" y="19166"/>
                  </a:lnTo>
                  <a:cubicBezTo>
                    <a:pt x="8178" y="19166"/>
                    <a:pt x="8174" y="19163"/>
                    <a:pt x="8174" y="19158"/>
                  </a:cubicBezTo>
                  <a:cubicBezTo>
                    <a:pt x="8174" y="19154"/>
                    <a:pt x="8178" y="19150"/>
                    <a:pt x="8182" y="19150"/>
                  </a:cubicBezTo>
                  <a:close/>
                  <a:moveTo>
                    <a:pt x="8214" y="19150"/>
                  </a:moveTo>
                  <a:lnTo>
                    <a:pt x="8214" y="19150"/>
                  </a:lnTo>
                  <a:cubicBezTo>
                    <a:pt x="8219" y="19150"/>
                    <a:pt x="8222" y="19154"/>
                    <a:pt x="8222" y="19158"/>
                  </a:cubicBezTo>
                  <a:cubicBezTo>
                    <a:pt x="8222" y="19163"/>
                    <a:pt x="8219" y="19166"/>
                    <a:pt x="8214" y="19166"/>
                  </a:cubicBezTo>
                  <a:lnTo>
                    <a:pt x="8214" y="19166"/>
                  </a:lnTo>
                  <a:cubicBezTo>
                    <a:pt x="8210" y="19166"/>
                    <a:pt x="8206" y="19163"/>
                    <a:pt x="8206" y="19158"/>
                  </a:cubicBezTo>
                  <a:cubicBezTo>
                    <a:pt x="8206" y="19154"/>
                    <a:pt x="8210" y="19150"/>
                    <a:pt x="8214" y="19150"/>
                  </a:cubicBezTo>
                  <a:close/>
                  <a:moveTo>
                    <a:pt x="8246" y="19150"/>
                  </a:moveTo>
                  <a:lnTo>
                    <a:pt x="8246" y="19150"/>
                  </a:lnTo>
                  <a:cubicBezTo>
                    <a:pt x="8251" y="19150"/>
                    <a:pt x="8254" y="19154"/>
                    <a:pt x="8254" y="19158"/>
                  </a:cubicBezTo>
                  <a:cubicBezTo>
                    <a:pt x="8254" y="19163"/>
                    <a:pt x="8251" y="19166"/>
                    <a:pt x="8246" y="19166"/>
                  </a:cubicBezTo>
                  <a:lnTo>
                    <a:pt x="8246" y="19166"/>
                  </a:lnTo>
                  <a:cubicBezTo>
                    <a:pt x="8242" y="19166"/>
                    <a:pt x="8238" y="19163"/>
                    <a:pt x="8238" y="19158"/>
                  </a:cubicBezTo>
                  <a:cubicBezTo>
                    <a:pt x="8238" y="19154"/>
                    <a:pt x="8242" y="19150"/>
                    <a:pt x="8246" y="19150"/>
                  </a:cubicBezTo>
                  <a:close/>
                  <a:moveTo>
                    <a:pt x="8278" y="19150"/>
                  </a:moveTo>
                  <a:lnTo>
                    <a:pt x="8279" y="19150"/>
                  </a:lnTo>
                  <a:cubicBezTo>
                    <a:pt x="8283" y="19150"/>
                    <a:pt x="8287" y="19154"/>
                    <a:pt x="8287" y="19158"/>
                  </a:cubicBezTo>
                  <a:cubicBezTo>
                    <a:pt x="8287" y="19163"/>
                    <a:pt x="8283" y="19166"/>
                    <a:pt x="8279" y="19166"/>
                  </a:cubicBezTo>
                  <a:lnTo>
                    <a:pt x="8278" y="19166"/>
                  </a:lnTo>
                  <a:cubicBezTo>
                    <a:pt x="8274" y="19166"/>
                    <a:pt x="8270" y="19163"/>
                    <a:pt x="8270" y="19158"/>
                  </a:cubicBezTo>
                  <a:cubicBezTo>
                    <a:pt x="8270" y="19154"/>
                    <a:pt x="8274" y="19150"/>
                    <a:pt x="8278" y="19150"/>
                  </a:cubicBezTo>
                  <a:close/>
                  <a:moveTo>
                    <a:pt x="8311" y="19150"/>
                  </a:moveTo>
                  <a:lnTo>
                    <a:pt x="8311" y="19150"/>
                  </a:lnTo>
                  <a:cubicBezTo>
                    <a:pt x="8315" y="19150"/>
                    <a:pt x="8319" y="19154"/>
                    <a:pt x="8319" y="19158"/>
                  </a:cubicBezTo>
                  <a:cubicBezTo>
                    <a:pt x="8319" y="19163"/>
                    <a:pt x="8315" y="19166"/>
                    <a:pt x="8311" y="19166"/>
                  </a:cubicBezTo>
                  <a:lnTo>
                    <a:pt x="8311" y="19166"/>
                  </a:lnTo>
                  <a:cubicBezTo>
                    <a:pt x="8306" y="19166"/>
                    <a:pt x="8303" y="19163"/>
                    <a:pt x="8303" y="19158"/>
                  </a:cubicBezTo>
                  <a:cubicBezTo>
                    <a:pt x="8303" y="19154"/>
                    <a:pt x="8306" y="19150"/>
                    <a:pt x="8311" y="19150"/>
                  </a:cubicBezTo>
                  <a:close/>
                  <a:moveTo>
                    <a:pt x="8343" y="19150"/>
                  </a:moveTo>
                  <a:lnTo>
                    <a:pt x="8343" y="19150"/>
                  </a:lnTo>
                  <a:cubicBezTo>
                    <a:pt x="8347" y="19150"/>
                    <a:pt x="8351" y="19154"/>
                    <a:pt x="8351" y="19158"/>
                  </a:cubicBezTo>
                  <a:cubicBezTo>
                    <a:pt x="8351" y="19163"/>
                    <a:pt x="8347" y="19166"/>
                    <a:pt x="8343" y="19166"/>
                  </a:cubicBezTo>
                  <a:lnTo>
                    <a:pt x="8343" y="19166"/>
                  </a:lnTo>
                  <a:cubicBezTo>
                    <a:pt x="8338" y="19166"/>
                    <a:pt x="8335" y="19163"/>
                    <a:pt x="8335" y="19158"/>
                  </a:cubicBezTo>
                  <a:cubicBezTo>
                    <a:pt x="8335" y="19154"/>
                    <a:pt x="8338" y="19150"/>
                    <a:pt x="8343" y="19150"/>
                  </a:cubicBezTo>
                  <a:close/>
                  <a:moveTo>
                    <a:pt x="8375" y="19150"/>
                  </a:moveTo>
                  <a:lnTo>
                    <a:pt x="8375" y="19150"/>
                  </a:lnTo>
                  <a:cubicBezTo>
                    <a:pt x="8379" y="19150"/>
                    <a:pt x="8383" y="19154"/>
                    <a:pt x="8383" y="19158"/>
                  </a:cubicBezTo>
                  <a:cubicBezTo>
                    <a:pt x="8383" y="19163"/>
                    <a:pt x="8379" y="19166"/>
                    <a:pt x="8375" y="19166"/>
                  </a:cubicBezTo>
                  <a:lnTo>
                    <a:pt x="8375" y="19166"/>
                  </a:lnTo>
                  <a:cubicBezTo>
                    <a:pt x="8370" y="19166"/>
                    <a:pt x="8367" y="19163"/>
                    <a:pt x="8367" y="19158"/>
                  </a:cubicBezTo>
                  <a:cubicBezTo>
                    <a:pt x="8367" y="19154"/>
                    <a:pt x="8370" y="19150"/>
                    <a:pt x="8375" y="19150"/>
                  </a:cubicBezTo>
                  <a:close/>
                  <a:moveTo>
                    <a:pt x="8407" y="19150"/>
                  </a:moveTo>
                  <a:lnTo>
                    <a:pt x="8407" y="19150"/>
                  </a:lnTo>
                  <a:cubicBezTo>
                    <a:pt x="8411" y="19150"/>
                    <a:pt x="8415" y="19154"/>
                    <a:pt x="8415" y="19158"/>
                  </a:cubicBezTo>
                  <a:cubicBezTo>
                    <a:pt x="8415" y="19163"/>
                    <a:pt x="8411" y="19166"/>
                    <a:pt x="8407" y="19166"/>
                  </a:cubicBezTo>
                  <a:lnTo>
                    <a:pt x="8407" y="19166"/>
                  </a:lnTo>
                  <a:cubicBezTo>
                    <a:pt x="8402" y="19166"/>
                    <a:pt x="8399" y="19163"/>
                    <a:pt x="8399" y="19158"/>
                  </a:cubicBezTo>
                  <a:cubicBezTo>
                    <a:pt x="8399" y="19154"/>
                    <a:pt x="8402" y="19150"/>
                    <a:pt x="8407" y="19150"/>
                  </a:cubicBezTo>
                  <a:close/>
                  <a:moveTo>
                    <a:pt x="8439" y="19150"/>
                  </a:moveTo>
                  <a:lnTo>
                    <a:pt x="8439" y="19150"/>
                  </a:lnTo>
                  <a:cubicBezTo>
                    <a:pt x="8443" y="19150"/>
                    <a:pt x="8447" y="19154"/>
                    <a:pt x="8447" y="19158"/>
                  </a:cubicBezTo>
                  <a:cubicBezTo>
                    <a:pt x="8447" y="19163"/>
                    <a:pt x="8443" y="19166"/>
                    <a:pt x="8439" y="19166"/>
                  </a:cubicBezTo>
                  <a:lnTo>
                    <a:pt x="8439" y="19166"/>
                  </a:lnTo>
                  <a:cubicBezTo>
                    <a:pt x="8434" y="19166"/>
                    <a:pt x="8431" y="19163"/>
                    <a:pt x="8431" y="19158"/>
                  </a:cubicBezTo>
                  <a:cubicBezTo>
                    <a:pt x="8431" y="19154"/>
                    <a:pt x="8434" y="19150"/>
                    <a:pt x="8439" y="19150"/>
                  </a:cubicBezTo>
                  <a:close/>
                  <a:moveTo>
                    <a:pt x="8471" y="19150"/>
                  </a:moveTo>
                  <a:lnTo>
                    <a:pt x="8471" y="19150"/>
                  </a:lnTo>
                  <a:cubicBezTo>
                    <a:pt x="8475" y="19150"/>
                    <a:pt x="8479" y="19154"/>
                    <a:pt x="8479" y="19158"/>
                  </a:cubicBezTo>
                  <a:cubicBezTo>
                    <a:pt x="8479" y="19163"/>
                    <a:pt x="8475" y="19166"/>
                    <a:pt x="8471" y="19166"/>
                  </a:cubicBezTo>
                  <a:lnTo>
                    <a:pt x="8471" y="19166"/>
                  </a:lnTo>
                  <a:cubicBezTo>
                    <a:pt x="8466" y="19166"/>
                    <a:pt x="8463" y="19163"/>
                    <a:pt x="8463" y="19158"/>
                  </a:cubicBezTo>
                  <a:cubicBezTo>
                    <a:pt x="8463" y="19154"/>
                    <a:pt x="8466" y="19150"/>
                    <a:pt x="8471" y="19150"/>
                  </a:cubicBezTo>
                  <a:close/>
                  <a:moveTo>
                    <a:pt x="8503" y="19150"/>
                  </a:moveTo>
                  <a:lnTo>
                    <a:pt x="8503" y="19150"/>
                  </a:lnTo>
                  <a:cubicBezTo>
                    <a:pt x="8507" y="19150"/>
                    <a:pt x="8511" y="19154"/>
                    <a:pt x="8511" y="19158"/>
                  </a:cubicBezTo>
                  <a:cubicBezTo>
                    <a:pt x="8511" y="19163"/>
                    <a:pt x="8507" y="19166"/>
                    <a:pt x="8503" y="19166"/>
                  </a:cubicBezTo>
                  <a:lnTo>
                    <a:pt x="8503" y="19166"/>
                  </a:lnTo>
                  <a:cubicBezTo>
                    <a:pt x="8498" y="19166"/>
                    <a:pt x="8495" y="19163"/>
                    <a:pt x="8495" y="19158"/>
                  </a:cubicBezTo>
                  <a:cubicBezTo>
                    <a:pt x="8495" y="19154"/>
                    <a:pt x="8498" y="19150"/>
                    <a:pt x="8503" y="19150"/>
                  </a:cubicBezTo>
                  <a:close/>
                  <a:moveTo>
                    <a:pt x="8535" y="19150"/>
                  </a:moveTo>
                  <a:lnTo>
                    <a:pt x="8535" y="19150"/>
                  </a:lnTo>
                  <a:cubicBezTo>
                    <a:pt x="8539" y="19150"/>
                    <a:pt x="8543" y="19154"/>
                    <a:pt x="8543" y="19158"/>
                  </a:cubicBezTo>
                  <a:cubicBezTo>
                    <a:pt x="8543" y="19163"/>
                    <a:pt x="8539" y="19166"/>
                    <a:pt x="8535" y="19166"/>
                  </a:cubicBezTo>
                  <a:lnTo>
                    <a:pt x="8535" y="19166"/>
                  </a:lnTo>
                  <a:cubicBezTo>
                    <a:pt x="8530" y="19166"/>
                    <a:pt x="8527" y="19163"/>
                    <a:pt x="8527" y="19158"/>
                  </a:cubicBezTo>
                  <a:cubicBezTo>
                    <a:pt x="8527" y="19154"/>
                    <a:pt x="8530" y="19150"/>
                    <a:pt x="8535" y="19150"/>
                  </a:cubicBezTo>
                  <a:close/>
                  <a:moveTo>
                    <a:pt x="8567" y="19150"/>
                  </a:moveTo>
                  <a:lnTo>
                    <a:pt x="8567" y="19150"/>
                  </a:lnTo>
                  <a:cubicBezTo>
                    <a:pt x="8571" y="19150"/>
                    <a:pt x="8575" y="19154"/>
                    <a:pt x="8575" y="19158"/>
                  </a:cubicBezTo>
                  <a:cubicBezTo>
                    <a:pt x="8575" y="19163"/>
                    <a:pt x="8571" y="19166"/>
                    <a:pt x="8567" y="19166"/>
                  </a:cubicBezTo>
                  <a:lnTo>
                    <a:pt x="8567" y="19166"/>
                  </a:lnTo>
                  <a:cubicBezTo>
                    <a:pt x="8562" y="19166"/>
                    <a:pt x="8559" y="19163"/>
                    <a:pt x="8559" y="19158"/>
                  </a:cubicBezTo>
                  <a:cubicBezTo>
                    <a:pt x="8559" y="19154"/>
                    <a:pt x="8562" y="19150"/>
                    <a:pt x="8567" y="19150"/>
                  </a:cubicBezTo>
                  <a:close/>
                  <a:moveTo>
                    <a:pt x="8599" y="19150"/>
                  </a:moveTo>
                  <a:lnTo>
                    <a:pt x="8599" y="19150"/>
                  </a:lnTo>
                  <a:cubicBezTo>
                    <a:pt x="8603" y="19150"/>
                    <a:pt x="8607" y="19154"/>
                    <a:pt x="8607" y="19158"/>
                  </a:cubicBezTo>
                  <a:cubicBezTo>
                    <a:pt x="8607" y="19163"/>
                    <a:pt x="8603" y="19166"/>
                    <a:pt x="8599" y="19166"/>
                  </a:cubicBezTo>
                  <a:lnTo>
                    <a:pt x="8599" y="19166"/>
                  </a:lnTo>
                  <a:cubicBezTo>
                    <a:pt x="8594" y="19166"/>
                    <a:pt x="8591" y="19163"/>
                    <a:pt x="8591" y="19158"/>
                  </a:cubicBezTo>
                  <a:cubicBezTo>
                    <a:pt x="8591" y="19154"/>
                    <a:pt x="8594" y="19150"/>
                    <a:pt x="8599" y="19150"/>
                  </a:cubicBezTo>
                  <a:close/>
                  <a:moveTo>
                    <a:pt x="8631" y="19150"/>
                  </a:moveTo>
                  <a:lnTo>
                    <a:pt x="8631" y="19150"/>
                  </a:lnTo>
                  <a:cubicBezTo>
                    <a:pt x="8635" y="19150"/>
                    <a:pt x="8639" y="19154"/>
                    <a:pt x="8639" y="19158"/>
                  </a:cubicBezTo>
                  <a:cubicBezTo>
                    <a:pt x="8639" y="19163"/>
                    <a:pt x="8635" y="19166"/>
                    <a:pt x="8631" y="19166"/>
                  </a:cubicBezTo>
                  <a:lnTo>
                    <a:pt x="8631" y="19166"/>
                  </a:lnTo>
                  <a:cubicBezTo>
                    <a:pt x="8626" y="19166"/>
                    <a:pt x="8623" y="19163"/>
                    <a:pt x="8623" y="19158"/>
                  </a:cubicBezTo>
                  <a:cubicBezTo>
                    <a:pt x="8623" y="19154"/>
                    <a:pt x="8626" y="19150"/>
                    <a:pt x="8631" y="19150"/>
                  </a:cubicBezTo>
                  <a:close/>
                  <a:moveTo>
                    <a:pt x="8663" y="19150"/>
                  </a:moveTo>
                  <a:lnTo>
                    <a:pt x="8663" y="19150"/>
                  </a:lnTo>
                  <a:cubicBezTo>
                    <a:pt x="8667" y="19150"/>
                    <a:pt x="8671" y="19154"/>
                    <a:pt x="8671" y="19158"/>
                  </a:cubicBezTo>
                  <a:cubicBezTo>
                    <a:pt x="8671" y="19163"/>
                    <a:pt x="8667" y="19166"/>
                    <a:pt x="8663" y="19166"/>
                  </a:cubicBezTo>
                  <a:lnTo>
                    <a:pt x="8663" y="19166"/>
                  </a:lnTo>
                  <a:cubicBezTo>
                    <a:pt x="8658" y="19166"/>
                    <a:pt x="8655" y="19163"/>
                    <a:pt x="8655" y="19158"/>
                  </a:cubicBezTo>
                  <a:cubicBezTo>
                    <a:pt x="8655" y="19154"/>
                    <a:pt x="8658" y="19150"/>
                    <a:pt x="8663" y="19150"/>
                  </a:cubicBezTo>
                  <a:close/>
                  <a:moveTo>
                    <a:pt x="8695" y="19150"/>
                  </a:moveTo>
                  <a:lnTo>
                    <a:pt x="8695" y="19150"/>
                  </a:lnTo>
                  <a:cubicBezTo>
                    <a:pt x="8699" y="19150"/>
                    <a:pt x="8703" y="19154"/>
                    <a:pt x="8703" y="19158"/>
                  </a:cubicBezTo>
                  <a:cubicBezTo>
                    <a:pt x="8703" y="19163"/>
                    <a:pt x="8699" y="19166"/>
                    <a:pt x="8695" y="19166"/>
                  </a:cubicBezTo>
                  <a:lnTo>
                    <a:pt x="8695" y="19166"/>
                  </a:lnTo>
                  <a:cubicBezTo>
                    <a:pt x="8690" y="19166"/>
                    <a:pt x="8687" y="19163"/>
                    <a:pt x="8687" y="19158"/>
                  </a:cubicBezTo>
                  <a:cubicBezTo>
                    <a:pt x="8687" y="19154"/>
                    <a:pt x="8690" y="19150"/>
                    <a:pt x="8695" y="19150"/>
                  </a:cubicBezTo>
                  <a:close/>
                  <a:moveTo>
                    <a:pt x="8727" y="19150"/>
                  </a:moveTo>
                  <a:lnTo>
                    <a:pt x="8727" y="19150"/>
                  </a:lnTo>
                  <a:cubicBezTo>
                    <a:pt x="8731" y="19150"/>
                    <a:pt x="8735" y="19154"/>
                    <a:pt x="8735" y="19158"/>
                  </a:cubicBezTo>
                  <a:cubicBezTo>
                    <a:pt x="8735" y="19163"/>
                    <a:pt x="8731" y="19166"/>
                    <a:pt x="8727" y="19166"/>
                  </a:cubicBezTo>
                  <a:lnTo>
                    <a:pt x="8727" y="19166"/>
                  </a:lnTo>
                  <a:cubicBezTo>
                    <a:pt x="8722" y="19166"/>
                    <a:pt x="8719" y="19163"/>
                    <a:pt x="8719" y="19158"/>
                  </a:cubicBezTo>
                  <a:cubicBezTo>
                    <a:pt x="8719" y="19154"/>
                    <a:pt x="8722" y="19150"/>
                    <a:pt x="8727" y="19150"/>
                  </a:cubicBezTo>
                  <a:close/>
                  <a:moveTo>
                    <a:pt x="8759" y="19150"/>
                  </a:moveTo>
                  <a:lnTo>
                    <a:pt x="8759" y="19150"/>
                  </a:lnTo>
                  <a:cubicBezTo>
                    <a:pt x="8763" y="19150"/>
                    <a:pt x="8767" y="19154"/>
                    <a:pt x="8767" y="19158"/>
                  </a:cubicBezTo>
                  <a:cubicBezTo>
                    <a:pt x="8767" y="19163"/>
                    <a:pt x="8763" y="19166"/>
                    <a:pt x="8759" y="19166"/>
                  </a:cubicBezTo>
                  <a:lnTo>
                    <a:pt x="8759" y="19166"/>
                  </a:lnTo>
                  <a:cubicBezTo>
                    <a:pt x="8754" y="19166"/>
                    <a:pt x="8751" y="19163"/>
                    <a:pt x="8751" y="19158"/>
                  </a:cubicBezTo>
                  <a:cubicBezTo>
                    <a:pt x="8751" y="19154"/>
                    <a:pt x="8754" y="19150"/>
                    <a:pt x="8759" y="19150"/>
                  </a:cubicBezTo>
                  <a:close/>
                  <a:moveTo>
                    <a:pt x="8791" y="19150"/>
                  </a:moveTo>
                  <a:lnTo>
                    <a:pt x="8791" y="19150"/>
                  </a:lnTo>
                  <a:cubicBezTo>
                    <a:pt x="8795" y="19150"/>
                    <a:pt x="8799" y="19154"/>
                    <a:pt x="8799" y="19158"/>
                  </a:cubicBezTo>
                  <a:cubicBezTo>
                    <a:pt x="8799" y="19163"/>
                    <a:pt x="8795" y="19166"/>
                    <a:pt x="8791" y="19166"/>
                  </a:cubicBezTo>
                  <a:lnTo>
                    <a:pt x="8791" y="19166"/>
                  </a:lnTo>
                  <a:cubicBezTo>
                    <a:pt x="8786" y="19166"/>
                    <a:pt x="8783" y="19163"/>
                    <a:pt x="8783" y="19158"/>
                  </a:cubicBezTo>
                  <a:cubicBezTo>
                    <a:pt x="8783" y="19154"/>
                    <a:pt x="8786" y="19150"/>
                    <a:pt x="8791" y="19150"/>
                  </a:cubicBezTo>
                  <a:close/>
                  <a:moveTo>
                    <a:pt x="8823" y="19150"/>
                  </a:moveTo>
                  <a:lnTo>
                    <a:pt x="8823" y="19150"/>
                  </a:lnTo>
                  <a:cubicBezTo>
                    <a:pt x="8827" y="19150"/>
                    <a:pt x="8831" y="19154"/>
                    <a:pt x="8831" y="19158"/>
                  </a:cubicBezTo>
                  <a:cubicBezTo>
                    <a:pt x="8831" y="19163"/>
                    <a:pt x="8827" y="19166"/>
                    <a:pt x="8823" y="19166"/>
                  </a:cubicBezTo>
                  <a:lnTo>
                    <a:pt x="8823" y="19166"/>
                  </a:lnTo>
                  <a:cubicBezTo>
                    <a:pt x="8818" y="19166"/>
                    <a:pt x="8815" y="19163"/>
                    <a:pt x="8815" y="19158"/>
                  </a:cubicBezTo>
                  <a:cubicBezTo>
                    <a:pt x="8815" y="19154"/>
                    <a:pt x="8818" y="19150"/>
                    <a:pt x="8823" y="19150"/>
                  </a:cubicBezTo>
                  <a:close/>
                  <a:moveTo>
                    <a:pt x="8855" y="19150"/>
                  </a:moveTo>
                  <a:lnTo>
                    <a:pt x="8855" y="19150"/>
                  </a:lnTo>
                  <a:cubicBezTo>
                    <a:pt x="8859" y="19150"/>
                    <a:pt x="8863" y="19154"/>
                    <a:pt x="8863" y="19158"/>
                  </a:cubicBezTo>
                  <a:cubicBezTo>
                    <a:pt x="8863" y="19163"/>
                    <a:pt x="8859" y="19166"/>
                    <a:pt x="8855" y="19166"/>
                  </a:cubicBezTo>
                  <a:lnTo>
                    <a:pt x="8855" y="19166"/>
                  </a:lnTo>
                  <a:cubicBezTo>
                    <a:pt x="8850" y="19166"/>
                    <a:pt x="8847" y="19163"/>
                    <a:pt x="8847" y="19158"/>
                  </a:cubicBezTo>
                  <a:cubicBezTo>
                    <a:pt x="8847" y="19154"/>
                    <a:pt x="8850" y="19150"/>
                    <a:pt x="8855" y="19150"/>
                  </a:cubicBezTo>
                  <a:close/>
                  <a:moveTo>
                    <a:pt x="8887" y="19150"/>
                  </a:moveTo>
                  <a:lnTo>
                    <a:pt x="8887" y="19150"/>
                  </a:lnTo>
                  <a:cubicBezTo>
                    <a:pt x="8891" y="19150"/>
                    <a:pt x="8895" y="19154"/>
                    <a:pt x="8895" y="19158"/>
                  </a:cubicBezTo>
                  <a:cubicBezTo>
                    <a:pt x="8895" y="19163"/>
                    <a:pt x="8891" y="19166"/>
                    <a:pt x="8887" y="19166"/>
                  </a:cubicBezTo>
                  <a:lnTo>
                    <a:pt x="8887" y="19166"/>
                  </a:lnTo>
                  <a:cubicBezTo>
                    <a:pt x="8882" y="19166"/>
                    <a:pt x="8879" y="19163"/>
                    <a:pt x="8879" y="19158"/>
                  </a:cubicBezTo>
                  <a:cubicBezTo>
                    <a:pt x="8879" y="19154"/>
                    <a:pt x="8882" y="19150"/>
                    <a:pt x="8887" y="19150"/>
                  </a:cubicBezTo>
                  <a:close/>
                  <a:moveTo>
                    <a:pt x="8919" y="19150"/>
                  </a:moveTo>
                  <a:lnTo>
                    <a:pt x="8919" y="19150"/>
                  </a:lnTo>
                  <a:cubicBezTo>
                    <a:pt x="8923" y="19150"/>
                    <a:pt x="8927" y="19154"/>
                    <a:pt x="8927" y="19158"/>
                  </a:cubicBezTo>
                  <a:cubicBezTo>
                    <a:pt x="8927" y="19163"/>
                    <a:pt x="8923" y="19166"/>
                    <a:pt x="8919" y="19166"/>
                  </a:cubicBezTo>
                  <a:lnTo>
                    <a:pt x="8919" y="19166"/>
                  </a:lnTo>
                  <a:cubicBezTo>
                    <a:pt x="8914" y="19166"/>
                    <a:pt x="8911" y="19163"/>
                    <a:pt x="8911" y="19158"/>
                  </a:cubicBezTo>
                  <a:cubicBezTo>
                    <a:pt x="8911" y="19154"/>
                    <a:pt x="8914" y="19150"/>
                    <a:pt x="8919" y="19150"/>
                  </a:cubicBezTo>
                  <a:close/>
                  <a:moveTo>
                    <a:pt x="8951" y="19150"/>
                  </a:moveTo>
                  <a:lnTo>
                    <a:pt x="8951" y="19150"/>
                  </a:lnTo>
                  <a:cubicBezTo>
                    <a:pt x="8955" y="19150"/>
                    <a:pt x="8959" y="19154"/>
                    <a:pt x="8959" y="19158"/>
                  </a:cubicBezTo>
                  <a:cubicBezTo>
                    <a:pt x="8959" y="19163"/>
                    <a:pt x="8955" y="19166"/>
                    <a:pt x="8951" y="19166"/>
                  </a:cubicBezTo>
                  <a:lnTo>
                    <a:pt x="8951" y="19166"/>
                  </a:lnTo>
                  <a:cubicBezTo>
                    <a:pt x="8946" y="19166"/>
                    <a:pt x="8943" y="19163"/>
                    <a:pt x="8943" y="19158"/>
                  </a:cubicBezTo>
                  <a:cubicBezTo>
                    <a:pt x="8943" y="19154"/>
                    <a:pt x="8946" y="19150"/>
                    <a:pt x="8951" y="19150"/>
                  </a:cubicBezTo>
                  <a:close/>
                  <a:moveTo>
                    <a:pt x="8983" y="19150"/>
                  </a:moveTo>
                  <a:lnTo>
                    <a:pt x="8983" y="19150"/>
                  </a:lnTo>
                  <a:cubicBezTo>
                    <a:pt x="8987" y="19150"/>
                    <a:pt x="8991" y="19154"/>
                    <a:pt x="8991" y="19158"/>
                  </a:cubicBezTo>
                  <a:cubicBezTo>
                    <a:pt x="8991" y="19163"/>
                    <a:pt x="8987" y="19166"/>
                    <a:pt x="8983" y="19166"/>
                  </a:cubicBezTo>
                  <a:lnTo>
                    <a:pt x="8983" y="19166"/>
                  </a:lnTo>
                  <a:cubicBezTo>
                    <a:pt x="8978" y="19166"/>
                    <a:pt x="8975" y="19163"/>
                    <a:pt x="8975" y="19158"/>
                  </a:cubicBezTo>
                  <a:cubicBezTo>
                    <a:pt x="8975" y="19154"/>
                    <a:pt x="8978" y="19150"/>
                    <a:pt x="8983" y="19150"/>
                  </a:cubicBezTo>
                  <a:close/>
                  <a:moveTo>
                    <a:pt x="9015" y="19150"/>
                  </a:moveTo>
                  <a:lnTo>
                    <a:pt x="9015" y="19150"/>
                  </a:lnTo>
                  <a:cubicBezTo>
                    <a:pt x="9019" y="19150"/>
                    <a:pt x="9023" y="19154"/>
                    <a:pt x="9023" y="19158"/>
                  </a:cubicBezTo>
                  <a:cubicBezTo>
                    <a:pt x="9023" y="19163"/>
                    <a:pt x="9019" y="19166"/>
                    <a:pt x="9015" y="19166"/>
                  </a:cubicBezTo>
                  <a:lnTo>
                    <a:pt x="9015" y="19166"/>
                  </a:lnTo>
                  <a:cubicBezTo>
                    <a:pt x="9010" y="19166"/>
                    <a:pt x="9007" y="19163"/>
                    <a:pt x="9007" y="19158"/>
                  </a:cubicBezTo>
                  <a:cubicBezTo>
                    <a:pt x="9007" y="19154"/>
                    <a:pt x="9010" y="19150"/>
                    <a:pt x="9015" y="19150"/>
                  </a:cubicBezTo>
                  <a:close/>
                  <a:moveTo>
                    <a:pt x="9047" y="19150"/>
                  </a:moveTo>
                  <a:lnTo>
                    <a:pt x="9047" y="19150"/>
                  </a:lnTo>
                  <a:cubicBezTo>
                    <a:pt x="9051" y="19150"/>
                    <a:pt x="9055" y="19154"/>
                    <a:pt x="9055" y="19158"/>
                  </a:cubicBezTo>
                  <a:cubicBezTo>
                    <a:pt x="9055" y="19163"/>
                    <a:pt x="9051" y="19166"/>
                    <a:pt x="9047" y="19166"/>
                  </a:cubicBezTo>
                  <a:lnTo>
                    <a:pt x="9047" y="19166"/>
                  </a:lnTo>
                  <a:cubicBezTo>
                    <a:pt x="9042" y="19166"/>
                    <a:pt x="9039" y="19163"/>
                    <a:pt x="9039" y="19158"/>
                  </a:cubicBezTo>
                  <a:cubicBezTo>
                    <a:pt x="9039" y="19154"/>
                    <a:pt x="9042" y="19150"/>
                    <a:pt x="9047" y="19150"/>
                  </a:cubicBezTo>
                  <a:close/>
                  <a:moveTo>
                    <a:pt x="9079" y="19150"/>
                  </a:moveTo>
                  <a:lnTo>
                    <a:pt x="9079" y="19150"/>
                  </a:lnTo>
                  <a:cubicBezTo>
                    <a:pt x="9083" y="19150"/>
                    <a:pt x="9087" y="19154"/>
                    <a:pt x="9087" y="19158"/>
                  </a:cubicBezTo>
                  <a:cubicBezTo>
                    <a:pt x="9087" y="19163"/>
                    <a:pt x="9083" y="19166"/>
                    <a:pt x="9079" y="19166"/>
                  </a:cubicBezTo>
                  <a:lnTo>
                    <a:pt x="9079" y="19166"/>
                  </a:lnTo>
                  <a:cubicBezTo>
                    <a:pt x="9074" y="19166"/>
                    <a:pt x="9071" y="19163"/>
                    <a:pt x="9071" y="19158"/>
                  </a:cubicBezTo>
                  <a:cubicBezTo>
                    <a:pt x="9071" y="19154"/>
                    <a:pt x="9074" y="19150"/>
                    <a:pt x="9079" y="19150"/>
                  </a:cubicBezTo>
                  <a:close/>
                  <a:moveTo>
                    <a:pt x="9111" y="19150"/>
                  </a:moveTo>
                  <a:lnTo>
                    <a:pt x="9111" y="19150"/>
                  </a:lnTo>
                  <a:cubicBezTo>
                    <a:pt x="9115" y="19150"/>
                    <a:pt x="9119" y="19154"/>
                    <a:pt x="9119" y="19158"/>
                  </a:cubicBezTo>
                  <a:cubicBezTo>
                    <a:pt x="9119" y="19163"/>
                    <a:pt x="9115" y="19166"/>
                    <a:pt x="9111" y="19166"/>
                  </a:cubicBezTo>
                  <a:lnTo>
                    <a:pt x="9111" y="19166"/>
                  </a:lnTo>
                  <a:cubicBezTo>
                    <a:pt x="9106" y="19166"/>
                    <a:pt x="9103" y="19163"/>
                    <a:pt x="9103" y="19158"/>
                  </a:cubicBezTo>
                  <a:cubicBezTo>
                    <a:pt x="9103" y="19154"/>
                    <a:pt x="9106" y="19150"/>
                    <a:pt x="9111" y="19150"/>
                  </a:cubicBezTo>
                  <a:close/>
                  <a:moveTo>
                    <a:pt x="9143" y="19150"/>
                  </a:moveTo>
                  <a:lnTo>
                    <a:pt x="9143" y="19150"/>
                  </a:lnTo>
                  <a:cubicBezTo>
                    <a:pt x="9147" y="19150"/>
                    <a:pt x="9151" y="19154"/>
                    <a:pt x="9151" y="19158"/>
                  </a:cubicBezTo>
                  <a:cubicBezTo>
                    <a:pt x="9151" y="19163"/>
                    <a:pt x="9147" y="19166"/>
                    <a:pt x="9143" y="19166"/>
                  </a:cubicBezTo>
                  <a:lnTo>
                    <a:pt x="9143" y="19166"/>
                  </a:lnTo>
                  <a:cubicBezTo>
                    <a:pt x="9138" y="19166"/>
                    <a:pt x="9135" y="19163"/>
                    <a:pt x="9135" y="19158"/>
                  </a:cubicBezTo>
                  <a:cubicBezTo>
                    <a:pt x="9135" y="19154"/>
                    <a:pt x="9138" y="19150"/>
                    <a:pt x="9143" y="19150"/>
                  </a:cubicBezTo>
                  <a:close/>
                  <a:moveTo>
                    <a:pt x="9175" y="19150"/>
                  </a:moveTo>
                  <a:lnTo>
                    <a:pt x="9175" y="19150"/>
                  </a:lnTo>
                  <a:cubicBezTo>
                    <a:pt x="9179" y="19150"/>
                    <a:pt x="9183" y="19154"/>
                    <a:pt x="9183" y="19158"/>
                  </a:cubicBezTo>
                  <a:cubicBezTo>
                    <a:pt x="9183" y="19163"/>
                    <a:pt x="9179" y="19166"/>
                    <a:pt x="9175" y="19166"/>
                  </a:cubicBezTo>
                  <a:lnTo>
                    <a:pt x="9175" y="19166"/>
                  </a:lnTo>
                  <a:cubicBezTo>
                    <a:pt x="9171" y="19166"/>
                    <a:pt x="9167" y="19163"/>
                    <a:pt x="9167" y="19158"/>
                  </a:cubicBezTo>
                  <a:cubicBezTo>
                    <a:pt x="9167" y="19154"/>
                    <a:pt x="9171" y="19150"/>
                    <a:pt x="9175" y="19150"/>
                  </a:cubicBezTo>
                  <a:close/>
                  <a:moveTo>
                    <a:pt x="9207" y="19150"/>
                  </a:moveTo>
                  <a:lnTo>
                    <a:pt x="9207" y="19150"/>
                  </a:lnTo>
                  <a:cubicBezTo>
                    <a:pt x="9211" y="19150"/>
                    <a:pt x="9215" y="19154"/>
                    <a:pt x="9215" y="19158"/>
                  </a:cubicBezTo>
                  <a:cubicBezTo>
                    <a:pt x="9215" y="19163"/>
                    <a:pt x="9211" y="19166"/>
                    <a:pt x="9207" y="19166"/>
                  </a:cubicBezTo>
                  <a:lnTo>
                    <a:pt x="9207" y="19166"/>
                  </a:lnTo>
                  <a:cubicBezTo>
                    <a:pt x="9203" y="19166"/>
                    <a:pt x="9199" y="19163"/>
                    <a:pt x="9199" y="19158"/>
                  </a:cubicBezTo>
                  <a:cubicBezTo>
                    <a:pt x="9199" y="19154"/>
                    <a:pt x="9203" y="19150"/>
                    <a:pt x="9207" y="19150"/>
                  </a:cubicBezTo>
                  <a:close/>
                  <a:moveTo>
                    <a:pt x="9239" y="19150"/>
                  </a:moveTo>
                  <a:lnTo>
                    <a:pt x="9239" y="19150"/>
                  </a:lnTo>
                  <a:cubicBezTo>
                    <a:pt x="9243" y="19150"/>
                    <a:pt x="9247" y="19154"/>
                    <a:pt x="9247" y="19158"/>
                  </a:cubicBezTo>
                  <a:cubicBezTo>
                    <a:pt x="9247" y="19163"/>
                    <a:pt x="9243" y="19166"/>
                    <a:pt x="9239" y="19166"/>
                  </a:cubicBezTo>
                  <a:lnTo>
                    <a:pt x="9239" y="19166"/>
                  </a:lnTo>
                  <a:cubicBezTo>
                    <a:pt x="9235" y="19166"/>
                    <a:pt x="9231" y="19163"/>
                    <a:pt x="9231" y="19158"/>
                  </a:cubicBezTo>
                  <a:cubicBezTo>
                    <a:pt x="9231" y="19154"/>
                    <a:pt x="9235" y="19150"/>
                    <a:pt x="9239" y="19150"/>
                  </a:cubicBezTo>
                  <a:close/>
                  <a:moveTo>
                    <a:pt x="9271" y="19150"/>
                  </a:moveTo>
                  <a:lnTo>
                    <a:pt x="9271" y="19150"/>
                  </a:lnTo>
                  <a:cubicBezTo>
                    <a:pt x="9275" y="19150"/>
                    <a:pt x="9279" y="19154"/>
                    <a:pt x="9279" y="19158"/>
                  </a:cubicBezTo>
                  <a:cubicBezTo>
                    <a:pt x="9279" y="19163"/>
                    <a:pt x="9275" y="19166"/>
                    <a:pt x="9271" y="19166"/>
                  </a:cubicBezTo>
                  <a:lnTo>
                    <a:pt x="9271" y="19166"/>
                  </a:lnTo>
                  <a:cubicBezTo>
                    <a:pt x="9267" y="19166"/>
                    <a:pt x="9263" y="19163"/>
                    <a:pt x="9263" y="19158"/>
                  </a:cubicBezTo>
                  <a:cubicBezTo>
                    <a:pt x="9263" y="19154"/>
                    <a:pt x="9267" y="19150"/>
                    <a:pt x="9271" y="19150"/>
                  </a:cubicBezTo>
                  <a:close/>
                  <a:moveTo>
                    <a:pt x="9303" y="19150"/>
                  </a:moveTo>
                  <a:lnTo>
                    <a:pt x="9303" y="19150"/>
                  </a:lnTo>
                  <a:cubicBezTo>
                    <a:pt x="9307" y="19150"/>
                    <a:pt x="9311" y="19154"/>
                    <a:pt x="9311" y="19158"/>
                  </a:cubicBezTo>
                  <a:cubicBezTo>
                    <a:pt x="9311" y="19163"/>
                    <a:pt x="9307" y="19166"/>
                    <a:pt x="9303" y="19166"/>
                  </a:cubicBezTo>
                  <a:lnTo>
                    <a:pt x="9303" y="19166"/>
                  </a:lnTo>
                  <a:cubicBezTo>
                    <a:pt x="9299" y="19166"/>
                    <a:pt x="9295" y="19163"/>
                    <a:pt x="9295" y="19158"/>
                  </a:cubicBezTo>
                  <a:cubicBezTo>
                    <a:pt x="9295" y="19154"/>
                    <a:pt x="9299" y="19150"/>
                    <a:pt x="9303" y="19150"/>
                  </a:cubicBezTo>
                  <a:close/>
                  <a:moveTo>
                    <a:pt x="9335" y="19150"/>
                  </a:moveTo>
                  <a:lnTo>
                    <a:pt x="9335" y="19150"/>
                  </a:lnTo>
                  <a:cubicBezTo>
                    <a:pt x="9339" y="19150"/>
                    <a:pt x="9343" y="19154"/>
                    <a:pt x="9343" y="19158"/>
                  </a:cubicBezTo>
                  <a:cubicBezTo>
                    <a:pt x="9343" y="19163"/>
                    <a:pt x="9339" y="19166"/>
                    <a:pt x="9335" y="19166"/>
                  </a:cubicBezTo>
                  <a:lnTo>
                    <a:pt x="9335" y="19166"/>
                  </a:lnTo>
                  <a:cubicBezTo>
                    <a:pt x="9331" y="19166"/>
                    <a:pt x="9327" y="19163"/>
                    <a:pt x="9327" y="19158"/>
                  </a:cubicBezTo>
                  <a:cubicBezTo>
                    <a:pt x="9327" y="19154"/>
                    <a:pt x="9331" y="19150"/>
                    <a:pt x="9335" y="19150"/>
                  </a:cubicBezTo>
                  <a:close/>
                  <a:moveTo>
                    <a:pt x="9367" y="19150"/>
                  </a:moveTo>
                  <a:lnTo>
                    <a:pt x="9367" y="19150"/>
                  </a:lnTo>
                  <a:cubicBezTo>
                    <a:pt x="9371" y="19150"/>
                    <a:pt x="9375" y="19154"/>
                    <a:pt x="9375" y="19158"/>
                  </a:cubicBezTo>
                  <a:cubicBezTo>
                    <a:pt x="9375" y="19163"/>
                    <a:pt x="9371" y="19166"/>
                    <a:pt x="9367" y="19166"/>
                  </a:cubicBezTo>
                  <a:lnTo>
                    <a:pt x="9367" y="19166"/>
                  </a:lnTo>
                  <a:cubicBezTo>
                    <a:pt x="9363" y="19166"/>
                    <a:pt x="9359" y="19163"/>
                    <a:pt x="9359" y="19158"/>
                  </a:cubicBezTo>
                  <a:cubicBezTo>
                    <a:pt x="9359" y="19154"/>
                    <a:pt x="9363" y="19150"/>
                    <a:pt x="9367" y="19150"/>
                  </a:cubicBezTo>
                  <a:close/>
                  <a:moveTo>
                    <a:pt x="9399" y="19150"/>
                  </a:moveTo>
                  <a:lnTo>
                    <a:pt x="9399" y="19150"/>
                  </a:lnTo>
                  <a:cubicBezTo>
                    <a:pt x="9403" y="19150"/>
                    <a:pt x="9407" y="19154"/>
                    <a:pt x="9407" y="19158"/>
                  </a:cubicBezTo>
                  <a:cubicBezTo>
                    <a:pt x="9407" y="19163"/>
                    <a:pt x="9403" y="19166"/>
                    <a:pt x="9399" y="19166"/>
                  </a:cubicBezTo>
                  <a:lnTo>
                    <a:pt x="9399" y="19166"/>
                  </a:lnTo>
                  <a:cubicBezTo>
                    <a:pt x="9395" y="19166"/>
                    <a:pt x="9391" y="19163"/>
                    <a:pt x="9391" y="19158"/>
                  </a:cubicBezTo>
                  <a:cubicBezTo>
                    <a:pt x="9391" y="19154"/>
                    <a:pt x="9395" y="19150"/>
                    <a:pt x="9399" y="19150"/>
                  </a:cubicBezTo>
                  <a:close/>
                  <a:moveTo>
                    <a:pt x="9431" y="19150"/>
                  </a:moveTo>
                  <a:lnTo>
                    <a:pt x="9431" y="19150"/>
                  </a:lnTo>
                  <a:cubicBezTo>
                    <a:pt x="9435" y="19150"/>
                    <a:pt x="9439" y="19154"/>
                    <a:pt x="9439" y="19158"/>
                  </a:cubicBezTo>
                  <a:cubicBezTo>
                    <a:pt x="9439" y="19163"/>
                    <a:pt x="9435" y="19166"/>
                    <a:pt x="9431" y="19166"/>
                  </a:cubicBezTo>
                  <a:lnTo>
                    <a:pt x="9431" y="19166"/>
                  </a:lnTo>
                  <a:cubicBezTo>
                    <a:pt x="9427" y="19166"/>
                    <a:pt x="9423" y="19163"/>
                    <a:pt x="9423" y="19158"/>
                  </a:cubicBezTo>
                  <a:cubicBezTo>
                    <a:pt x="9423" y="19154"/>
                    <a:pt x="9427" y="19150"/>
                    <a:pt x="9431" y="19150"/>
                  </a:cubicBezTo>
                  <a:close/>
                  <a:moveTo>
                    <a:pt x="9463" y="19150"/>
                  </a:moveTo>
                  <a:lnTo>
                    <a:pt x="9463" y="19150"/>
                  </a:lnTo>
                  <a:cubicBezTo>
                    <a:pt x="9468" y="19150"/>
                    <a:pt x="9471" y="19154"/>
                    <a:pt x="9471" y="19158"/>
                  </a:cubicBezTo>
                  <a:cubicBezTo>
                    <a:pt x="9471" y="19163"/>
                    <a:pt x="9468" y="19166"/>
                    <a:pt x="9463" y="19166"/>
                  </a:cubicBezTo>
                  <a:lnTo>
                    <a:pt x="9463" y="19166"/>
                  </a:lnTo>
                  <a:cubicBezTo>
                    <a:pt x="9459" y="19166"/>
                    <a:pt x="9455" y="19163"/>
                    <a:pt x="9455" y="19158"/>
                  </a:cubicBezTo>
                  <a:cubicBezTo>
                    <a:pt x="9455" y="19154"/>
                    <a:pt x="9459" y="19150"/>
                    <a:pt x="9463" y="19150"/>
                  </a:cubicBezTo>
                  <a:close/>
                  <a:moveTo>
                    <a:pt x="9495" y="19150"/>
                  </a:moveTo>
                  <a:lnTo>
                    <a:pt x="9495" y="19150"/>
                  </a:lnTo>
                  <a:cubicBezTo>
                    <a:pt x="9500" y="19150"/>
                    <a:pt x="9503" y="19154"/>
                    <a:pt x="9503" y="19158"/>
                  </a:cubicBezTo>
                  <a:cubicBezTo>
                    <a:pt x="9503" y="19163"/>
                    <a:pt x="9500" y="19166"/>
                    <a:pt x="9495" y="19166"/>
                  </a:cubicBezTo>
                  <a:lnTo>
                    <a:pt x="9495" y="19166"/>
                  </a:lnTo>
                  <a:cubicBezTo>
                    <a:pt x="9491" y="19166"/>
                    <a:pt x="9487" y="19163"/>
                    <a:pt x="9487" y="19158"/>
                  </a:cubicBezTo>
                  <a:cubicBezTo>
                    <a:pt x="9487" y="19154"/>
                    <a:pt x="9491" y="19150"/>
                    <a:pt x="9495" y="19150"/>
                  </a:cubicBezTo>
                  <a:close/>
                  <a:moveTo>
                    <a:pt x="9527" y="19150"/>
                  </a:moveTo>
                  <a:lnTo>
                    <a:pt x="9527" y="19150"/>
                  </a:lnTo>
                  <a:cubicBezTo>
                    <a:pt x="9532" y="19150"/>
                    <a:pt x="9535" y="19154"/>
                    <a:pt x="9535" y="19158"/>
                  </a:cubicBezTo>
                  <a:cubicBezTo>
                    <a:pt x="9535" y="19163"/>
                    <a:pt x="9532" y="19166"/>
                    <a:pt x="9527" y="19166"/>
                  </a:cubicBezTo>
                  <a:lnTo>
                    <a:pt x="9527" y="19166"/>
                  </a:lnTo>
                  <a:cubicBezTo>
                    <a:pt x="9523" y="19166"/>
                    <a:pt x="9519" y="19163"/>
                    <a:pt x="9519" y="19158"/>
                  </a:cubicBezTo>
                  <a:cubicBezTo>
                    <a:pt x="9519" y="19154"/>
                    <a:pt x="9523" y="19150"/>
                    <a:pt x="9527" y="19150"/>
                  </a:cubicBezTo>
                  <a:close/>
                  <a:moveTo>
                    <a:pt x="9559" y="19150"/>
                  </a:moveTo>
                  <a:lnTo>
                    <a:pt x="9559" y="19150"/>
                  </a:lnTo>
                  <a:cubicBezTo>
                    <a:pt x="9564" y="19150"/>
                    <a:pt x="9567" y="19154"/>
                    <a:pt x="9567" y="19158"/>
                  </a:cubicBezTo>
                  <a:cubicBezTo>
                    <a:pt x="9567" y="19163"/>
                    <a:pt x="9564" y="19166"/>
                    <a:pt x="9559" y="19166"/>
                  </a:cubicBezTo>
                  <a:lnTo>
                    <a:pt x="9559" y="19166"/>
                  </a:lnTo>
                  <a:cubicBezTo>
                    <a:pt x="9555" y="19166"/>
                    <a:pt x="9551" y="19163"/>
                    <a:pt x="9551" y="19158"/>
                  </a:cubicBezTo>
                  <a:cubicBezTo>
                    <a:pt x="9551" y="19154"/>
                    <a:pt x="9555" y="19150"/>
                    <a:pt x="9559" y="19150"/>
                  </a:cubicBezTo>
                  <a:close/>
                  <a:moveTo>
                    <a:pt x="9591" y="19150"/>
                  </a:moveTo>
                  <a:lnTo>
                    <a:pt x="9591" y="19150"/>
                  </a:lnTo>
                  <a:cubicBezTo>
                    <a:pt x="9596" y="19150"/>
                    <a:pt x="9599" y="19154"/>
                    <a:pt x="9599" y="19158"/>
                  </a:cubicBezTo>
                  <a:cubicBezTo>
                    <a:pt x="9599" y="19163"/>
                    <a:pt x="9596" y="19166"/>
                    <a:pt x="9591" y="19166"/>
                  </a:cubicBezTo>
                  <a:lnTo>
                    <a:pt x="9591" y="19166"/>
                  </a:lnTo>
                  <a:cubicBezTo>
                    <a:pt x="9587" y="19166"/>
                    <a:pt x="9583" y="19163"/>
                    <a:pt x="9583" y="19158"/>
                  </a:cubicBezTo>
                  <a:cubicBezTo>
                    <a:pt x="9583" y="19154"/>
                    <a:pt x="9587" y="19150"/>
                    <a:pt x="9591" y="19150"/>
                  </a:cubicBezTo>
                  <a:close/>
                  <a:moveTo>
                    <a:pt x="9623" y="19150"/>
                  </a:moveTo>
                  <a:lnTo>
                    <a:pt x="9623" y="19150"/>
                  </a:lnTo>
                  <a:cubicBezTo>
                    <a:pt x="9628" y="19150"/>
                    <a:pt x="9631" y="19154"/>
                    <a:pt x="9631" y="19158"/>
                  </a:cubicBezTo>
                  <a:cubicBezTo>
                    <a:pt x="9631" y="19163"/>
                    <a:pt x="9628" y="19166"/>
                    <a:pt x="9623" y="19166"/>
                  </a:cubicBezTo>
                  <a:lnTo>
                    <a:pt x="9623" y="19166"/>
                  </a:lnTo>
                  <a:cubicBezTo>
                    <a:pt x="9619" y="19166"/>
                    <a:pt x="9615" y="19163"/>
                    <a:pt x="9615" y="19158"/>
                  </a:cubicBezTo>
                  <a:cubicBezTo>
                    <a:pt x="9615" y="19154"/>
                    <a:pt x="9619" y="19150"/>
                    <a:pt x="9623" y="19150"/>
                  </a:cubicBezTo>
                  <a:close/>
                  <a:moveTo>
                    <a:pt x="9655" y="19150"/>
                  </a:moveTo>
                  <a:lnTo>
                    <a:pt x="9655" y="19150"/>
                  </a:lnTo>
                  <a:cubicBezTo>
                    <a:pt x="9660" y="19150"/>
                    <a:pt x="9663" y="19154"/>
                    <a:pt x="9663" y="19158"/>
                  </a:cubicBezTo>
                  <a:cubicBezTo>
                    <a:pt x="9663" y="19163"/>
                    <a:pt x="9660" y="19166"/>
                    <a:pt x="9655" y="19166"/>
                  </a:cubicBezTo>
                  <a:lnTo>
                    <a:pt x="9655" y="19166"/>
                  </a:lnTo>
                  <a:cubicBezTo>
                    <a:pt x="9651" y="19166"/>
                    <a:pt x="9647" y="19163"/>
                    <a:pt x="9647" y="19158"/>
                  </a:cubicBezTo>
                  <a:cubicBezTo>
                    <a:pt x="9647" y="19154"/>
                    <a:pt x="9651" y="19150"/>
                    <a:pt x="9655" y="19150"/>
                  </a:cubicBezTo>
                  <a:close/>
                  <a:moveTo>
                    <a:pt x="9687" y="19150"/>
                  </a:moveTo>
                  <a:lnTo>
                    <a:pt x="9687" y="19150"/>
                  </a:lnTo>
                  <a:cubicBezTo>
                    <a:pt x="9692" y="19150"/>
                    <a:pt x="9695" y="19154"/>
                    <a:pt x="9695" y="19158"/>
                  </a:cubicBezTo>
                  <a:cubicBezTo>
                    <a:pt x="9695" y="19163"/>
                    <a:pt x="9692" y="19166"/>
                    <a:pt x="9687" y="19166"/>
                  </a:cubicBezTo>
                  <a:lnTo>
                    <a:pt x="9687" y="19166"/>
                  </a:lnTo>
                  <a:cubicBezTo>
                    <a:pt x="9683" y="19166"/>
                    <a:pt x="9679" y="19163"/>
                    <a:pt x="9679" y="19158"/>
                  </a:cubicBezTo>
                  <a:cubicBezTo>
                    <a:pt x="9679" y="19154"/>
                    <a:pt x="9683" y="19150"/>
                    <a:pt x="9687" y="19150"/>
                  </a:cubicBezTo>
                  <a:close/>
                  <a:moveTo>
                    <a:pt x="9719" y="19150"/>
                  </a:moveTo>
                  <a:lnTo>
                    <a:pt x="9719" y="19150"/>
                  </a:lnTo>
                  <a:cubicBezTo>
                    <a:pt x="9724" y="19150"/>
                    <a:pt x="9727" y="19154"/>
                    <a:pt x="9727" y="19158"/>
                  </a:cubicBezTo>
                  <a:cubicBezTo>
                    <a:pt x="9727" y="19163"/>
                    <a:pt x="9724" y="19166"/>
                    <a:pt x="9719" y="19166"/>
                  </a:cubicBezTo>
                  <a:lnTo>
                    <a:pt x="9719" y="19166"/>
                  </a:lnTo>
                  <a:cubicBezTo>
                    <a:pt x="9715" y="19166"/>
                    <a:pt x="9711" y="19163"/>
                    <a:pt x="9711" y="19158"/>
                  </a:cubicBezTo>
                  <a:cubicBezTo>
                    <a:pt x="9711" y="19154"/>
                    <a:pt x="9715" y="19150"/>
                    <a:pt x="9719" y="19150"/>
                  </a:cubicBezTo>
                  <a:close/>
                  <a:moveTo>
                    <a:pt x="9751" y="19150"/>
                  </a:moveTo>
                  <a:lnTo>
                    <a:pt x="9751" y="19150"/>
                  </a:lnTo>
                  <a:cubicBezTo>
                    <a:pt x="9756" y="19150"/>
                    <a:pt x="9759" y="19154"/>
                    <a:pt x="9759" y="19158"/>
                  </a:cubicBezTo>
                  <a:cubicBezTo>
                    <a:pt x="9759" y="19163"/>
                    <a:pt x="9756" y="19166"/>
                    <a:pt x="9751" y="19166"/>
                  </a:cubicBezTo>
                  <a:lnTo>
                    <a:pt x="9751" y="19166"/>
                  </a:lnTo>
                  <a:cubicBezTo>
                    <a:pt x="9747" y="19166"/>
                    <a:pt x="9743" y="19163"/>
                    <a:pt x="9743" y="19158"/>
                  </a:cubicBezTo>
                  <a:cubicBezTo>
                    <a:pt x="9743" y="19154"/>
                    <a:pt x="9747" y="19150"/>
                    <a:pt x="9751" y="19150"/>
                  </a:cubicBezTo>
                  <a:close/>
                  <a:moveTo>
                    <a:pt x="9783" y="19150"/>
                  </a:moveTo>
                  <a:lnTo>
                    <a:pt x="9783" y="19150"/>
                  </a:lnTo>
                  <a:cubicBezTo>
                    <a:pt x="9788" y="19150"/>
                    <a:pt x="9791" y="19154"/>
                    <a:pt x="9791" y="19158"/>
                  </a:cubicBezTo>
                  <a:cubicBezTo>
                    <a:pt x="9791" y="19163"/>
                    <a:pt x="9788" y="19166"/>
                    <a:pt x="9783" y="19166"/>
                  </a:cubicBezTo>
                  <a:lnTo>
                    <a:pt x="9783" y="19166"/>
                  </a:lnTo>
                  <a:cubicBezTo>
                    <a:pt x="9779" y="19166"/>
                    <a:pt x="9775" y="19163"/>
                    <a:pt x="9775" y="19158"/>
                  </a:cubicBezTo>
                  <a:cubicBezTo>
                    <a:pt x="9775" y="19154"/>
                    <a:pt x="9779" y="19150"/>
                    <a:pt x="9783" y="19150"/>
                  </a:cubicBezTo>
                  <a:close/>
                  <a:moveTo>
                    <a:pt x="9815" y="19150"/>
                  </a:moveTo>
                  <a:lnTo>
                    <a:pt x="9815" y="19150"/>
                  </a:lnTo>
                  <a:cubicBezTo>
                    <a:pt x="9820" y="19150"/>
                    <a:pt x="9823" y="19154"/>
                    <a:pt x="9823" y="19158"/>
                  </a:cubicBezTo>
                  <a:cubicBezTo>
                    <a:pt x="9823" y="19163"/>
                    <a:pt x="9820" y="19166"/>
                    <a:pt x="9815" y="19166"/>
                  </a:cubicBezTo>
                  <a:lnTo>
                    <a:pt x="9815" y="19166"/>
                  </a:lnTo>
                  <a:cubicBezTo>
                    <a:pt x="9811" y="19166"/>
                    <a:pt x="9807" y="19163"/>
                    <a:pt x="9807" y="19158"/>
                  </a:cubicBezTo>
                  <a:cubicBezTo>
                    <a:pt x="9807" y="19154"/>
                    <a:pt x="9811" y="19150"/>
                    <a:pt x="9815" y="19150"/>
                  </a:cubicBezTo>
                  <a:close/>
                  <a:moveTo>
                    <a:pt x="9847" y="19150"/>
                  </a:moveTo>
                  <a:lnTo>
                    <a:pt x="9847" y="19150"/>
                  </a:lnTo>
                  <a:cubicBezTo>
                    <a:pt x="9852" y="19150"/>
                    <a:pt x="9855" y="19154"/>
                    <a:pt x="9855" y="19158"/>
                  </a:cubicBezTo>
                  <a:cubicBezTo>
                    <a:pt x="9855" y="19163"/>
                    <a:pt x="9852" y="19166"/>
                    <a:pt x="9847" y="19166"/>
                  </a:cubicBezTo>
                  <a:lnTo>
                    <a:pt x="9847" y="19166"/>
                  </a:lnTo>
                  <a:cubicBezTo>
                    <a:pt x="9843" y="19166"/>
                    <a:pt x="9839" y="19163"/>
                    <a:pt x="9839" y="19158"/>
                  </a:cubicBezTo>
                  <a:cubicBezTo>
                    <a:pt x="9839" y="19154"/>
                    <a:pt x="9843" y="19150"/>
                    <a:pt x="9847" y="19150"/>
                  </a:cubicBezTo>
                  <a:close/>
                  <a:moveTo>
                    <a:pt x="9879" y="19150"/>
                  </a:moveTo>
                  <a:lnTo>
                    <a:pt x="9879" y="19150"/>
                  </a:lnTo>
                  <a:cubicBezTo>
                    <a:pt x="9884" y="19150"/>
                    <a:pt x="9887" y="19154"/>
                    <a:pt x="9887" y="19158"/>
                  </a:cubicBezTo>
                  <a:cubicBezTo>
                    <a:pt x="9887" y="19163"/>
                    <a:pt x="9884" y="19166"/>
                    <a:pt x="9879" y="19166"/>
                  </a:cubicBezTo>
                  <a:lnTo>
                    <a:pt x="9879" y="19166"/>
                  </a:lnTo>
                  <a:cubicBezTo>
                    <a:pt x="9875" y="19166"/>
                    <a:pt x="9871" y="19163"/>
                    <a:pt x="9871" y="19158"/>
                  </a:cubicBezTo>
                  <a:cubicBezTo>
                    <a:pt x="9871" y="19154"/>
                    <a:pt x="9875" y="19150"/>
                    <a:pt x="9879" y="19150"/>
                  </a:cubicBezTo>
                  <a:close/>
                  <a:moveTo>
                    <a:pt x="9911" y="19150"/>
                  </a:moveTo>
                  <a:lnTo>
                    <a:pt x="9911" y="19150"/>
                  </a:lnTo>
                  <a:cubicBezTo>
                    <a:pt x="9916" y="19150"/>
                    <a:pt x="9919" y="19154"/>
                    <a:pt x="9919" y="19158"/>
                  </a:cubicBezTo>
                  <a:cubicBezTo>
                    <a:pt x="9919" y="19163"/>
                    <a:pt x="9916" y="19166"/>
                    <a:pt x="9911" y="19166"/>
                  </a:cubicBezTo>
                  <a:lnTo>
                    <a:pt x="9911" y="19166"/>
                  </a:lnTo>
                  <a:cubicBezTo>
                    <a:pt x="9907" y="19166"/>
                    <a:pt x="9903" y="19163"/>
                    <a:pt x="9903" y="19158"/>
                  </a:cubicBezTo>
                  <a:cubicBezTo>
                    <a:pt x="9903" y="19154"/>
                    <a:pt x="9907" y="19150"/>
                    <a:pt x="9911" y="19150"/>
                  </a:cubicBezTo>
                  <a:close/>
                  <a:moveTo>
                    <a:pt x="9943" y="19150"/>
                  </a:moveTo>
                  <a:lnTo>
                    <a:pt x="9943" y="19150"/>
                  </a:lnTo>
                  <a:cubicBezTo>
                    <a:pt x="9948" y="19150"/>
                    <a:pt x="9951" y="19154"/>
                    <a:pt x="9951" y="19158"/>
                  </a:cubicBezTo>
                  <a:cubicBezTo>
                    <a:pt x="9951" y="19163"/>
                    <a:pt x="9948" y="19166"/>
                    <a:pt x="9943" y="19166"/>
                  </a:cubicBezTo>
                  <a:lnTo>
                    <a:pt x="9943" y="19166"/>
                  </a:lnTo>
                  <a:cubicBezTo>
                    <a:pt x="9939" y="19166"/>
                    <a:pt x="9935" y="19163"/>
                    <a:pt x="9935" y="19158"/>
                  </a:cubicBezTo>
                  <a:cubicBezTo>
                    <a:pt x="9935" y="19154"/>
                    <a:pt x="9939" y="19150"/>
                    <a:pt x="9943" y="19150"/>
                  </a:cubicBezTo>
                  <a:close/>
                  <a:moveTo>
                    <a:pt x="9975" y="19150"/>
                  </a:moveTo>
                  <a:lnTo>
                    <a:pt x="9975" y="19150"/>
                  </a:lnTo>
                  <a:cubicBezTo>
                    <a:pt x="9980" y="19150"/>
                    <a:pt x="9983" y="19154"/>
                    <a:pt x="9983" y="19158"/>
                  </a:cubicBezTo>
                  <a:cubicBezTo>
                    <a:pt x="9983" y="19163"/>
                    <a:pt x="9980" y="19166"/>
                    <a:pt x="9975" y="19166"/>
                  </a:cubicBezTo>
                  <a:lnTo>
                    <a:pt x="9975" y="19166"/>
                  </a:lnTo>
                  <a:cubicBezTo>
                    <a:pt x="9971" y="19166"/>
                    <a:pt x="9967" y="19163"/>
                    <a:pt x="9967" y="19158"/>
                  </a:cubicBezTo>
                  <a:cubicBezTo>
                    <a:pt x="9967" y="19154"/>
                    <a:pt x="9971" y="19150"/>
                    <a:pt x="9975" y="19150"/>
                  </a:cubicBezTo>
                  <a:close/>
                  <a:moveTo>
                    <a:pt x="10007" y="19150"/>
                  </a:moveTo>
                  <a:lnTo>
                    <a:pt x="10007" y="19150"/>
                  </a:lnTo>
                  <a:cubicBezTo>
                    <a:pt x="10012" y="19150"/>
                    <a:pt x="10015" y="19154"/>
                    <a:pt x="10015" y="19158"/>
                  </a:cubicBezTo>
                  <a:cubicBezTo>
                    <a:pt x="10015" y="19163"/>
                    <a:pt x="10012" y="19166"/>
                    <a:pt x="10007" y="19166"/>
                  </a:cubicBezTo>
                  <a:lnTo>
                    <a:pt x="10007" y="19166"/>
                  </a:lnTo>
                  <a:cubicBezTo>
                    <a:pt x="10003" y="19166"/>
                    <a:pt x="9999" y="19163"/>
                    <a:pt x="9999" y="19158"/>
                  </a:cubicBezTo>
                  <a:cubicBezTo>
                    <a:pt x="9999" y="19154"/>
                    <a:pt x="10003" y="19150"/>
                    <a:pt x="10007" y="19150"/>
                  </a:cubicBezTo>
                  <a:close/>
                  <a:moveTo>
                    <a:pt x="10039" y="19150"/>
                  </a:moveTo>
                  <a:lnTo>
                    <a:pt x="10039" y="19150"/>
                  </a:lnTo>
                  <a:cubicBezTo>
                    <a:pt x="10044" y="19150"/>
                    <a:pt x="10047" y="19154"/>
                    <a:pt x="10047" y="19158"/>
                  </a:cubicBezTo>
                  <a:cubicBezTo>
                    <a:pt x="10047" y="19163"/>
                    <a:pt x="10044" y="19166"/>
                    <a:pt x="10039" y="19166"/>
                  </a:cubicBezTo>
                  <a:lnTo>
                    <a:pt x="10039" y="19166"/>
                  </a:lnTo>
                  <a:cubicBezTo>
                    <a:pt x="10035" y="19166"/>
                    <a:pt x="10031" y="19163"/>
                    <a:pt x="10031" y="19158"/>
                  </a:cubicBezTo>
                  <a:cubicBezTo>
                    <a:pt x="10031" y="19154"/>
                    <a:pt x="10035" y="19150"/>
                    <a:pt x="10039" y="19150"/>
                  </a:cubicBezTo>
                  <a:close/>
                  <a:moveTo>
                    <a:pt x="10071" y="19150"/>
                  </a:moveTo>
                  <a:lnTo>
                    <a:pt x="10071" y="19150"/>
                  </a:lnTo>
                  <a:cubicBezTo>
                    <a:pt x="10076" y="19150"/>
                    <a:pt x="10079" y="19154"/>
                    <a:pt x="10079" y="19158"/>
                  </a:cubicBezTo>
                  <a:cubicBezTo>
                    <a:pt x="10079" y="19163"/>
                    <a:pt x="10076" y="19166"/>
                    <a:pt x="10071" y="19166"/>
                  </a:cubicBezTo>
                  <a:lnTo>
                    <a:pt x="10071" y="19166"/>
                  </a:lnTo>
                  <a:cubicBezTo>
                    <a:pt x="10067" y="19166"/>
                    <a:pt x="10063" y="19163"/>
                    <a:pt x="10063" y="19158"/>
                  </a:cubicBezTo>
                  <a:cubicBezTo>
                    <a:pt x="10063" y="19154"/>
                    <a:pt x="10067" y="19150"/>
                    <a:pt x="10071" y="19150"/>
                  </a:cubicBezTo>
                  <a:close/>
                  <a:moveTo>
                    <a:pt x="10103" y="19150"/>
                  </a:moveTo>
                  <a:lnTo>
                    <a:pt x="10103" y="19150"/>
                  </a:lnTo>
                  <a:cubicBezTo>
                    <a:pt x="10108" y="19150"/>
                    <a:pt x="10111" y="19154"/>
                    <a:pt x="10111" y="19158"/>
                  </a:cubicBezTo>
                  <a:cubicBezTo>
                    <a:pt x="10111" y="19163"/>
                    <a:pt x="10108" y="19166"/>
                    <a:pt x="10103" y="19166"/>
                  </a:cubicBezTo>
                  <a:lnTo>
                    <a:pt x="10103" y="19166"/>
                  </a:lnTo>
                  <a:cubicBezTo>
                    <a:pt x="10099" y="19166"/>
                    <a:pt x="10095" y="19163"/>
                    <a:pt x="10095" y="19158"/>
                  </a:cubicBezTo>
                  <a:cubicBezTo>
                    <a:pt x="10095" y="19154"/>
                    <a:pt x="10099" y="19150"/>
                    <a:pt x="10103" y="19150"/>
                  </a:cubicBezTo>
                  <a:close/>
                  <a:moveTo>
                    <a:pt x="10135" y="19150"/>
                  </a:moveTo>
                  <a:lnTo>
                    <a:pt x="10135" y="19150"/>
                  </a:lnTo>
                  <a:cubicBezTo>
                    <a:pt x="10140" y="19150"/>
                    <a:pt x="10143" y="19154"/>
                    <a:pt x="10143" y="19158"/>
                  </a:cubicBezTo>
                  <a:cubicBezTo>
                    <a:pt x="10143" y="19163"/>
                    <a:pt x="10140" y="19166"/>
                    <a:pt x="10135" y="19166"/>
                  </a:cubicBezTo>
                  <a:lnTo>
                    <a:pt x="10135" y="19166"/>
                  </a:lnTo>
                  <a:cubicBezTo>
                    <a:pt x="10131" y="19166"/>
                    <a:pt x="10127" y="19163"/>
                    <a:pt x="10127" y="19158"/>
                  </a:cubicBezTo>
                  <a:cubicBezTo>
                    <a:pt x="10127" y="19154"/>
                    <a:pt x="10131" y="19150"/>
                    <a:pt x="10135" y="19150"/>
                  </a:cubicBezTo>
                  <a:close/>
                  <a:moveTo>
                    <a:pt x="10167" y="19150"/>
                  </a:moveTo>
                  <a:lnTo>
                    <a:pt x="10167" y="19150"/>
                  </a:lnTo>
                  <a:cubicBezTo>
                    <a:pt x="10172" y="19150"/>
                    <a:pt x="10175" y="19154"/>
                    <a:pt x="10175" y="19158"/>
                  </a:cubicBezTo>
                  <a:cubicBezTo>
                    <a:pt x="10175" y="19163"/>
                    <a:pt x="10172" y="19166"/>
                    <a:pt x="10167" y="19166"/>
                  </a:cubicBezTo>
                  <a:lnTo>
                    <a:pt x="10167" y="19166"/>
                  </a:lnTo>
                  <a:cubicBezTo>
                    <a:pt x="10163" y="19166"/>
                    <a:pt x="10159" y="19163"/>
                    <a:pt x="10159" y="19158"/>
                  </a:cubicBezTo>
                  <a:cubicBezTo>
                    <a:pt x="10159" y="19154"/>
                    <a:pt x="10163" y="19150"/>
                    <a:pt x="10167" y="19150"/>
                  </a:cubicBezTo>
                  <a:close/>
                  <a:moveTo>
                    <a:pt x="10199" y="19150"/>
                  </a:moveTo>
                  <a:lnTo>
                    <a:pt x="10199" y="19150"/>
                  </a:lnTo>
                  <a:cubicBezTo>
                    <a:pt x="10204" y="19150"/>
                    <a:pt x="10207" y="19154"/>
                    <a:pt x="10207" y="19158"/>
                  </a:cubicBezTo>
                  <a:cubicBezTo>
                    <a:pt x="10207" y="19163"/>
                    <a:pt x="10204" y="19166"/>
                    <a:pt x="10199" y="19166"/>
                  </a:cubicBezTo>
                  <a:lnTo>
                    <a:pt x="10199" y="19166"/>
                  </a:lnTo>
                  <a:cubicBezTo>
                    <a:pt x="10195" y="19166"/>
                    <a:pt x="10191" y="19163"/>
                    <a:pt x="10191" y="19158"/>
                  </a:cubicBezTo>
                  <a:cubicBezTo>
                    <a:pt x="10191" y="19154"/>
                    <a:pt x="10195" y="19150"/>
                    <a:pt x="10199" y="19150"/>
                  </a:cubicBezTo>
                  <a:close/>
                  <a:moveTo>
                    <a:pt x="10231" y="19150"/>
                  </a:moveTo>
                  <a:lnTo>
                    <a:pt x="10232" y="19150"/>
                  </a:lnTo>
                  <a:cubicBezTo>
                    <a:pt x="10236" y="19150"/>
                    <a:pt x="10240" y="19154"/>
                    <a:pt x="10240" y="19158"/>
                  </a:cubicBezTo>
                  <a:cubicBezTo>
                    <a:pt x="10240" y="19163"/>
                    <a:pt x="10236" y="19166"/>
                    <a:pt x="10232" y="19166"/>
                  </a:cubicBezTo>
                  <a:lnTo>
                    <a:pt x="10231" y="19166"/>
                  </a:lnTo>
                  <a:cubicBezTo>
                    <a:pt x="10227" y="19166"/>
                    <a:pt x="10223" y="19163"/>
                    <a:pt x="10223" y="19158"/>
                  </a:cubicBezTo>
                  <a:cubicBezTo>
                    <a:pt x="10223" y="19154"/>
                    <a:pt x="10227" y="19150"/>
                    <a:pt x="10231" y="19150"/>
                  </a:cubicBezTo>
                  <a:close/>
                  <a:moveTo>
                    <a:pt x="10264" y="19150"/>
                  </a:moveTo>
                  <a:lnTo>
                    <a:pt x="10264" y="19150"/>
                  </a:lnTo>
                  <a:cubicBezTo>
                    <a:pt x="10268" y="19150"/>
                    <a:pt x="10272" y="19154"/>
                    <a:pt x="10272" y="19158"/>
                  </a:cubicBezTo>
                  <a:cubicBezTo>
                    <a:pt x="10272" y="19163"/>
                    <a:pt x="10268" y="19166"/>
                    <a:pt x="10264" y="19166"/>
                  </a:cubicBezTo>
                  <a:lnTo>
                    <a:pt x="10264" y="19166"/>
                  </a:lnTo>
                  <a:cubicBezTo>
                    <a:pt x="10259" y="19166"/>
                    <a:pt x="10256" y="19163"/>
                    <a:pt x="10256" y="19158"/>
                  </a:cubicBezTo>
                  <a:cubicBezTo>
                    <a:pt x="10256" y="19154"/>
                    <a:pt x="10259" y="19150"/>
                    <a:pt x="10264" y="19150"/>
                  </a:cubicBezTo>
                  <a:close/>
                  <a:moveTo>
                    <a:pt x="10296" y="19150"/>
                  </a:moveTo>
                  <a:lnTo>
                    <a:pt x="10296" y="19150"/>
                  </a:lnTo>
                  <a:cubicBezTo>
                    <a:pt x="10300" y="19150"/>
                    <a:pt x="10304" y="19154"/>
                    <a:pt x="10304" y="19158"/>
                  </a:cubicBezTo>
                  <a:cubicBezTo>
                    <a:pt x="10304" y="19163"/>
                    <a:pt x="10300" y="19166"/>
                    <a:pt x="10296" y="19166"/>
                  </a:cubicBezTo>
                  <a:lnTo>
                    <a:pt x="10296" y="19166"/>
                  </a:lnTo>
                  <a:cubicBezTo>
                    <a:pt x="10291" y="19166"/>
                    <a:pt x="10288" y="19163"/>
                    <a:pt x="10288" y="19158"/>
                  </a:cubicBezTo>
                  <a:cubicBezTo>
                    <a:pt x="10288" y="19154"/>
                    <a:pt x="10291" y="19150"/>
                    <a:pt x="10296" y="19150"/>
                  </a:cubicBezTo>
                  <a:close/>
                  <a:moveTo>
                    <a:pt x="10328" y="19150"/>
                  </a:moveTo>
                  <a:lnTo>
                    <a:pt x="10328" y="19150"/>
                  </a:lnTo>
                  <a:cubicBezTo>
                    <a:pt x="10332" y="19150"/>
                    <a:pt x="10336" y="19154"/>
                    <a:pt x="10336" y="19158"/>
                  </a:cubicBezTo>
                  <a:cubicBezTo>
                    <a:pt x="10336" y="19163"/>
                    <a:pt x="10332" y="19166"/>
                    <a:pt x="10328" y="19166"/>
                  </a:cubicBezTo>
                  <a:lnTo>
                    <a:pt x="10328" y="19166"/>
                  </a:lnTo>
                  <a:cubicBezTo>
                    <a:pt x="10323" y="19166"/>
                    <a:pt x="10320" y="19163"/>
                    <a:pt x="10320" y="19158"/>
                  </a:cubicBezTo>
                  <a:cubicBezTo>
                    <a:pt x="10320" y="19154"/>
                    <a:pt x="10323" y="19150"/>
                    <a:pt x="10328" y="19150"/>
                  </a:cubicBezTo>
                  <a:close/>
                  <a:moveTo>
                    <a:pt x="10360" y="19150"/>
                  </a:moveTo>
                  <a:lnTo>
                    <a:pt x="10360" y="19150"/>
                  </a:lnTo>
                  <a:cubicBezTo>
                    <a:pt x="10364" y="19150"/>
                    <a:pt x="10368" y="19154"/>
                    <a:pt x="10368" y="19158"/>
                  </a:cubicBezTo>
                  <a:cubicBezTo>
                    <a:pt x="10368" y="19163"/>
                    <a:pt x="10364" y="19166"/>
                    <a:pt x="10360" y="19166"/>
                  </a:cubicBezTo>
                  <a:lnTo>
                    <a:pt x="10360" y="19166"/>
                  </a:lnTo>
                  <a:cubicBezTo>
                    <a:pt x="10355" y="19166"/>
                    <a:pt x="10352" y="19163"/>
                    <a:pt x="10352" y="19158"/>
                  </a:cubicBezTo>
                  <a:cubicBezTo>
                    <a:pt x="10352" y="19154"/>
                    <a:pt x="10355" y="19150"/>
                    <a:pt x="10360" y="19150"/>
                  </a:cubicBezTo>
                  <a:close/>
                  <a:moveTo>
                    <a:pt x="10392" y="19150"/>
                  </a:moveTo>
                  <a:lnTo>
                    <a:pt x="10392" y="19150"/>
                  </a:lnTo>
                  <a:cubicBezTo>
                    <a:pt x="10396" y="19150"/>
                    <a:pt x="10400" y="19154"/>
                    <a:pt x="10400" y="19158"/>
                  </a:cubicBezTo>
                  <a:cubicBezTo>
                    <a:pt x="10400" y="19163"/>
                    <a:pt x="10396" y="19166"/>
                    <a:pt x="10392" y="19166"/>
                  </a:cubicBezTo>
                  <a:lnTo>
                    <a:pt x="10392" y="19166"/>
                  </a:lnTo>
                  <a:cubicBezTo>
                    <a:pt x="10387" y="19166"/>
                    <a:pt x="10384" y="19163"/>
                    <a:pt x="10384" y="19158"/>
                  </a:cubicBezTo>
                  <a:cubicBezTo>
                    <a:pt x="10384" y="19154"/>
                    <a:pt x="10387" y="19150"/>
                    <a:pt x="10392" y="19150"/>
                  </a:cubicBezTo>
                  <a:close/>
                  <a:moveTo>
                    <a:pt x="10424" y="19150"/>
                  </a:moveTo>
                  <a:lnTo>
                    <a:pt x="10424" y="19150"/>
                  </a:lnTo>
                  <a:cubicBezTo>
                    <a:pt x="10428" y="19150"/>
                    <a:pt x="10432" y="19154"/>
                    <a:pt x="10432" y="19158"/>
                  </a:cubicBezTo>
                  <a:cubicBezTo>
                    <a:pt x="10432" y="19163"/>
                    <a:pt x="10428" y="19166"/>
                    <a:pt x="10424" y="19166"/>
                  </a:cubicBezTo>
                  <a:lnTo>
                    <a:pt x="10424" y="19166"/>
                  </a:lnTo>
                  <a:cubicBezTo>
                    <a:pt x="10419" y="19166"/>
                    <a:pt x="10416" y="19163"/>
                    <a:pt x="10416" y="19158"/>
                  </a:cubicBezTo>
                  <a:cubicBezTo>
                    <a:pt x="10416" y="19154"/>
                    <a:pt x="10419" y="19150"/>
                    <a:pt x="10424" y="19150"/>
                  </a:cubicBezTo>
                  <a:close/>
                  <a:moveTo>
                    <a:pt x="10456" y="19150"/>
                  </a:moveTo>
                  <a:lnTo>
                    <a:pt x="10456" y="19150"/>
                  </a:lnTo>
                  <a:cubicBezTo>
                    <a:pt x="10460" y="19150"/>
                    <a:pt x="10464" y="19154"/>
                    <a:pt x="10464" y="19158"/>
                  </a:cubicBezTo>
                  <a:cubicBezTo>
                    <a:pt x="10464" y="19163"/>
                    <a:pt x="10460" y="19166"/>
                    <a:pt x="10456" y="19166"/>
                  </a:cubicBezTo>
                  <a:lnTo>
                    <a:pt x="10456" y="19166"/>
                  </a:lnTo>
                  <a:cubicBezTo>
                    <a:pt x="10451" y="19166"/>
                    <a:pt x="10448" y="19163"/>
                    <a:pt x="10448" y="19158"/>
                  </a:cubicBezTo>
                  <a:cubicBezTo>
                    <a:pt x="10448" y="19154"/>
                    <a:pt x="10451" y="19150"/>
                    <a:pt x="10456" y="19150"/>
                  </a:cubicBezTo>
                  <a:close/>
                  <a:moveTo>
                    <a:pt x="10488" y="19150"/>
                  </a:moveTo>
                  <a:lnTo>
                    <a:pt x="10488" y="19150"/>
                  </a:lnTo>
                  <a:cubicBezTo>
                    <a:pt x="10492" y="19150"/>
                    <a:pt x="10496" y="19154"/>
                    <a:pt x="10496" y="19158"/>
                  </a:cubicBezTo>
                  <a:cubicBezTo>
                    <a:pt x="10496" y="19163"/>
                    <a:pt x="10492" y="19166"/>
                    <a:pt x="10488" y="19166"/>
                  </a:cubicBezTo>
                  <a:lnTo>
                    <a:pt x="10488" y="19166"/>
                  </a:lnTo>
                  <a:cubicBezTo>
                    <a:pt x="10483" y="19166"/>
                    <a:pt x="10480" y="19163"/>
                    <a:pt x="10480" y="19158"/>
                  </a:cubicBezTo>
                  <a:cubicBezTo>
                    <a:pt x="10480" y="19154"/>
                    <a:pt x="10483" y="19150"/>
                    <a:pt x="10488" y="19150"/>
                  </a:cubicBezTo>
                  <a:close/>
                  <a:moveTo>
                    <a:pt x="10520" y="19150"/>
                  </a:moveTo>
                  <a:lnTo>
                    <a:pt x="10520" y="19150"/>
                  </a:lnTo>
                  <a:cubicBezTo>
                    <a:pt x="10524" y="19150"/>
                    <a:pt x="10528" y="19154"/>
                    <a:pt x="10528" y="19158"/>
                  </a:cubicBezTo>
                  <a:cubicBezTo>
                    <a:pt x="10528" y="19163"/>
                    <a:pt x="10524" y="19166"/>
                    <a:pt x="10520" y="19166"/>
                  </a:cubicBezTo>
                  <a:lnTo>
                    <a:pt x="10520" y="19166"/>
                  </a:lnTo>
                  <a:cubicBezTo>
                    <a:pt x="10515" y="19166"/>
                    <a:pt x="10512" y="19163"/>
                    <a:pt x="10512" y="19158"/>
                  </a:cubicBezTo>
                  <a:cubicBezTo>
                    <a:pt x="10512" y="19154"/>
                    <a:pt x="10515" y="19150"/>
                    <a:pt x="10520" y="19150"/>
                  </a:cubicBezTo>
                  <a:close/>
                  <a:moveTo>
                    <a:pt x="10552" y="19150"/>
                  </a:moveTo>
                  <a:lnTo>
                    <a:pt x="10552" y="19150"/>
                  </a:lnTo>
                  <a:cubicBezTo>
                    <a:pt x="10556" y="19150"/>
                    <a:pt x="10560" y="19154"/>
                    <a:pt x="10560" y="19158"/>
                  </a:cubicBezTo>
                  <a:cubicBezTo>
                    <a:pt x="10560" y="19163"/>
                    <a:pt x="10556" y="19166"/>
                    <a:pt x="10552" y="19166"/>
                  </a:cubicBezTo>
                  <a:lnTo>
                    <a:pt x="10552" y="19166"/>
                  </a:lnTo>
                  <a:cubicBezTo>
                    <a:pt x="10547" y="19166"/>
                    <a:pt x="10544" y="19163"/>
                    <a:pt x="10544" y="19158"/>
                  </a:cubicBezTo>
                  <a:cubicBezTo>
                    <a:pt x="10544" y="19154"/>
                    <a:pt x="10547" y="19150"/>
                    <a:pt x="10552" y="19150"/>
                  </a:cubicBezTo>
                  <a:close/>
                  <a:moveTo>
                    <a:pt x="10584" y="19150"/>
                  </a:moveTo>
                  <a:lnTo>
                    <a:pt x="10584" y="19150"/>
                  </a:lnTo>
                  <a:cubicBezTo>
                    <a:pt x="10588" y="19150"/>
                    <a:pt x="10592" y="19154"/>
                    <a:pt x="10592" y="19158"/>
                  </a:cubicBezTo>
                  <a:cubicBezTo>
                    <a:pt x="10592" y="19163"/>
                    <a:pt x="10588" y="19166"/>
                    <a:pt x="10584" y="19166"/>
                  </a:cubicBezTo>
                  <a:lnTo>
                    <a:pt x="10584" y="19166"/>
                  </a:lnTo>
                  <a:cubicBezTo>
                    <a:pt x="10579" y="19166"/>
                    <a:pt x="10576" y="19163"/>
                    <a:pt x="10576" y="19158"/>
                  </a:cubicBezTo>
                  <a:cubicBezTo>
                    <a:pt x="10576" y="19154"/>
                    <a:pt x="10579" y="19150"/>
                    <a:pt x="10584" y="19150"/>
                  </a:cubicBezTo>
                  <a:close/>
                  <a:moveTo>
                    <a:pt x="10616" y="19150"/>
                  </a:moveTo>
                  <a:lnTo>
                    <a:pt x="10616" y="19150"/>
                  </a:lnTo>
                  <a:cubicBezTo>
                    <a:pt x="10620" y="19150"/>
                    <a:pt x="10624" y="19154"/>
                    <a:pt x="10624" y="19158"/>
                  </a:cubicBezTo>
                  <a:cubicBezTo>
                    <a:pt x="10624" y="19163"/>
                    <a:pt x="10620" y="19166"/>
                    <a:pt x="10616" y="19166"/>
                  </a:cubicBezTo>
                  <a:lnTo>
                    <a:pt x="10616" y="19166"/>
                  </a:lnTo>
                  <a:cubicBezTo>
                    <a:pt x="10611" y="19166"/>
                    <a:pt x="10608" y="19163"/>
                    <a:pt x="10608" y="19158"/>
                  </a:cubicBezTo>
                  <a:cubicBezTo>
                    <a:pt x="10608" y="19154"/>
                    <a:pt x="10611" y="19150"/>
                    <a:pt x="10616" y="19150"/>
                  </a:cubicBezTo>
                  <a:close/>
                  <a:moveTo>
                    <a:pt x="10648" y="19150"/>
                  </a:moveTo>
                  <a:lnTo>
                    <a:pt x="10648" y="19150"/>
                  </a:lnTo>
                  <a:cubicBezTo>
                    <a:pt x="10652" y="19150"/>
                    <a:pt x="10656" y="19154"/>
                    <a:pt x="10656" y="19158"/>
                  </a:cubicBezTo>
                  <a:cubicBezTo>
                    <a:pt x="10656" y="19163"/>
                    <a:pt x="10652" y="19166"/>
                    <a:pt x="10648" y="19166"/>
                  </a:cubicBezTo>
                  <a:lnTo>
                    <a:pt x="10648" y="19166"/>
                  </a:lnTo>
                  <a:cubicBezTo>
                    <a:pt x="10643" y="19166"/>
                    <a:pt x="10640" y="19163"/>
                    <a:pt x="10640" y="19158"/>
                  </a:cubicBezTo>
                  <a:cubicBezTo>
                    <a:pt x="10640" y="19154"/>
                    <a:pt x="10643" y="19150"/>
                    <a:pt x="10648" y="19150"/>
                  </a:cubicBezTo>
                  <a:close/>
                  <a:moveTo>
                    <a:pt x="10680" y="19150"/>
                  </a:moveTo>
                  <a:lnTo>
                    <a:pt x="10680" y="19150"/>
                  </a:lnTo>
                  <a:cubicBezTo>
                    <a:pt x="10684" y="19150"/>
                    <a:pt x="10688" y="19154"/>
                    <a:pt x="10688" y="19158"/>
                  </a:cubicBezTo>
                  <a:cubicBezTo>
                    <a:pt x="10688" y="19163"/>
                    <a:pt x="10684" y="19166"/>
                    <a:pt x="10680" y="19166"/>
                  </a:cubicBezTo>
                  <a:lnTo>
                    <a:pt x="10680" y="19166"/>
                  </a:lnTo>
                  <a:cubicBezTo>
                    <a:pt x="10675" y="19166"/>
                    <a:pt x="10672" y="19163"/>
                    <a:pt x="10672" y="19158"/>
                  </a:cubicBezTo>
                  <a:cubicBezTo>
                    <a:pt x="10672" y="19154"/>
                    <a:pt x="10675" y="19150"/>
                    <a:pt x="10680" y="19150"/>
                  </a:cubicBezTo>
                  <a:close/>
                  <a:moveTo>
                    <a:pt x="10712" y="19150"/>
                  </a:moveTo>
                  <a:lnTo>
                    <a:pt x="10712" y="19150"/>
                  </a:lnTo>
                  <a:cubicBezTo>
                    <a:pt x="10716" y="19150"/>
                    <a:pt x="10720" y="19154"/>
                    <a:pt x="10720" y="19158"/>
                  </a:cubicBezTo>
                  <a:cubicBezTo>
                    <a:pt x="10720" y="19163"/>
                    <a:pt x="10716" y="19166"/>
                    <a:pt x="10712" y="19166"/>
                  </a:cubicBezTo>
                  <a:lnTo>
                    <a:pt x="10712" y="19166"/>
                  </a:lnTo>
                  <a:cubicBezTo>
                    <a:pt x="10707" y="19166"/>
                    <a:pt x="10704" y="19163"/>
                    <a:pt x="10704" y="19158"/>
                  </a:cubicBezTo>
                  <a:cubicBezTo>
                    <a:pt x="10704" y="19154"/>
                    <a:pt x="10707" y="19150"/>
                    <a:pt x="10712" y="19150"/>
                  </a:cubicBezTo>
                  <a:close/>
                  <a:moveTo>
                    <a:pt x="10744" y="19150"/>
                  </a:moveTo>
                  <a:lnTo>
                    <a:pt x="10744" y="19150"/>
                  </a:lnTo>
                  <a:cubicBezTo>
                    <a:pt x="10748" y="19150"/>
                    <a:pt x="10752" y="19154"/>
                    <a:pt x="10752" y="19158"/>
                  </a:cubicBezTo>
                  <a:cubicBezTo>
                    <a:pt x="10752" y="19163"/>
                    <a:pt x="10748" y="19166"/>
                    <a:pt x="10744" y="19166"/>
                  </a:cubicBezTo>
                  <a:lnTo>
                    <a:pt x="10744" y="19166"/>
                  </a:lnTo>
                  <a:cubicBezTo>
                    <a:pt x="10739" y="19166"/>
                    <a:pt x="10736" y="19163"/>
                    <a:pt x="10736" y="19158"/>
                  </a:cubicBezTo>
                  <a:cubicBezTo>
                    <a:pt x="10736" y="19154"/>
                    <a:pt x="10739" y="19150"/>
                    <a:pt x="10744" y="19150"/>
                  </a:cubicBezTo>
                  <a:close/>
                  <a:moveTo>
                    <a:pt x="10776" y="19150"/>
                  </a:moveTo>
                  <a:lnTo>
                    <a:pt x="10776" y="19150"/>
                  </a:lnTo>
                  <a:cubicBezTo>
                    <a:pt x="10780" y="19150"/>
                    <a:pt x="10784" y="19154"/>
                    <a:pt x="10784" y="19158"/>
                  </a:cubicBezTo>
                  <a:cubicBezTo>
                    <a:pt x="10784" y="19163"/>
                    <a:pt x="10780" y="19166"/>
                    <a:pt x="10776" y="19166"/>
                  </a:cubicBezTo>
                  <a:lnTo>
                    <a:pt x="10776" y="19166"/>
                  </a:lnTo>
                  <a:cubicBezTo>
                    <a:pt x="10771" y="19166"/>
                    <a:pt x="10768" y="19163"/>
                    <a:pt x="10768" y="19158"/>
                  </a:cubicBezTo>
                  <a:cubicBezTo>
                    <a:pt x="10768" y="19154"/>
                    <a:pt x="10771" y="19150"/>
                    <a:pt x="10776" y="19150"/>
                  </a:cubicBezTo>
                  <a:close/>
                  <a:moveTo>
                    <a:pt x="10808" y="19150"/>
                  </a:moveTo>
                  <a:lnTo>
                    <a:pt x="10808" y="19150"/>
                  </a:lnTo>
                  <a:cubicBezTo>
                    <a:pt x="10812" y="19150"/>
                    <a:pt x="10816" y="19154"/>
                    <a:pt x="10816" y="19158"/>
                  </a:cubicBezTo>
                  <a:cubicBezTo>
                    <a:pt x="10816" y="19163"/>
                    <a:pt x="10812" y="19166"/>
                    <a:pt x="10808" y="19166"/>
                  </a:cubicBezTo>
                  <a:lnTo>
                    <a:pt x="10808" y="19166"/>
                  </a:lnTo>
                  <a:cubicBezTo>
                    <a:pt x="10803" y="19166"/>
                    <a:pt x="10800" y="19163"/>
                    <a:pt x="10800" y="19158"/>
                  </a:cubicBezTo>
                  <a:cubicBezTo>
                    <a:pt x="10800" y="19154"/>
                    <a:pt x="10803" y="19150"/>
                    <a:pt x="10808" y="19150"/>
                  </a:cubicBezTo>
                  <a:close/>
                  <a:moveTo>
                    <a:pt x="10840" y="19150"/>
                  </a:moveTo>
                  <a:lnTo>
                    <a:pt x="10840" y="19150"/>
                  </a:lnTo>
                  <a:cubicBezTo>
                    <a:pt x="10844" y="19150"/>
                    <a:pt x="10848" y="19154"/>
                    <a:pt x="10848" y="19158"/>
                  </a:cubicBezTo>
                  <a:cubicBezTo>
                    <a:pt x="10848" y="19163"/>
                    <a:pt x="10844" y="19166"/>
                    <a:pt x="10840" y="19166"/>
                  </a:cubicBezTo>
                  <a:lnTo>
                    <a:pt x="10840" y="19166"/>
                  </a:lnTo>
                  <a:cubicBezTo>
                    <a:pt x="10835" y="19166"/>
                    <a:pt x="10832" y="19163"/>
                    <a:pt x="10832" y="19158"/>
                  </a:cubicBezTo>
                  <a:cubicBezTo>
                    <a:pt x="10832" y="19154"/>
                    <a:pt x="10835" y="19150"/>
                    <a:pt x="10840" y="19150"/>
                  </a:cubicBezTo>
                  <a:close/>
                  <a:moveTo>
                    <a:pt x="10872" y="19150"/>
                  </a:moveTo>
                  <a:lnTo>
                    <a:pt x="10872" y="19150"/>
                  </a:lnTo>
                  <a:cubicBezTo>
                    <a:pt x="10876" y="19150"/>
                    <a:pt x="10880" y="19154"/>
                    <a:pt x="10880" y="19158"/>
                  </a:cubicBezTo>
                  <a:cubicBezTo>
                    <a:pt x="10880" y="19163"/>
                    <a:pt x="10876" y="19166"/>
                    <a:pt x="10872" y="19166"/>
                  </a:cubicBezTo>
                  <a:lnTo>
                    <a:pt x="10872" y="19166"/>
                  </a:lnTo>
                  <a:cubicBezTo>
                    <a:pt x="10867" y="19166"/>
                    <a:pt x="10864" y="19163"/>
                    <a:pt x="10864" y="19158"/>
                  </a:cubicBezTo>
                  <a:cubicBezTo>
                    <a:pt x="10864" y="19154"/>
                    <a:pt x="10867" y="19150"/>
                    <a:pt x="10872" y="19150"/>
                  </a:cubicBezTo>
                  <a:close/>
                  <a:moveTo>
                    <a:pt x="10904" y="19150"/>
                  </a:moveTo>
                  <a:lnTo>
                    <a:pt x="10904" y="19150"/>
                  </a:lnTo>
                  <a:cubicBezTo>
                    <a:pt x="10908" y="19150"/>
                    <a:pt x="10912" y="19154"/>
                    <a:pt x="10912" y="19158"/>
                  </a:cubicBezTo>
                  <a:cubicBezTo>
                    <a:pt x="10912" y="19163"/>
                    <a:pt x="10908" y="19166"/>
                    <a:pt x="10904" y="19166"/>
                  </a:cubicBezTo>
                  <a:lnTo>
                    <a:pt x="10904" y="19166"/>
                  </a:lnTo>
                  <a:cubicBezTo>
                    <a:pt x="10899" y="19166"/>
                    <a:pt x="10896" y="19163"/>
                    <a:pt x="10896" y="19158"/>
                  </a:cubicBezTo>
                  <a:cubicBezTo>
                    <a:pt x="10896" y="19154"/>
                    <a:pt x="10899" y="19150"/>
                    <a:pt x="10904" y="19150"/>
                  </a:cubicBezTo>
                  <a:close/>
                  <a:moveTo>
                    <a:pt x="10936" y="19150"/>
                  </a:moveTo>
                  <a:lnTo>
                    <a:pt x="10936" y="19150"/>
                  </a:lnTo>
                  <a:cubicBezTo>
                    <a:pt x="10940" y="19150"/>
                    <a:pt x="10944" y="19154"/>
                    <a:pt x="10944" y="19158"/>
                  </a:cubicBezTo>
                  <a:cubicBezTo>
                    <a:pt x="10944" y="19163"/>
                    <a:pt x="10940" y="19166"/>
                    <a:pt x="10936" y="19166"/>
                  </a:cubicBezTo>
                  <a:lnTo>
                    <a:pt x="10936" y="19166"/>
                  </a:lnTo>
                  <a:cubicBezTo>
                    <a:pt x="10931" y="19166"/>
                    <a:pt x="10928" y="19163"/>
                    <a:pt x="10928" y="19158"/>
                  </a:cubicBezTo>
                  <a:cubicBezTo>
                    <a:pt x="10928" y="19154"/>
                    <a:pt x="10931" y="19150"/>
                    <a:pt x="10936" y="19150"/>
                  </a:cubicBezTo>
                  <a:close/>
                  <a:moveTo>
                    <a:pt x="10968" y="19150"/>
                  </a:moveTo>
                  <a:lnTo>
                    <a:pt x="10968" y="19150"/>
                  </a:lnTo>
                  <a:cubicBezTo>
                    <a:pt x="10972" y="19150"/>
                    <a:pt x="10976" y="19154"/>
                    <a:pt x="10976" y="19158"/>
                  </a:cubicBezTo>
                  <a:cubicBezTo>
                    <a:pt x="10976" y="19163"/>
                    <a:pt x="10972" y="19166"/>
                    <a:pt x="10968" y="19166"/>
                  </a:cubicBezTo>
                  <a:lnTo>
                    <a:pt x="10968" y="19166"/>
                  </a:lnTo>
                  <a:cubicBezTo>
                    <a:pt x="10963" y="19166"/>
                    <a:pt x="10960" y="19163"/>
                    <a:pt x="10960" y="19158"/>
                  </a:cubicBezTo>
                  <a:cubicBezTo>
                    <a:pt x="10960" y="19154"/>
                    <a:pt x="10963" y="19150"/>
                    <a:pt x="10968" y="19150"/>
                  </a:cubicBezTo>
                  <a:close/>
                  <a:moveTo>
                    <a:pt x="11000" y="19150"/>
                  </a:moveTo>
                  <a:lnTo>
                    <a:pt x="11000" y="19150"/>
                  </a:lnTo>
                  <a:cubicBezTo>
                    <a:pt x="11004" y="19150"/>
                    <a:pt x="11008" y="19154"/>
                    <a:pt x="11008" y="19158"/>
                  </a:cubicBezTo>
                  <a:cubicBezTo>
                    <a:pt x="11008" y="19163"/>
                    <a:pt x="11004" y="19166"/>
                    <a:pt x="11000" y="19166"/>
                  </a:cubicBezTo>
                  <a:lnTo>
                    <a:pt x="11000" y="19166"/>
                  </a:lnTo>
                  <a:cubicBezTo>
                    <a:pt x="10995" y="19166"/>
                    <a:pt x="10992" y="19163"/>
                    <a:pt x="10992" y="19158"/>
                  </a:cubicBezTo>
                  <a:cubicBezTo>
                    <a:pt x="10992" y="19154"/>
                    <a:pt x="10995" y="19150"/>
                    <a:pt x="11000" y="19150"/>
                  </a:cubicBezTo>
                  <a:close/>
                  <a:moveTo>
                    <a:pt x="11032" y="19150"/>
                  </a:moveTo>
                  <a:lnTo>
                    <a:pt x="11032" y="19150"/>
                  </a:lnTo>
                  <a:cubicBezTo>
                    <a:pt x="11036" y="19150"/>
                    <a:pt x="11040" y="19154"/>
                    <a:pt x="11040" y="19158"/>
                  </a:cubicBezTo>
                  <a:cubicBezTo>
                    <a:pt x="11040" y="19163"/>
                    <a:pt x="11036" y="19166"/>
                    <a:pt x="11032" y="19166"/>
                  </a:cubicBezTo>
                  <a:lnTo>
                    <a:pt x="11032" y="19166"/>
                  </a:lnTo>
                  <a:cubicBezTo>
                    <a:pt x="11028" y="19166"/>
                    <a:pt x="11024" y="19163"/>
                    <a:pt x="11024" y="19158"/>
                  </a:cubicBezTo>
                  <a:cubicBezTo>
                    <a:pt x="11024" y="19154"/>
                    <a:pt x="11028" y="19150"/>
                    <a:pt x="11032" y="19150"/>
                  </a:cubicBezTo>
                  <a:close/>
                  <a:moveTo>
                    <a:pt x="11064" y="19150"/>
                  </a:moveTo>
                  <a:lnTo>
                    <a:pt x="11064" y="19150"/>
                  </a:lnTo>
                  <a:cubicBezTo>
                    <a:pt x="11068" y="19150"/>
                    <a:pt x="11072" y="19154"/>
                    <a:pt x="11072" y="19158"/>
                  </a:cubicBezTo>
                  <a:cubicBezTo>
                    <a:pt x="11072" y="19163"/>
                    <a:pt x="11068" y="19166"/>
                    <a:pt x="11064" y="19166"/>
                  </a:cubicBezTo>
                  <a:lnTo>
                    <a:pt x="11064" y="19166"/>
                  </a:lnTo>
                  <a:cubicBezTo>
                    <a:pt x="11060" y="19166"/>
                    <a:pt x="11056" y="19163"/>
                    <a:pt x="11056" y="19158"/>
                  </a:cubicBezTo>
                  <a:cubicBezTo>
                    <a:pt x="11056" y="19154"/>
                    <a:pt x="11060" y="19150"/>
                    <a:pt x="11064" y="19150"/>
                  </a:cubicBezTo>
                  <a:close/>
                  <a:moveTo>
                    <a:pt x="11096" y="19150"/>
                  </a:moveTo>
                  <a:lnTo>
                    <a:pt x="11096" y="19150"/>
                  </a:lnTo>
                  <a:cubicBezTo>
                    <a:pt x="11100" y="19150"/>
                    <a:pt x="11104" y="19154"/>
                    <a:pt x="11104" y="19158"/>
                  </a:cubicBezTo>
                  <a:cubicBezTo>
                    <a:pt x="11104" y="19163"/>
                    <a:pt x="11100" y="19166"/>
                    <a:pt x="11096" y="19166"/>
                  </a:cubicBezTo>
                  <a:lnTo>
                    <a:pt x="11096" y="19166"/>
                  </a:lnTo>
                  <a:cubicBezTo>
                    <a:pt x="11092" y="19166"/>
                    <a:pt x="11088" y="19163"/>
                    <a:pt x="11088" y="19158"/>
                  </a:cubicBezTo>
                  <a:cubicBezTo>
                    <a:pt x="11088" y="19154"/>
                    <a:pt x="11092" y="19150"/>
                    <a:pt x="11096" y="19150"/>
                  </a:cubicBezTo>
                  <a:close/>
                  <a:moveTo>
                    <a:pt x="11128" y="19150"/>
                  </a:moveTo>
                  <a:lnTo>
                    <a:pt x="11128" y="19150"/>
                  </a:lnTo>
                  <a:cubicBezTo>
                    <a:pt x="11132" y="19150"/>
                    <a:pt x="11136" y="19154"/>
                    <a:pt x="11136" y="19158"/>
                  </a:cubicBezTo>
                  <a:cubicBezTo>
                    <a:pt x="11136" y="19163"/>
                    <a:pt x="11132" y="19166"/>
                    <a:pt x="11128" y="19166"/>
                  </a:cubicBezTo>
                  <a:lnTo>
                    <a:pt x="11128" y="19166"/>
                  </a:lnTo>
                  <a:cubicBezTo>
                    <a:pt x="11124" y="19166"/>
                    <a:pt x="11120" y="19163"/>
                    <a:pt x="11120" y="19158"/>
                  </a:cubicBezTo>
                  <a:cubicBezTo>
                    <a:pt x="11120" y="19154"/>
                    <a:pt x="11124" y="19150"/>
                    <a:pt x="11128" y="19150"/>
                  </a:cubicBezTo>
                  <a:close/>
                  <a:moveTo>
                    <a:pt x="11160" y="19150"/>
                  </a:moveTo>
                  <a:lnTo>
                    <a:pt x="11160" y="19150"/>
                  </a:lnTo>
                  <a:cubicBezTo>
                    <a:pt x="11164" y="19150"/>
                    <a:pt x="11168" y="19154"/>
                    <a:pt x="11168" y="19158"/>
                  </a:cubicBezTo>
                  <a:cubicBezTo>
                    <a:pt x="11168" y="19163"/>
                    <a:pt x="11164" y="19166"/>
                    <a:pt x="11160" y="19166"/>
                  </a:cubicBezTo>
                  <a:lnTo>
                    <a:pt x="11160" y="19166"/>
                  </a:lnTo>
                  <a:cubicBezTo>
                    <a:pt x="11156" y="19166"/>
                    <a:pt x="11152" y="19163"/>
                    <a:pt x="11152" y="19158"/>
                  </a:cubicBezTo>
                  <a:cubicBezTo>
                    <a:pt x="11152" y="19154"/>
                    <a:pt x="11156" y="19150"/>
                    <a:pt x="11160" y="19150"/>
                  </a:cubicBezTo>
                  <a:close/>
                  <a:moveTo>
                    <a:pt x="11192" y="19150"/>
                  </a:moveTo>
                  <a:lnTo>
                    <a:pt x="11192" y="19150"/>
                  </a:lnTo>
                  <a:cubicBezTo>
                    <a:pt x="11196" y="19150"/>
                    <a:pt x="11200" y="19154"/>
                    <a:pt x="11200" y="19158"/>
                  </a:cubicBezTo>
                  <a:cubicBezTo>
                    <a:pt x="11200" y="19163"/>
                    <a:pt x="11196" y="19166"/>
                    <a:pt x="11192" y="19166"/>
                  </a:cubicBezTo>
                  <a:lnTo>
                    <a:pt x="11192" y="19166"/>
                  </a:lnTo>
                  <a:cubicBezTo>
                    <a:pt x="11188" y="19166"/>
                    <a:pt x="11184" y="19163"/>
                    <a:pt x="11184" y="19158"/>
                  </a:cubicBezTo>
                  <a:cubicBezTo>
                    <a:pt x="11184" y="19154"/>
                    <a:pt x="11188" y="19150"/>
                    <a:pt x="11192" y="19150"/>
                  </a:cubicBezTo>
                  <a:close/>
                  <a:moveTo>
                    <a:pt x="11224" y="19150"/>
                  </a:moveTo>
                  <a:lnTo>
                    <a:pt x="11224" y="19150"/>
                  </a:lnTo>
                  <a:cubicBezTo>
                    <a:pt x="11228" y="19150"/>
                    <a:pt x="11232" y="19154"/>
                    <a:pt x="11232" y="19158"/>
                  </a:cubicBezTo>
                  <a:cubicBezTo>
                    <a:pt x="11232" y="19163"/>
                    <a:pt x="11228" y="19166"/>
                    <a:pt x="11224" y="19166"/>
                  </a:cubicBezTo>
                  <a:lnTo>
                    <a:pt x="11224" y="19166"/>
                  </a:lnTo>
                  <a:cubicBezTo>
                    <a:pt x="11220" y="19166"/>
                    <a:pt x="11216" y="19163"/>
                    <a:pt x="11216" y="19158"/>
                  </a:cubicBezTo>
                  <a:cubicBezTo>
                    <a:pt x="11216" y="19154"/>
                    <a:pt x="11220" y="19150"/>
                    <a:pt x="11224" y="19150"/>
                  </a:cubicBezTo>
                  <a:close/>
                  <a:moveTo>
                    <a:pt x="11256" y="19150"/>
                  </a:moveTo>
                  <a:lnTo>
                    <a:pt x="11256" y="19150"/>
                  </a:lnTo>
                  <a:cubicBezTo>
                    <a:pt x="11260" y="19150"/>
                    <a:pt x="11264" y="19154"/>
                    <a:pt x="11264" y="19158"/>
                  </a:cubicBezTo>
                  <a:cubicBezTo>
                    <a:pt x="11264" y="19163"/>
                    <a:pt x="11260" y="19166"/>
                    <a:pt x="11256" y="19166"/>
                  </a:cubicBezTo>
                  <a:lnTo>
                    <a:pt x="11256" y="19166"/>
                  </a:lnTo>
                  <a:cubicBezTo>
                    <a:pt x="11252" y="19166"/>
                    <a:pt x="11248" y="19163"/>
                    <a:pt x="11248" y="19158"/>
                  </a:cubicBezTo>
                  <a:cubicBezTo>
                    <a:pt x="11248" y="19154"/>
                    <a:pt x="11252" y="19150"/>
                    <a:pt x="11256" y="19150"/>
                  </a:cubicBezTo>
                  <a:close/>
                  <a:moveTo>
                    <a:pt x="11288" y="19150"/>
                  </a:moveTo>
                  <a:lnTo>
                    <a:pt x="11288" y="19150"/>
                  </a:lnTo>
                  <a:cubicBezTo>
                    <a:pt x="11293" y="19150"/>
                    <a:pt x="11296" y="19154"/>
                    <a:pt x="11296" y="19158"/>
                  </a:cubicBezTo>
                  <a:cubicBezTo>
                    <a:pt x="11296" y="19163"/>
                    <a:pt x="11293" y="19166"/>
                    <a:pt x="11288" y="19166"/>
                  </a:cubicBezTo>
                  <a:lnTo>
                    <a:pt x="11288" y="19166"/>
                  </a:lnTo>
                  <a:cubicBezTo>
                    <a:pt x="11284" y="19166"/>
                    <a:pt x="11280" y="19163"/>
                    <a:pt x="11280" y="19158"/>
                  </a:cubicBezTo>
                  <a:cubicBezTo>
                    <a:pt x="11280" y="19154"/>
                    <a:pt x="11284" y="19150"/>
                    <a:pt x="11288" y="19150"/>
                  </a:cubicBezTo>
                  <a:close/>
                  <a:moveTo>
                    <a:pt x="11320" y="19150"/>
                  </a:moveTo>
                  <a:lnTo>
                    <a:pt x="11320" y="19150"/>
                  </a:lnTo>
                  <a:cubicBezTo>
                    <a:pt x="11325" y="19150"/>
                    <a:pt x="11328" y="19154"/>
                    <a:pt x="11328" y="19158"/>
                  </a:cubicBezTo>
                  <a:cubicBezTo>
                    <a:pt x="11328" y="19163"/>
                    <a:pt x="11325" y="19166"/>
                    <a:pt x="11320" y="19166"/>
                  </a:cubicBezTo>
                  <a:lnTo>
                    <a:pt x="11320" y="19166"/>
                  </a:lnTo>
                  <a:cubicBezTo>
                    <a:pt x="11316" y="19166"/>
                    <a:pt x="11312" y="19163"/>
                    <a:pt x="11312" y="19158"/>
                  </a:cubicBezTo>
                  <a:cubicBezTo>
                    <a:pt x="11312" y="19154"/>
                    <a:pt x="11316" y="19150"/>
                    <a:pt x="11320" y="19150"/>
                  </a:cubicBezTo>
                  <a:close/>
                  <a:moveTo>
                    <a:pt x="11352" y="19150"/>
                  </a:moveTo>
                  <a:lnTo>
                    <a:pt x="11352" y="19150"/>
                  </a:lnTo>
                  <a:cubicBezTo>
                    <a:pt x="11357" y="19150"/>
                    <a:pt x="11360" y="19154"/>
                    <a:pt x="11360" y="19158"/>
                  </a:cubicBezTo>
                  <a:cubicBezTo>
                    <a:pt x="11360" y="19163"/>
                    <a:pt x="11357" y="19166"/>
                    <a:pt x="11352" y="19166"/>
                  </a:cubicBezTo>
                  <a:lnTo>
                    <a:pt x="11352" y="19166"/>
                  </a:lnTo>
                  <a:cubicBezTo>
                    <a:pt x="11348" y="19166"/>
                    <a:pt x="11344" y="19163"/>
                    <a:pt x="11344" y="19158"/>
                  </a:cubicBezTo>
                  <a:cubicBezTo>
                    <a:pt x="11344" y="19154"/>
                    <a:pt x="11348" y="19150"/>
                    <a:pt x="11352" y="19150"/>
                  </a:cubicBezTo>
                  <a:close/>
                  <a:moveTo>
                    <a:pt x="11384" y="19150"/>
                  </a:moveTo>
                  <a:lnTo>
                    <a:pt x="11384" y="19150"/>
                  </a:lnTo>
                  <a:cubicBezTo>
                    <a:pt x="11389" y="19150"/>
                    <a:pt x="11392" y="19154"/>
                    <a:pt x="11392" y="19158"/>
                  </a:cubicBezTo>
                  <a:cubicBezTo>
                    <a:pt x="11392" y="19163"/>
                    <a:pt x="11389" y="19166"/>
                    <a:pt x="11384" y="19166"/>
                  </a:cubicBezTo>
                  <a:lnTo>
                    <a:pt x="11384" y="19166"/>
                  </a:lnTo>
                  <a:cubicBezTo>
                    <a:pt x="11380" y="19166"/>
                    <a:pt x="11376" y="19163"/>
                    <a:pt x="11376" y="19158"/>
                  </a:cubicBezTo>
                  <a:cubicBezTo>
                    <a:pt x="11376" y="19154"/>
                    <a:pt x="11380" y="19150"/>
                    <a:pt x="11384" y="19150"/>
                  </a:cubicBezTo>
                  <a:close/>
                  <a:moveTo>
                    <a:pt x="11416" y="19150"/>
                  </a:moveTo>
                  <a:lnTo>
                    <a:pt x="11416" y="19150"/>
                  </a:lnTo>
                  <a:cubicBezTo>
                    <a:pt x="11421" y="19150"/>
                    <a:pt x="11424" y="19154"/>
                    <a:pt x="11424" y="19158"/>
                  </a:cubicBezTo>
                  <a:cubicBezTo>
                    <a:pt x="11424" y="19163"/>
                    <a:pt x="11421" y="19166"/>
                    <a:pt x="11416" y="19166"/>
                  </a:cubicBezTo>
                  <a:lnTo>
                    <a:pt x="11416" y="19166"/>
                  </a:lnTo>
                  <a:cubicBezTo>
                    <a:pt x="11412" y="19166"/>
                    <a:pt x="11408" y="19163"/>
                    <a:pt x="11408" y="19158"/>
                  </a:cubicBezTo>
                  <a:cubicBezTo>
                    <a:pt x="11408" y="19154"/>
                    <a:pt x="11412" y="19150"/>
                    <a:pt x="11416" y="19150"/>
                  </a:cubicBezTo>
                  <a:close/>
                  <a:moveTo>
                    <a:pt x="11448" y="19150"/>
                  </a:moveTo>
                  <a:lnTo>
                    <a:pt x="11448" y="19150"/>
                  </a:lnTo>
                  <a:cubicBezTo>
                    <a:pt x="11453" y="19150"/>
                    <a:pt x="11456" y="19154"/>
                    <a:pt x="11456" y="19158"/>
                  </a:cubicBezTo>
                  <a:cubicBezTo>
                    <a:pt x="11456" y="19163"/>
                    <a:pt x="11453" y="19166"/>
                    <a:pt x="11448" y="19166"/>
                  </a:cubicBezTo>
                  <a:lnTo>
                    <a:pt x="11448" y="19166"/>
                  </a:lnTo>
                  <a:cubicBezTo>
                    <a:pt x="11444" y="19166"/>
                    <a:pt x="11440" y="19163"/>
                    <a:pt x="11440" y="19158"/>
                  </a:cubicBezTo>
                  <a:cubicBezTo>
                    <a:pt x="11440" y="19154"/>
                    <a:pt x="11444" y="19150"/>
                    <a:pt x="11448" y="19150"/>
                  </a:cubicBezTo>
                  <a:close/>
                  <a:moveTo>
                    <a:pt x="11480" y="19150"/>
                  </a:moveTo>
                  <a:lnTo>
                    <a:pt x="11480" y="19150"/>
                  </a:lnTo>
                  <a:cubicBezTo>
                    <a:pt x="11485" y="19150"/>
                    <a:pt x="11488" y="19154"/>
                    <a:pt x="11488" y="19158"/>
                  </a:cubicBezTo>
                  <a:cubicBezTo>
                    <a:pt x="11488" y="19163"/>
                    <a:pt x="11485" y="19166"/>
                    <a:pt x="11480" y="19166"/>
                  </a:cubicBezTo>
                  <a:lnTo>
                    <a:pt x="11480" y="19166"/>
                  </a:lnTo>
                  <a:cubicBezTo>
                    <a:pt x="11476" y="19166"/>
                    <a:pt x="11472" y="19163"/>
                    <a:pt x="11472" y="19158"/>
                  </a:cubicBezTo>
                  <a:cubicBezTo>
                    <a:pt x="11472" y="19154"/>
                    <a:pt x="11476" y="19150"/>
                    <a:pt x="11480" y="19150"/>
                  </a:cubicBezTo>
                  <a:close/>
                  <a:moveTo>
                    <a:pt x="11512" y="19150"/>
                  </a:moveTo>
                  <a:lnTo>
                    <a:pt x="11512" y="19150"/>
                  </a:lnTo>
                  <a:cubicBezTo>
                    <a:pt x="11517" y="19150"/>
                    <a:pt x="11520" y="19154"/>
                    <a:pt x="11520" y="19158"/>
                  </a:cubicBezTo>
                  <a:cubicBezTo>
                    <a:pt x="11520" y="19163"/>
                    <a:pt x="11517" y="19166"/>
                    <a:pt x="11512" y="19166"/>
                  </a:cubicBezTo>
                  <a:lnTo>
                    <a:pt x="11512" y="19166"/>
                  </a:lnTo>
                  <a:cubicBezTo>
                    <a:pt x="11508" y="19166"/>
                    <a:pt x="11504" y="19163"/>
                    <a:pt x="11504" y="19158"/>
                  </a:cubicBezTo>
                  <a:cubicBezTo>
                    <a:pt x="11504" y="19154"/>
                    <a:pt x="11508" y="19150"/>
                    <a:pt x="11512" y="19150"/>
                  </a:cubicBezTo>
                  <a:close/>
                  <a:moveTo>
                    <a:pt x="11544" y="19150"/>
                  </a:moveTo>
                  <a:lnTo>
                    <a:pt x="11544" y="19150"/>
                  </a:lnTo>
                  <a:cubicBezTo>
                    <a:pt x="11549" y="19150"/>
                    <a:pt x="11552" y="19154"/>
                    <a:pt x="11552" y="19158"/>
                  </a:cubicBezTo>
                  <a:cubicBezTo>
                    <a:pt x="11552" y="19163"/>
                    <a:pt x="11549" y="19166"/>
                    <a:pt x="11544" y="19166"/>
                  </a:cubicBezTo>
                  <a:lnTo>
                    <a:pt x="11544" y="19166"/>
                  </a:lnTo>
                  <a:cubicBezTo>
                    <a:pt x="11540" y="19166"/>
                    <a:pt x="11536" y="19163"/>
                    <a:pt x="11536" y="19158"/>
                  </a:cubicBezTo>
                  <a:cubicBezTo>
                    <a:pt x="11536" y="19154"/>
                    <a:pt x="11540" y="19150"/>
                    <a:pt x="11544" y="19150"/>
                  </a:cubicBezTo>
                  <a:close/>
                  <a:moveTo>
                    <a:pt x="11576" y="19150"/>
                  </a:moveTo>
                  <a:lnTo>
                    <a:pt x="11576" y="19150"/>
                  </a:lnTo>
                  <a:cubicBezTo>
                    <a:pt x="11581" y="19150"/>
                    <a:pt x="11584" y="19154"/>
                    <a:pt x="11584" y="19158"/>
                  </a:cubicBezTo>
                  <a:cubicBezTo>
                    <a:pt x="11584" y="19163"/>
                    <a:pt x="11581" y="19166"/>
                    <a:pt x="11576" y="19166"/>
                  </a:cubicBezTo>
                  <a:lnTo>
                    <a:pt x="11576" y="19166"/>
                  </a:lnTo>
                  <a:cubicBezTo>
                    <a:pt x="11572" y="19166"/>
                    <a:pt x="11568" y="19163"/>
                    <a:pt x="11568" y="19158"/>
                  </a:cubicBezTo>
                  <a:cubicBezTo>
                    <a:pt x="11568" y="19154"/>
                    <a:pt x="11572" y="19150"/>
                    <a:pt x="11576" y="19150"/>
                  </a:cubicBezTo>
                  <a:close/>
                  <a:moveTo>
                    <a:pt x="11608" y="19150"/>
                  </a:moveTo>
                  <a:lnTo>
                    <a:pt x="11608" y="19150"/>
                  </a:lnTo>
                  <a:cubicBezTo>
                    <a:pt x="11613" y="19150"/>
                    <a:pt x="11616" y="19154"/>
                    <a:pt x="11616" y="19158"/>
                  </a:cubicBezTo>
                  <a:cubicBezTo>
                    <a:pt x="11616" y="19163"/>
                    <a:pt x="11613" y="19166"/>
                    <a:pt x="11608" y="19166"/>
                  </a:cubicBezTo>
                  <a:lnTo>
                    <a:pt x="11608" y="19166"/>
                  </a:lnTo>
                  <a:cubicBezTo>
                    <a:pt x="11604" y="19166"/>
                    <a:pt x="11600" y="19163"/>
                    <a:pt x="11600" y="19158"/>
                  </a:cubicBezTo>
                  <a:cubicBezTo>
                    <a:pt x="11600" y="19154"/>
                    <a:pt x="11604" y="19150"/>
                    <a:pt x="11608" y="19150"/>
                  </a:cubicBezTo>
                  <a:close/>
                  <a:moveTo>
                    <a:pt x="11640" y="19150"/>
                  </a:moveTo>
                  <a:lnTo>
                    <a:pt x="11640" y="19150"/>
                  </a:lnTo>
                  <a:cubicBezTo>
                    <a:pt x="11645" y="19150"/>
                    <a:pt x="11648" y="19154"/>
                    <a:pt x="11648" y="19158"/>
                  </a:cubicBezTo>
                  <a:cubicBezTo>
                    <a:pt x="11648" y="19163"/>
                    <a:pt x="11645" y="19166"/>
                    <a:pt x="11640" y="19166"/>
                  </a:cubicBezTo>
                  <a:lnTo>
                    <a:pt x="11640" y="19166"/>
                  </a:lnTo>
                  <a:cubicBezTo>
                    <a:pt x="11636" y="19166"/>
                    <a:pt x="11632" y="19163"/>
                    <a:pt x="11632" y="19158"/>
                  </a:cubicBezTo>
                  <a:cubicBezTo>
                    <a:pt x="11632" y="19154"/>
                    <a:pt x="11636" y="19150"/>
                    <a:pt x="11640" y="19150"/>
                  </a:cubicBezTo>
                  <a:close/>
                  <a:moveTo>
                    <a:pt x="11672" y="19150"/>
                  </a:moveTo>
                  <a:lnTo>
                    <a:pt x="11672" y="19150"/>
                  </a:lnTo>
                  <a:cubicBezTo>
                    <a:pt x="11677" y="19150"/>
                    <a:pt x="11680" y="19154"/>
                    <a:pt x="11680" y="19158"/>
                  </a:cubicBezTo>
                  <a:cubicBezTo>
                    <a:pt x="11680" y="19163"/>
                    <a:pt x="11677" y="19166"/>
                    <a:pt x="11672" y="19166"/>
                  </a:cubicBezTo>
                  <a:lnTo>
                    <a:pt x="11672" y="19166"/>
                  </a:lnTo>
                  <a:cubicBezTo>
                    <a:pt x="11668" y="19166"/>
                    <a:pt x="11664" y="19163"/>
                    <a:pt x="11664" y="19158"/>
                  </a:cubicBezTo>
                  <a:cubicBezTo>
                    <a:pt x="11664" y="19154"/>
                    <a:pt x="11668" y="19150"/>
                    <a:pt x="11672" y="19150"/>
                  </a:cubicBezTo>
                  <a:close/>
                  <a:moveTo>
                    <a:pt x="11704" y="19150"/>
                  </a:moveTo>
                  <a:lnTo>
                    <a:pt x="11704" y="19150"/>
                  </a:lnTo>
                  <a:cubicBezTo>
                    <a:pt x="11709" y="19150"/>
                    <a:pt x="11712" y="19154"/>
                    <a:pt x="11712" y="19158"/>
                  </a:cubicBezTo>
                  <a:cubicBezTo>
                    <a:pt x="11712" y="19163"/>
                    <a:pt x="11709" y="19166"/>
                    <a:pt x="11704" y="19166"/>
                  </a:cubicBezTo>
                  <a:lnTo>
                    <a:pt x="11704" y="19166"/>
                  </a:lnTo>
                  <a:cubicBezTo>
                    <a:pt x="11700" y="19166"/>
                    <a:pt x="11696" y="19163"/>
                    <a:pt x="11696" y="19158"/>
                  </a:cubicBezTo>
                  <a:cubicBezTo>
                    <a:pt x="11696" y="19154"/>
                    <a:pt x="11700" y="19150"/>
                    <a:pt x="11704" y="19150"/>
                  </a:cubicBezTo>
                  <a:close/>
                  <a:moveTo>
                    <a:pt x="11736" y="19150"/>
                  </a:moveTo>
                  <a:lnTo>
                    <a:pt x="11736" y="19150"/>
                  </a:lnTo>
                  <a:cubicBezTo>
                    <a:pt x="11741" y="19150"/>
                    <a:pt x="11744" y="19154"/>
                    <a:pt x="11744" y="19158"/>
                  </a:cubicBezTo>
                  <a:cubicBezTo>
                    <a:pt x="11744" y="19163"/>
                    <a:pt x="11741" y="19166"/>
                    <a:pt x="11736" y="19166"/>
                  </a:cubicBezTo>
                  <a:lnTo>
                    <a:pt x="11736" y="19166"/>
                  </a:lnTo>
                  <a:cubicBezTo>
                    <a:pt x="11732" y="19166"/>
                    <a:pt x="11728" y="19163"/>
                    <a:pt x="11728" y="19158"/>
                  </a:cubicBezTo>
                  <a:cubicBezTo>
                    <a:pt x="11728" y="19154"/>
                    <a:pt x="11732" y="19150"/>
                    <a:pt x="11736" y="19150"/>
                  </a:cubicBezTo>
                  <a:close/>
                  <a:moveTo>
                    <a:pt x="11768" y="19150"/>
                  </a:moveTo>
                  <a:lnTo>
                    <a:pt x="11768" y="19150"/>
                  </a:lnTo>
                  <a:cubicBezTo>
                    <a:pt x="11773" y="19150"/>
                    <a:pt x="11776" y="19154"/>
                    <a:pt x="11776" y="19158"/>
                  </a:cubicBezTo>
                  <a:cubicBezTo>
                    <a:pt x="11776" y="19163"/>
                    <a:pt x="11773" y="19166"/>
                    <a:pt x="11768" y="19166"/>
                  </a:cubicBezTo>
                  <a:lnTo>
                    <a:pt x="11768" y="19166"/>
                  </a:lnTo>
                  <a:cubicBezTo>
                    <a:pt x="11764" y="19166"/>
                    <a:pt x="11760" y="19163"/>
                    <a:pt x="11760" y="19158"/>
                  </a:cubicBezTo>
                  <a:cubicBezTo>
                    <a:pt x="11760" y="19154"/>
                    <a:pt x="11764" y="19150"/>
                    <a:pt x="11768" y="19150"/>
                  </a:cubicBezTo>
                  <a:close/>
                  <a:moveTo>
                    <a:pt x="11800" y="19150"/>
                  </a:moveTo>
                  <a:lnTo>
                    <a:pt x="11800" y="19150"/>
                  </a:lnTo>
                  <a:cubicBezTo>
                    <a:pt x="11805" y="19150"/>
                    <a:pt x="11808" y="19154"/>
                    <a:pt x="11808" y="19158"/>
                  </a:cubicBezTo>
                  <a:cubicBezTo>
                    <a:pt x="11808" y="19163"/>
                    <a:pt x="11805" y="19166"/>
                    <a:pt x="11800" y="19166"/>
                  </a:cubicBezTo>
                  <a:lnTo>
                    <a:pt x="11800" y="19166"/>
                  </a:lnTo>
                  <a:cubicBezTo>
                    <a:pt x="11796" y="19166"/>
                    <a:pt x="11792" y="19163"/>
                    <a:pt x="11792" y="19158"/>
                  </a:cubicBezTo>
                  <a:cubicBezTo>
                    <a:pt x="11792" y="19154"/>
                    <a:pt x="11796" y="19150"/>
                    <a:pt x="11800" y="19150"/>
                  </a:cubicBezTo>
                  <a:close/>
                  <a:moveTo>
                    <a:pt x="11832" y="19150"/>
                  </a:moveTo>
                  <a:lnTo>
                    <a:pt x="11832" y="19150"/>
                  </a:lnTo>
                  <a:cubicBezTo>
                    <a:pt x="11837" y="19150"/>
                    <a:pt x="11840" y="19154"/>
                    <a:pt x="11840" y="19158"/>
                  </a:cubicBezTo>
                  <a:cubicBezTo>
                    <a:pt x="11840" y="19163"/>
                    <a:pt x="11837" y="19166"/>
                    <a:pt x="11832" y="19166"/>
                  </a:cubicBezTo>
                  <a:lnTo>
                    <a:pt x="11832" y="19166"/>
                  </a:lnTo>
                  <a:cubicBezTo>
                    <a:pt x="11828" y="19166"/>
                    <a:pt x="11824" y="19163"/>
                    <a:pt x="11824" y="19158"/>
                  </a:cubicBezTo>
                  <a:cubicBezTo>
                    <a:pt x="11824" y="19154"/>
                    <a:pt x="11828" y="19150"/>
                    <a:pt x="11832" y="19150"/>
                  </a:cubicBezTo>
                  <a:close/>
                  <a:moveTo>
                    <a:pt x="11864" y="19150"/>
                  </a:moveTo>
                  <a:lnTo>
                    <a:pt x="11864" y="19150"/>
                  </a:lnTo>
                  <a:cubicBezTo>
                    <a:pt x="11869" y="19150"/>
                    <a:pt x="11872" y="19154"/>
                    <a:pt x="11872" y="19158"/>
                  </a:cubicBezTo>
                  <a:cubicBezTo>
                    <a:pt x="11872" y="19163"/>
                    <a:pt x="11869" y="19166"/>
                    <a:pt x="11864" y="19166"/>
                  </a:cubicBezTo>
                  <a:lnTo>
                    <a:pt x="11864" y="19166"/>
                  </a:lnTo>
                  <a:cubicBezTo>
                    <a:pt x="11860" y="19166"/>
                    <a:pt x="11856" y="19163"/>
                    <a:pt x="11856" y="19158"/>
                  </a:cubicBezTo>
                  <a:cubicBezTo>
                    <a:pt x="11856" y="19154"/>
                    <a:pt x="11860" y="19150"/>
                    <a:pt x="11864" y="19150"/>
                  </a:cubicBezTo>
                  <a:close/>
                  <a:moveTo>
                    <a:pt x="11896" y="19150"/>
                  </a:moveTo>
                  <a:lnTo>
                    <a:pt x="11896" y="19150"/>
                  </a:lnTo>
                  <a:cubicBezTo>
                    <a:pt x="11901" y="19150"/>
                    <a:pt x="11904" y="19154"/>
                    <a:pt x="11904" y="19158"/>
                  </a:cubicBezTo>
                  <a:cubicBezTo>
                    <a:pt x="11904" y="19163"/>
                    <a:pt x="11901" y="19166"/>
                    <a:pt x="11896" y="19166"/>
                  </a:cubicBezTo>
                  <a:lnTo>
                    <a:pt x="11896" y="19166"/>
                  </a:lnTo>
                  <a:cubicBezTo>
                    <a:pt x="11892" y="19166"/>
                    <a:pt x="11888" y="19163"/>
                    <a:pt x="11888" y="19158"/>
                  </a:cubicBezTo>
                  <a:cubicBezTo>
                    <a:pt x="11888" y="19154"/>
                    <a:pt x="11892" y="19150"/>
                    <a:pt x="11896" y="19150"/>
                  </a:cubicBezTo>
                  <a:close/>
                  <a:moveTo>
                    <a:pt x="11928" y="19150"/>
                  </a:moveTo>
                  <a:lnTo>
                    <a:pt x="11928" y="19150"/>
                  </a:lnTo>
                  <a:cubicBezTo>
                    <a:pt x="11933" y="19150"/>
                    <a:pt x="11936" y="19154"/>
                    <a:pt x="11936" y="19158"/>
                  </a:cubicBezTo>
                  <a:cubicBezTo>
                    <a:pt x="11936" y="19163"/>
                    <a:pt x="11933" y="19166"/>
                    <a:pt x="11928" y="19166"/>
                  </a:cubicBezTo>
                  <a:lnTo>
                    <a:pt x="11928" y="19166"/>
                  </a:lnTo>
                  <a:cubicBezTo>
                    <a:pt x="11924" y="19166"/>
                    <a:pt x="11920" y="19163"/>
                    <a:pt x="11920" y="19158"/>
                  </a:cubicBezTo>
                  <a:cubicBezTo>
                    <a:pt x="11920" y="19154"/>
                    <a:pt x="11924" y="19150"/>
                    <a:pt x="11928" y="19150"/>
                  </a:cubicBezTo>
                  <a:close/>
                  <a:moveTo>
                    <a:pt x="11960" y="19150"/>
                  </a:moveTo>
                  <a:lnTo>
                    <a:pt x="11960" y="19150"/>
                  </a:lnTo>
                  <a:cubicBezTo>
                    <a:pt x="11965" y="19150"/>
                    <a:pt x="11968" y="19154"/>
                    <a:pt x="11968" y="19158"/>
                  </a:cubicBezTo>
                  <a:cubicBezTo>
                    <a:pt x="11968" y="19163"/>
                    <a:pt x="11965" y="19166"/>
                    <a:pt x="11960" y="19166"/>
                  </a:cubicBezTo>
                  <a:lnTo>
                    <a:pt x="11960" y="19166"/>
                  </a:lnTo>
                  <a:cubicBezTo>
                    <a:pt x="11956" y="19166"/>
                    <a:pt x="11952" y="19163"/>
                    <a:pt x="11952" y="19158"/>
                  </a:cubicBezTo>
                  <a:cubicBezTo>
                    <a:pt x="11952" y="19154"/>
                    <a:pt x="11956" y="19150"/>
                    <a:pt x="11960" y="19150"/>
                  </a:cubicBezTo>
                  <a:close/>
                  <a:moveTo>
                    <a:pt x="11992" y="19150"/>
                  </a:moveTo>
                  <a:lnTo>
                    <a:pt x="11992" y="19150"/>
                  </a:lnTo>
                  <a:cubicBezTo>
                    <a:pt x="11997" y="19150"/>
                    <a:pt x="12000" y="19154"/>
                    <a:pt x="12000" y="19158"/>
                  </a:cubicBezTo>
                  <a:cubicBezTo>
                    <a:pt x="12000" y="19163"/>
                    <a:pt x="11997" y="19166"/>
                    <a:pt x="11992" y="19166"/>
                  </a:cubicBezTo>
                  <a:lnTo>
                    <a:pt x="11992" y="19166"/>
                  </a:lnTo>
                  <a:cubicBezTo>
                    <a:pt x="11988" y="19166"/>
                    <a:pt x="11984" y="19163"/>
                    <a:pt x="11984" y="19158"/>
                  </a:cubicBezTo>
                  <a:cubicBezTo>
                    <a:pt x="11984" y="19154"/>
                    <a:pt x="11988" y="19150"/>
                    <a:pt x="11992" y="19150"/>
                  </a:cubicBezTo>
                  <a:close/>
                  <a:moveTo>
                    <a:pt x="12024" y="19150"/>
                  </a:moveTo>
                  <a:lnTo>
                    <a:pt x="12025" y="19150"/>
                  </a:lnTo>
                  <a:cubicBezTo>
                    <a:pt x="12029" y="19150"/>
                    <a:pt x="12033" y="19154"/>
                    <a:pt x="12033" y="19158"/>
                  </a:cubicBezTo>
                  <a:cubicBezTo>
                    <a:pt x="12033" y="19163"/>
                    <a:pt x="12029" y="19166"/>
                    <a:pt x="12025" y="19166"/>
                  </a:cubicBezTo>
                  <a:lnTo>
                    <a:pt x="12024" y="19166"/>
                  </a:lnTo>
                  <a:cubicBezTo>
                    <a:pt x="12020" y="19166"/>
                    <a:pt x="12016" y="19163"/>
                    <a:pt x="12016" y="19158"/>
                  </a:cubicBezTo>
                  <a:cubicBezTo>
                    <a:pt x="12016" y="19154"/>
                    <a:pt x="12020" y="19150"/>
                    <a:pt x="12024" y="19150"/>
                  </a:cubicBezTo>
                  <a:close/>
                  <a:moveTo>
                    <a:pt x="12057" y="19150"/>
                  </a:moveTo>
                  <a:lnTo>
                    <a:pt x="12057" y="19150"/>
                  </a:lnTo>
                  <a:cubicBezTo>
                    <a:pt x="12061" y="19150"/>
                    <a:pt x="12065" y="19154"/>
                    <a:pt x="12065" y="19158"/>
                  </a:cubicBezTo>
                  <a:cubicBezTo>
                    <a:pt x="12065" y="19163"/>
                    <a:pt x="12061" y="19166"/>
                    <a:pt x="12057" y="19166"/>
                  </a:cubicBezTo>
                  <a:lnTo>
                    <a:pt x="12057" y="19166"/>
                  </a:lnTo>
                  <a:cubicBezTo>
                    <a:pt x="12052" y="19166"/>
                    <a:pt x="12049" y="19163"/>
                    <a:pt x="12049" y="19158"/>
                  </a:cubicBezTo>
                  <a:cubicBezTo>
                    <a:pt x="12049" y="19154"/>
                    <a:pt x="12052" y="19150"/>
                    <a:pt x="12057" y="19150"/>
                  </a:cubicBezTo>
                  <a:close/>
                  <a:moveTo>
                    <a:pt x="12089" y="19150"/>
                  </a:moveTo>
                  <a:lnTo>
                    <a:pt x="12089" y="19150"/>
                  </a:lnTo>
                  <a:cubicBezTo>
                    <a:pt x="12093" y="19150"/>
                    <a:pt x="12097" y="19154"/>
                    <a:pt x="12097" y="19158"/>
                  </a:cubicBezTo>
                  <a:cubicBezTo>
                    <a:pt x="12097" y="19163"/>
                    <a:pt x="12093" y="19166"/>
                    <a:pt x="12089" y="19166"/>
                  </a:cubicBezTo>
                  <a:lnTo>
                    <a:pt x="12089" y="19166"/>
                  </a:lnTo>
                  <a:cubicBezTo>
                    <a:pt x="12084" y="19166"/>
                    <a:pt x="12081" y="19163"/>
                    <a:pt x="12081" y="19158"/>
                  </a:cubicBezTo>
                  <a:cubicBezTo>
                    <a:pt x="12081" y="19154"/>
                    <a:pt x="12084" y="19150"/>
                    <a:pt x="12089" y="19150"/>
                  </a:cubicBezTo>
                  <a:close/>
                  <a:moveTo>
                    <a:pt x="12121" y="19150"/>
                  </a:moveTo>
                  <a:lnTo>
                    <a:pt x="12121" y="19150"/>
                  </a:lnTo>
                  <a:cubicBezTo>
                    <a:pt x="12125" y="19150"/>
                    <a:pt x="12129" y="19154"/>
                    <a:pt x="12129" y="19158"/>
                  </a:cubicBezTo>
                  <a:cubicBezTo>
                    <a:pt x="12129" y="19163"/>
                    <a:pt x="12125" y="19166"/>
                    <a:pt x="12121" y="19166"/>
                  </a:cubicBezTo>
                  <a:lnTo>
                    <a:pt x="12121" y="19166"/>
                  </a:lnTo>
                  <a:cubicBezTo>
                    <a:pt x="12116" y="19166"/>
                    <a:pt x="12113" y="19163"/>
                    <a:pt x="12113" y="19158"/>
                  </a:cubicBezTo>
                  <a:cubicBezTo>
                    <a:pt x="12113" y="19154"/>
                    <a:pt x="12116" y="19150"/>
                    <a:pt x="12121" y="19150"/>
                  </a:cubicBezTo>
                  <a:close/>
                  <a:moveTo>
                    <a:pt x="12153" y="19150"/>
                  </a:moveTo>
                  <a:lnTo>
                    <a:pt x="12153" y="19150"/>
                  </a:lnTo>
                  <a:cubicBezTo>
                    <a:pt x="12157" y="19150"/>
                    <a:pt x="12161" y="19154"/>
                    <a:pt x="12161" y="19158"/>
                  </a:cubicBezTo>
                  <a:cubicBezTo>
                    <a:pt x="12161" y="19163"/>
                    <a:pt x="12157" y="19166"/>
                    <a:pt x="12153" y="19166"/>
                  </a:cubicBezTo>
                  <a:lnTo>
                    <a:pt x="12153" y="19166"/>
                  </a:lnTo>
                  <a:cubicBezTo>
                    <a:pt x="12148" y="19166"/>
                    <a:pt x="12145" y="19163"/>
                    <a:pt x="12145" y="19158"/>
                  </a:cubicBezTo>
                  <a:cubicBezTo>
                    <a:pt x="12145" y="19154"/>
                    <a:pt x="12148" y="19150"/>
                    <a:pt x="12153" y="19150"/>
                  </a:cubicBezTo>
                  <a:close/>
                  <a:moveTo>
                    <a:pt x="12185" y="19150"/>
                  </a:moveTo>
                  <a:lnTo>
                    <a:pt x="12185" y="19150"/>
                  </a:lnTo>
                  <a:cubicBezTo>
                    <a:pt x="12189" y="19150"/>
                    <a:pt x="12193" y="19154"/>
                    <a:pt x="12193" y="19158"/>
                  </a:cubicBezTo>
                  <a:cubicBezTo>
                    <a:pt x="12193" y="19163"/>
                    <a:pt x="12189" y="19166"/>
                    <a:pt x="12185" y="19166"/>
                  </a:cubicBezTo>
                  <a:lnTo>
                    <a:pt x="12185" y="19166"/>
                  </a:lnTo>
                  <a:cubicBezTo>
                    <a:pt x="12180" y="19166"/>
                    <a:pt x="12177" y="19163"/>
                    <a:pt x="12177" y="19158"/>
                  </a:cubicBezTo>
                  <a:cubicBezTo>
                    <a:pt x="12177" y="19154"/>
                    <a:pt x="12180" y="19150"/>
                    <a:pt x="12185" y="19150"/>
                  </a:cubicBezTo>
                  <a:close/>
                  <a:moveTo>
                    <a:pt x="12217" y="19150"/>
                  </a:moveTo>
                  <a:lnTo>
                    <a:pt x="12217" y="19150"/>
                  </a:lnTo>
                  <a:cubicBezTo>
                    <a:pt x="12221" y="19150"/>
                    <a:pt x="12225" y="19154"/>
                    <a:pt x="12225" y="19158"/>
                  </a:cubicBezTo>
                  <a:cubicBezTo>
                    <a:pt x="12225" y="19163"/>
                    <a:pt x="12221" y="19166"/>
                    <a:pt x="12217" y="19166"/>
                  </a:cubicBezTo>
                  <a:lnTo>
                    <a:pt x="12217" y="19166"/>
                  </a:lnTo>
                  <a:cubicBezTo>
                    <a:pt x="12212" y="19166"/>
                    <a:pt x="12209" y="19163"/>
                    <a:pt x="12209" y="19158"/>
                  </a:cubicBezTo>
                  <a:cubicBezTo>
                    <a:pt x="12209" y="19154"/>
                    <a:pt x="12212" y="19150"/>
                    <a:pt x="12217" y="19150"/>
                  </a:cubicBezTo>
                  <a:close/>
                  <a:moveTo>
                    <a:pt x="12249" y="19150"/>
                  </a:moveTo>
                  <a:lnTo>
                    <a:pt x="12249" y="19150"/>
                  </a:lnTo>
                  <a:cubicBezTo>
                    <a:pt x="12253" y="19150"/>
                    <a:pt x="12257" y="19154"/>
                    <a:pt x="12257" y="19158"/>
                  </a:cubicBezTo>
                  <a:cubicBezTo>
                    <a:pt x="12257" y="19163"/>
                    <a:pt x="12253" y="19166"/>
                    <a:pt x="12249" y="19166"/>
                  </a:cubicBezTo>
                  <a:lnTo>
                    <a:pt x="12249" y="19166"/>
                  </a:lnTo>
                  <a:cubicBezTo>
                    <a:pt x="12244" y="19166"/>
                    <a:pt x="12241" y="19163"/>
                    <a:pt x="12241" y="19158"/>
                  </a:cubicBezTo>
                  <a:cubicBezTo>
                    <a:pt x="12241" y="19154"/>
                    <a:pt x="12244" y="19150"/>
                    <a:pt x="12249" y="19150"/>
                  </a:cubicBezTo>
                  <a:close/>
                  <a:moveTo>
                    <a:pt x="12281" y="19150"/>
                  </a:moveTo>
                  <a:lnTo>
                    <a:pt x="12281" y="19150"/>
                  </a:lnTo>
                  <a:cubicBezTo>
                    <a:pt x="12285" y="19150"/>
                    <a:pt x="12289" y="19154"/>
                    <a:pt x="12289" y="19158"/>
                  </a:cubicBezTo>
                  <a:cubicBezTo>
                    <a:pt x="12289" y="19163"/>
                    <a:pt x="12285" y="19166"/>
                    <a:pt x="12281" y="19166"/>
                  </a:cubicBezTo>
                  <a:lnTo>
                    <a:pt x="12281" y="19166"/>
                  </a:lnTo>
                  <a:cubicBezTo>
                    <a:pt x="12276" y="19166"/>
                    <a:pt x="12273" y="19163"/>
                    <a:pt x="12273" y="19158"/>
                  </a:cubicBezTo>
                  <a:cubicBezTo>
                    <a:pt x="12273" y="19154"/>
                    <a:pt x="12276" y="19150"/>
                    <a:pt x="12281" y="19150"/>
                  </a:cubicBezTo>
                  <a:close/>
                  <a:moveTo>
                    <a:pt x="12313" y="19150"/>
                  </a:moveTo>
                  <a:lnTo>
                    <a:pt x="12313" y="19150"/>
                  </a:lnTo>
                  <a:cubicBezTo>
                    <a:pt x="12317" y="19150"/>
                    <a:pt x="12321" y="19154"/>
                    <a:pt x="12321" y="19158"/>
                  </a:cubicBezTo>
                  <a:cubicBezTo>
                    <a:pt x="12321" y="19163"/>
                    <a:pt x="12317" y="19166"/>
                    <a:pt x="12313" y="19166"/>
                  </a:cubicBezTo>
                  <a:lnTo>
                    <a:pt x="12313" y="19166"/>
                  </a:lnTo>
                  <a:cubicBezTo>
                    <a:pt x="12308" y="19166"/>
                    <a:pt x="12305" y="19163"/>
                    <a:pt x="12305" y="19158"/>
                  </a:cubicBezTo>
                  <a:cubicBezTo>
                    <a:pt x="12305" y="19154"/>
                    <a:pt x="12308" y="19150"/>
                    <a:pt x="12313" y="19150"/>
                  </a:cubicBezTo>
                  <a:close/>
                  <a:moveTo>
                    <a:pt x="12345" y="19150"/>
                  </a:moveTo>
                  <a:lnTo>
                    <a:pt x="12345" y="19150"/>
                  </a:lnTo>
                  <a:cubicBezTo>
                    <a:pt x="12349" y="19150"/>
                    <a:pt x="12353" y="19154"/>
                    <a:pt x="12353" y="19158"/>
                  </a:cubicBezTo>
                  <a:cubicBezTo>
                    <a:pt x="12353" y="19163"/>
                    <a:pt x="12349" y="19166"/>
                    <a:pt x="12345" y="19166"/>
                  </a:cubicBezTo>
                  <a:lnTo>
                    <a:pt x="12345" y="19166"/>
                  </a:lnTo>
                  <a:cubicBezTo>
                    <a:pt x="12340" y="19166"/>
                    <a:pt x="12337" y="19163"/>
                    <a:pt x="12337" y="19158"/>
                  </a:cubicBezTo>
                  <a:cubicBezTo>
                    <a:pt x="12337" y="19154"/>
                    <a:pt x="12340" y="19150"/>
                    <a:pt x="12345" y="19150"/>
                  </a:cubicBezTo>
                  <a:close/>
                  <a:moveTo>
                    <a:pt x="12377" y="19150"/>
                  </a:moveTo>
                  <a:lnTo>
                    <a:pt x="12377" y="19150"/>
                  </a:lnTo>
                  <a:cubicBezTo>
                    <a:pt x="12381" y="19150"/>
                    <a:pt x="12385" y="19154"/>
                    <a:pt x="12385" y="19158"/>
                  </a:cubicBezTo>
                  <a:cubicBezTo>
                    <a:pt x="12385" y="19163"/>
                    <a:pt x="12381" y="19166"/>
                    <a:pt x="12377" y="19166"/>
                  </a:cubicBezTo>
                  <a:lnTo>
                    <a:pt x="12377" y="19166"/>
                  </a:lnTo>
                  <a:cubicBezTo>
                    <a:pt x="12372" y="19166"/>
                    <a:pt x="12369" y="19163"/>
                    <a:pt x="12369" y="19158"/>
                  </a:cubicBezTo>
                  <a:cubicBezTo>
                    <a:pt x="12369" y="19154"/>
                    <a:pt x="12372" y="19150"/>
                    <a:pt x="12377" y="19150"/>
                  </a:cubicBezTo>
                  <a:close/>
                  <a:moveTo>
                    <a:pt x="12408" y="19149"/>
                  </a:moveTo>
                  <a:lnTo>
                    <a:pt x="12408" y="19149"/>
                  </a:lnTo>
                  <a:cubicBezTo>
                    <a:pt x="12412" y="19149"/>
                    <a:pt x="12416" y="19152"/>
                    <a:pt x="12417" y="19156"/>
                  </a:cubicBezTo>
                  <a:cubicBezTo>
                    <a:pt x="12417" y="19160"/>
                    <a:pt x="12414" y="19164"/>
                    <a:pt x="12410" y="19165"/>
                  </a:cubicBezTo>
                  <a:lnTo>
                    <a:pt x="12410" y="19165"/>
                  </a:lnTo>
                  <a:cubicBezTo>
                    <a:pt x="12405" y="19166"/>
                    <a:pt x="12401" y="19162"/>
                    <a:pt x="12401" y="19158"/>
                  </a:cubicBezTo>
                  <a:cubicBezTo>
                    <a:pt x="12400" y="19154"/>
                    <a:pt x="12403" y="19150"/>
                    <a:pt x="12408" y="19149"/>
                  </a:cubicBezTo>
                  <a:close/>
                  <a:moveTo>
                    <a:pt x="12440" y="19148"/>
                  </a:moveTo>
                  <a:lnTo>
                    <a:pt x="12440" y="19148"/>
                  </a:lnTo>
                  <a:cubicBezTo>
                    <a:pt x="12444" y="19147"/>
                    <a:pt x="12448" y="19150"/>
                    <a:pt x="12449" y="19154"/>
                  </a:cubicBezTo>
                  <a:cubicBezTo>
                    <a:pt x="12449" y="19159"/>
                    <a:pt x="12446" y="19163"/>
                    <a:pt x="12442" y="19163"/>
                  </a:cubicBezTo>
                  <a:lnTo>
                    <a:pt x="12442" y="19163"/>
                  </a:lnTo>
                  <a:cubicBezTo>
                    <a:pt x="12437" y="19164"/>
                    <a:pt x="12433" y="19161"/>
                    <a:pt x="12433" y="19156"/>
                  </a:cubicBezTo>
                  <a:cubicBezTo>
                    <a:pt x="12432" y="19152"/>
                    <a:pt x="12435" y="19148"/>
                    <a:pt x="12440" y="19148"/>
                  </a:cubicBezTo>
                  <a:close/>
                  <a:moveTo>
                    <a:pt x="12472" y="19146"/>
                  </a:moveTo>
                  <a:lnTo>
                    <a:pt x="12472" y="19146"/>
                  </a:lnTo>
                  <a:cubicBezTo>
                    <a:pt x="12476" y="19145"/>
                    <a:pt x="12480" y="19149"/>
                    <a:pt x="12481" y="19153"/>
                  </a:cubicBezTo>
                  <a:cubicBezTo>
                    <a:pt x="12481" y="19157"/>
                    <a:pt x="12478" y="19161"/>
                    <a:pt x="12474" y="19162"/>
                  </a:cubicBezTo>
                  <a:lnTo>
                    <a:pt x="12474" y="19162"/>
                  </a:lnTo>
                  <a:cubicBezTo>
                    <a:pt x="12469" y="19162"/>
                    <a:pt x="12465" y="19159"/>
                    <a:pt x="12465" y="19155"/>
                  </a:cubicBezTo>
                  <a:cubicBezTo>
                    <a:pt x="12464" y="19151"/>
                    <a:pt x="12467" y="19147"/>
                    <a:pt x="12472" y="19146"/>
                  </a:cubicBezTo>
                  <a:close/>
                  <a:moveTo>
                    <a:pt x="12502" y="19142"/>
                  </a:moveTo>
                  <a:lnTo>
                    <a:pt x="12502" y="19142"/>
                  </a:lnTo>
                  <a:cubicBezTo>
                    <a:pt x="12507" y="19141"/>
                    <a:pt x="12511" y="19144"/>
                    <a:pt x="12512" y="19148"/>
                  </a:cubicBezTo>
                  <a:cubicBezTo>
                    <a:pt x="12513" y="19152"/>
                    <a:pt x="12511" y="19157"/>
                    <a:pt x="12506" y="19158"/>
                  </a:cubicBezTo>
                  <a:lnTo>
                    <a:pt x="12506" y="19158"/>
                  </a:lnTo>
                  <a:cubicBezTo>
                    <a:pt x="12502" y="19159"/>
                    <a:pt x="12498" y="19156"/>
                    <a:pt x="12497" y="19152"/>
                  </a:cubicBezTo>
                  <a:cubicBezTo>
                    <a:pt x="12496" y="19148"/>
                    <a:pt x="12498" y="19143"/>
                    <a:pt x="12502" y="19142"/>
                  </a:cubicBezTo>
                  <a:close/>
                  <a:moveTo>
                    <a:pt x="12534" y="19137"/>
                  </a:moveTo>
                  <a:lnTo>
                    <a:pt x="12534" y="19137"/>
                  </a:lnTo>
                  <a:cubicBezTo>
                    <a:pt x="12538" y="19136"/>
                    <a:pt x="12543" y="19139"/>
                    <a:pt x="12544" y="19143"/>
                  </a:cubicBezTo>
                  <a:cubicBezTo>
                    <a:pt x="12545" y="19147"/>
                    <a:pt x="12542" y="19152"/>
                    <a:pt x="12538" y="19153"/>
                  </a:cubicBezTo>
                  <a:lnTo>
                    <a:pt x="12538" y="19153"/>
                  </a:lnTo>
                  <a:cubicBezTo>
                    <a:pt x="12534" y="19154"/>
                    <a:pt x="12529" y="19151"/>
                    <a:pt x="12528" y="19147"/>
                  </a:cubicBezTo>
                  <a:cubicBezTo>
                    <a:pt x="12527" y="19143"/>
                    <a:pt x="12530" y="19138"/>
                    <a:pt x="12534" y="19137"/>
                  </a:cubicBezTo>
                  <a:close/>
                  <a:moveTo>
                    <a:pt x="12566" y="19132"/>
                  </a:moveTo>
                  <a:lnTo>
                    <a:pt x="12566" y="19132"/>
                  </a:lnTo>
                  <a:cubicBezTo>
                    <a:pt x="12570" y="19131"/>
                    <a:pt x="12574" y="19134"/>
                    <a:pt x="12575" y="19138"/>
                  </a:cubicBezTo>
                  <a:cubicBezTo>
                    <a:pt x="12577" y="19142"/>
                    <a:pt x="12574" y="19147"/>
                    <a:pt x="12570" y="19148"/>
                  </a:cubicBezTo>
                  <a:lnTo>
                    <a:pt x="12570" y="19148"/>
                  </a:lnTo>
                  <a:cubicBezTo>
                    <a:pt x="12565" y="19149"/>
                    <a:pt x="12561" y="19146"/>
                    <a:pt x="12560" y="19142"/>
                  </a:cubicBezTo>
                  <a:cubicBezTo>
                    <a:pt x="12559" y="19138"/>
                    <a:pt x="12561" y="19133"/>
                    <a:pt x="12566" y="19132"/>
                  </a:cubicBezTo>
                  <a:close/>
                  <a:moveTo>
                    <a:pt x="12596" y="19126"/>
                  </a:moveTo>
                  <a:lnTo>
                    <a:pt x="12596" y="19126"/>
                  </a:lnTo>
                  <a:cubicBezTo>
                    <a:pt x="12600" y="19124"/>
                    <a:pt x="12605" y="19126"/>
                    <a:pt x="12606" y="19130"/>
                  </a:cubicBezTo>
                  <a:cubicBezTo>
                    <a:pt x="12608" y="19134"/>
                    <a:pt x="12606" y="19139"/>
                    <a:pt x="12602" y="19141"/>
                  </a:cubicBezTo>
                  <a:lnTo>
                    <a:pt x="12602" y="19141"/>
                  </a:lnTo>
                  <a:cubicBezTo>
                    <a:pt x="12598" y="19142"/>
                    <a:pt x="12593" y="19140"/>
                    <a:pt x="12592" y="19136"/>
                  </a:cubicBezTo>
                  <a:cubicBezTo>
                    <a:pt x="12590" y="19132"/>
                    <a:pt x="12592" y="19128"/>
                    <a:pt x="12596" y="19126"/>
                  </a:cubicBezTo>
                  <a:close/>
                  <a:moveTo>
                    <a:pt x="12627" y="19118"/>
                  </a:moveTo>
                  <a:lnTo>
                    <a:pt x="12627" y="19118"/>
                  </a:lnTo>
                  <a:cubicBezTo>
                    <a:pt x="12631" y="19116"/>
                    <a:pt x="12636" y="19118"/>
                    <a:pt x="12637" y="19122"/>
                  </a:cubicBezTo>
                  <a:cubicBezTo>
                    <a:pt x="12639" y="19126"/>
                    <a:pt x="12637" y="19131"/>
                    <a:pt x="12633" y="19133"/>
                  </a:cubicBezTo>
                  <a:lnTo>
                    <a:pt x="12633" y="19133"/>
                  </a:lnTo>
                  <a:cubicBezTo>
                    <a:pt x="12629" y="19134"/>
                    <a:pt x="12624" y="19133"/>
                    <a:pt x="12623" y="19128"/>
                  </a:cubicBezTo>
                  <a:cubicBezTo>
                    <a:pt x="12621" y="19124"/>
                    <a:pt x="12623" y="19120"/>
                    <a:pt x="12627" y="19118"/>
                  </a:cubicBezTo>
                  <a:close/>
                  <a:moveTo>
                    <a:pt x="12658" y="19110"/>
                  </a:moveTo>
                  <a:lnTo>
                    <a:pt x="12658" y="19110"/>
                  </a:lnTo>
                  <a:cubicBezTo>
                    <a:pt x="12662" y="19108"/>
                    <a:pt x="12667" y="19110"/>
                    <a:pt x="12668" y="19114"/>
                  </a:cubicBezTo>
                  <a:cubicBezTo>
                    <a:pt x="12670" y="19118"/>
                    <a:pt x="12668" y="19123"/>
                    <a:pt x="12664" y="19125"/>
                  </a:cubicBezTo>
                  <a:lnTo>
                    <a:pt x="12664" y="19125"/>
                  </a:lnTo>
                  <a:cubicBezTo>
                    <a:pt x="12660" y="19127"/>
                    <a:pt x="12655" y="19125"/>
                    <a:pt x="12654" y="19121"/>
                  </a:cubicBezTo>
                  <a:cubicBezTo>
                    <a:pt x="12652" y="19117"/>
                    <a:pt x="12654" y="19112"/>
                    <a:pt x="12658" y="19110"/>
                  </a:cubicBezTo>
                  <a:close/>
                  <a:moveTo>
                    <a:pt x="12688" y="19100"/>
                  </a:moveTo>
                  <a:lnTo>
                    <a:pt x="12688" y="19100"/>
                  </a:lnTo>
                  <a:cubicBezTo>
                    <a:pt x="12692" y="19099"/>
                    <a:pt x="12697" y="19100"/>
                    <a:pt x="12699" y="19104"/>
                  </a:cubicBezTo>
                  <a:cubicBezTo>
                    <a:pt x="12700" y="19109"/>
                    <a:pt x="12699" y="19113"/>
                    <a:pt x="12695" y="19115"/>
                  </a:cubicBezTo>
                  <a:lnTo>
                    <a:pt x="12695" y="19115"/>
                  </a:lnTo>
                  <a:cubicBezTo>
                    <a:pt x="12690" y="19117"/>
                    <a:pt x="12686" y="19115"/>
                    <a:pt x="12684" y="19111"/>
                  </a:cubicBezTo>
                  <a:cubicBezTo>
                    <a:pt x="12682" y="19107"/>
                    <a:pt x="12684" y="19102"/>
                    <a:pt x="12688" y="19100"/>
                  </a:cubicBezTo>
                  <a:close/>
                  <a:moveTo>
                    <a:pt x="12718" y="19089"/>
                  </a:moveTo>
                  <a:lnTo>
                    <a:pt x="12718" y="19089"/>
                  </a:lnTo>
                  <a:cubicBezTo>
                    <a:pt x="12722" y="19088"/>
                    <a:pt x="12727" y="19089"/>
                    <a:pt x="12729" y="19094"/>
                  </a:cubicBezTo>
                  <a:cubicBezTo>
                    <a:pt x="12731" y="19098"/>
                    <a:pt x="12729" y="19102"/>
                    <a:pt x="12725" y="19104"/>
                  </a:cubicBezTo>
                  <a:lnTo>
                    <a:pt x="12725" y="19104"/>
                  </a:lnTo>
                  <a:cubicBezTo>
                    <a:pt x="12721" y="19106"/>
                    <a:pt x="12716" y="19104"/>
                    <a:pt x="12714" y="19100"/>
                  </a:cubicBezTo>
                  <a:cubicBezTo>
                    <a:pt x="12712" y="19096"/>
                    <a:pt x="12714" y="19091"/>
                    <a:pt x="12718" y="19089"/>
                  </a:cubicBezTo>
                  <a:close/>
                  <a:moveTo>
                    <a:pt x="12748" y="19078"/>
                  </a:moveTo>
                  <a:lnTo>
                    <a:pt x="12748" y="19078"/>
                  </a:lnTo>
                  <a:cubicBezTo>
                    <a:pt x="12752" y="19077"/>
                    <a:pt x="12757" y="19079"/>
                    <a:pt x="12759" y="19083"/>
                  </a:cubicBezTo>
                  <a:cubicBezTo>
                    <a:pt x="12761" y="19087"/>
                    <a:pt x="12759" y="19091"/>
                    <a:pt x="12755" y="19093"/>
                  </a:cubicBezTo>
                  <a:lnTo>
                    <a:pt x="12755" y="19093"/>
                  </a:lnTo>
                  <a:cubicBezTo>
                    <a:pt x="12751" y="19095"/>
                    <a:pt x="12746" y="19093"/>
                    <a:pt x="12744" y="19089"/>
                  </a:cubicBezTo>
                  <a:cubicBezTo>
                    <a:pt x="12742" y="19085"/>
                    <a:pt x="12744" y="19080"/>
                    <a:pt x="12748" y="19078"/>
                  </a:cubicBezTo>
                  <a:close/>
                  <a:moveTo>
                    <a:pt x="12777" y="19066"/>
                  </a:moveTo>
                  <a:lnTo>
                    <a:pt x="12777" y="19066"/>
                  </a:lnTo>
                  <a:cubicBezTo>
                    <a:pt x="12781" y="19064"/>
                    <a:pt x="12786" y="19065"/>
                    <a:pt x="12788" y="19069"/>
                  </a:cubicBezTo>
                  <a:cubicBezTo>
                    <a:pt x="12790" y="19073"/>
                    <a:pt x="12789" y="19078"/>
                    <a:pt x="12785" y="19080"/>
                  </a:cubicBezTo>
                  <a:lnTo>
                    <a:pt x="12785" y="19080"/>
                  </a:lnTo>
                  <a:cubicBezTo>
                    <a:pt x="12781" y="19082"/>
                    <a:pt x="12776" y="19081"/>
                    <a:pt x="12774" y="19077"/>
                  </a:cubicBezTo>
                  <a:cubicBezTo>
                    <a:pt x="12772" y="19073"/>
                    <a:pt x="12773" y="19068"/>
                    <a:pt x="12777" y="19066"/>
                  </a:cubicBezTo>
                  <a:close/>
                  <a:moveTo>
                    <a:pt x="12806" y="19052"/>
                  </a:moveTo>
                  <a:lnTo>
                    <a:pt x="12806" y="19052"/>
                  </a:lnTo>
                  <a:cubicBezTo>
                    <a:pt x="12810" y="19050"/>
                    <a:pt x="12814" y="19051"/>
                    <a:pt x="12817" y="19055"/>
                  </a:cubicBezTo>
                  <a:cubicBezTo>
                    <a:pt x="12819" y="19059"/>
                    <a:pt x="12817" y="19064"/>
                    <a:pt x="12814" y="19066"/>
                  </a:cubicBezTo>
                  <a:lnTo>
                    <a:pt x="12814" y="19066"/>
                  </a:lnTo>
                  <a:cubicBezTo>
                    <a:pt x="12810" y="19068"/>
                    <a:pt x="12805" y="19067"/>
                    <a:pt x="12803" y="19063"/>
                  </a:cubicBezTo>
                  <a:cubicBezTo>
                    <a:pt x="12800" y="19059"/>
                    <a:pt x="12802" y="19054"/>
                    <a:pt x="12806" y="19052"/>
                  </a:cubicBezTo>
                  <a:close/>
                  <a:moveTo>
                    <a:pt x="12834" y="19038"/>
                  </a:moveTo>
                  <a:lnTo>
                    <a:pt x="12834" y="19038"/>
                  </a:lnTo>
                  <a:cubicBezTo>
                    <a:pt x="12838" y="19036"/>
                    <a:pt x="12843" y="19037"/>
                    <a:pt x="12845" y="19041"/>
                  </a:cubicBezTo>
                  <a:cubicBezTo>
                    <a:pt x="12848" y="19045"/>
                    <a:pt x="12846" y="19050"/>
                    <a:pt x="12842" y="19052"/>
                  </a:cubicBezTo>
                  <a:lnTo>
                    <a:pt x="12842" y="19052"/>
                  </a:lnTo>
                  <a:cubicBezTo>
                    <a:pt x="12839" y="19054"/>
                    <a:pt x="12834" y="19053"/>
                    <a:pt x="12831" y="19049"/>
                  </a:cubicBezTo>
                  <a:cubicBezTo>
                    <a:pt x="12829" y="19045"/>
                    <a:pt x="12831" y="19040"/>
                    <a:pt x="12834" y="19038"/>
                  </a:cubicBezTo>
                  <a:close/>
                  <a:moveTo>
                    <a:pt x="12862" y="19023"/>
                  </a:moveTo>
                  <a:lnTo>
                    <a:pt x="12862" y="19023"/>
                  </a:lnTo>
                  <a:cubicBezTo>
                    <a:pt x="12865" y="19020"/>
                    <a:pt x="12870" y="19021"/>
                    <a:pt x="12873" y="19025"/>
                  </a:cubicBezTo>
                  <a:cubicBezTo>
                    <a:pt x="12875" y="19028"/>
                    <a:pt x="12875" y="19033"/>
                    <a:pt x="12871" y="19036"/>
                  </a:cubicBezTo>
                  <a:lnTo>
                    <a:pt x="12871" y="19036"/>
                  </a:lnTo>
                  <a:cubicBezTo>
                    <a:pt x="12867" y="19038"/>
                    <a:pt x="12862" y="19038"/>
                    <a:pt x="12860" y="19034"/>
                  </a:cubicBezTo>
                  <a:cubicBezTo>
                    <a:pt x="12857" y="19030"/>
                    <a:pt x="12858" y="19025"/>
                    <a:pt x="12862" y="19023"/>
                  </a:cubicBezTo>
                  <a:close/>
                  <a:moveTo>
                    <a:pt x="12889" y="19006"/>
                  </a:moveTo>
                  <a:lnTo>
                    <a:pt x="12889" y="19006"/>
                  </a:lnTo>
                  <a:cubicBezTo>
                    <a:pt x="12893" y="19004"/>
                    <a:pt x="12898" y="19004"/>
                    <a:pt x="12900" y="19008"/>
                  </a:cubicBezTo>
                  <a:cubicBezTo>
                    <a:pt x="12903" y="19012"/>
                    <a:pt x="12902" y="19017"/>
                    <a:pt x="12898" y="19019"/>
                  </a:cubicBezTo>
                  <a:lnTo>
                    <a:pt x="12898" y="19019"/>
                  </a:lnTo>
                  <a:cubicBezTo>
                    <a:pt x="12895" y="19022"/>
                    <a:pt x="12890" y="19021"/>
                    <a:pt x="12887" y="19017"/>
                  </a:cubicBezTo>
                  <a:cubicBezTo>
                    <a:pt x="12885" y="19014"/>
                    <a:pt x="12885" y="19009"/>
                    <a:pt x="12889" y="19006"/>
                  </a:cubicBezTo>
                  <a:close/>
                  <a:moveTo>
                    <a:pt x="12916" y="18990"/>
                  </a:moveTo>
                  <a:lnTo>
                    <a:pt x="12916" y="18990"/>
                  </a:lnTo>
                  <a:cubicBezTo>
                    <a:pt x="12920" y="18987"/>
                    <a:pt x="12925" y="18988"/>
                    <a:pt x="12928" y="18991"/>
                  </a:cubicBezTo>
                  <a:cubicBezTo>
                    <a:pt x="12930" y="18995"/>
                    <a:pt x="12929" y="19000"/>
                    <a:pt x="12926" y="19003"/>
                  </a:cubicBezTo>
                  <a:lnTo>
                    <a:pt x="12926" y="19003"/>
                  </a:lnTo>
                  <a:cubicBezTo>
                    <a:pt x="12922" y="19005"/>
                    <a:pt x="12917" y="19004"/>
                    <a:pt x="12915" y="19001"/>
                  </a:cubicBezTo>
                  <a:cubicBezTo>
                    <a:pt x="12912" y="18997"/>
                    <a:pt x="12913" y="18992"/>
                    <a:pt x="12916" y="18990"/>
                  </a:cubicBezTo>
                  <a:close/>
                  <a:moveTo>
                    <a:pt x="12942" y="18972"/>
                  </a:moveTo>
                  <a:lnTo>
                    <a:pt x="12942" y="18972"/>
                  </a:lnTo>
                  <a:cubicBezTo>
                    <a:pt x="12946" y="18969"/>
                    <a:pt x="12951" y="18969"/>
                    <a:pt x="12954" y="18973"/>
                  </a:cubicBezTo>
                  <a:cubicBezTo>
                    <a:pt x="12956" y="18976"/>
                    <a:pt x="12956" y="18981"/>
                    <a:pt x="12953" y="18984"/>
                  </a:cubicBezTo>
                  <a:lnTo>
                    <a:pt x="12953" y="18984"/>
                  </a:lnTo>
                  <a:cubicBezTo>
                    <a:pt x="12949" y="18987"/>
                    <a:pt x="12944" y="18986"/>
                    <a:pt x="12941" y="18983"/>
                  </a:cubicBezTo>
                  <a:cubicBezTo>
                    <a:pt x="12938" y="18980"/>
                    <a:pt x="12939" y="18975"/>
                    <a:pt x="12942" y="18972"/>
                  </a:cubicBezTo>
                  <a:close/>
                  <a:moveTo>
                    <a:pt x="12968" y="18953"/>
                  </a:moveTo>
                  <a:lnTo>
                    <a:pt x="12968" y="18953"/>
                  </a:lnTo>
                  <a:cubicBezTo>
                    <a:pt x="12971" y="18950"/>
                    <a:pt x="12977" y="18950"/>
                    <a:pt x="12979" y="18954"/>
                  </a:cubicBezTo>
                  <a:cubicBezTo>
                    <a:pt x="12982" y="18957"/>
                    <a:pt x="12982" y="18962"/>
                    <a:pt x="12978" y="18965"/>
                  </a:cubicBezTo>
                  <a:lnTo>
                    <a:pt x="12978" y="18965"/>
                  </a:lnTo>
                  <a:cubicBezTo>
                    <a:pt x="12975" y="18968"/>
                    <a:pt x="12970" y="18967"/>
                    <a:pt x="12967" y="18964"/>
                  </a:cubicBezTo>
                  <a:cubicBezTo>
                    <a:pt x="12964" y="18961"/>
                    <a:pt x="12965" y="18956"/>
                    <a:pt x="12968" y="18953"/>
                  </a:cubicBezTo>
                  <a:close/>
                  <a:moveTo>
                    <a:pt x="12994" y="18934"/>
                  </a:moveTo>
                  <a:lnTo>
                    <a:pt x="12994" y="18934"/>
                  </a:lnTo>
                  <a:cubicBezTo>
                    <a:pt x="12997" y="18931"/>
                    <a:pt x="13002" y="18931"/>
                    <a:pt x="13005" y="18935"/>
                  </a:cubicBezTo>
                  <a:cubicBezTo>
                    <a:pt x="13008" y="18938"/>
                    <a:pt x="13008" y="18943"/>
                    <a:pt x="13004" y="18946"/>
                  </a:cubicBezTo>
                  <a:lnTo>
                    <a:pt x="13004" y="18946"/>
                  </a:lnTo>
                  <a:cubicBezTo>
                    <a:pt x="13001" y="18949"/>
                    <a:pt x="12996" y="18948"/>
                    <a:pt x="12993" y="18945"/>
                  </a:cubicBezTo>
                  <a:cubicBezTo>
                    <a:pt x="12990" y="18942"/>
                    <a:pt x="12990" y="18937"/>
                    <a:pt x="12994" y="18934"/>
                  </a:cubicBezTo>
                  <a:close/>
                  <a:moveTo>
                    <a:pt x="13018" y="18913"/>
                  </a:moveTo>
                  <a:lnTo>
                    <a:pt x="13018" y="18913"/>
                  </a:lnTo>
                  <a:cubicBezTo>
                    <a:pt x="13021" y="18910"/>
                    <a:pt x="13026" y="18910"/>
                    <a:pt x="13029" y="18913"/>
                  </a:cubicBezTo>
                  <a:cubicBezTo>
                    <a:pt x="13032" y="18917"/>
                    <a:pt x="13032" y="18922"/>
                    <a:pt x="13029" y="18925"/>
                  </a:cubicBezTo>
                  <a:lnTo>
                    <a:pt x="13029" y="18925"/>
                  </a:lnTo>
                  <a:cubicBezTo>
                    <a:pt x="13026" y="18928"/>
                    <a:pt x="13021" y="18928"/>
                    <a:pt x="13018" y="18925"/>
                  </a:cubicBezTo>
                  <a:cubicBezTo>
                    <a:pt x="13014" y="18922"/>
                    <a:pt x="13014" y="18917"/>
                    <a:pt x="13018" y="18913"/>
                  </a:cubicBezTo>
                  <a:close/>
                  <a:moveTo>
                    <a:pt x="13041" y="18892"/>
                  </a:moveTo>
                  <a:lnTo>
                    <a:pt x="13041" y="18892"/>
                  </a:lnTo>
                  <a:cubicBezTo>
                    <a:pt x="13044" y="18889"/>
                    <a:pt x="13049" y="18889"/>
                    <a:pt x="13053" y="18892"/>
                  </a:cubicBezTo>
                  <a:cubicBezTo>
                    <a:pt x="13056" y="18895"/>
                    <a:pt x="13056" y="18900"/>
                    <a:pt x="13053" y="18903"/>
                  </a:cubicBezTo>
                  <a:lnTo>
                    <a:pt x="13053" y="18903"/>
                  </a:lnTo>
                  <a:cubicBezTo>
                    <a:pt x="13049" y="18906"/>
                    <a:pt x="13044" y="18906"/>
                    <a:pt x="13041" y="18903"/>
                  </a:cubicBezTo>
                  <a:cubicBezTo>
                    <a:pt x="13038" y="18900"/>
                    <a:pt x="13038" y="18895"/>
                    <a:pt x="13041" y="18892"/>
                  </a:cubicBezTo>
                  <a:close/>
                  <a:moveTo>
                    <a:pt x="13065" y="18870"/>
                  </a:moveTo>
                  <a:lnTo>
                    <a:pt x="13065" y="18870"/>
                  </a:lnTo>
                  <a:cubicBezTo>
                    <a:pt x="13068" y="18867"/>
                    <a:pt x="13073" y="18867"/>
                    <a:pt x="13076" y="18870"/>
                  </a:cubicBezTo>
                  <a:cubicBezTo>
                    <a:pt x="13079" y="18873"/>
                    <a:pt x="13079" y="18878"/>
                    <a:pt x="13076" y="18882"/>
                  </a:cubicBezTo>
                  <a:lnTo>
                    <a:pt x="13076" y="18882"/>
                  </a:lnTo>
                  <a:cubicBezTo>
                    <a:pt x="13073" y="18885"/>
                    <a:pt x="13068" y="18885"/>
                    <a:pt x="13065" y="18882"/>
                  </a:cubicBezTo>
                  <a:cubicBezTo>
                    <a:pt x="13062" y="18878"/>
                    <a:pt x="13062" y="18873"/>
                    <a:pt x="13065" y="18870"/>
                  </a:cubicBezTo>
                  <a:close/>
                  <a:moveTo>
                    <a:pt x="13086" y="18848"/>
                  </a:moveTo>
                  <a:lnTo>
                    <a:pt x="13086" y="18848"/>
                  </a:lnTo>
                  <a:cubicBezTo>
                    <a:pt x="13089" y="18844"/>
                    <a:pt x="13094" y="18844"/>
                    <a:pt x="13097" y="18846"/>
                  </a:cubicBezTo>
                  <a:cubicBezTo>
                    <a:pt x="13101" y="18849"/>
                    <a:pt x="13102" y="18854"/>
                    <a:pt x="13099" y="18857"/>
                  </a:cubicBezTo>
                  <a:lnTo>
                    <a:pt x="13099" y="18857"/>
                  </a:lnTo>
                  <a:cubicBezTo>
                    <a:pt x="13096" y="18861"/>
                    <a:pt x="13091" y="18862"/>
                    <a:pt x="13088" y="18859"/>
                  </a:cubicBezTo>
                  <a:cubicBezTo>
                    <a:pt x="13084" y="18857"/>
                    <a:pt x="13083" y="18852"/>
                    <a:pt x="13086" y="18848"/>
                  </a:cubicBezTo>
                  <a:close/>
                  <a:moveTo>
                    <a:pt x="13107" y="18824"/>
                  </a:moveTo>
                  <a:lnTo>
                    <a:pt x="13107" y="18824"/>
                  </a:lnTo>
                  <a:cubicBezTo>
                    <a:pt x="13110" y="18821"/>
                    <a:pt x="13115" y="18820"/>
                    <a:pt x="13119" y="18822"/>
                  </a:cubicBezTo>
                  <a:cubicBezTo>
                    <a:pt x="13122" y="18825"/>
                    <a:pt x="13123" y="18830"/>
                    <a:pt x="13120" y="18834"/>
                  </a:cubicBezTo>
                  <a:lnTo>
                    <a:pt x="13120" y="18834"/>
                  </a:lnTo>
                  <a:cubicBezTo>
                    <a:pt x="13118" y="18837"/>
                    <a:pt x="13113" y="18838"/>
                    <a:pt x="13109" y="18835"/>
                  </a:cubicBezTo>
                  <a:cubicBezTo>
                    <a:pt x="13106" y="18833"/>
                    <a:pt x="13105" y="18828"/>
                    <a:pt x="13107" y="18824"/>
                  </a:cubicBezTo>
                  <a:close/>
                  <a:moveTo>
                    <a:pt x="13129" y="18800"/>
                  </a:moveTo>
                  <a:lnTo>
                    <a:pt x="13129" y="18800"/>
                  </a:lnTo>
                  <a:cubicBezTo>
                    <a:pt x="13131" y="18797"/>
                    <a:pt x="13136" y="18796"/>
                    <a:pt x="13140" y="18799"/>
                  </a:cubicBezTo>
                  <a:cubicBezTo>
                    <a:pt x="13144" y="18801"/>
                    <a:pt x="13144" y="18806"/>
                    <a:pt x="13142" y="18810"/>
                  </a:cubicBezTo>
                  <a:lnTo>
                    <a:pt x="13142" y="18810"/>
                  </a:lnTo>
                  <a:cubicBezTo>
                    <a:pt x="13139" y="18813"/>
                    <a:pt x="13134" y="18814"/>
                    <a:pt x="13131" y="18812"/>
                  </a:cubicBezTo>
                  <a:cubicBezTo>
                    <a:pt x="13127" y="18809"/>
                    <a:pt x="13126" y="18804"/>
                    <a:pt x="13129" y="18800"/>
                  </a:cubicBezTo>
                  <a:close/>
                  <a:moveTo>
                    <a:pt x="13148" y="18776"/>
                  </a:moveTo>
                  <a:lnTo>
                    <a:pt x="13148" y="18776"/>
                  </a:lnTo>
                  <a:cubicBezTo>
                    <a:pt x="13150" y="18772"/>
                    <a:pt x="13155" y="18771"/>
                    <a:pt x="13159" y="18773"/>
                  </a:cubicBezTo>
                  <a:cubicBezTo>
                    <a:pt x="13163" y="18775"/>
                    <a:pt x="13164" y="18780"/>
                    <a:pt x="13162" y="18784"/>
                  </a:cubicBezTo>
                  <a:lnTo>
                    <a:pt x="13162" y="18784"/>
                  </a:lnTo>
                  <a:cubicBezTo>
                    <a:pt x="13160" y="18788"/>
                    <a:pt x="13155" y="18789"/>
                    <a:pt x="13151" y="18787"/>
                  </a:cubicBezTo>
                  <a:cubicBezTo>
                    <a:pt x="13147" y="18785"/>
                    <a:pt x="13146" y="18780"/>
                    <a:pt x="13148" y="18776"/>
                  </a:cubicBezTo>
                  <a:close/>
                  <a:moveTo>
                    <a:pt x="13168" y="18750"/>
                  </a:moveTo>
                  <a:lnTo>
                    <a:pt x="13168" y="18750"/>
                  </a:lnTo>
                  <a:cubicBezTo>
                    <a:pt x="13170" y="18747"/>
                    <a:pt x="13175" y="18745"/>
                    <a:pt x="13178" y="18747"/>
                  </a:cubicBezTo>
                  <a:cubicBezTo>
                    <a:pt x="13182" y="18750"/>
                    <a:pt x="13184" y="18755"/>
                    <a:pt x="13181" y="18758"/>
                  </a:cubicBezTo>
                  <a:lnTo>
                    <a:pt x="13181" y="18758"/>
                  </a:lnTo>
                  <a:cubicBezTo>
                    <a:pt x="13179" y="18762"/>
                    <a:pt x="13174" y="18764"/>
                    <a:pt x="13170" y="18761"/>
                  </a:cubicBezTo>
                  <a:cubicBezTo>
                    <a:pt x="13167" y="18759"/>
                    <a:pt x="13165" y="18754"/>
                    <a:pt x="13168" y="18750"/>
                  </a:cubicBezTo>
                  <a:close/>
                  <a:moveTo>
                    <a:pt x="13187" y="18725"/>
                  </a:moveTo>
                  <a:lnTo>
                    <a:pt x="13187" y="18725"/>
                  </a:lnTo>
                  <a:cubicBezTo>
                    <a:pt x="13189" y="18721"/>
                    <a:pt x="13194" y="18720"/>
                    <a:pt x="13198" y="18722"/>
                  </a:cubicBezTo>
                  <a:cubicBezTo>
                    <a:pt x="13202" y="18724"/>
                    <a:pt x="13203" y="18729"/>
                    <a:pt x="13201" y="18733"/>
                  </a:cubicBezTo>
                  <a:lnTo>
                    <a:pt x="13201" y="18733"/>
                  </a:lnTo>
                  <a:cubicBezTo>
                    <a:pt x="13199" y="18737"/>
                    <a:pt x="13194" y="18738"/>
                    <a:pt x="13190" y="18736"/>
                  </a:cubicBezTo>
                  <a:cubicBezTo>
                    <a:pt x="13186" y="18734"/>
                    <a:pt x="13185" y="18729"/>
                    <a:pt x="13187" y="18725"/>
                  </a:cubicBezTo>
                  <a:close/>
                  <a:moveTo>
                    <a:pt x="13204" y="18698"/>
                  </a:moveTo>
                  <a:lnTo>
                    <a:pt x="13204" y="18698"/>
                  </a:lnTo>
                  <a:cubicBezTo>
                    <a:pt x="13206" y="18694"/>
                    <a:pt x="13210" y="18693"/>
                    <a:pt x="13214" y="18695"/>
                  </a:cubicBezTo>
                  <a:cubicBezTo>
                    <a:pt x="13218" y="18697"/>
                    <a:pt x="13220" y="18701"/>
                    <a:pt x="13218" y="18705"/>
                  </a:cubicBezTo>
                  <a:lnTo>
                    <a:pt x="13218" y="18705"/>
                  </a:lnTo>
                  <a:cubicBezTo>
                    <a:pt x="13216" y="18709"/>
                    <a:pt x="13211" y="18711"/>
                    <a:pt x="13207" y="18709"/>
                  </a:cubicBezTo>
                  <a:cubicBezTo>
                    <a:pt x="13203" y="18707"/>
                    <a:pt x="13202" y="18702"/>
                    <a:pt x="13204" y="18698"/>
                  </a:cubicBezTo>
                  <a:close/>
                  <a:moveTo>
                    <a:pt x="13220" y="18671"/>
                  </a:moveTo>
                  <a:lnTo>
                    <a:pt x="13220" y="18671"/>
                  </a:lnTo>
                  <a:cubicBezTo>
                    <a:pt x="13222" y="18667"/>
                    <a:pt x="13227" y="18665"/>
                    <a:pt x="13231" y="18667"/>
                  </a:cubicBezTo>
                  <a:cubicBezTo>
                    <a:pt x="13235" y="18669"/>
                    <a:pt x="13236" y="18674"/>
                    <a:pt x="13235" y="18678"/>
                  </a:cubicBezTo>
                  <a:lnTo>
                    <a:pt x="13235" y="18678"/>
                  </a:lnTo>
                  <a:cubicBezTo>
                    <a:pt x="13233" y="18682"/>
                    <a:pt x="13228" y="18684"/>
                    <a:pt x="13224" y="18682"/>
                  </a:cubicBezTo>
                  <a:cubicBezTo>
                    <a:pt x="13220" y="18680"/>
                    <a:pt x="13218" y="18675"/>
                    <a:pt x="13220" y="18671"/>
                  </a:cubicBezTo>
                  <a:close/>
                  <a:moveTo>
                    <a:pt x="13237" y="18643"/>
                  </a:moveTo>
                  <a:lnTo>
                    <a:pt x="13237" y="18643"/>
                  </a:lnTo>
                  <a:cubicBezTo>
                    <a:pt x="13239" y="18639"/>
                    <a:pt x="13244" y="18638"/>
                    <a:pt x="13248" y="18640"/>
                  </a:cubicBezTo>
                  <a:cubicBezTo>
                    <a:pt x="13251" y="18642"/>
                    <a:pt x="13253" y="18647"/>
                    <a:pt x="13251" y="18651"/>
                  </a:cubicBezTo>
                  <a:lnTo>
                    <a:pt x="13251" y="18651"/>
                  </a:lnTo>
                  <a:cubicBezTo>
                    <a:pt x="13249" y="18655"/>
                    <a:pt x="13244" y="18656"/>
                    <a:pt x="13240" y="18654"/>
                  </a:cubicBezTo>
                  <a:cubicBezTo>
                    <a:pt x="13236" y="18652"/>
                    <a:pt x="13235" y="18647"/>
                    <a:pt x="13237" y="18643"/>
                  </a:cubicBezTo>
                  <a:close/>
                  <a:moveTo>
                    <a:pt x="13251" y="18616"/>
                  </a:moveTo>
                  <a:lnTo>
                    <a:pt x="13251" y="18616"/>
                  </a:lnTo>
                  <a:cubicBezTo>
                    <a:pt x="13252" y="18611"/>
                    <a:pt x="13257" y="18609"/>
                    <a:pt x="13261" y="18611"/>
                  </a:cubicBezTo>
                  <a:cubicBezTo>
                    <a:pt x="13265" y="18612"/>
                    <a:pt x="13267" y="18617"/>
                    <a:pt x="13266" y="18621"/>
                  </a:cubicBezTo>
                  <a:lnTo>
                    <a:pt x="13266" y="18621"/>
                  </a:lnTo>
                  <a:cubicBezTo>
                    <a:pt x="13264" y="18625"/>
                    <a:pt x="13260" y="18627"/>
                    <a:pt x="13255" y="18626"/>
                  </a:cubicBezTo>
                  <a:cubicBezTo>
                    <a:pt x="13251" y="18624"/>
                    <a:pt x="13249" y="18620"/>
                    <a:pt x="13251" y="18616"/>
                  </a:cubicBezTo>
                  <a:close/>
                  <a:moveTo>
                    <a:pt x="13265" y="18587"/>
                  </a:moveTo>
                  <a:lnTo>
                    <a:pt x="13265" y="18587"/>
                  </a:lnTo>
                  <a:cubicBezTo>
                    <a:pt x="13266" y="18583"/>
                    <a:pt x="13271" y="18581"/>
                    <a:pt x="13275" y="18582"/>
                  </a:cubicBezTo>
                  <a:cubicBezTo>
                    <a:pt x="13279" y="18584"/>
                    <a:pt x="13281" y="18588"/>
                    <a:pt x="13280" y="18592"/>
                  </a:cubicBezTo>
                  <a:lnTo>
                    <a:pt x="13280" y="18592"/>
                  </a:lnTo>
                  <a:cubicBezTo>
                    <a:pt x="13278" y="18597"/>
                    <a:pt x="13274" y="18599"/>
                    <a:pt x="13269" y="18597"/>
                  </a:cubicBezTo>
                  <a:cubicBezTo>
                    <a:pt x="13265" y="18596"/>
                    <a:pt x="13263" y="18591"/>
                    <a:pt x="13265" y="18587"/>
                  </a:cubicBezTo>
                  <a:close/>
                  <a:moveTo>
                    <a:pt x="13279" y="18558"/>
                  </a:moveTo>
                  <a:lnTo>
                    <a:pt x="13279" y="18558"/>
                  </a:lnTo>
                  <a:cubicBezTo>
                    <a:pt x="13280" y="18554"/>
                    <a:pt x="13285" y="18552"/>
                    <a:pt x="13289" y="18553"/>
                  </a:cubicBezTo>
                  <a:cubicBezTo>
                    <a:pt x="13293" y="18555"/>
                    <a:pt x="13295" y="18560"/>
                    <a:pt x="13294" y="18564"/>
                  </a:cubicBezTo>
                  <a:lnTo>
                    <a:pt x="13294" y="18564"/>
                  </a:lnTo>
                  <a:cubicBezTo>
                    <a:pt x="13292" y="18568"/>
                    <a:pt x="13288" y="18570"/>
                    <a:pt x="13283" y="18568"/>
                  </a:cubicBezTo>
                  <a:cubicBezTo>
                    <a:pt x="13279" y="18567"/>
                    <a:pt x="13277" y="18562"/>
                    <a:pt x="13279" y="18558"/>
                  </a:cubicBezTo>
                  <a:close/>
                  <a:moveTo>
                    <a:pt x="13290" y="18529"/>
                  </a:moveTo>
                  <a:lnTo>
                    <a:pt x="13290" y="18529"/>
                  </a:lnTo>
                  <a:cubicBezTo>
                    <a:pt x="13291" y="18525"/>
                    <a:pt x="13295" y="18522"/>
                    <a:pt x="13299" y="18523"/>
                  </a:cubicBezTo>
                  <a:cubicBezTo>
                    <a:pt x="13304" y="18524"/>
                    <a:pt x="13306" y="18528"/>
                    <a:pt x="13305" y="18533"/>
                  </a:cubicBezTo>
                  <a:lnTo>
                    <a:pt x="13305" y="18533"/>
                  </a:lnTo>
                  <a:cubicBezTo>
                    <a:pt x="13304" y="18537"/>
                    <a:pt x="13300" y="18540"/>
                    <a:pt x="13296" y="18539"/>
                  </a:cubicBezTo>
                  <a:cubicBezTo>
                    <a:pt x="13291" y="18538"/>
                    <a:pt x="13289" y="18533"/>
                    <a:pt x="13290" y="18529"/>
                  </a:cubicBezTo>
                  <a:close/>
                  <a:moveTo>
                    <a:pt x="13301" y="18499"/>
                  </a:moveTo>
                  <a:lnTo>
                    <a:pt x="13301" y="18499"/>
                  </a:lnTo>
                  <a:cubicBezTo>
                    <a:pt x="13302" y="18495"/>
                    <a:pt x="13306" y="18492"/>
                    <a:pt x="13310" y="18493"/>
                  </a:cubicBezTo>
                  <a:cubicBezTo>
                    <a:pt x="13315" y="18494"/>
                    <a:pt x="13317" y="18498"/>
                    <a:pt x="13316" y="18503"/>
                  </a:cubicBezTo>
                  <a:lnTo>
                    <a:pt x="13316" y="18503"/>
                  </a:lnTo>
                  <a:cubicBezTo>
                    <a:pt x="13315" y="18507"/>
                    <a:pt x="13311" y="18510"/>
                    <a:pt x="13306" y="18509"/>
                  </a:cubicBezTo>
                  <a:cubicBezTo>
                    <a:pt x="13302" y="18507"/>
                    <a:pt x="13300" y="18503"/>
                    <a:pt x="13301" y="18499"/>
                  </a:cubicBezTo>
                  <a:close/>
                  <a:moveTo>
                    <a:pt x="13312" y="18469"/>
                  </a:moveTo>
                  <a:lnTo>
                    <a:pt x="13312" y="18469"/>
                  </a:lnTo>
                  <a:cubicBezTo>
                    <a:pt x="13313" y="18464"/>
                    <a:pt x="13317" y="18462"/>
                    <a:pt x="13321" y="18463"/>
                  </a:cubicBezTo>
                  <a:cubicBezTo>
                    <a:pt x="13326" y="18464"/>
                    <a:pt x="13328" y="18468"/>
                    <a:pt x="13327" y="18473"/>
                  </a:cubicBezTo>
                  <a:lnTo>
                    <a:pt x="13327" y="18473"/>
                  </a:lnTo>
                  <a:cubicBezTo>
                    <a:pt x="13326" y="18477"/>
                    <a:pt x="13322" y="18479"/>
                    <a:pt x="13317" y="18478"/>
                  </a:cubicBezTo>
                  <a:cubicBezTo>
                    <a:pt x="13313" y="18477"/>
                    <a:pt x="13310" y="18473"/>
                    <a:pt x="13312" y="18469"/>
                  </a:cubicBezTo>
                  <a:close/>
                  <a:moveTo>
                    <a:pt x="13320" y="18438"/>
                  </a:moveTo>
                  <a:lnTo>
                    <a:pt x="13320" y="18438"/>
                  </a:lnTo>
                  <a:cubicBezTo>
                    <a:pt x="13321" y="18433"/>
                    <a:pt x="13325" y="18431"/>
                    <a:pt x="13329" y="18432"/>
                  </a:cubicBezTo>
                  <a:cubicBezTo>
                    <a:pt x="13334" y="18433"/>
                    <a:pt x="13336" y="18437"/>
                    <a:pt x="13335" y="18442"/>
                  </a:cubicBezTo>
                  <a:lnTo>
                    <a:pt x="13335" y="18442"/>
                  </a:lnTo>
                  <a:cubicBezTo>
                    <a:pt x="13334" y="18446"/>
                    <a:pt x="13330" y="18449"/>
                    <a:pt x="13326" y="18448"/>
                  </a:cubicBezTo>
                  <a:cubicBezTo>
                    <a:pt x="13321" y="18446"/>
                    <a:pt x="13319" y="18442"/>
                    <a:pt x="13320" y="18438"/>
                  </a:cubicBezTo>
                  <a:close/>
                  <a:moveTo>
                    <a:pt x="13328" y="18407"/>
                  </a:moveTo>
                  <a:lnTo>
                    <a:pt x="13328" y="18407"/>
                  </a:lnTo>
                  <a:cubicBezTo>
                    <a:pt x="13329" y="18402"/>
                    <a:pt x="13333" y="18400"/>
                    <a:pt x="13337" y="18401"/>
                  </a:cubicBezTo>
                  <a:cubicBezTo>
                    <a:pt x="13342" y="18402"/>
                    <a:pt x="13344" y="18406"/>
                    <a:pt x="13343" y="18411"/>
                  </a:cubicBezTo>
                  <a:lnTo>
                    <a:pt x="13343" y="18411"/>
                  </a:lnTo>
                  <a:cubicBezTo>
                    <a:pt x="13342" y="18415"/>
                    <a:pt x="13338" y="18418"/>
                    <a:pt x="13334" y="18416"/>
                  </a:cubicBezTo>
                  <a:cubicBezTo>
                    <a:pt x="13329" y="18415"/>
                    <a:pt x="13327" y="18411"/>
                    <a:pt x="13328" y="18407"/>
                  </a:cubicBezTo>
                  <a:close/>
                  <a:moveTo>
                    <a:pt x="13336" y="18376"/>
                  </a:moveTo>
                  <a:lnTo>
                    <a:pt x="13336" y="18376"/>
                  </a:lnTo>
                  <a:cubicBezTo>
                    <a:pt x="13337" y="18371"/>
                    <a:pt x="13341" y="18369"/>
                    <a:pt x="13345" y="18370"/>
                  </a:cubicBezTo>
                  <a:cubicBezTo>
                    <a:pt x="13350" y="18371"/>
                    <a:pt x="13352" y="18375"/>
                    <a:pt x="13351" y="18380"/>
                  </a:cubicBezTo>
                  <a:lnTo>
                    <a:pt x="13351" y="18380"/>
                  </a:lnTo>
                  <a:cubicBezTo>
                    <a:pt x="13350" y="18384"/>
                    <a:pt x="13346" y="18387"/>
                    <a:pt x="13341" y="18385"/>
                  </a:cubicBezTo>
                  <a:cubicBezTo>
                    <a:pt x="13337" y="18384"/>
                    <a:pt x="13335" y="18380"/>
                    <a:pt x="13336" y="18376"/>
                  </a:cubicBezTo>
                  <a:close/>
                  <a:moveTo>
                    <a:pt x="13341" y="18345"/>
                  </a:moveTo>
                  <a:lnTo>
                    <a:pt x="13341" y="18345"/>
                  </a:lnTo>
                  <a:cubicBezTo>
                    <a:pt x="13341" y="18341"/>
                    <a:pt x="13345" y="18338"/>
                    <a:pt x="13350" y="18338"/>
                  </a:cubicBezTo>
                  <a:cubicBezTo>
                    <a:pt x="13354" y="18339"/>
                    <a:pt x="13357" y="18343"/>
                    <a:pt x="13357" y="18347"/>
                  </a:cubicBezTo>
                  <a:lnTo>
                    <a:pt x="13357" y="18347"/>
                  </a:lnTo>
                  <a:cubicBezTo>
                    <a:pt x="13356" y="18351"/>
                    <a:pt x="13352" y="18355"/>
                    <a:pt x="13348" y="18354"/>
                  </a:cubicBezTo>
                  <a:cubicBezTo>
                    <a:pt x="13343" y="18354"/>
                    <a:pt x="13340" y="18350"/>
                    <a:pt x="13341" y="18345"/>
                  </a:cubicBezTo>
                  <a:close/>
                  <a:moveTo>
                    <a:pt x="13346" y="18314"/>
                  </a:moveTo>
                  <a:lnTo>
                    <a:pt x="13346" y="18314"/>
                  </a:lnTo>
                  <a:cubicBezTo>
                    <a:pt x="13346" y="18309"/>
                    <a:pt x="13350" y="18306"/>
                    <a:pt x="13354" y="18307"/>
                  </a:cubicBezTo>
                  <a:cubicBezTo>
                    <a:pt x="13359" y="18307"/>
                    <a:pt x="13362" y="18311"/>
                    <a:pt x="13362" y="18315"/>
                  </a:cubicBezTo>
                  <a:lnTo>
                    <a:pt x="13362" y="18315"/>
                  </a:lnTo>
                  <a:cubicBezTo>
                    <a:pt x="13361" y="18320"/>
                    <a:pt x="13357" y="18323"/>
                    <a:pt x="13353" y="18322"/>
                  </a:cubicBezTo>
                  <a:cubicBezTo>
                    <a:pt x="13348" y="18322"/>
                    <a:pt x="13345" y="18318"/>
                    <a:pt x="13346" y="18314"/>
                  </a:cubicBezTo>
                  <a:close/>
                  <a:moveTo>
                    <a:pt x="13351" y="18282"/>
                  </a:moveTo>
                  <a:lnTo>
                    <a:pt x="13351" y="18282"/>
                  </a:lnTo>
                  <a:cubicBezTo>
                    <a:pt x="13351" y="18278"/>
                    <a:pt x="13355" y="18274"/>
                    <a:pt x="13359" y="18275"/>
                  </a:cubicBezTo>
                  <a:cubicBezTo>
                    <a:pt x="13364" y="18275"/>
                    <a:pt x="13367" y="18279"/>
                    <a:pt x="13366" y="18284"/>
                  </a:cubicBezTo>
                  <a:lnTo>
                    <a:pt x="13366" y="18284"/>
                  </a:lnTo>
                  <a:cubicBezTo>
                    <a:pt x="13366" y="18288"/>
                    <a:pt x="13362" y="18291"/>
                    <a:pt x="13358" y="18291"/>
                  </a:cubicBezTo>
                  <a:cubicBezTo>
                    <a:pt x="13353" y="18290"/>
                    <a:pt x="13350" y="18286"/>
                    <a:pt x="13351" y="18282"/>
                  </a:cubicBezTo>
                  <a:close/>
                  <a:moveTo>
                    <a:pt x="13353" y="18251"/>
                  </a:moveTo>
                  <a:lnTo>
                    <a:pt x="13353" y="18251"/>
                  </a:lnTo>
                  <a:cubicBezTo>
                    <a:pt x="13353" y="18247"/>
                    <a:pt x="13356" y="18243"/>
                    <a:pt x="13361" y="18243"/>
                  </a:cubicBezTo>
                  <a:cubicBezTo>
                    <a:pt x="13365" y="18243"/>
                    <a:pt x="13369" y="18247"/>
                    <a:pt x="13369" y="18251"/>
                  </a:cubicBezTo>
                  <a:lnTo>
                    <a:pt x="13369" y="18251"/>
                  </a:lnTo>
                  <a:cubicBezTo>
                    <a:pt x="13369" y="18255"/>
                    <a:pt x="13365" y="18259"/>
                    <a:pt x="13361" y="18259"/>
                  </a:cubicBezTo>
                  <a:cubicBezTo>
                    <a:pt x="13356" y="18259"/>
                    <a:pt x="13353" y="18255"/>
                    <a:pt x="13353" y="18251"/>
                  </a:cubicBezTo>
                  <a:close/>
                  <a:moveTo>
                    <a:pt x="13354" y="18219"/>
                  </a:moveTo>
                  <a:lnTo>
                    <a:pt x="13354" y="18219"/>
                  </a:lnTo>
                  <a:cubicBezTo>
                    <a:pt x="13354" y="18215"/>
                    <a:pt x="13358" y="18211"/>
                    <a:pt x="13362" y="18211"/>
                  </a:cubicBezTo>
                  <a:cubicBezTo>
                    <a:pt x="13367" y="18211"/>
                    <a:pt x="13370" y="18215"/>
                    <a:pt x="13370" y="18219"/>
                  </a:cubicBezTo>
                  <a:lnTo>
                    <a:pt x="13370" y="18219"/>
                  </a:lnTo>
                  <a:cubicBezTo>
                    <a:pt x="13370" y="18223"/>
                    <a:pt x="13367" y="18227"/>
                    <a:pt x="13362" y="18227"/>
                  </a:cubicBezTo>
                  <a:cubicBezTo>
                    <a:pt x="13358" y="18227"/>
                    <a:pt x="13354" y="18223"/>
                    <a:pt x="13354" y="18219"/>
                  </a:cubicBezTo>
                  <a:close/>
                  <a:moveTo>
                    <a:pt x="13356" y="18187"/>
                  </a:moveTo>
                  <a:lnTo>
                    <a:pt x="13356" y="18187"/>
                  </a:lnTo>
                  <a:cubicBezTo>
                    <a:pt x="13356" y="18183"/>
                    <a:pt x="13359" y="18179"/>
                    <a:pt x="13364" y="18179"/>
                  </a:cubicBezTo>
                  <a:cubicBezTo>
                    <a:pt x="13368" y="18179"/>
                    <a:pt x="13372" y="18183"/>
                    <a:pt x="13372" y="18187"/>
                  </a:cubicBezTo>
                  <a:lnTo>
                    <a:pt x="13372" y="18187"/>
                  </a:lnTo>
                  <a:cubicBezTo>
                    <a:pt x="13372" y="18191"/>
                    <a:pt x="13368" y="18195"/>
                    <a:pt x="13364" y="18195"/>
                  </a:cubicBezTo>
                  <a:cubicBezTo>
                    <a:pt x="13359" y="18195"/>
                    <a:pt x="13356" y="18191"/>
                    <a:pt x="13356" y="18187"/>
                  </a:cubicBezTo>
                  <a:close/>
                  <a:moveTo>
                    <a:pt x="13356" y="18155"/>
                  </a:moveTo>
                  <a:lnTo>
                    <a:pt x="13356" y="18155"/>
                  </a:lnTo>
                  <a:cubicBezTo>
                    <a:pt x="13356" y="18151"/>
                    <a:pt x="13360" y="18147"/>
                    <a:pt x="13364" y="18147"/>
                  </a:cubicBezTo>
                  <a:cubicBezTo>
                    <a:pt x="13369" y="18147"/>
                    <a:pt x="13372" y="18151"/>
                    <a:pt x="13372" y="18155"/>
                  </a:cubicBezTo>
                  <a:lnTo>
                    <a:pt x="13372" y="18155"/>
                  </a:lnTo>
                  <a:cubicBezTo>
                    <a:pt x="13372" y="18159"/>
                    <a:pt x="13369" y="18163"/>
                    <a:pt x="13364" y="18163"/>
                  </a:cubicBezTo>
                  <a:cubicBezTo>
                    <a:pt x="13360" y="18163"/>
                    <a:pt x="13356" y="18159"/>
                    <a:pt x="13356" y="18155"/>
                  </a:cubicBezTo>
                  <a:close/>
                  <a:moveTo>
                    <a:pt x="13356" y="18123"/>
                  </a:moveTo>
                  <a:lnTo>
                    <a:pt x="13356" y="18123"/>
                  </a:lnTo>
                  <a:cubicBezTo>
                    <a:pt x="13356" y="18119"/>
                    <a:pt x="13360" y="18115"/>
                    <a:pt x="13364" y="18115"/>
                  </a:cubicBezTo>
                  <a:cubicBezTo>
                    <a:pt x="13369" y="18115"/>
                    <a:pt x="13372" y="18119"/>
                    <a:pt x="13372" y="18123"/>
                  </a:cubicBezTo>
                  <a:lnTo>
                    <a:pt x="13372" y="18123"/>
                  </a:lnTo>
                  <a:cubicBezTo>
                    <a:pt x="13372" y="18127"/>
                    <a:pt x="13369" y="18131"/>
                    <a:pt x="13364" y="18131"/>
                  </a:cubicBezTo>
                  <a:cubicBezTo>
                    <a:pt x="13360" y="18131"/>
                    <a:pt x="13356" y="18127"/>
                    <a:pt x="13356" y="18123"/>
                  </a:cubicBezTo>
                  <a:close/>
                  <a:moveTo>
                    <a:pt x="13356" y="18091"/>
                  </a:moveTo>
                  <a:lnTo>
                    <a:pt x="13356" y="18091"/>
                  </a:lnTo>
                  <a:cubicBezTo>
                    <a:pt x="13356" y="18087"/>
                    <a:pt x="13360" y="18083"/>
                    <a:pt x="13364" y="18083"/>
                  </a:cubicBezTo>
                  <a:cubicBezTo>
                    <a:pt x="13369" y="18083"/>
                    <a:pt x="13372" y="18087"/>
                    <a:pt x="13372" y="18091"/>
                  </a:cubicBezTo>
                  <a:lnTo>
                    <a:pt x="13372" y="18091"/>
                  </a:lnTo>
                  <a:cubicBezTo>
                    <a:pt x="13372" y="18095"/>
                    <a:pt x="13369" y="18099"/>
                    <a:pt x="13364" y="18099"/>
                  </a:cubicBezTo>
                  <a:cubicBezTo>
                    <a:pt x="13360" y="18099"/>
                    <a:pt x="13356" y="18095"/>
                    <a:pt x="13356" y="18091"/>
                  </a:cubicBezTo>
                  <a:close/>
                  <a:moveTo>
                    <a:pt x="13356" y="18059"/>
                  </a:moveTo>
                  <a:lnTo>
                    <a:pt x="13356" y="18059"/>
                  </a:lnTo>
                  <a:cubicBezTo>
                    <a:pt x="13356" y="18055"/>
                    <a:pt x="13360" y="18051"/>
                    <a:pt x="13364" y="18051"/>
                  </a:cubicBezTo>
                  <a:cubicBezTo>
                    <a:pt x="13369" y="18051"/>
                    <a:pt x="13372" y="18055"/>
                    <a:pt x="13372" y="18059"/>
                  </a:cubicBezTo>
                  <a:lnTo>
                    <a:pt x="13372" y="18059"/>
                  </a:lnTo>
                  <a:cubicBezTo>
                    <a:pt x="13372" y="18063"/>
                    <a:pt x="13369" y="18067"/>
                    <a:pt x="13364" y="18067"/>
                  </a:cubicBezTo>
                  <a:cubicBezTo>
                    <a:pt x="13360" y="18067"/>
                    <a:pt x="13356" y="18063"/>
                    <a:pt x="13356" y="18059"/>
                  </a:cubicBezTo>
                  <a:close/>
                  <a:moveTo>
                    <a:pt x="13356" y="18027"/>
                  </a:moveTo>
                  <a:lnTo>
                    <a:pt x="13356" y="18027"/>
                  </a:lnTo>
                  <a:cubicBezTo>
                    <a:pt x="13356" y="18022"/>
                    <a:pt x="13360" y="18019"/>
                    <a:pt x="13364" y="18019"/>
                  </a:cubicBezTo>
                  <a:cubicBezTo>
                    <a:pt x="13369" y="18019"/>
                    <a:pt x="13372" y="18022"/>
                    <a:pt x="13372" y="18027"/>
                  </a:cubicBezTo>
                  <a:lnTo>
                    <a:pt x="13372" y="18027"/>
                  </a:lnTo>
                  <a:cubicBezTo>
                    <a:pt x="13372" y="18031"/>
                    <a:pt x="13369" y="18035"/>
                    <a:pt x="13364" y="18035"/>
                  </a:cubicBezTo>
                  <a:cubicBezTo>
                    <a:pt x="13360" y="18035"/>
                    <a:pt x="13356" y="18031"/>
                    <a:pt x="13356" y="18027"/>
                  </a:cubicBezTo>
                  <a:close/>
                  <a:moveTo>
                    <a:pt x="13356" y="17995"/>
                  </a:moveTo>
                  <a:lnTo>
                    <a:pt x="13356" y="17995"/>
                  </a:lnTo>
                  <a:cubicBezTo>
                    <a:pt x="13356" y="17990"/>
                    <a:pt x="13360" y="17987"/>
                    <a:pt x="13364" y="17987"/>
                  </a:cubicBezTo>
                  <a:cubicBezTo>
                    <a:pt x="13369" y="17987"/>
                    <a:pt x="13372" y="17990"/>
                    <a:pt x="13372" y="17995"/>
                  </a:cubicBezTo>
                  <a:lnTo>
                    <a:pt x="13372" y="17995"/>
                  </a:lnTo>
                  <a:cubicBezTo>
                    <a:pt x="13372" y="17999"/>
                    <a:pt x="13369" y="18003"/>
                    <a:pt x="13364" y="18003"/>
                  </a:cubicBezTo>
                  <a:cubicBezTo>
                    <a:pt x="13360" y="18003"/>
                    <a:pt x="13356" y="17999"/>
                    <a:pt x="13356" y="17995"/>
                  </a:cubicBezTo>
                  <a:close/>
                  <a:moveTo>
                    <a:pt x="13356" y="17963"/>
                  </a:moveTo>
                  <a:lnTo>
                    <a:pt x="13356" y="17963"/>
                  </a:lnTo>
                  <a:cubicBezTo>
                    <a:pt x="13356" y="17958"/>
                    <a:pt x="13360" y="17955"/>
                    <a:pt x="13364" y="17955"/>
                  </a:cubicBezTo>
                  <a:cubicBezTo>
                    <a:pt x="13369" y="17955"/>
                    <a:pt x="13372" y="17958"/>
                    <a:pt x="13372" y="17963"/>
                  </a:cubicBezTo>
                  <a:lnTo>
                    <a:pt x="13372" y="17963"/>
                  </a:lnTo>
                  <a:cubicBezTo>
                    <a:pt x="13372" y="17967"/>
                    <a:pt x="13369" y="17971"/>
                    <a:pt x="13364" y="17971"/>
                  </a:cubicBezTo>
                  <a:cubicBezTo>
                    <a:pt x="13360" y="17971"/>
                    <a:pt x="13356" y="17967"/>
                    <a:pt x="13356" y="17963"/>
                  </a:cubicBezTo>
                  <a:close/>
                  <a:moveTo>
                    <a:pt x="13356" y="17931"/>
                  </a:moveTo>
                  <a:lnTo>
                    <a:pt x="13356" y="17931"/>
                  </a:lnTo>
                  <a:cubicBezTo>
                    <a:pt x="13356" y="17926"/>
                    <a:pt x="13360" y="17923"/>
                    <a:pt x="13364" y="17923"/>
                  </a:cubicBezTo>
                  <a:cubicBezTo>
                    <a:pt x="13369" y="17923"/>
                    <a:pt x="13372" y="17926"/>
                    <a:pt x="13372" y="17931"/>
                  </a:cubicBezTo>
                  <a:lnTo>
                    <a:pt x="13372" y="17931"/>
                  </a:lnTo>
                  <a:cubicBezTo>
                    <a:pt x="13372" y="17935"/>
                    <a:pt x="13369" y="17939"/>
                    <a:pt x="13364" y="17939"/>
                  </a:cubicBezTo>
                  <a:cubicBezTo>
                    <a:pt x="13360" y="17939"/>
                    <a:pt x="13356" y="17935"/>
                    <a:pt x="13356" y="17931"/>
                  </a:cubicBezTo>
                  <a:close/>
                  <a:moveTo>
                    <a:pt x="13356" y="17899"/>
                  </a:moveTo>
                  <a:lnTo>
                    <a:pt x="13356" y="17899"/>
                  </a:lnTo>
                  <a:cubicBezTo>
                    <a:pt x="13356" y="17894"/>
                    <a:pt x="13360" y="17891"/>
                    <a:pt x="13364" y="17891"/>
                  </a:cubicBezTo>
                  <a:cubicBezTo>
                    <a:pt x="13369" y="17891"/>
                    <a:pt x="13372" y="17894"/>
                    <a:pt x="13372" y="17899"/>
                  </a:cubicBezTo>
                  <a:lnTo>
                    <a:pt x="13372" y="17899"/>
                  </a:lnTo>
                  <a:cubicBezTo>
                    <a:pt x="13372" y="17903"/>
                    <a:pt x="13369" y="17907"/>
                    <a:pt x="13364" y="17907"/>
                  </a:cubicBezTo>
                  <a:cubicBezTo>
                    <a:pt x="13360" y="17907"/>
                    <a:pt x="13356" y="17903"/>
                    <a:pt x="13356" y="17899"/>
                  </a:cubicBezTo>
                  <a:close/>
                  <a:moveTo>
                    <a:pt x="13356" y="17867"/>
                  </a:moveTo>
                  <a:lnTo>
                    <a:pt x="13356" y="17867"/>
                  </a:lnTo>
                  <a:cubicBezTo>
                    <a:pt x="13356" y="17862"/>
                    <a:pt x="13360" y="17859"/>
                    <a:pt x="13364" y="17859"/>
                  </a:cubicBezTo>
                  <a:cubicBezTo>
                    <a:pt x="13369" y="17859"/>
                    <a:pt x="13372" y="17862"/>
                    <a:pt x="13372" y="17867"/>
                  </a:cubicBezTo>
                  <a:lnTo>
                    <a:pt x="13372" y="17867"/>
                  </a:lnTo>
                  <a:cubicBezTo>
                    <a:pt x="13372" y="17871"/>
                    <a:pt x="13369" y="17875"/>
                    <a:pt x="13364" y="17875"/>
                  </a:cubicBezTo>
                  <a:cubicBezTo>
                    <a:pt x="13360" y="17875"/>
                    <a:pt x="13356" y="17871"/>
                    <a:pt x="13356" y="17867"/>
                  </a:cubicBezTo>
                  <a:close/>
                  <a:moveTo>
                    <a:pt x="13356" y="17835"/>
                  </a:moveTo>
                  <a:lnTo>
                    <a:pt x="13356" y="17835"/>
                  </a:lnTo>
                  <a:cubicBezTo>
                    <a:pt x="13356" y="17830"/>
                    <a:pt x="13360" y="17827"/>
                    <a:pt x="13364" y="17827"/>
                  </a:cubicBezTo>
                  <a:cubicBezTo>
                    <a:pt x="13369" y="17827"/>
                    <a:pt x="13372" y="17830"/>
                    <a:pt x="13372" y="17835"/>
                  </a:cubicBezTo>
                  <a:lnTo>
                    <a:pt x="13372" y="17835"/>
                  </a:lnTo>
                  <a:cubicBezTo>
                    <a:pt x="13372" y="17839"/>
                    <a:pt x="13369" y="17843"/>
                    <a:pt x="13364" y="17843"/>
                  </a:cubicBezTo>
                  <a:cubicBezTo>
                    <a:pt x="13360" y="17843"/>
                    <a:pt x="13356" y="17839"/>
                    <a:pt x="13356" y="17835"/>
                  </a:cubicBezTo>
                  <a:close/>
                  <a:moveTo>
                    <a:pt x="13356" y="17803"/>
                  </a:moveTo>
                  <a:lnTo>
                    <a:pt x="13356" y="17803"/>
                  </a:lnTo>
                  <a:cubicBezTo>
                    <a:pt x="13356" y="17798"/>
                    <a:pt x="13360" y="17795"/>
                    <a:pt x="13364" y="17795"/>
                  </a:cubicBezTo>
                  <a:cubicBezTo>
                    <a:pt x="13369" y="17795"/>
                    <a:pt x="13372" y="17798"/>
                    <a:pt x="13372" y="17803"/>
                  </a:cubicBezTo>
                  <a:lnTo>
                    <a:pt x="13372" y="17803"/>
                  </a:lnTo>
                  <a:cubicBezTo>
                    <a:pt x="13372" y="17807"/>
                    <a:pt x="13369" y="17811"/>
                    <a:pt x="13364" y="17811"/>
                  </a:cubicBezTo>
                  <a:cubicBezTo>
                    <a:pt x="13360" y="17811"/>
                    <a:pt x="13356" y="17807"/>
                    <a:pt x="13356" y="17803"/>
                  </a:cubicBezTo>
                  <a:close/>
                  <a:moveTo>
                    <a:pt x="13356" y="17771"/>
                  </a:moveTo>
                  <a:lnTo>
                    <a:pt x="13356" y="17771"/>
                  </a:lnTo>
                  <a:cubicBezTo>
                    <a:pt x="13356" y="17766"/>
                    <a:pt x="13360" y="17763"/>
                    <a:pt x="13364" y="17763"/>
                  </a:cubicBezTo>
                  <a:cubicBezTo>
                    <a:pt x="13369" y="17763"/>
                    <a:pt x="13372" y="17766"/>
                    <a:pt x="13372" y="17771"/>
                  </a:cubicBezTo>
                  <a:lnTo>
                    <a:pt x="13372" y="17771"/>
                  </a:lnTo>
                  <a:cubicBezTo>
                    <a:pt x="13372" y="17775"/>
                    <a:pt x="13369" y="17779"/>
                    <a:pt x="13364" y="17779"/>
                  </a:cubicBezTo>
                  <a:cubicBezTo>
                    <a:pt x="13360" y="17779"/>
                    <a:pt x="13356" y="17775"/>
                    <a:pt x="13356" y="17771"/>
                  </a:cubicBezTo>
                  <a:close/>
                  <a:moveTo>
                    <a:pt x="13356" y="17739"/>
                  </a:moveTo>
                  <a:lnTo>
                    <a:pt x="13356" y="17739"/>
                  </a:lnTo>
                  <a:cubicBezTo>
                    <a:pt x="13356" y="17734"/>
                    <a:pt x="13360" y="17731"/>
                    <a:pt x="13364" y="17731"/>
                  </a:cubicBezTo>
                  <a:cubicBezTo>
                    <a:pt x="13369" y="17731"/>
                    <a:pt x="13372" y="17734"/>
                    <a:pt x="13372" y="17739"/>
                  </a:cubicBezTo>
                  <a:lnTo>
                    <a:pt x="13372" y="17739"/>
                  </a:lnTo>
                  <a:cubicBezTo>
                    <a:pt x="13372" y="17743"/>
                    <a:pt x="13369" y="17747"/>
                    <a:pt x="13364" y="17747"/>
                  </a:cubicBezTo>
                  <a:cubicBezTo>
                    <a:pt x="13360" y="17747"/>
                    <a:pt x="13356" y="17743"/>
                    <a:pt x="13356" y="17739"/>
                  </a:cubicBezTo>
                  <a:close/>
                  <a:moveTo>
                    <a:pt x="13356" y="17707"/>
                  </a:moveTo>
                  <a:lnTo>
                    <a:pt x="13356" y="17707"/>
                  </a:lnTo>
                  <a:cubicBezTo>
                    <a:pt x="13356" y="17702"/>
                    <a:pt x="13360" y="17699"/>
                    <a:pt x="13364" y="17699"/>
                  </a:cubicBezTo>
                  <a:cubicBezTo>
                    <a:pt x="13369" y="17699"/>
                    <a:pt x="13372" y="17702"/>
                    <a:pt x="13372" y="17707"/>
                  </a:cubicBezTo>
                  <a:lnTo>
                    <a:pt x="13372" y="17707"/>
                  </a:lnTo>
                  <a:cubicBezTo>
                    <a:pt x="13372" y="17711"/>
                    <a:pt x="13369" y="17715"/>
                    <a:pt x="13364" y="17715"/>
                  </a:cubicBezTo>
                  <a:cubicBezTo>
                    <a:pt x="13360" y="17715"/>
                    <a:pt x="13356" y="17711"/>
                    <a:pt x="13356" y="17707"/>
                  </a:cubicBezTo>
                  <a:close/>
                  <a:moveTo>
                    <a:pt x="13356" y="17675"/>
                  </a:moveTo>
                  <a:lnTo>
                    <a:pt x="13356" y="17675"/>
                  </a:lnTo>
                  <a:cubicBezTo>
                    <a:pt x="13356" y="17670"/>
                    <a:pt x="13360" y="17667"/>
                    <a:pt x="13364" y="17667"/>
                  </a:cubicBezTo>
                  <a:cubicBezTo>
                    <a:pt x="13369" y="17667"/>
                    <a:pt x="13372" y="17670"/>
                    <a:pt x="13372" y="17675"/>
                  </a:cubicBezTo>
                  <a:lnTo>
                    <a:pt x="13372" y="17675"/>
                  </a:lnTo>
                  <a:cubicBezTo>
                    <a:pt x="13372" y="17679"/>
                    <a:pt x="13369" y="17683"/>
                    <a:pt x="13364" y="17683"/>
                  </a:cubicBezTo>
                  <a:cubicBezTo>
                    <a:pt x="13360" y="17683"/>
                    <a:pt x="13356" y="17679"/>
                    <a:pt x="13356" y="17675"/>
                  </a:cubicBezTo>
                  <a:close/>
                  <a:moveTo>
                    <a:pt x="13356" y="17643"/>
                  </a:moveTo>
                  <a:lnTo>
                    <a:pt x="13356" y="17643"/>
                  </a:lnTo>
                  <a:cubicBezTo>
                    <a:pt x="13356" y="17638"/>
                    <a:pt x="13360" y="17635"/>
                    <a:pt x="13364" y="17635"/>
                  </a:cubicBezTo>
                  <a:cubicBezTo>
                    <a:pt x="13369" y="17635"/>
                    <a:pt x="13372" y="17638"/>
                    <a:pt x="13372" y="17643"/>
                  </a:cubicBezTo>
                  <a:lnTo>
                    <a:pt x="13372" y="17643"/>
                  </a:lnTo>
                  <a:cubicBezTo>
                    <a:pt x="13372" y="17647"/>
                    <a:pt x="13369" y="17651"/>
                    <a:pt x="13364" y="17651"/>
                  </a:cubicBezTo>
                  <a:cubicBezTo>
                    <a:pt x="13360" y="17651"/>
                    <a:pt x="13356" y="17647"/>
                    <a:pt x="13356" y="17643"/>
                  </a:cubicBezTo>
                  <a:close/>
                  <a:moveTo>
                    <a:pt x="13356" y="17611"/>
                  </a:moveTo>
                  <a:lnTo>
                    <a:pt x="13356" y="17611"/>
                  </a:lnTo>
                  <a:cubicBezTo>
                    <a:pt x="13356" y="17606"/>
                    <a:pt x="13360" y="17603"/>
                    <a:pt x="13364" y="17603"/>
                  </a:cubicBezTo>
                  <a:cubicBezTo>
                    <a:pt x="13369" y="17603"/>
                    <a:pt x="13372" y="17606"/>
                    <a:pt x="13372" y="17611"/>
                  </a:cubicBezTo>
                  <a:lnTo>
                    <a:pt x="13372" y="17611"/>
                  </a:lnTo>
                  <a:cubicBezTo>
                    <a:pt x="13372" y="17615"/>
                    <a:pt x="13369" y="17619"/>
                    <a:pt x="13364" y="17619"/>
                  </a:cubicBezTo>
                  <a:cubicBezTo>
                    <a:pt x="13360" y="17619"/>
                    <a:pt x="13356" y="17615"/>
                    <a:pt x="13356" y="17611"/>
                  </a:cubicBezTo>
                  <a:close/>
                  <a:moveTo>
                    <a:pt x="13356" y="17579"/>
                  </a:moveTo>
                  <a:lnTo>
                    <a:pt x="13356" y="17579"/>
                  </a:lnTo>
                  <a:cubicBezTo>
                    <a:pt x="13356" y="17574"/>
                    <a:pt x="13360" y="17571"/>
                    <a:pt x="13364" y="17571"/>
                  </a:cubicBezTo>
                  <a:cubicBezTo>
                    <a:pt x="13369" y="17571"/>
                    <a:pt x="13372" y="17574"/>
                    <a:pt x="13372" y="17579"/>
                  </a:cubicBezTo>
                  <a:lnTo>
                    <a:pt x="13372" y="17579"/>
                  </a:lnTo>
                  <a:cubicBezTo>
                    <a:pt x="13372" y="17583"/>
                    <a:pt x="13369" y="17587"/>
                    <a:pt x="13364" y="17587"/>
                  </a:cubicBezTo>
                  <a:cubicBezTo>
                    <a:pt x="13360" y="17587"/>
                    <a:pt x="13356" y="17583"/>
                    <a:pt x="13356" y="17579"/>
                  </a:cubicBezTo>
                  <a:close/>
                  <a:moveTo>
                    <a:pt x="13356" y="17547"/>
                  </a:moveTo>
                  <a:lnTo>
                    <a:pt x="13356" y="17547"/>
                  </a:lnTo>
                  <a:cubicBezTo>
                    <a:pt x="13356" y="17542"/>
                    <a:pt x="13360" y="17539"/>
                    <a:pt x="13364" y="17539"/>
                  </a:cubicBezTo>
                  <a:cubicBezTo>
                    <a:pt x="13369" y="17539"/>
                    <a:pt x="13372" y="17542"/>
                    <a:pt x="13372" y="17547"/>
                  </a:cubicBezTo>
                  <a:lnTo>
                    <a:pt x="13372" y="17547"/>
                  </a:lnTo>
                  <a:cubicBezTo>
                    <a:pt x="13372" y="17551"/>
                    <a:pt x="13369" y="17555"/>
                    <a:pt x="13364" y="17555"/>
                  </a:cubicBezTo>
                  <a:cubicBezTo>
                    <a:pt x="13360" y="17555"/>
                    <a:pt x="13356" y="17551"/>
                    <a:pt x="13356" y="17547"/>
                  </a:cubicBezTo>
                  <a:close/>
                  <a:moveTo>
                    <a:pt x="13356" y="17515"/>
                  </a:moveTo>
                  <a:lnTo>
                    <a:pt x="13356" y="17515"/>
                  </a:lnTo>
                  <a:cubicBezTo>
                    <a:pt x="13356" y="17510"/>
                    <a:pt x="13360" y="17507"/>
                    <a:pt x="13364" y="17507"/>
                  </a:cubicBezTo>
                  <a:cubicBezTo>
                    <a:pt x="13369" y="17507"/>
                    <a:pt x="13372" y="17510"/>
                    <a:pt x="13372" y="17515"/>
                  </a:cubicBezTo>
                  <a:lnTo>
                    <a:pt x="13372" y="17515"/>
                  </a:lnTo>
                  <a:cubicBezTo>
                    <a:pt x="13372" y="17519"/>
                    <a:pt x="13369" y="17523"/>
                    <a:pt x="13364" y="17523"/>
                  </a:cubicBezTo>
                  <a:cubicBezTo>
                    <a:pt x="13360" y="17523"/>
                    <a:pt x="13356" y="17519"/>
                    <a:pt x="13356" y="17515"/>
                  </a:cubicBezTo>
                  <a:close/>
                  <a:moveTo>
                    <a:pt x="13356" y="17483"/>
                  </a:moveTo>
                  <a:lnTo>
                    <a:pt x="13356" y="17483"/>
                  </a:lnTo>
                  <a:cubicBezTo>
                    <a:pt x="13356" y="17478"/>
                    <a:pt x="13360" y="17475"/>
                    <a:pt x="13364" y="17475"/>
                  </a:cubicBezTo>
                  <a:cubicBezTo>
                    <a:pt x="13369" y="17475"/>
                    <a:pt x="13372" y="17478"/>
                    <a:pt x="13372" y="17483"/>
                  </a:cubicBezTo>
                  <a:lnTo>
                    <a:pt x="13372" y="17483"/>
                  </a:lnTo>
                  <a:cubicBezTo>
                    <a:pt x="13372" y="17487"/>
                    <a:pt x="13369" y="17491"/>
                    <a:pt x="13364" y="17491"/>
                  </a:cubicBezTo>
                  <a:cubicBezTo>
                    <a:pt x="13360" y="17491"/>
                    <a:pt x="13356" y="17487"/>
                    <a:pt x="13356" y="17483"/>
                  </a:cubicBezTo>
                  <a:close/>
                  <a:moveTo>
                    <a:pt x="13356" y="17451"/>
                  </a:moveTo>
                  <a:lnTo>
                    <a:pt x="13356" y="17451"/>
                  </a:lnTo>
                  <a:cubicBezTo>
                    <a:pt x="13356" y="17446"/>
                    <a:pt x="13360" y="17443"/>
                    <a:pt x="13364" y="17443"/>
                  </a:cubicBezTo>
                  <a:cubicBezTo>
                    <a:pt x="13369" y="17443"/>
                    <a:pt x="13372" y="17446"/>
                    <a:pt x="13372" y="17451"/>
                  </a:cubicBezTo>
                  <a:lnTo>
                    <a:pt x="13372" y="17451"/>
                  </a:lnTo>
                  <a:cubicBezTo>
                    <a:pt x="13372" y="17455"/>
                    <a:pt x="13369" y="17459"/>
                    <a:pt x="13364" y="17459"/>
                  </a:cubicBezTo>
                  <a:cubicBezTo>
                    <a:pt x="13360" y="17459"/>
                    <a:pt x="13356" y="17455"/>
                    <a:pt x="13356" y="17451"/>
                  </a:cubicBezTo>
                  <a:close/>
                  <a:moveTo>
                    <a:pt x="13356" y="17419"/>
                  </a:moveTo>
                  <a:lnTo>
                    <a:pt x="13356" y="17419"/>
                  </a:lnTo>
                  <a:cubicBezTo>
                    <a:pt x="13356" y="17414"/>
                    <a:pt x="13360" y="17411"/>
                    <a:pt x="13364" y="17411"/>
                  </a:cubicBezTo>
                  <a:cubicBezTo>
                    <a:pt x="13369" y="17411"/>
                    <a:pt x="13372" y="17414"/>
                    <a:pt x="13372" y="17419"/>
                  </a:cubicBezTo>
                  <a:lnTo>
                    <a:pt x="13372" y="17419"/>
                  </a:lnTo>
                  <a:cubicBezTo>
                    <a:pt x="13372" y="17423"/>
                    <a:pt x="13369" y="17427"/>
                    <a:pt x="13364" y="17427"/>
                  </a:cubicBezTo>
                  <a:cubicBezTo>
                    <a:pt x="13360" y="17427"/>
                    <a:pt x="13356" y="17423"/>
                    <a:pt x="13356" y="17419"/>
                  </a:cubicBezTo>
                  <a:close/>
                  <a:moveTo>
                    <a:pt x="13356" y="17387"/>
                  </a:moveTo>
                  <a:lnTo>
                    <a:pt x="13356" y="17387"/>
                  </a:lnTo>
                  <a:cubicBezTo>
                    <a:pt x="13356" y="17382"/>
                    <a:pt x="13360" y="17379"/>
                    <a:pt x="13364" y="17379"/>
                  </a:cubicBezTo>
                  <a:cubicBezTo>
                    <a:pt x="13369" y="17379"/>
                    <a:pt x="13372" y="17382"/>
                    <a:pt x="13372" y="17387"/>
                  </a:cubicBezTo>
                  <a:lnTo>
                    <a:pt x="13372" y="17387"/>
                  </a:lnTo>
                  <a:cubicBezTo>
                    <a:pt x="13372" y="17391"/>
                    <a:pt x="13369" y="17395"/>
                    <a:pt x="13364" y="17395"/>
                  </a:cubicBezTo>
                  <a:cubicBezTo>
                    <a:pt x="13360" y="17395"/>
                    <a:pt x="13356" y="17391"/>
                    <a:pt x="13356" y="17387"/>
                  </a:cubicBezTo>
                  <a:close/>
                  <a:moveTo>
                    <a:pt x="13356" y="17355"/>
                  </a:moveTo>
                  <a:lnTo>
                    <a:pt x="13356" y="17355"/>
                  </a:lnTo>
                  <a:cubicBezTo>
                    <a:pt x="13356" y="17350"/>
                    <a:pt x="13360" y="17347"/>
                    <a:pt x="13364" y="17347"/>
                  </a:cubicBezTo>
                  <a:cubicBezTo>
                    <a:pt x="13369" y="17347"/>
                    <a:pt x="13372" y="17350"/>
                    <a:pt x="13372" y="17355"/>
                  </a:cubicBezTo>
                  <a:lnTo>
                    <a:pt x="13372" y="17355"/>
                  </a:lnTo>
                  <a:cubicBezTo>
                    <a:pt x="13372" y="17359"/>
                    <a:pt x="13369" y="17363"/>
                    <a:pt x="13364" y="17363"/>
                  </a:cubicBezTo>
                  <a:cubicBezTo>
                    <a:pt x="13360" y="17363"/>
                    <a:pt x="13356" y="17359"/>
                    <a:pt x="13356" y="17355"/>
                  </a:cubicBezTo>
                  <a:close/>
                  <a:moveTo>
                    <a:pt x="13356" y="17323"/>
                  </a:moveTo>
                  <a:lnTo>
                    <a:pt x="13356" y="17323"/>
                  </a:lnTo>
                  <a:cubicBezTo>
                    <a:pt x="13356" y="17318"/>
                    <a:pt x="13360" y="17315"/>
                    <a:pt x="13364" y="17315"/>
                  </a:cubicBezTo>
                  <a:cubicBezTo>
                    <a:pt x="13369" y="17315"/>
                    <a:pt x="13372" y="17318"/>
                    <a:pt x="13372" y="17323"/>
                  </a:cubicBezTo>
                  <a:lnTo>
                    <a:pt x="13372" y="17323"/>
                  </a:lnTo>
                  <a:cubicBezTo>
                    <a:pt x="13372" y="17327"/>
                    <a:pt x="13369" y="17331"/>
                    <a:pt x="13364" y="17331"/>
                  </a:cubicBezTo>
                  <a:cubicBezTo>
                    <a:pt x="13360" y="17331"/>
                    <a:pt x="13356" y="17327"/>
                    <a:pt x="13356" y="17323"/>
                  </a:cubicBezTo>
                  <a:close/>
                  <a:moveTo>
                    <a:pt x="13356" y="17291"/>
                  </a:moveTo>
                  <a:lnTo>
                    <a:pt x="13356" y="17291"/>
                  </a:lnTo>
                  <a:cubicBezTo>
                    <a:pt x="13356" y="17286"/>
                    <a:pt x="13360" y="17283"/>
                    <a:pt x="13364" y="17283"/>
                  </a:cubicBezTo>
                  <a:cubicBezTo>
                    <a:pt x="13369" y="17283"/>
                    <a:pt x="13372" y="17286"/>
                    <a:pt x="13372" y="17291"/>
                  </a:cubicBezTo>
                  <a:lnTo>
                    <a:pt x="13372" y="17291"/>
                  </a:lnTo>
                  <a:cubicBezTo>
                    <a:pt x="13372" y="17295"/>
                    <a:pt x="13369" y="17299"/>
                    <a:pt x="13364" y="17299"/>
                  </a:cubicBezTo>
                  <a:cubicBezTo>
                    <a:pt x="13360" y="17299"/>
                    <a:pt x="13356" y="17295"/>
                    <a:pt x="13356" y="17291"/>
                  </a:cubicBezTo>
                  <a:close/>
                  <a:moveTo>
                    <a:pt x="13356" y="17259"/>
                  </a:moveTo>
                  <a:lnTo>
                    <a:pt x="13356" y="17258"/>
                  </a:lnTo>
                  <a:cubicBezTo>
                    <a:pt x="13356" y="17254"/>
                    <a:pt x="13360" y="17250"/>
                    <a:pt x="13364" y="17250"/>
                  </a:cubicBezTo>
                  <a:cubicBezTo>
                    <a:pt x="13369" y="17250"/>
                    <a:pt x="13372" y="17254"/>
                    <a:pt x="13372" y="17258"/>
                  </a:cubicBezTo>
                  <a:lnTo>
                    <a:pt x="13372" y="17259"/>
                  </a:lnTo>
                  <a:cubicBezTo>
                    <a:pt x="13372" y="17263"/>
                    <a:pt x="13369" y="17267"/>
                    <a:pt x="13364" y="17267"/>
                  </a:cubicBezTo>
                  <a:cubicBezTo>
                    <a:pt x="13360" y="17267"/>
                    <a:pt x="13356" y="17263"/>
                    <a:pt x="13356" y="17259"/>
                  </a:cubicBezTo>
                  <a:close/>
                  <a:moveTo>
                    <a:pt x="13356" y="17226"/>
                  </a:moveTo>
                  <a:lnTo>
                    <a:pt x="13356" y="17226"/>
                  </a:lnTo>
                  <a:cubicBezTo>
                    <a:pt x="13356" y="17222"/>
                    <a:pt x="13360" y="17218"/>
                    <a:pt x="13364" y="17218"/>
                  </a:cubicBezTo>
                  <a:cubicBezTo>
                    <a:pt x="13369" y="17218"/>
                    <a:pt x="13372" y="17222"/>
                    <a:pt x="13372" y="17226"/>
                  </a:cubicBezTo>
                  <a:lnTo>
                    <a:pt x="13372" y="17226"/>
                  </a:lnTo>
                  <a:cubicBezTo>
                    <a:pt x="13372" y="17231"/>
                    <a:pt x="13369" y="17234"/>
                    <a:pt x="13364" y="17234"/>
                  </a:cubicBezTo>
                  <a:cubicBezTo>
                    <a:pt x="13360" y="17234"/>
                    <a:pt x="13356" y="17231"/>
                    <a:pt x="13356" y="17226"/>
                  </a:cubicBezTo>
                  <a:close/>
                  <a:moveTo>
                    <a:pt x="13356" y="17194"/>
                  </a:moveTo>
                  <a:lnTo>
                    <a:pt x="13356" y="17194"/>
                  </a:lnTo>
                  <a:cubicBezTo>
                    <a:pt x="13356" y="17190"/>
                    <a:pt x="13360" y="17186"/>
                    <a:pt x="13364" y="17186"/>
                  </a:cubicBezTo>
                  <a:cubicBezTo>
                    <a:pt x="13369" y="17186"/>
                    <a:pt x="13372" y="17190"/>
                    <a:pt x="13372" y="17194"/>
                  </a:cubicBezTo>
                  <a:lnTo>
                    <a:pt x="13372" y="17194"/>
                  </a:lnTo>
                  <a:cubicBezTo>
                    <a:pt x="13372" y="17199"/>
                    <a:pt x="13369" y="17202"/>
                    <a:pt x="13364" y="17202"/>
                  </a:cubicBezTo>
                  <a:cubicBezTo>
                    <a:pt x="13360" y="17202"/>
                    <a:pt x="13356" y="17199"/>
                    <a:pt x="13356" y="17194"/>
                  </a:cubicBezTo>
                  <a:close/>
                  <a:moveTo>
                    <a:pt x="13356" y="17162"/>
                  </a:moveTo>
                  <a:lnTo>
                    <a:pt x="13356" y="17162"/>
                  </a:lnTo>
                  <a:cubicBezTo>
                    <a:pt x="13356" y="17158"/>
                    <a:pt x="13360" y="17154"/>
                    <a:pt x="13364" y="17154"/>
                  </a:cubicBezTo>
                  <a:cubicBezTo>
                    <a:pt x="13369" y="17154"/>
                    <a:pt x="13372" y="17158"/>
                    <a:pt x="13372" y="17162"/>
                  </a:cubicBezTo>
                  <a:lnTo>
                    <a:pt x="13372" y="17162"/>
                  </a:lnTo>
                  <a:cubicBezTo>
                    <a:pt x="13372" y="17167"/>
                    <a:pt x="13369" y="17170"/>
                    <a:pt x="13364" y="17170"/>
                  </a:cubicBezTo>
                  <a:cubicBezTo>
                    <a:pt x="13360" y="17170"/>
                    <a:pt x="13356" y="17167"/>
                    <a:pt x="13356" y="17162"/>
                  </a:cubicBezTo>
                  <a:close/>
                  <a:moveTo>
                    <a:pt x="13356" y="17130"/>
                  </a:moveTo>
                  <a:lnTo>
                    <a:pt x="13356" y="17130"/>
                  </a:lnTo>
                  <a:cubicBezTo>
                    <a:pt x="13356" y="17126"/>
                    <a:pt x="13360" y="17122"/>
                    <a:pt x="13364" y="17122"/>
                  </a:cubicBezTo>
                  <a:cubicBezTo>
                    <a:pt x="13369" y="17122"/>
                    <a:pt x="13372" y="17126"/>
                    <a:pt x="13372" y="17130"/>
                  </a:cubicBezTo>
                  <a:lnTo>
                    <a:pt x="13372" y="17130"/>
                  </a:lnTo>
                  <a:cubicBezTo>
                    <a:pt x="13372" y="17135"/>
                    <a:pt x="13369" y="17138"/>
                    <a:pt x="13364" y="17138"/>
                  </a:cubicBezTo>
                  <a:cubicBezTo>
                    <a:pt x="13360" y="17138"/>
                    <a:pt x="13356" y="17135"/>
                    <a:pt x="13356" y="17130"/>
                  </a:cubicBezTo>
                  <a:close/>
                  <a:moveTo>
                    <a:pt x="13356" y="17098"/>
                  </a:moveTo>
                  <a:lnTo>
                    <a:pt x="13356" y="17098"/>
                  </a:lnTo>
                  <a:cubicBezTo>
                    <a:pt x="13356" y="17094"/>
                    <a:pt x="13360" y="17090"/>
                    <a:pt x="13364" y="17090"/>
                  </a:cubicBezTo>
                  <a:cubicBezTo>
                    <a:pt x="13369" y="17090"/>
                    <a:pt x="13372" y="17094"/>
                    <a:pt x="13372" y="17098"/>
                  </a:cubicBezTo>
                  <a:lnTo>
                    <a:pt x="13372" y="17098"/>
                  </a:lnTo>
                  <a:cubicBezTo>
                    <a:pt x="13372" y="17103"/>
                    <a:pt x="13369" y="17106"/>
                    <a:pt x="13364" y="17106"/>
                  </a:cubicBezTo>
                  <a:cubicBezTo>
                    <a:pt x="13360" y="17106"/>
                    <a:pt x="13356" y="17103"/>
                    <a:pt x="13356" y="17098"/>
                  </a:cubicBezTo>
                  <a:close/>
                  <a:moveTo>
                    <a:pt x="13356" y="17066"/>
                  </a:moveTo>
                  <a:lnTo>
                    <a:pt x="13356" y="17066"/>
                  </a:lnTo>
                  <a:cubicBezTo>
                    <a:pt x="13356" y="17062"/>
                    <a:pt x="13360" y="17058"/>
                    <a:pt x="13364" y="17058"/>
                  </a:cubicBezTo>
                  <a:cubicBezTo>
                    <a:pt x="13369" y="17058"/>
                    <a:pt x="13372" y="17062"/>
                    <a:pt x="13372" y="17066"/>
                  </a:cubicBezTo>
                  <a:lnTo>
                    <a:pt x="13372" y="17066"/>
                  </a:lnTo>
                  <a:cubicBezTo>
                    <a:pt x="13372" y="17071"/>
                    <a:pt x="13369" y="17074"/>
                    <a:pt x="13364" y="17074"/>
                  </a:cubicBezTo>
                  <a:cubicBezTo>
                    <a:pt x="13360" y="17074"/>
                    <a:pt x="13356" y="17071"/>
                    <a:pt x="13356" y="17066"/>
                  </a:cubicBezTo>
                  <a:close/>
                  <a:moveTo>
                    <a:pt x="13356" y="17034"/>
                  </a:moveTo>
                  <a:lnTo>
                    <a:pt x="13356" y="17034"/>
                  </a:lnTo>
                  <a:cubicBezTo>
                    <a:pt x="13356" y="17030"/>
                    <a:pt x="13360" y="17026"/>
                    <a:pt x="13364" y="17026"/>
                  </a:cubicBezTo>
                  <a:cubicBezTo>
                    <a:pt x="13369" y="17026"/>
                    <a:pt x="13372" y="17030"/>
                    <a:pt x="13372" y="17034"/>
                  </a:cubicBezTo>
                  <a:lnTo>
                    <a:pt x="13372" y="17034"/>
                  </a:lnTo>
                  <a:cubicBezTo>
                    <a:pt x="13372" y="17039"/>
                    <a:pt x="13369" y="17042"/>
                    <a:pt x="13364" y="17042"/>
                  </a:cubicBezTo>
                  <a:cubicBezTo>
                    <a:pt x="13360" y="17042"/>
                    <a:pt x="13356" y="17039"/>
                    <a:pt x="13356" y="17034"/>
                  </a:cubicBezTo>
                  <a:close/>
                  <a:moveTo>
                    <a:pt x="13356" y="17002"/>
                  </a:moveTo>
                  <a:lnTo>
                    <a:pt x="13356" y="17002"/>
                  </a:lnTo>
                  <a:cubicBezTo>
                    <a:pt x="13356" y="16998"/>
                    <a:pt x="13360" y="16994"/>
                    <a:pt x="13364" y="16994"/>
                  </a:cubicBezTo>
                  <a:cubicBezTo>
                    <a:pt x="13369" y="16994"/>
                    <a:pt x="13372" y="16998"/>
                    <a:pt x="13372" y="17002"/>
                  </a:cubicBezTo>
                  <a:lnTo>
                    <a:pt x="13372" y="17002"/>
                  </a:lnTo>
                  <a:cubicBezTo>
                    <a:pt x="13372" y="17007"/>
                    <a:pt x="13369" y="17010"/>
                    <a:pt x="13364" y="17010"/>
                  </a:cubicBezTo>
                  <a:cubicBezTo>
                    <a:pt x="13360" y="17010"/>
                    <a:pt x="13356" y="17007"/>
                    <a:pt x="13356" y="17002"/>
                  </a:cubicBezTo>
                  <a:close/>
                  <a:moveTo>
                    <a:pt x="13356" y="16970"/>
                  </a:moveTo>
                  <a:lnTo>
                    <a:pt x="13356" y="16970"/>
                  </a:lnTo>
                  <a:cubicBezTo>
                    <a:pt x="13356" y="16966"/>
                    <a:pt x="13360" y="16962"/>
                    <a:pt x="13364" y="16962"/>
                  </a:cubicBezTo>
                  <a:cubicBezTo>
                    <a:pt x="13369" y="16962"/>
                    <a:pt x="13372" y="16966"/>
                    <a:pt x="13372" y="16970"/>
                  </a:cubicBezTo>
                  <a:lnTo>
                    <a:pt x="13372" y="16970"/>
                  </a:lnTo>
                  <a:cubicBezTo>
                    <a:pt x="13372" y="16975"/>
                    <a:pt x="13369" y="16978"/>
                    <a:pt x="13364" y="16978"/>
                  </a:cubicBezTo>
                  <a:cubicBezTo>
                    <a:pt x="13360" y="16978"/>
                    <a:pt x="13356" y="16975"/>
                    <a:pt x="13356" y="16970"/>
                  </a:cubicBezTo>
                  <a:close/>
                  <a:moveTo>
                    <a:pt x="13356" y="16938"/>
                  </a:moveTo>
                  <a:lnTo>
                    <a:pt x="13356" y="16938"/>
                  </a:lnTo>
                  <a:cubicBezTo>
                    <a:pt x="13356" y="16934"/>
                    <a:pt x="13360" y="16930"/>
                    <a:pt x="13364" y="16930"/>
                  </a:cubicBezTo>
                  <a:cubicBezTo>
                    <a:pt x="13369" y="16930"/>
                    <a:pt x="13372" y="16934"/>
                    <a:pt x="13372" y="16938"/>
                  </a:cubicBezTo>
                  <a:lnTo>
                    <a:pt x="13372" y="16938"/>
                  </a:lnTo>
                  <a:cubicBezTo>
                    <a:pt x="13372" y="16943"/>
                    <a:pt x="13369" y="16946"/>
                    <a:pt x="13364" y="16946"/>
                  </a:cubicBezTo>
                  <a:cubicBezTo>
                    <a:pt x="13360" y="16946"/>
                    <a:pt x="13356" y="16943"/>
                    <a:pt x="13356" y="16938"/>
                  </a:cubicBezTo>
                  <a:close/>
                  <a:moveTo>
                    <a:pt x="13356" y="16906"/>
                  </a:moveTo>
                  <a:lnTo>
                    <a:pt x="13356" y="16906"/>
                  </a:lnTo>
                  <a:cubicBezTo>
                    <a:pt x="13356" y="16902"/>
                    <a:pt x="13360" y="16898"/>
                    <a:pt x="13364" y="16898"/>
                  </a:cubicBezTo>
                  <a:cubicBezTo>
                    <a:pt x="13369" y="16898"/>
                    <a:pt x="13372" y="16902"/>
                    <a:pt x="13372" y="16906"/>
                  </a:cubicBezTo>
                  <a:lnTo>
                    <a:pt x="13372" y="16906"/>
                  </a:lnTo>
                  <a:cubicBezTo>
                    <a:pt x="13372" y="16911"/>
                    <a:pt x="13369" y="16914"/>
                    <a:pt x="13364" y="16914"/>
                  </a:cubicBezTo>
                  <a:cubicBezTo>
                    <a:pt x="13360" y="16914"/>
                    <a:pt x="13356" y="16911"/>
                    <a:pt x="13356" y="16906"/>
                  </a:cubicBezTo>
                  <a:close/>
                  <a:moveTo>
                    <a:pt x="13356" y="16874"/>
                  </a:moveTo>
                  <a:lnTo>
                    <a:pt x="13356" y="16874"/>
                  </a:lnTo>
                  <a:cubicBezTo>
                    <a:pt x="13356" y="16870"/>
                    <a:pt x="13360" y="16866"/>
                    <a:pt x="13364" y="16866"/>
                  </a:cubicBezTo>
                  <a:cubicBezTo>
                    <a:pt x="13369" y="16866"/>
                    <a:pt x="13372" y="16870"/>
                    <a:pt x="13372" y="16874"/>
                  </a:cubicBezTo>
                  <a:lnTo>
                    <a:pt x="13372" y="16874"/>
                  </a:lnTo>
                  <a:cubicBezTo>
                    <a:pt x="13372" y="16879"/>
                    <a:pt x="13369" y="16882"/>
                    <a:pt x="13364" y="16882"/>
                  </a:cubicBezTo>
                  <a:cubicBezTo>
                    <a:pt x="13360" y="16882"/>
                    <a:pt x="13356" y="16879"/>
                    <a:pt x="13356" y="16874"/>
                  </a:cubicBezTo>
                  <a:close/>
                  <a:moveTo>
                    <a:pt x="13356" y="16842"/>
                  </a:moveTo>
                  <a:lnTo>
                    <a:pt x="13356" y="16842"/>
                  </a:lnTo>
                  <a:cubicBezTo>
                    <a:pt x="13356" y="16838"/>
                    <a:pt x="13360" y="16834"/>
                    <a:pt x="13364" y="16834"/>
                  </a:cubicBezTo>
                  <a:cubicBezTo>
                    <a:pt x="13369" y="16834"/>
                    <a:pt x="13372" y="16838"/>
                    <a:pt x="13372" y="16842"/>
                  </a:cubicBezTo>
                  <a:lnTo>
                    <a:pt x="13372" y="16842"/>
                  </a:lnTo>
                  <a:cubicBezTo>
                    <a:pt x="13372" y="16847"/>
                    <a:pt x="13369" y="16850"/>
                    <a:pt x="13364" y="16850"/>
                  </a:cubicBezTo>
                  <a:cubicBezTo>
                    <a:pt x="13360" y="16850"/>
                    <a:pt x="13356" y="16847"/>
                    <a:pt x="13356" y="16842"/>
                  </a:cubicBezTo>
                  <a:close/>
                  <a:moveTo>
                    <a:pt x="13356" y="16810"/>
                  </a:moveTo>
                  <a:lnTo>
                    <a:pt x="13356" y="16810"/>
                  </a:lnTo>
                  <a:cubicBezTo>
                    <a:pt x="13356" y="16806"/>
                    <a:pt x="13360" y="16802"/>
                    <a:pt x="13364" y="16802"/>
                  </a:cubicBezTo>
                  <a:cubicBezTo>
                    <a:pt x="13369" y="16802"/>
                    <a:pt x="13372" y="16806"/>
                    <a:pt x="13372" y="16810"/>
                  </a:cubicBezTo>
                  <a:lnTo>
                    <a:pt x="13372" y="16810"/>
                  </a:lnTo>
                  <a:cubicBezTo>
                    <a:pt x="13372" y="16815"/>
                    <a:pt x="13369" y="16818"/>
                    <a:pt x="13364" y="16818"/>
                  </a:cubicBezTo>
                  <a:cubicBezTo>
                    <a:pt x="13360" y="16818"/>
                    <a:pt x="13356" y="16815"/>
                    <a:pt x="13356" y="16810"/>
                  </a:cubicBezTo>
                  <a:close/>
                  <a:moveTo>
                    <a:pt x="13356" y="16778"/>
                  </a:moveTo>
                  <a:lnTo>
                    <a:pt x="13356" y="16778"/>
                  </a:lnTo>
                  <a:cubicBezTo>
                    <a:pt x="13356" y="16774"/>
                    <a:pt x="13360" y="16770"/>
                    <a:pt x="13364" y="16770"/>
                  </a:cubicBezTo>
                  <a:cubicBezTo>
                    <a:pt x="13369" y="16770"/>
                    <a:pt x="13372" y="16774"/>
                    <a:pt x="13372" y="16778"/>
                  </a:cubicBezTo>
                  <a:lnTo>
                    <a:pt x="13372" y="16778"/>
                  </a:lnTo>
                  <a:cubicBezTo>
                    <a:pt x="13372" y="16783"/>
                    <a:pt x="13369" y="16786"/>
                    <a:pt x="13364" y="16786"/>
                  </a:cubicBezTo>
                  <a:cubicBezTo>
                    <a:pt x="13360" y="16786"/>
                    <a:pt x="13356" y="16783"/>
                    <a:pt x="13356" y="16778"/>
                  </a:cubicBezTo>
                  <a:close/>
                  <a:moveTo>
                    <a:pt x="13356" y="16746"/>
                  </a:moveTo>
                  <a:lnTo>
                    <a:pt x="13356" y="16746"/>
                  </a:lnTo>
                  <a:cubicBezTo>
                    <a:pt x="13356" y="16742"/>
                    <a:pt x="13360" y="16738"/>
                    <a:pt x="13364" y="16738"/>
                  </a:cubicBezTo>
                  <a:cubicBezTo>
                    <a:pt x="13369" y="16738"/>
                    <a:pt x="13372" y="16742"/>
                    <a:pt x="13372" y="16746"/>
                  </a:cubicBezTo>
                  <a:lnTo>
                    <a:pt x="13372" y="16746"/>
                  </a:lnTo>
                  <a:cubicBezTo>
                    <a:pt x="13372" y="16751"/>
                    <a:pt x="13369" y="16754"/>
                    <a:pt x="13364" y="16754"/>
                  </a:cubicBezTo>
                  <a:cubicBezTo>
                    <a:pt x="13360" y="16754"/>
                    <a:pt x="13356" y="16751"/>
                    <a:pt x="13356" y="16746"/>
                  </a:cubicBezTo>
                  <a:close/>
                  <a:moveTo>
                    <a:pt x="13356" y="16714"/>
                  </a:moveTo>
                  <a:lnTo>
                    <a:pt x="13356" y="16714"/>
                  </a:lnTo>
                  <a:cubicBezTo>
                    <a:pt x="13356" y="16710"/>
                    <a:pt x="13360" y="16706"/>
                    <a:pt x="13364" y="16706"/>
                  </a:cubicBezTo>
                  <a:cubicBezTo>
                    <a:pt x="13369" y="16706"/>
                    <a:pt x="13372" y="16710"/>
                    <a:pt x="13372" y="16714"/>
                  </a:cubicBezTo>
                  <a:lnTo>
                    <a:pt x="13372" y="16714"/>
                  </a:lnTo>
                  <a:cubicBezTo>
                    <a:pt x="13372" y="16719"/>
                    <a:pt x="13369" y="16722"/>
                    <a:pt x="13364" y="16722"/>
                  </a:cubicBezTo>
                  <a:cubicBezTo>
                    <a:pt x="13360" y="16722"/>
                    <a:pt x="13356" y="16719"/>
                    <a:pt x="13356" y="16714"/>
                  </a:cubicBezTo>
                  <a:close/>
                  <a:moveTo>
                    <a:pt x="13356" y="16682"/>
                  </a:moveTo>
                  <a:lnTo>
                    <a:pt x="13356" y="16682"/>
                  </a:lnTo>
                  <a:cubicBezTo>
                    <a:pt x="13356" y="16678"/>
                    <a:pt x="13360" y="16674"/>
                    <a:pt x="13364" y="16674"/>
                  </a:cubicBezTo>
                  <a:cubicBezTo>
                    <a:pt x="13369" y="16674"/>
                    <a:pt x="13372" y="16678"/>
                    <a:pt x="13372" y="16682"/>
                  </a:cubicBezTo>
                  <a:lnTo>
                    <a:pt x="13372" y="16682"/>
                  </a:lnTo>
                  <a:cubicBezTo>
                    <a:pt x="13372" y="16687"/>
                    <a:pt x="13369" y="16690"/>
                    <a:pt x="13364" y="16690"/>
                  </a:cubicBezTo>
                  <a:cubicBezTo>
                    <a:pt x="13360" y="16690"/>
                    <a:pt x="13356" y="16687"/>
                    <a:pt x="13356" y="16682"/>
                  </a:cubicBezTo>
                  <a:close/>
                  <a:moveTo>
                    <a:pt x="13356" y="16650"/>
                  </a:moveTo>
                  <a:lnTo>
                    <a:pt x="13356" y="16650"/>
                  </a:lnTo>
                  <a:cubicBezTo>
                    <a:pt x="13356" y="16646"/>
                    <a:pt x="13360" y="16642"/>
                    <a:pt x="13364" y="16642"/>
                  </a:cubicBezTo>
                  <a:cubicBezTo>
                    <a:pt x="13369" y="16642"/>
                    <a:pt x="13372" y="16646"/>
                    <a:pt x="13372" y="16650"/>
                  </a:cubicBezTo>
                  <a:lnTo>
                    <a:pt x="13372" y="16650"/>
                  </a:lnTo>
                  <a:cubicBezTo>
                    <a:pt x="13372" y="16655"/>
                    <a:pt x="13369" y="16658"/>
                    <a:pt x="13364" y="16658"/>
                  </a:cubicBezTo>
                  <a:cubicBezTo>
                    <a:pt x="13360" y="16658"/>
                    <a:pt x="13356" y="16655"/>
                    <a:pt x="13356" y="16650"/>
                  </a:cubicBezTo>
                  <a:close/>
                  <a:moveTo>
                    <a:pt x="13356" y="16618"/>
                  </a:moveTo>
                  <a:lnTo>
                    <a:pt x="13356" y="16618"/>
                  </a:lnTo>
                  <a:cubicBezTo>
                    <a:pt x="13356" y="16614"/>
                    <a:pt x="13360" y="16610"/>
                    <a:pt x="13364" y="16610"/>
                  </a:cubicBezTo>
                  <a:cubicBezTo>
                    <a:pt x="13369" y="16610"/>
                    <a:pt x="13372" y="16614"/>
                    <a:pt x="13372" y="16618"/>
                  </a:cubicBezTo>
                  <a:lnTo>
                    <a:pt x="13372" y="16618"/>
                  </a:lnTo>
                  <a:cubicBezTo>
                    <a:pt x="13372" y="16623"/>
                    <a:pt x="13369" y="16626"/>
                    <a:pt x="13364" y="16626"/>
                  </a:cubicBezTo>
                  <a:cubicBezTo>
                    <a:pt x="13360" y="16626"/>
                    <a:pt x="13356" y="16623"/>
                    <a:pt x="13356" y="16618"/>
                  </a:cubicBezTo>
                  <a:close/>
                  <a:moveTo>
                    <a:pt x="13356" y="16586"/>
                  </a:moveTo>
                  <a:lnTo>
                    <a:pt x="13356" y="16586"/>
                  </a:lnTo>
                  <a:cubicBezTo>
                    <a:pt x="13356" y="16582"/>
                    <a:pt x="13360" y="16578"/>
                    <a:pt x="13364" y="16578"/>
                  </a:cubicBezTo>
                  <a:cubicBezTo>
                    <a:pt x="13369" y="16578"/>
                    <a:pt x="13372" y="16582"/>
                    <a:pt x="13372" y="16586"/>
                  </a:cubicBezTo>
                  <a:lnTo>
                    <a:pt x="13372" y="16586"/>
                  </a:lnTo>
                  <a:cubicBezTo>
                    <a:pt x="13372" y="16591"/>
                    <a:pt x="13369" y="16594"/>
                    <a:pt x="13364" y="16594"/>
                  </a:cubicBezTo>
                  <a:cubicBezTo>
                    <a:pt x="13360" y="16594"/>
                    <a:pt x="13356" y="16591"/>
                    <a:pt x="13356" y="16586"/>
                  </a:cubicBezTo>
                  <a:close/>
                  <a:moveTo>
                    <a:pt x="13356" y="16554"/>
                  </a:moveTo>
                  <a:lnTo>
                    <a:pt x="13356" y="16554"/>
                  </a:lnTo>
                  <a:cubicBezTo>
                    <a:pt x="13356" y="16550"/>
                    <a:pt x="13360" y="16546"/>
                    <a:pt x="13364" y="16546"/>
                  </a:cubicBezTo>
                  <a:cubicBezTo>
                    <a:pt x="13369" y="16546"/>
                    <a:pt x="13372" y="16550"/>
                    <a:pt x="13372" y="16554"/>
                  </a:cubicBezTo>
                  <a:lnTo>
                    <a:pt x="13372" y="16554"/>
                  </a:lnTo>
                  <a:cubicBezTo>
                    <a:pt x="13372" y="16559"/>
                    <a:pt x="13369" y="16562"/>
                    <a:pt x="13364" y="16562"/>
                  </a:cubicBezTo>
                  <a:cubicBezTo>
                    <a:pt x="13360" y="16562"/>
                    <a:pt x="13356" y="16559"/>
                    <a:pt x="13356" y="16554"/>
                  </a:cubicBezTo>
                  <a:close/>
                  <a:moveTo>
                    <a:pt x="13356" y="16522"/>
                  </a:moveTo>
                  <a:lnTo>
                    <a:pt x="13356" y="16522"/>
                  </a:lnTo>
                  <a:cubicBezTo>
                    <a:pt x="13356" y="16518"/>
                    <a:pt x="13360" y="16514"/>
                    <a:pt x="13364" y="16514"/>
                  </a:cubicBezTo>
                  <a:cubicBezTo>
                    <a:pt x="13369" y="16514"/>
                    <a:pt x="13372" y="16518"/>
                    <a:pt x="13372" y="16522"/>
                  </a:cubicBezTo>
                  <a:lnTo>
                    <a:pt x="13372" y="16522"/>
                  </a:lnTo>
                  <a:cubicBezTo>
                    <a:pt x="13372" y="16527"/>
                    <a:pt x="13369" y="16530"/>
                    <a:pt x="13364" y="16530"/>
                  </a:cubicBezTo>
                  <a:cubicBezTo>
                    <a:pt x="13360" y="16530"/>
                    <a:pt x="13356" y="16527"/>
                    <a:pt x="13356" y="16522"/>
                  </a:cubicBezTo>
                  <a:close/>
                  <a:moveTo>
                    <a:pt x="13356" y="16490"/>
                  </a:moveTo>
                  <a:lnTo>
                    <a:pt x="13356" y="16490"/>
                  </a:lnTo>
                  <a:cubicBezTo>
                    <a:pt x="13356" y="16486"/>
                    <a:pt x="13360" y="16482"/>
                    <a:pt x="13364" y="16482"/>
                  </a:cubicBezTo>
                  <a:cubicBezTo>
                    <a:pt x="13369" y="16482"/>
                    <a:pt x="13372" y="16486"/>
                    <a:pt x="13372" y="16490"/>
                  </a:cubicBezTo>
                  <a:lnTo>
                    <a:pt x="13372" y="16490"/>
                  </a:lnTo>
                  <a:cubicBezTo>
                    <a:pt x="13372" y="16495"/>
                    <a:pt x="13369" y="16498"/>
                    <a:pt x="13364" y="16498"/>
                  </a:cubicBezTo>
                  <a:cubicBezTo>
                    <a:pt x="13360" y="16498"/>
                    <a:pt x="13356" y="16495"/>
                    <a:pt x="13356" y="16490"/>
                  </a:cubicBezTo>
                  <a:close/>
                  <a:moveTo>
                    <a:pt x="13356" y="16458"/>
                  </a:moveTo>
                  <a:lnTo>
                    <a:pt x="13356" y="16458"/>
                  </a:lnTo>
                  <a:cubicBezTo>
                    <a:pt x="13356" y="16454"/>
                    <a:pt x="13360" y="16450"/>
                    <a:pt x="13364" y="16450"/>
                  </a:cubicBezTo>
                  <a:cubicBezTo>
                    <a:pt x="13369" y="16450"/>
                    <a:pt x="13372" y="16454"/>
                    <a:pt x="13372" y="16458"/>
                  </a:cubicBezTo>
                  <a:lnTo>
                    <a:pt x="13372" y="16458"/>
                  </a:lnTo>
                  <a:cubicBezTo>
                    <a:pt x="13372" y="16462"/>
                    <a:pt x="13369" y="16466"/>
                    <a:pt x="13364" y="16466"/>
                  </a:cubicBezTo>
                  <a:cubicBezTo>
                    <a:pt x="13360" y="16466"/>
                    <a:pt x="13356" y="16462"/>
                    <a:pt x="13356" y="16458"/>
                  </a:cubicBezTo>
                  <a:close/>
                  <a:moveTo>
                    <a:pt x="13356" y="16426"/>
                  </a:moveTo>
                  <a:lnTo>
                    <a:pt x="13356" y="16426"/>
                  </a:lnTo>
                  <a:cubicBezTo>
                    <a:pt x="13356" y="16422"/>
                    <a:pt x="13360" y="16418"/>
                    <a:pt x="13364" y="16418"/>
                  </a:cubicBezTo>
                  <a:cubicBezTo>
                    <a:pt x="13369" y="16418"/>
                    <a:pt x="13372" y="16422"/>
                    <a:pt x="13372" y="16426"/>
                  </a:cubicBezTo>
                  <a:lnTo>
                    <a:pt x="13372" y="16426"/>
                  </a:lnTo>
                  <a:cubicBezTo>
                    <a:pt x="13372" y="16430"/>
                    <a:pt x="13369" y="16434"/>
                    <a:pt x="13364" y="16434"/>
                  </a:cubicBezTo>
                  <a:cubicBezTo>
                    <a:pt x="13360" y="16434"/>
                    <a:pt x="13356" y="16430"/>
                    <a:pt x="13356" y="16426"/>
                  </a:cubicBezTo>
                  <a:close/>
                  <a:moveTo>
                    <a:pt x="13356" y="16394"/>
                  </a:moveTo>
                  <a:lnTo>
                    <a:pt x="13356" y="16394"/>
                  </a:lnTo>
                  <a:cubicBezTo>
                    <a:pt x="13356" y="16390"/>
                    <a:pt x="13360" y="16386"/>
                    <a:pt x="13364" y="16386"/>
                  </a:cubicBezTo>
                  <a:cubicBezTo>
                    <a:pt x="13369" y="16386"/>
                    <a:pt x="13372" y="16390"/>
                    <a:pt x="13372" y="16394"/>
                  </a:cubicBezTo>
                  <a:lnTo>
                    <a:pt x="13372" y="16394"/>
                  </a:lnTo>
                  <a:cubicBezTo>
                    <a:pt x="13372" y="16398"/>
                    <a:pt x="13369" y="16402"/>
                    <a:pt x="13364" y="16402"/>
                  </a:cubicBezTo>
                  <a:cubicBezTo>
                    <a:pt x="13360" y="16402"/>
                    <a:pt x="13356" y="16398"/>
                    <a:pt x="13356" y="16394"/>
                  </a:cubicBezTo>
                  <a:close/>
                  <a:moveTo>
                    <a:pt x="13356" y="16362"/>
                  </a:moveTo>
                  <a:lnTo>
                    <a:pt x="13356" y="16362"/>
                  </a:lnTo>
                  <a:cubicBezTo>
                    <a:pt x="13356" y="16358"/>
                    <a:pt x="13360" y="16354"/>
                    <a:pt x="13364" y="16354"/>
                  </a:cubicBezTo>
                  <a:cubicBezTo>
                    <a:pt x="13369" y="16354"/>
                    <a:pt x="13372" y="16358"/>
                    <a:pt x="13372" y="16362"/>
                  </a:cubicBezTo>
                  <a:lnTo>
                    <a:pt x="13372" y="16362"/>
                  </a:lnTo>
                  <a:cubicBezTo>
                    <a:pt x="13372" y="16366"/>
                    <a:pt x="13369" y="16370"/>
                    <a:pt x="13364" y="16370"/>
                  </a:cubicBezTo>
                  <a:cubicBezTo>
                    <a:pt x="13360" y="16370"/>
                    <a:pt x="13356" y="16366"/>
                    <a:pt x="13356" y="16362"/>
                  </a:cubicBezTo>
                  <a:close/>
                  <a:moveTo>
                    <a:pt x="13356" y="16330"/>
                  </a:moveTo>
                  <a:lnTo>
                    <a:pt x="13356" y="16330"/>
                  </a:lnTo>
                  <a:cubicBezTo>
                    <a:pt x="13356" y="16326"/>
                    <a:pt x="13360" y="16322"/>
                    <a:pt x="13364" y="16322"/>
                  </a:cubicBezTo>
                  <a:cubicBezTo>
                    <a:pt x="13369" y="16322"/>
                    <a:pt x="13372" y="16326"/>
                    <a:pt x="13372" y="16330"/>
                  </a:cubicBezTo>
                  <a:lnTo>
                    <a:pt x="13372" y="16330"/>
                  </a:lnTo>
                  <a:cubicBezTo>
                    <a:pt x="13372" y="16334"/>
                    <a:pt x="13369" y="16338"/>
                    <a:pt x="13364" y="16338"/>
                  </a:cubicBezTo>
                  <a:cubicBezTo>
                    <a:pt x="13360" y="16338"/>
                    <a:pt x="13356" y="16334"/>
                    <a:pt x="13356" y="16330"/>
                  </a:cubicBezTo>
                  <a:close/>
                  <a:moveTo>
                    <a:pt x="13356" y="16298"/>
                  </a:moveTo>
                  <a:lnTo>
                    <a:pt x="13356" y="16298"/>
                  </a:lnTo>
                  <a:cubicBezTo>
                    <a:pt x="13356" y="16294"/>
                    <a:pt x="13360" y="16290"/>
                    <a:pt x="13364" y="16290"/>
                  </a:cubicBezTo>
                  <a:cubicBezTo>
                    <a:pt x="13369" y="16290"/>
                    <a:pt x="13372" y="16294"/>
                    <a:pt x="13372" y="16298"/>
                  </a:cubicBezTo>
                  <a:lnTo>
                    <a:pt x="13372" y="16298"/>
                  </a:lnTo>
                  <a:cubicBezTo>
                    <a:pt x="13372" y="16302"/>
                    <a:pt x="13369" y="16306"/>
                    <a:pt x="13364" y="16306"/>
                  </a:cubicBezTo>
                  <a:cubicBezTo>
                    <a:pt x="13360" y="16306"/>
                    <a:pt x="13356" y="16302"/>
                    <a:pt x="13356" y="16298"/>
                  </a:cubicBezTo>
                  <a:close/>
                  <a:moveTo>
                    <a:pt x="13356" y="16266"/>
                  </a:moveTo>
                  <a:lnTo>
                    <a:pt x="13356" y="16266"/>
                  </a:lnTo>
                  <a:cubicBezTo>
                    <a:pt x="13356" y="16262"/>
                    <a:pt x="13360" y="16258"/>
                    <a:pt x="13364" y="16258"/>
                  </a:cubicBezTo>
                  <a:cubicBezTo>
                    <a:pt x="13369" y="16258"/>
                    <a:pt x="13372" y="16262"/>
                    <a:pt x="13372" y="16266"/>
                  </a:cubicBezTo>
                  <a:lnTo>
                    <a:pt x="13372" y="16266"/>
                  </a:lnTo>
                  <a:cubicBezTo>
                    <a:pt x="13372" y="16270"/>
                    <a:pt x="13369" y="16274"/>
                    <a:pt x="13364" y="16274"/>
                  </a:cubicBezTo>
                  <a:cubicBezTo>
                    <a:pt x="13360" y="16274"/>
                    <a:pt x="13356" y="16270"/>
                    <a:pt x="13356" y="16266"/>
                  </a:cubicBezTo>
                  <a:close/>
                  <a:moveTo>
                    <a:pt x="13356" y="16234"/>
                  </a:moveTo>
                  <a:lnTo>
                    <a:pt x="13356" y="16234"/>
                  </a:lnTo>
                  <a:cubicBezTo>
                    <a:pt x="13356" y="16230"/>
                    <a:pt x="13360" y="16226"/>
                    <a:pt x="13364" y="16226"/>
                  </a:cubicBezTo>
                  <a:cubicBezTo>
                    <a:pt x="13369" y="16226"/>
                    <a:pt x="13372" y="16230"/>
                    <a:pt x="13372" y="16234"/>
                  </a:cubicBezTo>
                  <a:lnTo>
                    <a:pt x="13372" y="16234"/>
                  </a:lnTo>
                  <a:cubicBezTo>
                    <a:pt x="13372" y="16238"/>
                    <a:pt x="13369" y="16242"/>
                    <a:pt x="13364" y="16242"/>
                  </a:cubicBezTo>
                  <a:cubicBezTo>
                    <a:pt x="13360" y="16242"/>
                    <a:pt x="13356" y="16238"/>
                    <a:pt x="13356" y="16234"/>
                  </a:cubicBezTo>
                  <a:close/>
                  <a:moveTo>
                    <a:pt x="13356" y="16202"/>
                  </a:moveTo>
                  <a:lnTo>
                    <a:pt x="13356" y="16202"/>
                  </a:lnTo>
                  <a:cubicBezTo>
                    <a:pt x="13356" y="16197"/>
                    <a:pt x="13360" y="16194"/>
                    <a:pt x="13364" y="16194"/>
                  </a:cubicBezTo>
                  <a:cubicBezTo>
                    <a:pt x="13369" y="16194"/>
                    <a:pt x="13372" y="16197"/>
                    <a:pt x="13372" y="16202"/>
                  </a:cubicBezTo>
                  <a:lnTo>
                    <a:pt x="13372" y="16202"/>
                  </a:lnTo>
                  <a:cubicBezTo>
                    <a:pt x="13372" y="16206"/>
                    <a:pt x="13369" y="16210"/>
                    <a:pt x="13364" y="16210"/>
                  </a:cubicBezTo>
                  <a:cubicBezTo>
                    <a:pt x="13360" y="16210"/>
                    <a:pt x="13356" y="16206"/>
                    <a:pt x="13356" y="16202"/>
                  </a:cubicBezTo>
                  <a:close/>
                  <a:moveTo>
                    <a:pt x="13356" y="16170"/>
                  </a:moveTo>
                  <a:lnTo>
                    <a:pt x="13356" y="16170"/>
                  </a:lnTo>
                  <a:cubicBezTo>
                    <a:pt x="13356" y="16165"/>
                    <a:pt x="13360" y="16162"/>
                    <a:pt x="13364" y="16162"/>
                  </a:cubicBezTo>
                  <a:cubicBezTo>
                    <a:pt x="13369" y="16162"/>
                    <a:pt x="13372" y="16165"/>
                    <a:pt x="13372" y="16170"/>
                  </a:cubicBezTo>
                  <a:lnTo>
                    <a:pt x="13372" y="16170"/>
                  </a:lnTo>
                  <a:cubicBezTo>
                    <a:pt x="13372" y="16174"/>
                    <a:pt x="13369" y="16178"/>
                    <a:pt x="13364" y="16178"/>
                  </a:cubicBezTo>
                  <a:cubicBezTo>
                    <a:pt x="13360" y="16178"/>
                    <a:pt x="13356" y="16174"/>
                    <a:pt x="13356" y="16170"/>
                  </a:cubicBezTo>
                  <a:close/>
                  <a:moveTo>
                    <a:pt x="13356" y="16138"/>
                  </a:moveTo>
                  <a:lnTo>
                    <a:pt x="13356" y="16138"/>
                  </a:lnTo>
                  <a:cubicBezTo>
                    <a:pt x="13356" y="16133"/>
                    <a:pt x="13360" y="16130"/>
                    <a:pt x="13364" y="16130"/>
                  </a:cubicBezTo>
                  <a:cubicBezTo>
                    <a:pt x="13369" y="16130"/>
                    <a:pt x="13372" y="16133"/>
                    <a:pt x="13372" y="16138"/>
                  </a:cubicBezTo>
                  <a:lnTo>
                    <a:pt x="13372" y="16138"/>
                  </a:lnTo>
                  <a:cubicBezTo>
                    <a:pt x="13372" y="16142"/>
                    <a:pt x="13369" y="16146"/>
                    <a:pt x="13364" y="16146"/>
                  </a:cubicBezTo>
                  <a:cubicBezTo>
                    <a:pt x="13360" y="16146"/>
                    <a:pt x="13356" y="16142"/>
                    <a:pt x="13356" y="16138"/>
                  </a:cubicBezTo>
                  <a:close/>
                  <a:moveTo>
                    <a:pt x="13356" y="16106"/>
                  </a:moveTo>
                  <a:lnTo>
                    <a:pt x="13356" y="16106"/>
                  </a:lnTo>
                  <a:cubicBezTo>
                    <a:pt x="13356" y="16101"/>
                    <a:pt x="13360" y="16098"/>
                    <a:pt x="13364" y="16098"/>
                  </a:cubicBezTo>
                  <a:cubicBezTo>
                    <a:pt x="13369" y="16098"/>
                    <a:pt x="13372" y="16101"/>
                    <a:pt x="13372" y="16106"/>
                  </a:cubicBezTo>
                  <a:lnTo>
                    <a:pt x="13372" y="16106"/>
                  </a:lnTo>
                  <a:cubicBezTo>
                    <a:pt x="13372" y="16110"/>
                    <a:pt x="13369" y="16114"/>
                    <a:pt x="13364" y="16114"/>
                  </a:cubicBezTo>
                  <a:cubicBezTo>
                    <a:pt x="13360" y="16114"/>
                    <a:pt x="13356" y="16110"/>
                    <a:pt x="13356" y="16106"/>
                  </a:cubicBezTo>
                  <a:close/>
                  <a:moveTo>
                    <a:pt x="13356" y="16074"/>
                  </a:moveTo>
                  <a:lnTo>
                    <a:pt x="13356" y="16074"/>
                  </a:lnTo>
                  <a:cubicBezTo>
                    <a:pt x="13356" y="16069"/>
                    <a:pt x="13360" y="16066"/>
                    <a:pt x="13364" y="16066"/>
                  </a:cubicBezTo>
                  <a:cubicBezTo>
                    <a:pt x="13369" y="16066"/>
                    <a:pt x="13372" y="16069"/>
                    <a:pt x="13372" y="16074"/>
                  </a:cubicBezTo>
                  <a:lnTo>
                    <a:pt x="13372" y="16074"/>
                  </a:lnTo>
                  <a:cubicBezTo>
                    <a:pt x="13372" y="16078"/>
                    <a:pt x="13369" y="16082"/>
                    <a:pt x="13364" y="16082"/>
                  </a:cubicBezTo>
                  <a:cubicBezTo>
                    <a:pt x="13360" y="16082"/>
                    <a:pt x="13356" y="16078"/>
                    <a:pt x="13356" y="16074"/>
                  </a:cubicBezTo>
                  <a:close/>
                  <a:moveTo>
                    <a:pt x="13356" y="16042"/>
                  </a:moveTo>
                  <a:lnTo>
                    <a:pt x="13356" y="16042"/>
                  </a:lnTo>
                  <a:cubicBezTo>
                    <a:pt x="13356" y="16037"/>
                    <a:pt x="13360" y="16034"/>
                    <a:pt x="13364" y="16034"/>
                  </a:cubicBezTo>
                  <a:cubicBezTo>
                    <a:pt x="13369" y="16034"/>
                    <a:pt x="13372" y="16037"/>
                    <a:pt x="13372" y="16042"/>
                  </a:cubicBezTo>
                  <a:lnTo>
                    <a:pt x="13372" y="16042"/>
                  </a:lnTo>
                  <a:cubicBezTo>
                    <a:pt x="13372" y="16046"/>
                    <a:pt x="13369" y="16050"/>
                    <a:pt x="13364" y="16050"/>
                  </a:cubicBezTo>
                  <a:cubicBezTo>
                    <a:pt x="13360" y="16050"/>
                    <a:pt x="13356" y="16046"/>
                    <a:pt x="13356" y="16042"/>
                  </a:cubicBezTo>
                  <a:close/>
                  <a:moveTo>
                    <a:pt x="13356" y="16010"/>
                  </a:moveTo>
                  <a:lnTo>
                    <a:pt x="13356" y="16010"/>
                  </a:lnTo>
                  <a:cubicBezTo>
                    <a:pt x="13356" y="16005"/>
                    <a:pt x="13360" y="16002"/>
                    <a:pt x="13364" y="16002"/>
                  </a:cubicBezTo>
                  <a:cubicBezTo>
                    <a:pt x="13369" y="16002"/>
                    <a:pt x="13372" y="16005"/>
                    <a:pt x="13372" y="16010"/>
                  </a:cubicBezTo>
                  <a:lnTo>
                    <a:pt x="13372" y="16010"/>
                  </a:lnTo>
                  <a:cubicBezTo>
                    <a:pt x="13372" y="16014"/>
                    <a:pt x="13369" y="16018"/>
                    <a:pt x="13364" y="16018"/>
                  </a:cubicBezTo>
                  <a:cubicBezTo>
                    <a:pt x="13360" y="16018"/>
                    <a:pt x="13356" y="16014"/>
                    <a:pt x="13356" y="16010"/>
                  </a:cubicBezTo>
                  <a:close/>
                  <a:moveTo>
                    <a:pt x="13356" y="15978"/>
                  </a:moveTo>
                  <a:lnTo>
                    <a:pt x="13356" y="15978"/>
                  </a:lnTo>
                  <a:cubicBezTo>
                    <a:pt x="13356" y="15973"/>
                    <a:pt x="13360" y="15970"/>
                    <a:pt x="13364" y="15970"/>
                  </a:cubicBezTo>
                  <a:cubicBezTo>
                    <a:pt x="13369" y="15970"/>
                    <a:pt x="13372" y="15973"/>
                    <a:pt x="13372" y="15978"/>
                  </a:cubicBezTo>
                  <a:lnTo>
                    <a:pt x="13372" y="15978"/>
                  </a:lnTo>
                  <a:cubicBezTo>
                    <a:pt x="13372" y="15982"/>
                    <a:pt x="13369" y="15986"/>
                    <a:pt x="13364" y="15986"/>
                  </a:cubicBezTo>
                  <a:cubicBezTo>
                    <a:pt x="13360" y="15986"/>
                    <a:pt x="13356" y="15982"/>
                    <a:pt x="13356" y="15978"/>
                  </a:cubicBezTo>
                  <a:close/>
                  <a:moveTo>
                    <a:pt x="13356" y="15946"/>
                  </a:moveTo>
                  <a:lnTo>
                    <a:pt x="13356" y="15946"/>
                  </a:lnTo>
                  <a:cubicBezTo>
                    <a:pt x="13356" y="15941"/>
                    <a:pt x="13360" y="15938"/>
                    <a:pt x="13364" y="15938"/>
                  </a:cubicBezTo>
                  <a:cubicBezTo>
                    <a:pt x="13369" y="15938"/>
                    <a:pt x="13372" y="15941"/>
                    <a:pt x="13372" y="15946"/>
                  </a:cubicBezTo>
                  <a:lnTo>
                    <a:pt x="13372" y="15946"/>
                  </a:lnTo>
                  <a:cubicBezTo>
                    <a:pt x="13372" y="15950"/>
                    <a:pt x="13369" y="15954"/>
                    <a:pt x="13364" y="15954"/>
                  </a:cubicBezTo>
                  <a:cubicBezTo>
                    <a:pt x="13360" y="15954"/>
                    <a:pt x="13356" y="15950"/>
                    <a:pt x="13356" y="15946"/>
                  </a:cubicBezTo>
                  <a:close/>
                  <a:moveTo>
                    <a:pt x="13356" y="15914"/>
                  </a:moveTo>
                  <a:lnTo>
                    <a:pt x="13356" y="15914"/>
                  </a:lnTo>
                  <a:cubicBezTo>
                    <a:pt x="13356" y="15909"/>
                    <a:pt x="13360" y="15906"/>
                    <a:pt x="13364" y="15906"/>
                  </a:cubicBezTo>
                  <a:cubicBezTo>
                    <a:pt x="13369" y="15906"/>
                    <a:pt x="13372" y="15909"/>
                    <a:pt x="13372" y="15914"/>
                  </a:cubicBezTo>
                  <a:lnTo>
                    <a:pt x="13372" y="15914"/>
                  </a:lnTo>
                  <a:cubicBezTo>
                    <a:pt x="13372" y="15918"/>
                    <a:pt x="13369" y="15922"/>
                    <a:pt x="13364" y="15922"/>
                  </a:cubicBezTo>
                  <a:cubicBezTo>
                    <a:pt x="13360" y="15922"/>
                    <a:pt x="13356" y="15918"/>
                    <a:pt x="13356" y="15914"/>
                  </a:cubicBezTo>
                  <a:close/>
                  <a:moveTo>
                    <a:pt x="13356" y="15882"/>
                  </a:moveTo>
                  <a:lnTo>
                    <a:pt x="13356" y="15882"/>
                  </a:lnTo>
                  <a:cubicBezTo>
                    <a:pt x="13356" y="15877"/>
                    <a:pt x="13360" y="15874"/>
                    <a:pt x="13364" y="15874"/>
                  </a:cubicBezTo>
                  <a:cubicBezTo>
                    <a:pt x="13369" y="15874"/>
                    <a:pt x="13372" y="15877"/>
                    <a:pt x="13372" y="15882"/>
                  </a:cubicBezTo>
                  <a:lnTo>
                    <a:pt x="13372" y="15882"/>
                  </a:lnTo>
                  <a:cubicBezTo>
                    <a:pt x="13372" y="15886"/>
                    <a:pt x="13369" y="15890"/>
                    <a:pt x="13364" y="15890"/>
                  </a:cubicBezTo>
                  <a:cubicBezTo>
                    <a:pt x="13360" y="15890"/>
                    <a:pt x="13356" y="15886"/>
                    <a:pt x="13356" y="15882"/>
                  </a:cubicBezTo>
                  <a:close/>
                  <a:moveTo>
                    <a:pt x="13356" y="15850"/>
                  </a:moveTo>
                  <a:lnTo>
                    <a:pt x="13356" y="15850"/>
                  </a:lnTo>
                  <a:cubicBezTo>
                    <a:pt x="13356" y="15845"/>
                    <a:pt x="13360" y="15842"/>
                    <a:pt x="13364" y="15842"/>
                  </a:cubicBezTo>
                  <a:cubicBezTo>
                    <a:pt x="13369" y="15842"/>
                    <a:pt x="13372" y="15845"/>
                    <a:pt x="13372" y="15850"/>
                  </a:cubicBezTo>
                  <a:lnTo>
                    <a:pt x="13372" y="15850"/>
                  </a:lnTo>
                  <a:cubicBezTo>
                    <a:pt x="13372" y="15854"/>
                    <a:pt x="13369" y="15858"/>
                    <a:pt x="13364" y="15858"/>
                  </a:cubicBezTo>
                  <a:cubicBezTo>
                    <a:pt x="13360" y="15858"/>
                    <a:pt x="13356" y="15854"/>
                    <a:pt x="13356" y="15850"/>
                  </a:cubicBezTo>
                  <a:close/>
                  <a:moveTo>
                    <a:pt x="13356" y="15818"/>
                  </a:moveTo>
                  <a:lnTo>
                    <a:pt x="13356" y="15818"/>
                  </a:lnTo>
                  <a:cubicBezTo>
                    <a:pt x="13356" y="15813"/>
                    <a:pt x="13360" y="15810"/>
                    <a:pt x="13364" y="15810"/>
                  </a:cubicBezTo>
                  <a:cubicBezTo>
                    <a:pt x="13369" y="15810"/>
                    <a:pt x="13372" y="15813"/>
                    <a:pt x="13372" y="15818"/>
                  </a:cubicBezTo>
                  <a:lnTo>
                    <a:pt x="13372" y="15818"/>
                  </a:lnTo>
                  <a:cubicBezTo>
                    <a:pt x="13372" y="15822"/>
                    <a:pt x="13369" y="15826"/>
                    <a:pt x="13364" y="15826"/>
                  </a:cubicBezTo>
                  <a:cubicBezTo>
                    <a:pt x="13360" y="15826"/>
                    <a:pt x="13356" y="15822"/>
                    <a:pt x="13356" y="15818"/>
                  </a:cubicBezTo>
                  <a:close/>
                  <a:moveTo>
                    <a:pt x="13356" y="15786"/>
                  </a:moveTo>
                  <a:lnTo>
                    <a:pt x="13356" y="15786"/>
                  </a:lnTo>
                  <a:cubicBezTo>
                    <a:pt x="13356" y="15781"/>
                    <a:pt x="13360" y="15778"/>
                    <a:pt x="13364" y="15778"/>
                  </a:cubicBezTo>
                  <a:cubicBezTo>
                    <a:pt x="13369" y="15778"/>
                    <a:pt x="13372" y="15781"/>
                    <a:pt x="13372" y="15786"/>
                  </a:cubicBezTo>
                  <a:lnTo>
                    <a:pt x="13372" y="15786"/>
                  </a:lnTo>
                  <a:cubicBezTo>
                    <a:pt x="13372" y="15790"/>
                    <a:pt x="13369" y="15794"/>
                    <a:pt x="13364" y="15794"/>
                  </a:cubicBezTo>
                  <a:cubicBezTo>
                    <a:pt x="13360" y="15794"/>
                    <a:pt x="13356" y="15790"/>
                    <a:pt x="13356" y="15786"/>
                  </a:cubicBezTo>
                  <a:close/>
                  <a:moveTo>
                    <a:pt x="13356" y="15754"/>
                  </a:moveTo>
                  <a:lnTo>
                    <a:pt x="13356" y="15754"/>
                  </a:lnTo>
                  <a:cubicBezTo>
                    <a:pt x="13356" y="15749"/>
                    <a:pt x="13360" y="15746"/>
                    <a:pt x="13364" y="15746"/>
                  </a:cubicBezTo>
                  <a:cubicBezTo>
                    <a:pt x="13369" y="15746"/>
                    <a:pt x="13372" y="15749"/>
                    <a:pt x="13372" y="15754"/>
                  </a:cubicBezTo>
                  <a:lnTo>
                    <a:pt x="13372" y="15754"/>
                  </a:lnTo>
                  <a:cubicBezTo>
                    <a:pt x="13372" y="15758"/>
                    <a:pt x="13369" y="15762"/>
                    <a:pt x="13364" y="15762"/>
                  </a:cubicBezTo>
                  <a:cubicBezTo>
                    <a:pt x="13360" y="15762"/>
                    <a:pt x="13356" y="15758"/>
                    <a:pt x="13356" y="15754"/>
                  </a:cubicBezTo>
                  <a:close/>
                  <a:moveTo>
                    <a:pt x="13356" y="15722"/>
                  </a:moveTo>
                  <a:lnTo>
                    <a:pt x="13356" y="15722"/>
                  </a:lnTo>
                  <a:cubicBezTo>
                    <a:pt x="13356" y="15717"/>
                    <a:pt x="13360" y="15714"/>
                    <a:pt x="13364" y="15714"/>
                  </a:cubicBezTo>
                  <a:cubicBezTo>
                    <a:pt x="13369" y="15714"/>
                    <a:pt x="13372" y="15717"/>
                    <a:pt x="13372" y="15722"/>
                  </a:cubicBezTo>
                  <a:lnTo>
                    <a:pt x="13372" y="15722"/>
                  </a:lnTo>
                  <a:cubicBezTo>
                    <a:pt x="13372" y="15726"/>
                    <a:pt x="13369" y="15730"/>
                    <a:pt x="13364" y="15730"/>
                  </a:cubicBezTo>
                  <a:cubicBezTo>
                    <a:pt x="13360" y="15730"/>
                    <a:pt x="13356" y="15726"/>
                    <a:pt x="13356" y="15722"/>
                  </a:cubicBezTo>
                  <a:close/>
                  <a:moveTo>
                    <a:pt x="13356" y="15690"/>
                  </a:moveTo>
                  <a:lnTo>
                    <a:pt x="13356" y="15690"/>
                  </a:lnTo>
                  <a:cubicBezTo>
                    <a:pt x="13356" y="15685"/>
                    <a:pt x="13360" y="15682"/>
                    <a:pt x="13364" y="15682"/>
                  </a:cubicBezTo>
                  <a:cubicBezTo>
                    <a:pt x="13369" y="15682"/>
                    <a:pt x="13372" y="15685"/>
                    <a:pt x="13372" y="15690"/>
                  </a:cubicBezTo>
                  <a:lnTo>
                    <a:pt x="13372" y="15690"/>
                  </a:lnTo>
                  <a:cubicBezTo>
                    <a:pt x="13372" y="15694"/>
                    <a:pt x="13369" y="15698"/>
                    <a:pt x="13364" y="15698"/>
                  </a:cubicBezTo>
                  <a:cubicBezTo>
                    <a:pt x="13360" y="15698"/>
                    <a:pt x="13356" y="15694"/>
                    <a:pt x="13356" y="15690"/>
                  </a:cubicBezTo>
                  <a:close/>
                  <a:moveTo>
                    <a:pt x="13356" y="15658"/>
                  </a:moveTo>
                  <a:lnTo>
                    <a:pt x="13356" y="15658"/>
                  </a:lnTo>
                  <a:cubicBezTo>
                    <a:pt x="13356" y="15653"/>
                    <a:pt x="13360" y="15650"/>
                    <a:pt x="13364" y="15650"/>
                  </a:cubicBezTo>
                  <a:cubicBezTo>
                    <a:pt x="13369" y="15650"/>
                    <a:pt x="13372" y="15653"/>
                    <a:pt x="13372" y="15658"/>
                  </a:cubicBezTo>
                  <a:lnTo>
                    <a:pt x="13372" y="15658"/>
                  </a:lnTo>
                  <a:cubicBezTo>
                    <a:pt x="13372" y="15662"/>
                    <a:pt x="13369" y="15666"/>
                    <a:pt x="13364" y="15666"/>
                  </a:cubicBezTo>
                  <a:cubicBezTo>
                    <a:pt x="13360" y="15666"/>
                    <a:pt x="13356" y="15662"/>
                    <a:pt x="13356" y="15658"/>
                  </a:cubicBezTo>
                  <a:close/>
                  <a:moveTo>
                    <a:pt x="13356" y="15626"/>
                  </a:moveTo>
                  <a:lnTo>
                    <a:pt x="13356" y="15626"/>
                  </a:lnTo>
                  <a:cubicBezTo>
                    <a:pt x="13356" y="15621"/>
                    <a:pt x="13360" y="15618"/>
                    <a:pt x="13364" y="15618"/>
                  </a:cubicBezTo>
                  <a:cubicBezTo>
                    <a:pt x="13369" y="15618"/>
                    <a:pt x="13372" y="15621"/>
                    <a:pt x="13372" y="15626"/>
                  </a:cubicBezTo>
                  <a:lnTo>
                    <a:pt x="13372" y="15626"/>
                  </a:lnTo>
                  <a:cubicBezTo>
                    <a:pt x="13372" y="15630"/>
                    <a:pt x="13369" y="15634"/>
                    <a:pt x="13364" y="15634"/>
                  </a:cubicBezTo>
                  <a:cubicBezTo>
                    <a:pt x="13360" y="15634"/>
                    <a:pt x="13356" y="15630"/>
                    <a:pt x="13356" y="15626"/>
                  </a:cubicBezTo>
                  <a:close/>
                  <a:moveTo>
                    <a:pt x="13356" y="15594"/>
                  </a:moveTo>
                  <a:lnTo>
                    <a:pt x="13356" y="15594"/>
                  </a:lnTo>
                  <a:cubicBezTo>
                    <a:pt x="13356" y="15589"/>
                    <a:pt x="13360" y="15586"/>
                    <a:pt x="13364" y="15586"/>
                  </a:cubicBezTo>
                  <a:cubicBezTo>
                    <a:pt x="13369" y="15586"/>
                    <a:pt x="13372" y="15589"/>
                    <a:pt x="13372" y="15594"/>
                  </a:cubicBezTo>
                  <a:lnTo>
                    <a:pt x="13372" y="15594"/>
                  </a:lnTo>
                  <a:cubicBezTo>
                    <a:pt x="13372" y="15598"/>
                    <a:pt x="13369" y="15602"/>
                    <a:pt x="13364" y="15602"/>
                  </a:cubicBezTo>
                  <a:cubicBezTo>
                    <a:pt x="13360" y="15602"/>
                    <a:pt x="13356" y="15598"/>
                    <a:pt x="13356" y="15594"/>
                  </a:cubicBezTo>
                  <a:close/>
                  <a:moveTo>
                    <a:pt x="13356" y="15562"/>
                  </a:moveTo>
                  <a:lnTo>
                    <a:pt x="13356" y="15562"/>
                  </a:lnTo>
                  <a:cubicBezTo>
                    <a:pt x="13356" y="15557"/>
                    <a:pt x="13360" y="15554"/>
                    <a:pt x="13364" y="15554"/>
                  </a:cubicBezTo>
                  <a:cubicBezTo>
                    <a:pt x="13369" y="15554"/>
                    <a:pt x="13372" y="15557"/>
                    <a:pt x="13372" y="15562"/>
                  </a:cubicBezTo>
                  <a:lnTo>
                    <a:pt x="13372" y="15562"/>
                  </a:lnTo>
                  <a:cubicBezTo>
                    <a:pt x="13372" y="15566"/>
                    <a:pt x="13369" y="15570"/>
                    <a:pt x="13364" y="15570"/>
                  </a:cubicBezTo>
                  <a:cubicBezTo>
                    <a:pt x="13360" y="15570"/>
                    <a:pt x="13356" y="15566"/>
                    <a:pt x="13356" y="15562"/>
                  </a:cubicBezTo>
                  <a:close/>
                  <a:moveTo>
                    <a:pt x="13356" y="15530"/>
                  </a:moveTo>
                  <a:lnTo>
                    <a:pt x="13356" y="15530"/>
                  </a:lnTo>
                  <a:cubicBezTo>
                    <a:pt x="13356" y="15525"/>
                    <a:pt x="13360" y="15522"/>
                    <a:pt x="13364" y="15522"/>
                  </a:cubicBezTo>
                  <a:cubicBezTo>
                    <a:pt x="13369" y="15522"/>
                    <a:pt x="13372" y="15525"/>
                    <a:pt x="13372" y="15530"/>
                  </a:cubicBezTo>
                  <a:lnTo>
                    <a:pt x="13372" y="15530"/>
                  </a:lnTo>
                  <a:cubicBezTo>
                    <a:pt x="13372" y="15534"/>
                    <a:pt x="13369" y="15538"/>
                    <a:pt x="13364" y="15538"/>
                  </a:cubicBezTo>
                  <a:cubicBezTo>
                    <a:pt x="13360" y="15538"/>
                    <a:pt x="13356" y="15534"/>
                    <a:pt x="13356" y="15530"/>
                  </a:cubicBezTo>
                  <a:close/>
                  <a:moveTo>
                    <a:pt x="13356" y="15498"/>
                  </a:moveTo>
                  <a:lnTo>
                    <a:pt x="13356" y="15498"/>
                  </a:lnTo>
                  <a:cubicBezTo>
                    <a:pt x="13356" y="15493"/>
                    <a:pt x="13360" y="15490"/>
                    <a:pt x="13364" y="15490"/>
                  </a:cubicBezTo>
                  <a:cubicBezTo>
                    <a:pt x="13369" y="15490"/>
                    <a:pt x="13372" y="15493"/>
                    <a:pt x="13372" y="15498"/>
                  </a:cubicBezTo>
                  <a:lnTo>
                    <a:pt x="13372" y="15498"/>
                  </a:lnTo>
                  <a:cubicBezTo>
                    <a:pt x="13372" y="15502"/>
                    <a:pt x="13369" y="15506"/>
                    <a:pt x="13364" y="15506"/>
                  </a:cubicBezTo>
                  <a:cubicBezTo>
                    <a:pt x="13360" y="15506"/>
                    <a:pt x="13356" y="15502"/>
                    <a:pt x="13356" y="15498"/>
                  </a:cubicBezTo>
                  <a:close/>
                  <a:moveTo>
                    <a:pt x="13356" y="15466"/>
                  </a:moveTo>
                  <a:lnTo>
                    <a:pt x="13356" y="15466"/>
                  </a:lnTo>
                  <a:cubicBezTo>
                    <a:pt x="13356" y="15461"/>
                    <a:pt x="13360" y="15458"/>
                    <a:pt x="13364" y="15458"/>
                  </a:cubicBezTo>
                  <a:cubicBezTo>
                    <a:pt x="13369" y="15458"/>
                    <a:pt x="13372" y="15461"/>
                    <a:pt x="13372" y="15466"/>
                  </a:cubicBezTo>
                  <a:lnTo>
                    <a:pt x="13372" y="15466"/>
                  </a:lnTo>
                  <a:cubicBezTo>
                    <a:pt x="13372" y="15470"/>
                    <a:pt x="13369" y="15474"/>
                    <a:pt x="13364" y="15474"/>
                  </a:cubicBezTo>
                  <a:cubicBezTo>
                    <a:pt x="13360" y="15474"/>
                    <a:pt x="13356" y="15470"/>
                    <a:pt x="13356" y="15466"/>
                  </a:cubicBezTo>
                  <a:close/>
                  <a:moveTo>
                    <a:pt x="13356" y="15434"/>
                  </a:moveTo>
                  <a:lnTo>
                    <a:pt x="13356" y="15433"/>
                  </a:lnTo>
                  <a:cubicBezTo>
                    <a:pt x="13356" y="15429"/>
                    <a:pt x="13360" y="15425"/>
                    <a:pt x="13364" y="15425"/>
                  </a:cubicBezTo>
                  <a:cubicBezTo>
                    <a:pt x="13369" y="15425"/>
                    <a:pt x="13372" y="15429"/>
                    <a:pt x="13372" y="15433"/>
                  </a:cubicBezTo>
                  <a:lnTo>
                    <a:pt x="13372" y="15434"/>
                  </a:lnTo>
                  <a:cubicBezTo>
                    <a:pt x="13372" y="15438"/>
                    <a:pt x="13369" y="15442"/>
                    <a:pt x="13364" y="15442"/>
                  </a:cubicBezTo>
                  <a:cubicBezTo>
                    <a:pt x="13360" y="15442"/>
                    <a:pt x="13356" y="15438"/>
                    <a:pt x="13356" y="15434"/>
                  </a:cubicBezTo>
                  <a:close/>
                  <a:moveTo>
                    <a:pt x="13356" y="15401"/>
                  </a:moveTo>
                  <a:lnTo>
                    <a:pt x="13356" y="15401"/>
                  </a:lnTo>
                  <a:cubicBezTo>
                    <a:pt x="13356" y="15397"/>
                    <a:pt x="13360" y="15393"/>
                    <a:pt x="13364" y="15393"/>
                  </a:cubicBezTo>
                  <a:cubicBezTo>
                    <a:pt x="13369" y="15393"/>
                    <a:pt x="13372" y="15397"/>
                    <a:pt x="13372" y="15401"/>
                  </a:cubicBezTo>
                  <a:lnTo>
                    <a:pt x="13372" y="15401"/>
                  </a:lnTo>
                  <a:cubicBezTo>
                    <a:pt x="13372" y="15406"/>
                    <a:pt x="13369" y="15409"/>
                    <a:pt x="13364" y="15409"/>
                  </a:cubicBezTo>
                  <a:cubicBezTo>
                    <a:pt x="13360" y="15409"/>
                    <a:pt x="13356" y="15406"/>
                    <a:pt x="13356" y="15401"/>
                  </a:cubicBezTo>
                  <a:close/>
                  <a:moveTo>
                    <a:pt x="13356" y="15369"/>
                  </a:moveTo>
                  <a:lnTo>
                    <a:pt x="13356" y="15369"/>
                  </a:lnTo>
                  <a:cubicBezTo>
                    <a:pt x="13356" y="15365"/>
                    <a:pt x="13360" y="15361"/>
                    <a:pt x="13364" y="15361"/>
                  </a:cubicBezTo>
                  <a:cubicBezTo>
                    <a:pt x="13369" y="15361"/>
                    <a:pt x="13372" y="15365"/>
                    <a:pt x="13372" y="15369"/>
                  </a:cubicBezTo>
                  <a:lnTo>
                    <a:pt x="13372" y="15369"/>
                  </a:lnTo>
                  <a:cubicBezTo>
                    <a:pt x="13372" y="15374"/>
                    <a:pt x="13369" y="15377"/>
                    <a:pt x="13364" y="15377"/>
                  </a:cubicBezTo>
                  <a:cubicBezTo>
                    <a:pt x="13360" y="15377"/>
                    <a:pt x="13356" y="15374"/>
                    <a:pt x="13356" y="15369"/>
                  </a:cubicBezTo>
                  <a:close/>
                  <a:moveTo>
                    <a:pt x="13356" y="15337"/>
                  </a:moveTo>
                  <a:lnTo>
                    <a:pt x="13356" y="15337"/>
                  </a:lnTo>
                  <a:cubicBezTo>
                    <a:pt x="13356" y="15333"/>
                    <a:pt x="13360" y="15329"/>
                    <a:pt x="13364" y="15329"/>
                  </a:cubicBezTo>
                  <a:cubicBezTo>
                    <a:pt x="13369" y="15329"/>
                    <a:pt x="13372" y="15333"/>
                    <a:pt x="13372" y="15337"/>
                  </a:cubicBezTo>
                  <a:lnTo>
                    <a:pt x="13372" y="15337"/>
                  </a:lnTo>
                  <a:cubicBezTo>
                    <a:pt x="13372" y="15342"/>
                    <a:pt x="13369" y="15345"/>
                    <a:pt x="13364" y="15345"/>
                  </a:cubicBezTo>
                  <a:cubicBezTo>
                    <a:pt x="13360" y="15345"/>
                    <a:pt x="13356" y="15342"/>
                    <a:pt x="13356" y="15337"/>
                  </a:cubicBezTo>
                  <a:close/>
                  <a:moveTo>
                    <a:pt x="13356" y="15305"/>
                  </a:moveTo>
                  <a:lnTo>
                    <a:pt x="13356" y="15305"/>
                  </a:lnTo>
                  <a:cubicBezTo>
                    <a:pt x="13356" y="15301"/>
                    <a:pt x="13360" y="15297"/>
                    <a:pt x="13364" y="15297"/>
                  </a:cubicBezTo>
                  <a:cubicBezTo>
                    <a:pt x="13369" y="15297"/>
                    <a:pt x="13372" y="15301"/>
                    <a:pt x="13372" y="15305"/>
                  </a:cubicBezTo>
                  <a:lnTo>
                    <a:pt x="13372" y="15305"/>
                  </a:lnTo>
                  <a:cubicBezTo>
                    <a:pt x="13372" y="15310"/>
                    <a:pt x="13369" y="15313"/>
                    <a:pt x="13364" y="15313"/>
                  </a:cubicBezTo>
                  <a:cubicBezTo>
                    <a:pt x="13360" y="15313"/>
                    <a:pt x="13356" y="15310"/>
                    <a:pt x="13356" y="15305"/>
                  </a:cubicBezTo>
                  <a:close/>
                  <a:moveTo>
                    <a:pt x="13356" y="15273"/>
                  </a:moveTo>
                  <a:lnTo>
                    <a:pt x="13356" y="15273"/>
                  </a:lnTo>
                  <a:cubicBezTo>
                    <a:pt x="13356" y="15269"/>
                    <a:pt x="13360" y="15265"/>
                    <a:pt x="13364" y="15265"/>
                  </a:cubicBezTo>
                  <a:cubicBezTo>
                    <a:pt x="13369" y="15265"/>
                    <a:pt x="13372" y="15269"/>
                    <a:pt x="13372" y="15273"/>
                  </a:cubicBezTo>
                  <a:lnTo>
                    <a:pt x="13372" y="15273"/>
                  </a:lnTo>
                  <a:cubicBezTo>
                    <a:pt x="13372" y="15278"/>
                    <a:pt x="13369" y="15281"/>
                    <a:pt x="13364" y="15281"/>
                  </a:cubicBezTo>
                  <a:cubicBezTo>
                    <a:pt x="13360" y="15281"/>
                    <a:pt x="13356" y="15278"/>
                    <a:pt x="13356" y="15273"/>
                  </a:cubicBezTo>
                  <a:close/>
                  <a:moveTo>
                    <a:pt x="13356" y="15241"/>
                  </a:moveTo>
                  <a:lnTo>
                    <a:pt x="13356" y="15241"/>
                  </a:lnTo>
                  <a:cubicBezTo>
                    <a:pt x="13356" y="15237"/>
                    <a:pt x="13360" y="15233"/>
                    <a:pt x="13364" y="15233"/>
                  </a:cubicBezTo>
                  <a:cubicBezTo>
                    <a:pt x="13369" y="15233"/>
                    <a:pt x="13372" y="15237"/>
                    <a:pt x="13372" y="15241"/>
                  </a:cubicBezTo>
                  <a:lnTo>
                    <a:pt x="13372" y="15241"/>
                  </a:lnTo>
                  <a:cubicBezTo>
                    <a:pt x="13372" y="15246"/>
                    <a:pt x="13369" y="15249"/>
                    <a:pt x="13364" y="15249"/>
                  </a:cubicBezTo>
                  <a:cubicBezTo>
                    <a:pt x="13360" y="15249"/>
                    <a:pt x="13356" y="15246"/>
                    <a:pt x="13356" y="15241"/>
                  </a:cubicBezTo>
                  <a:close/>
                  <a:moveTo>
                    <a:pt x="13356" y="15209"/>
                  </a:moveTo>
                  <a:lnTo>
                    <a:pt x="13356" y="15209"/>
                  </a:lnTo>
                  <a:cubicBezTo>
                    <a:pt x="13356" y="15205"/>
                    <a:pt x="13360" y="15201"/>
                    <a:pt x="13364" y="15201"/>
                  </a:cubicBezTo>
                  <a:cubicBezTo>
                    <a:pt x="13369" y="15201"/>
                    <a:pt x="13372" y="15205"/>
                    <a:pt x="13372" y="15209"/>
                  </a:cubicBezTo>
                  <a:lnTo>
                    <a:pt x="13372" y="15209"/>
                  </a:lnTo>
                  <a:cubicBezTo>
                    <a:pt x="13372" y="15214"/>
                    <a:pt x="13369" y="15217"/>
                    <a:pt x="13364" y="15217"/>
                  </a:cubicBezTo>
                  <a:cubicBezTo>
                    <a:pt x="13360" y="15217"/>
                    <a:pt x="13356" y="15214"/>
                    <a:pt x="13356" y="15209"/>
                  </a:cubicBezTo>
                  <a:close/>
                  <a:moveTo>
                    <a:pt x="13356" y="15177"/>
                  </a:moveTo>
                  <a:lnTo>
                    <a:pt x="13356" y="15177"/>
                  </a:lnTo>
                  <a:cubicBezTo>
                    <a:pt x="13356" y="15173"/>
                    <a:pt x="13360" y="15169"/>
                    <a:pt x="13364" y="15169"/>
                  </a:cubicBezTo>
                  <a:cubicBezTo>
                    <a:pt x="13369" y="15169"/>
                    <a:pt x="13372" y="15173"/>
                    <a:pt x="13372" y="15177"/>
                  </a:cubicBezTo>
                  <a:lnTo>
                    <a:pt x="13372" y="15177"/>
                  </a:lnTo>
                  <a:cubicBezTo>
                    <a:pt x="13372" y="15182"/>
                    <a:pt x="13369" y="15185"/>
                    <a:pt x="13364" y="15185"/>
                  </a:cubicBezTo>
                  <a:cubicBezTo>
                    <a:pt x="13360" y="15185"/>
                    <a:pt x="13356" y="15182"/>
                    <a:pt x="13356" y="15177"/>
                  </a:cubicBezTo>
                  <a:close/>
                  <a:moveTo>
                    <a:pt x="13356" y="15145"/>
                  </a:moveTo>
                  <a:lnTo>
                    <a:pt x="13356" y="15145"/>
                  </a:lnTo>
                  <a:cubicBezTo>
                    <a:pt x="13356" y="15141"/>
                    <a:pt x="13360" y="15137"/>
                    <a:pt x="13364" y="15137"/>
                  </a:cubicBezTo>
                  <a:cubicBezTo>
                    <a:pt x="13369" y="15137"/>
                    <a:pt x="13372" y="15141"/>
                    <a:pt x="13372" y="15145"/>
                  </a:cubicBezTo>
                  <a:lnTo>
                    <a:pt x="13372" y="15145"/>
                  </a:lnTo>
                  <a:cubicBezTo>
                    <a:pt x="13372" y="15150"/>
                    <a:pt x="13369" y="15153"/>
                    <a:pt x="13364" y="15153"/>
                  </a:cubicBezTo>
                  <a:cubicBezTo>
                    <a:pt x="13360" y="15153"/>
                    <a:pt x="13356" y="15150"/>
                    <a:pt x="13356" y="15145"/>
                  </a:cubicBezTo>
                  <a:close/>
                  <a:moveTo>
                    <a:pt x="13356" y="15113"/>
                  </a:moveTo>
                  <a:lnTo>
                    <a:pt x="13356" y="15113"/>
                  </a:lnTo>
                  <a:cubicBezTo>
                    <a:pt x="13356" y="15109"/>
                    <a:pt x="13360" y="15105"/>
                    <a:pt x="13364" y="15105"/>
                  </a:cubicBezTo>
                  <a:cubicBezTo>
                    <a:pt x="13369" y="15105"/>
                    <a:pt x="13372" y="15109"/>
                    <a:pt x="13372" y="15113"/>
                  </a:cubicBezTo>
                  <a:lnTo>
                    <a:pt x="13372" y="15113"/>
                  </a:lnTo>
                  <a:cubicBezTo>
                    <a:pt x="13372" y="15118"/>
                    <a:pt x="13369" y="15121"/>
                    <a:pt x="13364" y="15121"/>
                  </a:cubicBezTo>
                  <a:cubicBezTo>
                    <a:pt x="13360" y="15121"/>
                    <a:pt x="13356" y="15118"/>
                    <a:pt x="13356" y="15113"/>
                  </a:cubicBezTo>
                  <a:close/>
                  <a:moveTo>
                    <a:pt x="13356" y="15081"/>
                  </a:moveTo>
                  <a:lnTo>
                    <a:pt x="13356" y="15081"/>
                  </a:lnTo>
                  <a:cubicBezTo>
                    <a:pt x="13356" y="15077"/>
                    <a:pt x="13360" y="15073"/>
                    <a:pt x="13364" y="15073"/>
                  </a:cubicBezTo>
                  <a:cubicBezTo>
                    <a:pt x="13369" y="15073"/>
                    <a:pt x="13372" y="15077"/>
                    <a:pt x="13372" y="15081"/>
                  </a:cubicBezTo>
                  <a:lnTo>
                    <a:pt x="13372" y="15081"/>
                  </a:lnTo>
                  <a:cubicBezTo>
                    <a:pt x="13372" y="15086"/>
                    <a:pt x="13369" y="15089"/>
                    <a:pt x="13364" y="15089"/>
                  </a:cubicBezTo>
                  <a:cubicBezTo>
                    <a:pt x="13360" y="15089"/>
                    <a:pt x="13356" y="15086"/>
                    <a:pt x="13356" y="15081"/>
                  </a:cubicBezTo>
                  <a:close/>
                  <a:moveTo>
                    <a:pt x="13356" y="15049"/>
                  </a:moveTo>
                  <a:lnTo>
                    <a:pt x="13356" y="15049"/>
                  </a:lnTo>
                  <a:cubicBezTo>
                    <a:pt x="13356" y="15045"/>
                    <a:pt x="13360" y="15041"/>
                    <a:pt x="13364" y="15041"/>
                  </a:cubicBezTo>
                  <a:cubicBezTo>
                    <a:pt x="13369" y="15041"/>
                    <a:pt x="13372" y="15045"/>
                    <a:pt x="13372" y="15049"/>
                  </a:cubicBezTo>
                  <a:lnTo>
                    <a:pt x="13372" y="15049"/>
                  </a:lnTo>
                  <a:cubicBezTo>
                    <a:pt x="13372" y="15054"/>
                    <a:pt x="13369" y="15057"/>
                    <a:pt x="13364" y="15057"/>
                  </a:cubicBezTo>
                  <a:cubicBezTo>
                    <a:pt x="13360" y="15057"/>
                    <a:pt x="13356" y="15054"/>
                    <a:pt x="13356" y="15049"/>
                  </a:cubicBezTo>
                  <a:close/>
                  <a:moveTo>
                    <a:pt x="13356" y="15017"/>
                  </a:moveTo>
                  <a:lnTo>
                    <a:pt x="13356" y="15017"/>
                  </a:lnTo>
                  <a:cubicBezTo>
                    <a:pt x="13356" y="15013"/>
                    <a:pt x="13360" y="15009"/>
                    <a:pt x="13364" y="15009"/>
                  </a:cubicBezTo>
                  <a:cubicBezTo>
                    <a:pt x="13369" y="15009"/>
                    <a:pt x="13372" y="15013"/>
                    <a:pt x="13372" y="15017"/>
                  </a:cubicBezTo>
                  <a:lnTo>
                    <a:pt x="13372" y="15017"/>
                  </a:lnTo>
                  <a:cubicBezTo>
                    <a:pt x="13372" y="15022"/>
                    <a:pt x="13369" y="15025"/>
                    <a:pt x="13364" y="15025"/>
                  </a:cubicBezTo>
                  <a:cubicBezTo>
                    <a:pt x="13360" y="15025"/>
                    <a:pt x="13356" y="15022"/>
                    <a:pt x="13356" y="15017"/>
                  </a:cubicBezTo>
                  <a:close/>
                  <a:moveTo>
                    <a:pt x="13356" y="14985"/>
                  </a:moveTo>
                  <a:lnTo>
                    <a:pt x="13356" y="14985"/>
                  </a:lnTo>
                  <a:cubicBezTo>
                    <a:pt x="13356" y="14981"/>
                    <a:pt x="13360" y="14977"/>
                    <a:pt x="13364" y="14977"/>
                  </a:cubicBezTo>
                  <a:cubicBezTo>
                    <a:pt x="13369" y="14977"/>
                    <a:pt x="13372" y="14981"/>
                    <a:pt x="13372" y="14985"/>
                  </a:cubicBezTo>
                  <a:lnTo>
                    <a:pt x="13372" y="14985"/>
                  </a:lnTo>
                  <a:cubicBezTo>
                    <a:pt x="13372" y="14990"/>
                    <a:pt x="13369" y="14993"/>
                    <a:pt x="13364" y="14993"/>
                  </a:cubicBezTo>
                  <a:cubicBezTo>
                    <a:pt x="13360" y="14993"/>
                    <a:pt x="13356" y="14990"/>
                    <a:pt x="13356" y="14985"/>
                  </a:cubicBezTo>
                  <a:close/>
                  <a:moveTo>
                    <a:pt x="13356" y="14953"/>
                  </a:moveTo>
                  <a:lnTo>
                    <a:pt x="13356" y="14953"/>
                  </a:lnTo>
                  <a:cubicBezTo>
                    <a:pt x="13356" y="14949"/>
                    <a:pt x="13360" y="14945"/>
                    <a:pt x="13364" y="14945"/>
                  </a:cubicBezTo>
                  <a:cubicBezTo>
                    <a:pt x="13369" y="14945"/>
                    <a:pt x="13372" y="14949"/>
                    <a:pt x="13372" y="14953"/>
                  </a:cubicBezTo>
                  <a:lnTo>
                    <a:pt x="13372" y="14953"/>
                  </a:lnTo>
                  <a:cubicBezTo>
                    <a:pt x="13372" y="14958"/>
                    <a:pt x="13369" y="14961"/>
                    <a:pt x="13364" y="14961"/>
                  </a:cubicBezTo>
                  <a:cubicBezTo>
                    <a:pt x="13360" y="14961"/>
                    <a:pt x="13356" y="14958"/>
                    <a:pt x="13356" y="14953"/>
                  </a:cubicBezTo>
                  <a:close/>
                  <a:moveTo>
                    <a:pt x="13356" y="14921"/>
                  </a:moveTo>
                  <a:lnTo>
                    <a:pt x="13356" y="14921"/>
                  </a:lnTo>
                  <a:cubicBezTo>
                    <a:pt x="13356" y="14917"/>
                    <a:pt x="13360" y="14913"/>
                    <a:pt x="13364" y="14913"/>
                  </a:cubicBezTo>
                  <a:cubicBezTo>
                    <a:pt x="13369" y="14913"/>
                    <a:pt x="13372" y="14917"/>
                    <a:pt x="13372" y="14921"/>
                  </a:cubicBezTo>
                  <a:lnTo>
                    <a:pt x="13372" y="14921"/>
                  </a:lnTo>
                  <a:cubicBezTo>
                    <a:pt x="13372" y="14926"/>
                    <a:pt x="13369" y="14929"/>
                    <a:pt x="13364" y="14929"/>
                  </a:cubicBezTo>
                  <a:cubicBezTo>
                    <a:pt x="13360" y="14929"/>
                    <a:pt x="13356" y="14926"/>
                    <a:pt x="13356" y="14921"/>
                  </a:cubicBezTo>
                  <a:close/>
                  <a:moveTo>
                    <a:pt x="13356" y="14889"/>
                  </a:moveTo>
                  <a:lnTo>
                    <a:pt x="13356" y="14889"/>
                  </a:lnTo>
                  <a:cubicBezTo>
                    <a:pt x="13356" y="14885"/>
                    <a:pt x="13360" y="14881"/>
                    <a:pt x="13364" y="14881"/>
                  </a:cubicBezTo>
                  <a:cubicBezTo>
                    <a:pt x="13369" y="14881"/>
                    <a:pt x="13372" y="14885"/>
                    <a:pt x="13372" y="14889"/>
                  </a:cubicBezTo>
                  <a:lnTo>
                    <a:pt x="13372" y="14889"/>
                  </a:lnTo>
                  <a:cubicBezTo>
                    <a:pt x="13372" y="14894"/>
                    <a:pt x="13369" y="14897"/>
                    <a:pt x="13364" y="14897"/>
                  </a:cubicBezTo>
                  <a:cubicBezTo>
                    <a:pt x="13360" y="14897"/>
                    <a:pt x="13356" y="14894"/>
                    <a:pt x="13356" y="14889"/>
                  </a:cubicBezTo>
                  <a:close/>
                  <a:moveTo>
                    <a:pt x="13356" y="14857"/>
                  </a:moveTo>
                  <a:lnTo>
                    <a:pt x="13356" y="14857"/>
                  </a:lnTo>
                  <a:cubicBezTo>
                    <a:pt x="13356" y="14853"/>
                    <a:pt x="13360" y="14849"/>
                    <a:pt x="13364" y="14849"/>
                  </a:cubicBezTo>
                  <a:cubicBezTo>
                    <a:pt x="13369" y="14849"/>
                    <a:pt x="13372" y="14853"/>
                    <a:pt x="13372" y="14857"/>
                  </a:cubicBezTo>
                  <a:lnTo>
                    <a:pt x="13372" y="14857"/>
                  </a:lnTo>
                  <a:cubicBezTo>
                    <a:pt x="13372" y="14862"/>
                    <a:pt x="13369" y="14865"/>
                    <a:pt x="13364" y="14865"/>
                  </a:cubicBezTo>
                  <a:cubicBezTo>
                    <a:pt x="13360" y="14865"/>
                    <a:pt x="13356" y="14862"/>
                    <a:pt x="13356" y="14857"/>
                  </a:cubicBezTo>
                  <a:close/>
                  <a:moveTo>
                    <a:pt x="13356" y="14825"/>
                  </a:moveTo>
                  <a:lnTo>
                    <a:pt x="13356" y="14825"/>
                  </a:lnTo>
                  <a:cubicBezTo>
                    <a:pt x="13356" y="14821"/>
                    <a:pt x="13360" y="14817"/>
                    <a:pt x="13364" y="14817"/>
                  </a:cubicBezTo>
                  <a:cubicBezTo>
                    <a:pt x="13369" y="14817"/>
                    <a:pt x="13372" y="14821"/>
                    <a:pt x="13372" y="14825"/>
                  </a:cubicBezTo>
                  <a:lnTo>
                    <a:pt x="13372" y="14825"/>
                  </a:lnTo>
                  <a:cubicBezTo>
                    <a:pt x="13372" y="14830"/>
                    <a:pt x="13369" y="14833"/>
                    <a:pt x="13364" y="14833"/>
                  </a:cubicBezTo>
                  <a:cubicBezTo>
                    <a:pt x="13360" y="14833"/>
                    <a:pt x="13356" y="14830"/>
                    <a:pt x="13356" y="14825"/>
                  </a:cubicBezTo>
                  <a:close/>
                  <a:moveTo>
                    <a:pt x="13356" y="14793"/>
                  </a:moveTo>
                  <a:lnTo>
                    <a:pt x="13356" y="14793"/>
                  </a:lnTo>
                  <a:cubicBezTo>
                    <a:pt x="13356" y="14789"/>
                    <a:pt x="13360" y="14785"/>
                    <a:pt x="13364" y="14785"/>
                  </a:cubicBezTo>
                  <a:cubicBezTo>
                    <a:pt x="13369" y="14785"/>
                    <a:pt x="13372" y="14789"/>
                    <a:pt x="13372" y="14793"/>
                  </a:cubicBezTo>
                  <a:lnTo>
                    <a:pt x="13372" y="14793"/>
                  </a:lnTo>
                  <a:cubicBezTo>
                    <a:pt x="13372" y="14798"/>
                    <a:pt x="13369" y="14801"/>
                    <a:pt x="13364" y="14801"/>
                  </a:cubicBezTo>
                  <a:cubicBezTo>
                    <a:pt x="13360" y="14801"/>
                    <a:pt x="13356" y="14798"/>
                    <a:pt x="13356" y="14793"/>
                  </a:cubicBezTo>
                  <a:close/>
                  <a:moveTo>
                    <a:pt x="13356" y="14761"/>
                  </a:moveTo>
                  <a:lnTo>
                    <a:pt x="13356" y="14761"/>
                  </a:lnTo>
                  <a:cubicBezTo>
                    <a:pt x="13356" y="14757"/>
                    <a:pt x="13360" y="14753"/>
                    <a:pt x="13364" y="14753"/>
                  </a:cubicBezTo>
                  <a:cubicBezTo>
                    <a:pt x="13369" y="14753"/>
                    <a:pt x="13372" y="14757"/>
                    <a:pt x="13372" y="14761"/>
                  </a:cubicBezTo>
                  <a:lnTo>
                    <a:pt x="13372" y="14761"/>
                  </a:lnTo>
                  <a:cubicBezTo>
                    <a:pt x="13372" y="14766"/>
                    <a:pt x="13369" y="14769"/>
                    <a:pt x="13364" y="14769"/>
                  </a:cubicBezTo>
                  <a:cubicBezTo>
                    <a:pt x="13360" y="14769"/>
                    <a:pt x="13356" y="14766"/>
                    <a:pt x="13356" y="14761"/>
                  </a:cubicBezTo>
                  <a:close/>
                  <a:moveTo>
                    <a:pt x="13356" y="14729"/>
                  </a:moveTo>
                  <a:lnTo>
                    <a:pt x="13356" y="14729"/>
                  </a:lnTo>
                  <a:cubicBezTo>
                    <a:pt x="13356" y="14725"/>
                    <a:pt x="13360" y="14721"/>
                    <a:pt x="13364" y="14721"/>
                  </a:cubicBezTo>
                  <a:cubicBezTo>
                    <a:pt x="13369" y="14721"/>
                    <a:pt x="13372" y="14725"/>
                    <a:pt x="13372" y="14729"/>
                  </a:cubicBezTo>
                  <a:lnTo>
                    <a:pt x="13372" y="14729"/>
                  </a:lnTo>
                  <a:cubicBezTo>
                    <a:pt x="13372" y="14734"/>
                    <a:pt x="13369" y="14737"/>
                    <a:pt x="13364" y="14737"/>
                  </a:cubicBezTo>
                  <a:cubicBezTo>
                    <a:pt x="13360" y="14737"/>
                    <a:pt x="13356" y="14734"/>
                    <a:pt x="13356" y="14729"/>
                  </a:cubicBezTo>
                  <a:close/>
                  <a:moveTo>
                    <a:pt x="13356" y="14697"/>
                  </a:moveTo>
                  <a:lnTo>
                    <a:pt x="13356" y="14697"/>
                  </a:lnTo>
                  <a:cubicBezTo>
                    <a:pt x="13356" y="14693"/>
                    <a:pt x="13360" y="14689"/>
                    <a:pt x="13364" y="14689"/>
                  </a:cubicBezTo>
                  <a:cubicBezTo>
                    <a:pt x="13369" y="14689"/>
                    <a:pt x="13372" y="14693"/>
                    <a:pt x="13372" y="14697"/>
                  </a:cubicBezTo>
                  <a:lnTo>
                    <a:pt x="13372" y="14697"/>
                  </a:lnTo>
                  <a:cubicBezTo>
                    <a:pt x="13372" y="14702"/>
                    <a:pt x="13369" y="14705"/>
                    <a:pt x="13364" y="14705"/>
                  </a:cubicBezTo>
                  <a:cubicBezTo>
                    <a:pt x="13360" y="14705"/>
                    <a:pt x="13356" y="14702"/>
                    <a:pt x="13356" y="14697"/>
                  </a:cubicBezTo>
                  <a:close/>
                  <a:moveTo>
                    <a:pt x="13356" y="14665"/>
                  </a:moveTo>
                  <a:lnTo>
                    <a:pt x="13356" y="14665"/>
                  </a:lnTo>
                  <a:cubicBezTo>
                    <a:pt x="13356" y="14661"/>
                    <a:pt x="13360" y="14657"/>
                    <a:pt x="13364" y="14657"/>
                  </a:cubicBezTo>
                  <a:cubicBezTo>
                    <a:pt x="13369" y="14657"/>
                    <a:pt x="13372" y="14661"/>
                    <a:pt x="13372" y="14665"/>
                  </a:cubicBezTo>
                  <a:lnTo>
                    <a:pt x="13372" y="14665"/>
                  </a:lnTo>
                  <a:cubicBezTo>
                    <a:pt x="13372" y="14670"/>
                    <a:pt x="13369" y="14673"/>
                    <a:pt x="13364" y="14673"/>
                  </a:cubicBezTo>
                  <a:cubicBezTo>
                    <a:pt x="13360" y="14673"/>
                    <a:pt x="13356" y="14670"/>
                    <a:pt x="13356" y="14665"/>
                  </a:cubicBezTo>
                  <a:close/>
                  <a:moveTo>
                    <a:pt x="13356" y="14633"/>
                  </a:moveTo>
                  <a:lnTo>
                    <a:pt x="13356" y="14633"/>
                  </a:lnTo>
                  <a:cubicBezTo>
                    <a:pt x="13356" y="14629"/>
                    <a:pt x="13360" y="14625"/>
                    <a:pt x="13364" y="14625"/>
                  </a:cubicBezTo>
                  <a:cubicBezTo>
                    <a:pt x="13369" y="14625"/>
                    <a:pt x="13372" y="14629"/>
                    <a:pt x="13372" y="14633"/>
                  </a:cubicBezTo>
                  <a:lnTo>
                    <a:pt x="13372" y="14633"/>
                  </a:lnTo>
                  <a:cubicBezTo>
                    <a:pt x="13372" y="14637"/>
                    <a:pt x="13369" y="14641"/>
                    <a:pt x="13364" y="14641"/>
                  </a:cubicBezTo>
                  <a:cubicBezTo>
                    <a:pt x="13360" y="14641"/>
                    <a:pt x="13356" y="14637"/>
                    <a:pt x="13356" y="14633"/>
                  </a:cubicBezTo>
                  <a:close/>
                  <a:moveTo>
                    <a:pt x="13356" y="14601"/>
                  </a:moveTo>
                  <a:lnTo>
                    <a:pt x="13356" y="14601"/>
                  </a:lnTo>
                  <a:cubicBezTo>
                    <a:pt x="13356" y="14597"/>
                    <a:pt x="13360" y="14593"/>
                    <a:pt x="13364" y="14593"/>
                  </a:cubicBezTo>
                  <a:cubicBezTo>
                    <a:pt x="13369" y="14593"/>
                    <a:pt x="13372" y="14597"/>
                    <a:pt x="13372" y="14601"/>
                  </a:cubicBezTo>
                  <a:lnTo>
                    <a:pt x="13372" y="14601"/>
                  </a:lnTo>
                  <a:cubicBezTo>
                    <a:pt x="13372" y="14605"/>
                    <a:pt x="13369" y="14609"/>
                    <a:pt x="13364" y="14609"/>
                  </a:cubicBezTo>
                  <a:cubicBezTo>
                    <a:pt x="13360" y="14609"/>
                    <a:pt x="13356" y="14605"/>
                    <a:pt x="13356" y="14601"/>
                  </a:cubicBezTo>
                  <a:close/>
                  <a:moveTo>
                    <a:pt x="13356" y="14569"/>
                  </a:moveTo>
                  <a:lnTo>
                    <a:pt x="13356" y="14569"/>
                  </a:lnTo>
                  <a:cubicBezTo>
                    <a:pt x="13356" y="14565"/>
                    <a:pt x="13360" y="14561"/>
                    <a:pt x="13364" y="14561"/>
                  </a:cubicBezTo>
                  <a:cubicBezTo>
                    <a:pt x="13369" y="14561"/>
                    <a:pt x="13372" y="14565"/>
                    <a:pt x="13372" y="14569"/>
                  </a:cubicBezTo>
                  <a:lnTo>
                    <a:pt x="13372" y="14569"/>
                  </a:lnTo>
                  <a:cubicBezTo>
                    <a:pt x="13372" y="14573"/>
                    <a:pt x="13369" y="14577"/>
                    <a:pt x="13364" y="14577"/>
                  </a:cubicBezTo>
                  <a:cubicBezTo>
                    <a:pt x="13360" y="14577"/>
                    <a:pt x="13356" y="14573"/>
                    <a:pt x="13356" y="14569"/>
                  </a:cubicBezTo>
                  <a:close/>
                  <a:moveTo>
                    <a:pt x="13356" y="14537"/>
                  </a:moveTo>
                  <a:lnTo>
                    <a:pt x="13356" y="14537"/>
                  </a:lnTo>
                  <a:cubicBezTo>
                    <a:pt x="13356" y="14533"/>
                    <a:pt x="13360" y="14529"/>
                    <a:pt x="13364" y="14529"/>
                  </a:cubicBezTo>
                  <a:cubicBezTo>
                    <a:pt x="13369" y="14529"/>
                    <a:pt x="13372" y="14533"/>
                    <a:pt x="13372" y="14537"/>
                  </a:cubicBezTo>
                  <a:lnTo>
                    <a:pt x="13372" y="14537"/>
                  </a:lnTo>
                  <a:cubicBezTo>
                    <a:pt x="13372" y="14541"/>
                    <a:pt x="13369" y="14545"/>
                    <a:pt x="13364" y="14545"/>
                  </a:cubicBezTo>
                  <a:cubicBezTo>
                    <a:pt x="13360" y="14545"/>
                    <a:pt x="13356" y="14541"/>
                    <a:pt x="13356" y="14537"/>
                  </a:cubicBezTo>
                  <a:close/>
                  <a:moveTo>
                    <a:pt x="13356" y="14505"/>
                  </a:moveTo>
                  <a:lnTo>
                    <a:pt x="13356" y="14505"/>
                  </a:lnTo>
                  <a:cubicBezTo>
                    <a:pt x="13356" y="14501"/>
                    <a:pt x="13360" y="14497"/>
                    <a:pt x="13364" y="14497"/>
                  </a:cubicBezTo>
                  <a:cubicBezTo>
                    <a:pt x="13369" y="14497"/>
                    <a:pt x="13372" y="14501"/>
                    <a:pt x="13372" y="14505"/>
                  </a:cubicBezTo>
                  <a:lnTo>
                    <a:pt x="13372" y="14505"/>
                  </a:lnTo>
                  <a:cubicBezTo>
                    <a:pt x="13372" y="14509"/>
                    <a:pt x="13369" y="14513"/>
                    <a:pt x="13364" y="14513"/>
                  </a:cubicBezTo>
                  <a:cubicBezTo>
                    <a:pt x="13360" y="14513"/>
                    <a:pt x="13356" y="14509"/>
                    <a:pt x="13356" y="14505"/>
                  </a:cubicBezTo>
                  <a:close/>
                  <a:moveTo>
                    <a:pt x="13356" y="14473"/>
                  </a:moveTo>
                  <a:lnTo>
                    <a:pt x="13356" y="14473"/>
                  </a:lnTo>
                  <a:cubicBezTo>
                    <a:pt x="13356" y="14469"/>
                    <a:pt x="13360" y="14465"/>
                    <a:pt x="13364" y="14465"/>
                  </a:cubicBezTo>
                  <a:cubicBezTo>
                    <a:pt x="13369" y="14465"/>
                    <a:pt x="13372" y="14469"/>
                    <a:pt x="13372" y="14473"/>
                  </a:cubicBezTo>
                  <a:lnTo>
                    <a:pt x="13372" y="14473"/>
                  </a:lnTo>
                  <a:cubicBezTo>
                    <a:pt x="13372" y="14477"/>
                    <a:pt x="13369" y="14481"/>
                    <a:pt x="13364" y="14481"/>
                  </a:cubicBezTo>
                  <a:cubicBezTo>
                    <a:pt x="13360" y="14481"/>
                    <a:pt x="13356" y="14477"/>
                    <a:pt x="13356" y="14473"/>
                  </a:cubicBezTo>
                  <a:close/>
                  <a:moveTo>
                    <a:pt x="13356" y="14441"/>
                  </a:moveTo>
                  <a:lnTo>
                    <a:pt x="13356" y="14441"/>
                  </a:lnTo>
                  <a:cubicBezTo>
                    <a:pt x="13356" y="14437"/>
                    <a:pt x="13360" y="14433"/>
                    <a:pt x="13364" y="14433"/>
                  </a:cubicBezTo>
                  <a:cubicBezTo>
                    <a:pt x="13369" y="14433"/>
                    <a:pt x="13372" y="14437"/>
                    <a:pt x="13372" y="14441"/>
                  </a:cubicBezTo>
                  <a:lnTo>
                    <a:pt x="13372" y="14441"/>
                  </a:lnTo>
                  <a:cubicBezTo>
                    <a:pt x="13372" y="14445"/>
                    <a:pt x="13369" y="14449"/>
                    <a:pt x="13364" y="14449"/>
                  </a:cubicBezTo>
                  <a:cubicBezTo>
                    <a:pt x="13360" y="14449"/>
                    <a:pt x="13356" y="14445"/>
                    <a:pt x="13356" y="14441"/>
                  </a:cubicBezTo>
                  <a:close/>
                  <a:moveTo>
                    <a:pt x="13356" y="14409"/>
                  </a:moveTo>
                  <a:lnTo>
                    <a:pt x="13356" y="14409"/>
                  </a:lnTo>
                  <a:cubicBezTo>
                    <a:pt x="13356" y="14405"/>
                    <a:pt x="13360" y="14401"/>
                    <a:pt x="13364" y="14401"/>
                  </a:cubicBezTo>
                  <a:cubicBezTo>
                    <a:pt x="13369" y="14401"/>
                    <a:pt x="13372" y="14405"/>
                    <a:pt x="13372" y="14409"/>
                  </a:cubicBezTo>
                  <a:lnTo>
                    <a:pt x="13372" y="14409"/>
                  </a:lnTo>
                  <a:cubicBezTo>
                    <a:pt x="13372" y="14413"/>
                    <a:pt x="13369" y="14417"/>
                    <a:pt x="13364" y="14417"/>
                  </a:cubicBezTo>
                  <a:cubicBezTo>
                    <a:pt x="13360" y="14417"/>
                    <a:pt x="13356" y="14413"/>
                    <a:pt x="13356" y="14409"/>
                  </a:cubicBezTo>
                  <a:close/>
                  <a:moveTo>
                    <a:pt x="13356" y="14377"/>
                  </a:moveTo>
                  <a:lnTo>
                    <a:pt x="13356" y="14377"/>
                  </a:lnTo>
                  <a:cubicBezTo>
                    <a:pt x="13356" y="14372"/>
                    <a:pt x="13360" y="14369"/>
                    <a:pt x="13364" y="14369"/>
                  </a:cubicBezTo>
                  <a:cubicBezTo>
                    <a:pt x="13369" y="14369"/>
                    <a:pt x="13372" y="14372"/>
                    <a:pt x="13372" y="14377"/>
                  </a:cubicBezTo>
                  <a:lnTo>
                    <a:pt x="13372" y="14377"/>
                  </a:lnTo>
                  <a:cubicBezTo>
                    <a:pt x="13372" y="14381"/>
                    <a:pt x="13369" y="14385"/>
                    <a:pt x="13364" y="14385"/>
                  </a:cubicBezTo>
                  <a:cubicBezTo>
                    <a:pt x="13360" y="14385"/>
                    <a:pt x="13356" y="14381"/>
                    <a:pt x="13356" y="14377"/>
                  </a:cubicBezTo>
                  <a:close/>
                  <a:moveTo>
                    <a:pt x="13356" y="14345"/>
                  </a:moveTo>
                  <a:lnTo>
                    <a:pt x="13356" y="14345"/>
                  </a:lnTo>
                  <a:cubicBezTo>
                    <a:pt x="13356" y="14340"/>
                    <a:pt x="13360" y="14337"/>
                    <a:pt x="13364" y="14337"/>
                  </a:cubicBezTo>
                  <a:cubicBezTo>
                    <a:pt x="13369" y="14337"/>
                    <a:pt x="13372" y="14340"/>
                    <a:pt x="13372" y="14345"/>
                  </a:cubicBezTo>
                  <a:lnTo>
                    <a:pt x="13372" y="14345"/>
                  </a:lnTo>
                  <a:cubicBezTo>
                    <a:pt x="13372" y="14349"/>
                    <a:pt x="13369" y="14353"/>
                    <a:pt x="13364" y="14353"/>
                  </a:cubicBezTo>
                  <a:cubicBezTo>
                    <a:pt x="13360" y="14353"/>
                    <a:pt x="13356" y="14349"/>
                    <a:pt x="13356" y="14345"/>
                  </a:cubicBezTo>
                  <a:close/>
                  <a:moveTo>
                    <a:pt x="13356" y="14313"/>
                  </a:moveTo>
                  <a:lnTo>
                    <a:pt x="13356" y="14313"/>
                  </a:lnTo>
                  <a:cubicBezTo>
                    <a:pt x="13356" y="14308"/>
                    <a:pt x="13360" y="14305"/>
                    <a:pt x="13364" y="14305"/>
                  </a:cubicBezTo>
                  <a:cubicBezTo>
                    <a:pt x="13369" y="14305"/>
                    <a:pt x="13372" y="14308"/>
                    <a:pt x="13372" y="14313"/>
                  </a:cubicBezTo>
                  <a:lnTo>
                    <a:pt x="13372" y="14313"/>
                  </a:lnTo>
                  <a:cubicBezTo>
                    <a:pt x="13372" y="14317"/>
                    <a:pt x="13369" y="14321"/>
                    <a:pt x="13364" y="14321"/>
                  </a:cubicBezTo>
                  <a:cubicBezTo>
                    <a:pt x="13360" y="14321"/>
                    <a:pt x="13356" y="14317"/>
                    <a:pt x="13356" y="14313"/>
                  </a:cubicBezTo>
                  <a:close/>
                  <a:moveTo>
                    <a:pt x="13356" y="14281"/>
                  </a:moveTo>
                  <a:lnTo>
                    <a:pt x="13356" y="14281"/>
                  </a:lnTo>
                  <a:cubicBezTo>
                    <a:pt x="13356" y="14276"/>
                    <a:pt x="13360" y="14273"/>
                    <a:pt x="13364" y="14273"/>
                  </a:cubicBezTo>
                  <a:cubicBezTo>
                    <a:pt x="13369" y="14273"/>
                    <a:pt x="13372" y="14276"/>
                    <a:pt x="13372" y="14281"/>
                  </a:cubicBezTo>
                  <a:lnTo>
                    <a:pt x="13372" y="14281"/>
                  </a:lnTo>
                  <a:cubicBezTo>
                    <a:pt x="13372" y="14285"/>
                    <a:pt x="13369" y="14289"/>
                    <a:pt x="13364" y="14289"/>
                  </a:cubicBezTo>
                  <a:cubicBezTo>
                    <a:pt x="13360" y="14289"/>
                    <a:pt x="13356" y="14285"/>
                    <a:pt x="13356" y="14281"/>
                  </a:cubicBezTo>
                  <a:close/>
                  <a:moveTo>
                    <a:pt x="13356" y="14249"/>
                  </a:moveTo>
                  <a:lnTo>
                    <a:pt x="13356" y="14249"/>
                  </a:lnTo>
                  <a:cubicBezTo>
                    <a:pt x="13356" y="14244"/>
                    <a:pt x="13360" y="14241"/>
                    <a:pt x="13364" y="14241"/>
                  </a:cubicBezTo>
                  <a:cubicBezTo>
                    <a:pt x="13369" y="14241"/>
                    <a:pt x="13372" y="14244"/>
                    <a:pt x="13372" y="14249"/>
                  </a:cubicBezTo>
                  <a:lnTo>
                    <a:pt x="13372" y="14249"/>
                  </a:lnTo>
                  <a:cubicBezTo>
                    <a:pt x="13372" y="14253"/>
                    <a:pt x="13369" y="14257"/>
                    <a:pt x="13364" y="14257"/>
                  </a:cubicBezTo>
                  <a:cubicBezTo>
                    <a:pt x="13360" y="14257"/>
                    <a:pt x="13356" y="14253"/>
                    <a:pt x="13356" y="14249"/>
                  </a:cubicBezTo>
                  <a:close/>
                  <a:moveTo>
                    <a:pt x="13356" y="14217"/>
                  </a:moveTo>
                  <a:lnTo>
                    <a:pt x="13356" y="14217"/>
                  </a:lnTo>
                  <a:cubicBezTo>
                    <a:pt x="13356" y="14212"/>
                    <a:pt x="13360" y="14209"/>
                    <a:pt x="13364" y="14209"/>
                  </a:cubicBezTo>
                  <a:cubicBezTo>
                    <a:pt x="13369" y="14209"/>
                    <a:pt x="13372" y="14212"/>
                    <a:pt x="13372" y="14217"/>
                  </a:cubicBezTo>
                  <a:lnTo>
                    <a:pt x="13372" y="14217"/>
                  </a:lnTo>
                  <a:cubicBezTo>
                    <a:pt x="13372" y="14221"/>
                    <a:pt x="13369" y="14225"/>
                    <a:pt x="13364" y="14225"/>
                  </a:cubicBezTo>
                  <a:cubicBezTo>
                    <a:pt x="13360" y="14225"/>
                    <a:pt x="13356" y="14221"/>
                    <a:pt x="13356" y="14217"/>
                  </a:cubicBezTo>
                  <a:close/>
                  <a:moveTo>
                    <a:pt x="13356" y="14185"/>
                  </a:moveTo>
                  <a:lnTo>
                    <a:pt x="13356" y="14185"/>
                  </a:lnTo>
                  <a:cubicBezTo>
                    <a:pt x="13356" y="14180"/>
                    <a:pt x="13360" y="14177"/>
                    <a:pt x="13364" y="14177"/>
                  </a:cubicBezTo>
                  <a:cubicBezTo>
                    <a:pt x="13369" y="14177"/>
                    <a:pt x="13372" y="14180"/>
                    <a:pt x="13372" y="14185"/>
                  </a:cubicBezTo>
                  <a:lnTo>
                    <a:pt x="13372" y="14185"/>
                  </a:lnTo>
                  <a:cubicBezTo>
                    <a:pt x="13372" y="14189"/>
                    <a:pt x="13369" y="14193"/>
                    <a:pt x="13364" y="14193"/>
                  </a:cubicBezTo>
                  <a:cubicBezTo>
                    <a:pt x="13360" y="14193"/>
                    <a:pt x="13356" y="14189"/>
                    <a:pt x="13356" y="14185"/>
                  </a:cubicBezTo>
                  <a:close/>
                  <a:moveTo>
                    <a:pt x="13356" y="14153"/>
                  </a:moveTo>
                  <a:lnTo>
                    <a:pt x="13356" y="14153"/>
                  </a:lnTo>
                  <a:cubicBezTo>
                    <a:pt x="13356" y="14148"/>
                    <a:pt x="13360" y="14145"/>
                    <a:pt x="13364" y="14145"/>
                  </a:cubicBezTo>
                  <a:cubicBezTo>
                    <a:pt x="13369" y="14145"/>
                    <a:pt x="13372" y="14148"/>
                    <a:pt x="13372" y="14153"/>
                  </a:cubicBezTo>
                  <a:lnTo>
                    <a:pt x="13372" y="14153"/>
                  </a:lnTo>
                  <a:cubicBezTo>
                    <a:pt x="13372" y="14157"/>
                    <a:pt x="13369" y="14161"/>
                    <a:pt x="13364" y="14161"/>
                  </a:cubicBezTo>
                  <a:cubicBezTo>
                    <a:pt x="13360" y="14161"/>
                    <a:pt x="13356" y="14157"/>
                    <a:pt x="13356" y="14153"/>
                  </a:cubicBezTo>
                  <a:close/>
                  <a:moveTo>
                    <a:pt x="13356" y="14121"/>
                  </a:moveTo>
                  <a:lnTo>
                    <a:pt x="13356" y="14121"/>
                  </a:lnTo>
                  <a:cubicBezTo>
                    <a:pt x="13356" y="14116"/>
                    <a:pt x="13360" y="14113"/>
                    <a:pt x="13364" y="14113"/>
                  </a:cubicBezTo>
                  <a:cubicBezTo>
                    <a:pt x="13369" y="14113"/>
                    <a:pt x="13372" y="14116"/>
                    <a:pt x="13372" y="14121"/>
                  </a:cubicBezTo>
                  <a:lnTo>
                    <a:pt x="13372" y="14121"/>
                  </a:lnTo>
                  <a:cubicBezTo>
                    <a:pt x="13372" y="14125"/>
                    <a:pt x="13369" y="14129"/>
                    <a:pt x="13364" y="14129"/>
                  </a:cubicBezTo>
                  <a:cubicBezTo>
                    <a:pt x="13360" y="14129"/>
                    <a:pt x="13356" y="14125"/>
                    <a:pt x="13356" y="14121"/>
                  </a:cubicBezTo>
                  <a:close/>
                  <a:moveTo>
                    <a:pt x="13356" y="14089"/>
                  </a:moveTo>
                  <a:lnTo>
                    <a:pt x="13356" y="14089"/>
                  </a:lnTo>
                  <a:cubicBezTo>
                    <a:pt x="13356" y="14084"/>
                    <a:pt x="13360" y="14081"/>
                    <a:pt x="13364" y="14081"/>
                  </a:cubicBezTo>
                  <a:cubicBezTo>
                    <a:pt x="13369" y="14081"/>
                    <a:pt x="13372" y="14084"/>
                    <a:pt x="13372" y="14089"/>
                  </a:cubicBezTo>
                  <a:lnTo>
                    <a:pt x="13372" y="14089"/>
                  </a:lnTo>
                  <a:cubicBezTo>
                    <a:pt x="13372" y="14093"/>
                    <a:pt x="13369" y="14097"/>
                    <a:pt x="13364" y="14097"/>
                  </a:cubicBezTo>
                  <a:cubicBezTo>
                    <a:pt x="13360" y="14097"/>
                    <a:pt x="13356" y="14093"/>
                    <a:pt x="13356" y="14089"/>
                  </a:cubicBezTo>
                  <a:close/>
                  <a:moveTo>
                    <a:pt x="13356" y="14057"/>
                  </a:moveTo>
                  <a:lnTo>
                    <a:pt x="13356" y="14057"/>
                  </a:lnTo>
                  <a:cubicBezTo>
                    <a:pt x="13356" y="14052"/>
                    <a:pt x="13360" y="14049"/>
                    <a:pt x="13364" y="14049"/>
                  </a:cubicBezTo>
                  <a:cubicBezTo>
                    <a:pt x="13369" y="14049"/>
                    <a:pt x="13372" y="14052"/>
                    <a:pt x="13372" y="14057"/>
                  </a:cubicBezTo>
                  <a:lnTo>
                    <a:pt x="13372" y="14057"/>
                  </a:lnTo>
                  <a:cubicBezTo>
                    <a:pt x="13372" y="14061"/>
                    <a:pt x="13369" y="14065"/>
                    <a:pt x="13364" y="14065"/>
                  </a:cubicBezTo>
                  <a:cubicBezTo>
                    <a:pt x="13360" y="14065"/>
                    <a:pt x="13356" y="14061"/>
                    <a:pt x="13356" y="14057"/>
                  </a:cubicBezTo>
                  <a:close/>
                  <a:moveTo>
                    <a:pt x="13356" y="14025"/>
                  </a:moveTo>
                  <a:lnTo>
                    <a:pt x="13356" y="14025"/>
                  </a:lnTo>
                  <a:cubicBezTo>
                    <a:pt x="13356" y="14020"/>
                    <a:pt x="13360" y="14017"/>
                    <a:pt x="13364" y="14017"/>
                  </a:cubicBezTo>
                  <a:cubicBezTo>
                    <a:pt x="13369" y="14017"/>
                    <a:pt x="13372" y="14020"/>
                    <a:pt x="13372" y="14025"/>
                  </a:cubicBezTo>
                  <a:lnTo>
                    <a:pt x="13372" y="14025"/>
                  </a:lnTo>
                  <a:cubicBezTo>
                    <a:pt x="13372" y="14029"/>
                    <a:pt x="13369" y="14033"/>
                    <a:pt x="13364" y="14033"/>
                  </a:cubicBezTo>
                  <a:cubicBezTo>
                    <a:pt x="13360" y="14033"/>
                    <a:pt x="13356" y="14029"/>
                    <a:pt x="13356" y="14025"/>
                  </a:cubicBezTo>
                  <a:close/>
                  <a:moveTo>
                    <a:pt x="13356" y="13993"/>
                  </a:moveTo>
                  <a:lnTo>
                    <a:pt x="13356" y="13993"/>
                  </a:lnTo>
                  <a:cubicBezTo>
                    <a:pt x="13356" y="13988"/>
                    <a:pt x="13360" y="13985"/>
                    <a:pt x="13364" y="13985"/>
                  </a:cubicBezTo>
                  <a:cubicBezTo>
                    <a:pt x="13369" y="13985"/>
                    <a:pt x="13372" y="13988"/>
                    <a:pt x="13372" y="13993"/>
                  </a:cubicBezTo>
                  <a:lnTo>
                    <a:pt x="13372" y="13993"/>
                  </a:lnTo>
                  <a:cubicBezTo>
                    <a:pt x="13372" y="13997"/>
                    <a:pt x="13369" y="14001"/>
                    <a:pt x="13364" y="14001"/>
                  </a:cubicBezTo>
                  <a:cubicBezTo>
                    <a:pt x="13360" y="14001"/>
                    <a:pt x="13356" y="13997"/>
                    <a:pt x="13356" y="13993"/>
                  </a:cubicBezTo>
                  <a:close/>
                  <a:moveTo>
                    <a:pt x="13356" y="13961"/>
                  </a:moveTo>
                  <a:lnTo>
                    <a:pt x="13356" y="13961"/>
                  </a:lnTo>
                  <a:cubicBezTo>
                    <a:pt x="13356" y="13956"/>
                    <a:pt x="13360" y="13953"/>
                    <a:pt x="13364" y="13953"/>
                  </a:cubicBezTo>
                  <a:cubicBezTo>
                    <a:pt x="13369" y="13953"/>
                    <a:pt x="13372" y="13956"/>
                    <a:pt x="13372" y="13961"/>
                  </a:cubicBezTo>
                  <a:lnTo>
                    <a:pt x="13372" y="13961"/>
                  </a:lnTo>
                  <a:cubicBezTo>
                    <a:pt x="13372" y="13965"/>
                    <a:pt x="13369" y="13969"/>
                    <a:pt x="13364" y="13969"/>
                  </a:cubicBezTo>
                  <a:cubicBezTo>
                    <a:pt x="13360" y="13969"/>
                    <a:pt x="13356" y="13965"/>
                    <a:pt x="13356" y="13961"/>
                  </a:cubicBezTo>
                  <a:close/>
                  <a:moveTo>
                    <a:pt x="13356" y="13929"/>
                  </a:moveTo>
                  <a:lnTo>
                    <a:pt x="13356" y="13929"/>
                  </a:lnTo>
                  <a:cubicBezTo>
                    <a:pt x="13356" y="13924"/>
                    <a:pt x="13360" y="13921"/>
                    <a:pt x="13364" y="13921"/>
                  </a:cubicBezTo>
                  <a:cubicBezTo>
                    <a:pt x="13369" y="13921"/>
                    <a:pt x="13372" y="13924"/>
                    <a:pt x="13372" y="13929"/>
                  </a:cubicBezTo>
                  <a:lnTo>
                    <a:pt x="13372" y="13929"/>
                  </a:lnTo>
                  <a:cubicBezTo>
                    <a:pt x="13372" y="13933"/>
                    <a:pt x="13369" y="13937"/>
                    <a:pt x="13364" y="13937"/>
                  </a:cubicBezTo>
                  <a:cubicBezTo>
                    <a:pt x="13360" y="13937"/>
                    <a:pt x="13356" y="13933"/>
                    <a:pt x="13356" y="13929"/>
                  </a:cubicBezTo>
                  <a:close/>
                  <a:moveTo>
                    <a:pt x="13356" y="13897"/>
                  </a:moveTo>
                  <a:lnTo>
                    <a:pt x="13356" y="13897"/>
                  </a:lnTo>
                  <a:cubicBezTo>
                    <a:pt x="13356" y="13892"/>
                    <a:pt x="13360" y="13889"/>
                    <a:pt x="13364" y="13889"/>
                  </a:cubicBezTo>
                  <a:cubicBezTo>
                    <a:pt x="13369" y="13889"/>
                    <a:pt x="13372" y="13892"/>
                    <a:pt x="13372" y="13897"/>
                  </a:cubicBezTo>
                  <a:lnTo>
                    <a:pt x="13372" y="13897"/>
                  </a:lnTo>
                  <a:cubicBezTo>
                    <a:pt x="13372" y="13901"/>
                    <a:pt x="13369" y="13905"/>
                    <a:pt x="13364" y="13905"/>
                  </a:cubicBezTo>
                  <a:cubicBezTo>
                    <a:pt x="13360" y="13905"/>
                    <a:pt x="13356" y="13901"/>
                    <a:pt x="13356" y="13897"/>
                  </a:cubicBezTo>
                  <a:close/>
                  <a:moveTo>
                    <a:pt x="13356" y="13865"/>
                  </a:moveTo>
                  <a:lnTo>
                    <a:pt x="13356" y="13865"/>
                  </a:lnTo>
                  <a:cubicBezTo>
                    <a:pt x="13356" y="13860"/>
                    <a:pt x="13360" y="13857"/>
                    <a:pt x="13364" y="13857"/>
                  </a:cubicBezTo>
                  <a:cubicBezTo>
                    <a:pt x="13369" y="13857"/>
                    <a:pt x="13372" y="13860"/>
                    <a:pt x="13372" y="13865"/>
                  </a:cubicBezTo>
                  <a:lnTo>
                    <a:pt x="13372" y="13865"/>
                  </a:lnTo>
                  <a:cubicBezTo>
                    <a:pt x="13372" y="13869"/>
                    <a:pt x="13369" y="13873"/>
                    <a:pt x="13364" y="13873"/>
                  </a:cubicBezTo>
                  <a:cubicBezTo>
                    <a:pt x="13360" y="13873"/>
                    <a:pt x="13356" y="13869"/>
                    <a:pt x="13356" y="13865"/>
                  </a:cubicBezTo>
                  <a:close/>
                  <a:moveTo>
                    <a:pt x="13356" y="13833"/>
                  </a:moveTo>
                  <a:lnTo>
                    <a:pt x="13356" y="13833"/>
                  </a:lnTo>
                  <a:cubicBezTo>
                    <a:pt x="13356" y="13828"/>
                    <a:pt x="13360" y="13825"/>
                    <a:pt x="13364" y="13825"/>
                  </a:cubicBezTo>
                  <a:cubicBezTo>
                    <a:pt x="13369" y="13825"/>
                    <a:pt x="13372" y="13828"/>
                    <a:pt x="13372" y="13833"/>
                  </a:cubicBezTo>
                  <a:lnTo>
                    <a:pt x="13372" y="13833"/>
                  </a:lnTo>
                  <a:cubicBezTo>
                    <a:pt x="13372" y="13837"/>
                    <a:pt x="13369" y="13841"/>
                    <a:pt x="13364" y="13841"/>
                  </a:cubicBezTo>
                  <a:cubicBezTo>
                    <a:pt x="13360" y="13841"/>
                    <a:pt x="13356" y="13837"/>
                    <a:pt x="13356" y="13833"/>
                  </a:cubicBezTo>
                  <a:close/>
                  <a:moveTo>
                    <a:pt x="13356" y="13801"/>
                  </a:moveTo>
                  <a:lnTo>
                    <a:pt x="13356" y="13801"/>
                  </a:lnTo>
                  <a:cubicBezTo>
                    <a:pt x="13356" y="13796"/>
                    <a:pt x="13360" y="13793"/>
                    <a:pt x="13364" y="13793"/>
                  </a:cubicBezTo>
                  <a:cubicBezTo>
                    <a:pt x="13369" y="13793"/>
                    <a:pt x="13372" y="13796"/>
                    <a:pt x="13372" y="13801"/>
                  </a:cubicBezTo>
                  <a:lnTo>
                    <a:pt x="13372" y="13801"/>
                  </a:lnTo>
                  <a:cubicBezTo>
                    <a:pt x="13372" y="13805"/>
                    <a:pt x="13369" y="13809"/>
                    <a:pt x="13364" y="13809"/>
                  </a:cubicBezTo>
                  <a:cubicBezTo>
                    <a:pt x="13360" y="13809"/>
                    <a:pt x="13356" y="13805"/>
                    <a:pt x="13356" y="13801"/>
                  </a:cubicBezTo>
                  <a:close/>
                  <a:moveTo>
                    <a:pt x="13356" y="13769"/>
                  </a:moveTo>
                  <a:lnTo>
                    <a:pt x="13356" y="13769"/>
                  </a:lnTo>
                  <a:cubicBezTo>
                    <a:pt x="13356" y="13764"/>
                    <a:pt x="13360" y="13761"/>
                    <a:pt x="13364" y="13761"/>
                  </a:cubicBezTo>
                  <a:cubicBezTo>
                    <a:pt x="13369" y="13761"/>
                    <a:pt x="13372" y="13764"/>
                    <a:pt x="13372" y="13769"/>
                  </a:cubicBezTo>
                  <a:lnTo>
                    <a:pt x="13372" y="13769"/>
                  </a:lnTo>
                  <a:cubicBezTo>
                    <a:pt x="13372" y="13773"/>
                    <a:pt x="13369" y="13777"/>
                    <a:pt x="13364" y="13777"/>
                  </a:cubicBezTo>
                  <a:cubicBezTo>
                    <a:pt x="13360" y="13777"/>
                    <a:pt x="13356" y="13773"/>
                    <a:pt x="13356" y="13769"/>
                  </a:cubicBezTo>
                  <a:close/>
                  <a:moveTo>
                    <a:pt x="13356" y="13737"/>
                  </a:moveTo>
                  <a:lnTo>
                    <a:pt x="13356" y="13737"/>
                  </a:lnTo>
                  <a:cubicBezTo>
                    <a:pt x="13356" y="13732"/>
                    <a:pt x="13360" y="13729"/>
                    <a:pt x="13364" y="13729"/>
                  </a:cubicBezTo>
                  <a:cubicBezTo>
                    <a:pt x="13369" y="13729"/>
                    <a:pt x="13372" y="13732"/>
                    <a:pt x="13372" y="13737"/>
                  </a:cubicBezTo>
                  <a:lnTo>
                    <a:pt x="13372" y="13737"/>
                  </a:lnTo>
                  <a:cubicBezTo>
                    <a:pt x="13372" y="13741"/>
                    <a:pt x="13369" y="13745"/>
                    <a:pt x="13364" y="13745"/>
                  </a:cubicBezTo>
                  <a:cubicBezTo>
                    <a:pt x="13360" y="13745"/>
                    <a:pt x="13356" y="13741"/>
                    <a:pt x="13356" y="13737"/>
                  </a:cubicBezTo>
                  <a:close/>
                  <a:moveTo>
                    <a:pt x="13356" y="13705"/>
                  </a:moveTo>
                  <a:lnTo>
                    <a:pt x="13356" y="13705"/>
                  </a:lnTo>
                  <a:cubicBezTo>
                    <a:pt x="13356" y="13700"/>
                    <a:pt x="13360" y="13697"/>
                    <a:pt x="13364" y="13697"/>
                  </a:cubicBezTo>
                  <a:cubicBezTo>
                    <a:pt x="13369" y="13697"/>
                    <a:pt x="13372" y="13700"/>
                    <a:pt x="13372" y="13705"/>
                  </a:cubicBezTo>
                  <a:lnTo>
                    <a:pt x="13372" y="13705"/>
                  </a:lnTo>
                  <a:cubicBezTo>
                    <a:pt x="13372" y="13709"/>
                    <a:pt x="13369" y="13713"/>
                    <a:pt x="13364" y="13713"/>
                  </a:cubicBezTo>
                  <a:cubicBezTo>
                    <a:pt x="13360" y="13713"/>
                    <a:pt x="13356" y="13709"/>
                    <a:pt x="13356" y="13705"/>
                  </a:cubicBezTo>
                  <a:close/>
                  <a:moveTo>
                    <a:pt x="13356" y="13673"/>
                  </a:moveTo>
                  <a:lnTo>
                    <a:pt x="13356" y="13673"/>
                  </a:lnTo>
                  <a:cubicBezTo>
                    <a:pt x="13356" y="13668"/>
                    <a:pt x="13360" y="13665"/>
                    <a:pt x="13364" y="13665"/>
                  </a:cubicBezTo>
                  <a:cubicBezTo>
                    <a:pt x="13369" y="13665"/>
                    <a:pt x="13372" y="13668"/>
                    <a:pt x="13372" y="13673"/>
                  </a:cubicBezTo>
                  <a:lnTo>
                    <a:pt x="13372" y="13673"/>
                  </a:lnTo>
                  <a:cubicBezTo>
                    <a:pt x="13372" y="13677"/>
                    <a:pt x="13369" y="13681"/>
                    <a:pt x="13364" y="13681"/>
                  </a:cubicBezTo>
                  <a:cubicBezTo>
                    <a:pt x="13360" y="13681"/>
                    <a:pt x="13356" y="13677"/>
                    <a:pt x="13356" y="13673"/>
                  </a:cubicBezTo>
                  <a:close/>
                  <a:moveTo>
                    <a:pt x="13356" y="13641"/>
                  </a:moveTo>
                  <a:lnTo>
                    <a:pt x="13356" y="13641"/>
                  </a:lnTo>
                  <a:cubicBezTo>
                    <a:pt x="13356" y="13636"/>
                    <a:pt x="13360" y="13633"/>
                    <a:pt x="13364" y="13633"/>
                  </a:cubicBezTo>
                  <a:cubicBezTo>
                    <a:pt x="13369" y="13633"/>
                    <a:pt x="13372" y="13636"/>
                    <a:pt x="13372" y="13641"/>
                  </a:cubicBezTo>
                  <a:lnTo>
                    <a:pt x="13372" y="13641"/>
                  </a:lnTo>
                  <a:cubicBezTo>
                    <a:pt x="13372" y="13645"/>
                    <a:pt x="13369" y="13649"/>
                    <a:pt x="13364" y="13649"/>
                  </a:cubicBezTo>
                  <a:cubicBezTo>
                    <a:pt x="13360" y="13649"/>
                    <a:pt x="13356" y="13645"/>
                    <a:pt x="13356" y="13641"/>
                  </a:cubicBezTo>
                  <a:close/>
                  <a:moveTo>
                    <a:pt x="13356" y="13609"/>
                  </a:moveTo>
                  <a:lnTo>
                    <a:pt x="13356" y="13608"/>
                  </a:lnTo>
                  <a:cubicBezTo>
                    <a:pt x="13356" y="13604"/>
                    <a:pt x="13360" y="13600"/>
                    <a:pt x="13364" y="13600"/>
                  </a:cubicBezTo>
                  <a:cubicBezTo>
                    <a:pt x="13369" y="13600"/>
                    <a:pt x="13372" y="13604"/>
                    <a:pt x="13372" y="13608"/>
                  </a:cubicBezTo>
                  <a:lnTo>
                    <a:pt x="13372" y="13609"/>
                  </a:lnTo>
                  <a:cubicBezTo>
                    <a:pt x="13372" y="13613"/>
                    <a:pt x="13369" y="13617"/>
                    <a:pt x="13364" y="13617"/>
                  </a:cubicBezTo>
                  <a:cubicBezTo>
                    <a:pt x="13360" y="13617"/>
                    <a:pt x="13356" y="13613"/>
                    <a:pt x="13356" y="13609"/>
                  </a:cubicBezTo>
                  <a:close/>
                  <a:moveTo>
                    <a:pt x="13356" y="13576"/>
                  </a:moveTo>
                  <a:lnTo>
                    <a:pt x="13356" y="13576"/>
                  </a:lnTo>
                  <a:cubicBezTo>
                    <a:pt x="13356" y="13572"/>
                    <a:pt x="13360" y="13568"/>
                    <a:pt x="13364" y="13568"/>
                  </a:cubicBezTo>
                  <a:cubicBezTo>
                    <a:pt x="13369" y="13568"/>
                    <a:pt x="13372" y="13572"/>
                    <a:pt x="13372" y="13576"/>
                  </a:cubicBezTo>
                  <a:lnTo>
                    <a:pt x="13372" y="13576"/>
                  </a:lnTo>
                  <a:cubicBezTo>
                    <a:pt x="13372" y="13581"/>
                    <a:pt x="13369" y="13584"/>
                    <a:pt x="13364" y="13584"/>
                  </a:cubicBezTo>
                  <a:cubicBezTo>
                    <a:pt x="13360" y="13584"/>
                    <a:pt x="13356" y="13581"/>
                    <a:pt x="13356" y="13576"/>
                  </a:cubicBezTo>
                  <a:close/>
                  <a:moveTo>
                    <a:pt x="13356" y="13544"/>
                  </a:moveTo>
                  <a:lnTo>
                    <a:pt x="13356" y="13544"/>
                  </a:lnTo>
                  <a:cubicBezTo>
                    <a:pt x="13356" y="13540"/>
                    <a:pt x="13360" y="13536"/>
                    <a:pt x="13364" y="13536"/>
                  </a:cubicBezTo>
                  <a:cubicBezTo>
                    <a:pt x="13369" y="13536"/>
                    <a:pt x="13372" y="13540"/>
                    <a:pt x="13372" y="13544"/>
                  </a:cubicBezTo>
                  <a:lnTo>
                    <a:pt x="13372" y="13544"/>
                  </a:lnTo>
                  <a:cubicBezTo>
                    <a:pt x="13372" y="13549"/>
                    <a:pt x="13369" y="13552"/>
                    <a:pt x="13364" y="13552"/>
                  </a:cubicBezTo>
                  <a:cubicBezTo>
                    <a:pt x="13360" y="13552"/>
                    <a:pt x="13356" y="13549"/>
                    <a:pt x="13356" y="13544"/>
                  </a:cubicBezTo>
                  <a:close/>
                  <a:moveTo>
                    <a:pt x="13356" y="13512"/>
                  </a:moveTo>
                  <a:lnTo>
                    <a:pt x="13356" y="13512"/>
                  </a:lnTo>
                  <a:cubicBezTo>
                    <a:pt x="13356" y="13508"/>
                    <a:pt x="13360" y="13504"/>
                    <a:pt x="13364" y="13504"/>
                  </a:cubicBezTo>
                  <a:cubicBezTo>
                    <a:pt x="13369" y="13504"/>
                    <a:pt x="13372" y="13508"/>
                    <a:pt x="13372" y="13512"/>
                  </a:cubicBezTo>
                  <a:lnTo>
                    <a:pt x="13372" y="13512"/>
                  </a:lnTo>
                  <a:cubicBezTo>
                    <a:pt x="13372" y="13517"/>
                    <a:pt x="13369" y="13520"/>
                    <a:pt x="13364" y="13520"/>
                  </a:cubicBezTo>
                  <a:cubicBezTo>
                    <a:pt x="13360" y="13520"/>
                    <a:pt x="13356" y="13517"/>
                    <a:pt x="13356" y="13512"/>
                  </a:cubicBezTo>
                  <a:close/>
                  <a:moveTo>
                    <a:pt x="13356" y="13480"/>
                  </a:moveTo>
                  <a:lnTo>
                    <a:pt x="13356" y="13480"/>
                  </a:lnTo>
                  <a:cubicBezTo>
                    <a:pt x="13356" y="13476"/>
                    <a:pt x="13360" y="13472"/>
                    <a:pt x="13364" y="13472"/>
                  </a:cubicBezTo>
                  <a:cubicBezTo>
                    <a:pt x="13369" y="13472"/>
                    <a:pt x="13372" y="13476"/>
                    <a:pt x="13372" y="13480"/>
                  </a:cubicBezTo>
                  <a:lnTo>
                    <a:pt x="13372" y="13480"/>
                  </a:lnTo>
                  <a:cubicBezTo>
                    <a:pt x="13372" y="13485"/>
                    <a:pt x="13369" y="13488"/>
                    <a:pt x="13364" y="13488"/>
                  </a:cubicBezTo>
                  <a:cubicBezTo>
                    <a:pt x="13360" y="13488"/>
                    <a:pt x="13356" y="13485"/>
                    <a:pt x="13356" y="13480"/>
                  </a:cubicBezTo>
                  <a:close/>
                  <a:moveTo>
                    <a:pt x="13356" y="13448"/>
                  </a:moveTo>
                  <a:lnTo>
                    <a:pt x="13356" y="13448"/>
                  </a:lnTo>
                  <a:cubicBezTo>
                    <a:pt x="13356" y="13444"/>
                    <a:pt x="13360" y="13440"/>
                    <a:pt x="13364" y="13440"/>
                  </a:cubicBezTo>
                  <a:cubicBezTo>
                    <a:pt x="13369" y="13440"/>
                    <a:pt x="13372" y="13444"/>
                    <a:pt x="13372" y="13448"/>
                  </a:cubicBezTo>
                  <a:lnTo>
                    <a:pt x="13372" y="13448"/>
                  </a:lnTo>
                  <a:cubicBezTo>
                    <a:pt x="13372" y="13453"/>
                    <a:pt x="13369" y="13456"/>
                    <a:pt x="13364" y="13456"/>
                  </a:cubicBezTo>
                  <a:cubicBezTo>
                    <a:pt x="13360" y="13456"/>
                    <a:pt x="13356" y="13453"/>
                    <a:pt x="13356" y="13448"/>
                  </a:cubicBezTo>
                  <a:close/>
                  <a:moveTo>
                    <a:pt x="13356" y="13416"/>
                  </a:moveTo>
                  <a:lnTo>
                    <a:pt x="13356" y="13416"/>
                  </a:lnTo>
                  <a:cubicBezTo>
                    <a:pt x="13356" y="13412"/>
                    <a:pt x="13360" y="13408"/>
                    <a:pt x="13364" y="13408"/>
                  </a:cubicBezTo>
                  <a:cubicBezTo>
                    <a:pt x="13369" y="13408"/>
                    <a:pt x="13372" y="13412"/>
                    <a:pt x="13372" y="13416"/>
                  </a:cubicBezTo>
                  <a:lnTo>
                    <a:pt x="13372" y="13416"/>
                  </a:lnTo>
                  <a:cubicBezTo>
                    <a:pt x="13372" y="13421"/>
                    <a:pt x="13369" y="13424"/>
                    <a:pt x="13364" y="13424"/>
                  </a:cubicBezTo>
                  <a:cubicBezTo>
                    <a:pt x="13360" y="13424"/>
                    <a:pt x="13356" y="13421"/>
                    <a:pt x="13356" y="13416"/>
                  </a:cubicBezTo>
                  <a:close/>
                  <a:moveTo>
                    <a:pt x="13356" y="13384"/>
                  </a:moveTo>
                  <a:lnTo>
                    <a:pt x="13356" y="13384"/>
                  </a:lnTo>
                  <a:cubicBezTo>
                    <a:pt x="13356" y="13380"/>
                    <a:pt x="13360" y="13376"/>
                    <a:pt x="13364" y="13376"/>
                  </a:cubicBezTo>
                  <a:cubicBezTo>
                    <a:pt x="13369" y="13376"/>
                    <a:pt x="13372" y="13380"/>
                    <a:pt x="13372" y="13384"/>
                  </a:cubicBezTo>
                  <a:lnTo>
                    <a:pt x="13372" y="13384"/>
                  </a:lnTo>
                  <a:cubicBezTo>
                    <a:pt x="13372" y="13389"/>
                    <a:pt x="13369" y="13392"/>
                    <a:pt x="13364" y="13392"/>
                  </a:cubicBezTo>
                  <a:cubicBezTo>
                    <a:pt x="13360" y="13392"/>
                    <a:pt x="13356" y="13389"/>
                    <a:pt x="13356" y="13384"/>
                  </a:cubicBezTo>
                  <a:close/>
                  <a:moveTo>
                    <a:pt x="13356" y="13352"/>
                  </a:moveTo>
                  <a:lnTo>
                    <a:pt x="13356" y="13352"/>
                  </a:lnTo>
                  <a:cubicBezTo>
                    <a:pt x="13356" y="13348"/>
                    <a:pt x="13360" y="13344"/>
                    <a:pt x="13364" y="13344"/>
                  </a:cubicBezTo>
                  <a:cubicBezTo>
                    <a:pt x="13369" y="13344"/>
                    <a:pt x="13372" y="13348"/>
                    <a:pt x="13372" y="13352"/>
                  </a:cubicBezTo>
                  <a:lnTo>
                    <a:pt x="13372" y="13352"/>
                  </a:lnTo>
                  <a:cubicBezTo>
                    <a:pt x="13372" y="13357"/>
                    <a:pt x="13369" y="13360"/>
                    <a:pt x="13364" y="13360"/>
                  </a:cubicBezTo>
                  <a:cubicBezTo>
                    <a:pt x="13360" y="13360"/>
                    <a:pt x="13356" y="13357"/>
                    <a:pt x="13356" y="13352"/>
                  </a:cubicBezTo>
                  <a:close/>
                  <a:moveTo>
                    <a:pt x="13356" y="13320"/>
                  </a:moveTo>
                  <a:lnTo>
                    <a:pt x="13356" y="13320"/>
                  </a:lnTo>
                  <a:cubicBezTo>
                    <a:pt x="13356" y="13316"/>
                    <a:pt x="13360" y="13312"/>
                    <a:pt x="13364" y="13312"/>
                  </a:cubicBezTo>
                  <a:cubicBezTo>
                    <a:pt x="13369" y="13312"/>
                    <a:pt x="13372" y="13316"/>
                    <a:pt x="13372" y="13320"/>
                  </a:cubicBezTo>
                  <a:lnTo>
                    <a:pt x="13372" y="13320"/>
                  </a:lnTo>
                  <a:cubicBezTo>
                    <a:pt x="13372" y="13325"/>
                    <a:pt x="13369" y="13328"/>
                    <a:pt x="13364" y="13328"/>
                  </a:cubicBezTo>
                  <a:cubicBezTo>
                    <a:pt x="13360" y="13328"/>
                    <a:pt x="13356" y="13325"/>
                    <a:pt x="13356" y="13320"/>
                  </a:cubicBezTo>
                  <a:close/>
                  <a:moveTo>
                    <a:pt x="13356" y="13288"/>
                  </a:moveTo>
                  <a:lnTo>
                    <a:pt x="13356" y="13288"/>
                  </a:lnTo>
                  <a:cubicBezTo>
                    <a:pt x="13356" y="13284"/>
                    <a:pt x="13360" y="13280"/>
                    <a:pt x="13364" y="13280"/>
                  </a:cubicBezTo>
                  <a:cubicBezTo>
                    <a:pt x="13369" y="13280"/>
                    <a:pt x="13372" y="13284"/>
                    <a:pt x="13372" y="13288"/>
                  </a:cubicBezTo>
                  <a:lnTo>
                    <a:pt x="13372" y="13288"/>
                  </a:lnTo>
                  <a:cubicBezTo>
                    <a:pt x="13372" y="13293"/>
                    <a:pt x="13369" y="13296"/>
                    <a:pt x="13364" y="13296"/>
                  </a:cubicBezTo>
                  <a:cubicBezTo>
                    <a:pt x="13360" y="13296"/>
                    <a:pt x="13356" y="13293"/>
                    <a:pt x="13356" y="13288"/>
                  </a:cubicBezTo>
                  <a:close/>
                  <a:moveTo>
                    <a:pt x="13356" y="13256"/>
                  </a:moveTo>
                  <a:lnTo>
                    <a:pt x="13356" y="13256"/>
                  </a:lnTo>
                  <a:cubicBezTo>
                    <a:pt x="13356" y="13252"/>
                    <a:pt x="13360" y="13248"/>
                    <a:pt x="13364" y="13248"/>
                  </a:cubicBezTo>
                  <a:cubicBezTo>
                    <a:pt x="13369" y="13248"/>
                    <a:pt x="13372" y="13252"/>
                    <a:pt x="13372" y="13256"/>
                  </a:cubicBezTo>
                  <a:lnTo>
                    <a:pt x="13372" y="13256"/>
                  </a:lnTo>
                  <a:cubicBezTo>
                    <a:pt x="13372" y="13261"/>
                    <a:pt x="13369" y="13264"/>
                    <a:pt x="13364" y="13264"/>
                  </a:cubicBezTo>
                  <a:cubicBezTo>
                    <a:pt x="13360" y="13264"/>
                    <a:pt x="13356" y="13261"/>
                    <a:pt x="13356" y="13256"/>
                  </a:cubicBezTo>
                  <a:close/>
                  <a:moveTo>
                    <a:pt x="13356" y="13224"/>
                  </a:moveTo>
                  <a:lnTo>
                    <a:pt x="13356" y="13224"/>
                  </a:lnTo>
                  <a:cubicBezTo>
                    <a:pt x="13356" y="13220"/>
                    <a:pt x="13360" y="13216"/>
                    <a:pt x="13364" y="13216"/>
                  </a:cubicBezTo>
                  <a:cubicBezTo>
                    <a:pt x="13369" y="13216"/>
                    <a:pt x="13372" y="13220"/>
                    <a:pt x="13372" y="13224"/>
                  </a:cubicBezTo>
                  <a:lnTo>
                    <a:pt x="13372" y="13224"/>
                  </a:lnTo>
                  <a:cubicBezTo>
                    <a:pt x="13372" y="13229"/>
                    <a:pt x="13369" y="13232"/>
                    <a:pt x="13364" y="13232"/>
                  </a:cubicBezTo>
                  <a:cubicBezTo>
                    <a:pt x="13360" y="13232"/>
                    <a:pt x="13356" y="13229"/>
                    <a:pt x="13356" y="13224"/>
                  </a:cubicBezTo>
                  <a:close/>
                  <a:moveTo>
                    <a:pt x="13356" y="13192"/>
                  </a:moveTo>
                  <a:lnTo>
                    <a:pt x="13356" y="13192"/>
                  </a:lnTo>
                  <a:cubicBezTo>
                    <a:pt x="13356" y="13188"/>
                    <a:pt x="13360" y="13184"/>
                    <a:pt x="13364" y="13184"/>
                  </a:cubicBezTo>
                  <a:cubicBezTo>
                    <a:pt x="13369" y="13184"/>
                    <a:pt x="13372" y="13188"/>
                    <a:pt x="13372" y="13192"/>
                  </a:cubicBezTo>
                  <a:lnTo>
                    <a:pt x="13372" y="13192"/>
                  </a:lnTo>
                  <a:cubicBezTo>
                    <a:pt x="13372" y="13197"/>
                    <a:pt x="13369" y="13200"/>
                    <a:pt x="13364" y="13200"/>
                  </a:cubicBezTo>
                  <a:cubicBezTo>
                    <a:pt x="13360" y="13200"/>
                    <a:pt x="13356" y="13197"/>
                    <a:pt x="13356" y="13192"/>
                  </a:cubicBezTo>
                  <a:close/>
                  <a:moveTo>
                    <a:pt x="13356" y="13160"/>
                  </a:moveTo>
                  <a:lnTo>
                    <a:pt x="13356" y="13160"/>
                  </a:lnTo>
                  <a:cubicBezTo>
                    <a:pt x="13356" y="13156"/>
                    <a:pt x="13360" y="13152"/>
                    <a:pt x="13364" y="13152"/>
                  </a:cubicBezTo>
                  <a:cubicBezTo>
                    <a:pt x="13369" y="13152"/>
                    <a:pt x="13372" y="13156"/>
                    <a:pt x="13372" y="13160"/>
                  </a:cubicBezTo>
                  <a:lnTo>
                    <a:pt x="13372" y="13160"/>
                  </a:lnTo>
                  <a:cubicBezTo>
                    <a:pt x="13372" y="13165"/>
                    <a:pt x="13369" y="13168"/>
                    <a:pt x="13364" y="13168"/>
                  </a:cubicBezTo>
                  <a:cubicBezTo>
                    <a:pt x="13360" y="13168"/>
                    <a:pt x="13356" y="13165"/>
                    <a:pt x="13356" y="13160"/>
                  </a:cubicBezTo>
                  <a:close/>
                  <a:moveTo>
                    <a:pt x="13356" y="13128"/>
                  </a:moveTo>
                  <a:lnTo>
                    <a:pt x="13356" y="13128"/>
                  </a:lnTo>
                  <a:cubicBezTo>
                    <a:pt x="13356" y="13124"/>
                    <a:pt x="13360" y="13120"/>
                    <a:pt x="13364" y="13120"/>
                  </a:cubicBezTo>
                  <a:cubicBezTo>
                    <a:pt x="13369" y="13120"/>
                    <a:pt x="13372" y="13124"/>
                    <a:pt x="13372" y="13128"/>
                  </a:cubicBezTo>
                  <a:lnTo>
                    <a:pt x="13372" y="13128"/>
                  </a:lnTo>
                  <a:cubicBezTo>
                    <a:pt x="13372" y="13133"/>
                    <a:pt x="13369" y="13136"/>
                    <a:pt x="13364" y="13136"/>
                  </a:cubicBezTo>
                  <a:cubicBezTo>
                    <a:pt x="13360" y="13136"/>
                    <a:pt x="13356" y="13133"/>
                    <a:pt x="13356" y="13128"/>
                  </a:cubicBezTo>
                  <a:close/>
                  <a:moveTo>
                    <a:pt x="13356" y="13096"/>
                  </a:moveTo>
                  <a:lnTo>
                    <a:pt x="13356" y="13096"/>
                  </a:lnTo>
                  <a:cubicBezTo>
                    <a:pt x="13356" y="13092"/>
                    <a:pt x="13360" y="13088"/>
                    <a:pt x="13364" y="13088"/>
                  </a:cubicBezTo>
                  <a:cubicBezTo>
                    <a:pt x="13369" y="13088"/>
                    <a:pt x="13372" y="13092"/>
                    <a:pt x="13372" y="13096"/>
                  </a:cubicBezTo>
                  <a:lnTo>
                    <a:pt x="13372" y="13096"/>
                  </a:lnTo>
                  <a:cubicBezTo>
                    <a:pt x="13372" y="13101"/>
                    <a:pt x="13369" y="13104"/>
                    <a:pt x="13364" y="13104"/>
                  </a:cubicBezTo>
                  <a:cubicBezTo>
                    <a:pt x="13360" y="13104"/>
                    <a:pt x="13356" y="13101"/>
                    <a:pt x="13356" y="13096"/>
                  </a:cubicBezTo>
                  <a:close/>
                  <a:moveTo>
                    <a:pt x="13356" y="13064"/>
                  </a:moveTo>
                  <a:lnTo>
                    <a:pt x="13356" y="13064"/>
                  </a:lnTo>
                  <a:cubicBezTo>
                    <a:pt x="13356" y="13060"/>
                    <a:pt x="13360" y="13056"/>
                    <a:pt x="13364" y="13056"/>
                  </a:cubicBezTo>
                  <a:cubicBezTo>
                    <a:pt x="13369" y="13056"/>
                    <a:pt x="13372" y="13060"/>
                    <a:pt x="13372" y="13064"/>
                  </a:cubicBezTo>
                  <a:lnTo>
                    <a:pt x="13372" y="13064"/>
                  </a:lnTo>
                  <a:cubicBezTo>
                    <a:pt x="13372" y="13069"/>
                    <a:pt x="13369" y="13072"/>
                    <a:pt x="13364" y="13072"/>
                  </a:cubicBezTo>
                  <a:cubicBezTo>
                    <a:pt x="13360" y="13072"/>
                    <a:pt x="13356" y="13069"/>
                    <a:pt x="13356" y="13064"/>
                  </a:cubicBezTo>
                  <a:close/>
                  <a:moveTo>
                    <a:pt x="13356" y="13032"/>
                  </a:moveTo>
                  <a:lnTo>
                    <a:pt x="13356" y="13032"/>
                  </a:lnTo>
                  <a:cubicBezTo>
                    <a:pt x="13356" y="13028"/>
                    <a:pt x="13360" y="13024"/>
                    <a:pt x="13364" y="13024"/>
                  </a:cubicBezTo>
                  <a:cubicBezTo>
                    <a:pt x="13369" y="13024"/>
                    <a:pt x="13372" y="13028"/>
                    <a:pt x="13372" y="13032"/>
                  </a:cubicBezTo>
                  <a:lnTo>
                    <a:pt x="13372" y="13032"/>
                  </a:lnTo>
                  <a:cubicBezTo>
                    <a:pt x="13372" y="13037"/>
                    <a:pt x="13369" y="13040"/>
                    <a:pt x="13364" y="13040"/>
                  </a:cubicBezTo>
                  <a:cubicBezTo>
                    <a:pt x="13360" y="13040"/>
                    <a:pt x="13356" y="13037"/>
                    <a:pt x="13356" y="13032"/>
                  </a:cubicBezTo>
                  <a:close/>
                  <a:moveTo>
                    <a:pt x="13356" y="13000"/>
                  </a:moveTo>
                  <a:lnTo>
                    <a:pt x="13356" y="13000"/>
                  </a:lnTo>
                  <a:cubicBezTo>
                    <a:pt x="13356" y="12996"/>
                    <a:pt x="13360" y="12992"/>
                    <a:pt x="13364" y="12992"/>
                  </a:cubicBezTo>
                  <a:cubicBezTo>
                    <a:pt x="13369" y="12992"/>
                    <a:pt x="13372" y="12996"/>
                    <a:pt x="13372" y="13000"/>
                  </a:cubicBezTo>
                  <a:lnTo>
                    <a:pt x="13372" y="13000"/>
                  </a:lnTo>
                  <a:cubicBezTo>
                    <a:pt x="13372" y="13005"/>
                    <a:pt x="13369" y="13008"/>
                    <a:pt x="13364" y="13008"/>
                  </a:cubicBezTo>
                  <a:cubicBezTo>
                    <a:pt x="13360" y="13008"/>
                    <a:pt x="13356" y="13005"/>
                    <a:pt x="13356" y="13000"/>
                  </a:cubicBezTo>
                  <a:close/>
                  <a:moveTo>
                    <a:pt x="13356" y="12968"/>
                  </a:moveTo>
                  <a:lnTo>
                    <a:pt x="13356" y="12968"/>
                  </a:lnTo>
                  <a:cubicBezTo>
                    <a:pt x="13356" y="12964"/>
                    <a:pt x="13360" y="12960"/>
                    <a:pt x="13364" y="12960"/>
                  </a:cubicBezTo>
                  <a:cubicBezTo>
                    <a:pt x="13369" y="12960"/>
                    <a:pt x="13372" y="12964"/>
                    <a:pt x="13372" y="12968"/>
                  </a:cubicBezTo>
                  <a:lnTo>
                    <a:pt x="13372" y="12968"/>
                  </a:lnTo>
                  <a:cubicBezTo>
                    <a:pt x="13372" y="12973"/>
                    <a:pt x="13369" y="12976"/>
                    <a:pt x="13364" y="12976"/>
                  </a:cubicBezTo>
                  <a:cubicBezTo>
                    <a:pt x="13360" y="12976"/>
                    <a:pt x="13356" y="12973"/>
                    <a:pt x="13356" y="12968"/>
                  </a:cubicBezTo>
                  <a:close/>
                  <a:moveTo>
                    <a:pt x="13356" y="12936"/>
                  </a:moveTo>
                  <a:lnTo>
                    <a:pt x="13356" y="12936"/>
                  </a:lnTo>
                  <a:cubicBezTo>
                    <a:pt x="13356" y="12932"/>
                    <a:pt x="13360" y="12928"/>
                    <a:pt x="13364" y="12928"/>
                  </a:cubicBezTo>
                  <a:cubicBezTo>
                    <a:pt x="13369" y="12928"/>
                    <a:pt x="13372" y="12932"/>
                    <a:pt x="13372" y="12936"/>
                  </a:cubicBezTo>
                  <a:lnTo>
                    <a:pt x="13372" y="12936"/>
                  </a:lnTo>
                  <a:cubicBezTo>
                    <a:pt x="13372" y="12941"/>
                    <a:pt x="13369" y="12944"/>
                    <a:pt x="13364" y="12944"/>
                  </a:cubicBezTo>
                  <a:cubicBezTo>
                    <a:pt x="13360" y="12944"/>
                    <a:pt x="13356" y="12941"/>
                    <a:pt x="13356" y="12936"/>
                  </a:cubicBezTo>
                  <a:close/>
                  <a:moveTo>
                    <a:pt x="13356" y="12904"/>
                  </a:moveTo>
                  <a:lnTo>
                    <a:pt x="13356" y="12904"/>
                  </a:lnTo>
                  <a:cubicBezTo>
                    <a:pt x="13356" y="12900"/>
                    <a:pt x="13360" y="12896"/>
                    <a:pt x="13364" y="12896"/>
                  </a:cubicBezTo>
                  <a:cubicBezTo>
                    <a:pt x="13369" y="12896"/>
                    <a:pt x="13372" y="12900"/>
                    <a:pt x="13372" y="12904"/>
                  </a:cubicBezTo>
                  <a:lnTo>
                    <a:pt x="13372" y="12904"/>
                  </a:lnTo>
                  <a:cubicBezTo>
                    <a:pt x="13372" y="12909"/>
                    <a:pt x="13369" y="12912"/>
                    <a:pt x="13364" y="12912"/>
                  </a:cubicBezTo>
                  <a:cubicBezTo>
                    <a:pt x="13360" y="12912"/>
                    <a:pt x="13356" y="12909"/>
                    <a:pt x="13356" y="12904"/>
                  </a:cubicBezTo>
                  <a:close/>
                  <a:moveTo>
                    <a:pt x="13356" y="12872"/>
                  </a:moveTo>
                  <a:lnTo>
                    <a:pt x="13356" y="12872"/>
                  </a:lnTo>
                  <a:cubicBezTo>
                    <a:pt x="13356" y="12868"/>
                    <a:pt x="13360" y="12864"/>
                    <a:pt x="13364" y="12864"/>
                  </a:cubicBezTo>
                  <a:cubicBezTo>
                    <a:pt x="13369" y="12864"/>
                    <a:pt x="13372" y="12868"/>
                    <a:pt x="13372" y="12872"/>
                  </a:cubicBezTo>
                  <a:lnTo>
                    <a:pt x="13372" y="12872"/>
                  </a:lnTo>
                  <a:cubicBezTo>
                    <a:pt x="13372" y="12877"/>
                    <a:pt x="13369" y="12880"/>
                    <a:pt x="13364" y="12880"/>
                  </a:cubicBezTo>
                  <a:cubicBezTo>
                    <a:pt x="13360" y="12880"/>
                    <a:pt x="13356" y="12877"/>
                    <a:pt x="13356" y="12872"/>
                  </a:cubicBezTo>
                  <a:close/>
                  <a:moveTo>
                    <a:pt x="13356" y="12840"/>
                  </a:moveTo>
                  <a:lnTo>
                    <a:pt x="13356" y="12840"/>
                  </a:lnTo>
                  <a:cubicBezTo>
                    <a:pt x="13356" y="12836"/>
                    <a:pt x="13360" y="12832"/>
                    <a:pt x="13364" y="12832"/>
                  </a:cubicBezTo>
                  <a:cubicBezTo>
                    <a:pt x="13369" y="12832"/>
                    <a:pt x="13372" y="12836"/>
                    <a:pt x="13372" y="12840"/>
                  </a:cubicBezTo>
                  <a:lnTo>
                    <a:pt x="13372" y="12840"/>
                  </a:lnTo>
                  <a:cubicBezTo>
                    <a:pt x="13372" y="12845"/>
                    <a:pt x="13369" y="12848"/>
                    <a:pt x="13364" y="12848"/>
                  </a:cubicBezTo>
                  <a:cubicBezTo>
                    <a:pt x="13360" y="12848"/>
                    <a:pt x="13356" y="12845"/>
                    <a:pt x="13356" y="12840"/>
                  </a:cubicBezTo>
                  <a:close/>
                  <a:moveTo>
                    <a:pt x="13356" y="12808"/>
                  </a:moveTo>
                  <a:lnTo>
                    <a:pt x="13356" y="12808"/>
                  </a:lnTo>
                  <a:cubicBezTo>
                    <a:pt x="13356" y="12804"/>
                    <a:pt x="13360" y="12800"/>
                    <a:pt x="13364" y="12800"/>
                  </a:cubicBezTo>
                  <a:cubicBezTo>
                    <a:pt x="13369" y="12800"/>
                    <a:pt x="13372" y="12804"/>
                    <a:pt x="13372" y="12808"/>
                  </a:cubicBezTo>
                  <a:lnTo>
                    <a:pt x="13372" y="12808"/>
                  </a:lnTo>
                  <a:cubicBezTo>
                    <a:pt x="13372" y="12812"/>
                    <a:pt x="13369" y="12816"/>
                    <a:pt x="13364" y="12816"/>
                  </a:cubicBezTo>
                  <a:cubicBezTo>
                    <a:pt x="13360" y="12816"/>
                    <a:pt x="13356" y="12812"/>
                    <a:pt x="13356" y="12808"/>
                  </a:cubicBezTo>
                  <a:close/>
                  <a:moveTo>
                    <a:pt x="13356" y="12776"/>
                  </a:moveTo>
                  <a:lnTo>
                    <a:pt x="13356" y="12776"/>
                  </a:lnTo>
                  <a:cubicBezTo>
                    <a:pt x="13356" y="12772"/>
                    <a:pt x="13360" y="12768"/>
                    <a:pt x="13364" y="12768"/>
                  </a:cubicBezTo>
                  <a:cubicBezTo>
                    <a:pt x="13369" y="12768"/>
                    <a:pt x="13372" y="12772"/>
                    <a:pt x="13372" y="12776"/>
                  </a:cubicBezTo>
                  <a:lnTo>
                    <a:pt x="13372" y="12776"/>
                  </a:lnTo>
                  <a:cubicBezTo>
                    <a:pt x="13372" y="12780"/>
                    <a:pt x="13369" y="12784"/>
                    <a:pt x="13364" y="12784"/>
                  </a:cubicBezTo>
                  <a:cubicBezTo>
                    <a:pt x="13360" y="12784"/>
                    <a:pt x="13356" y="12780"/>
                    <a:pt x="13356" y="12776"/>
                  </a:cubicBezTo>
                  <a:close/>
                  <a:moveTo>
                    <a:pt x="13356" y="12744"/>
                  </a:moveTo>
                  <a:lnTo>
                    <a:pt x="13356" y="12744"/>
                  </a:lnTo>
                  <a:cubicBezTo>
                    <a:pt x="13356" y="12740"/>
                    <a:pt x="13360" y="12736"/>
                    <a:pt x="13364" y="12736"/>
                  </a:cubicBezTo>
                  <a:cubicBezTo>
                    <a:pt x="13369" y="12736"/>
                    <a:pt x="13372" y="12740"/>
                    <a:pt x="13372" y="12744"/>
                  </a:cubicBezTo>
                  <a:lnTo>
                    <a:pt x="13372" y="12744"/>
                  </a:lnTo>
                  <a:cubicBezTo>
                    <a:pt x="13372" y="12748"/>
                    <a:pt x="13369" y="12752"/>
                    <a:pt x="13364" y="12752"/>
                  </a:cubicBezTo>
                  <a:cubicBezTo>
                    <a:pt x="13360" y="12752"/>
                    <a:pt x="13356" y="12748"/>
                    <a:pt x="13356" y="12744"/>
                  </a:cubicBezTo>
                  <a:close/>
                  <a:moveTo>
                    <a:pt x="13356" y="12712"/>
                  </a:moveTo>
                  <a:lnTo>
                    <a:pt x="13356" y="12712"/>
                  </a:lnTo>
                  <a:cubicBezTo>
                    <a:pt x="13356" y="12708"/>
                    <a:pt x="13360" y="12704"/>
                    <a:pt x="13364" y="12704"/>
                  </a:cubicBezTo>
                  <a:cubicBezTo>
                    <a:pt x="13369" y="12704"/>
                    <a:pt x="13372" y="12708"/>
                    <a:pt x="13372" y="12712"/>
                  </a:cubicBezTo>
                  <a:lnTo>
                    <a:pt x="13372" y="12712"/>
                  </a:lnTo>
                  <a:cubicBezTo>
                    <a:pt x="13372" y="12716"/>
                    <a:pt x="13369" y="12720"/>
                    <a:pt x="13364" y="12720"/>
                  </a:cubicBezTo>
                  <a:cubicBezTo>
                    <a:pt x="13360" y="12720"/>
                    <a:pt x="13356" y="12716"/>
                    <a:pt x="13356" y="12712"/>
                  </a:cubicBezTo>
                  <a:close/>
                  <a:moveTo>
                    <a:pt x="13356" y="12680"/>
                  </a:moveTo>
                  <a:lnTo>
                    <a:pt x="13356" y="12680"/>
                  </a:lnTo>
                  <a:cubicBezTo>
                    <a:pt x="13356" y="12676"/>
                    <a:pt x="13360" y="12672"/>
                    <a:pt x="13364" y="12672"/>
                  </a:cubicBezTo>
                  <a:cubicBezTo>
                    <a:pt x="13369" y="12672"/>
                    <a:pt x="13372" y="12676"/>
                    <a:pt x="13372" y="12680"/>
                  </a:cubicBezTo>
                  <a:lnTo>
                    <a:pt x="13372" y="12680"/>
                  </a:lnTo>
                  <a:cubicBezTo>
                    <a:pt x="13372" y="12684"/>
                    <a:pt x="13369" y="12688"/>
                    <a:pt x="13364" y="12688"/>
                  </a:cubicBezTo>
                  <a:cubicBezTo>
                    <a:pt x="13360" y="12688"/>
                    <a:pt x="13356" y="12684"/>
                    <a:pt x="13356" y="12680"/>
                  </a:cubicBezTo>
                  <a:close/>
                  <a:moveTo>
                    <a:pt x="13356" y="12648"/>
                  </a:moveTo>
                  <a:lnTo>
                    <a:pt x="13356" y="12648"/>
                  </a:lnTo>
                  <a:cubicBezTo>
                    <a:pt x="13356" y="12644"/>
                    <a:pt x="13360" y="12640"/>
                    <a:pt x="13364" y="12640"/>
                  </a:cubicBezTo>
                  <a:cubicBezTo>
                    <a:pt x="13369" y="12640"/>
                    <a:pt x="13372" y="12644"/>
                    <a:pt x="13372" y="12648"/>
                  </a:cubicBezTo>
                  <a:lnTo>
                    <a:pt x="13372" y="12648"/>
                  </a:lnTo>
                  <a:cubicBezTo>
                    <a:pt x="13372" y="12652"/>
                    <a:pt x="13369" y="12656"/>
                    <a:pt x="13364" y="12656"/>
                  </a:cubicBezTo>
                  <a:cubicBezTo>
                    <a:pt x="13360" y="12656"/>
                    <a:pt x="13356" y="12652"/>
                    <a:pt x="13356" y="12648"/>
                  </a:cubicBezTo>
                  <a:close/>
                  <a:moveTo>
                    <a:pt x="13356" y="12616"/>
                  </a:moveTo>
                  <a:lnTo>
                    <a:pt x="13356" y="12616"/>
                  </a:lnTo>
                  <a:cubicBezTo>
                    <a:pt x="13356" y="12612"/>
                    <a:pt x="13360" y="12608"/>
                    <a:pt x="13364" y="12608"/>
                  </a:cubicBezTo>
                  <a:cubicBezTo>
                    <a:pt x="13369" y="12608"/>
                    <a:pt x="13372" y="12612"/>
                    <a:pt x="13372" y="12616"/>
                  </a:cubicBezTo>
                  <a:lnTo>
                    <a:pt x="13372" y="12616"/>
                  </a:lnTo>
                  <a:cubicBezTo>
                    <a:pt x="13372" y="12620"/>
                    <a:pt x="13369" y="12624"/>
                    <a:pt x="13364" y="12624"/>
                  </a:cubicBezTo>
                  <a:cubicBezTo>
                    <a:pt x="13360" y="12624"/>
                    <a:pt x="13356" y="12620"/>
                    <a:pt x="13356" y="12616"/>
                  </a:cubicBezTo>
                  <a:close/>
                  <a:moveTo>
                    <a:pt x="13356" y="12584"/>
                  </a:moveTo>
                  <a:lnTo>
                    <a:pt x="13356" y="12584"/>
                  </a:lnTo>
                  <a:cubicBezTo>
                    <a:pt x="13356" y="12580"/>
                    <a:pt x="13360" y="12576"/>
                    <a:pt x="13364" y="12576"/>
                  </a:cubicBezTo>
                  <a:cubicBezTo>
                    <a:pt x="13369" y="12576"/>
                    <a:pt x="13372" y="12580"/>
                    <a:pt x="13372" y="12584"/>
                  </a:cubicBezTo>
                  <a:lnTo>
                    <a:pt x="13372" y="12584"/>
                  </a:lnTo>
                  <a:cubicBezTo>
                    <a:pt x="13372" y="12588"/>
                    <a:pt x="13369" y="12592"/>
                    <a:pt x="13364" y="12592"/>
                  </a:cubicBezTo>
                  <a:cubicBezTo>
                    <a:pt x="13360" y="12592"/>
                    <a:pt x="13356" y="12588"/>
                    <a:pt x="13356" y="12584"/>
                  </a:cubicBezTo>
                  <a:close/>
                  <a:moveTo>
                    <a:pt x="13356" y="12552"/>
                  </a:moveTo>
                  <a:lnTo>
                    <a:pt x="13356" y="12552"/>
                  </a:lnTo>
                  <a:cubicBezTo>
                    <a:pt x="13356" y="12547"/>
                    <a:pt x="13360" y="12544"/>
                    <a:pt x="13364" y="12544"/>
                  </a:cubicBezTo>
                  <a:cubicBezTo>
                    <a:pt x="13369" y="12544"/>
                    <a:pt x="13372" y="12547"/>
                    <a:pt x="13372" y="12552"/>
                  </a:cubicBezTo>
                  <a:lnTo>
                    <a:pt x="13372" y="12552"/>
                  </a:lnTo>
                  <a:cubicBezTo>
                    <a:pt x="13372" y="12556"/>
                    <a:pt x="13369" y="12560"/>
                    <a:pt x="13364" y="12560"/>
                  </a:cubicBezTo>
                  <a:cubicBezTo>
                    <a:pt x="13360" y="12560"/>
                    <a:pt x="13356" y="12556"/>
                    <a:pt x="13356" y="12552"/>
                  </a:cubicBezTo>
                  <a:close/>
                  <a:moveTo>
                    <a:pt x="13356" y="12520"/>
                  </a:moveTo>
                  <a:lnTo>
                    <a:pt x="13356" y="12520"/>
                  </a:lnTo>
                  <a:cubicBezTo>
                    <a:pt x="13356" y="12515"/>
                    <a:pt x="13360" y="12512"/>
                    <a:pt x="13364" y="12512"/>
                  </a:cubicBezTo>
                  <a:cubicBezTo>
                    <a:pt x="13369" y="12512"/>
                    <a:pt x="13372" y="12515"/>
                    <a:pt x="13372" y="12520"/>
                  </a:cubicBezTo>
                  <a:lnTo>
                    <a:pt x="13372" y="12520"/>
                  </a:lnTo>
                  <a:cubicBezTo>
                    <a:pt x="13372" y="12524"/>
                    <a:pt x="13369" y="12528"/>
                    <a:pt x="13364" y="12528"/>
                  </a:cubicBezTo>
                  <a:cubicBezTo>
                    <a:pt x="13360" y="12528"/>
                    <a:pt x="13356" y="12524"/>
                    <a:pt x="13356" y="12520"/>
                  </a:cubicBezTo>
                  <a:close/>
                  <a:moveTo>
                    <a:pt x="13356" y="12488"/>
                  </a:moveTo>
                  <a:lnTo>
                    <a:pt x="13356" y="12488"/>
                  </a:lnTo>
                  <a:cubicBezTo>
                    <a:pt x="13356" y="12483"/>
                    <a:pt x="13360" y="12480"/>
                    <a:pt x="13364" y="12480"/>
                  </a:cubicBezTo>
                  <a:cubicBezTo>
                    <a:pt x="13369" y="12480"/>
                    <a:pt x="13372" y="12483"/>
                    <a:pt x="13372" y="12488"/>
                  </a:cubicBezTo>
                  <a:lnTo>
                    <a:pt x="13372" y="12488"/>
                  </a:lnTo>
                  <a:cubicBezTo>
                    <a:pt x="13372" y="12492"/>
                    <a:pt x="13369" y="12496"/>
                    <a:pt x="13364" y="12496"/>
                  </a:cubicBezTo>
                  <a:cubicBezTo>
                    <a:pt x="13360" y="12496"/>
                    <a:pt x="13356" y="12492"/>
                    <a:pt x="13356" y="12488"/>
                  </a:cubicBezTo>
                  <a:close/>
                  <a:moveTo>
                    <a:pt x="13356" y="12456"/>
                  </a:moveTo>
                  <a:lnTo>
                    <a:pt x="13356" y="12456"/>
                  </a:lnTo>
                  <a:cubicBezTo>
                    <a:pt x="13356" y="12451"/>
                    <a:pt x="13360" y="12448"/>
                    <a:pt x="13364" y="12448"/>
                  </a:cubicBezTo>
                  <a:cubicBezTo>
                    <a:pt x="13369" y="12448"/>
                    <a:pt x="13372" y="12451"/>
                    <a:pt x="13372" y="12456"/>
                  </a:cubicBezTo>
                  <a:lnTo>
                    <a:pt x="13372" y="12456"/>
                  </a:lnTo>
                  <a:cubicBezTo>
                    <a:pt x="13372" y="12460"/>
                    <a:pt x="13369" y="12464"/>
                    <a:pt x="13364" y="12464"/>
                  </a:cubicBezTo>
                  <a:cubicBezTo>
                    <a:pt x="13360" y="12464"/>
                    <a:pt x="13356" y="12460"/>
                    <a:pt x="13356" y="12456"/>
                  </a:cubicBezTo>
                  <a:close/>
                  <a:moveTo>
                    <a:pt x="13356" y="12424"/>
                  </a:moveTo>
                  <a:lnTo>
                    <a:pt x="13356" y="12424"/>
                  </a:lnTo>
                  <a:cubicBezTo>
                    <a:pt x="13356" y="12419"/>
                    <a:pt x="13360" y="12416"/>
                    <a:pt x="13364" y="12416"/>
                  </a:cubicBezTo>
                  <a:cubicBezTo>
                    <a:pt x="13369" y="12416"/>
                    <a:pt x="13372" y="12419"/>
                    <a:pt x="13372" y="12424"/>
                  </a:cubicBezTo>
                  <a:lnTo>
                    <a:pt x="13372" y="12424"/>
                  </a:lnTo>
                  <a:cubicBezTo>
                    <a:pt x="13372" y="12428"/>
                    <a:pt x="13369" y="12432"/>
                    <a:pt x="13364" y="12432"/>
                  </a:cubicBezTo>
                  <a:cubicBezTo>
                    <a:pt x="13360" y="12432"/>
                    <a:pt x="13356" y="12428"/>
                    <a:pt x="13356" y="12424"/>
                  </a:cubicBezTo>
                  <a:close/>
                  <a:moveTo>
                    <a:pt x="13356" y="12392"/>
                  </a:moveTo>
                  <a:lnTo>
                    <a:pt x="13356" y="12392"/>
                  </a:lnTo>
                  <a:cubicBezTo>
                    <a:pt x="13356" y="12387"/>
                    <a:pt x="13360" y="12384"/>
                    <a:pt x="13364" y="12384"/>
                  </a:cubicBezTo>
                  <a:cubicBezTo>
                    <a:pt x="13369" y="12384"/>
                    <a:pt x="13372" y="12387"/>
                    <a:pt x="13372" y="12392"/>
                  </a:cubicBezTo>
                  <a:lnTo>
                    <a:pt x="13372" y="12392"/>
                  </a:lnTo>
                  <a:cubicBezTo>
                    <a:pt x="13372" y="12396"/>
                    <a:pt x="13369" y="12400"/>
                    <a:pt x="13364" y="12400"/>
                  </a:cubicBezTo>
                  <a:cubicBezTo>
                    <a:pt x="13360" y="12400"/>
                    <a:pt x="13356" y="12396"/>
                    <a:pt x="13356" y="12392"/>
                  </a:cubicBezTo>
                  <a:close/>
                  <a:moveTo>
                    <a:pt x="13356" y="12360"/>
                  </a:moveTo>
                  <a:lnTo>
                    <a:pt x="13356" y="12360"/>
                  </a:lnTo>
                  <a:cubicBezTo>
                    <a:pt x="13356" y="12355"/>
                    <a:pt x="13360" y="12352"/>
                    <a:pt x="13364" y="12352"/>
                  </a:cubicBezTo>
                  <a:cubicBezTo>
                    <a:pt x="13369" y="12352"/>
                    <a:pt x="13372" y="12355"/>
                    <a:pt x="13372" y="12360"/>
                  </a:cubicBezTo>
                  <a:lnTo>
                    <a:pt x="13372" y="12360"/>
                  </a:lnTo>
                  <a:cubicBezTo>
                    <a:pt x="13372" y="12364"/>
                    <a:pt x="13369" y="12368"/>
                    <a:pt x="13364" y="12368"/>
                  </a:cubicBezTo>
                  <a:cubicBezTo>
                    <a:pt x="13360" y="12368"/>
                    <a:pt x="13356" y="12364"/>
                    <a:pt x="13356" y="12360"/>
                  </a:cubicBezTo>
                  <a:close/>
                  <a:moveTo>
                    <a:pt x="13356" y="12328"/>
                  </a:moveTo>
                  <a:lnTo>
                    <a:pt x="13356" y="12328"/>
                  </a:lnTo>
                  <a:cubicBezTo>
                    <a:pt x="13356" y="12323"/>
                    <a:pt x="13360" y="12320"/>
                    <a:pt x="13364" y="12320"/>
                  </a:cubicBezTo>
                  <a:cubicBezTo>
                    <a:pt x="13369" y="12320"/>
                    <a:pt x="13372" y="12323"/>
                    <a:pt x="13372" y="12328"/>
                  </a:cubicBezTo>
                  <a:lnTo>
                    <a:pt x="13372" y="12328"/>
                  </a:lnTo>
                  <a:cubicBezTo>
                    <a:pt x="13372" y="12332"/>
                    <a:pt x="13369" y="12336"/>
                    <a:pt x="13364" y="12336"/>
                  </a:cubicBezTo>
                  <a:cubicBezTo>
                    <a:pt x="13360" y="12336"/>
                    <a:pt x="13356" y="12332"/>
                    <a:pt x="13356" y="12328"/>
                  </a:cubicBezTo>
                  <a:close/>
                  <a:moveTo>
                    <a:pt x="13356" y="12296"/>
                  </a:moveTo>
                  <a:lnTo>
                    <a:pt x="13356" y="12296"/>
                  </a:lnTo>
                  <a:cubicBezTo>
                    <a:pt x="13356" y="12291"/>
                    <a:pt x="13360" y="12288"/>
                    <a:pt x="13364" y="12288"/>
                  </a:cubicBezTo>
                  <a:cubicBezTo>
                    <a:pt x="13369" y="12288"/>
                    <a:pt x="13372" y="12291"/>
                    <a:pt x="13372" y="12296"/>
                  </a:cubicBezTo>
                  <a:lnTo>
                    <a:pt x="13372" y="12296"/>
                  </a:lnTo>
                  <a:cubicBezTo>
                    <a:pt x="13372" y="12300"/>
                    <a:pt x="13369" y="12304"/>
                    <a:pt x="13364" y="12304"/>
                  </a:cubicBezTo>
                  <a:cubicBezTo>
                    <a:pt x="13360" y="12304"/>
                    <a:pt x="13356" y="12300"/>
                    <a:pt x="13356" y="12296"/>
                  </a:cubicBezTo>
                  <a:close/>
                  <a:moveTo>
                    <a:pt x="13356" y="12264"/>
                  </a:moveTo>
                  <a:lnTo>
                    <a:pt x="13356" y="12264"/>
                  </a:lnTo>
                  <a:cubicBezTo>
                    <a:pt x="13356" y="12259"/>
                    <a:pt x="13360" y="12256"/>
                    <a:pt x="13364" y="12256"/>
                  </a:cubicBezTo>
                  <a:cubicBezTo>
                    <a:pt x="13369" y="12256"/>
                    <a:pt x="13372" y="12259"/>
                    <a:pt x="13372" y="12264"/>
                  </a:cubicBezTo>
                  <a:lnTo>
                    <a:pt x="13372" y="12264"/>
                  </a:lnTo>
                  <a:cubicBezTo>
                    <a:pt x="13372" y="12268"/>
                    <a:pt x="13369" y="12272"/>
                    <a:pt x="13364" y="12272"/>
                  </a:cubicBezTo>
                  <a:cubicBezTo>
                    <a:pt x="13360" y="12272"/>
                    <a:pt x="13356" y="12268"/>
                    <a:pt x="13356" y="12264"/>
                  </a:cubicBezTo>
                  <a:close/>
                  <a:moveTo>
                    <a:pt x="13356" y="12232"/>
                  </a:moveTo>
                  <a:lnTo>
                    <a:pt x="13356" y="12232"/>
                  </a:lnTo>
                  <a:cubicBezTo>
                    <a:pt x="13356" y="12227"/>
                    <a:pt x="13360" y="12224"/>
                    <a:pt x="13364" y="12224"/>
                  </a:cubicBezTo>
                  <a:cubicBezTo>
                    <a:pt x="13369" y="12224"/>
                    <a:pt x="13372" y="12227"/>
                    <a:pt x="13372" y="12232"/>
                  </a:cubicBezTo>
                  <a:lnTo>
                    <a:pt x="13372" y="12232"/>
                  </a:lnTo>
                  <a:cubicBezTo>
                    <a:pt x="13372" y="12236"/>
                    <a:pt x="13369" y="12240"/>
                    <a:pt x="13364" y="12240"/>
                  </a:cubicBezTo>
                  <a:cubicBezTo>
                    <a:pt x="13360" y="12240"/>
                    <a:pt x="13356" y="12236"/>
                    <a:pt x="13356" y="12232"/>
                  </a:cubicBezTo>
                  <a:close/>
                  <a:moveTo>
                    <a:pt x="13356" y="12200"/>
                  </a:moveTo>
                  <a:lnTo>
                    <a:pt x="13356" y="12200"/>
                  </a:lnTo>
                  <a:cubicBezTo>
                    <a:pt x="13356" y="12195"/>
                    <a:pt x="13360" y="12192"/>
                    <a:pt x="13364" y="12192"/>
                  </a:cubicBezTo>
                  <a:cubicBezTo>
                    <a:pt x="13369" y="12192"/>
                    <a:pt x="13372" y="12195"/>
                    <a:pt x="13372" y="12200"/>
                  </a:cubicBezTo>
                  <a:lnTo>
                    <a:pt x="13372" y="12200"/>
                  </a:lnTo>
                  <a:cubicBezTo>
                    <a:pt x="13372" y="12204"/>
                    <a:pt x="13369" y="12208"/>
                    <a:pt x="13364" y="12208"/>
                  </a:cubicBezTo>
                  <a:cubicBezTo>
                    <a:pt x="13360" y="12208"/>
                    <a:pt x="13356" y="12204"/>
                    <a:pt x="13356" y="12200"/>
                  </a:cubicBezTo>
                  <a:close/>
                  <a:moveTo>
                    <a:pt x="13356" y="12168"/>
                  </a:moveTo>
                  <a:lnTo>
                    <a:pt x="13356" y="12168"/>
                  </a:lnTo>
                  <a:cubicBezTo>
                    <a:pt x="13356" y="12163"/>
                    <a:pt x="13360" y="12160"/>
                    <a:pt x="13364" y="12160"/>
                  </a:cubicBezTo>
                  <a:cubicBezTo>
                    <a:pt x="13369" y="12160"/>
                    <a:pt x="13372" y="12163"/>
                    <a:pt x="13372" y="12168"/>
                  </a:cubicBezTo>
                  <a:lnTo>
                    <a:pt x="13372" y="12168"/>
                  </a:lnTo>
                  <a:cubicBezTo>
                    <a:pt x="13372" y="12172"/>
                    <a:pt x="13369" y="12176"/>
                    <a:pt x="13364" y="12176"/>
                  </a:cubicBezTo>
                  <a:cubicBezTo>
                    <a:pt x="13360" y="12176"/>
                    <a:pt x="13356" y="12172"/>
                    <a:pt x="13356" y="12168"/>
                  </a:cubicBezTo>
                  <a:close/>
                  <a:moveTo>
                    <a:pt x="13356" y="12136"/>
                  </a:moveTo>
                  <a:lnTo>
                    <a:pt x="13356" y="12136"/>
                  </a:lnTo>
                  <a:cubicBezTo>
                    <a:pt x="13356" y="12131"/>
                    <a:pt x="13360" y="12128"/>
                    <a:pt x="13364" y="12128"/>
                  </a:cubicBezTo>
                  <a:cubicBezTo>
                    <a:pt x="13369" y="12128"/>
                    <a:pt x="13372" y="12131"/>
                    <a:pt x="13372" y="12136"/>
                  </a:cubicBezTo>
                  <a:lnTo>
                    <a:pt x="13372" y="12136"/>
                  </a:lnTo>
                  <a:cubicBezTo>
                    <a:pt x="13372" y="12140"/>
                    <a:pt x="13369" y="12144"/>
                    <a:pt x="13364" y="12144"/>
                  </a:cubicBezTo>
                  <a:cubicBezTo>
                    <a:pt x="13360" y="12144"/>
                    <a:pt x="13356" y="12140"/>
                    <a:pt x="13356" y="12136"/>
                  </a:cubicBezTo>
                  <a:close/>
                  <a:moveTo>
                    <a:pt x="13356" y="12104"/>
                  </a:moveTo>
                  <a:lnTo>
                    <a:pt x="13356" y="12104"/>
                  </a:lnTo>
                  <a:cubicBezTo>
                    <a:pt x="13356" y="12099"/>
                    <a:pt x="13360" y="12096"/>
                    <a:pt x="13364" y="12096"/>
                  </a:cubicBezTo>
                  <a:cubicBezTo>
                    <a:pt x="13369" y="12096"/>
                    <a:pt x="13372" y="12099"/>
                    <a:pt x="13372" y="12104"/>
                  </a:cubicBezTo>
                  <a:lnTo>
                    <a:pt x="13372" y="12104"/>
                  </a:lnTo>
                  <a:cubicBezTo>
                    <a:pt x="13372" y="12108"/>
                    <a:pt x="13369" y="12112"/>
                    <a:pt x="13364" y="12112"/>
                  </a:cubicBezTo>
                  <a:cubicBezTo>
                    <a:pt x="13360" y="12112"/>
                    <a:pt x="13356" y="12108"/>
                    <a:pt x="13356" y="12104"/>
                  </a:cubicBezTo>
                  <a:close/>
                  <a:moveTo>
                    <a:pt x="13356" y="12072"/>
                  </a:moveTo>
                  <a:lnTo>
                    <a:pt x="13356" y="12072"/>
                  </a:lnTo>
                  <a:cubicBezTo>
                    <a:pt x="13356" y="12067"/>
                    <a:pt x="13360" y="12064"/>
                    <a:pt x="13364" y="12064"/>
                  </a:cubicBezTo>
                  <a:cubicBezTo>
                    <a:pt x="13369" y="12064"/>
                    <a:pt x="13372" y="12067"/>
                    <a:pt x="13372" y="12072"/>
                  </a:cubicBezTo>
                  <a:lnTo>
                    <a:pt x="13372" y="12072"/>
                  </a:lnTo>
                  <a:cubicBezTo>
                    <a:pt x="13372" y="12076"/>
                    <a:pt x="13369" y="12080"/>
                    <a:pt x="13364" y="12080"/>
                  </a:cubicBezTo>
                  <a:cubicBezTo>
                    <a:pt x="13360" y="12080"/>
                    <a:pt x="13356" y="12076"/>
                    <a:pt x="13356" y="12072"/>
                  </a:cubicBezTo>
                  <a:close/>
                  <a:moveTo>
                    <a:pt x="13356" y="12040"/>
                  </a:moveTo>
                  <a:lnTo>
                    <a:pt x="13356" y="12040"/>
                  </a:lnTo>
                  <a:cubicBezTo>
                    <a:pt x="13356" y="12035"/>
                    <a:pt x="13360" y="12032"/>
                    <a:pt x="13364" y="12032"/>
                  </a:cubicBezTo>
                  <a:cubicBezTo>
                    <a:pt x="13369" y="12032"/>
                    <a:pt x="13372" y="12035"/>
                    <a:pt x="13372" y="12040"/>
                  </a:cubicBezTo>
                  <a:lnTo>
                    <a:pt x="13372" y="12040"/>
                  </a:lnTo>
                  <a:cubicBezTo>
                    <a:pt x="13372" y="12044"/>
                    <a:pt x="13369" y="12048"/>
                    <a:pt x="13364" y="12048"/>
                  </a:cubicBezTo>
                  <a:cubicBezTo>
                    <a:pt x="13360" y="12048"/>
                    <a:pt x="13356" y="12044"/>
                    <a:pt x="13356" y="12040"/>
                  </a:cubicBezTo>
                  <a:close/>
                  <a:moveTo>
                    <a:pt x="13356" y="12008"/>
                  </a:moveTo>
                  <a:lnTo>
                    <a:pt x="13356" y="12008"/>
                  </a:lnTo>
                  <a:cubicBezTo>
                    <a:pt x="13356" y="12003"/>
                    <a:pt x="13360" y="12000"/>
                    <a:pt x="13364" y="12000"/>
                  </a:cubicBezTo>
                  <a:cubicBezTo>
                    <a:pt x="13369" y="12000"/>
                    <a:pt x="13372" y="12003"/>
                    <a:pt x="13372" y="12008"/>
                  </a:cubicBezTo>
                  <a:lnTo>
                    <a:pt x="13372" y="12008"/>
                  </a:lnTo>
                  <a:cubicBezTo>
                    <a:pt x="13372" y="12012"/>
                    <a:pt x="13369" y="12016"/>
                    <a:pt x="13364" y="12016"/>
                  </a:cubicBezTo>
                  <a:cubicBezTo>
                    <a:pt x="13360" y="12016"/>
                    <a:pt x="13356" y="12012"/>
                    <a:pt x="13356" y="12008"/>
                  </a:cubicBezTo>
                  <a:close/>
                  <a:moveTo>
                    <a:pt x="13356" y="11976"/>
                  </a:moveTo>
                  <a:lnTo>
                    <a:pt x="13356" y="11976"/>
                  </a:lnTo>
                  <a:cubicBezTo>
                    <a:pt x="13356" y="11971"/>
                    <a:pt x="13360" y="11968"/>
                    <a:pt x="13364" y="11968"/>
                  </a:cubicBezTo>
                  <a:cubicBezTo>
                    <a:pt x="13369" y="11968"/>
                    <a:pt x="13372" y="11971"/>
                    <a:pt x="13372" y="11976"/>
                  </a:cubicBezTo>
                  <a:lnTo>
                    <a:pt x="13372" y="11976"/>
                  </a:lnTo>
                  <a:cubicBezTo>
                    <a:pt x="13372" y="11980"/>
                    <a:pt x="13369" y="11984"/>
                    <a:pt x="13364" y="11984"/>
                  </a:cubicBezTo>
                  <a:cubicBezTo>
                    <a:pt x="13360" y="11984"/>
                    <a:pt x="13356" y="11980"/>
                    <a:pt x="13356" y="11976"/>
                  </a:cubicBezTo>
                  <a:close/>
                  <a:moveTo>
                    <a:pt x="13356" y="11944"/>
                  </a:moveTo>
                  <a:lnTo>
                    <a:pt x="13356" y="11944"/>
                  </a:lnTo>
                  <a:cubicBezTo>
                    <a:pt x="13356" y="11939"/>
                    <a:pt x="13360" y="11936"/>
                    <a:pt x="13364" y="11936"/>
                  </a:cubicBezTo>
                  <a:cubicBezTo>
                    <a:pt x="13369" y="11936"/>
                    <a:pt x="13372" y="11939"/>
                    <a:pt x="13372" y="11944"/>
                  </a:cubicBezTo>
                  <a:lnTo>
                    <a:pt x="13372" y="11944"/>
                  </a:lnTo>
                  <a:cubicBezTo>
                    <a:pt x="13372" y="11948"/>
                    <a:pt x="13369" y="11952"/>
                    <a:pt x="13364" y="11952"/>
                  </a:cubicBezTo>
                  <a:cubicBezTo>
                    <a:pt x="13360" y="11952"/>
                    <a:pt x="13356" y="11948"/>
                    <a:pt x="13356" y="11944"/>
                  </a:cubicBezTo>
                  <a:close/>
                  <a:moveTo>
                    <a:pt x="13356" y="11912"/>
                  </a:moveTo>
                  <a:lnTo>
                    <a:pt x="13356" y="11912"/>
                  </a:lnTo>
                  <a:cubicBezTo>
                    <a:pt x="13356" y="11907"/>
                    <a:pt x="13360" y="11904"/>
                    <a:pt x="13364" y="11904"/>
                  </a:cubicBezTo>
                  <a:cubicBezTo>
                    <a:pt x="13369" y="11904"/>
                    <a:pt x="13372" y="11907"/>
                    <a:pt x="13372" y="11912"/>
                  </a:cubicBezTo>
                  <a:lnTo>
                    <a:pt x="13372" y="11912"/>
                  </a:lnTo>
                  <a:cubicBezTo>
                    <a:pt x="13372" y="11916"/>
                    <a:pt x="13369" y="11920"/>
                    <a:pt x="13364" y="11920"/>
                  </a:cubicBezTo>
                  <a:cubicBezTo>
                    <a:pt x="13360" y="11920"/>
                    <a:pt x="13356" y="11916"/>
                    <a:pt x="13356" y="11912"/>
                  </a:cubicBezTo>
                  <a:close/>
                  <a:moveTo>
                    <a:pt x="13356" y="11880"/>
                  </a:moveTo>
                  <a:lnTo>
                    <a:pt x="13356" y="11880"/>
                  </a:lnTo>
                  <a:cubicBezTo>
                    <a:pt x="13356" y="11875"/>
                    <a:pt x="13360" y="11872"/>
                    <a:pt x="13364" y="11872"/>
                  </a:cubicBezTo>
                  <a:cubicBezTo>
                    <a:pt x="13369" y="11872"/>
                    <a:pt x="13372" y="11875"/>
                    <a:pt x="13372" y="11880"/>
                  </a:cubicBezTo>
                  <a:lnTo>
                    <a:pt x="13372" y="11880"/>
                  </a:lnTo>
                  <a:cubicBezTo>
                    <a:pt x="13372" y="11884"/>
                    <a:pt x="13369" y="11888"/>
                    <a:pt x="13364" y="11888"/>
                  </a:cubicBezTo>
                  <a:cubicBezTo>
                    <a:pt x="13360" y="11888"/>
                    <a:pt x="13356" y="11884"/>
                    <a:pt x="13356" y="11880"/>
                  </a:cubicBezTo>
                  <a:close/>
                  <a:moveTo>
                    <a:pt x="13356" y="11848"/>
                  </a:moveTo>
                  <a:lnTo>
                    <a:pt x="13356" y="11848"/>
                  </a:lnTo>
                  <a:cubicBezTo>
                    <a:pt x="13356" y="11843"/>
                    <a:pt x="13360" y="11840"/>
                    <a:pt x="13364" y="11840"/>
                  </a:cubicBezTo>
                  <a:cubicBezTo>
                    <a:pt x="13369" y="11840"/>
                    <a:pt x="13372" y="11843"/>
                    <a:pt x="13372" y="11848"/>
                  </a:cubicBezTo>
                  <a:lnTo>
                    <a:pt x="13372" y="11848"/>
                  </a:lnTo>
                  <a:cubicBezTo>
                    <a:pt x="13372" y="11852"/>
                    <a:pt x="13369" y="11856"/>
                    <a:pt x="13364" y="11856"/>
                  </a:cubicBezTo>
                  <a:cubicBezTo>
                    <a:pt x="13360" y="11856"/>
                    <a:pt x="13356" y="11852"/>
                    <a:pt x="13356" y="11848"/>
                  </a:cubicBezTo>
                  <a:close/>
                  <a:moveTo>
                    <a:pt x="13356" y="11816"/>
                  </a:moveTo>
                  <a:lnTo>
                    <a:pt x="13356" y="11816"/>
                  </a:lnTo>
                  <a:cubicBezTo>
                    <a:pt x="13356" y="11811"/>
                    <a:pt x="13360" y="11808"/>
                    <a:pt x="13364" y="11808"/>
                  </a:cubicBezTo>
                  <a:cubicBezTo>
                    <a:pt x="13369" y="11808"/>
                    <a:pt x="13372" y="11811"/>
                    <a:pt x="13372" y="11816"/>
                  </a:cubicBezTo>
                  <a:lnTo>
                    <a:pt x="13372" y="11816"/>
                  </a:lnTo>
                  <a:cubicBezTo>
                    <a:pt x="13372" y="11820"/>
                    <a:pt x="13369" y="11824"/>
                    <a:pt x="13364" y="11824"/>
                  </a:cubicBezTo>
                  <a:cubicBezTo>
                    <a:pt x="13360" y="11824"/>
                    <a:pt x="13356" y="11820"/>
                    <a:pt x="13356" y="11816"/>
                  </a:cubicBezTo>
                  <a:close/>
                  <a:moveTo>
                    <a:pt x="13356" y="11784"/>
                  </a:moveTo>
                  <a:lnTo>
                    <a:pt x="13356" y="11784"/>
                  </a:lnTo>
                  <a:cubicBezTo>
                    <a:pt x="13356" y="11779"/>
                    <a:pt x="13360" y="11776"/>
                    <a:pt x="13364" y="11776"/>
                  </a:cubicBezTo>
                  <a:cubicBezTo>
                    <a:pt x="13369" y="11776"/>
                    <a:pt x="13372" y="11779"/>
                    <a:pt x="13372" y="11784"/>
                  </a:cubicBezTo>
                  <a:lnTo>
                    <a:pt x="13372" y="11784"/>
                  </a:lnTo>
                  <a:cubicBezTo>
                    <a:pt x="13372" y="11788"/>
                    <a:pt x="13369" y="11792"/>
                    <a:pt x="13364" y="11792"/>
                  </a:cubicBezTo>
                  <a:cubicBezTo>
                    <a:pt x="13360" y="11792"/>
                    <a:pt x="13356" y="11788"/>
                    <a:pt x="13356" y="11784"/>
                  </a:cubicBezTo>
                  <a:close/>
                  <a:moveTo>
                    <a:pt x="13356" y="11752"/>
                  </a:moveTo>
                  <a:lnTo>
                    <a:pt x="13356" y="11751"/>
                  </a:lnTo>
                  <a:cubicBezTo>
                    <a:pt x="13356" y="11747"/>
                    <a:pt x="13360" y="11743"/>
                    <a:pt x="13364" y="11743"/>
                  </a:cubicBezTo>
                  <a:cubicBezTo>
                    <a:pt x="13369" y="11743"/>
                    <a:pt x="13372" y="11747"/>
                    <a:pt x="13372" y="11751"/>
                  </a:cubicBezTo>
                  <a:lnTo>
                    <a:pt x="13372" y="11752"/>
                  </a:lnTo>
                  <a:cubicBezTo>
                    <a:pt x="13372" y="11756"/>
                    <a:pt x="13369" y="11760"/>
                    <a:pt x="13364" y="11760"/>
                  </a:cubicBezTo>
                  <a:cubicBezTo>
                    <a:pt x="13360" y="11760"/>
                    <a:pt x="13356" y="11756"/>
                    <a:pt x="13356" y="11752"/>
                  </a:cubicBezTo>
                  <a:close/>
                  <a:moveTo>
                    <a:pt x="13356" y="11719"/>
                  </a:moveTo>
                  <a:lnTo>
                    <a:pt x="13356" y="11719"/>
                  </a:lnTo>
                  <a:cubicBezTo>
                    <a:pt x="13356" y="11715"/>
                    <a:pt x="13360" y="11711"/>
                    <a:pt x="13364" y="11711"/>
                  </a:cubicBezTo>
                  <a:cubicBezTo>
                    <a:pt x="13369" y="11711"/>
                    <a:pt x="13372" y="11715"/>
                    <a:pt x="13372" y="11719"/>
                  </a:cubicBezTo>
                  <a:lnTo>
                    <a:pt x="13372" y="11719"/>
                  </a:lnTo>
                  <a:cubicBezTo>
                    <a:pt x="13372" y="11724"/>
                    <a:pt x="13369" y="11727"/>
                    <a:pt x="13364" y="11727"/>
                  </a:cubicBezTo>
                  <a:cubicBezTo>
                    <a:pt x="13360" y="11727"/>
                    <a:pt x="13356" y="11724"/>
                    <a:pt x="13356" y="11719"/>
                  </a:cubicBezTo>
                  <a:close/>
                  <a:moveTo>
                    <a:pt x="13356" y="11687"/>
                  </a:moveTo>
                  <a:lnTo>
                    <a:pt x="13356" y="11687"/>
                  </a:lnTo>
                  <a:cubicBezTo>
                    <a:pt x="13356" y="11683"/>
                    <a:pt x="13360" y="11679"/>
                    <a:pt x="13364" y="11679"/>
                  </a:cubicBezTo>
                  <a:cubicBezTo>
                    <a:pt x="13369" y="11679"/>
                    <a:pt x="13372" y="11683"/>
                    <a:pt x="13372" y="11687"/>
                  </a:cubicBezTo>
                  <a:lnTo>
                    <a:pt x="13372" y="11687"/>
                  </a:lnTo>
                  <a:cubicBezTo>
                    <a:pt x="13372" y="11692"/>
                    <a:pt x="13369" y="11695"/>
                    <a:pt x="13364" y="11695"/>
                  </a:cubicBezTo>
                  <a:cubicBezTo>
                    <a:pt x="13360" y="11695"/>
                    <a:pt x="13356" y="11692"/>
                    <a:pt x="13356" y="11687"/>
                  </a:cubicBezTo>
                  <a:close/>
                  <a:moveTo>
                    <a:pt x="13356" y="11655"/>
                  </a:moveTo>
                  <a:lnTo>
                    <a:pt x="13356" y="11655"/>
                  </a:lnTo>
                  <a:cubicBezTo>
                    <a:pt x="13356" y="11651"/>
                    <a:pt x="13360" y="11647"/>
                    <a:pt x="13364" y="11647"/>
                  </a:cubicBezTo>
                  <a:cubicBezTo>
                    <a:pt x="13369" y="11647"/>
                    <a:pt x="13372" y="11651"/>
                    <a:pt x="13372" y="11655"/>
                  </a:cubicBezTo>
                  <a:lnTo>
                    <a:pt x="13372" y="11655"/>
                  </a:lnTo>
                  <a:cubicBezTo>
                    <a:pt x="13372" y="11660"/>
                    <a:pt x="13369" y="11663"/>
                    <a:pt x="13364" y="11663"/>
                  </a:cubicBezTo>
                  <a:cubicBezTo>
                    <a:pt x="13360" y="11663"/>
                    <a:pt x="13356" y="11660"/>
                    <a:pt x="13356" y="11655"/>
                  </a:cubicBezTo>
                  <a:close/>
                  <a:moveTo>
                    <a:pt x="13356" y="11623"/>
                  </a:moveTo>
                  <a:lnTo>
                    <a:pt x="13356" y="11623"/>
                  </a:lnTo>
                  <a:cubicBezTo>
                    <a:pt x="13356" y="11619"/>
                    <a:pt x="13360" y="11615"/>
                    <a:pt x="13364" y="11615"/>
                  </a:cubicBezTo>
                  <a:cubicBezTo>
                    <a:pt x="13369" y="11615"/>
                    <a:pt x="13372" y="11619"/>
                    <a:pt x="13372" y="11623"/>
                  </a:cubicBezTo>
                  <a:lnTo>
                    <a:pt x="13372" y="11623"/>
                  </a:lnTo>
                  <a:cubicBezTo>
                    <a:pt x="13372" y="11628"/>
                    <a:pt x="13369" y="11631"/>
                    <a:pt x="13364" y="11631"/>
                  </a:cubicBezTo>
                  <a:cubicBezTo>
                    <a:pt x="13360" y="11631"/>
                    <a:pt x="13356" y="11628"/>
                    <a:pt x="13356" y="11623"/>
                  </a:cubicBezTo>
                  <a:close/>
                  <a:moveTo>
                    <a:pt x="13356" y="11591"/>
                  </a:moveTo>
                  <a:lnTo>
                    <a:pt x="13356" y="11591"/>
                  </a:lnTo>
                  <a:cubicBezTo>
                    <a:pt x="13356" y="11587"/>
                    <a:pt x="13360" y="11583"/>
                    <a:pt x="13364" y="11583"/>
                  </a:cubicBezTo>
                  <a:cubicBezTo>
                    <a:pt x="13369" y="11583"/>
                    <a:pt x="13372" y="11587"/>
                    <a:pt x="13372" y="11591"/>
                  </a:cubicBezTo>
                  <a:lnTo>
                    <a:pt x="13372" y="11591"/>
                  </a:lnTo>
                  <a:cubicBezTo>
                    <a:pt x="13372" y="11596"/>
                    <a:pt x="13369" y="11599"/>
                    <a:pt x="13364" y="11599"/>
                  </a:cubicBezTo>
                  <a:cubicBezTo>
                    <a:pt x="13360" y="11599"/>
                    <a:pt x="13356" y="11596"/>
                    <a:pt x="13356" y="11591"/>
                  </a:cubicBezTo>
                  <a:close/>
                  <a:moveTo>
                    <a:pt x="13356" y="11559"/>
                  </a:moveTo>
                  <a:lnTo>
                    <a:pt x="13356" y="11559"/>
                  </a:lnTo>
                  <a:cubicBezTo>
                    <a:pt x="13356" y="11555"/>
                    <a:pt x="13360" y="11551"/>
                    <a:pt x="13364" y="11551"/>
                  </a:cubicBezTo>
                  <a:cubicBezTo>
                    <a:pt x="13369" y="11551"/>
                    <a:pt x="13372" y="11555"/>
                    <a:pt x="13372" y="11559"/>
                  </a:cubicBezTo>
                  <a:lnTo>
                    <a:pt x="13372" y="11559"/>
                  </a:lnTo>
                  <a:cubicBezTo>
                    <a:pt x="13372" y="11564"/>
                    <a:pt x="13369" y="11567"/>
                    <a:pt x="13364" y="11567"/>
                  </a:cubicBezTo>
                  <a:cubicBezTo>
                    <a:pt x="13360" y="11567"/>
                    <a:pt x="13356" y="11564"/>
                    <a:pt x="13356" y="11559"/>
                  </a:cubicBezTo>
                  <a:close/>
                  <a:moveTo>
                    <a:pt x="13356" y="11527"/>
                  </a:moveTo>
                  <a:lnTo>
                    <a:pt x="13356" y="11527"/>
                  </a:lnTo>
                  <a:cubicBezTo>
                    <a:pt x="13356" y="11523"/>
                    <a:pt x="13360" y="11519"/>
                    <a:pt x="13364" y="11519"/>
                  </a:cubicBezTo>
                  <a:cubicBezTo>
                    <a:pt x="13369" y="11519"/>
                    <a:pt x="13372" y="11523"/>
                    <a:pt x="13372" y="11527"/>
                  </a:cubicBezTo>
                  <a:lnTo>
                    <a:pt x="13372" y="11527"/>
                  </a:lnTo>
                  <a:cubicBezTo>
                    <a:pt x="13372" y="11532"/>
                    <a:pt x="13369" y="11535"/>
                    <a:pt x="13364" y="11535"/>
                  </a:cubicBezTo>
                  <a:cubicBezTo>
                    <a:pt x="13360" y="11535"/>
                    <a:pt x="13356" y="11532"/>
                    <a:pt x="13356" y="11527"/>
                  </a:cubicBezTo>
                  <a:close/>
                  <a:moveTo>
                    <a:pt x="13356" y="11495"/>
                  </a:moveTo>
                  <a:lnTo>
                    <a:pt x="13356" y="11495"/>
                  </a:lnTo>
                  <a:cubicBezTo>
                    <a:pt x="13356" y="11491"/>
                    <a:pt x="13360" y="11487"/>
                    <a:pt x="13364" y="11487"/>
                  </a:cubicBezTo>
                  <a:cubicBezTo>
                    <a:pt x="13369" y="11487"/>
                    <a:pt x="13372" y="11491"/>
                    <a:pt x="13372" y="11495"/>
                  </a:cubicBezTo>
                  <a:lnTo>
                    <a:pt x="13372" y="11495"/>
                  </a:lnTo>
                  <a:cubicBezTo>
                    <a:pt x="13372" y="11500"/>
                    <a:pt x="13369" y="11503"/>
                    <a:pt x="13364" y="11503"/>
                  </a:cubicBezTo>
                  <a:cubicBezTo>
                    <a:pt x="13360" y="11503"/>
                    <a:pt x="13356" y="11500"/>
                    <a:pt x="13356" y="11495"/>
                  </a:cubicBezTo>
                  <a:close/>
                  <a:moveTo>
                    <a:pt x="13356" y="11463"/>
                  </a:moveTo>
                  <a:lnTo>
                    <a:pt x="13356" y="11463"/>
                  </a:lnTo>
                  <a:cubicBezTo>
                    <a:pt x="13356" y="11459"/>
                    <a:pt x="13360" y="11455"/>
                    <a:pt x="13364" y="11455"/>
                  </a:cubicBezTo>
                  <a:cubicBezTo>
                    <a:pt x="13369" y="11455"/>
                    <a:pt x="13372" y="11459"/>
                    <a:pt x="13372" y="11463"/>
                  </a:cubicBezTo>
                  <a:lnTo>
                    <a:pt x="13372" y="11463"/>
                  </a:lnTo>
                  <a:cubicBezTo>
                    <a:pt x="13372" y="11468"/>
                    <a:pt x="13369" y="11471"/>
                    <a:pt x="13364" y="11471"/>
                  </a:cubicBezTo>
                  <a:cubicBezTo>
                    <a:pt x="13360" y="11471"/>
                    <a:pt x="13356" y="11468"/>
                    <a:pt x="13356" y="11463"/>
                  </a:cubicBezTo>
                  <a:close/>
                  <a:moveTo>
                    <a:pt x="13356" y="11431"/>
                  </a:moveTo>
                  <a:lnTo>
                    <a:pt x="13356" y="11431"/>
                  </a:lnTo>
                  <a:cubicBezTo>
                    <a:pt x="13356" y="11427"/>
                    <a:pt x="13360" y="11423"/>
                    <a:pt x="13364" y="11423"/>
                  </a:cubicBezTo>
                  <a:cubicBezTo>
                    <a:pt x="13369" y="11423"/>
                    <a:pt x="13372" y="11427"/>
                    <a:pt x="13372" y="11431"/>
                  </a:cubicBezTo>
                  <a:lnTo>
                    <a:pt x="13372" y="11431"/>
                  </a:lnTo>
                  <a:cubicBezTo>
                    <a:pt x="13372" y="11436"/>
                    <a:pt x="13369" y="11439"/>
                    <a:pt x="13364" y="11439"/>
                  </a:cubicBezTo>
                  <a:cubicBezTo>
                    <a:pt x="13360" y="11439"/>
                    <a:pt x="13356" y="11436"/>
                    <a:pt x="13356" y="11431"/>
                  </a:cubicBezTo>
                  <a:close/>
                  <a:moveTo>
                    <a:pt x="13356" y="11399"/>
                  </a:moveTo>
                  <a:lnTo>
                    <a:pt x="13356" y="11399"/>
                  </a:lnTo>
                  <a:cubicBezTo>
                    <a:pt x="13356" y="11395"/>
                    <a:pt x="13360" y="11391"/>
                    <a:pt x="13364" y="11391"/>
                  </a:cubicBezTo>
                  <a:cubicBezTo>
                    <a:pt x="13369" y="11391"/>
                    <a:pt x="13372" y="11395"/>
                    <a:pt x="13372" y="11399"/>
                  </a:cubicBezTo>
                  <a:lnTo>
                    <a:pt x="13372" y="11399"/>
                  </a:lnTo>
                  <a:cubicBezTo>
                    <a:pt x="13372" y="11404"/>
                    <a:pt x="13369" y="11407"/>
                    <a:pt x="13364" y="11407"/>
                  </a:cubicBezTo>
                  <a:cubicBezTo>
                    <a:pt x="13360" y="11407"/>
                    <a:pt x="13356" y="11404"/>
                    <a:pt x="13356" y="11399"/>
                  </a:cubicBezTo>
                  <a:close/>
                  <a:moveTo>
                    <a:pt x="13356" y="11367"/>
                  </a:moveTo>
                  <a:lnTo>
                    <a:pt x="13356" y="11367"/>
                  </a:lnTo>
                  <a:cubicBezTo>
                    <a:pt x="13356" y="11363"/>
                    <a:pt x="13360" y="11359"/>
                    <a:pt x="13364" y="11359"/>
                  </a:cubicBezTo>
                  <a:cubicBezTo>
                    <a:pt x="13369" y="11359"/>
                    <a:pt x="13372" y="11363"/>
                    <a:pt x="13372" y="11367"/>
                  </a:cubicBezTo>
                  <a:lnTo>
                    <a:pt x="13372" y="11367"/>
                  </a:lnTo>
                  <a:cubicBezTo>
                    <a:pt x="13372" y="11372"/>
                    <a:pt x="13369" y="11375"/>
                    <a:pt x="13364" y="11375"/>
                  </a:cubicBezTo>
                  <a:cubicBezTo>
                    <a:pt x="13360" y="11375"/>
                    <a:pt x="13356" y="11372"/>
                    <a:pt x="13356" y="11367"/>
                  </a:cubicBezTo>
                  <a:close/>
                  <a:moveTo>
                    <a:pt x="13356" y="11335"/>
                  </a:moveTo>
                  <a:lnTo>
                    <a:pt x="13356" y="11335"/>
                  </a:lnTo>
                  <a:cubicBezTo>
                    <a:pt x="13356" y="11331"/>
                    <a:pt x="13360" y="11327"/>
                    <a:pt x="13364" y="11327"/>
                  </a:cubicBezTo>
                  <a:cubicBezTo>
                    <a:pt x="13369" y="11327"/>
                    <a:pt x="13372" y="11331"/>
                    <a:pt x="13372" y="11335"/>
                  </a:cubicBezTo>
                  <a:lnTo>
                    <a:pt x="13372" y="11335"/>
                  </a:lnTo>
                  <a:cubicBezTo>
                    <a:pt x="13372" y="11340"/>
                    <a:pt x="13369" y="11343"/>
                    <a:pt x="13364" y="11343"/>
                  </a:cubicBezTo>
                  <a:cubicBezTo>
                    <a:pt x="13360" y="11343"/>
                    <a:pt x="13356" y="11340"/>
                    <a:pt x="13356" y="11335"/>
                  </a:cubicBezTo>
                  <a:close/>
                  <a:moveTo>
                    <a:pt x="13356" y="11303"/>
                  </a:moveTo>
                  <a:lnTo>
                    <a:pt x="13356" y="11303"/>
                  </a:lnTo>
                  <a:cubicBezTo>
                    <a:pt x="13356" y="11299"/>
                    <a:pt x="13360" y="11295"/>
                    <a:pt x="13364" y="11295"/>
                  </a:cubicBezTo>
                  <a:cubicBezTo>
                    <a:pt x="13369" y="11295"/>
                    <a:pt x="13372" y="11299"/>
                    <a:pt x="13372" y="11303"/>
                  </a:cubicBezTo>
                  <a:lnTo>
                    <a:pt x="13372" y="11303"/>
                  </a:lnTo>
                  <a:cubicBezTo>
                    <a:pt x="13372" y="11308"/>
                    <a:pt x="13369" y="11311"/>
                    <a:pt x="13364" y="11311"/>
                  </a:cubicBezTo>
                  <a:cubicBezTo>
                    <a:pt x="13360" y="11311"/>
                    <a:pt x="13356" y="11308"/>
                    <a:pt x="13356" y="11303"/>
                  </a:cubicBezTo>
                  <a:close/>
                  <a:moveTo>
                    <a:pt x="13356" y="11271"/>
                  </a:moveTo>
                  <a:lnTo>
                    <a:pt x="13356" y="11271"/>
                  </a:lnTo>
                  <a:cubicBezTo>
                    <a:pt x="13356" y="11267"/>
                    <a:pt x="13360" y="11263"/>
                    <a:pt x="13364" y="11263"/>
                  </a:cubicBezTo>
                  <a:cubicBezTo>
                    <a:pt x="13369" y="11263"/>
                    <a:pt x="13372" y="11267"/>
                    <a:pt x="13372" y="11271"/>
                  </a:cubicBezTo>
                  <a:lnTo>
                    <a:pt x="13372" y="11271"/>
                  </a:lnTo>
                  <a:cubicBezTo>
                    <a:pt x="13372" y="11276"/>
                    <a:pt x="13369" y="11279"/>
                    <a:pt x="13364" y="11279"/>
                  </a:cubicBezTo>
                  <a:cubicBezTo>
                    <a:pt x="13360" y="11279"/>
                    <a:pt x="13356" y="11276"/>
                    <a:pt x="13356" y="11271"/>
                  </a:cubicBezTo>
                  <a:close/>
                  <a:moveTo>
                    <a:pt x="13356" y="11239"/>
                  </a:moveTo>
                  <a:lnTo>
                    <a:pt x="13356" y="11239"/>
                  </a:lnTo>
                  <a:cubicBezTo>
                    <a:pt x="13356" y="11235"/>
                    <a:pt x="13360" y="11231"/>
                    <a:pt x="13364" y="11231"/>
                  </a:cubicBezTo>
                  <a:cubicBezTo>
                    <a:pt x="13369" y="11231"/>
                    <a:pt x="13372" y="11235"/>
                    <a:pt x="13372" y="11239"/>
                  </a:cubicBezTo>
                  <a:lnTo>
                    <a:pt x="13372" y="11239"/>
                  </a:lnTo>
                  <a:cubicBezTo>
                    <a:pt x="13372" y="11244"/>
                    <a:pt x="13369" y="11247"/>
                    <a:pt x="13364" y="11247"/>
                  </a:cubicBezTo>
                  <a:cubicBezTo>
                    <a:pt x="13360" y="11247"/>
                    <a:pt x="13356" y="11244"/>
                    <a:pt x="13356" y="11239"/>
                  </a:cubicBezTo>
                  <a:close/>
                  <a:moveTo>
                    <a:pt x="13356" y="11207"/>
                  </a:moveTo>
                  <a:lnTo>
                    <a:pt x="13356" y="11207"/>
                  </a:lnTo>
                  <a:cubicBezTo>
                    <a:pt x="13356" y="11203"/>
                    <a:pt x="13360" y="11199"/>
                    <a:pt x="13364" y="11199"/>
                  </a:cubicBezTo>
                  <a:cubicBezTo>
                    <a:pt x="13369" y="11199"/>
                    <a:pt x="13372" y="11203"/>
                    <a:pt x="13372" y="11207"/>
                  </a:cubicBezTo>
                  <a:lnTo>
                    <a:pt x="13372" y="11207"/>
                  </a:lnTo>
                  <a:cubicBezTo>
                    <a:pt x="13372" y="11212"/>
                    <a:pt x="13369" y="11215"/>
                    <a:pt x="13364" y="11215"/>
                  </a:cubicBezTo>
                  <a:cubicBezTo>
                    <a:pt x="13360" y="11215"/>
                    <a:pt x="13356" y="11212"/>
                    <a:pt x="13356" y="11207"/>
                  </a:cubicBezTo>
                  <a:close/>
                  <a:moveTo>
                    <a:pt x="13356" y="11175"/>
                  </a:moveTo>
                  <a:lnTo>
                    <a:pt x="13356" y="11175"/>
                  </a:lnTo>
                  <a:cubicBezTo>
                    <a:pt x="13356" y="11171"/>
                    <a:pt x="13360" y="11167"/>
                    <a:pt x="13364" y="11167"/>
                  </a:cubicBezTo>
                  <a:cubicBezTo>
                    <a:pt x="13369" y="11167"/>
                    <a:pt x="13372" y="11171"/>
                    <a:pt x="13372" y="11175"/>
                  </a:cubicBezTo>
                  <a:lnTo>
                    <a:pt x="13372" y="11175"/>
                  </a:lnTo>
                  <a:cubicBezTo>
                    <a:pt x="13372" y="11180"/>
                    <a:pt x="13369" y="11183"/>
                    <a:pt x="13364" y="11183"/>
                  </a:cubicBezTo>
                  <a:cubicBezTo>
                    <a:pt x="13360" y="11183"/>
                    <a:pt x="13356" y="11180"/>
                    <a:pt x="13356" y="11175"/>
                  </a:cubicBezTo>
                  <a:close/>
                  <a:moveTo>
                    <a:pt x="13356" y="11143"/>
                  </a:moveTo>
                  <a:lnTo>
                    <a:pt x="13356" y="11143"/>
                  </a:lnTo>
                  <a:cubicBezTo>
                    <a:pt x="13356" y="11139"/>
                    <a:pt x="13360" y="11135"/>
                    <a:pt x="13364" y="11135"/>
                  </a:cubicBezTo>
                  <a:cubicBezTo>
                    <a:pt x="13369" y="11135"/>
                    <a:pt x="13372" y="11139"/>
                    <a:pt x="13372" y="11143"/>
                  </a:cubicBezTo>
                  <a:lnTo>
                    <a:pt x="13372" y="11143"/>
                  </a:lnTo>
                  <a:cubicBezTo>
                    <a:pt x="13372" y="11148"/>
                    <a:pt x="13369" y="11151"/>
                    <a:pt x="13364" y="11151"/>
                  </a:cubicBezTo>
                  <a:cubicBezTo>
                    <a:pt x="13360" y="11151"/>
                    <a:pt x="13356" y="11148"/>
                    <a:pt x="13356" y="11143"/>
                  </a:cubicBezTo>
                  <a:close/>
                  <a:moveTo>
                    <a:pt x="13356" y="11111"/>
                  </a:moveTo>
                  <a:lnTo>
                    <a:pt x="13356" y="11111"/>
                  </a:lnTo>
                  <a:cubicBezTo>
                    <a:pt x="13356" y="11107"/>
                    <a:pt x="13360" y="11103"/>
                    <a:pt x="13364" y="11103"/>
                  </a:cubicBezTo>
                  <a:cubicBezTo>
                    <a:pt x="13369" y="11103"/>
                    <a:pt x="13372" y="11107"/>
                    <a:pt x="13372" y="11111"/>
                  </a:cubicBezTo>
                  <a:lnTo>
                    <a:pt x="13372" y="11111"/>
                  </a:lnTo>
                  <a:cubicBezTo>
                    <a:pt x="13372" y="11116"/>
                    <a:pt x="13369" y="11119"/>
                    <a:pt x="13364" y="11119"/>
                  </a:cubicBezTo>
                  <a:cubicBezTo>
                    <a:pt x="13360" y="11119"/>
                    <a:pt x="13356" y="11116"/>
                    <a:pt x="13356" y="11111"/>
                  </a:cubicBezTo>
                  <a:close/>
                  <a:moveTo>
                    <a:pt x="13356" y="11079"/>
                  </a:moveTo>
                  <a:lnTo>
                    <a:pt x="13356" y="11079"/>
                  </a:lnTo>
                  <a:cubicBezTo>
                    <a:pt x="13356" y="11075"/>
                    <a:pt x="13360" y="11071"/>
                    <a:pt x="13364" y="11071"/>
                  </a:cubicBezTo>
                  <a:cubicBezTo>
                    <a:pt x="13369" y="11071"/>
                    <a:pt x="13372" y="11075"/>
                    <a:pt x="13372" y="11079"/>
                  </a:cubicBezTo>
                  <a:lnTo>
                    <a:pt x="13372" y="11079"/>
                  </a:lnTo>
                  <a:cubicBezTo>
                    <a:pt x="13372" y="11084"/>
                    <a:pt x="13369" y="11087"/>
                    <a:pt x="13364" y="11087"/>
                  </a:cubicBezTo>
                  <a:cubicBezTo>
                    <a:pt x="13360" y="11087"/>
                    <a:pt x="13356" y="11084"/>
                    <a:pt x="13356" y="11079"/>
                  </a:cubicBezTo>
                  <a:close/>
                  <a:moveTo>
                    <a:pt x="13356" y="11047"/>
                  </a:moveTo>
                  <a:lnTo>
                    <a:pt x="13356" y="11047"/>
                  </a:lnTo>
                  <a:cubicBezTo>
                    <a:pt x="13356" y="11043"/>
                    <a:pt x="13360" y="11039"/>
                    <a:pt x="13364" y="11039"/>
                  </a:cubicBezTo>
                  <a:cubicBezTo>
                    <a:pt x="13369" y="11039"/>
                    <a:pt x="13372" y="11043"/>
                    <a:pt x="13372" y="11047"/>
                  </a:cubicBezTo>
                  <a:lnTo>
                    <a:pt x="13372" y="11047"/>
                  </a:lnTo>
                  <a:cubicBezTo>
                    <a:pt x="13372" y="11052"/>
                    <a:pt x="13369" y="11055"/>
                    <a:pt x="13364" y="11055"/>
                  </a:cubicBezTo>
                  <a:cubicBezTo>
                    <a:pt x="13360" y="11055"/>
                    <a:pt x="13356" y="11052"/>
                    <a:pt x="13356" y="11047"/>
                  </a:cubicBezTo>
                  <a:close/>
                  <a:moveTo>
                    <a:pt x="13356" y="11015"/>
                  </a:moveTo>
                  <a:lnTo>
                    <a:pt x="13356" y="11015"/>
                  </a:lnTo>
                  <a:cubicBezTo>
                    <a:pt x="13356" y="11011"/>
                    <a:pt x="13360" y="11007"/>
                    <a:pt x="13364" y="11007"/>
                  </a:cubicBezTo>
                  <a:cubicBezTo>
                    <a:pt x="13369" y="11007"/>
                    <a:pt x="13372" y="11011"/>
                    <a:pt x="13372" y="11015"/>
                  </a:cubicBezTo>
                  <a:lnTo>
                    <a:pt x="13372" y="11015"/>
                  </a:lnTo>
                  <a:cubicBezTo>
                    <a:pt x="13372" y="11020"/>
                    <a:pt x="13369" y="11023"/>
                    <a:pt x="13364" y="11023"/>
                  </a:cubicBezTo>
                  <a:cubicBezTo>
                    <a:pt x="13360" y="11023"/>
                    <a:pt x="13356" y="11020"/>
                    <a:pt x="13356" y="11015"/>
                  </a:cubicBezTo>
                  <a:close/>
                  <a:moveTo>
                    <a:pt x="13356" y="10983"/>
                  </a:moveTo>
                  <a:lnTo>
                    <a:pt x="13356" y="10983"/>
                  </a:lnTo>
                  <a:cubicBezTo>
                    <a:pt x="13356" y="10979"/>
                    <a:pt x="13360" y="10975"/>
                    <a:pt x="13364" y="10975"/>
                  </a:cubicBezTo>
                  <a:cubicBezTo>
                    <a:pt x="13369" y="10975"/>
                    <a:pt x="13372" y="10979"/>
                    <a:pt x="13372" y="10983"/>
                  </a:cubicBezTo>
                  <a:lnTo>
                    <a:pt x="13372" y="10983"/>
                  </a:lnTo>
                  <a:cubicBezTo>
                    <a:pt x="13372" y="10988"/>
                    <a:pt x="13369" y="10991"/>
                    <a:pt x="13364" y="10991"/>
                  </a:cubicBezTo>
                  <a:cubicBezTo>
                    <a:pt x="13360" y="10991"/>
                    <a:pt x="13356" y="10988"/>
                    <a:pt x="13356" y="10983"/>
                  </a:cubicBezTo>
                  <a:close/>
                  <a:moveTo>
                    <a:pt x="13356" y="10951"/>
                  </a:moveTo>
                  <a:lnTo>
                    <a:pt x="13356" y="10951"/>
                  </a:lnTo>
                  <a:cubicBezTo>
                    <a:pt x="13356" y="10947"/>
                    <a:pt x="13360" y="10943"/>
                    <a:pt x="13364" y="10943"/>
                  </a:cubicBezTo>
                  <a:cubicBezTo>
                    <a:pt x="13369" y="10943"/>
                    <a:pt x="13372" y="10947"/>
                    <a:pt x="13372" y="10951"/>
                  </a:cubicBezTo>
                  <a:lnTo>
                    <a:pt x="13372" y="10951"/>
                  </a:lnTo>
                  <a:cubicBezTo>
                    <a:pt x="13372" y="10956"/>
                    <a:pt x="13369" y="10959"/>
                    <a:pt x="13364" y="10959"/>
                  </a:cubicBezTo>
                  <a:cubicBezTo>
                    <a:pt x="13360" y="10959"/>
                    <a:pt x="13356" y="10956"/>
                    <a:pt x="13356" y="10951"/>
                  </a:cubicBezTo>
                  <a:close/>
                  <a:moveTo>
                    <a:pt x="13356" y="10919"/>
                  </a:moveTo>
                  <a:lnTo>
                    <a:pt x="13356" y="10919"/>
                  </a:lnTo>
                  <a:cubicBezTo>
                    <a:pt x="13356" y="10915"/>
                    <a:pt x="13360" y="10911"/>
                    <a:pt x="13364" y="10911"/>
                  </a:cubicBezTo>
                  <a:cubicBezTo>
                    <a:pt x="13369" y="10911"/>
                    <a:pt x="13372" y="10915"/>
                    <a:pt x="13372" y="10919"/>
                  </a:cubicBezTo>
                  <a:lnTo>
                    <a:pt x="13372" y="10919"/>
                  </a:lnTo>
                  <a:cubicBezTo>
                    <a:pt x="13372" y="10923"/>
                    <a:pt x="13369" y="10927"/>
                    <a:pt x="13364" y="10927"/>
                  </a:cubicBezTo>
                  <a:cubicBezTo>
                    <a:pt x="13360" y="10927"/>
                    <a:pt x="13356" y="10923"/>
                    <a:pt x="13356" y="10919"/>
                  </a:cubicBezTo>
                  <a:close/>
                  <a:moveTo>
                    <a:pt x="13356" y="10887"/>
                  </a:moveTo>
                  <a:lnTo>
                    <a:pt x="13356" y="10887"/>
                  </a:lnTo>
                  <a:cubicBezTo>
                    <a:pt x="13356" y="10883"/>
                    <a:pt x="13360" y="10879"/>
                    <a:pt x="13364" y="10879"/>
                  </a:cubicBezTo>
                  <a:cubicBezTo>
                    <a:pt x="13369" y="10879"/>
                    <a:pt x="13372" y="10883"/>
                    <a:pt x="13372" y="10887"/>
                  </a:cubicBezTo>
                  <a:lnTo>
                    <a:pt x="13372" y="10887"/>
                  </a:lnTo>
                  <a:cubicBezTo>
                    <a:pt x="13372" y="10891"/>
                    <a:pt x="13369" y="10895"/>
                    <a:pt x="13364" y="10895"/>
                  </a:cubicBezTo>
                  <a:cubicBezTo>
                    <a:pt x="13360" y="10895"/>
                    <a:pt x="13356" y="10891"/>
                    <a:pt x="13356" y="10887"/>
                  </a:cubicBezTo>
                  <a:close/>
                  <a:moveTo>
                    <a:pt x="13356" y="10855"/>
                  </a:moveTo>
                  <a:lnTo>
                    <a:pt x="13356" y="10855"/>
                  </a:lnTo>
                  <a:cubicBezTo>
                    <a:pt x="13356" y="10851"/>
                    <a:pt x="13360" y="10847"/>
                    <a:pt x="13364" y="10847"/>
                  </a:cubicBezTo>
                  <a:cubicBezTo>
                    <a:pt x="13369" y="10847"/>
                    <a:pt x="13372" y="10851"/>
                    <a:pt x="13372" y="10855"/>
                  </a:cubicBezTo>
                  <a:lnTo>
                    <a:pt x="13372" y="10855"/>
                  </a:lnTo>
                  <a:cubicBezTo>
                    <a:pt x="13372" y="10859"/>
                    <a:pt x="13369" y="10863"/>
                    <a:pt x="13364" y="10863"/>
                  </a:cubicBezTo>
                  <a:cubicBezTo>
                    <a:pt x="13360" y="10863"/>
                    <a:pt x="13356" y="10859"/>
                    <a:pt x="13356" y="10855"/>
                  </a:cubicBezTo>
                  <a:close/>
                  <a:moveTo>
                    <a:pt x="13356" y="10823"/>
                  </a:moveTo>
                  <a:lnTo>
                    <a:pt x="13356" y="10823"/>
                  </a:lnTo>
                  <a:cubicBezTo>
                    <a:pt x="13356" y="10819"/>
                    <a:pt x="13360" y="10815"/>
                    <a:pt x="13364" y="10815"/>
                  </a:cubicBezTo>
                  <a:cubicBezTo>
                    <a:pt x="13369" y="10815"/>
                    <a:pt x="13372" y="10819"/>
                    <a:pt x="13372" y="10823"/>
                  </a:cubicBezTo>
                  <a:lnTo>
                    <a:pt x="13372" y="10823"/>
                  </a:lnTo>
                  <a:cubicBezTo>
                    <a:pt x="13372" y="10827"/>
                    <a:pt x="13369" y="10831"/>
                    <a:pt x="13364" y="10831"/>
                  </a:cubicBezTo>
                  <a:cubicBezTo>
                    <a:pt x="13360" y="10831"/>
                    <a:pt x="13356" y="10827"/>
                    <a:pt x="13356" y="10823"/>
                  </a:cubicBezTo>
                  <a:close/>
                  <a:moveTo>
                    <a:pt x="13356" y="10791"/>
                  </a:moveTo>
                  <a:lnTo>
                    <a:pt x="13356" y="10791"/>
                  </a:lnTo>
                  <a:cubicBezTo>
                    <a:pt x="13356" y="10787"/>
                    <a:pt x="13360" y="10783"/>
                    <a:pt x="13364" y="10783"/>
                  </a:cubicBezTo>
                  <a:cubicBezTo>
                    <a:pt x="13369" y="10783"/>
                    <a:pt x="13372" y="10787"/>
                    <a:pt x="13372" y="10791"/>
                  </a:cubicBezTo>
                  <a:lnTo>
                    <a:pt x="13372" y="10791"/>
                  </a:lnTo>
                  <a:cubicBezTo>
                    <a:pt x="13372" y="10795"/>
                    <a:pt x="13369" y="10799"/>
                    <a:pt x="13364" y="10799"/>
                  </a:cubicBezTo>
                  <a:cubicBezTo>
                    <a:pt x="13360" y="10799"/>
                    <a:pt x="13356" y="10795"/>
                    <a:pt x="13356" y="10791"/>
                  </a:cubicBezTo>
                  <a:close/>
                  <a:moveTo>
                    <a:pt x="13356" y="10759"/>
                  </a:moveTo>
                  <a:lnTo>
                    <a:pt x="13356" y="10759"/>
                  </a:lnTo>
                  <a:cubicBezTo>
                    <a:pt x="13356" y="10755"/>
                    <a:pt x="13360" y="10751"/>
                    <a:pt x="13364" y="10751"/>
                  </a:cubicBezTo>
                  <a:cubicBezTo>
                    <a:pt x="13369" y="10751"/>
                    <a:pt x="13372" y="10755"/>
                    <a:pt x="13372" y="10759"/>
                  </a:cubicBezTo>
                  <a:lnTo>
                    <a:pt x="13372" y="10759"/>
                  </a:lnTo>
                  <a:cubicBezTo>
                    <a:pt x="13372" y="10763"/>
                    <a:pt x="13369" y="10767"/>
                    <a:pt x="13364" y="10767"/>
                  </a:cubicBezTo>
                  <a:cubicBezTo>
                    <a:pt x="13360" y="10767"/>
                    <a:pt x="13356" y="10763"/>
                    <a:pt x="13356" y="10759"/>
                  </a:cubicBezTo>
                  <a:close/>
                  <a:moveTo>
                    <a:pt x="13356" y="10727"/>
                  </a:moveTo>
                  <a:lnTo>
                    <a:pt x="13356" y="10727"/>
                  </a:lnTo>
                  <a:cubicBezTo>
                    <a:pt x="13356" y="10723"/>
                    <a:pt x="13360" y="10719"/>
                    <a:pt x="13364" y="10719"/>
                  </a:cubicBezTo>
                  <a:cubicBezTo>
                    <a:pt x="13369" y="10719"/>
                    <a:pt x="13372" y="10723"/>
                    <a:pt x="13372" y="10727"/>
                  </a:cubicBezTo>
                  <a:lnTo>
                    <a:pt x="13372" y="10727"/>
                  </a:lnTo>
                  <a:cubicBezTo>
                    <a:pt x="13372" y="10731"/>
                    <a:pt x="13369" y="10735"/>
                    <a:pt x="13364" y="10735"/>
                  </a:cubicBezTo>
                  <a:cubicBezTo>
                    <a:pt x="13360" y="10735"/>
                    <a:pt x="13356" y="10731"/>
                    <a:pt x="13356" y="10727"/>
                  </a:cubicBezTo>
                  <a:close/>
                  <a:moveTo>
                    <a:pt x="13356" y="10695"/>
                  </a:moveTo>
                  <a:lnTo>
                    <a:pt x="13356" y="10695"/>
                  </a:lnTo>
                  <a:cubicBezTo>
                    <a:pt x="13356" y="10691"/>
                    <a:pt x="13360" y="10687"/>
                    <a:pt x="13364" y="10687"/>
                  </a:cubicBezTo>
                  <a:cubicBezTo>
                    <a:pt x="13369" y="10687"/>
                    <a:pt x="13372" y="10691"/>
                    <a:pt x="13372" y="10695"/>
                  </a:cubicBezTo>
                  <a:lnTo>
                    <a:pt x="13372" y="10695"/>
                  </a:lnTo>
                  <a:cubicBezTo>
                    <a:pt x="13372" y="10699"/>
                    <a:pt x="13369" y="10703"/>
                    <a:pt x="13364" y="10703"/>
                  </a:cubicBezTo>
                  <a:cubicBezTo>
                    <a:pt x="13360" y="10703"/>
                    <a:pt x="13356" y="10699"/>
                    <a:pt x="13356" y="10695"/>
                  </a:cubicBezTo>
                  <a:close/>
                  <a:moveTo>
                    <a:pt x="13356" y="10663"/>
                  </a:moveTo>
                  <a:lnTo>
                    <a:pt x="13356" y="10663"/>
                  </a:lnTo>
                  <a:cubicBezTo>
                    <a:pt x="13356" y="10659"/>
                    <a:pt x="13360" y="10655"/>
                    <a:pt x="13364" y="10655"/>
                  </a:cubicBezTo>
                  <a:cubicBezTo>
                    <a:pt x="13369" y="10655"/>
                    <a:pt x="13372" y="10659"/>
                    <a:pt x="13372" y="10663"/>
                  </a:cubicBezTo>
                  <a:lnTo>
                    <a:pt x="13372" y="10663"/>
                  </a:lnTo>
                  <a:cubicBezTo>
                    <a:pt x="13372" y="10667"/>
                    <a:pt x="13369" y="10671"/>
                    <a:pt x="13364" y="10671"/>
                  </a:cubicBezTo>
                  <a:cubicBezTo>
                    <a:pt x="13360" y="10671"/>
                    <a:pt x="13356" y="10667"/>
                    <a:pt x="13356" y="10663"/>
                  </a:cubicBezTo>
                  <a:close/>
                  <a:moveTo>
                    <a:pt x="13356" y="10631"/>
                  </a:moveTo>
                  <a:lnTo>
                    <a:pt x="13356" y="10631"/>
                  </a:lnTo>
                  <a:cubicBezTo>
                    <a:pt x="13356" y="10626"/>
                    <a:pt x="13360" y="10623"/>
                    <a:pt x="13364" y="10623"/>
                  </a:cubicBezTo>
                  <a:cubicBezTo>
                    <a:pt x="13369" y="10623"/>
                    <a:pt x="13372" y="10626"/>
                    <a:pt x="13372" y="10631"/>
                  </a:cubicBezTo>
                  <a:lnTo>
                    <a:pt x="13372" y="10631"/>
                  </a:lnTo>
                  <a:cubicBezTo>
                    <a:pt x="13372" y="10635"/>
                    <a:pt x="13369" y="10639"/>
                    <a:pt x="13364" y="10639"/>
                  </a:cubicBezTo>
                  <a:cubicBezTo>
                    <a:pt x="13360" y="10639"/>
                    <a:pt x="13356" y="10635"/>
                    <a:pt x="13356" y="10631"/>
                  </a:cubicBezTo>
                  <a:close/>
                  <a:moveTo>
                    <a:pt x="13356" y="10599"/>
                  </a:moveTo>
                  <a:lnTo>
                    <a:pt x="13356" y="10599"/>
                  </a:lnTo>
                  <a:cubicBezTo>
                    <a:pt x="13356" y="10594"/>
                    <a:pt x="13360" y="10591"/>
                    <a:pt x="13364" y="10591"/>
                  </a:cubicBezTo>
                  <a:cubicBezTo>
                    <a:pt x="13369" y="10591"/>
                    <a:pt x="13372" y="10594"/>
                    <a:pt x="13372" y="10599"/>
                  </a:cubicBezTo>
                  <a:lnTo>
                    <a:pt x="13372" y="10599"/>
                  </a:lnTo>
                  <a:cubicBezTo>
                    <a:pt x="13372" y="10603"/>
                    <a:pt x="13369" y="10607"/>
                    <a:pt x="13364" y="10607"/>
                  </a:cubicBezTo>
                  <a:cubicBezTo>
                    <a:pt x="13360" y="10607"/>
                    <a:pt x="13356" y="10603"/>
                    <a:pt x="13356" y="10599"/>
                  </a:cubicBezTo>
                  <a:close/>
                  <a:moveTo>
                    <a:pt x="13356" y="10567"/>
                  </a:moveTo>
                  <a:lnTo>
                    <a:pt x="13356" y="10567"/>
                  </a:lnTo>
                  <a:cubicBezTo>
                    <a:pt x="13356" y="10562"/>
                    <a:pt x="13360" y="10559"/>
                    <a:pt x="13364" y="10559"/>
                  </a:cubicBezTo>
                  <a:cubicBezTo>
                    <a:pt x="13369" y="10559"/>
                    <a:pt x="13372" y="10562"/>
                    <a:pt x="13372" y="10567"/>
                  </a:cubicBezTo>
                  <a:lnTo>
                    <a:pt x="13372" y="10567"/>
                  </a:lnTo>
                  <a:cubicBezTo>
                    <a:pt x="13372" y="10571"/>
                    <a:pt x="13369" y="10575"/>
                    <a:pt x="13364" y="10575"/>
                  </a:cubicBezTo>
                  <a:cubicBezTo>
                    <a:pt x="13360" y="10575"/>
                    <a:pt x="13356" y="10571"/>
                    <a:pt x="13356" y="10567"/>
                  </a:cubicBezTo>
                  <a:close/>
                  <a:moveTo>
                    <a:pt x="13356" y="10535"/>
                  </a:moveTo>
                  <a:lnTo>
                    <a:pt x="13356" y="10535"/>
                  </a:lnTo>
                  <a:cubicBezTo>
                    <a:pt x="13356" y="10530"/>
                    <a:pt x="13360" y="10527"/>
                    <a:pt x="13364" y="10527"/>
                  </a:cubicBezTo>
                  <a:cubicBezTo>
                    <a:pt x="13369" y="10527"/>
                    <a:pt x="13372" y="10530"/>
                    <a:pt x="13372" y="10535"/>
                  </a:cubicBezTo>
                  <a:lnTo>
                    <a:pt x="13372" y="10535"/>
                  </a:lnTo>
                  <a:cubicBezTo>
                    <a:pt x="13372" y="10539"/>
                    <a:pt x="13369" y="10543"/>
                    <a:pt x="13364" y="10543"/>
                  </a:cubicBezTo>
                  <a:cubicBezTo>
                    <a:pt x="13360" y="10543"/>
                    <a:pt x="13356" y="10539"/>
                    <a:pt x="13356" y="10535"/>
                  </a:cubicBezTo>
                  <a:close/>
                  <a:moveTo>
                    <a:pt x="13356" y="10503"/>
                  </a:moveTo>
                  <a:lnTo>
                    <a:pt x="13356" y="10503"/>
                  </a:lnTo>
                  <a:cubicBezTo>
                    <a:pt x="13356" y="10498"/>
                    <a:pt x="13360" y="10495"/>
                    <a:pt x="13364" y="10495"/>
                  </a:cubicBezTo>
                  <a:cubicBezTo>
                    <a:pt x="13369" y="10495"/>
                    <a:pt x="13372" y="10498"/>
                    <a:pt x="13372" y="10503"/>
                  </a:cubicBezTo>
                  <a:lnTo>
                    <a:pt x="13372" y="10503"/>
                  </a:lnTo>
                  <a:cubicBezTo>
                    <a:pt x="13372" y="10507"/>
                    <a:pt x="13369" y="10511"/>
                    <a:pt x="13364" y="10511"/>
                  </a:cubicBezTo>
                  <a:cubicBezTo>
                    <a:pt x="13360" y="10511"/>
                    <a:pt x="13356" y="10507"/>
                    <a:pt x="13356" y="10503"/>
                  </a:cubicBezTo>
                  <a:close/>
                  <a:moveTo>
                    <a:pt x="13356" y="10471"/>
                  </a:moveTo>
                  <a:lnTo>
                    <a:pt x="13356" y="10471"/>
                  </a:lnTo>
                  <a:cubicBezTo>
                    <a:pt x="13356" y="10466"/>
                    <a:pt x="13360" y="10463"/>
                    <a:pt x="13364" y="10463"/>
                  </a:cubicBezTo>
                  <a:cubicBezTo>
                    <a:pt x="13369" y="10463"/>
                    <a:pt x="13372" y="10466"/>
                    <a:pt x="13372" y="10471"/>
                  </a:cubicBezTo>
                  <a:lnTo>
                    <a:pt x="13372" y="10471"/>
                  </a:lnTo>
                  <a:cubicBezTo>
                    <a:pt x="13372" y="10475"/>
                    <a:pt x="13369" y="10479"/>
                    <a:pt x="13364" y="10479"/>
                  </a:cubicBezTo>
                  <a:cubicBezTo>
                    <a:pt x="13360" y="10479"/>
                    <a:pt x="13356" y="10475"/>
                    <a:pt x="13356" y="10471"/>
                  </a:cubicBezTo>
                  <a:close/>
                  <a:moveTo>
                    <a:pt x="13356" y="10439"/>
                  </a:moveTo>
                  <a:lnTo>
                    <a:pt x="13356" y="10439"/>
                  </a:lnTo>
                  <a:cubicBezTo>
                    <a:pt x="13356" y="10434"/>
                    <a:pt x="13360" y="10431"/>
                    <a:pt x="13364" y="10431"/>
                  </a:cubicBezTo>
                  <a:cubicBezTo>
                    <a:pt x="13369" y="10431"/>
                    <a:pt x="13372" y="10434"/>
                    <a:pt x="13372" y="10439"/>
                  </a:cubicBezTo>
                  <a:lnTo>
                    <a:pt x="13372" y="10439"/>
                  </a:lnTo>
                  <a:cubicBezTo>
                    <a:pt x="13372" y="10443"/>
                    <a:pt x="13369" y="10447"/>
                    <a:pt x="13364" y="10447"/>
                  </a:cubicBezTo>
                  <a:cubicBezTo>
                    <a:pt x="13360" y="10447"/>
                    <a:pt x="13356" y="10443"/>
                    <a:pt x="13356" y="10439"/>
                  </a:cubicBezTo>
                  <a:close/>
                  <a:moveTo>
                    <a:pt x="13356" y="10407"/>
                  </a:moveTo>
                  <a:lnTo>
                    <a:pt x="13356" y="10407"/>
                  </a:lnTo>
                  <a:cubicBezTo>
                    <a:pt x="13356" y="10402"/>
                    <a:pt x="13360" y="10399"/>
                    <a:pt x="13364" y="10399"/>
                  </a:cubicBezTo>
                  <a:cubicBezTo>
                    <a:pt x="13369" y="10399"/>
                    <a:pt x="13372" y="10402"/>
                    <a:pt x="13372" y="10407"/>
                  </a:cubicBezTo>
                  <a:lnTo>
                    <a:pt x="13372" y="10407"/>
                  </a:lnTo>
                  <a:cubicBezTo>
                    <a:pt x="13372" y="10411"/>
                    <a:pt x="13369" y="10415"/>
                    <a:pt x="13364" y="10415"/>
                  </a:cubicBezTo>
                  <a:cubicBezTo>
                    <a:pt x="13360" y="10415"/>
                    <a:pt x="13356" y="10411"/>
                    <a:pt x="13356" y="10407"/>
                  </a:cubicBezTo>
                  <a:close/>
                  <a:moveTo>
                    <a:pt x="13356" y="10375"/>
                  </a:moveTo>
                  <a:lnTo>
                    <a:pt x="13356" y="10375"/>
                  </a:lnTo>
                  <a:cubicBezTo>
                    <a:pt x="13356" y="10370"/>
                    <a:pt x="13360" y="10367"/>
                    <a:pt x="13364" y="10367"/>
                  </a:cubicBezTo>
                  <a:cubicBezTo>
                    <a:pt x="13369" y="10367"/>
                    <a:pt x="13372" y="10370"/>
                    <a:pt x="13372" y="10375"/>
                  </a:cubicBezTo>
                  <a:lnTo>
                    <a:pt x="13372" y="10375"/>
                  </a:lnTo>
                  <a:cubicBezTo>
                    <a:pt x="13372" y="10379"/>
                    <a:pt x="13369" y="10383"/>
                    <a:pt x="13364" y="10383"/>
                  </a:cubicBezTo>
                  <a:cubicBezTo>
                    <a:pt x="13360" y="10383"/>
                    <a:pt x="13356" y="10379"/>
                    <a:pt x="13356" y="10375"/>
                  </a:cubicBezTo>
                  <a:close/>
                  <a:moveTo>
                    <a:pt x="13356" y="10343"/>
                  </a:moveTo>
                  <a:lnTo>
                    <a:pt x="13356" y="10343"/>
                  </a:lnTo>
                  <a:cubicBezTo>
                    <a:pt x="13356" y="10338"/>
                    <a:pt x="13360" y="10335"/>
                    <a:pt x="13364" y="10335"/>
                  </a:cubicBezTo>
                  <a:cubicBezTo>
                    <a:pt x="13369" y="10335"/>
                    <a:pt x="13372" y="10338"/>
                    <a:pt x="13372" y="10343"/>
                  </a:cubicBezTo>
                  <a:lnTo>
                    <a:pt x="13372" y="10343"/>
                  </a:lnTo>
                  <a:cubicBezTo>
                    <a:pt x="13372" y="10347"/>
                    <a:pt x="13369" y="10351"/>
                    <a:pt x="13364" y="10351"/>
                  </a:cubicBezTo>
                  <a:cubicBezTo>
                    <a:pt x="13360" y="10351"/>
                    <a:pt x="13356" y="10347"/>
                    <a:pt x="13356" y="10343"/>
                  </a:cubicBezTo>
                  <a:close/>
                  <a:moveTo>
                    <a:pt x="13356" y="10311"/>
                  </a:moveTo>
                  <a:lnTo>
                    <a:pt x="13356" y="10311"/>
                  </a:lnTo>
                  <a:cubicBezTo>
                    <a:pt x="13356" y="10306"/>
                    <a:pt x="13360" y="10303"/>
                    <a:pt x="13364" y="10303"/>
                  </a:cubicBezTo>
                  <a:cubicBezTo>
                    <a:pt x="13369" y="10303"/>
                    <a:pt x="13372" y="10306"/>
                    <a:pt x="13372" y="10311"/>
                  </a:cubicBezTo>
                  <a:lnTo>
                    <a:pt x="13372" y="10311"/>
                  </a:lnTo>
                  <a:cubicBezTo>
                    <a:pt x="13372" y="10315"/>
                    <a:pt x="13369" y="10319"/>
                    <a:pt x="13364" y="10319"/>
                  </a:cubicBezTo>
                  <a:cubicBezTo>
                    <a:pt x="13360" y="10319"/>
                    <a:pt x="13356" y="10315"/>
                    <a:pt x="13356" y="10311"/>
                  </a:cubicBezTo>
                  <a:close/>
                  <a:moveTo>
                    <a:pt x="13356" y="10279"/>
                  </a:moveTo>
                  <a:lnTo>
                    <a:pt x="13356" y="10279"/>
                  </a:lnTo>
                  <a:cubicBezTo>
                    <a:pt x="13356" y="10274"/>
                    <a:pt x="13360" y="10271"/>
                    <a:pt x="13364" y="10271"/>
                  </a:cubicBezTo>
                  <a:cubicBezTo>
                    <a:pt x="13369" y="10271"/>
                    <a:pt x="13372" y="10274"/>
                    <a:pt x="13372" y="10279"/>
                  </a:cubicBezTo>
                  <a:lnTo>
                    <a:pt x="13372" y="10279"/>
                  </a:lnTo>
                  <a:cubicBezTo>
                    <a:pt x="13372" y="10283"/>
                    <a:pt x="13369" y="10287"/>
                    <a:pt x="13364" y="10287"/>
                  </a:cubicBezTo>
                  <a:cubicBezTo>
                    <a:pt x="13360" y="10287"/>
                    <a:pt x="13356" y="10283"/>
                    <a:pt x="13356" y="10279"/>
                  </a:cubicBezTo>
                  <a:close/>
                  <a:moveTo>
                    <a:pt x="13356" y="10247"/>
                  </a:moveTo>
                  <a:lnTo>
                    <a:pt x="13356" y="10247"/>
                  </a:lnTo>
                  <a:cubicBezTo>
                    <a:pt x="13356" y="10242"/>
                    <a:pt x="13360" y="10239"/>
                    <a:pt x="13364" y="10239"/>
                  </a:cubicBezTo>
                  <a:cubicBezTo>
                    <a:pt x="13369" y="10239"/>
                    <a:pt x="13372" y="10242"/>
                    <a:pt x="13372" y="10247"/>
                  </a:cubicBezTo>
                  <a:lnTo>
                    <a:pt x="13372" y="10247"/>
                  </a:lnTo>
                  <a:cubicBezTo>
                    <a:pt x="13372" y="10251"/>
                    <a:pt x="13369" y="10255"/>
                    <a:pt x="13364" y="10255"/>
                  </a:cubicBezTo>
                  <a:cubicBezTo>
                    <a:pt x="13360" y="10255"/>
                    <a:pt x="13356" y="10251"/>
                    <a:pt x="13356" y="10247"/>
                  </a:cubicBezTo>
                  <a:close/>
                  <a:moveTo>
                    <a:pt x="13356" y="10215"/>
                  </a:moveTo>
                  <a:lnTo>
                    <a:pt x="13356" y="10215"/>
                  </a:lnTo>
                  <a:cubicBezTo>
                    <a:pt x="13356" y="10210"/>
                    <a:pt x="13360" y="10207"/>
                    <a:pt x="13364" y="10207"/>
                  </a:cubicBezTo>
                  <a:cubicBezTo>
                    <a:pt x="13369" y="10207"/>
                    <a:pt x="13372" y="10210"/>
                    <a:pt x="13372" y="10215"/>
                  </a:cubicBezTo>
                  <a:lnTo>
                    <a:pt x="13372" y="10215"/>
                  </a:lnTo>
                  <a:cubicBezTo>
                    <a:pt x="13372" y="10219"/>
                    <a:pt x="13369" y="10223"/>
                    <a:pt x="13364" y="10223"/>
                  </a:cubicBezTo>
                  <a:cubicBezTo>
                    <a:pt x="13360" y="10223"/>
                    <a:pt x="13356" y="10219"/>
                    <a:pt x="13356" y="10215"/>
                  </a:cubicBezTo>
                  <a:close/>
                  <a:moveTo>
                    <a:pt x="13356" y="10183"/>
                  </a:moveTo>
                  <a:lnTo>
                    <a:pt x="13356" y="10183"/>
                  </a:lnTo>
                  <a:cubicBezTo>
                    <a:pt x="13356" y="10178"/>
                    <a:pt x="13360" y="10175"/>
                    <a:pt x="13364" y="10175"/>
                  </a:cubicBezTo>
                  <a:cubicBezTo>
                    <a:pt x="13369" y="10175"/>
                    <a:pt x="13372" y="10178"/>
                    <a:pt x="13372" y="10183"/>
                  </a:cubicBezTo>
                  <a:lnTo>
                    <a:pt x="13372" y="10183"/>
                  </a:lnTo>
                  <a:cubicBezTo>
                    <a:pt x="13372" y="10187"/>
                    <a:pt x="13369" y="10191"/>
                    <a:pt x="13364" y="10191"/>
                  </a:cubicBezTo>
                  <a:cubicBezTo>
                    <a:pt x="13360" y="10191"/>
                    <a:pt x="13356" y="10187"/>
                    <a:pt x="13356" y="10183"/>
                  </a:cubicBezTo>
                  <a:close/>
                  <a:moveTo>
                    <a:pt x="13356" y="10151"/>
                  </a:moveTo>
                  <a:lnTo>
                    <a:pt x="13356" y="10151"/>
                  </a:lnTo>
                  <a:cubicBezTo>
                    <a:pt x="13356" y="10146"/>
                    <a:pt x="13360" y="10143"/>
                    <a:pt x="13364" y="10143"/>
                  </a:cubicBezTo>
                  <a:cubicBezTo>
                    <a:pt x="13369" y="10143"/>
                    <a:pt x="13372" y="10146"/>
                    <a:pt x="13372" y="10151"/>
                  </a:cubicBezTo>
                  <a:lnTo>
                    <a:pt x="13372" y="10151"/>
                  </a:lnTo>
                  <a:cubicBezTo>
                    <a:pt x="13372" y="10155"/>
                    <a:pt x="13369" y="10159"/>
                    <a:pt x="13364" y="10159"/>
                  </a:cubicBezTo>
                  <a:cubicBezTo>
                    <a:pt x="13360" y="10159"/>
                    <a:pt x="13356" y="10155"/>
                    <a:pt x="13356" y="10151"/>
                  </a:cubicBezTo>
                  <a:close/>
                  <a:moveTo>
                    <a:pt x="13356" y="10119"/>
                  </a:moveTo>
                  <a:lnTo>
                    <a:pt x="13356" y="10119"/>
                  </a:lnTo>
                  <a:cubicBezTo>
                    <a:pt x="13356" y="10114"/>
                    <a:pt x="13360" y="10111"/>
                    <a:pt x="13364" y="10111"/>
                  </a:cubicBezTo>
                  <a:cubicBezTo>
                    <a:pt x="13369" y="10111"/>
                    <a:pt x="13372" y="10114"/>
                    <a:pt x="13372" y="10119"/>
                  </a:cubicBezTo>
                  <a:lnTo>
                    <a:pt x="13372" y="10119"/>
                  </a:lnTo>
                  <a:cubicBezTo>
                    <a:pt x="13372" y="10123"/>
                    <a:pt x="13369" y="10127"/>
                    <a:pt x="13364" y="10127"/>
                  </a:cubicBezTo>
                  <a:cubicBezTo>
                    <a:pt x="13360" y="10127"/>
                    <a:pt x="13356" y="10123"/>
                    <a:pt x="13356" y="10119"/>
                  </a:cubicBezTo>
                  <a:close/>
                  <a:moveTo>
                    <a:pt x="13356" y="10087"/>
                  </a:moveTo>
                  <a:lnTo>
                    <a:pt x="13356" y="10087"/>
                  </a:lnTo>
                  <a:cubicBezTo>
                    <a:pt x="13356" y="10082"/>
                    <a:pt x="13360" y="10079"/>
                    <a:pt x="13364" y="10079"/>
                  </a:cubicBezTo>
                  <a:cubicBezTo>
                    <a:pt x="13369" y="10079"/>
                    <a:pt x="13372" y="10082"/>
                    <a:pt x="13372" y="10087"/>
                  </a:cubicBezTo>
                  <a:lnTo>
                    <a:pt x="13372" y="10087"/>
                  </a:lnTo>
                  <a:cubicBezTo>
                    <a:pt x="13372" y="10091"/>
                    <a:pt x="13369" y="10095"/>
                    <a:pt x="13364" y="10095"/>
                  </a:cubicBezTo>
                  <a:cubicBezTo>
                    <a:pt x="13360" y="10095"/>
                    <a:pt x="13356" y="10091"/>
                    <a:pt x="13356" y="10087"/>
                  </a:cubicBezTo>
                  <a:close/>
                  <a:moveTo>
                    <a:pt x="13356" y="10055"/>
                  </a:moveTo>
                  <a:lnTo>
                    <a:pt x="13356" y="10055"/>
                  </a:lnTo>
                  <a:cubicBezTo>
                    <a:pt x="13356" y="10050"/>
                    <a:pt x="13360" y="10047"/>
                    <a:pt x="13364" y="10047"/>
                  </a:cubicBezTo>
                  <a:cubicBezTo>
                    <a:pt x="13369" y="10047"/>
                    <a:pt x="13372" y="10050"/>
                    <a:pt x="13372" y="10055"/>
                  </a:cubicBezTo>
                  <a:lnTo>
                    <a:pt x="13372" y="10055"/>
                  </a:lnTo>
                  <a:cubicBezTo>
                    <a:pt x="13372" y="10059"/>
                    <a:pt x="13369" y="10063"/>
                    <a:pt x="13364" y="10063"/>
                  </a:cubicBezTo>
                  <a:cubicBezTo>
                    <a:pt x="13360" y="10063"/>
                    <a:pt x="13356" y="10059"/>
                    <a:pt x="13356" y="10055"/>
                  </a:cubicBezTo>
                  <a:close/>
                  <a:moveTo>
                    <a:pt x="13356" y="10023"/>
                  </a:moveTo>
                  <a:lnTo>
                    <a:pt x="13356" y="10023"/>
                  </a:lnTo>
                  <a:cubicBezTo>
                    <a:pt x="13356" y="10018"/>
                    <a:pt x="13360" y="10015"/>
                    <a:pt x="13364" y="10015"/>
                  </a:cubicBezTo>
                  <a:cubicBezTo>
                    <a:pt x="13369" y="10015"/>
                    <a:pt x="13372" y="10018"/>
                    <a:pt x="13372" y="10023"/>
                  </a:cubicBezTo>
                  <a:lnTo>
                    <a:pt x="13372" y="10023"/>
                  </a:lnTo>
                  <a:cubicBezTo>
                    <a:pt x="13372" y="10027"/>
                    <a:pt x="13369" y="10031"/>
                    <a:pt x="13364" y="10031"/>
                  </a:cubicBezTo>
                  <a:cubicBezTo>
                    <a:pt x="13360" y="10031"/>
                    <a:pt x="13356" y="10027"/>
                    <a:pt x="13356" y="10023"/>
                  </a:cubicBezTo>
                  <a:close/>
                  <a:moveTo>
                    <a:pt x="13356" y="9991"/>
                  </a:moveTo>
                  <a:lnTo>
                    <a:pt x="13356" y="9991"/>
                  </a:lnTo>
                  <a:cubicBezTo>
                    <a:pt x="13356" y="9986"/>
                    <a:pt x="13360" y="9983"/>
                    <a:pt x="13364" y="9983"/>
                  </a:cubicBezTo>
                  <a:cubicBezTo>
                    <a:pt x="13369" y="9983"/>
                    <a:pt x="13372" y="9986"/>
                    <a:pt x="13372" y="9991"/>
                  </a:cubicBezTo>
                  <a:lnTo>
                    <a:pt x="13372" y="9991"/>
                  </a:lnTo>
                  <a:cubicBezTo>
                    <a:pt x="13372" y="9995"/>
                    <a:pt x="13369" y="9999"/>
                    <a:pt x="13364" y="9999"/>
                  </a:cubicBezTo>
                  <a:cubicBezTo>
                    <a:pt x="13360" y="9999"/>
                    <a:pt x="13356" y="9995"/>
                    <a:pt x="13356" y="9991"/>
                  </a:cubicBezTo>
                  <a:close/>
                  <a:moveTo>
                    <a:pt x="13356" y="9959"/>
                  </a:moveTo>
                  <a:lnTo>
                    <a:pt x="13356" y="9959"/>
                  </a:lnTo>
                  <a:cubicBezTo>
                    <a:pt x="13356" y="9954"/>
                    <a:pt x="13360" y="9951"/>
                    <a:pt x="13364" y="9951"/>
                  </a:cubicBezTo>
                  <a:cubicBezTo>
                    <a:pt x="13369" y="9951"/>
                    <a:pt x="13372" y="9954"/>
                    <a:pt x="13372" y="9959"/>
                  </a:cubicBezTo>
                  <a:lnTo>
                    <a:pt x="13372" y="9959"/>
                  </a:lnTo>
                  <a:cubicBezTo>
                    <a:pt x="13372" y="9963"/>
                    <a:pt x="13369" y="9967"/>
                    <a:pt x="13364" y="9967"/>
                  </a:cubicBezTo>
                  <a:cubicBezTo>
                    <a:pt x="13360" y="9967"/>
                    <a:pt x="13356" y="9963"/>
                    <a:pt x="13356" y="9959"/>
                  </a:cubicBezTo>
                  <a:close/>
                  <a:moveTo>
                    <a:pt x="13356" y="9927"/>
                  </a:moveTo>
                  <a:lnTo>
                    <a:pt x="13356" y="9927"/>
                  </a:lnTo>
                  <a:cubicBezTo>
                    <a:pt x="13356" y="9922"/>
                    <a:pt x="13360" y="9919"/>
                    <a:pt x="13364" y="9919"/>
                  </a:cubicBezTo>
                  <a:cubicBezTo>
                    <a:pt x="13369" y="9919"/>
                    <a:pt x="13372" y="9922"/>
                    <a:pt x="13372" y="9927"/>
                  </a:cubicBezTo>
                  <a:lnTo>
                    <a:pt x="13372" y="9927"/>
                  </a:lnTo>
                  <a:cubicBezTo>
                    <a:pt x="13372" y="9931"/>
                    <a:pt x="13369" y="9935"/>
                    <a:pt x="13364" y="9935"/>
                  </a:cubicBezTo>
                  <a:cubicBezTo>
                    <a:pt x="13360" y="9935"/>
                    <a:pt x="13356" y="9931"/>
                    <a:pt x="13356" y="9927"/>
                  </a:cubicBezTo>
                  <a:close/>
                  <a:moveTo>
                    <a:pt x="13356" y="9895"/>
                  </a:moveTo>
                  <a:lnTo>
                    <a:pt x="13356" y="9895"/>
                  </a:lnTo>
                  <a:cubicBezTo>
                    <a:pt x="13356" y="9890"/>
                    <a:pt x="13360" y="9887"/>
                    <a:pt x="13364" y="9887"/>
                  </a:cubicBezTo>
                  <a:cubicBezTo>
                    <a:pt x="13369" y="9887"/>
                    <a:pt x="13372" y="9890"/>
                    <a:pt x="13372" y="9895"/>
                  </a:cubicBezTo>
                  <a:lnTo>
                    <a:pt x="13372" y="9895"/>
                  </a:lnTo>
                  <a:cubicBezTo>
                    <a:pt x="13372" y="9899"/>
                    <a:pt x="13369" y="9903"/>
                    <a:pt x="13364" y="9903"/>
                  </a:cubicBezTo>
                  <a:cubicBezTo>
                    <a:pt x="13360" y="9903"/>
                    <a:pt x="13356" y="9899"/>
                    <a:pt x="13356" y="9895"/>
                  </a:cubicBezTo>
                  <a:close/>
                  <a:moveTo>
                    <a:pt x="13356" y="9863"/>
                  </a:moveTo>
                  <a:lnTo>
                    <a:pt x="13356" y="9863"/>
                  </a:lnTo>
                  <a:cubicBezTo>
                    <a:pt x="13356" y="9858"/>
                    <a:pt x="13360" y="9855"/>
                    <a:pt x="13364" y="9855"/>
                  </a:cubicBezTo>
                  <a:cubicBezTo>
                    <a:pt x="13369" y="9855"/>
                    <a:pt x="13372" y="9858"/>
                    <a:pt x="13372" y="9863"/>
                  </a:cubicBezTo>
                  <a:lnTo>
                    <a:pt x="13372" y="9863"/>
                  </a:lnTo>
                  <a:cubicBezTo>
                    <a:pt x="13372" y="9867"/>
                    <a:pt x="13369" y="9871"/>
                    <a:pt x="13364" y="9871"/>
                  </a:cubicBezTo>
                  <a:cubicBezTo>
                    <a:pt x="13360" y="9871"/>
                    <a:pt x="13356" y="9867"/>
                    <a:pt x="13356" y="9863"/>
                  </a:cubicBezTo>
                  <a:close/>
                  <a:moveTo>
                    <a:pt x="13356" y="9831"/>
                  </a:moveTo>
                  <a:lnTo>
                    <a:pt x="13356" y="9831"/>
                  </a:lnTo>
                  <a:cubicBezTo>
                    <a:pt x="13356" y="9826"/>
                    <a:pt x="13360" y="9822"/>
                    <a:pt x="13364" y="9822"/>
                  </a:cubicBezTo>
                  <a:cubicBezTo>
                    <a:pt x="13369" y="9822"/>
                    <a:pt x="13372" y="9826"/>
                    <a:pt x="13372" y="9831"/>
                  </a:cubicBezTo>
                  <a:lnTo>
                    <a:pt x="13372" y="9831"/>
                  </a:lnTo>
                  <a:cubicBezTo>
                    <a:pt x="13372" y="9835"/>
                    <a:pt x="13369" y="9839"/>
                    <a:pt x="13364" y="9839"/>
                  </a:cubicBezTo>
                  <a:cubicBezTo>
                    <a:pt x="13360" y="9839"/>
                    <a:pt x="13356" y="9835"/>
                    <a:pt x="13356" y="9831"/>
                  </a:cubicBezTo>
                  <a:close/>
                  <a:moveTo>
                    <a:pt x="13356" y="9799"/>
                  </a:moveTo>
                  <a:lnTo>
                    <a:pt x="13356" y="9798"/>
                  </a:lnTo>
                  <a:cubicBezTo>
                    <a:pt x="13356" y="9794"/>
                    <a:pt x="13360" y="9790"/>
                    <a:pt x="13364" y="9790"/>
                  </a:cubicBezTo>
                  <a:cubicBezTo>
                    <a:pt x="13369" y="9790"/>
                    <a:pt x="13372" y="9794"/>
                    <a:pt x="13372" y="9798"/>
                  </a:cubicBezTo>
                  <a:lnTo>
                    <a:pt x="13372" y="9799"/>
                  </a:lnTo>
                  <a:cubicBezTo>
                    <a:pt x="13372" y="9803"/>
                    <a:pt x="13369" y="9807"/>
                    <a:pt x="13364" y="9807"/>
                  </a:cubicBezTo>
                  <a:cubicBezTo>
                    <a:pt x="13360" y="9807"/>
                    <a:pt x="13356" y="9803"/>
                    <a:pt x="13356" y="9799"/>
                  </a:cubicBezTo>
                  <a:close/>
                  <a:moveTo>
                    <a:pt x="13356" y="9766"/>
                  </a:moveTo>
                  <a:lnTo>
                    <a:pt x="13356" y="9766"/>
                  </a:lnTo>
                  <a:cubicBezTo>
                    <a:pt x="13356" y="9762"/>
                    <a:pt x="13360" y="9758"/>
                    <a:pt x="13364" y="9758"/>
                  </a:cubicBezTo>
                  <a:cubicBezTo>
                    <a:pt x="13369" y="9758"/>
                    <a:pt x="13372" y="9762"/>
                    <a:pt x="13372" y="9766"/>
                  </a:cubicBezTo>
                  <a:lnTo>
                    <a:pt x="13372" y="9766"/>
                  </a:lnTo>
                  <a:cubicBezTo>
                    <a:pt x="13372" y="9771"/>
                    <a:pt x="13369" y="9774"/>
                    <a:pt x="13364" y="9774"/>
                  </a:cubicBezTo>
                  <a:cubicBezTo>
                    <a:pt x="13360" y="9774"/>
                    <a:pt x="13356" y="9771"/>
                    <a:pt x="13356" y="9766"/>
                  </a:cubicBezTo>
                  <a:close/>
                  <a:moveTo>
                    <a:pt x="13356" y="9734"/>
                  </a:moveTo>
                  <a:lnTo>
                    <a:pt x="13356" y="9734"/>
                  </a:lnTo>
                  <a:cubicBezTo>
                    <a:pt x="13356" y="9730"/>
                    <a:pt x="13360" y="9726"/>
                    <a:pt x="13364" y="9726"/>
                  </a:cubicBezTo>
                  <a:cubicBezTo>
                    <a:pt x="13369" y="9726"/>
                    <a:pt x="13372" y="9730"/>
                    <a:pt x="13372" y="9734"/>
                  </a:cubicBezTo>
                  <a:lnTo>
                    <a:pt x="13372" y="9734"/>
                  </a:lnTo>
                  <a:cubicBezTo>
                    <a:pt x="13372" y="9739"/>
                    <a:pt x="13369" y="9742"/>
                    <a:pt x="13364" y="9742"/>
                  </a:cubicBezTo>
                  <a:cubicBezTo>
                    <a:pt x="13360" y="9742"/>
                    <a:pt x="13356" y="9739"/>
                    <a:pt x="13356" y="9734"/>
                  </a:cubicBezTo>
                  <a:close/>
                  <a:moveTo>
                    <a:pt x="13356" y="9702"/>
                  </a:moveTo>
                  <a:lnTo>
                    <a:pt x="13356" y="9702"/>
                  </a:lnTo>
                  <a:cubicBezTo>
                    <a:pt x="13356" y="9698"/>
                    <a:pt x="13360" y="9694"/>
                    <a:pt x="13364" y="9694"/>
                  </a:cubicBezTo>
                  <a:cubicBezTo>
                    <a:pt x="13369" y="9694"/>
                    <a:pt x="13372" y="9698"/>
                    <a:pt x="13372" y="9702"/>
                  </a:cubicBezTo>
                  <a:lnTo>
                    <a:pt x="13372" y="9702"/>
                  </a:lnTo>
                  <a:cubicBezTo>
                    <a:pt x="13372" y="9707"/>
                    <a:pt x="13369" y="9710"/>
                    <a:pt x="13364" y="9710"/>
                  </a:cubicBezTo>
                  <a:cubicBezTo>
                    <a:pt x="13360" y="9710"/>
                    <a:pt x="13356" y="9707"/>
                    <a:pt x="13356" y="9702"/>
                  </a:cubicBezTo>
                  <a:close/>
                  <a:moveTo>
                    <a:pt x="13356" y="9670"/>
                  </a:moveTo>
                  <a:lnTo>
                    <a:pt x="13356" y="9670"/>
                  </a:lnTo>
                  <a:cubicBezTo>
                    <a:pt x="13356" y="9666"/>
                    <a:pt x="13360" y="9662"/>
                    <a:pt x="13364" y="9662"/>
                  </a:cubicBezTo>
                  <a:cubicBezTo>
                    <a:pt x="13369" y="9662"/>
                    <a:pt x="13372" y="9666"/>
                    <a:pt x="13372" y="9670"/>
                  </a:cubicBezTo>
                  <a:lnTo>
                    <a:pt x="13372" y="9670"/>
                  </a:lnTo>
                  <a:cubicBezTo>
                    <a:pt x="13372" y="9675"/>
                    <a:pt x="13369" y="9678"/>
                    <a:pt x="13364" y="9678"/>
                  </a:cubicBezTo>
                  <a:cubicBezTo>
                    <a:pt x="13360" y="9678"/>
                    <a:pt x="13356" y="9675"/>
                    <a:pt x="13356" y="9670"/>
                  </a:cubicBezTo>
                  <a:close/>
                  <a:moveTo>
                    <a:pt x="13356" y="9638"/>
                  </a:moveTo>
                  <a:lnTo>
                    <a:pt x="13356" y="9638"/>
                  </a:lnTo>
                  <a:cubicBezTo>
                    <a:pt x="13356" y="9634"/>
                    <a:pt x="13360" y="9630"/>
                    <a:pt x="13364" y="9630"/>
                  </a:cubicBezTo>
                  <a:cubicBezTo>
                    <a:pt x="13369" y="9630"/>
                    <a:pt x="13372" y="9634"/>
                    <a:pt x="13372" y="9638"/>
                  </a:cubicBezTo>
                  <a:lnTo>
                    <a:pt x="13372" y="9638"/>
                  </a:lnTo>
                  <a:cubicBezTo>
                    <a:pt x="13372" y="9643"/>
                    <a:pt x="13369" y="9646"/>
                    <a:pt x="13364" y="9646"/>
                  </a:cubicBezTo>
                  <a:cubicBezTo>
                    <a:pt x="13360" y="9646"/>
                    <a:pt x="13356" y="9643"/>
                    <a:pt x="13356" y="9638"/>
                  </a:cubicBezTo>
                  <a:close/>
                  <a:moveTo>
                    <a:pt x="13356" y="9606"/>
                  </a:moveTo>
                  <a:lnTo>
                    <a:pt x="13356" y="9606"/>
                  </a:lnTo>
                  <a:cubicBezTo>
                    <a:pt x="13356" y="9602"/>
                    <a:pt x="13360" y="9598"/>
                    <a:pt x="13364" y="9598"/>
                  </a:cubicBezTo>
                  <a:cubicBezTo>
                    <a:pt x="13369" y="9598"/>
                    <a:pt x="13372" y="9602"/>
                    <a:pt x="13372" y="9606"/>
                  </a:cubicBezTo>
                  <a:lnTo>
                    <a:pt x="13372" y="9606"/>
                  </a:lnTo>
                  <a:cubicBezTo>
                    <a:pt x="13372" y="9611"/>
                    <a:pt x="13369" y="9614"/>
                    <a:pt x="13364" y="9614"/>
                  </a:cubicBezTo>
                  <a:cubicBezTo>
                    <a:pt x="13360" y="9614"/>
                    <a:pt x="13356" y="9611"/>
                    <a:pt x="13356" y="9606"/>
                  </a:cubicBezTo>
                  <a:close/>
                  <a:moveTo>
                    <a:pt x="13356" y="9574"/>
                  </a:moveTo>
                  <a:lnTo>
                    <a:pt x="13356" y="9574"/>
                  </a:lnTo>
                  <a:cubicBezTo>
                    <a:pt x="13356" y="9570"/>
                    <a:pt x="13360" y="9566"/>
                    <a:pt x="13364" y="9566"/>
                  </a:cubicBezTo>
                  <a:cubicBezTo>
                    <a:pt x="13369" y="9566"/>
                    <a:pt x="13372" y="9570"/>
                    <a:pt x="13372" y="9574"/>
                  </a:cubicBezTo>
                  <a:lnTo>
                    <a:pt x="13372" y="9574"/>
                  </a:lnTo>
                  <a:cubicBezTo>
                    <a:pt x="13372" y="9579"/>
                    <a:pt x="13369" y="9582"/>
                    <a:pt x="13364" y="9582"/>
                  </a:cubicBezTo>
                  <a:cubicBezTo>
                    <a:pt x="13360" y="9582"/>
                    <a:pt x="13356" y="9579"/>
                    <a:pt x="13356" y="9574"/>
                  </a:cubicBezTo>
                  <a:close/>
                  <a:moveTo>
                    <a:pt x="13356" y="9542"/>
                  </a:moveTo>
                  <a:lnTo>
                    <a:pt x="13356" y="9542"/>
                  </a:lnTo>
                  <a:cubicBezTo>
                    <a:pt x="13356" y="9538"/>
                    <a:pt x="13360" y="9534"/>
                    <a:pt x="13364" y="9534"/>
                  </a:cubicBezTo>
                  <a:cubicBezTo>
                    <a:pt x="13369" y="9534"/>
                    <a:pt x="13372" y="9538"/>
                    <a:pt x="13372" y="9542"/>
                  </a:cubicBezTo>
                  <a:lnTo>
                    <a:pt x="13372" y="9542"/>
                  </a:lnTo>
                  <a:cubicBezTo>
                    <a:pt x="13372" y="9547"/>
                    <a:pt x="13369" y="9550"/>
                    <a:pt x="13364" y="9550"/>
                  </a:cubicBezTo>
                  <a:cubicBezTo>
                    <a:pt x="13360" y="9550"/>
                    <a:pt x="13356" y="9547"/>
                    <a:pt x="13356" y="9542"/>
                  </a:cubicBezTo>
                  <a:close/>
                  <a:moveTo>
                    <a:pt x="13356" y="9510"/>
                  </a:moveTo>
                  <a:lnTo>
                    <a:pt x="13356" y="9510"/>
                  </a:lnTo>
                  <a:cubicBezTo>
                    <a:pt x="13356" y="9506"/>
                    <a:pt x="13360" y="9502"/>
                    <a:pt x="13364" y="9502"/>
                  </a:cubicBezTo>
                  <a:cubicBezTo>
                    <a:pt x="13369" y="9502"/>
                    <a:pt x="13372" y="9506"/>
                    <a:pt x="13372" y="9510"/>
                  </a:cubicBezTo>
                  <a:lnTo>
                    <a:pt x="13372" y="9510"/>
                  </a:lnTo>
                  <a:cubicBezTo>
                    <a:pt x="13372" y="9515"/>
                    <a:pt x="13369" y="9518"/>
                    <a:pt x="13364" y="9518"/>
                  </a:cubicBezTo>
                  <a:cubicBezTo>
                    <a:pt x="13360" y="9518"/>
                    <a:pt x="13356" y="9515"/>
                    <a:pt x="13356" y="9510"/>
                  </a:cubicBezTo>
                  <a:close/>
                  <a:moveTo>
                    <a:pt x="13356" y="9478"/>
                  </a:moveTo>
                  <a:lnTo>
                    <a:pt x="13356" y="9478"/>
                  </a:lnTo>
                  <a:cubicBezTo>
                    <a:pt x="13356" y="9474"/>
                    <a:pt x="13360" y="9470"/>
                    <a:pt x="13364" y="9470"/>
                  </a:cubicBezTo>
                  <a:cubicBezTo>
                    <a:pt x="13369" y="9470"/>
                    <a:pt x="13372" y="9474"/>
                    <a:pt x="13372" y="9478"/>
                  </a:cubicBezTo>
                  <a:lnTo>
                    <a:pt x="13372" y="9478"/>
                  </a:lnTo>
                  <a:cubicBezTo>
                    <a:pt x="13372" y="9483"/>
                    <a:pt x="13369" y="9486"/>
                    <a:pt x="13364" y="9486"/>
                  </a:cubicBezTo>
                  <a:cubicBezTo>
                    <a:pt x="13360" y="9486"/>
                    <a:pt x="13356" y="9483"/>
                    <a:pt x="13356" y="9478"/>
                  </a:cubicBezTo>
                  <a:close/>
                  <a:moveTo>
                    <a:pt x="13356" y="9446"/>
                  </a:moveTo>
                  <a:lnTo>
                    <a:pt x="13356" y="9446"/>
                  </a:lnTo>
                  <a:cubicBezTo>
                    <a:pt x="13356" y="9442"/>
                    <a:pt x="13360" y="9438"/>
                    <a:pt x="13364" y="9438"/>
                  </a:cubicBezTo>
                  <a:cubicBezTo>
                    <a:pt x="13369" y="9438"/>
                    <a:pt x="13372" y="9442"/>
                    <a:pt x="13372" y="9446"/>
                  </a:cubicBezTo>
                  <a:lnTo>
                    <a:pt x="13372" y="9446"/>
                  </a:lnTo>
                  <a:cubicBezTo>
                    <a:pt x="13372" y="9451"/>
                    <a:pt x="13369" y="9454"/>
                    <a:pt x="13364" y="9454"/>
                  </a:cubicBezTo>
                  <a:cubicBezTo>
                    <a:pt x="13360" y="9454"/>
                    <a:pt x="13356" y="9451"/>
                    <a:pt x="13356" y="9446"/>
                  </a:cubicBezTo>
                  <a:close/>
                  <a:moveTo>
                    <a:pt x="13356" y="9414"/>
                  </a:moveTo>
                  <a:lnTo>
                    <a:pt x="13356" y="9414"/>
                  </a:lnTo>
                  <a:cubicBezTo>
                    <a:pt x="13356" y="9410"/>
                    <a:pt x="13360" y="9406"/>
                    <a:pt x="13364" y="9406"/>
                  </a:cubicBezTo>
                  <a:cubicBezTo>
                    <a:pt x="13369" y="9406"/>
                    <a:pt x="13372" y="9410"/>
                    <a:pt x="13372" y="9414"/>
                  </a:cubicBezTo>
                  <a:lnTo>
                    <a:pt x="13372" y="9414"/>
                  </a:lnTo>
                  <a:cubicBezTo>
                    <a:pt x="13372" y="9419"/>
                    <a:pt x="13369" y="9422"/>
                    <a:pt x="13364" y="9422"/>
                  </a:cubicBezTo>
                  <a:cubicBezTo>
                    <a:pt x="13360" y="9422"/>
                    <a:pt x="13356" y="9419"/>
                    <a:pt x="13356" y="9414"/>
                  </a:cubicBezTo>
                  <a:close/>
                  <a:moveTo>
                    <a:pt x="13356" y="9382"/>
                  </a:moveTo>
                  <a:lnTo>
                    <a:pt x="13356" y="9382"/>
                  </a:lnTo>
                  <a:cubicBezTo>
                    <a:pt x="13356" y="9378"/>
                    <a:pt x="13360" y="9374"/>
                    <a:pt x="13364" y="9374"/>
                  </a:cubicBezTo>
                  <a:cubicBezTo>
                    <a:pt x="13369" y="9374"/>
                    <a:pt x="13372" y="9378"/>
                    <a:pt x="13372" y="9382"/>
                  </a:cubicBezTo>
                  <a:lnTo>
                    <a:pt x="13372" y="9382"/>
                  </a:lnTo>
                  <a:cubicBezTo>
                    <a:pt x="13372" y="9387"/>
                    <a:pt x="13369" y="9390"/>
                    <a:pt x="13364" y="9390"/>
                  </a:cubicBezTo>
                  <a:cubicBezTo>
                    <a:pt x="13360" y="9390"/>
                    <a:pt x="13356" y="9387"/>
                    <a:pt x="13356" y="9382"/>
                  </a:cubicBezTo>
                  <a:close/>
                  <a:moveTo>
                    <a:pt x="13356" y="9350"/>
                  </a:moveTo>
                  <a:lnTo>
                    <a:pt x="13356" y="9350"/>
                  </a:lnTo>
                  <a:cubicBezTo>
                    <a:pt x="13356" y="9346"/>
                    <a:pt x="13360" y="9342"/>
                    <a:pt x="13364" y="9342"/>
                  </a:cubicBezTo>
                  <a:cubicBezTo>
                    <a:pt x="13369" y="9342"/>
                    <a:pt x="13372" y="9346"/>
                    <a:pt x="13372" y="9350"/>
                  </a:cubicBezTo>
                  <a:lnTo>
                    <a:pt x="13372" y="9350"/>
                  </a:lnTo>
                  <a:cubicBezTo>
                    <a:pt x="13372" y="9355"/>
                    <a:pt x="13369" y="9358"/>
                    <a:pt x="13364" y="9358"/>
                  </a:cubicBezTo>
                  <a:cubicBezTo>
                    <a:pt x="13360" y="9358"/>
                    <a:pt x="13356" y="9355"/>
                    <a:pt x="13356" y="9350"/>
                  </a:cubicBezTo>
                  <a:close/>
                  <a:moveTo>
                    <a:pt x="13356" y="9318"/>
                  </a:moveTo>
                  <a:lnTo>
                    <a:pt x="13356" y="9318"/>
                  </a:lnTo>
                  <a:cubicBezTo>
                    <a:pt x="13356" y="9314"/>
                    <a:pt x="13360" y="9310"/>
                    <a:pt x="13364" y="9310"/>
                  </a:cubicBezTo>
                  <a:cubicBezTo>
                    <a:pt x="13369" y="9310"/>
                    <a:pt x="13372" y="9314"/>
                    <a:pt x="13372" y="9318"/>
                  </a:cubicBezTo>
                  <a:lnTo>
                    <a:pt x="13372" y="9318"/>
                  </a:lnTo>
                  <a:cubicBezTo>
                    <a:pt x="13372" y="9323"/>
                    <a:pt x="13369" y="9326"/>
                    <a:pt x="13364" y="9326"/>
                  </a:cubicBezTo>
                  <a:cubicBezTo>
                    <a:pt x="13360" y="9326"/>
                    <a:pt x="13356" y="9323"/>
                    <a:pt x="13356" y="9318"/>
                  </a:cubicBezTo>
                  <a:close/>
                  <a:moveTo>
                    <a:pt x="13356" y="9286"/>
                  </a:moveTo>
                  <a:lnTo>
                    <a:pt x="13356" y="9286"/>
                  </a:lnTo>
                  <a:cubicBezTo>
                    <a:pt x="13356" y="9282"/>
                    <a:pt x="13360" y="9278"/>
                    <a:pt x="13364" y="9278"/>
                  </a:cubicBezTo>
                  <a:cubicBezTo>
                    <a:pt x="13369" y="9278"/>
                    <a:pt x="13372" y="9282"/>
                    <a:pt x="13372" y="9286"/>
                  </a:cubicBezTo>
                  <a:lnTo>
                    <a:pt x="13372" y="9286"/>
                  </a:lnTo>
                  <a:cubicBezTo>
                    <a:pt x="13372" y="9291"/>
                    <a:pt x="13369" y="9294"/>
                    <a:pt x="13364" y="9294"/>
                  </a:cubicBezTo>
                  <a:cubicBezTo>
                    <a:pt x="13360" y="9294"/>
                    <a:pt x="13356" y="9291"/>
                    <a:pt x="13356" y="9286"/>
                  </a:cubicBezTo>
                  <a:close/>
                  <a:moveTo>
                    <a:pt x="13356" y="9254"/>
                  </a:moveTo>
                  <a:lnTo>
                    <a:pt x="13356" y="9254"/>
                  </a:lnTo>
                  <a:cubicBezTo>
                    <a:pt x="13356" y="9250"/>
                    <a:pt x="13360" y="9246"/>
                    <a:pt x="13364" y="9246"/>
                  </a:cubicBezTo>
                  <a:cubicBezTo>
                    <a:pt x="13369" y="9246"/>
                    <a:pt x="13372" y="9250"/>
                    <a:pt x="13372" y="9254"/>
                  </a:cubicBezTo>
                  <a:lnTo>
                    <a:pt x="13372" y="9254"/>
                  </a:lnTo>
                  <a:cubicBezTo>
                    <a:pt x="13372" y="9259"/>
                    <a:pt x="13369" y="9262"/>
                    <a:pt x="13364" y="9262"/>
                  </a:cubicBezTo>
                  <a:cubicBezTo>
                    <a:pt x="13360" y="9262"/>
                    <a:pt x="13356" y="9259"/>
                    <a:pt x="13356" y="9254"/>
                  </a:cubicBezTo>
                  <a:close/>
                  <a:moveTo>
                    <a:pt x="13356" y="9222"/>
                  </a:moveTo>
                  <a:lnTo>
                    <a:pt x="13356" y="9222"/>
                  </a:lnTo>
                  <a:cubicBezTo>
                    <a:pt x="13356" y="9218"/>
                    <a:pt x="13360" y="9214"/>
                    <a:pt x="13364" y="9214"/>
                  </a:cubicBezTo>
                  <a:cubicBezTo>
                    <a:pt x="13369" y="9214"/>
                    <a:pt x="13372" y="9218"/>
                    <a:pt x="13372" y="9222"/>
                  </a:cubicBezTo>
                  <a:lnTo>
                    <a:pt x="13372" y="9222"/>
                  </a:lnTo>
                  <a:cubicBezTo>
                    <a:pt x="13372" y="9227"/>
                    <a:pt x="13369" y="9230"/>
                    <a:pt x="13364" y="9230"/>
                  </a:cubicBezTo>
                  <a:cubicBezTo>
                    <a:pt x="13360" y="9230"/>
                    <a:pt x="13356" y="9227"/>
                    <a:pt x="13356" y="9222"/>
                  </a:cubicBezTo>
                  <a:close/>
                  <a:moveTo>
                    <a:pt x="13356" y="9190"/>
                  </a:moveTo>
                  <a:lnTo>
                    <a:pt x="13356" y="9190"/>
                  </a:lnTo>
                  <a:cubicBezTo>
                    <a:pt x="13356" y="9186"/>
                    <a:pt x="13360" y="9182"/>
                    <a:pt x="13364" y="9182"/>
                  </a:cubicBezTo>
                  <a:cubicBezTo>
                    <a:pt x="13369" y="9182"/>
                    <a:pt x="13372" y="9186"/>
                    <a:pt x="13372" y="9190"/>
                  </a:cubicBezTo>
                  <a:lnTo>
                    <a:pt x="13372" y="9190"/>
                  </a:lnTo>
                  <a:cubicBezTo>
                    <a:pt x="13372" y="9195"/>
                    <a:pt x="13369" y="9198"/>
                    <a:pt x="13364" y="9198"/>
                  </a:cubicBezTo>
                  <a:cubicBezTo>
                    <a:pt x="13360" y="9198"/>
                    <a:pt x="13356" y="9195"/>
                    <a:pt x="13356" y="9190"/>
                  </a:cubicBezTo>
                  <a:close/>
                  <a:moveTo>
                    <a:pt x="13356" y="9158"/>
                  </a:moveTo>
                  <a:lnTo>
                    <a:pt x="13356" y="9158"/>
                  </a:lnTo>
                  <a:cubicBezTo>
                    <a:pt x="13356" y="9154"/>
                    <a:pt x="13360" y="9150"/>
                    <a:pt x="13364" y="9150"/>
                  </a:cubicBezTo>
                  <a:cubicBezTo>
                    <a:pt x="13369" y="9150"/>
                    <a:pt x="13372" y="9154"/>
                    <a:pt x="13372" y="9158"/>
                  </a:cubicBezTo>
                  <a:lnTo>
                    <a:pt x="13372" y="9158"/>
                  </a:lnTo>
                  <a:cubicBezTo>
                    <a:pt x="13372" y="9163"/>
                    <a:pt x="13369" y="9166"/>
                    <a:pt x="13364" y="9166"/>
                  </a:cubicBezTo>
                  <a:cubicBezTo>
                    <a:pt x="13360" y="9166"/>
                    <a:pt x="13356" y="9163"/>
                    <a:pt x="13356" y="9158"/>
                  </a:cubicBezTo>
                  <a:close/>
                  <a:moveTo>
                    <a:pt x="13356" y="9126"/>
                  </a:moveTo>
                  <a:lnTo>
                    <a:pt x="13356" y="9126"/>
                  </a:lnTo>
                  <a:cubicBezTo>
                    <a:pt x="13356" y="9122"/>
                    <a:pt x="13360" y="9118"/>
                    <a:pt x="13364" y="9118"/>
                  </a:cubicBezTo>
                  <a:cubicBezTo>
                    <a:pt x="13369" y="9118"/>
                    <a:pt x="13372" y="9122"/>
                    <a:pt x="13372" y="9126"/>
                  </a:cubicBezTo>
                  <a:lnTo>
                    <a:pt x="13372" y="9126"/>
                  </a:lnTo>
                  <a:cubicBezTo>
                    <a:pt x="13372" y="9131"/>
                    <a:pt x="13369" y="9134"/>
                    <a:pt x="13364" y="9134"/>
                  </a:cubicBezTo>
                  <a:cubicBezTo>
                    <a:pt x="13360" y="9134"/>
                    <a:pt x="13356" y="9131"/>
                    <a:pt x="13356" y="9126"/>
                  </a:cubicBezTo>
                  <a:close/>
                  <a:moveTo>
                    <a:pt x="13356" y="9094"/>
                  </a:moveTo>
                  <a:lnTo>
                    <a:pt x="13356" y="9094"/>
                  </a:lnTo>
                  <a:cubicBezTo>
                    <a:pt x="13356" y="9090"/>
                    <a:pt x="13360" y="9086"/>
                    <a:pt x="13364" y="9086"/>
                  </a:cubicBezTo>
                  <a:cubicBezTo>
                    <a:pt x="13369" y="9086"/>
                    <a:pt x="13372" y="9090"/>
                    <a:pt x="13372" y="9094"/>
                  </a:cubicBezTo>
                  <a:lnTo>
                    <a:pt x="13372" y="9094"/>
                  </a:lnTo>
                  <a:cubicBezTo>
                    <a:pt x="13372" y="9099"/>
                    <a:pt x="13369" y="9102"/>
                    <a:pt x="13364" y="9102"/>
                  </a:cubicBezTo>
                  <a:cubicBezTo>
                    <a:pt x="13360" y="9102"/>
                    <a:pt x="13356" y="9099"/>
                    <a:pt x="13356" y="9094"/>
                  </a:cubicBezTo>
                  <a:close/>
                  <a:moveTo>
                    <a:pt x="13356" y="9062"/>
                  </a:moveTo>
                  <a:lnTo>
                    <a:pt x="13356" y="9062"/>
                  </a:lnTo>
                  <a:cubicBezTo>
                    <a:pt x="13356" y="9058"/>
                    <a:pt x="13360" y="9054"/>
                    <a:pt x="13364" y="9054"/>
                  </a:cubicBezTo>
                  <a:cubicBezTo>
                    <a:pt x="13369" y="9054"/>
                    <a:pt x="13372" y="9058"/>
                    <a:pt x="13372" y="9062"/>
                  </a:cubicBezTo>
                  <a:lnTo>
                    <a:pt x="13372" y="9062"/>
                  </a:lnTo>
                  <a:cubicBezTo>
                    <a:pt x="13372" y="9067"/>
                    <a:pt x="13369" y="9070"/>
                    <a:pt x="13364" y="9070"/>
                  </a:cubicBezTo>
                  <a:cubicBezTo>
                    <a:pt x="13360" y="9070"/>
                    <a:pt x="13356" y="9067"/>
                    <a:pt x="13356" y="9062"/>
                  </a:cubicBezTo>
                  <a:close/>
                  <a:moveTo>
                    <a:pt x="13356" y="9030"/>
                  </a:moveTo>
                  <a:lnTo>
                    <a:pt x="13356" y="9030"/>
                  </a:lnTo>
                  <a:cubicBezTo>
                    <a:pt x="13356" y="9026"/>
                    <a:pt x="13360" y="9022"/>
                    <a:pt x="13364" y="9022"/>
                  </a:cubicBezTo>
                  <a:cubicBezTo>
                    <a:pt x="13369" y="9022"/>
                    <a:pt x="13372" y="9026"/>
                    <a:pt x="13372" y="9030"/>
                  </a:cubicBezTo>
                  <a:lnTo>
                    <a:pt x="13372" y="9030"/>
                  </a:lnTo>
                  <a:cubicBezTo>
                    <a:pt x="13372" y="9035"/>
                    <a:pt x="13369" y="9038"/>
                    <a:pt x="13364" y="9038"/>
                  </a:cubicBezTo>
                  <a:cubicBezTo>
                    <a:pt x="13360" y="9038"/>
                    <a:pt x="13356" y="9035"/>
                    <a:pt x="13356" y="9030"/>
                  </a:cubicBezTo>
                  <a:close/>
                  <a:moveTo>
                    <a:pt x="13356" y="8998"/>
                  </a:moveTo>
                  <a:lnTo>
                    <a:pt x="13356" y="8998"/>
                  </a:lnTo>
                  <a:cubicBezTo>
                    <a:pt x="13356" y="8994"/>
                    <a:pt x="13360" y="8990"/>
                    <a:pt x="13364" y="8990"/>
                  </a:cubicBezTo>
                  <a:cubicBezTo>
                    <a:pt x="13369" y="8990"/>
                    <a:pt x="13372" y="8994"/>
                    <a:pt x="13372" y="8998"/>
                  </a:cubicBezTo>
                  <a:lnTo>
                    <a:pt x="13372" y="8998"/>
                  </a:lnTo>
                  <a:cubicBezTo>
                    <a:pt x="13372" y="9003"/>
                    <a:pt x="13369" y="9006"/>
                    <a:pt x="13364" y="9006"/>
                  </a:cubicBezTo>
                  <a:cubicBezTo>
                    <a:pt x="13360" y="9006"/>
                    <a:pt x="13356" y="9003"/>
                    <a:pt x="13356" y="8998"/>
                  </a:cubicBezTo>
                  <a:close/>
                  <a:moveTo>
                    <a:pt x="13356" y="8966"/>
                  </a:moveTo>
                  <a:lnTo>
                    <a:pt x="13356" y="8966"/>
                  </a:lnTo>
                  <a:cubicBezTo>
                    <a:pt x="13356" y="8962"/>
                    <a:pt x="13360" y="8958"/>
                    <a:pt x="13364" y="8958"/>
                  </a:cubicBezTo>
                  <a:cubicBezTo>
                    <a:pt x="13369" y="8958"/>
                    <a:pt x="13372" y="8962"/>
                    <a:pt x="13372" y="8966"/>
                  </a:cubicBezTo>
                  <a:lnTo>
                    <a:pt x="13372" y="8966"/>
                  </a:lnTo>
                  <a:cubicBezTo>
                    <a:pt x="13372" y="8970"/>
                    <a:pt x="13369" y="8974"/>
                    <a:pt x="13364" y="8974"/>
                  </a:cubicBezTo>
                  <a:cubicBezTo>
                    <a:pt x="13360" y="8974"/>
                    <a:pt x="13356" y="8970"/>
                    <a:pt x="13356" y="8966"/>
                  </a:cubicBezTo>
                  <a:close/>
                  <a:moveTo>
                    <a:pt x="13356" y="8934"/>
                  </a:moveTo>
                  <a:lnTo>
                    <a:pt x="13356" y="8934"/>
                  </a:lnTo>
                  <a:cubicBezTo>
                    <a:pt x="13356" y="8930"/>
                    <a:pt x="13360" y="8926"/>
                    <a:pt x="13364" y="8926"/>
                  </a:cubicBezTo>
                  <a:cubicBezTo>
                    <a:pt x="13369" y="8926"/>
                    <a:pt x="13372" y="8930"/>
                    <a:pt x="13372" y="8934"/>
                  </a:cubicBezTo>
                  <a:lnTo>
                    <a:pt x="13372" y="8934"/>
                  </a:lnTo>
                  <a:cubicBezTo>
                    <a:pt x="13372" y="8938"/>
                    <a:pt x="13369" y="8942"/>
                    <a:pt x="13364" y="8942"/>
                  </a:cubicBezTo>
                  <a:cubicBezTo>
                    <a:pt x="13360" y="8942"/>
                    <a:pt x="13356" y="8938"/>
                    <a:pt x="13356" y="8934"/>
                  </a:cubicBezTo>
                  <a:close/>
                  <a:moveTo>
                    <a:pt x="13356" y="8902"/>
                  </a:moveTo>
                  <a:lnTo>
                    <a:pt x="13356" y="8902"/>
                  </a:lnTo>
                  <a:cubicBezTo>
                    <a:pt x="13356" y="8898"/>
                    <a:pt x="13360" y="8894"/>
                    <a:pt x="13364" y="8894"/>
                  </a:cubicBezTo>
                  <a:cubicBezTo>
                    <a:pt x="13369" y="8894"/>
                    <a:pt x="13372" y="8898"/>
                    <a:pt x="13372" y="8902"/>
                  </a:cubicBezTo>
                  <a:lnTo>
                    <a:pt x="13372" y="8902"/>
                  </a:lnTo>
                  <a:cubicBezTo>
                    <a:pt x="13372" y="8906"/>
                    <a:pt x="13369" y="8910"/>
                    <a:pt x="13364" y="8910"/>
                  </a:cubicBezTo>
                  <a:cubicBezTo>
                    <a:pt x="13360" y="8910"/>
                    <a:pt x="13356" y="8906"/>
                    <a:pt x="13356" y="8902"/>
                  </a:cubicBezTo>
                  <a:close/>
                  <a:moveTo>
                    <a:pt x="13356" y="8870"/>
                  </a:moveTo>
                  <a:lnTo>
                    <a:pt x="13356" y="8870"/>
                  </a:lnTo>
                  <a:cubicBezTo>
                    <a:pt x="13356" y="8866"/>
                    <a:pt x="13360" y="8862"/>
                    <a:pt x="13364" y="8862"/>
                  </a:cubicBezTo>
                  <a:cubicBezTo>
                    <a:pt x="13369" y="8862"/>
                    <a:pt x="13372" y="8866"/>
                    <a:pt x="13372" y="8870"/>
                  </a:cubicBezTo>
                  <a:lnTo>
                    <a:pt x="13372" y="8870"/>
                  </a:lnTo>
                  <a:cubicBezTo>
                    <a:pt x="13372" y="8874"/>
                    <a:pt x="13369" y="8878"/>
                    <a:pt x="13364" y="8878"/>
                  </a:cubicBezTo>
                  <a:cubicBezTo>
                    <a:pt x="13360" y="8878"/>
                    <a:pt x="13356" y="8874"/>
                    <a:pt x="13356" y="8870"/>
                  </a:cubicBezTo>
                  <a:close/>
                  <a:moveTo>
                    <a:pt x="13356" y="8838"/>
                  </a:moveTo>
                  <a:lnTo>
                    <a:pt x="13356" y="8838"/>
                  </a:lnTo>
                  <a:cubicBezTo>
                    <a:pt x="13356" y="8834"/>
                    <a:pt x="13360" y="8830"/>
                    <a:pt x="13364" y="8830"/>
                  </a:cubicBezTo>
                  <a:cubicBezTo>
                    <a:pt x="13369" y="8830"/>
                    <a:pt x="13372" y="8834"/>
                    <a:pt x="13372" y="8838"/>
                  </a:cubicBezTo>
                  <a:lnTo>
                    <a:pt x="13372" y="8838"/>
                  </a:lnTo>
                  <a:cubicBezTo>
                    <a:pt x="13372" y="8842"/>
                    <a:pt x="13369" y="8846"/>
                    <a:pt x="13364" y="8846"/>
                  </a:cubicBezTo>
                  <a:cubicBezTo>
                    <a:pt x="13360" y="8846"/>
                    <a:pt x="13356" y="8842"/>
                    <a:pt x="13356" y="8838"/>
                  </a:cubicBezTo>
                  <a:close/>
                  <a:moveTo>
                    <a:pt x="13356" y="8806"/>
                  </a:moveTo>
                  <a:lnTo>
                    <a:pt x="13356" y="8806"/>
                  </a:lnTo>
                  <a:cubicBezTo>
                    <a:pt x="13356" y="8802"/>
                    <a:pt x="13360" y="8798"/>
                    <a:pt x="13364" y="8798"/>
                  </a:cubicBezTo>
                  <a:cubicBezTo>
                    <a:pt x="13369" y="8798"/>
                    <a:pt x="13372" y="8802"/>
                    <a:pt x="13372" y="8806"/>
                  </a:cubicBezTo>
                  <a:lnTo>
                    <a:pt x="13372" y="8806"/>
                  </a:lnTo>
                  <a:cubicBezTo>
                    <a:pt x="13372" y="8810"/>
                    <a:pt x="13369" y="8814"/>
                    <a:pt x="13364" y="8814"/>
                  </a:cubicBezTo>
                  <a:cubicBezTo>
                    <a:pt x="13360" y="8814"/>
                    <a:pt x="13356" y="8810"/>
                    <a:pt x="13356" y="8806"/>
                  </a:cubicBezTo>
                  <a:close/>
                  <a:moveTo>
                    <a:pt x="13356" y="8774"/>
                  </a:moveTo>
                  <a:lnTo>
                    <a:pt x="13356" y="8774"/>
                  </a:lnTo>
                  <a:cubicBezTo>
                    <a:pt x="13356" y="8770"/>
                    <a:pt x="13360" y="8766"/>
                    <a:pt x="13364" y="8766"/>
                  </a:cubicBezTo>
                  <a:cubicBezTo>
                    <a:pt x="13369" y="8766"/>
                    <a:pt x="13372" y="8770"/>
                    <a:pt x="13372" y="8774"/>
                  </a:cubicBezTo>
                  <a:lnTo>
                    <a:pt x="13372" y="8774"/>
                  </a:lnTo>
                  <a:cubicBezTo>
                    <a:pt x="13372" y="8778"/>
                    <a:pt x="13369" y="8782"/>
                    <a:pt x="13364" y="8782"/>
                  </a:cubicBezTo>
                  <a:cubicBezTo>
                    <a:pt x="13360" y="8782"/>
                    <a:pt x="13356" y="8778"/>
                    <a:pt x="13356" y="8774"/>
                  </a:cubicBezTo>
                  <a:close/>
                  <a:moveTo>
                    <a:pt x="13356" y="8742"/>
                  </a:moveTo>
                  <a:lnTo>
                    <a:pt x="13356" y="8742"/>
                  </a:lnTo>
                  <a:cubicBezTo>
                    <a:pt x="13356" y="8738"/>
                    <a:pt x="13360" y="8734"/>
                    <a:pt x="13364" y="8734"/>
                  </a:cubicBezTo>
                  <a:cubicBezTo>
                    <a:pt x="13369" y="8734"/>
                    <a:pt x="13372" y="8738"/>
                    <a:pt x="13372" y="8742"/>
                  </a:cubicBezTo>
                  <a:lnTo>
                    <a:pt x="13372" y="8742"/>
                  </a:lnTo>
                  <a:cubicBezTo>
                    <a:pt x="13372" y="8746"/>
                    <a:pt x="13369" y="8750"/>
                    <a:pt x="13364" y="8750"/>
                  </a:cubicBezTo>
                  <a:cubicBezTo>
                    <a:pt x="13360" y="8750"/>
                    <a:pt x="13356" y="8746"/>
                    <a:pt x="13356" y="8742"/>
                  </a:cubicBezTo>
                  <a:close/>
                  <a:moveTo>
                    <a:pt x="13356" y="8710"/>
                  </a:moveTo>
                  <a:lnTo>
                    <a:pt x="13356" y="8710"/>
                  </a:lnTo>
                  <a:cubicBezTo>
                    <a:pt x="13356" y="8706"/>
                    <a:pt x="13360" y="8702"/>
                    <a:pt x="13364" y="8702"/>
                  </a:cubicBezTo>
                  <a:cubicBezTo>
                    <a:pt x="13369" y="8702"/>
                    <a:pt x="13372" y="8706"/>
                    <a:pt x="13372" y="8710"/>
                  </a:cubicBezTo>
                  <a:lnTo>
                    <a:pt x="13372" y="8710"/>
                  </a:lnTo>
                  <a:cubicBezTo>
                    <a:pt x="13372" y="8714"/>
                    <a:pt x="13369" y="8718"/>
                    <a:pt x="13364" y="8718"/>
                  </a:cubicBezTo>
                  <a:cubicBezTo>
                    <a:pt x="13360" y="8718"/>
                    <a:pt x="13356" y="8714"/>
                    <a:pt x="13356" y="8710"/>
                  </a:cubicBezTo>
                  <a:close/>
                  <a:moveTo>
                    <a:pt x="13356" y="8678"/>
                  </a:moveTo>
                  <a:lnTo>
                    <a:pt x="13356" y="8678"/>
                  </a:lnTo>
                  <a:cubicBezTo>
                    <a:pt x="13356" y="8673"/>
                    <a:pt x="13360" y="8670"/>
                    <a:pt x="13364" y="8670"/>
                  </a:cubicBezTo>
                  <a:cubicBezTo>
                    <a:pt x="13369" y="8670"/>
                    <a:pt x="13372" y="8673"/>
                    <a:pt x="13372" y="8678"/>
                  </a:cubicBezTo>
                  <a:lnTo>
                    <a:pt x="13372" y="8678"/>
                  </a:lnTo>
                  <a:cubicBezTo>
                    <a:pt x="13372" y="8682"/>
                    <a:pt x="13369" y="8686"/>
                    <a:pt x="13364" y="8686"/>
                  </a:cubicBezTo>
                  <a:cubicBezTo>
                    <a:pt x="13360" y="8686"/>
                    <a:pt x="13356" y="8682"/>
                    <a:pt x="13356" y="8678"/>
                  </a:cubicBezTo>
                  <a:close/>
                  <a:moveTo>
                    <a:pt x="13356" y="8646"/>
                  </a:moveTo>
                  <a:lnTo>
                    <a:pt x="13356" y="8646"/>
                  </a:lnTo>
                  <a:cubicBezTo>
                    <a:pt x="13356" y="8641"/>
                    <a:pt x="13360" y="8638"/>
                    <a:pt x="13364" y="8638"/>
                  </a:cubicBezTo>
                  <a:cubicBezTo>
                    <a:pt x="13369" y="8638"/>
                    <a:pt x="13372" y="8641"/>
                    <a:pt x="13372" y="8646"/>
                  </a:cubicBezTo>
                  <a:lnTo>
                    <a:pt x="13372" y="8646"/>
                  </a:lnTo>
                  <a:cubicBezTo>
                    <a:pt x="13372" y="8650"/>
                    <a:pt x="13369" y="8654"/>
                    <a:pt x="13364" y="8654"/>
                  </a:cubicBezTo>
                  <a:cubicBezTo>
                    <a:pt x="13360" y="8654"/>
                    <a:pt x="13356" y="8650"/>
                    <a:pt x="13356" y="8646"/>
                  </a:cubicBezTo>
                  <a:close/>
                  <a:moveTo>
                    <a:pt x="13356" y="8614"/>
                  </a:moveTo>
                  <a:lnTo>
                    <a:pt x="13356" y="8614"/>
                  </a:lnTo>
                  <a:cubicBezTo>
                    <a:pt x="13356" y="8609"/>
                    <a:pt x="13360" y="8606"/>
                    <a:pt x="13364" y="8606"/>
                  </a:cubicBezTo>
                  <a:cubicBezTo>
                    <a:pt x="13369" y="8606"/>
                    <a:pt x="13372" y="8609"/>
                    <a:pt x="13372" y="8614"/>
                  </a:cubicBezTo>
                  <a:lnTo>
                    <a:pt x="13372" y="8614"/>
                  </a:lnTo>
                  <a:cubicBezTo>
                    <a:pt x="13372" y="8618"/>
                    <a:pt x="13369" y="8622"/>
                    <a:pt x="13364" y="8622"/>
                  </a:cubicBezTo>
                  <a:cubicBezTo>
                    <a:pt x="13360" y="8622"/>
                    <a:pt x="13356" y="8618"/>
                    <a:pt x="13356" y="8614"/>
                  </a:cubicBezTo>
                  <a:close/>
                  <a:moveTo>
                    <a:pt x="13356" y="8582"/>
                  </a:moveTo>
                  <a:lnTo>
                    <a:pt x="13356" y="8582"/>
                  </a:lnTo>
                  <a:cubicBezTo>
                    <a:pt x="13356" y="8577"/>
                    <a:pt x="13360" y="8574"/>
                    <a:pt x="13364" y="8574"/>
                  </a:cubicBezTo>
                  <a:cubicBezTo>
                    <a:pt x="13369" y="8574"/>
                    <a:pt x="13372" y="8577"/>
                    <a:pt x="13372" y="8582"/>
                  </a:cubicBezTo>
                  <a:lnTo>
                    <a:pt x="13372" y="8582"/>
                  </a:lnTo>
                  <a:cubicBezTo>
                    <a:pt x="13372" y="8586"/>
                    <a:pt x="13369" y="8590"/>
                    <a:pt x="13364" y="8590"/>
                  </a:cubicBezTo>
                  <a:cubicBezTo>
                    <a:pt x="13360" y="8590"/>
                    <a:pt x="13356" y="8586"/>
                    <a:pt x="13356" y="8582"/>
                  </a:cubicBezTo>
                  <a:close/>
                  <a:moveTo>
                    <a:pt x="13356" y="8550"/>
                  </a:moveTo>
                  <a:lnTo>
                    <a:pt x="13356" y="8550"/>
                  </a:lnTo>
                  <a:cubicBezTo>
                    <a:pt x="13356" y="8545"/>
                    <a:pt x="13360" y="8542"/>
                    <a:pt x="13364" y="8542"/>
                  </a:cubicBezTo>
                  <a:cubicBezTo>
                    <a:pt x="13369" y="8542"/>
                    <a:pt x="13372" y="8545"/>
                    <a:pt x="13372" y="8550"/>
                  </a:cubicBezTo>
                  <a:lnTo>
                    <a:pt x="13372" y="8550"/>
                  </a:lnTo>
                  <a:cubicBezTo>
                    <a:pt x="13372" y="8554"/>
                    <a:pt x="13369" y="8558"/>
                    <a:pt x="13364" y="8558"/>
                  </a:cubicBezTo>
                  <a:cubicBezTo>
                    <a:pt x="13360" y="8558"/>
                    <a:pt x="13356" y="8554"/>
                    <a:pt x="13356" y="8550"/>
                  </a:cubicBezTo>
                  <a:close/>
                  <a:moveTo>
                    <a:pt x="13356" y="8518"/>
                  </a:moveTo>
                  <a:lnTo>
                    <a:pt x="13356" y="8518"/>
                  </a:lnTo>
                  <a:cubicBezTo>
                    <a:pt x="13356" y="8513"/>
                    <a:pt x="13360" y="8510"/>
                    <a:pt x="13364" y="8510"/>
                  </a:cubicBezTo>
                  <a:cubicBezTo>
                    <a:pt x="13369" y="8510"/>
                    <a:pt x="13372" y="8513"/>
                    <a:pt x="13372" y="8518"/>
                  </a:cubicBezTo>
                  <a:lnTo>
                    <a:pt x="13372" y="8518"/>
                  </a:lnTo>
                  <a:cubicBezTo>
                    <a:pt x="13372" y="8522"/>
                    <a:pt x="13369" y="8526"/>
                    <a:pt x="13364" y="8526"/>
                  </a:cubicBezTo>
                  <a:cubicBezTo>
                    <a:pt x="13360" y="8526"/>
                    <a:pt x="13356" y="8522"/>
                    <a:pt x="13356" y="8518"/>
                  </a:cubicBezTo>
                  <a:close/>
                  <a:moveTo>
                    <a:pt x="13356" y="8486"/>
                  </a:moveTo>
                  <a:lnTo>
                    <a:pt x="13356" y="8486"/>
                  </a:lnTo>
                  <a:cubicBezTo>
                    <a:pt x="13356" y="8481"/>
                    <a:pt x="13360" y="8478"/>
                    <a:pt x="13364" y="8478"/>
                  </a:cubicBezTo>
                  <a:cubicBezTo>
                    <a:pt x="13369" y="8478"/>
                    <a:pt x="13372" y="8481"/>
                    <a:pt x="13372" y="8486"/>
                  </a:cubicBezTo>
                  <a:lnTo>
                    <a:pt x="13372" y="8486"/>
                  </a:lnTo>
                  <a:cubicBezTo>
                    <a:pt x="13372" y="8490"/>
                    <a:pt x="13369" y="8494"/>
                    <a:pt x="13364" y="8494"/>
                  </a:cubicBezTo>
                  <a:cubicBezTo>
                    <a:pt x="13360" y="8494"/>
                    <a:pt x="13356" y="8490"/>
                    <a:pt x="13356" y="8486"/>
                  </a:cubicBezTo>
                  <a:close/>
                  <a:moveTo>
                    <a:pt x="13356" y="8454"/>
                  </a:moveTo>
                  <a:lnTo>
                    <a:pt x="13356" y="8454"/>
                  </a:lnTo>
                  <a:cubicBezTo>
                    <a:pt x="13356" y="8449"/>
                    <a:pt x="13360" y="8446"/>
                    <a:pt x="13364" y="8446"/>
                  </a:cubicBezTo>
                  <a:cubicBezTo>
                    <a:pt x="13369" y="8446"/>
                    <a:pt x="13372" y="8449"/>
                    <a:pt x="13372" y="8454"/>
                  </a:cubicBezTo>
                  <a:lnTo>
                    <a:pt x="13372" y="8454"/>
                  </a:lnTo>
                  <a:cubicBezTo>
                    <a:pt x="13372" y="8458"/>
                    <a:pt x="13369" y="8462"/>
                    <a:pt x="13364" y="8462"/>
                  </a:cubicBezTo>
                  <a:cubicBezTo>
                    <a:pt x="13360" y="8462"/>
                    <a:pt x="13356" y="8458"/>
                    <a:pt x="13356" y="8454"/>
                  </a:cubicBezTo>
                  <a:close/>
                  <a:moveTo>
                    <a:pt x="13356" y="8422"/>
                  </a:moveTo>
                  <a:lnTo>
                    <a:pt x="13356" y="8422"/>
                  </a:lnTo>
                  <a:cubicBezTo>
                    <a:pt x="13356" y="8417"/>
                    <a:pt x="13360" y="8414"/>
                    <a:pt x="13364" y="8414"/>
                  </a:cubicBezTo>
                  <a:cubicBezTo>
                    <a:pt x="13369" y="8414"/>
                    <a:pt x="13372" y="8417"/>
                    <a:pt x="13372" y="8422"/>
                  </a:cubicBezTo>
                  <a:lnTo>
                    <a:pt x="13372" y="8422"/>
                  </a:lnTo>
                  <a:cubicBezTo>
                    <a:pt x="13372" y="8426"/>
                    <a:pt x="13369" y="8430"/>
                    <a:pt x="13364" y="8430"/>
                  </a:cubicBezTo>
                  <a:cubicBezTo>
                    <a:pt x="13360" y="8430"/>
                    <a:pt x="13356" y="8426"/>
                    <a:pt x="13356" y="8422"/>
                  </a:cubicBezTo>
                  <a:close/>
                  <a:moveTo>
                    <a:pt x="13356" y="8390"/>
                  </a:moveTo>
                  <a:lnTo>
                    <a:pt x="13356" y="8390"/>
                  </a:lnTo>
                  <a:cubicBezTo>
                    <a:pt x="13356" y="8385"/>
                    <a:pt x="13360" y="8382"/>
                    <a:pt x="13364" y="8382"/>
                  </a:cubicBezTo>
                  <a:cubicBezTo>
                    <a:pt x="13369" y="8382"/>
                    <a:pt x="13372" y="8385"/>
                    <a:pt x="13372" y="8390"/>
                  </a:cubicBezTo>
                  <a:lnTo>
                    <a:pt x="13372" y="8390"/>
                  </a:lnTo>
                  <a:cubicBezTo>
                    <a:pt x="13372" y="8394"/>
                    <a:pt x="13369" y="8398"/>
                    <a:pt x="13364" y="8398"/>
                  </a:cubicBezTo>
                  <a:cubicBezTo>
                    <a:pt x="13360" y="8398"/>
                    <a:pt x="13356" y="8394"/>
                    <a:pt x="13356" y="8390"/>
                  </a:cubicBezTo>
                  <a:close/>
                  <a:moveTo>
                    <a:pt x="13356" y="8358"/>
                  </a:moveTo>
                  <a:lnTo>
                    <a:pt x="13356" y="8358"/>
                  </a:lnTo>
                  <a:cubicBezTo>
                    <a:pt x="13356" y="8353"/>
                    <a:pt x="13360" y="8350"/>
                    <a:pt x="13364" y="8350"/>
                  </a:cubicBezTo>
                  <a:cubicBezTo>
                    <a:pt x="13369" y="8350"/>
                    <a:pt x="13372" y="8353"/>
                    <a:pt x="13372" y="8358"/>
                  </a:cubicBezTo>
                  <a:lnTo>
                    <a:pt x="13372" y="8358"/>
                  </a:lnTo>
                  <a:cubicBezTo>
                    <a:pt x="13372" y="8362"/>
                    <a:pt x="13369" y="8366"/>
                    <a:pt x="13364" y="8366"/>
                  </a:cubicBezTo>
                  <a:cubicBezTo>
                    <a:pt x="13360" y="8366"/>
                    <a:pt x="13356" y="8362"/>
                    <a:pt x="13356" y="8358"/>
                  </a:cubicBezTo>
                  <a:close/>
                  <a:moveTo>
                    <a:pt x="13356" y="8326"/>
                  </a:moveTo>
                  <a:lnTo>
                    <a:pt x="13356" y="8326"/>
                  </a:lnTo>
                  <a:cubicBezTo>
                    <a:pt x="13356" y="8321"/>
                    <a:pt x="13360" y="8318"/>
                    <a:pt x="13364" y="8318"/>
                  </a:cubicBezTo>
                  <a:cubicBezTo>
                    <a:pt x="13369" y="8318"/>
                    <a:pt x="13372" y="8321"/>
                    <a:pt x="13372" y="8326"/>
                  </a:cubicBezTo>
                  <a:lnTo>
                    <a:pt x="13372" y="8326"/>
                  </a:lnTo>
                  <a:cubicBezTo>
                    <a:pt x="13372" y="8330"/>
                    <a:pt x="13369" y="8334"/>
                    <a:pt x="13364" y="8334"/>
                  </a:cubicBezTo>
                  <a:cubicBezTo>
                    <a:pt x="13360" y="8334"/>
                    <a:pt x="13356" y="8330"/>
                    <a:pt x="13356" y="8326"/>
                  </a:cubicBezTo>
                  <a:close/>
                  <a:moveTo>
                    <a:pt x="13356" y="8294"/>
                  </a:moveTo>
                  <a:lnTo>
                    <a:pt x="13356" y="8294"/>
                  </a:lnTo>
                  <a:cubicBezTo>
                    <a:pt x="13356" y="8289"/>
                    <a:pt x="13360" y="8286"/>
                    <a:pt x="13364" y="8286"/>
                  </a:cubicBezTo>
                  <a:cubicBezTo>
                    <a:pt x="13369" y="8286"/>
                    <a:pt x="13372" y="8289"/>
                    <a:pt x="13372" y="8294"/>
                  </a:cubicBezTo>
                  <a:lnTo>
                    <a:pt x="13372" y="8294"/>
                  </a:lnTo>
                  <a:cubicBezTo>
                    <a:pt x="13372" y="8298"/>
                    <a:pt x="13369" y="8302"/>
                    <a:pt x="13364" y="8302"/>
                  </a:cubicBezTo>
                  <a:cubicBezTo>
                    <a:pt x="13360" y="8302"/>
                    <a:pt x="13356" y="8298"/>
                    <a:pt x="13356" y="8294"/>
                  </a:cubicBezTo>
                  <a:close/>
                  <a:moveTo>
                    <a:pt x="13356" y="8262"/>
                  </a:moveTo>
                  <a:lnTo>
                    <a:pt x="13356" y="8262"/>
                  </a:lnTo>
                  <a:cubicBezTo>
                    <a:pt x="13356" y="8257"/>
                    <a:pt x="13360" y="8254"/>
                    <a:pt x="13364" y="8254"/>
                  </a:cubicBezTo>
                  <a:cubicBezTo>
                    <a:pt x="13369" y="8254"/>
                    <a:pt x="13372" y="8257"/>
                    <a:pt x="13372" y="8262"/>
                  </a:cubicBezTo>
                  <a:lnTo>
                    <a:pt x="13372" y="8262"/>
                  </a:lnTo>
                  <a:cubicBezTo>
                    <a:pt x="13372" y="8266"/>
                    <a:pt x="13369" y="8270"/>
                    <a:pt x="13364" y="8270"/>
                  </a:cubicBezTo>
                  <a:cubicBezTo>
                    <a:pt x="13360" y="8270"/>
                    <a:pt x="13356" y="8266"/>
                    <a:pt x="13356" y="8262"/>
                  </a:cubicBezTo>
                  <a:close/>
                  <a:moveTo>
                    <a:pt x="13356" y="8230"/>
                  </a:moveTo>
                  <a:lnTo>
                    <a:pt x="13356" y="8230"/>
                  </a:lnTo>
                  <a:cubicBezTo>
                    <a:pt x="13356" y="8225"/>
                    <a:pt x="13360" y="8222"/>
                    <a:pt x="13364" y="8222"/>
                  </a:cubicBezTo>
                  <a:cubicBezTo>
                    <a:pt x="13369" y="8222"/>
                    <a:pt x="13372" y="8225"/>
                    <a:pt x="13372" y="8230"/>
                  </a:cubicBezTo>
                  <a:lnTo>
                    <a:pt x="13372" y="8230"/>
                  </a:lnTo>
                  <a:cubicBezTo>
                    <a:pt x="13372" y="8234"/>
                    <a:pt x="13369" y="8238"/>
                    <a:pt x="13364" y="8238"/>
                  </a:cubicBezTo>
                  <a:cubicBezTo>
                    <a:pt x="13360" y="8238"/>
                    <a:pt x="13356" y="8234"/>
                    <a:pt x="13356" y="8230"/>
                  </a:cubicBezTo>
                  <a:close/>
                  <a:moveTo>
                    <a:pt x="13356" y="8198"/>
                  </a:moveTo>
                  <a:lnTo>
                    <a:pt x="13356" y="8198"/>
                  </a:lnTo>
                  <a:cubicBezTo>
                    <a:pt x="13356" y="8193"/>
                    <a:pt x="13360" y="8190"/>
                    <a:pt x="13364" y="8190"/>
                  </a:cubicBezTo>
                  <a:cubicBezTo>
                    <a:pt x="13369" y="8190"/>
                    <a:pt x="13372" y="8193"/>
                    <a:pt x="13372" y="8198"/>
                  </a:cubicBezTo>
                  <a:lnTo>
                    <a:pt x="13372" y="8198"/>
                  </a:lnTo>
                  <a:cubicBezTo>
                    <a:pt x="13372" y="8202"/>
                    <a:pt x="13369" y="8206"/>
                    <a:pt x="13364" y="8206"/>
                  </a:cubicBezTo>
                  <a:cubicBezTo>
                    <a:pt x="13360" y="8206"/>
                    <a:pt x="13356" y="8202"/>
                    <a:pt x="13356" y="8198"/>
                  </a:cubicBezTo>
                  <a:close/>
                  <a:moveTo>
                    <a:pt x="13356" y="8166"/>
                  </a:moveTo>
                  <a:lnTo>
                    <a:pt x="13356" y="8166"/>
                  </a:lnTo>
                  <a:cubicBezTo>
                    <a:pt x="13356" y="8161"/>
                    <a:pt x="13360" y="8158"/>
                    <a:pt x="13364" y="8158"/>
                  </a:cubicBezTo>
                  <a:cubicBezTo>
                    <a:pt x="13369" y="8158"/>
                    <a:pt x="13372" y="8161"/>
                    <a:pt x="13372" y="8166"/>
                  </a:cubicBezTo>
                  <a:lnTo>
                    <a:pt x="13372" y="8166"/>
                  </a:lnTo>
                  <a:cubicBezTo>
                    <a:pt x="13372" y="8170"/>
                    <a:pt x="13369" y="8174"/>
                    <a:pt x="13364" y="8174"/>
                  </a:cubicBezTo>
                  <a:cubicBezTo>
                    <a:pt x="13360" y="8174"/>
                    <a:pt x="13356" y="8170"/>
                    <a:pt x="13356" y="8166"/>
                  </a:cubicBezTo>
                  <a:close/>
                  <a:moveTo>
                    <a:pt x="13356" y="8134"/>
                  </a:moveTo>
                  <a:lnTo>
                    <a:pt x="13356" y="8134"/>
                  </a:lnTo>
                  <a:cubicBezTo>
                    <a:pt x="13356" y="8129"/>
                    <a:pt x="13360" y="8126"/>
                    <a:pt x="13364" y="8126"/>
                  </a:cubicBezTo>
                  <a:cubicBezTo>
                    <a:pt x="13369" y="8126"/>
                    <a:pt x="13372" y="8129"/>
                    <a:pt x="13372" y="8134"/>
                  </a:cubicBezTo>
                  <a:lnTo>
                    <a:pt x="13372" y="8134"/>
                  </a:lnTo>
                  <a:cubicBezTo>
                    <a:pt x="13372" y="8138"/>
                    <a:pt x="13369" y="8142"/>
                    <a:pt x="13364" y="8142"/>
                  </a:cubicBezTo>
                  <a:cubicBezTo>
                    <a:pt x="13360" y="8142"/>
                    <a:pt x="13356" y="8138"/>
                    <a:pt x="13356" y="8134"/>
                  </a:cubicBezTo>
                  <a:close/>
                  <a:moveTo>
                    <a:pt x="13356" y="8102"/>
                  </a:moveTo>
                  <a:lnTo>
                    <a:pt x="13356" y="8102"/>
                  </a:lnTo>
                  <a:cubicBezTo>
                    <a:pt x="13356" y="8097"/>
                    <a:pt x="13360" y="8094"/>
                    <a:pt x="13364" y="8094"/>
                  </a:cubicBezTo>
                  <a:cubicBezTo>
                    <a:pt x="13369" y="8094"/>
                    <a:pt x="13372" y="8097"/>
                    <a:pt x="13372" y="8102"/>
                  </a:cubicBezTo>
                  <a:lnTo>
                    <a:pt x="13372" y="8102"/>
                  </a:lnTo>
                  <a:cubicBezTo>
                    <a:pt x="13372" y="8106"/>
                    <a:pt x="13369" y="8110"/>
                    <a:pt x="13364" y="8110"/>
                  </a:cubicBezTo>
                  <a:cubicBezTo>
                    <a:pt x="13360" y="8110"/>
                    <a:pt x="13356" y="8106"/>
                    <a:pt x="13356" y="8102"/>
                  </a:cubicBezTo>
                  <a:close/>
                  <a:moveTo>
                    <a:pt x="13356" y="8070"/>
                  </a:moveTo>
                  <a:lnTo>
                    <a:pt x="13356" y="8070"/>
                  </a:lnTo>
                  <a:cubicBezTo>
                    <a:pt x="13356" y="8065"/>
                    <a:pt x="13360" y="8062"/>
                    <a:pt x="13364" y="8062"/>
                  </a:cubicBezTo>
                  <a:cubicBezTo>
                    <a:pt x="13369" y="8062"/>
                    <a:pt x="13372" y="8065"/>
                    <a:pt x="13372" y="8070"/>
                  </a:cubicBezTo>
                  <a:lnTo>
                    <a:pt x="13372" y="8070"/>
                  </a:lnTo>
                  <a:cubicBezTo>
                    <a:pt x="13372" y="8074"/>
                    <a:pt x="13369" y="8078"/>
                    <a:pt x="13364" y="8078"/>
                  </a:cubicBezTo>
                  <a:cubicBezTo>
                    <a:pt x="13360" y="8078"/>
                    <a:pt x="13356" y="8074"/>
                    <a:pt x="13356" y="8070"/>
                  </a:cubicBezTo>
                  <a:close/>
                  <a:moveTo>
                    <a:pt x="13356" y="8038"/>
                  </a:moveTo>
                  <a:lnTo>
                    <a:pt x="13356" y="8038"/>
                  </a:lnTo>
                  <a:cubicBezTo>
                    <a:pt x="13356" y="8033"/>
                    <a:pt x="13360" y="8030"/>
                    <a:pt x="13364" y="8030"/>
                  </a:cubicBezTo>
                  <a:cubicBezTo>
                    <a:pt x="13369" y="8030"/>
                    <a:pt x="13372" y="8033"/>
                    <a:pt x="13372" y="8038"/>
                  </a:cubicBezTo>
                  <a:lnTo>
                    <a:pt x="13372" y="8038"/>
                  </a:lnTo>
                  <a:cubicBezTo>
                    <a:pt x="13372" y="8042"/>
                    <a:pt x="13369" y="8046"/>
                    <a:pt x="13364" y="8046"/>
                  </a:cubicBezTo>
                  <a:cubicBezTo>
                    <a:pt x="13360" y="8046"/>
                    <a:pt x="13356" y="8042"/>
                    <a:pt x="13356" y="8038"/>
                  </a:cubicBezTo>
                  <a:close/>
                  <a:moveTo>
                    <a:pt x="13356" y="8006"/>
                  </a:moveTo>
                  <a:lnTo>
                    <a:pt x="13356" y="8006"/>
                  </a:lnTo>
                  <a:cubicBezTo>
                    <a:pt x="13356" y="8001"/>
                    <a:pt x="13360" y="7998"/>
                    <a:pt x="13364" y="7998"/>
                  </a:cubicBezTo>
                  <a:cubicBezTo>
                    <a:pt x="13369" y="7998"/>
                    <a:pt x="13372" y="8001"/>
                    <a:pt x="13372" y="8006"/>
                  </a:cubicBezTo>
                  <a:lnTo>
                    <a:pt x="13372" y="8006"/>
                  </a:lnTo>
                  <a:cubicBezTo>
                    <a:pt x="13372" y="8010"/>
                    <a:pt x="13369" y="8014"/>
                    <a:pt x="13364" y="8014"/>
                  </a:cubicBezTo>
                  <a:cubicBezTo>
                    <a:pt x="13360" y="8014"/>
                    <a:pt x="13356" y="8010"/>
                    <a:pt x="13356" y="8006"/>
                  </a:cubicBezTo>
                  <a:close/>
                  <a:moveTo>
                    <a:pt x="13356" y="7974"/>
                  </a:moveTo>
                  <a:lnTo>
                    <a:pt x="13356" y="7974"/>
                  </a:lnTo>
                  <a:cubicBezTo>
                    <a:pt x="13356" y="7969"/>
                    <a:pt x="13360" y="7966"/>
                    <a:pt x="13364" y="7966"/>
                  </a:cubicBezTo>
                  <a:cubicBezTo>
                    <a:pt x="13369" y="7966"/>
                    <a:pt x="13372" y="7969"/>
                    <a:pt x="13372" y="7974"/>
                  </a:cubicBezTo>
                  <a:lnTo>
                    <a:pt x="13372" y="7974"/>
                  </a:lnTo>
                  <a:cubicBezTo>
                    <a:pt x="13372" y="7978"/>
                    <a:pt x="13369" y="7982"/>
                    <a:pt x="13364" y="7982"/>
                  </a:cubicBezTo>
                  <a:cubicBezTo>
                    <a:pt x="13360" y="7982"/>
                    <a:pt x="13356" y="7978"/>
                    <a:pt x="13356" y="7974"/>
                  </a:cubicBezTo>
                  <a:close/>
                  <a:moveTo>
                    <a:pt x="13356" y="7942"/>
                  </a:moveTo>
                  <a:lnTo>
                    <a:pt x="13356" y="7942"/>
                  </a:lnTo>
                  <a:cubicBezTo>
                    <a:pt x="13356" y="7937"/>
                    <a:pt x="13360" y="7934"/>
                    <a:pt x="13364" y="7934"/>
                  </a:cubicBezTo>
                  <a:cubicBezTo>
                    <a:pt x="13369" y="7934"/>
                    <a:pt x="13372" y="7937"/>
                    <a:pt x="13372" y="7942"/>
                  </a:cubicBezTo>
                  <a:lnTo>
                    <a:pt x="13372" y="7942"/>
                  </a:lnTo>
                  <a:cubicBezTo>
                    <a:pt x="13372" y="7946"/>
                    <a:pt x="13369" y="7950"/>
                    <a:pt x="13364" y="7950"/>
                  </a:cubicBezTo>
                  <a:cubicBezTo>
                    <a:pt x="13360" y="7950"/>
                    <a:pt x="13356" y="7946"/>
                    <a:pt x="13356" y="7942"/>
                  </a:cubicBezTo>
                  <a:close/>
                  <a:moveTo>
                    <a:pt x="13356" y="7910"/>
                  </a:moveTo>
                  <a:lnTo>
                    <a:pt x="13356" y="7910"/>
                  </a:lnTo>
                  <a:cubicBezTo>
                    <a:pt x="13356" y="7905"/>
                    <a:pt x="13360" y="7902"/>
                    <a:pt x="13364" y="7902"/>
                  </a:cubicBezTo>
                  <a:cubicBezTo>
                    <a:pt x="13369" y="7902"/>
                    <a:pt x="13372" y="7905"/>
                    <a:pt x="13372" y="7910"/>
                  </a:cubicBezTo>
                  <a:lnTo>
                    <a:pt x="13372" y="7910"/>
                  </a:lnTo>
                  <a:cubicBezTo>
                    <a:pt x="13372" y="7914"/>
                    <a:pt x="13369" y="7918"/>
                    <a:pt x="13364" y="7918"/>
                  </a:cubicBezTo>
                  <a:cubicBezTo>
                    <a:pt x="13360" y="7918"/>
                    <a:pt x="13356" y="7914"/>
                    <a:pt x="13356" y="7910"/>
                  </a:cubicBezTo>
                  <a:close/>
                  <a:moveTo>
                    <a:pt x="13356" y="7878"/>
                  </a:moveTo>
                  <a:lnTo>
                    <a:pt x="13356" y="7877"/>
                  </a:lnTo>
                  <a:cubicBezTo>
                    <a:pt x="13356" y="7873"/>
                    <a:pt x="13360" y="7869"/>
                    <a:pt x="13364" y="7869"/>
                  </a:cubicBezTo>
                  <a:cubicBezTo>
                    <a:pt x="13369" y="7869"/>
                    <a:pt x="13372" y="7873"/>
                    <a:pt x="13372" y="7877"/>
                  </a:cubicBezTo>
                  <a:lnTo>
                    <a:pt x="13372" y="7878"/>
                  </a:lnTo>
                  <a:cubicBezTo>
                    <a:pt x="13372" y="7882"/>
                    <a:pt x="13369" y="7886"/>
                    <a:pt x="13364" y="7886"/>
                  </a:cubicBezTo>
                  <a:cubicBezTo>
                    <a:pt x="13360" y="7886"/>
                    <a:pt x="13356" y="7882"/>
                    <a:pt x="13356" y="7878"/>
                  </a:cubicBezTo>
                  <a:close/>
                  <a:moveTo>
                    <a:pt x="13356" y="7845"/>
                  </a:moveTo>
                  <a:lnTo>
                    <a:pt x="13356" y="7845"/>
                  </a:lnTo>
                  <a:cubicBezTo>
                    <a:pt x="13356" y="7841"/>
                    <a:pt x="13360" y="7837"/>
                    <a:pt x="13364" y="7837"/>
                  </a:cubicBezTo>
                  <a:cubicBezTo>
                    <a:pt x="13369" y="7837"/>
                    <a:pt x="13372" y="7841"/>
                    <a:pt x="13372" y="7845"/>
                  </a:cubicBezTo>
                  <a:lnTo>
                    <a:pt x="13372" y="7845"/>
                  </a:lnTo>
                  <a:cubicBezTo>
                    <a:pt x="13372" y="7850"/>
                    <a:pt x="13369" y="7853"/>
                    <a:pt x="13364" y="7853"/>
                  </a:cubicBezTo>
                  <a:cubicBezTo>
                    <a:pt x="13360" y="7853"/>
                    <a:pt x="13356" y="7850"/>
                    <a:pt x="13356" y="7845"/>
                  </a:cubicBezTo>
                  <a:close/>
                  <a:moveTo>
                    <a:pt x="13356" y="7813"/>
                  </a:moveTo>
                  <a:lnTo>
                    <a:pt x="13356" y="7813"/>
                  </a:lnTo>
                  <a:cubicBezTo>
                    <a:pt x="13356" y="7809"/>
                    <a:pt x="13360" y="7805"/>
                    <a:pt x="13364" y="7805"/>
                  </a:cubicBezTo>
                  <a:cubicBezTo>
                    <a:pt x="13369" y="7805"/>
                    <a:pt x="13372" y="7809"/>
                    <a:pt x="13372" y="7813"/>
                  </a:cubicBezTo>
                  <a:lnTo>
                    <a:pt x="13372" y="7813"/>
                  </a:lnTo>
                  <a:cubicBezTo>
                    <a:pt x="13372" y="7818"/>
                    <a:pt x="13369" y="7821"/>
                    <a:pt x="13364" y="7821"/>
                  </a:cubicBezTo>
                  <a:cubicBezTo>
                    <a:pt x="13360" y="7821"/>
                    <a:pt x="13356" y="7818"/>
                    <a:pt x="13356" y="7813"/>
                  </a:cubicBezTo>
                  <a:close/>
                  <a:moveTo>
                    <a:pt x="13356" y="7781"/>
                  </a:moveTo>
                  <a:lnTo>
                    <a:pt x="13356" y="7781"/>
                  </a:lnTo>
                  <a:cubicBezTo>
                    <a:pt x="13356" y="7777"/>
                    <a:pt x="13360" y="7773"/>
                    <a:pt x="13364" y="7773"/>
                  </a:cubicBezTo>
                  <a:cubicBezTo>
                    <a:pt x="13369" y="7773"/>
                    <a:pt x="13372" y="7777"/>
                    <a:pt x="13372" y="7781"/>
                  </a:cubicBezTo>
                  <a:lnTo>
                    <a:pt x="13372" y="7781"/>
                  </a:lnTo>
                  <a:cubicBezTo>
                    <a:pt x="13372" y="7786"/>
                    <a:pt x="13369" y="7789"/>
                    <a:pt x="13364" y="7789"/>
                  </a:cubicBezTo>
                  <a:cubicBezTo>
                    <a:pt x="13360" y="7789"/>
                    <a:pt x="13356" y="7786"/>
                    <a:pt x="13356" y="7781"/>
                  </a:cubicBezTo>
                  <a:close/>
                  <a:moveTo>
                    <a:pt x="13356" y="7749"/>
                  </a:moveTo>
                  <a:lnTo>
                    <a:pt x="13356" y="7749"/>
                  </a:lnTo>
                  <a:cubicBezTo>
                    <a:pt x="13356" y="7745"/>
                    <a:pt x="13360" y="7741"/>
                    <a:pt x="13364" y="7741"/>
                  </a:cubicBezTo>
                  <a:cubicBezTo>
                    <a:pt x="13369" y="7741"/>
                    <a:pt x="13372" y="7745"/>
                    <a:pt x="13372" y="7749"/>
                  </a:cubicBezTo>
                  <a:lnTo>
                    <a:pt x="13372" y="7749"/>
                  </a:lnTo>
                  <a:cubicBezTo>
                    <a:pt x="13372" y="7754"/>
                    <a:pt x="13369" y="7757"/>
                    <a:pt x="13364" y="7757"/>
                  </a:cubicBezTo>
                  <a:cubicBezTo>
                    <a:pt x="13360" y="7757"/>
                    <a:pt x="13356" y="7754"/>
                    <a:pt x="13356" y="7749"/>
                  </a:cubicBezTo>
                  <a:close/>
                  <a:moveTo>
                    <a:pt x="13356" y="7717"/>
                  </a:moveTo>
                  <a:lnTo>
                    <a:pt x="13356" y="7717"/>
                  </a:lnTo>
                  <a:cubicBezTo>
                    <a:pt x="13356" y="7713"/>
                    <a:pt x="13360" y="7709"/>
                    <a:pt x="13364" y="7709"/>
                  </a:cubicBezTo>
                  <a:cubicBezTo>
                    <a:pt x="13369" y="7709"/>
                    <a:pt x="13372" y="7713"/>
                    <a:pt x="13372" y="7717"/>
                  </a:cubicBezTo>
                  <a:lnTo>
                    <a:pt x="13372" y="7717"/>
                  </a:lnTo>
                  <a:cubicBezTo>
                    <a:pt x="13372" y="7722"/>
                    <a:pt x="13369" y="7725"/>
                    <a:pt x="13364" y="7725"/>
                  </a:cubicBezTo>
                  <a:cubicBezTo>
                    <a:pt x="13360" y="7725"/>
                    <a:pt x="13356" y="7722"/>
                    <a:pt x="13356" y="7717"/>
                  </a:cubicBezTo>
                  <a:close/>
                  <a:moveTo>
                    <a:pt x="13356" y="7685"/>
                  </a:moveTo>
                  <a:lnTo>
                    <a:pt x="13356" y="7685"/>
                  </a:lnTo>
                  <a:cubicBezTo>
                    <a:pt x="13356" y="7681"/>
                    <a:pt x="13360" y="7677"/>
                    <a:pt x="13364" y="7677"/>
                  </a:cubicBezTo>
                  <a:cubicBezTo>
                    <a:pt x="13369" y="7677"/>
                    <a:pt x="13372" y="7681"/>
                    <a:pt x="13372" y="7685"/>
                  </a:cubicBezTo>
                  <a:lnTo>
                    <a:pt x="13372" y="7685"/>
                  </a:lnTo>
                  <a:cubicBezTo>
                    <a:pt x="13372" y="7690"/>
                    <a:pt x="13369" y="7693"/>
                    <a:pt x="13364" y="7693"/>
                  </a:cubicBezTo>
                  <a:cubicBezTo>
                    <a:pt x="13360" y="7693"/>
                    <a:pt x="13356" y="7690"/>
                    <a:pt x="13356" y="7685"/>
                  </a:cubicBezTo>
                  <a:close/>
                  <a:moveTo>
                    <a:pt x="13356" y="7653"/>
                  </a:moveTo>
                  <a:lnTo>
                    <a:pt x="13356" y="7653"/>
                  </a:lnTo>
                  <a:cubicBezTo>
                    <a:pt x="13356" y="7649"/>
                    <a:pt x="13360" y="7645"/>
                    <a:pt x="13364" y="7645"/>
                  </a:cubicBezTo>
                  <a:cubicBezTo>
                    <a:pt x="13369" y="7645"/>
                    <a:pt x="13372" y="7649"/>
                    <a:pt x="13372" y="7653"/>
                  </a:cubicBezTo>
                  <a:lnTo>
                    <a:pt x="13372" y="7653"/>
                  </a:lnTo>
                  <a:cubicBezTo>
                    <a:pt x="13372" y="7658"/>
                    <a:pt x="13369" y="7661"/>
                    <a:pt x="13364" y="7661"/>
                  </a:cubicBezTo>
                  <a:cubicBezTo>
                    <a:pt x="13360" y="7661"/>
                    <a:pt x="13356" y="7658"/>
                    <a:pt x="13356" y="7653"/>
                  </a:cubicBezTo>
                  <a:close/>
                  <a:moveTo>
                    <a:pt x="13356" y="7621"/>
                  </a:moveTo>
                  <a:lnTo>
                    <a:pt x="13356" y="7621"/>
                  </a:lnTo>
                  <a:cubicBezTo>
                    <a:pt x="13356" y="7617"/>
                    <a:pt x="13360" y="7613"/>
                    <a:pt x="13364" y="7613"/>
                  </a:cubicBezTo>
                  <a:cubicBezTo>
                    <a:pt x="13369" y="7613"/>
                    <a:pt x="13372" y="7617"/>
                    <a:pt x="13372" y="7621"/>
                  </a:cubicBezTo>
                  <a:lnTo>
                    <a:pt x="13372" y="7621"/>
                  </a:lnTo>
                  <a:cubicBezTo>
                    <a:pt x="13372" y="7626"/>
                    <a:pt x="13369" y="7629"/>
                    <a:pt x="13364" y="7629"/>
                  </a:cubicBezTo>
                  <a:cubicBezTo>
                    <a:pt x="13360" y="7629"/>
                    <a:pt x="13356" y="7626"/>
                    <a:pt x="13356" y="7621"/>
                  </a:cubicBezTo>
                  <a:close/>
                  <a:moveTo>
                    <a:pt x="13356" y="7589"/>
                  </a:moveTo>
                  <a:lnTo>
                    <a:pt x="13356" y="7589"/>
                  </a:lnTo>
                  <a:cubicBezTo>
                    <a:pt x="13356" y="7585"/>
                    <a:pt x="13360" y="7581"/>
                    <a:pt x="13364" y="7581"/>
                  </a:cubicBezTo>
                  <a:cubicBezTo>
                    <a:pt x="13369" y="7581"/>
                    <a:pt x="13372" y="7585"/>
                    <a:pt x="13372" y="7589"/>
                  </a:cubicBezTo>
                  <a:lnTo>
                    <a:pt x="13372" y="7589"/>
                  </a:lnTo>
                  <a:cubicBezTo>
                    <a:pt x="13372" y="7594"/>
                    <a:pt x="13369" y="7597"/>
                    <a:pt x="13364" y="7597"/>
                  </a:cubicBezTo>
                  <a:cubicBezTo>
                    <a:pt x="13360" y="7597"/>
                    <a:pt x="13356" y="7594"/>
                    <a:pt x="13356" y="7589"/>
                  </a:cubicBezTo>
                  <a:close/>
                  <a:moveTo>
                    <a:pt x="13356" y="7557"/>
                  </a:moveTo>
                  <a:lnTo>
                    <a:pt x="13356" y="7557"/>
                  </a:lnTo>
                  <a:cubicBezTo>
                    <a:pt x="13356" y="7553"/>
                    <a:pt x="13360" y="7549"/>
                    <a:pt x="13364" y="7549"/>
                  </a:cubicBezTo>
                  <a:cubicBezTo>
                    <a:pt x="13369" y="7549"/>
                    <a:pt x="13372" y="7553"/>
                    <a:pt x="13372" y="7557"/>
                  </a:cubicBezTo>
                  <a:lnTo>
                    <a:pt x="13372" y="7557"/>
                  </a:lnTo>
                  <a:cubicBezTo>
                    <a:pt x="13372" y="7562"/>
                    <a:pt x="13369" y="7565"/>
                    <a:pt x="13364" y="7565"/>
                  </a:cubicBezTo>
                  <a:cubicBezTo>
                    <a:pt x="13360" y="7565"/>
                    <a:pt x="13356" y="7562"/>
                    <a:pt x="13356" y="7557"/>
                  </a:cubicBezTo>
                  <a:close/>
                  <a:moveTo>
                    <a:pt x="13356" y="7525"/>
                  </a:moveTo>
                  <a:lnTo>
                    <a:pt x="13356" y="7525"/>
                  </a:lnTo>
                  <a:cubicBezTo>
                    <a:pt x="13356" y="7521"/>
                    <a:pt x="13360" y="7517"/>
                    <a:pt x="13364" y="7517"/>
                  </a:cubicBezTo>
                  <a:cubicBezTo>
                    <a:pt x="13369" y="7517"/>
                    <a:pt x="13372" y="7521"/>
                    <a:pt x="13372" y="7525"/>
                  </a:cubicBezTo>
                  <a:lnTo>
                    <a:pt x="13372" y="7525"/>
                  </a:lnTo>
                  <a:cubicBezTo>
                    <a:pt x="13372" y="7530"/>
                    <a:pt x="13369" y="7533"/>
                    <a:pt x="13364" y="7533"/>
                  </a:cubicBezTo>
                  <a:cubicBezTo>
                    <a:pt x="13360" y="7533"/>
                    <a:pt x="13356" y="7530"/>
                    <a:pt x="13356" y="7525"/>
                  </a:cubicBezTo>
                  <a:close/>
                  <a:moveTo>
                    <a:pt x="13356" y="7493"/>
                  </a:moveTo>
                  <a:lnTo>
                    <a:pt x="13356" y="7493"/>
                  </a:lnTo>
                  <a:cubicBezTo>
                    <a:pt x="13356" y="7489"/>
                    <a:pt x="13360" y="7485"/>
                    <a:pt x="13364" y="7485"/>
                  </a:cubicBezTo>
                  <a:cubicBezTo>
                    <a:pt x="13369" y="7485"/>
                    <a:pt x="13372" y="7489"/>
                    <a:pt x="13372" y="7493"/>
                  </a:cubicBezTo>
                  <a:lnTo>
                    <a:pt x="13372" y="7493"/>
                  </a:lnTo>
                  <a:cubicBezTo>
                    <a:pt x="13372" y="7498"/>
                    <a:pt x="13369" y="7501"/>
                    <a:pt x="13364" y="7501"/>
                  </a:cubicBezTo>
                  <a:cubicBezTo>
                    <a:pt x="13360" y="7501"/>
                    <a:pt x="13356" y="7498"/>
                    <a:pt x="13356" y="7493"/>
                  </a:cubicBezTo>
                  <a:close/>
                  <a:moveTo>
                    <a:pt x="13356" y="7461"/>
                  </a:moveTo>
                  <a:lnTo>
                    <a:pt x="13356" y="7461"/>
                  </a:lnTo>
                  <a:cubicBezTo>
                    <a:pt x="13356" y="7457"/>
                    <a:pt x="13360" y="7453"/>
                    <a:pt x="13364" y="7453"/>
                  </a:cubicBezTo>
                  <a:cubicBezTo>
                    <a:pt x="13369" y="7453"/>
                    <a:pt x="13372" y="7457"/>
                    <a:pt x="13372" y="7461"/>
                  </a:cubicBezTo>
                  <a:lnTo>
                    <a:pt x="13372" y="7461"/>
                  </a:lnTo>
                  <a:cubicBezTo>
                    <a:pt x="13372" y="7466"/>
                    <a:pt x="13369" y="7469"/>
                    <a:pt x="13364" y="7469"/>
                  </a:cubicBezTo>
                  <a:cubicBezTo>
                    <a:pt x="13360" y="7469"/>
                    <a:pt x="13356" y="7466"/>
                    <a:pt x="13356" y="7461"/>
                  </a:cubicBezTo>
                  <a:close/>
                  <a:moveTo>
                    <a:pt x="13356" y="7429"/>
                  </a:moveTo>
                  <a:lnTo>
                    <a:pt x="13356" y="7429"/>
                  </a:lnTo>
                  <a:cubicBezTo>
                    <a:pt x="13356" y="7425"/>
                    <a:pt x="13360" y="7421"/>
                    <a:pt x="13364" y="7421"/>
                  </a:cubicBezTo>
                  <a:cubicBezTo>
                    <a:pt x="13369" y="7421"/>
                    <a:pt x="13372" y="7425"/>
                    <a:pt x="13372" y="7429"/>
                  </a:cubicBezTo>
                  <a:lnTo>
                    <a:pt x="13372" y="7429"/>
                  </a:lnTo>
                  <a:cubicBezTo>
                    <a:pt x="13372" y="7434"/>
                    <a:pt x="13369" y="7437"/>
                    <a:pt x="13364" y="7437"/>
                  </a:cubicBezTo>
                  <a:cubicBezTo>
                    <a:pt x="13360" y="7437"/>
                    <a:pt x="13356" y="7434"/>
                    <a:pt x="13356" y="7429"/>
                  </a:cubicBezTo>
                  <a:close/>
                  <a:moveTo>
                    <a:pt x="13356" y="7397"/>
                  </a:moveTo>
                  <a:lnTo>
                    <a:pt x="13356" y="7397"/>
                  </a:lnTo>
                  <a:cubicBezTo>
                    <a:pt x="13356" y="7393"/>
                    <a:pt x="13360" y="7389"/>
                    <a:pt x="13364" y="7389"/>
                  </a:cubicBezTo>
                  <a:cubicBezTo>
                    <a:pt x="13369" y="7389"/>
                    <a:pt x="13372" y="7393"/>
                    <a:pt x="13372" y="7397"/>
                  </a:cubicBezTo>
                  <a:lnTo>
                    <a:pt x="13372" y="7397"/>
                  </a:lnTo>
                  <a:cubicBezTo>
                    <a:pt x="13372" y="7402"/>
                    <a:pt x="13369" y="7405"/>
                    <a:pt x="13364" y="7405"/>
                  </a:cubicBezTo>
                  <a:cubicBezTo>
                    <a:pt x="13360" y="7405"/>
                    <a:pt x="13356" y="7402"/>
                    <a:pt x="13356" y="7397"/>
                  </a:cubicBezTo>
                  <a:close/>
                  <a:moveTo>
                    <a:pt x="13356" y="7365"/>
                  </a:moveTo>
                  <a:lnTo>
                    <a:pt x="13356" y="7365"/>
                  </a:lnTo>
                  <a:cubicBezTo>
                    <a:pt x="13356" y="7361"/>
                    <a:pt x="13360" y="7357"/>
                    <a:pt x="13364" y="7357"/>
                  </a:cubicBezTo>
                  <a:cubicBezTo>
                    <a:pt x="13369" y="7357"/>
                    <a:pt x="13372" y="7361"/>
                    <a:pt x="13372" y="7365"/>
                  </a:cubicBezTo>
                  <a:lnTo>
                    <a:pt x="13372" y="7365"/>
                  </a:lnTo>
                  <a:cubicBezTo>
                    <a:pt x="13372" y="7370"/>
                    <a:pt x="13369" y="7373"/>
                    <a:pt x="13364" y="7373"/>
                  </a:cubicBezTo>
                  <a:cubicBezTo>
                    <a:pt x="13360" y="7373"/>
                    <a:pt x="13356" y="7370"/>
                    <a:pt x="13356" y="7365"/>
                  </a:cubicBezTo>
                  <a:close/>
                  <a:moveTo>
                    <a:pt x="13356" y="7333"/>
                  </a:moveTo>
                  <a:lnTo>
                    <a:pt x="13356" y="7333"/>
                  </a:lnTo>
                  <a:cubicBezTo>
                    <a:pt x="13356" y="7329"/>
                    <a:pt x="13360" y="7325"/>
                    <a:pt x="13364" y="7325"/>
                  </a:cubicBezTo>
                  <a:cubicBezTo>
                    <a:pt x="13369" y="7325"/>
                    <a:pt x="13372" y="7329"/>
                    <a:pt x="13372" y="7333"/>
                  </a:cubicBezTo>
                  <a:lnTo>
                    <a:pt x="13372" y="7333"/>
                  </a:lnTo>
                  <a:cubicBezTo>
                    <a:pt x="13372" y="7338"/>
                    <a:pt x="13369" y="7341"/>
                    <a:pt x="13364" y="7341"/>
                  </a:cubicBezTo>
                  <a:cubicBezTo>
                    <a:pt x="13360" y="7341"/>
                    <a:pt x="13356" y="7338"/>
                    <a:pt x="13356" y="7333"/>
                  </a:cubicBezTo>
                  <a:close/>
                  <a:moveTo>
                    <a:pt x="13356" y="7301"/>
                  </a:moveTo>
                  <a:lnTo>
                    <a:pt x="13356" y="7301"/>
                  </a:lnTo>
                  <a:cubicBezTo>
                    <a:pt x="13356" y="7297"/>
                    <a:pt x="13360" y="7293"/>
                    <a:pt x="13364" y="7293"/>
                  </a:cubicBezTo>
                  <a:cubicBezTo>
                    <a:pt x="13369" y="7293"/>
                    <a:pt x="13372" y="7297"/>
                    <a:pt x="13372" y="7301"/>
                  </a:cubicBezTo>
                  <a:lnTo>
                    <a:pt x="13372" y="7301"/>
                  </a:lnTo>
                  <a:cubicBezTo>
                    <a:pt x="13372" y="7306"/>
                    <a:pt x="13369" y="7309"/>
                    <a:pt x="13364" y="7309"/>
                  </a:cubicBezTo>
                  <a:cubicBezTo>
                    <a:pt x="13360" y="7309"/>
                    <a:pt x="13356" y="7306"/>
                    <a:pt x="13356" y="7301"/>
                  </a:cubicBezTo>
                  <a:close/>
                  <a:moveTo>
                    <a:pt x="13356" y="7269"/>
                  </a:moveTo>
                  <a:lnTo>
                    <a:pt x="13356" y="7269"/>
                  </a:lnTo>
                  <a:cubicBezTo>
                    <a:pt x="13356" y="7265"/>
                    <a:pt x="13360" y="7261"/>
                    <a:pt x="13364" y="7261"/>
                  </a:cubicBezTo>
                  <a:cubicBezTo>
                    <a:pt x="13369" y="7261"/>
                    <a:pt x="13372" y="7265"/>
                    <a:pt x="13372" y="7269"/>
                  </a:cubicBezTo>
                  <a:lnTo>
                    <a:pt x="13372" y="7269"/>
                  </a:lnTo>
                  <a:cubicBezTo>
                    <a:pt x="13372" y="7274"/>
                    <a:pt x="13369" y="7277"/>
                    <a:pt x="13364" y="7277"/>
                  </a:cubicBezTo>
                  <a:cubicBezTo>
                    <a:pt x="13360" y="7277"/>
                    <a:pt x="13356" y="7274"/>
                    <a:pt x="13356" y="7269"/>
                  </a:cubicBezTo>
                  <a:close/>
                  <a:moveTo>
                    <a:pt x="13356" y="7237"/>
                  </a:moveTo>
                  <a:lnTo>
                    <a:pt x="13356" y="7237"/>
                  </a:lnTo>
                  <a:cubicBezTo>
                    <a:pt x="13356" y="7233"/>
                    <a:pt x="13360" y="7229"/>
                    <a:pt x="13364" y="7229"/>
                  </a:cubicBezTo>
                  <a:cubicBezTo>
                    <a:pt x="13369" y="7229"/>
                    <a:pt x="13372" y="7233"/>
                    <a:pt x="13372" y="7237"/>
                  </a:cubicBezTo>
                  <a:lnTo>
                    <a:pt x="13372" y="7237"/>
                  </a:lnTo>
                  <a:cubicBezTo>
                    <a:pt x="13372" y="7242"/>
                    <a:pt x="13369" y="7245"/>
                    <a:pt x="13364" y="7245"/>
                  </a:cubicBezTo>
                  <a:cubicBezTo>
                    <a:pt x="13360" y="7245"/>
                    <a:pt x="13356" y="7242"/>
                    <a:pt x="13356" y="7237"/>
                  </a:cubicBezTo>
                  <a:close/>
                  <a:moveTo>
                    <a:pt x="13356" y="7205"/>
                  </a:moveTo>
                  <a:lnTo>
                    <a:pt x="13356" y="7205"/>
                  </a:lnTo>
                  <a:cubicBezTo>
                    <a:pt x="13356" y="7201"/>
                    <a:pt x="13360" y="7197"/>
                    <a:pt x="13364" y="7197"/>
                  </a:cubicBezTo>
                  <a:cubicBezTo>
                    <a:pt x="13369" y="7197"/>
                    <a:pt x="13372" y="7201"/>
                    <a:pt x="13372" y="7205"/>
                  </a:cubicBezTo>
                  <a:lnTo>
                    <a:pt x="13372" y="7205"/>
                  </a:lnTo>
                  <a:cubicBezTo>
                    <a:pt x="13372" y="7210"/>
                    <a:pt x="13369" y="7213"/>
                    <a:pt x="13364" y="7213"/>
                  </a:cubicBezTo>
                  <a:cubicBezTo>
                    <a:pt x="13360" y="7213"/>
                    <a:pt x="13356" y="7210"/>
                    <a:pt x="13356" y="7205"/>
                  </a:cubicBezTo>
                  <a:close/>
                  <a:moveTo>
                    <a:pt x="13356" y="7173"/>
                  </a:moveTo>
                  <a:lnTo>
                    <a:pt x="13356" y="7173"/>
                  </a:lnTo>
                  <a:cubicBezTo>
                    <a:pt x="13356" y="7169"/>
                    <a:pt x="13360" y="7165"/>
                    <a:pt x="13364" y="7165"/>
                  </a:cubicBezTo>
                  <a:cubicBezTo>
                    <a:pt x="13369" y="7165"/>
                    <a:pt x="13372" y="7169"/>
                    <a:pt x="13372" y="7173"/>
                  </a:cubicBezTo>
                  <a:lnTo>
                    <a:pt x="13372" y="7173"/>
                  </a:lnTo>
                  <a:cubicBezTo>
                    <a:pt x="13372" y="7178"/>
                    <a:pt x="13369" y="7181"/>
                    <a:pt x="13364" y="7181"/>
                  </a:cubicBezTo>
                  <a:cubicBezTo>
                    <a:pt x="13360" y="7181"/>
                    <a:pt x="13356" y="7178"/>
                    <a:pt x="13356" y="7173"/>
                  </a:cubicBezTo>
                  <a:close/>
                  <a:moveTo>
                    <a:pt x="13356" y="7141"/>
                  </a:moveTo>
                  <a:lnTo>
                    <a:pt x="13356" y="7141"/>
                  </a:lnTo>
                  <a:cubicBezTo>
                    <a:pt x="13356" y="7137"/>
                    <a:pt x="13360" y="7133"/>
                    <a:pt x="13364" y="7133"/>
                  </a:cubicBezTo>
                  <a:cubicBezTo>
                    <a:pt x="13369" y="7133"/>
                    <a:pt x="13372" y="7137"/>
                    <a:pt x="13372" y="7141"/>
                  </a:cubicBezTo>
                  <a:lnTo>
                    <a:pt x="13372" y="7141"/>
                  </a:lnTo>
                  <a:cubicBezTo>
                    <a:pt x="13372" y="7146"/>
                    <a:pt x="13369" y="7149"/>
                    <a:pt x="13364" y="7149"/>
                  </a:cubicBezTo>
                  <a:cubicBezTo>
                    <a:pt x="13360" y="7149"/>
                    <a:pt x="13356" y="7146"/>
                    <a:pt x="13356" y="7141"/>
                  </a:cubicBezTo>
                  <a:close/>
                  <a:moveTo>
                    <a:pt x="13356" y="7109"/>
                  </a:moveTo>
                  <a:lnTo>
                    <a:pt x="13356" y="7109"/>
                  </a:lnTo>
                  <a:cubicBezTo>
                    <a:pt x="13356" y="7105"/>
                    <a:pt x="13360" y="7101"/>
                    <a:pt x="13364" y="7101"/>
                  </a:cubicBezTo>
                  <a:cubicBezTo>
                    <a:pt x="13369" y="7101"/>
                    <a:pt x="13372" y="7105"/>
                    <a:pt x="13372" y="7109"/>
                  </a:cubicBezTo>
                  <a:lnTo>
                    <a:pt x="13372" y="7109"/>
                  </a:lnTo>
                  <a:cubicBezTo>
                    <a:pt x="13372" y="7114"/>
                    <a:pt x="13369" y="7117"/>
                    <a:pt x="13364" y="7117"/>
                  </a:cubicBezTo>
                  <a:cubicBezTo>
                    <a:pt x="13360" y="7117"/>
                    <a:pt x="13356" y="7114"/>
                    <a:pt x="13356" y="7109"/>
                  </a:cubicBezTo>
                  <a:close/>
                  <a:moveTo>
                    <a:pt x="13356" y="7077"/>
                  </a:moveTo>
                  <a:lnTo>
                    <a:pt x="13356" y="7077"/>
                  </a:lnTo>
                  <a:cubicBezTo>
                    <a:pt x="13356" y="7073"/>
                    <a:pt x="13360" y="7069"/>
                    <a:pt x="13364" y="7069"/>
                  </a:cubicBezTo>
                  <a:cubicBezTo>
                    <a:pt x="13369" y="7069"/>
                    <a:pt x="13372" y="7073"/>
                    <a:pt x="13372" y="7077"/>
                  </a:cubicBezTo>
                  <a:lnTo>
                    <a:pt x="13372" y="7077"/>
                  </a:lnTo>
                  <a:cubicBezTo>
                    <a:pt x="13372" y="7082"/>
                    <a:pt x="13369" y="7085"/>
                    <a:pt x="13364" y="7085"/>
                  </a:cubicBezTo>
                  <a:cubicBezTo>
                    <a:pt x="13360" y="7085"/>
                    <a:pt x="13356" y="7082"/>
                    <a:pt x="13356" y="7077"/>
                  </a:cubicBezTo>
                  <a:close/>
                  <a:moveTo>
                    <a:pt x="13356" y="7045"/>
                  </a:moveTo>
                  <a:lnTo>
                    <a:pt x="13356" y="7045"/>
                  </a:lnTo>
                  <a:cubicBezTo>
                    <a:pt x="13356" y="7041"/>
                    <a:pt x="13360" y="7037"/>
                    <a:pt x="13364" y="7037"/>
                  </a:cubicBezTo>
                  <a:cubicBezTo>
                    <a:pt x="13369" y="7037"/>
                    <a:pt x="13372" y="7041"/>
                    <a:pt x="13372" y="7045"/>
                  </a:cubicBezTo>
                  <a:lnTo>
                    <a:pt x="13372" y="7045"/>
                  </a:lnTo>
                  <a:cubicBezTo>
                    <a:pt x="13372" y="7049"/>
                    <a:pt x="13369" y="7053"/>
                    <a:pt x="13364" y="7053"/>
                  </a:cubicBezTo>
                  <a:cubicBezTo>
                    <a:pt x="13360" y="7053"/>
                    <a:pt x="13356" y="7049"/>
                    <a:pt x="13356" y="7045"/>
                  </a:cubicBezTo>
                  <a:close/>
                  <a:moveTo>
                    <a:pt x="13356" y="7013"/>
                  </a:moveTo>
                  <a:lnTo>
                    <a:pt x="13356" y="7013"/>
                  </a:lnTo>
                  <a:cubicBezTo>
                    <a:pt x="13356" y="7009"/>
                    <a:pt x="13360" y="7005"/>
                    <a:pt x="13364" y="7005"/>
                  </a:cubicBezTo>
                  <a:cubicBezTo>
                    <a:pt x="13369" y="7005"/>
                    <a:pt x="13372" y="7009"/>
                    <a:pt x="13372" y="7013"/>
                  </a:cubicBezTo>
                  <a:lnTo>
                    <a:pt x="13372" y="7013"/>
                  </a:lnTo>
                  <a:cubicBezTo>
                    <a:pt x="13372" y="7017"/>
                    <a:pt x="13369" y="7021"/>
                    <a:pt x="13364" y="7021"/>
                  </a:cubicBezTo>
                  <a:cubicBezTo>
                    <a:pt x="13360" y="7021"/>
                    <a:pt x="13356" y="7017"/>
                    <a:pt x="13356" y="7013"/>
                  </a:cubicBezTo>
                  <a:close/>
                  <a:moveTo>
                    <a:pt x="13356" y="6981"/>
                  </a:moveTo>
                  <a:lnTo>
                    <a:pt x="13356" y="6981"/>
                  </a:lnTo>
                  <a:cubicBezTo>
                    <a:pt x="13356" y="6977"/>
                    <a:pt x="13360" y="6973"/>
                    <a:pt x="13364" y="6973"/>
                  </a:cubicBezTo>
                  <a:cubicBezTo>
                    <a:pt x="13369" y="6973"/>
                    <a:pt x="13372" y="6977"/>
                    <a:pt x="13372" y="6981"/>
                  </a:cubicBezTo>
                  <a:lnTo>
                    <a:pt x="13372" y="6981"/>
                  </a:lnTo>
                  <a:cubicBezTo>
                    <a:pt x="13372" y="6985"/>
                    <a:pt x="13369" y="6989"/>
                    <a:pt x="13364" y="6989"/>
                  </a:cubicBezTo>
                  <a:cubicBezTo>
                    <a:pt x="13360" y="6989"/>
                    <a:pt x="13356" y="6985"/>
                    <a:pt x="13356" y="6981"/>
                  </a:cubicBezTo>
                  <a:close/>
                  <a:moveTo>
                    <a:pt x="13356" y="6949"/>
                  </a:moveTo>
                  <a:lnTo>
                    <a:pt x="13356" y="6949"/>
                  </a:lnTo>
                  <a:cubicBezTo>
                    <a:pt x="13356" y="6945"/>
                    <a:pt x="13360" y="6941"/>
                    <a:pt x="13364" y="6941"/>
                  </a:cubicBezTo>
                  <a:cubicBezTo>
                    <a:pt x="13369" y="6941"/>
                    <a:pt x="13372" y="6945"/>
                    <a:pt x="13372" y="6949"/>
                  </a:cubicBezTo>
                  <a:lnTo>
                    <a:pt x="13372" y="6949"/>
                  </a:lnTo>
                  <a:cubicBezTo>
                    <a:pt x="13372" y="6953"/>
                    <a:pt x="13369" y="6957"/>
                    <a:pt x="13364" y="6957"/>
                  </a:cubicBezTo>
                  <a:cubicBezTo>
                    <a:pt x="13360" y="6957"/>
                    <a:pt x="13356" y="6953"/>
                    <a:pt x="13356" y="6949"/>
                  </a:cubicBezTo>
                  <a:close/>
                  <a:moveTo>
                    <a:pt x="13356" y="6917"/>
                  </a:moveTo>
                  <a:lnTo>
                    <a:pt x="13356" y="6917"/>
                  </a:lnTo>
                  <a:cubicBezTo>
                    <a:pt x="13356" y="6913"/>
                    <a:pt x="13360" y="6909"/>
                    <a:pt x="13364" y="6909"/>
                  </a:cubicBezTo>
                  <a:cubicBezTo>
                    <a:pt x="13369" y="6909"/>
                    <a:pt x="13372" y="6913"/>
                    <a:pt x="13372" y="6917"/>
                  </a:cubicBezTo>
                  <a:lnTo>
                    <a:pt x="13372" y="6917"/>
                  </a:lnTo>
                  <a:cubicBezTo>
                    <a:pt x="13372" y="6921"/>
                    <a:pt x="13369" y="6925"/>
                    <a:pt x="13364" y="6925"/>
                  </a:cubicBezTo>
                  <a:cubicBezTo>
                    <a:pt x="13360" y="6925"/>
                    <a:pt x="13356" y="6921"/>
                    <a:pt x="13356" y="6917"/>
                  </a:cubicBezTo>
                  <a:close/>
                  <a:moveTo>
                    <a:pt x="13356" y="6885"/>
                  </a:moveTo>
                  <a:lnTo>
                    <a:pt x="13356" y="6885"/>
                  </a:lnTo>
                  <a:cubicBezTo>
                    <a:pt x="13356" y="6881"/>
                    <a:pt x="13360" y="6877"/>
                    <a:pt x="13364" y="6877"/>
                  </a:cubicBezTo>
                  <a:cubicBezTo>
                    <a:pt x="13369" y="6877"/>
                    <a:pt x="13372" y="6881"/>
                    <a:pt x="13372" y="6885"/>
                  </a:cubicBezTo>
                  <a:lnTo>
                    <a:pt x="13372" y="6885"/>
                  </a:lnTo>
                  <a:cubicBezTo>
                    <a:pt x="13372" y="6889"/>
                    <a:pt x="13369" y="6893"/>
                    <a:pt x="13364" y="6893"/>
                  </a:cubicBezTo>
                  <a:cubicBezTo>
                    <a:pt x="13360" y="6893"/>
                    <a:pt x="13356" y="6889"/>
                    <a:pt x="13356" y="6885"/>
                  </a:cubicBezTo>
                  <a:close/>
                  <a:moveTo>
                    <a:pt x="13356" y="6853"/>
                  </a:moveTo>
                  <a:lnTo>
                    <a:pt x="13356" y="6853"/>
                  </a:lnTo>
                  <a:cubicBezTo>
                    <a:pt x="13356" y="6849"/>
                    <a:pt x="13360" y="6845"/>
                    <a:pt x="13364" y="6845"/>
                  </a:cubicBezTo>
                  <a:cubicBezTo>
                    <a:pt x="13369" y="6845"/>
                    <a:pt x="13372" y="6849"/>
                    <a:pt x="13372" y="6853"/>
                  </a:cubicBezTo>
                  <a:lnTo>
                    <a:pt x="13372" y="6853"/>
                  </a:lnTo>
                  <a:cubicBezTo>
                    <a:pt x="13372" y="6857"/>
                    <a:pt x="13369" y="6861"/>
                    <a:pt x="13364" y="6861"/>
                  </a:cubicBezTo>
                  <a:cubicBezTo>
                    <a:pt x="13360" y="6861"/>
                    <a:pt x="13356" y="6857"/>
                    <a:pt x="13356" y="6853"/>
                  </a:cubicBezTo>
                  <a:close/>
                  <a:moveTo>
                    <a:pt x="13356" y="6821"/>
                  </a:moveTo>
                  <a:lnTo>
                    <a:pt x="13356" y="6821"/>
                  </a:lnTo>
                  <a:cubicBezTo>
                    <a:pt x="13356" y="6817"/>
                    <a:pt x="13360" y="6813"/>
                    <a:pt x="13364" y="6813"/>
                  </a:cubicBezTo>
                  <a:cubicBezTo>
                    <a:pt x="13369" y="6813"/>
                    <a:pt x="13372" y="6817"/>
                    <a:pt x="13372" y="6821"/>
                  </a:cubicBezTo>
                  <a:lnTo>
                    <a:pt x="13372" y="6821"/>
                  </a:lnTo>
                  <a:cubicBezTo>
                    <a:pt x="13372" y="6825"/>
                    <a:pt x="13369" y="6829"/>
                    <a:pt x="13364" y="6829"/>
                  </a:cubicBezTo>
                  <a:cubicBezTo>
                    <a:pt x="13360" y="6829"/>
                    <a:pt x="13356" y="6825"/>
                    <a:pt x="13356" y="6821"/>
                  </a:cubicBezTo>
                  <a:close/>
                  <a:moveTo>
                    <a:pt x="13356" y="6789"/>
                  </a:moveTo>
                  <a:lnTo>
                    <a:pt x="13356" y="6789"/>
                  </a:lnTo>
                  <a:cubicBezTo>
                    <a:pt x="13356" y="6785"/>
                    <a:pt x="13360" y="6781"/>
                    <a:pt x="13364" y="6781"/>
                  </a:cubicBezTo>
                  <a:cubicBezTo>
                    <a:pt x="13369" y="6781"/>
                    <a:pt x="13372" y="6785"/>
                    <a:pt x="13372" y="6789"/>
                  </a:cubicBezTo>
                  <a:lnTo>
                    <a:pt x="13372" y="6789"/>
                  </a:lnTo>
                  <a:cubicBezTo>
                    <a:pt x="13372" y="6793"/>
                    <a:pt x="13369" y="6797"/>
                    <a:pt x="13364" y="6797"/>
                  </a:cubicBezTo>
                  <a:cubicBezTo>
                    <a:pt x="13360" y="6797"/>
                    <a:pt x="13356" y="6793"/>
                    <a:pt x="13356" y="6789"/>
                  </a:cubicBezTo>
                  <a:close/>
                  <a:moveTo>
                    <a:pt x="13356" y="6757"/>
                  </a:moveTo>
                  <a:lnTo>
                    <a:pt x="13356" y="6757"/>
                  </a:lnTo>
                  <a:cubicBezTo>
                    <a:pt x="13356" y="6752"/>
                    <a:pt x="13360" y="6749"/>
                    <a:pt x="13364" y="6749"/>
                  </a:cubicBezTo>
                  <a:cubicBezTo>
                    <a:pt x="13369" y="6749"/>
                    <a:pt x="13372" y="6752"/>
                    <a:pt x="13372" y="6757"/>
                  </a:cubicBezTo>
                  <a:lnTo>
                    <a:pt x="13372" y="6757"/>
                  </a:lnTo>
                  <a:cubicBezTo>
                    <a:pt x="13372" y="6761"/>
                    <a:pt x="13369" y="6765"/>
                    <a:pt x="13364" y="6765"/>
                  </a:cubicBezTo>
                  <a:cubicBezTo>
                    <a:pt x="13360" y="6765"/>
                    <a:pt x="13356" y="6761"/>
                    <a:pt x="13356" y="6757"/>
                  </a:cubicBezTo>
                  <a:close/>
                  <a:moveTo>
                    <a:pt x="13356" y="6725"/>
                  </a:moveTo>
                  <a:lnTo>
                    <a:pt x="13356" y="6725"/>
                  </a:lnTo>
                  <a:cubicBezTo>
                    <a:pt x="13356" y="6720"/>
                    <a:pt x="13360" y="6717"/>
                    <a:pt x="13364" y="6717"/>
                  </a:cubicBezTo>
                  <a:cubicBezTo>
                    <a:pt x="13369" y="6717"/>
                    <a:pt x="13372" y="6720"/>
                    <a:pt x="13372" y="6725"/>
                  </a:cubicBezTo>
                  <a:lnTo>
                    <a:pt x="13372" y="6725"/>
                  </a:lnTo>
                  <a:cubicBezTo>
                    <a:pt x="13372" y="6729"/>
                    <a:pt x="13369" y="6733"/>
                    <a:pt x="13364" y="6733"/>
                  </a:cubicBezTo>
                  <a:cubicBezTo>
                    <a:pt x="13360" y="6733"/>
                    <a:pt x="13356" y="6729"/>
                    <a:pt x="13356" y="6725"/>
                  </a:cubicBezTo>
                  <a:close/>
                  <a:moveTo>
                    <a:pt x="13356" y="6693"/>
                  </a:moveTo>
                  <a:lnTo>
                    <a:pt x="13356" y="6693"/>
                  </a:lnTo>
                  <a:cubicBezTo>
                    <a:pt x="13356" y="6688"/>
                    <a:pt x="13360" y="6685"/>
                    <a:pt x="13364" y="6685"/>
                  </a:cubicBezTo>
                  <a:cubicBezTo>
                    <a:pt x="13369" y="6685"/>
                    <a:pt x="13372" y="6688"/>
                    <a:pt x="13372" y="6693"/>
                  </a:cubicBezTo>
                  <a:lnTo>
                    <a:pt x="13372" y="6693"/>
                  </a:lnTo>
                  <a:cubicBezTo>
                    <a:pt x="13372" y="6697"/>
                    <a:pt x="13369" y="6701"/>
                    <a:pt x="13364" y="6701"/>
                  </a:cubicBezTo>
                  <a:cubicBezTo>
                    <a:pt x="13360" y="6701"/>
                    <a:pt x="13356" y="6697"/>
                    <a:pt x="13356" y="6693"/>
                  </a:cubicBezTo>
                  <a:close/>
                  <a:moveTo>
                    <a:pt x="13356" y="6661"/>
                  </a:moveTo>
                  <a:lnTo>
                    <a:pt x="13356" y="6661"/>
                  </a:lnTo>
                  <a:cubicBezTo>
                    <a:pt x="13356" y="6656"/>
                    <a:pt x="13360" y="6653"/>
                    <a:pt x="13364" y="6653"/>
                  </a:cubicBezTo>
                  <a:cubicBezTo>
                    <a:pt x="13369" y="6653"/>
                    <a:pt x="13372" y="6656"/>
                    <a:pt x="13372" y="6661"/>
                  </a:cubicBezTo>
                  <a:lnTo>
                    <a:pt x="13372" y="6661"/>
                  </a:lnTo>
                  <a:cubicBezTo>
                    <a:pt x="13372" y="6665"/>
                    <a:pt x="13369" y="6669"/>
                    <a:pt x="13364" y="6669"/>
                  </a:cubicBezTo>
                  <a:cubicBezTo>
                    <a:pt x="13360" y="6669"/>
                    <a:pt x="13356" y="6665"/>
                    <a:pt x="13356" y="6661"/>
                  </a:cubicBezTo>
                  <a:close/>
                  <a:moveTo>
                    <a:pt x="13356" y="6629"/>
                  </a:moveTo>
                  <a:lnTo>
                    <a:pt x="13356" y="6629"/>
                  </a:lnTo>
                  <a:cubicBezTo>
                    <a:pt x="13356" y="6624"/>
                    <a:pt x="13360" y="6621"/>
                    <a:pt x="13364" y="6621"/>
                  </a:cubicBezTo>
                  <a:cubicBezTo>
                    <a:pt x="13369" y="6621"/>
                    <a:pt x="13372" y="6624"/>
                    <a:pt x="13372" y="6629"/>
                  </a:cubicBezTo>
                  <a:lnTo>
                    <a:pt x="13372" y="6629"/>
                  </a:lnTo>
                  <a:cubicBezTo>
                    <a:pt x="13372" y="6633"/>
                    <a:pt x="13369" y="6637"/>
                    <a:pt x="13364" y="6637"/>
                  </a:cubicBezTo>
                  <a:cubicBezTo>
                    <a:pt x="13360" y="6637"/>
                    <a:pt x="13356" y="6633"/>
                    <a:pt x="13356" y="6629"/>
                  </a:cubicBezTo>
                  <a:close/>
                  <a:moveTo>
                    <a:pt x="13356" y="6597"/>
                  </a:moveTo>
                  <a:lnTo>
                    <a:pt x="13356" y="6597"/>
                  </a:lnTo>
                  <a:cubicBezTo>
                    <a:pt x="13356" y="6592"/>
                    <a:pt x="13360" y="6589"/>
                    <a:pt x="13364" y="6589"/>
                  </a:cubicBezTo>
                  <a:cubicBezTo>
                    <a:pt x="13369" y="6589"/>
                    <a:pt x="13372" y="6592"/>
                    <a:pt x="13372" y="6597"/>
                  </a:cubicBezTo>
                  <a:lnTo>
                    <a:pt x="13372" y="6597"/>
                  </a:lnTo>
                  <a:cubicBezTo>
                    <a:pt x="13372" y="6601"/>
                    <a:pt x="13369" y="6605"/>
                    <a:pt x="13364" y="6605"/>
                  </a:cubicBezTo>
                  <a:cubicBezTo>
                    <a:pt x="13360" y="6605"/>
                    <a:pt x="13356" y="6601"/>
                    <a:pt x="13356" y="6597"/>
                  </a:cubicBezTo>
                  <a:close/>
                  <a:moveTo>
                    <a:pt x="13356" y="6565"/>
                  </a:moveTo>
                  <a:lnTo>
                    <a:pt x="13356" y="6565"/>
                  </a:lnTo>
                  <a:cubicBezTo>
                    <a:pt x="13356" y="6560"/>
                    <a:pt x="13360" y="6557"/>
                    <a:pt x="13364" y="6557"/>
                  </a:cubicBezTo>
                  <a:cubicBezTo>
                    <a:pt x="13369" y="6557"/>
                    <a:pt x="13372" y="6560"/>
                    <a:pt x="13372" y="6565"/>
                  </a:cubicBezTo>
                  <a:lnTo>
                    <a:pt x="13372" y="6565"/>
                  </a:lnTo>
                  <a:cubicBezTo>
                    <a:pt x="13372" y="6569"/>
                    <a:pt x="13369" y="6573"/>
                    <a:pt x="13364" y="6573"/>
                  </a:cubicBezTo>
                  <a:cubicBezTo>
                    <a:pt x="13360" y="6573"/>
                    <a:pt x="13356" y="6569"/>
                    <a:pt x="13356" y="6565"/>
                  </a:cubicBezTo>
                  <a:close/>
                  <a:moveTo>
                    <a:pt x="13356" y="6533"/>
                  </a:moveTo>
                  <a:lnTo>
                    <a:pt x="13356" y="6533"/>
                  </a:lnTo>
                  <a:cubicBezTo>
                    <a:pt x="13356" y="6528"/>
                    <a:pt x="13360" y="6525"/>
                    <a:pt x="13364" y="6525"/>
                  </a:cubicBezTo>
                  <a:cubicBezTo>
                    <a:pt x="13369" y="6525"/>
                    <a:pt x="13372" y="6528"/>
                    <a:pt x="13372" y="6533"/>
                  </a:cubicBezTo>
                  <a:lnTo>
                    <a:pt x="13372" y="6533"/>
                  </a:lnTo>
                  <a:cubicBezTo>
                    <a:pt x="13372" y="6537"/>
                    <a:pt x="13369" y="6541"/>
                    <a:pt x="13364" y="6541"/>
                  </a:cubicBezTo>
                  <a:cubicBezTo>
                    <a:pt x="13360" y="6541"/>
                    <a:pt x="13356" y="6537"/>
                    <a:pt x="13356" y="6533"/>
                  </a:cubicBezTo>
                  <a:close/>
                  <a:moveTo>
                    <a:pt x="13356" y="6501"/>
                  </a:moveTo>
                  <a:lnTo>
                    <a:pt x="13356" y="6501"/>
                  </a:lnTo>
                  <a:cubicBezTo>
                    <a:pt x="13356" y="6496"/>
                    <a:pt x="13360" y="6493"/>
                    <a:pt x="13364" y="6493"/>
                  </a:cubicBezTo>
                  <a:cubicBezTo>
                    <a:pt x="13369" y="6493"/>
                    <a:pt x="13372" y="6496"/>
                    <a:pt x="13372" y="6501"/>
                  </a:cubicBezTo>
                  <a:lnTo>
                    <a:pt x="13372" y="6501"/>
                  </a:lnTo>
                  <a:cubicBezTo>
                    <a:pt x="13372" y="6505"/>
                    <a:pt x="13369" y="6509"/>
                    <a:pt x="13364" y="6509"/>
                  </a:cubicBezTo>
                  <a:cubicBezTo>
                    <a:pt x="13360" y="6509"/>
                    <a:pt x="13356" y="6505"/>
                    <a:pt x="13356" y="6501"/>
                  </a:cubicBezTo>
                  <a:close/>
                  <a:moveTo>
                    <a:pt x="13356" y="6469"/>
                  </a:moveTo>
                  <a:lnTo>
                    <a:pt x="13356" y="6469"/>
                  </a:lnTo>
                  <a:cubicBezTo>
                    <a:pt x="13356" y="6464"/>
                    <a:pt x="13360" y="6461"/>
                    <a:pt x="13364" y="6461"/>
                  </a:cubicBezTo>
                  <a:cubicBezTo>
                    <a:pt x="13369" y="6461"/>
                    <a:pt x="13372" y="6464"/>
                    <a:pt x="13372" y="6469"/>
                  </a:cubicBezTo>
                  <a:lnTo>
                    <a:pt x="13372" y="6469"/>
                  </a:lnTo>
                  <a:cubicBezTo>
                    <a:pt x="13372" y="6473"/>
                    <a:pt x="13369" y="6477"/>
                    <a:pt x="13364" y="6477"/>
                  </a:cubicBezTo>
                  <a:cubicBezTo>
                    <a:pt x="13360" y="6477"/>
                    <a:pt x="13356" y="6473"/>
                    <a:pt x="13356" y="6469"/>
                  </a:cubicBezTo>
                  <a:close/>
                  <a:moveTo>
                    <a:pt x="13356" y="6437"/>
                  </a:moveTo>
                  <a:lnTo>
                    <a:pt x="13356" y="6437"/>
                  </a:lnTo>
                  <a:cubicBezTo>
                    <a:pt x="13356" y="6432"/>
                    <a:pt x="13360" y="6429"/>
                    <a:pt x="13364" y="6429"/>
                  </a:cubicBezTo>
                  <a:cubicBezTo>
                    <a:pt x="13369" y="6429"/>
                    <a:pt x="13372" y="6432"/>
                    <a:pt x="13372" y="6437"/>
                  </a:cubicBezTo>
                  <a:lnTo>
                    <a:pt x="13372" y="6437"/>
                  </a:lnTo>
                  <a:cubicBezTo>
                    <a:pt x="13372" y="6441"/>
                    <a:pt x="13369" y="6445"/>
                    <a:pt x="13364" y="6445"/>
                  </a:cubicBezTo>
                  <a:cubicBezTo>
                    <a:pt x="13360" y="6445"/>
                    <a:pt x="13356" y="6441"/>
                    <a:pt x="13356" y="6437"/>
                  </a:cubicBezTo>
                  <a:close/>
                  <a:moveTo>
                    <a:pt x="13356" y="6405"/>
                  </a:moveTo>
                  <a:lnTo>
                    <a:pt x="13356" y="6405"/>
                  </a:lnTo>
                  <a:cubicBezTo>
                    <a:pt x="13356" y="6400"/>
                    <a:pt x="13360" y="6397"/>
                    <a:pt x="13364" y="6397"/>
                  </a:cubicBezTo>
                  <a:cubicBezTo>
                    <a:pt x="13369" y="6397"/>
                    <a:pt x="13372" y="6400"/>
                    <a:pt x="13372" y="6405"/>
                  </a:cubicBezTo>
                  <a:lnTo>
                    <a:pt x="13372" y="6405"/>
                  </a:lnTo>
                  <a:cubicBezTo>
                    <a:pt x="13372" y="6409"/>
                    <a:pt x="13369" y="6413"/>
                    <a:pt x="13364" y="6413"/>
                  </a:cubicBezTo>
                  <a:cubicBezTo>
                    <a:pt x="13360" y="6413"/>
                    <a:pt x="13356" y="6409"/>
                    <a:pt x="13356" y="6405"/>
                  </a:cubicBezTo>
                  <a:close/>
                  <a:moveTo>
                    <a:pt x="13356" y="6373"/>
                  </a:moveTo>
                  <a:lnTo>
                    <a:pt x="13356" y="6373"/>
                  </a:lnTo>
                  <a:cubicBezTo>
                    <a:pt x="13356" y="6368"/>
                    <a:pt x="13360" y="6365"/>
                    <a:pt x="13364" y="6365"/>
                  </a:cubicBezTo>
                  <a:cubicBezTo>
                    <a:pt x="13369" y="6365"/>
                    <a:pt x="13372" y="6368"/>
                    <a:pt x="13372" y="6373"/>
                  </a:cubicBezTo>
                  <a:lnTo>
                    <a:pt x="13372" y="6373"/>
                  </a:lnTo>
                  <a:cubicBezTo>
                    <a:pt x="13372" y="6377"/>
                    <a:pt x="13369" y="6381"/>
                    <a:pt x="13364" y="6381"/>
                  </a:cubicBezTo>
                  <a:cubicBezTo>
                    <a:pt x="13360" y="6381"/>
                    <a:pt x="13356" y="6377"/>
                    <a:pt x="13356" y="6373"/>
                  </a:cubicBezTo>
                  <a:close/>
                  <a:moveTo>
                    <a:pt x="13356" y="6341"/>
                  </a:moveTo>
                  <a:lnTo>
                    <a:pt x="13356" y="6341"/>
                  </a:lnTo>
                  <a:cubicBezTo>
                    <a:pt x="13356" y="6336"/>
                    <a:pt x="13360" y="6333"/>
                    <a:pt x="13364" y="6333"/>
                  </a:cubicBezTo>
                  <a:cubicBezTo>
                    <a:pt x="13369" y="6333"/>
                    <a:pt x="13372" y="6336"/>
                    <a:pt x="13372" y="6341"/>
                  </a:cubicBezTo>
                  <a:lnTo>
                    <a:pt x="13372" y="6341"/>
                  </a:lnTo>
                  <a:cubicBezTo>
                    <a:pt x="13372" y="6345"/>
                    <a:pt x="13369" y="6349"/>
                    <a:pt x="13364" y="6349"/>
                  </a:cubicBezTo>
                  <a:cubicBezTo>
                    <a:pt x="13360" y="6349"/>
                    <a:pt x="13356" y="6345"/>
                    <a:pt x="13356" y="6341"/>
                  </a:cubicBezTo>
                  <a:close/>
                  <a:moveTo>
                    <a:pt x="13356" y="6309"/>
                  </a:moveTo>
                  <a:lnTo>
                    <a:pt x="13356" y="6309"/>
                  </a:lnTo>
                  <a:cubicBezTo>
                    <a:pt x="13356" y="6304"/>
                    <a:pt x="13360" y="6301"/>
                    <a:pt x="13364" y="6301"/>
                  </a:cubicBezTo>
                  <a:cubicBezTo>
                    <a:pt x="13369" y="6301"/>
                    <a:pt x="13372" y="6304"/>
                    <a:pt x="13372" y="6309"/>
                  </a:cubicBezTo>
                  <a:lnTo>
                    <a:pt x="13372" y="6309"/>
                  </a:lnTo>
                  <a:cubicBezTo>
                    <a:pt x="13372" y="6313"/>
                    <a:pt x="13369" y="6317"/>
                    <a:pt x="13364" y="6317"/>
                  </a:cubicBezTo>
                  <a:cubicBezTo>
                    <a:pt x="13360" y="6317"/>
                    <a:pt x="13356" y="6313"/>
                    <a:pt x="13356" y="6309"/>
                  </a:cubicBezTo>
                  <a:close/>
                  <a:moveTo>
                    <a:pt x="13356" y="6277"/>
                  </a:moveTo>
                  <a:lnTo>
                    <a:pt x="13356" y="6277"/>
                  </a:lnTo>
                  <a:cubicBezTo>
                    <a:pt x="13356" y="6272"/>
                    <a:pt x="13360" y="6269"/>
                    <a:pt x="13364" y="6269"/>
                  </a:cubicBezTo>
                  <a:cubicBezTo>
                    <a:pt x="13369" y="6269"/>
                    <a:pt x="13372" y="6272"/>
                    <a:pt x="13372" y="6277"/>
                  </a:cubicBezTo>
                  <a:lnTo>
                    <a:pt x="13372" y="6277"/>
                  </a:lnTo>
                  <a:cubicBezTo>
                    <a:pt x="13372" y="6281"/>
                    <a:pt x="13369" y="6285"/>
                    <a:pt x="13364" y="6285"/>
                  </a:cubicBezTo>
                  <a:cubicBezTo>
                    <a:pt x="13360" y="6285"/>
                    <a:pt x="13356" y="6281"/>
                    <a:pt x="13356" y="6277"/>
                  </a:cubicBezTo>
                  <a:close/>
                  <a:moveTo>
                    <a:pt x="13356" y="6245"/>
                  </a:moveTo>
                  <a:lnTo>
                    <a:pt x="13356" y="6245"/>
                  </a:lnTo>
                  <a:cubicBezTo>
                    <a:pt x="13356" y="6240"/>
                    <a:pt x="13360" y="6237"/>
                    <a:pt x="13364" y="6237"/>
                  </a:cubicBezTo>
                  <a:cubicBezTo>
                    <a:pt x="13369" y="6237"/>
                    <a:pt x="13372" y="6240"/>
                    <a:pt x="13372" y="6245"/>
                  </a:cubicBezTo>
                  <a:lnTo>
                    <a:pt x="13372" y="6245"/>
                  </a:lnTo>
                  <a:cubicBezTo>
                    <a:pt x="13372" y="6249"/>
                    <a:pt x="13369" y="6253"/>
                    <a:pt x="13364" y="6253"/>
                  </a:cubicBezTo>
                  <a:cubicBezTo>
                    <a:pt x="13360" y="6253"/>
                    <a:pt x="13356" y="6249"/>
                    <a:pt x="13356" y="6245"/>
                  </a:cubicBezTo>
                  <a:close/>
                  <a:moveTo>
                    <a:pt x="13356" y="6213"/>
                  </a:moveTo>
                  <a:lnTo>
                    <a:pt x="13356" y="6213"/>
                  </a:lnTo>
                  <a:cubicBezTo>
                    <a:pt x="13356" y="6208"/>
                    <a:pt x="13360" y="6205"/>
                    <a:pt x="13364" y="6205"/>
                  </a:cubicBezTo>
                  <a:cubicBezTo>
                    <a:pt x="13369" y="6205"/>
                    <a:pt x="13372" y="6208"/>
                    <a:pt x="13372" y="6213"/>
                  </a:cubicBezTo>
                  <a:lnTo>
                    <a:pt x="13372" y="6213"/>
                  </a:lnTo>
                  <a:cubicBezTo>
                    <a:pt x="13372" y="6217"/>
                    <a:pt x="13369" y="6221"/>
                    <a:pt x="13364" y="6221"/>
                  </a:cubicBezTo>
                  <a:cubicBezTo>
                    <a:pt x="13360" y="6221"/>
                    <a:pt x="13356" y="6217"/>
                    <a:pt x="13356" y="6213"/>
                  </a:cubicBezTo>
                  <a:close/>
                  <a:moveTo>
                    <a:pt x="13356" y="6181"/>
                  </a:moveTo>
                  <a:lnTo>
                    <a:pt x="13356" y="6181"/>
                  </a:lnTo>
                  <a:cubicBezTo>
                    <a:pt x="13356" y="6176"/>
                    <a:pt x="13360" y="6173"/>
                    <a:pt x="13364" y="6173"/>
                  </a:cubicBezTo>
                  <a:cubicBezTo>
                    <a:pt x="13369" y="6173"/>
                    <a:pt x="13372" y="6176"/>
                    <a:pt x="13372" y="6181"/>
                  </a:cubicBezTo>
                  <a:lnTo>
                    <a:pt x="13372" y="6181"/>
                  </a:lnTo>
                  <a:cubicBezTo>
                    <a:pt x="13372" y="6185"/>
                    <a:pt x="13369" y="6189"/>
                    <a:pt x="13364" y="6189"/>
                  </a:cubicBezTo>
                  <a:cubicBezTo>
                    <a:pt x="13360" y="6189"/>
                    <a:pt x="13356" y="6185"/>
                    <a:pt x="13356" y="6181"/>
                  </a:cubicBezTo>
                  <a:close/>
                  <a:moveTo>
                    <a:pt x="13356" y="6149"/>
                  </a:moveTo>
                  <a:lnTo>
                    <a:pt x="13356" y="6149"/>
                  </a:lnTo>
                  <a:cubicBezTo>
                    <a:pt x="13356" y="6144"/>
                    <a:pt x="13360" y="6141"/>
                    <a:pt x="13364" y="6141"/>
                  </a:cubicBezTo>
                  <a:cubicBezTo>
                    <a:pt x="13369" y="6141"/>
                    <a:pt x="13372" y="6144"/>
                    <a:pt x="13372" y="6149"/>
                  </a:cubicBezTo>
                  <a:lnTo>
                    <a:pt x="13372" y="6149"/>
                  </a:lnTo>
                  <a:cubicBezTo>
                    <a:pt x="13372" y="6153"/>
                    <a:pt x="13369" y="6157"/>
                    <a:pt x="13364" y="6157"/>
                  </a:cubicBezTo>
                  <a:cubicBezTo>
                    <a:pt x="13360" y="6157"/>
                    <a:pt x="13356" y="6153"/>
                    <a:pt x="13356" y="6149"/>
                  </a:cubicBezTo>
                  <a:close/>
                  <a:moveTo>
                    <a:pt x="13356" y="6117"/>
                  </a:moveTo>
                  <a:lnTo>
                    <a:pt x="13356" y="6117"/>
                  </a:lnTo>
                  <a:cubicBezTo>
                    <a:pt x="13356" y="6112"/>
                    <a:pt x="13360" y="6109"/>
                    <a:pt x="13364" y="6109"/>
                  </a:cubicBezTo>
                  <a:cubicBezTo>
                    <a:pt x="13369" y="6109"/>
                    <a:pt x="13372" y="6112"/>
                    <a:pt x="13372" y="6117"/>
                  </a:cubicBezTo>
                  <a:lnTo>
                    <a:pt x="13372" y="6117"/>
                  </a:lnTo>
                  <a:cubicBezTo>
                    <a:pt x="13372" y="6121"/>
                    <a:pt x="13369" y="6125"/>
                    <a:pt x="13364" y="6125"/>
                  </a:cubicBezTo>
                  <a:cubicBezTo>
                    <a:pt x="13360" y="6125"/>
                    <a:pt x="13356" y="6121"/>
                    <a:pt x="13356" y="6117"/>
                  </a:cubicBezTo>
                  <a:close/>
                  <a:moveTo>
                    <a:pt x="13356" y="6085"/>
                  </a:moveTo>
                  <a:lnTo>
                    <a:pt x="13356" y="6085"/>
                  </a:lnTo>
                  <a:cubicBezTo>
                    <a:pt x="13356" y="6080"/>
                    <a:pt x="13360" y="6077"/>
                    <a:pt x="13364" y="6077"/>
                  </a:cubicBezTo>
                  <a:cubicBezTo>
                    <a:pt x="13369" y="6077"/>
                    <a:pt x="13372" y="6080"/>
                    <a:pt x="13372" y="6085"/>
                  </a:cubicBezTo>
                  <a:lnTo>
                    <a:pt x="13372" y="6085"/>
                  </a:lnTo>
                  <a:cubicBezTo>
                    <a:pt x="13372" y="6089"/>
                    <a:pt x="13369" y="6093"/>
                    <a:pt x="13364" y="6093"/>
                  </a:cubicBezTo>
                  <a:cubicBezTo>
                    <a:pt x="13360" y="6093"/>
                    <a:pt x="13356" y="6089"/>
                    <a:pt x="13356" y="6085"/>
                  </a:cubicBezTo>
                  <a:close/>
                  <a:moveTo>
                    <a:pt x="13356" y="6053"/>
                  </a:moveTo>
                  <a:lnTo>
                    <a:pt x="13356" y="6053"/>
                  </a:lnTo>
                  <a:cubicBezTo>
                    <a:pt x="13356" y="6048"/>
                    <a:pt x="13360" y="6045"/>
                    <a:pt x="13364" y="6045"/>
                  </a:cubicBezTo>
                  <a:cubicBezTo>
                    <a:pt x="13369" y="6045"/>
                    <a:pt x="13372" y="6048"/>
                    <a:pt x="13372" y="6053"/>
                  </a:cubicBezTo>
                  <a:lnTo>
                    <a:pt x="13372" y="6053"/>
                  </a:lnTo>
                  <a:cubicBezTo>
                    <a:pt x="13372" y="6057"/>
                    <a:pt x="13369" y="6061"/>
                    <a:pt x="13364" y="6061"/>
                  </a:cubicBezTo>
                  <a:cubicBezTo>
                    <a:pt x="13360" y="6061"/>
                    <a:pt x="13356" y="6057"/>
                    <a:pt x="13356" y="6053"/>
                  </a:cubicBezTo>
                  <a:close/>
                  <a:moveTo>
                    <a:pt x="13356" y="6021"/>
                  </a:moveTo>
                  <a:lnTo>
                    <a:pt x="13356" y="6021"/>
                  </a:lnTo>
                  <a:cubicBezTo>
                    <a:pt x="13356" y="6016"/>
                    <a:pt x="13360" y="6013"/>
                    <a:pt x="13364" y="6013"/>
                  </a:cubicBezTo>
                  <a:cubicBezTo>
                    <a:pt x="13369" y="6013"/>
                    <a:pt x="13372" y="6016"/>
                    <a:pt x="13372" y="6021"/>
                  </a:cubicBezTo>
                  <a:lnTo>
                    <a:pt x="13372" y="6021"/>
                  </a:lnTo>
                  <a:cubicBezTo>
                    <a:pt x="13372" y="6025"/>
                    <a:pt x="13369" y="6029"/>
                    <a:pt x="13364" y="6029"/>
                  </a:cubicBezTo>
                  <a:cubicBezTo>
                    <a:pt x="13360" y="6029"/>
                    <a:pt x="13356" y="6025"/>
                    <a:pt x="13356" y="6021"/>
                  </a:cubicBezTo>
                  <a:close/>
                  <a:moveTo>
                    <a:pt x="13356" y="5989"/>
                  </a:moveTo>
                  <a:lnTo>
                    <a:pt x="13356" y="5989"/>
                  </a:lnTo>
                  <a:cubicBezTo>
                    <a:pt x="13356" y="5984"/>
                    <a:pt x="13360" y="5981"/>
                    <a:pt x="13364" y="5981"/>
                  </a:cubicBezTo>
                  <a:cubicBezTo>
                    <a:pt x="13369" y="5981"/>
                    <a:pt x="13372" y="5984"/>
                    <a:pt x="13372" y="5989"/>
                  </a:cubicBezTo>
                  <a:lnTo>
                    <a:pt x="13372" y="5989"/>
                  </a:lnTo>
                  <a:cubicBezTo>
                    <a:pt x="13372" y="5993"/>
                    <a:pt x="13369" y="5997"/>
                    <a:pt x="13364" y="5997"/>
                  </a:cubicBezTo>
                  <a:cubicBezTo>
                    <a:pt x="13360" y="5997"/>
                    <a:pt x="13356" y="5993"/>
                    <a:pt x="13356" y="5989"/>
                  </a:cubicBezTo>
                  <a:close/>
                  <a:moveTo>
                    <a:pt x="13356" y="5957"/>
                  </a:moveTo>
                  <a:lnTo>
                    <a:pt x="13356" y="5957"/>
                  </a:lnTo>
                  <a:cubicBezTo>
                    <a:pt x="13356" y="5952"/>
                    <a:pt x="13360" y="5949"/>
                    <a:pt x="13364" y="5949"/>
                  </a:cubicBezTo>
                  <a:cubicBezTo>
                    <a:pt x="13369" y="5949"/>
                    <a:pt x="13372" y="5952"/>
                    <a:pt x="13372" y="5957"/>
                  </a:cubicBezTo>
                  <a:lnTo>
                    <a:pt x="13372" y="5957"/>
                  </a:lnTo>
                  <a:cubicBezTo>
                    <a:pt x="13372" y="5961"/>
                    <a:pt x="13369" y="5965"/>
                    <a:pt x="13364" y="5965"/>
                  </a:cubicBezTo>
                  <a:cubicBezTo>
                    <a:pt x="13360" y="5965"/>
                    <a:pt x="13356" y="5961"/>
                    <a:pt x="13356" y="5957"/>
                  </a:cubicBezTo>
                  <a:close/>
                  <a:moveTo>
                    <a:pt x="13356" y="5925"/>
                  </a:moveTo>
                  <a:lnTo>
                    <a:pt x="13356" y="5925"/>
                  </a:lnTo>
                  <a:cubicBezTo>
                    <a:pt x="13356" y="5920"/>
                    <a:pt x="13360" y="5917"/>
                    <a:pt x="13364" y="5917"/>
                  </a:cubicBezTo>
                  <a:cubicBezTo>
                    <a:pt x="13369" y="5917"/>
                    <a:pt x="13372" y="5920"/>
                    <a:pt x="13372" y="5925"/>
                  </a:cubicBezTo>
                  <a:lnTo>
                    <a:pt x="13372" y="5925"/>
                  </a:lnTo>
                  <a:cubicBezTo>
                    <a:pt x="13372" y="5929"/>
                    <a:pt x="13369" y="5933"/>
                    <a:pt x="13364" y="5933"/>
                  </a:cubicBezTo>
                  <a:cubicBezTo>
                    <a:pt x="13360" y="5933"/>
                    <a:pt x="13356" y="5929"/>
                    <a:pt x="13356" y="5925"/>
                  </a:cubicBezTo>
                  <a:close/>
                  <a:moveTo>
                    <a:pt x="13356" y="5893"/>
                  </a:moveTo>
                  <a:lnTo>
                    <a:pt x="13356" y="5892"/>
                  </a:lnTo>
                  <a:cubicBezTo>
                    <a:pt x="13356" y="5888"/>
                    <a:pt x="13360" y="5884"/>
                    <a:pt x="13364" y="5884"/>
                  </a:cubicBezTo>
                  <a:cubicBezTo>
                    <a:pt x="13369" y="5884"/>
                    <a:pt x="13372" y="5888"/>
                    <a:pt x="13372" y="5892"/>
                  </a:cubicBezTo>
                  <a:lnTo>
                    <a:pt x="13372" y="5893"/>
                  </a:lnTo>
                  <a:cubicBezTo>
                    <a:pt x="13372" y="5897"/>
                    <a:pt x="13369" y="5901"/>
                    <a:pt x="13364" y="5901"/>
                  </a:cubicBezTo>
                  <a:cubicBezTo>
                    <a:pt x="13360" y="5901"/>
                    <a:pt x="13356" y="5897"/>
                    <a:pt x="13356" y="5893"/>
                  </a:cubicBezTo>
                  <a:close/>
                  <a:moveTo>
                    <a:pt x="13356" y="5860"/>
                  </a:moveTo>
                  <a:lnTo>
                    <a:pt x="13356" y="5860"/>
                  </a:lnTo>
                  <a:cubicBezTo>
                    <a:pt x="13356" y="5856"/>
                    <a:pt x="13360" y="5852"/>
                    <a:pt x="13364" y="5852"/>
                  </a:cubicBezTo>
                  <a:cubicBezTo>
                    <a:pt x="13369" y="5852"/>
                    <a:pt x="13372" y="5856"/>
                    <a:pt x="13372" y="5860"/>
                  </a:cubicBezTo>
                  <a:lnTo>
                    <a:pt x="13372" y="5860"/>
                  </a:lnTo>
                  <a:cubicBezTo>
                    <a:pt x="13372" y="5865"/>
                    <a:pt x="13369" y="5868"/>
                    <a:pt x="13364" y="5868"/>
                  </a:cubicBezTo>
                  <a:cubicBezTo>
                    <a:pt x="13360" y="5868"/>
                    <a:pt x="13356" y="5865"/>
                    <a:pt x="13356" y="5860"/>
                  </a:cubicBezTo>
                  <a:close/>
                  <a:moveTo>
                    <a:pt x="13356" y="5828"/>
                  </a:moveTo>
                  <a:lnTo>
                    <a:pt x="13356" y="5828"/>
                  </a:lnTo>
                  <a:cubicBezTo>
                    <a:pt x="13356" y="5824"/>
                    <a:pt x="13360" y="5820"/>
                    <a:pt x="13364" y="5820"/>
                  </a:cubicBezTo>
                  <a:cubicBezTo>
                    <a:pt x="13369" y="5820"/>
                    <a:pt x="13372" y="5824"/>
                    <a:pt x="13372" y="5828"/>
                  </a:cubicBezTo>
                  <a:lnTo>
                    <a:pt x="13372" y="5828"/>
                  </a:lnTo>
                  <a:cubicBezTo>
                    <a:pt x="13372" y="5833"/>
                    <a:pt x="13369" y="5836"/>
                    <a:pt x="13364" y="5836"/>
                  </a:cubicBezTo>
                  <a:cubicBezTo>
                    <a:pt x="13360" y="5836"/>
                    <a:pt x="13356" y="5833"/>
                    <a:pt x="13356" y="5828"/>
                  </a:cubicBezTo>
                  <a:close/>
                  <a:moveTo>
                    <a:pt x="13356" y="5796"/>
                  </a:moveTo>
                  <a:lnTo>
                    <a:pt x="13356" y="5796"/>
                  </a:lnTo>
                  <a:cubicBezTo>
                    <a:pt x="13356" y="5792"/>
                    <a:pt x="13360" y="5788"/>
                    <a:pt x="13364" y="5788"/>
                  </a:cubicBezTo>
                  <a:cubicBezTo>
                    <a:pt x="13369" y="5788"/>
                    <a:pt x="13372" y="5792"/>
                    <a:pt x="13372" y="5796"/>
                  </a:cubicBezTo>
                  <a:lnTo>
                    <a:pt x="13372" y="5796"/>
                  </a:lnTo>
                  <a:cubicBezTo>
                    <a:pt x="13372" y="5801"/>
                    <a:pt x="13369" y="5804"/>
                    <a:pt x="13364" y="5804"/>
                  </a:cubicBezTo>
                  <a:cubicBezTo>
                    <a:pt x="13360" y="5804"/>
                    <a:pt x="13356" y="5801"/>
                    <a:pt x="13356" y="5796"/>
                  </a:cubicBezTo>
                  <a:close/>
                  <a:moveTo>
                    <a:pt x="13356" y="5764"/>
                  </a:moveTo>
                  <a:lnTo>
                    <a:pt x="13356" y="5764"/>
                  </a:lnTo>
                  <a:cubicBezTo>
                    <a:pt x="13356" y="5760"/>
                    <a:pt x="13360" y="5756"/>
                    <a:pt x="13364" y="5756"/>
                  </a:cubicBezTo>
                  <a:cubicBezTo>
                    <a:pt x="13369" y="5756"/>
                    <a:pt x="13372" y="5760"/>
                    <a:pt x="13372" y="5764"/>
                  </a:cubicBezTo>
                  <a:lnTo>
                    <a:pt x="13372" y="5764"/>
                  </a:lnTo>
                  <a:cubicBezTo>
                    <a:pt x="13372" y="5769"/>
                    <a:pt x="13369" y="5772"/>
                    <a:pt x="13364" y="5772"/>
                  </a:cubicBezTo>
                  <a:cubicBezTo>
                    <a:pt x="13360" y="5772"/>
                    <a:pt x="13356" y="5769"/>
                    <a:pt x="13356" y="5764"/>
                  </a:cubicBezTo>
                  <a:close/>
                  <a:moveTo>
                    <a:pt x="13356" y="5732"/>
                  </a:moveTo>
                  <a:lnTo>
                    <a:pt x="13356" y="5732"/>
                  </a:lnTo>
                  <a:cubicBezTo>
                    <a:pt x="13356" y="5728"/>
                    <a:pt x="13360" y="5724"/>
                    <a:pt x="13364" y="5724"/>
                  </a:cubicBezTo>
                  <a:cubicBezTo>
                    <a:pt x="13369" y="5724"/>
                    <a:pt x="13372" y="5728"/>
                    <a:pt x="13372" y="5732"/>
                  </a:cubicBezTo>
                  <a:lnTo>
                    <a:pt x="13372" y="5732"/>
                  </a:lnTo>
                  <a:cubicBezTo>
                    <a:pt x="13372" y="5737"/>
                    <a:pt x="13369" y="5740"/>
                    <a:pt x="13364" y="5740"/>
                  </a:cubicBezTo>
                  <a:cubicBezTo>
                    <a:pt x="13360" y="5740"/>
                    <a:pt x="13356" y="5737"/>
                    <a:pt x="13356" y="5732"/>
                  </a:cubicBezTo>
                  <a:close/>
                  <a:moveTo>
                    <a:pt x="13356" y="5700"/>
                  </a:moveTo>
                  <a:lnTo>
                    <a:pt x="13356" y="5700"/>
                  </a:lnTo>
                  <a:cubicBezTo>
                    <a:pt x="13356" y="5696"/>
                    <a:pt x="13360" y="5692"/>
                    <a:pt x="13364" y="5692"/>
                  </a:cubicBezTo>
                  <a:cubicBezTo>
                    <a:pt x="13369" y="5692"/>
                    <a:pt x="13372" y="5696"/>
                    <a:pt x="13372" y="5700"/>
                  </a:cubicBezTo>
                  <a:lnTo>
                    <a:pt x="13372" y="5700"/>
                  </a:lnTo>
                  <a:cubicBezTo>
                    <a:pt x="13372" y="5705"/>
                    <a:pt x="13369" y="5708"/>
                    <a:pt x="13364" y="5708"/>
                  </a:cubicBezTo>
                  <a:cubicBezTo>
                    <a:pt x="13360" y="5708"/>
                    <a:pt x="13356" y="5705"/>
                    <a:pt x="13356" y="5700"/>
                  </a:cubicBezTo>
                  <a:close/>
                  <a:moveTo>
                    <a:pt x="13356" y="5668"/>
                  </a:moveTo>
                  <a:lnTo>
                    <a:pt x="13356" y="5668"/>
                  </a:lnTo>
                  <a:cubicBezTo>
                    <a:pt x="13356" y="5664"/>
                    <a:pt x="13360" y="5660"/>
                    <a:pt x="13364" y="5660"/>
                  </a:cubicBezTo>
                  <a:cubicBezTo>
                    <a:pt x="13369" y="5660"/>
                    <a:pt x="13372" y="5664"/>
                    <a:pt x="13372" y="5668"/>
                  </a:cubicBezTo>
                  <a:lnTo>
                    <a:pt x="13372" y="5668"/>
                  </a:lnTo>
                  <a:cubicBezTo>
                    <a:pt x="13372" y="5673"/>
                    <a:pt x="13369" y="5676"/>
                    <a:pt x="13364" y="5676"/>
                  </a:cubicBezTo>
                  <a:cubicBezTo>
                    <a:pt x="13360" y="5676"/>
                    <a:pt x="13356" y="5673"/>
                    <a:pt x="13356" y="5668"/>
                  </a:cubicBezTo>
                  <a:close/>
                  <a:moveTo>
                    <a:pt x="13356" y="5636"/>
                  </a:moveTo>
                  <a:lnTo>
                    <a:pt x="13356" y="5636"/>
                  </a:lnTo>
                  <a:cubicBezTo>
                    <a:pt x="13356" y="5632"/>
                    <a:pt x="13360" y="5628"/>
                    <a:pt x="13364" y="5628"/>
                  </a:cubicBezTo>
                  <a:cubicBezTo>
                    <a:pt x="13369" y="5628"/>
                    <a:pt x="13372" y="5632"/>
                    <a:pt x="13372" y="5636"/>
                  </a:cubicBezTo>
                  <a:lnTo>
                    <a:pt x="13372" y="5636"/>
                  </a:lnTo>
                  <a:cubicBezTo>
                    <a:pt x="13372" y="5641"/>
                    <a:pt x="13369" y="5644"/>
                    <a:pt x="13364" y="5644"/>
                  </a:cubicBezTo>
                  <a:cubicBezTo>
                    <a:pt x="13360" y="5644"/>
                    <a:pt x="13356" y="5641"/>
                    <a:pt x="13356" y="5636"/>
                  </a:cubicBezTo>
                  <a:close/>
                  <a:moveTo>
                    <a:pt x="13356" y="5604"/>
                  </a:moveTo>
                  <a:lnTo>
                    <a:pt x="13356" y="5604"/>
                  </a:lnTo>
                  <a:cubicBezTo>
                    <a:pt x="13356" y="5600"/>
                    <a:pt x="13360" y="5596"/>
                    <a:pt x="13364" y="5596"/>
                  </a:cubicBezTo>
                  <a:cubicBezTo>
                    <a:pt x="13369" y="5596"/>
                    <a:pt x="13372" y="5600"/>
                    <a:pt x="13372" y="5604"/>
                  </a:cubicBezTo>
                  <a:lnTo>
                    <a:pt x="13372" y="5604"/>
                  </a:lnTo>
                  <a:cubicBezTo>
                    <a:pt x="13372" y="5609"/>
                    <a:pt x="13369" y="5612"/>
                    <a:pt x="13364" y="5612"/>
                  </a:cubicBezTo>
                  <a:cubicBezTo>
                    <a:pt x="13360" y="5612"/>
                    <a:pt x="13356" y="5609"/>
                    <a:pt x="13356" y="5604"/>
                  </a:cubicBezTo>
                  <a:close/>
                  <a:moveTo>
                    <a:pt x="13356" y="5572"/>
                  </a:moveTo>
                  <a:lnTo>
                    <a:pt x="13356" y="5572"/>
                  </a:lnTo>
                  <a:cubicBezTo>
                    <a:pt x="13356" y="5568"/>
                    <a:pt x="13360" y="5564"/>
                    <a:pt x="13364" y="5564"/>
                  </a:cubicBezTo>
                  <a:cubicBezTo>
                    <a:pt x="13369" y="5564"/>
                    <a:pt x="13372" y="5568"/>
                    <a:pt x="13372" y="5572"/>
                  </a:cubicBezTo>
                  <a:lnTo>
                    <a:pt x="13372" y="5572"/>
                  </a:lnTo>
                  <a:cubicBezTo>
                    <a:pt x="13372" y="5577"/>
                    <a:pt x="13369" y="5580"/>
                    <a:pt x="13364" y="5580"/>
                  </a:cubicBezTo>
                  <a:cubicBezTo>
                    <a:pt x="13360" y="5580"/>
                    <a:pt x="13356" y="5577"/>
                    <a:pt x="13356" y="5572"/>
                  </a:cubicBezTo>
                  <a:close/>
                  <a:moveTo>
                    <a:pt x="13356" y="5540"/>
                  </a:moveTo>
                  <a:lnTo>
                    <a:pt x="13356" y="5540"/>
                  </a:lnTo>
                  <a:cubicBezTo>
                    <a:pt x="13356" y="5536"/>
                    <a:pt x="13360" y="5532"/>
                    <a:pt x="13364" y="5532"/>
                  </a:cubicBezTo>
                  <a:cubicBezTo>
                    <a:pt x="13369" y="5532"/>
                    <a:pt x="13372" y="5536"/>
                    <a:pt x="13372" y="5540"/>
                  </a:cubicBezTo>
                  <a:lnTo>
                    <a:pt x="13372" y="5540"/>
                  </a:lnTo>
                  <a:cubicBezTo>
                    <a:pt x="13372" y="5545"/>
                    <a:pt x="13369" y="5548"/>
                    <a:pt x="13364" y="5548"/>
                  </a:cubicBezTo>
                  <a:cubicBezTo>
                    <a:pt x="13360" y="5548"/>
                    <a:pt x="13356" y="5545"/>
                    <a:pt x="13356" y="5540"/>
                  </a:cubicBezTo>
                  <a:close/>
                  <a:moveTo>
                    <a:pt x="13356" y="5508"/>
                  </a:moveTo>
                  <a:lnTo>
                    <a:pt x="13356" y="5508"/>
                  </a:lnTo>
                  <a:cubicBezTo>
                    <a:pt x="13356" y="5504"/>
                    <a:pt x="13360" y="5500"/>
                    <a:pt x="13364" y="5500"/>
                  </a:cubicBezTo>
                  <a:cubicBezTo>
                    <a:pt x="13369" y="5500"/>
                    <a:pt x="13372" y="5504"/>
                    <a:pt x="13372" y="5508"/>
                  </a:cubicBezTo>
                  <a:lnTo>
                    <a:pt x="13372" y="5508"/>
                  </a:lnTo>
                  <a:cubicBezTo>
                    <a:pt x="13372" y="5513"/>
                    <a:pt x="13369" y="5516"/>
                    <a:pt x="13364" y="5516"/>
                  </a:cubicBezTo>
                  <a:cubicBezTo>
                    <a:pt x="13360" y="5516"/>
                    <a:pt x="13356" y="5513"/>
                    <a:pt x="13356" y="5508"/>
                  </a:cubicBezTo>
                  <a:close/>
                  <a:moveTo>
                    <a:pt x="13356" y="5476"/>
                  </a:moveTo>
                  <a:lnTo>
                    <a:pt x="13356" y="5476"/>
                  </a:lnTo>
                  <a:cubicBezTo>
                    <a:pt x="13356" y="5472"/>
                    <a:pt x="13360" y="5468"/>
                    <a:pt x="13364" y="5468"/>
                  </a:cubicBezTo>
                  <a:cubicBezTo>
                    <a:pt x="13369" y="5468"/>
                    <a:pt x="13372" y="5472"/>
                    <a:pt x="13372" y="5476"/>
                  </a:cubicBezTo>
                  <a:lnTo>
                    <a:pt x="13372" y="5476"/>
                  </a:lnTo>
                  <a:cubicBezTo>
                    <a:pt x="13372" y="5481"/>
                    <a:pt x="13369" y="5484"/>
                    <a:pt x="13364" y="5484"/>
                  </a:cubicBezTo>
                  <a:cubicBezTo>
                    <a:pt x="13360" y="5484"/>
                    <a:pt x="13356" y="5481"/>
                    <a:pt x="13356" y="5476"/>
                  </a:cubicBezTo>
                  <a:close/>
                  <a:moveTo>
                    <a:pt x="13356" y="5444"/>
                  </a:moveTo>
                  <a:lnTo>
                    <a:pt x="13356" y="5444"/>
                  </a:lnTo>
                  <a:cubicBezTo>
                    <a:pt x="13356" y="5440"/>
                    <a:pt x="13360" y="5436"/>
                    <a:pt x="13364" y="5436"/>
                  </a:cubicBezTo>
                  <a:cubicBezTo>
                    <a:pt x="13369" y="5436"/>
                    <a:pt x="13372" y="5440"/>
                    <a:pt x="13372" y="5444"/>
                  </a:cubicBezTo>
                  <a:lnTo>
                    <a:pt x="13372" y="5444"/>
                  </a:lnTo>
                  <a:cubicBezTo>
                    <a:pt x="13372" y="5449"/>
                    <a:pt x="13369" y="5452"/>
                    <a:pt x="13364" y="5452"/>
                  </a:cubicBezTo>
                  <a:cubicBezTo>
                    <a:pt x="13360" y="5452"/>
                    <a:pt x="13356" y="5449"/>
                    <a:pt x="13356" y="5444"/>
                  </a:cubicBezTo>
                  <a:close/>
                  <a:moveTo>
                    <a:pt x="13356" y="5412"/>
                  </a:moveTo>
                  <a:lnTo>
                    <a:pt x="13356" y="5412"/>
                  </a:lnTo>
                  <a:cubicBezTo>
                    <a:pt x="13356" y="5408"/>
                    <a:pt x="13360" y="5404"/>
                    <a:pt x="13364" y="5404"/>
                  </a:cubicBezTo>
                  <a:cubicBezTo>
                    <a:pt x="13369" y="5404"/>
                    <a:pt x="13372" y="5408"/>
                    <a:pt x="13372" y="5412"/>
                  </a:cubicBezTo>
                  <a:lnTo>
                    <a:pt x="13372" y="5412"/>
                  </a:lnTo>
                  <a:cubicBezTo>
                    <a:pt x="13372" y="5417"/>
                    <a:pt x="13369" y="5420"/>
                    <a:pt x="13364" y="5420"/>
                  </a:cubicBezTo>
                  <a:cubicBezTo>
                    <a:pt x="13360" y="5420"/>
                    <a:pt x="13356" y="5417"/>
                    <a:pt x="13356" y="5412"/>
                  </a:cubicBezTo>
                  <a:close/>
                  <a:moveTo>
                    <a:pt x="13356" y="5380"/>
                  </a:moveTo>
                  <a:lnTo>
                    <a:pt x="13356" y="5380"/>
                  </a:lnTo>
                  <a:cubicBezTo>
                    <a:pt x="13356" y="5376"/>
                    <a:pt x="13360" y="5372"/>
                    <a:pt x="13364" y="5372"/>
                  </a:cubicBezTo>
                  <a:cubicBezTo>
                    <a:pt x="13369" y="5372"/>
                    <a:pt x="13372" y="5376"/>
                    <a:pt x="13372" y="5380"/>
                  </a:cubicBezTo>
                  <a:lnTo>
                    <a:pt x="13372" y="5380"/>
                  </a:lnTo>
                  <a:cubicBezTo>
                    <a:pt x="13372" y="5385"/>
                    <a:pt x="13369" y="5388"/>
                    <a:pt x="13364" y="5388"/>
                  </a:cubicBezTo>
                  <a:cubicBezTo>
                    <a:pt x="13360" y="5388"/>
                    <a:pt x="13356" y="5385"/>
                    <a:pt x="13356" y="5380"/>
                  </a:cubicBezTo>
                  <a:close/>
                  <a:moveTo>
                    <a:pt x="13356" y="5348"/>
                  </a:moveTo>
                  <a:lnTo>
                    <a:pt x="13356" y="5348"/>
                  </a:lnTo>
                  <a:cubicBezTo>
                    <a:pt x="13356" y="5344"/>
                    <a:pt x="13360" y="5340"/>
                    <a:pt x="13364" y="5340"/>
                  </a:cubicBezTo>
                  <a:cubicBezTo>
                    <a:pt x="13369" y="5340"/>
                    <a:pt x="13372" y="5344"/>
                    <a:pt x="13372" y="5348"/>
                  </a:cubicBezTo>
                  <a:lnTo>
                    <a:pt x="13372" y="5348"/>
                  </a:lnTo>
                  <a:cubicBezTo>
                    <a:pt x="13372" y="5353"/>
                    <a:pt x="13369" y="5356"/>
                    <a:pt x="13364" y="5356"/>
                  </a:cubicBezTo>
                  <a:cubicBezTo>
                    <a:pt x="13360" y="5356"/>
                    <a:pt x="13356" y="5353"/>
                    <a:pt x="13356" y="5348"/>
                  </a:cubicBezTo>
                  <a:close/>
                  <a:moveTo>
                    <a:pt x="13356" y="5316"/>
                  </a:moveTo>
                  <a:lnTo>
                    <a:pt x="13356" y="5316"/>
                  </a:lnTo>
                  <a:cubicBezTo>
                    <a:pt x="13356" y="5312"/>
                    <a:pt x="13360" y="5308"/>
                    <a:pt x="13364" y="5308"/>
                  </a:cubicBezTo>
                  <a:cubicBezTo>
                    <a:pt x="13369" y="5308"/>
                    <a:pt x="13372" y="5312"/>
                    <a:pt x="13372" y="5316"/>
                  </a:cubicBezTo>
                  <a:lnTo>
                    <a:pt x="13372" y="5316"/>
                  </a:lnTo>
                  <a:cubicBezTo>
                    <a:pt x="13372" y="5321"/>
                    <a:pt x="13369" y="5324"/>
                    <a:pt x="13364" y="5324"/>
                  </a:cubicBezTo>
                  <a:cubicBezTo>
                    <a:pt x="13360" y="5324"/>
                    <a:pt x="13356" y="5321"/>
                    <a:pt x="13356" y="5316"/>
                  </a:cubicBezTo>
                  <a:close/>
                  <a:moveTo>
                    <a:pt x="13356" y="5284"/>
                  </a:moveTo>
                  <a:lnTo>
                    <a:pt x="13356" y="5284"/>
                  </a:lnTo>
                  <a:cubicBezTo>
                    <a:pt x="13356" y="5280"/>
                    <a:pt x="13360" y="5276"/>
                    <a:pt x="13364" y="5276"/>
                  </a:cubicBezTo>
                  <a:cubicBezTo>
                    <a:pt x="13369" y="5276"/>
                    <a:pt x="13372" y="5280"/>
                    <a:pt x="13372" y="5284"/>
                  </a:cubicBezTo>
                  <a:lnTo>
                    <a:pt x="13372" y="5284"/>
                  </a:lnTo>
                  <a:cubicBezTo>
                    <a:pt x="13372" y="5289"/>
                    <a:pt x="13369" y="5292"/>
                    <a:pt x="13364" y="5292"/>
                  </a:cubicBezTo>
                  <a:cubicBezTo>
                    <a:pt x="13360" y="5292"/>
                    <a:pt x="13356" y="5289"/>
                    <a:pt x="13356" y="5284"/>
                  </a:cubicBezTo>
                  <a:close/>
                  <a:moveTo>
                    <a:pt x="13356" y="5252"/>
                  </a:moveTo>
                  <a:lnTo>
                    <a:pt x="13356" y="5252"/>
                  </a:lnTo>
                  <a:cubicBezTo>
                    <a:pt x="13356" y="5248"/>
                    <a:pt x="13360" y="5244"/>
                    <a:pt x="13364" y="5244"/>
                  </a:cubicBezTo>
                  <a:cubicBezTo>
                    <a:pt x="13369" y="5244"/>
                    <a:pt x="13372" y="5248"/>
                    <a:pt x="13372" y="5252"/>
                  </a:cubicBezTo>
                  <a:lnTo>
                    <a:pt x="13372" y="5252"/>
                  </a:lnTo>
                  <a:cubicBezTo>
                    <a:pt x="13372" y="5257"/>
                    <a:pt x="13369" y="5260"/>
                    <a:pt x="13364" y="5260"/>
                  </a:cubicBezTo>
                  <a:cubicBezTo>
                    <a:pt x="13360" y="5260"/>
                    <a:pt x="13356" y="5257"/>
                    <a:pt x="13356" y="5252"/>
                  </a:cubicBezTo>
                  <a:close/>
                  <a:moveTo>
                    <a:pt x="13356" y="5220"/>
                  </a:moveTo>
                  <a:lnTo>
                    <a:pt x="13356" y="5220"/>
                  </a:lnTo>
                  <a:cubicBezTo>
                    <a:pt x="13356" y="5216"/>
                    <a:pt x="13360" y="5212"/>
                    <a:pt x="13364" y="5212"/>
                  </a:cubicBezTo>
                  <a:cubicBezTo>
                    <a:pt x="13369" y="5212"/>
                    <a:pt x="13372" y="5216"/>
                    <a:pt x="13372" y="5220"/>
                  </a:cubicBezTo>
                  <a:lnTo>
                    <a:pt x="13372" y="5220"/>
                  </a:lnTo>
                  <a:cubicBezTo>
                    <a:pt x="13372" y="5225"/>
                    <a:pt x="13369" y="5228"/>
                    <a:pt x="13364" y="5228"/>
                  </a:cubicBezTo>
                  <a:cubicBezTo>
                    <a:pt x="13360" y="5228"/>
                    <a:pt x="13356" y="5225"/>
                    <a:pt x="13356" y="5220"/>
                  </a:cubicBezTo>
                  <a:close/>
                  <a:moveTo>
                    <a:pt x="13356" y="5188"/>
                  </a:moveTo>
                  <a:lnTo>
                    <a:pt x="13356" y="5188"/>
                  </a:lnTo>
                  <a:cubicBezTo>
                    <a:pt x="13356" y="5184"/>
                    <a:pt x="13360" y="5180"/>
                    <a:pt x="13364" y="5180"/>
                  </a:cubicBezTo>
                  <a:cubicBezTo>
                    <a:pt x="13369" y="5180"/>
                    <a:pt x="13372" y="5184"/>
                    <a:pt x="13372" y="5188"/>
                  </a:cubicBezTo>
                  <a:lnTo>
                    <a:pt x="13372" y="5188"/>
                  </a:lnTo>
                  <a:cubicBezTo>
                    <a:pt x="13372" y="5193"/>
                    <a:pt x="13369" y="5196"/>
                    <a:pt x="13364" y="5196"/>
                  </a:cubicBezTo>
                  <a:cubicBezTo>
                    <a:pt x="13360" y="5196"/>
                    <a:pt x="13356" y="5193"/>
                    <a:pt x="13356" y="5188"/>
                  </a:cubicBezTo>
                  <a:close/>
                  <a:moveTo>
                    <a:pt x="13356" y="5156"/>
                  </a:moveTo>
                  <a:lnTo>
                    <a:pt x="13356" y="5156"/>
                  </a:lnTo>
                  <a:cubicBezTo>
                    <a:pt x="13356" y="5152"/>
                    <a:pt x="13360" y="5148"/>
                    <a:pt x="13364" y="5148"/>
                  </a:cubicBezTo>
                  <a:cubicBezTo>
                    <a:pt x="13369" y="5148"/>
                    <a:pt x="13372" y="5152"/>
                    <a:pt x="13372" y="5156"/>
                  </a:cubicBezTo>
                  <a:lnTo>
                    <a:pt x="13372" y="5156"/>
                  </a:lnTo>
                  <a:cubicBezTo>
                    <a:pt x="13372" y="5161"/>
                    <a:pt x="13369" y="5164"/>
                    <a:pt x="13364" y="5164"/>
                  </a:cubicBezTo>
                  <a:cubicBezTo>
                    <a:pt x="13360" y="5164"/>
                    <a:pt x="13356" y="5161"/>
                    <a:pt x="13356" y="5156"/>
                  </a:cubicBezTo>
                  <a:close/>
                  <a:moveTo>
                    <a:pt x="13356" y="5124"/>
                  </a:moveTo>
                  <a:lnTo>
                    <a:pt x="13356" y="5124"/>
                  </a:lnTo>
                  <a:cubicBezTo>
                    <a:pt x="13356" y="5120"/>
                    <a:pt x="13360" y="5116"/>
                    <a:pt x="13364" y="5116"/>
                  </a:cubicBezTo>
                  <a:cubicBezTo>
                    <a:pt x="13369" y="5116"/>
                    <a:pt x="13372" y="5120"/>
                    <a:pt x="13372" y="5124"/>
                  </a:cubicBezTo>
                  <a:lnTo>
                    <a:pt x="13372" y="5124"/>
                  </a:lnTo>
                  <a:cubicBezTo>
                    <a:pt x="13372" y="5129"/>
                    <a:pt x="13369" y="5132"/>
                    <a:pt x="13364" y="5132"/>
                  </a:cubicBezTo>
                  <a:cubicBezTo>
                    <a:pt x="13360" y="5132"/>
                    <a:pt x="13356" y="5129"/>
                    <a:pt x="13356" y="5124"/>
                  </a:cubicBezTo>
                  <a:close/>
                  <a:moveTo>
                    <a:pt x="13356" y="5092"/>
                  </a:moveTo>
                  <a:lnTo>
                    <a:pt x="13356" y="5092"/>
                  </a:lnTo>
                  <a:cubicBezTo>
                    <a:pt x="13356" y="5088"/>
                    <a:pt x="13360" y="5084"/>
                    <a:pt x="13364" y="5084"/>
                  </a:cubicBezTo>
                  <a:cubicBezTo>
                    <a:pt x="13369" y="5084"/>
                    <a:pt x="13372" y="5088"/>
                    <a:pt x="13372" y="5092"/>
                  </a:cubicBezTo>
                  <a:lnTo>
                    <a:pt x="13372" y="5092"/>
                  </a:lnTo>
                  <a:cubicBezTo>
                    <a:pt x="13372" y="5097"/>
                    <a:pt x="13369" y="5100"/>
                    <a:pt x="13364" y="5100"/>
                  </a:cubicBezTo>
                  <a:cubicBezTo>
                    <a:pt x="13360" y="5100"/>
                    <a:pt x="13356" y="5097"/>
                    <a:pt x="13356" y="5092"/>
                  </a:cubicBezTo>
                  <a:close/>
                  <a:moveTo>
                    <a:pt x="13356" y="5060"/>
                  </a:moveTo>
                  <a:lnTo>
                    <a:pt x="13356" y="5060"/>
                  </a:lnTo>
                  <a:cubicBezTo>
                    <a:pt x="13356" y="5056"/>
                    <a:pt x="13360" y="5052"/>
                    <a:pt x="13364" y="5052"/>
                  </a:cubicBezTo>
                  <a:cubicBezTo>
                    <a:pt x="13369" y="5052"/>
                    <a:pt x="13372" y="5056"/>
                    <a:pt x="13372" y="5060"/>
                  </a:cubicBezTo>
                  <a:lnTo>
                    <a:pt x="13372" y="5060"/>
                  </a:lnTo>
                  <a:cubicBezTo>
                    <a:pt x="13372" y="5065"/>
                    <a:pt x="13369" y="5068"/>
                    <a:pt x="13364" y="5068"/>
                  </a:cubicBezTo>
                  <a:cubicBezTo>
                    <a:pt x="13360" y="5068"/>
                    <a:pt x="13356" y="5065"/>
                    <a:pt x="13356" y="5060"/>
                  </a:cubicBezTo>
                  <a:close/>
                  <a:moveTo>
                    <a:pt x="13356" y="5028"/>
                  </a:moveTo>
                  <a:lnTo>
                    <a:pt x="13356" y="5028"/>
                  </a:lnTo>
                  <a:cubicBezTo>
                    <a:pt x="13356" y="5024"/>
                    <a:pt x="13360" y="5020"/>
                    <a:pt x="13364" y="5020"/>
                  </a:cubicBezTo>
                  <a:cubicBezTo>
                    <a:pt x="13369" y="5020"/>
                    <a:pt x="13372" y="5024"/>
                    <a:pt x="13372" y="5028"/>
                  </a:cubicBezTo>
                  <a:lnTo>
                    <a:pt x="13372" y="5028"/>
                  </a:lnTo>
                  <a:cubicBezTo>
                    <a:pt x="13372" y="5032"/>
                    <a:pt x="13369" y="5036"/>
                    <a:pt x="13364" y="5036"/>
                  </a:cubicBezTo>
                  <a:cubicBezTo>
                    <a:pt x="13360" y="5036"/>
                    <a:pt x="13356" y="5032"/>
                    <a:pt x="13356" y="5028"/>
                  </a:cubicBezTo>
                  <a:close/>
                  <a:moveTo>
                    <a:pt x="13356" y="4996"/>
                  </a:moveTo>
                  <a:lnTo>
                    <a:pt x="13356" y="4996"/>
                  </a:lnTo>
                  <a:cubicBezTo>
                    <a:pt x="13356" y="4992"/>
                    <a:pt x="13360" y="4988"/>
                    <a:pt x="13364" y="4988"/>
                  </a:cubicBezTo>
                  <a:cubicBezTo>
                    <a:pt x="13369" y="4988"/>
                    <a:pt x="13372" y="4992"/>
                    <a:pt x="13372" y="4996"/>
                  </a:cubicBezTo>
                  <a:lnTo>
                    <a:pt x="13372" y="4996"/>
                  </a:lnTo>
                  <a:cubicBezTo>
                    <a:pt x="13372" y="5000"/>
                    <a:pt x="13369" y="5004"/>
                    <a:pt x="13364" y="5004"/>
                  </a:cubicBezTo>
                  <a:cubicBezTo>
                    <a:pt x="13360" y="5004"/>
                    <a:pt x="13356" y="5000"/>
                    <a:pt x="13356" y="4996"/>
                  </a:cubicBezTo>
                  <a:close/>
                  <a:moveTo>
                    <a:pt x="13356" y="4964"/>
                  </a:moveTo>
                  <a:lnTo>
                    <a:pt x="13356" y="4964"/>
                  </a:lnTo>
                  <a:cubicBezTo>
                    <a:pt x="13356" y="4960"/>
                    <a:pt x="13360" y="4956"/>
                    <a:pt x="13364" y="4956"/>
                  </a:cubicBezTo>
                  <a:cubicBezTo>
                    <a:pt x="13369" y="4956"/>
                    <a:pt x="13372" y="4960"/>
                    <a:pt x="13372" y="4964"/>
                  </a:cubicBezTo>
                  <a:lnTo>
                    <a:pt x="13372" y="4964"/>
                  </a:lnTo>
                  <a:cubicBezTo>
                    <a:pt x="13372" y="4968"/>
                    <a:pt x="13369" y="4972"/>
                    <a:pt x="13364" y="4972"/>
                  </a:cubicBezTo>
                  <a:cubicBezTo>
                    <a:pt x="13360" y="4972"/>
                    <a:pt x="13356" y="4968"/>
                    <a:pt x="13356" y="4964"/>
                  </a:cubicBezTo>
                  <a:close/>
                  <a:moveTo>
                    <a:pt x="13356" y="4932"/>
                  </a:moveTo>
                  <a:lnTo>
                    <a:pt x="13356" y="4932"/>
                  </a:lnTo>
                  <a:cubicBezTo>
                    <a:pt x="13356" y="4928"/>
                    <a:pt x="13360" y="4924"/>
                    <a:pt x="13364" y="4924"/>
                  </a:cubicBezTo>
                  <a:cubicBezTo>
                    <a:pt x="13369" y="4924"/>
                    <a:pt x="13372" y="4928"/>
                    <a:pt x="13372" y="4932"/>
                  </a:cubicBezTo>
                  <a:lnTo>
                    <a:pt x="13372" y="4932"/>
                  </a:lnTo>
                  <a:cubicBezTo>
                    <a:pt x="13372" y="4936"/>
                    <a:pt x="13369" y="4940"/>
                    <a:pt x="13364" y="4940"/>
                  </a:cubicBezTo>
                  <a:cubicBezTo>
                    <a:pt x="13360" y="4940"/>
                    <a:pt x="13356" y="4936"/>
                    <a:pt x="13356" y="4932"/>
                  </a:cubicBezTo>
                  <a:close/>
                  <a:moveTo>
                    <a:pt x="13356" y="4900"/>
                  </a:moveTo>
                  <a:lnTo>
                    <a:pt x="13356" y="4900"/>
                  </a:lnTo>
                  <a:cubicBezTo>
                    <a:pt x="13356" y="4896"/>
                    <a:pt x="13360" y="4892"/>
                    <a:pt x="13364" y="4892"/>
                  </a:cubicBezTo>
                  <a:cubicBezTo>
                    <a:pt x="13369" y="4892"/>
                    <a:pt x="13372" y="4896"/>
                    <a:pt x="13372" y="4900"/>
                  </a:cubicBezTo>
                  <a:lnTo>
                    <a:pt x="13372" y="4900"/>
                  </a:lnTo>
                  <a:cubicBezTo>
                    <a:pt x="13372" y="4904"/>
                    <a:pt x="13369" y="4908"/>
                    <a:pt x="13364" y="4908"/>
                  </a:cubicBezTo>
                  <a:cubicBezTo>
                    <a:pt x="13360" y="4908"/>
                    <a:pt x="13356" y="4904"/>
                    <a:pt x="13356" y="4900"/>
                  </a:cubicBezTo>
                  <a:close/>
                  <a:moveTo>
                    <a:pt x="13356" y="4868"/>
                  </a:moveTo>
                  <a:lnTo>
                    <a:pt x="13356" y="4868"/>
                  </a:lnTo>
                  <a:cubicBezTo>
                    <a:pt x="13356" y="4864"/>
                    <a:pt x="13360" y="4860"/>
                    <a:pt x="13364" y="4860"/>
                  </a:cubicBezTo>
                  <a:cubicBezTo>
                    <a:pt x="13369" y="4860"/>
                    <a:pt x="13372" y="4864"/>
                    <a:pt x="13372" y="4868"/>
                  </a:cubicBezTo>
                  <a:lnTo>
                    <a:pt x="13372" y="4868"/>
                  </a:lnTo>
                  <a:cubicBezTo>
                    <a:pt x="13372" y="4872"/>
                    <a:pt x="13369" y="4876"/>
                    <a:pt x="13364" y="4876"/>
                  </a:cubicBezTo>
                  <a:cubicBezTo>
                    <a:pt x="13360" y="4876"/>
                    <a:pt x="13356" y="4872"/>
                    <a:pt x="13356" y="4868"/>
                  </a:cubicBezTo>
                  <a:close/>
                  <a:moveTo>
                    <a:pt x="13356" y="4836"/>
                  </a:moveTo>
                  <a:lnTo>
                    <a:pt x="13356" y="4836"/>
                  </a:lnTo>
                  <a:cubicBezTo>
                    <a:pt x="13356" y="4832"/>
                    <a:pt x="13360" y="4828"/>
                    <a:pt x="13364" y="4828"/>
                  </a:cubicBezTo>
                  <a:cubicBezTo>
                    <a:pt x="13369" y="4828"/>
                    <a:pt x="13372" y="4832"/>
                    <a:pt x="13372" y="4836"/>
                  </a:cubicBezTo>
                  <a:lnTo>
                    <a:pt x="13372" y="4836"/>
                  </a:lnTo>
                  <a:cubicBezTo>
                    <a:pt x="13372" y="4840"/>
                    <a:pt x="13369" y="4844"/>
                    <a:pt x="13364" y="4844"/>
                  </a:cubicBezTo>
                  <a:cubicBezTo>
                    <a:pt x="13360" y="4844"/>
                    <a:pt x="13356" y="4840"/>
                    <a:pt x="13356" y="4836"/>
                  </a:cubicBezTo>
                  <a:close/>
                  <a:moveTo>
                    <a:pt x="13356" y="4804"/>
                  </a:moveTo>
                  <a:lnTo>
                    <a:pt x="13356" y="4804"/>
                  </a:lnTo>
                  <a:cubicBezTo>
                    <a:pt x="13356" y="4800"/>
                    <a:pt x="13360" y="4796"/>
                    <a:pt x="13364" y="4796"/>
                  </a:cubicBezTo>
                  <a:cubicBezTo>
                    <a:pt x="13369" y="4796"/>
                    <a:pt x="13372" y="4800"/>
                    <a:pt x="13372" y="4804"/>
                  </a:cubicBezTo>
                  <a:lnTo>
                    <a:pt x="13372" y="4804"/>
                  </a:lnTo>
                  <a:cubicBezTo>
                    <a:pt x="13372" y="4808"/>
                    <a:pt x="13369" y="4812"/>
                    <a:pt x="13364" y="4812"/>
                  </a:cubicBezTo>
                  <a:cubicBezTo>
                    <a:pt x="13360" y="4812"/>
                    <a:pt x="13356" y="4808"/>
                    <a:pt x="13356" y="4804"/>
                  </a:cubicBezTo>
                  <a:close/>
                  <a:moveTo>
                    <a:pt x="13356" y="4772"/>
                  </a:moveTo>
                  <a:lnTo>
                    <a:pt x="13356" y="4772"/>
                  </a:lnTo>
                  <a:cubicBezTo>
                    <a:pt x="13356" y="4768"/>
                    <a:pt x="13360" y="4764"/>
                    <a:pt x="13364" y="4764"/>
                  </a:cubicBezTo>
                  <a:cubicBezTo>
                    <a:pt x="13369" y="4764"/>
                    <a:pt x="13372" y="4768"/>
                    <a:pt x="13372" y="4772"/>
                  </a:cubicBezTo>
                  <a:lnTo>
                    <a:pt x="13372" y="4772"/>
                  </a:lnTo>
                  <a:cubicBezTo>
                    <a:pt x="13372" y="4776"/>
                    <a:pt x="13369" y="4780"/>
                    <a:pt x="13364" y="4780"/>
                  </a:cubicBezTo>
                  <a:cubicBezTo>
                    <a:pt x="13360" y="4780"/>
                    <a:pt x="13356" y="4776"/>
                    <a:pt x="13356" y="4772"/>
                  </a:cubicBezTo>
                  <a:close/>
                  <a:moveTo>
                    <a:pt x="13356" y="4740"/>
                  </a:moveTo>
                  <a:lnTo>
                    <a:pt x="13356" y="4740"/>
                  </a:lnTo>
                  <a:cubicBezTo>
                    <a:pt x="13356" y="4736"/>
                    <a:pt x="13360" y="4732"/>
                    <a:pt x="13364" y="4732"/>
                  </a:cubicBezTo>
                  <a:cubicBezTo>
                    <a:pt x="13369" y="4732"/>
                    <a:pt x="13372" y="4736"/>
                    <a:pt x="13372" y="4740"/>
                  </a:cubicBezTo>
                  <a:lnTo>
                    <a:pt x="13372" y="4740"/>
                  </a:lnTo>
                  <a:cubicBezTo>
                    <a:pt x="13372" y="4744"/>
                    <a:pt x="13369" y="4748"/>
                    <a:pt x="13364" y="4748"/>
                  </a:cubicBezTo>
                  <a:cubicBezTo>
                    <a:pt x="13360" y="4748"/>
                    <a:pt x="13356" y="4744"/>
                    <a:pt x="13356" y="4740"/>
                  </a:cubicBezTo>
                  <a:close/>
                  <a:moveTo>
                    <a:pt x="13356" y="4708"/>
                  </a:moveTo>
                  <a:lnTo>
                    <a:pt x="13356" y="4708"/>
                  </a:lnTo>
                  <a:cubicBezTo>
                    <a:pt x="13356" y="4703"/>
                    <a:pt x="13360" y="4700"/>
                    <a:pt x="13364" y="4700"/>
                  </a:cubicBezTo>
                  <a:cubicBezTo>
                    <a:pt x="13369" y="4700"/>
                    <a:pt x="13372" y="4703"/>
                    <a:pt x="13372" y="4708"/>
                  </a:cubicBezTo>
                  <a:lnTo>
                    <a:pt x="13372" y="4708"/>
                  </a:lnTo>
                  <a:cubicBezTo>
                    <a:pt x="13372" y="4712"/>
                    <a:pt x="13369" y="4716"/>
                    <a:pt x="13364" y="4716"/>
                  </a:cubicBezTo>
                  <a:cubicBezTo>
                    <a:pt x="13360" y="4716"/>
                    <a:pt x="13356" y="4712"/>
                    <a:pt x="13356" y="4708"/>
                  </a:cubicBezTo>
                  <a:close/>
                  <a:moveTo>
                    <a:pt x="13356" y="4676"/>
                  </a:moveTo>
                  <a:lnTo>
                    <a:pt x="13356" y="4676"/>
                  </a:lnTo>
                  <a:cubicBezTo>
                    <a:pt x="13356" y="4671"/>
                    <a:pt x="13360" y="4668"/>
                    <a:pt x="13364" y="4668"/>
                  </a:cubicBezTo>
                  <a:cubicBezTo>
                    <a:pt x="13369" y="4668"/>
                    <a:pt x="13372" y="4671"/>
                    <a:pt x="13372" y="4676"/>
                  </a:cubicBezTo>
                  <a:lnTo>
                    <a:pt x="13372" y="4676"/>
                  </a:lnTo>
                  <a:cubicBezTo>
                    <a:pt x="13372" y="4680"/>
                    <a:pt x="13369" y="4684"/>
                    <a:pt x="13364" y="4684"/>
                  </a:cubicBezTo>
                  <a:cubicBezTo>
                    <a:pt x="13360" y="4684"/>
                    <a:pt x="13356" y="4680"/>
                    <a:pt x="13356" y="4676"/>
                  </a:cubicBezTo>
                  <a:close/>
                  <a:moveTo>
                    <a:pt x="13356" y="4644"/>
                  </a:moveTo>
                  <a:lnTo>
                    <a:pt x="13356" y="4644"/>
                  </a:lnTo>
                  <a:cubicBezTo>
                    <a:pt x="13356" y="4639"/>
                    <a:pt x="13360" y="4636"/>
                    <a:pt x="13364" y="4636"/>
                  </a:cubicBezTo>
                  <a:cubicBezTo>
                    <a:pt x="13369" y="4636"/>
                    <a:pt x="13372" y="4639"/>
                    <a:pt x="13372" y="4644"/>
                  </a:cubicBezTo>
                  <a:lnTo>
                    <a:pt x="13372" y="4644"/>
                  </a:lnTo>
                  <a:cubicBezTo>
                    <a:pt x="13372" y="4648"/>
                    <a:pt x="13369" y="4652"/>
                    <a:pt x="13364" y="4652"/>
                  </a:cubicBezTo>
                  <a:cubicBezTo>
                    <a:pt x="13360" y="4652"/>
                    <a:pt x="13356" y="4648"/>
                    <a:pt x="13356" y="4644"/>
                  </a:cubicBezTo>
                  <a:close/>
                  <a:moveTo>
                    <a:pt x="13356" y="4612"/>
                  </a:moveTo>
                  <a:lnTo>
                    <a:pt x="13356" y="4612"/>
                  </a:lnTo>
                  <a:cubicBezTo>
                    <a:pt x="13356" y="4607"/>
                    <a:pt x="13360" y="4604"/>
                    <a:pt x="13364" y="4604"/>
                  </a:cubicBezTo>
                  <a:cubicBezTo>
                    <a:pt x="13369" y="4604"/>
                    <a:pt x="13372" y="4607"/>
                    <a:pt x="13372" y="4612"/>
                  </a:cubicBezTo>
                  <a:lnTo>
                    <a:pt x="13372" y="4612"/>
                  </a:lnTo>
                  <a:cubicBezTo>
                    <a:pt x="13372" y="4616"/>
                    <a:pt x="13369" y="4620"/>
                    <a:pt x="13364" y="4620"/>
                  </a:cubicBezTo>
                  <a:cubicBezTo>
                    <a:pt x="13360" y="4620"/>
                    <a:pt x="13356" y="4616"/>
                    <a:pt x="13356" y="4612"/>
                  </a:cubicBezTo>
                  <a:close/>
                  <a:moveTo>
                    <a:pt x="13356" y="4580"/>
                  </a:moveTo>
                  <a:lnTo>
                    <a:pt x="13356" y="4580"/>
                  </a:lnTo>
                  <a:cubicBezTo>
                    <a:pt x="13356" y="4575"/>
                    <a:pt x="13360" y="4572"/>
                    <a:pt x="13364" y="4572"/>
                  </a:cubicBezTo>
                  <a:cubicBezTo>
                    <a:pt x="13369" y="4572"/>
                    <a:pt x="13372" y="4575"/>
                    <a:pt x="13372" y="4580"/>
                  </a:cubicBezTo>
                  <a:lnTo>
                    <a:pt x="13372" y="4580"/>
                  </a:lnTo>
                  <a:cubicBezTo>
                    <a:pt x="13372" y="4584"/>
                    <a:pt x="13369" y="4588"/>
                    <a:pt x="13364" y="4588"/>
                  </a:cubicBezTo>
                  <a:cubicBezTo>
                    <a:pt x="13360" y="4588"/>
                    <a:pt x="13356" y="4584"/>
                    <a:pt x="13356" y="4580"/>
                  </a:cubicBezTo>
                  <a:close/>
                  <a:moveTo>
                    <a:pt x="13356" y="4548"/>
                  </a:moveTo>
                  <a:lnTo>
                    <a:pt x="13356" y="4548"/>
                  </a:lnTo>
                  <a:cubicBezTo>
                    <a:pt x="13356" y="4543"/>
                    <a:pt x="13360" y="4540"/>
                    <a:pt x="13364" y="4540"/>
                  </a:cubicBezTo>
                  <a:cubicBezTo>
                    <a:pt x="13369" y="4540"/>
                    <a:pt x="13372" y="4543"/>
                    <a:pt x="13372" y="4548"/>
                  </a:cubicBezTo>
                  <a:lnTo>
                    <a:pt x="13372" y="4548"/>
                  </a:lnTo>
                  <a:cubicBezTo>
                    <a:pt x="13372" y="4552"/>
                    <a:pt x="13369" y="4556"/>
                    <a:pt x="13364" y="4556"/>
                  </a:cubicBezTo>
                  <a:cubicBezTo>
                    <a:pt x="13360" y="4556"/>
                    <a:pt x="13356" y="4552"/>
                    <a:pt x="13356" y="4548"/>
                  </a:cubicBezTo>
                  <a:close/>
                  <a:moveTo>
                    <a:pt x="13356" y="4516"/>
                  </a:moveTo>
                  <a:lnTo>
                    <a:pt x="13356" y="4516"/>
                  </a:lnTo>
                  <a:cubicBezTo>
                    <a:pt x="13356" y="4511"/>
                    <a:pt x="13360" y="4508"/>
                    <a:pt x="13364" y="4508"/>
                  </a:cubicBezTo>
                  <a:cubicBezTo>
                    <a:pt x="13369" y="4508"/>
                    <a:pt x="13372" y="4511"/>
                    <a:pt x="13372" y="4516"/>
                  </a:cubicBezTo>
                  <a:lnTo>
                    <a:pt x="13372" y="4516"/>
                  </a:lnTo>
                  <a:cubicBezTo>
                    <a:pt x="13372" y="4520"/>
                    <a:pt x="13369" y="4524"/>
                    <a:pt x="13364" y="4524"/>
                  </a:cubicBezTo>
                  <a:cubicBezTo>
                    <a:pt x="13360" y="4524"/>
                    <a:pt x="13356" y="4520"/>
                    <a:pt x="13356" y="4516"/>
                  </a:cubicBezTo>
                  <a:close/>
                  <a:moveTo>
                    <a:pt x="13356" y="4484"/>
                  </a:moveTo>
                  <a:lnTo>
                    <a:pt x="13356" y="4484"/>
                  </a:lnTo>
                  <a:cubicBezTo>
                    <a:pt x="13356" y="4479"/>
                    <a:pt x="13360" y="4476"/>
                    <a:pt x="13364" y="4476"/>
                  </a:cubicBezTo>
                  <a:cubicBezTo>
                    <a:pt x="13369" y="4476"/>
                    <a:pt x="13372" y="4479"/>
                    <a:pt x="13372" y="4484"/>
                  </a:cubicBezTo>
                  <a:lnTo>
                    <a:pt x="13372" y="4484"/>
                  </a:lnTo>
                  <a:cubicBezTo>
                    <a:pt x="13372" y="4488"/>
                    <a:pt x="13369" y="4492"/>
                    <a:pt x="13364" y="4492"/>
                  </a:cubicBezTo>
                  <a:cubicBezTo>
                    <a:pt x="13360" y="4492"/>
                    <a:pt x="13356" y="4488"/>
                    <a:pt x="13356" y="4484"/>
                  </a:cubicBezTo>
                  <a:close/>
                  <a:moveTo>
                    <a:pt x="13356" y="4452"/>
                  </a:moveTo>
                  <a:lnTo>
                    <a:pt x="13356" y="4452"/>
                  </a:lnTo>
                  <a:cubicBezTo>
                    <a:pt x="13356" y="4447"/>
                    <a:pt x="13360" y="4444"/>
                    <a:pt x="13364" y="4444"/>
                  </a:cubicBezTo>
                  <a:cubicBezTo>
                    <a:pt x="13369" y="4444"/>
                    <a:pt x="13372" y="4447"/>
                    <a:pt x="13372" y="4452"/>
                  </a:cubicBezTo>
                  <a:lnTo>
                    <a:pt x="13372" y="4452"/>
                  </a:lnTo>
                  <a:cubicBezTo>
                    <a:pt x="13372" y="4456"/>
                    <a:pt x="13369" y="4460"/>
                    <a:pt x="13364" y="4460"/>
                  </a:cubicBezTo>
                  <a:cubicBezTo>
                    <a:pt x="13360" y="4460"/>
                    <a:pt x="13356" y="4456"/>
                    <a:pt x="13356" y="4452"/>
                  </a:cubicBezTo>
                  <a:close/>
                  <a:moveTo>
                    <a:pt x="13356" y="4420"/>
                  </a:moveTo>
                  <a:lnTo>
                    <a:pt x="13356" y="4420"/>
                  </a:lnTo>
                  <a:cubicBezTo>
                    <a:pt x="13356" y="4415"/>
                    <a:pt x="13360" y="4412"/>
                    <a:pt x="13364" y="4412"/>
                  </a:cubicBezTo>
                  <a:cubicBezTo>
                    <a:pt x="13369" y="4412"/>
                    <a:pt x="13372" y="4415"/>
                    <a:pt x="13372" y="4420"/>
                  </a:cubicBezTo>
                  <a:lnTo>
                    <a:pt x="13372" y="4420"/>
                  </a:lnTo>
                  <a:cubicBezTo>
                    <a:pt x="13372" y="4424"/>
                    <a:pt x="13369" y="4428"/>
                    <a:pt x="13364" y="4428"/>
                  </a:cubicBezTo>
                  <a:cubicBezTo>
                    <a:pt x="13360" y="4428"/>
                    <a:pt x="13356" y="4424"/>
                    <a:pt x="13356" y="4420"/>
                  </a:cubicBezTo>
                  <a:close/>
                  <a:moveTo>
                    <a:pt x="13356" y="4388"/>
                  </a:moveTo>
                  <a:lnTo>
                    <a:pt x="13356" y="4388"/>
                  </a:lnTo>
                  <a:cubicBezTo>
                    <a:pt x="13356" y="4383"/>
                    <a:pt x="13360" y="4380"/>
                    <a:pt x="13364" y="4380"/>
                  </a:cubicBezTo>
                  <a:cubicBezTo>
                    <a:pt x="13369" y="4380"/>
                    <a:pt x="13372" y="4383"/>
                    <a:pt x="13372" y="4388"/>
                  </a:cubicBezTo>
                  <a:lnTo>
                    <a:pt x="13372" y="4388"/>
                  </a:lnTo>
                  <a:cubicBezTo>
                    <a:pt x="13372" y="4392"/>
                    <a:pt x="13369" y="4396"/>
                    <a:pt x="13364" y="4396"/>
                  </a:cubicBezTo>
                  <a:cubicBezTo>
                    <a:pt x="13360" y="4396"/>
                    <a:pt x="13356" y="4392"/>
                    <a:pt x="13356" y="4388"/>
                  </a:cubicBezTo>
                  <a:close/>
                  <a:moveTo>
                    <a:pt x="13356" y="4356"/>
                  </a:moveTo>
                  <a:lnTo>
                    <a:pt x="13356" y="4356"/>
                  </a:lnTo>
                  <a:cubicBezTo>
                    <a:pt x="13356" y="4351"/>
                    <a:pt x="13360" y="4348"/>
                    <a:pt x="13364" y="4348"/>
                  </a:cubicBezTo>
                  <a:cubicBezTo>
                    <a:pt x="13369" y="4348"/>
                    <a:pt x="13372" y="4351"/>
                    <a:pt x="13372" y="4356"/>
                  </a:cubicBezTo>
                  <a:lnTo>
                    <a:pt x="13372" y="4356"/>
                  </a:lnTo>
                  <a:cubicBezTo>
                    <a:pt x="13372" y="4360"/>
                    <a:pt x="13369" y="4364"/>
                    <a:pt x="13364" y="4364"/>
                  </a:cubicBezTo>
                  <a:cubicBezTo>
                    <a:pt x="13360" y="4364"/>
                    <a:pt x="13356" y="4360"/>
                    <a:pt x="13356" y="4356"/>
                  </a:cubicBezTo>
                  <a:close/>
                  <a:moveTo>
                    <a:pt x="13356" y="4324"/>
                  </a:moveTo>
                  <a:lnTo>
                    <a:pt x="13356" y="4324"/>
                  </a:lnTo>
                  <a:cubicBezTo>
                    <a:pt x="13356" y="4319"/>
                    <a:pt x="13360" y="4316"/>
                    <a:pt x="13364" y="4316"/>
                  </a:cubicBezTo>
                  <a:cubicBezTo>
                    <a:pt x="13369" y="4316"/>
                    <a:pt x="13372" y="4319"/>
                    <a:pt x="13372" y="4324"/>
                  </a:cubicBezTo>
                  <a:lnTo>
                    <a:pt x="13372" y="4324"/>
                  </a:lnTo>
                  <a:cubicBezTo>
                    <a:pt x="13372" y="4328"/>
                    <a:pt x="13369" y="4332"/>
                    <a:pt x="13364" y="4332"/>
                  </a:cubicBezTo>
                  <a:cubicBezTo>
                    <a:pt x="13360" y="4332"/>
                    <a:pt x="13356" y="4328"/>
                    <a:pt x="13356" y="4324"/>
                  </a:cubicBezTo>
                  <a:close/>
                  <a:moveTo>
                    <a:pt x="13356" y="4292"/>
                  </a:moveTo>
                  <a:lnTo>
                    <a:pt x="13356" y="4292"/>
                  </a:lnTo>
                  <a:cubicBezTo>
                    <a:pt x="13356" y="4287"/>
                    <a:pt x="13360" y="4284"/>
                    <a:pt x="13364" y="4284"/>
                  </a:cubicBezTo>
                  <a:cubicBezTo>
                    <a:pt x="13369" y="4284"/>
                    <a:pt x="13372" y="4287"/>
                    <a:pt x="13372" y="4292"/>
                  </a:cubicBezTo>
                  <a:lnTo>
                    <a:pt x="13372" y="4292"/>
                  </a:lnTo>
                  <a:cubicBezTo>
                    <a:pt x="13372" y="4296"/>
                    <a:pt x="13369" y="4300"/>
                    <a:pt x="13364" y="4300"/>
                  </a:cubicBezTo>
                  <a:cubicBezTo>
                    <a:pt x="13360" y="4300"/>
                    <a:pt x="13356" y="4296"/>
                    <a:pt x="13356" y="4292"/>
                  </a:cubicBezTo>
                  <a:close/>
                  <a:moveTo>
                    <a:pt x="13356" y="4260"/>
                  </a:moveTo>
                  <a:lnTo>
                    <a:pt x="13356" y="4260"/>
                  </a:lnTo>
                  <a:cubicBezTo>
                    <a:pt x="13356" y="4255"/>
                    <a:pt x="13360" y="4252"/>
                    <a:pt x="13364" y="4252"/>
                  </a:cubicBezTo>
                  <a:cubicBezTo>
                    <a:pt x="13369" y="4252"/>
                    <a:pt x="13372" y="4255"/>
                    <a:pt x="13372" y="4260"/>
                  </a:cubicBezTo>
                  <a:lnTo>
                    <a:pt x="13372" y="4260"/>
                  </a:lnTo>
                  <a:cubicBezTo>
                    <a:pt x="13372" y="4264"/>
                    <a:pt x="13369" y="4268"/>
                    <a:pt x="13364" y="4268"/>
                  </a:cubicBezTo>
                  <a:cubicBezTo>
                    <a:pt x="13360" y="4268"/>
                    <a:pt x="13356" y="4264"/>
                    <a:pt x="13356" y="4260"/>
                  </a:cubicBezTo>
                  <a:close/>
                  <a:moveTo>
                    <a:pt x="13356" y="4228"/>
                  </a:moveTo>
                  <a:lnTo>
                    <a:pt x="13356" y="4228"/>
                  </a:lnTo>
                  <a:cubicBezTo>
                    <a:pt x="13356" y="4223"/>
                    <a:pt x="13360" y="4220"/>
                    <a:pt x="13364" y="4220"/>
                  </a:cubicBezTo>
                  <a:cubicBezTo>
                    <a:pt x="13369" y="4220"/>
                    <a:pt x="13372" y="4223"/>
                    <a:pt x="13372" y="4228"/>
                  </a:cubicBezTo>
                  <a:lnTo>
                    <a:pt x="13372" y="4228"/>
                  </a:lnTo>
                  <a:cubicBezTo>
                    <a:pt x="13372" y="4232"/>
                    <a:pt x="13369" y="4236"/>
                    <a:pt x="13364" y="4236"/>
                  </a:cubicBezTo>
                  <a:cubicBezTo>
                    <a:pt x="13360" y="4236"/>
                    <a:pt x="13356" y="4232"/>
                    <a:pt x="13356" y="4228"/>
                  </a:cubicBezTo>
                  <a:close/>
                  <a:moveTo>
                    <a:pt x="13356" y="4196"/>
                  </a:moveTo>
                  <a:lnTo>
                    <a:pt x="13356" y="4196"/>
                  </a:lnTo>
                  <a:cubicBezTo>
                    <a:pt x="13356" y="4191"/>
                    <a:pt x="13360" y="4188"/>
                    <a:pt x="13364" y="4188"/>
                  </a:cubicBezTo>
                  <a:cubicBezTo>
                    <a:pt x="13369" y="4188"/>
                    <a:pt x="13372" y="4191"/>
                    <a:pt x="13372" y="4196"/>
                  </a:cubicBezTo>
                  <a:lnTo>
                    <a:pt x="13372" y="4196"/>
                  </a:lnTo>
                  <a:cubicBezTo>
                    <a:pt x="13372" y="4200"/>
                    <a:pt x="13369" y="4204"/>
                    <a:pt x="13364" y="4204"/>
                  </a:cubicBezTo>
                  <a:cubicBezTo>
                    <a:pt x="13360" y="4204"/>
                    <a:pt x="13356" y="4200"/>
                    <a:pt x="13356" y="4196"/>
                  </a:cubicBezTo>
                  <a:close/>
                  <a:moveTo>
                    <a:pt x="13356" y="4164"/>
                  </a:moveTo>
                  <a:lnTo>
                    <a:pt x="13356" y="4164"/>
                  </a:lnTo>
                  <a:cubicBezTo>
                    <a:pt x="13356" y="4159"/>
                    <a:pt x="13360" y="4156"/>
                    <a:pt x="13364" y="4156"/>
                  </a:cubicBezTo>
                  <a:cubicBezTo>
                    <a:pt x="13369" y="4156"/>
                    <a:pt x="13372" y="4159"/>
                    <a:pt x="13372" y="4164"/>
                  </a:cubicBezTo>
                  <a:lnTo>
                    <a:pt x="13372" y="4164"/>
                  </a:lnTo>
                  <a:cubicBezTo>
                    <a:pt x="13372" y="4168"/>
                    <a:pt x="13369" y="4172"/>
                    <a:pt x="13364" y="4172"/>
                  </a:cubicBezTo>
                  <a:cubicBezTo>
                    <a:pt x="13360" y="4172"/>
                    <a:pt x="13356" y="4168"/>
                    <a:pt x="13356" y="4164"/>
                  </a:cubicBezTo>
                  <a:close/>
                  <a:moveTo>
                    <a:pt x="13356" y="4132"/>
                  </a:moveTo>
                  <a:lnTo>
                    <a:pt x="13356" y="4132"/>
                  </a:lnTo>
                  <a:cubicBezTo>
                    <a:pt x="13356" y="4127"/>
                    <a:pt x="13360" y="4124"/>
                    <a:pt x="13364" y="4124"/>
                  </a:cubicBezTo>
                  <a:cubicBezTo>
                    <a:pt x="13369" y="4124"/>
                    <a:pt x="13372" y="4127"/>
                    <a:pt x="13372" y="4132"/>
                  </a:cubicBezTo>
                  <a:lnTo>
                    <a:pt x="13372" y="4132"/>
                  </a:lnTo>
                  <a:cubicBezTo>
                    <a:pt x="13372" y="4136"/>
                    <a:pt x="13369" y="4140"/>
                    <a:pt x="13364" y="4140"/>
                  </a:cubicBezTo>
                  <a:cubicBezTo>
                    <a:pt x="13360" y="4140"/>
                    <a:pt x="13356" y="4136"/>
                    <a:pt x="13356" y="4132"/>
                  </a:cubicBezTo>
                  <a:close/>
                  <a:moveTo>
                    <a:pt x="13356" y="4100"/>
                  </a:moveTo>
                  <a:lnTo>
                    <a:pt x="13356" y="4100"/>
                  </a:lnTo>
                  <a:cubicBezTo>
                    <a:pt x="13356" y="4095"/>
                    <a:pt x="13360" y="4092"/>
                    <a:pt x="13364" y="4092"/>
                  </a:cubicBezTo>
                  <a:cubicBezTo>
                    <a:pt x="13369" y="4092"/>
                    <a:pt x="13372" y="4095"/>
                    <a:pt x="13372" y="4100"/>
                  </a:cubicBezTo>
                  <a:lnTo>
                    <a:pt x="13372" y="4100"/>
                  </a:lnTo>
                  <a:cubicBezTo>
                    <a:pt x="13372" y="4104"/>
                    <a:pt x="13369" y="4108"/>
                    <a:pt x="13364" y="4108"/>
                  </a:cubicBezTo>
                  <a:cubicBezTo>
                    <a:pt x="13360" y="4108"/>
                    <a:pt x="13356" y="4104"/>
                    <a:pt x="13356" y="4100"/>
                  </a:cubicBezTo>
                  <a:close/>
                  <a:moveTo>
                    <a:pt x="13356" y="4068"/>
                  </a:moveTo>
                  <a:lnTo>
                    <a:pt x="13356" y="4068"/>
                  </a:lnTo>
                  <a:cubicBezTo>
                    <a:pt x="13356" y="4063"/>
                    <a:pt x="13360" y="4060"/>
                    <a:pt x="13364" y="4060"/>
                  </a:cubicBezTo>
                  <a:cubicBezTo>
                    <a:pt x="13369" y="4060"/>
                    <a:pt x="13372" y="4063"/>
                    <a:pt x="13372" y="4068"/>
                  </a:cubicBezTo>
                  <a:lnTo>
                    <a:pt x="13372" y="4068"/>
                  </a:lnTo>
                  <a:cubicBezTo>
                    <a:pt x="13372" y="4072"/>
                    <a:pt x="13369" y="4076"/>
                    <a:pt x="13364" y="4076"/>
                  </a:cubicBezTo>
                  <a:cubicBezTo>
                    <a:pt x="13360" y="4076"/>
                    <a:pt x="13356" y="4072"/>
                    <a:pt x="13356" y="4068"/>
                  </a:cubicBezTo>
                  <a:close/>
                  <a:moveTo>
                    <a:pt x="13356" y="4036"/>
                  </a:moveTo>
                  <a:lnTo>
                    <a:pt x="13356" y="4036"/>
                  </a:lnTo>
                  <a:cubicBezTo>
                    <a:pt x="13356" y="4031"/>
                    <a:pt x="13360" y="4028"/>
                    <a:pt x="13364" y="4028"/>
                  </a:cubicBezTo>
                  <a:cubicBezTo>
                    <a:pt x="13369" y="4028"/>
                    <a:pt x="13372" y="4031"/>
                    <a:pt x="13372" y="4036"/>
                  </a:cubicBezTo>
                  <a:lnTo>
                    <a:pt x="13372" y="4036"/>
                  </a:lnTo>
                  <a:cubicBezTo>
                    <a:pt x="13372" y="4040"/>
                    <a:pt x="13369" y="4044"/>
                    <a:pt x="13364" y="4044"/>
                  </a:cubicBezTo>
                  <a:cubicBezTo>
                    <a:pt x="13360" y="4044"/>
                    <a:pt x="13356" y="4040"/>
                    <a:pt x="13356" y="4036"/>
                  </a:cubicBezTo>
                  <a:close/>
                  <a:moveTo>
                    <a:pt x="13356" y="4004"/>
                  </a:moveTo>
                  <a:lnTo>
                    <a:pt x="13356" y="4004"/>
                  </a:lnTo>
                  <a:cubicBezTo>
                    <a:pt x="13356" y="3999"/>
                    <a:pt x="13360" y="3996"/>
                    <a:pt x="13364" y="3996"/>
                  </a:cubicBezTo>
                  <a:cubicBezTo>
                    <a:pt x="13369" y="3996"/>
                    <a:pt x="13372" y="3999"/>
                    <a:pt x="13372" y="4004"/>
                  </a:cubicBezTo>
                  <a:lnTo>
                    <a:pt x="13372" y="4004"/>
                  </a:lnTo>
                  <a:cubicBezTo>
                    <a:pt x="13372" y="4008"/>
                    <a:pt x="13369" y="4012"/>
                    <a:pt x="13364" y="4012"/>
                  </a:cubicBezTo>
                  <a:cubicBezTo>
                    <a:pt x="13360" y="4012"/>
                    <a:pt x="13356" y="4008"/>
                    <a:pt x="13356" y="4004"/>
                  </a:cubicBezTo>
                  <a:close/>
                  <a:moveTo>
                    <a:pt x="13356" y="3972"/>
                  </a:moveTo>
                  <a:lnTo>
                    <a:pt x="13356" y="3972"/>
                  </a:lnTo>
                  <a:cubicBezTo>
                    <a:pt x="13356" y="3967"/>
                    <a:pt x="13360" y="3964"/>
                    <a:pt x="13364" y="3964"/>
                  </a:cubicBezTo>
                  <a:cubicBezTo>
                    <a:pt x="13369" y="3964"/>
                    <a:pt x="13372" y="3967"/>
                    <a:pt x="13372" y="3972"/>
                  </a:cubicBezTo>
                  <a:lnTo>
                    <a:pt x="13372" y="3972"/>
                  </a:lnTo>
                  <a:cubicBezTo>
                    <a:pt x="13372" y="3976"/>
                    <a:pt x="13369" y="3980"/>
                    <a:pt x="13364" y="3980"/>
                  </a:cubicBezTo>
                  <a:cubicBezTo>
                    <a:pt x="13360" y="3980"/>
                    <a:pt x="13356" y="3976"/>
                    <a:pt x="13356" y="3972"/>
                  </a:cubicBezTo>
                  <a:close/>
                  <a:moveTo>
                    <a:pt x="13356" y="3940"/>
                  </a:moveTo>
                  <a:lnTo>
                    <a:pt x="13356" y="3940"/>
                  </a:lnTo>
                  <a:cubicBezTo>
                    <a:pt x="13356" y="3935"/>
                    <a:pt x="13360" y="3932"/>
                    <a:pt x="13364" y="3932"/>
                  </a:cubicBezTo>
                  <a:cubicBezTo>
                    <a:pt x="13369" y="3932"/>
                    <a:pt x="13372" y="3935"/>
                    <a:pt x="13372" y="3940"/>
                  </a:cubicBezTo>
                  <a:lnTo>
                    <a:pt x="13372" y="3940"/>
                  </a:lnTo>
                  <a:cubicBezTo>
                    <a:pt x="13372" y="3944"/>
                    <a:pt x="13369" y="3948"/>
                    <a:pt x="13364" y="3948"/>
                  </a:cubicBezTo>
                  <a:cubicBezTo>
                    <a:pt x="13360" y="3948"/>
                    <a:pt x="13356" y="3944"/>
                    <a:pt x="13356" y="3940"/>
                  </a:cubicBezTo>
                  <a:close/>
                  <a:moveTo>
                    <a:pt x="13356" y="3908"/>
                  </a:moveTo>
                  <a:lnTo>
                    <a:pt x="13356" y="3908"/>
                  </a:lnTo>
                  <a:cubicBezTo>
                    <a:pt x="13356" y="3903"/>
                    <a:pt x="13360" y="3900"/>
                    <a:pt x="13364" y="3900"/>
                  </a:cubicBezTo>
                  <a:cubicBezTo>
                    <a:pt x="13369" y="3900"/>
                    <a:pt x="13372" y="3903"/>
                    <a:pt x="13372" y="3908"/>
                  </a:cubicBezTo>
                  <a:lnTo>
                    <a:pt x="13372" y="3908"/>
                  </a:lnTo>
                  <a:cubicBezTo>
                    <a:pt x="13372" y="3912"/>
                    <a:pt x="13369" y="3916"/>
                    <a:pt x="13364" y="3916"/>
                  </a:cubicBezTo>
                  <a:cubicBezTo>
                    <a:pt x="13360" y="3916"/>
                    <a:pt x="13356" y="3912"/>
                    <a:pt x="13356" y="3908"/>
                  </a:cubicBezTo>
                  <a:close/>
                  <a:moveTo>
                    <a:pt x="13356" y="3876"/>
                  </a:moveTo>
                  <a:lnTo>
                    <a:pt x="13356" y="3876"/>
                  </a:lnTo>
                  <a:cubicBezTo>
                    <a:pt x="13356" y="3871"/>
                    <a:pt x="13360" y="3868"/>
                    <a:pt x="13364" y="3868"/>
                  </a:cubicBezTo>
                  <a:cubicBezTo>
                    <a:pt x="13369" y="3868"/>
                    <a:pt x="13372" y="3871"/>
                    <a:pt x="13372" y="3876"/>
                  </a:cubicBezTo>
                  <a:lnTo>
                    <a:pt x="13372" y="3876"/>
                  </a:lnTo>
                  <a:cubicBezTo>
                    <a:pt x="13372" y="3880"/>
                    <a:pt x="13369" y="3884"/>
                    <a:pt x="13364" y="3884"/>
                  </a:cubicBezTo>
                  <a:cubicBezTo>
                    <a:pt x="13360" y="3884"/>
                    <a:pt x="13356" y="3880"/>
                    <a:pt x="13356" y="3876"/>
                  </a:cubicBezTo>
                  <a:close/>
                  <a:moveTo>
                    <a:pt x="13356" y="3844"/>
                  </a:moveTo>
                  <a:lnTo>
                    <a:pt x="13356" y="3843"/>
                  </a:lnTo>
                  <a:cubicBezTo>
                    <a:pt x="13356" y="3839"/>
                    <a:pt x="13360" y="3835"/>
                    <a:pt x="13364" y="3835"/>
                  </a:cubicBezTo>
                  <a:cubicBezTo>
                    <a:pt x="13369" y="3835"/>
                    <a:pt x="13372" y="3839"/>
                    <a:pt x="13372" y="3843"/>
                  </a:cubicBezTo>
                  <a:lnTo>
                    <a:pt x="13372" y="3844"/>
                  </a:lnTo>
                  <a:cubicBezTo>
                    <a:pt x="13372" y="3848"/>
                    <a:pt x="13369" y="3852"/>
                    <a:pt x="13364" y="3852"/>
                  </a:cubicBezTo>
                  <a:cubicBezTo>
                    <a:pt x="13360" y="3852"/>
                    <a:pt x="13356" y="3848"/>
                    <a:pt x="13356" y="3844"/>
                  </a:cubicBezTo>
                  <a:close/>
                  <a:moveTo>
                    <a:pt x="13356" y="3811"/>
                  </a:moveTo>
                  <a:lnTo>
                    <a:pt x="13356" y="3811"/>
                  </a:lnTo>
                  <a:cubicBezTo>
                    <a:pt x="13356" y="3807"/>
                    <a:pt x="13360" y="3803"/>
                    <a:pt x="13364" y="3803"/>
                  </a:cubicBezTo>
                  <a:cubicBezTo>
                    <a:pt x="13369" y="3803"/>
                    <a:pt x="13372" y="3807"/>
                    <a:pt x="13372" y="3811"/>
                  </a:cubicBezTo>
                  <a:lnTo>
                    <a:pt x="13372" y="3811"/>
                  </a:lnTo>
                  <a:cubicBezTo>
                    <a:pt x="13372" y="3816"/>
                    <a:pt x="13369" y="3819"/>
                    <a:pt x="13364" y="3819"/>
                  </a:cubicBezTo>
                  <a:cubicBezTo>
                    <a:pt x="13360" y="3819"/>
                    <a:pt x="13356" y="3816"/>
                    <a:pt x="13356" y="3811"/>
                  </a:cubicBezTo>
                  <a:close/>
                  <a:moveTo>
                    <a:pt x="13356" y="3779"/>
                  </a:moveTo>
                  <a:lnTo>
                    <a:pt x="13356" y="3779"/>
                  </a:lnTo>
                  <a:cubicBezTo>
                    <a:pt x="13356" y="3775"/>
                    <a:pt x="13360" y="3771"/>
                    <a:pt x="13364" y="3771"/>
                  </a:cubicBezTo>
                  <a:cubicBezTo>
                    <a:pt x="13369" y="3771"/>
                    <a:pt x="13372" y="3775"/>
                    <a:pt x="13372" y="3779"/>
                  </a:cubicBezTo>
                  <a:lnTo>
                    <a:pt x="13372" y="3779"/>
                  </a:lnTo>
                  <a:cubicBezTo>
                    <a:pt x="13372" y="3784"/>
                    <a:pt x="13369" y="3787"/>
                    <a:pt x="13364" y="3787"/>
                  </a:cubicBezTo>
                  <a:cubicBezTo>
                    <a:pt x="13360" y="3787"/>
                    <a:pt x="13356" y="3784"/>
                    <a:pt x="13356" y="3779"/>
                  </a:cubicBezTo>
                  <a:close/>
                  <a:moveTo>
                    <a:pt x="13356" y="3747"/>
                  </a:moveTo>
                  <a:lnTo>
                    <a:pt x="13356" y="3747"/>
                  </a:lnTo>
                  <a:cubicBezTo>
                    <a:pt x="13356" y="3743"/>
                    <a:pt x="13360" y="3739"/>
                    <a:pt x="13364" y="3739"/>
                  </a:cubicBezTo>
                  <a:cubicBezTo>
                    <a:pt x="13369" y="3739"/>
                    <a:pt x="13372" y="3743"/>
                    <a:pt x="13372" y="3747"/>
                  </a:cubicBezTo>
                  <a:lnTo>
                    <a:pt x="13372" y="3747"/>
                  </a:lnTo>
                  <a:cubicBezTo>
                    <a:pt x="13372" y="3752"/>
                    <a:pt x="13369" y="3755"/>
                    <a:pt x="13364" y="3755"/>
                  </a:cubicBezTo>
                  <a:cubicBezTo>
                    <a:pt x="13360" y="3755"/>
                    <a:pt x="13356" y="3752"/>
                    <a:pt x="13356" y="3747"/>
                  </a:cubicBezTo>
                  <a:close/>
                  <a:moveTo>
                    <a:pt x="13356" y="3715"/>
                  </a:moveTo>
                  <a:lnTo>
                    <a:pt x="13356" y="3715"/>
                  </a:lnTo>
                  <a:cubicBezTo>
                    <a:pt x="13356" y="3711"/>
                    <a:pt x="13360" y="3707"/>
                    <a:pt x="13364" y="3707"/>
                  </a:cubicBezTo>
                  <a:cubicBezTo>
                    <a:pt x="13369" y="3707"/>
                    <a:pt x="13372" y="3711"/>
                    <a:pt x="13372" y="3715"/>
                  </a:cubicBezTo>
                  <a:lnTo>
                    <a:pt x="13372" y="3715"/>
                  </a:lnTo>
                  <a:cubicBezTo>
                    <a:pt x="13372" y="3720"/>
                    <a:pt x="13369" y="3723"/>
                    <a:pt x="13364" y="3723"/>
                  </a:cubicBezTo>
                  <a:cubicBezTo>
                    <a:pt x="13360" y="3723"/>
                    <a:pt x="13356" y="3720"/>
                    <a:pt x="13356" y="3715"/>
                  </a:cubicBezTo>
                  <a:close/>
                  <a:moveTo>
                    <a:pt x="13356" y="3683"/>
                  </a:moveTo>
                  <a:lnTo>
                    <a:pt x="13356" y="3683"/>
                  </a:lnTo>
                  <a:cubicBezTo>
                    <a:pt x="13356" y="3679"/>
                    <a:pt x="13360" y="3675"/>
                    <a:pt x="13364" y="3675"/>
                  </a:cubicBezTo>
                  <a:cubicBezTo>
                    <a:pt x="13369" y="3675"/>
                    <a:pt x="13372" y="3679"/>
                    <a:pt x="13372" y="3683"/>
                  </a:cubicBezTo>
                  <a:lnTo>
                    <a:pt x="13372" y="3683"/>
                  </a:lnTo>
                  <a:cubicBezTo>
                    <a:pt x="13372" y="3688"/>
                    <a:pt x="13369" y="3691"/>
                    <a:pt x="13364" y="3691"/>
                  </a:cubicBezTo>
                  <a:cubicBezTo>
                    <a:pt x="13360" y="3691"/>
                    <a:pt x="13356" y="3688"/>
                    <a:pt x="13356" y="3683"/>
                  </a:cubicBezTo>
                  <a:close/>
                  <a:moveTo>
                    <a:pt x="13356" y="3651"/>
                  </a:moveTo>
                  <a:lnTo>
                    <a:pt x="13356" y="3651"/>
                  </a:lnTo>
                  <a:cubicBezTo>
                    <a:pt x="13356" y="3647"/>
                    <a:pt x="13360" y="3643"/>
                    <a:pt x="13364" y="3643"/>
                  </a:cubicBezTo>
                  <a:cubicBezTo>
                    <a:pt x="13369" y="3643"/>
                    <a:pt x="13372" y="3647"/>
                    <a:pt x="13372" y="3651"/>
                  </a:cubicBezTo>
                  <a:lnTo>
                    <a:pt x="13372" y="3651"/>
                  </a:lnTo>
                  <a:cubicBezTo>
                    <a:pt x="13372" y="3656"/>
                    <a:pt x="13369" y="3659"/>
                    <a:pt x="13364" y="3659"/>
                  </a:cubicBezTo>
                  <a:cubicBezTo>
                    <a:pt x="13360" y="3659"/>
                    <a:pt x="13356" y="3656"/>
                    <a:pt x="13356" y="3651"/>
                  </a:cubicBezTo>
                  <a:close/>
                  <a:moveTo>
                    <a:pt x="13356" y="3619"/>
                  </a:moveTo>
                  <a:lnTo>
                    <a:pt x="13356" y="3619"/>
                  </a:lnTo>
                  <a:cubicBezTo>
                    <a:pt x="13356" y="3615"/>
                    <a:pt x="13360" y="3611"/>
                    <a:pt x="13364" y="3611"/>
                  </a:cubicBezTo>
                  <a:cubicBezTo>
                    <a:pt x="13369" y="3611"/>
                    <a:pt x="13372" y="3615"/>
                    <a:pt x="13372" y="3619"/>
                  </a:cubicBezTo>
                  <a:lnTo>
                    <a:pt x="13372" y="3619"/>
                  </a:lnTo>
                  <a:cubicBezTo>
                    <a:pt x="13372" y="3624"/>
                    <a:pt x="13369" y="3627"/>
                    <a:pt x="13364" y="3627"/>
                  </a:cubicBezTo>
                  <a:cubicBezTo>
                    <a:pt x="13360" y="3627"/>
                    <a:pt x="13356" y="3624"/>
                    <a:pt x="13356" y="3619"/>
                  </a:cubicBezTo>
                  <a:close/>
                  <a:moveTo>
                    <a:pt x="13356" y="3587"/>
                  </a:moveTo>
                  <a:lnTo>
                    <a:pt x="13356" y="3587"/>
                  </a:lnTo>
                  <a:cubicBezTo>
                    <a:pt x="13356" y="3583"/>
                    <a:pt x="13360" y="3579"/>
                    <a:pt x="13364" y="3579"/>
                  </a:cubicBezTo>
                  <a:cubicBezTo>
                    <a:pt x="13369" y="3579"/>
                    <a:pt x="13372" y="3583"/>
                    <a:pt x="13372" y="3587"/>
                  </a:cubicBezTo>
                  <a:lnTo>
                    <a:pt x="13372" y="3587"/>
                  </a:lnTo>
                  <a:cubicBezTo>
                    <a:pt x="13372" y="3592"/>
                    <a:pt x="13369" y="3595"/>
                    <a:pt x="13364" y="3595"/>
                  </a:cubicBezTo>
                  <a:cubicBezTo>
                    <a:pt x="13360" y="3595"/>
                    <a:pt x="13356" y="3592"/>
                    <a:pt x="13356" y="3587"/>
                  </a:cubicBezTo>
                  <a:close/>
                  <a:moveTo>
                    <a:pt x="13356" y="3555"/>
                  </a:moveTo>
                  <a:lnTo>
                    <a:pt x="13356" y="3555"/>
                  </a:lnTo>
                  <a:cubicBezTo>
                    <a:pt x="13356" y="3551"/>
                    <a:pt x="13360" y="3547"/>
                    <a:pt x="13364" y="3547"/>
                  </a:cubicBezTo>
                  <a:cubicBezTo>
                    <a:pt x="13369" y="3547"/>
                    <a:pt x="13372" y="3551"/>
                    <a:pt x="13372" y="3555"/>
                  </a:cubicBezTo>
                  <a:lnTo>
                    <a:pt x="13372" y="3555"/>
                  </a:lnTo>
                  <a:cubicBezTo>
                    <a:pt x="13372" y="3560"/>
                    <a:pt x="13369" y="3563"/>
                    <a:pt x="13364" y="3563"/>
                  </a:cubicBezTo>
                  <a:cubicBezTo>
                    <a:pt x="13360" y="3563"/>
                    <a:pt x="13356" y="3560"/>
                    <a:pt x="13356" y="3555"/>
                  </a:cubicBezTo>
                  <a:close/>
                  <a:moveTo>
                    <a:pt x="13356" y="3523"/>
                  </a:moveTo>
                  <a:lnTo>
                    <a:pt x="13356" y="3523"/>
                  </a:lnTo>
                  <a:cubicBezTo>
                    <a:pt x="13356" y="3519"/>
                    <a:pt x="13360" y="3515"/>
                    <a:pt x="13364" y="3515"/>
                  </a:cubicBezTo>
                  <a:cubicBezTo>
                    <a:pt x="13369" y="3515"/>
                    <a:pt x="13372" y="3519"/>
                    <a:pt x="13372" y="3523"/>
                  </a:cubicBezTo>
                  <a:lnTo>
                    <a:pt x="13372" y="3523"/>
                  </a:lnTo>
                  <a:cubicBezTo>
                    <a:pt x="13372" y="3528"/>
                    <a:pt x="13369" y="3531"/>
                    <a:pt x="13364" y="3531"/>
                  </a:cubicBezTo>
                  <a:cubicBezTo>
                    <a:pt x="13360" y="3531"/>
                    <a:pt x="13356" y="3528"/>
                    <a:pt x="13356" y="3523"/>
                  </a:cubicBezTo>
                  <a:close/>
                  <a:moveTo>
                    <a:pt x="13356" y="3491"/>
                  </a:moveTo>
                  <a:lnTo>
                    <a:pt x="13356" y="3491"/>
                  </a:lnTo>
                  <a:cubicBezTo>
                    <a:pt x="13356" y="3487"/>
                    <a:pt x="13360" y="3483"/>
                    <a:pt x="13364" y="3483"/>
                  </a:cubicBezTo>
                  <a:cubicBezTo>
                    <a:pt x="13369" y="3483"/>
                    <a:pt x="13372" y="3487"/>
                    <a:pt x="13372" y="3491"/>
                  </a:cubicBezTo>
                  <a:lnTo>
                    <a:pt x="13372" y="3491"/>
                  </a:lnTo>
                  <a:cubicBezTo>
                    <a:pt x="13372" y="3496"/>
                    <a:pt x="13369" y="3499"/>
                    <a:pt x="13364" y="3499"/>
                  </a:cubicBezTo>
                  <a:cubicBezTo>
                    <a:pt x="13360" y="3499"/>
                    <a:pt x="13356" y="3496"/>
                    <a:pt x="13356" y="3491"/>
                  </a:cubicBezTo>
                  <a:close/>
                  <a:moveTo>
                    <a:pt x="13356" y="3459"/>
                  </a:moveTo>
                  <a:lnTo>
                    <a:pt x="13356" y="3459"/>
                  </a:lnTo>
                  <a:cubicBezTo>
                    <a:pt x="13356" y="3455"/>
                    <a:pt x="13360" y="3451"/>
                    <a:pt x="13364" y="3451"/>
                  </a:cubicBezTo>
                  <a:cubicBezTo>
                    <a:pt x="13369" y="3451"/>
                    <a:pt x="13372" y="3455"/>
                    <a:pt x="13372" y="3459"/>
                  </a:cubicBezTo>
                  <a:lnTo>
                    <a:pt x="13372" y="3459"/>
                  </a:lnTo>
                  <a:cubicBezTo>
                    <a:pt x="13372" y="3464"/>
                    <a:pt x="13369" y="3467"/>
                    <a:pt x="13364" y="3467"/>
                  </a:cubicBezTo>
                  <a:cubicBezTo>
                    <a:pt x="13360" y="3467"/>
                    <a:pt x="13356" y="3464"/>
                    <a:pt x="13356" y="3459"/>
                  </a:cubicBezTo>
                  <a:close/>
                  <a:moveTo>
                    <a:pt x="13356" y="3427"/>
                  </a:moveTo>
                  <a:lnTo>
                    <a:pt x="13356" y="3427"/>
                  </a:lnTo>
                  <a:cubicBezTo>
                    <a:pt x="13356" y="3423"/>
                    <a:pt x="13360" y="3419"/>
                    <a:pt x="13364" y="3419"/>
                  </a:cubicBezTo>
                  <a:cubicBezTo>
                    <a:pt x="13369" y="3419"/>
                    <a:pt x="13372" y="3423"/>
                    <a:pt x="13372" y="3427"/>
                  </a:cubicBezTo>
                  <a:lnTo>
                    <a:pt x="13372" y="3427"/>
                  </a:lnTo>
                  <a:cubicBezTo>
                    <a:pt x="13372" y="3432"/>
                    <a:pt x="13369" y="3435"/>
                    <a:pt x="13364" y="3435"/>
                  </a:cubicBezTo>
                  <a:cubicBezTo>
                    <a:pt x="13360" y="3435"/>
                    <a:pt x="13356" y="3432"/>
                    <a:pt x="13356" y="3427"/>
                  </a:cubicBezTo>
                  <a:close/>
                  <a:moveTo>
                    <a:pt x="13356" y="3395"/>
                  </a:moveTo>
                  <a:lnTo>
                    <a:pt x="13356" y="3395"/>
                  </a:lnTo>
                  <a:cubicBezTo>
                    <a:pt x="13356" y="3391"/>
                    <a:pt x="13360" y="3387"/>
                    <a:pt x="13364" y="3387"/>
                  </a:cubicBezTo>
                  <a:cubicBezTo>
                    <a:pt x="13369" y="3387"/>
                    <a:pt x="13372" y="3391"/>
                    <a:pt x="13372" y="3395"/>
                  </a:cubicBezTo>
                  <a:lnTo>
                    <a:pt x="13372" y="3395"/>
                  </a:lnTo>
                  <a:cubicBezTo>
                    <a:pt x="13372" y="3400"/>
                    <a:pt x="13369" y="3403"/>
                    <a:pt x="13364" y="3403"/>
                  </a:cubicBezTo>
                  <a:cubicBezTo>
                    <a:pt x="13360" y="3403"/>
                    <a:pt x="13356" y="3400"/>
                    <a:pt x="13356" y="3395"/>
                  </a:cubicBezTo>
                  <a:close/>
                  <a:moveTo>
                    <a:pt x="13356" y="3363"/>
                  </a:moveTo>
                  <a:lnTo>
                    <a:pt x="13356" y="3363"/>
                  </a:lnTo>
                  <a:cubicBezTo>
                    <a:pt x="13356" y="3359"/>
                    <a:pt x="13360" y="3355"/>
                    <a:pt x="13364" y="3355"/>
                  </a:cubicBezTo>
                  <a:cubicBezTo>
                    <a:pt x="13369" y="3355"/>
                    <a:pt x="13372" y="3359"/>
                    <a:pt x="13372" y="3363"/>
                  </a:cubicBezTo>
                  <a:lnTo>
                    <a:pt x="13372" y="3363"/>
                  </a:lnTo>
                  <a:cubicBezTo>
                    <a:pt x="13372" y="3368"/>
                    <a:pt x="13369" y="3371"/>
                    <a:pt x="13364" y="3371"/>
                  </a:cubicBezTo>
                  <a:cubicBezTo>
                    <a:pt x="13360" y="3371"/>
                    <a:pt x="13356" y="3368"/>
                    <a:pt x="13356" y="3363"/>
                  </a:cubicBezTo>
                  <a:close/>
                  <a:moveTo>
                    <a:pt x="13356" y="3331"/>
                  </a:moveTo>
                  <a:lnTo>
                    <a:pt x="13356" y="3331"/>
                  </a:lnTo>
                  <a:cubicBezTo>
                    <a:pt x="13356" y="3327"/>
                    <a:pt x="13360" y="3323"/>
                    <a:pt x="13364" y="3323"/>
                  </a:cubicBezTo>
                  <a:cubicBezTo>
                    <a:pt x="13369" y="3323"/>
                    <a:pt x="13372" y="3327"/>
                    <a:pt x="13372" y="3331"/>
                  </a:cubicBezTo>
                  <a:lnTo>
                    <a:pt x="13372" y="3331"/>
                  </a:lnTo>
                  <a:cubicBezTo>
                    <a:pt x="13372" y="3336"/>
                    <a:pt x="13369" y="3339"/>
                    <a:pt x="13364" y="3339"/>
                  </a:cubicBezTo>
                  <a:cubicBezTo>
                    <a:pt x="13360" y="3339"/>
                    <a:pt x="13356" y="3336"/>
                    <a:pt x="13356" y="3331"/>
                  </a:cubicBezTo>
                  <a:close/>
                  <a:moveTo>
                    <a:pt x="13356" y="3299"/>
                  </a:moveTo>
                  <a:lnTo>
                    <a:pt x="13356" y="3299"/>
                  </a:lnTo>
                  <a:cubicBezTo>
                    <a:pt x="13356" y="3295"/>
                    <a:pt x="13360" y="3291"/>
                    <a:pt x="13364" y="3291"/>
                  </a:cubicBezTo>
                  <a:cubicBezTo>
                    <a:pt x="13369" y="3291"/>
                    <a:pt x="13372" y="3295"/>
                    <a:pt x="13372" y="3299"/>
                  </a:cubicBezTo>
                  <a:lnTo>
                    <a:pt x="13372" y="3299"/>
                  </a:lnTo>
                  <a:cubicBezTo>
                    <a:pt x="13372" y="3304"/>
                    <a:pt x="13369" y="3307"/>
                    <a:pt x="13364" y="3307"/>
                  </a:cubicBezTo>
                  <a:cubicBezTo>
                    <a:pt x="13360" y="3307"/>
                    <a:pt x="13356" y="3304"/>
                    <a:pt x="13356" y="3299"/>
                  </a:cubicBezTo>
                  <a:close/>
                  <a:moveTo>
                    <a:pt x="13356" y="3267"/>
                  </a:moveTo>
                  <a:lnTo>
                    <a:pt x="13356" y="3267"/>
                  </a:lnTo>
                  <a:cubicBezTo>
                    <a:pt x="13356" y="3263"/>
                    <a:pt x="13360" y="3259"/>
                    <a:pt x="13364" y="3259"/>
                  </a:cubicBezTo>
                  <a:cubicBezTo>
                    <a:pt x="13369" y="3259"/>
                    <a:pt x="13372" y="3263"/>
                    <a:pt x="13372" y="3267"/>
                  </a:cubicBezTo>
                  <a:lnTo>
                    <a:pt x="13372" y="3267"/>
                  </a:lnTo>
                  <a:cubicBezTo>
                    <a:pt x="13372" y="3272"/>
                    <a:pt x="13369" y="3275"/>
                    <a:pt x="13364" y="3275"/>
                  </a:cubicBezTo>
                  <a:cubicBezTo>
                    <a:pt x="13360" y="3275"/>
                    <a:pt x="13356" y="3272"/>
                    <a:pt x="13356" y="3267"/>
                  </a:cubicBezTo>
                  <a:close/>
                  <a:moveTo>
                    <a:pt x="13356" y="3235"/>
                  </a:moveTo>
                  <a:lnTo>
                    <a:pt x="13356" y="3235"/>
                  </a:lnTo>
                  <a:cubicBezTo>
                    <a:pt x="13356" y="3231"/>
                    <a:pt x="13360" y="3227"/>
                    <a:pt x="13364" y="3227"/>
                  </a:cubicBezTo>
                  <a:cubicBezTo>
                    <a:pt x="13369" y="3227"/>
                    <a:pt x="13372" y="3231"/>
                    <a:pt x="13372" y="3235"/>
                  </a:cubicBezTo>
                  <a:lnTo>
                    <a:pt x="13372" y="3235"/>
                  </a:lnTo>
                  <a:cubicBezTo>
                    <a:pt x="13372" y="3240"/>
                    <a:pt x="13369" y="3243"/>
                    <a:pt x="13364" y="3243"/>
                  </a:cubicBezTo>
                  <a:cubicBezTo>
                    <a:pt x="13360" y="3243"/>
                    <a:pt x="13356" y="3240"/>
                    <a:pt x="13356" y="3235"/>
                  </a:cubicBezTo>
                  <a:close/>
                  <a:moveTo>
                    <a:pt x="13356" y="3203"/>
                  </a:moveTo>
                  <a:lnTo>
                    <a:pt x="13356" y="3203"/>
                  </a:lnTo>
                  <a:cubicBezTo>
                    <a:pt x="13356" y="3199"/>
                    <a:pt x="13360" y="3195"/>
                    <a:pt x="13364" y="3195"/>
                  </a:cubicBezTo>
                  <a:cubicBezTo>
                    <a:pt x="13369" y="3195"/>
                    <a:pt x="13372" y="3199"/>
                    <a:pt x="13372" y="3203"/>
                  </a:cubicBezTo>
                  <a:lnTo>
                    <a:pt x="13372" y="3203"/>
                  </a:lnTo>
                  <a:cubicBezTo>
                    <a:pt x="13372" y="3208"/>
                    <a:pt x="13369" y="3211"/>
                    <a:pt x="13364" y="3211"/>
                  </a:cubicBezTo>
                  <a:cubicBezTo>
                    <a:pt x="13360" y="3211"/>
                    <a:pt x="13356" y="3208"/>
                    <a:pt x="13356" y="3203"/>
                  </a:cubicBezTo>
                  <a:close/>
                  <a:moveTo>
                    <a:pt x="13356" y="3171"/>
                  </a:moveTo>
                  <a:lnTo>
                    <a:pt x="13356" y="3171"/>
                  </a:lnTo>
                  <a:cubicBezTo>
                    <a:pt x="13356" y="3167"/>
                    <a:pt x="13360" y="3163"/>
                    <a:pt x="13364" y="3163"/>
                  </a:cubicBezTo>
                  <a:cubicBezTo>
                    <a:pt x="13369" y="3163"/>
                    <a:pt x="13372" y="3167"/>
                    <a:pt x="13372" y="3171"/>
                  </a:cubicBezTo>
                  <a:lnTo>
                    <a:pt x="13372" y="3171"/>
                  </a:lnTo>
                  <a:cubicBezTo>
                    <a:pt x="13372" y="3176"/>
                    <a:pt x="13369" y="3179"/>
                    <a:pt x="13364" y="3179"/>
                  </a:cubicBezTo>
                  <a:cubicBezTo>
                    <a:pt x="13360" y="3179"/>
                    <a:pt x="13356" y="3176"/>
                    <a:pt x="13356" y="3171"/>
                  </a:cubicBezTo>
                  <a:close/>
                  <a:moveTo>
                    <a:pt x="13356" y="3139"/>
                  </a:moveTo>
                  <a:lnTo>
                    <a:pt x="13356" y="3139"/>
                  </a:lnTo>
                  <a:cubicBezTo>
                    <a:pt x="13356" y="3135"/>
                    <a:pt x="13360" y="3131"/>
                    <a:pt x="13364" y="3131"/>
                  </a:cubicBezTo>
                  <a:cubicBezTo>
                    <a:pt x="13369" y="3131"/>
                    <a:pt x="13372" y="3135"/>
                    <a:pt x="13372" y="3139"/>
                  </a:cubicBezTo>
                  <a:lnTo>
                    <a:pt x="13372" y="3139"/>
                  </a:lnTo>
                  <a:cubicBezTo>
                    <a:pt x="13372" y="3144"/>
                    <a:pt x="13369" y="3147"/>
                    <a:pt x="13364" y="3147"/>
                  </a:cubicBezTo>
                  <a:cubicBezTo>
                    <a:pt x="13360" y="3147"/>
                    <a:pt x="13356" y="3144"/>
                    <a:pt x="13356" y="3139"/>
                  </a:cubicBezTo>
                  <a:close/>
                  <a:moveTo>
                    <a:pt x="13356" y="3107"/>
                  </a:moveTo>
                  <a:lnTo>
                    <a:pt x="13356" y="3107"/>
                  </a:lnTo>
                  <a:cubicBezTo>
                    <a:pt x="13356" y="3103"/>
                    <a:pt x="13360" y="3099"/>
                    <a:pt x="13364" y="3099"/>
                  </a:cubicBezTo>
                  <a:cubicBezTo>
                    <a:pt x="13369" y="3099"/>
                    <a:pt x="13372" y="3103"/>
                    <a:pt x="13372" y="3107"/>
                  </a:cubicBezTo>
                  <a:lnTo>
                    <a:pt x="13372" y="3107"/>
                  </a:lnTo>
                  <a:cubicBezTo>
                    <a:pt x="13372" y="3112"/>
                    <a:pt x="13369" y="3115"/>
                    <a:pt x="13364" y="3115"/>
                  </a:cubicBezTo>
                  <a:cubicBezTo>
                    <a:pt x="13360" y="3115"/>
                    <a:pt x="13356" y="3112"/>
                    <a:pt x="13356" y="3107"/>
                  </a:cubicBezTo>
                  <a:close/>
                  <a:moveTo>
                    <a:pt x="13356" y="3075"/>
                  </a:moveTo>
                  <a:lnTo>
                    <a:pt x="13356" y="3075"/>
                  </a:lnTo>
                  <a:cubicBezTo>
                    <a:pt x="13356" y="3071"/>
                    <a:pt x="13360" y="3067"/>
                    <a:pt x="13364" y="3067"/>
                  </a:cubicBezTo>
                  <a:cubicBezTo>
                    <a:pt x="13369" y="3067"/>
                    <a:pt x="13372" y="3071"/>
                    <a:pt x="13372" y="3075"/>
                  </a:cubicBezTo>
                  <a:lnTo>
                    <a:pt x="13372" y="3075"/>
                  </a:lnTo>
                  <a:cubicBezTo>
                    <a:pt x="13372" y="3080"/>
                    <a:pt x="13369" y="3083"/>
                    <a:pt x="13364" y="3083"/>
                  </a:cubicBezTo>
                  <a:cubicBezTo>
                    <a:pt x="13360" y="3083"/>
                    <a:pt x="13356" y="3080"/>
                    <a:pt x="13356" y="3075"/>
                  </a:cubicBezTo>
                  <a:close/>
                  <a:moveTo>
                    <a:pt x="13356" y="3043"/>
                  </a:moveTo>
                  <a:lnTo>
                    <a:pt x="13356" y="3043"/>
                  </a:lnTo>
                  <a:cubicBezTo>
                    <a:pt x="13356" y="3039"/>
                    <a:pt x="13360" y="3035"/>
                    <a:pt x="13364" y="3035"/>
                  </a:cubicBezTo>
                  <a:cubicBezTo>
                    <a:pt x="13369" y="3035"/>
                    <a:pt x="13372" y="3039"/>
                    <a:pt x="13372" y="3043"/>
                  </a:cubicBezTo>
                  <a:lnTo>
                    <a:pt x="13372" y="3043"/>
                  </a:lnTo>
                  <a:cubicBezTo>
                    <a:pt x="13372" y="3048"/>
                    <a:pt x="13369" y="3051"/>
                    <a:pt x="13364" y="3051"/>
                  </a:cubicBezTo>
                  <a:cubicBezTo>
                    <a:pt x="13360" y="3051"/>
                    <a:pt x="13356" y="3048"/>
                    <a:pt x="13356" y="3043"/>
                  </a:cubicBezTo>
                  <a:close/>
                  <a:moveTo>
                    <a:pt x="13356" y="3011"/>
                  </a:moveTo>
                  <a:lnTo>
                    <a:pt x="13356" y="3011"/>
                  </a:lnTo>
                  <a:cubicBezTo>
                    <a:pt x="13356" y="3007"/>
                    <a:pt x="13360" y="3003"/>
                    <a:pt x="13364" y="3003"/>
                  </a:cubicBezTo>
                  <a:cubicBezTo>
                    <a:pt x="13369" y="3003"/>
                    <a:pt x="13372" y="3007"/>
                    <a:pt x="13372" y="3011"/>
                  </a:cubicBezTo>
                  <a:lnTo>
                    <a:pt x="13372" y="3011"/>
                  </a:lnTo>
                  <a:cubicBezTo>
                    <a:pt x="13372" y="3016"/>
                    <a:pt x="13369" y="3019"/>
                    <a:pt x="13364" y="3019"/>
                  </a:cubicBezTo>
                  <a:cubicBezTo>
                    <a:pt x="13360" y="3019"/>
                    <a:pt x="13356" y="3016"/>
                    <a:pt x="13356" y="3011"/>
                  </a:cubicBezTo>
                  <a:close/>
                  <a:moveTo>
                    <a:pt x="13356" y="2979"/>
                  </a:moveTo>
                  <a:lnTo>
                    <a:pt x="13356" y="2979"/>
                  </a:lnTo>
                  <a:cubicBezTo>
                    <a:pt x="13356" y="2975"/>
                    <a:pt x="13360" y="2971"/>
                    <a:pt x="13364" y="2971"/>
                  </a:cubicBezTo>
                  <a:cubicBezTo>
                    <a:pt x="13369" y="2971"/>
                    <a:pt x="13372" y="2975"/>
                    <a:pt x="13372" y="2979"/>
                  </a:cubicBezTo>
                  <a:lnTo>
                    <a:pt x="13372" y="2979"/>
                  </a:lnTo>
                  <a:cubicBezTo>
                    <a:pt x="13372" y="2984"/>
                    <a:pt x="13369" y="2987"/>
                    <a:pt x="13364" y="2987"/>
                  </a:cubicBezTo>
                  <a:cubicBezTo>
                    <a:pt x="13360" y="2987"/>
                    <a:pt x="13356" y="2984"/>
                    <a:pt x="13356" y="2979"/>
                  </a:cubicBezTo>
                  <a:close/>
                  <a:moveTo>
                    <a:pt x="13356" y="2947"/>
                  </a:moveTo>
                  <a:lnTo>
                    <a:pt x="13356" y="2947"/>
                  </a:lnTo>
                  <a:cubicBezTo>
                    <a:pt x="13356" y="2943"/>
                    <a:pt x="13360" y="2939"/>
                    <a:pt x="13364" y="2939"/>
                  </a:cubicBezTo>
                  <a:cubicBezTo>
                    <a:pt x="13369" y="2939"/>
                    <a:pt x="13372" y="2943"/>
                    <a:pt x="13372" y="2947"/>
                  </a:cubicBezTo>
                  <a:lnTo>
                    <a:pt x="13372" y="2947"/>
                  </a:lnTo>
                  <a:cubicBezTo>
                    <a:pt x="13372" y="2952"/>
                    <a:pt x="13369" y="2955"/>
                    <a:pt x="13364" y="2955"/>
                  </a:cubicBezTo>
                  <a:cubicBezTo>
                    <a:pt x="13360" y="2955"/>
                    <a:pt x="13356" y="2952"/>
                    <a:pt x="13356" y="2947"/>
                  </a:cubicBezTo>
                  <a:close/>
                  <a:moveTo>
                    <a:pt x="13356" y="2915"/>
                  </a:moveTo>
                  <a:lnTo>
                    <a:pt x="13356" y="2915"/>
                  </a:lnTo>
                  <a:cubicBezTo>
                    <a:pt x="13356" y="2911"/>
                    <a:pt x="13360" y="2907"/>
                    <a:pt x="13364" y="2907"/>
                  </a:cubicBezTo>
                  <a:cubicBezTo>
                    <a:pt x="13369" y="2907"/>
                    <a:pt x="13372" y="2911"/>
                    <a:pt x="13372" y="2915"/>
                  </a:cubicBezTo>
                  <a:lnTo>
                    <a:pt x="13372" y="2915"/>
                  </a:lnTo>
                  <a:cubicBezTo>
                    <a:pt x="13372" y="2919"/>
                    <a:pt x="13369" y="2923"/>
                    <a:pt x="13364" y="2923"/>
                  </a:cubicBezTo>
                  <a:cubicBezTo>
                    <a:pt x="13360" y="2923"/>
                    <a:pt x="13356" y="2919"/>
                    <a:pt x="13356" y="2915"/>
                  </a:cubicBezTo>
                  <a:close/>
                  <a:moveTo>
                    <a:pt x="13356" y="2883"/>
                  </a:moveTo>
                  <a:lnTo>
                    <a:pt x="13356" y="2883"/>
                  </a:lnTo>
                  <a:cubicBezTo>
                    <a:pt x="13356" y="2879"/>
                    <a:pt x="13360" y="2875"/>
                    <a:pt x="13364" y="2875"/>
                  </a:cubicBezTo>
                  <a:cubicBezTo>
                    <a:pt x="13369" y="2875"/>
                    <a:pt x="13372" y="2879"/>
                    <a:pt x="13372" y="2883"/>
                  </a:cubicBezTo>
                  <a:lnTo>
                    <a:pt x="13372" y="2883"/>
                  </a:lnTo>
                  <a:cubicBezTo>
                    <a:pt x="13372" y="2887"/>
                    <a:pt x="13369" y="2891"/>
                    <a:pt x="13364" y="2891"/>
                  </a:cubicBezTo>
                  <a:cubicBezTo>
                    <a:pt x="13360" y="2891"/>
                    <a:pt x="13356" y="2887"/>
                    <a:pt x="13356" y="2883"/>
                  </a:cubicBezTo>
                  <a:close/>
                  <a:moveTo>
                    <a:pt x="13356" y="2851"/>
                  </a:moveTo>
                  <a:lnTo>
                    <a:pt x="13356" y="2851"/>
                  </a:lnTo>
                  <a:cubicBezTo>
                    <a:pt x="13356" y="2847"/>
                    <a:pt x="13360" y="2843"/>
                    <a:pt x="13364" y="2843"/>
                  </a:cubicBezTo>
                  <a:cubicBezTo>
                    <a:pt x="13369" y="2843"/>
                    <a:pt x="13372" y="2847"/>
                    <a:pt x="13372" y="2851"/>
                  </a:cubicBezTo>
                  <a:lnTo>
                    <a:pt x="13372" y="2851"/>
                  </a:lnTo>
                  <a:cubicBezTo>
                    <a:pt x="13372" y="2855"/>
                    <a:pt x="13369" y="2859"/>
                    <a:pt x="13364" y="2859"/>
                  </a:cubicBezTo>
                  <a:cubicBezTo>
                    <a:pt x="13360" y="2859"/>
                    <a:pt x="13356" y="2855"/>
                    <a:pt x="13356" y="2851"/>
                  </a:cubicBezTo>
                  <a:close/>
                  <a:moveTo>
                    <a:pt x="13356" y="2819"/>
                  </a:moveTo>
                  <a:lnTo>
                    <a:pt x="13356" y="2819"/>
                  </a:lnTo>
                  <a:cubicBezTo>
                    <a:pt x="13356" y="2815"/>
                    <a:pt x="13360" y="2811"/>
                    <a:pt x="13364" y="2811"/>
                  </a:cubicBezTo>
                  <a:cubicBezTo>
                    <a:pt x="13369" y="2811"/>
                    <a:pt x="13372" y="2815"/>
                    <a:pt x="13372" y="2819"/>
                  </a:cubicBezTo>
                  <a:lnTo>
                    <a:pt x="13372" y="2819"/>
                  </a:lnTo>
                  <a:cubicBezTo>
                    <a:pt x="13372" y="2823"/>
                    <a:pt x="13369" y="2827"/>
                    <a:pt x="13364" y="2827"/>
                  </a:cubicBezTo>
                  <a:cubicBezTo>
                    <a:pt x="13360" y="2827"/>
                    <a:pt x="13356" y="2823"/>
                    <a:pt x="13356" y="2819"/>
                  </a:cubicBezTo>
                  <a:close/>
                  <a:moveTo>
                    <a:pt x="13356" y="2787"/>
                  </a:moveTo>
                  <a:lnTo>
                    <a:pt x="13356" y="2787"/>
                  </a:lnTo>
                  <a:cubicBezTo>
                    <a:pt x="13356" y="2783"/>
                    <a:pt x="13360" y="2779"/>
                    <a:pt x="13364" y="2779"/>
                  </a:cubicBezTo>
                  <a:cubicBezTo>
                    <a:pt x="13369" y="2779"/>
                    <a:pt x="13372" y="2783"/>
                    <a:pt x="13372" y="2787"/>
                  </a:cubicBezTo>
                  <a:lnTo>
                    <a:pt x="13372" y="2787"/>
                  </a:lnTo>
                  <a:cubicBezTo>
                    <a:pt x="13372" y="2791"/>
                    <a:pt x="13369" y="2795"/>
                    <a:pt x="13364" y="2795"/>
                  </a:cubicBezTo>
                  <a:cubicBezTo>
                    <a:pt x="13360" y="2795"/>
                    <a:pt x="13356" y="2791"/>
                    <a:pt x="13356" y="2787"/>
                  </a:cubicBezTo>
                  <a:close/>
                  <a:moveTo>
                    <a:pt x="13356" y="2755"/>
                  </a:moveTo>
                  <a:lnTo>
                    <a:pt x="13356" y="2755"/>
                  </a:lnTo>
                  <a:cubicBezTo>
                    <a:pt x="13356" y="2751"/>
                    <a:pt x="13360" y="2747"/>
                    <a:pt x="13364" y="2747"/>
                  </a:cubicBezTo>
                  <a:cubicBezTo>
                    <a:pt x="13369" y="2747"/>
                    <a:pt x="13372" y="2751"/>
                    <a:pt x="13372" y="2755"/>
                  </a:cubicBezTo>
                  <a:lnTo>
                    <a:pt x="13372" y="2755"/>
                  </a:lnTo>
                  <a:cubicBezTo>
                    <a:pt x="13372" y="2759"/>
                    <a:pt x="13369" y="2763"/>
                    <a:pt x="13364" y="2763"/>
                  </a:cubicBezTo>
                  <a:cubicBezTo>
                    <a:pt x="13360" y="2763"/>
                    <a:pt x="13356" y="2759"/>
                    <a:pt x="13356" y="2755"/>
                  </a:cubicBezTo>
                  <a:close/>
                  <a:moveTo>
                    <a:pt x="13356" y="2723"/>
                  </a:moveTo>
                  <a:lnTo>
                    <a:pt x="13356" y="2723"/>
                  </a:lnTo>
                  <a:cubicBezTo>
                    <a:pt x="13356" y="2719"/>
                    <a:pt x="13360" y="2715"/>
                    <a:pt x="13364" y="2715"/>
                  </a:cubicBezTo>
                  <a:cubicBezTo>
                    <a:pt x="13369" y="2715"/>
                    <a:pt x="13372" y="2719"/>
                    <a:pt x="13372" y="2723"/>
                  </a:cubicBezTo>
                  <a:lnTo>
                    <a:pt x="13372" y="2723"/>
                  </a:lnTo>
                  <a:cubicBezTo>
                    <a:pt x="13372" y="2727"/>
                    <a:pt x="13369" y="2731"/>
                    <a:pt x="13364" y="2731"/>
                  </a:cubicBezTo>
                  <a:cubicBezTo>
                    <a:pt x="13360" y="2731"/>
                    <a:pt x="13356" y="2727"/>
                    <a:pt x="13356" y="2723"/>
                  </a:cubicBezTo>
                  <a:close/>
                  <a:moveTo>
                    <a:pt x="13356" y="2691"/>
                  </a:moveTo>
                  <a:lnTo>
                    <a:pt x="13356" y="2691"/>
                  </a:lnTo>
                  <a:cubicBezTo>
                    <a:pt x="13356" y="2687"/>
                    <a:pt x="13360" y="2683"/>
                    <a:pt x="13364" y="2683"/>
                  </a:cubicBezTo>
                  <a:cubicBezTo>
                    <a:pt x="13369" y="2683"/>
                    <a:pt x="13372" y="2687"/>
                    <a:pt x="13372" y="2691"/>
                  </a:cubicBezTo>
                  <a:lnTo>
                    <a:pt x="13372" y="2691"/>
                  </a:lnTo>
                  <a:cubicBezTo>
                    <a:pt x="13372" y="2695"/>
                    <a:pt x="13369" y="2699"/>
                    <a:pt x="13364" y="2699"/>
                  </a:cubicBezTo>
                  <a:cubicBezTo>
                    <a:pt x="13360" y="2699"/>
                    <a:pt x="13356" y="2695"/>
                    <a:pt x="13356" y="2691"/>
                  </a:cubicBezTo>
                  <a:close/>
                  <a:moveTo>
                    <a:pt x="13356" y="2659"/>
                  </a:moveTo>
                  <a:lnTo>
                    <a:pt x="13356" y="2659"/>
                  </a:lnTo>
                  <a:cubicBezTo>
                    <a:pt x="13356" y="2655"/>
                    <a:pt x="13360" y="2651"/>
                    <a:pt x="13364" y="2651"/>
                  </a:cubicBezTo>
                  <a:cubicBezTo>
                    <a:pt x="13369" y="2651"/>
                    <a:pt x="13372" y="2655"/>
                    <a:pt x="13372" y="2659"/>
                  </a:cubicBezTo>
                  <a:lnTo>
                    <a:pt x="13372" y="2659"/>
                  </a:lnTo>
                  <a:cubicBezTo>
                    <a:pt x="13372" y="2663"/>
                    <a:pt x="13369" y="2667"/>
                    <a:pt x="13364" y="2667"/>
                  </a:cubicBezTo>
                  <a:cubicBezTo>
                    <a:pt x="13360" y="2667"/>
                    <a:pt x="13356" y="2663"/>
                    <a:pt x="13356" y="2659"/>
                  </a:cubicBezTo>
                  <a:close/>
                  <a:moveTo>
                    <a:pt x="13356" y="2627"/>
                  </a:moveTo>
                  <a:lnTo>
                    <a:pt x="13356" y="2627"/>
                  </a:lnTo>
                  <a:cubicBezTo>
                    <a:pt x="13356" y="2623"/>
                    <a:pt x="13360" y="2619"/>
                    <a:pt x="13364" y="2619"/>
                  </a:cubicBezTo>
                  <a:cubicBezTo>
                    <a:pt x="13369" y="2619"/>
                    <a:pt x="13372" y="2623"/>
                    <a:pt x="13372" y="2627"/>
                  </a:cubicBezTo>
                  <a:lnTo>
                    <a:pt x="13372" y="2627"/>
                  </a:lnTo>
                  <a:cubicBezTo>
                    <a:pt x="13372" y="2631"/>
                    <a:pt x="13369" y="2635"/>
                    <a:pt x="13364" y="2635"/>
                  </a:cubicBezTo>
                  <a:cubicBezTo>
                    <a:pt x="13360" y="2635"/>
                    <a:pt x="13356" y="2631"/>
                    <a:pt x="13356" y="2627"/>
                  </a:cubicBezTo>
                  <a:close/>
                  <a:moveTo>
                    <a:pt x="13356" y="2595"/>
                  </a:moveTo>
                  <a:lnTo>
                    <a:pt x="13356" y="2595"/>
                  </a:lnTo>
                  <a:cubicBezTo>
                    <a:pt x="13356" y="2590"/>
                    <a:pt x="13360" y="2587"/>
                    <a:pt x="13364" y="2587"/>
                  </a:cubicBezTo>
                  <a:cubicBezTo>
                    <a:pt x="13369" y="2587"/>
                    <a:pt x="13372" y="2590"/>
                    <a:pt x="13372" y="2595"/>
                  </a:cubicBezTo>
                  <a:lnTo>
                    <a:pt x="13372" y="2595"/>
                  </a:lnTo>
                  <a:cubicBezTo>
                    <a:pt x="13372" y="2599"/>
                    <a:pt x="13369" y="2603"/>
                    <a:pt x="13364" y="2603"/>
                  </a:cubicBezTo>
                  <a:cubicBezTo>
                    <a:pt x="13360" y="2603"/>
                    <a:pt x="13356" y="2599"/>
                    <a:pt x="13356" y="2595"/>
                  </a:cubicBezTo>
                  <a:close/>
                  <a:moveTo>
                    <a:pt x="13356" y="2563"/>
                  </a:moveTo>
                  <a:lnTo>
                    <a:pt x="13356" y="2563"/>
                  </a:lnTo>
                  <a:cubicBezTo>
                    <a:pt x="13356" y="2558"/>
                    <a:pt x="13360" y="2555"/>
                    <a:pt x="13364" y="2555"/>
                  </a:cubicBezTo>
                  <a:cubicBezTo>
                    <a:pt x="13369" y="2555"/>
                    <a:pt x="13372" y="2558"/>
                    <a:pt x="13372" y="2563"/>
                  </a:cubicBezTo>
                  <a:lnTo>
                    <a:pt x="13372" y="2563"/>
                  </a:lnTo>
                  <a:cubicBezTo>
                    <a:pt x="13372" y="2567"/>
                    <a:pt x="13369" y="2571"/>
                    <a:pt x="13364" y="2571"/>
                  </a:cubicBezTo>
                  <a:cubicBezTo>
                    <a:pt x="13360" y="2571"/>
                    <a:pt x="13356" y="2567"/>
                    <a:pt x="13356" y="2563"/>
                  </a:cubicBezTo>
                  <a:close/>
                  <a:moveTo>
                    <a:pt x="13356" y="2531"/>
                  </a:moveTo>
                  <a:lnTo>
                    <a:pt x="13356" y="2531"/>
                  </a:lnTo>
                  <a:cubicBezTo>
                    <a:pt x="13356" y="2526"/>
                    <a:pt x="13360" y="2523"/>
                    <a:pt x="13364" y="2523"/>
                  </a:cubicBezTo>
                  <a:cubicBezTo>
                    <a:pt x="13369" y="2523"/>
                    <a:pt x="13372" y="2526"/>
                    <a:pt x="13372" y="2531"/>
                  </a:cubicBezTo>
                  <a:lnTo>
                    <a:pt x="13372" y="2531"/>
                  </a:lnTo>
                  <a:cubicBezTo>
                    <a:pt x="13372" y="2535"/>
                    <a:pt x="13369" y="2539"/>
                    <a:pt x="13364" y="2539"/>
                  </a:cubicBezTo>
                  <a:cubicBezTo>
                    <a:pt x="13360" y="2539"/>
                    <a:pt x="13356" y="2535"/>
                    <a:pt x="13356" y="2531"/>
                  </a:cubicBezTo>
                  <a:close/>
                  <a:moveTo>
                    <a:pt x="13356" y="2499"/>
                  </a:moveTo>
                  <a:lnTo>
                    <a:pt x="13356" y="2499"/>
                  </a:lnTo>
                  <a:cubicBezTo>
                    <a:pt x="13356" y="2494"/>
                    <a:pt x="13360" y="2491"/>
                    <a:pt x="13364" y="2491"/>
                  </a:cubicBezTo>
                  <a:cubicBezTo>
                    <a:pt x="13369" y="2491"/>
                    <a:pt x="13372" y="2494"/>
                    <a:pt x="13372" y="2499"/>
                  </a:cubicBezTo>
                  <a:lnTo>
                    <a:pt x="13372" y="2499"/>
                  </a:lnTo>
                  <a:cubicBezTo>
                    <a:pt x="13372" y="2503"/>
                    <a:pt x="13369" y="2507"/>
                    <a:pt x="13364" y="2507"/>
                  </a:cubicBezTo>
                  <a:cubicBezTo>
                    <a:pt x="13360" y="2507"/>
                    <a:pt x="13356" y="2503"/>
                    <a:pt x="13356" y="2499"/>
                  </a:cubicBezTo>
                  <a:close/>
                  <a:moveTo>
                    <a:pt x="13356" y="2467"/>
                  </a:moveTo>
                  <a:lnTo>
                    <a:pt x="13356" y="2467"/>
                  </a:lnTo>
                  <a:cubicBezTo>
                    <a:pt x="13356" y="2462"/>
                    <a:pt x="13360" y="2459"/>
                    <a:pt x="13364" y="2459"/>
                  </a:cubicBezTo>
                  <a:cubicBezTo>
                    <a:pt x="13369" y="2459"/>
                    <a:pt x="13372" y="2462"/>
                    <a:pt x="13372" y="2467"/>
                  </a:cubicBezTo>
                  <a:lnTo>
                    <a:pt x="13372" y="2467"/>
                  </a:lnTo>
                  <a:cubicBezTo>
                    <a:pt x="13372" y="2471"/>
                    <a:pt x="13369" y="2475"/>
                    <a:pt x="13364" y="2475"/>
                  </a:cubicBezTo>
                  <a:cubicBezTo>
                    <a:pt x="13360" y="2475"/>
                    <a:pt x="13356" y="2471"/>
                    <a:pt x="13356" y="2467"/>
                  </a:cubicBezTo>
                  <a:close/>
                  <a:moveTo>
                    <a:pt x="13356" y="2435"/>
                  </a:moveTo>
                  <a:lnTo>
                    <a:pt x="13356" y="2435"/>
                  </a:lnTo>
                  <a:cubicBezTo>
                    <a:pt x="13356" y="2430"/>
                    <a:pt x="13360" y="2427"/>
                    <a:pt x="13364" y="2427"/>
                  </a:cubicBezTo>
                  <a:cubicBezTo>
                    <a:pt x="13369" y="2427"/>
                    <a:pt x="13372" y="2430"/>
                    <a:pt x="13372" y="2435"/>
                  </a:cubicBezTo>
                  <a:lnTo>
                    <a:pt x="13372" y="2435"/>
                  </a:lnTo>
                  <a:cubicBezTo>
                    <a:pt x="13372" y="2439"/>
                    <a:pt x="13369" y="2443"/>
                    <a:pt x="13364" y="2443"/>
                  </a:cubicBezTo>
                  <a:cubicBezTo>
                    <a:pt x="13360" y="2443"/>
                    <a:pt x="13356" y="2439"/>
                    <a:pt x="13356" y="2435"/>
                  </a:cubicBezTo>
                  <a:close/>
                  <a:moveTo>
                    <a:pt x="13356" y="2403"/>
                  </a:moveTo>
                  <a:lnTo>
                    <a:pt x="13356" y="2403"/>
                  </a:lnTo>
                  <a:cubicBezTo>
                    <a:pt x="13356" y="2398"/>
                    <a:pt x="13360" y="2395"/>
                    <a:pt x="13364" y="2395"/>
                  </a:cubicBezTo>
                  <a:cubicBezTo>
                    <a:pt x="13369" y="2395"/>
                    <a:pt x="13372" y="2398"/>
                    <a:pt x="13372" y="2403"/>
                  </a:cubicBezTo>
                  <a:lnTo>
                    <a:pt x="13372" y="2403"/>
                  </a:lnTo>
                  <a:cubicBezTo>
                    <a:pt x="13372" y="2407"/>
                    <a:pt x="13369" y="2411"/>
                    <a:pt x="13364" y="2411"/>
                  </a:cubicBezTo>
                  <a:cubicBezTo>
                    <a:pt x="13360" y="2411"/>
                    <a:pt x="13356" y="2407"/>
                    <a:pt x="13356" y="2403"/>
                  </a:cubicBezTo>
                  <a:close/>
                  <a:moveTo>
                    <a:pt x="13356" y="2371"/>
                  </a:moveTo>
                  <a:lnTo>
                    <a:pt x="13356" y="2371"/>
                  </a:lnTo>
                  <a:cubicBezTo>
                    <a:pt x="13356" y="2366"/>
                    <a:pt x="13360" y="2363"/>
                    <a:pt x="13364" y="2363"/>
                  </a:cubicBezTo>
                  <a:cubicBezTo>
                    <a:pt x="13369" y="2363"/>
                    <a:pt x="13372" y="2366"/>
                    <a:pt x="13372" y="2371"/>
                  </a:cubicBezTo>
                  <a:lnTo>
                    <a:pt x="13372" y="2371"/>
                  </a:lnTo>
                  <a:cubicBezTo>
                    <a:pt x="13372" y="2375"/>
                    <a:pt x="13369" y="2379"/>
                    <a:pt x="13364" y="2379"/>
                  </a:cubicBezTo>
                  <a:cubicBezTo>
                    <a:pt x="13360" y="2379"/>
                    <a:pt x="13356" y="2375"/>
                    <a:pt x="13356" y="2371"/>
                  </a:cubicBezTo>
                  <a:close/>
                  <a:moveTo>
                    <a:pt x="13356" y="2339"/>
                  </a:moveTo>
                  <a:lnTo>
                    <a:pt x="13356" y="2339"/>
                  </a:lnTo>
                  <a:cubicBezTo>
                    <a:pt x="13356" y="2334"/>
                    <a:pt x="13360" y="2331"/>
                    <a:pt x="13364" y="2331"/>
                  </a:cubicBezTo>
                  <a:cubicBezTo>
                    <a:pt x="13369" y="2331"/>
                    <a:pt x="13372" y="2334"/>
                    <a:pt x="13372" y="2339"/>
                  </a:cubicBezTo>
                  <a:lnTo>
                    <a:pt x="13372" y="2339"/>
                  </a:lnTo>
                  <a:cubicBezTo>
                    <a:pt x="13372" y="2343"/>
                    <a:pt x="13369" y="2347"/>
                    <a:pt x="13364" y="2347"/>
                  </a:cubicBezTo>
                  <a:cubicBezTo>
                    <a:pt x="13360" y="2347"/>
                    <a:pt x="13356" y="2343"/>
                    <a:pt x="13356" y="2339"/>
                  </a:cubicBezTo>
                  <a:close/>
                  <a:moveTo>
                    <a:pt x="13356" y="2307"/>
                  </a:moveTo>
                  <a:lnTo>
                    <a:pt x="13356" y="2307"/>
                  </a:lnTo>
                  <a:cubicBezTo>
                    <a:pt x="13356" y="2302"/>
                    <a:pt x="13360" y="2299"/>
                    <a:pt x="13364" y="2299"/>
                  </a:cubicBezTo>
                  <a:cubicBezTo>
                    <a:pt x="13369" y="2299"/>
                    <a:pt x="13372" y="2302"/>
                    <a:pt x="13372" y="2307"/>
                  </a:cubicBezTo>
                  <a:lnTo>
                    <a:pt x="13372" y="2307"/>
                  </a:lnTo>
                  <a:cubicBezTo>
                    <a:pt x="13372" y="2311"/>
                    <a:pt x="13369" y="2315"/>
                    <a:pt x="13364" y="2315"/>
                  </a:cubicBezTo>
                  <a:cubicBezTo>
                    <a:pt x="13360" y="2315"/>
                    <a:pt x="13356" y="2311"/>
                    <a:pt x="13356" y="2307"/>
                  </a:cubicBezTo>
                  <a:close/>
                  <a:moveTo>
                    <a:pt x="13356" y="2275"/>
                  </a:moveTo>
                  <a:lnTo>
                    <a:pt x="13356" y="2275"/>
                  </a:lnTo>
                  <a:cubicBezTo>
                    <a:pt x="13356" y="2270"/>
                    <a:pt x="13360" y="2267"/>
                    <a:pt x="13364" y="2267"/>
                  </a:cubicBezTo>
                  <a:cubicBezTo>
                    <a:pt x="13369" y="2267"/>
                    <a:pt x="13372" y="2270"/>
                    <a:pt x="13372" y="2275"/>
                  </a:cubicBezTo>
                  <a:lnTo>
                    <a:pt x="13372" y="2275"/>
                  </a:lnTo>
                  <a:cubicBezTo>
                    <a:pt x="13372" y="2279"/>
                    <a:pt x="13369" y="2283"/>
                    <a:pt x="13364" y="2283"/>
                  </a:cubicBezTo>
                  <a:cubicBezTo>
                    <a:pt x="13360" y="2283"/>
                    <a:pt x="13356" y="2279"/>
                    <a:pt x="13356" y="2275"/>
                  </a:cubicBezTo>
                  <a:close/>
                  <a:moveTo>
                    <a:pt x="13356" y="2243"/>
                  </a:moveTo>
                  <a:lnTo>
                    <a:pt x="13356" y="2243"/>
                  </a:lnTo>
                  <a:cubicBezTo>
                    <a:pt x="13356" y="2238"/>
                    <a:pt x="13360" y="2235"/>
                    <a:pt x="13364" y="2235"/>
                  </a:cubicBezTo>
                  <a:cubicBezTo>
                    <a:pt x="13369" y="2235"/>
                    <a:pt x="13372" y="2238"/>
                    <a:pt x="13372" y="2243"/>
                  </a:cubicBezTo>
                  <a:lnTo>
                    <a:pt x="13372" y="2243"/>
                  </a:lnTo>
                  <a:cubicBezTo>
                    <a:pt x="13372" y="2247"/>
                    <a:pt x="13369" y="2251"/>
                    <a:pt x="13364" y="2251"/>
                  </a:cubicBezTo>
                  <a:cubicBezTo>
                    <a:pt x="13360" y="2251"/>
                    <a:pt x="13356" y="2247"/>
                    <a:pt x="13356" y="2243"/>
                  </a:cubicBezTo>
                  <a:close/>
                  <a:moveTo>
                    <a:pt x="13356" y="2211"/>
                  </a:moveTo>
                  <a:lnTo>
                    <a:pt x="13356" y="2211"/>
                  </a:lnTo>
                  <a:cubicBezTo>
                    <a:pt x="13356" y="2206"/>
                    <a:pt x="13360" y="2203"/>
                    <a:pt x="13364" y="2203"/>
                  </a:cubicBezTo>
                  <a:cubicBezTo>
                    <a:pt x="13369" y="2203"/>
                    <a:pt x="13372" y="2206"/>
                    <a:pt x="13372" y="2211"/>
                  </a:cubicBezTo>
                  <a:lnTo>
                    <a:pt x="13372" y="2211"/>
                  </a:lnTo>
                  <a:cubicBezTo>
                    <a:pt x="13372" y="2215"/>
                    <a:pt x="13369" y="2219"/>
                    <a:pt x="13364" y="2219"/>
                  </a:cubicBezTo>
                  <a:cubicBezTo>
                    <a:pt x="13360" y="2219"/>
                    <a:pt x="13356" y="2215"/>
                    <a:pt x="13356" y="2211"/>
                  </a:cubicBezTo>
                  <a:close/>
                  <a:moveTo>
                    <a:pt x="13356" y="2179"/>
                  </a:moveTo>
                  <a:lnTo>
                    <a:pt x="13356" y="2179"/>
                  </a:lnTo>
                  <a:cubicBezTo>
                    <a:pt x="13356" y="2174"/>
                    <a:pt x="13360" y="2171"/>
                    <a:pt x="13364" y="2171"/>
                  </a:cubicBezTo>
                  <a:cubicBezTo>
                    <a:pt x="13369" y="2171"/>
                    <a:pt x="13372" y="2174"/>
                    <a:pt x="13372" y="2179"/>
                  </a:cubicBezTo>
                  <a:lnTo>
                    <a:pt x="13372" y="2179"/>
                  </a:lnTo>
                  <a:cubicBezTo>
                    <a:pt x="13372" y="2183"/>
                    <a:pt x="13369" y="2187"/>
                    <a:pt x="13364" y="2187"/>
                  </a:cubicBezTo>
                  <a:cubicBezTo>
                    <a:pt x="13360" y="2187"/>
                    <a:pt x="13356" y="2183"/>
                    <a:pt x="13356" y="2179"/>
                  </a:cubicBezTo>
                  <a:close/>
                  <a:moveTo>
                    <a:pt x="13356" y="2147"/>
                  </a:moveTo>
                  <a:lnTo>
                    <a:pt x="13356" y="2147"/>
                  </a:lnTo>
                  <a:cubicBezTo>
                    <a:pt x="13356" y="2142"/>
                    <a:pt x="13360" y="2139"/>
                    <a:pt x="13364" y="2139"/>
                  </a:cubicBezTo>
                  <a:cubicBezTo>
                    <a:pt x="13369" y="2139"/>
                    <a:pt x="13372" y="2142"/>
                    <a:pt x="13372" y="2147"/>
                  </a:cubicBezTo>
                  <a:lnTo>
                    <a:pt x="13372" y="2147"/>
                  </a:lnTo>
                  <a:cubicBezTo>
                    <a:pt x="13372" y="2151"/>
                    <a:pt x="13369" y="2155"/>
                    <a:pt x="13364" y="2155"/>
                  </a:cubicBezTo>
                  <a:cubicBezTo>
                    <a:pt x="13360" y="2155"/>
                    <a:pt x="13356" y="2151"/>
                    <a:pt x="13356" y="2147"/>
                  </a:cubicBezTo>
                  <a:close/>
                  <a:moveTo>
                    <a:pt x="13356" y="2115"/>
                  </a:moveTo>
                  <a:lnTo>
                    <a:pt x="13356" y="2115"/>
                  </a:lnTo>
                  <a:cubicBezTo>
                    <a:pt x="13356" y="2110"/>
                    <a:pt x="13360" y="2107"/>
                    <a:pt x="13364" y="2107"/>
                  </a:cubicBezTo>
                  <a:cubicBezTo>
                    <a:pt x="13369" y="2107"/>
                    <a:pt x="13372" y="2110"/>
                    <a:pt x="13372" y="2115"/>
                  </a:cubicBezTo>
                  <a:lnTo>
                    <a:pt x="13372" y="2115"/>
                  </a:lnTo>
                  <a:cubicBezTo>
                    <a:pt x="13372" y="2119"/>
                    <a:pt x="13369" y="2123"/>
                    <a:pt x="13364" y="2123"/>
                  </a:cubicBezTo>
                  <a:cubicBezTo>
                    <a:pt x="13360" y="2123"/>
                    <a:pt x="13356" y="2119"/>
                    <a:pt x="13356" y="2115"/>
                  </a:cubicBezTo>
                  <a:close/>
                  <a:moveTo>
                    <a:pt x="13356" y="2083"/>
                  </a:moveTo>
                  <a:lnTo>
                    <a:pt x="13356" y="2083"/>
                  </a:lnTo>
                  <a:cubicBezTo>
                    <a:pt x="13356" y="2078"/>
                    <a:pt x="13360" y="2075"/>
                    <a:pt x="13364" y="2075"/>
                  </a:cubicBezTo>
                  <a:cubicBezTo>
                    <a:pt x="13369" y="2075"/>
                    <a:pt x="13372" y="2078"/>
                    <a:pt x="13372" y="2083"/>
                  </a:cubicBezTo>
                  <a:lnTo>
                    <a:pt x="13372" y="2083"/>
                  </a:lnTo>
                  <a:cubicBezTo>
                    <a:pt x="13372" y="2087"/>
                    <a:pt x="13369" y="2091"/>
                    <a:pt x="13364" y="2091"/>
                  </a:cubicBezTo>
                  <a:cubicBezTo>
                    <a:pt x="13360" y="2091"/>
                    <a:pt x="13356" y="2087"/>
                    <a:pt x="13356" y="2083"/>
                  </a:cubicBezTo>
                  <a:close/>
                  <a:moveTo>
                    <a:pt x="13356" y="2051"/>
                  </a:moveTo>
                  <a:lnTo>
                    <a:pt x="13356" y="2051"/>
                  </a:lnTo>
                  <a:cubicBezTo>
                    <a:pt x="13356" y="2046"/>
                    <a:pt x="13360" y="2043"/>
                    <a:pt x="13364" y="2043"/>
                  </a:cubicBezTo>
                  <a:cubicBezTo>
                    <a:pt x="13369" y="2043"/>
                    <a:pt x="13372" y="2046"/>
                    <a:pt x="13372" y="2051"/>
                  </a:cubicBezTo>
                  <a:lnTo>
                    <a:pt x="13372" y="2051"/>
                  </a:lnTo>
                  <a:cubicBezTo>
                    <a:pt x="13372" y="2055"/>
                    <a:pt x="13369" y="2059"/>
                    <a:pt x="13364" y="2059"/>
                  </a:cubicBezTo>
                  <a:cubicBezTo>
                    <a:pt x="13360" y="2059"/>
                    <a:pt x="13356" y="2055"/>
                    <a:pt x="13356" y="2051"/>
                  </a:cubicBezTo>
                  <a:close/>
                  <a:moveTo>
                    <a:pt x="13356" y="2019"/>
                  </a:moveTo>
                  <a:lnTo>
                    <a:pt x="13356" y="2019"/>
                  </a:lnTo>
                  <a:cubicBezTo>
                    <a:pt x="13356" y="2014"/>
                    <a:pt x="13360" y="2011"/>
                    <a:pt x="13364" y="2011"/>
                  </a:cubicBezTo>
                  <a:cubicBezTo>
                    <a:pt x="13369" y="2011"/>
                    <a:pt x="13372" y="2014"/>
                    <a:pt x="13372" y="2019"/>
                  </a:cubicBezTo>
                  <a:lnTo>
                    <a:pt x="13372" y="2019"/>
                  </a:lnTo>
                  <a:cubicBezTo>
                    <a:pt x="13372" y="2023"/>
                    <a:pt x="13369" y="2027"/>
                    <a:pt x="13364" y="2027"/>
                  </a:cubicBezTo>
                  <a:cubicBezTo>
                    <a:pt x="13360" y="2027"/>
                    <a:pt x="13356" y="2023"/>
                    <a:pt x="13356" y="2019"/>
                  </a:cubicBezTo>
                  <a:close/>
                  <a:moveTo>
                    <a:pt x="13356" y="1987"/>
                  </a:moveTo>
                  <a:lnTo>
                    <a:pt x="13356" y="1987"/>
                  </a:lnTo>
                  <a:cubicBezTo>
                    <a:pt x="13356" y="1982"/>
                    <a:pt x="13360" y="1979"/>
                    <a:pt x="13364" y="1979"/>
                  </a:cubicBezTo>
                  <a:cubicBezTo>
                    <a:pt x="13369" y="1979"/>
                    <a:pt x="13372" y="1982"/>
                    <a:pt x="13372" y="1987"/>
                  </a:cubicBezTo>
                  <a:lnTo>
                    <a:pt x="13372" y="1987"/>
                  </a:lnTo>
                  <a:cubicBezTo>
                    <a:pt x="13372" y="1991"/>
                    <a:pt x="13369" y="1995"/>
                    <a:pt x="13364" y="1995"/>
                  </a:cubicBezTo>
                  <a:cubicBezTo>
                    <a:pt x="13360" y="1995"/>
                    <a:pt x="13356" y="1991"/>
                    <a:pt x="13356" y="1987"/>
                  </a:cubicBezTo>
                  <a:close/>
                  <a:moveTo>
                    <a:pt x="13356" y="1955"/>
                  </a:moveTo>
                  <a:lnTo>
                    <a:pt x="13356" y="1955"/>
                  </a:lnTo>
                  <a:cubicBezTo>
                    <a:pt x="13356" y="1950"/>
                    <a:pt x="13360" y="1947"/>
                    <a:pt x="13364" y="1947"/>
                  </a:cubicBezTo>
                  <a:cubicBezTo>
                    <a:pt x="13369" y="1947"/>
                    <a:pt x="13372" y="1950"/>
                    <a:pt x="13372" y="1955"/>
                  </a:cubicBezTo>
                  <a:lnTo>
                    <a:pt x="13372" y="1955"/>
                  </a:lnTo>
                  <a:cubicBezTo>
                    <a:pt x="13372" y="1959"/>
                    <a:pt x="13369" y="1963"/>
                    <a:pt x="13364" y="1963"/>
                  </a:cubicBezTo>
                  <a:cubicBezTo>
                    <a:pt x="13360" y="1963"/>
                    <a:pt x="13356" y="1959"/>
                    <a:pt x="13356" y="1955"/>
                  </a:cubicBezTo>
                  <a:close/>
                  <a:moveTo>
                    <a:pt x="13356" y="1923"/>
                  </a:moveTo>
                  <a:lnTo>
                    <a:pt x="13356" y="1923"/>
                  </a:lnTo>
                  <a:cubicBezTo>
                    <a:pt x="13356" y="1918"/>
                    <a:pt x="13360" y="1915"/>
                    <a:pt x="13364" y="1915"/>
                  </a:cubicBezTo>
                  <a:cubicBezTo>
                    <a:pt x="13369" y="1915"/>
                    <a:pt x="13372" y="1918"/>
                    <a:pt x="13372" y="1923"/>
                  </a:cubicBezTo>
                  <a:lnTo>
                    <a:pt x="13372" y="1923"/>
                  </a:lnTo>
                  <a:cubicBezTo>
                    <a:pt x="13372" y="1927"/>
                    <a:pt x="13369" y="1931"/>
                    <a:pt x="13364" y="1931"/>
                  </a:cubicBezTo>
                  <a:cubicBezTo>
                    <a:pt x="13360" y="1931"/>
                    <a:pt x="13356" y="1927"/>
                    <a:pt x="13356" y="1923"/>
                  </a:cubicBezTo>
                  <a:close/>
                  <a:moveTo>
                    <a:pt x="13356" y="1891"/>
                  </a:moveTo>
                  <a:lnTo>
                    <a:pt x="13356" y="1891"/>
                  </a:lnTo>
                  <a:cubicBezTo>
                    <a:pt x="13356" y="1886"/>
                    <a:pt x="13360" y="1883"/>
                    <a:pt x="13364" y="1883"/>
                  </a:cubicBezTo>
                  <a:cubicBezTo>
                    <a:pt x="13369" y="1883"/>
                    <a:pt x="13372" y="1886"/>
                    <a:pt x="13372" y="1891"/>
                  </a:cubicBezTo>
                  <a:lnTo>
                    <a:pt x="13372" y="1891"/>
                  </a:lnTo>
                  <a:cubicBezTo>
                    <a:pt x="13372" y="1895"/>
                    <a:pt x="13369" y="1899"/>
                    <a:pt x="13364" y="1899"/>
                  </a:cubicBezTo>
                  <a:cubicBezTo>
                    <a:pt x="13360" y="1899"/>
                    <a:pt x="13356" y="1895"/>
                    <a:pt x="13356" y="1891"/>
                  </a:cubicBezTo>
                  <a:close/>
                  <a:moveTo>
                    <a:pt x="13356" y="1859"/>
                  </a:moveTo>
                  <a:lnTo>
                    <a:pt x="13356" y="1859"/>
                  </a:lnTo>
                  <a:cubicBezTo>
                    <a:pt x="13356" y="1854"/>
                    <a:pt x="13360" y="1851"/>
                    <a:pt x="13364" y="1851"/>
                  </a:cubicBezTo>
                  <a:cubicBezTo>
                    <a:pt x="13369" y="1851"/>
                    <a:pt x="13372" y="1854"/>
                    <a:pt x="13372" y="1859"/>
                  </a:cubicBezTo>
                  <a:lnTo>
                    <a:pt x="13372" y="1859"/>
                  </a:lnTo>
                  <a:cubicBezTo>
                    <a:pt x="13372" y="1863"/>
                    <a:pt x="13369" y="1867"/>
                    <a:pt x="13364" y="1867"/>
                  </a:cubicBezTo>
                  <a:cubicBezTo>
                    <a:pt x="13360" y="1867"/>
                    <a:pt x="13356" y="1863"/>
                    <a:pt x="13356" y="1859"/>
                  </a:cubicBezTo>
                  <a:close/>
                  <a:moveTo>
                    <a:pt x="13356" y="1827"/>
                  </a:moveTo>
                  <a:lnTo>
                    <a:pt x="13356" y="1827"/>
                  </a:lnTo>
                  <a:cubicBezTo>
                    <a:pt x="13356" y="1822"/>
                    <a:pt x="13360" y="1819"/>
                    <a:pt x="13364" y="1819"/>
                  </a:cubicBezTo>
                  <a:cubicBezTo>
                    <a:pt x="13369" y="1819"/>
                    <a:pt x="13372" y="1822"/>
                    <a:pt x="13372" y="1827"/>
                  </a:cubicBezTo>
                  <a:lnTo>
                    <a:pt x="13372" y="1827"/>
                  </a:lnTo>
                  <a:cubicBezTo>
                    <a:pt x="13372" y="1831"/>
                    <a:pt x="13369" y="1835"/>
                    <a:pt x="13364" y="1835"/>
                  </a:cubicBezTo>
                  <a:cubicBezTo>
                    <a:pt x="13360" y="1835"/>
                    <a:pt x="13356" y="1831"/>
                    <a:pt x="13356" y="1827"/>
                  </a:cubicBezTo>
                  <a:close/>
                  <a:moveTo>
                    <a:pt x="13356" y="1795"/>
                  </a:moveTo>
                  <a:lnTo>
                    <a:pt x="13356" y="1795"/>
                  </a:lnTo>
                  <a:cubicBezTo>
                    <a:pt x="13356" y="1790"/>
                    <a:pt x="13360" y="1787"/>
                    <a:pt x="13364" y="1787"/>
                  </a:cubicBezTo>
                  <a:cubicBezTo>
                    <a:pt x="13369" y="1787"/>
                    <a:pt x="13372" y="1790"/>
                    <a:pt x="13372" y="1795"/>
                  </a:cubicBezTo>
                  <a:lnTo>
                    <a:pt x="13372" y="1795"/>
                  </a:lnTo>
                  <a:cubicBezTo>
                    <a:pt x="13372" y="1799"/>
                    <a:pt x="13369" y="1803"/>
                    <a:pt x="13364" y="1803"/>
                  </a:cubicBezTo>
                  <a:cubicBezTo>
                    <a:pt x="13360" y="1803"/>
                    <a:pt x="13356" y="1799"/>
                    <a:pt x="13356" y="1795"/>
                  </a:cubicBezTo>
                  <a:close/>
                  <a:moveTo>
                    <a:pt x="13356" y="1763"/>
                  </a:moveTo>
                  <a:lnTo>
                    <a:pt x="13356" y="1763"/>
                  </a:lnTo>
                  <a:cubicBezTo>
                    <a:pt x="13356" y="1758"/>
                    <a:pt x="13360" y="1755"/>
                    <a:pt x="13364" y="1755"/>
                  </a:cubicBezTo>
                  <a:cubicBezTo>
                    <a:pt x="13369" y="1755"/>
                    <a:pt x="13372" y="1758"/>
                    <a:pt x="13372" y="1763"/>
                  </a:cubicBezTo>
                  <a:lnTo>
                    <a:pt x="13372" y="1763"/>
                  </a:lnTo>
                  <a:cubicBezTo>
                    <a:pt x="13372" y="1767"/>
                    <a:pt x="13369" y="1771"/>
                    <a:pt x="13364" y="1771"/>
                  </a:cubicBezTo>
                  <a:cubicBezTo>
                    <a:pt x="13360" y="1771"/>
                    <a:pt x="13356" y="1767"/>
                    <a:pt x="13356" y="1763"/>
                  </a:cubicBezTo>
                  <a:close/>
                  <a:moveTo>
                    <a:pt x="13356" y="1731"/>
                  </a:moveTo>
                  <a:lnTo>
                    <a:pt x="13356" y="1731"/>
                  </a:lnTo>
                  <a:cubicBezTo>
                    <a:pt x="13356" y="1726"/>
                    <a:pt x="13360" y="1723"/>
                    <a:pt x="13364" y="1723"/>
                  </a:cubicBezTo>
                  <a:cubicBezTo>
                    <a:pt x="13369" y="1723"/>
                    <a:pt x="13372" y="1726"/>
                    <a:pt x="13372" y="1731"/>
                  </a:cubicBezTo>
                  <a:lnTo>
                    <a:pt x="13372" y="1731"/>
                  </a:lnTo>
                  <a:cubicBezTo>
                    <a:pt x="13372" y="1735"/>
                    <a:pt x="13369" y="1739"/>
                    <a:pt x="13364" y="1739"/>
                  </a:cubicBezTo>
                  <a:cubicBezTo>
                    <a:pt x="13360" y="1739"/>
                    <a:pt x="13356" y="1735"/>
                    <a:pt x="13356" y="1731"/>
                  </a:cubicBezTo>
                  <a:close/>
                  <a:moveTo>
                    <a:pt x="13356" y="1699"/>
                  </a:moveTo>
                  <a:lnTo>
                    <a:pt x="13356" y="1699"/>
                  </a:lnTo>
                  <a:cubicBezTo>
                    <a:pt x="13356" y="1694"/>
                    <a:pt x="13360" y="1691"/>
                    <a:pt x="13364" y="1691"/>
                  </a:cubicBezTo>
                  <a:cubicBezTo>
                    <a:pt x="13369" y="1691"/>
                    <a:pt x="13372" y="1694"/>
                    <a:pt x="13372" y="1699"/>
                  </a:cubicBezTo>
                  <a:lnTo>
                    <a:pt x="13372" y="1699"/>
                  </a:lnTo>
                  <a:cubicBezTo>
                    <a:pt x="13372" y="1703"/>
                    <a:pt x="13369" y="1707"/>
                    <a:pt x="13364" y="1707"/>
                  </a:cubicBezTo>
                  <a:cubicBezTo>
                    <a:pt x="13360" y="1707"/>
                    <a:pt x="13356" y="1703"/>
                    <a:pt x="13356" y="1699"/>
                  </a:cubicBezTo>
                  <a:close/>
                  <a:moveTo>
                    <a:pt x="13356" y="1667"/>
                  </a:moveTo>
                  <a:lnTo>
                    <a:pt x="13356" y="1666"/>
                  </a:lnTo>
                  <a:cubicBezTo>
                    <a:pt x="13356" y="1662"/>
                    <a:pt x="13360" y="1658"/>
                    <a:pt x="13364" y="1658"/>
                  </a:cubicBezTo>
                  <a:cubicBezTo>
                    <a:pt x="13369" y="1658"/>
                    <a:pt x="13372" y="1662"/>
                    <a:pt x="13372" y="1666"/>
                  </a:cubicBezTo>
                  <a:lnTo>
                    <a:pt x="13372" y="1667"/>
                  </a:lnTo>
                  <a:cubicBezTo>
                    <a:pt x="13372" y="1671"/>
                    <a:pt x="13369" y="1675"/>
                    <a:pt x="13364" y="1675"/>
                  </a:cubicBezTo>
                  <a:cubicBezTo>
                    <a:pt x="13360" y="1675"/>
                    <a:pt x="13356" y="1671"/>
                    <a:pt x="13356" y="1667"/>
                  </a:cubicBezTo>
                  <a:close/>
                  <a:moveTo>
                    <a:pt x="13356" y="1634"/>
                  </a:moveTo>
                  <a:lnTo>
                    <a:pt x="13356" y="1634"/>
                  </a:lnTo>
                  <a:cubicBezTo>
                    <a:pt x="13356" y="1630"/>
                    <a:pt x="13360" y="1626"/>
                    <a:pt x="13364" y="1626"/>
                  </a:cubicBezTo>
                  <a:cubicBezTo>
                    <a:pt x="13369" y="1626"/>
                    <a:pt x="13372" y="1630"/>
                    <a:pt x="13372" y="1634"/>
                  </a:cubicBezTo>
                  <a:lnTo>
                    <a:pt x="13372" y="1634"/>
                  </a:lnTo>
                  <a:cubicBezTo>
                    <a:pt x="13372" y="1639"/>
                    <a:pt x="13369" y="1642"/>
                    <a:pt x="13364" y="1642"/>
                  </a:cubicBezTo>
                  <a:cubicBezTo>
                    <a:pt x="13360" y="1642"/>
                    <a:pt x="13356" y="1639"/>
                    <a:pt x="13356" y="1634"/>
                  </a:cubicBezTo>
                  <a:close/>
                  <a:moveTo>
                    <a:pt x="13356" y="1602"/>
                  </a:moveTo>
                  <a:lnTo>
                    <a:pt x="13356" y="1602"/>
                  </a:lnTo>
                  <a:cubicBezTo>
                    <a:pt x="13356" y="1598"/>
                    <a:pt x="13360" y="1594"/>
                    <a:pt x="13364" y="1594"/>
                  </a:cubicBezTo>
                  <a:cubicBezTo>
                    <a:pt x="13369" y="1594"/>
                    <a:pt x="13372" y="1598"/>
                    <a:pt x="13372" y="1602"/>
                  </a:cubicBezTo>
                  <a:lnTo>
                    <a:pt x="13372" y="1602"/>
                  </a:lnTo>
                  <a:cubicBezTo>
                    <a:pt x="13372" y="1607"/>
                    <a:pt x="13369" y="1610"/>
                    <a:pt x="13364" y="1610"/>
                  </a:cubicBezTo>
                  <a:cubicBezTo>
                    <a:pt x="13360" y="1610"/>
                    <a:pt x="13356" y="1607"/>
                    <a:pt x="13356" y="1602"/>
                  </a:cubicBezTo>
                  <a:close/>
                  <a:moveTo>
                    <a:pt x="13356" y="1570"/>
                  </a:moveTo>
                  <a:lnTo>
                    <a:pt x="13356" y="1570"/>
                  </a:lnTo>
                  <a:cubicBezTo>
                    <a:pt x="13356" y="1566"/>
                    <a:pt x="13360" y="1562"/>
                    <a:pt x="13364" y="1562"/>
                  </a:cubicBezTo>
                  <a:cubicBezTo>
                    <a:pt x="13369" y="1562"/>
                    <a:pt x="13372" y="1566"/>
                    <a:pt x="13372" y="1570"/>
                  </a:cubicBezTo>
                  <a:lnTo>
                    <a:pt x="13372" y="1570"/>
                  </a:lnTo>
                  <a:cubicBezTo>
                    <a:pt x="13372" y="1575"/>
                    <a:pt x="13369" y="1578"/>
                    <a:pt x="13364" y="1578"/>
                  </a:cubicBezTo>
                  <a:cubicBezTo>
                    <a:pt x="13360" y="1578"/>
                    <a:pt x="13356" y="1575"/>
                    <a:pt x="13356" y="1570"/>
                  </a:cubicBezTo>
                  <a:close/>
                  <a:moveTo>
                    <a:pt x="13356" y="1538"/>
                  </a:moveTo>
                  <a:lnTo>
                    <a:pt x="13356" y="1538"/>
                  </a:lnTo>
                  <a:cubicBezTo>
                    <a:pt x="13356" y="1534"/>
                    <a:pt x="13360" y="1530"/>
                    <a:pt x="13364" y="1530"/>
                  </a:cubicBezTo>
                  <a:cubicBezTo>
                    <a:pt x="13369" y="1530"/>
                    <a:pt x="13372" y="1534"/>
                    <a:pt x="13372" y="1538"/>
                  </a:cubicBezTo>
                  <a:lnTo>
                    <a:pt x="13372" y="1538"/>
                  </a:lnTo>
                  <a:cubicBezTo>
                    <a:pt x="13372" y="1543"/>
                    <a:pt x="13369" y="1546"/>
                    <a:pt x="13364" y="1546"/>
                  </a:cubicBezTo>
                  <a:cubicBezTo>
                    <a:pt x="13360" y="1546"/>
                    <a:pt x="13356" y="1543"/>
                    <a:pt x="13356" y="1538"/>
                  </a:cubicBezTo>
                  <a:close/>
                  <a:moveTo>
                    <a:pt x="13356" y="1506"/>
                  </a:moveTo>
                  <a:lnTo>
                    <a:pt x="13356" y="1506"/>
                  </a:lnTo>
                  <a:cubicBezTo>
                    <a:pt x="13356" y="1502"/>
                    <a:pt x="13360" y="1498"/>
                    <a:pt x="13364" y="1498"/>
                  </a:cubicBezTo>
                  <a:cubicBezTo>
                    <a:pt x="13369" y="1498"/>
                    <a:pt x="13372" y="1502"/>
                    <a:pt x="13372" y="1506"/>
                  </a:cubicBezTo>
                  <a:lnTo>
                    <a:pt x="13372" y="1506"/>
                  </a:lnTo>
                  <a:cubicBezTo>
                    <a:pt x="13372" y="1511"/>
                    <a:pt x="13369" y="1514"/>
                    <a:pt x="13364" y="1514"/>
                  </a:cubicBezTo>
                  <a:cubicBezTo>
                    <a:pt x="13360" y="1514"/>
                    <a:pt x="13356" y="1511"/>
                    <a:pt x="13356" y="1506"/>
                  </a:cubicBezTo>
                  <a:close/>
                  <a:moveTo>
                    <a:pt x="13356" y="1474"/>
                  </a:moveTo>
                  <a:lnTo>
                    <a:pt x="13356" y="1474"/>
                  </a:lnTo>
                  <a:cubicBezTo>
                    <a:pt x="13356" y="1470"/>
                    <a:pt x="13360" y="1466"/>
                    <a:pt x="13364" y="1466"/>
                  </a:cubicBezTo>
                  <a:cubicBezTo>
                    <a:pt x="13369" y="1466"/>
                    <a:pt x="13372" y="1470"/>
                    <a:pt x="13372" y="1474"/>
                  </a:cubicBezTo>
                  <a:lnTo>
                    <a:pt x="13372" y="1474"/>
                  </a:lnTo>
                  <a:cubicBezTo>
                    <a:pt x="13372" y="1479"/>
                    <a:pt x="13369" y="1482"/>
                    <a:pt x="13364" y="1482"/>
                  </a:cubicBezTo>
                  <a:cubicBezTo>
                    <a:pt x="13360" y="1482"/>
                    <a:pt x="13356" y="1479"/>
                    <a:pt x="13356" y="1474"/>
                  </a:cubicBezTo>
                  <a:close/>
                  <a:moveTo>
                    <a:pt x="13356" y="1442"/>
                  </a:moveTo>
                  <a:lnTo>
                    <a:pt x="13356" y="1442"/>
                  </a:lnTo>
                  <a:cubicBezTo>
                    <a:pt x="13356" y="1438"/>
                    <a:pt x="13360" y="1434"/>
                    <a:pt x="13364" y="1434"/>
                  </a:cubicBezTo>
                  <a:cubicBezTo>
                    <a:pt x="13369" y="1434"/>
                    <a:pt x="13372" y="1438"/>
                    <a:pt x="13372" y="1442"/>
                  </a:cubicBezTo>
                  <a:lnTo>
                    <a:pt x="13372" y="1442"/>
                  </a:lnTo>
                  <a:cubicBezTo>
                    <a:pt x="13372" y="1447"/>
                    <a:pt x="13369" y="1450"/>
                    <a:pt x="13364" y="1450"/>
                  </a:cubicBezTo>
                  <a:cubicBezTo>
                    <a:pt x="13360" y="1450"/>
                    <a:pt x="13356" y="1447"/>
                    <a:pt x="13356" y="1442"/>
                  </a:cubicBezTo>
                  <a:close/>
                  <a:moveTo>
                    <a:pt x="13356" y="1410"/>
                  </a:moveTo>
                  <a:lnTo>
                    <a:pt x="13356" y="1410"/>
                  </a:lnTo>
                  <a:cubicBezTo>
                    <a:pt x="13356" y="1406"/>
                    <a:pt x="13360" y="1402"/>
                    <a:pt x="13364" y="1402"/>
                  </a:cubicBezTo>
                  <a:cubicBezTo>
                    <a:pt x="13369" y="1402"/>
                    <a:pt x="13372" y="1406"/>
                    <a:pt x="13372" y="1410"/>
                  </a:cubicBezTo>
                  <a:lnTo>
                    <a:pt x="13372" y="1410"/>
                  </a:lnTo>
                  <a:cubicBezTo>
                    <a:pt x="13372" y="1415"/>
                    <a:pt x="13369" y="1418"/>
                    <a:pt x="13364" y="1418"/>
                  </a:cubicBezTo>
                  <a:cubicBezTo>
                    <a:pt x="13360" y="1418"/>
                    <a:pt x="13356" y="1415"/>
                    <a:pt x="13356" y="1410"/>
                  </a:cubicBezTo>
                  <a:close/>
                  <a:moveTo>
                    <a:pt x="13356" y="1378"/>
                  </a:moveTo>
                  <a:lnTo>
                    <a:pt x="13356" y="1378"/>
                  </a:lnTo>
                  <a:cubicBezTo>
                    <a:pt x="13356" y="1374"/>
                    <a:pt x="13360" y="1370"/>
                    <a:pt x="13364" y="1370"/>
                  </a:cubicBezTo>
                  <a:cubicBezTo>
                    <a:pt x="13369" y="1370"/>
                    <a:pt x="13372" y="1374"/>
                    <a:pt x="13372" y="1378"/>
                  </a:cubicBezTo>
                  <a:lnTo>
                    <a:pt x="13372" y="1378"/>
                  </a:lnTo>
                  <a:cubicBezTo>
                    <a:pt x="13372" y="1383"/>
                    <a:pt x="13369" y="1386"/>
                    <a:pt x="13364" y="1386"/>
                  </a:cubicBezTo>
                  <a:cubicBezTo>
                    <a:pt x="13360" y="1386"/>
                    <a:pt x="13356" y="1383"/>
                    <a:pt x="13356" y="1378"/>
                  </a:cubicBezTo>
                  <a:close/>
                  <a:moveTo>
                    <a:pt x="13356" y="1346"/>
                  </a:moveTo>
                  <a:lnTo>
                    <a:pt x="13356" y="1346"/>
                  </a:lnTo>
                  <a:cubicBezTo>
                    <a:pt x="13356" y="1342"/>
                    <a:pt x="13360" y="1338"/>
                    <a:pt x="13364" y="1338"/>
                  </a:cubicBezTo>
                  <a:cubicBezTo>
                    <a:pt x="13369" y="1338"/>
                    <a:pt x="13372" y="1342"/>
                    <a:pt x="13372" y="1346"/>
                  </a:cubicBezTo>
                  <a:lnTo>
                    <a:pt x="13372" y="1346"/>
                  </a:lnTo>
                  <a:cubicBezTo>
                    <a:pt x="13372" y="1351"/>
                    <a:pt x="13369" y="1354"/>
                    <a:pt x="13364" y="1354"/>
                  </a:cubicBezTo>
                  <a:cubicBezTo>
                    <a:pt x="13360" y="1354"/>
                    <a:pt x="13356" y="1351"/>
                    <a:pt x="13356" y="1346"/>
                  </a:cubicBezTo>
                  <a:close/>
                  <a:moveTo>
                    <a:pt x="13356" y="1314"/>
                  </a:moveTo>
                  <a:lnTo>
                    <a:pt x="13356" y="1314"/>
                  </a:lnTo>
                  <a:cubicBezTo>
                    <a:pt x="13356" y="1310"/>
                    <a:pt x="13360" y="1306"/>
                    <a:pt x="13364" y="1306"/>
                  </a:cubicBezTo>
                  <a:cubicBezTo>
                    <a:pt x="13369" y="1306"/>
                    <a:pt x="13372" y="1310"/>
                    <a:pt x="13372" y="1314"/>
                  </a:cubicBezTo>
                  <a:lnTo>
                    <a:pt x="13372" y="1314"/>
                  </a:lnTo>
                  <a:cubicBezTo>
                    <a:pt x="13372" y="1319"/>
                    <a:pt x="13369" y="1322"/>
                    <a:pt x="13364" y="1322"/>
                  </a:cubicBezTo>
                  <a:cubicBezTo>
                    <a:pt x="13360" y="1322"/>
                    <a:pt x="13356" y="1319"/>
                    <a:pt x="13356" y="1314"/>
                  </a:cubicBezTo>
                  <a:close/>
                  <a:moveTo>
                    <a:pt x="13356" y="1282"/>
                  </a:moveTo>
                  <a:lnTo>
                    <a:pt x="13356" y="1282"/>
                  </a:lnTo>
                  <a:cubicBezTo>
                    <a:pt x="13356" y="1278"/>
                    <a:pt x="13360" y="1274"/>
                    <a:pt x="13364" y="1274"/>
                  </a:cubicBezTo>
                  <a:cubicBezTo>
                    <a:pt x="13369" y="1274"/>
                    <a:pt x="13372" y="1278"/>
                    <a:pt x="13372" y="1282"/>
                  </a:cubicBezTo>
                  <a:lnTo>
                    <a:pt x="13372" y="1282"/>
                  </a:lnTo>
                  <a:cubicBezTo>
                    <a:pt x="13372" y="1287"/>
                    <a:pt x="13369" y="1290"/>
                    <a:pt x="13364" y="1290"/>
                  </a:cubicBezTo>
                  <a:cubicBezTo>
                    <a:pt x="13360" y="1290"/>
                    <a:pt x="13356" y="1287"/>
                    <a:pt x="13356" y="1282"/>
                  </a:cubicBezTo>
                  <a:close/>
                  <a:moveTo>
                    <a:pt x="13356" y="1250"/>
                  </a:moveTo>
                  <a:lnTo>
                    <a:pt x="13356" y="1250"/>
                  </a:lnTo>
                  <a:cubicBezTo>
                    <a:pt x="13356" y="1246"/>
                    <a:pt x="13360" y="1242"/>
                    <a:pt x="13364" y="1242"/>
                  </a:cubicBezTo>
                  <a:cubicBezTo>
                    <a:pt x="13369" y="1242"/>
                    <a:pt x="13372" y="1246"/>
                    <a:pt x="13372" y="1250"/>
                  </a:cubicBezTo>
                  <a:lnTo>
                    <a:pt x="13372" y="1250"/>
                  </a:lnTo>
                  <a:cubicBezTo>
                    <a:pt x="13372" y="1255"/>
                    <a:pt x="13369" y="1258"/>
                    <a:pt x="13364" y="1258"/>
                  </a:cubicBezTo>
                  <a:cubicBezTo>
                    <a:pt x="13360" y="1258"/>
                    <a:pt x="13356" y="1255"/>
                    <a:pt x="13356" y="1250"/>
                  </a:cubicBezTo>
                  <a:close/>
                  <a:moveTo>
                    <a:pt x="13356" y="1218"/>
                  </a:moveTo>
                  <a:lnTo>
                    <a:pt x="13356" y="1218"/>
                  </a:lnTo>
                  <a:cubicBezTo>
                    <a:pt x="13356" y="1214"/>
                    <a:pt x="13360" y="1210"/>
                    <a:pt x="13364" y="1210"/>
                  </a:cubicBezTo>
                  <a:cubicBezTo>
                    <a:pt x="13369" y="1210"/>
                    <a:pt x="13372" y="1214"/>
                    <a:pt x="13372" y="1218"/>
                  </a:cubicBezTo>
                  <a:lnTo>
                    <a:pt x="13372" y="1218"/>
                  </a:lnTo>
                  <a:cubicBezTo>
                    <a:pt x="13372" y="1223"/>
                    <a:pt x="13369" y="1226"/>
                    <a:pt x="13364" y="1226"/>
                  </a:cubicBezTo>
                  <a:cubicBezTo>
                    <a:pt x="13360" y="1226"/>
                    <a:pt x="13356" y="1223"/>
                    <a:pt x="13356" y="1218"/>
                  </a:cubicBezTo>
                  <a:close/>
                  <a:moveTo>
                    <a:pt x="13356" y="1186"/>
                  </a:moveTo>
                  <a:lnTo>
                    <a:pt x="13356" y="1186"/>
                  </a:lnTo>
                  <a:cubicBezTo>
                    <a:pt x="13356" y="1182"/>
                    <a:pt x="13360" y="1178"/>
                    <a:pt x="13364" y="1178"/>
                  </a:cubicBezTo>
                  <a:cubicBezTo>
                    <a:pt x="13369" y="1178"/>
                    <a:pt x="13372" y="1182"/>
                    <a:pt x="13372" y="1186"/>
                  </a:cubicBezTo>
                  <a:lnTo>
                    <a:pt x="13372" y="1186"/>
                  </a:lnTo>
                  <a:cubicBezTo>
                    <a:pt x="13372" y="1191"/>
                    <a:pt x="13369" y="1194"/>
                    <a:pt x="13364" y="1194"/>
                  </a:cubicBezTo>
                  <a:cubicBezTo>
                    <a:pt x="13360" y="1194"/>
                    <a:pt x="13356" y="1191"/>
                    <a:pt x="13356" y="1186"/>
                  </a:cubicBezTo>
                  <a:close/>
                  <a:moveTo>
                    <a:pt x="13356" y="1154"/>
                  </a:moveTo>
                  <a:lnTo>
                    <a:pt x="13356" y="1154"/>
                  </a:lnTo>
                  <a:cubicBezTo>
                    <a:pt x="13356" y="1150"/>
                    <a:pt x="13360" y="1146"/>
                    <a:pt x="13364" y="1146"/>
                  </a:cubicBezTo>
                  <a:cubicBezTo>
                    <a:pt x="13369" y="1146"/>
                    <a:pt x="13372" y="1150"/>
                    <a:pt x="13372" y="1154"/>
                  </a:cubicBezTo>
                  <a:lnTo>
                    <a:pt x="13372" y="1154"/>
                  </a:lnTo>
                  <a:cubicBezTo>
                    <a:pt x="13372" y="1159"/>
                    <a:pt x="13369" y="1162"/>
                    <a:pt x="13364" y="1162"/>
                  </a:cubicBezTo>
                  <a:cubicBezTo>
                    <a:pt x="13360" y="1162"/>
                    <a:pt x="13356" y="1159"/>
                    <a:pt x="13356" y="1154"/>
                  </a:cubicBezTo>
                  <a:close/>
                  <a:moveTo>
                    <a:pt x="13356" y="1122"/>
                  </a:moveTo>
                  <a:lnTo>
                    <a:pt x="13356" y="1122"/>
                  </a:lnTo>
                  <a:cubicBezTo>
                    <a:pt x="13356" y="1118"/>
                    <a:pt x="13360" y="1114"/>
                    <a:pt x="13364" y="1114"/>
                  </a:cubicBezTo>
                  <a:cubicBezTo>
                    <a:pt x="13369" y="1114"/>
                    <a:pt x="13372" y="1118"/>
                    <a:pt x="13372" y="1122"/>
                  </a:cubicBezTo>
                  <a:lnTo>
                    <a:pt x="13372" y="1122"/>
                  </a:lnTo>
                  <a:cubicBezTo>
                    <a:pt x="13372" y="1127"/>
                    <a:pt x="13369" y="1130"/>
                    <a:pt x="13364" y="1130"/>
                  </a:cubicBezTo>
                  <a:cubicBezTo>
                    <a:pt x="13360" y="1130"/>
                    <a:pt x="13356" y="1127"/>
                    <a:pt x="13356" y="1122"/>
                  </a:cubicBezTo>
                  <a:close/>
                  <a:moveTo>
                    <a:pt x="13356" y="1090"/>
                  </a:moveTo>
                  <a:lnTo>
                    <a:pt x="13356" y="1090"/>
                  </a:lnTo>
                  <a:cubicBezTo>
                    <a:pt x="13356" y="1086"/>
                    <a:pt x="13360" y="1082"/>
                    <a:pt x="13364" y="1082"/>
                  </a:cubicBezTo>
                  <a:cubicBezTo>
                    <a:pt x="13369" y="1082"/>
                    <a:pt x="13372" y="1086"/>
                    <a:pt x="13372" y="1090"/>
                  </a:cubicBezTo>
                  <a:lnTo>
                    <a:pt x="13372" y="1090"/>
                  </a:lnTo>
                  <a:cubicBezTo>
                    <a:pt x="13372" y="1095"/>
                    <a:pt x="13369" y="1098"/>
                    <a:pt x="13364" y="1098"/>
                  </a:cubicBezTo>
                  <a:cubicBezTo>
                    <a:pt x="13360" y="1098"/>
                    <a:pt x="13356" y="1095"/>
                    <a:pt x="13356" y="1090"/>
                  </a:cubicBezTo>
                  <a:close/>
                  <a:moveTo>
                    <a:pt x="13356" y="1058"/>
                  </a:moveTo>
                  <a:lnTo>
                    <a:pt x="13356" y="1058"/>
                  </a:lnTo>
                  <a:cubicBezTo>
                    <a:pt x="13356" y="1054"/>
                    <a:pt x="13360" y="1050"/>
                    <a:pt x="13364" y="1050"/>
                  </a:cubicBezTo>
                  <a:cubicBezTo>
                    <a:pt x="13369" y="1050"/>
                    <a:pt x="13372" y="1054"/>
                    <a:pt x="13372" y="1058"/>
                  </a:cubicBezTo>
                  <a:lnTo>
                    <a:pt x="13372" y="1058"/>
                  </a:lnTo>
                  <a:cubicBezTo>
                    <a:pt x="13372" y="1063"/>
                    <a:pt x="13369" y="1066"/>
                    <a:pt x="13364" y="1066"/>
                  </a:cubicBezTo>
                  <a:cubicBezTo>
                    <a:pt x="13360" y="1066"/>
                    <a:pt x="13356" y="1063"/>
                    <a:pt x="13356" y="1058"/>
                  </a:cubicBezTo>
                  <a:close/>
                  <a:moveTo>
                    <a:pt x="13356" y="1026"/>
                  </a:moveTo>
                  <a:lnTo>
                    <a:pt x="13356" y="1026"/>
                  </a:lnTo>
                  <a:cubicBezTo>
                    <a:pt x="13356" y="1022"/>
                    <a:pt x="13360" y="1018"/>
                    <a:pt x="13364" y="1018"/>
                  </a:cubicBezTo>
                  <a:cubicBezTo>
                    <a:pt x="13369" y="1018"/>
                    <a:pt x="13372" y="1022"/>
                    <a:pt x="13372" y="1026"/>
                  </a:cubicBezTo>
                  <a:lnTo>
                    <a:pt x="13372" y="1026"/>
                  </a:lnTo>
                  <a:cubicBezTo>
                    <a:pt x="13372" y="1031"/>
                    <a:pt x="13369" y="1034"/>
                    <a:pt x="13364" y="1034"/>
                  </a:cubicBezTo>
                  <a:cubicBezTo>
                    <a:pt x="13360" y="1034"/>
                    <a:pt x="13356" y="1031"/>
                    <a:pt x="13356" y="1026"/>
                  </a:cubicBezTo>
                  <a:close/>
                  <a:moveTo>
                    <a:pt x="13356" y="994"/>
                  </a:moveTo>
                  <a:lnTo>
                    <a:pt x="13356" y="994"/>
                  </a:lnTo>
                  <a:cubicBezTo>
                    <a:pt x="13356" y="990"/>
                    <a:pt x="13360" y="986"/>
                    <a:pt x="13364" y="986"/>
                  </a:cubicBezTo>
                  <a:cubicBezTo>
                    <a:pt x="13369" y="986"/>
                    <a:pt x="13372" y="990"/>
                    <a:pt x="13372" y="994"/>
                  </a:cubicBezTo>
                  <a:lnTo>
                    <a:pt x="13372" y="994"/>
                  </a:lnTo>
                  <a:cubicBezTo>
                    <a:pt x="13372" y="999"/>
                    <a:pt x="13369" y="1002"/>
                    <a:pt x="13364" y="1002"/>
                  </a:cubicBezTo>
                  <a:cubicBezTo>
                    <a:pt x="13360" y="1002"/>
                    <a:pt x="13356" y="999"/>
                    <a:pt x="13356" y="994"/>
                  </a:cubicBezTo>
                  <a:close/>
                  <a:moveTo>
                    <a:pt x="13355" y="963"/>
                  </a:moveTo>
                  <a:lnTo>
                    <a:pt x="13355" y="963"/>
                  </a:lnTo>
                  <a:cubicBezTo>
                    <a:pt x="13355" y="959"/>
                    <a:pt x="13358" y="955"/>
                    <a:pt x="13362" y="954"/>
                  </a:cubicBezTo>
                  <a:cubicBezTo>
                    <a:pt x="13366" y="954"/>
                    <a:pt x="13370" y="957"/>
                    <a:pt x="13371" y="961"/>
                  </a:cubicBezTo>
                  <a:lnTo>
                    <a:pt x="13371" y="961"/>
                  </a:lnTo>
                  <a:cubicBezTo>
                    <a:pt x="13371" y="966"/>
                    <a:pt x="13368" y="970"/>
                    <a:pt x="13364" y="970"/>
                  </a:cubicBezTo>
                  <a:cubicBezTo>
                    <a:pt x="13360" y="971"/>
                    <a:pt x="13356" y="968"/>
                    <a:pt x="13355" y="963"/>
                  </a:cubicBezTo>
                  <a:close/>
                  <a:moveTo>
                    <a:pt x="13353" y="931"/>
                  </a:moveTo>
                  <a:lnTo>
                    <a:pt x="13353" y="931"/>
                  </a:lnTo>
                  <a:cubicBezTo>
                    <a:pt x="13353" y="927"/>
                    <a:pt x="13356" y="923"/>
                    <a:pt x="13360" y="922"/>
                  </a:cubicBezTo>
                  <a:cubicBezTo>
                    <a:pt x="13365" y="922"/>
                    <a:pt x="13369" y="925"/>
                    <a:pt x="13369" y="929"/>
                  </a:cubicBezTo>
                  <a:lnTo>
                    <a:pt x="13369" y="929"/>
                  </a:lnTo>
                  <a:cubicBezTo>
                    <a:pt x="13370" y="934"/>
                    <a:pt x="13367" y="938"/>
                    <a:pt x="13362" y="938"/>
                  </a:cubicBezTo>
                  <a:cubicBezTo>
                    <a:pt x="13358" y="939"/>
                    <a:pt x="13354" y="936"/>
                    <a:pt x="13353" y="931"/>
                  </a:cubicBezTo>
                  <a:close/>
                  <a:moveTo>
                    <a:pt x="13352" y="899"/>
                  </a:moveTo>
                  <a:lnTo>
                    <a:pt x="13352" y="899"/>
                  </a:lnTo>
                  <a:cubicBezTo>
                    <a:pt x="13351" y="895"/>
                    <a:pt x="13355" y="891"/>
                    <a:pt x="13359" y="890"/>
                  </a:cubicBezTo>
                  <a:cubicBezTo>
                    <a:pt x="13363" y="890"/>
                    <a:pt x="13367" y="893"/>
                    <a:pt x="13368" y="897"/>
                  </a:cubicBezTo>
                  <a:lnTo>
                    <a:pt x="13368" y="897"/>
                  </a:lnTo>
                  <a:cubicBezTo>
                    <a:pt x="13368" y="902"/>
                    <a:pt x="13365" y="906"/>
                    <a:pt x="13361" y="906"/>
                  </a:cubicBezTo>
                  <a:cubicBezTo>
                    <a:pt x="13356" y="907"/>
                    <a:pt x="13352" y="904"/>
                    <a:pt x="13352" y="899"/>
                  </a:cubicBezTo>
                  <a:close/>
                  <a:moveTo>
                    <a:pt x="13348" y="868"/>
                  </a:moveTo>
                  <a:lnTo>
                    <a:pt x="13348" y="868"/>
                  </a:lnTo>
                  <a:cubicBezTo>
                    <a:pt x="13347" y="864"/>
                    <a:pt x="13350" y="860"/>
                    <a:pt x="13354" y="859"/>
                  </a:cubicBezTo>
                  <a:cubicBezTo>
                    <a:pt x="13358" y="858"/>
                    <a:pt x="13362" y="860"/>
                    <a:pt x="13364" y="865"/>
                  </a:cubicBezTo>
                  <a:lnTo>
                    <a:pt x="13364" y="865"/>
                  </a:lnTo>
                  <a:cubicBezTo>
                    <a:pt x="13365" y="869"/>
                    <a:pt x="13362" y="873"/>
                    <a:pt x="13358" y="874"/>
                  </a:cubicBezTo>
                  <a:cubicBezTo>
                    <a:pt x="13353" y="875"/>
                    <a:pt x="13349" y="873"/>
                    <a:pt x="13348" y="868"/>
                  </a:cubicBezTo>
                  <a:close/>
                  <a:moveTo>
                    <a:pt x="13343" y="837"/>
                  </a:moveTo>
                  <a:lnTo>
                    <a:pt x="13343" y="837"/>
                  </a:lnTo>
                  <a:cubicBezTo>
                    <a:pt x="13342" y="832"/>
                    <a:pt x="13345" y="828"/>
                    <a:pt x="13349" y="827"/>
                  </a:cubicBezTo>
                  <a:cubicBezTo>
                    <a:pt x="13353" y="826"/>
                    <a:pt x="13358" y="829"/>
                    <a:pt x="13359" y="833"/>
                  </a:cubicBezTo>
                  <a:lnTo>
                    <a:pt x="13359" y="833"/>
                  </a:lnTo>
                  <a:cubicBezTo>
                    <a:pt x="13360" y="837"/>
                    <a:pt x="13357" y="842"/>
                    <a:pt x="13353" y="843"/>
                  </a:cubicBezTo>
                  <a:cubicBezTo>
                    <a:pt x="13348" y="844"/>
                    <a:pt x="13344" y="841"/>
                    <a:pt x="13343" y="837"/>
                  </a:cubicBezTo>
                  <a:close/>
                  <a:moveTo>
                    <a:pt x="13338" y="805"/>
                  </a:moveTo>
                  <a:lnTo>
                    <a:pt x="13338" y="805"/>
                  </a:lnTo>
                  <a:cubicBezTo>
                    <a:pt x="13337" y="801"/>
                    <a:pt x="13340" y="797"/>
                    <a:pt x="13344" y="795"/>
                  </a:cubicBezTo>
                  <a:cubicBezTo>
                    <a:pt x="13348" y="794"/>
                    <a:pt x="13353" y="797"/>
                    <a:pt x="13354" y="801"/>
                  </a:cubicBezTo>
                  <a:lnTo>
                    <a:pt x="13354" y="801"/>
                  </a:lnTo>
                  <a:cubicBezTo>
                    <a:pt x="13355" y="806"/>
                    <a:pt x="13352" y="810"/>
                    <a:pt x="13348" y="811"/>
                  </a:cubicBezTo>
                  <a:cubicBezTo>
                    <a:pt x="13344" y="812"/>
                    <a:pt x="13339" y="809"/>
                    <a:pt x="13338" y="805"/>
                  </a:cubicBezTo>
                  <a:close/>
                  <a:moveTo>
                    <a:pt x="13332" y="775"/>
                  </a:moveTo>
                  <a:lnTo>
                    <a:pt x="13332" y="775"/>
                  </a:lnTo>
                  <a:cubicBezTo>
                    <a:pt x="13330" y="771"/>
                    <a:pt x="13332" y="766"/>
                    <a:pt x="13336" y="765"/>
                  </a:cubicBezTo>
                  <a:cubicBezTo>
                    <a:pt x="13340" y="763"/>
                    <a:pt x="13345" y="765"/>
                    <a:pt x="13346" y="769"/>
                  </a:cubicBezTo>
                  <a:lnTo>
                    <a:pt x="13346" y="769"/>
                  </a:lnTo>
                  <a:cubicBezTo>
                    <a:pt x="13348" y="773"/>
                    <a:pt x="13346" y="778"/>
                    <a:pt x="13342" y="780"/>
                  </a:cubicBezTo>
                  <a:cubicBezTo>
                    <a:pt x="13338" y="781"/>
                    <a:pt x="13333" y="779"/>
                    <a:pt x="13332" y="775"/>
                  </a:cubicBezTo>
                  <a:close/>
                  <a:moveTo>
                    <a:pt x="13324" y="744"/>
                  </a:moveTo>
                  <a:lnTo>
                    <a:pt x="13324" y="744"/>
                  </a:lnTo>
                  <a:cubicBezTo>
                    <a:pt x="13322" y="740"/>
                    <a:pt x="13324" y="735"/>
                    <a:pt x="13328" y="734"/>
                  </a:cubicBezTo>
                  <a:cubicBezTo>
                    <a:pt x="13332" y="732"/>
                    <a:pt x="13337" y="734"/>
                    <a:pt x="13339" y="738"/>
                  </a:cubicBezTo>
                  <a:lnTo>
                    <a:pt x="13339" y="738"/>
                  </a:lnTo>
                  <a:cubicBezTo>
                    <a:pt x="13340" y="742"/>
                    <a:pt x="13338" y="747"/>
                    <a:pt x="13334" y="749"/>
                  </a:cubicBezTo>
                  <a:cubicBezTo>
                    <a:pt x="13330" y="750"/>
                    <a:pt x="13325" y="748"/>
                    <a:pt x="13324" y="744"/>
                  </a:cubicBezTo>
                  <a:close/>
                  <a:moveTo>
                    <a:pt x="13316" y="713"/>
                  </a:moveTo>
                  <a:lnTo>
                    <a:pt x="13316" y="713"/>
                  </a:lnTo>
                  <a:cubicBezTo>
                    <a:pt x="13314" y="709"/>
                    <a:pt x="13316" y="704"/>
                    <a:pt x="13320" y="703"/>
                  </a:cubicBezTo>
                  <a:cubicBezTo>
                    <a:pt x="13324" y="701"/>
                    <a:pt x="13329" y="703"/>
                    <a:pt x="13331" y="707"/>
                  </a:cubicBezTo>
                  <a:lnTo>
                    <a:pt x="13331" y="707"/>
                  </a:lnTo>
                  <a:cubicBezTo>
                    <a:pt x="13332" y="711"/>
                    <a:pt x="13330" y="716"/>
                    <a:pt x="13326" y="718"/>
                  </a:cubicBezTo>
                  <a:cubicBezTo>
                    <a:pt x="13322" y="719"/>
                    <a:pt x="13317" y="717"/>
                    <a:pt x="13316" y="713"/>
                  </a:cubicBezTo>
                  <a:close/>
                  <a:moveTo>
                    <a:pt x="13306" y="682"/>
                  </a:moveTo>
                  <a:lnTo>
                    <a:pt x="13306" y="682"/>
                  </a:lnTo>
                  <a:cubicBezTo>
                    <a:pt x="13304" y="678"/>
                    <a:pt x="13306" y="674"/>
                    <a:pt x="13310" y="672"/>
                  </a:cubicBezTo>
                  <a:cubicBezTo>
                    <a:pt x="13314" y="671"/>
                    <a:pt x="13319" y="673"/>
                    <a:pt x="13321" y="677"/>
                  </a:cubicBezTo>
                  <a:lnTo>
                    <a:pt x="13321" y="677"/>
                  </a:lnTo>
                  <a:cubicBezTo>
                    <a:pt x="13322" y="681"/>
                    <a:pt x="13320" y="685"/>
                    <a:pt x="13316" y="687"/>
                  </a:cubicBezTo>
                  <a:cubicBezTo>
                    <a:pt x="13312" y="689"/>
                    <a:pt x="13307" y="687"/>
                    <a:pt x="13306" y="682"/>
                  </a:cubicBezTo>
                  <a:close/>
                  <a:moveTo>
                    <a:pt x="13295" y="652"/>
                  </a:moveTo>
                  <a:lnTo>
                    <a:pt x="13295" y="652"/>
                  </a:lnTo>
                  <a:cubicBezTo>
                    <a:pt x="13293" y="648"/>
                    <a:pt x="13295" y="644"/>
                    <a:pt x="13299" y="642"/>
                  </a:cubicBezTo>
                  <a:cubicBezTo>
                    <a:pt x="13304" y="640"/>
                    <a:pt x="13308" y="642"/>
                    <a:pt x="13310" y="647"/>
                  </a:cubicBezTo>
                  <a:lnTo>
                    <a:pt x="13310" y="647"/>
                  </a:lnTo>
                  <a:cubicBezTo>
                    <a:pt x="13311" y="651"/>
                    <a:pt x="13309" y="655"/>
                    <a:pt x="13305" y="657"/>
                  </a:cubicBezTo>
                  <a:cubicBezTo>
                    <a:pt x="13301" y="659"/>
                    <a:pt x="13296" y="657"/>
                    <a:pt x="13295" y="652"/>
                  </a:cubicBezTo>
                  <a:close/>
                  <a:moveTo>
                    <a:pt x="13284" y="622"/>
                  </a:moveTo>
                  <a:lnTo>
                    <a:pt x="13284" y="622"/>
                  </a:lnTo>
                  <a:cubicBezTo>
                    <a:pt x="13282" y="618"/>
                    <a:pt x="13284" y="614"/>
                    <a:pt x="13289" y="612"/>
                  </a:cubicBezTo>
                  <a:cubicBezTo>
                    <a:pt x="13293" y="610"/>
                    <a:pt x="13297" y="612"/>
                    <a:pt x="13299" y="617"/>
                  </a:cubicBezTo>
                  <a:lnTo>
                    <a:pt x="13299" y="617"/>
                  </a:lnTo>
                  <a:cubicBezTo>
                    <a:pt x="13300" y="621"/>
                    <a:pt x="13298" y="625"/>
                    <a:pt x="13294" y="627"/>
                  </a:cubicBezTo>
                  <a:cubicBezTo>
                    <a:pt x="13290" y="628"/>
                    <a:pt x="13286" y="626"/>
                    <a:pt x="13284" y="622"/>
                  </a:cubicBezTo>
                  <a:close/>
                  <a:moveTo>
                    <a:pt x="13271" y="594"/>
                  </a:moveTo>
                  <a:lnTo>
                    <a:pt x="13271" y="594"/>
                  </a:lnTo>
                  <a:cubicBezTo>
                    <a:pt x="13269" y="590"/>
                    <a:pt x="13271" y="585"/>
                    <a:pt x="13275" y="583"/>
                  </a:cubicBezTo>
                  <a:cubicBezTo>
                    <a:pt x="13279" y="581"/>
                    <a:pt x="13283" y="582"/>
                    <a:pt x="13286" y="586"/>
                  </a:cubicBezTo>
                  <a:lnTo>
                    <a:pt x="13286" y="586"/>
                  </a:lnTo>
                  <a:cubicBezTo>
                    <a:pt x="13288" y="590"/>
                    <a:pt x="13286" y="595"/>
                    <a:pt x="13282" y="597"/>
                  </a:cubicBezTo>
                  <a:cubicBezTo>
                    <a:pt x="13278" y="599"/>
                    <a:pt x="13274" y="598"/>
                    <a:pt x="13271" y="594"/>
                  </a:cubicBezTo>
                  <a:close/>
                  <a:moveTo>
                    <a:pt x="13257" y="565"/>
                  </a:moveTo>
                  <a:lnTo>
                    <a:pt x="13257" y="565"/>
                  </a:lnTo>
                  <a:cubicBezTo>
                    <a:pt x="13255" y="561"/>
                    <a:pt x="13257" y="556"/>
                    <a:pt x="13261" y="554"/>
                  </a:cubicBezTo>
                  <a:cubicBezTo>
                    <a:pt x="13265" y="552"/>
                    <a:pt x="13269" y="554"/>
                    <a:pt x="13272" y="558"/>
                  </a:cubicBezTo>
                  <a:lnTo>
                    <a:pt x="13272" y="558"/>
                  </a:lnTo>
                  <a:cubicBezTo>
                    <a:pt x="13274" y="562"/>
                    <a:pt x="13272" y="566"/>
                    <a:pt x="13268" y="568"/>
                  </a:cubicBezTo>
                  <a:cubicBezTo>
                    <a:pt x="13264" y="571"/>
                    <a:pt x="13259" y="569"/>
                    <a:pt x="13257" y="565"/>
                  </a:cubicBezTo>
                  <a:close/>
                  <a:moveTo>
                    <a:pt x="13243" y="536"/>
                  </a:moveTo>
                  <a:lnTo>
                    <a:pt x="13243" y="536"/>
                  </a:lnTo>
                  <a:cubicBezTo>
                    <a:pt x="13241" y="532"/>
                    <a:pt x="13243" y="528"/>
                    <a:pt x="13247" y="526"/>
                  </a:cubicBezTo>
                  <a:cubicBezTo>
                    <a:pt x="13251" y="523"/>
                    <a:pt x="13255" y="525"/>
                    <a:pt x="13257" y="529"/>
                  </a:cubicBezTo>
                  <a:lnTo>
                    <a:pt x="13257" y="529"/>
                  </a:lnTo>
                  <a:cubicBezTo>
                    <a:pt x="13260" y="533"/>
                    <a:pt x="13258" y="538"/>
                    <a:pt x="13254" y="540"/>
                  </a:cubicBezTo>
                  <a:cubicBezTo>
                    <a:pt x="13250" y="542"/>
                    <a:pt x="13245" y="540"/>
                    <a:pt x="13243" y="536"/>
                  </a:cubicBezTo>
                  <a:close/>
                  <a:moveTo>
                    <a:pt x="13228" y="509"/>
                  </a:moveTo>
                  <a:lnTo>
                    <a:pt x="13228" y="509"/>
                  </a:lnTo>
                  <a:cubicBezTo>
                    <a:pt x="13226" y="506"/>
                    <a:pt x="13227" y="501"/>
                    <a:pt x="13230" y="498"/>
                  </a:cubicBezTo>
                  <a:cubicBezTo>
                    <a:pt x="13234" y="496"/>
                    <a:pt x="13239" y="497"/>
                    <a:pt x="13241" y="500"/>
                  </a:cubicBezTo>
                  <a:lnTo>
                    <a:pt x="13241" y="500"/>
                  </a:lnTo>
                  <a:cubicBezTo>
                    <a:pt x="13244" y="504"/>
                    <a:pt x="13243" y="509"/>
                    <a:pt x="13239" y="511"/>
                  </a:cubicBezTo>
                  <a:cubicBezTo>
                    <a:pt x="13236" y="514"/>
                    <a:pt x="13231" y="513"/>
                    <a:pt x="13228" y="509"/>
                  </a:cubicBezTo>
                  <a:close/>
                  <a:moveTo>
                    <a:pt x="13212" y="482"/>
                  </a:moveTo>
                  <a:lnTo>
                    <a:pt x="13212" y="482"/>
                  </a:lnTo>
                  <a:cubicBezTo>
                    <a:pt x="13209" y="478"/>
                    <a:pt x="13210" y="473"/>
                    <a:pt x="13214" y="471"/>
                  </a:cubicBezTo>
                  <a:cubicBezTo>
                    <a:pt x="13217" y="468"/>
                    <a:pt x="13222" y="469"/>
                    <a:pt x="13225" y="473"/>
                  </a:cubicBezTo>
                  <a:lnTo>
                    <a:pt x="13225" y="473"/>
                  </a:lnTo>
                  <a:cubicBezTo>
                    <a:pt x="13227" y="476"/>
                    <a:pt x="13226" y="481"/>
                    <a:pt x="13223" y="484"/>
                  </a:cubicBezTo>
                  <a:cubicBezTo>
                    <a:pt x="13219" y="486"/>
                    <a:pt x="13214" y="486"/>
                    <a:pt x="13212" y="482"/>
                  </a:cubicBezTo>
                  <a:close/>
                  <a:moveTo>
                    <a:pt x="13195" y="454"/>
                  </a:moveTo>
                  <a:lnTo>
                    <a:pt x="13195" y="454"/>
                  </a:lnTo>
                  <a:cubicBezTo>
                    <a:pt x="13192" y="451"/>
                    <a:pt x="13193" y="446"/>
                    <a:pt x="13197" y="443"/>
                  </a:cubicBezTo>
                  <a:cubicBezTo>
                    <a:pt x="13201" y="441"/>
                    <a:pt x="13206" y="442"/>
                    <a:pt x="13208" y="445"/>
                  </a:cubicBezTo>
                  <a:lnTo>
                    <a:pt x="13208" y="445"/>
                  </a:lnTo>
                  <a:cubicBezTo>
                    <a:pt x="13211" y="449"/>
                    <a:pt x="13210" y="454"/>
                    <a:pt x="13206" y="457"/>
                  </a:cubicBezTo>
                  <a:cubicBezTo>
                    <a:pt x="13203" y="459"/>
                    <a:pt x="13198" y="458"/>
                    <a:pt x="13195" y="454"/>
                  </a:cubicBezTo>
                  <a:close/>
                  <a:moveTo>
                    <a:pt x="13177" y="429"/>
                  </a:moveTo>
                  <a:lnTo>
                    <a:pt x="13177" y="429"/>
                  </a:lnTo>
                  <a:cubicBezTo>
                    <a:pt x="13174" y="425"/>
                    <a:pt x="13175" y="420"/>
                    <a:pt x="13178" y="417"/>
                  </a:cubicBezTo>
                  <a:cubicBezTo>
                    <a:pt x="13182" y="415"/>
                    <a:pt x="13187" y="416"/>
                    <a:pt x="13190" y="419"/>
                  </a:cubicBezTo>
                  <a:lnTo>
                    <a:pt x="13190" y="419"/>
                  </a:lnTo>
                  <a:cubicBezTo>
                    <a:pt x="13192" y="423"/>
                    <a:pt x="13191" y="428"/>
                    <a:pt x="13188" y="430"/>
                  </a:cubicBezTo>
                  <a:cubicBezTo>
                    <a:pt x="13184" y="433"/>
                    <a:pt x="13179" y="432"/>
                    <a:pt x="13177" y="429"/>
                  </a:cubicBezTo>
                  <a:close/>
                  <a:moveTo>
                    <a:pt x="13157" y="403"/>
                  </a:moveTo>
                  <a:lnTo>
                    <a:pt x="13157" y="403"/>
                  </a:lnTo>
                  <a:cubicBezTo>
                    <a:pt x="13155" y="400"/>
                    <a:pt x="13155" y="395"/>
                    <a:pt x="13159" y="392"/>
                  </a:cubicBezTo>
                  <a:cubicBezTo>
                    <a:pt x="13162" y="389"/>
                    <a:pt x="13167" y="390"/>
                    <a:pt x="13170" y="394"/>
                  </a:cubicBezTo>
                  <a:lnTo>
                    <a:pt x="13170" y="394"/>
                  </a:lnTo>
                  <a:cubicBezTo>
                    <a:pt x="13173" y="397"/>
                    <a:pt x="13172" y="402"/>
                    <a:pt x="13169" y="405"/>
                  </a:cubicBezTo>
                  <a:cubicBezTo>
                    <a:pt x="13165" y="407"/>
                    <a:pt x="13160" y="407"/>
                    <a:pt x="13157" y="403"/>
                  </a:cubicBezTo>
                  <a:close/>
                  <a:moveTo>
                    <a:pt x="13138" y="378"/>
                  </a:moveTo>
                  <a:lnTo>
                    <a:pt x="13138" y="378"/>
                  </a:lnTo>
                  <a:cubicBezTo>
                    <a:pt x="13135" y="374"/>
                    <a:pt x="13136" y="369"/>
                    <a:pt x="13140" y="366"/>
                  </a:cubicBezTo>
                  <a:cubicBezTo>
                    <a:pt x="13143" y="364"/>
                    <a:pt x="13148" y="365"/>
                    <a:pt x="13151" y="368"/>
                  </a:cubicBezTo>
                  <a:lnTo>
                    <a:pt x="13151" y="368"/>
                  </a:lnTo>
                  <a:cubicBezTo>
                    <a:pt x="13153" y="372"/>
                    <a:pt x="13153" y="377"/>
                    <a:pt x="13149" y="379"/>
                  </a:cubicBezTo>
                  <a:cubicBezTo>
                    <a:pt x="13146" y="382"/>
                    <a:pt x="13141" y="381"/>
                    <a:pt x="13138" y="378"/>
                  </a:cubicBezTo>
                  <a:close/>
                  <a:moveTo>
                    <a:pt x="13118" y="354"/>
                  </a:moveTo>
                  <a:lnTo>
                    <a:pt x="13118" y="354"/>
                  </a:lnTo>
                  <a:cubicBezTo>
                    <a:pt x="13115" y="351"/>
                    <a:pt x="13115" y="346"/>
                    <a:pt x="13118" y="343"/>
                  </a:cubicBezTo>
                  <a:cubicBezTo>
                    <a:pt x="13121" y="340"/>
                    <a:pt x="13126" y="340"/>
                    <a:pt x="13129" y="343"/>
                  </a:cubicBezTo>
                  <a:lnTo>
                    <a:pt x="13129" y="343"/>
                  </a:lnTo>
                  <a:cubicBezTo>
                    <a:pt x="13132" y="346"/>
                    <a:pt x="13132" y="351"/>
                    <a:pt x="13129" y="354"/>
                  </a:cubicBezTo>
                  <a:cubicBezTo>
                    <a:pt x="13126" y="357"/>
                    <a:pt x="13121" y="357"/>
                    <a:pt x="13118" y="354"/>
                  </a:cubicBezTo>
                  <a:close/>
                  <a:moveTo>
                    <a:pt x="13096" y="330"/>
                  </a:moveTo>
                  <a:lnTo>
                    <a:pt x="13096" y="330"/>
                  </a:lnTo>
                  <a:cubicBezTo>
                    <a:pt x="13093" y="327"/>
                    <a:pt x="13093" y="322"/>
                    <a:pt x="13096" y="319"/>
                  </a:cubicBezTo>
                  <a:cubicBezTo>
                    <a:pt x="13100" y="316"/>
                    <a:pt x="13105" y="316"/>
                    <a:pt x="13108" y="319"/>
                  </a:cubicBezTo>
                  <a:lnTo>
                    <a:pt x="13108" y="319"/>
                  </a:lnTo>
                  <a:cubicBezTo>
                    <a:pt x="13111" y="322"/>
                    <a:pt x="13111" y="327"/>
                    <a:pt x="13108" y="331"/>
                  </a:cubicBezTo>
                  <a:cubicBezTo>
                    <a:pt x="13104" y="334"/>
                    <a:pt x="13099" y="334"/>
                    <a:pt x="13096" y="330"/>
                  </a:cubicBezTo>
                  <a:close/>
                  <a:moveTo>
                    <a:pt x="13075" y="307"/>
                  </a:moveTo>
                  <a:lnTo>
                    <a:pt x="13075" y="307"/>
                  </a:lnTo>
                  <a:cubicBezTo>
                    <a:pt x="13072" y="304"/>
                    <a:pt x="13072" y="298"/>
                    <a:pt x="13075" y="295"/>
                  </a:cubicBezTo>
                  <a:cubicBezTo>
                    <a:pt x="13078" y="292"/>
                    <a:pt x="13083" y="292"/>
                    <a:pt x="13086" y="295"/>
                  </a:cubicBezTo>
                  <a:lnTo>
                    <a:pt x="13086" y="295"/>
                  </a:lnTo>
                  <a:cubicBezTo>
                    <a:pt x="13089" y="299"/>
                    <a:pt x="13089" y="304"/>
                    <a:pt x="13086" y="307"/>
                  </a:cubicBezTo>
                  <a:cubicBezTo>
                    <a:pt x="13083" y="310"/>
                    <a:pt x="13078" y="310"/>
                    <a:pt x="13075" y="307"/>
                  </a:cubicBezTo>
                  <a:close/>
                  <a:moveTo>
                    <a:pt x="13052" y="285"/>
                  </a:moveTo>
                  <a:lnTo>
                    <a:pt x="13052" y="285"/>
                  </a:lnTo>
                  <a:cubicBezTo>
                    <a:pt x="13049" y="283"/>
                    <a:pt x="13048" y="277"/>
                    <a:pt x="13051" y="274"/>
                  </a:cubicBezTo>
                  <a:cubicBezTo>
                    <a:pt x="13054" y="271"/>
                    <a:pt x="13059" y="270"/>
                    <a:pt x="13062" y="273"/>
                  </a:cubicBezTo>
                  <a:lnTo>
                    <a:pt x="13062" y="273"/>
                  </a:lnTo>
                  <a:cubicBezTo>
                    <a:pt x="13066" y="276"/>
                    <a:pt x="13066" y="281"/>
                    <a:pt x="13064" y="284"/>
                  </a:cubicBezTo>
                  <a:cubicBezTo>
                    <a:pt x="13061" y="288"/>
                    <a:pt x="13056" y="288"/>
                    <a:pt x="13052" y="285"/>
                  </a:cubicBezTo>
                  <a:close/>
                  <a:moveTo>
                    <a:pt x="13029" y="264"/>
                  </a:moveTo>
                  <a:lnTo>
                    <a:pt x="13029" y="264"/>
                  </a:lnTo>
                  <a:cubicBezTo>
                    <a:pt x="13025" y="261"/>
                    <a:pt x="13025" y="256"/>
                    <a:pt x="13028" y="252"/>
                  </a:cubicBezTo>
                  <a:cubicBezTo>
                    <a:pt x="13030" y="249"/>
                    <a:pt x="13035" y="248"/>
                    <a:pt x="13039" y="251"/>
                  </a:cubicBezTo>
                  <a:lnTo>
                    <a:pt x="13039" y="251"/>
                  </a:lnTo>
                  <a:cubicBezTo>
                    <a:pt x="13042" y="254"/>
                    <a:pt x="13043" y="259"/>
                    <a:pt x="13040" y="262"/>
                  </a:cubicBezTo>
                  <a:cubicBezTo>
                    <a:pt x="13037" y="266"/>
                    <a:pt x="13032" y="266"/>
                    <a:pt x="13029" y="264"/>
                  </a:cubicBezTo>
                  <a:close/>
                  <a:moveTo>
                    <a:pt x="13005" y="242"/>
                  </a:moveTo>
                  <a:lnTo>
                    <a:pt x="13005" y="242"/>
                  </a:lnTo>
                  <a:cubicBezTo>
                    <a:pt x="13002" y="239"/>
                    <a:pt x="13001" y="234"/>
                    <a:pt x="13004" y="231"/>
                  </a:cubicBezTo>
                  <a:cubicBezTo>
                    <a:pt x="13007" y="227"/>
                    <a:pt x="13012" y="227"/>
                    <a:pt x="13015" y="230"/>
                  </a:cubicBezTo>
                  <a:lnTo>
                    <a:pt x="13015" y="230"/>
                  </a:lnTo>
                  <a:cubicBezTo>
                    <a:pt x="13019" y="232"/>
                    <a:pt x="13019" y="237"/>
                    <a:pt x="13016" y="241"/>
                  </a:cubicBezTo>
                  <a:cubicBezTo>
                    <a:pt x="13014" y="244"/>
                    <a:pt x="13009" y="245"/>
                    <a:pt x="13005" y="242"/>
                  </a:cubicBezTo>
                  <a:close/>
                  <a:moveTo>
                    <a:pt x="12980" y="223"/>
                  </a:moveTo>
                  <a:lnTo>
                    <a:pt x="12980" y="223"/>
                  </a:lnTo>
                  <a:cubicBezTo>
                    <a:pt x="12977" y="220"/>
                    <a:pt x="12976" y="215"/>
                    <a:pt x="12978" y="212"/>
                  </a:cubicBezTo>
                  <a:cubicBezTo>
                    <a:pt x="12981" y="208"/>
                    <a:pt x="12986" y="207"/>
                    <a:pt x="12989" y="210"/>
                  </a:cubicBezTo>
                  <a:lnTo>
                    <a:pt x="12989" y="210"/>
                  </a:lnTo>
                  <a:cubicBezTo>
                    <a:pt x="12993" y="212"/>
                    <a:pt x="12994" y="217"/>
                    <a:pt x="12991" y="221"/>
                  </a:cubicBezTo>
                  <a:cubicBezTo>
                    <a:pt x="12989" y="225"/>
                    <a:pt x="12984" y="226"/>
                    <a:pt x="12980" y="223"/>
                  </a:cubicBezTo>
                  <a:close/>
                  <a:moveTo>
                    <a:pt x="12954" y="204"/>
                  </a:moveTo>
                  <a:lnTo>
                    <a:pt x="12954" y="204"/>
                  </a:lnTo>
                  <a:cubicBezTo>
                    <a:pt x="12951" y="201"/>
                    <a:pt x="12950" y="196"/>
                    <a:pt x="12952" y="193"/>
                  </a:cubicBezTo>
                  <a:cubicBezTo>
                    <a:pt x="12955" y="189"/>
                    <a:pt x="12960" y="188"/>
                    <a:pt x="12963" y="191"/>
                  </a:cubicBezTo>
                  <a:lnTo>
                    <a:pt x="12964" y="191"/>
                  </a:lnTo>
                  <a:cubicBezTo>
                    <a:pt x="12967" y="193"/>
                    <a:pt x="12968" y="198"/>
                    <a:pt x="12966" y="202"/>
                  </a:cubicBezTo>
                  <a:cubicBezTo>
                    <a:pt x="12963" y="206"/>
                    <a:pt x="12958" y="207"/>
                    <a:pt x="12954" y="204"/>
                  </a:cubicBezTo>
                  <a:close/>
                  <a:moveTo>
                    <a:pt x="12929" y="185"/>
                  </a:moveTo>
                  <a:lnTo>
                    <a:pt x="12929" y="185"/>
                  </a:lnTo>
                  <a:cubicBezTo>
                    <a:pt x="12925" y="182"/>
                    <a:pt x="12924" y="177"/>
                    <a:pt x="12927" y="174"/>
                  </a:cubicBezTo>
                  <a:cubicBezTo>
                    <a:pt x="12929" y="170"/>
                    <a:pt x="12934" y="169"/>
                    <a:pt x="12938" y="172"/>
                  </a:cubicBezTo>
                  <a:lnTo>
                    <a:pt x="12938" y="172"/>
                  </a:lnTo>
                  <a:cubicBezTo>
                    <a:pt x="12941" y="174"/>
                    <a:pt x="12942" y="179"/>
                    <a:pt x="12940" y="183"/>
                  </a:cubicBezTo>
                  <a:cubicBezTo>
                    <a:pt x="12937" y="187"/>
                    <a:pt x="12932" y="188"/>
                    <a:pt x="12929" y="185"/>
                  </a:cubicBezTo>
                  <a:close/>
                  <a:moveTo>
                    <a:pt x="12902" y="169"/>
                  </a:moveTo>
                  <a:lnTo>
                    <a:pt x="12902" y="169"/>
                  </a:lnTo>
                  <a:cubicBezTo>
                    <a:pt x="12898" y="167"/>
                    <a:pt x="12897" y="162"/>
                    <a:pt x="12899" y="158"/>
                  </a:cubicBezTo>
                  <a:cubicBezTo>
                    <a:pt x="12901" y="154"/>
                    <a:pt x="12906" y="152"/>
                    <a:pt x="12910" y="155"/>
                  </a:cubicBezTo>
                  <a:lnTo>
                    <a:pt x="12910" y="155"/>
                  </a:lnTo>
                  <a:cubicBezTo>
                    <a:pt x="12914" y="157"/>
                    <a:pt x="12915" y="161"/>
                    <a:pt x="12913" y="165"/>
                  </a:cubicBezTo>
                  <a:cubicBezTo>
                    <a:pt x="12911" y="169"/>
                    <a:pt x="12906" y="171"/>
                    <a:pt x="12902" y="169"/>
                  </a:cubicBezTo>
                  <a:close/>
                  <a:moveTo>
                    <a:pt x="12875" y="152"/>
                  </a:moveTo>
                  <a:lnTo>
                    <a:pt x="12875" y="152"/>
                  </a:lnTo>
                  <a:cubicBezTo>
                    <a:pt x="12871" y="150"/>
                    <a:pt x="12869" y="145"/>
                    <a:pt x="12871" y="141"/>
                  </a:cubicBezTo>
                  <a:cubicBezTo>
                    <a:pt x="12874" y="137"/>
                    <a:pt x="12878" y="136"/>
                    <a:pt x="12882" y="138"/>
                  </a:cubicBezTo>
                  <a:lnTo>
                    <a:pt x="12882" y="138"/>
                  </a:lnTo>
                  <a:cubicBezTo>
                    <a:pt x="12886" y="140"/>
                    <a:pt x="12888" y="145"/>
                    <a:pt x="12886" y="149"/>
                  </a:cubicBezTo>
                  <a:cubicBezTo>
                    <a:pt x="12884" y="153"/>
                    <a:pt x="12879" y="154"/>
                    <a:pt x="12875" y="152"/>
                  </a:cubicBezTo>
                  <a:close/>
                  <a:moveTo>
                    <a:pt x="12847" y="136"/>
                  </a:moveTo>
                  <a:lnTo>
                    <a:pt x="12847" y="136"/>
                  </a:lnTo>
                  <a:cubicBezTo>
                    <a:pt x="12843" y="133"/>
                    <a:pt x="12842" y="129"/>
                    <a:pt x="12844" y="125"/>
                  </a:cubicBezTo>
                  <a:cubicBezTo>
                    <a:pt x="12846" y="121"/>
                    <a:pt x="12851" y="119"/>
                    <a:pt x="12855" y="121"/>
                  </a:cubicBezTo>
                  <a:lnTo>
                    <a:pt x="12855" y="121"/>
                  </a:lnTo>
                  <a:cubicBezTo>
                    <a:pt x="12859" y="123"/>
                    <a:pt x="12860" y="128"/>
                    <a:pt x="12858" y="132"/>
                  </a:cubicBezTo>
                  <a:cubicBezTo>
                    <a:pt x="12856" y="136"/>
                    <a:pt x="12851" y="138"/>
                    <a:pt x="12847" y="136"/>
                  </a:cubicBezTo>
                  <a:close/>
                  <a:moveTo>
                    <a:pt x="12819" y="122"/>
                  </a:moveTo>
                  <a:lnTo>
                    <a:pt x="12819" y="122"/>
                  </a:lnTo>
                  <a:cubicBezTo>
                    <a:pt x="12815" y="120"/>
                    <a:pt x="12813" y="115"/>
                    <a:pt x="12815" y="111"/>
                  </a:cubicBezTo>
                  <a:cubicBezTo>
                    <a:pt x="12817" y="107"/>
                    <a:pt x="12822" y="105"/>
                    <a:pt x="12826" y="107"/>
                  </a:cubicBezTo>
                  <a:lnTo>
                    <a:pt x="12826" y="107"/>
                  </a:lnTo>
                  <a:cubicBezTo>
                    <a:pt x="12830" y="109"/>
                    <a:pt x="12832" y="114"/>
                    <a:pt x="12830" y="118"/>
                  </a:cubicBezTo>
                  <a:cubicBezTo>
                    <a:pt x="12828" y="122"/>
                    <a:pt x="12823" y="123"/>
                    <a:pt x="12819" y="122"/>
                  </a:cubicBezTo>
                  <a:close/>
                  <a:moveTo>
                    <a:pt x="12790" y="108"/>
                  </a:moveTo>
                  <a:lnTo>
                    <a:pt x="12790" y="108"/>
                  </a:lnTo>
                  <a:cubicBezTo>
                    <a:pt x="12786" y="106"/>
                    <a:pt x="12785" y="101"/>
                    <a:pt x="12786" y="97"/>
                  </a:cubicBezTo>
                  <a:cubicBezTo>
                    <a:pt x="12788" y="93"/>
                    <a:pt x="12793" y="91"/>
                    <a:pt x="12797" y="93"/>
                  </a:cubicBezTo>
                  <a:lnTo>
                    <a:pt x="12797" y="93"/>
                  </a:lnTo>
                  <a:cubicBezTo>
                    <a:pt x="12801" y="95"/>
                    <a:pt x="12803" y="100"/>
                    <a:pt x="12801" y="104"/>
                  </a:cubicBezTo>
                  <a:cubicBezTo>
                    <a:pt x="12799" y="108"/>
                    <a:pt x="12794" y="109"/>
                    <a:pt x="12790" y="108"/>
                  </a:cubicBezTo>
                  <a:close/>
                  <a:moveTo>
                    <a:pt x="12762" y="93"/>
                  </a:moveTo>
                  <a:lnTo>
                    <a:pt x="12762" y="93"/>
                  </a:lnTo>
                  <a:cubicBezTo>
                    <a:pt x="12758" y="92"/>
                    <a:pt x="12756" y="87"/>
                    <a:pt x="12758" y="83"/>
                  </a:cubicBezTo>
                  <a:cubicBezTo>
                    <a:pt x="12759" y="79"/>
                    <a:pt x="12764" y="77"/>
                    <a:pt x="12768" y="79"/>
                  </a:cubicBezTo>
                  <a:lnTo>
                    <a:pt x="12768" y="79"/>
                  </a:lnTo>
                  <a:cubicBezTo>
                    <a:pt x="12772" y="81"/>
                    <a:pt x="12774" y="85"/>
                    <a:pt x="12772" y="89"/>
                  </a:cubicBezTo>
                  <a:cubicBezTo>
                    <a:pt x="12770" y="94"/>
                    <a:pt x="12766" y="95"/>
                    <a:pt x="12762" y="93"/>
                  </a:cubicBezTo>
                  <a:close/>
                  <a:moveTo>
                    <a:pt x="12732" y="83"/>
                  </a:moveTo>
                  <a:lnTo>
                    <a:pt x="12732" y="83"/>
                  </a:lnTo>
                  <a:cubicBezTo>
                    <a:pt x="12728" y="81"/>
                    <a:pt x="12726" y="77"/>
                    <a:pt x="12727" y="72"/>
                  </a:cubicBezTo>
                  <a:cubicBezTo>
                    <a:pt x="12729" y="68"/>
                    <a:pt x="12733" y="66"/>
                    <a:pt x="12738" y="68"/>
                  </a:cubicBezTo>
                  <a:lnTo>
                    <a:pt x="12738" y="68"/>
                  </a:lnTo>
                  <a:cubicBezTo>
                    <a:pt x="12742" y="69"/>
                    <a:pt x="12744" y="74"/>
                    <a:pt x="12742" y="78"/>
                  </a:cubicBezTo>
                  <a:cubicBezTo>
                    <a:pt x="12741" y="82"/>
                    <a:pt x="12736" y="84"/>
                    <a:pt x="12732" y="83"/>
                  </a:cubicBezTo>
                  <a:close/>
                  <a:moveTo>
                    <a:pt x="12702" y="72"/>
                  </a:moveTo>
                  <a:lnTo>
                    <a:pt x="12702" y="72"/>
                  </a:lnTo>
                  <a:cubicBezTo>
                    <a:pt x="12698" y="70"/>
                    <a:pt x="12696" y="66"/>
                    <a:pt x="12697" y="61"/>
                  </a:cubicBezTo>
                  <a:cubicBezTo>
                    <a:pt x="12699" y="57"/>
                    <a:pt x="12703" y="55"/>
                    <a:pt x="12707" y="57"/>
                  </a:cubicBezTo>
                  <a:lnTo>
                    <a:pt x="12708" y="57"/>
                  </a:lnTo>
                  <a:cubicBezTo>
                    <a:pt x="12712" y="58"/>
                    <a:pt x="12714" y="63"/>
                    <a:pt x="12712" y="67"/>
                  </a:cubicBezTo>
                  <a:cubicBezTo>
                    <a:pt x="12711" y="71"/>
                    <a:pt x="12706" y="73"/>
                    <a:pt x="12702" y="72"/>
                  </a:cubicBezTo>
                  <a:close/>
                  <a:moveTo>
                    <a:pt x="12672" y="61"/>
                  </a:moveTo>
                  <a:lnTo>
                    <a:pt x="12672" y="61"/>
                  </a:lnTo>
                  <a:cubicBezTo>
                    <a:pt x="12668" y="59"/>
                    <a:pt x="12666" y="55"/>
                    <a:pt x="12667" y="51"/>
                  </a:cubicBezTo>
                  <a:cubicBezTo>
                    <a:pt x="12669" y="46"/>
                    <a:pt x="12673" y="44"/>
                    <a:pt x="12677" y="46"/>
                  </a:cubicBezTo>
                  <a:lnTo>
                    <a:pt x="12677" y="46"/>
                  </a:lnTo>
                  <a:cubicBezTo>
                    <a:pt x="12682" y="47"/>
                    <a:pt x="12684" y="52"/>
                    <a:pt x="12682" y="56"/>
                  </a:cubicBezTo>
                  <a:cubicBezTo>
                    <a:pt x="12681" y="60"/>
                    <a:pt x="12676" y="62"/>
                    <a:pt x="12672" y="61"/>
                  </a:cubicBezTo>
                  <a:close/>
                  <a:moveTo>
                    <a:pt x="12642" y="53"/>
                  </a:moveTo>
                  <a:lnTo>
                    <a:pt x="12642" y="53"/>
                  </a:lnTo>
                  <a:cubicBezTo>
                    <a:pt x="12637" y="52"/>
                    <a:pt x="12635" y="47"/>
                    <a:pt x="12636" y="43"/>
                  </a:cubicBezTo>
                  <a:cubicBezTo>
                    <a:pt x="12637" y="39"/>
                    <a:pt x="12642" y="36"/>
                    <a:pt x="12646" y="37"/>
                  </a:cubicBezTo>
                  <a:lnTo>
                    <a:pt x="12646" y="37"/>
                  </a:lnTo>
                  <a:cubicBezTo>
                    <a:pt x="12650" y="39"/>
                    <a:pt x="12653" y="43"/>
                    <a:pt x="12651" y="47"/>
                  </a:cubicBezTo>
                  <a:cubicBezTo>
                    <a:pt x="12650" y="51"/>
                    <a:pt x="12646" y="54"/>
                    <a:pt x="12642" y="53"/>
                  </a:cubicBezTo>
                  <a:close/>
                  <a:moveTo>
                    <a:pt x="12611" y="45"/>
                  </a:moveTo>
                  <a:lnTo>
                    <a:pt x="12611" y="45"/>
                  </a:lnTo>
                  <a:cubicBezTo>
                    <a:pt x="12606" y="44"/>
                    <a:pt x="12604" y="39"/>
                    <a:pt x="12605" y="35"/>
                  </a:cubicBezTo>
                  <a:cubicBezTo>
                    <a:pt x="12606" y="31"/>
                    <a:pt x="12611" y="28"/>
                    <a:pt x="12615" y="29"/>
                  </a:cubicBezTo>
                  <a:lnTo>
                    <a:pt x="12615" y="29"/>
                  </a:lnTo>
                  <a:cubicBezTo>
                    <a:pt x="12619" y="31"/>
                    <a:pt x="12622" y="35"/>
                    <a:pt x="12620" y="39"/>
                  </a:cubicBezTo>
                  <a:cubicBezTo>
                    <a:pt x="12619" y="44"/>
                    <a:pt x="12615" y="46"/>
                    <a:pt x="12611" y="45"/>
                  </a:cubicBezTo>
                  <a:close/>
                  <a:moveTo>
                    <a:pt x="12580" y="37"/>
                  </a:moveTo>
                  <a:lnTo>
                    <a:pt x="12580" y="37"/>
                  </a:lnTo>
                  <a:cubicBezTo>
                    <a:pt x="12575" y="36"/>
                    <a:pt x="12573" y="32"/>
                    <a:pt x="12574" y="27"/>
                  </a:cubicBezTo>
                  <a:cubicBezTo>
                    <a:pt x="12575" y="23"/>
                    <a:pt x="12579" y="20"/>
                    <a:pt x="12584" y="22"/>
                  </a:cubicBezTo>
                  <a:lnTo>
                    <a:pt x="12584" y="22"/>
                  </a:lnTo>
                  <a:cubicBezTo>
                    <a:pt x="12588" y="23"/>
                    <a:pt x="12591" y="27"/>
                    <a:pt x="12589" y="31"/>
                  </a:cubicBezTo>
                  <a:cubicBezTo>
                    <a:pt x="12588" y="36"/>
                    <a:pt x="12584" y="38"/>
                    <a:pt x="12580" y="37"/>
                  </a:cubicBezTo>
                  <a:close/>
                  <a:moveTo>
                    <a:pt x="12549" y="32"/>
                  </a:moveTo>
                  <a:lnTo>
                    <a:pt x="12549" y="32"/>
                  </a:lnTo>
                  <a:cubicBezTo>
                    <a:pt x="12545" y="31"/>
                    <a:pt x="12542" y="27"/>
                    <a:pt x="12542" y="23"/>
                  </a:cubicBezTo>
                  <a:cubicBezTo>
                    <a:pt x="12543" y="19"/>
                    <a:pt x="12547" y="16"/>
                    <a:pt x="12551" y="16"/>
                  </a:cubicBezTo>
                  <a:lnTo>
                    <a:pt x="12551" y="16"/>
                  </a:lnTo>
                  <a:cubicBezTo>
                    <a:pt x="12556" y="17"/>
                    <a:pt x="12559" y="21"/>
                    <a:pt x="12558" y="25"/>
                  </a:cubicBezTo>
                  <a:cubicBezTo>
                    <a:pt x="12557" y="30"/>
                    <a:pt x="12553" y="33"/>
                    <a:pt x="12549" y="32"/>
                  </a:cubicBezTo>
                  <a:close/>
                  <a:moveTo>
                    <a:pt x="12517" y="27"/>
                  </a:moveTo>
                  <a:lnTo>
                    <a:pt x="12517" y="27"/>
                  </a:lnTo>
                  <a:cubicBezTo>
                    <a:pt x="12513" y="26"/>
                    <a:pt x="12510" y="22"/>
                    <a:pt x="12511" y="18"/>
                  </a:cubicBezTo>
                  <a:cubicBezTo>
                    <a:pt x="12511" y="14"/>
                    <a:pt x="12515" y="11"/>
                    <a:pt x="12520" y="11"/>
                  </a:cubicBezTo>
                  <a:lnTo>
                    <a:pt x="12520" y="11"/>
                  </a:lnTo>
                  <a:cubicBezTo>
                    <a:pt x="12524" y="12"/>
                    <a:pt x="12527" y="16"/>
                    <a:pt x="12526" y="20"/>
                  </a:cubicBezTo>
                  <a:cubicBezTo>
                    <a:pt x="12526" y="25"/>
                    <a:pt x="12522" y="28"/>
                    <a:pt x="12517" y="27"/>
                  </a:cubicBezTo>
                  <a:close/>
                  <a:moveTo>
                    <a:pt x="12486" y="22"/>
                  </a:moveTo>
                  <a:lnTo>
                    <a:pt x="12486" y="22"/>
                  </a:lnTo>
                  <a:cubicBezTo>
                    <a:pt x="12481" y="22"/>
                    <a:pt x="12478" y="17"/>
                    <a:pt x="12479" y="13"/>
                  </a:cubicBezTo>
                  <a:cubicBezTo>
                    <a:pt x="12480" y="9"/>
                    <a:pt x="12484" y="6"/>
                    <a:pt x="12488" y="6"/>
                  </a:cubicBezTo>
                  <a:lnTo>
                    <a:pt x="12488" y="6"/>
                  </a:lnTo>
                  <a:cubicBezTo>
                    <a:pt x="12492" y="7"/>
                    <a:pt x="12495" y="11"/>
                    <a:pt x="12495" y="16"/>
                  </a:cubicBezTo>
                  <a:cubicBezTo>
                    <a:pt x="12494" y="20"/>
                    <a:pt x="12490" y="23"/>
                    <a:pt x="12486" y="22"/>
                  </a:cubicBezTo>
                  <a:close/>
                  <a:moveTo>
                    <a:pt x="12454" y="20"/>
                  </a:moveTo>
                  <a:lnTo>
                    <a:pt x="12454" y="20"/>
                  </a:lnTo>
                  <a:cubicBezTo>
                    <a:pt x="12450" y="20"/>
                    <a:pt x="12447" y="16"/>
                    <a:pt x="12447" y="12"/>
                  </a:cubicBezTo>
                  <a:cubicBezTo>
                    <a:pt x="12447" y="7"/>
                    <a:pt x="12451" y="4"/>
                    <a:pt x="12455" y="4"/>
                  </a:cubicBezTo>
                  <a:lnTo>
                    <a:pt x="12455" y="4"/>
                  </a:lnTo>
                  <a:cubicBezTo>
                    <a:pt x="12460" y="4"/>
                    <a:pt x="12463" y="8"/>
                    <a:pt x="12463" y="13"/>
                  </a:cubicBezTo>
                  <a:cubicBezTo>
                    <a:pt x="12463" y="17"/>
                    <a:pt x="12459" y="20"/>
                    <a:pt x="12454" y="20"/>
                  </a:cubicBezTo>
                  <a:close/>
                  <a:moveTo>
                    <a:pt x="12423" y="19"/>
                  </a:moveTo>
                  <a:lnTo>
                    <a:pt x="12422" y="19"/>
                  </a:lnTo>
                  <a:cubicBezTo>
                    <a:pt x="12418" y="18"/>
                    <a:pt x="12415" y="15"/>
                    <a:pt x="12415" y="10"/>
                  </a:cubicBezTo>
                  <a:cubicBezTo>
                    <a:pt x="12415" y="6"/>
                    <a:pt x="12419" y="2"/>
                    <a:pt x="12423" y="3"/>
                  </a:cubicBezTo>
                  <a:lnTo>
                    <a:pt x="12423" y="3"/>
                  </a:lnTo>
                  <a:cubicBezTo>
                    <a:pt x="12428" y="3"/>
                    <a:pt x="12431" y="7"/>
                    <a:pt x="12431" y="11"/>
                  </a:cubicBezTo>
                  <a:cubicBezTo>
                    <a:pt x="12431" y="15"/>
                    <a:pt x="12427" y="19"/>
                    <a:pt x="12423" y="19"/>
                  </a:cubicBezTo>
                  <a:close/>
                  <a:moveTo>
                    <a:pt x="12391" y="17"/>
                  </a:moveTo>
                  <a:lnTo>
                    <a:pt x="12391" y="17"/>
                  </a:lnTo>
                  <a:cubicBezTo>
                    <a:pt x="12386" y="17"/>
                    <a:pt x="12383" y="13"/>
                    <a:pt x="12383" y="9"/>
                  </a:cubicBezTo>
                  <a:cubicBezTo>
                    <a:pt x="12383" y="4"/>
                    <a:pt x="12387" y="1"/>
                    <a:pt x="12391" y="1"/>
                  </a:cubicBezTo>
                  <a:lnTo>
                    <a:pt x="12391" y="1"/>
                  </a:lnTo>
                  <a:cubicBezTo>
                    <a:pt x="12396" y="1"/>
                    <a:pt x="12399" y="5"/>
                    <a:pt x="12399" y="9"/>
                  </a:cubicBezTo>
                  <a:cubicBezTo>
                    <a:pt x="12399" y="14"/>
                    <a:pt x="12395" y="17"/>
                    <a:pt x="12391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199" name="Group 448">
              <a:extLst>
                <a:ext uri="{FF2B5EF4-FFF2-40B4-BE49-F238E27FC236}">
                  <a16:creationId xmlns:a16="http://schemas.microsoft.com/office/drawing/2014/main" id="{3AD28626-B8AD-4181-9D25-2350626C36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03425" y="620395"/>
              <a:ext cx="278130" cy="132080"/>
              <a:chOff x="3155" y="977"/>
              <a:chExt cx="438" cy="208"/>
            </a:xfrm>
          </p:grpSpPr>
          <p:sp>
            <p:nvSpPr>
              <p:cNvPr id="334" name="Rectangle 446">
                <a:extLst>
                  <a:ext uri="{FF2B5EF4-FFF2-40B4-BE49-F238E27FC236}">
                    <a16:creationId xmlns:a16="http://schemas.microsoft.com/office/drawing/2014/main" id="{D6FD6B52-D54A-4156-A340-56A8A09684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5" y="977"/>
                <a:ext cx="438" cy="208"/>
              </a:xfrm>
              <a:prstGeom prst="rect">
                <a:avLst/>
              </a:prstGeom>
              <a:solidFill>
                <a:srgbClr val="66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35" name="Rectangle 447">
                <a:extLst>
                  <a:ext uri="{FF2B5EF4-FFF2-40B4-BE49-F238E27FC236}">
                    <a16:creationId xmlns:a16="http://schemas.microsoft.com/office/drawing/2014/main" id="{C251EF84-2345-46F2-AF21-24D758AD11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5" y="977"/>
                <a:ext cx="438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0" name="Group 451">
              <a:extLst>
                <a:ext uri="{FF2B5EF4-FFF2-40B4-BE49-F238E27FC236}">
                  <a16:creationId xmlns:a16="http://schemas.microsoft.com/office/drawing/2014/main" id="{6554BB15-BC04-445B-9E99-E558D863702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40990" y="620395"/>
              <a:ext cx="277495" cy="132080"/>
              <a:chOff x="4474" y="977"/>
              <a:chExt cx="437" cy="208"/>
            </a:xfrm>
          </p:grpSpPr>
          <p:sp>
            <p:nvSpPr>
              <p:cNvPr id="332" name="Rectangle 449">
                <a:extLst>
                  <a:ext uri="{FF2B5EF4-FFF2-40B4-BE49-F238E27FC236}">
                    <a16:creationId xmlns:a16="http://schemas.microsoft.com/office/drawing/2014/main" id="{899939AF-35DE-4F58-83EE-5C77C57DBF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4" y="977"/>
                <a:ext cx="437" cy="208"/>
              </a:xfrm>
              <a:prstGeom prst="rect">
                <a:avLst/>
              </a:prstGeom>
              <a:solidFill>
                <a:srgbClr val="66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33" name="Rectangle 450">
                <a:extLst>
                  <a:ext uri="{FF2B5EF4-FFF2-40B4-BE49-F238E27FC236}">
                    <a16:creationId xmlns:a16="http://schemas.microsoft.com/office/drawing/2014/main" id="{D0300704-B870-4FBA-9DAF-5712AA2E77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74" y="977"/>
                <a:ext cx="437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1" name="Group 454">
              <a:extLst>
                <a:ext uri="{FF2B5EF4-FFF2-40B4-BE49-F238E27FC236}">
                  <a16:creationId xmlns:a16="http://schemas.microsoft.com/office/drawing/2014/main" id="{B0DDEFC0-FDB6-4EFE-ADEF-B831BC2FE3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72840" y="620395"/>
              <a:ext cx="277495" cy="132080"/>
              <a:chOff x="5784" y="977"/>
              <a:chExt cx="437" cy="208"/>
            </a:xfrm>
          </p:grpSpPr>
          <p:sp>
            <p:nvSpPr>
              <p:cNvPr id="330" name="Rectangle 452">
                <a:extLst>
                  <a:ext uri="{FF2B5EF4-FFF2-40B4-BE49-F238E27FC236}">
                    <a16:creationId xmlns:a16="http://schemas.microsoft.com/office/drawing/2014/main" id="{B8BC9E64-8ADD-440F-8FFB-CEC63E6C86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84" y="977"/>
                <a:ext cx="437" cy="208"/>
              </a:xfrm>
              <a:prstGeom prst="rect">
                <a:avLst/>
              </a:prstGeom>
              <a:solidFill>
                <a:srgbClr val="66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31" name="Rectangle 453">
                <a:extLst>
                  <a:ext uri="{FF2B5EF4-FFF2-40B4-BE49-F238E27FC236}">
                    <a16:creationId xmlns:a16="http://schemas.microsoft.com/office/drawing/2014/main" id="{A876DDDE-C7B3-4712-B9A8-D450BD1B51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84" y="977"/>
                <a:ext cx="437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02" name="Rectangle 455">
              <a:extLst>
                <a:ext uri="{FF2B5EF4-FFF2-40B4-BE49-F238E27FC236}">
                  <a16:creationId xmlns:a16="http://schemas.microsoft.com/office/drawing/2014/main" id="{BE69FF90-2777-418B-A5F6-6C0378590D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4175" y="3535045"/>
              <a:ext cx="95885" cy="73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5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GC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203" name="Rectangle 456">
              <a:extLst>
                <a:ext uri="{FF2B5EF4-FFF2-40B4-BE49-F238E27FC236}">
                  <a16:creationId xmlns:a16="http://schemas.microsoft.com/office/drawing/2014/main" id="{3C9DEC83-AB61-4B51-9465-C08CB74071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4980" y="3569970"/>
              <a:ext cx="21590" cy="43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3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1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grpSp>
          <p:nvGrpSpPr>
            <p:cNvPr id="204" name="Group 459">
              <a:extLst>
                <a:ext uri="{FF2B5EF4-FFF2-40B4-BE49-F238E27FC236}">
                  <a16:creationId xmlns:a16="http://schemas.microsoft.com/office/drawing/2014/main" id="{E6E17528-E835-4DDC-AD7E-0116070648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44670" y="620395"/>
              <a:ext cx="278130" cy="132080"/>
              <a:chOff x="6842" y="977"/>
              <a:chExt cx="438" cy="208"/>
            </a:xfrm>
          </p:grpSpPr>
          <p:sp>
            <p:nvSpPr>
              <p:cNvPr id="328" name="Rectangle 457">
                <a:extLst>
                  <a:ext uri="{FF2B5EF4-FFF2-40B4-BE49-F238E27FC236}">
                    <a16:creationId xmlns:a16="http://schemas.microsoft.com/office/drawing/2014/main" id="{92BD7969-BD2E-41E7-850D-B98E252D73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2" y="977"/>
                <a:ext cx="438" cy="208"/>
              </a:xfrm>
              <a:prstGeom prst="rect">
                <a:avLst/>
              </a:prstGeom>
              <a:solidFill>
                <a:srgbClr val="00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29" name="Rectangle 458">
                <a:extLst>
                  <a:ext uri="{FF2B5EF4-FFF2-40B4-BE49-F238E27FC236}">
                    <a16:creationId xmlns:a16="http://schemas.microsoft.com/office/drawing/2014/main" id="{C5F4A7EC-F867-4513-B1AC-86F3B659EF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42" y="977"/>
                <a:ext cx="438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5" name="Group 462">
              <a:extLst>
                <a:ext uri="{FF2B5EF4-FFF2-40B4-BE49-F238E27FC236}">
                  <a16:creationId xmlns:a16="http://schemas.microsoft.com/office/drawing/2014/main" id="{5F9FD481-3887-4360-800B-DD74CC5504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40630" y="620395"/>
              <a:ext cx="278765" cy="132080"/>
              <a:chOff x="7938" y="977"/>
              <a:chExt cx="439" cy="208"/>
            </a:xfrm>
          </p:grpSpPr>
          <p:sp>
            <p:nvSpPr>
              <p:cNvPr id="326" name="Rectangle 460">
                <a:extLst>
                  <a:ext uri="{FF2B5EF4-FFF2-40B4-BE49-F238E27FC236}">
                    <a16:creationId xmlns:a16="http://schemas.microsoft.com/office/drawing/2014/main" id="{E721C848-4276-4D95-A78A-D6303C54A8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8" y="977"/>
                <a:ext cx="439" cy="208"/>
              </a:xfrm>
              <a:prstGeom prst="rect">
                <a:avLst/>
              </a:prstGeom>
              <a:solidFill>
                <a:srgbClr val="00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27" name="Rectangle 461">
                <a:extLst>
                  <a:ext uri="{FF2B5EF4-FFF2-40B4-BE49-F238E27FC236}">
                    <a16:creationId xmlns:a16="http://schemas.microsoft.com/office/drawing/2014/main" id="{A3E8B10F-6F7B-4461-8056-B1EB7AE954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8" y="977"/>
                <a:ext cx="439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06" name="Group 465">
              <a:extLst>
                <a:ext uri="{FF2B5EF4-FFF2-40B4-BE49-F238E27FC236}">
                  <a16:creationId xmlns:a16="http://schemas.microsoft.com/office/drawing/2014/main" id="{C8861F18-C4D4-413F-84ED-8AB43A82011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75715" y="620395"/>
              <a:ext cx="278130" cy="132080"/>
              <a:chOff x="2009" y="977"/>
              <a:chExt cx="438" cy="208"/>
            </a:xfrm>
          </p:grpSpPr>
          <p:sp>
            <p:nvSpPr>
              <p:cNvPr id="324" name="Rectangle 463">
                <a:extLst>
                  <a:ext uri="{FF2B5EF4-FFF2-40B4-BE49-F238E27FC236}">
                    <a16:creationId xmlns:a16="http://schemas.microsoft.com/office/drawing/2014/main" id="{A2295354-33AE-44C8-AD96-C9C5D26B8C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9" y="977"/>
                <a:ext cx="438" cy="208"/>
              </a:xfrm>
              <a:prstGeom prst="rect">
                <a:avLst/>
              </a:prstGeom>
              <a:solidFill>
                <a:srgbClr val="D600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25" name="Rectangle 464">
                <a:extLst>
                  <a:ext uri="{FF2B5EF4-FFF2-40B4-BE49-F238E27FC236}">
                    <a16:creationId xmlns:a16="http://schemas.microsoft.com/office/drawing/2014/main" id="{712FAE58-2097-4BC9-8E5B-727C183999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09" y="977"/>
                <a:ext cx="438" cy="208"/>
              </a:xfrm>
              <a:prstGeom prst="rect">
                <a:avLst/>
              </a:prstGeom>
              <a:noFill/>
              <a:ln w="3175" cap="rnd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07" name="Rectangle 466">
              <a:extLst>
                <a:ext uri="{FF2B5EF4-FFF2-40B4-BE49-F238E27FC236}">
                  <a16:creationId xmlns:a16="http://schemas.microsoft.com/office/drawing/2014/main" id="{EF1B9287-2F89-48EE-81EB-FBAF89B703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0885" y="2849245"/>
              <a:ext cx="21590" cy="43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3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1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sp>
          <p:nvSpPr>
            <p:cNvPr id="208" name="Rectangle 467">
              <a:extLst>
                <a:ext uri="{FF2B5EF4-FFF2-40B4-BE49-F238E27FC236}">
                  <a16:creationId xmlns:a16="http://schemas.microsoft.com/office/drawing/2014/main" id="{01E58A09-28EC-4356-900C-238AFCBCA9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8115" y="2849245"/>
              <a:ext cx="21590" cy="438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r>
                <a:rPr lang="en-US" sz="300" b="1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Times New Roman" panose="02020603050405020304" pitchFamily="18" charset="0"/>
                </a:rPr>
                <a:t>2</a:t>
              </a:r>
              <a:endParaRPr lang="en-US" sz="110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  <p:grpSp>
          <p:nvGrpSpPr>
            <p:cNvPr id="209" name="Group 473">
              <a:extLst>
                <a:ext uri="{FF2B5EF4-FFF2-40B4-BE49-F238E27FC236}">
                  <a16:creationId xmlns:a16="http://schemas.microsoft.com/office/drawing/2014/main" id="{1C797551-7D42-4012-B9B0-0327DC98CF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31365" y="2739390"/>
              <a:ext cx="223520" cy="224155"/>
              <a:chOff x="3199" y="4314"/>
              <a:chExt cx="352" cy="353"/>
            </a:xfrm>
          </p:grpSpPr>
          <p:sp>
            <p:nvSpPr>
              <p:cNvPr id="322" name="Oval 471">
                <a:extLst>
                  <a:ext uri="{FF2B5EF4-FFF2-40B4-BE49-F238E27FC236}">
                    <a16:creationId xmlns:a16="http://schemas.microsoft.com/office/drawing/2014/main" id="{A806B1AE-CC58-48E9-A33F-3F24663D41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9" y="4314"/>
                <a:ext cx="352" cy="353"/>
              </a:xfrm>
              <a:prstGeom prst="ellipse">
                <a:avLst/>
              </a:prstGeom>
              <a:solidFill>
                <a:srgbClr val="FF99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23" name="Oval 472">
                <a:extLst>
                  <a:ext uri="{FF2B5EF4-FFF2-40B4-BE49-F238E27FC236}">
                    <a16:creationId xmlns:a16="http://schemas.microsoft.com/office/drawing/2014/main" id="{5269228B-4405-4EE7-AC0E-9D479B3417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99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10" name="Freeform 474">
              <a:extLst>
                <a:ext uri="{FF2B5EF4-FFF2-40B4-BE49-F238E27FC236}">
                  <a16:creationId xmlns:a16="http://schemas.microsoft.com/office/drawing/2014/main" id="{E53B6EFA-060F-4424-9034-1EAE2585CC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93825" y="748030"/>
              <a:ext cx="46990" cy="387350"/>
            </a:xfrm>
            <a:custGeom>
              <a:avLst/>
              <a:gdLst>
                <a:gd name="T0" fmla="*/ 141 w 266"/>
                <a:gd name="T1" fmla="*/ 22 h 2184"/>
                <a:gd name="T2" fmla="*/ 156 w 266"/>
                <a:gd name="T3" fmla="*/ 1961 h 2184"/>
                <a:gd name="T4" fmla="*/ 133 w 266"/>
                <a:gd name="T5" fmla="*/ 1984 h 2184"/>
                <a:gd name="T6" fmla="*/ 111 w 266"/>
                <a:gd name="T7" fmla="*/ 1962 h 2184"/>
                <a:gd name="T8" fmla="*/ 96 w 266"/>
                <a:gd name="T9" fmla="*/ 23 h 2184"/>
                <a:gd name="T10" fmla="*/ 118 w 266"/>
                <a:gd name="T11" fmla="*/ 0 h 2184"/>
                <a:gd name="T12" fmla="*/ 141 w 266"/>
                <a:gd name="T13" fmla="*/ 22 h 2184"/>
                <a:gd name="T14" fmla="*/ 266 w 266"/>
                <a:gd name="T15" fmla="*/ 1916 h 2184"/>
                <a:gd name="T16" fmla="*/ 135 w 266"/>
                <a:gd name="T17" fmla="*/ 2184 h 2184"/>
                <a:gd name="T18" fmla="*/ 0 w 266"/>
                <a:gd name="T19" fmla="*/ 1918 h 2184"/>
                <a:gd name="T20" fmla="*/ 266 w 266"/>
                <a:gd name="T21" fmla="*/ 1916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6" h="2184">
                  <a:moveTo>
                    <a:pt x="141" y="22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3" y="1984"/>
                  </a:cubicBezTo>
                  <a:cubicBezTo>
                    <a:pt x="121" y="1984"/>
                    <a:pt x="111" y="1974"/>
                    <a:pt x="111" y="1962"/>
                  </a:cubicBezTo>
                  <a:lnTo>
                    <a:pt x="96" y="23"/>
                  </a:lnTo>
                  <a:cubicBezTo>
                    <a:pt x="96" y="10"/>
                    <a:pt x="106" y="0"/>
                    <a:pt x="118" y="0"/>
                  </a:cubicBezTo>
                  <a:cubicBezTo>
                    <a:pt x="130" y="0"/>
                    <a:pt x="140" y="10"/>
                    <a:pt x="141" y="22"/>
                  </a:cubicBezTo>
                  <a:close/>
                  <a:moveTo>
                    <a:pt x="266" y="1916"/>
                  </a:moveTo>
                  <a:lnTo>
                    <a:pt x="135" y="2184"/>
                  </a:lnTo>
                  <a:lnTo>
                    <a:pt x="0" y="1918"/>
                  </a:lnTo>
                  <a:lnTo>
                    <a:pt x="266" y="1916"/>
                  </a:lnTo>
                  <a:close/>
                </a:path>
              </a:pathLst>
            </a:custGeom>
            <a:solidFill>
              <a:srgbClr val="CC0066"/>
            </a:solidFill>
            <a:ln w="2540" cap="flat">
              <a:solidFill>
                <a:srgbClr val="CC0066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11" name="Freeform 475">
              <a:extLst>
                <a:ext uri="{FF2B5EF4-FFF2-40B4-BE49-F238E27FC236}">
                  <a16:creationId xmlns:a16="http://schemas.microsoft.com/office/drawing/2014/main" id="{2C0004BA-F93B-4541-A8B3-16AA17CA92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9630" y="748030"/>
              <a:ext cx="47625" cy="387350"/>
            </a:xfrm>
            <a:custGeom>
              <a:avLst/>
              <a:gdLst>
                <a:gd name="T0" fmla="*/ 151 w 267"/>
                <a:gd name="T1" fmla="*/ 23 h 2184"/>
                <a:gd name="T2" fmla="*/ 156 w 267"/>
                <a:gd name="T3" fmla="*/ 1961 h 2184"/>
                <a:gd name="T4" fmla="*/ 134 w 267"/>
                <a:gd name="T5" fmla="*/ 1984 h 2184"/>
                <a:gd name="T6" fmla="*/ 112 w 267"/>
                <a:gd name="T7" fmla="*/ 1962 h 2184"/>
                <a:gd name="T8" fmla="*/ 107 w 267"/>
                <a:gd name="T9" fmla="*/ 23 h 2184"/>
                <a:gd name="T10" fmla="*/ 129 w 267"/>
                <a:gd name="T11" fmla="*/ 0 h 2184"/>
                <a:gd name="T12" fmla="*/ 151 w 267"/>
                <a:gd name="T13" fmla="*/ 23 h 2184"/>
                <a:gd name="T14" fmla="*/ 267 w 267"/>
                <a:gd name="T15" fmla="*/ 1917 h 2184"/>
                <a:gd name="T16" fmla="*/ 134 w 267"/>
                <a:gd name="T17" fmla="*/ 2184 h 2184"/>
                <a:gd name="T18" fmla="*/ 0 w 267"/>
                <a:gd name="T19" fmla="*/ 1917 h 2184"/>
                <a:gd name="T20" fmla="*/ 267 w 267"/>
                <a:gd name="T21" fmla="*/ 1917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51" y="23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4" y="1984"/>
                  </a:cubicBezTo>
                  <a:cubicBezTo>
                    <a:pt x="122" y="1984"/>
                    <a:pt x="112" y="1974"/>
                    <a:pt x="112" y="1962"/>
                  </a:cubicBezTo>
                  <a:lnTo>
                    <a:pt x="107" y="23"/>
                  </a:lnTo>
                  <a:cubicBezTo>
                    <a:pt x="107" y="10"/>
                    <a:pt x="117" y="0"/>
                    <a:pt x="129" y="0"/>
                  </a:cubicBezTo>
                  <a:cubicBezTo>
                    <a:pt x="141" y="0"/>
                    <a:pt x="151" y="10"/>
                    <a:pt x="151" y="23"/>
                  </a:cubicBezTo>
                  <a:close/>
                  <a:moveTo>
                    <a:pt x="267" y="1917"/>
                  </a:moveTo>
                  <a:lnTo>
                    <a:pt x="134" y="2184"/>
                  </a:lnTo>
                  <a:lnTo>
                    <a:pt x="0" y="1917"/>
                  </a:lnTo>
                  <a:lnTo>
                    <a:pt x="267" y="1917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12" name="Freeform 476">
              <a:extLst>
                <a:ext uri="{FF2B5EF4-FFF2-40B4-BE49-F238E27FC236}">
                  <a16:creationId xmlns:a16="http://schemas.microsoft.com/office/drawing/2014/main" id="{14B1341F-2D1B-466F-B6E9-EE5EE4779C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2855" y="748030"/>
              <a:ext cx="47625" cy="387350"/>
            </a:xfrm>
            <a:custGeom>
              <a:avLst/>
              <a:gdLst>
                <a:gd name="T0" fmla="*/ 127 w 267"/>
                <a:gd name="T1" fmla="*/ 22 h 2184"/>
                <a:gd name="T2" fmla="*/ 157 w 267"/>
                <a:gd name="T3" fmla="*/ 1961 h 2184"/>
                <a:gd name="T4" fmla="*/ 135 w 267"/>
                <a:gd name="T5" fmla="*/ 1984 h 2184"/>
                <a:gd name="T6" fmla="*/ 112 w 267"/>
                <a:gd name="T7" fmla="*/ 1962 h 2184"/>
                <a:gd name="T8" fmla="*/ 82 w 267"/>
                <a:gd name="T9" fmla="*/ 23 h 2184"/>
                <a:gd name="T10" fmla="*/ 104 w 267"/>
                <a:gd name="T11" fmla="*/ 0 h 2184"/>
                <a:gd name="T12" fmla="*/ 127 w 267"/>
                <a:gd name="T13" fmla="*/ 22 h 2184"/>
                <a:gd name="T14" fmla="*/ 267 w 267"/>
                <a:gd name="T15" fmla="*/ 1915 h 2184"/>
                <a:gd name="T16" fmla="*/ 138 w 267"/>
                <a:gd name="T17" fmla="*/ 2184 h 2184"/>
                <a:gd name="T18" fmla="*/ 0 w 267"/>
                <a:gd name="T19" fmla="*/ 1919 h 2184"/>
                <a:gd name="T20" fmla="*/ 267 w 267"/>
                <a:gd name="T21" fmla="*/ 1915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27" y="22"/>
                  </a:moveTo>
                  <a:lnTo>
                    <a:pt x="157" y="1961"/>
                  </a:lnTo>
                  <a:cubicBezTo>
                    <a:pt x="157" y="1973"/>
                    <a:pt x="147" y="1984"/>
                    <a:pt x="135" y="1984"/>
                  </a:cubicBezTo>
                  <a:cubicBezTo>
                    <a:pt x="123" y="1984"/>
                    <a:pt x="112" y="1974"/>
                    <a:pt x="112" y="1962"/>
                  </a:cubicBezTo>
                  <a:lnTo>
                    <a:pt x="82" y="23"/>
                  </a:lnTo>
                  <a:cubicBezTo>
                    <a:pt x="82" y="11"/>
                    <a:pt x="92" y="1"/>
                    <a:pt x="104" y="0"/>
                  </a:cubicBezTo>
                  <a:cubicBezTo>
                    <a:pt x="117" y="0"/>
                    <a:pt x="127" y="10"/>
                    <a:pt x="127" y="22"/>
                  </a:cubicBezTo>
                  <a:close/>
                  <a:moveTo>
                    <a:pt x="267" y="1915"/>
                  </a:moveTo>
                  <a:lnTo>
                    <a:pt x="138" y="2184"/>
                  </a:lnTo>
                  <a:lnTo>
                    <a:pt x="0" y="1919"/>
                  </a:lnTo>
                  <a:lnTo>
                    <a:pt x="267" y="1915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13" name="Freeform 477">
              <a:extLst>
                <a:ext uri="{FF2B5EF4-FFF2-40B4-BE49-F238E27FC236}">
                  <a16:creationId xmlns:a16="http://schemas.microsoft.com/office/drawing/2014/main" id="{FD17AF68-AB90-499B-A7A9-1D91730800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57470" y="748030"/>
              <a:ext cx="47625" cy="387350"/>
            </a:xfrm>
            <a:custGeom>
              <a:avLst/>
              <a:gdLst>
                <a:gd name="T0" fmla="*/ 151 w 267"/>
                <a:gd name="T1" fmla="*/ 23 h 2184"/>
                <a:gd name="T2" fmla="*/ 156 w 267"/>
                <a:gd name="T3" fmla="*/ 1961 h 2184"/>
                <a:gd name="T4" fmla="*/ 134 w 267"/>
                <a:gd name="T5" fmla="*/ 1984 h 2184"/>
                <a:gd name="T6" fmla="*/ 112 w 267"/>
                <a:gd name="T7" fmla="*/ 1962 h 2184"/>
                <a:gd name="T8" fmla="*/ 107 w 267"/>
                <a:gd name="T9" fmla="*/ 23 h 2184"/>
                <a:gd name="T10" fmla="*/ 129 w 267"/>
                <a:gd name="T11" fmla="*/ 0 h 2184"/>
                <a:gd name="T12" fmla="*/ 151 w 267"/>
                <a:gd name="T13" fmla="*/ 23 h 2184"/>
                <a:gd name="T14" fmla="*/ 267 w 267"/>
                <a:gd name="T15" fmla="*/ 1917 h 2184"/>
                <a:gd name="T16" fmla="*/ 134 w 267"/>
                <a:gd name="T17" fmla="*/ 2184 h 2184"/>
                <a:gd name="T18" fmla="*/ 0 w 267"/>
                <a:gd name="T19" fmla="*/ 1917 h 2184"/>
                <a:gd name="T20" fmla="*/ 267 w 267"/>
                <a:gd name="T21" fmla="*/ 1917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51" y="23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4" y="1984"/>
                  </a:cubicBezTo>
                  <a:cubicBezTo>
                    <a:pt x="122" y="1984"/>
                    <a:pt x="112" y="1974"/>
                    <a:pt x="112" y="1962"/>
                  </a:cubicBezTo>
                  <a:lnTo>
                    <a:pt x="107" y="23"/>
                  </a:lnTo>
                  <a:cubicBezTo>
                    <a:pt x="107" y="10"/>
                    <a:pt x="116" y="0"/>
                    <a:pt x="129" y="0"/>
                  </a:cubicBezTo>
                  <a:cubicBezTo>
                    <a:pt x="141" y="0"/>
                    <a:pt x="151" y="10"/>
                    <a:pt x="151" y="23"/>
                  </a:cubicBezTo>
                  <a:close/>
                  <a:moveTo>
                    <a:pt x="267" y="1917"/>
                  </a:moveTo>
                  <a:lnTo>
                    <a:pt x="134" y="2184"/>
                  </a:lnTo>
                  <a:lnTo>
                    <a:pt x="0" y="1917"/>
                  </a:lnTo>
                  <a:lnTo>
                    <a:pt x="267" y="1917"/>
                  </a:lnTo>
                  <a:close/>
                </a:path>
              </a:pathLst>
            </a:custGeom>
            <a:solidFill>
              <a:srgbClr val="00CC00"/>
            </a:solidFill>
            <a:ln w="2540" cap="flat">
              <a:solidFill>
                <a:srgbClr val="00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14" name="Freeform 478">
              <a:extLst>
                <a:ext uri="{FF2B5EF4-FFF2-40B4-BE49-F238E27FC236}">
                  <a16:creationId xmlns:a16="http://schemas.microsoft.com/office/drawing/2014/main" id="{51570CFC-E551-422A-BE34-E7F8127C0A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5290" y="748030"/>
              <a:ext cx="46990" cy="388620"/>
            </a:xfrm>
            <a:custGeom>
              <a:avLst/>
              <a:gdLst>
                <a:gd name="T0" fmla="*/ 160 w 267"/>
                <a:gd name="T1" fmla="*/ 23 h 2189"/>
                <a:gd name="T2" fmla="*/ 155 w 267"/>
                <a:gd name="T3" fmla="*/ 1967 h 2189"/>
                <a:gd name="T4" fmla="*/ 133 w 267"/>
                <a:gd name="T5" fmla="*/ 1989 h 2189"/>
                <a:gd name="T6" fmla="*/ 111 w 267"/>
                <a:gd name="T7" fmla="*/ 1967 h 2189"/>
                <a:gd name="T8" fmla="*/ 116 w 267"/>
                <a:gd name="T9" fmla="*/ 23 h 2189"/>
                <a:gd name="T10" fmla="*/ 138 w 267"/>
                <a:gd name="T11" fmla="*/ 0 h 2189"/>
                <a:gd name="T12" fmla="*/ 160 w 267"/>
                <a:gd name="T13" fmla="*/ 23 h 2189"/>
                <a:gd name="T14" fmla="*/ 267 w 267"/>
                <a:gd name="T15" fmla="*/ 1923 h 2189"/>
                <a:gd name="T16" fmla="*/ 133 w 267"/>
                <a:gd name="T17" fmla="*/ 2189 h 2189"/>
                <a:gd name="T18" fmla="*/ 0 w 267"/>
                <a:gd name="T19" fmla="*/ 1922 h 2189"/>
                <a:gd name="T20" fmla="*/ 267 w 267"/>
                <a:gd name="T21" fmla="*/ 1923 h 2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9">
                  <a:moveTo>
                    <a:pt x="160" y="23"/>
                  </a:moveTo>
                  <a:lnTo>
                    <a:pt x="155" y="1967"/>
                  </a:lnTo>
                  <a:cubicBezTo>
                    <a:pt x="155" y="1979"/>
                    <a:pt x="145" y="1989"/>
                    <a:pt x="133" y="1989"/>
                  </a:cubicBezTo>
                  <a:cubicBezTo>
                    <a:pt x="121" y="1989"/>
                    <a:pt x="111" y="1979"/>
                    <a:pt x="111" y="1967"/>
                  </a:cubicBezTo>
                  <a:lnTo>
                    <a:pt x="116" y="23"/>
                  </a:lnTo>
                  <a:cubicBezTo>
                    <a:pt x="116" y="10"/>
                    <a:pt x="126" y="0"/>
                    <a:pt x="138" y="0"/>
                  </a:cubicBezTo>
                  <a:cubicBezTo>
                    <a:pt x="150" y="0"/>
                    <a:pt x="160" y="10"/>
                    <a:pt x="160" y="23"/>
                  </a:cubicBezTo>
                  <a:close/>
                  <a:moveTo>
                    <a:pt x="267" y="1923"/>
                  </a:moveTo>
                  <a:lnTo>
                    <a:pt x="133" y="2189"/>
                  </a:lnTo>
                  <a:lnTo>
                    <a:pt x="0" y="1922"/>
                  </a:lnTo>
                  <a:lnTo>
                    <a:pt x="267" y="1923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15" name="Freeform 479">
              <a:extLst>
                <a:ext uri="{FF2B5EF4-FFF2-40B4-BE49-F238E27FC236}">
                  <a16:creationId xmlns:a16="http://schemas.microsoft.com/office/drawing/2014/main" id="{7F5267EF-BF47-4921-A119-11700EEA4C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7110" y="1214755"/>
              <a:ext cx="567690" cy="47625"/>
            </a:xfrm>
            <a:custGeom>
              <a:avLst/>
              <a:gdLst>
                <a:gd name="T0" fmla="*/ 222 w 3200"/>
                <a:gd name="T1" fmla="*/ 111 h 271"/>
                <a:gd name="T2" fmla="*/ 2978 w 3200"/>
                <a:gd name="T3" fmla="*/ 115 h 271"/>
                <a:gd name="T4" fmla="*/ 3000 w 3200"/>
                <a:gd name="T5" fmla="*/ 138 h 271"/>
                <a:gd name="T6" fmla="*/ 2978 w 3200"/>
                <a:gd name="T7" fmla="*/ 160 h 271"/>
                <a:gd name="T8" fmla="*/ 222 w 3200"/>
                <a:gd name="T9" fmla="*/ 155 h 271"/>
                <a:gd name="T10" fmla="*/ 200 w 3200"/>
                <a:gd name="T11" fmla="*/ 133 h 271"/>
                <a:gd name="T12" fmla="*/ 222 w 3200"/>
                <a:gd name="T13" fmla="*/ 111 h 271"/>
                <a:gd name="T14" fmla="*/ 266 w 3200"/>
                <a:gd name="T15" fmla="*/ 266 h 271"/>
                <a:gd name="T16" fmla="*/ 0 w 3200"/>
                <a:gd name="T17" fmla="*/ 132 h 271"/>
                <a:gd name="T18" fmla="*/ 267 w 3200"/>
                <a:gd name="T19" fmla="*/ 0 h 271"/>
                <a:gd name="T20" fmla="*/ 266 w 3200"/>
                <a:gd name="T21" fmla="*/ 266 h 271"/>
                <a:gd name="T22" fmla="*/ 2934 w 3200"/>
                <a:gd name="T23" fmla="*/ 4 h 271"/>
                <a:gd name="T24" fmla="*/ 3200 w 3200"/>
                <a:gd name="T25" fmla="*/ 138 h 271"/>
                <a:gd name="T26" fmla="*/ 2933 w 3200"/>
                <a:gd name="T27" fmla="*/ 271 h 271"/>
                <a:gd name="T28" fmla="*/ 2934 w 3200"/>
                <a:gd name="T29" fmla="*/ 4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00" h="271">
                  <a:moveTo>
                    <a:pt x="222" y="111"/>
                  </a:moveTo>
                  <a:lnTo>
                    <a:pt x="2978" y="115"/>
                  </a:lnTo>
                  <a:cubicBezTo>
                    <a:pt x="2990" y="115"/>
                    <a:pt x="3000" y="125"/>
                    <a:pt x="3000" y="138"/>
                  </a:cubicBezTo>
                  <a:cubicBezTo>
                    <a:pt x="3000" y="150"/>
                    <a:pt x="2990" y="160"/>
                    <a:pt x="2978" y="160"/>
                  </a:cubicBezTo>
                  <a:lnTo>
                    <a:pt x="222" y="155"/>
                  </a:lnTo>
                  <a:cubicBezTo>
                    <a:pt x="210" y="155"/>
                    <a:pt x="200" y="145"/>
                    <a:pt x="200" y="133"/>
                  </a:cubicBezTo>
                  <a:cubicBezTo>
                    <a:pt x="200" y="121"/>
                    <a:pt x="210" y="111"/>
                    <a:pt x="222" y="111"/>
                  </a:cubicBezTo>
                  <a:close/>
                  <a:moveTo>
                    <a:pt x="266" y="266"/>
                  </a:moveTo>
                  <a:lnTo>
                    <a:pt x="0" y="132"/>
                  </a:lnTo>
                  <a:lnTo>
                    <a:pt x="267" y="0"/>
                  </a:lnTo>
                  <a:lnTo>
                    <a:pt x="266" y="266"/>
                  </a:lnTo>
                  <a:close/>
                  <a:moveTo>
                    <a:pt x="2934" y="4"/>
                  </a:moveTo>
                  <a:lnTo>
                    <a:pt x="3200" y="138"/>
                  </a:lnTo>
                  <a:lnTo>
                    <a:pt x="2933" y="271"/>
                  </a:lnTo>
                  <a:lnTo>
                    <a:pt x="2934" y="4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16" name="Group 482">
              <a:extLst>
                <a:ext uri="{FF2B5EF4-FFF2-40B4-BE49-F238E27FC236}">
                  <a16:creationId xmlns:a16="http://schemas.microsoft.com/office/drawing/2014/main" id="{D103ECBA-C49A-4B5F-9027-A5AC091AB79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09775" y="1135380"/>
              <a:ext cx="267335" cy="267970"/>
              <a:chOff x="3165" y="1788"/>
              <a:chExt cx="421" cy="422"/>
            </a:xfrm>
          </p:grpSpPr>
          <p:sp>
            <p:nvSpPr>
              <p:cNvPr id="320" name="Freeform 480">
                <a:extLst>
                  <a:ext uri="{FF2B5EF4-FFF2-40B4-BE49-F238E27FC236}">
                    <a16:creationId xmlns:a16="http://schemas.microsoft.com/office/drawing/2014/main" id="{3DAF845D-C706-4348-9CBC-01AC56B3A6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5" y="1788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21" name="Freeform 481">
                <a:extLst>
                  <a:ext uri="{FF2B5EF4-FFF2-40B4-BE49-F238E27FC236}">
                    <a16:creationId xmlns:a16="http://schemas.microsoft.com/office/drawing/2014/main" id="{C7F218CE-19BB-41B2-B03A-C097A734D0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5" y="1788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17" name="Freeform 483">
              <a:extLst>
                <a:ext uri="{FF2B5EF4-FFF2-40B4-BE49-F238E27FC236}">
                  <a16:creationId xmlns:a16="http://schemas.microsoft.com/office/drawing/2014/main" id="{CD1146E2-2070-4B25-B189-AF6C34B0BA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1605" y="1214120"/>
              <a:ext cx="405765" cy="47625"/>
            </a:xfrm>
            <a:custGeom>
              <a:avLst/>
              <a:gdLst>
                <a:gd name="T0" fmla="*/ 2267 w 2289"/>
                <a:gd name="T1" fmla="*/ 156 h 267"/>
                <a:gd name="T2" fmla="*/ 223 w 2289"/>
                <a:gd name="T3" fmla="*/ 156 h 267"/>
                <a:gd name="T4" fmla="*/ 200 w 2289"/>
                <a:gd name="T5" fmla="*/ 133 h 267"/>
                <a:gd name="T6" fmla="*/ 223 w 2289"/>
                <a:gd name="T7" fmla="*/ 111 h 267"/>
                <a:gd name="T8" fmla="*/ 2267 w 2289"/>
                <a:gd name="T9" fmla="*/ 111 h 267"/>
                <a:gd name="T10" fmla="*/ 2289 w 2289"/>
                <a:gd name="T11" fmla="*/ 133 h 267"/>
                <a:gd name="T12" fmla="*/ 2267 w 2289"/>
                <a:gd name="T13" fmla="*/ 156 h 267"/>
                <a:gd name="T14" fmla="*/ 267 w 2289"/>
                <a:gd name="T15" fmla="*/ 267 h 267"/>
                <a:gd name="T16" fmla="*/ 0 w 2289"/>
                <a:gd name="T17" fmla="*/ 133 h 267"/>
                <a:gd name="T18" fmla="*/ 267 w 2289"/>
                <a:gd name="T19" fmla="*/ 0 h 267"/>
                <a:gd name="T20" fmla="*/ 267 w 2289"/>
                <a:gd name="T21" fmla="*/ 267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9" h="267">
                  <a:moveTo>
                    <a:pt x="2267" y="156"/>
                  </a:moveTo>
                  <a:lnTo>
                    <a:pt x="223" y="156"/>
                  </a:lnTo>
                  <a:cubicBezTo>
                    <a:pt x="210" y="156"/>
                    <a:pt x="200" y="146"/>
                    <a:pt x="200" y="133"/>
                  </a:cubicBezTo>
                  <a:cubicBezTo>
                    <a:pt x="200" y="121"/>
                    <a:pt x="210" y="111"/>
                    <a:pt x="223" y="111"/>
                  </a:cubicBezTo>
                  <a:lnTo>
                    <a:pt x="2267" y="111"/>
                  </a:lnTo>
                  <a:cubicBezTo>
                    <a:pt x="2279" y="111"/>
                    <a:pt x="2289" y="121"/>
                    <a:pt x="2289" y="133"/>
                  </a:cubicBezTo>
                  <a:cubicBezTo>
                    <a:pt x="2289" y="146"/>
                    <a:pt x="2279" y="156"/>
                    <a:pt x="2267" y="156"/>
                  </a:cubicBezTo>
                  <a:close/>
                  <a:moveTo>
                    <a:pt x="267" y="267"/>
                  </a:moveTo>
                  <a:lnTo>
                    <a:pt x="0" y="133"/>
                  </a:lnTo>
                  <a:lnTo>
                    <a:pt x="267" y="0"/>
                  </a:lnTo>
                  <a:lnTo>
                    <a:pt x="267" y="267"/>
                  </a:lnTo>
                  <a:close/>
                </a:path>
              </a:pathLst>
            </a:custGeom>
            <a:solidFill>
              <a:srgbClr val="00FF00"/>
            </a:solidFill>
            <a:ln w="2540" cap="flat">
              <a:solidFill>
                <a:srgbClr val="00FF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18" name="Group 486">
              <a:extLst>
                <a:ext uri="{FF2B5EF4-FFF2-40B4-BE49-F238E27FC236}">
                  <a16:creationId xmlns:a16="http://schemas.microsoft.com/office/drawing/2014/main" id="{AB899AE9-F601-4340-B2AD-DC78E524791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44800" y="1136650"/>
              <a:ext cx="267970" cy="267970"/>
              <a:chOff x="4480" y="1790"/>
              <a:chExt cx="422" cy="422"/>
            </a:xfrm>
          </p:grpSpPr>
          <p:sp>
            <p:nvSpPr>
              <p:cNvPr id="318" name="Freeform 484">
                <a:extLst>
                  <a:ext uri="{FF2B5EF4-FFF2-40B4-BE49-F238E27FC236}">
                    <a16:creationId xmlns:a16="http://schemas.microsoft.com/office/drawing/2014/main" id="{9F8C00EF-224D-409F-852A-64D9EBCFBB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0" y="179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39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9" name="Freeform 485">
                <a:extLst>
                  <a:ext uri="{FF2B5EF4-FFF2-40B4-BE49-F238E27FC236}">
                    <a16:creationId xmlns:a16="http://schemas.microsoft.com/office/drawing/2014/main" id="{5542A06E-5C5F-41EA-A618-FB3499C37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0" y="179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39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19" name="Group 489">
              <a:extLst>
                <a:ext uri="{FF2B5EF4-FFF2-40B4-BE49-F238E27FC236}">
                  <a16:creationId xmlns:a16="http://schemas.microsoft.com/office/drawing/2014/main" id="{C0F76C6C-30FE-4DD1-B8B8-426DB5DE5F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83635" y="1135380"/>
              <a:ext cx="267970" cy="267970"/>
              <a:chOff x="5801" y="1788"/>
              <a:chExt cx="422" cy="422"/>
            </a:xfrm>
          </p:grpSpPr>
          <p:sp>
            <p:nvSpPr>
              <p:cNvPr id="316" name="Freeform 487">
                <a:extLst>
                  <a:ext uri="{FF2B5EF4-FFF2-40B4-BE49-F238E27FC236}">
                    <a16:creationId xmlns:a16="http://schemas.microsoft.com/office/drawing/2014/main" id="{AC0BF149-DB4A-4D10-BC0F-8AD9E0AF8C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7" name="Freeform 488">
                <a:extLst>
                  <a:ext uri="{FF2B5EF4-FFF2-40B4-BE49-F238E27FC236}">
                    <a16:creationId xmlns:a16="http://schemas.microsoft.com/office/drawing/2014/main" id="{1CF474EE-C868-402B-8B41-11D3635DB5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20" name="Freeform 490">
              <a:extLst>
                <a:ext uri="{FF2B5EF4-FFF2-40B4-BE49-F238E27FC236}">
                  <a16:creationId xmlns:a16="http://schemas.microsoft.com/office/drawing/2014/main" id="{C41BD3A8-6EE2-434D-B373-BD169CC2EB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12770" y="1214755"/>
              <a:ext cx="570865" cy="47625"/>
            </a:xfrm>
            <a:custGeom>
              <a:avLst/>
              <a:gdLst>
                <a:gd name="T0" fmla="*/ 222 w 3222"/>
                <a:gd name="T1" fmla="*/ 115 h 271"/>
                <a:gd name="T2" fmla="*/ 3000 w 3222"/>
                <a:gd name="T3" fmla="*/ 111 h 271"/>
                <a:gd name="T4" fmla="*/ 3022 w 3222"/>
                <a:gd name="T5" fmla="*/ 133 h 271"/>
                <a:gd name="T6" fmla="*/ 3000 w 3222"/>
                <a:gd name="T7" fmla="*/ 155 h 271"/>
                <a:gd name="T8" fmla="*/ 222 w 3222"/>
                <a:gd name="T9" fmla="*/ 160 h 271"/>
                <a:gd name="T10" fmla="*/ 200 w 3222"/>
                <a:gd name="T11" fmla="*/ 138 h 271"/>
                <a:gd name="T12" fmla="*/ 222 w 3222"/>
                <a:gd name="T13" fmla="*/ 115 h 271"/>
                <a:gd name="T14" fmla="*/ 267 w 3222"/>
                <a:gd name="T15" fmla="*/ 271 h 271"/>
                <a:gd name="T16" fmla="*/ 0 w 3222"/>
                <a:gd name="T17" fmla="*/ 138 h 271"/>
                <a:gd name="T18" fmla="*/ 267 w 3222"/>
                <a:gd name="T19" fmla="*/ 4 h 271"/>
                <a:gd name="T20" fmla="*/ 267 w 3222"/>
                <a:gd name="T21" fmla="*/ 271 h 271"/>
                <a:gd name="T22" fmla="*/ 2955 w 3222"/>
                <a:gd name="T23" fmla="*/ 0 h 271"/>
                <a:gd name="T24" fmla="*/ 3222 w 3222"/>
                <a:gd name="T25" fmla="*/ 132 h 271"/>
                <a:gd name="T26" fmla="*/ 2956 w 3222"/>
                <a:gd name="T27" fmla="*/ 266 h 271"/>
                <a:gd name="T28" fmla="*/ 2955 w 3222"/>
                <a:gd name="T29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22" h="271">
                  <a:moveTo>
                    <a:pt x="222" y="115"/>
                  </a:moveTo>
                  <a:lnTo>
                    <a:pt x="3000" y="111"/>
                  </a:lnTo>
                  <a:cubicBezTo>
                    <a:pt x="3012" y="111"/>
                    <a:pt x="3022" y="121"/>
                    <a:pt x="3022" y="133"/>
                  </a:cubicBezTo>
                  <a:cubicBezTo>
                    <a:pt x="3022" y="145"/>
                    <a:pt x="3012" y="155"/>
                    <a:pt x="3000" y="155"/>
                  </a:cubicBezTo>
                  <a:lnTo>
                    <a:pt x="222" y="160"/>
                  </a:lnTo>
                  <a:cubicBezTo>
                    <a:pt x="210" y="160"/>
                    <a:pt x="200" y="150"/>
                    <a:pt x="200" y="138"/>
                  </a:cubicBezTo>
                  <a:cubicBezTo>
                    <a:pt x="200" y="125"/>
                    <a:pt x="210" y="115"/>
                    <a:pt x="222" y="115"/>
                  </a:cubicBezTo>
                  <a:close/>
                  <a:moveTo>
                    <a:pt x="267" y="271"/>
                  </a:moveTo>
                  <a:lnTo>
                    <a:pt x="0" y="138"/>
                  </a:lnTo>
                  <a:lnTo>
                    <a:pt x="267" y="4"/>
                  </a:lnTo>
                  <a:lnTo>
                    <a:pt x="267" y="271"/>
                  </a:lnTo>
                  <a:close/>
                  <a:moveTo>
                    <a:pt x="2955" y="0"/>
                  </a:moveTo>
                  <a:lnTo>
                    <a:pt x="3222" y="132"/>
                  </a:lnTo>
                  <a:lnTo>
                    <a:pt x="2956" y="266"/>
                  </a:lnTo>
                  <a:lnTo>
                    <a:pt x="2955" y="0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21" name="Group 493">
              <a:extLst>
                <a:ext uri="{FF2B5EF4-FFF2-40B4-BE49-F238E27FC236}">
                  <a16:creationId xmlns:a16="http://schemas.microsoft.com/office/drawing/2014/main" id="{443D3121-4553-4B6E-9937-F42AB00A322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3560" y="1135380"/>
              <a:ext cx="267335" cy="267970"/>
              <a:chOff x="6856" y="1788"/>
              <a:chExt cx="421" cy="422"/>
            </a:xfrm>
          </p:grpSpPr>
          <p:sp>
            <p:nvSpPr>
              <p:cNvPr id="314" name="Freeform 491">
                <a:extLst>
                  <a:ext uri="{FF2B5EF4-FFF2-40B4-BE49-F238E27FC236}">
                    <a16:creationId xmlns:a16="http://schemas.microsoft.com/office/drawing/2014/main" id="{430F6B5F-9426-42AB-A84D-766E1FA233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1788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F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5" name="Freeform 492">
                <a:extLst>
                  <a:ext uri="{FF2B5EF4-FFF2-40B4-BE49-F238E27FC236}">
                    <a16:creationId xmlns:a16="http://schemas.microsoft.com/office/drawing/2014/main" id="{51FF5399-F1B4-4B2B-B227-36C8A4870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1788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22" name="Group 496">
              <a:extLst>
                <a:ext uri="{FF2B5EF4-FFF2-40B4-BE49-F238E27FC236}">
                  <a16:creationId xmlns:a16="http://schemas.microsoft.com/office/drawing/2014/main" id="{DA02CFAD-6734-4FB2-9773-FF10FB8C77F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47615" y="1135380"/>
              <a:ext cx="267970" cy="267970"/>
              <a:chOff x="7949" y="1788"/>
              <a:chExt cx="422" cy="422"/>
            </a:xfrm>
          </p:grpSpPr>
          <p:sp>
            <p:nvSpPr>
              <p:cNvPr id="312" name="Freeform 494">
                <a:extLst>
                  <a:ext uri="{FF2B5EF4-FFF2-40B4-BE49-F238E27FC236}">
                    <a16:creationId xmlns:a16="http://schemas.microsoft.com/office/drawing/2014/main" id="{CC9109AD-10F2-4E71-8C21-5533EF7B12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9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F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3" name="Freeform 495">
                <a:extLst>
                  <a:ext uri="{FF2B5EF4-FFF2-40B4-BE49-F238E27FC236}">
                    <a16:creationId xmlns:a16="http://schemas.microsoft.com/office/drawing/2014/main" id="{97B56C05-4F08-48EE-9AC2-9F1DDCE03D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49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23" name="Freeform 497">
              <a:extLst>
                <a:ext uri="{FF2B5EF4-FFF2-40B4-BE49-F238E27FC236}">
                  <a16:creationId xmlns:a16="http://schemas.microsoft.com/office/drawing/2014/main" id="{53789AEF-B6B2-4FE8-8B6E-D32951E452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63415" y="748030"/>
              <a:ext cx="46990" cy="387350"/>
            </a:xfrm>
            <a:custGeom>
              <a:avLst/>
              <a:gdLst>
                <a:gd name="T0" fmla="*/ 141 w 267"/>
                <a:gd name="T1" fmla="*/ 22 h 2184"/>
                <a:gd name="T2" fmla="*/ 156 w 267"/>
                <a:gd name="T3" fmla="*/ 1961 h 2184"/>
                <a:gd name="T4" fmla="*/ 134 w 267"/>
                <a:gd name="T5" fmla="*/ 1984 h 2184"/>
                <a:gd name="T6" fmla="*/ 112 w 267"/>
                <a:gd name="T7" fmla="*/ 1962 h 2184"/>
                <a:gd name="T8" fmla="*/ 97 w 267"/>
                <a:gd name="T9" fmla="*/ 23 h 2184"/>
                <a:gd name="T10" fmla="*/ 119 w 267"/>
                <a:gd name="T11" fmla="*/ 0 h 2184"/>
                <a:gd name="T12" fmla="*/ 141 w 267"/>
                <a:gd name="T13" fmla="*/ 22 h 2184"/>
                <a:gd name="T14" fmla="*/ 267 w 267"/>
                <a:gd name="T15" fmla="*/ 1916 h 2184"/>
                <a:gd name="T16" fmla="*/ 136 w 267"/>
                <a:gd name="T17" fmla="*/ 2184 h 2184"/>
                <a:gd name="T18" fmla="*/ 0 w 267"/>
                <a:gd name="T19" fmla="*/ 1918 h 2184"/>
                <a:gd name="T20" fmla="*/ 267 w 267"/>
                <a:gd name="T21" fmla="*/ 1916 h 2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184">
                  <a:moveTo>
                    <a:pt x="141" y="22"/>
                  </a:moveTo>
                  <a:lnTo>
                    <a:pt x="156" y="1961"/>
                  </a:lnTo>
                  <a:cubicBezTo>
                    <a:pt x="156" y="1974"/>
                    <a:pt x="146" y="1984"/>
                    <a:pt x="134" y="1984"/>
                  </a:cubicBezTo>
                  <a:cubicBezTo>
                    <a:pt x="122" y="1984"/>
                    <a:pt x="112" y="1974"/>
                    <a:pt x="112" y="1962"/>
                  </a:cubicBezTo>
                  <a:lnTo>
                    <a:pt x="97" y="23"/>
                  </a:lnTo>
                  <a:cubicBezTo>
                    <a:pt x="97" y="10"/>
                    <a:pt x="107" y="0"/>
                    <a:pt x="119" y="0"/>
                  </a:cubicBezTo>
                  <a:cubicBezTo>
                    <a:pt x="131" y="0"/>
                    <a:pt x="141" y="10"/>
                    <a:pt x="141" y="22"/>
                  </a:cubicBezTo>
                  <a:close/>
                  <a:moveTo>
                    <a:pt x="267" y="1916"/>
                  </a:moveTo>
                  <a:lnTo>
                    <a:pt x="136" y="2184"/>
                  </a:lnTo>
                  <a:lnTo>
                    <a:pt x="0" y="1918"/>
                  </a:lnTo>
                  <a:lnTo>
                    <a:pt x="267" y="1916"/>
                  </a:lnTo>
                  <a:close/>
                </a:path>
              </a:pathLst>
            </a:custGeom>
            <a:solidFill>
              <a:srgbClr val="00CC00"/>
            </a:solidFill>
            <a:ln w="2540" cap="flat">
              <a:solidFill>
                <a:srgbClr val="00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24" name="Freeform 498">
              <a:extLst>
                <a:ext uri="{FF2B5EF4-FFF2-40B4-BE49-F238E27FC236}">
                  <a16:creationId xmlns:a16="http://schemas.microsoft.com/office/drawing/2014/main" id="{75A3C7B5-2F52-48C6-8729-95003BF72E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47495" y="1214120"/>
              <a:ext cx="462280" cy="47625"/>
            </a:xfrm>
            <a:custGeom>
              <a:avLst/>
              <a:gdLst>
                <a:gd name="T0" fmla="*/ 23 w 2606"/>
                <a:gd name="T1" fmla="*/ 111 h 267"/>
                <a:gd name="T2" fmla="*/ 2384 w 2606"/>
                <a:gd name="T3" fmla="*/ 111 h 267"/>
                <a:gd name="T4" fmla="*/ 2406 w 2606"/>
                <a:gd name="T5" fmla="*/ 133 h 267"/>
                <a:gd name="T6" fmla="*/ 2384 w 2606"/>
                <a:gd name="T7" fmla="*/ 156 h 267"/>
                <a:gd name="T8" fmla="*/ 23 w 2606"/>
                <a:gd name="T9" fmla="*/ 156 h 267"/>
                <a:gd name="T10" fmla="*/ 0 w 2606"/>
                <a:gd name="T11" fmla="*/ 133 h 267"/>
                <a:gd name="T12" fmla="*/ 23 w 2606"/>
                <a:gd name="T13" fmla="*/ 111 h 267"/>
                <a:gd name="T14" fmla="*/ 2339 w 2606"/>
                <a:gd name="T15" fmla="*/ 0 h 267"/>
                <a:gd name="T16" fmla="*/ 2606 w 2606"/>
                <a:gd name="T17" fmla="*/ 133 h 267"/>
                <a:gd name="T18" fmla="*/ 2339 w 2606"/>
                <a:gd name="T19" fmla="*/ 267 h 267"/>
                <a:gd name="T20" fmla="*/ 2339 w 2606"/>
                <a:gd name="T21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06" h="267">
                  <a:moveTo>
                    <a:pt x="23" y="111"/>
                  </a:moveTo>
                  <a:lnTo>
                    <a:pt x="2384" y="111"/>
                  </a:lnTo>
                  <a:cubicBezTo>
                    <a:pt x="2396" y="111"/>
                    <a:pt x="2406" y="121"/>
                    <a:pt x="2406" y="133"/>
                  </a:cubicBezTo>
                  <a:cubicBezTo>
                    <a:pt x="2406" y="146"/>
                    <a:pt x="2396" y="156"/>
                    <a:pt x="2384" y="156"/>
                  </a:cubicBezTo>
                  <a:lnTo>
                    <a:pt x="23" y="156"/>
                  </a:lnTo>
                  <a:cubicBezTo>
                    <a:pt x="10" y="156"/>
                    <a:pt x="0" y="146"/>
                    <a:pt x="0" y="133"/>
                  </a:cubicBezTo>
                  <a:cubicBezTo>
                    <a:pt x="0" y="121"/>
                    <a:pt x="10" y="111"/>
                    <a:pt x="23" y="111"/>
                  </a:cubicBezTo>
                  <a:close/>
                  <a:moveTo>
                    <a:pt x="2339" y="0"/>
                  </a:moveTo>
                  <a:lnTo>
                    <a:pt x="2606" y="133"/>
                  </a:lnTo>
                  <a:lnTo>
                    <a:pt x="2339" y="267"/>
                  </a:lnTo>
                  <a:lnTo>
                    <a:pt x="2339" y="0"/>
                  </a:lnTo>
                  <a:close/>
                </a:path>
              </a:pathLst>
            </a:custGeom>
            <a:solidFill>
              <a:srgbClr val="FF6699"/>
            </a:solidFill>
            <a:ln w="2540" cap="flat">
              <a:solidFill>
                <a:srgbClr val="FF6699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25" name="Group 501">
              <a:extLst>
                <a:ext uri="{FF2B5EF4-FFF2-40B4-BE49-F238E27FC236}">
                  <a16:creationId xmlns:a16="http://schemas.microsoft.com/office/drawing/2014/main" id="{5FBAD9C6-FB97-4B03-AB1B-1DDC896182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83970" y="1135380"/>
              <a:ext cx="267970" cy="267970"/>
              <a:chOff x="2022" y="1788"/>
              <a:chExt cx="422" cy="422"/>
            </a:xfrm>
          </p:grpSpPr>
          <p:sp>
            <p:nvSpPr>
              <p:cNvPr id="310" name="Freeform 499">
                <a:extLst>
                  <a:ext uri="{FF2B5EF4-FFF2-40B4-BE49-F238E27FC236}">
                    <a16:creationId xmlns:a16="http://schemas.microsoft.com/office/drawing/2014/main" id="{32D8B396-0421-4B48-AE59-42BC0F3D24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2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FF66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11" name="Freeform 500">
                <a:extLst>
                  <a:ext uri="{FF2B5EF4-FFF2-40B4-BE49-F238E27FC236}">
                    <a16:creationId xmlns:a16="http://schemas.microsoft.com/office/drawing/2014/main" id="{6169BE97-9D6C-4209-88DE-29720E14BD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2" y="1788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26" name="Freeform 502">
              <a:extLst>
                <a:ext uri="{FF2B5EF4-FFF2-40B4-BE49-F238E27FC236}">
                  <a16:creationId xmlns:a16="http://schemas.microsoft.com/office/drawing/2014/main" id="{03767A86-1ECF-4689-88AC-6FB1DB84AC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7725" y="1399540"/>
              <a:ext cx="47625" cy="524510"/>
            </a:xfrm>
            <a:custGeom>
              <a:avLst/>
              <a:gdLst>
                <a:gd name="T0" fmla="*/ 166 w 267"/>
                <a:gd name="T1" fmla="*/ 22 h 2955"/>
                <a:gd name="T2" fmla="*/ 155 w 267"/>
                <a:gd name="T3" fmla="*/ 2733 h 2955"/>
                <a:gd name="T4" fmla="*/ 133 w 267"/>
                <a:gd name="T5" fmla="*/ 2755 h 2955"/>
                <a:gd name="T6" fmla="*/ 111 w 267"/>
                <a:gd name="T7" fmla="*/ 2733 h 2955"/>
                <a:gd name="T8" fmla="*/ 121 w 267"/>
                <a:gd name="T9" fmla="*/ 22 h 2955"/>
                <a:gd name="T10" fmla="*/ 144 w 267"/>
                <a:gd name="T11" fmla="*/ 0 h 2955"/>
                <a:gd name="T12" fmla="*/ 166 w 267"/>
                <a:gd name="T13" fmla="*/ 22 h 2955"/>
                <a:gd name="T14" fmla="*/ 267 w 267"/>
                <a:gd name="T15" fmla="*/ 2689 h 2955"/>
                <a:gd name="T16" fmla="*/ 132 w 267"/>
                <a:gd name="T17" fmla="*/ 2955 h 2955"/>
                <a:gd name="T18" fmla="*/ 0 w 267"/>
                <a:gd name="T19" fmla="*/ 2688 h 2955"/>
                <a:gd name="T20" fmla="*/ 267 w 267"/>
                <a:gd name="T21" fmla="*/ 2689 h 2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2955">
                  <a:moveTo>
                    <a:pt x="166" y="22"/>
                  </a:moveTo>
                  <a:lnTo>
                    <a:pt x="155" y="2733"/>
                  </a:lnTo>
                  <a:cubicBezTo>
                    <a:pt x="155" y="2745"/>
                    <a:pt x="145" y="2755"/>
                    <a:pt x="133" y="2755"/>
                  </a:cubicBezTo>
                  <a:cubicBezTo>
                    <a:pt x="121" y="2755"/>
                    <a:pt x="111" y="2745"/>
                    <a:pt x="111" y="2733"/>
                  </a:cubicBezTo>
                  <a:lnTo>
                    <a:pt x="121" y="22"/>
                  </a:lnTo>
                  <a:cubicBezTo>
                    <a:pt x="121" y="9"/>
                    <a:pt x="131" y="0"/>
                    <a:pt x="144" y="0"/>
                  </a:cubicBezTo>
                  <a:cubicBezTo>
                    <a:pt x="156" y="0"/>
                    <a:pt x="166" y="10"/>
                    <a:pt x="166" y="22"/>
                  </a:cubicBezTo>
                  <a:close/>
                  <a:moveTo>
                    <a:pt x="267" y="2689"/>
                  </a:moveTo>
                  <a:lnTo>
                    <a:pt x="132" y="2955"/>
                  </a:lnTo>
                  <a:lnTo>
                    <a:pt x="0" y="2688"/>
                  </a:lnTo>
                  <a:lnTo>
                    <a:pt x="267" y="2689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27" name="Group 505">
              <a:extLst>
                <a:ext uri="{FF2B5EF4-FFF2-40B4-BE49-F238E27FC236}">
                  <a16:creationId xmlns:a16="http://schemas.microsoft.com/office/drawing/2014/main" id="{2BA59B85-929B-41A4-AB74-DF77657C33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83635" y="1924050"/>
              <a:ext cx="267970" cy="267970"/>
              <a:chOff x="5801" y="3030"/>
              <a:chExt cx="422" cy="422"/>
            </a:xfrm>
          </p:grpSpPr>
          <p:sp>
            <p:nvSpPr>
              <p:cNvPr id="308" name="Freeform 503">
                <a:extLst>
                  <a:ext uri="{FF2B5EF4-FFF2-40B4-BE49-F238E27FC236}">
                    <a16:creationId xmlns:a16="http://schemas.microsoft.com/office/drawing/2014/main" id="{A1C16D67-B37D-4063-816B-7C1DF5DA5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303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09" name="Freeform 504">
                <a:extLst>
                  <a:ext uri="{FF2B5EF4-FFF2-40B4-BE49-F238E27FC236}">
                    <a16:creationId xmlns:a16="http://schemas.microsoft.com/office/drawing/2014/main" id="{34D04D40-93F4-48D0-93C8-DBD23BBF65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1" y="3030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1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1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28" name="Group 508">
              <a:extLst>
                <a:ext uri="{FF2B5EF4-FFF2-40B4-BE49-F238E27FC236}">
                  <a16:creationId xmlns:a16="http://schemas.microsoft.com/office/drawing/2014/main" id="{CAA5502A-6052-483E-8C28-660BB0AE38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07870" y="1924050"/>
              <a:ext cx="267335" cy="267970"/>
              <a:chOff x="3162" y="3030"/>
              <a:chExt cx="421" cy="422"/>
            </a:xfrm>
          </p:grpSpPr>
          <p:sp>
            <p:nvSpPr>
              <p:cNvPr id="306" name="Freeform 506">
                <a:extLst>
                  <a:ext uri="{FF2B5EF4-FFF2-40B4-BE49-F238E27FC236}">
                    <a16:creationId xmlns:a16="http://schemas.microsoft.com/office/drawing/2014/main" id="{C0357FEB-9CC5-4594-992A-834DF933A5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" y="3030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0099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07" name="Freeform 507">
                <a:extLst>
                  <a:ext uri="{FF2B5EF4-FFF2-40B4-BE49-F238E27FC236}">
                    <a16:creationId xmlns:a16="http://schemas.microsoft.com/office/drawing/2014/main" id="{E85DB566-F4AC-484A-B7DF-0A4DD5194A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2" y="3030"/>
                <a:ext cx="421" cy="422"/>
              </a:xfrm>
              <a:custGeom>
                <a:avLst/>
                <a:gdLst>
                  <a:gd name="T0" fmla="*/ 210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0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0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0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29" name="Freeform 509">
              <a:extLst>
                <a:ext uri="{FF2B5EF4-FFF2-40B4-BE49-F238E27FC236}">
                  <a16:creationId xmlns:a16="http://schemas.microsoft.com/office/drawing/2014/main" id="{2DD4689D-4F22-4893-982E-59709A2A6B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125" y="1399540"/>
              <a:ext cx="46990" cy="524510"/>
            </a:xfrm>
            <a:custGeom>
              <a:avLst/>
              <a:gdLst>
                <a:gd name="T0" fmla="*/ 155 w 266"/>
                <a:gd name="T1" fmla="*/ 22 h 2955"/>
                <a:gd name="T2" fmla="*/ 155 w 266"/>
                <a:gd name="T3" fmla="*/ 2733 h 2955"/>
                <a:gd name="T4" fmla="*/ 133 w 266"/>
                <a:gd name="T5" fmla="*/ 2755 h 2955"/>
                <a:gd name="T6" fmla="*/ 111 w 266"/>
                <a:gd name="T7" fmla="*/ 2733 h 2955"/>
                <a:gd name="T8" fmla="*/ 111 w 266"/>
                <a:gd name="T9" fmla="*/ 22 h 2955"/>
                <a:gd name="T10" fmla="*/ 133 w 266"/>
                <a:gd name="T11" fmla="*/ 0 h 2955"/>
                <a:gd name="T12" fmla="*/ 155 w 266"/>
                <a:gd name="T13" fmla="*/ 22 h 2955"/>
                <a:gd name="T14" fmla="*/ 266 w 266"/>
                <a:gd name="T15" fmla="*/ 2688 h 2955"/>
                <a:gd name="T16" fmla="*/ 133 w 266"/>
                <a:gd name="T17" fmla="*/ 2955 h 2955"/>
                <a:gd name="T18" fmla="*/ 0 w 266"/>
                <a:gd name="T19" fmla="*/ 2688 h 2955"/>
                <a:gd name="T20" fmla="*/ 266 w 266"/>
                <a:gd name="T21" fmla="*/ 2688 h 2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6" h="2955">
                  <a:moveTo>
                    <a:pt x="155" y="22"/>
                  </a:moveTo>
                  <a:lnTo>
                    <a:pt x="155" y="2733"/>
                  </a:lnTo>
                  <a:cubicBezTo>
                    <a:pt x="155" y="2745"/>
                    <a:pt x="145" y="2755"/>
                    <a:pt x="133" y="2755"/>
                  </a:cubicBezTo>
                  <a:cubicBezTo>
                    <a:pt x="121" y="2755"/>
                    <a:pt x="111" y="2745"/>
                    <a:pt x="111" y="2733"/>
                  </a:cubicBezTo>
                  <a:lnTo>
                    <a:pt x="111" y="22"/>
                  </a:lnTo>
                  <a:cubicBezTo>
                    <a:pt x="111" y="10"/>
                    <a:pt x="121" y="0"/>
                    <a:pt x="133" y="0"/>
                  </a:cubicBezTo>
                  <a:cubicBezTo>
                    <a:pt x="145" y="0"/>
                    <a:pt x="155" y="10"/>
                    <a:pt x="155" y="22"/>
                  </a:cubicBezTo>
                  <a:close/>
                  <a:moveTo>
                    <a:pt x="266" y="2688"/>
                  </a:moveTo>
                  <a:lnTo>
                    <a:pt x="133" y="2955"/>
                  </a:lnTo>
                  <a:lnTo>
                    <a:pt x="0" y="2688"/>
                  </a:lnTo>
                  <a:lnTo>
                    <a:pt x="266" y="2688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30" name="Freeform 510">
              <a:extLst>
                <a:ext uri="{FF2B5EF4-FFF2-40B4-BE49-F238E27FC236}">
                  <a16:creationId xmlns:a16="http://schemas.microsoft.com/office/drawing/2014/main" id="{8A3BCBAA-0A4C-4FED-BB1A-CB1088AE2F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5205" y="2002790"/>
              <a:ext cx="1408430" cy="46990"/>
            </a:xfrm>
            <a:custGeom>
              <a:avLst/>
              <a:gdLst>
                <a:gd name="T0" fmla="*/ 222 w 7944"/>
                <a:gd name="T1" fmla="*/ 111 h 266"/>
                <a:gd name="T2" fmla="*/ 7722 w 7944"/>
                <a:gd name="T3" fmla="*/ 111 h 266"/>
                <a:gd name="T4" fmla="*/ 7744 w 7944"/>
                <a:gd name="T5" fmla="*/ 133 h 266"/>
                <a:gd name="T6" fmla="*/ 7722 w 7944"/>
                <a:gd name="T7" fmla="*/ 155 h 266"/>
                <a:gd name="T8" fmla="*/ 222 w 7944"/>
                <a:gd name="T9" fmla="*/ 155 h 266"/>
                <a:gd name="T10" fmla="*/ 200 w 7944"/>
                <a:gd name="T11" fmla="*/ 133 h 266"/>
                <a:gd name="T12" fmla="*/ 222 w 7944"/>
                <a:gd name="T13" fmla="*/ 111 h 266"/>
                <a:gd name="T14" fmla="*/ 267 w 7944"/>
                <a:gd name="T15" fmla="*/ 266 h 266"/>
                <a:gd name="T16" fmla="*/ 0 w 7944"/>
                <a:gd name="T17" fmla="*/ 133 h 266"/>
                <a:gd name="T18" fmla="*/ 267 w 7944"/>
                <a:gd name="T19" fmla="*/ 0 h 266"/>
                <a:gd name="T20" fmla="*/ 267 w 7944"/>
                <a:gd name="T21" fmla="*/ 266 h 266"/>
                <a:gd name="T22" fmla="*/ 7678 w 7944"/>
                <a:gd name="T23" fmla="*/ 0 h 266"/>
                <a:gd name="T24" fmla="*/ 7944 w 7944"/>
                <a:gd name="T25" fmla="*/ 133 h 266"/>
                <a:gd name="T26" fmla="*/ 7678 w 7944"/>
                <a:gd name="T27" fmla="*/ 266 h 266"/>
                <a:gd name="T28" fmla="*/ 7678 w 7944"/>
                <a:gd name="T29" fmla="*/ 0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44" h="266">
                  <a:moveTo>
                    <a:pt x="222" y="111"/>
                  </a:moveTo>
                  <a:lnTo>
                    <a:pt x="7722" y="111"/>
                  </a:lnTo>
                  <a:cubicBezTo>
                    <a:pt x="7734" y="111"/>
                    <a:pt x="7744" y="121"/>
                    <a:pt x="7744" y="133"/>
                  </a:cubicBezTo>
                  <a:cubicBezTo>
                    <a:pt x="7744" y="145"/>
                    <a:pt x="7734" y="155"/>
                    <a:pt x="7722" y="155"/>
                  </a:cubicBezTo>
                  <a:lnTo>
                    <a:pt x="222" y="155"/>
                  </a:lnTo>
                  <a:cubicBezTo>
                    <a:pt x="210" y="155"/>
                    <a:pt x="200" y="145"/>
                    <a:pt x="200" y="133"/>
                  </a:cubicBezTo>
                  <a:cubicBezTo>
                    <a:pt x="200" y="121"/>
                    <a:pt x="210" y="111"/>
                    <a:pt x="222" y="111"/>
                  </a:cubicBezTo>
                  <a:close/>
                  <a:moveTo>
                    <a:pt x="267" y="266"/>
                  </a:moveTo>
                  <a:lnTo>
                    <a:pt x="0" y="133"/>
                  </a:lnTo>
                  <a:lnTo>
                    <a:pt x="267" y="0"/>
                  </a:lnTo>
                  <a:lnTo>
                    <a:pt x="267" y="266"/>
                  </a:lnTo>
                  <a:close/>
                  <a:moveTo>
                    <a:pt x="7678" y="0"/>
                  </a:moveTo>
                  <a:lnTo>
                    <a:pt x="7944" y="133"/>
                  </a:lnTo>
                  <a:lnTo>
                    <a:pt x="7678" y="266"/>
                  </a:lnTo>
                  <a:lnTo>
                    <a:pt x="7678" y="0"/>
                  </a:lnTo>
                  <a:close/>
                </a:path>
              </a:pathLst>
            </a:custGeom>
            <a:solidFill>
              <a:srgbClr val="0099FF"/>
            </a:solidFill>
            <a:ln w="2540" cap="flat">
              <a:solidFill>
                <a:srgbClr val="0099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31" name="Freeform 511">
              <a:extLst>
                <a:ext uri="{FF2B5EF4-FFF2-40B4-BE49-F238E27FC236}">
                  <a16:creationId xmlns:a16="http://schemas.microsoft.com/office/drawing/2014/main" id="{D3E02DD2-D648-4012-A8A8-D8217E0258D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5090" y="1398905"/>
              <a:ext cx="1295400" cy="525145"/>
            </a:xfrm>
            <a:custGeom>
              <a:avLst/>
              <a:gdLst>
                <a:gd name="T0" fmla="*/ 33 w 7308"/>
                <a:gd name="T1" fmla="*/ 4 h 2961"/>
                <a:gd name="T2" fmla="*/ 7110 w 7308"/>
                <a:gd name="T3" fmla="*/ 2833 h 2961"/>
                <a:gd name="T4" fmla="*/ 7123 w 7308"/>
                <a:gd name="T5" fmla="*/ 2862 h 2961"/>
                <a:gd name="T6" fmla="*/ 7094 w 7308"/>
                <a:gd name="T7" fmla="*/ 2874 h 2961"/>
                <a:gd name="T8" fmla="*/ 17 w 7308"/>
                <a:gd name="T9" fmla="*/ 45 h 2961"/>
                <a:gd name="T10" fmla="*/ 4 w 7308"/>
                <a:gd name="T11" fmla="*/ 17 h 2961"/>
                <a:gd name="T12" fmla="*/ 33 w 7308"/>
                <a:gd name="T13" fmla="*/ 4 h 2961"/>
                <a:gd name="T14" fmla="*/ 7110 w 7308"/>
                <a:gd name="T15" fmla="*/ 2713 h 2961"/>
                <a:gd name="T16" fmla="*/ 7308 w 7308"/>
                <a:gd name="T17" fmla="*/ 2936 h 2961"/>
                <a:gd name="T18" fmla="*/ 7011 w 7308"/>
                <a:gd name="T19" fmla="*/ 2961 h 2961"/>
                <a:gd name="T20" fmla="*/ 7110 w 7308"/>
                <a:gd name="T21" fmla="*/ 2713 h 29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308" h="2961">
                  <a:moveTo>
                    <a:pt x="33" y="4"/>
                  </a:moveTo>
                  <a:lnTo>
                    <a:pt x="7110" y="2833"/>
                  </a:lnTo>
                  <a:cubicBezTo>
                    <a:pt x="7122" y="2837"/>
                    <a:pt x="7127" y="2850"/>
                    <a:pt x="7123" y="2862"/>
                  </a:cubicBezTo>
                  <a:cubicBezTo>
                    <a:pt x="7118" y="2873"/>
                    <a:pt x="7105" y="2879"/>
                    <a:pt x="7094" y="2874"/>
                  </a:cubicBezTo>
                  <a:lnTo>
                    <a:pt x="17" y="45"/>
                  </a:lnTo>
                  <a:cubicBezTo>
                    <a:pt x="5" y="41"/>
                    <a:pt x="0" y="28"/>
                    <a:pt x="4" y="17"/>
                  </a:cubicBezTo>
                  <a:cubicBezTo>
                    <a:pt x="9" y="5"/>
                    <a:pt x="22" y="0"/>
                    <a:pt x="33" y="4"/>
                  </a:cubicBezTo>
                  <a:close/>
                  <a:moveTo>
                    <a:pt x="7110" y="2713"/>
                  </a:moveTo>
                  <a:lnTo>
                    <a:pt x="7308" y="2936"/>
                  </a:lnTo>
                  <a:lnTo>
                    <a:pt x="7011" y="2961"/>
                  </a:lnTo>
                  <a:lnTo>
                    <a:pt x="7110" y="2713"/>
                  </a:lnTo>
                  <a:close/>
                </a:path>
              </a:pathLst>
            </a:custGeom>
            <a:solidFill>
              <a:srgbClr val="0066FF"/>
            </a:solidFill>
            <a:ln w="2540" cap="flat">
              <a:solidFill>
                <a:srgbClr val="00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32" name="Group 514">
              <a:extLst>
                <a:ext uri="{FF2B5EF4-FFF2-40B4-BE49-F238E27FC236}">
                  <a16:creationId xmlns:a16="http://schemas.microsoft.com/office/drawing/2014/main" id="{9DBFF270-15C4-4B66-A039-035670DFEC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56505" y="1919605"/>
              <a:ext cx="267970" cy="267970"/>
              <a:chOff x="7963" y="3023"/>
              <a:chExt cx="422" cy="422"/>
            </a:xfrm>
          </p:grpSpPr>
          <p:sp>
            <p:nvSpPr>
              <p:cNvPr id="304" name="Freeform 512">
                <a:extLst>
                  <a:ext uri="{FF2B5EF4-FFF2-40B4-BE49-F238E27FC236}">
                    <a16:creationId xmlns:a16="http://schemas.microsoft.com/office/drawing/2014/main" id="{F3FDF47E-AF23-4496-8782-7E27816C4F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3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05" name="Freeform 513">
                <a:extLst>
                  <a:ext uri="{FF2B5EF4-FFF2-40B4-BE49-F238E27FC236}">
                    <a16:creationId xmlns:a16="http://schemas.microsoft.com/office/drawing/2014/main" id="{0967FB2C-D81B-4129-A386-A1757C768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3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33" name="Group 517">
              <a:extLst>
                <a:ext uri="{FF2B5EF4-FFF2-40B4-BE49-F238E27FC236}">
                  <a16:creationId xmlns:a16="http://schemas.microsoft.com/office/drawing/2014/main" id="{96133A12-11CE-4401-9327-0618B472760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3560" y="1924050"/>
              <a:ext cx="267335" cy="267970"/>
              <a:chOff x="6856" y="3030"/>
              <a:chExt cx="421" cy="422"/>
            </a:xfrm>
          </p:grpSpPr>
          <p:sp>
            <p:nvSpPr>
              <p:cNvPr id="302" name="Freeform 515">
                <a:extLst>
                  <a:ext uri="{FF2B5EF4-FFF2-40B4-BE49-F238E27FC236}">
                    <a16:creationId xmlns:a16="http://schemas.microsoft.com/office/drawing/2014/main" id="{1292C3E6-FE18-4DF4-8867-61C152D393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3030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0066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03" name="Freeform 516">
                <a:extLst>
                  <a:ext uri="{FF2B5EF4-FFF2-40B4-BE49-F238E27FC236}">
                    <a16:creationId xmlns:a16="http://schemas.microsoft.com/office/drawing/2014/main" id="{364A3DE5-0AD9-49E8-9D08-5F3D91618D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6" y="3030"/>
                <a:ext cx="421" cy="422"/>
              </a:xfrm>
              <a:custGeom>
                <a:avLst/>
                <a:gdLst>
                  <a:gd name="T0" fmla="*/ 211 w 421"/>
                  <a:gd name="T1" fmla="*/ 0 h 422"/>
                  <a:gd name="T2" fmla="*/ 0 w 421"/>
                  <a:gd name="T3" fmla="*/ 161 h 422"/>
                  <a:gd name="T4" fmla="*/ 82 w 421"/>
                  <a:gd name="T5" fmla="*/ 422 h 422"/>
                  <a:gd name="T6" fmla="*/ 339 w 421"/>
                  <a:gd name="T7" fmla="*/ 422 h 422"/>
                  <a:gd name="T8" fmla="*/ 421 w 421"/>
                  <a:gd name="T9" fmla="*/ 161 h 422"/>
                  <a:gd name="T10" fmla="*/ 211 w 421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1" h="422">
                    <a:moveTo>
                      <a:pt x="211" y="0"/>
                    </a:moveTo>
                    <a:lnTo>
                      <a:pt x="0" y="161"/>
                    </a:lnTo>
                    <a:lnTo>
                      <a:pt x="82" y="422"/>
                    </a:lnTo>
                    <a:lnTo>
                      <a:pt x="339" y="422"/>
                    </a:lnTo>
                    <a:lnTo>
                      <a:pt x="421" y="161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34" name="Freeform 518">
              <a:extLst>
                <a:ext uri="{FF2B5EF4-FFF2-40B4-BE49-F238E27FC236}">
                  <a16:creationId xmlns:a16="http://schemas.microsoft.com/office/drawing/2014/main" id="{9443C649-2548-49B9-BBA5-E78509ACB6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9385" y="1398905"/>
              <a:ext cx="636905" cy="520700"/>
            </a:xfrm>
            <a:custGeom>
              <a:avLst/>
              <a:gdLst>
                <a:gd name="T0" fmla="*/ 3580 w 3591"/>
                <a:gd name="T1" fmla="*/ 42 h 2936"/>
                <a:gd name="T2" fmla="*/ 186 w 3591"/>
                <a:gd name="T3" fmla="*/ 2813 h 2936"/>
                <a:gd name="T4" fmla="*/ 155 w 3591"/>
                <a:gd name="T5" fmla="*/ 2809 h 2936"/>
                <a:gd name="T6" fmla="*/ 158 w 3591"/>
                <a:gd name="T7" fmla="*/ 2778 h 2936"/>
                <a:gd name="T8" fmla="*/ 3552 w 3591"/>
                <a:gd name="T9" fmla="*/ 8 h 2936"/>
                <a:gd name="T10" fmla="*/ 3584 w 3591"/>
                <a:gd name="T11" fmla="*/ 11 h 2936"/>
                <a:gd name="T12" fmla="*/ 3580 w 3591"/>
                <a:gd name="T13" fmla="*/ 42 h 2936"/>
                <a:gd name="T14" fmla="*/ 291 w 3591"/>
                <a:gd name="T15" fmla="*/ 2871 h 2936"/>
                <a:gd name="T16" fmla="*/ 0 w 3591"/>
                <a:gd name="T17" fmla="*/ 2936 h 2936"/>
                <a:gd name="T18" fmla="*/ 122 w 3591"/>
                <a:gd name="T19" fmla="*/ 2664 h 2936"/>
                <a:gd name="T20" fmla="*/ 291 w 3591"/>
                <a:gd name="T21" fmla="*/ 2871 h 29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91" h="2936">
                  <a:moveTo>
                    <a:pt x="3580" y="42"/>
                  </a:moveTo>
                  <a:lnTo>
                    <a:pt x="186" y="2813"/>
                  </a:lnTo>
                  <a:cubicBezTo>
                    <a:pt x="176" y="2820"/>
                    <a:pt x="162" y="2819"/>
                    <a:pt x="155" y="2809"/>
                  </a:cubicBezTo>
                  <a:cubicBezTo>
                    <a:pt x="147" y="2800"/>
                    <a:pt x="148" y="2786"/>
                    <a:pt x="158" y="2778"/>
                  </a:cubicBezTo>
                  <a:lnTo>
                    <a:pt x="3552" y="8"/>
                  </a:lnTo>
                  <a:cubicBezTo>
                    <a:pt x="3562" y="0"/>
                    <a:pt x="3576" y="1"/>
                    <a:pt x="3584" y="11"/>
                  </a:cubicBezTo>
                  <a:cubicBezTo>
                    <a:pt x="3591" y="20"/>
                    <a:pt x="3590" y="34"/>
                    <a:pt x="3580" y="42"/>
                  </a:cubicBezTo>
                  <a:close/>
                  <a:moveTo>
                    <a:pt x="291" y="2871"/>
                  </a:moveTo>
                  <a:lnTo>
                    <a:pt x="0" y="2936"/>
                  </a:lnTo>
                  <a:lnTo>
                    <a:pt x="122" y="2664"/>
                  </a:lnTo>
                  <a:lnTo>
                    <a:pt x="291" y="2871"/>
                  </a:lnTo>
                  <a:close/>
                </a:path>
              </a:pathLst>
            </a:custGeom>
            <a:solidFill>
              <a:srgbClr val="B2B2B2"/>
            </a:solidFill>
            <a:ln w="2540" cap="flat">
              <a:solidFill>
                <a:srgbClr val="B2B2B2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35" name="Freeform 519">
              <a:extLst>
                <a:ext uri="{FF2B5EF4-FFF2-40B4-BE49-F238E27FC236}">
                  <a16:creationId xmlns:a16="http://schemas.microsoft.com/office/drawing/2014/main" id="{70C3CFE2-1344-4B79-A846-695D19888F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25775" y="2187575"/>
              <a:ext cx="1384300" cy="588010"/>
            </a:xfrm>
            <a:custGeom>
              <a:avLst/>
              <a:gdLst>
                <a:gd name="T0" fmla="*/ 7792 w 7809"/>
                <a:gd name="T1" fmla="*/ 46 h 3317"/>
                <a:gd name="T2" fmla="*/ 214 w 7809"/>
                <a:gd name="T3" fmla="*/ 3232 h 3317"/>
                <a:gd name="T4" fmla="*/ 185 w 7809"/>
                <a:gd name="T5" fmla="*/ 3220 h 3317"/>
                <a:gd name="T6" fmla="*/ 196 w 7809"/>
                <a:gd name="T7" fmla="*/ 3191 h 3317"/>
                <a:gd name="T8" fmla="*/ 7775 w 7809"/>
                <a:gd name="T9" fmla="*/ 5 h 3317"/>
                <a:gd name="T10" fmla="*/ 7804 w 7809"/>
                <a:gd name="T11" fmla="*/ 17 h 3317"/>
                <a:gd name="T12" fmla="*/ 7792 w 7809"/>
                <a:gd name="T13" fmla="*/ 46 h 3317"/>
                <a:gd name="T14" fmla="*/ 298 w 7809"/>
                <a:gd name="T15" fmla="*/ 3317 h 3317"/>
                <a:gd name="T16" fmla="*/ 0 w 7809"/>
                <a:gd name="T17" fmla="*/ 3297 h 3317"/>
                <a:gd name="T18" fmla="*/ 194 w 7809"/>
                <a:gd name="T19" fmla="*/ 3071 h 3317"/>
                <a:gd name="T20" fmla="*/ 298 w 7809"/>
                <a:gd name="T21" fmla="*/ 3317 h 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09" h="3317">
                  <a:moveTo>
                    <a:pt x="7792" y="46"/>
                  </a:moveTo>
                  <a:lnTo>
                    <a:pt x="214" y="3232"/>
                  </a:lnTo>
                  <a:cubicBezTo>
                    <a:pt x="202" y="3237"/>
                    <a:pt x="189" y="3231"/>
                    <a:pt x="185" y="3220"/>
                  </a:cubicBezTo>
                  <a:cubicBezTo>
                    <a:pt x="180" y="3209"/>
                    <a:pt x="185" y="3196"/>
                    <a:pt x="196" y="3191"/>
                  </a:cubicBezTo>
                  <a:lnTo>
                    <a:pt x="7775" y="5"/>
                  </a:lnTo>
                  <a:cubicBezTo>
                    <a:pt x="7786" y="0"/>
                    <a:pt x="7799" y="5"/>
                    <a:pt x="7804" y="17"/>
                  </a:cubicBezTo>
                  <a:cubicBezTo>
                    <a:pt x="7809" y="28"/>
                    <a:pt x="7804" y="41"/>
                    <a:pt x="7792" y="46"/>
                  </a:cubicBezTo>
                  <a:close/>
                  <a:moveTo>
                    <a:pt x="298" y="3317"/>
                  </a:moveTo>
                  <a:lnTo>
                    <a:pt x="0" y="3297"/>
                  </a:lnTo>
                  <a:lnTo>
                    <a:pt x="194" y="3071"/>
                  </a:lnTo>
                  <a:lnTo>
                    <a:pt x="298" y="3317"/>
                  </a:lnTo>
                  <a:close/>
                </a:path>
              </a:pathLst>
            </a:custGeom>
            <a:solidFill>
              <a:srgbClr val="666699"/>
            </a:solidFill>
            <a:ln w="2540" cap="flat">
              <a:solidFill>
                <a:srgbClr val="666699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36" name="Freeform 520">
              <a:extLst>
                <a:ext uri="{FF2B5EF4-FFF2-40B4-BE49-F238E27FC236}">
                  <a16:creationId xmlns:a16="http://schemas.microsoft.com/office/drawing/2014/main" id="{12ED3A2E-118F-46AD-BD1A-CD23C0D73B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7490" y="2187575"/>
              <a:ext cx="556895" cy="569595"/>
            </a:xfrm>
            <a:custGeom>
              <a:avLst/>
              <a:gdLst>
                <a:gd name="T0" fmla="*/ 3132 w 3141"/>
                <a:gd name="T1" fmla="*/ 40 h 3213"/>
                <a:gd name="T2" fmla="*/ 171 w 3141"/>
                <a:gd name="T3" fmla="*/ 3070 h 3213"/>
                <a:gd name="T4" fmla="*/ 139 w 3141"/>
                <a:gd name="T5" fmla="*/ 3070 h 3213"/>
                <a:gd name="T6" fmla="*/ 139 w 3141"/>
                <a:gd name="T7" fmla="*/ 3039 h 3213"/>
                <a:gd name="T8" fmla="*/ 3100 w 3141"/>
                <a:gd name="T9" fmla="*/ 9 h 3213"/>
                <a:gd name="T10" fmla="*/ 3132 w 3141"/>
                <a:gd name="T11" fmla="*/ 8 h 3213"/>
                <a:gd name="T12" fmla="*/ 3132 w 3141"/>
                <a:gd name="T13" fmla="*/ 40 h 3213"/>
                <a:gd name="T14" fmla="*/ 281 w 3141"/>
                <a:gd name="T15" fmla="*/ 3116 h 3213"/>
                <a:gd name="T16" fmla="*/ 0 w 3141"/>
                <a:gd name="T17" fmla="*/ 3213 h 3213"/>
                <a:gd name="T18" fmla="*/ 91 w 3141"/>
                <a:gd name="T19" fmla="*/ 2929 h 3213"/>
                <a:gd name="T20" fmla="*/ 281 w 3141"/>
                <a:gd name="T21" fmla="*/ 3116 h 3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41" h="3213">
                  <a:moveTo>
                    <a:pt x="3132" y="40"/>
                  </a:moveTo>
                  <a:lnTo>
                    <a:pt x="171" y="3070"/>
                  </a:lnTo>
                  <a:cubicBezTo>
                    <a:pt x="162" y="3079"/>
                    <a:pt x="148" y="3079"/>
                    <a:pt x="139" y="3070"/>
                  </a:cubicBezTo>
                  <a:cubicBezTo>
                    <a:pt x="131" y="3062"/>
                    <a:pt x="130" y="3047"/>
                    <a:pt x="139" y="3039"/>
                  </a:cubicBezTo>
                  <a:lnTo>
                    <a:pt x="3100" y="9"/>
                  </a:lnTo>
                  <a:cubicBezTo>
                    <a:pt x="3109" y="0"/>
                    <a:pt x="3123" y="0"/>
                    <a:pt x="3132" y="8"/>
                  </a:cubicBezTo>
                  <a:cubicBezTo>
                    <a:pt x="3141" y="17"/>
                    <a:pt x="3141" y="31"/>
                    <a:pt x="3132" y="40"/>
                  </a:cubicBezTo>
                  <a:close/>
                  <a:moveTo>
                    <a:pt x="281" y="3116"/>
                  </a:moveTo>
                  <a:lnTo>
                    <a:pt x="0" y="3213"/>
                  </a:lnTo>
                  <a:lnTo>
                    <a:pt x="91" y="2929"/>
                  </a:lnTo>
                  <a:lnTo>
                    <a:pt x="281" y="3116"/>
                  </a:lnTo>
                  <a:close/>
                </a:path>
              </a:pathLst>
            </a:custGeom>
            <a:solidFill>
              <a:srgbClr val="FFFF00"/>
            </a:solidFill>
            <a:ln w="2540" cap="flat">
              <a:solidFill>
                <a:srgbClr val="FFFF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37" name="Freeform 521">
              <a:extLst>
                <a:ext uri="{FF2B5EF4-FFF2-40B4-BE49-F238E27FC236}">
                  <a16:creationId xmlns:a16="http://schemas.microsoft.com/office/drawing/2014/main" id="{572215F6-CF1D-4FC2-8E62-A9C302E07A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9630" y="2187575"/>
              <a:ext cx="47625" cy="551815"/>
            </a:xfrm>
            <a:custGeom>
              <a:avLst/>
              <a:gdLst>
                <a:gd name="T0" fmla="*/ 146 w 267"/>
                <a:gd name="T1" fmla="*/ 22 h 3111"/>
                <a:gd name="T2" fmla="*/ 156 w 267"/>
                <a:gd name="T3" fmla="*/ 2889 h 3111"/>
                <a:gd name="T4" fmla="*/ 134 w 267"/>
                <a:gd name="T5" fmla="*/ 2911 h 3111"/>
                <a:gd name="T6" fmla="*/ 111 w 267"/>
                <a:gd name="T7" fmla="*/ 2889 h 3111"/>
                <a:gd name="T8" fmla="*/ 101 w 267"/>
                <a:gd name="T9" fmla="*/ 22 h 3111"/>
                <a:gd name="T10" fmla="*/ 123 w 267"/>
                <a:gd name="T11" fmla="*/ 0 h 3111"/>
                <a:gd name="T12" fmla="*/ 146 w 267"/>
                <a:gd name="T13" fmla="*/ 22 h 3111"/>
                <a:gd name="T14" fmla="*/ 267 w 267"/>
                <a:gd name="T15" fmla="*/ 2844 h 3111"/>
                <a:gd name="T16" fmla="*/ 134 w 267"/>
                <a:gd name="T17" fmla="*/ 3111 h 3111"/>
                <a:gd name="T18" fmla="*/ 0 w 267"/>
                <a:gd name="T19" fmla="*/ 2845 h 3111"/>
                <a:gd name="T20" fmla="*/ 267 w 267"/>
                <a:gd name="T21" fmla="*/ 2844 h 3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111">
                  <a:moveTo>
                    <a:pt x="146" y="22"/>
                  </a:moveTo>
                  <a:lnTo>
                    <a:pt x="156" y="2889"/>
                  </a:lnTo>
                  <a:cubicBezTo>
                    <a:pt x="156" y="2901"/>
                    <a:pt x="146" y="2911"/>
                    <a:pt x="134" y="2911"/>
                  </a:cubicBezTo>
                  <a:cubicBezTo>
                    <a:pt x="121" y="2911"/>
                    <a:pt x="111" y="2901"/>
                    <a:pt x="111" y="2889"/>
                  </a:cubicBezTo>
                  <a:lnTo>
                    <a:pt x="101" y="22"/>
                  </a:lnTo>
                  <a:cubicBezTo>
                    <a:pt x="101" y="10"/>
                    <a:pt x="111" y="0"/>
                    <a:pt x="123" y="0"/>
                  </a:cubicBezTo>
                  <a:cubicBezTo>
                    <a:pt x="136" y="0"/>
                    <a:pt x="146" y="10"/>
                    <a:pt x="146" y="22"/>
                  </a:cubicBezTo>
                  <a:close/>
                  <a:moveTo>
                    <a:pt x="267" y="2844"/>
                  </a:moveTo>
                  <a:lnTo>
                    <a:pt x="134" y="3111"/>
                  </a:lnTo>
                  <a:lnTo>
                    <a:pt x="0" y="2845"/>
                  </a:lnTo>
                  <a:lnTo>
                    <a:pt x="267" y="2844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38" name="Freeform 522">
              <a:extLst>
                <a:ext uri="{FF2B5EF4-FFF2-40B4-BE49-F238E27FC236}">
                  <a16:creationId xmlns:a16="http://schemas.microsoft.com/office/drawing/2014/main" id="{5A292294-1B22-4E32-92CF-3822DB0275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1865" y="1400175"/>
              <a:ext cx="679450" cy="1371600"/>
            </a:xfrm>
            <a:custGeom>
              <a:avLst/>
              <a:gdLst>
                <a:gd name="T0" fmla="*/ 3827 w 3833"/>
                <a:gd name="T1" fmla="*/ 35 h 7736"/>
                <a:gd name="T2" fmla="*/ 120 w 3833"/>
                <a:gd name="T3" fmla="*/ 7547 h 7736"/>
                <a:gd name="T4" fmla="*/ 90 w 3833"/>
                <a:gd name="T5" fmla="*/ 7557 h 7736"/>
                <a:gd name="T6" fmla="*/ 80 w 3833"/>
                <a:gd name="T7" fmla="*/ 7527 h 7736"/>
                <a:gd name="T8" fmla="*/ 3788 w 3833"/>
                <a:gd name="T9" fmla="*/ 16 h 7736"/>
                <a:gd name="T10" fmla="*/ 3817 w 3833"/>
                <a:gd name="T11" fmla="*/ 5 h 7736"/>
                <a:gd name="T12" fmla="*/ 3827 w 3833"/>
                <a:gd name="T13" fmla="*/ 35 h 7736"/>
                <a:gd name="T14" fmla="*/ 239 w 3833"/>
                <a:gd name="T15" fmla="*/ 7556 h 7736"/>
                <a:gd name="T16" fmla="*/ 2 w 3833"/>
                <a:gd name="T17" fmla="*/ 7736 h 7736"/>
                <a:gd name="T18" fmla="*/ 0 w 3833"/>
                <a:gd name="T19" fmla="*/ 7438 h 7736"/>
                <a:gd name="T20" fmla="*/ 239 w 3833"/>
                <a:gd name="T21" fmla="*/ 7556 h 7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33" h="7736">
                  <a:moveTo>
                    <a:pt x="3827" y="35"/>
                  </a:moveTo>
                  <a:lnTo>
                    <a:pt x="120" y="7547"/>
                  </a:lnTo>
                  <a:cubicBezTo>
                    <a:pt x="115" y="7558"/>
                    <a:pt x="101" y="7563"/>
                    <a:pt x="90" y="7557"/>
                  </a:cubicBezTo>
                  <a:cubicBezTo>
                    <a:pt x="79" y="7552"/>
                    <a:pt x="75" y="7538"/>
                    <a:pt x="80" y="7527"/>
                  </a:cubicBezTo>
                  <a:lnTo>
                    <a:pt x="3788" y="16"/>
                  </a:lnTo>
                  <a:cubicBezTo>
                    <a:pt x="3793" y="5"/>
                    <a:pt x="3806" y="0"/>
                    <a:pt x="3817" y="5"/>
                  </a:cubicBezTo>
                  <a:cubicBezTo>
                    <a:pt x="3828" y="11"/>
                    <a:pt x="3833" y="24"/>
                    <a:pt x="3827" y="35"/>
                  </a:cubicBezTo>
                  <a:close/>
                  <a:moveTo>
                    <a:pt x="239" y="7556"/>
                  </a:moveTo>
                  <a:lnTo>
                    <a:pt x="2" y="7736"/>
                  </a:lnTo>
                  <a:lnTo>
                    <a:pt x="0" y="7438"/>
                  </a:lnTo>
                  <a:lnTo>
                    <a:pt x="239" y="7556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39" name="Freeform 523">
              <a:extLst>
                <a:ext uri="{FF2B5EF4-FFF2-40B4-BE49-F238E27FC236}">
                  <a16:creationId xmlns:a16="http://schemas.microsoft.com/office/drawing/2014/main" id="{740438C9-7CD3-4A2E-9677-3D0200E8C3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47035" y="1398905"/>
              <a:ext cx="793115" cy="1340485"/>
            </a:xfrm>
            <a:custGeom>
              <a:avLst/>
              <a:gdLst>
                <a:gd name="T0" fmla="*/ 4469 w 4475"/>
                <a:gd name="T1" fmla="*/ 37 h 7559"/>
                <a:gd name="T2" fmla="*/ 132 w 4475"/>
                <a:gd name="T3" fmla="*/ 7379 h 7559"/>
                <a:gd name="T4" fmla="*/ 102 w 4475"/>
                <a:gd name="T5" fmla="*/ 7387 h 7559"/>
                <a:gd name="T6" fmla="*/ 94 w 4475"/>
                <a:gd name="T7" fmla="*/ 7356 h 7559"/>
                <a:gd name="T8" fmla="*/ 4431 w 4475"/>
                <a:gd name="T9" fmla="*/ 14 h 7559"/>
                <a:gd name="T10" fmla="*/ 4461 w 4475"/>
                <a:gd name="T11" fmla="*/ 7 h 7559"/>
                <a:gd name="T12" fmla="*/ 4469 w 4475"/>
                <a:gd name="T13" fmla="*/ 37 h 7559"/>
                <a:gd name="T14" fmla="*/ 250 w 4475"/>
                <a:gd name="T15" fmla="*/ 7397 h 7559"/>
                <a:gd name="T16" fmla="*/ 0 w 4475"/>
                <a:gd name="T17" fmla="*/ 7559 h 7559"/>
                <a:gd name="T18" fmla="*/ 21 w 4475"/>
                <a:gd name="T19" fmla="*/ 7262 h 7559"/>
                <a:gd name="T20" fmla="*/ 250 w 4475"/>
                <a:gd name="T21" fmla="*/ 7397 h 7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75" h="7559">
                  <a:moveTo>
                    <a:pt x="4469" y="37"/>
                  </a:moveTo>
                  <a:lnTo>
                    <a:pt x="132" y="7379"/>
                  </a:lnTo>
                  <a:cubicBezTo>
                    <a:pt x="126" y="7390"/>
                    <a:pt x="112" y="7393"/>
                    <a:pt x="102" y="7387"/>
                  </a:cubicBezTo>
                  <a:cubicBezTo>
                    <a:pt x="91" y="7381"/>
                    <a:pt x="87" y="7367"/>
                    <a:pt x="94" y="7356"/>
                  </a:cubicBezTo>
                  <a:lnTo>
                    <a:pt x="4431" y="14"/>
                  </a:lnTo>
                  <a:cubicBezTo>
                    <a:pt x="4437" y="4"/>
                    <a:pt x="4451" y="0"/>
                    <a:pt x="4461" y="7"/>
                  </a:cubicBezTo>
                  <a:cubicBezTo>
                    <a:pt x="4472" y="13"/>
                    <a:pt x="4475" y="27"/>
                    <a:pt x="4469" y="37"/>
                  </a:cubicBezTo>
                  <a:close/>
                  <a:moveTo>
                    <a:pt x="250" y="7397"/>
                  </a:moveTo>
                  <a:lnTo>
                    <a:pt x="0" y="7559"/>
                  </a:lnTo>
                  <a:lnTo>
                    <a:pt x="21" y="7262"/>
                  </a:lnTo>
                  <a:lnTo>
                    <a:pt x="250" y="7397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40" name="Group 526">
              <a:extLst>
                <a:ext uri="{FF2B5EF4-FFF2-40B4-BE49-F238E27FC236}">
                  <a16:creationId xmlns:a16="http://schemas.microsoft.com/office/drawing/2014/main" id="{D8BB6F17-685E-4C1C-A3DC-E857291F40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4640" y="2739390"/>
              <a:ext cx="223520" cy="224155"/>
              <a:chOff x="4464" y="4314"/>
              <a:chExt cx="352" cy="353"/>
            </a:xfrm>
          </p:grpSpPr>
          <p:sp>
            <p:nvSpPr>
              <p:cNvPr id="300" name="Oval 524">
                <a:extLst>
                  <a:ext uri="{FF2B5EF4-FFF2-40B4-BE49-F238E27FC236}">
                    <a16:creationId xmlns:a16="http://schemas.microsoft.com/office/drawing/2014/main" id="{C877B642-E911-444B-828E-E24CE97734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4314"/>
                <a:ext cx="352" cy="353"/>
              </a:xfrm>
              <a:prstGeom prst="ellipse">
                <a:avLst/>
              </a:prstGeom>
              <a:solidFill>
                <a:srgbClr val="FF99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01" name="Oval 525">
                <a:extLst>
                  <a:ext uri="{FF2B5EF4-FFF2-40B4-BE49-F238E27FC236}">
                    <a16:creationId xmlns:a16="http://schemas.microsoft.com/office/drawing/2014/main" id="{46050256-2091-4E35-9A29-B73B7675ED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4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41" name="Group 529">
              <a:extLst>
                <a:ext uri="{FF2B5EF4-FFF2-40B4-BE49-F238E27FC236}">
                  <a16:creationId xmlns:a16="http://schemas.microsoft.com/office/drawing/2014/main" id="{FB6CD614-9543-4299-81BA-4E94DC2792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01415" y="2739390"/>
              <a:ext cx="223520" cy="224155"/>
              <a:chOff x="5829" y="4314"/>
              <a:chExt cx="352" cy="353"/>
            </a:xfrm>
          </p:grpSpPr>
          <p:sp>
            <p:nvSpPr>
              <p:cNvPr id="298" name="Oval 527">
                <a:extLst>
                  <a:ext uri="{FF2B5EF4-FFF2-40B4-BE49-F238E27FC236}">
                    <a16:creationId xmlns:a16="http://schemas.microsoft.com/office/drawing/2014/main" id="{8BB2018C-844D-4884-B1FB-6075574A30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29" y="4314"/>
                <a:ext cx="352" cy="353"/>
              </a:xfrm>
              <a:prstGeom prst="ellipse">
                <a:avLst/>
              </a:prstGeom>
              <a:solidFill>
                <a:srgbClr val="FF99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99" name="Oval 528">
                <a:extLst>
                  <a:ext uri="{FF2B5EF4-FFF2-40B4-BE49-F238E27FC236}">
                    <a16:creationId xmlns:a16="http://schemas.microsoft.com/office/drawing/2014/main" id="{2A176FF5-77E6-46F3-B191-C2E79C746F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29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42" name="Freeform 530">
              <a:extLst>
                <a:ext uri="{FF2B5EF4-FFF2-40B4-BE49-F238E27FC236}">
                  <a16:creationId xmlns:a16="http://schemas.microsoft.com/office/drawing/2014/main" id="{3AFFFA0A-64AD-4C01-BAA2-637383DB63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0315" y="2187575"/>
              <a:ext cx="46990" cy="551815"/>
            </a:xfrm>
            <a:custGeom>
              <a:avLst/>
              <a:gdLst>
                <a:gd name="T0" fmla="*/ 176 w 267"/>
                <a:gd name="T1" fmla="*/ 22 h 3111"/>
                <a:gd name="T2" fmla="*/ 156 w 267"/>
                <a:gd name="T3" fmla="*/ 2889 h 3111"/>
                <a:gd name="T4" fmla="*/ 133 w 267"/>
                <a:gd name="T5" fmla="*/ 2911 h 3111"/>
                <a:gd name="T6" fmla="*/ 111 w 267"/>
                <a:gd name="T7" fmla="*/ 2889 h 3111"/>
                <a:gd name="T8" fmla="*/ 132 w 267"/>
                <a:gd name="T9" fmla="*/ 22 h 3111"/>
                <a:gd name="T10" fmla="*/ 154 w 267"/>
                <a:gd name="T11" fmla="*/ 0 h 3111"/>
                <a:gd name="T12" fmla="*/ 176 w 267"/>
                <a:gd name="T13" fmla="*/ 22 h 3111"/>
                <a:gd name="T14" fmla="*/ 267 w 267"/>
                <a:gd name="T15" fmla="*/ 2845 h 3111"/>
                <a:gd name="T16" fmla="*/ 132 w 267"/>
                <a:gd name="T17" fmla="*/ 3111 h 3111"/>
                <a:gd name="T18" fmla="*/ 0 w 267"/>
                <a:gd name="T19" fmla="*/ 2844 h 3111"/>
                <a:gd name="T20" fmla="*/ 267 w 267"/>
                <a:gd name="T21" fmla="*/ 2845 h 3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111">
                  <a:moveTo>
                    <a:pt x="176" y="22"/>
                  </a:moveTo>
                  <a:lnTo>
                    <a:pt x="156" y="2889"/>
                  </a:lnTo>
                  <a:cubicBezTo>
                    <a:pt x="155" y="2901"/>
                    <a:pt x="145" y="2911"/>
                    <a:pt x="133" y="2911"/>
                  </a:cubicBezTo>
                  <a:cubicBezTo>
                    <a:pt x="121" y="2911"/>
                    <a:pt x="111" y="2901"/>
                    <a:pt x="111" y="2889"/>
                  </a:cubicBezTo>
                  <a:lnTo>
                    <a:pt x="132" y="22"/>
                  </a:lnTo>
                  <a:cubicBezTo>
                    <a:pt x="132" y="10"/>
                    <a:pt x="142" y="0"/>
                    <a:pt x="154" y="0"/>
                  </a:cubicBezTo>
                  <a:cubicBezTo>
                    <a:pt x="166" y="0"/>
                    <a:pt x="176" y="10"/>
                    <a:pt x="176" y="22"/>
                  </a:cubicBezTo>
                  <a:close/>
                  <a:moveTo>
                    <a:pt x="267" y="2845"/>
                  </a:moveTo>
                  <a:lnTo>
                    <a:pt x="132" y="3111"/>
                  </a:lnTo>
                  <a:lnTo>
                    <a:pt x="0" y="2844"/>
                  </a:lnTo>
                  <a:lnTo>
                    <a:pt x="267" y="2845"/>
                  </a:lnTo>
                  <a:close/>
                </a:path>
              </a:pathLst>
            </a:custGeom>
            <a:solidFill>
              <a:srgbClr val="FF9900"/>
            </a:solidFill>
            <a:ln w="2540" cap="flat">
              <a:solidFill>
                <a:srgbClr val="FF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43" name="Freeform 531">
              <a:extLst>
                <a:ext uri="{FF2B5EF4-FFF2-40B4-BE49-F238E27FC236}">
                  <a16:creationId xmlns:a16="http://schemas.microsoft.com/office/drawing/2014/main" id="{F704E1CA-4DE2-4E56-A1D2-57C26BB12E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2500" y="1398905"/>
              <a:ext cx="2187575" cy="1372870"/>
            </a:xfrm>
            <a:custGeom>
              <a:avLst/>
              <a:gdLst>
                <a:gd name="T0" fmla="*/ 12328 w 12342"/>
                <a:gd name="T1" fmla="*/ 45 h 7742"/>
                <a:gd name="T2" fmla="*/ 200 w 12342"/>
                <a:gd name="T3" fmla="*/ 7643 h 7742"/>
                <a:gd name="T4" fmla="*/ 169 w 12342"/>
                <a:gd name="T5" fmla="*/ 7636 h 7742"/>
                <a:gd name="T6" fmla="*/ 176 w 12342"/>
                <a:gd name="T7" fmla="*/ 7606 h 7742"/>
                <a:gd name="T8" fmla="*/ 12305 w 12342"/>
                <a:gd name="T9" fmla="*/ 7 h 7742"/>
                <a:gd name="T10" fmla="*/ 12335 w 12342"/>
                <a:gd name="T11" fmla="*/ 14 h 7742"/>
                <a:gd name="T12" fmla="*/ 12328 w 12342"/>
                <a:gd name="T13" fmla="*/ 45 h 7742"/>
                <a:gd name="T14" fmla="*/ 297 w 12342"/>
                <a:gd name="T15" fmla="*/ 7714 h 7742"/>
                <a:gd name="T16" fmla="*/ 0 w 12342"/>
                <a:gd name="T17" fmla="*/ 7742 h 7742"/>
                <a:gd name="T18" fmla="*/ 155 w 12342"/>
                <a:gd name="T19" fmla="*/ 7488 h 7742"/>
                <a:gd name="T20" fmla="*/ 297 w 12342"/>
                <a:gd name="T21" fmla="*/ 7714 h 7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342" h="7742">
                  <a:moveTo>
                    <a:pt x="12328" y="45"/>
                  </a:moveTo>
                  <a:lnTo>
                    <a:pt x="200" y="7643"/>
                  </a:lnTo>
                  <a:cubicBezTo>
                    <a:pt x="190" y="7650"/>
                    <a:pt x="176" y="7647"/>
                    <a:pt x="169" y="7636"/>
                  </a:cubicBezTo>
                  <a:cubicBezTo>
                    <a:pt x="163" y="7626"/>
                    <a:pt x="166" y="7612"/>
                    <a:pt x="176" y="7606"/>
                  </a:cubicBezTo>
                  <a:lnTo>
                    <a:pt x="12305" y="7"/>
                  </a:lnTo>
                  <a:cubicBezTo>
                    <a:pt x="12315" y="0"/>
                    <a:pt x="12329" y="4"/>
                    <a:pt x="12335" y="14"/>
                  </a:cubicBezTo>
                  <a:cubicBezTo>
                    <a:pt x="12342" y="24"/>
                    <a:pt x="12339" y="38"/>
                    <a:pt x="12328" y="45"/>
                  </a:cubicBezTo>
                  <a:close/>
                  <a:moveTo>
                    <a:pt x="297" y="7714"/>
                  </a:moveTo>
                  <a:lnTo>
                    <a:pt x="0" y="7742"/>
                  </a:lnTo>
                  <a:lnTo>
                    <a:pt x="155" y="7488"/>
                  </a:lnTo>
                  <a:lnTo>
                    <a:pt x="297" y="7714"/>
                  </a:lnTo>
                  <a:close/>
                </a:path>
              </a:pathLst>
            </a:custGeom>
            <a:solidFill>
              <a:srgbClr val="33CCFF"/>
            </a:solidFill>
            <a:ln w="2540" cap="flat">
              <a:solidFill>
                <a:srgbClr val="33CC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44" name="Freeform 532">
              <a:extLst>
                <a:ext uri="{FF2B5EF4-FFF2-40B4-BE49-F238E27FC236}">
                  <a16:creationId xmlns:a16="http://schemas.microsoft.com/office/drawing/2014/main" id="{0F97A657-618C-4A9B-AB76-33BCA42D93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64380" y="1398905"/>
              <a:ext cx="617855" cy="1349375"/>
            </a:xfrm>
            <a:custGeom>
              <a:avLst/>
              <a:gdLst>
                <a:gd name="T0" fmla="*/ 46 w 3487"/>
                <a:gd name="T1" fmla="*/ 17 h 7609"/>
                <a:gd name="T2" fmla="*/ 3404 w 3487"/>
                <a:gd name="T3" fmla="*/ 7398 h 7609"/>
                <a:gd name="T4" fmla="*/ 3393 w 3487"/>
                <a:gd name="T5" fmla="*/ 7427 h 7609"/>
                <a:gd name="T6" fmla="*/ 3364 w 3487"/>
                <a:gd name="T7" fmla="*/ 7416 h 7609"/>
                <a:gd name="T8" fmla="*/ 6 w 3487"/>
                <a:gd name="T9" fmla="*/ 35 h 7609"/>
                <a:gd name="T10" fmla="*/ 17 w 3487"/>
                <a:gd name="T11" fmla="*/ 6 h 7609"/>
                <a:gd name="T12" fmla="*/ 46 w 3487"/>
                <a:gd name="T13" fmla="*/ 17 h 7609"/>
                <a:gd name="T14" fmla="*/ 3487 w 3487"/>
                <a:gd name="T15" fmla="*/ 7311 h 7609"/>
                <a:gd name="T16" fmla="*/ 3476 w 3487"/>
                <a:gd name="T17" fmla="*/ 7609 h 7609"/>
                <a:gd name="T18" fmla="*/ 3244 w 3487"/>
                <a:gd name="T19" fmla="*/ 7422 h 7609"/>
                <a:gd name="T20" fmla="*/ 3487 w 3487"/>
                <a:gd name="T21" fmla="*/ 7311 h 7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87" h="7609">
                  <a:moveTo>
                    <a:pt x="46" y="17"/>
                  </a:moveTo>
                  <a:lnTo>
                    <a:pt x="3404" y="7398"/>
                  </a:lnTo>
                  <a:cubicBezTo>
                    <a:pt x="3409" y="7409"/>
                    <a:pt x="3404" y="7422"/>
                    <a:pt x="3393" y="7427"/>
                  </a:cubicBezTo>
                  <a:cubicBezTo>
                    <a:pt x="3382" y="7432"/>
                    <a:pt x="3369" y="7427"/>
                    <a:pt x="3364" y="7416"/>
                  </a:cubicBezTo>
                  <a:lnTo>
                    <a:pt x="6" y="35"/>
                  </a:lnTo>
                  <a:cubicBezTo>
                    <a:pt x="0" y="24"/>
                    <a:pt x="5" y="11"/>
                    <a:pt x="17" y="6"/>
                  </a:cubicBezTo>
                  <a:cubicBezTo>
                    <a:pt x="28" y="0"/>
                    <a:pt x="41" y="5"/>
                    <a:pt x="46" y="17"/>
                  </a:cubicBezTo>
                  <a:close/>
                  <a:moveTo>
                    <a:pt x="3487" y="7311"/>
                  </a:moveTo>
                  <a:lnTo>
                    <a:pt x="3476" y="7609"/>
                  </a:lnTo>
                  <a:lnTo>
                    <a:pt x="3244" y="7422"/>
                  </a:lnTo>
                  <a:lnTo>
                    <a:pt x="3487" y="7311"/>
                  </a:lnTo>
                  <a:close/>
                </a:path>
              </a:pathLst>
            </a:custGeom>
            <a:solidFill>
              <a:srgbClr val="FF66FF"/>
            </a:solidFill>
            <a:ln w="2540" cap="flat">
              <a:solidFill>
                <a:srgbClr val="FF66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45" name="Group 535">
              <a:extLst>
                <a:ext uri="{FF2B5EF4-FFF2-40B4-BE49-F238E27FC236}">
                  <a16:creationId xmlns:a16="http://schemas.microsoft.com/office/drawing/2014/main" id="{B659DE2E-FB2C-4EEC-9CE1-266D68D9EAE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67935" y="2748280"/>
              <a:ext cx="224155" cy="224155"/>
              <a:chOff x="7981" y="4328"/>
              <a:chExt cx="353" cy="353"/>
            </a:xfrm>
          </p:grpSpPr>
          <p:sp>
            <p:nvSpPr>
              <p:cNvPr id="296" name="Oval 533">
                <a:extLst>
                  <a:ext uri="{FF2B5EF4-FFF2-40B4-BE49-F238E27FC236}">
                    <a16:creationId xmlns:a16="http://schemas.microsoft.com/office/drawing/2014/main" id="{ACE46DC2-F61A-4AE0-87CF-0991C21FAC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1" y="4328"/>
                <a:ext cx="353" cy="353"/>
              </a:xfrm>
              <a:prstGeom prst="ellipse">
                <a:avLst/>
              </a:prstGeom>
              <a:solidFill>
                <a:srgbClr val="9933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97" name="Oval 534">
                <a:extLst>
                  <a:ext uri="{FF2B5EF4-FFF2-40B4-BE49-F238E27FC236}">
                    <a16:creationId xmlns:a16="http://schemas.microsoft.com/office/drawing/2014/main" id="{A4C09C08-4FFC-43D4-B976-F6E2CEE378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81" y="4328"/>
                <a:ext cx="353" cy="352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46" name="Group 538">
              <a:extLst>
                <a:ext uri="{FF2B5EF4-FFF2-40B4-BE49-F238E27FC236}">
                  <a16:creationId xmlns:a16="http://schemas.microsoft.com/office/drawing/2014/main" id="{C25D0636-A79E-4623-A216-B11C8008963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71975" y="2739390"/>
              <a:ext cx="223520" cy="224155"/>
              <a:chOff x="6885" y="4314"/>
              <a:chExt cx="352" cy="353"/>
            </a:xfrm>
          </p:grpSpPr>
          <p:sp>
            <p:nvSpPr>
              <p:cNvPr id="294" name="Oval 536">
                <a:extLst>
                  <a:ext uri="{FF2B5EF4-FFF2-40B4-BE49-F238E27FC236}">
                    <a16:creationId xmlns:a16="http://schemas.microsoft.com/office/drawing/2014/main" id="{7C663C85-F6AA-48B3-B018-B2BE63EAD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5" y="4314"/>
                <a:ext cx="352" cy="353"/>
              </a:xfrm>
              <a:prstGeom prst="ellipse">
                <a:avLst/>
              </a:prstGeom>
              <a:solidFill>
                <a:srgbClr val="9933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95" name="Oval 537">
                <a:extLst>
                  <a:ext uri="{FF2B5EF4-FFF2-40B4-BE49-F238E27FC236}">
                    <a16:creationId xmlns:a16="http://schemas.microsoft.com/office/drawing/2014/main" id="{C2F9184C-E089-4A15-BAAC-50778450B5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5" y="4314"/>
                <a:ext cx="352" cy="353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47" name="Freeform 539">
              <a:extLst>
                <a:ext uri="{FF2B5EF4-FFF2-40B4-BE49-F238E27FC236}">
                  <a16:creationId xmlns:a16="http://schemas.microsoft.com/office/drawing/2014/main" id="{8B5BADD0-AEA4-4436-8FF4-8C1B37714D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0595" y="1398905"/>
              <a:ext cx="2183765" cy="1372870"/>
            </a:xfrm>
            <a:custGeom>
              <a:avLst/>
              <a:gdLst>
                <a:gd name="T0" fmla="*/ 37 w 12320"/>
                <a:gd name="T1" fmla="*/ 7 h 7742"/>
                <a:gd name="T2" fmla="*/ 12144 w 12320"/>
                <a:gd name="T3" fmla="*/ 7606 h 7742"/>
                <a:gd name="T4" fmla="*/ 12151 w 12320"/>
                <a:gd name="T5" fmla="*/ 7636 h 7742"/>
                <a:gd name="T6" fmla="*/ 12120 w 12320"/>
                <a:gd name="T7" fmla="*/ 7643 h 7742"/>
                <a:gd name="T8" fmla="*/ 14 w 12320"/>
                <a:gd name="T9" fmla="*/ 45 h 7742"/>
                <a:gd name="T10" fmla="*/ 7 w 12320"/>
                <a:gd name="T11" fmla="*/ 14 h 7742"/>
                <a:gd name="T12" fmla="*/ 37 w 12320"/>
                <a:gd name="T13" fmla="*/ 7 h 7742"/>
                <a:gd name="T14" fmla="*/ 12165 w 12320"/>
                <a:gd name="T15" fmla="*/ 7488 h 7742"/>
                <a:gd name="T16" fmla="*/ 12320 w 12320"/>
                <a:gd name="T17" fmla="*/ 7742 h 7742"/>
                <a:gd name="T18" fmla="*/ 12023 w 12320"/>
                <a:gd name="T19" fmla="*/ 7714 h 7742"/>
                <a:gd name="T20" fmla="*/ 12165 w 12320"/>
                <a:gd name="T21" fmla="*/ 7488 h 77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320" h="7742">
                  <a:moveTo>
                    <a:pt x="37" y="7"/>
                  </a:moveTo>
                  <a:lnTo>
                    <a:pt x="12144" y="7606"/>
                  </a:lnTo>
                  <a:cubicBezTo>
                    <a:pt x="12154" y="7612"/>
                    <a:pt x="12157" y="7626"/>
                    <a:pt x="12151" y="7636"/>
                  </a:cubicBezTo>
                  <a:cubicBezTo>
                    <a:pt x="12144" y="7647"/>
                    <a:pt x="12130" y="7650"/>
                    <a:pt x="12120" y="7643"/>
                  </a:cubicBezTo>
                  <a:lnTo>
                    <a:pt x="14" y="45"/>
                  </a:lnTo>
                  <a:cubicBezTo>
                    <a:pt x="3" y="38"/>
                    <a:pt x="0" y="24"/>
                    <a:pt x="7" y="14"/>
                  </a:cubicBezTo>
                  <a:cubicBezTo>
                    <a:pt x="13" y="4"/>
                    <a:pt x="27" y="0"/>
                    <a:pt x="37" y="7"/>
                  </a:cubicBezTo>
                  <a:close/>
                  <a:moveTo>
                    <a:pt x="12165" y="7488"/>
                  </a:moveTo>
                  <a:lnTo>
                    <a:pt x="12320" y="7742"/>
                  </a:lnTo>
                  <a:lnTo>
                    <a:pt x="12023" y="7714"/>
                  </a:lnTo>
                  <a:lnTo>
                    <a:pt x="12165" y="7488"/>
                  </a:lnTo>
                  <a:close/>
                </a:path>
              </a:pathLst>
            </a:custGeom>
            <a:solidFill>
              <a:srgbClr val="9933FF"/>
            </a:solidFill>
            <a:ln w="2540" cap="flat">
              <a:solidFill>
                <a:srgbClr val="9933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48" name="Freeform 540">
              <a:extLst>
                <a:ext uri="{FF2B5EF4-FFF2-40B4-BE49-F238E27FC236}">
                  <a16:creationId xmlns:a16="http://schemas.microsoft.com/office/drawing/2014/main" id="{ACA0AEC3-32C0-4694-BF32-FCC719611D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95090" y="2187575"/>
              <a:ext cx="1205865" cy="593725"/>
            </a:xfrm>
            <a:custGeom>
              <a:avLst/>
              <a:gdLst>
                <a:gd name="T0" fmla="*/ 35 w 6803"/>
                <a:gd name="T1" fmla="*/ 5 h 3350"/>
                <a:gd name="T2" fmla="*/ 6613 w 6803"/>
                <a:gd name="T3" fmla="*/ 3230 h 3350"/>
                <a:gd name="T4" fmla="*/ 6623 w 6803"/>
                <a:gd name="T5" fmla="*/ 3259 h 3350"/>
                <a:gd name="T6" fmla="*/ 6593 w 6803"/>
                <a:gd name="T7" fmla="*/ 3270 h 3350"/>
                <a:gd name="T8" fmla="*/ 15 w 6803"/>
                <a:gd name="T9" fmla="*/ 45 h 3350"/>
                <a:gd name="T10" fmla="*/ 5 w 6803"/>
                <a:gd name="T11" fmla="*/ 15 h 3350"/>
                <a:gd name="T12" fmla="*/ 35 w 6803"/>
                <a:gd name="T13" fmla="*/ 5 h 3350"/>
                <a:gd name="T14" fmla="*/ 6622 w 6803"/>
                <a:gd name="T15" fmla="*/ 3110 h 3350"/>
                <a:gd name="T16" fmla="*/ 6803 w 6803"/>
                <a:gd name="T17" fmla="*/ 3347 h 3350"/>
                <a:gd name="T18" fmla="*/ 6505 w 6803"/>
                <a:gd name="T19" fmla="*/ 3350 h 3350"/>
                <a:gd name="T20" fmla="*/ 6622 w 6803"/>
                <a:gd name="T21" fmla="*/ 3110 h 3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03" h="3350">
                  <a:moveTo>
                    <a:pt x="35" y="5"/>
                  </a:moveTo>
                  <a:lnTo>
                    <a:pt x="6613" y="3230"/>
                  </a:lnTo>
                  <a:cubicBezTo>
                    <a:pt x="6624" y="3235"/>
                    <a:pt x="6629" y="3248"/>
                    <a:pt x="6623" y="3259"/>
                  </a:cubicBezTo>
                  <a:cubicBezTo>
                    <a:pt x="6618" y="3270"/>
                    <a:pt x="6605" y="3275"/>
                    <a:pt x="6593" y="3270"/>
                  </a:cubicBezTo>
                  <a:lnTo>
                    <a:pt x="15" y="45"/>
                  </a:lnTo>
                  <a:cubicBezTo>
                    <a:pt x="4" y="40"/>
                    <a:pt x="0" y="26"/>
                    <a:pt x="5" y="15"/>
                  </a:cubicBezTo>
                  <a:cubicBezTo>
                    <a:pt x="10" y="4"/>
                    <a:pt x="24" y="0"/>
                    <a:pt x="35" y="5"/>
                  </a:cubicBezTo>
                  <a:close/>
                  <a:moveTo>
                    <a:pt x="6622" y="3110"/>
                  </a:moveTo>
                  <a:lnTo>
                    <a:pt x="6803" y="3347"/>
                  </a:lnTo>
                  <a:lnTo>
                    <a:pt x="6505" y="3350"/>
                  </a:lnTo>
                  <a:lnTo>
                    <a:pt x="6622" y="3110"/>
                  </a:lnTo>
                  <a:close/>
                </a:path>
              </a:pathLst>
            </a:custGeom>
            <a:solidFill>
              <a:srgbClr val="9933FF"/>
            </a:solidFill>
            <a:ln w="2540" cap="flat">
              <a:solidFill>
                <a:srgbClr val="9933FF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49" name="Freeform 541">
              <a:extLst>
                <a:ext uri="{FF2B5EF4-FFF2-40B4-BE49-F238E27FC236}">
                  <a16:creationId xmlns:a16="http://schemas.microsoft.com/office/drawing/2014/main" id="{F517F9E0-AE76-4DEA-B18B-1E2C02326B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94760" y="1398905"/>
              <a:ext cx="1391285" cy="1863725"/>
            </a:xfrm>
            <a:custGeom>
              <a:avLst/>
              <a:gdLst>
                <a:gd name="T0" fmla="*/ 7840 w 7848"/>
                <a:gd name="T1" fmla="*/ 38 h 10508"/>
                <a:gd name="T2" fmla="*/ 151 w 7848"/>
                <a:gd name="T3" fmla="*/ 10343 h 10508"/>
                <a:gd name="T4" fmla="*/ 120 w 7848"/>
                <a:gd name="T5" fmla="*/ 10348 h 10508"/>
                <a:gd name="T6" fmla="*/ 115 w 7848"/>
                <a:gd name="T7" fmla="*/ 10317 h 10508"/>
                <a:gd name="T8" fmla="*/ 7805 w 7848"/>
                <a:gd name="T9" fmla="*/ 12 h 10508"/>
                <a:gd name="T10" fmla="*/ 7836 w 7848"/>
                <a:gd name="T11" fmla="*/ 7 h 10508"/>
                <a:gd name="T12" fmla="*/ 7840 w 7848"/>
                <a:gd name="T13" fmla="*/ 38 h 10508"/>
                <a:gd name="T14" fmla="*/ 266 w 7848"/>
                <a:gd name="T15" fmla="*/ 10374 h 10508"/>
                <a:gd name="T16" fmla="*/ 0 w 7848"/>
                <a:gd name="T17" fmla="*/ 10508 h 10508"/>
                <a:gd name="T18" fmla="*/ 53 w 7848"/>
                <a:gd name="T19" fmla="*/ 10215 h 10508"/>
                <a:gd name="T20" fmla="*/ 266 w 7848"/>
                <a:gd name="T21" fmla="*/ 10374 h 10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48" h="10508">
                  <a:moveTo>
                    <a:pt x="7840" y="38"/>
                  </a:moveTo>
                  <a:lnTo>
                    <a:pt x="151" y="10343"/>
                  </a:lnTo>
                  <a:cubicBezTo>
                    <a:pt x="143" y="10353"/>
                    <a:pt x="130" y="10355"/>
                    <a:pt x="120" y="10348"/>
                  </a:cubicBezTo>
                  <a:cubicBezTo>
                    <a:pt x="110" y="10341"/>
                    <a:pt x="108" y="10327"/>
                    <a:pt x="115" y="10317"/>
                  </a:cubicBezTo>
                  <a:lnTo>
                    <a:pt x="7805" y="12"/>
                  </a:lnTo>
                  <a:cubicBezTo>
                    <a:pt x="7812" y="2"/>
                    <a:pt x="7826" y="0"/>
                    <a:pt x="7836" y="7"/>
                  </a:cubicBezTo>
                  <a:cubicBezTo>
                    <a:pt x="7845" y="14"/>
                    <a:pt x="7848" y="28"/>
                    <a:pt x="7840" y="38"/>
                  </a:cubicBezTo>
                  <a:close/>
                  <a:moveTo>
                    <a:pt x="266" y="10374"/>
                  </a:moveTo>
                  <a:lnTo>
                    <a:pt x="0" y="10508"/>
                  </a:lnTo>
                  <a:lnTo>
                    <a:pt x="53" y="10215"/>
                  </a:lnTo>
                  <a:lnTo>
                    <a:pt x="266" y="10374"/>
                  </a:lnTo>
                  <a:close/>
                </a:path>
              </a:pathLst>
            </a:custGeom>
            <a:solidFill>
              <a:srgbClr val="009900"/>
            </a:solidFill>
            <a:ln w="2540" cap="flat">
              <a:solidFill>
                <a:srgbClr val="0099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50" name="Group 544">
              <a:extLst>
                <a:ext uri="{FF2B5EF4-FFF2-40B4-BE49-F238E27FC236}">
                  <a16:creationId xmlns:a16="http://schemas.microsoft.com/office/drawing/2014/main" id="{8F7260AA-4376-4AFA-A6C4-09C255C585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4640" y="3574415"/>
              <a:ext cx="223520" cy="177800"/>
              <a:chOff x="4464" y="5629"/>
              <a:chExt cx="352" cy="280"/>
            </a:xfrm>
          </p:grpSpPr>
          <p:sp>
            <p:nvSpPr>
              <p:cNvPr id="292" name="Freeform 542">
                <a:extLst>
                  <a:ext uri="{FF2B5EF4-FFF2-40B4-BE49-F238E27FC236}">
                    <a16:creationId xmlns:a16="http://schemas.microsoft.com/office/drawing/2014/main" id="{BC7E79A2-EF1A-43FA-8D1A-04C45DC1A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4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93" name="Freeform 543">
                <a:extLst>
                  <a:ext uri="{FF2B5EF4-FFF2-40B4-BE49-F238E27FC236}">
                    <a16:creationId xmlns:a16="http://schemas.microsoft.com/office/drawing/2014/main" id="{3A176381-AAEE-454C-8606-D411615B7D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4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1" name="Group 547">
              <a:extLst>
                <a:ext uri="{FF2B5EF4-FFF2-40B4-BE49-F238E27FC236}">
                  <a16:creationId xmlns:a16="http://schemas.microsoft.com/office/drawing/2014/main" id="{20662B0D-E333-4DCE-9331-E5A7E8F77F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15665" y="3574415"/>
              <a:ext cx="223520" cy="177800"/>
              <a:chOff x="5379" y="5629"/>
              <a:chExt cx="352" cy="280"/>
            </a:xfrm>
          </p:grpSpPr>
          <p:sp>
            <p:nvSpPr>
              <p:cNvPr id="290" name="Freeform 545">
                <a:extLst>
                  <a:ext uri="{FF2B5EF4-FFF2-40B4-BE49-F238E27FC236}">
                    <a16:creationId xmlns:a16="http://schemas.microsoft.com/office/drawing/2014/main" id="{D1D1B65D-556C-4B1B-82CC-84EA5E9318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91" name="Freeform 546">
                <a:extLst>
                  <a:ext uri="{FF2B5EF4-FFF2-40B4-BE49-F238E27FC236}">
                    <a16:creationId xmlns:a16="http://schemas.microsoft.com/office/drawing/2014/main" id="{66110A00-FA2B-47D5-A86B-10B9242833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2" name="Group 550">
              <a:extLst>
                <a:ext uri="{FF2B5EF4-FFF2-40B4-BE49-F238E27FC236}">
                  <a16:creationId xmlns:a16="http://schemas.microsoft.com/office/drawing/2014/main" id="{816B08AF-7DA4-4931-8144-B33F424EA5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53615" y="3574415"/>
              <a:ext cx="223520" cy="177800"/>
              <a:chOff x="3549" y="5629"/>
              <a:chExt cx="352" cy="280"/>
            </a:xfrm>
          </p:grpSpPr>
          <p:sp>
            <p:nvSpPr>
              <p:cNvPr id="288" name="Freeform 548">
                <a:extLst>
                  <a:ext uri="{FF2B5EF4-FFF2-40B4-BE49-F238E27FC236}">
                    <a16:creationId xmlns:a16="http://schemas.microsoft.com/office/drawing/2014/main" id="{09791880-A04B-4DB5-A072-64443A303C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9" name="Freeform 549">
                <a:extLst>
                  <a:ext uri="{FF2B5EF4-FFF2-40B4-BE49-F238E27FC236}">
                    <a16:creationId xmlns:a16="http://schemas.microsoft.com/office/drawing/2014/main" id="{BA2B95C9-6E07-4742-B2FE-0F67E6CCBB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9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3" name="Group 553">
              <a:extLst>
                <a:ext uri="{FF2B5EF4-FFF2-40B4-BE49-F238E27FC236}">
                  <a16:creationId xmlns:a16="http://schemas.microsoft.com/office/drawing/2014/main" id="{5EEFF10D-CDE3-4375-879D-8064975EFCD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41830" y="3574415"/>
              <a:ext cx="223520" cy="177800"/>
              <a:chOff x="3058" y="5629"/>
              <a:chExt cx="352" cy="280"/>
            </a:xfrm>
          </p:grpSpPr>
          <p:sp>
            <p:nvSpPr>
              <p:cNvPr id="286" name="Freeform 551">
                <a:extLst>
                  <a:ext uri="{FF2B5EF4-FFF2-40B4-BE49-F238E27FC236}">
                    <a16:creationId xmlns:a16="http://schemas.microsoft.com/office/drawing/2014/main" id="{50D6EAD6-53D0-444A-B655-0F30C5C247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8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7" name="Freeform 552">
                <a:extLst>
                  <a:ext uri="{FF2B5EF4-FFF2-40B4-BE49-F238E27FC236}">
                    <a16:creationId xmlns:a16="http://schemas.microsoft.com/office/drawing/2014/main" id="{9691BED6-B93B-4A35-B85A-B028FF328C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8" y="5629"/>
                <a:ext cx="352" cy="280"/>
              </a:xfrm>
              <a:custGeom>
                <a:avLst/>
                <a:gdLst>
                  <a:gd name="T0" fmla="*/ 176 w 352"/>
                  <a:gd name="T1" fmla="*/ 0 h 280"/>
                  <a:gd name="T2" fmla="*/ 0 w 352"/>
                  <a:gd name="T3" fmla="*/ 280 h 280"/>
                  <a:gd name="T4" fmla="*/ 352 w 352"/>
                  <a:gd name="T5" fmla="*/ 280 h 280"/>
                  <a:gd name="T6" fmla="*/ 176 w 352"/>
                  <a:gd name="T7" fmla="*/ 0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2" h="280">
                    <a:moveTo>
                      <a:pt x="176" y="0"/>
                    </a:moveTo>
                    <a:lnTo>
                      <a:pt x="0" y="280"/>
                    </a:lnTo>
                    <a:lnTo>
                      <a:pt x="352" y="280"/>
                    </a:lnTo>
                    <a:lnTo>
                      <a:pt x="176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54" name="Group 556">
              <a:extLst>
                <a:ext uri="{FF2B5EF4-FFF2-40B4-BE49-F238E27FC236}">
                  <a16:creationId xmlns:a16="http://schemas.microsoft.com/office/drawing/2014/main" id="{A553B917-7025-454B-9DCC-AC377073BC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66670" y="3528695"/>
              <a:ext cx="178435" cy="223520"/>
              <a:chOff x="4042" y="5557"/>
              <a:chExt cx="281" cy="352"/>
            </a:xfrm>
          </p:grpSpPr>
          <p:sp>
            <p:nvSpPr>
              <p:cNvPr id="284" name="Freeform 554">
                <a:extLst>
                  <a:ext uri="{FF2B5EF4-FFF2-40B4-BE49-F238E27FC236}">
                    <a16:creationId xmlns:a16="http://schemas.microsoft.com/office/drawing/2014/main" id="{1BBBCA86-C35D-45EE-8E54-E19E419CF1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2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solidFill>
                <a:srgbClr val="CC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5" name="Freeform 555">
                <a:extLst>
                  <a:ext uri="{FF2B5EF4-FFF2-40B4-BE49-F238E27FC236}">
                    <a16:creationId xmlns:a16="http://schemas.microsoft.com/office/drawing/2014/main" id="{683BBE27-FB70-4732-8A8E-17BD6A28D7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42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55" name="Freeform 557">
              <a:extLst>
                <a:ext uri="{FF2B5EF4-FFF2-40B4-BE49-F238E27FC236}">
                  <a16:creationId xmlns:a16="http://schemas.microsoft.com/office/drawing/2014/main" id="{47C52A99-5DF4-45A0-9F0A-7433A76E1F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30730" y="2926715"/>
              <a:ext cx="47625" cy="647700"/>
            </a:xfrm>
            <a:custGeom>
              <a:avLst/>
              <a:gdLst>
                <a:gd name="T0" fmla="*/ 207 w 266"/>
                <a:gd name="T1" fmla="*/ 22 h 3650"/>
                <a:gd name="T2" fmla="*/ 155 w 266"/>
                <a:gd name="T3" fmla="*/ 3428 h 3650"/>
                <a:gd name="T4" fmla="*/ 132 w 266"/>
                <a:gd name="T5" fmla="*/ 3450 h 3650"/>
                <a:gd name="T6" fmla="*/ 110 w 266"/>
                <a:gd name="T7" fmla="*/ 3427 h 3650"/>
                <a:gd name="T8" fmla="*/ 162 w 266"/>
                <a:gd name="T9" fmla="*/ 22 h 3650"/>
                <a:gd name="T10" fmla="*/ 185 w 266"/>
                <a:gd name="T11" fmla="*/ 0 h 3650"/>
                <a:gd name="T12" fmla="*/ 207 w 266"/>
                <a:gd name="T13" fmla="*/ 22 h 3650"/>
                <a:gd name="T14" fmla="*/ 266 w 266"/>
                <a:gd name="T15" fmla="*/ 3385 h 3650"/>
                <a:gd name="T16" fmla="*/ 129 w 266"/>
                <a:gd name="T17" fmla="*/ 3650 h 3650"/>
                <a:gd name="T18" fmla="*/ 0 w 266"/>
                <a:gd name="T19" fmla="*/ 3381 h 3650"/>
                <a:gd name="T20" fmla="*/ 266 w 266"/>
                <a:gd name="T21" fmla="*/ 3385 h 3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6" h="3650">
                  <a:moveTo>
                    <a:pt x="207" y="22"/>
                  </a:moveTo>
                  <a:lnTo>
                    <a:pt x="155" y="3428"/>
                  </a:lnTo>
                  <a:cubicBezTo>
                    <a:pt x="154" y="3440"/>
                    <a:pt x="144" y="3450"/>
                    <a:pt x="132" y="3450"/>
                  </a:cubicBezTo>
                  <a:cubicBezTo>
                    <a:pt x="120" y="3450"/>
                    <a:pt x="110" y="3439"/>
                    <a:pt x="110" y="3427"/>
                  </a:cubicBezTo>
                  <a:lnTo>
                    <a:pt x="162" y="22"/>
                  </a:lnTo>
                  <a:cubicBezTo>
                    <a:pt x="162" y="9"/>
                    <a:pt x="173" y="0"/>
                    <a:pt x="185" y="0"/>
                  </a:cubicBezTo>
                  <a:cubicBezTo>
                    <a:pt x="197" y="0"/>
                    <a:pt x="207" y="10"/>
                    <a:pt x="207" y="22"/>
                  </a:cubicBezTo>
                  <a:close/>
                  <a:moveTo>
                    <a:pt x="266" y="3385"/>
                  </a:moveTo>
                  <a:lnTo>
                    <a:pt x="129" y="3650"/>
                  </a:lnTo>
                  <a:lnTo>
                    <a:pt x="0" y="3381"/>
                  </a:lnTo>
                  <a:lnTo>
                    <a:pt x="266" y="3385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56" name="Freeform 558">
              <a:extLst>
                <a:ext uri="{FF2B5EF4-FFF2-40B4-BE49-F238E27FC236}">
                  <a16:creationId xmlns:a16="http://schemas.microsoft.com/office/drawing/2014/main" id="{C2BA8394-7A44-482B-B605-A709B15DE2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680" y="2959100"/>
              <a:ext cx="233680" cy="615315"/>
            </a:xfrm>
            <a:custGeom>
              <a:avLst/>
              <a:gdLst>
                <a:gd name="T0" fmla="*/ 46 w 1315"/>
                <a:gd name="T1" fmla="*/ 18 h 3470"/>
                <a:gd name="T2" fmla="*/ 1226 w 1315"/>
                <a:gd name="T3" fmla="*/ 3253 h 3470"/>
                <a:gd name="T4" fmla="*/ 1213 w 1315"/>
                <a:gd name="T5" fmla="*/ 3282 h 3470"/>
                <a:gd name="T6" fmla="*/ 1184 w 1315"/>
                <a:gd name="T7" fmla="*/ 3269 h 3470"/>
                <a:gd name="T8" fmla="*/ 5 w 1315"/>
                <a:gd name="T9" fmla="*/ 33 h 3470"/>
                <a:gd name="T10" fmla="*/ 18 w 1315"/>
                <a:gd name="T11" fmla="*/ 4 h 3470"/>
                <a:gd name="T12" fmla="*/ 46 w 1315"/>
                <a:gd name="T13" fmla="*/ 18 h 3470"/>
                <a:gd name="T14" fmla="*/ 1315 w 1315"/>
                <a:gd name="T15" fmla="*/ 3173 h 3470"/>
                <a:gd name="T16" fmla="*/ 1281 w 1315"/>
                <a:gd name="T17" fmla="*/ 3470 h 3470"/>
                <a:gd name="T18" fmla="*/ 1064 w 1315"/>
                <a:gd name="T19" fmla="*/ 3265 h 3470"/>
                <a:gd name="T20" fmla="*/ 1315 w 1315"/>
                <a:gd name="T21" fmla="*/ 3173 h 3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15" h="3470">
                  <a:moveTo>
                    <a:pt x="46" y="18"/>
                  </a:moveTo>
                  <a:lnTo>
                    <a:pt x="1226" y="3253"/>
                  </a:lnTo>
                  <a:cubicBezTo>
                    <a:pt x="1230" y="3265"/>
                    <a:pt x="1224" y="3278"/>
                    <a:pt x="1213" y="3282"/>
                  </a:cubicBezTo>
                  <a:cubicBezTo>
                    <a:pt x="1201" y="3286"/>
                    <a:pt x="1188" y="3280"/>
                    <a:pt x="1184" y="3269"/>
                  </a:cubicBezTo>
                  <a:lnTo>
                    <a:pt x="5" y="33"/>
                  </a:lnTo>
                  <a:cubicBezTo>
                    <a:pt x="0" y="21"/>
                    <a:pt x="6" y="9"/>
                    <a:pt x="18" y="4"/>
                  </a:cubicBezTo>
                  <a:cubicBezTo>
                    <a:pt x="29" y="0"/>
                    <a:pt x="42" y="6"/>
                    <a:pt x="46" y="18"/>
                  </a:cubicBezTo>
                  <a:close/>
                  <a:moveTo>
                    <a:pt x="1315" y="3173"/>
                  </a:moveTo>
                  <a:lnTo>
                    <a:pt x="1281" y="3470"/>
                  </a:lnTo>
                  <a:lnTo>
                    <a:pt x="1064" y="3265"/>
                  </a:lnTo>
                  <a:lnTo>
                    <a:pt x="1315" y="3173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57" name="Freeform 559">
              <a:extLst>
                <a:ext uri="{FF2B5EF4-FFF2-40B4-BE49-F238E27FC236}">
                  <a16:creationId xmlns:a16="http://schemas.microsoft.com/office/drawing/2014/main" id="{8E154131-E501-41F5-B524-8DE8A1901B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23540" y="2959100"/>
              <a:ext cx="46990" cy="615315"/>
            </a:xfrm>
            <a:custGeom>
              <a:avLst/>
              <a:gdLst>
                <a:gd name="T0" fmla="*/ 156 w 267"/>
                <a:gd name="T1" fmla="*/ 22 h 3467"/>
                <a:gd name="T2" fmla="*/ 156 w 267"/>
                <a:gd name="T3" fmla="*/ 3244 h 3467"/>
                <a:gd name="T4" fmla="*/ 134 w 267"/>
                <a:gd name="T5" fmla="*/ 3267 h 3467"/>
                <a:gd name="T6" fmla="*/ 112 w 267"/>
                <a:gd name="T7" fmla="*/ 3244 h 3467"/>
                <a:gd name="T8" fmla="*/ 112 w 267"/>
                <a:gd name="T9" fmla="*/ 22 h 3467"/>
                <a:gd name="T10" fmla="*/ 134 w 267"/>
                <a:gd name="T11" fmla="*/ 0 h 3467"/>
                <a:gd name="T12" fmla="*/ 156 w 267"/>
                <a:gd name="T13" fmla="*/ 22 h 3467"/>
                <a:gd name="T14" fmla="*/ 267 w 267"/>
                <a:gd name="T15" fmla="*/ 3200 h 3467"/>
                <a:gd name="T16" fmla="*/ 134 w 267"/>
                <a:gd name="T17" fmla="*/ 3467 h 3467"/>
                <a:gd name="T18" fmla="*/ 0 w 267"/>
                <a:gd name="T19" fmla="*/ 3200 h 3467"/>
                <a:gd name="T20" fmla="*/ 267 w 267"/>
                <a:gd name="T21" fmla="*/ 3200 h 3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7" h="3467">
                  <a:moveTo>
                    <a:pt x="156" y="22"/>
                  </a:moveTo>
                  <a:lnTo>
                    <a:pt x="156" y="3244"/>
                  </a:lnTo>
                  <a:cubicBezTo>
                    <a:pt x="156" y="3257"/>
                    <a:pt x="146" y="3267"/>
                    <a:pt x="134" y="3267"/>
                  </a:cubicBezTo>
                  <a:cubicBezTo>
                    <a:pt x="122" y="3267"/>
                    <a:pt x="112" y="3257"/>
                    <a:pt x="112" y="3244"/>
                  </a:cubicBezTo>
                  <a:lnTo>
                    <a:pt x="112" y="22"/>
                  </a:lnTo>
                  <a:cubicBezTo>
                    <a:pt x="112" y="10"/>
                    <a:pt x="122" y="0"/>
                    <a:pt x="134" y="0"/>
                  </a:cubicBezTo>
                  <a:cubicBezTo>
                    <a:pt x="146" y="0"/>
                    <a:pt x="156" y="10"/>
                    <a:pt x="156" y="22"/>
                  </a:cubicBezTo>
                  <a:close/>
                  <a:moveTo>
                    <a:pt x="267" y="3200"/>
                  </a:moveTo>
                  <a:lnTo>
                    <a:pt x="134" y="3467"/>
                  </a:lnTo>
                  <a:lnTo>
                    <a:pt x="0" y="3200"/>
                  </a:lnTo>
                  <a:lnTo>
                    <a:pt x="267" y="3200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58" name="Freeform 560">
              <a:extLst>
                <a:ext uri="{FF2B5EF4-FFF2-40B4-BE49-F238E27FC236}">
                  <a16:creationId xmlns:a16="http://schemas.microsoft.com/office/drawing/2014/main" id="{DDDBA307-6CF8-48BF-B659-AA6E6DB529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6790" y="2959100"/>
              <a:ext cx="291465" cy="615315"/>
            </a:xfrm>
            <a:custGeom>
              <a:avLst/>
              <a:gdLst>
                <a:gd name="T0" fmla="*/ 1639 w 1644"/>
                <a:gd name="T1" fmla="*/ 35 h 3470"/>
                <a:gd name="T2" fmla="*/ 122 w 1644"/>
                <a:gd name="T3" fmla="*/ 3278 h 3470"/>
                <a:gd name="T4" fmla="*/ 92 w 1644"/>
                <a:gd name="T5" fmla="*/ 3289 h 3470"/>
                <a:gd name="T6" fmla="*/ 82 w 1644"/>
                <a:gd name="T7" fmla="*/ 3259 h 3470"/>
                <a:gd name="T8" fmla="*/ 1599 w 1644"/>
                <a:gd name="T9" fmla="*/ 16 h 3470"/>
                <a:gd name="T10" fmla="*/ 1628 w 1644"/>
                <a:gd name="T11" fmla="*/ 5 h 3470"/>
                <a:gd name="T12" fmla="*/ 1639 w 1644"/>
                <a:gd name="T13" fmla="*/ 35 h 3470"/>
                <a:gd name="T14" fmla="*/ 241 w 1644"/>
                <a:gd name="T15" fmla="*/ 3285 h 3470"/>
                <a:gd name="T16" fmla="*/ 8 w 1644"/>
                <a:gd name="T17" fmla="*/ 3470 h 3470"/>
                <a:gd name="T18" fmla="*/ 0 w 1644"/>
                <a:gd name="T19" fmla="*/ 3172 h 3470"/>
                <a:gd name="T20" fmla="*/ 241 w 1644"/>
                <a:gd name="T21" fmla="*/ 3285 h 3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44" h="3470">
                  <a:moveTo>
                    <a:pt x="1639" y="35"/>
                  </a:moveTo>
                  <a:lnTo>
                    <a:pt x="122" y="3278"/>
                  </a:lnTo>
                  <a:cubicBezTo>
                    <a:pt x="117" y="3289"/>
                    <a:pt x="103" y="3294"/>
                    <a:pt x="92" y="3289"/>
                  </a:cubicBezTo>
                  <a:cubicBezTo>
                    <a:pt x="81" y="3283"/>
                    <a:pt x="76" y="3270"/>
                    <a:pt x="82" y="3259"/>
                  </a:cubicBezTo>
                  <a:lnTo>
                    <a:pt x="1599" y="16"/>
                  </a:lnTo>
                  <a:cubicBezTo>
                    <a:pt x="1604" y="5"/>
                    <a:pt x="1617" y="0"/>
                    <a:pt x="1628" y="5"/>
                  </a:cubicBezTo>
                  <a:cubicBezTo>
                    <a:pt x="1639" y="10"/>
                    <a:pt x="1644" y="24"/>
                    <a:pt x="1639" y="35"/>
                  </a:cubicBezTo>
                  <a:close/>
                  <a:moveTo>
                    <a:pt x="241" y="3285"/>
                  </a:moveTo>
                  <a:lnTo>
                    <a:pt x="8" y="3470"/>
                  </a:lnTo>
                  <a:lnTo>
                    <a:pt x="0" y="3172"/>
                  </a:lnTo>
                  <a:lnTo>
                    <a:pt x="241" y="3285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59" name="Freeform 561">
              <a:extLst>
                <a:ext uri="{FF2B5EF4-FFF2-40B4-BE49-F238E27FC236}">
                  <a16:creationId xmlns:a16="http://schemas.microsoft.com/office/drawing/2014/main" id="{E7566D25-D02E-445C-8114-EE25BB5E9E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21330" y="2926080"/>
              <a:ext cx="506730" cy="648335"/>
            </a:xfrm>
            <a:custGeom>
              <a:avLst/>
              <a:gdLst>
                <a:gd name="T0" fmla="*/ 43 w 2859"/>
                <a:gd name="T1" fmla="*/ 11 h 3653"/>
                <a:gd name="T2" fmla="*/ 2739 w 2859"/>
                <a:gd name="T3" fmla="*/ 3464 h 3653"/>
                <a:gd name="T4" fmla="*/ 2735 w 2859"/>
                <a:gd name="T5" fmla="*/ 3495 h 3653"/>
                <a:gd name="T6" fmla="*/ 2704 w 2859"/>
                <a:gd name="T7" fmla="*/ 3491 h 3653"/>
                <a:gd name="T8" fmla="*/ 8 w 2859"/>
                <a:gd name="T9" fmla="*/ 39 h 3653"/>
                <a:gd name="T10" fmla="*/ 12 w 2859"/>
                <a:gd name="T11" fmla="*/ 7 h 3653"/>
                <a:gd name="T12" fmla="*/ 43 w 2859"/>
                <a:gd name="T13" fmla="*/ 11 h 3653"/>
                <a:gd name="T14" fmla="*/ 2800 w 2859"/>
                <a:gd name="T15" fmla="*/ 3360 h 3653"/>
                <a:gd name="T16" fmla="*/ 2859 w 2859"/>
                <a:gd name="T17" fmla="*/ 3653 h 3653"/>
                <a:gd name="T18" fmla="*/ 2589 w 2859"/>
                <a:gd name="T19" fmla="*/ 3525 h 3653"/>
                <a:gd name="T20" fmla="*/ 2800 w 2859"/>
                <a:gd name="T21" fmla="*/ 3360 h 3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59" h="3653">
                  <a:moveTo>
                    <a:pt x="43" y="11"/>
                  </a:moveTo>
                  <a:lnTo>
                    <a:pt x="2739" y="3464"/>
                  </a:lnTo>
                  <a:cubicBezTo>
                    <a:pt x="2747" y="3474"/>
                    <a:pt x="2745" y="3488"/>
                    <a:pt x="2735" y="3495"/>
                  </a:cubicBezTo>
                  <a:cubicBezTo>
                    <a:pt x="2726" y="3503"/>
                    <a:pt x="2712" y="3501"/>
                    <a:pt x="2704" y="3491"/>
                  </a:cubicBezTo>
                  <a:lnTo>
                    <a:pt x="8" y="39"/>
                  </a:lnTo>
                  <a:cubicBezTo>
                    <a:pt x="0" y="29"/>
                    <a:pt x="2" y="15"/>
                    <a:pt x="12" y="7"/>
                  </a:cubicBezTo>
                  <a:cubicBezTo>
                    <a:pt x="21" y="0"/>
                    <a:pt x="35" y="2"/>
                    <a:pt x="43" y="11"/>
                  </a:cubicBezTo>
                  <a:close/>
                  <a:moveTo>
                    <a:pt x="2800" y="3360"/>
                  </a:moveTo>
                  <a:lnTo>
                    <a:pt x="2859" y="3653"/>
                  </a:lnTo>
                  <a:lnTo>
                    <a:pt x="2589" y="3525"/>
                  </a:lnTo>
                  <a:lnTo>
                    <a:pt x="2800" y="3360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60" name="Freeform 562">
              <a:extLst>
                <a:ext uri="{FF2B5EF4-FFF2-40B4-BE49-F238E27FC236}">
                  <a16:creationId xmlns:a16="http://schemas.microsoft.com/office/drawing/2014/main" id="{38EFF719-F8D5-4FB9-B3D3-48B3F63352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18055" y="2926080"/>
              <a:ext cx="728980" cy="648335"/>
            </a:xfrm>
            <a:custGeom>
              <a:avLst/>
              <a:gdLst>
                <a:gd name="T0" fmla="*/ 40 w 4114"/>
                <a:gd name="T1" fmla="*/ 8 h 3653"/>
                <a:gd name="T2" fmla="*/ 3962 w 4114"/>
                <a:gd name="T3" fmla="*/ 3489 h 3653"/>
                <a:gd name="T4" fmla="*/ 3964 w 4114"/>
                <a:gd name="T5" fmla="*/ 3520 h 3653"/>
                <a:gd name="T6" fmla="*/ 3933 w 4114"/>
                <a:gd name="T7" fmla="*/ 3522 h 3653"/>
                <a:gd name="T8" fmla="*/ 10 w 4114"/>
                <a:gd name="T9" fmla="*/ 42 h 3653"/>
                <a:gd name="T10" fmla="*/ 8 w 4114"/>
                <a:gd name="T11" fmla="*/ 10 h 3653"/>
                <a:gd name="T12" fmla="*/ 40 w 4114"/>
                <a:gd name="T13" fmla="*/ 8 h 3653"/>
                <a:gd name="T14" fmla="*/ 4003 w 4114"/>
                <a:gd name="T15" fmla="*/ 3376 h 3653"/>
                <a:gd name="T16" fmla="*/ 4114 w 4114"/>
                <a:gd name="T17" fmla="*/ 3653 h 3653"/>
                <a:gd name="T18" fmla="*/ 3826 w 4114"/>
                <a:gd name="T19" fmla="*/ 3575 h 3653"/>
                <a:gd name="T20" fmla="*/ 4003 w 4114"/>
                <a:gd name="T21" fmla="*/ 3376 h 3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14" h="3653">
                  <a:moveTo>
                    <a:pt x="40" y="8"/>
                  </a:moveTo>
                  <a:lnTo>
                    <a:pt x="3962" y="3489"/>
                  </a:lnTo>
                  <a:cubicBezTo>
                    <a:pt x="3972" y="3497"/>
                    <a:pt x="3972" y="3511"/>
                    <a:pt x="3964" y="3520"/>
                  </a:cubicBezTo>
                  <a:cubicBezTo>
                    <a:pt x="3956" y="3529"/>
                    <a:pt x="3942" y="3530"/>
                    <a:pt x="3933" y="3522"/>
                  </a:cubicBezTo>
                  <a:lnTo>
                    <a:pt x="10" y="42"/>
                  </a:lnTo>
                  <a:cubicBezTo>
                    <a:pt x="1" y="33"/>
                    <a:pt x="0" y="19"/>
                    <a:pt x="8" y="10"/>
                  </a:cubicBezTo>
                  <a:cubicBezTo>
                    <a:pt x="16" y="1"/>
                    <a:pt x="30" y="0"/>
                    <a:pt x="40" y="8"/>
                  </a:cubicBezTo>
                  <a:close/>
                  <a:moveTo>
                    <a:pt x="4003" y="3376"/>
                  </a:moveTo>
                  <a:lnTo>
                    <a:pt x="4114" y="3653"/>
                  </a:lnTo>
                  <a:lnTo>
                    <a:pt x="3826" y="3575"/>
                  </a:lnTo>
                  <a:lnTo>
                    <a:pt x="4003" y="3376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61" name="Group 565">
              <a:extLst>
                <a:ext uri="{FF2B5EF4-FFF2-40B4-BE49-F238E27FC236}">
                  <a16:creationId xmlns:a16="http://schemas.microsoft.com/office/drawing/2014/main" id="{59C5072C-7F71-4682-88A6-D818D72B0B5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47695" y="3528695"/>
              <a:ext cx="178435" cy="223520"/>
              <a:chOff x="4957" y="5557"/>
              <a:chExt cx="281" cy="352"/>
            </a:xfrm>
          </p:grpSpPr>
          <p:sp>
            <p:nvSpPr>
              <p:cNvPr id="282" name="Freeform 563">
                <a:extLst>
                  <a:ext uri="{FF2B5EF4-FFF2-40B4-BE49-F238E27FC236}">
                    <a16:creationId xmlns:a16="http://schemas.microsoft.com/office/drawing/2014/main" id="{AA85CD7F-E216-40A7-B1D1-F89646A8C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solidFill>
                <a:srgbClr val="CC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3" name="Freeform 564">
                <a:extLst>
                  <a:ext uri="{FF2B5EF4-FFF2-40B4-BE49-F238E27FC236}">
                    <a16:creationId xmlns:a16="http://schemas.microsoft.com/office/drawing/2014/main" id="{9D5DDD5A-6AD0-4913-BB0B-B744AA462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7" y="5557"/>
                <a:ext cx="281" cy="352"/>
              </a:xfrm>
              <a:custGeom>
                <a:avLst/>
                <a:gdLst>
                  <a:gd name="T0" fmla="*/ 281 w 281"/>
                  <a:gd name="T1" fmla="*/ 88 h 352"/>
                  <a:gd name="T2" fmla="*/ 141 w 281"/>
                  <a:gd name="T3" fmla="*/ 0 h 352"/>
                  <a:gd name="T4" fmla="*/ 0 w 281"/>
                  <a:gd name="T5" fmla="*/ 88 h 352"/>
                  <a:gd name="T6" fmla="*/ 0 w 281"/>
                  <a:gd name="T7" fmla="*/ 264 h 352"/>
                  <a:gd name="T8" fmla="*/ 141 w 281"/>
                  <a:gd name="T9" fmla="*/ 352 h 352"/>
                  <a:gd name="T10" fmla="*/ 281 w 281"/>
                  <a:gd name="T11" fmla="*/ 264 h 352"/>
                  <a:gd name="T12" fmla="*/ 281 w 281"/>
                  <a:gd name="T13" fmla="*/ 88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1" h="352">
                    <a:moveTo>
                      <a:pt x="281" y="88"/>
                    </a:moveTo>
                    <a:lnTo>
                      <a:pt x="141" y="0"/>
                    </a:lnTo>
                    <a:lnTo>
                      <a:pt x="0" y="88"/>
                    </a:lnTo>
                    <a:lnTo>
                      <a:pt x="0" y="264"/>
                    </a:lnTo>
                    <a:lnTo>
                      <a:pt x="141" y="352"/>
                    </a:lnTo>
                    <a:lnTo>
                      <a:pt x="281" y="264"/>
                    </a:lnTo>
                    <a:lnTo>
                      <a:pt x="281" y="88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62" name="Freeform 566">
              <a:extLst>
                <a:ext uri="{FF2B5EF4-FFF2-40B4-BE49-F238E27FC236}">
                  <a16:creationId xmlns:a16="http://schemas.microsoft.com/office/drawing/2014/main" id="{AC4F9999-2644-4E72-81D1-6923BB113E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57475" y="2959100"/>
              <a:ext cx="294005" cy="570865"/>
            </a:xfrm>
            <a:custGeom>
              <a:avLst/>
              <a:gdLst>
                <a:gd name="T0" fmla="*/ 1654 w 1659"/>
                <a:gd name="T1" fmla="*/ 35 h 3220"/>
                <a:gd name="T2" fmla="*/ 121 w 1659"/>
                <a:gd name="T3" fmla="*/ 3032 h 3220"/>
                <a:gd name="T4" fmla="*/ 92 w 1659"/>
                <a:gd name="T5" fmla="*/ 3042 h 3220"/>
                <a:gd name="T6" fmla="*/ 82 w 1659"/>
                <a:gd name="T7" fmla="*/ 3012 h 3220"/>
                <a:gd name="T8" fmla="*/ 1614 w 1659"/>
                <a:gd name="T9" fmla="*/ 15 h 3220"/>
                <a:gd name="T10" fmla="*/ 1644 w 1659"/>
                <a:gd name="T11" fmla="*/ 5 h 3220"/>
                <a:gd name="T12" fmla="*/ 1654 w 1659"/>
                <a:gd name="T13" fmla="*/ 35 h 3220"/>
                <a:gd name="T14" fmla="*/ 241 w 1659"/>
                <a:gd name="T15" fmla="*/ 3043 h 3220"/>
                <a:gd name="T16" fmla="*/ 0 w 1659"/>
                <a:gd name="T17" fmla="*/ 3220 h 3220"/>
                <a:gd name="T18" fmla="*/ 3 w 1659"/>
                <a:gd name="T19" fmla="*/ 2922 h 3220"/>
                <a:gd name="T20" fmla="*/ 241 w 1659"/>
                <a:gd name="T21" fmla="*/ 3043 h 3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59" h="3220">
                  <a:moveTo>
                    <a:pt x="1654" y="35"/>
                  </a:moveTo>
                  <a:lnTo>
                    <a:pt x="121" y="3032"/>
                  </a:lnTo>
                  <a:cubicBezTo>
                    <a:pt x="116" y="3043"/>
                    <a:pt x="102" y="3047"/>
                    <a:pt x="92" y="3042"/>
                  </a:cubicBezTo>
                  <a:cubicBezTo>
                    <a:pt x="81" y="3036"/>
                    <a:pt x="76" y="3023"/>
                    <a:pt x="82" y="3012"/>
                  </a:cubicBezTo>
                  <a:lnTo>
                    <a:pt x="1614" y="15"/>
                  </a:lnTo>
                  <a:cubicBezTo>
                    <a:pt x="1620" y="4"/>
                    <a:pt x="1633" y="0"/>
                    <a:pt x="1644" y="5"/>
                  </a:cubicBezTo>
                  <a:cubicBezTo>
                    <a:pt x="1655" y="11"/>
                    <a:pt x="1659" y="24"/>
                    <a:pt x="1654" y="35"/>
                  </a:cubicBezTo>
                  <a:close/>
                  <a:moveTo>
                    <a:pt x="241" y="3043"/>
                  </a:moveTo>
                  <a:lnTo>
                    <a:pt x="0" y="3220"/>
                  </a:lnTo>
                  <a:lnTo>
                    <a:pt x="3" y="2922"/>
                  </a:lnTo>
                  <a:lnTo>
                    <a:pt x="241" y="3043"/>
                  </a:lnTo>
                  <a:close/>
                </a:path>
              </a:pathLst>
            </a:custGeom>
            <a:solidFill>
              <a:srgbClr val="CCCC00"/>
            </a:solidFill>
            <a:ln w="2540" cap="flat">
              <a:solidFill>
                <a:srgbClr val="CC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63" name="Freeform 567">
              <a:extLst>
                <a:ext uri="{FF2B5EF4-FFF2-40B4-BE49-F238E27FC236}">
                  <a16:creationId xmlns:a16="http://schemas.microsoft.com/office/drawing/2014/main" id="{32063D14-FD66-46D9-9E29-8D0161BDB4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38500" y="2959100"/>
              <a:ext cx="579120" cy="570865"/>
            </a:xfrm>
            <a:custGeom>
              <a:avLst/>
              <a:gdLst>
                <a:gd name="T0" fmla="*/ 3260 w 3269"/>
                <a:gd name="T1" fmla="*/ 40 h 3219"/>
                <a:gd name="T2" fmla="*/ 174 w 3269"/>
                <a:gd name="T3" fmla="*/ 3079 h 3219"/>
                <a:gd name="T4" fmla="*/ 143 w 3269"/>
                <a:gd name="T5" fmla="*/ 3078 h 3219"/>
                <a:gd name="T6" fmla="*/ 143 w 3269"/>
                <a:gd name="T7" fmla="*/ 3047 h 3219"/>
                <a:gd name="T8" fmla="*/ 3229 w 3269"/>
                <a:gd name="T9" fmla="*/ 8 h 3219"/>
                <a:gd name="T10" fmla="*/ 3261 w 3269"/>
                <a:gd name="T11" fmla="*/ 9 h 3219"/>
                <a:gd name="T12" fmla="*/ 3260 w 3269"/>
                <a:gd name="T13" fmla="*/ 40 h 3219"/>
                <a:gd name="T14" fmla="*/ 284 w 3269"/>
                <a:gd name="T15" fmla="*/ 3127 h 3219"/>
                <a:gd name="T16" fmla="*/ 0 w 3269"/>
                <a:gd name="T17" fmla="*/ 3219 h 3219"/>
                <a:gd name="T18" fmla="*/ 97 w 3269"/>
                <a:gd name="T19" fmla="*/ 2937 h 3219"/>
                <a:gd name="T20" fmla="*/ 284 w 3269"/>
                <a:gd name="T21" fmla="*/ 3127 h 3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69" h="3219">
                  <a:moveTo>
                    <a:pt x="3260" y="40"/>
                  </a:moveTo>
                  <a:lnTo>
                    <a:pt x="174" y="3079"/>
                  </a:lnTo>
                  <a:cubicBezTo>
                    <a:pt x="165" y="3087"/>
                    <a:pt x="151" y="3087"/>
                    <a:pt x="143" y="3078"/>
                  </a:cubicBezTo>
                  <a:cubicBezTo>
                    <a:pt x="134" y="3070"/>
                    <a:pt x="134" y="3056"/>
                    <a:pt x="143" y="3047"/>
                  </a:cubicBezTo>
                  <a:lnTo>
                    <a:pt x="3229" y="8"/>
                  </a:lnTo>
                  <a:cubicBezTo>
                    <a:pt x="3238" y="0"/>
                    <a:pt x="3252" y="0"/>
                    <a:pt x="3261" y="9"/>
                  </a:cubicBezTo>
                  <a:cubicBezTo>
                    <a:pt x="3269" y="17"/>
                    <a:pt x="3269" y="31"/>
                    <a:pt x="3260" y="40"/>
                  </a:cubicBezTo>
                  <a:close/>
                  <a:moveTo>
                    <a:pt x="284" y="3127"/>
                  </a:moveTo>
                  <a:lnTo>
                    <a:pt x="0" y="3219"/>
                  </a:lnTo>
                  <a:lnTo>
                    <a:pt x="97" y="2937"/>
                  </a:lnTo>
                  <a:lnTo>
                    <a:pt x="284" y="3127"/>
                  </a:lnTo>
                  <a:close/>
                </a:path>
              </a:pathLst>
            </a:custGeom>
            <a:solidFill>
              <a:srgbClr val="CCCC00"/>
            </a:solidFill>
            <a:ln w="2540" cap="flat">
              <a:solidFill>
                <a:srgbClr val="CC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64" name="Freeform 568">
              <a:extLst>
                <a:ext uri="{FF2B5EF4-FFF2-40B4-BE49-F238E27FC236}">
                  <a16:creationId xmlns:a16="http://schemas.microsoft.com/office/drawing/2014/main" id="{09883187-F664-49AD-ABE5-C71C4E7F2A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42590" y="2959100"/>
              <a:ext cx="295910" cy="570865"/>
            </a:xfrm>
            <a:custGeom>
              <a:avLst/>
              <a:gdLst>
                <a:gd name="T0" fmla="*/ 46 w 1670"/>
                <a:gd name="T1" fmla="*/ 15 h 3220"/>
                <a:gd name="T2" fmla="*/ 1588 w 1670"/>
                <a:gd name="T3" fmla="*/ 3012 h 3220"/>
                <a:gd name="T4" fmla="*/ 1579 w 1670"/>
                <a:gd name="T5" fmla="*/ 3042 h 3220"/>
                <a:gd name="T6" fmla="*/ 1549 w 1670"/>
                <a:gd name="T7" fmla="*/ 3032 h 3220"/>
                <a:gd name="T8" fmla="*/ 6 w 1670"/>
                <a:gd name="T9" fmla="*/ 35 h 3220"/>
                <a:gd name="T10" fmla="*/ 16 w 1670"/>
                <a:gd name="T11" fmla="*/ 5 h 3220"/>
                <a:gd name="T12" fmla="*/ 46 w 1670"/>
                <a:gd name="T13" fmla="*/ 15 h 3220"/>
                <a:gd name="T14" fmla="*/ 1667 w 1670"/>
                <a:gd name="T15" fmla="*/ 2922 h 3220"/>
                <a:gd name="T16" fmla="*/ 1670 w 1670"/>
                <a:gd name="T17" fmla="*/ 3220 h 3220"/>
                <a:gd name="T18" fmla="*/ 1430 w 1670"/>
                <a:gd name="T19" fmla="*/ 3044 h 3220"/>
                <a:gd name="T20" fmla="*/ 1667 w 1670"/>
                <a:gd name="T21" fmla="*/ 2922 h 3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0" h="3220">
                  <a:moveTo>
                    <a:pt x="46" y="15"/>
                  </a:moveTo>
                  <a:lnTo>
                    <a:pt x="1588" y="3012"/>
                  </a:lnTo>
                  <a:cubicBezTo>
                    <a:pt x="1594" y="3023"/>
                    <a:pt x="1590" y="3036"/>
                    <a:pt x="1579" y="3042"/>
                  </a:cubicBezTo>
                  <a:cubicBezTo>
                    <a:pt x="1568" y="3047"/>
                    <a:pt x="1554" y="3043"/>
                    <a:pt x="1549" y="3032"/>
                  </a:cubicBezTo>
                  <a:lnTo>
                    <a:pt x="6" y="35"/>
                  </a:lnTo>
                  <a:cubicBezTo>
                    <a:pt x="0" y="25"/>
                    <a:pt x="5" y="11"/>
                    <a:pt x="16" y="5"/>
                  </a:cubicBezTo>
                  <a:cubicBezTo>
                    <a:pt x="27" y="0"/>
                    <a:pt x="40" y="4"/>
                    <a:pt x="46" y="15"/>
                  </a:cubicBezTo>
                  <a:close/>
                  <a:moveTo>
                    <a:pt x="1667" y="2922"/>
                  </a:moveTo>
                  <a:lnTo>
                    <a:pt x="1670" y="3220"/>
                  </a:lnTo>
                  <a:lnTo>
                    <a:pt x="1430" y="3044"/>
                  </a:lnTo>
                  <a:lnTo>
                    <a:pt x="1667" y="2922"/>
                  </a:lnTo>
                  <a:close/>
                </a:path>
              </a:pathLst>
            </a:custGeom>
            <a:solidFill>
              <a:srgbClr val="CCCC00"/>
            </a:solidFill>
            <a:ln w="2540" cap="flat">
              <a:solidFill>
                <a:srgbClr val="CCCC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65" name="Group 571">
              <a:extLst>
                <a:ext uri="{FF2B5EF4-FFF2-40B4-BE49-F238E27FC236}">
                  <a16:creationId xmlns:a16="http://schemas.microsoft.com/office/drawing/2014/main" id="{B9BA484E-CDDF-4A8A-B4E1-5ACE7A21212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38550" y="3261995"/>
              <a:ext cx="313055" cy="178435"/>
              <a:chOff x="5730" y="5137"/>
              <a:chExt cx="493" cy="281"/>
            </a:xfrm>
          </p:grpSpPr>
          <p:sp>
            <p:nvSpPr>
              <p:cNvPr id="280" name="Freeform 569">
                <a:extLst>
                  <a:ext uri="{FF2B5EF4-FFF2-40B4-BE49-F238E27FC236}">
                    <a16:creationId xmlns:a16="http://schemas.microsoft.com/office/drawing/2014/main" id="{958DB128-D7FB-4893-8BFE-F653C7BAEE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" y="5137"/>
                <a:ext cx="493" cy="281"/>
              </a:xfrm>
              <a:custGeom>
                <a:avLst/>
                <a:gdLst>
                  <a:gd name="T0" fmla="*/ 0 w 493"/>
                  <a:gd name="T1" fmla="*/ 281 h 281"/>
                  <a:gd name="T2" fmla="*/ 123 w 493"/>
                  <a:gd name="T3" fmla="*/ 0 h 281"/>
                  <a:gd name="T4" fmla="*/ 370 w 493"/>
                  <a:gd name="T5" fmla="*/ 0 h 281"/>
                  <a:gd name="T6" fmla="*/ 493 w 493"/>
                  <a:gd name="T7" fmla="*/ 281 h 281"/>
                  <a:gd name="T8" fmla="*/ 0 w 493"/>
                  <a:gd name="T9" fmla="*/ 281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3" h="281">
                    <a:moveTo>
                      <a:pt x="0" y="281"/>
                    </a:moveTo>
                    <a:lnTo>
                      <a:pt x="123" y="0"/>
                    </a:lnTo>
                    <a:lnTo>
                      <a:pt x="370" y="0"/>
                    </a:lnTo>
                    <a:lnTo>
                      <a:pt x="493" y="281"/>
                    </a:lnTo>
                    <a:lnTo>
                      <a:pt x="0" y="281"/>
                    </a:lnTo>
                    <a:close/>
                  </a:path>
                </a:pathLst>
              </a:custGeom>
              <a:solidFill>
                <a:srgbClr val="996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1" name="Freeform 570">
                <a:extLst>
                  <a:ext uri="{FF2B5EF4-FFF2-40B4-BE49-F238E27FC236}">
                    <a16:creationId xmlns:a16="http://schemas.microsoft.com/office/drawing/2014/main" id="{3454CAEC-61E7-4175-85C6-FC5BE25E3F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" y="5137"/>
                <a:ext cx="493" cy="281"/>
              </a:xfrm>
              <a:custGeom>
                <a:avLst/>
                <a:gdLst>
                  <a:gd name="T0" fmla="*/ 0 w 493"/>
                  <a:gd name="T1" fmla="*/ 281 h 281"/>
                  <a:gd name="T2" fmla="*/ 123 w 493"/>
                  <a:gd name="T3" fmla="*/ 0 h 281"/>
                  <a:gd name="T4" fmla="*/ 370 w 493"/>
                  <a:gd name="T5" fmla="*/ 0 h 281"/>
                  <a:gd name="T6" fmla="*/ 493 w 493"/>
                  <a:gd name="T7" fmla="*/ 281 h 281"/>
                  <a:gd name="T8" fmla="*/ 0 w 493"/>
                  <a:gd name="T9" fmla="*/ 281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3" h="281">
                    <a:moveTo>
                      <a:pt x="0" y="281"/>
                    </a:moveTo>
                    <a:lnTo>
                      <a:pt x="123" y="0"/>
                    </a:lnTo>
                    <a:lnTo>
                      <a:pt x="370" y="0"/>
                    </a:lnTo>
                    <a:lnTo>
                      <a:pt x="493" y="281"/>
                    </a:lnTo>
                    <a:lnTo>
                      <a:pt x="0" y="281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66" name="Freeform 572">
              <a:extLst>
                <a:ext uri="{FF2B5EF4-FFF2-40B4-BE49-F238E27FC236}">
                  <a16:creationId xmlns:a16="http://schemas.microsoft.com/office/drawing/2014/main" id="{227EE775-8F08-4433-9296-C100D22AD2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0595" y="1398905"/>
              <a:ext cx="1574165" cy="1863725"/>
            </a:xfrm>
            <a:custGeom>
              <a:avLst/>
              <a:gdLst>
                <a:gd name="T0" fmla="*/ 42 w 8880"/>
                <a:gd name="T1" fmla="*/ 10 h 10508"/>
                <a:gd name="T2" fmla="*/ 8754 w 8880"/>
                <a:gd name="T3" fmla="*/ 10324 h 10508"/>
                <a:gd name="T4" fmla="*/ 8751 w 8880"/>
                <a:gd name="T5" fmla="*/ 10355 h 10508"/>
                <a:gd name="T6" fmla="*/ 8720 w 8880"/>
                <a:gd name="T7" fmla="*/ 10353 h 10508"/>
                <a:gd name="T8" fmla="*/ 8 w 8880"/>
                <a:gd name="T9" fmla="*/ 39 h 10508"/>
                <a:gd name="T10" fmla="*/ 10 w 8880"/>
                <a:gd name="T11" fmla="*/ 8 h 10508"/>
                <a:gd name="T12" fmla="*/ 42 w 8880"/>
                <a:gd name="T13" fmla="*/ 10 h 10508"/>
                <a:gd name="T14" fmla="*/ 8810 w 8880"/>
                <a:gd name="T15" fmla="*/ 10218 h 10508"/>
                <a:gd name="T16" fmla="*/ 8880 w 8880"/>
                <a:gd name="T17" fmla="*/ 10508 h 10508"/>
                <a:gd name="T18" fmla="*/ 8606 w 8880"/>
                <a:gd name="T19" fmla="*/ 10390 h 10508"/>
                <a:gd name="T20" fmla="*/ 8810 w 8880"/>
                <a:gd name="T21" fmla="*/ 10218 h 10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80" h="10508">
                  <a:moveTo>
                    <a:pt x="42" y="10"/>
                  </a:moveTo>
                  <a:lnTo>
                    <a:pt x="8754" y="10324"/>
                  </a:lnTo>
                  <a:cubicBezTo>
                    <a:pt x="8762" y="10333"/>
                    <a:pt x="8760" y="10347"/>
                    <a:pt x="8751" y="10355"/>
                  </a:cubicBezTo>
                  <a:cubicBezTo>
                    <a:pt x="8742" y="10363"/>
                    <a:pt x="8728" y="10362"/>
                    <a:pt x="8720" y="10353"/>
                  </a:cubicBezTo>
                  <a:lnTo>
                    <a:pt x="8" y="39"/>
                  </a:lnTo>
                  <a:cubicBezTo>
                    <a:pt x="0" y="30"/>
                    <a:pt x="1" y="16"/>
                    <a:pt x="10" y="8"/>
                  </a:cubicBezTo>
                  <a:cubicBezTo>
                    <a:pt x="20" y="0"/>
                    <a:pt x="34" y="1"/>
                    <a:pt x="42" y="10"/>
                  </a:cubicBezTo>
                  <a:close/>
                  <a:moveTo>
                    <a:pt x="8810" y="10218"/>
                  </a:moveTo>
                  <a:lnTo>
                    <a:pt x="8880" y="10508"/>
                  </a:lnTo>
                  <a:lnTo>
                    <a:pt x="8606" y="10390"/>
                  </a:lnTo>
                  <a:lnTo>
                    <a:pt x="8810" y="10218"/>
                  </a:lnTo>
                  <a:close/>
                </a:path>
              </a:pathLst>
            </a:custGeom>
            <a:solidFill>
              <a:srgbClr val="996633"/>
            </a:solidFill>
            <a:ln w="2540" cap="flat">
              <a:solidFill>
                <a:srgbClr val="996633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67" name="Freeform 573">
              <a:extLst>
                <a:ext uri="{FF2B5EF4-FFF2-40B4-BE49-F238E27FC236}">
                  <a16:creationId xmlns:a16="http://schemas.microsoft.com/office/drawing/2014/main" id="{C8E44279-04AB-4219-9A76-30A4DD7497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53590" y="2926080"/>
              <a:ext cx="817880" cy="648335"/>
            </a:xfrm>
            <a:custGeom>
              <a:avLst/>
              <a:gdLst>
                <a:gd name="T0" fmla="*/ 4603 w 4614"/>
                <a:gd name="T1" fmla="*/ 42 h 3653"/>
                <a:gd name="T2" fmla="*/ 188 w 4614"/>
                <a:gd name="T3" fmla="*/ 3532 h 3653"/>
                <a:gd name="T4" fmla="*/ 157 w 4614"/>
                <a:gd name="T5" fmla="*/ 3529 h 3653"/>
                <a:gd name="T6" fmla="*/ 160 w 4614"/>
                <a:gd name="T7" fmla="*/ 3497 h 3653"/>
                <a:gd name="T8" fmla="*/ 4575 w 4614"/>
                <a:gd name="T9" fmla="*/ 7 h 3653"/>
                <a:gd name="T10" fmla="*/ 4606 w 4614"/>
                <a:gd name="T11" fmla="*/ 11 h 3653"/>
                <a:gd name="T12" fmla="*/ 4603 w 4614"/>
                <a:gd name="T13" fmla="*/ 42 h 3653"/>
                <a:gd name="T14" fmla="*/ 292 w 4614"/>
                <a:gd name="T15" fmla="*/ 3592 h 3653"/>
                <a:gd name="T16" fmla="*/ 0 w 4614"/>
                <a:gd name="T17" fmla="*/ 3653 h 3653"/>
                <a:gd name="T18" fmla="*/ 126 w 4614"/>
                <a:gd name="T19" fmla="*/ 3383 h 3653"/>
                <a:gd name="T20" fmla="*/ 292 w 4614"/>
                <a:gd name="T21" fmla="*/ 3592 h 3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14" h="3653">
                  <a:moveTo>
                    <a:pt x="4603" y="42"/>
                  </a:moveTo>
                  <a:lnTo>
                    <a:pt x="188" y="3532"/>
                  </a:lnTo>
                  <a:cubicBezTo>
                    <a:pt x="178" y="3540"/>
                    <a:pt x="164" y="3538"/>
                    <a:pt x="157" y="3529"/>
                  </a:cubicBezTo>
                  <a:cubicBezTo>
                    <a:pt x="149" y="3519"/>
                    <a:pt x="151" y="3505"/>
                    <a:pt x="160" y="3497"/>
                  </a:cubicBezTo>
                  <a:lnTo>
                    <a:pt x="4575" y="7"/>
                  </a:lnTo>
                  <a:cubicBezTo>
                    <a:pt x="4585" y="0"/>
                    <a:pt x="4599" y="2"/>
                    <a:pt x="4606" y="11"/>
                  </a:cubicBezTo>
                  <a:cubicBezTo>
                    <a:pt x="4614" y="21"/>
                    <a:pt x="4612" y="35"/>
                    <a:pt x="4603" y="42"/>
                  </a:cubicBezTo>
                  <a:close/>
                  <a:moveTo>
                    <a:pt x="292" y="3592"/>
                  </a:moveTo>
                  <a:lnTo>
                    <a:pt x="0" y="3653"/>
                  </a:lnTo>
                  <a:lnTo>
                    <a:pt x="126" y="3383"/>
                  </a:lnTo>
                  <a:lnTo>
                    <a:pt x="292" y="3592"/>
                  </a:lnTo>
                  <a:close/>
                </a:path>
              </a:pathLst>
            </a:custGeom>
            <a:solidFill>
              <a:srgbClr val="FF3300"/>
            </a:solidFill>
            <a:ln w="2540" cap="flat">
              <a:solidFill>
                <a:srgbClr val="FF33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68" name="Freeform 574">
              <a:extLst>
                <a:ext uri="{FF2B5EF4-FFF2-40B4-BE49-F238E27FC236}">
                  <a16:creationId xmlns:a16="http://schemas.microsoft.com/office/drawing/2014/main" id="{5514ED63-4875-4E96-8F6A-D09868B2A2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73855" y="2455545"/>
              <a:ext cx="1297305" cy="806450"/>
            </a:xfrm>
            <a:custGeom>
              <a:avLst/>
              <a:gdLst>
                <a:gd name="T0" fmla="*/ 6261 w 7321"/>
                <a:gd name="T1" fmla="*/ 16 h 4549"/>
                <a:gd name="T2" fmla="*/ 5909 w 7321"/>
                <a:gd name="T3" fmla="*/ 16 h 4549"/>
                <a:gd name="T4" fmla="*/ 5557 w 7321"/>
                <a:gd name="T5" fmla="*/ 16 h 4549"/>
                <a:gd name="T6" fmla="*/ 5205 w 7321"/>
                <a:gd name="T7" fmla="*/ 16 h 4549"/>
                <a:gd name="T8" fmla="*/ 4853 w 7321"/>
                <a:gd name="T9" fmla="*/ 16 h 4549"/>
                <a:gd name="T10" fmla="*/ 4500 w 7321"/>
                <a:gd name="T11" fmla="*/ 16 h 4549"/>
                <a:gd name="T12" fmla="*/ 4148 w 7321"/>
                <a:gd name="T13" fmla="*/ 16 h 4549"/>
                <a:gd name="T14" fmla="*/ 3796 w 7321"/>
                <a:gd name="T15" fmla="*/ 16 h 4549"/>
                <a:gd name="T16" fmla="*/ 3444 w 7321"/>
                <a:gd name="T17" fmla="*/ 16 h 4549"/>
                <a:gd name="T18" fmla="*/ 3092 w 7321"/>
                <a:gd name="T19" fmla="*/ 16 h 4549"/>
                <a:gd name="T20" fmla="*/ 2739 w 7321"/>
                <a:gd name="T21" fmla="*/ 16 h 4549"/>
                <a:gd name="T22" fmla="*/ 2387 w 7321"/>
                <a:gd name="T23" fmla="*/ 16 h 4549"/>
                <a:gd name="T24" fmla="*/ 2035 w 7321"/>
                <a:gd name="T25" fmla="*/ 16 h 4549"/>
                <a:gd name="T26" fmla="*/ 1683 w 7321"/>
                <a:gd name="T27" fmla="*/ 16 h 4549"/>
                <a:gd name="T28" fmla="*/ 1331 w 7321"/>
                <a:gd name="T29" fmla="*/ 16 h 4549"/>
                <a:gd name="T30" fmla="*/ 979 w 7321"/>
                <a:gd name="T31" fmla="*/ 16 h 4549"/>
                <a:gd name="T32" fmla="*/ 628 w 7321"/>
                <a:gd name="T33" fmla="*/ 24 h 4549"/>
                <a:gd name="T34" fmla="*/ 309 w 7321"/>
                <a:gd name="T35" fmla="*/ 153 h 4549"/>
                <a:gd name="T36" fmla="*/ 87 w 7321"/>
                <a:gd name="T37" fmla="*/ 417 h 4549"/>
                <a:gd name="T38" fmla="*/ 16 w 7321"/>
                <a:gd name="T39" fmla="*/ 754 h 4549"/>
                <a:gd name="T40" fmla="*/ 16 w 7321"/>
                <a:gd name="T41" fmla="*/ 1106 h 4549"/>
                <a:gd name="T42" fmla="*/ 16 w 7321"/>
                <a:gd name="T43" fmla="*/ 1459 h 4549"/>
                <a:gd name="T44" fmla="*/ 16 w 7321"/>
                <a:gd name="T45" fmla="*/ 1811 h 4549"/>
                <a:gd name="T46" fmla="*/ 16 w 7321"/>
                <a:gd name="T47" fmla="*/ 2163 h 4549"/>
                <a:gd name="T48" fmla="*/ 16 w 7321"/>
                <a:gd name="T49" fmla="*/ 2515 h 4549"/>
                <a:gd name="T50" fmla="*/ 16 w 7321"/>
                <a:gd name="T51" fmla="*/ 2867 h 4549"/>
                <a:gd name="T52" fmla="*/ 16 w 7321"/>
                <a:gd name="T53" fmla="*/ 3220 h 4549"/>
                <a:gd name="T54" fmla="*/ 16 w 7321"/>
                <a:gd name="T55" fmla="*/ 3572 h 4549"/>
                <a:gd name="T56" fmla="*/ 24 w 7321"/>
                <a:gd name="T57" fmla="*/ 3923 h 4549"/>
                <a:gd name="T58" fmla="*/ 153 w 7321"/>
                <a:gd name="T59" fmla="*/ 4241 h 4549"/>
                <a:gd name="T60" fmla="*/ 417 w 7321"/>
                <a:gd name="T61" fmla="*/ 4463 h 4549"/>
                <a:gd name="T62" fmla="*/ 755 w 7321"/>
                <a:gd name="T63" fmla="*/ 4533 h 4549"/>
                <a:gd name="T64" fmla="*/ 1107 w 7321"/>
                <a:gd name="T65" fmla="*/ 4533 h 4549"/>
                <a:gd name="T66" fmla="*/ 1459 w 7321"/>
                <a:gd name="T67" fmla="*/ 4533 h 4549"/>
                <a:gd name="T68" fmla="*/ 1811 w 7321"/>
                <a:gd name="T69" fmla="*/ 4533 h 4549"/>
                <a:gd name="T70" fmla="*/ 2164 w 7321"/>
                <a:gd name="T71" fmla="*/ 4533 h 4549"/>
                <a:gd name="T72" fmla="*/ 2516 w 7321"/>
                <a:gd name="T73" fmla="*/ 4533 h 4549"/>
                <a:gd name="T74" fmla="*/ 2868 w 7321"/>
                <a:gd name="T75" fmla="*/ 4533 h 4549"/>
                <a:gd name="T76" fmla="*/ 3220 w 7321"/>
                <a:gd name="T77" fmla="*/ 4533 h 4549"/>
                <a:gd name="T78" fmla="*/ 3572 w 7321"/>
                <a:gd name="T79" fmla="*/ 4533 h 4549"/>
                <a:gd name="T80" fmla="*/ 3924 w 7321"/>
                <a:gd name="T81" fmla="*/ 4533 h 4549"/>
                <a:gd name="T82" fmla="*/ 4277 w 7321"/>
                <a:gd name="T83" fmla="*/ 4533 h 4549"/>
                <a:gd name="T84" fmla="*/ 4629 w 7321"/>
                <a:gd name="T85" fmla="*/ 4533 h 4549"/>
                <a:gd name="T86" fmla="*/ 4981 w 7321"/>
                <a:gd name="T87" fmla="*/ 4533 h 4549"/>
                <a:gd name="T88" fmla="*/ 5333 w 7321"/>
                <a:gd name="T89" fmla="*/ 4533 h 4549"/>
                <a:gd name="T90" fmla="*/ 5685 w 7321"/>
                <a:gd name="T91" fmla="*/ 4533 h 4549"/>
                <a:gd name="T92" fmla="*/ 6037 w 7321"/>
                <a:gd name="T93" fmla="*/ 4533 h 4549"/>
                <a:gd name="T94" fmla="*/ 6390 w 7321"/>
                <a:gd name="T95" fmla="*/ 4533 h 4549"/>
                <a:gd name="T96" fmla="*/ 6739 w 7321"/>
                <a:gd name="T97" fmla="*/ 4519 h 4549"/>
                <a:gd name="T98" fmla="*/ 7048 w 7321"/>
                <a:gd name="T99" fmla="*/ 4369 h 4549"/>
                <a:gd name="T100" fmla="*/ 7253 w 7321"/>
                <a:gd name="T101" fmla="*/ 4093 h 4549"/>
                <a:gd name="T102" fmla="*/ 7305 w 7321"/>
                <a:gd name="T103" fmla="*/ 3749 h 4549"/>
                <a:gd name="T104" fmla="*/ 7305 w 7321"/>
                <a:gd name="T105" fmla="*/ 3397 h 4549"/>
                <a:gd name="T106" fmla="*/ 7305 w 7321"/>
                <a:gd name="T107" fmla="*/ 3045 h 4549"/>
                <a:gd name="T108" fmla="*/ 7305 w 7321"/>
                <a:gd name="T109" fmla="*/ 2693 h 4549"/>
                <a:gd name="T110" fmla="*/ 7305 w 7321"/>
                <a:gd name="T111" fmla="*/ 2340 h 4549"/>
                <a:gd name="T112" fmla="*/ 7305 w 7321"/>
                <a:gd name="T113" fmla="*/ 1988 h 4549"/>
                <a:gd name="T114" fmla="*/ 7305 w 7321"/>
                <a:gd name="T115" fmla="*/ 1636 h 4549"/>
                <a:gd name="T116" fmla="*/ 7305 w 7321"/>
                <a:gd name="T117" fmla="*/ 1284 h 4549"/>
                <a:gd name="T118" fmla="*/ 7305 w 7321"/>
                <a:gd name="T119" fmla="*/ 932 h 4549"/>
                <a:gd name="T120" fmla="*/ 7291 w 7321"/>
                <a:gd name="T121" fmla="*/ 582 h 4549"/>
                <a:gd name="T122" fmla="*/ 7140 w 7321"/>
                <a:gd name="T123" fmla="*/ 273 h 4549"/>
                <a:gd name="T124" fmla="*/ 6863 w 7321"/>
                <a:gd name="T125" fmla="*/ 68 h 4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321" h="4549">
                  <a:moveTo>
                    <a:pt x="6581" y="16"/>
                  </a:moveTo>
                  <a:lnTo>
                    <a:pt x="6581" y="16"/>
                  </a:lnTo>
                  <a:cubicBezTo>
                    <a:pt x="6577" y="16"/>
                    <a:pt x="6573" y="13"/>
                    <a:pt x="6573" y="8"/>
                  </a:cubicBezTo>
                  <a:cubicBezTo>
                    <a:pt x="6573" y="4"/>
                    <a:pt x="6577" y="0"/>
                    <a:pt x="6581" y="0"/>
                  </a:cubicBezTo>
                  <a:lnTo>
                    <a:pt x="6581" y="0"/>
                  </a:lnTo>
                  <a:cubicBezTo>
                    <a:pt x="6586" y="0"/>
                    <a:pt x="6589" y="4"/>
                    <a:pt x="6589" y="8"/>
                  </a:cubicBezTo>
                  <a:cubicBezTo>
                    <a:pt x="6589" y="13"/>
                    <a:pt x="6586" y="16"/>
                    <a:pt x="6581" y="16"/>
                  </a:cubicBezTo>
                  <a:close/>
                  <a:moveTo>
                    <a:pt x="6549" y="16"/>
                  </a:moveTo>
                  <a:lnTo>
                    <a:pt x="6549" y="16"/>
                  </a:lnTo>
                  <a:cubicBezTo>
                    <a:pt x="6545" y="16"/>
                    <a:pt x="6541" y="13"/>
                    <a:pt x="6541" y="8"/>
                  </a:cubicBezTo>
                  <a:cubicBezTo>
                    <a:pt x="6541" y="4"/>
                    <a:pt x="6545" y="0"/>
                    <a:pt x="6549" y="0"/>
                  </a:cubicBezTo>
                  <a:lnTo>
                    <a:pt x="6549" y="0"/>
                  </a:lnTo>
                  <a:cubicBezTo>
                    <a:pt x="6554" y="0"/>
                    <a:pt x="6557" y="4"/>
                    <a:pt x="6557" y="8"/>
                  </a:cubicBezTo>
                  <a:cubicBezTo>
                    <a:pt x="6557" y="13"/>
                    <a:pt x="6554" y="16"/>
                    <a:pt x="6549" y="16"/>
                  </a:cubicBezTo>
                  <a:close/>
                  <a:moveTo>
                    <a:pt x="6517" y="16"/>
                  </a:moveTo>
                  <a:lnTo>
                    <a:pt x="6517" y="16"/>
                  </a:lnTo>
                  <a:cubicBezTo>
                    <a:pt x="6513" y="16"/>
                    <a:pt x="6509" y="13"/>
                    <a:pt x="6509" y="8"/>
                  </a:cubicBezTo>
                  <a:cubicBezTo>
                    <a:pt x="6509" y="4"/>
                    <a:pt x="6513" y="0"/>
                    <a:pt x="6517" y="0"/>
                  </a:cubicBezTo>
                  <a:lnTo>
                    <a:pt x="6517" y="0"/>
                  </a:lnTo>
                  <a:cubicBezTo>
                    <a:pt x="6522" y="0"/>
                    <a:pt x="6525" y="4"/>
                    <a:pt x="6525" y="8"/>
                  </a:cubicBezTo>
                  <a:cubicBezTo>
                    <a:pt x="6525" y="13"/>
                    <a:pt x="6522" y="16"/>
                    <a:pt x="6517" y="16"/>
                  </a:cubicBezTo>
                  <a:close/>
                  <a:moveTo>
                    <a:pt x="6485" y="16"/>
                  </a:moveTo>
                  <a:lnTo>
                    <a:pt x="6485" y="16"/>
                  </a:lnTo>
                  <a:cubicBezTo>
                    <a:pt x="6481" y="16"/>
                    <a:pt x="6477" y="13"/>
                    <a:pt x="6477" y="8"/>
                  </a:cubicBezTo>
                  <a:cubicBezTo>
                    <a:pt x="6477" y="4"/>
                    <a:pt x="6481" y="0"/>
                    <a:pt x="6485" y="0"/>
                  </a:cubicBezTo>
                  <a:lnTo>
                    <a:pt x="6485" y="0"/>
                  </a:lnTo>
                  <a:cubicBezTo>
                    <a:pt x="6490" y="0"/>
                    <a:pt x="6493" y="4"/>
                    <a:pt x="6493" y="8"/>
                  </a:cubicBezTo>
                  <a:cubicBezTo>
                    <a:pt x="6493" y="13"/>
                    <a:pt x="6490" y="16"/>
                    <a:pt x="6485" y="16"/>
                  </a:cubicBezTo>
                  <a:close/>
                  <a:moveTo>
                    <a:pt x="6453" y="16"/>
                  </a:moveTo>
                  <a:lnTo>
                    <a:pt x="6453" y="16"/>
                  </a:lnTo>
                  <a:cubicBezTo>
                    <a:pt x="6449" y="16"/>
                    <a:pt x="6445" y="13"/>
                    <a:pt x="6445" y="8"/>
                  </a:cubicBezTo>
                  <a:cubicBezTo>
                    <a:pt x="6445" y="4"/>
                    <a:pt x="6449" y="0"/>
                    <a:pt x="6453" y="0"/>
                  </a:cubicBezTo>
                  <a:lnTo>
                    <a:pt x="6453" y="0"/>
                  </a:lnTo>
                  <a:cubicBezTo>
                    <a:pt x="6458" y="0"/>
                    <a:pt x="6461" y="4"/>
                    <a:pt x="6461" y="8"/>
                  </a:cubicBezTo>
                  <a:cubicBezTo>
                    <a:pt x="6461" y="13"/>
                    <a:pt x="6458" y="16"/>
                    <a:pt x="6453" y="16"/>
                  </a:cubicBezTo>
                  <a:close/>
                  <a:moveTo>
                    <a:pt x="6421" y="16"/>
                  </a:moveTo>
                  <a:lnTo>
                    <a:pt x="6421" y="16"/>
                  </a:lnTo>
                  <a:cubicBezTo>
                    <a:pt x="6417" y="16"/>
                    <a:pt x="6413" y="13"/>
                    <a:pt x="6413" y="8"/>
                  </a:cubicBezTo>
                  <a:cubicBezTo>
                    <a:pt x="6413" y="4"/>
                    <a:pt x="6417" y="0"/>
                    <a:pt x="6421" y="0"/>
                  </a:cubicBezTo>
                  <a:lnTo>
                    <a:pt x="6421" y="0"/>
                  </a:lnTo>
                  <a:cubicBezTo>
                    <a:pt x="6426" y="0"/>
                    <a:pt x="6429" y="4"/>
                    <a:pt x="6429" y="8"/>
                  </a:cubicBezTo>
                  <a:cubicBezTo>
                    <a:pt x="6429" y="13"/>
                    <a:pt x="6426" y="16"/>
                    <a:pt x="6421" y="16"/>
                  </a:cubicBezTo>
                  <a:close/>
                  <a:moveTo>
                    <a:pt x="6389" y="16"/>
                  </a:moveTo>
                  <a:lnTo>
                    <a:pt x="6389" y="16"/>
                  </a:lnTo>
                  <a:cubicBezTo>
                    <a:pt x="6385" y="16"/>
                    <a:pt x="6381" y="13"/>
                    <a:pt x="6381" y="8"/>
                  </a:cubicBezTo>
                  <a:cubicBezTo>
                    <a:pt x="6381" y="4"/>
                    <a:pt x="6385" y="0"/>
                    <a:pt x="6389" y="0"/>
                  </a:cubicBezTo>
                  <a:lnTo>
                    <a:pt x="6389" y="0"/>
                  </a:lnTo>
                  <a:cubicBezTo>
                    <a:pt x="6394" y="0"/>
                    <a:pt x="6397" y="4"/>
                    <a:pt x="6397" y="8"/>
                  </a:cubicBezTo>
                  <a:cubicBezTo>
                    <a:pt x="6397" y="13"/>
                    <a:pt x="6394" y="16"/>
                    <a:pt x="6389" y="16"/>
                  </a:cubicBezTo>
                  <a:close/>
                  <a:moveTo>
                    <a:pt x="6357" y="16"/>
                  </a:moveTo>
                  <a:lnTo>
                    <a:pt x="6357" y="16"/>
                  </a:lnTo>
                  <a:cubicBezTo>
                    <a:pt x="6353" y="16"/>
                    <a:pt x="6349" y="13"/>
                    <a:pt x="6349" y="8"/>
                  </a:cubicBezTo>
                  <a:cubicBezTo>
                    <a:pt x="6349" y="4"/>
                    <a:pt x="6353" y="0"/>
                    <a:pt x="6357" y="0"/>
                  </a:cubicBezTo>
                  <a:lnTo>
                    <a:pt x="6357" y="0"/>
                  </a:lnTo>
                  <a:cubicBezTo>
                    <a:pt x="6362" y="0"/>
                    <a:pt x="6365" y="4"/>
                    <a:pt x="6365" y="8"/>
                  </a:cubicBezTo>
                  <a:cubicBezTo>
                    <a:pt x="6365" y="13"/>
                    <a:pt x="6362" y="16"/>
                    <a:pt x="6357" y="16"/>
                  </a:cubicBezTo>
                  <a:close/>
                  <a:moveTo>
                    <a:pt x="6325" y="16"/>
                  </a:moveTo>
                  <a:lnTo>
                    <a:pt x="6325" y="16"/>
                  </a:lnTo>
                  <a:cubicBezTo>
                    <a:pt x="6321" y="16"/>
                    <a:pt x="6317" y="13"/>
                    <a:pt x="6317" y="8"/>
                  </a:cubicBezTo>
                  <a:cubicBezTo>
                    <a:pt x="6317" y="4"/>
                    <a:pt x="6321" y="0"/>
                    <a:pt x="6325" y="0"/>
                  </a:cubicBezTo>
                  <a:lnTo>
                    <a:pt x="6325" y="0"/>
                  </a:lnTo>
                  <a:cubicBezTo>
                    <a:pt x="6330" y="0"/>
                    <a:pt x="6333" y="4"/>
                    <a:pt x="6333" y="8"/>
                  </a:cubicBezTo>
                  <a:cubicBezTo>
                    <a:pt x="6333" y="13"/>
                    <a:pt x="6330" y="16"/>
                    <a:pt x="6325" y="16"/>
                  </a:cubicBezTo>
                  <a:close/>
                  <a:moveTo>
                    <a:pt x="6293" y="16"/>
                  </a:moveTo>
                  <a:lnTo>
                    <a:pt x="6293" y="16"/>
                  </a:lnTo>
                  <a:cubicBezTo>
                    <a:pt x="6289" y="16"/>
                    <a:pt x="6285" y="13"/>
                    <a:pt x="6285" y="8"/>
                  </a:cubicBezTo>
                  <a:cubicBezTo>
                    <a:pt x="6285" y="4"/>
                    <a:pt x="6289" y="0"/>
                    <a:pt x="6293" y="0"/>
                  </a:cubicBezTo>
                  <a:lnTo>
                    <a:pt x="6293" y="0"/>
                  </a:lnTo>
                  <a:cubicBezTo>
                    <a:pt x="6298" y="0"/>
                    <a:pt x="6301" y="4"/>
                    <a:pt x="6301" y="8"/>
                  </a:cubicBezTo>
                  <a:cubicBezTo>
                    <a:pt x="6301" y="13"/>
                    <a:pt x="6298" y="16"/>
                    <a:pt x="6293" y="16"/>
                  </a:cubicBezTo>
                  <a:close/>
                  <a:moveTo>
                    <a:pt x="6261" y="16"/>
                  </a:moveTo>
                  <a:lnTo>
                    <a:pt x="6261" y="16"/>
                  </a:lnTo>
                  <a:cubicBezTo>
                    <a:pt x="6257" y="16"/>
                    <a:pt x="6253" y="13"/>
                    <a:pt x="6253" y="8"/>
                  </a:cubicBezTo>
                  <a:cubicBezTo>
                    <a:pt x="6253" y="4"/>
                    <a:pt x="6257" y="0"/>
                    <a:pt x="6261" y="0"/>
                  </a:cubicBezTo>
                  <a:lnTo>
                    <a:pt x="6261" y="0"/>
                  </a:lnTo>
                  <a:cubicBezTo>
                    <a:pt x="6266" y="0"/>
                    <a:pt x="6269" y="4"/>
                    <a:pt x="6269" y="8"/>
                  </a:cubicBezTo>
                  <a:cubicBezTo>
                    <a:pt x="6269" y="13"/>
                    <a:pt x="6266" y="16"/>
                    <a:pt x="6261" y="16"/>
                  </a:cubicBezTo>
                  <a:close/>
                  <a:moveTo>
                    <a:pt x="6229" y="16"/>
                  </a:moveTo>
                  <a:lnTo>
                    <a:pt x="6229" y="16"/>
                  </a:lnTo>
                  <a:cubicBezTo>
                    <a:pt x="6225" y="16"/>
                    <a:pt x="6221" y="13"/>
                    <a:pt x="6221" y="8"/>
                  </a:cubicBezTo>
                  <a:cubicBezTo>
                    <a:pt x="6221" y="4"/>
                    <a:pt x="6225" y="0"/>
                    <a:pt x="6229" y="0"/>
                  </a:cubicBezTo>
                  <a:lnTo>
                    <a:pt x="6229" y="0"/>
                  </a:lnTo>
                  <a:cubicBezTo>
                    <a:pt x="6234" y="0"/>
                    <a:pt x="6237" y="4"/>
                    <a:pt x="6237" y="8"/>
                  </a:cubicBezTo>
                  <a:cubicBezTo>
                    <a:pt x="6237" y="13"/>
                    <a:pt x="6234" y="16"/>
                    <a:pt x="6229" y="16"/>
                  </a:cubicBezTo>
                  <a:close/>
                  <a:moveTo>
                    <a:pt x="6197" y="16"/>
                  </a:moveTo>
                  <a:lnTo>
                    <a:pt x="6197" y="16"/>
                  </a:lnTo>
                  <a:cubicBezTo>
                    <a:pt x="6193" y="16"/>
                    <a:pt x="6189" y="13"/>
                    <a:pt x="6189" y="8"/>
                  </a:cubicBezTo>
                  <a:cubicBezTo>
                    <a:pt x="6189" y="4"/>
                    <a:pt x="6193" y="0"/>
                    <a:pt x="6197" y="0"/>
                  </a:cubicBezTo>
                  <a:lnTo>
                    <a:pt x="6197" y="0"/>
                  </a:lnTo>
                  <a:cubicBezTo>
                    <a:pt x="6202" y="0"/>
                    <a:pt x="6205" y="4"/>
                    <a:pt x="6205" y="8"/>
                  </a:cubicBezTo>
                  <a:cubicBezTo>
                    <a:pt x="6205" y="13"/>
                    <a:pt x="6202" y="16"/>
                    <a:pt x="6197" y="16"/>
                  </a:cubicBezTo>
                  <a:close/>
                  <a:moveTo>
                    <a:pt x="6165" y="16"/>
                  </a:moveTo>
                  <a:lnTo>
                    <a:pt x="6165" y="16"/>
                  </a:lnTo>
                  <a:cubicBezTo>
                    <a:pt x="6161" y="16"/>
                    <a:pt x="6157" y="13"/>
                    <a:pt x="6157" y="8"/>
                  </a:cubicBezTo>
                  <a:cubicBezTo>
                    <a:pt x="6157" y="4"/>
                    <a:pt x="6161" y="0"/>
                    <a:pt x="6165" y="0"/>
                  </a:cubicBezTo>
                  <a:lnTo>
                    <a:pt x="6165" y="0"/>
                  </a:lnTo>
                  <a:cubicBezTo>
                    <a:pt x="6170" y="0"/>
                    <a:pt x="6173" y="4"/>
                    <a:pt x="6173" y="8"/>
                  </a:cubicBezTo>
                  <a:cubicBezTo>
                    <a:pt x="6173" y="13"/>
                    <a:pt x="6170" y="16"/>
                    <a:pt x="6165" y="16"/>
                  </a:cubicBezTo>
                  <a:close/>
                  <a:moveTo>
                    <a:pt x="6133" y="16"/>
                  </a:moveTo>
                  <a:lnTo>
                    <a:pt x="6133" y="16"/>
                  </a:lnTo>
                  <a:cubicBezTo>
                    <a:pt x="6129" y="16"/>
                    <a:pt x="6125" y="13"/>
                    <a:pt x="6125" y="8"/>
                  </a:cubicBezTo>
                  <a:cubicBezTo>
                    <a:pt x="6125" y="4"/>
                    <a:pt x="6129" y="0"/>
                    <a:pt x="6133" y="0"/>
                  </a:cubicBezTo>
                  <a:lnTo>
                    <a:pt x="6133" y="0"/>
                  </a:lnTo>
                  <a:cubicBezTo>
                    <a:pt x="6138" y="0"/>
                    <a:pt x="6141" y="4"/>
                    <a:pt x="6141" y="8"/>
                  </a:cubicBezTo>
                  <a:cubicBezTo>
                    <a:pt x="6141" y="13"/>
                    <a:pt x="6138" y="16"/>
                    <a:pt x="6133" y="16"/>
                  </a:cubicBezTo>
                  <a:close/>
                  <a:moveTo>
                    <a:pt x="6101" y="16"/>
                  </a:moveTo>
                  <a:lnTo>
                    <a:pt x="6101" y="16"/>
                  </a:lnTo>
                  <a:cubicBezTo>
                    <a:pt x="6097" y="16"/>
                    <a:pt x="6093" y="13"/>
                    <a:pt x="6093" y="8"/>
                  </a:cubicBezTo>
                  <a:cubicBezTo>
                    <a:pt x="6093" y="4"/>
                    <a:pt x="6097" y="0"/>
                    <a:pt x="6101" y="0"/>
                  </a:cubicBezTo>
                  <a:lnTo>
                    <a:pt x="6101" y="0"/>
                  </a:lnTo>
                  <a:cubicBezTo>
                    <a:pt x="6106" y="0"/>
                    <a:pt x="6109" y="4"/>
                    <a:pt x="6109" y="8"/>
                  </a:cubicBezTo>
                  <a:cubicBezTo>
                    <a:pt x="6109" y="13"/>
                    <a:pt x="6106" y="16"/>
                    <a:pt x="6101" y="16"/>
                  </a:cubicBezTo>
                  <a:close/>
                  <a:moveTo>
                    <a:pt x="6069" y="16"/>
                  </a:moveTo>
                  <a:lnTo>
                    <a:pt x="6069" y="16"/>
                  </a:lnTo>
                  <a:cubicBezTo>
                    <a:pt x="6065" y="16"/>
                    <a:pt x="6061" y="13"/>
                    <a:pt x="6061" y="8"/>
                  </a:cubicBezTo>
                  <a:cubicBezTo>
                    <a:pt x="6061" y="4"/>
                    <a:pt x="6065" y="0"/>
                    <a:pt x="6069" y="0"/>
                  </a:cubicBezTo>
                  <a:lnTo>
                    <a:pt x="6069" y="0"/>
                  </a:lnTo>
                  <a:cubicBezTo>
                    <a:pt x="6074" y="0"/>
                    <a:pt x="6077" y="4"/>
                    <a:pt x="6077" y="8"/>
                  </a:cubicBezTo>
                  <a:cubicBezTo>
                    <a:pt x="6077" y="13"/>
                    <a:pt x="6074" y="16"/>
                    <a:pt x="6069" y="16"/>
                  </a:cubicBezTo>
                  <a:close/>
                  <a:moveTo>
                    <a:pt x="6037" y="16"/>
                  </a:moveTo>
                  <a:lnTo>
                    <a:pt x="6037" y="16"/>
                  </a:lnTo>
                  <a:cubicBezTo>
                    <a:pt x="6033" y="16"/>
                    <a:pt x="6029" y="13"/>
                    <a:pt x="6029" y="8"/>
                  </a:cubicBezTo>
                  <a:cubicBezTo>
                    <a:pt x="6029" y="4"/>
                    <a:pt x="6033" y="0"/>
                    <a:pt x="6037" y="0"/>
                  </a:cubicBezTo>
                  <a:lnTo>
                    <a:pt x="6037" y="0"/>
                  </a:lnTo>
                  <a:cubicBezTo>
                    <a:pt x="6042" y="0"/>
                    <a:pt x="6045" y="4"/>
                    <a:pt x="6045" y="8"/>
                  </a:cubicBezTo>
                  <a:cubicBezTo>
                    <a:pt x="6045" y="13"/>
                    <a:pt x="6042" y="16"/>
                    <a:pt x="6037" y="16"/>
                  </a:cubicBezTo>
                  <a:close/>
                  <a:moveTo>
                    <a:pt x="6005" y="16"/>
                  </a:moveTo>
                  <a:lnTo>
                    <a:pt x="6005" y="16"/>
                  </a:lnTo>
                  <a:cubicBezTo>
                    <a:pt x="6001" y="16"/>
                    <a:pt x="5997" y="13"/>
                    <a:pt x="5997" y="8"/>
                  </a:cubicBezTo>
                  <a:cubicBezTo>
                    <a:pt x="5997" y="4"/>
                    <a:pt x="6001" y="0"/>
                    <a:pt x="6005" y="0"/>
                  </a:cubicBezTo>
                  <a:lnTo>
                    <a:pt x="6005" y="0"/>
                  </a:lnTo>
                  <a:cubicBezTo>
                    <a:pt x="6010" y="0"/>
                    <a:pt x="6013" y="4"/>
                    <a:pt x="6013" y="8"/>
                  </a:cubicBezTo>
                  <a:cubicBezTo>
                    <a:pt x="6013" y="13"/>
                    <a:pt x="6010" y="16"/>
                    <a:pt x="6005" y="16"/>
                  </a:cubicBezTo>
                  <a:close/>
                  <a:moveTo>
                    <a:pt x="5973" y="16"/>
                  </a:moveTo>
                  <a:lnTo>
                    <a:pt x="5973" y="16"/>
                  </a:lnTo>
                  <a:cubicBezTo>
                    <a:pt x="5969" y="16"/>
                    <a:pt x="5965" y="13"/>
                    <a:pt x="5965" y="8"/>
                  </a:cubicBezTo>
                  <a:cubicBezTo>
                    <a:pt x="5965" y="4"/>
                    <a:pt x="5969" y="0"/>
                    <a:pt x="5973" y="0"/>
                  </a:cubicBezTo>
                  <a:lnTo>
                    <a:pt x="5973" y="0"/>
                  </a:lnTo>
                  <a:cubicBezTo>
                    <a:pt x="5978" y="0"/>
                    <a:pt x="5981" y="4"/>
                    <a:pt x="5981" y="8"/>
                  </a:cubicBezTo>
                  <a:cubicBezTo>
                    <a:pt x="5981" y="13"/>
                    <a:pt x="5978" y="16"/>
                    <a:pt x="5973" y="16"/>
                  </a:cubicBezTo>
                  <a:close/>
                  <a:moveTo>
                    <a:pt x="5941" y="16"/>
                  </a:moveTo>
                  <a:lnTo>
                    <a:pt x="5941" y="16"/>
                  </a:lnTo>
                  <a:cubicBezTo>
                    <a:pt x="5937" y="16"/>
                    <a:pt x="5933" y="13"/>
                    <a:pt x="5933" y="8"/>
                  </a:cubicBezTo>
                  <a:cubicBezTo>
                    <a:pt x="5933" y="4"/>
                    <a:pt x="5937" y="0"/>
                    <a:pt x="5941" y="0"/>
                  </a:cubicBezTo>
                  <a:lnTo>
                    <a:pt x="5941" y="0"/>
                  </a:lnTo>
                  <a:cubicBezTo>
                    <a:pt x="5946" y="0"/>
                    <a:pt x="5949" y="4"/>
                    <a:pt x="5949" y="8"/>
                  </a:cubicBezTo>
                  <a:cubicBezTo>
                    <a:pt x="5949" y="13"/>
                    <a:pt x="5946" y="16"/>
                    <a:pt x="5941" y="16"/>
                  </a:cubicBezTo>
                  <a:close/>
                  <a:moveTo>
                    <a:pt x="5909" y="16"/>
                  </a:moveTo>
                  <a:lnTo>
                    <a:pt x="5909" y="16"/>
                  </a:lnTo>
                  <a:cubicBezTo>
                    <a:pt x="5905" y="16"/>
                    <a:pt x="5901" y="13"/>
                    <a:pt x="5901" y="8"/>
                  </a:cubicBezTo>
                  <a:cubicBezTo>
                    <a:pt x="5901" y="4"/>
                    <a:pt x="5905" y="0"/>
                    <a:pt x="5909" y="0"/>
                  </a:cubicBezTo>
                  <a:lnTo>
                    <a:pt x="5909" y="0"/>
                  </a:lnTo>
                  <a:cubicBezTo>
                    <a:pt x="5914" y="0"/>
                    <a:pt x="5917" y="4"/>
                    <a:pt x="5917" y="8"/>
                  </a:cubicBezTo>
                  <a:cubicBezTo>
                    <a:pt x="5917" y="13"/>
                    <a:pt x="5914" y="16"/>
                    <a:pt x="5909" y="16"/>
                  </a:cubicBezTo>
                  <a:close/>
                  <a:moveTo>
                    <a:pt x="5877" y="16"/>
                  </a:moveTo>
                  <a:lnTo>
                    <a:pt x="5877" y="16"/>
                  </a:lnTo>
                  <a:cubicBezTo>
                    <a:pt x="5873" y="16"/>
                    <a:pt x="5869" y="13"/>
                    <a:pt x="5869" y="8"/>
                  </a:cubicBezTo>
                  <a:cubicBezTo>
                    <a:pt x="5869" y="4"/>
                    <a:pt x="5873" y="0"/>
                    <a:pt x="5877" y="0"/>
                  </a:cubicBezTo>
                  <a:lnTo>
                    <a:pt x="5877" y="0"/>
                  </a:lnTo>
                  <a:cubicBezTo>
                    <a:pt x="5882" y="0"/>
                    <a:pt x="5885" y="4"/>
                    <a:pt x="5885" y="8"/>
                  </a:cubicBezTo>
                  <a:cubicBezTo>
                    <a:pt x="5885" y="13"/>
                    <a:pt x="5882" y="16"/>
                    <a:pt x="5877" y="16"/>
                  </a:cubicBezTo>
                  <a:close/>
                  <a:moveTo>
                    <a:pt x="5845" y="16"/>
                  </a:moveTo>
                  <a:lnTo>
                    <a:pt x="5845" y="16"/>
                  </a:lnTo>
                  <a:cubicBezTo>
                    <a:pt x="5841" y="16"/>
                    <a:pt x="5837" y="13"/>
                    <a:pt x="5837" y="8"/>
                  </a:cubicBezTo>
                  <a:cubicBezTo>
                    <a:pt x="5837" y="4"/>
                    <a:pt x="5841" y="0"/>
                    <a:pt x="5845" y="0"/>
                  </a:cubicBezTo>
                  <a:lnTo>
                    <a:pt x="5845" y="0"/>
                  </a:lnTo>
                  <a:cubicBezTo>
                    <a:pt x="5849" y="0"/>
                    <a:pt x="5853" y="4"/>
                    <a:pt x="5853" y="8"/>
                  </a:cubicBezTo>
                  <a:cubicBezTo>
                    <a:pt x="5853" y="13"/>
                    <a:pt x="5849" y="16"/>
                    <a:pt x="5845" y="16"/>
                  </a:cubicBezTo>
                  <a:close/>
                  <a:moveTo>
                    <a:pt x="5813" y="16"/>
                  </a:moveTo>
                  <a:lnTo>
                    <a:pt x="5813" y="16"/>
                  </a:lnTo>
                  <a:cubicBezTo>
                    <a:pt x="5809" y="16"/>
                    <a:pt x="5805" y="13"/>
                    <a:pt x="5805" y="8"/>
                  </a:cubicBezTo>
                  <a:cubicBezTo>
                    <a:pt x="5805" y="4"/>
                    <a:pt x="5809" y="0"/>
                    <a:pt x="5813" y="0"/>
                  </a:cubicBezTo>
                  <a:lnTo>
                    <a:pt x="5813" y="0"/>
                  </a:lnTo>
                  <a:cubicBezTo>
                    <a:pt x="5817" y="0"/>
                    <a:pt x="5821" y="4"/>
                    <a:pt x="5821" y="8"/>
                  </a:cubicBezTo>
                  <a:cubicBezTo>
                    <a:pt x="5821" y="13"/>
                    <a:pt x="5817" y="16"/>
                    <a:pt x="5813" y="16"/>
                  </a:cubicBezTo>
                  <a:close/>
                  <a:moveTo>
                    <a:pt x="5781" y="16"/>
                  </a:moveTo>
                  <a:lnTo>
                    <a:pt x="5781" y="16"/>
                  </a:lnTo>
                  <a:cubicBezTo>
                    <a:pt x="5777" y="16"/>
                    <a:pt x="5773" y="13"/>
                    <a:pt x="5773" y="8"/>
                  </a:cubicBezTo>
                  <a:cubicBezTo>
                    <a:pt x="5773" y="4"/>
                    <a:pt x="5777" y="0"/>
                    <a:pt x="5781" y="0"/>
                  </a:cubicBezTo>
                  <a:lnTo>
                    <a:pt x="5781" y="0"/>
                  </a:lnTo>
                  <a:cubicBezTo>
                    <a:pt x="5785" y="0"/>
                    <a:pt x="5789" y="4"/>
                    <a:pt x="5789" y="8"/>
                  </a:cubicBezTo>
                  <a:cubicBezTo>
                    <a:pt x="5789" y="13"/>
                    <a:pt x="5785" y="16"/>
                    <a:pt x="5781" y="16"/>
                  </a:cubicBezTo>
                  <a:close/>
                  <a:moveTo>
                    <a:pt x="5749" y="16"/>
                  </a:moveTo>
                  <a:lnTo>
                    <a:pt x="5749" y="16"/>
                  </a:lnTo>
                  <a:cubicBezTo>
                    <a:pt x="5745" y="16"/>
                    <a:pt x="5741" y="13"/>
                    <a:pt x="5741" y="8"/>
                  </a:cubicBezTo>
                  <a:cubicBezTo>
                    <a:pt x="5741" y="4"/>
                    <a:pt x="5745" y="0"/>
                    <a:pt x="5749" y="0"/>
                  </a:cubicBezTo>
                  <a:lnTo>
                    <a:pt x="5749" y="0"/>
                  </a:lnTo>
                  <a:cubicBezTo>
                    <a:pt x="5753" y="0"/>
                    <a:pt x="5757" y="4"/>
                    <a:pt x="5757" y="8"/>
                  </a:cubicBezTo>
                  <a:cubicBezTo>
                    <a:pt x="5757" y="13"/>
                    <a:pt x="5753" y="16"/>
                    <a:pt x="5749" y="16"/>
                  </a:cubicBezTo>
                  <a:close/>
                  <a:moveTo>
                    <a:pt x="5717" y="16"/>
                  </a:moveTo>
                  <a:lnTo>
                    <a:pt x="5717" y="16"/>
                  </a:lnTo>
                  <a:cubicBezTo>
                    <a:pt x="5713" y="16"/>
                    <a:pt x="5709" y="13"/>
                    <a:pt x="5709" y="8"/>
                  </a:cubicBezTo>
                  <a:cubicBezTo>
                    <a:pt x="5709" y="4"/>
                    <a:pt x="5713" y="0"/>
                    <a:pt x="5717" y="0"/>
                  </a:cubicBezTo>
                  <a:lnTo>
                    <a:pt x="5717" y="0"/>
                  </a:lnTo>
                  <a:cubicBezTo>
                    <a:pt x="5721" y="0"/>
                    <a:pt x="5725" y="4"/>
                    <a:pt x="5725" y="8"/>
                  </a:cubicBezTo>
                  <a:cubicBezTo>
                    <a:pt x="5725" y="13"/>
                    <a:pt x="5721" y="16"/>
                    <a:pt x="5717" y="16"/>
                  </a:cubicBezTo>
                  <a:close/>
                  <a:moveTo>
                    <a:pt x="5685" y="16"/>
                  </a:moveTo>
                  <a:lnTo>
                    <a:pt x="5685" y="16"/>
                  </a:lnTo>
                  <a:cubicBezTo>
                    <a:pt x="5681" y="16"/>
                    <a:pt x="5677" y="13"/>
                    <a:pt x="5677" y="8"/>
                  </a:cubicBezTo>
                  <a:cubicBezTo>
                    <a:pt x="5677" y="4"/>
                    <a:pt x="5681" y="0"/>
                    <a:pt x="5685" y="0"/>
                  </a:cubicBezTo>
                  <a:lnTo>
                    <a:pt x="5685" y="0"/>
                  </a:lnTo>
                  <a:cubicBezTo>
                    <a:pt x="5689" y="0"/>
                    <a:pt x="5693" y="4"/>
                    <a:pt x="5693" y="8"/>
                  </a:cubicBezTo>
                  <a:cubicBezTo>
                    <a:pt x="5693" y="13"/>
                    <a:pt x="5689" y="16"/>
                    <a:pt x="5685" y="16"/>
                  </a:cubicBezTo>
                  <a:close/>
                  <a:moveTo>
                    <a:pt x="5653" y="16"/>
                  </a:moveTo>
                  <a:lnTo>
                    <a:pt x="5653" y="16"/>
                  </a:lnTo>
                  <a:cubicBezTo>
                    <a:pt x="5649" y="16"/>
                    <a:pt x="5645" y="13"/>
                    <a:pt x="5645" y="8"/>
                  </a:cubicBezTo>
                  <a:cubicBezTo>
                    <a:pt x="5645" y="4"/>
                    <a:pt x="5649" y="0"/>
                    <a:pt x="5653" y="0"/>
                  </a:cubicBezTo>
                  <a:lnTo>
                    <a:pt x="5653" y="0"/>
                  </a:lnTo>
                  <a:cubicBezTo>
                    <a:pt x="5657" y="0"/>
                    <a:pt x="5661" y="4"/>
                    <a:pt x="5661" y="8"/>
                  </a:cubicBezTo>
                  <a:cubicBezTo>
                    <a:pt x="5661" y="13"/>
                    <a:pt x="5657" y="16"/>
                    <a:pt x="5653" y="16"/>
                  </a:cubicBezTo>
                  <a:close/>
                  <a:moveTo>
                    <a:pt x="5621" y="16"/>
                  </a:moveTo>
                  <a:lnTo>
                    <a:pt x="5621" y="16"/>
                  </a:lnTo>
                  <a:cubicBezTo>
                    <a:pt x="5617" y="16"/>
                    <a:pt x="5613" y="13"/>
                    <a:pt x="5613" y="8"/>
                  </a:cubicBezTo>
                  <a:cubicBezTo>
                    <a:pt x="5613" y="4"/>
                    <a:pt x="5617" y="0"/>
                    <a:pt x="5621" y="0"/>
                  </a:cubicBezTo>
                  <a:lnTo>
                    <a:pt x="5621" y="0"/>
                  </a:lnTo>
                  <a:cubicBezTo>
                    <a:pt x="5625" y="0"/>
                    <a:pt x="5629" y="4"/>
                    <a:pt x="5629" y="8"/>
                  </a:cubicBezTo>
                  <a:cubicBezTo>
                    <a:pt x="5629" y="13"/>
                    <a:pt x="5625" y="16"/>
                    <a:pt x="5621" y="16"/>
                  </a:cubicBezTo>
                  <a:close/>
                  <a:moveTo>
                    <a:pt x="5589" y="16"/>
                  </a:moveTo>
                  <a:lnTo>
                    <a:pt x="5589" y="16"/>
                  </a:lnTo>
                  <a:cubicBezTo>
                    <a:pt x="5584" y="16"/>
                    <a:pt x="5581" y="13"/>
                    <a:pt x="5581" y="8"/>
                  </a:cubicBezTo>
                  <a:cubicBezTo>
                    <a:pt x="5581" y="4"/>
                    <a:pt x="5584" y="0"/>
                    <a:pt x="5589" y="0"/>
                  </a:cubicBezTo>
                  <a:lnTo>
                    <a:pt x="5589" y="0"/>
                  </a:lnTo>
                  <a:cubicBezTo>
                    <a:pt x="5593" y="0"/>
                    <a:pt x="5597" y="4"/>
                    <a:pt x="5597" y="8"/>
                  </a:cubicBezTo>
                  <a:cubicBezTo>
                    <a:pt x="5597" y="13"/>
                    <a:pt x="5593" y="16"/>
                    <a:pt x="5589" y="16"/>
                  </a:cubicBezTo>
                  <a:close/>
                  <a:moveTo>
                    <a:pt x="5557" y="16"/>
                  </a:moveTo>
                  <a:lnTo>
                    <a:pt x="5557" y="16"/>
                  </a:lnTo>
                  <a:cubicBezTo>
                    <a:pt x="5552" y="16"/>
                    <a:pt x="5549" y="13"/>
                    <a:pt x="5549" y="8"/>
                  </a:cubicBezTo>
                  <a:cubicBezTo>
                    <a:pt x="5549" y="4"/>
                    <a:pt x="5552" y="0"/>
                    <a:pt x="5557" y="0"/>
                  </a:cubicBezTo>
                  <a:lnTo>
                    <a:pt x="5557" y="0"/>
                  </a:lnTo>
                  <a:cubicBezTo>
                    <a:pt x="5561" y="0"/>
                    <a:pt x="5565" y="4"/>
                    <a:pt x="5565" y="8"/>
                  </a:cubicBezTo>
                  <a:cubicBezTo>
                    <a:pt x="5565" y="13"/>
                    <a:pt x="5561" y="16"/>
                    <a:pt x="5557" y="16"/>
                  </a:cubicBezTo>
                  <a:close/>
                  <a:moveTo>
                    <a:pt x="5525" y="16"/>
                  </a:moveTo>
                  <a:lnTo>
                    <a:pt x="5525" y="16"/>
                  </a:lnTo>
                  <a:cubicBezTo>
                    <a:pt x="5520" y="16"/>
                    <a:pt x="5517" y="13"/>
                    <a:pt x="5517" y="8"/>
                  </a:cubicBezTo>
                  <a:cubicBezTo>
                    <a:pt x="5517" y="4"/>
                    <a:pt x="5520" y="0"/>
                    <a:pt x="5525" y="0"/>
                  </a:cubicBezTo>
                  <a:lnTo>
                    <a:pt x="5525" y="0"/>
                  </a:lnTo>
                  <a:cubicBezTo>
                    <a:pt x="5529" y="0"/>
                    <a:pt x="5533" y="4"/>
                    <a:pt x="5533" y="8"/>
                  </a:cubicBezTo>
                  <a:cubicBezTo>
                    <a:pt x="5533" y="13"/>
                    <a:pt x="5529" y="16"/>
                    <a:pt x="5525" y="16"/>
                  </a:cubicBezTo>
                  <a:close/>
                  <a:moveTo>
                    <a:pt x="5493" y="16"/>
                  </a:moveTo>
                  <a:lnTo>
                    <a:pt x="5493" y="16"/>
                  </a:lnTo>
                  <a:cubicBezTo>
                    <a:pt x="5488" y="16"/>
                    <a:pt x="5485" y="13"/>
                    <a:pt x="5485" y="8"/>
                  </a:cubicBezTo>
                  <a:cubicBezTo>
                    <a:pt x="5485" y="4"/>
                    <a:pt x="5488" y="0"/>
                    <a:pt x="5493" y="0"/>
                  </a:cubicBezTo>
                  <a:lnTo>
                    <a:pt x="5493" y="0"/>
                  </a:lnTo>
                  <a:cubicBezTo>
                    <a:pt x="5497" y="0"/>
                    <a:pt x="5501" y="4"/>
                    <a:pt x="5501" y="8"/>
                  </a:cubicBezTo>
                  <a:cubicBezTo>
                    <a:pt x="5501" y="13"/>
                    <a:pt x="5497" y="16"/>
                    <a:pt x="5493" y="16"/>
                  </a:cubicBezTo>
                  <a:close/>
                  <a:moveTo>
                    <a:pt x="5461" y="16"/>
                  </a:moveTo>
                  <a:lnTo>
                    <a:pt x="5461" y="16"/>
                  </a:lnTo>
                  <a:cubicBezTo>
                    <a:pt x="5456" y="16"/>
                    <a:pt x="5453" y="13"/>
                    <a:pt x="5453" y="8"/>
                  </a:cubicBezTo>
                  <a:cubicBezTo>
                    <a:pt x="5453" y="4"/>
                    <a:pt x="5456" y="0"/>
                    <a:pt x="5461" y="0"/>
                  </a:cubicBezTo>
                  <a:lnTo>
                    <a:pt x="5461" y="0"/>
                  </a:lnTo>
                  <a:cubicBezTo>
                    <a:pt x="5465" y="0"/>
                    <a:pt x="5469" y="4"/>
                    <a:pt x="5469" y="8"/>
                  </a:cubicBezTo>
                  <a:cubicBezTo>
                    <a:pt x="5469" y="13"/>
                    <a:pt x="5465" y="16"/>
                    <a:pt x="5461" y="16"/>
                  </a:cubicBezTo>
                  <a:close/>
                  <a:moveTo>
                    <a:pt x="5429" y="16"/>
                  </a:moveTo>
                  <a:lnTo>
                    <a:pt x="5429" y="16"/>
                  </a:lnTo>
                  <a:cubicBezTo>
                    <a:pt x="5424" y="16"/>
                    <a:pt x="5421" y="13"/>
                    <a:pt x="5421" y="8"/>
                  </a:cubicBezTo>
                  <a:cubicBezTo>
                    <a:pt x="5421" y="4"/>
                    <a:pt x="5424" y="0"/>
                    <a:pt x="5429" y="0"/>
                  </a:cubicBezTo>
                  <a:lnTo>
                    <a:pt x="5429" y="0"/>
                  </a:lnTo>
                  <a:cubicBezTo>
                    <a:pt x="5433" y="0"/>
                    <a:pt x="5437" y="4"/>
                    <a:pt x="5437" y="8"/>
                  </a:cubicBezTo>
                  <a:cubicBezTo>
                    <a:pt x="5437" y="13"/>
                    <a:pt x="5433" y="16"/>
                    <a:pt x="5429" y="16"/>
                  </a:cubicBezTo>
                  <a:close/>
                  <a:moveTo>
                    <a:pt x="5397" y="16"/>
                  </a:moveTo>
                  <a:lnTo>
                    <a:pt x="5397" y="16"/>
                  </a:lnTo>
                  <a:cubicBezTo>
                    <a:pt x="5392" y="16"/>
                    <a:pt x="5389" y="13"/>
                    <a:pt x="5389" y="8"/>
                  </a:cubicBezTo>
                  <a:cubicBezTo>
                    <a:pt x="5389" y="4"/>
                    <a:pt x="5392" y="0"/>
                    <a:pt x="5397" y="0"/>
                  </a:cubicBezTo>
                  <a:lnTo>
                    <a:pt x="5397" y="0"/>
                  </a:lnTo>
                  <a:cubicBezTo>
                    <a:pt x="5401" y="0"/>
                    <a:pt x="5405" y="4"/>
                    <a:pt x="5405" y="8"/>
                  </a:cubicBezTo>
                  <a:cubicBezTo>
                    <a:pt x="5405" y="13"/>
                    <a:pt x="5401" y="16"/>
                    <a:pt x="5397" y="16"/>
                  </a:cubicBezTo>
                  <a:close/>
                  <a:moveTo>
                    <a:pt x="5365" y="16"/>
                  </a:moveTo>
                  <a:lnTo>
                    <a:pt x="5365" y="16"/>
                  </a:lnTo>
                  <a:cubicBezTo>
                    <a:pt x="5360" y="16"/>
                    <a:pt x="5357" y="13"/>
                    <a:pt x="5357" y="8"/>
                  </a:cubicBezTo>
                  <a:cubicBezTo>
                    <a:pt x="5357" y="4"/>
                    <a:pt x="5360" y="0"/>
                    <a:pt x="5365" y="0"/>
                  </a:cubicBezTo>
                  <a:lnTo>
                    <a:pt x="5365" y="0"/>
                  </a:lnTo>
                  <a:cubicBezTo>
                    <a:pt x="5369" y="0"/>
                    <a:pt x="5373" y="4"/>
                    <a:pt x="5373" y="8"/>
                  </a:cubicBezTo>
                  <a:cubicBezTo>
                    <a:pt x="5373" y="13"/>
                    <a:pt x="5369" y="16"/>
                    <a:pt x="5365" y="16"/>
                  </a:cubicBezTo>
                  <a:close/>
                  <a:moveTo>
                    <a:pt x="5333" y="16"/>
                  </a:moveTo>
                  <a:lnTo>
                    <a:pt x="5333" y="16"/>
                  </a:lnTo>
                  <a:cubicBezTo>
                    <a:pt x="5328" y="16"/>
                    <a:pt x="5325" y="13"/>
                    <a:pt x="5325" y="8"/>
                  </a:cubicBezTo>
                  <a:cubicBezTo>
                    <a:pt x="5325" y="4"/>
                    <a:pt x="5328" y="0"/>
                    <a:pt x="5333" y="0"/>
                  </a:cubicBezTo>
                  <a:lnTo>
                    <a:pt x="5333" y="0"/>
                  </a:lnTo>
                  <a:cubicBezTo>
                    <a:pt x="5337" y="0"/>
                    <a:pt x="5341" y="4"/>
                    <a:pt x="5341" y="8"/>
                  </a:cubicBezTo>
                  <a:cubicBezTo>
                    <a:pt x="5341" y="13"/>
                    <a:pt x="5337" y="16"/>
                    <a:pt x="5333" y="16"/>
                  </a:cubicBezTo>
                  <a:close/>
                  <a:moveTo>
                    <a:pt x="5301" y="16"/>
                  </a:moveTo>
                  <a:lnTo>
                    <a:pt x="5301" y="16"/>
                  </a:lnTo>
                  <a:cubicBezTo>
                    <a:pt x="5296" y="16"/>
                    <a:pt x="5293" y="13"/>
                    <a:pt x="5293" y="8"/>
                  </a:cubicBezTo>
                  <a:cubicBezTo>
                    <a:pt x="5293" y="4"/>
                    <a:pt x="5296" y="0"/>
                    <a:pt x="5301" y="0"/>
                  </a:cubicBezTo>
                  <a:lnTo>
                    <a:pt x="5301" y="0"/>
                  </a:lnTo>
                  <a:cubicBezTo>
                    <a:pt x="5305" y="0"/>
                    <a:pt x="5309" y="4"/>
                    <a:pt x="5309" y="8"/>
                  </a:cubicBezTo>
                  <a:cubicBezTo>
                    <a:pt x="5309" y="13"/>
                    <a:pt x="5305" y="16"/>
                    <a:pt x="5301" y="16"/>
                  </a:cubicBezTo>
                  <a:close/>
                  <a:moveTo>
                    <a:pt x="5269" y="16"/>
                  </a:moveTo>
                  <a:lnTo>
                    <a:pt x="5269" y="16"/>
                  </a:lnTo>
                  <a:cubicBezTo>
                    <a:pt x="5264" y="16"/>
                    <a:pt x="5261" y="13"/>
                    <a:pt x="5261" y="8"/>
                  </a:cubicBezTo>
                  <a:cubicBezTo>
                    <a:pt x="5261" y="4"/>
                    <a:pt x="5264" y="0"/>
                    <a:pt x="5269" y="0"/>
                  </a:cubicBezTo>
                  <a:lnTo>
                    <a:pt x="5269" y="0"/>
                  </a:lnTo>
                  <a:cubicBezTo>
                    <a:pt x="5273" y="0"/>
                    <a:pt x="5277" y="4"/>
                    <a:pt x="5277" y="8"/>
                  </a:cubicBezTo>
                  <a:cubicBezTo>
                    <a:pt x="5277" y="13"/>
                    <a:pt x="5273" y="16"/>
                    <a:pt x="5269" y="16"/>
                  </a:cubicBezTo>
                  <a:close/>
                  <a:moveTo>
                    <a:pt x="5237" y="16"/>
                  </a:moveTo>
                  <a:lnTo>
                    <a:pt x="5237" y="16"/>
                  </a:lnTo>
                  <a:cubicBezTo>
                    <a:pt x="5232" y="16"/>
                    <a:pt x="5229" y="13"/>
                    <a:pt x="5229" y="8"/>
                  </a:cubicBezTo>
                  <a:cubicBezTo>
                    <a:pt x="5229" y="4"/>
                    <a:pt x="5232" y="0"/>
                    <a:pt x="5237" y="0"/>
                  </a:cubicBezTo>
                  <a:lnTo>
                    <a:pt x="5237" y="0"/>
                  </a:lnTo>
                  <a:cubicBezTo>
                    <a:pt x="5241" y="0"/>
                    <a:pt x="5245" y="4"/>
                    <a:pt x="5245" y="8"/>
                  </a:cubicBezTo>
                  <a:cubicBezTo>
                    <a:pt x="5245" y="13"/>
                    <a:pt x="5241" y="16"/>
                    <a:pt x="5237" y="16"/>
                  </a:cubicBezTo>
                  <a:close/>
                  <a:moveTo>
                    <a:pt x="5205" y="16"/>
                  </a:moveTo>
                  <a:lnTo>
                    <a:pt x="5205" y="16"/>
                  </a:lnTo>
                  <a:cubicBezTo>
                    <a:pt x="5200" y="16"/>
                    <a:pt x="5197" y="13"/>
                    <a:pt x="5197" y="8"/>
                  </a:cubicBezTo>
                  <a:cubicBezTo>
                    <a:pt x="5197" y="4"/>
                    <a:pt x="5200" y="0"/>
                    <a:pt x="5205" y="0"/>
                  </a:cubicBezTo>
                  <a:lnTo>
                    <a:pt x="5205" y="0"/>
                  </a:lnTo>
                  <a:cubicBezTo>
                    <a:pt x="5209" y="0"/>
                    <a:pt x="5213" y="4"/>
                    <a:pt x="5213" y="8"/>
                  </a:cubicBezTo>
                  <a:cubicBezTo>
                    <a:pt x="5213" y="13"/>
                    <a:pt x="5209" y="16"/>
                    <a:pt x="5205" y="16"/>
                  </a:cubicBezTo>
                  <a:close/>
                  <a:moveTo>
                    <a:pt x="5173" y="16"/>
                  </a:moveTo>
                  <a:lnTo>
                    <a:pt x="5173" y="16"/>
                  </a:lnTo>
                  <a:cubicBezTo>
                    <a:pt x="5168" y="16"/>
                    <a:pt x="5165" y="13"/>
                    <a:pt x="5165" y="8"/>
                  </a:cubicBezTo>
                  <a:cubicBezTo>
                    <a:pt x="5165" y="4"/>
                    <a:pt x="5168" y="0"/>
                    <a:pt x="5173" y="0"/>
                  </a:cubicBezTo>
                  <a:lnTo>
                    <a:pt x="5173" y="0"/>
                  </a:lnTo>
                  <a:cubicBezTo>
                    <a:pt x="5177" y="0"/>
                    <a:pt x="5181" y="4"/>
                    <a:pt x="5181" y="8"/>
                  </a:cubicBezTo>
                  <a:cubicBezTo>
                    <a:pt x="5181" y="13"/>
                    <a:pt x="5177" y="16"/>
                    <a:pt x="5173" y="16"/>
                  </a:cubicBezTo>
                  <a:close/>
                  <a:moveTo>
                    <a:pt x="5141" y="16"/>
                  </a:moveTo>
                  <a:lnTo>
                    <a:pt x="5141" y="16"/>
                  </a:lnTo>
                  <a:cubicBezTo>
                    <a:pt x="5136" y="16"/>
                    <a:pt x="5133" y="13"/>
                    <a:pt x="5133" y="8"/>
                  </a:cubicBezTo>
                  <a:cubicBezTo>
                    <a:pt x="5133" y="4"/>
                    <a:pt x="5136" y="0"/>
                    <a:pt x="5141" y="0"/>
                  </a:cubicBezTo>
                  <a:lnTo>
                    <a:pt x="5141" y="0"/>
                  </a:lnTo>
                  <a:cubicBezTo>
                    <a:pt x="5145" y="0"/>
                    <a:pt x="5149" y="4"/>
                    <a:pt x="5149" y="8"/>
                  </a:cubicBezTo>
                  <a:cubicBezTo>
                    <a:pt x="5149" y="13"/>
                    <a:pt x="5145" y="16"/>
                    <a:pt x="5141" y="16"/>
                  </a:cubicBezTo>
                  <a:close/>
                  <a:moveTo>
                    <a:pt x="5109" y="16"/>
                  </a:moveTo>
                  <a:lnTo>
                    <a:pt x="5109" y="16"/>
                  </a:lnTo>
                  <a:cubicBezTo>
                    <a:pt x="5104" y="16"/>
                    <a:pt x="5101" y="13"/>
                    <a:pt x="5101" y="8"/>
                  </a:cubicBezTo>
                  <a:cubicBezTo>
                    <a:pt x="5101" y="4"/>
                    <a:pt x="5104" y="0"/>
                    <a:pt x="5109" y="0"/>
                  </a:cubicBezTo>
                  <a:lnTo>
                    <a:pt x="5109" y="0"/>
                  </a:lnTo>
                  <a:cubicBezTo>
                    <a:pt x="5113" y="0"/>
                    <a:pt x="5117" y="4"/>
                    <a:pt x="5117" y="8"/>
                  </a:cubicBezTo>
                  <a:cubicBezTo>
                    <a:pt x="5117" y="13"/>
                    <a:pt x="5113" y="16"/>
                    <a:pt x="5109" y="16"/>
                  </a:cubicBezTo>
                  <a:close/>
                  <a:moveTo>
                    <a:pt x="5077" y="16"/>
                  </a:moveTo>
                  <a:lnTo>
                    <a:pt x="5077" y="16"/>
                  </a:lnTo>
                  <a:cubicBezTo>
                    <a:pt x="5072" y="16"/>
                    <a:pt x="5069" y="13"/>
                    <a:pt x="5069" y="8"/>
                  </a:cubicBezTo>
                  <a:cubicBezTo>
                    <a:pt x="5069" y="4"/>
                    <a:pt x="5072" y="0"/>
                    <a:pt x="5077" y="0"/>
                  </a:cubicBezTo>
                  <a:lnTo>
                    <a:pt x="5077" y="0"/>
                  </a:lnTo>
                  <a:cubicBezTo>
                    <a:pt x="5081" y="0"/>
                    <a:pt x="5085" y="4"/>
                    <a:pt x="5085" y="8"/>
                  </a:cubicBezTo>
                  <a:cubicBezTo>
                    <a:pt x="5085" y="13"/>
                    <a:pt x="5081" y="16"/>
                    <a:pt x="5077" y="16"/>
                  </a:cubicBezTo>
                  <a:close/>
                  <a:moveTo>
                    <a:pt x="5045" y="16"/>
                  </a:moveTo>
                  <a:lnTo>
                    <a:pt x="5045" y="16"/>
                  </a:lnTo>
                  <a:cubicBezTo>
                    <a:pt x="5040" y="16"/>
                    <a:pt x="5037" y="13"/>
                    <a:pt x="5037" y="8"/>
                  </a:cubicBezTo>
                  <a:cubicBezTo>
                    <a:pt x="5037" y="4"/>
                    <a:pt x="5040" y="0"/>
                    <a:pt x="5045" y="0"/>
                  </a:cubicBezTo>
                  <a:lnTo>
                    <a:pt x="5045" y="0"/>
                  </a:lnTo>
                  <a:cubicBezTo>
                    <a:pt x="5049" y="0"/>
                    <a:pt x="5053" y="4"/>
                    <a:pt x="5053" y="8"/>
                  </a:cubicBezTo>
                  <a:cubicBezTo>
                    <a:pt x="5053" y="13"/>
                    <a:pt x="5049" y="16"/>
                    <a:pt x="5045" y="16"/>
                  </a:cubicBezTo>
                  <a:close/>
                  <a:moveTo>
                    <a:pt x="5013" y="16"/>
                  </a:moveTo>
                  <a:lnTo>
                    <a:pt x="5013" y="16"/>
                  </a:lnTo>
                  <a:cubicBezTo>
                    <a:pt x="5008" y="16"/>
                    <a:pt x="5005" y="13"/>
                    <a:pt x="5005" y="8"/>
                  </a:cubicBezTo>
                  <a:cubicBezTo>
                    <a:pt x="5005" y="4"/>
                    <a:pt x="5008" y="0"/>
                    <a:pt x="5013" y="0"/>
                  </a:cubicBezTo>
                  <a:lnTo>
                    <a:pt x="5013" y="0"/>
                  </a:lnTo>
                  <a:cubicBezTo>
                    <a:pt x="5017" y="0"/>
                    <a:pt x="5021" y="4"/>
                    <a:pt x="5021" y="8"/>
                  </a:cubicBezTo>
                  <a:cubicBezTo>
                    <a:pt x="5021" y="13"/>
                    <a:pt x="5017" y="16"/>
                    <a:pt x="5013" y="16"/>
                  </a:cubicBezTo>
                  <a:close/>
                  <a:moveTo>
                    <a:pt x="4981" y="16"/>
                  </a:moveTo>
                  <a:lnTo>
                    <a:pt x="4981" y="16"/>
                  </a:lnTo>
                  <a:cubicBezTo>
                    <a:pt x="4976" y="16"/>
                    <a:pt x="4973" y="13"/>
                    <a:pt x="4973" y="8"/>
                  </a:cubicBezTo>
                  <a:cubicBezTo>
                    <a:pt x="4973" y="4"/>
                    <a:pt x="4976" y="0"/>
                    <a:pt x="4981" y="0"/>
                  </a:cubicBezTo>
                  <a:lnTo>
                    <a:pt x="4981" y="0"/>
                  </a:lnTo>
                  <a:cubicBezTo>
                    <a:pt x="4985" y="0"/>
                    <a:pt x="4989" y="4"/>
                    <a:pt x="4989" y="8"/>
                  </a:cubicBezTo>
                  <a:cubicBezTo>
                    <a:pt x="4989" y="13"/>
                    <a:pt x="4985" y="16"/>
                    <a:pt x="4981" y="16"/>
                  </a:cubicBezTo>
                  <a:close/>
                  <a:moveTo>
                    <a:pt x="4949" y="16"/>
                  </a:moveTo>
                  <a:lnTo>
                    <a:pt x="4949" y="16"/>
                  </a:lnTo>
                  <a:cubicBezTo>
                    <a:pt x="4944" y="16"/>
                    <a:pt x="4941" y="13"/>
                    <a:pt x="4941" y="8"/>
                  </a:cubicBezTo>
                  <a:cubicBezTo>
                    <a:pt x="4941" y="4"/>
                    <a:pt x="4944" y="0"/>
                    <a:pt x="4949" y="0"/>
                  </a:cubicBezTo>
                  <a:lnTo>
                    <a:pt x="4949" y="0"/>
                  </a:lnTo>
                  <a:cubicBezTo>
                    <a:pt x="4953" y="0"/>
                    <a:pt x="4957" y="4"/>
                    <a:pt x="4957" y="8"/>
                  </a:cubicBezTo>
                  <a:cubicBezTo>
                    <a:pt x="4957" y="13"/>
                    <a:pt x="4953" y="16"/>
                    <a:pt x="4949" y="16"/>
                  </a:cubicBezTo>
                  <a:close/>
                  <a:moveTo>
                    <a:pt x="4917" y="16"/>
                  </a:moveTo>
                  <a:lnTo>
                    <a:pt x="4917" y="16"/>
                  </a:lnTo>
                  <a:cubicBezTo>
                    <a:pt x="4912" y="16"/>
                    <a:pt x="4909" y="13"/>
                    <a:pt x="4909" y="8"/>
                  </a:cubicBezTo>
                  <a:cubicBezTo>
                    <a:pt x="4909" y="4"/>
                    <a:pt x="4912" y="0"/>
                    <a:pt x="4917" y="0"/>
                  </a:cubicBezTo>
                  <a:lnTo>
                    <a:pt x="4917" y="0"/>
                  </a:lnTo>
                  <a:cubicBezTo>
                    <a:pt x="4921" y="0"/>
                    <a:pt x="4925" y="4"/>
                    <a:pt x="4925" y="8"/>
                  </a:cubicBezTo>
                  <a:cubicBezTo>
                    <a:pt x="4925" y="13"/>
                    <a:pt x="4921" y="16"/>
                    <a:pt x="4917" y="16"/>
                  </a:cubicBezTo>
                  <a:close/>
                  <a:moveTo>
                    <a:pt x="4885" y="16"/>
                  </a:moveTo>
                  <a:lnTo>
                    <a:pt x="4885" y="16"/>
                  </a:lnTo>
                  <a:cubicBezTo>
                    <a:pt x="4880" y="16"/>
                    <a:pt x="4877" y="13"/>
                    <a:pt x="4877" y="8"/>
                  </a:cubicBezTo>
                  <a:cubicBezTo>
                    <a:pt x="4877" y="4"/>
                    <a:pt x="4880" y="0"/>
                    <a:pt x="4885" y="0"/>
                  </a:cubicBezTo>
                  <a:lnTo>
                    <a:pt x="4885" y="0"/>
                  </a:lnTo>
                  <a:cubicBezTo>
                    <a:pt x="4889" y="0"/>
                    <a:pt x="4893" y="4"/>
                    <a:pt x="4893" y="8"/>
                  </a:cubicBezTo>
                  <a:cubicBezTo>
                    <a:pt x="4893" y="13"/>
                    <a:pt x="4889" y="16"/>
                    <a:pt x="4885" y="16"/>
                  </a:cubicBezTo>
                  <a:close/>
                  <a:moveTo>
                    <a:pt x="4853" y="16"/>
                  </a:moveTo>
                  <a:lnTo>
                    <a:pt x="4853" y="16"/>
                  </a:lnTo>
                  <a:cubicBezTo>
                    <a:pt x="4848" y="16"/>
                    <a:pt x="4845" y="13"/>
                    <a:pt x="4845" y="8"/>
                  </a:cubicBezTo>
                  <a:cubicBezTo>
                    <a:pt x="4845" y="4"/>
                    <a:pt x="4848" y="0"/>
                    <a:pt x="4853" y="0"/>
                  </a:cubicBezTo>
                  <a:lnTo>
                    <a:pt x="4853" y="0"/>
                  </a:lnTo>
                  <a:cubicBezTo>
                    <a:pt x="4857" y="0"/>
                    <a:pt x="4861" y="4"/>
                    <a:pt x="4861" y="8"/>
                  </a:cubicBezTo>
                  <a:cubicBezTo>
                    <a:pt x="4861" y="13"/>
                    <a:pt x="4857" y="16"/>
                    <a:pt x="4853" y="16"/>
                  </a:cubicBezTo>
                  <a:close/>
                  <a:moveTo>
                    <a:pt x="4821" y="16"/>
                  </a:moveTo>
                  <a:lnTo>
                    <a:pt x="4820" y="16"/>
                  </a:lnTo>
                  <a:cubicBezTo>
                    <a:pt x="4816" y="16"/>
                    <a:pt x="4812" y="13"/>
                    <a:pt x="4812" y="8"/>
                  </a:cubicBezTo>
                  <a:cubicBezTo>
                    <a:pt x="4812" y="4"/>
                    <a:pt x="4816" y="0"/>
                    <a:pt x="4820" y="0"/>
                  </a:cubicBezTo>
                  <a:lnTo>
                    <a:pt x="4821" y="0"/>
                  </a:lnTo>
                  <a:cubicBezTo>
                    <a:pt x="4825" y="0"/>
                    <a:pt x="4829" y="4"/>
                    <a:pt x="4829" y="8"/>
                  </a:cubicBezTo>
                  <a:cubicBezTo>
                    <a:pt x="4829" y="13"/>
                    <a:pt x="4825" y="16"/>
                    <a:pt x="4821" y="16"/>
                  </a:cubicBezTo>
                  <a:close/>
                  <a:moveTo>
                    <a:pt x="4788" y="16"/>
                  </a:moveTo>
                  <a:lnTo>
                    <a:pt x="4788" y="16"/>
                  </a:lnTo>
                  <a:cubicBezTo>
                    <a:pt x="4784" y="16"/>
                    <a:pt x="4780" y="13"/>
                    <a:pt x="4780" y="8"/>
                  </a:cubicBezTo>
                  <a:cubicBezTo>
                    <a:pt x="4780" y="4"/>
                    <a:pt x="4784" y="0"/>
                    <a:pt x="4788" y="0"/>
                  </a:cubicBezTo>
                  <a:lnTo>
                    <a:pt x="4788" y="0"/>
                  </a:lnTo>
                  <a:cubicBezTo>
                    <a:pt x="4793" y="0"/>
                    <a:pt x="4796" y="4"/>
                    <a:pt x="4796" y="8"/>
                  </a:cubicBezTo>
                  <a:cubicBezTo>
                    <a:pt x="4796" y="13"/>
                    <a:pt x="4793" y="16"/>
                    <a:pt x="4788" y="16"/>
                  </a:cubicBezTo>
                  <a:close/>
                  <a:moveTo>
                    <a:pt x="4756" y="16"/>
                  </a:moveTo>
                  <a:lnTo>
                    <a:pt x="4756" y="16"/>
                  </a:lnTo>
                  <a:cubicBezTo>
                    <a:pt x="4752" y="16"/>
                    <a:pt x="4748" y="13"/>
                    <a:pt x="4748" y="8"/>
                  </a:cubicBezTo>
                  <a:cubicBezTo>
                    <a:pt x="4748" y="4"/>
                    <a:pt x="4752" y="0"/>
                    <a:pt x="4756" y="0"/>
                  </a:cubicBezTo>
                  <a:lnTo>
                    <a:pt x="4756" y="0"/>
                  </a:lnTo>
                  <a:cubicBezTo>
                    <a:pt x="4761" y="0"/>
                    <a:pt x="4764" y="4"/>
                    <a:pt x="4764" y="8"/>
                  </a:cubicBezTo>
                  <a:cubicBezTo>
                    <a:pt x="4764" y="13"/>
                    <a:pt x="4761" y="16"/>
                    <a:pt x="4756" y="16"/>
                  </a:cubicBezTo>
                  <a:close/>
                  <a:moveTo>
                    <a:pt x="4724" y="16"/>
                  </a:moveTo>
                  <a:lnTo>
                    <a:pt x="4724" y="16"/>
                  </a:lnTo>
                  <a:cubicBezTo>
                    <a:pt x="4720" y="16"/>
                    <a:pt x="4716" y="13"/>
                    <a:pt x="4716" y="8"/>
                  </a:cubicBezTo>
                  <a:cubicBezTo>
                    <a:pt x="4716" y="4"/>
                    <a:pt x="4720" y="0"/>
                    <a:pt x="4724" y="0"/>
                  </a:cubicBezTo>
                  <a:lnTo>
                    <a:pt x="4724" y="0"/>
                  </a:lnTo>
                  <a:cubicBezTo>
                    <a:pt x="4729" y="0"/>
                    <a:pt x="4732" y="4"/>
                    <a:pt x="4732" y="8"/>
                  </a:cubicBezTo>
                  <a:cubicBezTo>
                    <a:pt x="4732" y="13"/>
                    <a:pt x="4729" y="16"/>
                    <a:pt x="4724" y="16"/>
                  </a:cubicBezTo>
                  <a:close/>
                  <a:moveTo>
                    <a:pt x="4692" y="16"/>
                  </a:moveTo>
                  <a:lnTo>
                    <a:pt x="4692" y="16"/>
                  </a:lnTo>
                  <a:cubicBezTo>
                    <a:pt x="4688" y="16"/>
                    <a:pt x="4684" y="13"/>
                    <a:pt x="4684" y="8"/>
                  </a:cubicBezTo>
                  <a:cubicBezTo>
                    <a:pt x="4684" y="4"/>
                    <a:pt x="4688" y="0"/>
                    <a:pt x="4692" y="0"/>
                  </a:cubicBezTo>
                  <a:lnTo>
                    <a:pt x="4692" y="0"/>
                  </a:lnTo>
                  <a:cubicBezTo>
                    <a:pt x="4697" y="0"/>
                    <a:pt x="4700" y="4"/>
                    <a:pt x="4700" y="8"/>
                  </a:cubicBezTo>
                  <a:cubicBezTo>
                    <a:pt x="4700" y="13"/>
                    <a:pt x="4697" y="16"/>
                    <a:pt x="4692" y="16"/>
                  </a:cubicBezTo>
                  <a:close/>
                  <a:moveTo>
                    <a:pt x="4660" y="16"/>
                  </a:moveTo>
                  <a:lnTo>
                    <a:pt x="4660" y="16"/>
                  </a:lnTo>
                  <a:cubicBezTo>
                    <a:pt x="4656" y="16"/>
                    <a:pt x="4652" y="13"/>
                    <a:pt x="4652" y="8"/>
                  </a:cubicBezTo>
                  <a:cubicBezTo>
                    <a:pt x="4652" y="4"/>
                    <a:pt x="4656" y="0"/>
                    <a:pt x="4660" y="0"/>
                  </a:cubicBezTo>
                  <a:lnTo>
                    <a:pt x="4660" y="0"/>
                  </a:lnTo>
                  <a:cubicBezTo>
                    <a:pt x="4665" y="0"/>
                    <a:pt x="4668" y="4"/>
                    <a:pt x="4668" y="8"/>
                  </a:cubicBezTo>
                  <a:cubicBezTo>
                    <a:pt x="4668" y="13"/>
                    <a:pt x="4665" y="16"/>
                    <a:pt x="4660" y="16"/>
                  </a:cubicBezTo>
                  <a:close/>
                  <a:moveTo>
                    <a:pt x="4628" y="16"/>
                  </a:moveTo>
                  <a:lnTo>
                    <a:pt x="4628" y="16"/>
                  </a:lnTo>
                  <a:cubicBezTo>
                    <a:pt x="4624" y="16"/>
                    <a:pt x="4620" y="13"/>
                    <a:pt x="4620" y="8"/>
                  </a:cubicBezTo>
                  <a:cubicBezTo>
                    <a:pt x="4620" y="4"/>
                    <a:pt x="4624" y="0"/>
                    <a:pt x="4628" y="0"/>
                  </a:cubicBezTo>
                  <a:lnTo>
                    <a:pt x="4628" y="0"/>
                  </a:lnTo>
                  <a:cubicBezTo>
                    <a:pt x="4633" y="0"/>
                    <a:pt x="4636" y="4"/>
                    <a:pt x="4636" y="8"/>
                  </a:cubicBezTo>
                  <a:cubicBezTo>
                    <a:pt x="4636" y="13"/>
                    <a:pt x="4633" y="16"/>
                    <a:pt x="4628" y="16"/>
                  </a:cubicBezTo>
                  <a:close/>
                  <a:moveTo>
                    <a:pt x="4596" y="16"/>
                  </a:moveTo>
                  <a:lnTo>
                    <a:pt x="4596" y="16"/>
                  </a:lnTo>
                  <a:cubicBezTo>
                    <a:pt x="4592" y="16"/>
                    <a:pt x="4588" y="13"/>
                    <a:pt x="4588" y="8"/>
                  </a:cubicBezTo>
                  <a:cubicBezTo>
                    <a:pt x="4588" y="4"/>
                    <a:pt x="4592" y="0"/>
                    <a:pt x="4596" y="0"/>
                  </a:cubicBezTo>
                  <a:lnTo>
                    <a:pt x="4596" y="0"/>
                  </a:lnTo>
                  <a:cubicBezTo>
                    <a:pt x="4601" y="0"/>
                    <a:pt x="4604" y="4"/>
                    <a:pt x="4604" y="8"/>
                  </a:cubicBezTo>
                  <a:cubicBezTo>
                    <a:pt x="4604" y="13"/>
                    <a:pt x="4601" y="16"/>
                    <a:pt x="4596" y="16"/>
                  </a:cubicBezTo>
                  <a:close/>
                  <a:moveTo>
                    <a:pt x="4564" y="16"/>
                  </a:moveTo>
                  <a:lnTo>
                    <a:pt x="4564" y="16"/>
                  </a:lnTo>
                  <a:cubicBezTo>
                    <a:pt x="4560" y="16"/>
                    <a:pt x="4556" y="13"/>
                    <a:pt x="4556" y="8"/>
                  </a:cubicBezTo>
                  <a:cubicBezTo>
                    <a:pt x="4556" y="4"/>
                    <a:pt x="4560" y="0"/>
                    <a:pt x="4564" y="0"/>
                  </a:cubicBezTo>
                  <a:lnTo>
                    <a:pt x="4564" y="0"/>
                  </a:lnTo>
                  <a:cubicBezTo>
                    <a:pt x="4569" y="0"/>
                    <a:pt x="4572" y="4"/>
                    <a:pt x="4572" y="8"/>
                  </a:cubicBezTo>
                  <a:cubicBezTo>
                    <a:pt x="4572" y="13"/>
                    <a:pt x="4569" y="16"/>
                    <a:pt x="4564" y="16"/>
                  </a:cubicBezTo>
                  <a:close/>
                  <a:moveTo>
                    <a:pt x="4532" y="16"/>
                  </a:moveTo>
                  <a:lnTo>
                    <a:pt x="4532" y="16"/>
                  </a:lnTo>
                  <a:cubicBezTo>
                    <a:pt x="4528" y="16"/>
                    <a:pt x="4524" y="13"/>
                    <a:pt x="4524" y="8"/>
                  </a:cubicBezTo>
                  <a:cubicBezTo>
                    <a:pt x="4524" y="4"/>
                    <a:pt x="4528" y="0"/>
                    <a:pt x="4532" y="0"/>
                  </a:cubicBezTo>
                  <a:lnTo>
                    <a:pt x="4532" y="0"/>
                  </a:lnTo>
                  <a:cubicBezTo>
                    <a:pt x="4537" y="0"/>
                    <a:pt x="4540" y="4"/>
                    <a:pt x="4540" y="8"/>
                  </a:cubicBezTo>
                  <a:cubicBezTo>
                    <a:pt x="4540" y="13"/>
                    <a:pt x="4537" y="16"/>
                    <a:pt x="4532" y="16"/>
                  </a:cubicBezTo>
                  <a:close/>
                  <a:moveTo>
                    <a:pt x="4500" y="16"/>
                  </a:moveTo>
                  <a:lnTo>
                    <a:pt x="4500" y="16"/>
                  </a:lnTo>
                  <a:cubicBezTo>
                    <a:pt x="4496" y="16"/>
                    <a:pt x="4492" y="13"/>
                    <a:pt x="4492" y="8"/>
                  </a:cubicBezTo>
                  <a:cubicBezTo>
                    <a:pt x="4492" y="4"/>
                    <a:pt x="4496" y="0"/>
                    <a:pt x="4500" y="0"/>
                  </a:cubicBezTo>
                  <a:lnTo>
                    <a:pt x="4500" y="0"/>
                  </a:lnTo>
                  <a:cubicBezTo>
                    <a:pt x="4505" y="0"/>
                    <a:pt x="4508" y="4"/>
                    <a:pt x="4508" y="8"/>
                  </a:cubicBezTo>
                  <a:cubicBezTo>
                    <a:pt x="4508" y="13"/>
                    <a:pt x="4505" y="16"/>
                    <a:pt x="4500" y="16"/>
                  </a:cubicBezTo>
                  <a:close/>
                  <a:moveTo>
                    <a:pt x="4468" y="16"/>
                  </a:moveTo>
                  <a:lnTo>
                    <a:pt x="4468" y="16"/>
                  </a:lnTo>
                  <a:cubicBezTo>
                    <a:pt x="4464" y="16"/>
                    <a:pt x="4460" y="13"/>
                    <a:pt x="4460" y="8"/>
                  </a:cubicBezTo>
                  <a:cubicBezTo>
                    <a:pt x="4460" y="4"/>
                    <a:pt x="4464" y="0"/>
                    <a:pt x="4468" y="0"/>
                  </a:cubicBezTo>
                  <a:lnTo>
                    <a:pt x="4468" y="0"/>
                  </a:lnTo>
                  <a:cubicBezTo>
                    <a:pt x="4473" y="0"/>
                    <a:pt x="4476" y="4"/>
                    <a:pt x="4476" y="8"/>
                  </a:cubicBezTo>
                  <a:cubicBezTo>
                    <a:pt x="4476" y="13"/>
                    <a:pt x="4473" y="16"/>
                    <a:pt x="4468" y="16"/>
                  </a:cubicBezTo>
                  <a:close/>
                  <a:moveTo>
                    <a:pt x="4436" y="16"/>
                  </a:moveTo>
                  <a:lnTo>
                    <a:pt x="4436" y="16"/>
                  </a:lnTo>
                  <a:cubicBezTo>
                    <a:pt x="4432" y="16"/>
                    <a:pt x="4428" y="13"/>
                    <a:pt x="4428" y="8"/>
                  </a:cubicBezTo>
                  <a:cubicBezTo>
                    <a:pt x="4428" y="4"/>
                    <a:pt x="4432" y="0"/>
                    <a:pt x="4436" y="0"/>
                  </a:cubicBezTo>
                  <a:lnTo>
                    <a:pt x="4436" y="0"/>
                  </a:lnTo>
                  <a:cubicBezTo>
                    <a:pt x="4441" y="0"/>
                    <a:pt x="4444" y="4"/>
                    <a:pt x="4444" y="8"/>
                  </a:cubicBezTo>
                  <a:cubicBezTo>
                    <a:pt x="4444" y="13"/>
                    <a:pt x="4441" y="16"/>
                    <a:pt x="4436" y="16"/>
                  </a:cubicBezTo>
                  <a:close/>
                  <a:moveTo>
                    <a:pt x="4404" y="16"/>
                  </a:moveTo>
                  <a:lnTo>
                    <a:pt x="4404" y="16"/>
                  </a:lnTo>
                  <a:cubicBezTo>
                    <a:pt x="4400" y="16"/>
                    <a:pt x="4396" y="13"/>
                    <a:pt x="4396" y="8"/>
                  </a:cubicBezTo>
                  <a:cubicBezTo>
                    <a:pt x="4396" y="4"/>
                    <a:pt x="4400" y="0"/>
                    <a:pt x="4404" y="0"/>
                  </a:cubicBezTo>
                  <a:lnTo>
                    <a:pt x="4404" y="0"/>
                  </a:lnTo>
                  <a:cubicBezTo>
                    <a:pt x="4409" y="0"/>
                    <a:pt x="4412" y="4"/>
                    <a:pt x="4412" y="8"/>
                  </a:cubicBezTo>
                  <a:cubicBezTo>
                    <a:pt x="4412" y="13"/>
                    <a:pt x="4409" y="16"/>
                    <a:pt x="4404" y="16"/>
                  </a:cubicBezTo>
                  <a:close/>
                  <a:moveTo>
                    <a:pt x="4372" y="16"/>
                  </a:moveTo>
                  <a:lnTo>
                    <a:pt x="4372" y="16"/>
                  </a:lnTo>
                  <a:cubicBezTo>
                    <a:pt x="4368" y="16"/>
                    <a:pt x="4364" y="13"/>
                    <a:pt x="4364" y="8"/>
                  </a:cubicBezTo>
                  <a:cubicBezTo>
                    <a:pt x="4364" y="4"/>
                    <a:pt x="4368" y="0"/>
                    <a:pt x="4372" y="0"/>
                  </a:cubicBezTo>
                  <a:lnTo>
                    <a:pt x="4372" y="0"/>
                  </a:lnTo>
                  <a:cubicBezTo>
                    <a:pt x="4377" y="0"/>
                    <a:pt x="4380" y="4"/>
                    <a:pt x="4380" y="8"/>
                  </a:cubicBezTo>
                  <a:cubicBezTo>
                    <a:pt x="4380" y="13"/>
                    <a:pt x="4377" y="16"/>
                    <a:pt x="4372" y="16"/>
                  </a:cubicBezTo>
                  <a:close/>
                  <a:moveTo>
                    <a:pt x="4340" y="16"/>
                  </a:moveTo>
                  <a:lnTo>
                    <a:pt x="4340" y="16"/>
                  </a:lnTo>
                  <a:cubicBezTo>
                    <a:pt x="4336" y="16"/>
                    <a:pt x="4332" y="13"/>
                    <a:pt x="4332" y="8"/>
                  </a:cubicBezTo>
                  <a:cubicBezTo>
                    <a:pt x="4332" y="4"/>
                    <a:pt x="4336" y="0"/>
                    <a:pt x="4340" y="0"/>
                  </a:cubicBezTo>
                  <a:lnTo>
                    <a:pt x="4340" y="0"/>
                  </a:lnTo>
                  <a:cubicBezTo>
                    <a:pt x="4345" y="0"/>
                    <a:pt x="4348" y="4"/>
                    <a:pt x="4348" y="8"/>
                  </a:cubicBezTo>
                  <a:cubicBezTo>
                    <a:pt x="4348" y="13"/>
                    <a:pt x="4345" y="16"/>
                    <a:pt x="4340" y="16"/>
                  </a:cubicBezTo>
                  <a:close/>
                  <a:moveTo>
                    <a:pt x="4308" y="16"/>
                  </a:moveTo>
                  <a:lnTo>
                    <a:pt x="4308" y="16"/>
                  </a:lnTo>
                  <a:cubicBezTo>
                    <a:pt x="4304" y="16"/>
                    <a:pt x="4300" y="13"/>
                    <a:pt x="4300" y="8"/>
                  </a:cubicBezTo>
                  <a:cubicBezTo>
                    <a:pt x="4300" y="4"/>
                    <a:pt x="4304" y="0"/>
                    <a:pt x="4308" y="0"/>
                  </a:cubicBezTo>
                  <a:lnTo>
                    <a:pt x="4308" y="0"/>
                  </a:lnTo>
                  <a:cubicBezTo>
                    <a:pt x="4313" y="0"/>
                    <a:pt x="4316" y="4"/>
                    <a:pt x="4316" y="8"/>
                  </a:cubicBezTo>
                  <a:cubicBezTo>
                    <a:pt x="4316" y="13"/>
                    <a:pt x="4313" y="16"/>
                    <a:pt x="4308" y="16"/>
                  </a:cubicBezTo>
                  <a:close/>
                  <a:moveTo>
                    <a:pt x="4276" y="16"/>
                  </a:moveTo>
                  <a:lnTo>
                    <a:pt x="4276" y="16"/>
                  </a:lnTo>
                  <a:cubicBezTo>
                    <a:pt x="4272" y="16"/>
                    <a:pt x="4268" y="13"/>
                    <a:pt x="4268" y="8"/>
                  </a:cubicBezTo>
                  <a:cubicBezTo>
                    <a:pt x="4268" y="4"/>
                    <a:pt x="4272" y="0"/>
                    <a:pt x="4276" y="0"/>
                  </a:cubicBezTo>
                  <a:lnTo>
                    <a:pt x="4276" y="0"/>
                  </a:lnTo>
                  <a:cubicBezTo>
                    <a:pt x="4281" y="0"/>
                    <a:pt x="4284" y="4"/>
                    <a:pt x="4284" y="8"/>
                  </a:cubicBezTo>
                  <a:cubicBezTo>
                    <a:pt x="4284" y="13"/>
                    <a:pt x="4281" y="16"/>
                    <a:pt x="4276" y="16"/>
                  </a:cubicBezTo>
                  <a:close/>
                  <a:moveTo>
                    <a:pt x="4244" y="16"/>
                  </a:moveTo>
                  <a:lnTo>
                    <a:pt x="4244" y="16"/>
                  </a:lnTo>
                  <a:cubicBezTo>
                    <a:pt x="4240" y="16"/>
                    <a:pt x="4236" y="13"/>
                    <a:pt x="4236" y="8"/>
                  </a:cubicBezTo>
                  <a:cubicBezTo>
                    <a:pt x="4236" y="4"/>
                    <a:pt x="4240" y="0"/>
                    <a:pt x="4244" y="0"/>
                  </a:cubicBezTo>
                  <a:lnTo>
                    <a:pt x="4244" y="0"/>
                  </a:lnTo>
                  <a:cubicBezTo>
                    <a:pt x="4249" y="0"/>
                    <a:pt x="4252" y="4"/>
                    <a:pt x="4252" y="8"/>
                  </a:cubicBezTo>
                  <a:cubicBezTo>
                    <a:pt x="4252" y="13"/>
                    <a:pt x="4249" y="16"/>
                    <a:pt x="4244" y="16"/>
                  </a:cubicBezTo>
                  <a:close/>
                  <a:moveTo>
                    <a:pt x="4212" y="16"/>
                  </a:moveTo>
                  <a:lnTo>
                    <a:pt x="4212" y="16"/>
                  </a:lnTo>
                  <a:cubicBezTo>
                    <a:pt x="4208" y="16"/>
                    <a:pt x="4204" y="13"/>
                    <a:pt x="4204" y="8"/>
                  </a:cubicBezTo>
                  <a:cubicBezTo>
                    <a:pt x="4204" y="4"/>
                    <a:pt x="4208" y="0"/>
                    <a:pt x="4212" y="0"/>
                  </a:cubicBezTo>
                  <a:lnTo>
                    <a:pt x="4212" y="0"/>
                  </a:lnTo>
                  <a:cubicBezTo>
                    <a:pt x="4217" y="0"/>
                    <a:pt x="4220" y="4"/>
                    <a:pt x="4220" y="8"/>
                  </a:cubicBezTo>
                  <a:cubicBezTo>
                    <a:pt x="4220" y="13"/>
                    <a:pt x="4217" y="16"/>
                    <a:pt x="4212" y="16"/>
                  </a:cubicBezTo>
                  <a:close/>
                  <a:moveTo>
                    <a:pt x="4180" y="16"/>
                  </a:moveTo>
                  <a:lnTo>
                    <a:pt x="4180" y="16"/>
                  </a:lnTo>
                  <a:cubicBezTo>
                    <a:pt x="4176" y="16"/>
                    <a:pt x="4172" y="13"/>
                    <a:pt x="4172" y="8"/>
                  </a:cubicBezTo>
                  <a:cubicBezTo>
                    <a:pt x="4172" y="4"/>
                    <a:pt x="4176" y="0"/>
                    <a:pt x="4180" y="0"/>
                  </a:cubicBezTo>
                  <a:lnTo>
                    <a:pt x="4180" y="0"/>
                  </a:lnTo>
                  <a:cubicBezTo>
                    <a:pt x="4185" y="0"/>
                    <a:pt x="4188" y="4"/>
                    <a:pt x="4188" y="8"/>
                  </a:cubicBezTo>
                  <a:cubicBezTo>
                    <a:pt x="4188" y="13"/>
                    <a:pt x="4185" y="16"/>
                    <a:pt x="4180" y="16"/>
                  </a:cubicBezTo>
                  <a:close/>
                  <a:moveTo>
                    <a:pt x="4148" y="16"/>
                  </a:moveTo>
                  <a:lnTo>
                    <a:pt x="4148" y="16"/>
                  </a:lnTo>
                  <a:cubicBezTo>
                    <a:pt x="4144" y="16"/>
                    <a:pt x="4140" y="13"/>
                    <a:pt x="4140" y="8"/>
                  </a:cubicBezTo>
                  <a:cubicBezTo>
                    <a:pt x="4140" y="4"/>
                    <a:pt x="4144" y="0"/>
                    <a:pt x="4148" y="0"/>
                  </a:cubicBezTo>
                  <a:lnTo>
                    <a:pt x="4148" y="0"/>
                  </a:lnTo>
                  <a:cubicBezTo>
                    <a:pt x="4153" y="0"/>
                    <a:pt x="4156" y="4"/>
                    <a:pt x="4156" y="8"/>
                  </a:cubicBezTo>
                  <a:cubicBezTo>
                    <a:pt x="4156" y="13"/>
                    <a:pt x="4153" y="16"/>
                    <a:pt x="4148" y="16"/>
                  </a:cubicBezTo>
                  <a:close/>
                  <a:moveTo>
                    <a:pt x="4116" y="16"/>
                  </a:moveTo>
                  <a:lnTo>
                    <a:pt x="4116" y="16"/>
                  </a:lnTo>
                  <a:cubicBezTo>
                    <a:pt x="4112" y="16"/>
                    <a:pt x="4108" y="13"/>
                    <a:pt x="4108" y="8"/>
                  </a:cubicBezTo>
                  <a:cubicBezTo>
                    <a:pt x="4108" y="4"/>
                    <a:pt x="4112" y="0"/>
                    <a:pt x="4116" y="0"/>
                  </a:cubicBezTo>
                  <a:lnTo>
                    <a:pt x="4116" y="0"/>
                  </a:lnTo>
                  <a:cubicBezTo>
                    <a:pt x="4121" y="0"/>
                    <a:pt x="4124" y="4"/>
                    <a:pt x="4124" y="8"/>
                  </a:cubicBezTo>
                  <a:cubicBezTo>
                    <a:pt x="4124" y="13"/>
                    <a:pt x="4121" y="16"/>
                    <a:pt x="4116" y="16"/>
                  </a:cubicBezTo>
                  <a:close/>
                  <a:moveTo>
                    <a:pt x="4084" y="16"/>
                  </a:moveTo>
                  <a:lnTo>
                    <a:pt x="4084" y="16"/>
                  </a:lnTo>
                  <a:cubicBezTo>
                    <a:pt x="4080" y="16"/>
                    <a:pt x="4076" y="13"/>
                    <a:pt x="4076" y="8"/>
                  </a:cubicBezTo>
                  <a:cubicBezTo>
                    <a:pt x="4076" y="4"/>
                    <a:pt x="4080" y="0"/>
                    <a:pt x="4084" y="0"/>
                  </a:cubicBezTo>
                  <a:lnTo>
                    <a:pt x="4084" y="0"/>
                  </a:lnTo>
                  <a:cubicBezTo>
                    <a:pt x="4089" y="0"/>
                    <a:pt x="4092" y="4"/>
                    <a:pt x="4092" y="8"/>
                  </a:cubicBezTo>
                  <a:cubicBezTo>
                    <a:pt x="4092" y="13"/>
                    <a:pt x="4089" y="16"/>
                    <a:pt x="4084" y="16"/>
                  </a:cubicBezTo>
                  <a:close/>
                  <a:moveTo>
                    <a:pt x="4052" y="16"/>
                  </a:moveTo>
                  <a:lnTo>
                    <a:pt x="4052" y="16"/>
                  </a:lnTo>
                  <a:cubicBezTo>
                    <a:pt x="4048" y="16"/>
                    <a:pt x="4044" y="13"/>
                    <a:pt x="4044" y="8"/>
                  </a:cubicBezTo>
                  <a:cubicBezTo>
                    <a:pt x="4044" y="4"/>
                    <a:pt x="4048" y="0"/>
                    <a:pt x="4052" y="0"/>
                  </a:cubicBezTo>
                  <a:lnTo>
                    <a:pt x="4052" y="0"/>
                  </a:lnTo>
                  <a:cubicBezTo>
                    <a:pt x="4056" y="0"/>
                    <a:pt x="4060" y="4"/>
                    <a:pt x="4060" y="8"/>
                  </a:cubicBezTo>
                  <a:cubicBezTo>
                    <a:pt x="4060" y="13"/>
                    <a:pt x="4056" y="16"/>
                    <a:pt x="4052" y="16"/>
                  </a:cubicBezTo>
                  <a:close/>
                  <a:moveTo>
                    <a:pt x="4020" y="16"/>
                  </a:moveTo>
                  <a:lnTo>
                    <a:pt x="4020" y="16"/>
                  </a:lnTo>
                  <a:cubicBezTo>
                    <a:pt x="4016" y="16"/>
                    <a:pt x="4012" y="13"/>
                    <a:pt x="4012" y="8"/>
                  </a:cubicBezTo>
                  <a:cubicBezTo>
                    <a:pt x="4012" y="4"/>
                    <a:pt x="4016" y="0"/>
                    <a:pt x="4020" y="0"/>
                  </a:cubicBezTo>
                  <a:lnTo>
                    <a:pt x="4020" y="0"/>
                  </a:lnTo>
                  <a:cubicBezTo>
                    <a:pt x="4024" y="0"/>
                    <a:pt x="4028" y="4"/>
                    <a:pt x="4028" y="8"/>
                  </a:cubicBezTo>
                  <a:cubicBezTo>
                    <a:pt x="4028" y="13"/>
                    <a:pt x="4024" y="16"/>
                    <a:pt x="4020" y="16"/>
                  </a:cubicBezTo>
                  <a:close/>
                  <a:moveTo>
                    <a:pt x="3988" y="16"/>
                  </a:moveTo>
                  <a:lnTo>
                    <a:pt x="3988" y="16"/>
                  </a:lnTo>
                  <a:cubicBezTo>
                    <a:pt x="3984" y="16"/>
                    <a:pt x="3980" y="13"/>
                    <a:pt x="3980" y="8"/>
                  </a:cubicBezTo>
                  <a:cubicBezTo>
                    <a:pt x="3980" y="4"/>
                    <a:pt x="3984" y="0"/>
                    <a:pt x="3988" y="0"/>
                  </a:cubicBezTo>
                  <a:lnTo>
                    <a:pt x="3988" y="0"/>
                  </a:lnTo>
                  <a:cubicBezTo>
                    <a:pt x="3992" y="0"/>
                    <a:pt x="3996" y="4"/>
                    <a:pt x="3996" y="8"/>
                  </a:cubicBezTo>
                  <a:cubicBezTo>
                    <a:pt x="3996" y="13"/>
                    <a:pt x="3992" y="16"/>
                    <a:pt x="3988" y="16"/>
                  </a:cubicBezTo>
                  <a:close/>
                  <a:moveTo>
                    <a:pt x="3956" y="16"/>
                  </a:moveTo>
                  <a:lnTo>
                    <a:pt x="3956" y="16"/>
                  </a:lnTo>
                  <a:cubicBezTo>
                    <a:pt x="3952" y="16"/>
                    <a:pt x="3948" y="13"/>
                    <a:pt x="3948" y="8"/>
                  </a:cubicBezTo>
                  <a:cubicBezTo>
                    <a:pt x="3948" y="4"/>
                    <a:pt x="3952" y="0"/>
                    <a:pt x="3956" y="0"/>
                  </a:cubicBezTo>
                  <a:lnTo>
                    <a:pt x="3956" y="0"/>
                  </a:lnTo>
                  <a:cubicBezTo>
                    <a:pt x="3960" y="0"/>
                    <a:pt x="3964" y="4"/>
                    <a:pt x="3964" y="8"/>
                  </a:cubicBezTo>
                  <a:cubicBezTo>
                    <a:pt x="3964" y="13"/>
                    <a:pt x="3960" y="16"/>
                    <a:pt x="3956" y="16"/>
                  </a:cubicBezTo>
                  <a:close/>
                  <a:moveTo>
                    <a:pt x="3924" y="16"/>
                  </a:moveTo>
                  <a:lnTo>
                    <a:pt x="3924" y="16"/>
                  </a:lnTo>
                  <a:cubicBezTo>
                    <a:pt x="3920" y="16"/>
                    <a:pt x="3916" y="13"/>
                    <a:pt x="3916" y="8"/>
                  </a:cubicBezTo>
                  <a:cubicBezTo>
                    <a:pt x="3916" y="4"/>
                    <a:pt x="3920" y="0"/>
                    <a:pt x="3924" y="0"/>
                  </a:cubicBezTo>
                  <a:lnTo>
                    <a:pt x="3924" y="0"/>
                  </a:lnTo>
                  <a:cubicBezTo>
                    <a:pt x="3928" y="0"/>
                    <a:pt x="3932" y="4"/>
                    <a:pt x="3932" y="8"/>
                  </a:cubicBezTo>
                  <a:cubicBezTo>
                    <a:pt x="3932" y="13"/>
                    <a:pt x="3928" y="16"/>
                    <a:pt x="3924" y="16"/>
                  </a:cubicBezTo>
                  <a:close/>
                  <a:moveTo>
                    <a:pt x="3892" y="16"/>
                  </a:moveTo>
                  <a:lnTo>
                    <a:pt x="3892" y="16"/>
                  </a:lnTo>
                  <a:cubicBezTo>
                    <a:pt x="3888" y="16"/>
                    <a:pt x="3884" y="13"/>
                    <a:pt x="3884" y="8"/>
                  </a:cubicBezTo>
                  <a:cubicBezTo>
                    <a:pt x="3884" y="4"/>
                    <a:pt x="3888" y="0"/>
                    <a:pt x="3892" y="0"/>
                  </a:cubicBezTo>
                  <a:lnTo>
                    <a:pt x="3892" y="0"/>
                  </a:lnTo>
                  <a:cubicBezTo>
                    <a:pt x="3896" y="0"/>
                    <a:pt x="3900" y="4"/>
                    <a:pt x="3900" y="8"/>
                  </a:cubicBezTo>
                  <a:cubicBezTo>
                    <a:pt x="3900" y="13"/>
                    <a:pt x="3896" y="16"/>
                    <a:pt x="3892" y="16"/>
                  </a:cubicBezTo>
                  <a:close/>
                  <a:moveTo>
                    <a:pt x="3860" y="16"/>
                  </a:moveTo>
                  <a:lnTo>
                    <a:pt x="3860" y="16"/>
                  </a:lnTo>
                  <a:cubicBezTo>
                    <a:pt x="3856" y="16"/>
                    <a:pt x="3852" y="13"/>
                    <a:pt x="3852" y="8"/>
                  </a:cubicBezTo>
                  <a:cubicBezTo>
                    <a:pt x="3852" y="4"/>
                    <a:pt x="3856" y="0"/>
                    <a:pt x="3860" y="0"/>
                  </a:cubicBezTo>
                  <a:lnTo>
                    <a:pt x="3860" y="0"/>
                  </a:lnTo>
                  <a:cubicBezTo>
                    <a:pt x="3864" y="0"/>
                    <a:pt x="3868" y="4"/>
                    <a:pt x="3868" y="8"/>
                  </a:cubicBezTo>
                  <a:cubicBezTo>
                    <a:pt x="3868" y="13"/>
                    <a:pt x="3864" y="16"/>
                    <a:pt x="3860" y="16"/>
                  </a:cubicBezTo>
                  <a:close/>
                  <a:moveTo>
                    <a:pt x="3828" y="16"/>
                  </a:moveTo>
                  <a:lnTo>
                    <a:pt x="3828" y="16"/>
                  </a:lnTo>
                  <a:cubicBezTo>
                    <a:pt x="3824" y="16"/>
                    <a:pt x="3820" y="13"/>
                    <a:pt x="3820" y="8"/>
                  </a:cubicBezTo>
                  <a:cubicBezTo>
                    <a:pt x="3820" y="4"/>
                    <a:pt x="3824" y="0"/>
                    <a:pt x="3828" y="0"/>
                  </a:cubicBezTo>
                  <a:lnTo>
                    <a:pt x="3828" y="0"/>
                  </a:lnTo>
                  <a:cubicBezTo>
                    <a:pt x="3832" y="0"/>
                    <a:pt x="3836" y="4"/>
                    <a:pt x="3836" y="8"/>
                  </a:cubicBezTo>
                  <a:cubicBezTo>
                    <a:pt x="3836" y="13"/>
                    <a:pt x="3832" y="16"/>
                    <a:pt x="3828" y="16"/>
                  </a:cubicBezTo>
                  <a:close/>
                  <a:moveTo>
                    <a:pt x="3796" y="16"/>
                  </a:moveTo>
                  <a:lnTo>
                    <a:pt x="3796" y="16"/>
                  </a:lnTo>
                  <a:cubicBezTo>
                    <a:pt x="3792" y="16"/>
                    <a:pt x="3788" y="13"/>
                    <a:pt x="3788" y="8"/>
                  </a:cubicBezTo>
                  <a:cubicBezTo>
                    <a:pt x="3788" y="4"/>
                    <a:pt x="3792" y="0"/>
                    <a:pt x="3796" y="0"/>
                  </a:cubicBezTo>
                  <a:lnTo>
                    <a:pt x="3796" y="0"/>
                  </a:lnTo>
                  <a:cubicBezTo>
                    <a:pt x="3800" y="0"/>
                    <a:pt x="3804" y="4"/>
                    <a:pt x="3804" y="8"/>
                  </a:cubicBezTo>
                  <a:cubicBezTo>
                    <a:pt x="3804" y="13"/>
                    <a:pt x="3800" y="16"/>
                    <a:pt x="3796" y="16"/>
                  </a:cubicBezTo>
                  <a:close/>
                  <a:moveTo>
                    <a:pt x="3764" y="16"/>
                  </a:moveTo>
                  <a:lnTo>
                    <a:pt x="3764" y="16"/>
                  </a:lnTo>
                  <a:cubicBezTo>
                    <a:pt x="3759" y="16"/>
                    <a:pt x="3756" y="13"/>
                    <a:pt x="3756" y="8"/>
                  </a:cubicBezTo>
                  <a:cubicBezTo>
                    <a:pt x="3756" y="4"/>
                    <a:pt x="3759" y="0"/>
                    <a:pt x="3764" y="0"/>
                  </a:cubicBezTo>
                  <a:lnTo>
                    <a:pt x="3764" y="0"/>
                  </a:lnTo>
                  <a:cubicBezTo>
                    <a:pt x="3768" y="0"/>
                    <a:pt x="3772" y="4"/>
                    <a:pt x="3772" y="8"/>
                  </a:cubicBezTo>
                  <a:cubicBezTo>
                    <a:pt x="3772" y="13"/>
                    <a:pt x="3768" y="16"/>
                    <a:pt x="3764" y="16"/>
                  </a:cubicBezTo>
                  <a:close/>
                  <a:moveTo>
                    <a:pt x="3732" y="16"/>
                  </a:moveTo>
                  <a:lnTo>
                    <a:pt x="3732" y="16"/>
                  </a:lnTo>
                  <a:cubicBezTo>
                    <a:pt x="3727" y="16"/>
                    <a:pt x="3724" y="13"/>
                    <a:pt x="3724" y="8"/>
                  </a:cubicBezTo>
                  <a:cubicBezTo>
                    <a:pt x="3724" y="4"/>
                    <a:pt x="3727" y="0"/>
                    <a:pt x="3732" y="0"/>
                  </a:cubicBezTo>
                  <a:lnTo>
                    <a:pt x="3732" y="0"/>
                  </a:lnTo>
                  <a:cubicBezTo>
                    <a:pt x="3736" y="0"/>
                    <a:pt x="3740" y="4"/>
                    <a:pt x="3740" y="8"/>
                  </a:cubicBezTo>
                  <a:cubicBezTo>
                    <a:pt x="3740" y="13"/>
                    <a:pt x="3736" y="16"/>
                    <a:pt x="3732" y="16"/>
                  </a:cubicBezTo>
                  <a:close/>
                  <a:moveTo>
                    <a:pt x="3700" y="16"/>
                  </a:moveTo>
                  <a:lnTo>
                    <a:pt x="3700" y="16"/>
                  </a:lnTo>
                  <a:cubicBezTo>
                    <a:pt x="3695" y="16"/>
                    <a:pt x="3692" y="13"/>
                    <a:pt x="3692" y="8"/>
                  </a:cubicBezTo>
                  <a:cubicBezTo>
                    <a:pt x="3692" y="4"/>
                    <a:pt x="3695" y="0"/>
                    <a:pt x="3700" y="0"/>
                  </a:cubicBezTo>
                  <a:lnTo>
                    <a:pt x="3700" y="0"/>
                  </a:lnTo>
                  <a:cubicBezTo>
                    <a:pt x="3704" y="0"/>
                    <a:pt x="3708" y="4"/>
                    <a:pt x="3708" y="8"/>
                  </a:cubicBezTo>
                  <a:cubicBezTo>
                    <a:pt x="3708" y="13"/>
                    <a:pt x="3704" y="16"/>
                    <a:pt x="3700" y="16"/>
                  </a:cubicBezTo>
                  <a:close/>
                  <a:moveTo>
                    <a:pt x="3668" y="16"/>
                  </a:moveTo>
                  <a:lnTo>
                    <a:pt x="3668" y="16"/>
                  </a:lnTo>
                  <a:cubicBezTo>
                    <a:pt x="3663" y="16"/>
                    <a:pt x="3660" y="13"/>
                    <a:pt x="3660" y="8"/>
                  </a:cubicBezTo>
                  <a:cubicBezTo>
                    <a:pt x="3660" y="4"/>
                    <a:pt x="3663" y="0"/>
                    <a:pt x="3668" y="0"/>
                  </a:cubicBezTo>
                  <a:lnTo>
                    <a:pt x="3668" y="0"/>
                  </a:lnTo>
                  <a:cubicBezTo>
                    <a:pt x="3672" y="0"/>
                    <a:pt x="3676" y="4"/>
                    <a:pt x="3676" y="8"/>
                  </a:cubicBezTo>
                  <a:cubicBezTo>
                    <a:pt x="3676" y="13"/>
                    <a:pt x="3672" y="16"/>
                    <a:pt x="3668" y="16"/>
                  </a:cubicBezTo>
                  <a:close/>
                  <a:moveTo>
                    <a:pt x="3636" y="16"/>
                  </a:moveTo>
                  <a:lnTo>
                    <a:pt x="3636" y="16"/>
                  </a:lnTo>
                  <a:cubicBezTo>
                    <a:pt x="3631" y="16"/>
                    <a:pt x="3628" y="13"/>
                    <a:pt x="3628" y="8"/>
                  </a:cubicBezTo>
                  <a:cubicBezTo>
                    <a:pt x="3628" y="4"/>
                    <a:pt x="3631" y="0"/>
                    <a:pt x="3636" y="0"/>
                  </a:cubicBezTo>
                  <a:lnTo>
                    <a:pt x="3636" y="0"/>
                  </a:lnTo>
                  <a:cubicBezTo>
                    <a:pt x="3640" y="0"/>
                    <a:pt x="3644" y="4"/>
                    <a:pt x="3644" y="8"/>
                  </a:cubicBezTo>
                  <a:cubicBezTo>
                    <a:pt x="3644" y="13"/>
                    <a:pt x="3640" y="16"/>
                    <a:pt x="3636" y="16"/>
                  </a:cubicBezTo>
                  <a:close/>
                  <a:moveTo>
                    <a:pt x="3604" y="16"/>
                  </a:moveTo>
                  <a:lnTo>
                    <a:pt x="3604" y="16"/>
                  </a:lnTo>
                  <a:cubicBezTo>
                    <a:pt x="3599" y="16"/>
                    <a:pt x="3596" y="13"/>
                    <a:pt x="3596" y="8"/>
                  </a:cubicBezTo>
                  <a:cubicBezTo>
                    <a:pt x="3596" y="4"/>
                    <a:pt x="3599" y="0"/>
                    <a:pt x="3604" y="0"/>
                  </a:cubicBezTo>
                  <a:lnTo>
                    <a:pt x="3604" y="0"/>
                  </a:lnTo>
                  <a:cubicBezTo>
                    <a:pt x="3608" y="0"/>
                    <a:pt x="3612" y="4"/>
                    <a:pt x="3612" y="8"/>
                  </a:cubicBezTo>
                  <a:cubicBezTo>
                    <a:pt x="3612" y="13"/>
                    <a:pt x="3608" y="16"/>
                    <a:pt x="3604" y="16"/>
                  </a:cubicBezTo>
                  <a:close/>
                  <a:moveTo>
                    <a:pt x="3572" y="16"/>
                  </a:moveTo>
                  <a:lnTo>
                    <a:pt x="3572" y="16"/>
                  </a:lnTo>
                  <a:cubicBezTo>
                    <a:pt x="3567" y="16"/>
                    <a:pt x="3564" y="13"/>
                    <a:pt x="3564" y="8"/>
                  </a:cubicBezTo>
                  <a:cubicBezTo>
                    <a:pt x="3564" y="4"/>
                    <a:pt x="3567" y="0"/>
                    <a:pt x="3572" y="0"/>
                  </a:cubicBezTo>
                  <a:lnTo>
                    <a:pt x="3572" y="0"/>
                  </a:lnTo>
                  <a:cubicBezTo>
                    <a:pt x="3576" y="0"/>
                    <a:pt x="3580" y="4"/>
                    <a:pt x="3580" y="8"/>
                  </a:cubicBezTo>
                  <a:cubicBezTo>
                    <a:pt x="3580" y="13"/>
                    <a:pt x="3576" y="16"/>
                    <a:pt x="3572" y="16"/>
                  </a:cubicBezTo>
                  <a:close/>
                  <a:moveTo>
                    <a:pt x="3540" y="16"/>
                  </a:moveTo>
                  <a:lnTo>
                    <a:pt x="3540" y="16"/>
                  </a:lnTo>
                  <a:cubicBezTo>
                    <a:pt x="3535" y="16"/>
                    <a:pt x="3532" y="13"/>
                    <a:pt x="3532" y="8"/>
                  </a:cubicBezTo>
                  <a:cubicBezTo>
                    <a:pt x="3532" y="4"/>
                    <a:pt x="3535" y="0"/>
                    <a:pt x="3540" y="0"/>
                  </a:cubicBezTo>
                  <a:lnTo>
                    <a:pt x="3540" y="0"/>
                  </a:lnTo>
                  <a:cubicBezTo>
                    <a:pt x="3544" y="0"/>
                    <a:pt x="3548" y="4"/>
                    <a:pt x="3548" y="8"/>
                  </a:cubicBezTo>
                  <a:cubicBezTo>
                    <a:pt x="3548" y="13"/>
                    <a:pt x="3544" y="16"/>
                    <a:pt x="3540" y="16"/>
                  </a:cubicBezTo>
                  <a:close/>
                  <a:moveTo>
                    <a:pt x="3508" y="16"/>
                  </a:moveTo>
                  <a:lnTo>
                    <a:pt x="3508" y="16"/>
                  </a:lnTo>
                  <a:cubicBezTo>
                    <a:pt x="3503" y="16"/>
                    <a:pt x="3500" y="13"/>
                    <a:pt x="3500" y="8"/>
                  </a:cubicBezTo>
                  <a:cubicBezTo>
                    <a:pt x="3500" y="4"/>
                    <a:pt x="3503" y="0"/>
                    <a:pt x="3508" y="0"/>
                  </a:cubicBezTo>
                  <a:lnTo>
                    <a:pt x="3508" y="0"/>
                  </a:lnTo>
                  <a:cubicBezTo>
                    <a:pt x="3512" y="0"/>
                    <a:pt x="3516" y="4"/>
                    <a:pt x="3516" y="8"/>
                  </a:cubicBezTo>
                  <a:cubicBezTo>
                    <a:pt x="3516" y="13"/>
                    <a:pt x="3512" y="16"/>
                    <a:pt x="3508" y="16"/>
                  </a:cubicBezTo>
                  <a:close/>
                  <a:moveTo>
                    <a:pt x="3476" y="16"/>
                  </a:moveTo>
                  <a:lnTo>
                    <a:pt x="3476" y="16"/>
                  </a:lnTo>
                  <a:cubicBezTo>
                    <a:pt x="3471" y="16"/>
                    <a:pt x="3468" y="13"/>
                    <a:pt x="3468" y="8"/>
                  </a:cubicBezTo>
                  <a:cubicBezTo>
                    <a:pt x="3468" y="4"/>
                    <a:pt x="3471" y="0"/>
                    <a:pt x="3476" y="0"/>
                  </a:cubicBezTo>
                  <a:lnTo>
                    <a:pt x="3476" y="0"/>
                  </a:lnTo>
                  <a:cubicBezTo>
                    <a:pt x="3480" y="0"/>
                    <a:pt x="3484" y="4"/>
                    <a:pt x="3484" y="8"/>
                  </a:cubicBezTo>
                  <a:cubicBezTo>
                    <a:pt x="3484" y="13"/>
                    <a:pt x="3480" y="16"/>
                    <a:pt x="3476" y="16"/>
                  </a:cubicBezTo>
                  <a:close/>
                  <a:moveTo>
                    <a:pt x="3444" y="16"/>
                  </a:moveTo>
                  <a:lnTo>
                    <a:pt x="3444" y="16"/>
                  </a:lnTo>
                  <a:cubicBezTo>
                    <a:pt x="3439" y="16"/>
                    <a:pt x="3436" y="13"/>
                    <a:pt x="3436" y="8"/>
                  </a:cubicBezTo>
                  <a:cubicBezTo>
                    <a:pt x="3436" y="4"/>
                    <a:pt x="3439" y="0"/>
                    <a:pt x="3444" y="0"/>
                  </a:cubicBezTo>
                  <a:lnTo>
                    <a:pt x="3444" y="0"/>
                  </a:lnTo>
                  <a:cubicBezTo>
                    <a:pt x="3448" y="0"/>
                    <a:pt x="3452" y="4"/>
                    <a:pt x="3452" y="8"/>
                  </a:cubicBezTo>
                  <a:cubicBezTo>
                    <a:pt x="3452" y="13"/>
                    <a:pt x="3448" y="16"/>
                    <a:pt x="3444" y="16"/>
                  </a:cubicBezTo>
                  <a:close/>
                  <a:moveTo>
                    <a:pt x="3412" y="16"/>
                  </a:moveTo>
                  <a:lnTo>
                    <a:pt x="3412" y="16"/>
                  </a:lnTo>
                  <a:cubicBezTo>
                    <a:pt x="3407" y="16"/>
                    <a:pt x="3404" y="13"/>
                    <a:pt x="3404" y="8"/>
                  </a:cubicBezTo>
                  <a:cubicBezTo>
                    <a:pt x="3404" y="4"/>
                    <a:pt x="3407" y="0"/>
                    <a:pt x="3412" y="0"/>
                  </a:cubicBezTo>
                  <a:lnTo>
                    <a:pt x="3412" y="0"/>
                  </a:lnTo>
                  <a:cubicBezTo>
                    <a:pt x="3416" y="0"/>
                    <a:pt x="3420" y="4"/>
                    <a:pt x="3420" y="8"/>
                  </a:cubicBezTo>
                  <a:cubicBezTo>
                    <a:pt x="3420" y="13"/>
                    <a:pt x="3416" y="16"/>
                    <a:pt x="3412" y="16"/>
                  </a:cubicBezTo>
                  <a:close/>
                  <a:moveTo>
                    <a:pt x="3380" y="16"/>
                  </a:moveTo>
                  <a:lnTo>
                    <a:pt x="3380" y="16"/>
                  </a:lnTo>
                  <a:cubicBezTo>
                    <a:pt x="3375" y="16"/>
                    <a:pt x="3372" y="13"/>
                    <a:pt x="3372" y="8"/>
                  </a:cubicBezTo>
                  <a:cubicBezTo>
                    <a:pt x="3372" y="4"/>
                    <a:pt x="3375" y="0"/>
                    <a:pt x="3380" y="0"/>
                  </a:cubicBezTo>
                  <a:lnTo>
                    <a:pt x="3380" y="0"/>
                  </a:lnTo>
                  <a:cubicBezTo>
                    <a:pt x="3384" y="0"/>
                    <a:pt x="3388" y="4"/>
                    <a:pt x="3388" y="8"/>
                  </a:cubicBezTo>
                  <a:cubicBezTo>
                    <a:pt x="3388" y="13"/>
                    <a:pt x="3384" y="16"/>
                    <a:pt x="3380" y="16"/>
                  </a:cubicBezTo>
                  <a:close/>
                  <a:moveTo>
                    <a:pt x="3348" y="16"/>
                  </a:moveTo>
                  <a:lnTo>
                    <a:pt x="3348" y="16"/>
                  </a:lnTo>
                  <a:cubicBezTo>
                    <a:pt x="3343" y="16"/>
                    <a:pt x="3340" y="13"/>
                    <a:pt x="3340" y="8"/>
                  </a:cubicBezTo>
                  <a:cubicBezTo>
                    <a:pt x="3340" y="4"/>
                    <a:pt x="3343" y="0"/>
                    <a:pt x="3348" y="0"/>
                  </a:cubicBezTo>
                  <a:lnTo>
                    <a:pt x="3348" y="0"/>
                  </a:lnTo>
                  <a:cubicBezTo>
                    <a:pt x="3352" y="0"/>
                    <a:pt x="3356" y="4"/>
                    <a:pt x="3356" y="8"/>
                  </a:cubicBezTo>
                  <a:cubicBezTo>
                    <a:pt x="3356" y="13"/>
                    <a:pt x="3352" y="16"/>
                    <a:pt x="3348" y="16"/>
                  </a:cubicBezTo>
                  <a:close/>
                  <a:moveTo>
                    <a:pt x="3316" y="16"/>
                  </a:moveTo>
                  <a:lnTo>
                    <a:pt x="3316" y="16"/>
                  </a:lnTo>
                  <a:cubicBezTo>
                    <a:pt x="3311" y="16"/>
                    <a:pt x="3308" y="13"/>
                    <a:pt x="3308" y="8"/>
                  </a:cubicBezTo>
                  <a:cubicBezTo>
                    <a:pt x="3308" y="4"/>
                    <a:pt x="3311" y="0"/>
                    <a:pt x="3316" y="0"/>
                  </a:cubicBezTo>
                  <a:lnTo>
                    <a:pt x="3316" y="0"/>
                  </a:lnTo>
                  <a:cubicBezTo>
                    <a:pt x="3320" y="0"/>
                    <a:pt x="3324" y="4"/>
                    <a:pt x="3324" y="8"/>
                  </a:cubicBezTo>
                  <a:cubicBezTo>
                    <a:pt x="3324" y="13"/>
                    <a:pt x="3320" y="16"/>
                    <a:pt x="3316" y="16"/>
                  </a:cubicBezTo>
                  <a:close/>
                  <a:moveTo>
                    <a:pt x="3284" y="16"/>
                  </a:moveTo>
                  <a:lnTo>
                    <a:pt x="3284" y="16"/>
                  </a:lnTo>
                  <a:cubicBezTo>
                    <a:pt x="3279" y="16"/>
                    <a:pt x="3276" y="13"/>
                    <a:pt x="3276" y="8"/>
                  </a:cubicBezTo>
                  <a:cubicBezTo>
                    <a:pt x="3276" y="4"/>
                    <a:pt x="3279" y="0"/>
                    <a:pt x="3284" y="0"/>
                  </a:cubicBezTo>
                  <a:lnTo>
                    <a:pt x="3284" y="0"/>
                  </a:lnTo>
                  <a:cubicBezTo>
                    <a:pt x="3288" y="0"/>
                    <a:pt x="3292" y="4"/>
                    <a:pt x="3292" y="8"/>
                  </a:cubicBezTo>
                  <a:cubicBezTo>
                    <a:pt x="3292" y="13"/>
                    <a:pt x="3288" y="16"/>
                    <a:pt x="3284" y="16"/>
                  </a:cubicBezTo>
                  <a:close/>
                  <a:moveTo>
                    <a:pt x="3252" y="16"/>
                  </a:moveTo>
                  <a:lnTo>
                    <a:pt x="3252" y="16"/>
                  </a:lnTo>
                  <a:cubicBezTo>
                    <a:pt x="3247" y="16"/>
                    <a:pt x="3244" y="13"/>
                    <a:pt x="3244" y="8"/>
                  </a:cubicBezTo>
                  <a:cubicBezTo>
                    <a:pt x="3244" y="4"/>
                    <a:pt x="3247" y="0"/>
                    <a:pt x="3252" y="0"/>
                  </a:cubicBezTo>
                  <a:lnTo>
                    <a:pt x="3252" y="0"/>
                  </a:lnTo>
                  <a:cubicBezTo>
                    <a:pt x="3256" y="0"/>
                    <a:pt x="3260" y="4"/>
                    <a:pt x="3260" y="8"/>
                  </a:cubicBezTo>
                  <a:cubicBezTo>
                    <a:pt x="3260" y="13"/>
                    <a:pt x="3256" y="16"/>
                    <a:pt x="3252" y="16"/>
                  </a:cubicBezTo>
                  <a:close/>
                  <a:moveTo>
                    <a:pt x="3220" y="16"/>
                  </a:moveTo>
                  <a:lnTo>
                    <a:pt x="3220" y="16"/>
                  </a:lnTo>
                  <a:cubicBezTo>
                    <a:pt x="3215" y="16"/>
                    <a:pt x="3212" y="13"/>
                    <a:pt x="3212" y="8"/>
                  </a:cubicBezTo>
                  <a:cubicBezTo>
                    <a:pt x="3212" y="4"/>
                    <a:pt x="3215" y="0"/>
                    <a:pt x="3220" y="0"/>
                  </a:cubicBezTo>
                  <a:lnTo>
                    <a:pt x="3220" y="0"/>
                  </a:lnTo>
                  <a:cubicBezTo>
                    <a:pt x="3224" y="0"/>
                    <a:pt x="3228" y="4"/>
                    <a:pt x="3228" y="8"/>
                  </a:cubicBezTo>
                  <a:cubicBezTo>
                    <a:pt x="3228" y="13"/>
                    <a:pt x="3224" y="16"/>
                    <a:pt x="3220" y="16"/>
                  </a:cubicBezTo>
                  <a:close/>
                  <a:moveTo>
                    <a:pt x="3188" y="16"/>
                  </a:moveTo>
                  <a:lnTo>
                    <a:pt x="3188" y="16"/>
                  </a:lnTo>
                  <a:cubicBezTo>
                    <a:pt x="3183" y="16"/>
                    <a:pt x="3180" y="13"/>
                    <a:pt x="3180" y="8"/>
                  </a:cubicBezTo>
                  <a:cubicBezTo>
                    <a:pt x="3180" y="4"/>
                    <a:pt x="3183" y="0"/>
                    <a:pt x="3188" y="0"/>
                  </a:cubicBezTo>
                  <a:lnTo>
                    <a:pt x="3188" y="0"/>
                  </a:lnTo>
                  <a:cubicBezTo>
                    <a:pt x="3192" y="0"/>
                    <a:pt x="3196" y="4"/>
                    <a:pt x="3196" y="8"/>
                  </a:cubicBezTo>
                  <a:cubicBezTo>
                    <a:pt x="3196" y="13"/>
                    <a:pt x="3192" y="16"/>
                    <a:pt x="3188" y="16"/>
                  </a:cubicBezTo>
                  <a:close/>
                  <a:moveTo>
                    <a:pt x="3156" y="16"/>
                  </a:moveTo>
                  <a:lnTo>
                    <a:pt x="3156" y="16"/>
                  </a:lnTo>
                  <a:cubicBezTo>
                    <a:pt x="3151" y="16"/>
                    <a:pt x="3148" y="13"/>
                    <a:pt x="3148" y="8"/>
                  </a:cubicBezTo>
                  <a:cubicBezTo>
                    <a:pt x="3148" y="4"/>
                    <a:pt x="3151" y="0"/>
                    <a:pt x="3156" y="0"/>
                  </a:cubicBezTo>
                  <a:lnTo>
                    <a:pt x="3156" y="0"/>
                  </a:lnTo>
                  <a:cubicBezTo>
                    <a:pt x="3160" y="0"/>
                    <a:pt x="3164" y="4"/>
                    <a:pt x="3164" y="8"/>
                  </a:cubicBezTo>
                  <a:cubicBezTo>
                    <a:pt x="3164" y="13"/>
                    <a:pt x="3160" y="16"/>
                    <a:pt x="3156" y="16"/>
                  </a:cubicBezTo>
                  <a:close/>
                  <a:moveTo>
                    <a:pt x="3124" y="16"/>
                  </a:moveTo>
                  <a:lnTo>
                    <a:pt x="3124" y="16"/>
                  </a:lnTo>
                  <a:cubicBezTo>
                    <a:pt x="3119" y="16"/>
                    <a:pt x="3116" y="13"/>
                    <a:pt x="3116" y="8"/>
                  </a:cubicBezTo>
                  <a:cubicBezTo>
                    <a:pt x="3116" y="4"/>
                    <a:pt x="3119" y="0"/>
                    <a:pt x="3124" y="0"/>
                  </a:cubicBezTo>
                  <a:lnTo>
                    <a:pt x="3124" y="0"/>
                  </a:lnTo>
                  <a:cubicBezTo>
                    <a:pt x="3128" y="0"/>
                    <a:pt x="3132" y="4"/>
                    <a:pt x="3132" y="8"/>
                  </a:cubicBezTo>
                  <a:cubicBezTo>
                    <a:pt x="3132" y="13"/>
                    <a:pt x="3128" y="16"/>
                    <a:pt x="3124" y="16"/>
                  </a:cubicBezTo>
                  <a:close/>
                  <a:moveTo>
                    <a:pt x="3092" y="16"/>
                  </a:moveTo>
                  <a:lnTo>
                    <a:pt x="3092" y="16"/>
                  </a:lnTo>
                  <a:cubicBezTo>
                    <a:pt x="3087" y="16"/>
                    <a:pt x="3084" y="13"/>
                    <a:pt x="3084" y="8"/>
                  </a:cubicBezTo>
                  <a:cubicBezTo>
                    <a:pt x="3084" y="4"/>
                    <a:pt x="3087" y="0"/>
                    <a:pt x="3092" y="0"/>
                  </a:cubicBezTo>
                  <a:lnTo>
                    <a:pt x="3092" y="0"/>
                  </a:lnTo>
                  <a:cubicBezTo>
                    <a:pt x="3096" y="0"/>
                    <a:pt x="3100" y="4"/>
                    <a:pt x="3100" y="8"/>
                  </a:cubicBezTo>
                  <a:cubicBezTo>
                    <a:pt x="3100" y="13"/>
                    <a:pt x="3096" y="16"/>
                    <a:pt x="3092" y="16"/>
                  </a:cubicBezTo>
                  <a:close/>
                  <a:moveTo>
                    <a:pt x="3060" y="16"/>
                  </a:moveTo>
                  <a:lnTo>
                    <a:pt x="3060" y="16"/>
                  </a:lnTo>
                  <a:cubicBezTo>
                    <a:pt x="3055" y="16"/>
                    <a:pt x="3052" y="13"/>
                    <a:pt x="3052" y="8"/>
                  </a:cubicBezTo>
                  <a:cubicBezTo>
                    <a:pt x="3052" y="4"/>
                    <a:pt x="3055" y="0"/>
                    <a:pt x="3060" y="0"/>
                  </a:cubicBezTo>
                  <a:lnTo>
                    <a:pt x="3060" y="0"/>
                  </a:lnTo>
                  <a:cubicBezTo>
                    <a:pt x="3064" y="0"/>
                    <a:pt x="3068" y="4"/>
                    <a:pt x="3068" y="8"/>
                  </a:cubicBezTo>
                  <a:cubicBezTo>
                    <a:pt x="3068" y="13"/>
                    <a:pt x="3064" y="16"/>
                    <a:pt x="3060" y="16"/>
                  </a:cubicBezTo>
                  <a:close/>
                  <a:moveTo>
                    <a:pt x="3028" y="16"/>
                  </a:moveTo>
                  <a:lnTo>
                    <a:pt x="3028" y="16"/>
                  </a:lnTo>
                  <a:cubicBezTo>
                    <a:pt x="3023" y="16"/>
                    <a:pt x="3020" y="13"/>
                    <a:pt x="3020" y="8"/>
                  </a:cubicBezTo>
                  <a:cubicBezTo>
                    <a:pt x="3020" y="4"/>
                    <a:pt x="3023" y="0"/>
                    <a:pt x="3028" y="0"/>
                  </a:cubicBezTo>
                  <a:lnTo>
                    <a:pt x="3028" y="0"/>
                  </a:lnTo>
                  <a:cubicBezTo>
                    <a:pt x="3032" y="0"/>
                    <a:pt x="3036" y="4"/>
                    <a:pt x="3036" y="8"/>
                  </a:cubicBezTo>
                  <a:cubicBezTo>
                    <a:pt x="3036" y="13"/>
                    <a:pt x="3032" y="16"/>
                    <a:pt x="3028" y="16"/>
                  </a:cubicBezTo>
                  <a:close/>
                  <a:moveTo>
                    <a:pt x="2996" y="16"/>
                  </a:moveTo>
                  <a:lnTo>
                    <a:pt x="2995" y="16"/>
                  </a:lnTo>
                  <a:cubicBezTo>
                    <a:pt x="2991" y="16"/>
                    <a:pt x="2987" y="13"/>
                    <a:pt x="2987" y="8"/>
                  </a:cubicBezTo>
                  <a:cubicBezTo>
                    <a:pt x="2987" y="4"/>
                    <a:pt x="2991" y="0"/>
                    <a:pt x="2995" y="0"/>
                  </a:cubicBezTo>
                  <a:lnTo>
                    <a:pt x="2996" y="0"/>
                  </a:lnTo>
                  <a:cubicBezTo>
                    <a:pt x="3000" y="0"/>
                    <a:pt x="3004" y="4"/>
                    <a:pt x="3004" y="8"/>
                  </a:cubicBezTo>
                  <a:cubicBezTo>
                    <a:pt x="3004" y="13"/>
                    <a:pt x="3000" y="16"/>
                    <a:pt x="2996" y="16"/>
                  </a:cubicBezTo>
                  <a:close/>
                  <a:moveTo>
                    <a:pt x="2963" y="16"/>
                  </a:moveTo>
                  <a:lnTo>
                    <a:pt x="2963" y="16"/>
                  </a:lnTo>
                  <a:cubicBezTo>
                    <a:pt x="2959" y="16"/>
                    <a:pt x="2955" y="13"/>
                    <a:pt x="2955" y="8"/>
                  </a:cubicBezTo>
                  <a:cubicBezTo>
                    <a:pt x="2955" y="4"/>
                    <a:pt x="2959" y="0"/>
                    <a:pt x="2963" y="0"/>
                  </a:cubicBezTo>
                  <a:lnTo>
                    <a:pt x="2963" y="0"/>
                  </a:lnTo>
                  <a:cubicBezTo>
                    <a:pt x="2968" y="0"/>
                    <a:pt x="2971" y="4"/>
                    <a:pt x="2971" y="8"/>
                  </a:cubicBezTo>
                  <a:cubicBezTo>
                    <a:pt x="2971" y="13"/>
                    <a:pt x="2968" y="16"/>
                    <a:pt x="2963" y="16"/>
                  </a:cubicBezTo>
                  <a:close/>
                  <a:moveTo>
                    <a:pt x="2931" y="16"/>
                  </a:moveTo>
                  <a:lnTo>
                    <a:pt x="2931" y="16"/>
                  </a:lnTo>
                  <a:cubicBezTo>
                    <a:pt x="2927" y="16"/>
                    <a:pt x="2923" y="13"/>
                    <a:pt x="2923" y="8"/>
                  </a:cubicBezTo>
                  <a:cubicBezTo>
                    <a:pt x="2923" y="4"/>
                    <a:pt x="2927" y="0"/>
                    <a:pt x="2931" y="0"/>
                  </a:cubicBezTo>
                  <a:lnTo>
                    <a:pt x="2931" y="0"/>
                  </a:lnTo>
                  <a:cubicBezTo>
                    <a:pt x="2936" y="0"/>
                    <a:pt x="2939" y="4"/>
                    <a:pt x="2939" y="8"/>
                  </a:cubicBezTo>
                  <a:cubicBezTo>
                    <a:pt x="2939" y="13"/>
                    <a:pt x="2936" y="16"/>
                    <a:pt x="2931" y="16"/>
                  </a:cubicBezTo>
                  <a:close/>
                  <a:moveTo>
                    <a:pt x="2899" y="16"/>
                  </a:moveTo>
                  <a:lnTo>
                    <a:pt x="2899" y="16"/>
                  </a:lnTo>
                  <a:cubicBezTo>
                    <a:pt x="2895" y="16"/>
                    <a:pt x="2891" y="13"/>
                    <a:pt x="2891" y="8"/>
                  </a:cubicBezTo>
                  <a:cubicBezTo>
                    <a:pt x="2891" y="4"/>
                    <a:pt x="2895" y="0"/>
                    <a:pt x="2899" y="0"/>
                  </a:cubicBezTo>
                  <a:lnTo>
                    <a:pt x="2899" y="0"/>
                  </a:lnTo>
                  <a:cubicBezTo>
                    <a:pt x="2904" y="0"/>
                    <a:pt x="2907" y="4"/>
                    <a:pt x="2907" y="8"/>
                  </a:cubicBezTo>
                  <a:cubicBezTo>
                    <a:pt x="2907" y="13"/>
                    <a:pt x="2904" y="16"/>
                    <a:pt x="2899" y="16"/>
                  </a:cubicBezTo>
                  <a:close/>
                  <a:moveTo>
                    <a:pt x="2867" y="16"/>
                  </a:moveTo>
                  <a:lnTo>
                    <a:pt x="2867" y="16"/>
                  </a:lnTo>
                  <a:cubicBezTo>
                    <a:pt x="2863" y="16"/>
                    <a:pt x="2859" y="13"/>
                    <a:pt x="2859" y="8"/>
                  </a:cubicBezTo>
                  <a:cubicBezTo>
                    <a:pt x="2859" y="4"/>
                    <a:pt x="2863" y="0"/>
                    <a:pt x="2867" y="0"/>
                  </a:cubicBezTo>
                  <a:lnTo>
                    <a:pt x="2867" y="0"/>
                  </a:lnTo>
                  <a:cubicBezTo>
                    <a:pt x="2872" y="0"/>
                    <a:pt x="2875" y="4"/>
                    <a:pt x="2875" y="8"/>
                  </a:cubicBezTo>
                  <a:cubicBezTo>
                    <a:pt x="2875" y="13"/>
                    <a:pt x="2872" y="16"/>
                    <a:pt x="2867" y="16"/>
                  </a:cubicBezTo>
                  <a:close/>
                  <a:moveTo>
                    <a:pt x="2835" y="16"/>
                  </a:moveTo>
                  <a:lnTo>
                    <a:pt x="2835" y="16"/>
                  </a:lnTo>
                  <a:cubicBezTo>
                    <a:pt x="2831" y="16"/>
                    <a:pt x="2827" y="13"/>
                    <a:pt x="2827" y="8"/>
                  </a:cubicBezTo>
                  <a:cubicBezTo>
                    <a:pt x="2827" y="4"/>
                    <a:pt x="2831" y="0"/>
                    <a:pt x="2835" y="0"/>
                  </a:cubicBezTo>
                  <a:lnTo>
                    <a:pt x="2835" y="0"/>
                  </a:lnTo>
                  <a:cubicBezTo>
                    <a:pt x="2840" y="0"/>
                    <a:pt x="2843" y="4"/>
                    <a:pt x="2843" y="8"/>
                  </a:cubicBezTo>
                  <a:cubicBezTo>
                    <a:pt x="2843" y="13"/>
                    <a:pt x="2840" y="16"/>
                    <a:pt x="2835" y="16"/>
                  </a:cubicBezTo>
                  <a:close/>
                  <a:moveTo>
                    <a:pt x="2803" y="16"/>
                  </a:moveTo>
                  <a:lnTo>
                    <a:pt x="2803" y="16"/>
                  </a:lnTo>
                  <a:cubicBezTo>
                    <a:pt x="2799" y="16"/>
                    <a:pt x="2795" y="13"/>
                    <a:pt x="2795" y="8"/>
                  </a:cubicBezTo>
                  <a:cubicBezTo>
                    <a:pt x="2795" y="4"/>
                    <a:pt x="2799" y="0"/>
                    <a:pt x="2803" y="0"/>
                  </a:cubicBezTo>
                  <a:lnTo>
                    <a:pt x="2803" y="0"/>
                  </a:lnTo>
                  <a:cubicBezTo>
                    <a:pt x="2808" y="0"/>
                    <a:pt x="2811" y="4"/>
                    <a:pt x="2811" y="8"/>
                  </a:cubicBezTo>
                  <a:cubicBezTo>
                    <a:pt x="2811" y="13"/>
                    <a:pt x="2808" y="16"/>
                    <a:pt x="2803" y="16"/>
                  </a:cubicBezTo>
                  <a:close/>
                  <a:moveTo>
                    <a:pt x="2771" y="16"/>
                  </a:moveTo>
                  <a:lnTo>
                    <a:pt x="2771" y="16"/>
                  </a:lnTo>
                  <a:cubicBezTo>
                    <a:pt x="2767" y="16"/>
                    <a:pt x="2763" y="13"/>
                    <a:pt x="2763" y="8"/>
                  </a:cubicBezTo>
                  <a:cubicBezTo>
                    <a:pt x="2763" y="4"/>
                    <a:pt x="2767" y="0"/>
                    <a:pt x="2771" y="0"/>
                  </a:cubicBezTo>
                  <a:lnTo>
                    <a:pt x="2771" y="0"/>
                  </a:lnTo>
                  <a:cubicBezTo>
                    <a:pt x="2776" y="0"/>
                    <a:pt x="2779" y="4"/>
                    <a:pt x="2779" y="8"/>
                  </a:cubicBezTo>
                  <a:cubicBezTo>
                    <a:pt x="2779" y="13"/>
                    <a:pt x="2776" y="16"/>
                    <a:pt x="2771" y="16"/>
                  </a:cubicBezTo>
                  <a:close/>
                  <a:moveTo>
                    <a:pt x="2739" y="16"/>
                  </a:moveTo>
                  <a:lnTo>
                    <a:pt x="2739" y="16"/>
                  </a:lnTo>
                  <a:cubicBezTo>
                    <a:pt x="2735" y="16"/>
                    <a:pt x="2731" y="13"/>
                    <a:pt x="2731" y="8"/>
                  </a:cubicBezTo>
                  <a:cubicBezTo>
                    <a:pt x="2731" y="4"/>
                    <a:pt x="2735" y="0"/>
                    <a:pt x="2739" y="0"/>
                  </a:cubicBezTo>
                  <a:lnTo>
                    <a:pt x="2739" y="0"/>
                  </a:lnTo>
                  <a:cubicBezTo>
                    <a:pt x="2744" y="0"/>
                    <a:pt x="2747" y="4"/>
                    <a:pt x="2747" y="8"/>
                  </a:cubicBezTo>
                  <a:cubicBezTo>
                    <a:pt x="2747" y="13"/>
                    <a:pt x="2744" y="16"/>
                    <a:pt x="2739" y="16"/>
                  </a:cubicBezTo>
                  <a:close/>
                  <a:moveTo>
                    <a:pt x="2707" y="16"/>
                  </a:moveTo>
                  <a:lnTo>
                    <a:pt x="2707" y="16"/>
                  </a:lnTo>
                  <a:cubicBezTo>
                    <a:pt x="2703" y="16"/>
                    <a:pt x="2699" y="13"/>
                    <a:pt x="2699" y="8"/>
                  </a:cubicBezTo>
                  <a:cubicBezTo>
                    <a:pt x="2699" y="4"/>
                    <a:pt x="2703" y="0"/>
                    <a:pt x="2707" y="0"/>
                  </a:cubicBezTo>
                  <a:lnTo>
                    <a:pt x="2707" y="0"/>
                  </a:lnTo>
                  <a:cubicBezTo>
                    <a:pt x="2712" y="0"/>
                    <a:pt x="2715" y="4"/>
                    <a:pt x="2715" y="8"/>
                  </a:cubicBezTo>
                  <a:cubicBezTo>
                    <a:pt x="2715" y="13"/>
                    <a:pt x="2712" y="16"/>
                    <a:pt x="2707" y="16"/>
                  </a:cubicBezTo>
                  <a:close/>
                  <a:moveTo>
                    <a:pt x="2675" y="16"/>
                  </a:moveTo>
                  <a:lnTo>
                    <a:pt x="2675" y="16"/>
                  </a:lnTo>
                  <a:cubicBezTo>
                    <a:pt x="2671" y="16"/>
                    <a:pt x="2667" y="13"/>
                    <a:pt x="2667" y="8"/>
                  </a:cubicBezTo>
                  <a:cubicBezTo>
                    <a:pt x="2667" y="4"/>
                    <a:pt x="2671" y="0"/>
                    <a:pt x="2675" y="0"/>
                  </a:cubicBezTo>
                  <a:lnTo>
                    <a:pt x="2675" y="0"/>
                  </a:lnTo>
                  <a:cubicBezTo>
                    <a:pt x="2680" y="0"/>
                    <a:pt x="2683" y="4"/>
                    <a:pt x="2683" y="8"/>
                  </a:cubicBezTo>
                  <a:cubicBezTo>
                    <a:pt x="2683" y="13"/>
                    <a:pt x="2680" y="16"/>
                    <a:pt x="2675" y="16"/>
                  </a:cubicBezTo>
                  <a:close/>
                  <a:moveTo>
                    <a:pt x="2643" y="16"/>
                  </a:moveTo>
                  <a:lnTo>
                    <a:pt x="2643" y="16"/>
                  </a:lnTo>
                  <a:cubicBezTo>
                    <a:pt x="2639" y="16"/>
                    <a:pt x="2635" y="13"/>
                    <a:pt x="2635" y="8"/>
                  </a:cubicBezTo>
                  <a:cubicBezTo>
                    <a:pt x="2635" y="4"/>
                    <a:pt x="2639" y="0"/>
                    <a:pt x="2643" y="0"/>
                  </a:cubicBezTo>
                  <a:lnTo>
                    <a:pt x="2643" y="0"/>
                  </a:lnTo>
                  <a:cubicBezTo>
                    <a:pt x="2648" y="0"/>
                    <a:pt x="2651" y="4"/>
                    <a:pt x="2651" y="8"/>
                  </a:cubicBezTo>
                  <a:cubicBezTo>
                    <a:pt x="2651" y="13"/>
                    <a:pt x="2648" y="16"/>
                    <a:pt x="2643" y="16"/>
                  </a:cubicBezTo>
                  <a:close/>
                  <a:moveTo>
                    <a:pt x="2611" y="16"/>
                  </a:moveTo>
                  <a:lnTo>
                    <a:pt x="2611" y="16"/>
                  </a:lnTo>
                  <a:cubicBezTo>
                    <a:pt x="2607" y="16"/>
                    <a:pt x="2603" y="13"/>
                    <a:pt x="2603" y="8"/>
                  </a:cubicBezTo>
                  <a:cubicBezTo>
                    <a:pt x="2603" y="4"/>
                    <a:pt x="2607" y="0"/>
                    <a:pt x="2611" y="0"/>
                  </a:cubicBezTo>
                  <a:lnTo>
                    <a:pt x="2611" y="0"/>
                  </a:lnTo>
                  <a:cubicBezTo>
                    <a:pt x="2616" y="0"/>
                    <a:pt x="2619" y="4"/>
                    <a:pt x="2619" y="8"/>
                  </a:cubicBezTo>
                  <a:cubicBezTo>
                    <a:pt x="2619" y="13"/>
                    <a:pt x="2616" y="16"/>
                    <a:pt x="2611" y="16"/>
                  </a:cubicBezTo>
                  <a:close/>
                  <a:moveTo>
                    <a:pt x="2579" y="16"/>
                  </a:moveTo>
                  <a:lnTo>
                    <a:pt x="2579" y="16"/>
                  </a:lnTo>
                  <a:cubicBezTo>
                    <a:pt x="2575" y="16"/>
                    <a:pt x="2571" y="13"/>
                    <a:pt x="2571" y="8"/>
                  </a:cubicBezTo>
                  <a:cubicBezTo>
                    <a:pt x="2571" y="4"/>
                    <a:pt x="2575" y="0"/>
                    <a:pt x="2579" y="0"/>
                  </a:cubicBezTo>
                  <a:lnTo>
                    <a:pt x="2579" y="0"/>
                  </a:lnTo>
                  <a:cubicBezTo>
                    <a:pt x="2584" y="0"/>
                    <a:pt x="2587" y="4"/>
                    <a:pt x="2587" y="8"/>
                  </a:cubicBezTo>
                  <a:cubicBezTo>
                    <a:pt x="2587" y="13"/>
                    <a:pt x="2584" y="16"/>
                    <a:pt x="2579" y="16"/>
                  </a:cubicBezTo>
                  <a:close/>
                  <a:moveTo>
                    <a:pt x="2547" y="16"/>
                  </a:moveTo>
                  <a:lnTo>
                    <a:pt x="2547" y="16"/>
                  </a:lnTo>
                  <a:cubicBezTo>
                    <a:pt x="2543" y="16"/>
                    <a:pt x="2539" y="13"/>
                    <a:pt x="2539" y="8"/>
                  </a:cubicBezTo>
                  <a:cubicBezTo>
                    <a:pt x="2539" y="4"/>
                    <a:pt x="2543" y="0"/>
                    <a:pt x="2547" y="0"/>
                  </a:cubicBezTo>
                  <a:lnTo>
                    <a:pt x="2547" y="0"/>
                  </a:lnTo>
                  <a:cubicBezTo>
                    <a:pt x="2552" y="0"/>
                    <a:pt x="2555" y="4"/>
                    <a:pt x="2555" y="8"/>
                  </a:cubicBezTo>
                  <a:cubicBezTo>
                    <a:pt x="2555" y="13"/>
                    <a:pt x="2552" y="16"/>
                    <a:pt x="2547" y="16"/>
                  </a:cubicBezTo>
                  <a:close/>
                  <a:moveTo>
                    <a:pt x="2515" y="16"/>
                  </a:moveTo>
                  <a:lnTo>
                    <a:pt x="2515" y="16"/>
                  </a:lnTo>
                  <a:cubicBezTo>
                    <a:pt x="2511" y="16"/>
                    <a:pt x="2507" y="13"/>
                    <a:pt x="2507" y="8"/>
                  </a:cubicBezTo>
                  <a:cubicBezTo>
                    <a:pt x="2507" y="4"/>
                    <a:pt x="2511" y="0"/>
                    <a:pt x="2515" y="0"/>
                  </a:cubicBezTo>
                  <a:lnTo>
                    <a:pt x="2515" y="0"/>
                  </a:lnTo>
                  <a:cubicBezTo>
                    <a:pt x="2520" y="0"/>
                    <a:pt x="2523" y="4"/>
                    <a:pt x="2523" y="8"/>
                  </a:cubicBezTo>
                  <a:cubicBezTo>
                    <a:pt x="2523" y="13"/>
                    <a:pt x="2520" y="16"/>
                    <a:pt x="2515" y="16"/>
                  </a:cubicBezTo>
                  <a:close/>
                  <a:moveTo>
                    <a:pt x="2483" y="16"/>
                  </a:moveTo>
                  <a:lnTo>
                    <a:pt x="2483" y="16"/>
                  </a:lnTo>
                  <a:cubicBezTo>
                    <a:pt x="2479" y="16"/>
                    <a:pt x="2475" y="13"/>
                    <a:pt x="2475" y="8"/>
                  </a:cubicBezTo>
                  <a:cubicBezTo>
                    <a:pt x="2475" y="4"/>
                    <a:pt x="2479" y="0"/>
                    <a:pt x="2483" y="0"/>
                  </a:cubicBezTo>
                  <a:lnTo>
                    <a:pt x="2483" y="0"/>
                  </a:lnTo>
                  <a:cubicBezTo>
                    <a:pt x="2488" y="0"/>
                    <a:pt x="2491" y="4"/>
                    <a:pt x="2491" y="8"/>
                  </a:cubicBezTo>
                  <a:cubicBezTo>
                    <a:pt x="2491" y="13"/>
                    <a:pt x="2488" y="16"/>
                    <a:pt x="2483" y="16"/>
                  </a:cubicBezTo>
                  <a:close/>
                  <a:moveTo>
                    <a:pt x="2451" y="16"/>
                  </a:moveTo>
                  <a:lnTo>
                    <a:pt x="2451" y="16"/>
                  </a:lnTo>
                  <a:cubicBezTo>
                    <a:pt x="2447" y="16"/>
                    <a:pt x="2443" y="13"/>
                    <a:pt x="2443" y="8"/>
                  </a:cubicBezTo>
                  <a:cubicBezTo>
                    <a:pt x="2443" y="4"/>
                    <a:pt x="2447" y="0"/>
                    <a:pt x="2451" y="0"/>
                  </a:cubicBezTo>
                  <a:lnTo>
                    <a:pt x="2451" y="0"/>
                  </a:lnTo>
                  <a:cubicBezTo>
                    <a:pt x="2456" y="0"/>
                    <a:pt x="2459" y="4"/>
                    <a:pt x="2459" y="8"/>
                  </a:cubicBezTo>
                  <a:cubicBezTo>
                    <a:pt x="2459" y="13"/>
                    <a:pt x="2456" y="16"/>
                    <a:pt x="2451" y="16"/>
                  </a:cubicBezTo>
                  <a:close/>
                  <a:moveTo>
                    <a:pt x="2419" y="16"/>
                  </a:moveTo>
                  <a:lnTo>
                    <a:pt x="2419" y="16"/>
                  </a:lnTo>
                  <a:cubicBezTo>
                    <a:pt x="2415" y="16"/>
                    <a:pt x="2411" y="13"/>
                    <a:pt x="2411" y="8"/>
                  </a:cubicBezTo>
                  <a:cubicBezTo>
                    <a:pt x="2411" y="4"/>
                    <a:pt x="2415" y="0"/>
                    <a:pt x="2419" y="0"/>
                  </a:cubicBezTo>
                  <a:lnTo>
                    <a:pt x="2419" y="0"/>
                  </a:lnTo>
                  <a:cubicBezTo>
                    <a:pt x="2424" y="0"/>
                    <a:pt x="2427" y="4"/>
                    <a:pt x="2427" y="8"/>
                  </a:cubicBezTo>
                  <a:cubicBezTo>
                    <a:pt x="2427" y="13"/>
                    <a:pt x="2424" y="16"/>
                    <a:pt x="2419" y="16"/>
                  </a:cubicBezTo>
                  <a:close/>
                  <a:moveTo>
                    <a:pt x="2387" y="16"/>
                  </a:moveTo>
                  <a:lnTo>
                    <a:pt x="2387" y="16"/>
                  </a:lnTo>
                  <a:cubicBezTo>
                    <a:pt x="2383" y="16"/>
                    <a:pt x="2379" y="13"/>
                    <a:pt x="2379" y="8"/>
                  </a:cubicBezTo>
                  <a:cubicBezTo>
                    <a:pt x="2379" y="4"/>
                    <a:pt x="2383" y="0"/>
                    <a:pt x="2387" y="0"/>
                  </a:cubicBezTo>
                  <a:lnTo>
                    <a:pt x="2387" y="0"/>
                  </a:lnTo>
                  <a:cubicBezTo>
                    <a:pt x="2392" y="0"/>
                    <a:pt x="2395" y="4"/>
                    <a:pt x="2395" y="8"/>
                  </a:cubicBezTo>
                  <a:cubicBezTo>
                    <a:pt x="2395" y="13"/>
                    <a:pt x="2392" y="16"/>
                    <a:pt x="2387" y="16"/>
                  </a:cubicBezTo>
                  <a:close/>
                  <a:moveTo>
                    <a:pt x="2355" y="16"/>
                  </a:moveTo>
                  <a:lnTo>
                    <a:pt x="2355" y="16"/>
                  </a:lnTo>
                  <a:cubicBezTo>
                    <a:pt x="2351" y="16"/>
                    <a:pt x="2347" y="13"/>
                    <a:pt x="2347" y="8"/>
                  </a:cubicBezTo>
                  <a:cubicBezTo>
                    <a:pt x="2347" y="4"/>
                    <a:pt x="2351" y="0"/>
                    <a:pt x="2355" y="0"/>
                  </a:cubicBezTo>
                  <a:lnTo>
                    <a:pt x="2355" y="0"/>
                  </a:lnTo>
                  <a:cubicBezTo>
                    <a:pt x="2360" y="0"/>
                    <a:pt x="2363" y="4"/>
                    <a:pt x="2363" y="8"/>
                  </a:cubicBezTo>
                  <a:cubicBezTo>
                    <a:pt x="2363" y="13"/>
                    <a:pt x="2360" y="16"/>
                    <a:pt x="2355" y="16"/>
                  </a:cubicBezTo>
                  <a:close/>
                  <a:moveTo>
                    <a:pt x="2323" y="16"/>
                  </a:moveTo>
                  <a:lnTo>
                    <a:pt x="2323" y="16"/>
                  </a:lnTo>
                  <a:cubicBezTo>
                    <a:pt x="2319" y="16"/>
                    <a:pt x="2315" y="13"/>
                    <a:pt x="2315" y="8"/>
                  </a:cubicBezTo>
                  <a:cubicBezTo>
                    <a:pt x="2315" y="4"/>
                    <a:pt x="2319" y="0"/>
                    <a:pt x="2323" y="0"/>
                  </a:cubicBezTo>
                  <a:lnTo>
                    <a:pt x="2323" y="0"/>
                  </a:lnTo>
                  <a:cubicBezTo>
                    <a:pt x="2328" y="0"/>
                    <a:pt x="2331" y="4"/>
                    <a:pt x="2331" y="8"/>
                  </a:cubicBezTo>
                  <a:cubicBezTo>
                    <a:pt x="2331" y="13"/>
                    <a:pt x="2328" y="16"/>
                    <a:pt x="2323" y="16"/>
                  </a:cubicBezTo>
                  <a:close/>
                  <a:moveTo>
                    <a:pt x="2291" y="16"/>
                  </a:moveTo>
                  <a:lnTo>
                    <a:pt x="2291" y="16"/>
                  </a:lnTo>
                  <a:cubicBezTo>
                    <a:pt x="2287" y="16"/>
                    <a:pt x="2283" y="13"/>
                    <a:pt x="2283" y="8"/>
                  </a:cubicBezTo>
                  <a:cubicBezTo>
                    <a:pt x="2283" y="4"/>
                    <a:pt x="2287" y="0"/>
                    <a:pt x="2291" y="0"/>
                  </a:cubicBezTo>
                  <a:lnTo>
                    <a:pt x="2291" y="0"/>
                  </a:lnTo>
                  <a:cubicBezTo>
                    <a:pt x="2296" y="0"/>
                    <a:pt x="2299" y="4"/>
                    <a:pt x="2299" y="8"/>
                  </a:cubicBezTo>
                  <a:cubicBezTo>
                    <a:pt x="2299" y="13"/>
                    <a:pt x="2296" y="16"/>
                    <a:pt x="2291" y="16"/>
                  </a:cubicBezTo>
                  <a:close/>
                  <a:moveTo>
                    <a:pt x="2259" y="16"/>
                  </a:moveTo>
                  <a:lnTo>
                    <a:pt x="2259" y="16"/>
                  </a:lnTo>
                  <a:cubicBezTo>
                    <a:pt x="2255" y="16"/>
                    <a:pt x="2251" y="13"/>
                    <a:pt x="2251" y="8"/>
                  </a:cubicBezTo>
                  <a:cubicBezTo>
                    <a:pt x="2251" y="4"/>
                    <a:pt x="2255" y="0"/>
                    <a:pt x="2259" y="0"/>
                  </a:cubicBezTo>
                  <a:lnTo>
                    <a:pt x="2259" y="0"/>
                  </a:lnTo>
                  <a:cubicBezTo>
                    <a:pt x="2264" y="0"/>
                    <a:pt x="2267" y="4"/>
                    <a:pt x="2267" y="8"/>
                  </a:cubicBezTo>
                  <a:cubicBezTo>
                    <a:pt x="2267" y="13"/>
                    <a:pt x="2264" y="16"/>
                    <a:pt x="2259" y="16"/>
                  </a:cubicBezTo>
                  <a:close/>
                  <a:moveTo>
                    <a:pt x="2227" y="16"/>
                  </a:moveTo>
                  <a:lnTo>
                    <a:pt x="2227" y="16"/>
                  </a:lnTo>
                  <a:cubicBezTo>
                    <a:pt x="2223" y="16"/>
                    <a:pt x="2219" y="13"/>
                    <a:pt x="2219" y="8"/>
                  </a:cubicBezTo>
                  <a:cubicBezTo>
                    <a:pt x="2219" y="4"/>
                    <a:pt x="2223" y="0"/>
                    <a:pt x="2227" y="0"/>
                  </a:cubicBezTo>
                  <a:lnTo>
                    <a:pt x="2227" y="0"/>
                  </a:lnTo>
                  <a:cubicBezTo>
                    <a:pt x="2232" y="0"/>
                    <a:pt x="2235" y="4"/>
                    <a:pt x="2235" y="8"/>
                  </a:cubicBezTo>
                  <a:cubicBezTo>
                    <a:pt x="2235" y="13"/>
                    <a:pt x="2232" y="16"/>
                    <a:pt x="2227" y="16"/>
                  </a:cubicBezTo>
                  <a:close/>
                  <a:moveTo>
                    <a:pt x="2195" y="16"/>
                  </a:moveTo>
                  <a:lnTo>
                    <a:pt x="2195" y="16"/>
                  </a:lnTo>
                  <a:cubicBezTo>
                    <a:pt x="2191" y="16"/>
                    <a:pt x="2187" y="13"/>
                    <a:pt x="2187" y="8"/>
                  </a:cubicBezTo>
                  <a:cubicBezTo>
                    <a:pt x="2187" y="4"/>
                    <a:pt x="2191" y="0"/>
                    <a:pt x="2195" y="0"/>
                  </a:cubicBezTo>
                  <a:lnTo>
                    <a:pt x="2195" y="0"/>
                  </a:lnTo>
                  <a:cubicBezTo>
                    <a:pt x="2200" y="0"/>
                    <a:pt x="2203" y="4"/>
                    <a:pt x="2203" y="8"/>
                  </a:cubicBezTo>
                  <a:cubicBezTo>
                    <a:pt x="2203" y="13"/>
                    <a:pt x="2200" y="16"/>
                    <a:pt x="2195" y="16"/>
                  </a:cubicBezTo>
                  <a:close/>
                  <a:moveTo>
                    <a:pt x="2163" y="16"/>
                  </a:moveTo>
                  <a:lnTo>
                    <a:pt x="2163" y="16"/>
                  </a:lnTo>
                  <a:cubicBezTo>
                    <a:pt x="2159" y="16"/>
                    <a:pt x="2155" y="13"/>
                    <a:pt x="2155" y="8"/>
                  </a:cubicBezTo>
                  <a:cubicBezTo>
                    <a:pt x="2155" y="4"/>
                    <a:pt x="2159" y="0"/>
                    <a:pt x="2163" y="0"/>
                  </a:cubicBezTo>
                  <a:lnTo>
                    <a:pt x="2163" y="0"/>
                  </a:lnTo>
                  <a:cubicBezTo>
                    <a:pt x="2168" y="0"/>
                    <a:pt x="2171" y="4"/>
                    <a:pt x="2171" y="8"/>
                  </a:cubicBezTo>
                  <a:cubicBezTo>
                    <a:pt x="2171" y="13"/>
                    <a:pt x="2168" y="16"/>
                    <a:pt x="2163" y="16"/>
                  </a:cubicBezTo>
                  <a:close/>
                  <a:moveTo>
                    <a:pt x="2131" y="16"/>
                  </a:moveTo>
                  <a:lnTo>
                    <a:pt x="2131" y="16"/>
                  </a:lnTo>
                  <a:cubicBezTo>
                    <a:pt x="2127" y="16"/>
                    <a:pt x="2123" y="13"/>
                    <a:pt x="2123" y="8"/>
                  </a:cubicBezTo>
                  <a:cubicBezTo>
                    <a:pt x="2123" y="4"/>
                    <a:pt x="2127" y="0"/>
                    <a:pt x="2131" y="0"/>
                  </a:cubicBezTo>
                  <a:lnTo>
                    <a:pt x="2131" y="0"/>
                  </a:lnTo>
                  <a:cubicBezTo>
                    <a:pt x="2136" y="0"/>
                    <a:pt x="2139" y="4"/>
                    <a:pt x="2139" y="8"/>
                  </a:cubicBezTo>
                  <a:cubicBezTo>
                    <a:pt x="2139" y="13"/>
                    <a:pt x="2136" y="16"/>
                    <a:pt x="2131" y="16"/>
                  </a:cubicBezTo>
                  <a:close/>
                  <a:moveTo>
                    <a:pt x="2099" y="16"/>
                  </a:moveTo>
                  <a:lnTo>
                    <a:pt x="2099" y="16"/>
                  </a:lnTo>
                  <a:cubicBezTo>
                    <a:pt x="2095" y="16"/>
                    <a:pt x="2091" y="13"/>
                    <a:pt x="2091" y="8"/>
                  </a:cubicBezTo>
                  <a:cubicBezTo>
                    <a:pt x="2091" y="4"/>
                    <a:pt x="2095" y="0"/>
                    <a:pt x="2099" y="0"/>
                  </a:cubicBezTo>
                  <a:lnTo>
                    <a:pt x="2099" y="0"/>
                  </a:lnTo>
                  <a:cubicBezTo>
                    <a:pt x="2103" y="0"/>
                    <a:pt x="2107" y="4"/>
                    <a:pt x="2107" y="8"/>
                  </a:cubicBezTo>
                  <a:cubicBezTo>
                    <a:pt x="2107" y="13"/>
                    <a:pt x="2103" y="16"/>
                    <a:pt x="2099" y="16"/>
                  </a:cubicBezTo>
                  <a:close/>
                  <a:moveTo>
                    <a:pt x="2067" y="16"/>
                  </a:moveTo>
                  <a:lnTo>
                    <a:pt x="2067" y="16"/>
                  </a:lnTo>
                  <a:cubicBezTo>
                    <a:pt x="2063" y="16"/>
                    <a:pt x="2059" y="13"/>
                    <a:pt x="2059" y="8"/>
                  </a:cubicBezTo>
                  <a:cubicBezTo>
                    <a:pt x="2059" y="4"/>
                    <a:pt x="2063" y="0"/>
                    <a:pt x="2067" y="0"/>
                  </a:cubicBezTo>
                  <a:lnTo>
                    <a:pt x="2067" y="0"/>
                  </a:lnTo>
                  <a:cubicBezTo>
                    <a:pt x="2071" y="0"/>
                    <a:pt x="2075" y="4"/>
                    <a:pt x="2075" y="8"/>
                  </a:cubicBezTo>
                  <a:cubicBezTo>
                    <a:pt x="2075" y="13"/>
                    <a:pt x="2071" y="16"/>
                    <a:pt x="2067" y="16"/>
                  </a:cubicBezTo>
                  <a:close/>
                  <a:moveTo>
                    <a:pt x="2035" y="16"/>
                  </a:moveTo>
                  <a:lnTo>
                    <a:pt x="2035" y="16"/>
                  </a:lnTo>
                  <a:cubicBezTo>
                    <a:pt x="2031" y="16"/>
                    <a:pt x="2027" y="13"/>
                    <a:pt x="2027" y="8"/>
                  </a:cubicBezTo>
                  <a:cubicBezTo>
                    <a:pt x="2027" y="4"/>
                    <a:pt x="2031" y="0"/>
                    <a:pt x="2035" y="0"/>
                  </a:cubicBezTo>
                  <a:lnTo>
                    <a:pt x="2035" y="0"/>
                  </a:lnTo>
                  <a:cubicBezTo>
                    <a:pt x="2039" y="0"/>
                    <a:pt x="2043" y="4"/>
                    <a:pt x="2043" y="8"/>
                  </a:cubicBezTo>
                  <a:cubicBezTo>
                    <a:pt x="2043" y="13"/>
                    <a:pt x="2039" y="16"/>
                    <a:pt x="2035" y="16"/>
                  </a:cubicBezTo>
                  <a:close/>
                  <a:moveTo>
                    <a:pt x="2003" y="16"/>
                  </a:moveTo>
                  <a:lnTo>
                    <a:pt x="2003" y="16"/>
                  </a:lnTo>
                  <a:cubicBezTo>
                    <a:pt x="1999" y="16"/>
                    <a:pt x="1995" y="13"/>
                    <a:pt x="1995" y="8"/>
                  </a:cubicBezTo>
                  <a:cubicBezTo>
                    <a:pt x="1995" y="4"/>
                    <a:pt x="1999" y="0"/>
                    <a:pt x="2003" y="0"/>
                  </a:cubicBezTo>
                  <a:lnTo>
                    <a:pt x="2003" y="0"/>
                  </a:lnTo>
                  <a:cubicBezTo>
                    <a:pt x="2007" y="0"/>
                    <a:pt x="2011" y="4"/>
                    <a:pt x="2011" y="8"/>
                  </a:cubicBezTo>
                  <a:cubicBezTo>
                    <a:pt x="2011" y="13"/>
                    <a:pt x="2007" y="16"/>
                    <a:pt x="2003" y="16"/>
                  </a:cubicBezTo>
                  <a:close/>
                  <a:moveTo>
                    <a:pt x="1971" y="16"/>
                  </a:moveTo>
                  <a:lnTo>
                    <a:pt x="1971" y="16"/>
                  </a:lnTo>
                  <a:cubicBezTo>
                    <a:pt x="1967" y="16"/>
                    <a:pt x="1963" y="13"/>
                    <a:pt x="1963" y="8"/>
                  </a:cubicBezTo>
                  <a:cubicBezTo>
                    <a:pt x="1963" y="4"/>
                    <a:pt x="1967" y="0"/>
                    <a:pt x="1971" y="0"/>
                  </a:cubicBezTo>
                  <a:lnTo>
                    <a:pt x="1971" y="0"/>
                  </a:lnTo>
                  <a:cubicBezTo>
                    <a:pt x="1975" y="0"/>
                    <a:pt x="1979" y="4"/>
                    <a:pt x="1979" y="8"/>
                  </a:cubicBezTo>
                  <a:cubicBezTo>
                    <a:pt x="1979" y="13"/>
                    <a:pt x="1975" y="16"/>
                    <a:pt x="1971" y="16"/>
                  </a:cubicBezTo>
                  <a:close/>
                  <a:moveTo>
                    <a:pt x="1939" y="16"/>
                  </a:moveTo>
                  <a:lnTo>
                    <a:pt x="1939" y="16"/>
                  </a:lnTo>
                  <a:cubicBezTo>
                    <a:pt x="1935" y="16"/>
                    <a:pt x="1931" y="13"/>
                    <a:pt x="1931" y="8"/>
                  </a:cubicBezTo>
                  <a:cubicBezTo>
                    <a:pt x="1931" y="4"/>
                    <a:pt x="1935" y="0"/>
                    <a:pt x="1939" y="0"/>
                  </a:cubicBezTo>
                  <a:lnTo>
                    <a:pt x="1939" y="0"/>
                  </a:lnTo>
                  <a:cubicBezTo>
                    <a:pt x="1943" y="0"/>
                    <a:pt x="1947" y="4"/>
                    <a:pt x="1947" y="8"/>
                  </a:cubicBezTo>
                  <a:cubicBezTo>
                    <a:pt x="1947" y="13"/>
                    <a:pt x="1943" y="16"/>
                    <a:pt x="1939" y="16"/>
                  </a:cubicBezTo>
                  <a:close/>
                  <a:moveTo>
                    <a:pt x="1907" y="16"/>
                  </a:moveTo>
                  <a:lnTo>
                    <a:pt x="1907" y="16"/>
                  </a:lnTo>
                  <a:cubicBezTo>
                    <a:pt x="1903" y="16"/>
                    <a:pt x="1899" y="13"/>
                    <a:pt x="1899" y="8"/>
                  </a:cubicBezTo>
                  <a:cubicBezTo>
                    <a:pt x="1899" y="4"/>
                    <a:pt x="1903" y="0"/>
                    <a:pt x="1907" y="0"/>
                  </a:cubicBezTo>
                  <a:lnTo>
                    <a:pt x="1907" y="0"/>
                  </a:lnTo>
                  <a:cubicBezTo>
                    <a:pt x="1911" y="0"/>
                    <a:pt x="1915" y="4"/>
                    <a:pt x="1915" y="8"/>
                  </a:cubicBezTo>
                  <a:cubicBezTo>
                    <a:pt x="1915" y="13"/>
                    <a:pt x="1911" y="16"/>
                    <a:pt x="1907" y="16"/>
                  </a:cubicBezTo>
                  <a:close/>
                  <a:moveTo>
                    <a:pt x="1875" y="16"/>
                  </a:moveTo>
                  <a:lnTo>
                    <a:pt x="1875" y="16"/>
                  </a:lnTo>
                  <a:cubicBezTo>
                    <a:pt x="1871" y="16"/>
                    <a:pt x="1867" y="13"/>
                    <a:pt x="1867" y="8"/>
                  </a:cubicBezTo>
                  <a:cubicBezTo>
                    <a:pt x="1867" y="4"/>
                    <a:pt x="1871" y="0"/>
                    <a:pt x="1875" y="0"/>
                  </a:cubicBezTo>
                  <a:lnTo>
                    <a:pt x="1875" y="0"/>
                  </a:lnTo>
                  <a:cubicBezTo>
                    <a:pt x="1879" y="0"/>
                    <a:pt x="1883" y="4"/>
                    <a:pt x="1883" y="8"/>
                  </a:cubicBezTo>
                  <a:cubicBezTo>
                    <a:pt x="1883" y="13"/>
                    <a:pt x="1879" y="16"/>
                    <a:pt x="1875" y="16"/>
                  </a:cubicBezTo>
                  <a:close/>
                  <a:moveTo>
                    <a:pt x="1843" y="16"/>
                  </a:moveTo>
                  <a:lnTo>
                    <a:pt x="1843" y="16"/>
                  </a:lnTo>
                  <a:cubicBezTo>
                    <a:pt x="1839" y="16"/>
                    <a:pt x="1835" y="13"/>
                    <a:pt x="1835" y="8"/>
                  </a:cubicBezTo>
                  <a:cubicBezTo>
                    <a:pt x="1835" y="4"/>
                    <a:pt x="1839" y="0"/>
                    <a:pt x="1843" y="0"/>
                  </a:cubicBezTo>
                  <a:lnTo>
                    <a:pt x="1843" y="0"/>
                  </a:lnTo>
                  <a:cubicBezTo>
                    <a:pt x="1847" y="0"/>
                    <a:pt x="1851" y="4"/>
                    <a:pt x="1851" y="8"/>
                  </a:cubicBezTo>
                  <a:cubicBezTo>
                    <a:pt x="1851" y="13"/>
                    <a:pt x="1847" y="16"/>
                    <a:pt x="1843" y="16"/>
                  </a:cubicBezTo>
                  <a:close/>
                  <a:moveTo>
                    <a:pt x="1811" y="16"/>
                  </a:moveTo>
                  <a:lnTo>
                    <a:pt x="1811" y="16"/>
                  </a:lnTo>
                  <a:cubicBezTo>
                    <a:pt x="1806" y="16"/>
                    <a:pt x="1803" y="13"/>
                    <a:pt x="1803" y="8"/>
                  </a:cubicBezTo>
                  <a:cubicBezTo>
                    <a:pt x="1803" y="4"/>
                    <a:pt x="1806" y="0"/>
                    <a:pt x="1811" y="0"/>
                  </a:cubicBezTo>
                  <a:lnTo>
                    <a:pt x="1811" y="0"/>
                  </a:lnTo>
                  <a:cubicBezTo>
                    <a:pt x="1815" y="0"/>
                    <a:pt x="1819" y="4"/>
                    <a:pt x="1819" y="8"/>
                  </a:cubicBezTo>
                  <a:cubicBezTo>
                    <a:pt x="1819" y="13"/>
                    <a:pt x="1815" y="16"/>
                    <a:pt x="1811" y="16"/>
                  </a:cubicBezTo>
                  <a:close/>
                  <a:moveTo>
                    <a:pt x="1779" y="16"/>
                  </a:moveTo>
                  <a:lnTo>
                    <a:pt x="1779" y="16"/>
                  </a:lnTo>
                  <a:cubicBezTo>
                    <a:pt x="1774" y="16"/>
                    <a:pt x="1771" y="13"/>
                    <a:pt x="1771" y="8"/>
                  </a:cubicBezTo>
                  <a:cubicBezTo>
                    <a:pt x="1771" y="4"/>
                    <a:pt x="1774" y="0"/>
                    <a:pt x="1779" y="0"/>
                  </a:cubicBezTo>
                  <a:lnTo>
                    <a:pt x="1779" y="0"/>
                  </a:lnTo>
                  <a:cubicBezTo>
                    <a:pt x="1783" y="0"/>
                    <a:pt x="1787" y="4"/>
                    <a:pt x="1787" y="8"/>
                  </a:cubicBezTo>
                  <a:cubicBezTo>
                    <a:pt x="1787" y="13"/>
                    <a:pt x="1783" y="16"/>
                    <a:pt x="1779" y="16"/>
                  </a:cubicBezTo>
                  <a:close/>
                  <a:moveTo>
                    <a:pt x="1747" y="16"/>
                  </a:moveTo>
                  <a:lnTo>
                    <a:pt x="1747" y="16"/>
                  </a:lnTo>
                  <a:cubicBezTo>
                    <a:pt x="1742" y="16"/>
                    <a:pt x="1739" y="13"/>
                    <a:pt x="1739" y="8"/>
                  </a:cubicBezTo>
                  <a:cubicBezTo>
                    <a:pt x="1739" y="4"/>
                    <a:pt x="1742" y="0"/>
                    <a:pt x="1747" y="0"/>
                  </a:cubicBezTo>
                  <a:lnTo>
                    <a:pt x="1747" y="0"/>
                  </a:lnTo>
                  <a:cubicBezTo>
                    <a:pt x="1751" y="0"/>
                    <a:pt x="1755" y="4"/>
                    <a:pt x="1755" y="8"/>
                  </a:cubicBezTo>
                  <a:cubicBezTo>
                    <a:pt x="1755" y="13"/>
                    <a:pt x="1751" y="16"/>
                    <a:pt x="1747" y="16"/>
                  </a:cubicBezTo>
                  <a:close/>
                  <a:moveTo>
                    <a:pt x="1715" y="16"/>
                  </a:moveTo>
                  <a:lnTo>
                    <a:pt x="1715" y="16"/>
                  </a:lnTo>
                  <a:cubicBezTo>
                    <a:pt x="1710" y="16"/>
                    <a:pt x="1707" y="13"/>
                    <a:pt x="1707" y="8"/>
                  </a:cubicBezTo>
                  <a:cubicBezTo>
                    <a:pt x="1707" y="4"/>
                    <a:pt x="1710" y="0"/>
                    <a:pt x="1715" y="0"/>
                  </a:cubicBezTo>
                  <a:lnTo>
                    <a:pt x="1715" y="0"/>
                  </a:lnTo>
                  <a:cubicBezTo>
                    <a:pt x="1719" y="0"/>
                    <a:pt x="1723" y="4"/>
                    <a:pt x="1723" y="8"/>
                  </a:cubicBezTo>
                  <a:cubicBezTo>
                    <a:pt x="1723" y="13"/>
                    <a:pt x="1719" y="16"/>
                    <a:pt x="1715" y="16"/>
                  </a:cubicBezTo>
                  <a:close/>
                  <a:moveTo>
                    <a:pt x="1683" y="16"/>
                  </a:moveTo>
                  <a:lnTo>
                    <a:pt x="1683" y="16"/>
                  </a:lnTo>
                  <a:cubicBezTo>
                    <a:pt x="1678" y="16"/>
                    <a:pt x="1675" y="13"/>
                    <a:pt x="1675" y="8"/>
                  </a:cubicBezTo>
                  <a:cubicBezTo>
                    <a:pt x="1675" y="4"/>
                    <a:pt x="1678" y="0"/>
                    <a:pt x="1683" y="0"/>
                  </a:cubicBezTo>
                  <a:lnTo>
                    <a:pt x="1683" y="0"/>
                  </a:lnTo>
                  <a:cubicBezTo>
                    <a:pt x="1687" y="0"/>
                    <a:pt x="1691" y="4"/>
                    <a:pt x="1691" y="8"/>
                  </a:cubicBezTo>
                  <a:cubicBezTo>
                    <a:pt x="1691" y="13"/>
                    <a:pt x="1687" y="16"/>
                    <a:pt x="1683" y="16"/>
                  </a:cubicBezTo>
                  <a:close/>
                  <a:moveTo>
                    <a:pt x="1651" y="16"/>
                  </a:moveTo>
                  <a:lnTo>
                    <a:pt x="1651" y="16"/>
                  </a:lnTo>
                  <a:cubicBezTo>
                    <a:pt x="1646" y="16"/>
                    <a:pt x="1643" y="13"/>
                    <a:pt x="1643" y="8"/>
                  </a:cubicBezTo>
                  <a:cubicBezTo>
                    <a:pt x="1643" y="4"/>
                    <a:pt x="1646" y="0"/>
                    <a:pt x="1651" y="0"/>
                  </a:cubicBezTo>
                  <a:lnTo>
                    <a:pt x="1651" y="0"/>
                  </a:lnTo>
                  <a:cubicBezTo>
                    <a:pt x="1655" y="0"/>
                    <a:pt x="1659" y="4"/>
                    <a:pt x="1659" y="8"/>
                  </a:cubicBezTo>
                  <a:cubicBezTo>
                    <a:pt x="1659" y="13"/>
                    <a:pt x="1655" y="16"/>
                    <a:pt x="1651" y="16"/>
                  </a:cubicBezTo>
                  <a:close/>
                  <a:moveTo>
                    <a:pt x="1619" y="16"/>
                  </a:moveTo>
                  <a:lnTo>
                    <a:pt x="1619" y="16"/>
                  </a:lnTo>
                  <a:cubicBezTo>
                    <a:pt x="1614" y="16"/>
                    <a:pt x="1611" y="13"/>
                    <a:pt x="1611" y="8"/>
                  </a:cubicBezTo>
                  <a:cubicBezTo>
                    <a:pt x="1611" y="4"/>
                    <a:pt x="1614" y="0"/>
                    <a:pt x="1619" y="0"/>
                  </a:cubicBezTo>
                  <a:lnTo>
                    <a:pt x="1619" y="0"/>
                  </a:lnTo>
                  <a:cubicBezTo>
                    <a:pt x="1623" y="0"/>
                    <a:pt x="1627" y="4"/>
                    <a:pt x="1627" y="8"/>
                  </a:cubicBezTo>
                  <a:cubicBezTo>
                    <a:pt x="1627" y="13"/>
                    <a:pt x="1623" y="16"/>
                    <a:pt x="1619" y="16"/>
                  </a:cubicBezTo>
                  <a:close/>
                  <a:moveTo>
                    <a:pt x="1587" y="16"/>
                  </a:moveTo>
                  <a:lnTo>
                    <a:pt x="1587" y="16"/>
                  </a:lnTo>
                  <a:cubicBezTo>
                    <a:pt x="1582" y="16"/>
                    <a:pt x="1579" y="13"/>
                    <a:pt x="1579" y="8"/>
                  </a:cubicBezTo>
                  <a:cubicBezTo>
                    <a:pt x="1579" y="4"/>
                    <a:pt x="1582" y="0"/>
                    <a:pt x="1587" y="0"/>
                  </a:cubicBezTo>
                  <a:lnTo>
                    <a:pt x="1587" y="0"/>
                  </a:lnTo>
                  <a:cubicBezTo>
                    <a:pt x="1591" y="0"/>
                    <a:pt x="1595" y="4"/>
                    <a:pt x="1595" y="8"/>
                  </a:cubicBezTo>
                  <a:cubicBezTo>
                    <a:pt x="1595" y="13"/>
                    <a:pt x="1591" y="16"/>
                    <a:pt x="1587" y="16"/>
                  </a:cubicBezTo>
                  <a:close/>
                  <a:moveTo>
                    <a:pt x="1555" y="16"/>
                  </a:moveTo>
                  <a:lnTo>
                    <a:pt x="1555" y="16"/>
                  </a:lnTo>
                  <a:cubicBezTo>
                    <a:pt x="1550" y="16"/>
                    <a:pt x="1547" y="13"/>
                    <a:pt x="1547" y="8"/>
                  </a:cubicBezTo>
                  <a:cubicBezTo>
                    <a:pt x="1547" y="4"/>
                    <a:pt x="1550" y="0"/>
                    <a:pt x="1555" y="0"/>
                  </a:cubicBezTo>
                  <a:lnTo>
                    <a:pt x="1555" y="0"/>
                  </a:lnTo>
                  <a:cubicBezTo>
                    <a:pt x="1559" y="0"/>
                    <a:pt x="1563" y="4"/>
                    <a:pt x="1563" y="8"/>
                  </a:cubicBezTo>
                  <a:cubicBezTo>
                    <a:pt x="1563" y="13"/>
                    <a:pt x="1559" y="16"/>
                    <a:pt x="1555" y="16"/>
                  </a:cubicBezTo>
                  <a:close/>
                  <a:moveTo>
                    <a:pt x="1523" y="16"/>
                  </a:moveTo>
                  <a:lnTo>
                    <a:pt x="1523" y="16"/>
                  </a:lnTo>
                  <a:cubicBezTo>
                    <a:pt x="1518" y="16"/>
                    <a:pt x="1515" y="13"/>
                    <a:pt x="1515" y="8"/>
                  </a:cubicBezTo>
                  <a:cubicBezTo>
                    <a:pt x="1515" y="4"/>
                    <a:pt x="1518" y="0"/>
                    <a:pt x="1523" y="0"/>
                  </a:cubicBezTo>
                  <a:lnTo>
                    <a:pt x="1523" y="0"/>
                  </a:lnTo>
                  <a:cubicBezTo>
                    <a:pt x="1527" y="0"/>
                    <a:pt x="1531" y="4"/>
                    <a:pt x="1531" y="8"/>
                  </a:cubicBezTo>
                  <a:cubicBezTo>
                    <a:pt x="1531" y="13"/>
                    <a:pt x="1527" y="16"/>
                    <a:pt x="1523" y="16"/>
                  </a:cubicBezTo>
                  <a:close/>
                  <a:moveTo>
                    <a:pt x="1491" y="16"/>
                  </a:moveTo>
                  <a:lnTo>
                    <a:pt x="1491" y="16"/>
                  </a:lnTo>
                  <a:cubicBezTo>
                    <a:pt x="1486" y="16"/>
                    <a:pt x="1483" y="13"/>
                    <a:pt x="1483" y="8"/>
                  </a:cubicBezTo>
                  <a:cubicBezTo>
                    <a:pt x="1483" y="4"/>
                    <a:pt x="1486" y="0"/>
                    <a:pt x="1491" y="0"/>
                  </a:cubicBezTo>
                  <a:lnTo>
                    <a:pt x="1491" y="0"/>
                  </a:lnTo>
                  <a:cubicBezTo>
                    <a:pt x="1495" y="0"/>
                    <a:pt x="1499" y="4"/>
                    <a:pt x="1499" y="8"/>
                  </a:cubicBezTo>
                  <a:cubicBezTo>
                    <a:pt x="1499" y="13"/>
                    <a:pt x="1495" y="16"/>
                    <a:pt x="1491" y="16"/>
                  </a:cubicBezTo>
                  <a:close/>
                  <a:moveTo>
                    <a:pt x="1459" y="16"/>
                  </a:moveTo>
                  <a:lnTo>
                    <a:pt x="1459" y="16"/>
                  </a:lnTo>
                  <a:cubicBezTo>
                    <a:pt x="1454" y="16"/>
                    <a:pt x="1451" y="13"/>
                    <a:pt x="1451" y="8"/>
                  </a:cubicBezTo>
                  <a:cubicBezTo>
                    <a:pt x="1451" y="4"/>
                    <a:pt x="1454" y="0"/>
                    <a:pt x="1459" y="0"/>
                  </a:cubicBezTo>
                  <a:lnTo>
                    <a:pt x="1459" y="0"/>
                  </a:lnTo>
                  <a:cubicBezTo>
                    <a:pt x="1463" y="0"/>
                    <a:pt x="1467" y="4"/>
                    <a:pt x="1467" y="8"/>
                  </a:cubicBezTo>
                  <a:cubicBezTo>
                    <a:pt x="1467" y="13"/>
                    <a:pt x="1463" y="16"/>
                    <a:pt x="1459" y="16"/>
                  </a:cubicBezTo>
                  <a:close/>
                  <a:moveTo>
                    <a:pt x="1427" y="16"/>
                  </a:moveTo>
                  <a:lnTo>
                    <a:pt x="1427" y="16"/>
                  </a:lnTo>
                  <a:cubicBezTo>
                    <a:pt x="1422" y="16"/>
                    <a:pt x="1419" y="13"/>
                    <a:pt x="1419" y="8"/>
                  </a:cubicBezTo>
                  <a:cubicBezTo>
                    <a:pt x="1419" y="4"/>
                    <a:pt x="1422" y="0"/>
                    <a:pt x="1427" y="0"/>
                  </a:cubicBezTo>
                  <a:lnTo>
                    <a:pt x="1427" y="0"/>
                  </a:lnTo>
                  <a:cubicBezTo>
                    <a:pt x="1431" y="0"/>
                    <a:pt x="1435" y="4"/>
                    <a:pt x="1435" y="8"/>
                  </a:cubicBezTo>
                  <a:cubicBezTo>
                    <a:pt x="1435" y="13"/>
                    <a:pt x="1431" y="16"/>
                    <a:pt x="1427" y="16"/>
                  </a:cubicBezTo>
                  <a:close/>
                  <a:moveTo>
                    <a:pt x="1395" y="16"/>
                  </a:moveTo>
                  <a:lnTo>
                    <a:pt x="1395" y="16"/>
                  </a:lnTo>
                  <a:cubicBezTo>
                    <a:pt x="1390" y="16"/>
                    <a:pt x="1387" y="13"/>
                    <a:pt x="1387" y="8"/>
                  </a:cubicBezTo>
                  <a:cubicBezTo>
                    <a:pt x="1387" y="4"/>
                    <a:pt x="1390" y="0"/>
                    <a:pt x="1395" y="0"/>
                  </a:cubicBezTo>
                  <a:lnTo>
                    <a:pt x="1395" y="0"/>
                  </a:lnTo>
                  <a:cubicBezTo>
                    <a:pt x="1399" y="0"/>
                    <a:pt x="1403" y="4"/>
                    <a:pt x="1403" y="8"/>
                  </a:cubicBezTo>
                  <a:cubicBezTo>
                    <a:pt x="1403" y="13"/>
                    <a:pt x="1399" y="16"/>
                    <a:pt x="1395" y="16"/>
                  </a:cubicBezTo>
                  <a:close/>
                  <a:moveTo>
                    <a:pt x="1363" y="16"/>
                  </a:moveTo>
                  <a:lnTo>
                    <a:pt x="1363" y="16"/>
                  </a:lnTo>
                  <a:cubicBezTo>
                    <a:pt x="1358" y="16"/>
                    <a:pt x="1355" y="13"/>
                    <a:pt x="1355" y="8"/>
                  </a:cubicBezTo>
                  <a:cubicBezTo>
                    <a:pt x="1355" y="4"/>
                    <a:pt x="1358" y="0"/>
                    <a:pt x="1363" y="0"/>
                  </a:cubicBezTo>
                  <a:lnTo>
                    <a:pt x="1363" y="0"/>
                  </a:lnTo>
                  <a:cubicBezTo>
                    <a:pt x="1367" y="0"/>
                    <a:pt x="1371" y="4"/>
                    <a:pt x="1371" y="8"/>
                  </a:cubicBezTo>
                  <a:cubicBezTo>
                    <a:pt x="1371" y="13"/>
                    <a:pt x="1367" y="16"/>
                    <a:pt x="1363" y="16"/>
                  </a:cubicBezTo>
                  <a:close/>
                  <a:moveTo>
                    <a:pt x="1331" y="16"/>
                  </a:moveTo>
                  <a:lnTo>
                    <a:pt x="1331" y="16"/>
                  </a:lnTo>
                  <a:cubicBezTo>
                    <a:pt x="1326" y="16"/>
                    <a:pt x="1323" y="13"/>
                    <a:pt x="1323" y="8"/>
                  </a:cubicBezTo>
                  <a:cubicBezTo>
                    <a:pt x="1323" y="4"/>
                    <a:pt x="1326" y="0"/>
                    <a:pt x="1331" y="0"/>
                  </a:cubicBezTo>
                  <a:lnTo>
                    <a:pt x="1331" y="0"/>
                  </a:lnTo>
                  <a:cubicBezTo>
                    <a:pt x="1335" y="0"/>
                    <a:pt x="1339" y="4"/>
                    <a:pt x="1339" y="8"/>
                  </a:cubicBezTo>
                  <a:cubicBezTo>
                    <a:pt x="1339" y="13"/>
                    <a:pt x="1335" y="16"/>
                    <a:pt x="1331" y="16"/>
                  </a:cubicBezTo>
                  <a:close/>
                  <a:moveTo>
                    <a:pt x="1299" y="16"/>
                  </a:moveTo>
                  <a:lnTo>
                    <a:pt x="1299" y="16"/>
                  </a:lnTo>
                  <a:cubicBezTo>
                    <a:pt x="1294" y="16"/>
                    <a:pt x="1291" y="13"/>
                    <a:pt x="1291" y="8"/>
                  </a:cubicBezTo>
                  <a:cubicBezTo>
                    <a:pt x="1291" y="4"/>
                    <a:pt x="1294" y="0"/>
                    <a:pt x="1299" y="0"/>
                  </a:cubicBezTo>
                  <a:lnTo>
                    <a:pt x="1299" y="0"/>
                  </a:lnTo>
                  <a:cubicBezTo>
                    <a:pt x="1303" y="0"/>
                    <a:pt x="1307" y="4"/>
                    <a:pt x="1307" y="8"/>
                  </a:cubicBezTo>
                  <a:cubicBezTo>
                    <a:pt x="1307" y="13"/>
                    <a:pt x="1303" y="16"/>
                    <a:pt x="1299" y="16"/>
                  </a:cubicBezTo>
                  <a:close/>
                  <a:moveTo>
                    <a:pt x="1267" y="16"/>
                  </a:moveTo>
                  <a:lnTo>
                    <a:pt x="1267" y="16"/>
                  </a:lnTo>
                  <a:cubicBezTo>
                    <a:pt x="1262" y="16"/>
                    <a:pt x="1259" y="13"/>
                    <a:pt x="1259" y="8"/>
                  </a:cubicBezTo>
                  <a:cubicBezTo>
                    <a:pt x="1259" y="4"/>
                    <a:pt x="1262" y="0"/>
                    <a:pt x="1267" y="0"/>
                  </a:cubicBezTo>
                  <a:lnTo>
                    <a:pt x="1267" y="0"/>
                  </a:lnTo>
                  <a:cubicBezTo>
                    <a:pt x="1271" y="0"/>
                    <a:pt x="1275" y="4"/>
                    <a:pt x="1275" y="8"/>
                  </a:cubicBezTo>
                  <a:cubicBezTo>
                    <a:pt x="1275" y="13"/>
                    <a:pt x="1271" y="16"/>
                    <a:pt x="1267" y="16"/>
                  </a:cubicBezTo>
                  <a:close/>
                  <a:moveTo>
                    <a:pt x="1235" y="16"/>
                  </a:moveTo>
                  <a:lnTo>
                    <a:pt x="1235" y="16"/>
                  </a:lnTo>
                  <a:cubicBezTo>
                    <a:pt x="1230" y="16"/>
                    <a:pt x="1227" y="13"/>
                    <a:pt x="1227" y="8"/>
                  </a:cubicBezTo>
                  <a:cubicBezTo>
                    <a:pt x="1227" y="4"/>
                    <a:pt x="1230" y="0"/>
                    <a:pt x="1235" y="0"/>
                  </a:cubicBezTo>
                  <a:lnTo>
                    <a:pt x="1235" y="0"/>
                  </a:lnTo>
                  <a:cubicBezTo>
                    <a:pt x="1239" y="0"/>
                    <a:pt x="1243" y="4"/>
                    <a:pt x="1243" y="8"/>
                  </a:cubicBezTo>
                  <a:cubicBezTo>
                    <a:pt x="1243" y="13"/>
                    <a:pt x="1239" y="16"/>
                    <a:pt x="1235" y="16"/>
                  </a:cubicBezTo>
                  <a:close/>
                  <a:moveTo>
                    <a:pt x="1203" y="16"/>
                  </a:moveTo>
                  <a:lnTo>
                    <a:pt x="1203" y="16"/>
                  </a:lnTo>
                  <a:cubicBezTo>
                    <a:pt x="1198" y="16"/>
                    <a:pt x="1195" y="13"/>
                    <a:pt x="1195" y="8"/>
                  </a:cubicBezTo>
                  <a:cubicBezTo>
                    <a:pt x="1195" y="4"/>
                    <a:pt x="1198" y="0"/>
                    <a:pt x="1203" y="0"/>
                  </a:cubicBezTo>
                  <a:lnTo>
                    <a:pt x="1203" y="0"/>
                  </a:lnTo>
                  <a:cubicBezTo>
                    <a:pt x="1207" y="0"/>
                    <a:pt x="1211" y="4"/>
                    <a:pt x="1211" y="8"/>
                  </a:cubicBezTo>
                  <a:cubicBezTo>
                    <a:pt x="1211" y="13"/>
                    <a:pt x="1207" y="16"/>
                    <a:pt x="1203" y="16"/>
                  </a:cubicBezTo>
                  <a:close/>
                  <a:moveTo>
                    <a:pt x="1171" y="16"/>
                  </a:moveTo>
                  <a:lnTo>
                    <a:pt x="1171" y="16"/>
                  </a:lnTo>
                  <a:cubicBezTo>
                    <a:pt x="1166" y="16"/>
                    <a:pt x="1163" y="13"/>
                    <a:pt x="1163" y="8"/>
                  </a:cubicBezTo>
                  <a:cubicBezTo>
                    <a:pt x="1163" y="4"/>
                    <a:pt x="1166" y="0"/>
                    <a:pt x="1171" y="0"/>
                  </a:cubicBezTo>
                  <a:lnTo>
                    <a:pt x="1171" y="0"/>
                  </a:lnTo>
                  <a:cubicBezTo>
                    <a:pt x="1175" y="0"/>
                    <a:pt x="1179" y="4"/>
                    <a:pt x="1179" y="8"/>
                  </a:cubicBezTo>
                  <a:cubicBezTo>
                    <a:pt x="1179" y="13"/>
                    <a:pt x="1175" y="16"/>
                    <a:pt x="1171" y="16"/>
                  </a:cubicBezTo>
                  <a:close/>
                  <a:moveTo>
                    <a:pt x="1139" y="16"/>
                  </a:moveTo>
                  <a:lnTo>
                    <a:pt x="1139" y="16"/>
                  </a:lnTo>
                  <a:cubicBezTo>
                    <a:pt x="1134" y="16"/>
                    <a:pt x="1131" y="13"/>
                    <a:pt x="1131" y="8"/>
                  </a:cubicBezTo>
                  <a:cubicBezTo>
                    <a:pt x="1131" y="4"/>
                    <a:pt x="1134" y="0"/>
                    <a:pt x="1139" y="0"/>
                  </a:cubicBezTo>
                  <a:lnTo>
                    <a:pt x="1139" y="0"/>
                  </a:lnTo>
                  <a:cubicBezTo>
                    <a:pt x="1143" y="0"/>
                    <a:pt x="1147" y="4"/>
                    <a:pt x="1147" y="8"/>
                  </a:cubicBezTo>
                  <a:cubicBezTo>
                    <a:pt x="1147" y="13"/>
                    <a:pt x="1143" y="16"/>
                    <a:pt x="1139" y="16"/>
                  </a:cubicBezTo>
                  <a:close/>
                  <a:moveTo>
                    <a:pt x="1107" y="16"/>
                  </a:moveTo>
                  <a:lnTo>
                    <a:pt x="1107" y="16"/>
                  </a:lnTo>
                  <a:cubicBezTo>
                    <a:pt x="1102" y="16"/>
                    <a:pt x="1099" y="13"/>
                    <a:pt x="1099" y="8"/>
                  </a:cubicBezTo>
                  <a:cubicBezTo>
                    <a:pt x="1099" y="4"/>
                    <a:pt x="1102" y="0"/>
                    <a:pt x="1107" y="0"/>
                  </a:cubicBezTo>
                  <a:lnTo>
                    <a:pt x="1107" y="0"/>
                  </a:lnTo>
                  <a:cubicBezTo>
                    <a:pt x="1111" y="0"/>
                    <a:pt x="1115" y="4"/>
                    <a:pt x="1115" y="8"/>
                  </a:cubicBezTo>
                  <a:cubicBezTo>
                    <a:pt x="1115" y="13"/>
                    <a:pt x="1111" y="16"/>
                    <a:pt x="1107" y="16"/>
                  </a:cubicBezTo>
                  <a:close/>
                  <a:moveTo>
                    <a:pt x="1075" y="16"/>
                  </a:moveTo>
                  <a:lnTo>
                    <a:pt x="1075" y="16"/>
                  </a:lnTo>
                  <a:cubicBezTo>
                    <a:pt x="1070" y="16"/>
                    <a:pt x="1067" y="13"/>
                    <a:pt x="1067" y="8"/>
                  </a:cubicBezTo>
                  <a:cubicBezTo>
                    <a:pt x="1067" y="4"/>
                    <a:pt x="1070" y="0"/>
                    <a:pt x="1075" y="0"/>
                  </a:cubicBezTo>
                  <a:lnTo>
                    <a:pt x="1075" y="0"/>
                  </a:lnTo>
                  <a:cubicBezTo>
                    <a:pt x="1079" y="0"/>
                    <a:pt x="1083" y="4"/>
                    <a:pt x="1083" y="8"/>
                  </a:cubicBezTo>
                  <a:cubicBezTo>
                    <a:pt x="1083" y="13"/>
                    <a:pt x="1079" y="16"/>
                    <a:pt x="1075" y="16"/>
                  </a:cubicBezTo>
                  <a:close/>
                  <a:moveTo>
                    <a:pt x="1043" y="16"/>
                  </a:moveTo>
                  <a:lnTo>
                    <a:pt x="1043" y="16"/>
                  </a:lnTo>
                  <a:cubicBezTo>
                    <a:pt x="1038" y="16"/>
                    <a:pt x="1035" y="13"/>
                    <a:pt x="1035" y="8"/>
                  </a:cubicBezTo>
                  <a:cubicBezTo>
                    <a:pt x="1035" y="4"/>
                    <a:pt x="1038" y="0"/>
                    <a:pt x="1043" y="0"/>
                  </a:cubicBezTo>
                  <a:lnTo>
                    <a:pt x="1043" y="0"/>
                  </a:lnTo>
                  <a:cubicBezTo>
                    <a:pt x="1047" y="0"/>
                    <a:pt x="1051" y="4"/>
                    <a:pt x="1051" y="8"/>
                  </a:cubicBezTo>
                  <a:cubicBezTo>
                    <a:pt x="1051" y="13"/>
                    <a:pt x="1047" y="16"/>
                    <a:pt x="1043" y="16"/>
                  </a:cubicBezTo>
                  <a:close/>
                  <a:moveTo>
                    <a:pt x="1011" y="16"/>
                  </a:moveTo>
                  <a:lnTo>
                    <a:pt x="1011" y="16"/>
                  </a:lnTo>
                  <a:cubicBezTo>
                    <a:pt x="1006" y="16"/>
                    <a:pt x="1003" y="13"/>
                    <a:pt x="1003" y="8"/>
                  </a:cubicBezTo>
                  <a:cubicBezTo>
                    <a:pt x="1003" y="4"/>
                    <a:pt x="1006" y="0"/>
                    <a:pt x="1011" y="0"/>
                  </a:cubicBezTo>
                  <a:lnTo>
                    <a:pt x="1011" y="0"/>
                  </a:lnTo>
                  <a:cubicBezTo>
                    <a:pt x="1015" y="0"/>
                    <a:pt x="1019" y="4"/>
                    <a:pt x="1019" y="8"/>
                  </a:cubicBezTo>
                  <a:cubicBezTo>
                    <a:pt x="1019" y="13"/>
                    <a:pt x="1015" y="16"/>
                    <a:pt x="1011" y="16"/>
                  </a:cubicBezTo>
                  <a:close/>
                  <a:moveTo>
                    <a:pt x="979" y="16"/>
                  </a:moveTo>
                  <a:lnTo>
                    <a:pt x="979" y="16"/>
                  </a:lnTo>
                  <a:cubicBezTo>
                    <a:pt x="974" y="16"/>
                    <a:pt x="971" y="13"/>
                    <a:pt x="971" y="8"/>
                  </a:cubicBezTo>
                  <a:cubicBezTo>
                    <a:pt x="971" y="4"/>
                    <a:pt x="974" y="0"/>
                    <a:pt x="979" y="0"/>
                  </a:cubicBezTo>
                  <a:lnTo>
                    <a:pt x="979" y="0"/>
                  </a:lnTo>
                  <a:cubicBezTo>
                    <a:pt x="983" y="0"/>
                    <a:pt x="987" y="4"/>
                    <a:pt x="987" y="8"/>
                  </a:cubicBezTo>
                  <a:cubicBezTo>
                    <a:pt x="987" y="13"/>
                    <a:pt x="983" y="16"/>
                    <a:pt x="979" y="16"/>
                  </a:cubicBezTo>
                  <a:close/>
                  <a:moveTo>
                    <a:pt x="947" y="16"/>
                  </a:moveTo>
                  <a:lnTo>
                    <a:pt x="947" y="16"/>
                  </a:lnTo>
                  <a:cubicBezTo>
                    <a:pt x="942" y="16"/>
                    <a:pt x="939" y="13"/>
                    <a:pt x="939" y="8"/>
                  </a:cubicBezTo>
                  <a:cubicBezTo>
                    <a:pt x="939" y="4"/>
                    <a:pt x="942" y="0"/>
                    <a:pt x="947" y="0"/>
                  </a:cubicBezTo>
                  <a:lnTo>
                    <a:pt x="947" y="0"/>
                  </a:lnTo>
                  <a:cubicBezTo>
                    <a:pt x="951" y="0"/>
                    <a:pt x="955" y="4"/>
                    <a:pt x="955" y="8"/>
                  </a:cubicBezTo>
                  <a:cubicBezTo>
                    <a:pt x="955" y="13"/>
                    <a:pt x="951" y="16"/>
                    <a:pt x="947" y="16"/>
                  </a:cubicBezTo>
                  <a:close/>
                  <a:moveTo>
                    <a:pt x="915" y="16"/>
                  </a:moveTo>
                  <a:lnTo>
                    <a:pt x="915" y="16"/>
                  </a:lnTo>
                  <a:cubicBezTo>
                    <a:pt x="910" y="16"/>
                    <a:pt x="907" y="13"/>
                    <a:pt x="907" y="8"/>
                  </a:cubicBezTo>
                  <a:cubicBezTo>
                    <a:pt x="907" y="4"/>
                    <a:pt x="910" y="0"/>
                    <a:pt x="915" y="0"/>
                  </a:cubicBezTo>
                  <a:lnTo>
                    <a:pt x="915" y="0"/>
                  </a:lnTo>
                  <a:cubicBezTo>
                    <a:pt x="919" y="0"/>
                    <a:pt x="923" y="4"/>
                    <a:pt x="923" y="8"/>
                  </a:cubicBezTo>
                  <a:cubicBezTo>
                    <a:pt x="923" y="13"/>
                    <a:pt x="919" y="16"/>
                    <a:pt x="915" y="16"/>
                  </a:cubicBezTo>
                  <a:close/>
                  <a:moveTo>
                    <a:pt x="883" y="16"/>
                  </a:moveTo>
                  <a:lnTo>
                    <a:pt x="883" y="16"/>
                  </a:lnTo>
                  <a:cubicBezTo>
                    <a:pt x="878" y="16"/>
                    <a:pt x="875" y="13"/>
                    <a:pt x="875" y="8"/>
                  </a:cubicBezTo>
                  <a:cubicBezTo>
                    <a:pt x="875" y="4"/>
                    <a:pt x="878" y="0"/>
                    <a:pt x="883" y="0"/>
                  </a:cubicBezTo>
                  <a:lnTo>
                    <a:pt x="883" y="0"/>
                  </a:lnTo>
                  <a:cubicBezTo>
                    <a:pt x="887" y="0"/>
                    <a:pt x="891" y="4"/>
                    <a:pt x="891" y="8"/>
                  </a:cubicBezTo>
                  <a:cubicBezTo>
                    <a:pt x="891" y="13"/>
                    <a:pt x="887" y="16"/>
                    <a:pt x="883" y="16"/>
                  </a:cubicBezTo>
                  <a:close/>
                  <a:moveTo>
                    <a:pt x="851" y="16"/>
                  </a:moveTo>
                  <a:lnTo>
                    <a:pt x="851" y="16"/>
                  </a:lnTo>
                  <a:cubicBezTo>
                    <a:pt x="846" y="16"/>
                    <a:pt x="843" y="13"/>
                    <a:pt x="843" y="8"/>
                  </a:cubicBezTo>
                  <a:cubicBezTo>
                    <a:pt x="843" y="4"/>
                    <a:pt x="846" y="0"/>
                    <a:pt x="851" y="0"/>
                  </a:cubicBezTo>
                  <a:lnTo>
                    <a:pt x="851" y="0"/>
                  </a:lnTo>
                  <a:cubicBezTo>
                    <a:pt x="855" y="0"/>
                    <a:pt x="859" y="4"/>
                    <a:pt x="859" y="8"/>
                  </a:cubicBezTo>
                  <a:cubicBezTo>
                    <a:pt x="859" y="13"/>
                    <a:pt x="855" y="16"/>
                    <a:pt x="851" y="16"/>
                  </a:cubicBezTo>
                  <a:close/>
                  <a:moveTo>
                    <a:pt x="819" y="16"/>
                  </a:moveTo>
                  <a:lnTo>
                    <a:pt x="819" y="16"/>
                  </a:lnTo>
                  <a:cubicBezTo>
                    <a:pt x="814" y="16"/>
                    <a:pt x="811" y="13"/>
                    <a:pt x="811" y="8"/>
                  </a:cubicBezTo>
                  <a:cubicBezTo>
                    <a:pt x="811" y="4"/>
                    <a:pt x="814" y="0"/>
                    <a:pt x="819" y="0"/>
                  </a:cubicBezTo>
                  <a:lnTo>
                    <a:pt x="819" y="0"/>
                  </a:lnTo>
                  <a:cubicBezTo>
                    <a:pt x="823" y="0"/>
                    <a:pt x="827" y="4"/>
                    <a:pt x="827" y="8"/>
                  </a:cubicBezTo>
                  <a:cubicBezTo>
                    <a:pt x="827" y="13"/>
                    <a:pt x="823" y="16"/>
                    <a:pt x="819" y="16"/>
                  </a:cubicBezTo>
                  <a:close/>
                  <a:moveTo>
                    <a:pt x="787" y="16"/>
                  </a:moveTo>
                  <a:lnTo>
                    <a:pt x="787" y="16"/>
                  </a:lnTo>
                  <a:cubicBezTo>
                    <a:pt x="782" y="16"/>
                    <a:pt x="779" y="13"/>
                    <a:pt x="779" y="8"/>
                  </a:cubicBezTo>
                  <a:cubicBezTo>
                    <a:pt x="779" y="4"/>
                    <a:pt x="782" y="0"/>
                    <a:pt x="787" y="0"/>
                  </a:cubicBezTo>
                  <a:lnTo>
                    <a:pt x="787" y="0"/>
                  </a:lnTo>
                  <a:cubicBezTo>
                    <a:pt x="791" y="0"/>
                    <a:pt x="795" y="4"/>
                    <a:pt x="795" y="8"/>
                  </a:cubicBezTo>
                  <a:cubicBezTo>
                    <a:pt x="795" y="13"/>
                    <a:pt x="791" y="16"/>
                    <a:pt x="787" y="16"/>
                  </a:cubicBezTo>
                  <a:close/>
                  <a:moveTo>
                    <a:pt x="755" y="16"/>
                  </a:moveTo>
                  <a:lnTo>
                    <a:pt x="755" y="16"/>
                  </a:lnTo>
                  <a:cubicBezTo>
                    <a:pt x="750" y="16"/>
                    <a:pt x="747" y="13"/>
                    <a:pt x="747" y="8"/>
                  </a:cubicBezTo>
                  <a:cubicBezTo>
                    <a:pt x="747" y="4"/>
                    <a:pt x="750" y="0"/>
                    <a:pt x="755" y="0"/>
                  </a:cubicBezTo>
                  <a:lnTo>
                    <a:pt x="755" y="0"/>
                  </a:lnTo>
                  <a:cubicBezTo>
                    <a:pt x="759" y="0"/>
                    <a:pt x="763" y="4"/>
                    <a:pt x="763" y="8"/>
                  </a:cubicBezTo>
                  <a:cubicBezTo>
                    <a:pt x="763" y="13"/>
                    <a:pt x="759" y="16"/>
                    <a:pt x="755" y="16"/>
                  </a:cubicBezTo>
                  <a:close/>
                  <a:moveTo>
                    <a:pt x="723" y="17"/>
                  </a:moveTo>
                  <a:lnTo>
                    <a:pt x="723" y="17"/>
                  </a:lnTo>
                  <a:cubicBezTo>
                    <a:pt x="718" y="17"/>
                    <a:pt x="715" y="13"/>
                    <a:pt x="715" y="9"/>
                  </a:cubicBezTo>
                  <a:cubicBezTo>
                    <a:pt x="715" y="4"/>
                    <a:pt x="718" y="1"/>
                    <a:pt x="723" y="1"/>
                  </a:cubicBezTo>
                  <a:lnTo>
                    <a:pt x="723" y="1"/>
                  </a:lnTo>
                  <a:cubicBezTo>
                    <a:pt x="727" y="1"/>
                    <a:pt x="731" y="4"/>
                    <a:pt x="731" y="9"/>
                  </a:cubicBezTo>
                  <a:cubicBezTo>
                    <a:pt x="731" y="13"/>
                    <a:pt x="727" y="17"/>
                    <a:pt x="723" y="17"/>
                  </a:cubicBezTo>
                  <a:close/>
                  <a:moveTo>
                    <a:pt x="691" y="18"/>
                  </a:moveTo>
                  <a:lnTo>
                    <a:pt x="691" y="18"/>
                  </a:lnTo>
                  <a:cubicBezTo>
                    <a:pt x="686" y="18"/>
                    <a:pt x="683" y="15"/>
                    <a:pt x="683" y="10"/>
                  </a:cubicBezTo>
                  <a:cubicBezTo>
                    <a:pt x="683" y="6"/>
                    <a:pt x="686" y="2"/>
                    <a:pt x="691" y="2"/>
                  </a:cubicBezTo>
                  <a:lnTo>
                    <a:pt x="691" y="2"/>
                  </a:lnTo>
                  <a:cubicBezTo>
                    <a:pt x="695" y="2"/>
                    <a:pt x="699" y="6"/>
                    <a:pt x="699" y="10"/>
                  </a:cubicBezTo>
                  <a:cubicBezTo>
                    <a:pt x="699" y="15"/>
                    <a:pt x="695" y="18"/>
                    <a:pt x="691" y="18"/>
                  </a:cubicBezTo>
                  <a:close/>
                  <a:moveTo>
                    <a:pt x="659" y="20"/>
                  </a:moveTo>
                  <a:lnTo>
                    <a:pt x="659" y="20"/>
                  </a:lnTo>
                  <a:cubicBezTo>
                    <a:pt x="654" y="20"/>
                    <a:pt x="651" y="16"/>
                    <a:pt x="651" y="12"/>
                  </a:cubicBezTo>
                  <a:cubicBezTo>
                    <a:pt x="651" y="8"/>
                    <a:pt x="654" y="4"/>
                    <a:pt x="659" y="4"/>
                  </a:cubicBezTo>
                  <a:lnTo>
                    <a:pt x="659" y="4"/>
                  </a:lnTo>
                  <a:cubicBezTo>
                    <a:pt x="663" y="4"/>
                    <a:pt x="667" y="8"/>
                    <a:pt x="667" y="12"/>
                  </a:cubicBezTo>
                  <a:cubicBezTo>
                    <a:pt x="667" y="16"/>
                    <a:pt x="663" y="20"/>
                    <a:pt x="659" y="20"/>
                  </a:cubicBezTo>
                  <a:close/>
                  <a:moveTo>
                    <a:pt x="628" y="24"/>
                  </a:moveTo>
                  <a:lnTo>
                    <a:pt x="628" y="24"/>
                  </a:lnTo>
                  <a:cubicBezTo>
                    <a:pt x="623" y="25"/>
                    <a:pt x="619" y="21"/>
                    <a:pt x="619" y="17"/>
                  </a:cubicBezTo>
                  <a:cubicBezTo>
                    <a:pt x="618" y="13"/>
                    <a:pt x="622" y="9"/>
                    <a:pt x="626" y="8"/>
                  </a:cubicBezTo>
                  <a:lnTo>
                    <a:pt x="626" y="8"/>
                  </a:lnTo>
                  <a:cubicBezTo>
                    <a:pt x="630" y="8"/>
                    <a:pt x="634" y="11"/>
                    <a:pt x="635" y="15"/>
                  </a:cubicBezTo>
                  <a:cubicBezTo>
                    <a:pt x="635" y="20"/>
                    <a:pt x="632" y="24"/>
                    <a:pt x="628" y="24"/>
                  </a:cubicBezTo>
                  <a:close/>
                  <a:moveTo>
                    <a:pt x="596" y="29"/>
                  </a:moveTo>
                  <a:lnTo>
                    <a:pt x="596" y="29"/>
                  </a:lnTo>
                  <a:cubicBezTo>
                    <a:pt x="592" y="29"/>
                    <a:pt x="588" y="26"/>
                    <a:pt x="587" y="22"/>
                  </a:cubicBezTo>
                  <a:cubicBezTo>
                    <a:pt x="587" y="18"/>
                    <a:pt x="590" y="14"/>
                    <a:pt x="594" y="13"/>
                  </a:cubicBezTo>
                  <a:lnTo>
                    <a:pt x="594" y="13"/>
                  </a:lnTo>
                  <a:cubicBezTo>
                    <a:pt x="599" y="13"/>
                    <a:pt x="603" y="16"/>
                    <a:pt x="603" y="20"/>
                  </a:cubicBezTo>
                  <a:cubicBezTo>
                    <a:pt x="604" y="25"/>
                    <a:pt x="600" y="28"/>
                    <a:pt x="596" y="29"/>
                  </a:cubicBezTo>
                  <a:close/>
                  <a:moveTo>
                    <a:pt x="565" y="35"/>
                  </a:moveTo>
                  <a:lnTo>
                    <a:pt x="565" y="35"/>
                  </a:lnTo>
                  <a:cubicBezTo>
                    <a:pt x="561" y="36"/>
                    <a:pt x="557" y="33"/>
                    <a:pt x="556" y="29"/>
                  </a:cubicBezTo>
                  <a:cubicBezTo>
                    <a:pt x="555" y="24"/>
                    <a:pt x="558" y="20"/>
                    <a:pt x="562" y="19"/>
                  </a:cubicBezTo>
                  <a:lnTo>
                    <a:pt x="562" y="19"/>
                  </a:lnTo>
                  <a:cubicBezTo>
                    <a:pt x="567" y="19"/>
                    <a:pt x="571" y="21"/>
                    <a:pt x="572" y="26"/>
                  </a:cubicBezTo>
                  <a:cubicBezTo>
                    <a:pt x="573" y="30"/>
                    <a:pt x="570" y="34"/>
                    <a:pt x="565" y="35"/>
                  </a:cubicBezTo>
                  <a:close/>
                  <a:moveTo>
                    <a:pt x="534" y="43"/>
                  </a:moveTo>
                  <a:lnTo>
                    <a:pt x="534" y="43"/>
                  </a:lnTo>
                  <a:cubicBezTo>
                    <a:pt x="530" y="44"/>
                    <a:pt x="526" y="41"/>
                    <a:pt x="525" y="36"/>
                  </a:cubicBezTo>
                  <a:cubicBezTo>
                    <a:pt x="524" y="32"/>
                    <a:pt x="527" y="28"/>
                    <a:pt x="531" y="27"/>
                  </a:cubicBezTo>
                  <a:lnTo>
                    <a:pt x="531" y="27"/>
                  </a:lnTo>
                  <a:cubicBezTo>
                    <a:pt x="536" y="26"/>
                    <a:pt x="540" y="29"/>
                    <a:pt x="541" y="33"/>
                  </a:cubicBezTo>
                  <a:cubicBezTo>
                    <a:pt x="541" y="38"/>
                    <a:pt x="539" y="42"/>
                    <a:pt x="534" y="43"/>
                  </a:cubicBezTo>
                  <a:close/>
                  <a:moveTo>
                    <a:pt x="504" y="51"/>
                  </a:moveTo>
                  <a:lnTo>
                    <a:pt x="504" y="51"/>
                  </a:lnTo>
                  <a:cubicBezTo>
                    <a:pt x="500" y="53"/>
                    <a:pt x="496" y="50"/>
                    <a:pt x="494" y="46"/>
                  </a:cubicBezTo>
                  <a:cubicBezTo>
                    <a:pt x="493" y="42"/>
                    <a:pt x="495" y="37"/>
                    <a:pt x="500" y="36"/>
                  </a:cubicBezTo>
                  <a:lnTo>
                    <a:pt x="500" y="36"/>
                  </a:lnTo>
                  <a:cubicBezTo>
                    <a:pt x="504" y="35"/>
                    <a:pt x="508" y="37"/>
                    <a:pt x="510" y="41"/>
                  </a:cubicBezTo>
                  <a:cubicBezTo>
                    <a:pt x="511" y="45"/>
                    <a:pt x="509" y="50"/>
                    <a:pt x="504" y="51"/>
                  </a:cubicBezTo>
                  <a:close/>
                  <a:moveTo>
                    <a:pt x="474" y="62"/>
                  </a:moveTo>
                  <a:lnTo>
                    <a:pt x="474" y="62"/>
                  </a:lnTo>
                  <a:cubicBezTo>
                    <a:pt x="470" y="64"/>
                    <a:pt x="466" y="61"/>
                    <a:pt x="464" y="57"/>
                  </a:cubicBezTo>
                  <a:cubicBezTo>
                    <a:pt x="463" y="53"/>
                    <a:pt x="465" y="48"/>
                    <a:pt x="470" y="47"/>
                  </a:cubicBezTo>
                  <a:lnTo>
                    <a:pt x="470" y="47"/>
                  </a:lnTo>
                  <a:cubicBezTo>
                    <a:pt x="474" y="46"/>
                    <a:pt x="478" y="48"/>
                    <a:pt x="480" y="52"/>
                  </a:cubicBezTo>
                  <a:cubicBezTo>
                    <a:pt x="481" y="57"/>
                    <a:pt x="479" y="61"/>
                    <a:pt x="474" y="62"/>
                  </a:cubicBezTo>
                  <a:close/>
                  <a:moveTo>
                    <a:pt x="445" y="73"/>
                  </a:moveTo>
                  <a:lnTo>
                    <a:pt x="445" y="73"/>
                  </a:lnTo>
                  <a:cubicBezTo>
                    <a:pt x="441" y="75"/>
                    <a:pt x="436" y="73"/>
                    <a:pt x="435" y="69"/>
                  </a:cubicBezTo>
                  <a:cubicBezTo>
                    <a:pt x="433" y="65"/>
                    <a:pt x="435" y="61"/>
                    <a:pt x="439" y="59"/>
                  </a:cubicBezTo>
                  <a:lnTo>
                    <a:pt x="439" y="59"/>
                  </a:lnTo>
                  <a:cubicBezTo>
                    <a:pt x="443" y="57"/>
                    <a:pt x="448" y="59"/>
                    <a:pt x="449" y="63"/>
                  </a:cubicBezTo>
                  <a:cubicBezTo>
                    <a:pt x="451" y="67"/>
                    <a:pt x="449" y="72"/>
                    <a:pt x="445" y="73"/>
                  </a:cubicBezTo>
                  <a:close/>
                  <a:moveTo>
                    <a:pt x="416" y="87"/>
                  </a:moveTo>
                  <a:lnTo>
                    <a:pt x="416" y="87"/>
                  </a:lnTo>
                  <a:cubicBezTo>
                    <a:pt x="412" y="89"/>
                    <a:pt x="408" y="87"/>
                    <a:pt x="406" y="83"/>
                  </a:cubicBezTo>
                  <a:cubicBezTo>
                    <a:pt x="404" y="79"/>
                    <a:pt x="406" y="74"/>
                    <a:pt x="410" y="73"/>
                  </a:cubicBezTo>
                  <a:lnTo>
                    <a:pt x="410" y="73"/>
                  </a:lnTo>
                  <a:cubicBezTo>
                    <a:pt x="414" y="71"/>
                    <a:pt x="419" y="73"/>
                    <a:pt x="420" y="77"/>
                  </a:cubicBezTo>
                  <a:cubicBezTo>
                    <a:pt x="422" y="81"/>
                    <a:pt x="420" y="85"/>
                    <a:pt x="416" y="87"/>
                  </a:cubicBezTo>
                  <a:close/>
                  <a:moveTo>
                    <a:pt x="387" y="101"/>
                  </a:moveTo>
                  <a:lnTo>
                    <a:pt x="387" y="101"/>
                  </a:lnTo>
                  <a:cubicBezTo>
                    <a:pt x="383" y="103"/>
                    <a:pt x="379" y="101"/>
                    <a:pt x="377" y="97"/>
                  </a:cubicBezTo>
                  <a:cubicBezTo>
                    <a:pt x="375" y="93"/>
                    <a:pt x="377" y="88"/>
                    <a:pt x="381" y="86"/>
                  </a:cubicBezTo>
                  <a:lnTo>
                    <a:pt x="381" y="86"/>
                  </a:lnTo>
                  <a:cubicBezTo>
                    <a:pt x="385" y="85"/>
                    <a:pt x="390" y="86"/>
                    <a:pt x="392" y="90"/>
                  </a:cubicBezTo>
                  <a:cubicBezTo>
                    <a:pt x="393" y="94"/>
                    <a:pt x="391" y="99"/>
                    <a:pt x="387" y="101"/>
                  </a:cubicBezTo>
                  <a:close/>
                  <a:moveTo>
                    <a:pt x="361" y="117"/>
                  </a:moveTo>
                  <a:lnTo>
                    <a:pt x="361" y="117"/>
                  </a:lnTo>
                  <a:cubicBezTo>
                    <a:pt x="357" y="119"/>
                    <a:pt x="352" y="118"/>
                    <a:pt x="350" y="114"/>
                  </a:cubicBezTo>
                  <a:cubicBezTo>
                    <a:pt x="348" y="110"/>
                    <a:pt x="349" y="105"/>
                    <a:pt x="353" y="103"/>
                  </a:cubicBezTo>
                  <a:lnTo>
                    <a:pt x="353" y="103"/>
                  </a:lnTo>
                  <a:cubicBezTo>
                    <a:pt x="357" y="101"/>
                    <a:pt x="362" y="102"/>
                    <a:pt x="364" y="106"/>
                  </a:cubicBezTo>
                  <a:cubicBezTo>
                    <a:pt x="366" y="110"/>
                    <a:pt x="365" y="115"/>
                    <a:pt x="361" y="117"/>
                  </a:cubicBezTo>
                  <a:close/>
                  <a:moveTo>
                    <a:pt x="333" y="134"/>
                  </a:moveTo>
                  <a:lnTo>
                    <a:pt x="333" y="134"/>
                  </a:lnTo>
                  <a:cubicBezTo>
                    <a:pt x="330" y="136"/>
                    <a:pt x="325" y="135"/>
                    <a:pt x="323" y="131"/>
                  </a:cubicBezTo>
                  <a:cubicBezTo>
                    <a:pt x="320" y="127"/>
                    <a:pt x="322" y="122"/>
                    <a:pt x="326" y="120"/>
                  </a:cubicBezTo>
                  <a:lnTo>
                    <a:pt x="326" y="120"/>
                  </a:lnTo>
                  <a:cubicBezTo>
                    <a:pt x="329" y="118"/>
                    <a:pt x="334" y="119"/>
                    <a:pt x="336" y="123"/>
                  </a:cubicBezTo>
                  <a:cubicBezTo>
                    <a:pt x="339" y="127"/>
                    <a:pt x="337" y="132"/>
                    <a:pt x="333" y="134"/>
                  </a:cubicBezTo>
                  <a:close/>
                  <a:moveTo>
                    <a:pt x="309" y="153"/>
                  </a:moveTo>
                  <a:lnTo>
                    <a:pt x="309" y="153"/>
                  </a:lnTo>
                  <a:cubicBezTo>
                    <a:pt x="305" y="155"/>
                    <a:pt x="300" y="155"/>
                    <a:pt x="298" y="151"/>
                  </a:cubicBezTo>
                  <a:cubicBezTo>
                    <a:pt x="295" y="147"/>
                    <a:pt x="296" y="142"/>
                    <a:pt x="300" y="140"/>
                  </a:cubicBezTo>
                  <a:lnTo>
                    <a:pt x="300" y="140"/>
                  </a:lnTo>
                  <a:cubicBezTo>
                    <a:pt x="303" y="137"/>
                    <a:pt x="308" y="138"/>
                    <a:pt x="311" y="142"/>
                  </a:cubicBezTo>
                  <a:cubicBezTo>
                    <a:pt x="313" y="145"/>
                    <a:pt x="312" y="150"/>
                    <a:pt x="309" y="153"/>
                  </a:cubicBezTo>
                  <a:close/>
                  <a:moveTo>
                    <a:pt x="284" y="173"/>
                  </a:moveTo>
                  <a:lnTo>
                    <a:pt x="284" y="173"/>
                  </a:lnTo>
                  <a:cubicBezTo>
                    <a:pt x="280" y="176"/>
                    <a:pt x="275" y="175"/>
                    <a:pt x="273" y="171"/>
                  </a:cubicBezTo>
                  <a:cubicBezTo>
                    <a:pt x="270" y="168"/>
                    <a:pt x="271" y="163"/>
                    <a:pt x="275" y="160"/>
                  </a:cubicBezTo>
                  <a:lnTo>
                    <a:pt x="275" y="160"/>
                  </a:lnTo>
                  <a:cubicBezTo>
                    <a:pt x="278" y="158"/>
                    <a:pt x="283" y="158"/>
                    <a:pt x="286" y="162"/>
                  </a:cubicBezTo>
                  <a:cubicBezTo>
                    <a:pt x="288" y="166"/>
                    <a:pt x="288" y="171"/>
                    <a:pt x="284" y="173"/>
                  </a:cubicBezTo>
                  <a:close/>
                  <a:moveTo>
                    <a:pt x="259" y="193"/>
                  </a:moveTo>
                  <a:lnTo>
                    <a:pt x="259" y="193"/>
                  </a:lnTo>
                  <a:cubicBezTo>
                    <a:pt x="256" y="196"/>
                    <a:pt x="251" y="195"/>
                    <a:pt x="248" y="192"/>
                  </a:cubicBezTo>
                  <a:cubicBezTo>
                    <a:pt x="246" y="188"/>
                    <a:pt x="246" y="183"/>
                    <a:pt x="250" y="180"/>
                  </a:cubicBezTo>
                  <a:lnTo>
                    <a:pt x="250" y="180"/>
                  </a:lnTo>
                  <a:cubicBezTo>
                    <a:pt x="254" y="178"/>
                    <a:pt x="259" y="179"/>
                    <a:pt x="261" y="182"/>
                  </a:cubicBezTo>
                  <a:cubicBezTo>
                    <a:pt x="264" y="186"/>
                    <a:pt x="263" y="191"/>
                    <a:pt x="259" y="193"/>
                  </a:cubicBezTo>
                  <a:close/>
                  <a:moveTo>
                    <a:pt x="235" y="214"/>
                  </a:moveTo>
                  <a:lnTo>
                    <a:pt x="235" y="214"/>
                  </a:lnTo>
                  <a:cubicBezTo>
                    <a:pt x="231" y="216"/>
                    <a:pt x="226" y="215"/>
                    <a:pt x="223" y="212"/>
                  </a:cubicBezTo>
                  <a:cubicBezTo>
                    <a:pt x="221" y="208"/>
                    <a:pt x="222" y="203"/>
                    <a:pt x="225" y="201"/>
                  </a:cubicBezTo>
                  <a:lnTo>
                    <a:pt x="225" y="201"/>
                  </a:lnTo>
                  <a:cubicBezTo>
                    <a:pt x="229" y="198"/>
                    <a:pt x="234" y="199"/>
                    <a:pt x="236" y="203"/>
                  </a:cubicBezTo>
                  <a:cubicBezTo>
                    <a:pt x="239" y="206"/>
                    <a:pt x="238" y="211"/>
                    <a:pt x="235" y="214"/>
                  </a:cubicBezTo>
                  <a:close/>
                  <a:moveTo>
                    <a:pt x="213" y="235"/>
                  </a:moveTo>
                  <a:lnTo>
                    <a:pt x="213" y="235"/>
                  </a:lnTo>
                  <a:cubicBezTo>
                    <a:pt x="210" y="239"/>
                    <a:pt x="205" y="239"/>
                    <a:pt x="202" y="235"/>
                  </a:cubicBezTo>
                  <a:cubicBezTo>
                    <a:pt x="199" y="232"/>
                    <a:pt x="199" y="227"/>
                    <a:pt x="202" y="224"/>
                  </a:cubicBezTo>
                  <a:lnTo>
                    <a:pt x="202" y="224"/>
                  </a:lnTo>
                  <a:cubicBezTo>
                    <a:pt x="205" y="221"/>
                    <a:pt x="210" y="221"/>
                    <a:pt x="213" y="224"/>
                  </a:cubicBezTo>
                  <a:cubicBezTo>
                    <a:pt x="216" y="227"/>
                    <a:pt x="216" y="232"/>
                    <a:pt x="213" y="235"/>
                  </a:cubicBezTo>
                  <a:close/>
                  <a:moveTo>
                    <a:pt x="193" y="260"/>
                  </a:moveTo>
                  <a:lnTo>
                    <a:pt x="193" y="260"/>
                  </a:lnTo>
                  <a:cubicBezTo>
                    <a:pt x="190" y="263"/>
                    <a:pt x="185" y="263"/>
                    <a:pt x="181" y="260"/>
                  </a:cubicBezTo>
                  <a:cubicBezTo>
                    <a:pt x="178" y="257"/>
                    <a:pt x="178" y="252"/>
                    <a:pt x="181" y="249"/>
                  </a:cubicBezTo>
                  <a:lnTo>
                    <a:pt x="181" y="249"/>
                  </a:lnTo>
                  <a:cubicBezTo>
                    <a:pt x="185" y="246"/>
                    <a:pt x="190" y="246"/>
                    <a:pt x="193" y="249"/>
                  </a:cubicBezTo>
                  <a:cubicBezTo>
                    <a:pt x="196" y="252"/>
                    <a:pt x="196" y="257"/>
                    <a:pt x="193" y="260"/>
                  </a:cubicBezTo>
                  <a:close/>
                  <a:moveTo>
                    <a:pt x="172" y="285"/>
                  </a:moveTo>
                  <a:lnTo>
                    <a:pt x="172" y="285"/>
                  </a:lnTo>
                  <a:cubicBezTo>
                    <a:pt x="169" y="288"/>
                    <a:pt x="164" y="288"/>
                    <a:pt x="161" y="285"/>
                  </a:cubicBezTo>
                  <a:cubicBezTo>
                    <a:pt x="158" y="282"/>
                    <a:pt x="158" y="277"/>
                    <a:pt x="161" y="274"/>
                  </a:cubicBezTo>
                  <a:lnTo>
                    <a:pt x="161" y="274"/>
                  </a:lnTo>
                  <a:cubicBezTo>
                    <a:pt x="164" y="270"/>
                    <a:pt x="169" y="270"/>
                    <a:pt x="172" y="274"/>
                  </a:cubicBezTo>
                  <a:cubicBezTo>
                    <a:pt x="176" y="277"/>
                    <a:pt x="176" y="282"/>
                    <a:pt x="172" y="285"/>
                  </a:cubicBezTo>
                  <a:close/>
                  <a:moveTo>
                    <a:pt x="152" y="310"/>
                  </a:moveTo>
                  <a:lnTo>
                    <a:pt x="152" y="310"/>
                  </a:lnTo>
                  <a:cubicBezTo>
                    <a:pt x="149" y="313"/>
                    <a:pt x="144" y="313"/>
                    <a:pt x="141" y="310"/>
                  </a:cubicBezTo>
                  <a:cubicBezTo>
                    <a:pt x="138" y="307"/>
                    <a:pt x="138" y="301"/>
                    <a:pt x="141" y="298"/>
                  </a:cubicBezTo>
                  <a:lnTo>
                    <a:pt x="141" y="298"/>
                  </a:lnTo>
                  <a:cubicBezTo>
                    <a:pt x="144" y="295"/>
                    <a:pt x="149" y="295"/>
                    <a:pt x="152" y="298"/>
                  </a:cubicBezTo>
                  <a:cubicBezTo>
                    <a:pt x="155" y="301"/>
                    <a:pt x="155" y="307"/>
                    <a:pt x="152" y="310"/>
                  </a:cubicBezTo>
                  <a:close/>
                  <a:moveTo>
                    <a:pt x="133" y="334"/>
                  </a:moveTo>
                  <a:lnTo>
                    <a:pt x="133" y="334"/>
                  </a:lnTo>
                  <a:cubicBezTo>
                    <a:pt x="131" y="338"/>
                    <a:pt x="126" y="338"/>
                    <a:pt x="122" y="336"/>
                  </a:cubicBezTo>
                  <a:cubicBezTo>
                    <a:pt x="119" y="333"/>
                    <a:pt x="118" y="328"/>
                    <a:pt x="121" y="324"/>
                  </a:cubicBezTo>
                  <a:lnTo>
                    <a:pt x="121" y="324"/>
                  </a:lnTo>
                  <a:cubicBezTo>
                    <a:pt x="123" y="321"/>
                    <a:pt x="128" y="320"/>
                    <a:pt x="132" y="323"/>
                  </a:cubicBezTo>
                  <a:cubicBezTo>
                    <a:pt x="135" y="326"/>
                    <a:pt x="136" y="331"/>
                    <a:pt x="133" y="334"/>
                  </a:cubicBezTo>
                  <a:close/>
                  <a:moveTo>
                    <a:pt x="117" y="362"/>
                  </a:moveTo>
                  <a:lnTo>
                    <a:pt x="117" y="362"/>
                  </a:lnTo>
                  <a:cubicBezTo>
                    <a:pt x="114" y="365"/>
                    <a:pt x="109" y="366"/>
                    <a:pt x="105" y="363"/>
                  </a:cubicBezTo>
                  <a:cubicBezTo>
                    <a:pt x="102" y="360"/>
                    <a:pt x="101" y="355"/>
                    <a:pt x="104" y="352"/>
                  </a:cubicBezTo>
                  <a:lnTo>
                    <a:pt x="104" y="352"/>
                  </a:lnTo>
                  <a:cubicBezTo>
                    <a:pt x="107" y="348"/>
                    <a:pt x="112" y="348"/>
                    <a:pt x="115" y="350"/>
                  </a:cubicBezTo>
                  <a:cubicBezTo>
                    <a:pt x="119" y="353"/>
                    <a:pt x="119" y="358"/>
                    <a:pt x="117" y="362"/>
                  </a:cubicBezTo>
                  <a:close/>
                  <a:moveTo>
                    <a:pt x="101" y="388"/>
                  </a:moveTo>
                  <a:lnTo>
                    <a:pt x="101" y="388"/>
                  </a:lnTo>
                  <a:cubicBezTo>
                    <a:pt x="98" y="392"/>
                    <a:pt x="94" y="393"/>
                    <a:pt x="90" y="391"/>
                  </a:cubicBezTo>
                  <a:cubicBezTo>
                    <a:pt x="86" y="389"/>
                    <a:pt x="85" y="384"/>
                    <a:pt x="87" y="380"/>
                  </a:cubicBezTo>
                  <a:lnTo>
                    <a:pt x="87" y="380"/>
                  </a:lnTo>
                  <a:cubicBezTo>
                    <a:pt x="89" y="376"/>
                    <a:pt x="94" y="375"/>
                    <a:pt x="98" y="377"/>
                  </a:cubicBezTo>
                  <a:cubicBezTo>
                    <a:pt x="102" y="379"/>
                    <a:pt x="103" y="384"/>
                    <a:pt x="101" y="388"/>
                  </a:cubicBezTo>
                  <a:close/>
                  <a:moveTo>
                    <a:pt x="87" y="417"/>
                  </a:moveTo>
                  <a:lnTo>
                    <a:pt x="87" y="417"/>
                  </a:lnTo>
                  <a:cubicBezTo>
                    <a:pt x="85" y="421"/>
                    <a:pt x="80" y="422"/>
                    <a:pt x="76" y="420"/>
                  </a:cubicBezTo>
                  <a:cubicBezTo>
                    <a:pt x="72" y="418"/>
                    <a:pt x="71" y="413"/>
                    <a:pt x="73" y="409"/>
                  </a:cubicBezTo>
                  <a:lnTo>
                    <a:pt x="73" y="409"/>
                  </a:lnTo>
                  <a:cubicBezTo>
                    <a:pt x="75" y="405"/>
                    <a:pt x="80" y="404"/>
                    <a:pt x="84" y="406"/>
                  </a:cubicBezTo>
                  <a:cubicBezTo>
                    <a:pt x="88" y="408"/>
                    <a:pt x="89" y="413"/>
                    <a:pt x="87" y="417"/>
                  </a:cubicBezTo>
                  <a:close/>
                  <a:moveTo>
                    <a:pt x="73" y="446"/>
                  </a:moveTo>
                  <a:lnTo>
                    <a:pt x="73" y="446"/>
                  </a:lnTo>
                  <a:cubicBezTo>
                    <a:pt x="71" y="450"/>
                    <a:pt x="66" y="451"/>
                    <a:pt x="62" y="449"/>
                  </a:cubicBezTo>
                  <a:cubicBezTo>
                    <a:pt x="58" y="447"/>
                    <a:pt x="57" y="442"/>
                    <a:pt x="59" y="438"/>
                  </a:cubicBezTo>
                  <a:lnTo>
                    <a:pt x="59" y="438"/>
                  </a:lnTo>
                  <a:cubicBezTo>
                    <a:pt x="61" y="434"/>
                    <a:pt x="66" y="433"/>
                    <a:pt x="70" y="435"/>
                  </a:cubicBezTo>
                  <a:cubicBezTo>
                    <a:pt x="74" y="437"/>
                    <a:pt x="75" y="442"/>
                    <a:pt x="73" y="446"/>
                  </a:cubicBezTo>
                  <a:close/>
                  <a:moveTo>
                    <a:pt x="62" y="475"/>
                  </a:moveTo>
                  <a:lnTo>
                    <a:pt x="62" y="475"/>
                  </a:lnTo>
                  <a:cubicBezTo>
                    <a:pt x="61" y="479"/>
                    <a:pt x="56" y="481"/>
                    <a:pt x="52" y="479"/>
                  </a:cubicBezTo>
                  <a:cubicBezTo>
                    <a:pt x="48" y="478"/>
                    <a:pt x="46" y="473"/>
                    <a:pt x="47" y="469"/>
                  </a:cubicBezTo>
                  <a:lnTo>
                    <a:pt x="47" y="469"/>
                  </a:lnTo>
                  <a:cubicBezTo>
                    <a:pt x="49" y="465"/>
                    <a:pt x="54" y="463"/>
                    <a:pt x="58" y="464"/>
                  </a:cubicBezTo>
                  <a:cubicBezTo>
                    <a:pt x="62" y="466"/>
                    <a:pt x="64" y="471"/>
                    <a:pt x="62" y="475"/>
                  </a:cubicBezTo>
                  <a:close/>
                  <a:moveTo>
                    <a:pt x="51" y="505"/>
                  </a:moveTo>
                  <a:lnTo>
                    <a:pt x="51" y="505"/>
                  </a:lnTo>
                  <a:cubicBezTo>
                    <a:pt x="49" y="509"/>
                    <a:pt x="45" y="511"/>
                    <a:pt x="41" y="509"/>
                  </a:cubicBezTo>
                  <a:cubicBezTo>
                    <a:pt x="37" y="508"/>
                    <a:pt x="35" y="503"/>
                    <a:pt x="36" y="499"/>
                  </a:cubicBezTo>
                  <a:lnTo>
                    <a:pt x="36" y="499"/>
                  </a:lnTo>
                  <a:cubicBezTo>
                    <a:pt x="38" y="495"/>
                    <a:pt x="43" y="493"/>
                    <a:pt x="47" y="494"/>
                  </a:cubicBezTo>
                  <a:cubicBezTo>
                    <a:pt x="51" y="496"/>
                    <a:pt x="53" y="501"/>
                    <a:pt x="51" y="505"/>
                  </a:cubicBezTo>
                  <a:close/>
                  <a:moveTo>
                    <a:pt x="43" y="535"/>
                  </a:moveTo>
                  <a:lnTo>
                    <a:pt x="43" y="535"/>
                  </a:lnTo>
                  <a:cubicBezTo>
                    <a:pt x="42" y="539"/>
                    <a:pt x="37" y="541"/>
                    <a:pt x="33" y="540"/>
                  </a:cubicBezTo>
                  <a:cubicBezTo>
                    <a:pt x="29" y="539"/>
                    <a:pt x="26" y="535"/>
                    <a:pt x="27" y="531"/>
                  </a:cubicBezTo>
                  <a:lnTo>
                    <a:pt x="27" y="531"/>
                  </a:lnTo>
                  <a:cubicBezTo>
                    <a:pt x="28" y="526"/>
                    <a:pt x="33" y="524"/>
                    <a:pt x="37" y="525"/>
                  </a:cubicBezTo>
                  <a:cubicBezTo>
                    <a:pt x="41" y="526"/>
                    <a:pt x="44" y="530"/>
                    <a:pt x="43" y="535"/>
                  </a:cubicBezTo>
                  <a:close/>
                  <a:moveTo>
                    <a:pt x="35" y="566"/>
                  </a:moveTo>
                  <a:lnTo>
                    <a:pt x="35" y="566"/>
                  </a:lnTo>
                  <a:cubicBezTo>
                    <a:pt x="34" y="570"/>
                    <a:pt x="30" y="573"/>
                    <a:pt x="25" y="571"/>
                  </a:cubicBezTo>
                  <a:cubicBezTo>
                    <a:pt x="21" y="570"/>
                    <a:pt x="18" y="566"/>
                    <a:pt x="20" y="562"/>
                  </a:cubicBezTo>
                  <a:lnTo>
                    <a:pt x="20" y="562"/>
                  </a:lnTo>
                  <a:cubicBezTo>
                    <a:pt x="21" y="557"/>
                    <a:pt x="25" y="555"/>
                    <a:pt x="29" y="556"/>
                  </a:cubicBezTo>
                  <a:cubicBezTo>
                    <a:pt x="34" y="557"/>
                    <a:pt x="36" y="561"/>
                    <a:pt x="35" y="566"/>
                  </a:cubicBezTo>
                  <a:close/>
                  <a:moveTo>
                    <a:pt x="29" y="597"/>
                  </a:moveTo>
                  <a:lnTo>
                    <a:pt x="29" y="597"/>
                  </a:lnTo>
                  <a:cubicBezTo>
                    <a:pt x="28" y="601"/>
                    <a:pt x="23" y="604"/>
                    <a:pt x="19" y="603"/>
                  </a:cubicBezTo>
                  <a:cubicBezTo>
                    <a:pt x="15" y="602"/>
                    <a:pt x="12" y="597"/>
                    <a:pt x="13" y="593"/>
                  </a:cubicBezTo>
                  <a:lnTo>
                    <a:pt x="13" y="593"/>
                  </a:lnTo>
                  <a:cubicBezTo>
                    <a:pt x="14" y="589"/>
                    <a:pt x="19" y="586"/>
                    <a:pt x="23" y="587"/>
                  </a:cubicBezTo>
                  <a:cubicBezTo>
                    <a:pt x="27" y="588"/>
                    <a:pt x="30" y="593"/>
                    <a:pt x="29" y="597"/>
                  </a:cubicBezTo>
                  <a:close/>
                  <a:moveTo>
                    <a:pt x="24" y="629"/>
                  </a:moveTo>
                  <a:lnTo>
                    <a:pt x="24" y="629"/>
                  </a:lnTo>
                  <a:cubicBezTo>
                    <a:pt x="23" y="633"/>
                    <a:pt x="18" y="635"/>
                    <a:pt x="14" y="634"/>
                  </a:cubicBezTo>
                  <a:cubicBezTo>
                    <a:pt x="10" y="633"/>
                    <a:pt x="7" y="629"/>
                    <a:pt x="8" y="625"/>
                  </a:cubicBezTo>
                  <a:lnTo>
                    <a:pt x="8" y="625"/>
                  </a:lnTo>
                  <a:cubicBezTo>
                    <a:pt x="9" y="620"/>
                    <a:pt x="14" y="618"/>
                    <a:pt x="18" y="619"/>
                  </a:cubicBezTo>
                  <a:cubicBezTo>
                    <a:pt x="22" y="620"/>
                    <a:pt x="25" y="624"/>
                    <a:pt x="24" y="629"/>
                  </a:cubicBezTo>
                  <a:close/>
                  <a:moveTo>
                    <a:pt x="20" y="659"/>
                  </a:moveTo>
                  <a:lnTo>
                    <a:pt x="20" y="659"/>
                  </a:lnTo>
                  <a:cubicBezTo>
                    <a:pt x="19" y="664"/>
                    <a:pt x="15" y="667"/>
                    <a:pt x="11" y="666"/>
                  </a:cubicBezTo>
                  <a:cubicBezTo>
                    <a:pt x="7" y="666"/>
                    <a:pt x="4" y="662"/>
                    <a:pt x="4" y="657"/>
                  </a:cubicBezTo>
                  <a:lnTo>
                    <a:pt x="4" y="657"/>
                  </a:lnTo>
                  <a:cubicBezTo>
                    <a:pt x="5" y="653"/>
                    <a:pt x="9" y="650"/>
                    <a:pt x="13" y="650"/>
                  </a:cubicBezTo>
                  <a:cubicBezTo>
                    <a:pt x="17" y="651"/>
                    <a:pt x="21" y="655"/>
                    <a:pt x="20" y="659"/>
                  </a:cubicBezTo>
                  <a:close/>
                  <a:moveTo>
                    <a:pt x="18" y="691"/>
                  </a:moveTo>
                  <a:lnTo>
                    <a:pt x="18" y="691"/>
                  </a:lnTo>
                  <a:cubicBezTo>
                    <a:pt x="18" y="696"/>
                    <a:pt x="14" y="699"/>
                    <a:pt x="9" y="698"/>
                  </a:cubicBezTo>
                  <a:cubicBezTo>
                    <a:pt x="5" y="698"/>
                    <a:pt x="2" y="694"/>
                    <a:pt x="2" y="689"/>
                  </a:cubicBezTo>
                  <a:lnTo>
                    <a:pt x="2" y="689"/>
                  </a:lnTo>
                  <a:cubicBezTo>
                    <a:pt x="3" y="685"/>
                    <a:pt x="7" y="682"/>
                    <a:pt x="11" y="682"/>
                  </a:cubicBezTo>
                  <a:cubicBezTo>
                    <a:pt x="16" y="683"/>
                    <a:pt x="19" y="687"/>
                    <a:pt x="18" y="691"/>
                  </a:cubicBezTo>
                  <a:close/>
                  <a:moveTo>
                    <a:pt x="16" y="723"/>
                  </a:moveTo>
                  <a:lnTo>
                    <a:pt x="16" y="723"/>
                  </a:lnTo>
                  <a:cubicBezTo>
                    <a:pt x="16" y="728"/>
                    <a:pt x="12" y="731"/>
                    <a:pt x="8" y="730"/>
                  </a:cubicBezTo>
                  <a:cubicBezTo>
                    <a:pt x="3" y="730"/>
                    <a:pt x="0" y="726"/>
                    <a:pt x="1" y="721"/>
                  </a:cubicBezTo>
                  <a:lnTo>
                    <a:pt x="1" y="721"/>
                  </a:lnTo>
                  <a:cubicBezTo>
                    <a:pt x="1" y="717"/>
                    <a:pt x="5" y="714"/>
                    <a:pt x="10" y="714"/>
                  </a:cubicBezTo>
                  <a:cubicBezTo>
                    <a:pt x="14" y="715"/>
                    <a:pt x="17" y="719"/>
                    <a:pt x="16" y="723"/>
                  </a:cubicBezTo>
                  <a:close/>
                  <a:moveTo>
                    <a:pt x="16" y="754"/>
                  </a:moveTo>
                  <a:lnTo>
                    <a:pt x="16" y="754"/>
                  </a:lnTo>
                  <a:cubicBezTo>
                    <a:pt x="16" y="759"/>
                    <a:pt x="13" y="762"/>
                    <a:pt x="8" y="762"/>
                  </a:cubicBezTo>
                  <a:cubicBezTo>
                    <a:pt x="4" y="762"/>
                    <a:pt x="0" y="759"/>
                    <a:pt x="0" y="754"/>
                  </a:cubicBezTo>
                  <a:lnTo>
                    <a:pt x="0" y="754"/>
                  </a:lnTo>
                  <a:cubicBezTo>
                    <a:pt x="0" y="750"/>
                    <a:pt x="4" y="746"/>
                    <a:pt x="8" y="746"/>
                  </a:cubicBezTo>
                  <a:cubicBezTo>
                    <a:pt x="13" y="746"/>
                    <a:pt x="16" y="750"/>
                    <a:pt x="16" y="754"/>
                  </a:cubicBezTo>
                  <a:close/>
                  <a:moveTo>
                    <a:pt x="16" y="786"/>
                  </a:moveTo>
                  <a:lnTo>
                    <a:pt x="16" y="786"/>
                  </a:lnTo>
                  <a:cubicBezTo>
                    <a:pt x="16" y="791"/>
                    <a:pt x="13" y="794"/>
                    <a:pt x="8" y="794"/>
                  </a:cubicBezTo>
                  <a:cubicBezTo>
                    <a:pt x="4" y="794"/>
                    <a:pt x="0" y="791"/>
                    <a:pt x="0" y="786"/>
                  </a:cubicBezTo>
                  <a:lnTo>
                    <a:pt x="0" y="786"/>
                  </a:lnTo>
                  <a:cubicBezTo>
                    <a:pt x="0" y="782"/>
                    <a:pt x="4" y="778"/>
                    <a:pt x="8" y="778"/>
                  </a:cubicBezTo>
                  <a:cubicBezTo>
                    <a:pt x="13" y="778"/>
                    <a:pt x="16" y="782"/>
                    <a:pt x="16" y="786"/>
                  </a:cubicBezTo>
                  <a:close/>
                  <a:moveTo>
                    <a:pt x="16" y="818"/>
                  </a:moveTo>
                  <a:lnTo>
                    <a:pt x="16" y="818"/>
                  </a:lnTo>
                  <a:cubicBezTo>
                    <a:pt x="16" y="823"/>
                    <a:pt x="13" y="826"/>
                    <a:pt x="8" y="826"/>
                  </a:cubicBezTo>
                  <a:cubicBezTo>
                    <a:pt x="4" y="826"/>
                    <a:pt x="0" y="823"/>
                    <a:pt x="0" y="818"/>
                  </a:cubicBezTo>
                  <a:lnTo>
                    <a:pt x="0" y="818"/>
                  </a:lnTo>
                  <a:cubicBezTo>
                    <a:pt x="0" y="814"/>
                    <a:pt x="4" y="810"/>
                    <a:pt x="8" y="810"/>
                  </a:cubicBezTo>
                  <a:cubicBezTo>
                    <a:pt x="13" y="810"/>
                    <a:pt x="16" y="814"/>
                    <a:pt x="16" y="818"/>
                  </a:cubicBezTo>
                  <a:close/>
                  <a:moveTo>
                    <a:pt x="16" y="850"/>
                  </a:moveTo>
                  <a:lnTo>
                    <a:pt x="16" y="850"/>
                  </a:lnTo>
                  <a:cubicBezTo>
                    <a:pt x="16" y="855"/>
                    <a:pt x="13" y="858"/>
                    <a:pt x="8" y="858"/>
                  </a:cubicBezTo>
                  <a:cubicBezTo>
                    <a:pt x="4" y="858"/>
                    <a:pt x="0" y="855"/>
                    <a:pt x="0" y="850"/>
                  </a:cubicBezTo>
                  <a:lnTo>
                    <a:pt x="0" y="850"/>
                  </a:lnTo>
                  <a:cubicBezTo>
                    <a:pt x="0" y="846"/>
                    <a:pt x="4" y="842"/>
                    <a:pt x="8" y="842"/>
                  </a:cubicBezTo>
                  <a:cubicBezTo>
                    <a:pt x="13" y="842"/>
                    <a:pt x="16" y="846"/>
                    <a:pt x="16" y="850"/>
                  </a:cubicBezTo>
                  <a:close/>
                  <a:moveTo>
                    <a:pt x="16" y="882"/>
                  </a:moveTo>
                  <a:lnTo>
                    <a:pt x="16" y="882"/>
                  </a:lnTo>
                  <a:cubicBezTo>
                    <a:pt x="16" y="887"/>
                    <a:pt x="13" y="890"/>
                    <a:pt x="8" y="890"/>
                  </a:cubicBezTo>
                  <a:cubicBezTo>
                    <a:pt x="4" y="890"/>
                    <a:pt x="0" y="887"/>
                    <a:pt x="0" y="882"/>
                  </a:cubicBezTo>
                  <a:lnTo>
                    <a:pt x="0" y="882"/>
                  </a:lnTo>
                  <a:cubicBezTo>
                    <a:pt x="0" y="878"/>
                    <a:pt x="4" y="874"/>
                    <a:pt x="8" y="874"/>
                  </a:cubicBezTo>
                  <a:cubicBezTo>
                    <a:pt x="13" y="874"/>
                    <a:pt x="16" y="878"/>
                    <a:pt x="16" y="882"/>
                  </a:cubicBezTo>
                  <a:close/>
                  <a:moveTo>
                    <a:pt x="16" y="914"/>
                  </a:moveTo>
                  <a:lnTo>
                    <a:pt x="16" y="914"/>
                  </a:lnTo>
                  <a:cubicBezTo>
                    <a:pt x="16" y="919"/>
                    <a:pt x="13" y="922"/>
                    <a:pt x="8" y="922"/>
                  </a:cubicBezTo>
                  <a:cubicBezTo>
                    <a:pt x="4" y="922"/>
                    <a:pt x="0" y="919"/>
                    <a:pt x="0" y="914"/>
                  </a:cubicBezTo>
                  <a:lnTo>
                    <a:pt x="0" y="914"/>
                  </a:lnTo>
                  <a:cubicBezTo>
                    <a:pt x="0" y="910"/>
                    <a:pt x="4" y="906"/>
                    <a:pt x="8" y="906"/>
                  </a:cubicBezTo>
                  <a:cubicBezTo>
                    <a:pt x="13" y="906"/>
                    <a:pt x="16" y="910"/>
                    <a:pt x="16" y="914"/>
                  </a:cubicBezTo>
                  <a:close/>
                  <a:moveTo>
                    <a:pt x="16" y="946"/>
                  </a:moveTo>
                  <a:lnTo>
                    <a:pt x="16" y="946"/>
                  </a:lnTo>
                  <a:cubicBezTo>
                    <a:pt x="16" y="951"/>
                    <a:pt x="13" y="954"/>
                    <a:pt x="8" y="954"/>
                  </a:cubicBezTo>
                  <a:cubicBezTo>
                    <a:pt x="4" y="954"/>
                    <a:pt x="0" y="951"/>
                    <a:pt x="0" y="946"/>
                  </a:cubicBezTo>
                  <a:lnTo>
                    <a:pt x="0" y="946"/>
                  </a:lnTo>
                  <a:cubicBezTo>
                    <a:pt x="0" y="942"/>
                    <a:pt x="4" y="938"/>
                    <a:pt x="8" y="938"/>
                  </a:cubicBezTo>
                  <a:cubicBezTo>
                    <a:pt x="13" y="938"/>
                    <a:pt x="16" y="942"/>
                    <a:pt x="16" y="946"/>
                  </a:cubicBezTo>
                  <a:close/>
                  <a:moveTo>
                    <a:pt x="16" y="978"/>
                  </a:moveTo>
                  <a:lnTo>
                    <a:pt x="16" y="978"/>
                  </a:lnTo>
                  <a:cubicBezTo>
                    <a:pt x="16" y="983"/>
                    <a:pt x="13" y="986"/>
                    <a:pt x="8" y="986"/>
                  </a:cubicBezTo>
                  <a:cubicBezTo>
                    <a:pt x="4" y="986"/>
                    <a:pt x="0" y="983"/>
                    <a:pt x="0" y="978"/>
                  </a:cubicBezTo>
                  <a:lnTo>
                    <a:pt x="0" y="978"/>
                  </a:lnTo>
                  <a:cubicBezTo>
                    <a:pt x="0" y="974"/>
                    <a:pt x="4" y="970"/>
                    <a:pt x="8" y="970"/>
                  </a:cubicBezTo>
                  <a:cubicBezTo>
                    <a:pt x="13" y="970"/>
                    <a:pt x="16" y="974"/>
                    <a:pt x="16" y="978"/>
                  </a:cubicBezTo>
                  <a:close/>
                  <a:moveTo>
                    <a:pt x="16" y="1010"/>
                  </a:moveTo>
                  <a:lnTo>
                    <a:pt x="16" y="1010"/>
                  </a:lnTo>
                  <a:cubicBezTo>
                    <a:pt x="16" y="1015"/>
                    <a:pt x="13" y="1018"/>
                    <a:pt x="8" y="1018"/>
                  </a:cubicBezTo>
                  <a:cubicBezTo>
                    <a:pt x="4" y="1018"/>
                    <a:pt x="0" y="1015"/>
                    <a:pt x="0" y="1010"/>
                  </a:cubicBezTo>
                  <a:lnTo>
                    <a:pt x="0" y="1010"/>
                  </a:lnTo>
                  <a:cubicBezTo>
                    <a:pt x="0" y="1006"/>
                    <a:pt x="4" y="1002"/>
                    <a:pt x="8" y="1002"/>
                  </a:cubicBezTo>
                  <a:cubicBezTo>
                    <a:pt x="13" y="1002"/>
                    <a:pt x="16" y="1006"/>
                    <a:pt x="16" y="1010"/>
                  </a:cubicBezTo>
                  <a:close/>
                  <a:moveTo>
                    <a:pt x="16" y="1042"/>
                  </a:moveTo>
                  <a:lnTo>
                    <a:pt x="16" y="1042"/>
                  </a:lnTo>
                  <a:cubicBezTo>
                    <a:pt x="16" y="1047"/>
                    <a:pt x="13" y="1050"/>
                    <a:pt x="8" y="1050"/>
                  </a:cubicBezTo>
                  <a:cubicBezTo>
                    <a:pt x="4" y="1050"/>
                    <a:pt x="0" y="1047"/>
                    <a:pt x="0" y="1042"/>
                  </a:cubicBezTo>
                  <a:lnTo>
                    <a:pt x="0" y="1042"/>
                  </a:lnTo>
                  <a:cubicBezTo>
                    <a:pt x="0" y="1038"/>
                    <a:pt x="4" y="1034"/>
                    <a:pt x="8" y="1034"/>
                  </a:cubicBezTo>
                  <a:cubicBezTo>
                    <a:pt x="13" y="1034"/>
                    <a:pt x="16" y="1038"/>
                    <a:pt x="16" y="1042"/>
                  </a:cubicBezTo>
                  <a:close/>
                  <a:moveTo>
                    <a:pt x="16" y="1074"/>
                  </a:moveTo>
                  <a:lnTo>
                    <a:pt x="16" y="1074"/>
                  </a:lnTo>
                  <a:cubicBezTo>
                    <a:pt x="16" y="1079"/>
                    <a:pt x="13" y="1082"/>
                    <a:pt x="8" y="1082"/>
                  </a:cubicBezTo>
                  <a:cubicBezTo>
                    <a:pt x="4" y="1082"/>
                    <a:pt x="0" y="1079"/>
                    <a:pt x="0" y="1074"/>
                  </a:cubicBezTo>
                  <a:lnTo>
                    <a:pt x="0" y="1074"/>
                  </a:lnTo>
                  <a:cubicBezTo>
                    <a:pt x="0" y="1070"/>
                    <a:pt x="4" y="1066"/>
                    <a:pt x="8" y="1066"/>
                  </a:cubicBezTo>
                  <a:cubicBezTo>
                    <a:pt x="13" y="1066"/>
                    <a:pt x="16" y="1070"/>
                    <a:pt x="16" y="1074"/>
                  </a:cubicBezTo>
                  <a:close/>
                  <a:moveTo>
                    <a:pt x="16" y="1106"/>
                  </a:moveTo>
                  <a:lnTo>
                    <a:pt x="16" y="1107"/>
                  </a:lnTo>
                  <a:cubicBezTo>
                    <a:pt x="16" y="1111"/>
                    <a:pt x="13" y="1115"/>
                    <a:pt x="8" y="1115"/>
                  </a:cubicBezTo>
                  <a:cubicBezTo>
                    <a:pt x="4" y="1115"/>
                    <a:pt x="0" y="1111"/>
                    <a:pt x="0" y="1107"/>
                  </a:cubicBezTo>
                  <a:lnTo>
                    <a:pt x="0" y="1106"/>
                  </a:lnTo>
                  <a:cubicBezTo>
                    <a:pt x="0" y="1102"/>
                    <a:pt x="4" y="1098"/>
                    <a:pt x="8" y="1098"/>
                  </a:cubicBezTo>
                  <a:cubicBezTo>
                    <a:pt x="13" y="1098"/>
                    <a:pt x="16" y="1102"/>
                    <a:pt x="16" y="1106"/>
                  </a:cubicBezTo>
                  <a:close/>
                  <a:moveTo>
                    <a:pt x="16" y="1139"/>
                  </a:moveTo>
                  <a:lnTo>
                    <a:pt x="16" y="1139"/>
                  </a:lnTo>
                  <a:cubicBezTo>
                    <a:pt x="16" y="1143"/>
                    <a:pt x="13" y="1147"/>
                    <a:pt x="8" y="1147"/>
                  </a:cubicBezTo>
                  <a:cubicBezTo>
                    <a:pt x="4" y="1147"/>
                    <a:pt x="0" y="1143"/>
                    <a:pt x="0" y="1139"/>
                  </a:cubicBezTo>
                  <a:lnTo>
                    <a:pt x="0" y="1139"/>
                  </a:lnTo>
                  <a:cubicBezTo>
                    <a:pt x="0" y="1134"/>
                    <a:pt x="4" y="1131"/>
                    <a:pt x="8" y="1131"/>
                  </a:cubicBezTo>
                  <a:cubicBezTo>
                    <a:pt x="13" y="1131"/>
                    <a:pt x="16" y="1134"/>
                    <a:pt x="16" y="1139"/>
                  </a:cubicBezTo>
                  <a:close/>
                  <a:moveTo>
                    <a:pt x="16" y="1171"/>
                  </a:moveTo>
                  <a:lnTo>
                    <a:pt x="16" y="1171"/>
                  </a:lnTo>
                  <a:cubicBezTo>
                    <a:pt x="16" y="1175"/>
                    <a:pt x="13" y="1179"/>
                    <a:pt x="8" y="1179"/>
                  </a:cubicBezTo>
                  <a:cubicBezTo>
                    <a:pt x="4" y="1179"/>
                    <a:pt x="0" y="1175"/>
                    <a:pt x="0" y="1171"/>
                  </a:cubicBezTo>
                  <a:lnTo>
                    <a:pt x="0" y="1171"/>
                  </a:lnTo>
                  <a:cubicBezTo>
                    <a:pt x="0" y="1166"/>
                    <a:pt x="4" y="1163"/>
                    <a:pt x="8" y="1163"/>
                  </a:cubicBezTo>
                  <a:cubicBezTo>
                    <a:pt x="13" y="1163"/>
                    <a:pt x="16" y="1166"/>
                    <a:pt x="16" y="1171"/>
                  </a:cubicBezTo>
                  <a:close/>
                  <a:moveTo>
                    <a:pt x="16" y="1203"/>
                  </a:moveTo>
                  <a:lnTo>
                    <a:pt x="16" y="1203"/>
                  </a:lnTo>
                  <a:cubicBezTo>
                    <a:pt x="16" y="1207"/>
                    <a:pt x="13" y="1211"/>
                    <a:pt x="8" y="1211"/>
                  </a:cubicBezTo>
                  <a:cubicBezTo>
                    <a:pt x="4" y="1211"/>
                    <a:pt x="0" y="1207"/>
                    <a:pt x="0" y="1203"/>
                  </a:cubicBezTo>
                  <a:lnTo>
                    <a:pt x="0" y="1203"/>
                  </a:lnTo>
                  <a:cubicBezTo>
                    <a:pt x="0" y="1198"/>
                    <a:pt x="4" y="1195"/>
                    <a:pt x="8" y="1195"/>
                  </a:cubicBezTo>
                  <a:cubicBezTo>
                    <a:pt x="13" y="1195"/>
                    <a:pt x="16" y="1198"/>
                    <a:pt x="16" y="1203"/>
                  </a:cubicBezTo>
                  <a:close/>
                  <a:moveTo>
                    <a:pt x="16" y="1235"/>
                  </a:moveTo>
                  <a:lnTo>
                    <a:pt x="16" y="1235"/>
                  </a:lnTo>
                  <a:cubicBezTo>
                    <a:pt x="16" y="1239"/>
                    <a:pt x="13" y="1243"/>
                    <a:pt x="8" y="1243"/>
                  </a:cubicBezTo>
                  <a:cubicBezTo>
                    <a:pt x="4" y="1243"/>
                    <a:pt x="0" y="1239"/>
                    <a:pt x="0" y="1235"/>
                  </a:cubicBezTo>
                  <a:lnTo>
                    <a:pt x="0" y="1235"/>
                  </a:lnTo>
                  <a:cubicBezTo>
                    <a:pt x="0" y="1230"/>
                    <a:pt x="4" y="1227"/>
                    <a:pt x="8" y="1227"/>
                  </a:cubicBezTo>
                  <a:cubicBezTo>
                    <a:pt x="13" y="1227"/>
                    <a:pt x="16" y="1230"/>
                    <a:pt x="16" y="1235"/>
                  </a:cubicBezTo>
                  <a:close/>
                  <a:moveTo>
                    <a:pt x="16" y="1267"/>
                  </a:moveTo>
                  <a:lnTo>
                    <a:pt x="16" y="1267"/>
                  </a:lnTo>
                  <a:cubicBezTo>
                    <a:pt x="16" y="1271"/>
                    <a:pt x="13" y="1275"/>
                    <a:pt x="8" y="1275"/>
                  </a:cubicBezTo>
                  <a:cubicBezTo>
                    <a:pt x="4" y="1275"/>
                    <a:pt x="0" y="1271"/>
                    <a:pt x="0" y="1267"/>
                  </a:cubicBezTo>
                  <a:lnTo>
                    <a:pt x="0" y="1267"/>
                  </a:lnTo>
                  <a:cubicBezTo>
                    <a:pt x="0" y="1262"/>
                    <a:pt x="4" y="1259"/>
                    <a:pt x="8" y="1259"/>
                  </a:cubicBezTo>
                  <a:cubicBezTo>
                    <a:pt x="13" y="1259"/>
                    <a:pt x="16" y="1262"/>
                    <a:pt x="16" y="1267"/>
                  </a:cubicBezTo>
                  <a:close/>
                  <a:moveTo>
                    <a:pt x="16" y="1299"/>
                  </a:moveTo>
                  <a:lnTo>
                    <a:pt x="16" y="1299"/>
                  </a:lnTo>
                  <a:cubicBezTo>
                    <a:pt x="16" y="1303"/>
                    <a:pt x="13" y="1307"/>
                    <a:pt x="8" y="1307"/>
                  </a:cubicBezTo>
                  <a:cubicBezTo>
                    <a:pt x="4" y="1307"/>
                    <a:pt x="0" y="1303"/>
                    <a:pt x="0" y="1299"/>
                  </a:cubicBezTo>
                  <a:lnTo>
                    <a:pt x="0" y="1299"/>
                  </a:lnTo>
                  <a:cubicBezTo>
                    <a:pt x="0" y="1294"/>
                    <a:pt x="4" y="1291"/>
                    <a:pt x="8" y="1291"/>
                  </a:cubicBezTo>
                  <a:cubicBezTo>
                    <a:pt x="13" y="1291"/>
                    <a:pt x="16" y="1294"/>
                    <a:pt x="16" y="1299"/>
                  </a:cubicBezTo>
                  <a:close/>
                  <a:moveTo>
                    <a:pt x="16" y="1331"/>
                  </a:moveTo>
                  <a:lnTo>
                    <a:pt x="16" y="1331"/>
                  </a:lnTo>
                  <a:cubicBezTo>
                    <a:pt x="16" y="1335"/>
                    <a:pt x="13" y="1339"/>
                    <a:pt x="8" y="1339"/>
                  </a:cubicBezTo>
                  <a:cubicBezTo>
                    <a:pt x="4" y="1339"/>
                    <a:pt x="0" y="1335"/>
                    <a:pt x="0" y="1331"/>
                  </a:cubicBezTo>
                  <a:lnTo>
                    <a:pt x="0" y="1331"/>
                  </a:lnTo>
                  <a:cubicBezTo>
                    <a:pt x="0" y="1326"/>
                    <a:pt x="4" y="1323"/>
                    <a:pt x="8" y="1323"/>
                  </a:cubicBezTo>
                  <a:cubicBezTo>
                    <a:pt x="13" y="1323"/>
                    <a:pt x="16" y="1326"/>
                    <a:pt x="16" y="1331"/>
                  </a:cubicBezTo>
                  <a:close/>
                  <a:moveTo>
                    <a:pt x="16" y="1363"/>
                  </a:moveTo>
                  <a:lnTo>
                    <a:pt x="16" y="1363"/>
                  </a:lnTo>
                  <a:cubicBezTo>
                    <a:pt x="16" y="1367"/>
                    <a:pt x="13" y="1371"/>
                    <a:pt x="8" y="1371"/>
                  </a:cubicBezTo>
                  <a:cubicBezTo>
                    <a:pt x="4" y="1371"/>
                    <a:pt x="0" y="1367"/>
                    <a:pt x="0" y="1363"/>
                  </a:cubicBezTo>
                  <a:lnTo>
                    <a:pt x="0" y="1363"/>
                  </a:lnTo>
                  <a:cubicBezTo>
                    <a:pt x="0" y="1358"/>
                    <a:pt x="4" y="1355"/>
                    <a:pt x="8" y="1355"/>
                  </a:cubicBezTo>
                  <a:cubicBezTo>
                    <a:pt x="13" y="1355"/>
                    <a:pt x="16" y="1358"/>
                    <a:pt x="16" y="1363"/>
                  </a:cubicBezTo>
                  <a:close/>
                  <a:moveTo>
                    <a:pt x="16" y="1395"/>
                  </a:moveTo>
                  <a:lnTo>
                    <a:pt x="16" y="1395"/>
                  </a:lnTo>
                  <a:cubicBezTo>
                    <a:pt x="16" y="1399"/>
                    <a:pt x="13" y="1403"/>
                    <a:pt x="8" y="1403"/>
                  </a:cubicBezTo>
                  <a:cubicBezTo>
                    <a:pt x="4" y="1403"/>
                    <a:pt x="0" y="1399"/>
                    <a:pt x="0" y="1395"/>
                  </a:cubicBezTo>
                  <a:lnTo>
                    <a:pt x="0" y="1395"/>
                  </a:lnTo>
                  <a:cubicBezTo>
                    <a:pt x="0" y="1390"/>
                    <a:pt x="4" y="1387"/>
                    <a:pt x="8" y="1387"/>
                  </a:cubicBezTo>
                  <a:cubicBezTo>
                    <a:pt x="13" y="1387"/>
                    <a:pt x="16" y="1390"/>
                    <a:pt x="16" y="1395"/>
                  </a:cubicBezTo>
                  <a:close/>
                  <a:moveTo>
                    <a:pt x="16" y="1427"/>
                  </a:moveTo>
                  <a:lnTo>
                    <a:pt x="16" y="1427"/>
                  </a:lnTo>
                  <a:cubicBezTo>
                    <a:pt x="16" y="1431"/>
                    <a:pt x="13" y="1435"/>
                    <a:pt x="8" y="1435"/>
                  </a:cubicBezTo>
                  <a:cubicBezTo>
                    <a:pt x="4" y="1435"/>
                    <a:pt x="0" y="1431"/>
                    <a:pt x="0" y="1427"/>
                  </a:cubicBezTo>
                  <a:lnTo>
                    <a:pt x="0" y="1427"/>
                  </a:lnTo>
                  <a:cubicBezTo>
                    <a:pt x="0" y="1422"/>
                    <a:pt x="4" y="1419"/>
                    <a:pt x="8" y="1419"/>
                  </a:cubicBezTo>
                  <a:cubicBezTo>
                    <a:pt x="13" y="1419"/>
                    <a:pt x="16" y="1422"/>
                    <a:pt x="16" y="1427"/>
                  </a:cubicBezTo>
                  <a:close/>
                  <a:moveTo>
                    <a:pt x="16" y="1459"/>
                  </a:moveTo>
                  <a:lnTo>
                    <a:pt x="16" y="1459"/>
                  </a:lnTo>
                  <a:cubicBezTo>
                    <a:pt x="16" y="1463"/>
                    <a:pt x="13" y="1467"/>
                    <a:pt x="8" y="1467"/>
                  </a:cubicBezTo>
                  <a:cubicBezTo>
                    <a:pt x="4" y="1467"/>
                    <a:pt x="0" y="1463"/>
                    <a:pt x="0" y="1459"/>
                  </a:cubicBezTo>
                  <a:lnTo>
                    <a:pt x="0" y="1459"/>
                  </a:lnTo>
                  <a:cubicBezTo>
                    <a:pt x="0" y="1454"/>
                    <a:pt x="4" y="1451"/>
                    <a:pt x="8" y="1451"/>
                  </a:cubicBezTo>
                  <a:cubicBezTo>
                    <a:pt x="13" y="1451"/>
                    <a:pt x="16" y="1454"/>
                    <a:pt x="16" y="1459"/>
                  </a:cubicBezTo>
                  <a:close/>
                  <a:moveTo>
                    <a:pt x="16" y="1491"/>
                  </a:moveTo>
                  <a:lnTo>
                    <a:pt x="16" y="1491"/>
                  </a:lnTo>
                  <a:cubicBezTo>
                    <a:pt x="16" y="1495"/>
                    <a:pt x="13" y="1499"/>
                    <a:pt x="8" y="1499"/>
                  </a:cubicBezTo>
                  <a:cubicBezTo>
                    <a:pt x="4" y="1499"/>
                    <a:pt x="0" y="1495"/>
                    <a:pt x="0" y="1491"/>
                  </a:cubicBezTo>
                  <a:lnTo>
                    <a:pt x="0" y="1491"/>
                  </a:lnTo>
                  <a:cubicBezTo>
                    <a:pt x="0" y="1486"/>
                    <a:pt x="4" y="1483"/>
                    <a:pt x="8" y="1483"/>
                  </a:cubicBezTo>
                  <a:cubicBezTo>
                    <a:pt x="13" y="1483"/>
                    <a:pt x="16" y="1486"/>
                    <a:pt x="16" y="1491"/>
                  </a:cubicBezTo>
                  <a:close/>
                  <a:moveTo>
                    <a:pt x="16" y="1523"/>
                  </a:moveTo>
                  <a:lnTo>
                    <a:pt x="16" y="1523"/>
                  </a:lnTo>
                  <a:cubicBezTo>
                    <a:pt x="16" y="1527"/>
                    <a:pt x="13" y="1531"/>
                    <a:pt x="8" y="1531"/>
                  </a:cubicBezTo>
                  <a:cubicBezTo>
                    <a:pt x="4" y="1531"/>
                    <a:pt x="0" y="1527"/>
                    <a:pt x="0" y="1523"/>
                  </a:cubicBezTo>
                  <a:lnTo>
                    <a:pt x="0" y="1523"/>
                  </a:lnTo>
                  <a:cubicBezTo>
                    <a:pt x="0" y="1518"/>
                    <a:pt x="4" y="1515"/>
                    <a:pt x="8" y="1515"/>
                  </a:cubicBezTo>
                  <a:cubicBezTo>
                    <a:pt x="13" y="1515"/>
                    <a:pt x="16" y="1518"/>
                    <a:pt x="16" y="1523"/>
                  </a:cubicBezTo>
                  <a:close/>
                  <a:moveTo>
                    <a:pt x="16" y="1555"/>
                  </a:moveTo>
                  <a:lnTo>
                    <a:pt x="16" y="1555"/>
                  </a:lnTo>
                  <a:cubicBezTo>
                    <a:pt x="16" y="1559"/>
                    <a:pt x="13" y="1563"/>
                    <a:pt x="8" y="1563"/>
                  </a:cubicBezTo>
                  <a:cubicBezTo>
                    <a:pt x="4" y="1563"/>
                    <a:pt x="0" y="1559"/>
                    <a:pt x="0" y="1555"/>
                  </a:cubicBezTo>
                  <a:lnTo>
                    <a:pt x="0" y="1555"/>
                  </a:lnTo>
                  <a:cubicBezTo>
                    <a:pt x="0" y="1550"/>
                    <a:pt x="4" y="1547"/>
                    <a:pt x="8" y="1547"/>
                  </a:cubicBezTo>
                  <a:cubicBezTo>
                    <a:pt x="13" y="1547"/>
                    <a:pt x="16" y="1550"/>
                    <a:pt x="16" y="1555"/>
                  </a:cubicBezTo>
                  <a:close/>
                  <a:moveTo>
                    <a:pt x="16" y="1587"/>
                  </a:moveTo>
                  <a:lnTo>
                    <a:pt x="16" y="1587"/>
                  </a:lnTo>
                  <a:cubicBezTo>
                    <a:pt x="16" y="1591"/>
                    <a:pt x="13" y="1595"/>
                    <a:pt x="8" y="1595"/>
                  </a:cubicBezTo>
                  <a:cubicBezTo>
                    <a:pt x="4" y="1595"/>
                    <a:pt x="0" y="1591"/>
                    <a:pt x="0" y="1587"/>
                  </a:cubicBezTo>
                  <a:lnTo>
                    <a:pt x="0" y="1587"/>
                  </a:lnTo>
                  <a:cubicBezTo>
                    <a:pt x="0" y="1582"/>
                    <a:pt x="4" y="1579"/>
                    <a:pt x="8" y="1579"/>
                  </a:cubicBezTo>
                  <a:cubicBezTo>
                    <a:pt x="13" y="1579"/>
                    <a:pt x="16" y="1582"/>
                    <a:pt x="16" y="1587"/>
                  </a:cubicBezTo>
                  <a:close/>
                  <a:moveTo>
                    <a:pt x="16" y="1619"/>
                  </a:moveTo>
                  <a:lnTo>
                    <a:pt x="16" y="1619"/>
                  </a:lnTo>
                  <a:cubicBezTo>
                    <a:pt x="16" y="1623"/>
                    <a:pt x="13" y="1627"/>
                    <a:pt x="8" y="1627"/>
                  </a:cubicBezTo>
                  <a:cubicBezTo>
                    <a:pt x="4" y="1627"/>
                    <a:pt x="0" y="1623"/>
                    <a:pt x="0" y="1619"/>
                  </a:cubicBezTo>
                  <a:lnTo>
                    <a:pt x="0" y="1619"/>
                  </a:lnTo>
                  <a:cubicBezTo>
                    <a:pt x="0" y="1614"/>
                    <a:pt x="4" y="1611"/>
                    <a:pt x="8" y="1611"/>
                  </a:cubicBezTo>
                  <a:cubicBezTo>
                    <a:pt x="13" y="1611"/>
                    <a:pt x="16" y="1614"/>
                    <a:pt x="16" y="1619"/>
                  </a:cubicBezTo>
                  <a:close/>
                  <a:moveTo>
                    <a:pt x="16" y="1651"/>
                  </a:moveTo>
                  <a:lnTo>
                    <a:pt x="16" y="1651"/>
                  </a:lnTo>
                  <a:cubicBezTo>
                    <a:pt x="16" y="1655"/>
                    <a:pt x="13" y="1659"/>
                    <a:pt x="8" y="1659"/>
                  </a:cubicBezTo>
                  <a:cubicBezTo>
                    <a:pt x="4" y="1659"/>
                    <a:pt x="0" y="1655"/>
                    <a:pt x="0" y="1651"/>
                  </a:cubicBezTo>
                  <a:lnTo>
                    <a:pt x="0" y="1651"/>
                  </a:lnTo>
                  <a:cubicBezTo>
                    <a:pt x="0" y="1646"/>
                    <a:pt x="4" y="1643"/>
                    <a:pt x="8" y="1643"/>
                  </a:cubicBezTo>
                  <a:cubicBezTo>
                    <a:pt x="13" y="1643"/>
                    <a:pt x="16" y="1646"/>
                    <a:pt x="16" y="1651"/>
                  </a:cubicBezTo>
                  <a:close/>
                  <a:moveTo>
                    <a:pt x="16" y="1683"/>
                  </a:moveTo>
                  <a:lnTo>
                    <a:pt x="16" y="1683"/>
                  </a:lnTo>
                  <a:cubicBezTo>
                    <a:pt x="16" y="1687"/>
                    <a:pt x="13" y="1691"/>
                    <a:pt x="8" y="1691"/>
                  </a:cubicBezTo>
                  <a:cubicBezTo>
                    <a:pt x="4" y="1691"/>
                    <a:pt x="0" y="1687"/>
                    <a:pt x="0" y="1683"/>
                  </a:cubicBezTo>
                  <a:lnTo>
                    <a:pt x="0" y="1683"/>
                  </a:lnTo>
                  <a:cubicBezTo>
                    <a:pt x="0" y="1678"/>
                    <a:pt x="4" y="1675"/>
                    <a:pt x="8" y="1675"/>
                  </a:cubicBezTo>
                  <a:cubicBezTo>
                    <a:pt x="13" y="1675"/>
                    <a:pt x="16" y="1678"/>
                    <a:pt x="16" y="1683"/>
                  </a:cubicBezTo>
                  <a:close/>
                  <a:moveTo>
                    <a:pt x="16" y="1715"/>
                  </a:moveTo>
                  <a:lnTo>
                    <a:pt x="16" y="1715"/>
                  </a:lnTo>
                  <a:cubicBezTo>
                    <a:pt x="16" y="1719"/>
                    <a:pt x="13" y="1723"/>
                    <a:pt x="8" y="1723"/>
                  </a:cubicBezTo>
                  <a:cubicBezTo>
                    <a:pt x="4" y="1723"/>
                    <a:pt x="0" y="1719"/>
                    <a:pt x="0" y="1715"/>
                  </a:cubicBezTo>
                  <a:lnTo>
                    <a:pt x="0" y="1715"/>
                  </a:lnTo>
                  <a:cubicBezTo>
                    <a:pt x="0" y="1710"/>
                    <a:pt x="4" y="1707"/>
                    <a:pt x="8" y="1707"/>
                  </a:cubicBezTo>
                  <a:cubicBezTo>
                    <a:pt x="13" y="1707"/>
                    <a:pt x="16" y="1710"/>
                    <a:pt x="16" y="1715"/>
                  </a:cubicBezTo>
                  <a:close/>
                  <a:moveTo>
                    <a:pt x="16" y="1747"/>
                  </a:moveTo>
                  <a:lnTo>
                    <a:pt x="16" y="1747"/>
                  </a:lnTo>
                  <a:cubicBezTo>
                    <a:pt x="16" y="1751"/>
                    <a:pt x="13" y="1755"/>
                    <a:pt x="8" y="1755"/>
                  </a:cubicBezTo>
                  <a:cubicBezTo>
                    <a:pt x="4" y="1755"/>
                    <a:pt x="0" y="1751"/>
                    <a:pt x="0" y="1747"/>
                  </a:cubicBezTo>
                  <a:lnTo>
                    <a:pt x="0" y="1747"/>
                  </a:lnTo>
                  <a:cubicBezTo>
                    <a:pt x="0" y="1742"/>
                    <a:pt x="4" y="1739"/>
                    <a:pt x="8" y="1739"/>
                  </a:cubicBezTo>
                  <a:cubicBezTo>
                    <a:pt x="13" y="1739"/>
                    <a:pt x="16" y="1742"/>
                    <a:pt x="16" y="1747"/>
                  </a:cubicBezTo>
                  <a:close/>
                  <a:moveTo>
                    <a:pt x="16" y="1779"/>
                  </a:moveTo>
                  <a:lnTo>
                    <a:pt x="16" y="1779"/>
                  </a:lnTo>
                  <a:cubicBezTo>
                    <a:pt x="16" y="1783"/>
                    <a:pt x="13" y="1787"/>
                    <a:pt x="8" y="1787"/>
                  </a:cubicBezTo>
                  <a:cubicBezTo>
                    <a:pt x="4" y="1787"/>
                    <a:pt x="0" y="1783"/>
                    <a:pt x="0" y="1779"/>
                  </a:cubicBezTo>
                  <a:lnTo>
                    <a:pt x="0" y="1779"/>
                  </a:lnTo>
                  <a:cubicBezTo>
                    <a:pt x="0" y="1774"/>
                    <a:pt x="4" y="1771"/>
                    <a:pt x="8" y="1771"/>
                  </a:cubicBezTo>
                  <a:cubicBezTo>
                    <a:pt x="13" y="1771"/>
                    <a:pt x="16" y="1774"/>
                    <a:pt x="16" y="1779"/>
                  </a:cubicBezTo>
                  <a:close/>
                  <a:moveTo>
                    <a:pt x="16" y="1811"/>
                  </a:moveTo>
                  <a:lnTo>
                    <a:pt x="16" y="1811"/>
                  </a:lnTo>
                  <a:cubicBezTo>
                    <a:pt x="16" y="1815"/>
                    <a:pt x="13" y="1819"/>
                    <a:pt x="8" y="1819"/>
                  </a:cubicBezTo>
                  <a:cubicBezTo>
                    <a:pt x="4" y="1819"/>
                    <a:pt x="0" y="1815"/>
                    <a:pt x="0" y="1811"/>
                  </a:cubicBezTo>
                  <a:lnTo>
                    <a:pt x="0" y="1811"/>
                  </a:lnTo>
                  <a:cubicBezTo>
                    <a:pt x="0" y="1806"/>
                    <a:pt x="4" y="1803"/>
                    <a:pt x="8" y="1803"/>
                  </a:cubicBezTo>
                  <a:cubicBezTo>
                    <a:pt x="13" y="1803"/>
                    <a:pt x="16" y="1806"/>
                    <a:pt x="16" y="1811"/>
                  </a:cubicBezTo>
                  <a:close/>
                  <a:moveTo>
                    <a:pt x="16" y="1843"/>
                  </a:moveTo>
                  <a:lnTo>
                    <a:pt x="16" y="1843"/>
                  </a:lnTo>
                  <a:cubicBezTo>
                    <a:pt x="16" y="1847"/>
                    <a:pt x="13" y="1851"/>
                    <a:pt x="8" y="1851"/>
                  </a:cubicBezTo>
                  <a:cubicBezTo>
                    <a:pt x="4" y="1851"/>
                    <a:pt x="0" y="1847"/>
                    <a:pt x="0" y="1843"/>
                  </a:cubicBezTo>
                  <a:lnTo>
                    <a:pt x="0" y="1843"/>
                  </a:lnTo>
                  <a:cubicBezTo>
                    <a:pt x="0" y="1838"/>
                    <a:pt x="4" y="1835"/>
                    <a:pt x="8" y="1835"/>
                  </a:cubicBezTo>
                  <a:cubicBezTo>
                    <a:pt x="13" y="1835"/>
                    <a:pt x="16" y="1838"/>
                    <a:pt x="16" y="1843"/>
                  </a:cubicBezTo>
                  <a:close/>
                  <a:moveTo>
                    <a:pt x="16" y="1875"/>
                  </a:moveTo>
                  <a:lnTo>
                    <a:pt x="16" y="1875"/>
                  </a:lnTo>
                  <a:cubicBezTo>
                    <a:pt x="16" y="1879"/>
                    <a:pt x="13" y="1883"/>
                    <a:pt x="8" y="1883"/>
                  </a:cubicBezTo>
                  <a:cubicBezTo>
                    <a:pt x="4" y="1883"/>
                    <a:pt x="0" y="1879"/>
                    <a:pt x="0" y="1875"/>
                  </a:cubicBezTo>
                  <a:lnTo>
                    <a:pt x="0" y="1875"/>
                  </a:lnTo>
                  <a:cubicBezTo>
                    <a:pt x="0" y="1870"/>
                    <a:pt x="4" y="1867"/>
                    <a:pt x="8" y="1867"/>
                  </a:cubicBezTo>
                  <a:cubicBezTo>
                    <a:pt x="13" y="1867"/>
                    <a:pt x="16" y="1870"/>
                    <a:pt x="16" y="1875"/>
                  </a:cubicBezTo>
                  <a:close/>
                  <a:moveTo>
                    <a:pt x="16" y="1907"/>
                  </a:moveTo>
                  <a:lnTo>
                    <a:pt x="16" y="1907"/>
                  </a:lnTo>
                  <a:cubicBezTo>
                    <a:pt x="16" y="1911"/>
                    <a:pt x="13" y="1915"/>
                    <a:pt x="8" y="1915"/>
                  </a:cubicBezTo>
                  <a:cubicBezTo>
                    <a:pt x="4" y="1915"/>
                    <a:pt x="0" y="1911"/>
                    <a:pt x="0" y="1907"/>
                  </a:cubicBezTo>
                  <a:lnTo>
                    <a:pt x="0" y="1907"/>
                  </a:lnTo>
                  <a:cubicBezTo>
                    <a:pt x="0" y="1902"/>
                    <a:pt x="4" y="1899"/>
                    <a:pt x="8" y="1899"/>
                  </a:cubicBezTo>
                  <a:cubicBezTo>
                    <a:pt x="13" y="1899"/>
                    <a:pt x="16" y="1902"/>
                    <a:pt x="16" y="1907"/>
                  </a:cubicBezTo>
                  <a:close/>
                  <a:moveTo>
                    <a:pt x="16" y="1939"/>
                  </a:moveTo>
                  <a:lnTo>
                    <a:pt x="16" y="1939"/>
                  </a:lnTo>
                  <a:cubicBezTo>
                    <a:pt x="16" y="1943"/>
                    <a:pt x="13" y="1947"/>
                    <a:pt x="8" y="1947"/>
                  </a:cubicBezTo>
                  <a:cubicBezTo>
                    <a:pt x="4" y="1947"/>
                    <a:pt x="0" y="1943"/>
                    <a:pt x="0" y="1939"/>
                  </a:cubicBezTo>
                  <a:lnTo>
                    <a:pt x="0" y="1939"/>
                  </a:lnTo>
                  <a:cubicBezTo>
                    <a:pt x="0" y="1934"/>
                    <a:pt x="4" y="1931"/>
                    <a:pt x="8" y="1931"/>
                  </a:cubicBezTo>
                  <a:cubicBezTo>
                    <a:pt x="13" y="1931"/>
                    <a:pt x="16" y="1934"/>
                    <a:pt x="16" y="1939"/>
                  </a:cubicBezTo>
                  <a:close/>
                  <a:moveTo>
                    <a:pt x="16" y="1971"/>
                  </a:moveTo>
                  <a:lnTo>
                    <a:pt x="16" y="1971"/>
                  </a:lnTo>
                  <a:cubicBezTo>
                    <a:pt x="16" y="1975"/>
                    <a:pt x="13" y="1979"/>
                    <a:pt x="8" y="1979"/>
                  </a:cubicBezTo>
                  <a:cubicBezTo>
                    <a:pt x="4" y="1979"/>
                    <a:pt x="0" y="1975"/>
                    <a:pt x="0" y="1971"/>
                  </a:cubicBezTo>
                  <a:lnTo>
                    <a:pt x="0" y="1971"/>
                  </a:lnTo>
                  <a:cubicBezTo>
                    <a:pt x="0" y="1966"/>
                    <a:pt x="4" y="1963"/>
                    <a:pt x="8" y="1963"/>
                  </a:cubicBezTo>
                  <a:cubicBezTo>
                    <a:pt x="13" y="1963"/>
                    <a:pt x="16" y="1966"/>
                    <a:pt x="16" y="1971"/>
                  </a:cubicBezTo>
                  <a:close/>
                  <a:moveTo>
                    <a:pt x="16" y="2003"/>
                  </a:moveTo>
                  <a:lnTo>
                    <a:pt x="16" y="2003"/>
                  </a:lnTo>
                  <a:cubicBezTo>
                    <a:pt x="16" y="2007"/>
                    <a:pt x="13" y="2011"/>
                    <a:pt x="8" y="2011"/>
                  </a:cubicBezTo>
                  <a:cubicBezTo>
                    <a:pt x="4" y="2011"/>
                    <a:pt x="0" y="2007"/>
                    <a:pt x="0" y="2003"/>
                  </a:cubicBezTo>
                  <a:lnTo>
                    <a:pt x="0" y="2003"/>
                  </a:lnTo>
                  <a:cubicBezTo>
                    <a:pt x="0" y="1999"/>
                    <a:pt x="4" y="1995"/>
                    <a:pt x="8" y="1995"/>
                  </a:cubicBezTo>
                  <a:cubicBezTo>
                    <a:pt x="13" y="1995"/>
                    <a:pt x="16" y="1999"/>
                    <a:pt x="16" y="2003"/>
                  </a:cubicBezTo>
                  <a:close/>
                  <a:moveTo>
                    <a:pt x="16" y="2035"/>
                  </a:moveTo>
                  <a:lnTo>
                    <a:pt x="16" y="2035"/>
                  </a:lnTo>
                  <a:cubicBezTo>
                    <a:pt x="16" y="2039"/>
                    <a:pt x="13" y="2043"/>
                    <a:pt x="8" y="2043"/>
                  </a:cubicBezTo>
                  <a:cubicBezTo>
                    <a:pt x="4" y="2043"/>
                    <a:pt x="0" y="2039"/>
                    <a:pt x="0" y="2035"/>
                  </a:cubicBezTo>
                  <a:lnTo>
                    <a:pt x="0" y="2035"/>
                  </a:lnTo>
                  <a:cubicBezTo>
                    <a:pt x="0" y="2031"/>
                    <a:pt x="4" y="2027"/>
                    <a:pt x="8" y="2027"/>
                  </a:cubicBezTo>
                  <a:cubicBezTo>
                    <a:pt x="13" y="2027"/>
                    <a:pt x="16" y="2031"/>
                    <a:pt x="16" y="2035"/>
                  </a:cubicBezTo>
                  <a:close/>
                  <a:moveTo>
                    <a:pt x="16" y="2067"/>
                  </a:moveTo>
                  <a:lnTo>
                    <a:pt x="16" y="2067"/>
                  </a:lnTo>
                  <a:cubicBezTo>
                    <a:pt x="16" y="2071"/>
                    <a:pt x="13" y="2075"/>
                    <a:pt x="8" y="2075"/>
                  </a:cubicBezTo>
                  <a:cubicBezTo>
                    <a:pt x="4" y="2075"/>
                    <a:pt x="0" y="2071"/>
                    <a:pt x="0" y="2067"/>
                  </a:cubicBezTo>
                  <a:lnTo>
                    <a:pt x="0" y="2067"/>
                  </a:lnTo>
                  <a:cubicBezTo>
                    <a:pt x="0" y="2063"/>
                    <a:pt x="4" y="2059"/>
                    <a:pt x="8" y="2059"/>
                  </a:cubicBezTo>
                  <a:cubicBezTo>
                    <a:pt x="13" y="2059"/>
                    <a:pt x="16" y="2063"/>
                    <a:pt x="16" y="2067"/>
                  </a:cubicBezTo>
                  <a:close/>
                  <a:moveTo>
                    <a:pt x="16" y="2099"/>
                  </a:moveTo>
                  <a:lnTo>
                    <a:pt x="16" y="2099"/>
                  </a:lnTo>
                  <a:cubicBezTo>
                    <a:pt x="16" y="2103"/>
                    <a:pt x="13" y="2107"/>
                    <a:pt x="8" y="2107"/>
                  </a:cubicBezTo>
                  <a:cubicBezTo>
                    <a:pt x="4" y="2107"/>
                    <a:pt x="0" y="2103"/>
                    <a:pt x="0" y="2099"/>
                  </a:cubicBezTo>
                  <a:lnTo>
                    <a:pt x="0" y="2099"/>
                  </a:lnTo>
                  <a:cubicBezTo>
                    <a:pt x="0" y="2095"/>
                    <a:pt x="4" y="2091"/>
                    <a:pt x="8" y="2091"/>
                  </a:cubicBezTo>
                  <a:cubicBezTo>
                    <a:pt x="13" y="2091"/>
                    <a:pt x="16" y="2095"/>
                    <a:pt x="16" y="2099"/>
                  </a:cubicBezTo>
                  <a:close/>
                  <a:moveTo>
                    <a:pt x="16" y="2131"/>
                  </a:moveTo>
                  <a:lnTo>
                    <a:pt x="16" y="2131"/>
                  </a:lnTo>
                  <a:cubicBezTo>
                    <a:pt x="16" y="2135"/>
                    <a:pt x="13" y="2139"/>
                    <a:pt x="8" y="2139"/>
                  </a:cubicBezTo>
                  <a:cubicBezTo>
                    <a:pt x="4" y="2139"/>
                    <a:pt x="0" y="2135"/>
                    <a:pt x="0" y="2131"/>
                  </a:cubicBezTo>
                  <a:lnTo>
                    <a:pt x="0" y="2131"/>
                  </a:lnTo>
                  <a:cubicBezTo>
                    <a:pt x="0" y="2127"/>
                    <a:pt x="4" y="2123"/>
                    <a:pt x="8" y="2123"/>
                  </a:cubicBezTo>
                  <a:cubicBezTo>
                    <a:pt x="13" y="2123"/>
                    <a:pt x="16" y="2127"/>
                    <a:pt x="16" y="2131"/>
                  </a:cubicBezTo>
                  <a:close/>
                  <a:moveTo>
                    <a:pt x="16" y="2163"/>
                  </a:moveTo>
                  <a:lnTo>
                    <a:pt x="16" y="2163"/>
                  </a:lnTo>
                  <a:cubicBezTo>
                    <a:pt x="16" y="2167"/>
                    <a:pt x="13" y="2171"/>
                    <a:pt x="8" y="2171"/>
                  </a:cubicBezTo>
                  <a:cubicBezTo>
                    <a:pt x="4" y="2171"/>
                    <a:pt x="0" y="2167"/>
                    <a:pt x="0" y="2163"/>
                  </a:cubicBezTo>
                  <a:lnTo>
                    <a:pt x="0" y="2163"/>
                  </a:lnTo>
                  <a:cubicBezTo>
                    <a:pt x="0" y="2159"/>
                    <a:pt x="4" y="2155"/>
                    <a:pt x="8" y="2155"/>
                  </a:cubicBezTo>
                  <a:cubicBezTo>
                    <a:pt x="13" y="2155"/>
                    <a:pt x="16" y="2159"/>
                    <a:pt x="16" y="2163"/>
                  </a:cubicBezTo>
                  <a:close/>
                  <a:moveTo>
                    <a:pt x="16" y="2195"/>
                  </a:moveTo>
                  <a:lnTo>
                    <a:pt x="16" y="2195"/>
                  </a:lnTo>
                  <a:cubicBezTo>
                    <a:pt x="16" y="2199"/>
                    <a:pt x="13" y="2203"/>
                    <a:pt x="8" y="2203"/>
                  </a:cubicBezTo>
                  <a:cubicBezTo>
                    <a:pt x="4" y="2203"/>
                    <a:pt x="0" y="2199"/>
                    <a:pt x="0" y="2195"/>
                  </a:cubicBezTo>
                  <a:lnTo>
                    <a:pt x="0" y="2195"/>
                  </a:lnTo>
                  <a:cubicBezTo>
                    <a:pt x="0" y="2191"/>
                    <a:pt x="4" y="2187"/>
                    <a:pt x="8" y="2187"/>
                  </a:cubicBezTo>
                  <a:cubicBezTo>
                    <a:pt x="13" y="2187"/>
                    <a:pt x="16" y="2191"/>
                    <a:pt x="16" y="2195"/>
                  </a:cubicBezTo>
                  <a:close/>
                  <a:moveTo>
                    <a:pt x="16" y="2227"/>
                  </a:moveTo>
                  <a:lnTo>
                    <a:pt x="16" y="2227"/>
                  </a:lnTo>
                  <a:cubicBezTo>
                    <a:pt x="16" y="2231"/>
                    <a:pt x="13" y="2235"/>
                    <a:pt x="8" y="2235"/>
                  </a:cubicBezTo>
                  <a:cubicBezTo>
                    <a:pt x="4" y="2235"/>
                    <a:pt x="0" y="2231"/>
                    <a:pt x="0" y="2227"/>
                  </a:cubicBezTo>
                  <a:lnTo>
                    <a:pt x="0" y="2227"/>
                  </a:lnTo>
                  <a:cubicBezTo>
                    <a:pt x="0" y="2223"/>
                    <a:pt x="4" y="2219"/>
                    <a:pt x="8" y="2219"/>
                  </a:cubicBezTo>
                  <a:cubicBezTo>
                    <a:pt x="13" y="2219"/>
                    <a:pt x="16" y="2223"/>
                    <a:pt x="16" y="2227"/>
                  </a:cubicBezTo>
                  <a:close/>
                  <a:moveTo>
                    <a:pt x="16" y="2259"/>
                  </a:moveTo>
                  <a:lnTo>
                    <a:pt x="16" y="2259"/>
                  </a:lnTo>
                  <a:cubicBezTo>
                    <a:pt x="16" y="2263"/>
                    <a:pt x="13" y="2267"/>
                    <a:pt x="8" y="2267"/>
                  </a:cubicBezTo>
                  <a:cubicBezTo>
                    <a:pt x="4" y="2267"/>
                    <a:pt x="0" y="2263"/>
                    <a:pt x="0" y="2259"/>
                  </a:cubicBezTo>
                  <a:lnTo>
                    <a:pt x="0" y="2259"/>
                  </a:lnTo>
                  <a:cubicBezTo>
                    <a:pt x="0" y="2255"/>
                    <a:pt x="4" y="2251"/>
                    <a:pt x="8" y="2251"/>
                  </a:cubicBezTo>
                  <a:cubicBezTo>
                    <a:pt x="13" y="2251"/>
                    <a:pt x="16" y="2255"/>
                    <a:pt x="16" y="2259"/>
                  </a:cubicBezTo>
                  <a:close/>
                  <a:moveTo>
                    <a:pt x="16" y="2291"/>
                  </a:moveTo>
                  <a:lnTo>
                    <a:pt x="16" y="2291"/>
                  </a:lnTo>
                  <a:cubicBezTo>
                    <a:pt x="16" y="2296"/>
                    <a:pt x="13" y="2299"/>
                    <a:pt x="8" y="2299"/>
                  </a:cubicBezTo>
                  <a:cubicBezTo>
                    <a:pt x="4" y="2299"/>
                    <a:pt x="0" y="2296"/>
                    <a:pt x="0" y="2291"/>
                  </a:cubicBezTo>
                  <a:lnTo>
                    <a:pt x="0" y="2291"/>
                  </a:lnTo>
                  <a:cubicBezTo>
                    <a:pt x="0" y="2287"/>
                    <a:pt x="4" y="2283"/>
                    <a:pt x="8" y="2283"/>
                  </a:cubicBezTo>
                  <a:cubicBezTo>
                    <a:pt x="13" y="2283"/>
                    <a:pt x="16" y="2287"/>
                    <a:pt x="16" y="2291"/>
                  </a:cubicBezTo>
                  <a:close/>
                  <a:moveTo>
                    <a:pt x="16" y="2323"/>
                  </a:moveTo>
                  <a:lnTo>
                    <a:pt x="16" y="2323"/>
                  </a:lnTo>
                  <a:cubicBezTo>
                    <a:pt x="16" y="2328"/>
                    <a:pt x="13" y="2331"/>
                    <a:pt x="8" y="2331"/>
                  </a:cubicBezTo>
                  <a:cubicBezTo>
                    <a:pt x="4" y="2331"/>
                    <a:pt x="0" y="2328"/>
                    <a:pt x="0" y="2323"/>
                  </a:cubicBezTo>
                  <a:lnTo>
                    <a:pt x="0" y="2323"/>
                  </a:lnTo>
                  <a:cubicBezTo>
                    <a:pt x="0" y="2319"/>
                    <a:pt x="4" y="2315"/>
                    <a:pt x="8" y="2315"/>
                  </a:cubicBezTo>
                  <a:cubicBezTo>
                    <a:pt x="13" y="2315"/>
                    <a:pt x="16" y="2319"/>
                    <a:pt x="16" y="2323"/>
                  </a:cubicBezTo>
                  <a:close/>
                  <a:moveTo>
                    <a:pt x="16" y="2355"/>
                  </a:moveTo>
                  <a:lnTo>
                    <a:pt x="16" y="2355"/>
                  </a:lnTo>
                  <a:cubicBezTo>
                    <a:pt x="16" y="2360"/>
                    <a:pt x="13" y="2363"/>
                    <a:pt x="8" y="2363"/>
                  </a:cubicBezTo>
                  <a:cubicBezTo>
                    <a:pt x="4" y="2363"/>
                    <a:pt x="0" y="2360"/>
                    <a:pt x="0" y="2355"/>
                  </a:cubicBezTo>
                  <a:lnTo>
                    <a:pt x="0" y="2355"/>
                  </a:lnTo>
                  <a:cubicBezTo>
                    <a:pt x="0" y="2351"/>
                    <a:pt x="4" y="2347"/>
                    <a:pt x="8" y="2347"/>
                  </a:cubicBezTo>
                  <a:cubicBezTo>
                    <a:pt x="13" y="2347"/>
                    <a:pt x="16" y="2351"/>
                    <a:pt x="16" y="2355"/>
                  </a:cubicBezTo>
                  <a:close/>
                  <a:moveTo>
                    <a:pt x="16" y="2387"/>
                  </a:moveTo>
                  <a:lnTo>
                    <a:pt x="16" y="2387"/>
                  </a:lnTo>
                  <a:cubicBezTo>
                    <a:pt x="16" y="2392"/>
                    <a:pt x="13" y="2395"/>
                    <a:pt x="8" y="2395"/>
                  </a:cubicBezTo>
                  <a:cubicBezTo>
                    <a:pt x="4" y="2395"/>
                    <a:pt x="0" y="2392"/>
                    <a:pt x="0" y="2387"/>
                  </a:cubicBezTo>
                  <a:lnTo>
                    <a:pt x="0" y="2387"/>
                  </a:lnTo>
                  <a:cubicBezTo>
                    <a:pt x="0" y="2383"/>
                    <a:pt x="4" y="2379"/>
                    <a:pt x="8" y="2379"/>
                  </a:cubicBezTo>
                  <a:cubicBezTo>
                    <a:pt x="13" y="2379"/>
                    <a:pt x="16" y="2383"/>
                    <a:pt x="16" y="2387"/>
                  </a:cubicBezTo>
                  <a:close/>
                  <a:moveTo>
                    <a:pt x="16" y="2419"/>
                  </a:moveTo>
                  <a:lnTo>
                    <a:pt x="16" y="2419"/>
                  </a:lnTo>
                  <a:cubicBezTo>
                    <a:pt x="16" y="2424"/>
                    <a:pt x="13" y="2427"/>
                    <a:pt x="8" y="2427"/>
                  </a:cubicBezTo>
                  <a:cubicBezTo>
                    <a:pt x="4" y="2427"/>
                    <a:pt x="0" y="2424"/>
                    <a:pt x="0" y="2419"/>
                  </a:cubicBezTo>
                  <a:lnTo>
                    <a:pt x="0" y="2419"/>
                  </a:lnTo>
                  <a:cubicBezTo>
                    <a:pt x="0" y="2415"/>
                    <a:pt x="4" y="2411"/>
                    <a:pt x="8" y="2411"/>
                  </a:cubicBezTo>
                  <a:cubicBezTo>
                    <a:pt x="13" y="2411"/>
                    <a:pt x="16" y="2415"/>
                    <a:pt x="16" y="2419"/>
                  </a:cubicBezTo>
                  <a:close/>
                  <a:moveTo>
                    <a:pt x="16" y="2451"/>
                  </a:moveTo>
                  <a:lnTo>
                    <a:pt x="16" y="2451"/>
                  </a:lnTo>
                  <a:cubicBezTo>
                    <a:pt x="16" y="2456"/>
                    <a:pt x="13" y="2459"/>
                    <a:pt x="8" y="2459"/>
                  </a:cubicBezTo>
                  <a:cubicBezTo>
                    <a:pt x="4" y="2459"/>
                    <a:pt x="0" y="2456"/>
                    <a:pt x="0" y="2451"/>
                  </a:cubicBezTo>
                  <a:lnTo>
                    <a:pt x="0" y="2451"/>
                  </a:lnTo>
                  <a:cubicBezTo>
                    <a:pt x="0" y="2447"/>
                    <a:pt x="4" y="2443"/>
                    <a:pt x="8" y="2443"/>
                  </a:cubicBezTo>
                  <a:cubicBezTo>
                    <a:pt x="13" y="2443"/>
                    <a:pt x="16" y="2447"/>
                    <a:pt x="16" y="2451"/>
                  </a:cubicBezTo>
                  <a:close/>
                  <a:moveTo>
                    <a:pt x="16" y="2483"/>
                  </a:moveTo>
                  <a:lnTo>
                    <a:pt x="16" y="2483"/>
                  </a:lnTo>
                  <a:cubicBezTo>
                    <a:pt x="16" y="2488"/>
                    <a:pt x="13" y="2491"/>
                    <a:pt x="8" y="2491"/>
                  </a:cubicBezTo>
                  <a:cubicBezTo>
                    <a:pt x="4" y="2491"/>
                    <a:pt x="0" y="2488"/>
                    <a:pt x="0" y="2483"/>
                  </a:cubicBezTo>
                  <a:lnTo>
                    <a:pt x="0" y="2483"/>
                  </a:lnTo>
                  <a:cubicBezTo>
                    <a:pt x="0" y="2479"/>
                    <a:pt x="4" y="2475"/>
                    <a:pt x="8" y="2475"/>
                  </a:cubicBezTo>
                  <a:cubicBezTo>
                    <a:pt x="13" y="2475"/>
                    <a:pt x="16" y="2479"/>
                    <a:pt x="16" y="2483"/>
                  </a:cubicBezTo>
                  <a:close/>
                  <a:moveTo>
                    <a:pt x="16" y="2515"/>
                  </a:moveTo>
                  <a:lnTo>
                    <a:pt x="16" y="2515"/>
                  </a:lnTo>
                  <a:cubicBezTo>
                    <a:pt x="16" y="2520"/>
                    <a:pt x="13" y="2523"/>
                    <a:pt x="8" y="2523"/>
                  </a:cubicBezTo>
                  <a:cubicBezTo>
                    <a:pt x="4" y="2523"/>
                    <a:pt x="0" y="2520"/>
                    <a:pt x="0" y="2515"/>
                  </a:cubicBezTo>
                  <a:lnTo>
                    <a:pt x="0" y="2515"/>
                  </a:lnTo>
                  <a:cubicBezTo>
                    <a:pt x="0" y="2511"/>
                    <a:pt x="4" y="2507"/>
                    <a:pt x="8" y="2507"/>
                  </a:cubicBezTo>
                  <a:cubicBezTo>
                    <a:pt x="13" y="2507"/>
                    <a:pt x="16" y="2511"/>
                    <a:pt x="16" y="2515"/>
                  </a:cubicBezTo>
                  <a:close/>
                  <a:moveTo>
                    <a:pt x="16" y="2547"/>
                  </a:moveTo>
                  <a:lnTo>
                    <a:pt x="16" y="2547"/>
                  </a:lnTo>
                  <a:cubicBezTo>
                    <a:pt x="16" y="2552"/>
                    <a:pt x="13" y="2555"/>
                    <a:pt x="8" y="2555"/>
                  </a:cubicBezTo>
                  <a:cubicBezTo>
                    <a:pt x="4" y="2555"/>
                    <a:pt x="0" y="2552"/>
                    <a:pt x="0" y="2547"/>
                  </a:cubicBezTo>
                  <a:lnTo>
                    <a:pt x="0" y="2547"/>
                  </a:lnTo>
                  <a:cubicBezTo>
                    <a:pt x="0" y="2543"/>
                    <a:pt x="4" y="2539"/>
                    <a:pt x="8" y="2539"/>
                  </a:cubicBezTo>
                  <a:cubicBezTo>
                    <a:pt x="13" y="2539"/>
                    <a:pt x="16" y="2543"/>
                    <a:pt x="16" y="2547"/>
                  </a:cubicBezTo>
                  <a:close/>
                  <a:moveTo>
                    <a:pt x="16" y="2579"/>
                  </a:moveTo>
                  <a:lnTo>
                    <a:pt x="16" y="2579"/>
                  </a:lnTo>
                  <a:cubicBezTo>
                    <a:pt x="16" y="2584"/>
                    <a:pt x="13" y="2587"/>
                    <a:pt x="8" y="2587"/>
                  </a:cubicBezTo>
                  <a:cubicBezTo>
                    <a:pt x="4" y="2587"/>
                    <a:pt x="0" y="2584"/>
                    <a:pt x="0" y="2579"/>
                  </a:cubicBezTo>
                  <a:lnTo>
                    <a:pt x="0" y="2579"/>
                  </a:lnTo>
                  <a:cubicBezTo>
                    <a:pt x="0" y="2575"/>
                    <a:pt x="4" y="2571"/>
                    <a:pt x="8" y="2571"/>
                  </a:cubicBezTo>
                  <a:cubicBezTo>
                    <a:pt x="13" y="2571"/>
                    <a:pt x="16" y="2575"/>
                    <a:pt x="16" y="2579"/>
                  </a:cubicBezTo>
                  <a:close/>
                  <a:moveTo>
                    <a:pt x="16" y="2611"/>
                  </a:moveTo>
                  <a:lnTo>
                    <a:pt x="16" y="2611"/>
                  </a:lnTo>
                  <a:cubicBezTo>
                    <a:pt x="16" y="2616"/>
                    <a:pt x="13" y="2619"/>
                    <a:pt x="8" y="2619"/>
                  </a:cubicBezTo>
                  <a:cubicBezTo>
                    <a:pt x="4" y="2619"/>
                    <a:pt x="0" y="2616"/>
                    <a:pt x="0" y="2611"/>
                  </a:cubicBezTo>
                  <a:lnTo>
                    <a:pt x="0" y="2611"/>
                  </a:lnTo>
                  <a:cubicBezTo>
                    <a:pt x="0" y="2607"/>
                    <a:pt x="4" y="2603"/>
                    <a:pt x="8" y="2603"/>
                  </a:cubicBezTo>
                  <a:cubicBezTo>
                    <a:pt x="13" y="2603"/>
                    <a:pt x="16" y="2607"/>
                    <a:pt x="16" y="2611"/>
                  </a:cubicBezTo>
                  <a:close/>
                  <a:moveTo>
                    <a:pt x="16" y="2643"/>
                  </a:moveTo>
                  <a:lnTo>
                    <a:pt x="16" y="2643"/>
                  </a:lnTo>
                  <a:cubicBezTo>
                    <a:pt x="16" y="2648"/>
                    <a:pt x="13" y="2651"/>
                    <a:pt x="8" y="2651"/>
                  </a:cubicBezTo>
                  <a:cubicBezTo>
                    <a:pt x="4" y="2651"/>
                    <a:pt x="0" y="2648"/>
                    <a:pt x="0" y="2643"/>
                  </a:cubicBezTo>
                  <a:lnTo>
                    <a:pt x="0" y="2643"/>
                  </a:lnTo>
                  <a:cubicBezTo>
                    <a:pt x="0" y="2639"/>
                    <a:pt x="4" y="2635"/>
                    <a:pt x="8" y="2635"/>
                  </a:cubicBezTo>
                  <a:cubicBezTo>
                    <a:pt x="13" y="2635"/>
                    <a:pt x="16" y="2639"/>
                    <a:pt x="16" y="2643"/>
                  </a:cubicBezTo>
                  <a:close/>
                  <a:moveTo>
                    <a:pt x="16" y="2675"/>
                  </a:moveTo>
                  <a:lnTo>
                    <a:pt x="16" y="2675"/>
                  </a:lnTo>
                  <a:cubicBezTo>
                    <a:pt x="16" y="2680"/>
                    <a:pt x="13" y="2683"/>
                    <a:pt x="8" y="2683"/>
                  </a:cubicBezTo>
                  <a:cubicBezTo>
                    <a:pt x="4" y="2683"/>
                    <a:pt x="0" y="2680"/>
                    <a:pt x="0" y="2675"/>
                  </a:cubicBezTo>
                  <a:lnTo>
                    <a:pt x="0" y="2675"/>
                  </a:lnTo>
                  <a:cubicBezTo>
                    <a:pt x="0" y="2671"/>
                    <a:pt x="4" y="2667"/>
                    <a:pt x="8" y="2667"/>
                  </a:cubicBezTo>
                  <a:cubicBezTo>
                    <a:pt x="13" y="2667"/>
                    <a:pt x="16" y="2671"/>
                    <a:pt x="16" y="2675"/>
                  </a:cubicBezTo>
                  <a:close/>
                  <a:moveTo>
                    <a:pt x="16" y="2707"/>
                  </a:moveTo>
                  <a:lnTo>
                    <a:pt x="16" y="2707"/>
                  </a:lnTo>
                  <a:cubicBezTo>
                    <a:pt x="16" y="2712"/>
                    <a:pt x="13" y="2715"/>
                    <a:pt x="8" y="2715"/>
                  </a:cubicBezTo>
                  <a:cubicBezTo>
                    <a:pt x="4" y="2715"/>
                    <a:pt x="0" y="2712"/>
                    <a:pt x="0" y="2707"/>
                  </a:cubicBezTo>
                  <a:lnTo>
                    <a:pt x="0" y="2707"/>
                  </a:lnTo>
                  <a:cubicBezTo>
                    <a:pt x="0" y="2703"/>
                    <a:pt x="4" y="2699"/>
                    <a:pt x="8" y="2699"/>
                  </a:cubicBezTo>
                  <a:cubicBezTo>
                    <a:pt x="13" y="2699"/>
                    <a:pt x="16" y="2703"/>
                    <a:pt x="16" y="2707"/>
                  </a:cubicBezTo>
                  <a:close/>
                  <a:moveTo>
                    <a:pt x="16" y="2739"/>
                  </a:moveTo>
                  <a:lnTo>
                    <a:pt x="16" y="2739"/>
                  </a:lnTo>
                  <a:cubicBezTo>
                    <a:pt x="16" y="2744"/>
                    <a:pt x="13" y="2747"/>
                    <a:pt x="8" y="2747"/>
                  </a:cubicBezTo>
                  <a:cubicBezTo>
                    <a:pt x="4" y="2747"/>
                    <a:pt x="0" y="2744"/>
                    <a:pt x="0" y="2739"/>
                  </a:cubicBezTo>
                  <a:lnTo>
                    <a:pt x="0" y="2739"/>
                  </a:lnTo>
                  <a:cubicBezTo>
                    <a:pt x="0" y="2735"/>
                    <a:pt x="4" y="2731"/>
                    <a:pt x="8" y="2731"/>
                  </a:cubicBezTo>
                  <a:cubicBezTo>
                    <a:pt x="13" y="2731"/>
                    <a:pt x="16" y="2735"/>
                    <a:pt x="16" y="2739"/>
                  </a:cubicBezTo>
                  <a:close/>
                  <a:moveTo>
                    <a:pt x="16" y="2771"/>
                  </a:moveTo>
                  <a:lnTo>
                    <a:pt x="16" y="2771"/>
                  </a:lnTo>
                  <a:cubicBezTo>
                    <a:pt x="16" y="2776"/>
                    <a:pt x="13" y="2779"/>
                    <a:pt x="8" y="2779"/>
                  </a:cubicBezTo>
                  <a:cubicBezTo>
                    <a:pt x="4" y="2779"/>
                    <a:pt x="0" y="2776"/>
                    <a:pt x="0" y="2771"/>
                  </a:cubicBezTo>
                  <a:lnTo>
                    <a:pt x="0" y="2771"/>
                  </a:lnTo>
                  <a:cubicBezTo>
                    <a:pt x="0" y="2767"/>
                    <a:pt x="4" y="2763"/>
                    <a:pt x="8" y="2763"/>
                  </a:cubicBezTo>
                  <a:cubicBezTo>
                    <a:pt x="13" y="2763"/>
                    <a:pt x="16" y="2767"/>
                    <a:pt x="16" y="2771"/>
                  </a:cubicBezTo>
                  <a:close/>
                  <a:moveTo>
                    <a:pt x="16" y="2803"/>
                  </a:moveTo>
                  <a:lnTo>
                    <a:pt x="16" y="2803"/>
                  </a:lnTo>
                  <a:cubicBezTo>
                    <a:pt x="16" y="2808"/>
                    <a:pt x="13" y="2811"/>
                    <a:pt x="8" y="2811"/>
                  </a:cubicBezTo>
                  <a:cubicBezTo>
                    <a:pt x="4" y="2811"/>
                    <a:pt x="0" y="2808"/>
                    <a:pt x="0" y="2803"/>
                  </a:cubicBezTo>
                  <a:lnTo>
                    <a:pt x="0" y="2803"/>
                  </a:lnTo>
                  <a:cubicBezTo>
                    <a:pt x="0" y="2799"/>
                    <a:pt x="4" y="2795"/>
                    <a:pt x="8" y="2795"/>
                  </a:cubicBezTo>
                  <a:cubicBezTo>
                    <a:pt x="13" y="2795"/>
                    <a:pt x="16" y="2799"/>
                    <a:pt x="16" y="2803"/>
                  </a:cubicBezTo>
                  <a:close/>
                  <a:moveTo>
                    <a:pt x="16" y="2835"/>
                  </a:moveTo>
                  <a:lnTo>
                    <a:pt x="16" y="2835"/>
                  </a:lnTo>
                  <a:cubicBezTo>
                    <a:pt x="16" y="2840"/>
                    <a:pt x="13" y="2843"/>
                    <a:pt x="8" y="2843"/>
                  </a:cubicBezTo>
                  <a:cubicBezTo>
                    <a:pt x="4" y="2843"/>
                    <a:pt x="0" y="2840"/>
                    <a:pt x="0" y="2835"/>
                  </a:cubicBezTo>
                  <a:lnTo>
                    <a:pt x="0" y="2835"/>
                  </a:lnTo>
                  <a:cubicBezTo>
                    <a:pt x="0" y="2831"/>
                    <a:pt x="4" y="2827"/>
                    <a:pt x="8" y="2827"/>
                  </a:cubicBezTo>
                  <a:cubicBezTo>
                    <a:pt x="13" y="2827"/>
                    <a:pt x="16" y="2831"/>
                    <a:pt x="16" y="2835"/>
                  </a:cubicBezTo>
                  <a:close/>
                  <a:moveTo>
                    <a:pt x="16" y="2867"/>
                  </a:moveTo>
                  <a:lnTo>
                    <a:pt x="16" y="2867"/>
                  </a:lnTo>
                  <a:cubicBezTo>
                    <a:pt x="16" y="2872"/>
                    <a:pt x="13" y="2875"/>
                    <a:pt x="8" y="2875"/>
                  </a:cubicBezTo>
                  <a:cubicBezTo>
                    <a:pt x="4" y="2875"/>
                    <a:pt x="0" y="2872"/>
                    <a:pt x="0" y="2867"/>
                  </a:cubicBezTo>
                  <a:lnTo>
                    <a:pt x="0" y="2867"/>
                  </a:lnTo>
                  <a:cubicBezTo>
                    <a:pt x="0" y="2863"/>
                    <a:pt x="4" y="2859"/>
                    <a:pt x="8" y="2859"/>
                  </a:cubicBezTo>
                  <a:cubicBezTo>
                    <a:pt x="13" y="2859"/>
                    <a:pt x="16" y="2863"/>
                    <a:pt x="16" y="2867"/>
                  </a:cubicBezTo>
                  <a:close/>
                  <a:moveTo>
                    <a:pt x="16" y="2899"/>
                  </a:moveTo>
                  <a:lnTo>
                    <a:pt x="16" y="2899"/>
                  </a:lnTo>
                  <a:cubicBezTo>
                    <a:pt x="16" y="2904"/>
                    <a:pt x="13" y="2907"/>
                    <a:pt x="8" y="2907"/>
                  </a:cubicBezTo>
                  <a:cubicBezTo>
                    <a:pt x="4" y="2907"/>
                    <a:pt x="0" y="2904"/>
                    <a:pt x="0" y="2899"/>
                  </a:cubicBezTo>
                  <a:lnTo>
                    <a:pt x="0" y="2899"/>
                  </a:lnTo>
                  <a:cubicBezTo>
                    <a:pt x="0" y="2895"/>
                    <a:pt x="4" y="2891"/>
                    <a:pt x="8" y="2891"/>
                  </a:cubicBezTo>
                  <a:cubicBezTo>
                    <a:pt x="13" y="2891"/>
                    <a:pt x="16" y="2895"/>
                    <a:pt x="16" y="2899"/>
                  </a:cubicBezTo>
                  <a:close/>
                  <a:moveTo>
                    <a:pt x="16" y="2931"/>
                  </a:moveTo>
                  <a:lnTo>
                    <a:pt x="16" y="2931"/>
                  </a:lnTo>
                  <a:cubicBezTo>
                    <a:pt x="16" y="2936"/>
                    <a:pt x="13" y="2939"/>
                    <a:pt x="8" y="2939"/>
                  </a:cubicBezTo>
                  <a:cubicBezTo>
                    <a:pt x="4" y="2939"/>
                    <a:pt x="0" y="2936"/>
                    <a:pt x="0" y="2931"/>
                  </a:cubicBezTo>
                  <a:lnTo>
                    <a:pt x="0" y="2931"/>
                  </a:lnTo>
                  <a:cubicBezTo>
                    <a:pt x="0" y="2927"/>
                    <a:pt x="4" y="2923"/>
                    <a:pt x="8" y="2923"/>
                  </a:cubicBezTo>
                  <a:cubicBezTo>
                    <a:pt x="13" y="2923"/>
                    <a:pt x="16" y="2927"/>
                    <a:pt x="16" y="2931"/>
                  </a:cubicBezTo>
                  <a:close/>
                  <a:moveTo>
                    <a:pt x="16" y="2963"/>
                  </a:moveTo>
                  <a:lnTo>
                    <a:pt x="16" y="2963"/>
                  </a:lnTo>
                  <a:cubicBezTo>
                    <a:pt x="16" y="2968"/>
                    <a:pt x="13" y="2971"/>
                    <a:pt x="8" y="2971"/>
                  </a:cubicBezTo>
                  <a:cubicBezTo>
                    <a:pt x="4" y="2971"/>
                    <a:pt x="0" y="2968"/>
                    <a:pt x="0" y="2963"/>
                  </a:cubicBezTo>
                  <a:lnTo>
                    <a:pt x="0" y="2963"/>
                  </a:lnTo>
                  <a:cubicBezTo>
                    <a:pt x="0" y="2959"/>
                    <a:pt x="4" y="2955"/>
                    <a:pt x="8" y="2955"/>
                  </a:cubicBezTo>
                  <a:cubicBezTo>
                    <a:pt x="13" y="2955"/>
                    <a:pt x="16" y="2959"/>
                    <a:pt x="16" y="2963"/>
                  </a:cubicBezTo>
                  <a:close/>
                  <a:moveTo>
                    <a:pt x="16" y="2995"/>
                  </a:moveTo>
                  <a:lnTo>
                    <a:pt x="16" y="2995"/>
                  </a:lnTo>
                  <a:cubicBezTo>
                    <a:pt x="16" y="3000"/>
                    <a:pt x="13" y="3003"/>
                    <a:pt x="8" y="3003"/>
                  </a:cubicBezTo>
                  <a:cubicBezTo>
                    <a:pt x="4" y="3003"/>
                    <a:pt x="0" y="3000"/>
                    <a:pt x="0" y="2995"/>
                  </a:cubicBezTo>
                  <a:lnTo>
                    <a:pt x="0" y="2995"/>
                  </a:lnTo>
                  <a:cubicBezTo>
                    <a:pt x="0" y="2991"/>
                    <a:pt x="4" y="2987"/>
                    <a:pt x="8" y="2987"/>
                  </a:cubicBezTo>
                  <a:cubicBezTo>
                    <a:pt x="13" y="2987"/>
                    <a:pt x="16" y="2991"/>
                    <a:pt x="16" y="2995"/>
                  </a:cubicBezTo>
                  <a:close/>
                  <a:moveTo>
                    <a:pt x="16" y="3027"/>
                  </a:moveTo>
                  <a:lnTo>
                    <a:pt x="16" y="3027"/>
                  </a:lnTo>
                  <a:cubicBezTo>
                    <a:pt x="16" y="3032"/>
                    <a:pt x="13" y="3035"/>
                    <a:pt x="8" y="3035"/>
                  </a:cubicBezTo>
                  <a:cubicBezTo>
                    <a:pt x="4" y="3035"/>
                    <a:pt x="0" y="3032"/>
                    <a:pt x="0" y="3027"/>
                  </a:cubicBezTo>
                  <a:lnTo>
                    <a:pt x="0" y="3027"/>
                  </a:lnTo>
                  <a:cubicBezTo>
                    <a:pt x="0" y="3023"/>
                    <a:pt x="4" y="3019"/>
                    <a:pt x="8" y="3019"/>
                  </a:cubicBezTo>
                  <a:cubicBezTo>
                    <a:pt x="13" y="3019"/>
                    <a:pt x="16" y="3023"/>
                    <a:pt x="16" y="3027"/>
                  </a:cubicBezTo>
                  <a:close/>
                  <a:moveTo>
                    <a:pt x="16" y="3059"/>
                  </a:moveTo>
                  <a:lnTo>
                    <a:pt x="16" y="3059"/>
                  </a:lnTo>
                  <a:cubicBezTo>
                    <a:pt x="16" y="3064"/>
                    <a:pt x="13" y="3067"/>
                    <a:pt x="8" y="3067"/>
                  </a:cubicBezTo>
                  <a:cubicBezTo>
                    <a:pt x="4" y="3067"/>
                    <a:pt x="0" y="3064"/>
                    <a:pt x="0" y="3059"/>
                  </a:cubicBezTo>
                  <a:lnTo>
                    <a:pt x="0" y="3059"/>
                  </a:lnTo>
                  <a:cubicBezTo>
                    <a:pt x="0" y="3055"/>
                    <a:pt x="4" y="3051"/>
                    <a:pt x="8" y="3051"/>
                  </a:cubicBezTo>
                  <a:cubicBezTo>
                    <a:pt x="13" y="3051"/>
                    <a:pt x="16" y="3055"/>
                    <a:pt x="16" y="3059"/>
                  </a:cubicBezTo>
                  <a:close/>
                  <a:moveTo>
                    <a:pt x="16" y="3091"/>
                  </a:moveTo>
                  <a:lnTo>
                    <a:pt x="16" y="3091"/>
                  </a:lnTo>
                  <a:cubicBezTo>
                    <a:pt x="16" y="3096"/>
                    <a:pt x="13" y="3099"/>
                    <a:pt x="8" y="3099"/>
                  </a:cubicBezTo>
                  <a:cubicBezTo>
                    <a:pt x="4" y="3099"/>
                    <a:pt x="0" y="3096"/>
                    <a:pt x="0" y="3091"/>
                  </a:cubicBezTo>
                  <a:lnTo>
                    <a:pt x="0" y="3091"/>
                  </a:lnTo>
                  <a:cubicBezTo>
                    <a:pt x="0" y="3087"/>
                    <a:pt x="4" y="3083"/>
                    <a:pt x="8" y="3083"/>
                  </a:cubicBezTo>
                  <a:cubicBezTo>
                    <a:pt x="13" y="3083"/>
                    <a:pt x="16" y="3087"/>
                    <a:pt x="16" y="3091"/>
                  </a:cubicBezTo>
                  <a:close/>
                  <a:moveTo>
                    <a:pt x="16" y="3123"/>
                  </a:moveTo>
                  <a:lnTo>
                    <a:pt x="16" y="3123"/>
                  </a:lnTo>
                  <a:cubicBezTo>
                    <a:pt x="16" y="3128"/>
                    <a:pt x="13" y="3131"/>
                    <a:pt x="8" y="3131"/>
                  </a:cubicBezTo>
                  <a:cubicBezTo>
                    <a:pt x="4" y="3131"/>
                    <a:pt x="0" y="3128"/>
                    <a:pt x="0" y="3123"/>
                  </a:cubicBezTo>
                  <a:lnTo>
                    <a:pt x="0" y="3123"/>
                  </a:lnTo>
                  <a:cubicBezTo>
                    <a:pt x="0" y="3119"/>
                    <a:pt x="4" y="3115"/>
                    <a:pt x="8" y="3115"/>
                  </a:cubicBezTo>
                  <a:cubicBezTo>
                    <a:pt x="13" y="3115"/>
                    <a:pt x="16" y="3119"/>
                    <a:pt x="16" y="3123"/>
                  </a:cubicBezTo>
                  <a:close/>
                  <a:moveTo>
                    <a:pt x="16" y="3155"/>
                  </a:moveTo>
                  <a:lnTo>
                    <a:pt x="16" y="3156"/>
                  </a:lnTo>
                  <a:cubicBezTo>
                    <a:pt x="16" y="3160"/>
                    <a:pt x="13" y="3164"/>
                    <a:pt x="8" y="3164"/>
                  </a:cubicBezTo>
                  <a:cubicBezTo>
                    <a:pt x="4" y="3164"/>
                    <a:pt x="0" y="3160"/>
                    <a:pt x="0" y="3156"/>
                  </a:cubicBezTo>
                  <a:lnTo>
                    <a:pt x="0" y="3155"/>
                  </a:lnTo>
                  <a:cubicBezTo>
                    <a:pt x="0" y="3151"/>
                    <a:pt x="4" y="3147"/>
                    <a:pt x="8" y="3147"/>
                  </a:cubicBezTo>
                  <a:cubicBezTo>
                    <a:pt x="13" y="3147"/>
                    <a:pt x="16" y="3151"/>
                    <a:pt x="16" y="3155"/>
                  </a:cubicBezTo>
                  <a:close/>
                  <a:moveTo>
                    <a:pt x="16" y="3188"/>
                  </a:moveTo>
                  <a:lnTo>
                    <a:pt x="16" y="3188"/>
                  </a:lnTo>
                  <a:cubicBezTo>
                    <a:pt x="16" y="3192"/>
                    <a:pt x="13" y="3196"/>
                    <a:pt x="8" y="3196"/>
                  </a:cubicBezTo>
                  <a:cubicBezTo>
                    <a:pt x="4" y="3196"/>
                    <a:pt x="0" y="3192"/>
                    <a:pt x="0" y="3188"/>
                  </a:cubicBezTo>
                  <a:lnTo>
                    <a:pt x="0" y="3188"/>
                  </a:lnTo>
                  <a:cubicBezTo>
                    <a:pt x="0" y="3183"/>
                    <a:pt x="4" y="3180"/>
                    <a:pt x="8" y="3180"/>
                  </a:cubicBezTo>
                  <a:cubicBezTo>
                    <a:pt x="13" y="3180"/>
                    <a:pt x="16" y="3183"/>
                    <a:pt x="16" y="3188"/>
                  </a:cubicBezTo>
                  <a:close/>
                  <a:moveTo>
                    <a:pt x="16" y="3220"/>
                  </a:moveTo>
                  <a:lnTo>
                    <a:pt x="16" y="3220"/>
                  </a:lnTo>
                  <a:cubicBezTo>
                    <a:pt x="16" y="3224"/>
                    <a:pt x="13" y="3228"/>
                    <a:pt x="8" y="3228"/>
                  </a:cubicBezTo>
                  <a:cubicBezTo>
                    <a:pt x="4" y="3228"/>
                    <a:pt x="0" y="3224"/>
                    <a:pt x="0" y="3220"/>
                  </a:cubicBezTo>
                  <a:lnTo>
                    <a:pt x="0" y="3220"/>
                  </a:lnTo>
                  <a:cubicBezTo>
                    <a:pt x="0" y="3215"/>
                    <a:pt x="4" y="3212"/>
                    <a:pt x="8" y="3212"/>
                  </a:cubicBezTo>
                  <a:cubicBezTo>
                    <a:pt x="13" y="3212"/>
                    <a:pt x="16" y="3215"/>
                    <a:pt x="16" y="3220"/>
                  </a:cubicBezTo>
                  <a:close/>
                  <a:moveTo>
                    <a:pt x="16" y="3252"/>
                  </a:moveTo>
                  <a:lnTo>
                    <a:pt x="16" y="3252"/>
                  </a:lnTo>
                  <a:cubicBezTo>
                    <a:pt x="16" y="3256"/>
                    <a:pt x="13" y="3260"/>
                    <a:pt x="8" y="3260"/>
                  </a:cubicBezTo>
                  <a:cubicBezTo>
                    <a:pt x="4" y="3260"/>
                    <a:pt x="0" y="3256"/>
                    <a:pt x="0" y="3252"/>
                  </a:cubicBezTo>
                  <a:lnTo>
                    <a:pt x="0" y="3252"/>
                  </a:lnTo>
                  <a:cubicBezTo>
                    <a:pt x="0" y="3247"/>
                    <a:pt x="4" y="3244"/>
                    <a:pt x="8" y="3244"/>
                  </a:cubicBezTo>
                  <a:cubicBezTo>
                    <a:pt x="13" y="3244"/>
                    <a:pt x="16" y="3247"/>
                    <a:pt x="16" y="3252"/>
                  </a:cubicBezTo>
                  <a:close/>
                  <a:moveTo>
                    <a:pt x="16" y="3284"/>
                  </a:moveTo>
                  <a:lnTo>
                    <a:pt x="16" y="3284"/>
                  </a:lnTo>
                  <a:cubicBezTo>
                    <a:pt x="16" y="3288"/>
                    <a:pt x="13" y="3292"/>
                    <a:pt x="8" y="3292"/>
                  </a:cubicBezTo>
                  <a:cubicBezTo>
                    <a:pt x="4" y="3292"/>
                    <a:pt x="0" y="3288"/>
                    <a:pt x="0" y="3284"/>
                  </a:cubicBezTo>
                  <a:lnTo>
                    <a:pt x="0" y="3284"/>
                  </a:lnTo>
                  <a:cubicBezTo>
                    <a:pt x="0" y="3279"/>
                    <a:pt x="4" y="3276"/>
                    <a:pt x="8" y="3276"/>
                  </a:cubicBezTo>
                  <a:cubicBezTo>
                    <a:pt x="13" y="3276"/>
                    <a:pt x="16" y="3279"/>
                    <a:pt x="16" y="3284"/>
                  </a:cubicBezTo>
                  <a:close/>
                  <a:moveTo>
                    <a:pt x="16" y="3316"/>
                  </a:moveTo>
                  <a:lnTo>
                    <a:pt x="16" y="3316"/>
                  </a:lnTo>
                  <a:cubicBezTo>
                    <a:pt x="16" y="3320"/>
                    <a:pt x="13" y="3324"/>
                    <a:pt x="8" y="3324"/>
                  </a:cubicBezTo>
                  <a:cubicBezTo>
                    <a:pt x="4" y="3324"/>
                    <a:pt x="0" y="3320"/>
                    <a:pt x="0" y="3316"/>
                  </a:cubicBezTo>
                  <a:lnTo>
                    <a:pt x="0" y="3316"/>
                  </a:lnTo>
                  <a:cubicBezTo>
                    <a:pt x="0" y="3311"/>
                    <a:pt x="4" y="3308"/>
                    <a:pt x="8" y="3308"/>
                  </a:cubicBezTo>
                  <a:cubicBezTo>
                    <a:pt x="13" y="3308"/>
                    <a:pt x="16" y="3311"/>
                    <a:pt x="16" y="3316"/>
                  </a:cubicBezTo>
                  <a:close/>
                  <a:moveTo>
                    <a:pt x="16" y="3348"/>
                  </a:moveTo>
                  <a:lnTo>
                    <a:pt x="16" y="3348"/>
                  </a:lnTo>
                  <a:cubicBezTo>
                    <a:pt x="16" y="3352"/>
                    <a:pt x="13" y="3356"/>
                    <a:pt x="8" y="3356"/>
                  </a:cubicBezTo>
                  <a:cubicBezTo>
                    <a:pt x="4" y="3356"/>
                    <a:pt x="0" y="3352"/>
                    <a:pt x="0" y="3348"/>
                  </a:cubicBezTo>
                  <a:lnTo>
                    <a:pt x="0" y="3348"/>
                  </a:lnTo>
                  <a:cubicBezTo>
                    <a:pt x="0" y="3343"/>
                    <a:pt x="4" y="3340"/>
                    <a:pt x="8" y="3340"/>
                  </a:cubicBezTo>
                  <a:cubicBezTo>
                    <a:pt x="13" y="3340"/>
                    <a:pt x="16" y="3343"/>
                    <a:pt x="16" y="3348"/>
                  </a:cubicBezTo>
                  <a:close/>
                  <a:moveTo>
                    <a:pt x="16" y="3380"/>
                  </a:moveTo>
                  <a:lnTo>
                    <a:pt x="16" y="3380"/>
                  </a:lnTo>
                  <a:cubicBezTo>
                    <a:pt x="16" y="3384"/>
                    <a:pt x="13" y="3388"/>
                    <a:pt x="8" y="3388"/>
                  </a:cubicBezTo>
                  <a:cubicBezTo>
                    <a:pt x="4" y="3388"/>
                    <a:pt x="0" y="3384"/>
                    <a:pt x="0" y="3380"/>
                  </a:cubicBezTo>
                  <a:lnTo>
                    <a:pt x="0" y="3380"/>
                  </a:lnTo>
                  <a:cubicBezTo>
                    <a:pt x="0" y="3375"/>
                    <a:pt x="4" y="3372"/>
                    <a:pt x="8" y="3372"/>
                  </a:cubicBezTo>
                  <a:cubicBezTo>
                    <a:pt x="13" y="3372"/>
                    <a:pt x="16" y="3375"/>
                    <a:pt x="16" y="3380"/>
                  </a:cubicBezTo>
                  <a:close/>
                  <a:moveTo>
                    <a:pt x="16" y="3412"/>
                  </a:moveTo>
                  <a:lnTo>
                    <a:pt x="16" y="3412"/>
                  </a:lnTo>
                  <a:cubicBezTo>
                    <a:pt x="16" y="3416"/>
                    <a:pt x="13" y="3420"/>
                    <a:pt x="8" y="3420"/>
                  </a:cubicBezTo>
                  <a:cubicBezTo>
                    <a:pt x="4" y="3420"/>
                    <a:pt x="0" y="3416"/>
                    <a:pt x="0" y="3412"/>
                  </a:cubicBezTo>
                  <a:lnTo>
                    <a:pt x="0" y="3412"/>
                  </a:lnTo>
                  <a:cubicBezTo>
                    <a:pt x="0" y="3407"/>
                    <a:pt x="4" y="3404"/>
                    <a:pt x="8" y="3404"/>
                  </a:cubicBezTo>
                  <a:cubicBezTo>
                    <a:pt x="13" y="3404"/>
                    <a:pt x="16" y="3407"/>
                    <a:pt x="16" y="3412"/>
                  </a:cubicBezTo>
                  <a:close/>
                  <a:moveTo>
                    <a:pt x="16" y="3444"/>
                  </a:moveTo>
                  <a:lnTo>
                    <a:pt x="16" y="3444"/>
                  </a:lnTo>
                  <a:cubicBezTo>
                    <a:pt x="16" y="3448"/>
                    <a:pt x="13" y="3452"/>
                    <a:pt x="8" y="3452"/>
                  </a:cubicBezTo>
                  <a:cubicBezTo>
                    <a:pt x="4" y="3452"/>
                    <a:pt x="0" y="3448"/>
                    <a:pt x="0" y="3444"/>
                  </a:cubicBezTo>
                  <a:lnTo>
                    <a:pt x="0" y="3444"/>
                  </a:lnTo>
                  <a:cubicBezTo>
                    <a:pt x="0" y="3439"/>
                    <a:pt x="4" y="3436"/>
                    <a:pt x="8" y="3436"/>
                  </a:cubicBezTo>
                  <a:cubicBezTo>
                    <a:pt x="13" y="3436"/>
                    <a:pt x="16" y="3439"/>
                    <a:pt x="16" y="3444"/>
                  </a:cubicBezTo>
                  <a:close/>
                  <a:moveTo>
                    <a:pt x="16" y="3476"/>
                  </a:moveTo>
                  <a:lnTo>
                    <a:pt x="16" y="3476"/>
                  </a:lnTo>
                  <a:cubicBezTo>
                    <a:pt x="16" y="3480"/>
                    <a:pt x="13" y="3484"/>
                    <a:pt x="8" y="3484"/>
                  </a:cubicBezTo>
                  <a:cubicBezTo>
                    <a:pt x="4" y="3484"/>
                    <a:pt x="0" y="3480"/>
                    <a:pt x="0" y="3476"/>
                  </a:cubicBezTo>
                  <a:lnTo>
                    <a:pt x="0" y="3476"/>
                  </a:lnTo>
                  <a:cubicBezTo>
                    <a:pt x="0" y="3471"/>
                    <a:pt x="4" y="3468"/>
                    <a:pt x="8" y="3468"/>
                  </a:cubicBezTo>
                  <a:cubicBezTo>
                    <a:pt x="13" y="3468"/>
                    <a:pt x="16" y="3471"/>
                    <a:pt x="16" y="3476"/>
                  </a:cubicBezTo>
                  <a:close/>
                  <a:moveTo>
                    <a:pt x="16" y="3508"/>
                  </a:moveTo>
                  <a:lnTo>
                    <a:pt x="16" y="3508"/>
                  </a:lnTo>
                  <a:cubicBezTo>
                    <a:pt x="16" y="3512"/>
                    <a:pt x="13" y="3516"/>
                    <a:pt x="8" y="3516"/>
                  </a:cubicBezTo>
                  <a:cubicBezTo>
                    <a:pt x="4" y="3516"/>
                    <a:pt x="0" y="3512"/>
                    <a:pt x="0" y="3508"/>
                  </a:cubicBezTo>
                  <a:lnTo>
                    <a:pt x="0" y="3508"/>
                  </a:lnTo>
                  <a:cubicBezTo>
                    <a:pt x="0" y="3503"/>
                    <a:pt x="4" y="3500"/>
                    <a:pt x="8" y="3500"/>
                  </a:cubicBezTo>
                  <a:cubicBezTo>
                    <a:pt x="13" y="3500"/>
                    <a:pt x="16" y="3503"/>
                    <a:pt x="16" y="3508"/>
                  </a:cubicBezTo>
                  <a:close/>
                  <a:moveTo>
                    <a:pt x="16" y="3540"/>
                  </a:moveTo>
                  <a:lnTo>
                    <a:pt x="16" y="3540"/>
                  </a:lnTo>
                  <a:cubicBezTo>
                    <a:pt x="16" y="3544"/>
                    <a:pt x="13" y="3548"/>
                    <a:pt x="8" y="3548"/>
                  </a:cubicBezTo>
                  <a:cubicBezTo>
                    <a:pt x="4" y="3548"/>
                    <a:pt x="0" y="3544"/>
                    <a:pt x="0" y="3540"/>
                  </a:cubicBezTo>
                  <a:lnTo>
                    <a:pt x="0" y="3540"/>
                  </a:lnTo>
                  <a:cubicBezTo>
                    <a:pt x="0" y="3535"/>
                    <a:pt x="4" y="3532"/>
                    <a:pt x="8" y="3532"/>
                  </a:cubicBezTo>
                  <a:cubicBezTo>
                    <a:pt x="13" y="3532"/>
                    <a:pt x="16" y="3535"/>
                    <a:pt x="16" y="3540"/>
                  </a:cubicBezTo>
                  <a:close/>
                  <a:moveTo>
                    <a:pt x="16" y="3572"/>
                  </a:moveTo>
                  <a:lnTo>
                    <a:pt x="16" y="3572"/>
                  </a:lnTo>
                  <a:cubicBezTo>
                    <a:pt x="16" y="3576"/>
                    <a:pt x="13" y="3580"/>
                    <a:pt x="8" y="3580"/>
                  </a:cubicBezTo>
                  <a:cubicBezTo>
                    <a:pt x="4" y="3580"/>
                    <a:pt x="0" y="3576"/>
                    <a:pt x="0" y="3572"/>
                  </a:cubicBezTo>
                  <a:lnTo>
                    <a:pt x="0" y="3572"/>
                  </a:lnTo>
                  <a:cubicBezTo>
                    <a:pt x="0" y="3567"/>
                    <a:pt x="4" y="3564"/>
                    <a:pt x="8" y="3564"/>
                  </a:cubicBezTo>
                  <a:cubicBezTo>
                    <a:pt x="13" y="3564"/>
                    <a:pt x="16" y="3567"/>
                    <a:pt x="16" y="3572"/>
                  </a:cubicBezTo>
                  <a:close/>
                  <a:moveTo>
                    <a:pt x="16" y="3604"/>
                  </a:moveTo>
                  <a:lnTo>
                    <a:pt x="16" y="3604"/>
                  </a:lnTo>
                  <a:cubicBezTo>
                    <a:pt x="16" y="3608"/>
                    <a:pt x="13" y="3612"/>
                    <a:pt x="8" y="3612"/>
                  </a:cubicBezTo>
                  <a:cubicBezTo>
                    <a:pt x="4" y="3612"/>
                    <a:pt x="0" y="3608"/>
                    <a:pt x="0" y="3604"/>
                  </a:cubicBezTo>
                  <a:lnTo>
                    <a:pt x="0" y="3604"/>
                  </a:lnTo>
                  <a:cubicBezTo>
                    <a:pt x="0" y="3599"/>
                    <a:pt x="4" y="3596"/>
                    <a:pt x="8" y="3596"/>
                  </a:cubicBezTo>
                  <a:cubicBezTo>
                    <a:pt x="13" y="3596"/>
                    <a:pt x="16" y="3599"/>
                    <a:pt x="16" y="3604"/>
                  </a:cubicBezTo>
                  <a:close/>
                  <a:moveTo>
                    <a:pt x="16" y="3636"/>
                  </a:moveTo>
                  <a:lnTo>
                    <a:pt x="16" y="3636"/>
                  </a:lnTo>
                  <a:cubicBezTo>
                    <a:pt x="16" y="3640"/>
                    <a:pt x="13" y="3644"/>
                    <a:pt x="8" y="3644"/>
                  </a:cubicBezTo>
                  <a:cubicBezTo>
                    <a:pt x="4" y="3644"/>
                    <a:pt x="0" y="3640"/>
                    <a:pt x="0" y="3636"/>
                  </a:cubicBezTo>
                  <a:lnTo>
                    <a:pt x="0" y="3636"/>
                  </a:lnTo>
                  <a:cubicBezTo>
                    <a:pt x="0" y="3631"/>
                    <a:pt x="4" y="3628"/>
                    <a:pt x="8" y="3628"/>
                  </a:cubicBezTo>
                  <a:cubicBezTo>
                    <a:pt x="13" y="3628"/>
                    <a:pt x="16" y="3631"/>
                    <a:pt x="16" y="3636"/>
                  </a:cubicBezTo>
                  <a:close/>
                  <a:moveTo>
                    <a:pt x="16" y="3668"/>
                  </a:moveTo>
                  <a:lnTo>
                    <a:pt x="16" y="3668"/>
                  </a:lnTo>
                  <a:cubicBezTo>
                    <a:pt x="16" y="3672"/>
                    <a:pt x="13" y="3676"/>
                    <a:pt x="8" y="3676"/>
                  </a:cubicBezTo>
                  <a:cubicBezTo>
                    <a:pt x="4" y="3676"/>
                    <a:pt x="0" y="3672"/>
                    <a:pt x="0" y="3668"/>
                  </a:cubicBezTo>
                  <a:lnTo>
                    <a:pt x="0" y="3668"/>
                  </a:lnTo>
                  <a:cubicBezTo>
                    <a:pt x="0" y="3663"/>
                    <a:pt x="4" y="3660"/>
                    <a:pt x="8" y="3660"/>
                  </a:cubicBezTo>
                  <a:cubicBezTo>
                    <a:pt x="13" y="3660"/>
                    <a:pt x="16" y="3663"/>
                    <a:pt x="16" y="3668"/>
                  </a:cubicBezTo>
                  <a:close/>
                  <a:moveTo>
                    <a:pt x="16" y="3700"/>
                  </a:moveTo>
                  <a:lnTo>
                    <a:pt x="16" y="3700"/>
                  </a:lnTo>
                  <a:cubicBezTo>
                    <a:pt x="16" y="3704"/>
                    <a:pt x="13" y="3708"/>
                    <a:pt x="8" y="3708"/>
                  </a:cubicBezTo>
                  <a:cubicBezTo>
                    <a:pt x="4" y="3708"/>
                    <a:pt x="0" y="3704"/>
                    <a:pt x="0" y="3700"/>
                  </a:cubicBezTo>
                  <a:lnTo>
                    <a:pt x="0" y="3700"/>
                  </a:lnTo>
                  <a:cubicBezTo>
                    <a:pt x="0" y="3695"/>
                    <a:pt x="4" y="3692"/>
                    <a:pt x="8" y="3692"/>
                  </a:cubicBezTo>
                  <a:cubicBezTo>
                    <a:pt x="13" y="3692"/>
                    <a:pt x="16" y="3695"/>
                    <a:pt x="16" y="3700"/>
                  </a:cubicBezTo>
                  <a:close/>
                  <a:moveTo>
                    <a:pt x="16" y="3732"/>
                  </a:moveTo>
                  <a:lnTo>
                    <a:pt x="16" y="3732"/>
                  </a:lnTo>
                  <a:cubicBezTo>
                    <a:pt x="16" y="3736"/>
                    <a:pt x="13" y="3740"/>
                    <a:pt x="8" y="3740"/>
                  </a:cubicBezTo>
                  <a:cubicBezTo>
                    <a:pt x="4" y="3740"/>
                    <a:pt x="0" y="3736"/>
                    <a:pt x="0" y="3732"/>
                  </a:cubicBezTo>
                  <a:lnTo>
                    <a:pt x="0" y="3732"/>
                  </a:lnTo>
                  <a:cubicBezTo>
                    <a:pt x="0" y="3727"/>
                    <a:pt x="4" y="3724"/>
                    <a:pt x="8" y="3724"/>
                  </a:cubicBezTo>
                  <a:cubicBezTo>
                    <a:pt x="13" y="3724"/>
                    <a:pt x="16" y="3727"/>
                    <a:pt x="16" y="3732"/>
                  </a:cubicBezTo>
                  <a:close/>
                  <a:moveTo>
                    <a:pt x="16" y="3764"/>
                  </a:moveTo>
                  <a:lnTo>
                    <a:pt x="16" y="3764"/>
                  </a:lnTo>
                  <a:cubicBezTo>
                    <a:pt x="16" y="3768"/>
                    <a:pt x="13" y="3772"/>
                    <a:pt x="8" y="3772"/>
                  </a:cubicBezTo>
                  <a:cubicBezTo>
                    <a:pt x="4" y="3772"/>
                    <a:pt x="0" y="3768"/>
                    <a:pt x="0" y="3764"/>
                  </a:cubicBezTo>
                  <a:lnTo>
                    <a:pt x="0" y="3764"/>
                  </a:lnTo>
                  <a:cubicBezTo>
                    <a:pt x="0" y="3759"/>
                    <a:pt x="4" y="3756"/>
                    <a:pt x="8" y="3756"/>
                  </a:cubicBezTo>
                  <a:cubicBezTo>
                    <a:pt x="13" y="3756"/>
                    <a:pt x="16" y="3759"/>
                    <a:pt x="16" y="3764"/>
                  </a:cubicBezTo>
                  <a:close/>
                  <a:moveTo>
                    <a:pt x="16" y="3796"/>
                  </a:moveTo>
                  <a:lnTo>
                    <a:pt x="16" y="3796"/>
                  </a:lnTo>
                  <a:cubicBezTo>
                    <a:pt x="16" y="3800"/>
                    <a:pt x="13" y="3804"/>
                    <a:pt x="8" y="3804"/>
                  </a:cubicBezTo>
                  <a:cubicBezTo>
                    <a:pt x="4" y="3804"/>
                    <a:pt x="0" y="3800"/>
                    <a:pt x="0" y="3796"/>
                  </a:cubicBezTo>
                  <a:lnTo>
                    <a:pt x="0" y="3796"/>
                  </a:lnTo>
                  <a:cubicBezTo>
                    <a:pt x="0" y="3791"/>
                    <a:pt x="4" y="3788"/>
                    <a:pt x="8" y="3788"/>
                  </a:cubicBezTo>
                  <a:cubicBezTo>
                    <a:pt x="13" y="3788"/>
                    <a:pt x="16" y="3791"/>
                    <a:pt x="16" y="3796"/>
                  </a:cubicBezTo>
                  <a:close/>
                  <a:moveTo>
                    <a:pt x="17" y="3828"/>
                  </a:moveTo>
                  <a:lnTo>
                    <a:pt x="17" y="3828"/>
                  </a:lnTo>
                  <a:cubicBezTo>
                    <a:pt x="17" y="3832"/>
                    <a:pt x="13" y="3836"/>
                    <a:pt x="9" y="3836"/>
                  </a:cubicBezTo>
                  <a:cubicBezTo>
                    <a:pt x="4" y="3836"/>
                    <a:pt x="1" y="3832"/>
                    <a:pt x="1" y="3828"/>
                  </a:cubicBezTo>
                  <a:lnTo>
                    <a:pt x="1" y="3828"/>
                  </a:lnTo>
                  <a:cubicBezTo>
                    <a:pt x="1" y="3823"/>
                    <a:pt x="4" y="3820"/>
                    <a:pt x="9" y="3820"/>
                  </a:cubicBezTo>
                  <a:cubicBezTo>
                    <a:pt x="13" y="3820"/>
                    <a:pt x="17" y="3823"/>
                    <a:pt x="17" y="3828"/>
                  </a:cubicBezTo>
                  <a:close/>
                  <a:moveTo>
                    <a:pt x="18" y="3860"/>
                  </a:moveTo>
                  <a:lnTo>
                    <a:pt x="18" y="3860"/>
                  </a:lnTo>
                  <a:cubicBezTo>
                    <a:pt x="18" y="3864"/>
                    <a:pt x="15" y="3868"/>
                    <a:pt x="10" y="3868"/>
                  </a:cubicBezTo>
                  <a:cubicBezTo>
                    <a:pt x="6" y="3868"/>
                    <a:pt x="2" y="3864"/>
                    <a:pt x="2" y="3860"/>
                  </a:cubicBezTo>
                  <a:lnTo>
                    <a:pt x="2" y="3860"/>
                  </a:lnTo>
                  <a:cubicBezTo>
                    <a:pt x="2" y="3855"/>
                    <a:pt x="6" y="3852"/>
                    <a:pt x="10" y="3852"/>
                  </a:cubicBezTo>
                  <a:cubicBezTo>
                    <a:pt x="15" y="3852"/>
                    <a:pt x="18" y="3855"/>
                    <a:pt x="18" y="3860"/>
                  </a:cubicBezTo>
                  <a:close/>
                  <a:moveTo>
                    <a:pt x="20" y="3892"/>
                  </a:moveTo>
                  <a:lnTo>
                    <a:pt x="20" y="3892"/>
                  </a:lnTo>
                  <a:cubicBezTo>
                    <a:pt x="20" y="3896"/>
                    <a:pt x="17" y="3900"/>
                    <a:pt x="12" y="3900"/>
                  </a:cubicBezTo>
                  <a:cubicBezTo>
                    <a:pt x="8" y="3900"/>
                    <a:pt x="4" y="3896"/>
                    <a:pt x="4" y="3892"/>
                  </a:cubicBezTo>
                  <a:lnTo>
                    <a:pt x="4" y="3892"/>
                  </a:lnTo>
                  <a:cubicBezTo>
                    <a:pt x="4" y="3887"/>
                    <a:pt x="8" y="3884"/>
                    <a:pt x="12" y="3884"/>
                  </a:cubicBezTo>
                  <a:cubicBezTo>
                    <a:pt x="17" y="3884"/>
                    <a:pt x="20" y="3887"/>
                    <a:pt x="20" y="3892"/>
                  </a:cubicBezTo>
                  <a:close/>
                  <a:moveTo>
                    <a:pt x="24" y="3923"/>
                  </a:moveTo>
                  <a:lnTo>
                    <a:pt x="24" y="3923"/>
                  </a:lnTo>
                  <a:cubicBezTo>
                    <a:pt x="25" y="3927"/>
                    <a:pt x="22" y="3931"/>
                    <a:pt x="17" y="3931"/>
                  </a:cubicBezTo>
                  <a:cubicBezTo>
                    <a:pt x="13" y="3932"/>
                    <a:pt x="9" y="3929"/>
                    <a:pt x="8" y="3925"/>
                  </a:cubicBezTo>
                  <a:lnTo>
                    <a:pt x="8" y="3924"/>
                  </a:lnTo>
                  <a:cubicBezTo>
                    <a:pt x="8" y="3920"/>
                    <a:pt x="11" y="3916"/>
                    <a:pt x="15" y="3916"/>
                  </a:cubicBezTo>
                  <a:cubicBezTo>
                    <a:pt x="20" y="3915"/>
                    <a:pt x="24" y="3918"/>
                    <a:pt x="24" y="3923"/>
                  </a:cubicBezTo>
                  <a:close/>
                  <a:moveTo>
                    <a:pt x="29" y="3954"/>
                  </a:moveTo>
                  <a:lnTo>
                    <a:pt x="29" y="3954"/>
                  </a:lnTo>
                  <a:cubicBezTo>
                    <a:pt x="30" y="3959"/>
                    <a:pt x="27" y="3963"/>
                    <a:pt x="22" y="3963"/>
                  </a:cubicBezTo>
                  <a:cubicBezTo>
                    <a:pt x="18" y="3964"/>
                    <a:pt x="14" y="3961"/>
                    <a:pt x="13" y="3956"/>
                  </a:cubicBezTo>
                  <a:lnTo>
                    <a:pt x="13" y="3956"/>
                  </a:lnTo>
                  <a:cubicBezTo>
                    <a:pt x="13" y="3952"/>
                    <a:pt x="16" y="3948"/>
                    <a:pt x="20" y="3947"/>
                  </a:cubicBezTo>
                  <a:cubicBezTo>
                    <a:pt x="25" y="3947"/>
                    <a:pt x="29" y="3950"/>
                    <a:pt x="29" y="3954"/>
                  </a:cubicBezTo>
                  <a:close/>
                  <a:moveTo>
                    <a:pt x="36" y="3985"/>
                  </a:moveTo>
                  <a:lnTo>
                    <a:pt x="36" y="3985"/>
                  </a:lnTo>
                  <a:cubicBezTo>
                    <a:pt x="36" y="3990"/>
                    <a:pt x="33" y="3994"/>
                    <a:pt x="29" y="3994"/>
                  </a:cubicBezTo>
                  <a:cubicBezTo>
                    <a:pt x="24" y="3995"/>
                    <a:pt x="20" y="3992"/>
                    <a:pt x="20" y="3988"/>
                  </a:cubicBezTo>
                  <a:lnTo>
                    <a:pt x="20" y="3988"/>
                  </a:lnTo>
                  <a:cubicBezTo>
                    <a:pt x="19" y="3983"/>
                    <a:pt x="22" y="3979"/>
                    <a:pt x="27" y="3979"/>
                  </a:cubicBezTo>
                  <a:cubicBezTo>
                    <a:pt x="31" y="3978"/>
                    <a:pt x="35" y="3981"/>
                    <a:pt x="36" y="3985"/>
                  </a:cubicBezTo>
                  <a:close/>
                  <a:moveTo>
                    <a:pt x="43" y="4016"/>
                  </a:moveTo>
                  <a:lnTo>
                    <a:pt x="43" y="4016"/>
                  </a:lnTo>
                  <a:cubicBezTo>
                    <a:pt x="44" y="4021"/>
                    <a:pt x="41" y="4025"/>
                    <a:pt x="36" y="4025"/>
                  </a:cubicBezTo>
                  <a:cubicBezTo>
                    <a:pt x="32" y="4026"/>
                    <a:pt x="28" y="4023"/>
                    <a:pt x="27" y="4019"/>
                  </a:cubicBezTo>
                  <a:lnTo>
                    <a:pt x="27" y="4019"/>
                  </a:lnTo>
                  <a:cubicBezTo>
                    <a:pt x="27" y="4014"/>
                    <a:pt x="30" y="4010"/>
                    <a:pt x="34" y="4010"/>
                  </a:cubicBezTo>
                  <a:cubicBezTo>
                    <a:pt x="39" y="4009"/>
                    <a:pt x="43" y="4012"/>
                    <a:pt x="43" y="4016"/>
                  </a:cubicBezTo>
                  <a:close/>
                  <a:moveTo>
                    <a:pt x="52" y="4046"/>
                  </a:moveTo>
                  <a:lnTo>
                    <a:pt x="52" y="4046"/>
                  </a:lnTo>
                  <a:cubicBezTo>
                    <a:pt x="53" y="4050"/>
                    <a:pt x="51" y="4055"/>
                    <a:pt x="46" y="4056"/>
                  </a:cubicBezTo>
                  <a:cubicBezTo>
                    <a:pt x="42" y="4057"/>
                    <a:pt x="38" y="4055"/>
                    <a:pt x="36" y="4051"/>
                  </a:cubicBezTo>
                  <a:lnTo>
                    <a:pt x="36" y="4051"/>
                  </a:lnTo>
                  <a:cubicBezTo>
                    <a:pt x="35" y="4046"/>
                    <a:pt x="38" y="4042"/>
                    <a:pt x="42" y="4041"/>
                  </a:cubicBezTo>
                  <a:cubicBezTo>
                    <a:pt x="46" y="4039"/>
                    <a:pt x="51" y="4042"/>
                    <a:pt x="52" y="4046"/>
                  </a:cubicBezTo>
                  <a:close/>
                  <a:moveTo>
                    <a:pt x="63" y="4076"/>
                  </a:moveTo>
                  <a:lnTo>
                    <a:pt x="63" y="4076"/>
                  </a:lnTo>
                  <a:cubicBezTo>
                    <a:pt x="64" y="4080"/>
                    <a:pt x="61" y="4085"/>
                    <a:pt x="57" y="4086"/>
                  </a:cubicBezTo>
                  <a:cubicBezTo>
                    <a:pt x="53" y="4087"/>
                    <a:pt x="49" y="4085"/>
                    <a:pt x="47" y="4081"/>
                  </a:cubicBezTo>
                  <a:lnTo>
                    <a:pt x="47" y="4081"/>
                  </a:lnTo>
                  <a:cubicBezTo>
                    <a:pt x="46" y="4076"/>
                    <a:pt x="49" y="4072"/>
                    <a:pt x="53" y="4071"/>
                  </a:cubicBezTo>
                  <a:cubicBezTo>
                    <a:pt x="57" y="4070"/>
                    <a:pt x="61" y="4072"/>
                    <a:pt x="63" y="4076"/>
                  </a:cubicBezTo>
                  <a:close/>
                  <a:moveTo>
                    <a:pt x="74" y="4105"/>
                  </a:moveTo>
                  <a:lnTo>
                    <a:pt x="74" y="4105"/>
                  </a:lnTo>
                  <a:cubicBezTo>
                    <a:pt x="75" y="4109"/>
                    <a:pt x="74" y="4114"/>
                    <a:pt x="69" y="4116"/>
                  </a:cubicBezTo>
                  <a:cubicBezTo>
                    <a:pt x="65" y="4117"/>
                    <a:pt x="61" y="4116"/>
                    <a:pt x="59" y="4112"/>
                  </a:cubicBezTo>
                  <a:lnTo>
                    <a:pt x="59" y="4111"/>
                  </a:lnTo>
                  <a:cubicBezTo>
                    <a:pt x="57" y="4107"/>
                    <a:pt x="59" y="4103"/>
                    <a:pt x="63" y="4101"/>
                  </a:cubicBezTo>
                  <a:cubicBezTo>
                    <a:pt x="67" y="4099"/>
                    <a:pt x="72" y="4101"/>
                    <a:pt x="74" y="4105"/>
                  </a:cubicBezTo>
                  <a:close/>
                  <a:moveTo>
                    <a:pt x="87" y="4134"/>
                  </a:moveTo>
                  <a:lnTo>
                    <a:pt x="87" y="4134"/>
                  </a:lnTo>
                  <a:cubicBezTo>
                    <a:pt x="89" y="4138"/>
                    <a:pt x="87" y="4143"/>
                    <a:pt x="83" y="4145"/>
                  </a:cubicBezTo>
                  <a:cubicBezTo>
                    <a:pt x="79" y="4146"/>
                    <a:pt x="74" y="4144"/>
                    <a:pt x="73" y="4140"/>
                  </a:cubicBezTo>
                  <a:lnTo>
                    <a:pt x="73" y="4140"/>
                  </a:lnTo>
                  <a:cubicBezTo>
                    <a:pt x="71" y="4136"/>
                    <a:pt x="73" y="4132"/>
                    <a:pt x="77" y="4130"/>
                  </a:cubicBezTo>
                  <a:cubicBezTo>
                    <a:pt x="81" y="4128"/>
                    <a:pt x="86" y="4130"/>
                    <a:pt x="87" y="4134"/>
                  </a:cubicBezTo>
                  <a:close/>
                  <a:moveTo>
                    <a:pt x="101" y="4163"/>
                  </a:moveTo>
                  <a:lnTo>
                    <a:pt x="101" y="4163"/>
                  </a:lnTo>
                  <a:cubicBezTo>
                    <a:pt x="103" y="4167"/>
                    <a:pt x="101" y="4172"/>
                    <a:pt x="97" y="4174"/>
                  </a:cubicBezTo>
                  <a:cubicBezTo>
                    <a:pt x="93" y="4175"/>
                    <a:pt x="88" y="4173"/>
                    <a:pt x="86" y="4169"/>
                  </a:cubicBezTo>
                  <a:lnTo>
                    <a:pt x="86" y="4169"/>
                  </a:lnTo>
                  <a:cubicBezTo>
                    <a:pt x="85" y="4165"/>
                    <a:pt x="87" y="4161"/>
                    <a:pt x="91" y="4159"/>
                  </a:cubicBezTo>
                  <a:cubicBezTo>
                    <a:pt x="95" y="4157"/>
                    <a:pt x="99" y="4159"/>
                    <a:pt x="101" y="4163"/>
                  </a:cubicBezTo>
                  <a:close/>
                  <a:moveTo>
                    <a:pt x="117" y="4189"/>
                  </a:moveTo>
                  <a:lnTo>
                    <a:pt x="117" y="4189"/>
                  </a:lnTo>
                  <a:cubicBezTo>
                    <a:pt x="120" y="4193"/>
                    <a:pt x="119" y="4198"/>
                    <a:pt x="115" y="4200"/>
                  </a:cubicBezTo>
                  <a:cubicBezTo>
                    <a:pt x="111" y="4203"/>
                    <a:pt x="106" y="4202"/>
                    <a:pt x="104" y="4198"/>
                  </a:cubicBezTo>
                  <a:lnTo>
                    <a:pt x="104" y="4198"/>
                  </a:lnTo>
                  <a:cubicBezTo>
                    <a:pt x="101" y="4194"/>
                    <a:pt x="102" y="4189"/>
                    <a:pt x="106" y="4187"/>
                  </a:cubicBezTo>
                  <a:cubicBezTo>
                    <a:pt x="110" y="4184"/>
                    <a:pt x="115" y="4185"/>
                    <a:pt x="117" y="4189"/>
                  </a:cubicBezTo>
                  <a:close/>
                  <a:moveTo>
                    <a:pt x="134" y="4216"/>
                  </a:moveTo>
                  <a:lnTo>
                    <a:pt x="134" y="4216"/>
                  </a:lnTo>
                  <a:cubicBezTo>
                    <a:pt x="136" y="4220"/>
                    <a:pt x="135" y="4225"/>
                    <a:pt x="132" y="4228"/>
                  </a:cubicBezTo>
                  <a:cubicBezTo>
                    <a:pt x="128" y="4230"/>
                    <a:pt x="123" y="4229"/>
                    <a:pt x="120" y="4225"/>
                  </a:cubicBezTo>
                  <a:lnTo>
                    <a:pt x="120" y="4225"/>
                  </a:lnTo>
                  <a:cubicBezTo>
                    <a:pt x="118" y="4222"/>
                    <a:pt x="119" y="4217"/>
                    <a:pt x="123" y="4214"/>
                  </a:cubicBezTo>
                  <a:cubicBezTo>
                    <a:pt x="126" y="4212"/>
                    <a:pt x="131" y="4213"/>
                    <a:pt x="134" y="4216"/>
                  </a:cubicBezTo>
                  <a:close/>
                  <a:moveTo>
                    <a:pt x="153" y="4241"/>
                  </a:moveTo>
                  <a:lnTo>
                    <a:pt x="153" y="4241"/>
                  </a:lnTo>
                  <a:cubicBezTo>
                    <a:pt x="156" y="4244"/>
                    <a:pt x="155" y="4249"/>
                    <a:pt x="152" y="4252"/>
                  </a:cubicBezTo>
                  <a:cubicBezTo>
                    <a:pt x="148" y="4255"/>
                    <a:pt x="143" y="4255"/>
                    <a:pt x="140" y="4251"/>
                  </a:cubicBezTo>
                  <a:lnTo>
                    <a:pt x="140" y="4251"/>
                  </a:lnTo>
                  <a:cubicBezTo>
                    <a:pt x="138" y="4248"/>
                    <a:pt x="138" y="4243"/>
                    <a:pt x="142" y="4240"/>
                  </a:cubicBezTo>
                  <a:cubicBezTo>
                    <a:pt x="145" y="4237"/>
                    <a:pt x="150" y="4238"/>
                    <a:pt x="153" y="4241"/>
                  </a:cubicBezTo>
                  <a:close/>
                  <a:moveTo>
                    <a:pt x="173" y="4266"/>
                  </a:moveTo>
                  <a:lnTo>
                    <a:pt x="173" y="4266"/>
                  </a:lnTo>
                  <a:cubicBezTo>
                    <a:pt x="176" y="4269"/>
                    <a:pt x="175" y="4274"/>
                    <a:pt x="172" y="4277"/>
                  </a:cubicBezTo>
                  <a:cubicBezTo>
                    <a:pt x="169" y="4280"/>
                    <a:pt x="164" y="4279"/>
                    <a:pt x="161" y="4276"/>
                  </a:cubicBezTo>
                  <a:lnTo>
                    <a:pt x="161" y="4276"/>
                  </a:lnTo>
                  <a:cubicBezTo>
                    <a:pt x="158" y="4273"/>
                    <a:pt x="158" y="4268"/>
                    <a:pt x="162" y="4265"/>
                  </a:cubicBezTo>
                  <a:cubicBezTo>
                    <a:pt x="165" y="4262"/>
                    <a:pt x="170" y="4262"/>
                    <a:pt x="173" y="4266"/>
                  </a:cubicBezTo>
                  <a:close/>
                  <a:moveTo>
                    <a:pt x="193" y="4291"/>
                  </a:moveTo>
                  <a:lnTo>
                    <a:pt x="193" y="4291"/>
                  </a:lnTo>
                  <a:cubicBezTo>
                    <a:pt x="196" y="4294"/>
                    <a:pt x="196" y="4299"/>
                    <a:pt x="192" y="4302"/>
                  </a:cubicBezTo>
                  <a:cubicBezTo>
                    <a:pt x="189" y="4305"/>
                    <a:pt x="184" y="4304"/>
                    <a:pt x="181" y="4301"/>
                  </a:cubicBezTo>
                  <a:lnTo>
                    <a:pt x="181" y="4301"/>
                  </a:lnTo>
                  <a:cubicBezTo>
                    <a:pt x="178" y="4297"/>
                    <a:pt x="179" y="4292"/>
                    <a:pt x="182" y="4290"/>
                  </a:cubicBezTo>
                  <a:cubicBezTo>
                    <a:pt x="186" y="4287"/>
                    <a:pt x="191" y="4287"/>
                    <a:pt x="193" y="4291"/>
                  </a:cubicBezTo>
                  <a:close/>
                  <a:moveTo>
                    <a:pt x="214" y="4315"/>
                  </a:moveTo>
                  <a:lnTo>
                    <a:pt x="214" y="4315"/>
                  </a:lnTo>
                  <a:cubicBezTo>
                    <a:pt x="217" y="4319"/>
                    <a:pt x="216" y="4324"/>
                    <a:pt x="213" y="4327"/>
                  </a:cubicBezTo>
                  <a:cubicBezTo>
                    <a:pt x="209" y="4329"/>
                    <a:pt x="204" y="4329"/>
                    <a:pt x="201" y="4326"/>
                  </a:cubicBezTo>
                  <a:lnTo>
                    <a:pt x="201" y="4326"/>
                  </a:lnTo>
                  <a:cubicBezTo>
                    <a:pt x="199" y="4322"/>
                    <a:pt x="199" y="4317"/>
                    <a:pt x="202" y="4314"/>
                  </a:cubicBezTo>
                  <a:cubicBezTo>
                    <a:pt x="206" y="4311"/>
                    <a:pt x="211" y="4312"/>
                    <a:pt x="214" y="4315"/>
                  </a:cubicBezTo>
                  <a:close/>
                  <a:moveTo>
                    <a:pt x="235" y="4337"/>
                  </a:moveTo>
                  <a:lnTo>
                    <a:pt x="235" y="4337"/>
                  </a:lnTo>
                  <a:cubicBezTo>
                    <a:pt x="239" y="4340"/>
                    <a:pt x="239" y="4345"/>
                    <a:pt x="236" y="4348"/>
                  </a:cubicBezTo>
                  <a:cubicBezTo>
                    <a:pt x="233" y="4351"/>
                    <a:pt x="228" y="4352"/>
                    <a:pt x="225" y="4349"/>
                  </a:cubicBezTo>
                  <a:lnTo>
                    <a:pt x="225" y="4349"/>
                  </a:lnTo>
                  <a:cubicBezTo>
                    <a:pt x="222" y="4346"/>
                    <a:pt x="221" y="4341"/>
                    <a:pt x="224" y="4338"/>
                  </a:cubicBezTo>
                  <a:cubicBezTo>
                    <a:pt x="227" y="4334"/>
                    <a:pt x="232" y="4334"/>
                    <a:pt x="235" y="4337"/>
                  </a:cubicBezTo>
                  <a:close/>
                  <a:moveTo>
                    <a:pt x="260" y="4357"/>
                  </a:moveTo>
                  <a:lnTo>
                    <a:pt x="260" y="4357"/>
                  </a:lnTo>
                  <a:cubicBezTo>
                    <a:pt x="263" y="4360"/>
                    <a:pt x="264" y="4365"/>
                    <a:pt x="261" y="4368"/>
                  </a:cubicBezTo>
                  <a:cubicBezTo>
                    <a:pt x="258" y="4372"/>
                    <a:pt x="253" y="4372"/>
                    <a:pt x="250" y="4369"/>
                  </a:cubicBezTo>
                  <a:lnTo>
                    <a:pt x="250" y="4369"/>
                  </a:lnTo>
                  <a:cubicBezTo>
                    <a:pt x="246" y="4367"/>
                    <a:pt x="246" y="4361"/>
                    <a:pt x="249" y="4358"/>
                  </a:cubicBezTo>
                  <a:cubicBezTo>
                    <a:pt x="252" y="4355"/>
                    <a:pt x="257" y="4354"/>
                    <a:pt x="260" y="4357"/>
                  </a:cubicBezTo>
                  <a:close/>
                  <a:moveTo>
                    <a:pt x="285" y="4377"/>
                  </a:moveTo>
                  <a:lnTo>
                    <a:pt x="285" y="4377"/>
                  </a:lnTo>
                  <a:cubicBezTo>
                    <a:pt x="288" y="4380"/>
                    <a:pt x="289" y="4385"/>
                    <a:pt x="286" y="4389"/>
                  </a:cubicBezTo>
                  <a:cubicBezTo>
                    <a:pt x="283" y="4392"/>
                    <a:pt x="278" y="4392"/>
                    <a:pt x="275" y="4390"/>
                  </a:cubicBezTo>
                  <a:lnTo>
                    <a:pt x="275" y="4390"/>
                  </a:lnTo>
                  <a:cubicBezTo>
                    <a:pt x="271" y="4387"/>
                    <a:pt x="271" y="4382"/>
                    <a:pt x="274" y="4378"/>
                  </a:cubicBezTo>
                  <a:cubicBezTo>
                    <a:pt x="276" y="4375"/>
                    <a:pt x="281" y="4375"/>
                    <a:pt x="285" y="4377"/>
                  </a:cubicBezTo>
                  <a:close/>
                  <a:moveTo>
                    <a:pt x="310" y="4398"/>
                  </a:moveTo>
                  <a:lnTo>
                    <a:pt x="310" y="4398"/>
                  </a:lnTo>
                  <a:cubicBezTo>
                    <a:pt x="313" y="4401"/>
                    <a:pt x="313" y="4406"/>
                    <a:pt x="311" y="4409"/>
                  </a:cubicBezTo>
                  <a:cubicBezTo>
                    <a:pt x="308" y="4412"/>
                    <a:pt x="303" y="4413"/>
                    <a:pt x="299" y="4410"/>
                  </a:cubicBezTo>
                  <a:lnTo>
                    <a:pt x="299" y="4410"/>
                  </a:lnTo>
                  <a:cubicBezTo>
                    <a:pt x="296" y="4407"/>
                    <a:pt x="295" y="4402"/>
                    <a:pt x="298" y="4399"/>
                  </a:cubicBezTo>
                  <a:cubicBezTo>
                    <a:pt x="301" y="4395"/>
                    <a:pt x="306" y="4395"/>
                    <a:pt x="310" y="4398"/>
                  </a:cubicBezTo>
                  <a:close/>
                  <a:moveTo>
                    <a:pt x="334" y="4417"/>
                  </a:moveTo>
                  <a:lnTo>
                    <a:pt x="334" y="4417"/>
                  </a:lnTo>
                  <a:cubicBezTo>
                    <a:pt x="338" y="4419"/>
                    <a:pt x="339" y="4424"/>
                    <a:pt x="336" y="4428"/>
                  </a:cubicBezTo>
                  <a:cubicBezTo>
                    <a:pt x="334" y="4431"/>
                    <a:pt x="329" y="4432"/>
                    <a:pt x="325" y="4430"/>
                  </a:cubicBezTo>
                  <a:lnTo>
                    <a:pt x="325" y="4430"/>
                  </a:lnTo>
                  <a:cubicBezTo>
                    <a:pt x="322" y="4427"/>
                    <a:pt x="321" y="4423"/>
                    <a:pt x="323" y="4419"/>
                  </a:cubicBezTo>
                  <a:cubicBezTo>
                    <a:pt x="326" y="4415"/>
                    <a:pt x="330" y="4414"/>
                    <a:pt x="334" y="4417"/>
                  </a:cubicBezTo>
                  <a:close/>
                  <a:moveTo>
                    <a:pt x="362" y="4433"/>
                  </a:moveTo>
                  <a:lnTo>
                    <a:pt x="362" y="4433"/>
                  </a:lnTo>
                  <a:cubicBezTo>
                    <a:pt x="365" y="4436"/>
                    <a:pt x="366" y="4441"/>
                    <a:pt x="364" y="4444"/>
                  </a:cubicBezTo>
                  <a:cubicBezTo>
                    <a:pt x="361" y="4448"/>
                    <a:pt x="356" y="4449"/>
                    <a:pt x="353" y="4447"/>
                  </a:cubicBezTo>
                  <a:lnTo>
                    <a:pt x="353" y="4447"/>
                  </a:lnTo>
                  <a:cubicBezTo>
                    <a:pt x="349" y="4444"/>
                    <a:pt x="348" y="4439"/>
                    <a:pt x="350" y="4436"/>
                  </a:cubicBezTo>
                  <a:cubicBezTo>
                    <a:pt x="353" y="4432"/>
                    <a:pt x="358" y="4431"/>
                    <a:pt x="362" y="4433"/>
                  </a:cubicBezTo>
                  <a:close/>
                  <a:moveTo>
                    <a:pt x="388" y="4449"/>
                  </a:moveTo>
                  <a:lnTo>
                    <a:pt x="388" y="4449"/>
                  </a:lnTo>
                  <a:cubicBezTo>
                    <a:pt x="392" y="4451"/>
                    <a:pt x="394" y="4456"/>
                    <a:pt x="392" y="4460"/>
                  </a:cubicBezTo>
                  <a:cubicBezTo>
                    <a:pt x="390" y="4464"/>
                    <a:pt x="385" y="4466"/>
                    <a:pt x="381" y="4464"/>
                  </a:cubicBezTo>
                  <a:lnTo>
                    <a:pt x="381" y="4464"/>
                  </a:lnTo>
                  <a:cubicBezTo>
                    <a:pt x="377" y="4462"/>
                    <a:pt x="375" y="4457"/>
                    <a:pt x="377" y="4453"/>
                  </a:cubicBezTo>
                  <a:cubicBezTo>
                    <a:pt x="379" y="4449"/>
                    <a:pt x="384" y="4447"/>
                    <a:pt x="388" y="4449"/>
                  </a:cubicBezTo>
                  <a:close/>
                  <a:moveTo>
                    <a:pt x="417" y="4463"/>
                  </a:moveTo>
                  <a:lnTo>
                    <a:pt x="417" y="4463"/>
                  </a:lnTo>
                  <a:cubicBezTo>
                    <a:pt x="421" y="4465"/>
                    <a:pt x="423" y="4469"/>
                    <a:pt x="421" y="4473"/>
                  </a:cubicBezTo>
                  <a:cubicBezTo>
                    <a:pt x="419" y="4477"/>
                    <a:pt x="414" y="4479"/>
                    <a:pt x="410" y="4478"/>
                  </a:cubicBezTo>
                  <a:lnTo>
                    <a:pt x="410" y="4478"/>
                  </a:lnTo>
                  <a:cubicBezTo>
                    <a:pt x="406" y="4476"/>
                    <a:pt x="404" y="4471"/>
                    <a:pt x="406" y="4467"/>
                  </a:cubicBezTo>
                  <a:cubicBezTo>
                    <a:pt x="408" y="4463"/>
                    <a:pt x="413" y="4461"/>
                    <a:pt x="417" y="4463"/>
                  </a:cubicBezTo>
                  <a:close/>
                  <a:moveTo>
                    <a:pt x="445" y="4477"/>
                  </a:moveTo>
                  <a:lnTo>
                    <a:pt x="445" y="4477"/>
                  </a:lnTo>
                  <a:cubicBezTo>
                    <a:pt x="450" y="4478"/>
                    <a:pt x="451" y="4483"/>
                    <a:pt x="450" y="4487"/>
                  </a:cubicBezTo>
                  <a:cubicBezTo>
                    <a:pt x="448" y="4491"/>
                    <a:pt x="443" y="4493"/>
                    <a:pt x="439" y="4491"/>
                  </a:cubicBezTo>
                  <a:lnTo>
                    <a:pt x="439" y="4491"/>
                  </a:lnTo>
                  <a:cubicBezTo>
                    <a:pt x="435" y="4490"/>
                    <a:pt x="433" y="4485"/>
                    <a:pt x="435" y="4481"/>
                  </a:cubicBezTo>
                  <a:cubicBezTo>
                    <a:pt x="437" y="4477"/>
                    <a:pt x="441" y="4475"/>
                    <a:pt x="445" y="4477"/>
                  </a:cubicBezTo>
                  <a:close/>
                  <a:moveTo>
                    <a:pt x="474" y="4488"/>
                  </a:moveTo>
                  <a:lnTo>
                    <a:pt x="474" y="4488"/>
                  </a:lnTo>
                  <a:cubicBezTo>
                    <a:pt x="479" y="4489"/>
                    <a:pt x="481" y="4493"/>
                    <a:pt x="480" y="4498"/>
                  </a:cubicBezTo>
                  <a:cubicBezTo>
                    <a:pt x="479" y="4502"/>
                    <a:pt x="474" y="4504"/>
                    <a:pt x="470" y="4503"/>
                  </a:cubicBezTo>
                  <a:lnTo>
                    <a:pt x="470" y="4503"/>
                  </a:lnTo>
                  <a:cubicBezTo>
                    <a:pt x="466" y="4502"/>
                    <a:pt x="463" y="4497"/>
                    <a:pt x="465" y="4493"/>
                  </a:cubicBezTo>
                  <a:cubicBezTo>
                    <a:pt x="466" y="4489"/>
                    <a:pt x="470" y="4486"/>
                    <a:pt x="474" y="4488"/>
                  </a:cubicBezTo>
                  <a:close/>
                  <a:moveTo>
                    <a:pt x="504" y="4499"/>
                  </a:moveTo>
                  <a:lnTo>
                    <a:pt x="504" y="4499"/>
                  </a:lnTo>
                  <a:cubicBezTo>
                    <a:pt x="509" y="4500"/>
                    <a:pt x="511" y="4504"/>
                    <a:pt x="510" y="4509"/>
                  </a:cubicBezTo>
                  <a:cubicBezTo>
                    <a:pt x="509" y="4513"/>
                    <a:pt x="504" y="4515"/>
                    <a:pt x="500" y="4514"/>
                  </a:cubicBezTo>
                  <a:lnTo>
                    <a:pt x="500" y="4514"/>
                  </a:lnTo>
                  <a:cubicBezTo>
                    <a:pt x="496" y="4513"/>
                    <a:pt x="493" y="4508"/>
                    <a:pt x="495" y="4504"/>
                  </a:cubicBezTo>
                  <a:cubicBezTo>
                    <a:pt x="496" y="4500"/>
                    <a:pt x="500" y="4498"/>
                    <a:pt x="504" y="4499"/>
                  </a:cubicBezTo>
                  <a:close/>
                  <a:moveTo>
                    <a:pt x="534" y="4507"/>
                  </a:moveTo>
                  <a:lnTo>
                    <a:pt x="534" y="4507"/>
                  </a:lnTo>
                  <a:cubicBezTo>
                    <a:pt x="539" y="4508"/>
                    <a:pt x="542" y="4512"/>
                    <a:pt x="541" y="4516"/>
                  </a:cubicBezTo>
                  <a:cubicBezTo>
                    <a:pt x="540" y="4521"/>
                    <a:pt x="536" y="4524"/>
                    <a:pt x="532" y="4523"/>
                  </a:cubicBezTo>
                  <a:lnTo>
                    <a:pt x="532" y="4523"/>
                  </a:lnTo>
                  <a:cubicBezTo>
                    <a:pt x="528" y="4522"/>
                    <a:pt x="525" y="4518"/>
                    <a:pt x="525" y="4514"/>
                  </a:cubicBezTo>
                  <a:cubicBezTo>
                    <a:pt x="526" y="4510"/>
                    <a:pt x="530" y="4506"/>
                    <a:pt x="534" y="4507"/>
                  </a:cubicBezTo>
                  <a:close/>
                  <a:moveTo>
                    <a:pt x="565" y="4515"/>
                  </a:moveTo>
                  <a:lnTo>
                    <a:pt x="565" y="4515"/>
                  </a:lnTo>
                  <a:cubicBezTo>
                    <a:pt x="570" y="4515"/>
                    <a:pt x="573" y="4519"/>
                    <a:pt x="572" y="4524"/>
                  </a:cubicBezTo>
                  <a:cubicBezTo>
                    <a:pt x="571" y="4528"/>
                    <a:pt x="567" y="4531"/>
                    <a:pt x="563" y="4531"/>
                  </a:cubicBezTo>
                  <a:lnTo>
                    <a:pt x="563" y="4531"/>
                  </a:lnTo>
                  <a:cubicBezTo>
                    <a:pt x="559" y="4530"/>
                    <a:pt x="556" y="4526"/>
                    <a:pt x="556" y="4522"/>
                  </a:cubicBezTo>
                  <a:cubicBezTo>
                    <a:pt x="557" y="4517"/>
                    <a:pt x="561" y="4514"/>
                    <a:pt x="565" y="4515"/>
                  </a:cubicBezTo>
                  <a:close/>
                  <a:moveTo>
                    <a:pt x="597" y="4521"/>
                  </a:moveTo>
                  <a:lnTo>
                    <a:pt x="597" y="4521"/>
                  </a:lnTo>
                  <a:cubicBezTo>
                    <a:pt x="601" y="4522"/>
                    <a:pt x="604" y="4526"/>
                    <a:pt x="603" y="4530"/>
                  </a:cubicBezTo>
                  <a:cubicBezTo>
                    <a:pt x="603" y="4534"/>
                    <a:pt x="599" y="4537"/>
                    <a:pt x="595" y="4537"/>
                  </a:cubicBezTo>
                  <a:lnTo>
                    <a:pt x="595" y="4537"/>
                  </a:lnTo>
                  <a:cubicBezTo>
                    <a:pt x="590" y="4536"/>
                    <a:pt x="587" y="4532"/>
                    <a:pt x="588" y="4528"/>
                  </a:cubicBezTo>
                  <a:cubicBezTo>
                    <a:pt x="588" y="4524"/>
                    <a:pt x="592" y="4520"/>
                    <a:pt x="597" y="4521"/>
                  </a:cubicBezTo>
                  <a:close/>
                  <a:moveTo>
                    <a:pt x="628" y="4526"/>
                  </a:moveTo>
                  <a:lnTo>
                    <a:pt x="628" y="4526"/>
                  </a:lnTo>
                  <a:cubicBezTo>
                    <a:pt x="633" y="4526"/>
                    <a:pt x="636" y="4530"/>
                    <a:pt x="635" y="4535"/>
                  </a:cubicBezTo>
                  <a:cubicBezTo>
                    <a:pt x="635" y="4539"/>
                    <a:pt x="631" y="4542"/>
                    <a:pt x="626" y="4542"/>
                  </a:cubicBezTo>
                  <a:lnTo>
                    <a:pt x="626" y="4542"/>
                  </a:lnTo>
                  <a:cubicBezTo>
                    <a:pt x="622" y="4541"/>
                    <a:pt x="619" y="4537"/>
                    <a:pt x="619" y="4533"/>
                  </a:cubicBezTo>
                  <a:cubicBezTo>
                    <a:pt x="620" y="4528"/>
                    <a:pt x="624" y="4525"/>
                    <a:pt x="628" y="4526"/>
                  </a:cubicBezTo>
                  <a:close/>
                  <a:moveTo>
                    <a:pt x="659" y="4530"/>
                  </a:moveTo>
                  <a:lnTo>
                    <a:pt x="659" y="4530"/>
                  </a:lnTo>
                  <a:cubicBezTo>
                    <a:pt x="663" y="4530"/>
                    <a:pt x="667" y="4534"/>
                    <a:pt x="667" y="4538"/>
                  </a:cubicBezTo>
                  <a:cubicBezTo>
                    <a:pt x="667" y="4542"/>
                    <a:pt x="663" y="4546"/>
                    <a:pt x="659" y="4546"/>
                  </a:cubicBezTo>
                  <a:lnTo>
                    <a:pt x="659" y="4546"/>
                  </a:lnTo>
                  <a:cubicBezTo>
                    <a:pt x="654" y="4546"/>
                    <a:pt x="651" y="4542"/>
                    <a:pt x="651" y="4538"/>
                  </a:cubicBezTo>
                  <a:cubicBezTo>
                    <a:pt x="651" y="4534"/>
                    <a:pt x="654" y="4530"/>
                    <a:pt x="659" y="4530"/>
                  </a:cubicBezTo>
                  <a:close/>
                  <a:moveTo>
                    <a:pt x="691" y="4532"/>
                  </a:moveTo>
                  <a:lnTo>
                    <a:pt x="691" y="4532"/>
                  </a:lnTo>
                  <a:cubicBezTo>
                    <a:pt x="695" y="4532"/>
                    <a:pt x="699" y="4535"/>
                    <a:pt x="699" y="4540"/>
                  </a:cubicBezTo>
                  <a:cubicBezTo>
                    <a:pt x="699" y="4544"/>
                    <a:pt x="695" y="4548"/>
                    <a:pt x="691" y="4548"/>
                  </a:cubicBezTo>
                  <a:lnTo>
                    <a:pt x="691" y="4548"/>
                  </a:lnTo>
                  <a:cubicBezTo>
                    <a:pt x="686" y="4548"/>
                    <a:pt x="683" y="4544"/>
                    <a:pt x="683" y="4540"/>
                  </a:cubicBezTo>
                  <a:cubicBezTo>
                    <a:pt x="683" y="4535"/>
                    <a:pt x="686" y="4532"/>
                    <a:pt x="691" y="4532"/>
                  </a:cubicBezTo>
                  <a:close/>
                  <a:moveTo>
                    <a:pt x="723" y="4533"/>
                  </a:moveTo>
                  <a:lnTo>
                    <a:pt x="723" y="4533"/>
                  </a:lnTo>
                  <a:cubicBezTo>
                    <a:pt x="727" y="4533"/>
                    <a:pt x="731" y="4537"/>
                    <a:pt x="731" y="4541"/>
                  </a:cubicBezTo>
                  <a:cubicBezTo>
                    <a:pt x="731" y="4546"/>
                    <a:pt x="727" y="4549"/>
                    <a:pt x="723" y="4549"/>
                  </a:cubicBezTo>
                  <a:lnTo>
                    <a:pt x="723" y="4549"/>
                  </a:lnTo>
                  <a:cubicBezTo>
                    <a:pt x="718" y="4549"/>
                    <a:pt x="715" y="4546"/>
                    <a:pt x="715" y="4541"/>
                  </a:cubicBezTo>
                  <a:cubicBezTo>
                    <a:pt x="715" y="4537"/>
                    <a:pt x="718" y="4533"/>
                    <a:pt x="723" y="4533"/>
                  </a:cubicBezTo>
                  <a:close/>
                  <a:moveTo>
                    <a:pt x="755" y="4533"/>
                  </a:moveTo>
                  <a:lnTo>
                    <a:pt x="755" y="4533"/>
                  </a:lnTo>
                  <a:cubicBezTo>
                    <a:pt x="759" y="4533"/>
                    <a:pt x="763" y="4537"/>
                    <a:pt x="763" y="4541"/>
                  </a:cubicBezTo>
                  <a:cubicBezTo>
                    <a:pt x="763" y="4546"/>
                    <a:pt x="759" y="4549"/>
                    <a:pt x="755" y="4549"/>
                  </a:cubicBezTo>
                  <a:lnTo>
                    <a:pt x="755" y="4549"/>
                  </a:lnTo>
                  <a:cubicBezTo>
                    <a:pt x="750" y="4549"/>
                    <a:pt x="747" y="4546"/>
                    <a:pt x="747" y="4541"/>
                  </a:cubicBezTo>
                  <a:cubicBezTo>
                    <a:pt x="747" y="4537"/>
                    <a:pt x="750" y="4533"/>
                    <a:pt x="755" y="4533"/>
                  </a:cubicBezTo>
                  <a:close/>
                  <a:moveTo>
                    <a:pt x="787" y="4533"/>
                  </a:moveTo>
                  <a:lnTo>
                    <a:pt x="787" y="4533"/>
                  </a:lnTo>
                  <a:cubicBezTo>
                    <a:pt x="791" y="4533"/>
                    <a:pt x="795" y="4537"/>
                    <a:pt x="795" y="4541"/>
                  </a:cubicBezTo>
                  <a:cubicBezTo>
                    <a:pt x="795" y="4546"/>
                    <a:pt x="791" y="4549"/>
                    <a:pt x="787" y="4549"/>
                  </a:cubicBezTo>
                  <a:lnTo>
                    <a:pt x="787" y="4549"/>
                  </a:lnTo>
                  <a:cubicBezTo>
                    <a:pt x="782" y="4549"/>
                    <a:pt x="779" y="4546"/>
                    <a:pt x="779" y="4541"/>
                  </a:cubicBezTo>
                  <a:cubicBezTo>
                    <a:pt x="779" y="4537"/>
                    <a:pt x="782" y="4533"/>
                    <a:pt x="787" y="4533"/>
                  </a:cubicBezTo>
                  <a:close/>
                  <a:moveTo>
                    <a:pt x="819" y="4533"/>
                  </a:moveTo>
                  <a:lnTo>
                    <a:pt x="819" y="4533"/>
                  </a:lnTo>
                  <a:cubicBezTo>
                    <a:pt x="823" y="4533"/>
                    <a:pt x="827" y="4537"/>
                    <a:pt x="827" y="4541"/>
                  </a:cubicBezTo>
                  <a:cubicBezTo>
                    <a:pt x="827" y="4546"/>
                    <a:pt x="823" y="4549"/>
                    <a:pt x="819" y="4549"/>
                  </a:cubicBezTo>
                  <a:lnTo>
                    <a:pt x="819" y="4549"/>
                  </a:lnTo>
                  <a:cubicBezTo>
                    <a:pt x="814" y="4549"/>
                    <a:pt x="811" y="4546"/>
                    <a:pt x="811" y="4541"/>
                  </a:cubicBezTo>
                  <a:cubicBezTo>
                    <a:pt x="811" y="4537"/>
                    <a:pt x="814" y="4533"/>
                    <a:pt x="819" y="4533"/>
                  </a:cubicBezTo>
                  <a:close/>
                  <a:moveTo>
                    <a:pt x="851" y="4533"/>
                  </a:moveTo>
                  <a:lnTo>
                    <a:pt x="851" y="4533"/>
                  </a:lnTo>
                  <a:cubicBezTo>
                    <a:pt x="855" y="4533"/>
                    <a:pt x="859" y="4537"/>
                    <a:pt x="859" y="4541"/>
                  </a:cubicBezTo>
                  <a:cubicBezTo>
                    <a:pt x="859" y="4546"/>
                    <a:pt x="855" y="4549"/>
                    <a:pt x="851" y="4549"/>
                  </a:cubicBezTo>
                  <a:lnTo>
                    <a:pt x="851" y="4549"/>
                  </a:lnTo>
                  <a:cubicBezTo>
                    <a:pt x="846" y="4549"/>
                    <a:pt x="843" y="4546"/>
                    <a:pt x="843" y="4541"/>
                  </a:cubicBezTo>
                  <a:cubicBezTo>
                    <a:pt x="843" y="4537"/>
                    <a:pt x="846" y="4533"/>
                    <a:pt x="851" y="4533"/>
                  </a:cubicBezTo>
                  <a:close/>
                  <a:moveTo>
                    <a:pt x="883" y="4533"/>
                  </a:moveTo>
                  <a:lnTo>
                    <a:pt x="883" y="4533"/>
                  </a:lnTo>
                  <a:cubicBezTo>
                    <a:pt x="887" y="4533"/>
                    <a:pt x="891" y="4537"/>
                    <a:pt x="891" y="4541"/>
                  </a:cubicBezTo>
                  <a:cubicBezTo>
                    <a:pt x="891" y="4546"/>
                    <a:pt x="887" y="4549"/>
                    <a:pt x="883" y="4549"/>
                  </a:cubicBezTo>
                  <a:lnTo>
                    <a:pt x="883" y="4549"/>
                  </a:lnTo>
                  <a:cubicBezTo>
                    <a:pt x="878" y="4549"/>
                    <a:pt x="875" y="4546"/>
                    <a:pt x="875" y="4541"/>
                  </a:cubicBezTo>
                  <a:cubicBezTo>
                    <a:pt x="875" y="4537"/>
                    <a:pt x="878" y="4533"/>
                    <a:pt x="883" y="4533"/>
                  </a:cubicBezTo>
                  <a:close/>
                  <a:moveTo>
                    <a:pt x="915" y="4533"/>
                  </a:moveTo>
                  <a:lnTo>
                    <a:pt x="915" y="4533"/>
                  </a:lnTo>
                  <a:cubicBezTo>
                    <a:pt x="919" y="4533"/>
                    <a:pt x="923" y="4537"/>
                    <a:pt x="923" y="4541"/>
                  </a:cubicBezTo>
                  <a:cubicBezTo>
                    <a:pt x="923" y="4546"/>
                    <a:pt x="919" y="4549"/>
                    <a:pt x="915" y="4549"/>
                  </a:cubicBezTo>
                  <a:lnTo>
                    <a:pt x="915" y="4549"/>
                  </a:lnTo>
                  <a:cubicBezTo>
                    <a:pt x="910" y="4549"/>
                    <a:pt x="907" y="4546"/>
                    <a:pt x="907" y="4541"/>
                  </a:cubicBezTo>
                  <a:cubicBezTo>
                    <a:pt x="907" y="4537"/>
                    <a:pt x="910" y="4533"/>
                    <a:pt x="915" y="4533"/>
                  </a:cubicBezTo>
                  <a:close/>
                  <a:moveTo>
                    <a:pt x="947" y="4533"/>
                  </a:moveTo>
                  <a:lnTo>
                    <a:pt x="947" y="4533"/>
                  </a:lnTo>
                  <a:cubicBezTo>
                    <a:pt x="951" y="4533"/>
                    <a:pt x="955" y="4537"/>
                    <a:pt x="955" y="4541"/>
                  </a:cubicBezTo>
                  <a:cubicBezTo>
                    <a:pt x="955" y="4546"/>
                    <a:pt x="951" y="4549"/>
                    <a:pt x="947" y="4549"/>
                  </a:cubicBezTo>
                  <a:lnTo>
                    <a:pt x="947" y="4549"/>
                  </a:lnTo>
                  <a:cubicBezTo>
                    <a:pt x="943" y="4549"/>
                    <a:pt x="939" y="4546"/>
                    <a:pt x="939" y="4541"/>
                  </a:cubicBezTo>
                  <a:cubicBezTo>
                    <a:pt x="939" y="4537"/>
                    <a:pt x="943" y="4533"/>
                    <a:pt x="947" y="4533"/>
                  </a:cubicBezTo>
                  <a:close/>
                  <a:moveTo>
                    <a:pt x="979" y="4533"/>
                  </a:moveTo>
                  <a:lnTo>
                    <a:pt x="979" y="4533"/>
                  </a:lnTo>
                  <a:cubicBezTo>
                    <a:pt x="983" y="4533"/>
                    <a:pt x="987" y="4537"/>
                    <a:pt x="987" y="4541"/>
                  </a:cubicBezTo>
                  <a:cubicBezTo>
                    <a:pt x="987" y="4546"/>
                    <a:pt x="983" y="4549"/>
                    <a:pt x="979" y="4549"/>
                  </a:cubicBezTo>
                  <a:lnTo>
                    <a:pt x="979" y="4549"/>
                  </a:lnTo>
                  <a:cubicBezTo>
                    <a:pt x="975" y="4549"/>
                    <a:pt x="971" y="4546"/>
                    <a:pt x="971" y="4541"/>
                  </a:cubicBezTo>
                  <a:cubicBezTo>
                    <a:pt x="971" y="4537"/>
                    <a:pt x="975" y="4533"/>
                    <a:pt x="979" y="4533"/>
                  </a:cubicBezTo>
                  <a:close/>
                  <a:moveTo>
                    <a:pt x="1011" y="4533"/>
                  </a:moveTo>
                  <a:lnTo>
                    <a:pt x="1011" y="4533"/>
                  </a:lnTo>
                  <a:cubicBezTo>
                    <a:pt x="1015" y="4533"/>
                    <a:pt x="1019" y="4537"/>
                    <a:pt x="1019" y="4541"/>
                  </a:cubicBezTo>
                  <a:cubicBezTo>
                    <a:pt x="1019" y="4546"/>
                    <a:pt x="1015" y="4549"/>
                    <a:pt x="1011" y="4549"/>
                  </a:cubicBezTo>
                  <a:lnTo>
                    <a:pt x="1011" y="4549"/>
                  </a:lnTo>
                  <a:cubicBezTo>
                    <a:pt x="1007" y="4549"/>
                    <a:pt x="1003" y="4546"/>
                    <a:pt x="1003" y="4541"/>
                  </a:cubicBezTo>
                  <a:cubicBezTo>
                    <a:pt x="1003" y="4537"/>
                    <a:pt x="1007" y="4533"/>
                    <a:pt x="1011" y="4533"/>
                  </a:cubicBezTo>
                  <a:close/>
                  <a:moveTo>
                    <a:pt x="1043" y="4533"/>
                  </a:moveTo>
                  <a:lnTo>
                    <a:pt x="1043" y="4533"/>
                  </a:lnTo>
                  <a:cubicBezTo>
                    <a:pt x="1047" y="4533"/>
                    <a:pt x="1051" y="4537"/>
                    <a:pt x="1051" y="4541"/>
                  </a:cubicBezTo>
                  <a:cubicBezTo>
                    <a:pt x="1051" y="4546"/>
                    <a:pt x="1047" y="4549"/>
                    <a:pt x="1043" y="4549"/>
                  </a:cubicBezTo>
                  <a:lnTo>
                    <a:pt x="1043" y="4549"/>
                  </a:lnTo>
                  <a:cubicBezTo>
                    <a:pt x="1039" y="4549"/>
                    <a:pt x="1035" y="4546"/>
                    <a:pt x="1035" y="4541"/>
                  </a:cubicBezTo>
                  <a:cubicBezTo>
                    <a:pt x="1035" y="4537"/>
                    <a:pt x="1039" y="4533"/>
                    <a:pt x="1043" y="4533"/>
                  </a:cubicBezTo>
                  <a:close/>
                  <a:moveTo>
                    <a:pt x="1075" y="4533"/>
                  </a:moveTo>
                  <a:lnTo>
                    <a:pt x="1075" y="4533"/>
                  </a:lnTo>
                  <a:cubicBezTo>
                    <a:pt x="1079" y="4533"/>
                    <a:pt x="1083" y="4537"/>
                    <a:pt x="1083" y="4541"/>
                  </a:cubicBezTo>
                  <a:cubicBezTo>
                    <a:pt x="1083" y="4546"/>
                    <a:pt x="1079" y="4549"/>
                    <a:pt x="1075" y="4549"/>
                  </a:cubicBezTo>
                  <a:lnTo>
                    <a:pt x="1075" y="4549"/>
                  </a:lnTo>
                  <a:cubicBezTo>
                    <a:pt x="1071" y="4549"/>
                    <a:pt x="1067" y="4546"/>
                    <a:pt x="1067" y="4541"/>
                  </a:cubicBezTo>
                  <a:cubicBezTo>
                    <a:pt x="1067" y="4537"/>
                    <a:pt x="1071" y="4533"/>
                    <a:pt x="1075" y="4533"/>
                  </a:cubicBezTo>
                  <a:close/>
                  <a:moveTo>
                    <a:pt x="1107" y="4533"/>
                  </a:moveTo>
                  <a:lnTo>
                    <a:pt x="1107" y="4533"/>
                  </a:lnTo>
                  <a:cubicBezTo>
                    <a:pt x="1111" y="4533"/>
                    <a:pt x="1115" y="4537"/>
                    <a:pt x="1115" y="4541"/>
                  </a:cubicBezTo>
                  <a:cubicBezTo>
                    <a:pt x="1115" y="4546"/>
                    <a:pt x="1111" y="4549"/>
                    <a:pt x="1107" y="4549"/>
                  </a:cubicBezTo>
                  <a:lnTo>
                    <a:pt x="1107" y="4549"/>
                  </a:lnTo>
                  <a:cubicBezTo>
                    <a:pt x="1103" y="4549"/>
                    <a:pt x="1099" y="4546"/>
                    <a:pt x="1099" y="4541"/>
                  </a:cubicBezTo>
                  <a:cubicBezTo>
                    <a:pt x="1099" y="4537"/>
                    <a:pt x="1103" y="4533"/>
                    <a:pt x="1107" y="4533"/>
                  </a:cubicBezTo>
                  <a:close/>
                  <a:moveTo>
                    <a:pt x="1139" y="4533"/>
                  </a:moveTo>
                  <a:lnTo>
                    <a:pt x="1139" y="4533"/>
                  </a:lnTo>
                  <a:cubicBezTo>
                    <a:pt x="1143" y="4533"/>
                    <a:pt x="1147" y="4537"/>
                    <a:pt x="1147" y="4541"/>
                  </a:cubicBezTo>
                  <a:cubicBezTo>
                    <a:pt x="1147" y="4546"/>
                    <a:pt x="1143" y="4549"/>
                    <a:pt x="1139" y="4549"/>
                  </a:cubicBezTo>
                  <a:lnTo>
                    <a:pt x="1139" y="4549"/>
                  </a:lnTo>
                  <a:cubicBezTo>
                    <a:pt x="1135" y="4549"/>
                    <a:pt x="1131" y="4546"/>
                    <a:pt x="1131" y="4541"/>
                  </a:cubicBezTo>
                  <a:cubicBezTo>
                    <a:pt x="1131" y="4537"/>
                    <a:pt x="1135" y="4533"/>
                    <a:pt x="1139" y="4533"/>
                  </a:cubicBezTo>
                  <a:close/>
                  <a:moveTo>
                    <a:pt x="1171" y="4533"/>
                  </a:moveTo>
                  <a:lnTo>
                    <a:pt x="1171" y="4533"/>
                  </a:lnTo>
                  <a:cubicBezTo>
                    <a:pt x="1175" y="4533"/>
                    <a:pt x="1179" y="4537"/>
                    <a:pt x="1179" y="4541"/>
                  </a:cubicBezTo>
                  <a:cubicBezTo>
                    <a:pt x="1179" y="4546"/>
                    <a:pt x="1175" y="4549"/>
                    <a:pt x="1171" y="4549"/>
                  </a:cubicBezTo>
                  <a:lnTo>
                    <a:pt x="1171" y="4549"/>
                  </a:lnTo>
                  <a:cubicBezTo>
                    <a:pt x="1167" y="4549"/>
                    <a:pt x="1163" y="4546"/>
                    <a:pt x="1163" y="4541"/>
                  </a:cubicBezTo>
                  <a:cubicBezTo>
                    <a:pt x="1163" y="4537"/>
                    <a:pt x="1167" y="4533"/>
                    <a:pt x="1171" y="4533"/>
                  </a:cubicBezTo>
                  <a:close/>
                  <a:moveTo>
                    <a:pt x="1203" y="4533"/>
                  </a:moveTo>
                  <a:lnTo>
                    <a:pt x="1203" y="4533"/>
                  </a:lnTo>
                  <a:cubicBezTo>
                    <a:pt x="1207" y="4533"/>
                    <a:pt x="1211" y="4537"/>
                    <a:pt x="1211" y="4541"/>
                  </a:cubicBezTo>
                  <a:cubicBezTo>
                    <a:pt x="1211" y="4546"/>
                    <a:pt x="1207" y="4549"/>
                    <a:pt x="1203" y="4549"/>
                  </a:cubicBezTo>
                  <a:lnTo>
                    <a:pt x="1203" y="4549"/>
                  </a:lnTo>
                  <a:cubicBezTo>
                    <a:pt x="1199" y="4549"/>
                    <a:pt x="1195" y="4546"/>
                    <a:pt x="1195" y="4541"/>
                  </a:cubicBezTo>
                  <a:cubicBezTo>
                    <a:pt x="1195" y="4537"/>
                    <a:pt x="1199" y="4533"/>
                    <a:pt x="1203" y="4533"/>
                  </a:cubicBezTo>
                  <a:close/>
                  <a:moveTo>
                    <a:pt x="1235" y="4533"/>
                  </a:moveTo>
                  <a:lnTo>
                    <a:pt x="1235" y="4533"/>
                  </a:lnTo>
                  <a:cubicBezTo>
                    <a:pt x="1240" y="4533"/>
                    <a:pt x="1243" y="4537"/>
                    <a:pt x="1243" y="4541"/>
                  </a:cubicBezTo>
                  <a:cubicBezTo>
                    <a:pt x="1243" y="4546"/>
                    <a:pt x="1240" y="4549"/>
                    <a:pt x="1235" y="4549"/>
                  </a:cubicBezTo>
                  <a:lnTo>
                    <a:pt x="1235" y="4549"/>
                  </a:lnTo>
                  <a:cubicBezTo>
                    <a:pt x="1231" y="4549"/>
                    <a:pt x="1227" y="4546"/>
                    <a:pt x="1227" y="4541"/>
                  </a:cubicBezTo>
                  <a:cubicBezTo>
                    <a:pt x="1227" y="4537"/>
                    <a:pt x="1231" y="4533"/>
                    <a:pt x="1235" y="4533"/>
                  </a:cubicBezTo>
                  <a:close/>
                  <a:moveTo>
                    <a:pt x="1267" y="4533"/>
                  </a:moveTo>
                  <a:lnTo>
                    <a:pt x="1267" y="4533"/>
                  </a:lnTo>
                  <a:cubicBezTo>
                    <a:pt x="1272" y="4533"/>
                    <a:pt x="1275" y="4537"/>
                    <a:pt x="1275" y="4541"/>
                  </a:cubicBezTo>
                  <a:cubicBezTo>
                    <a:pt x="1275" y="4546"/>
                    <a:pt x="1272" y="4549"/>
                    <a:pt x="1267" y="4549"/>
                  </a:cubicBezTo>
                  <a:lnTo>
                    <a:pt x="1267" y="4549"/>
                  </a:lnTo>
                  <a:cubicBezTo>
                    <a:pt x="1263" y="4549"/>
                    <a:pt x="1259" y="4546"/>
                    <a:pt x="1259" y="4541"/>
                  </a:cubicBezTo>
                  <a:cubicBezTo>
                    <a:pt x="1259" y="4537"/>
                    <a:pt x="1263" y="4533"/>
                    <a:pt x="1267" y="4533"/>
                  </a:cubicBezTo>
                  <a:close/>
                  <a:moveTo>
                    <a:pt x="1299" y="4533"/>
                  </a:moveTo>
                  <a:lnTo>
                    <a:pt x="1299" y="4533"/>
                  </a:lnTo>
                  <a:cubicBezTo>
                    <a:pt x="1304" y="4533"/>
                    <a:pt x="1307" y="4537"/>
                    <a:pt x="1307" y="4541"/>
                  </a:cubicBezTo>
                  <a:cubicBezTo>
                    <a:pt x="1307" y="4546"/>
                    <a:pt x="1304" y="4549"/>
                    <a:pt x="1299" y="4549"/>
                  </a:cubicBezTo>
                  <a:lnTo>
                    <a:pt x="1299" y="4549"/>
                  </a:lnTo>
                  <a:cubicBezTo>
                    <a:pt x="1295" y="4549"/>
                    <a:pt x="1291" y="4546"/>
                    <a:pt x="1291" y="4541"/>
                  </a:cubicBezTo>
                  <a:cubicBezTo>
                    <a:pt x="1291" y="4537"/>
                    <a:pt x="1295" y="4533"/>
                    <a:pt x="1299" y="4533"/>
                  </a:cubicBezTo>
                  <a:close/>
                  <a:moveTo>
                    <a:pt x="1331" y="4533"/>
                  </a:moveTo>
                  <a:lnTo>
                    <a:pt x="1331" y="4533"/>
                  </a:lnTo>
                  <a:cubicBezTo>
                    <a:pt x="1336" y="4533"/>
                    <a:pt x="1339" y="4537"/>
                    <a:pt x="1339" y="4541"/>
                  </a:cubicBezTo>
                  <a:cubicBezTo>
                    <a:pt x="1339" y="4546"/>
                    <a:pt x="1336" y="4549"/>
                    <a:pt x="1331" y="4549"/>
                  </a:cubicBezTo>
                  <a:lnTo>
                    <a:pt x="1331" y="4549"/>
                  </a:lnTo>
                  <a:cubicBezTo>
                    <a:pt x="1327" y="4549"/>
                    <a:pt x="1323" y="4546"/>
                    <a:pt x="1323" y="4541"/>
                  </a:cubicBezTo>
                  <a:cubicBezTo>
                    <a:pt x="1323" y="4537"/>
                    <a:pt x="1327" y="4533"/>
                    <a:pt x="1331" y="4533"/>
                  </a:cubicBezTo>
                  <a:close/>
                  <a:moveTo>
                    <a:pt x="1363" y="4533"/>
                  </a:moveTo>
                  <a:lnTo>
                    <a:pt x="1363" y="4533"/>
                  </a:lnTo>
                  <a:cubicBezTo>
                    <a:pt x="1368" y="4533"/>
                    <a:pt x="1371" y="4537"/>
                    <a:pt x="1371" y="4541"/>
                  </a:cubicBezTo>
                  <a:cubicBezTo>
                    <a:pt x="1371" y="4546"/>
                    <a:pt x="1368" y="4549"/>
                    <a:pt x="1363" y="4549"/>
                  </a:cubicBezTo>
                  <a:lnTo>
                    <a:pt x="1363" y="4549"/>
                  </a:lnTo>
                  <a:cubicBezTo>
                    <a:pt x="1359" y="4549"/>
                    <a:pt x="1355" y="4546"/>
                    <a:pt x="1355" y="4541"/>
                  </a:cubicBezTo>
                  <a:cubicBezTo>
                    <a:pt x="1355" y="4537"/>
                    <a:pt x="1359" y="4533"/>
                    <a:pt x="1363" y="4533"/>
                  </a:cubicBezTo>
                  <a:close/>
                  <a:moveTo>
                    <a:pt x="1395" y="4533"/>
                  </a:moveTo>
                  <a:lnTo>
                    <a:pt x="1395" y="4533"/>
                  </a:lnTo>
                  <a:cubicBezTo>
                    <a:pt x="1400" y="4533"/>
                    <a:pt x="1403" y="4537"/>
                    <a:pt x="1403" y="4541"/>
                  </a:cubicBezTo>
                  <a:cubicBezTo>
                    <a:pt x="1403" y="4546"/>
                    <a:pt x="1400" y="4549"/>
                    <a:pt x="1395" y="4549"/>
                  </a:cubicBezTo>
                  <a:lnTo>
                    <a:pt x="1395" y="4549"/>
                  </a:lnTo>
                  <a:cubicBezTo>
                    <a:pt x="1391" y="4549"/>
                    <a:pt x="1387" y="4546"/>
                    <a:pt x="1387" y="4541"/>
                  </a:cubicBezTo>
                  <a:cubicBezTo>
                    <a:pt x="1387" y="4537"/>
                    <a:pt x="1391" y="4533"/>
                    <a:pt x="1395" y="4533"/>
                  </a:cubicBezTo>
                  <a:close/>
                  <a:moveTo>
                    <a:pt x="1427" y="4533"/>
                  </a:moveTo>
                  <a:lnTo>
                    <a:pt x="1427" y="4533"/>
                  </a:lnTo>
                  <a:cubicBezTo>
                    <a:pt x="1432" y="4533"/>
                    <a:pt x="1435" y="4537"/>
                    <a:pt x="1435" y="4541"/>
                  </a:cubicBezTo>
                  <a:cubicBezTo>
                    <a:pt x="1435" y="4546"/>
                    <a:pt x="1432" y="4549"/>
                    <a:pt x="1427" y="4549"/>
                  </a:cubicBezTo>
                  <a:lnTo>
                    <a:pt x="1427" y="4549"/>
                  </a:lnTo>
                  <a:cubicBezTo>
                    <a:pt x="1423" y="4549"/>
                    <a:pt x="1419" y="4546"/>
                    <a:pt x="1419" y="4541"/>
                  </a:cubicBezTo>
                  <a:cubicBezTo>
                    <a:pt x="1419" y="4537"/>
                    <a:pt x="1423" y="4533"/>
                    <a:pt x="1427" y="4533"/>
                  </a:cubicBezTo>
                  <a:close/>
                  <a:moveTo>
                    <a:pt x="1459" y="4533"/>
                  </a:moveTo>
                  <a:lnTo>
                    <a:pt x="1459" y="4533"/>
                  </a:lnTo>
                  <a:cubicBezTo>
                    <a:pt x="1464" y="4533"/>
                    <a:pt x="1467" y="4537"/>
                    <a:pt x="1467" y="4541"/>
                  </a:cubicBezTo>
                  <a:cubicBezTo>
                    <a:pt x="1467" y="4546"/>
                    <a:pt x="1464" y="4549"/>
                    <a:pt x="1459" y="4549"/>
                  </a:cubicBezTo>
                  <a:lnTo>
                    <a:pt x="1459" y="4549"/>
                  </a:lnTo>
                  <a:cubicBezTo>
                    <a:pt x="1455" y="4549"/>
                    <a:pt x="1451" y="4546"/>
                    <a:pt x="1451" y="4541"/>
                  </a:cubicBezTo>
                  <a:cubicBezTo>
                    <a:pt x="1451" y="4537"/>
                    <a:pt x="1455" y="4533"/>
                    <a:pt x="1459" y="4533"/>
                  </a:cubicBezTo>
                  <a:close/>
                  <a:moveTo>
                    <a:pt x="1491" y="4533"/>
                  </a:moveTo>
                  <a:lnTo>
                    <a:pt x="1491" y="4533"/>
                  </a:lnTo>
                  <a:cubicBezTo>
                    <a:pt x="1496" y="4533"/>
                    <a:pt x="1499" y="4537"/>
                    <a:pt x="1499" y="4541"/>
                  </a:cubicBezTo>
                  <a:cubicBezTo>
                    <a:pt x="1499" y="4546"/>
                    <a:pt x="1496" y="4549"/>
                    <a:pt x="1491" y="4549"/>
                  </a:cubicBezTo>
                  <a:lnTo>
                    <a:pt x="1491" y="4549"/>
                  </a:lnTo>
                  <a:cubicBezTo>
                    <a:pt x="1487" y="4549"/>
                    <a:pt x="1483" y="4546"/>
                    <a:pt x="1483" y="4541"/>
                  </a:cubicBezTo>
                  <a:cubicBezTo>
                    <a:pt x="1483" y="4537"/>
                    <a:pt x="1487" y="4533"/>
                    <a:pt x="1491" y="4533"/>
                  </a:cubicBezTo>
                  <a:close/>
                  <a:moveTo>
                    <a:pt x="1523" y="4533"/>
                  </a:moveTo>
                  <a:lnTo>
                    <a:pt x="1523" y="4533"/>
                  </a:lnTo>
                  <a:cubicBezTo>
                    <a:pt x="1528" y="4533"/>
                    <a:pt x="1531" y="4537"/>
                    <a:pt x="1531" y="4541"/>
                  </a:cubicBezTo>
                  <a:cubicBezTo>
                    <a:pt x="1531" y="4546"/>
                    <a:pt x="1528" y="4549"/>
                    <a:pt x="1523" y="4549"/>
                  </a:cubicBezTo>
                  <a:lnTo>
                    <a:pt x="1523" y="4549"/>
                  </a:lnTo>
                  <a:cubicBezTo>
                    <a:pt x="1519" y="4549"/>
                    <a:pt x="1515" y="4546"/>
                    <a:pt x="1515" y="4541"/>
                  </a:cubicBezTo>
                  <a:cubicBezTo>
                    <a:pt x="1515" y="4537"/>
                    <a:pt x="1519" y="4533"/>
                    <a:pt x="1523" y="4533"/>
                  </a:cubicBezTo>
                  <a:close/>
                  <a:moveTo>
                    <a:pt x="1555" y="4533"/>
                  </a:moveTo>
                  <a:lnTo>
                    <a:pt x="1555" y="4533"/>
                  </a:lnTo>
                  <a:cubicBezTo>
                    <a:pt x="1560" y="4533"/>
                    <a:pt x="1563" y="4537"/>
                    <a:pt x="1563" y="4541"/>
                  </a:cubicBezTo>
                  <a:cubicBezTo>
                    <a:pt x="1563" y="4546"/>
                    <a:pt x="1560" y="4549"/>
                    <a:pt x="1555" y="4549"/>
                  </a:cubicBezTo>
                  <a:lnTo>
                    <a:pt x="1555" y="4549"/>
                  </a:lnTo>
                  <a:cubicBezTo>
                    <a:pt x="1551" y="4549"/>
                    <a:pt x="1547" y="4546"/>
                    <a:pt x="1547" y="4541"/>
                  </a:cubicBezTo>
                  <a:cubicBezTo>
                    <a:pt x="1547" y="4537"/>
                    <a:pt x="1551" y="4533"/>
                    <a:pt x="1555" y="4533"/>
                  </a:cubicBezTo>
                  <a:close/>
                  <a:moveTo>
                    <a:pt x="1587" y="4533"/>
                  </a:moveTo>
                  <a:lnTo>
                    <a:pt x="1587" y="4533"/>
                  </a:lnTo>
                  <a:cubicBezTo>
                    <a:pt x="1592" y="4533"/>
                    <a:pt x="1595" y="4537"/>
                    <a:pt x="1595" y="4541"/>
                  </a:cubicBezTo>
                  <a:cubicBezTo>
                    <a:pt x="1595" y="4546"/>
                    <a:pt x="1592" y="4549"/>
                    <a:pt x="1587" y="4549"/>
                  </a:cubicBezTo>
                  <a:lnTo>
                    <a:pt x="1587" y="4549"/>
                  </a:lnTo>
                  <a:cubicBezTo>
                    <a:pt x="1583" y="4549"/>
                    <a:pt x="1579" y="4546"/>
                    <a:pt x="1579" y="4541"/>
                  </a:cubicBezTo>
                  <a:cubicBezTo>
                    <a:pt x="1579" y="4537"/>
                    <a:pt x="1583" y="4533"/>
                    <a:pt x="1587" y="4533"/>
                  </a:cubicBezTo>
                  <a:close/>
                  <a:moveTo>
                    <a:pt x="1619" y="4533"/>
                  </a:moveTo>
                  <a:lnTo>
                    <a:pt x="1619" y="4533"/>
                  </a:lnTo>
                  <a:cubicBezTo>
                    <a:pt x="1624" y="4533"/>
                    <a:pt x="1627" y="4537"/>
                    <a:pt x="1627" y="4541"/>
                  </a:cubicBezTo>
                  <a:cubicBezTo>
                    <a:pt x="1627" y="4546"/>
                    <a:pt x="1624" y="4549"/>
                    <a:pt x="1619" y="4549"/>
                  </a:cubicBezTo>
                  <a:lnTo>
                    <a:pt x="1619" y="4549"/>
                  </a:lnTo>
                  <a:cubicBezTo>
                    <a:pt x="1615" y="4549"/>
                    <a:pt x="1611" y="4546"/>
                    <a:pt x="1611" y="4541"/>
                  </a:cubicBezTo>
                  <a:cubicBezTo>
                    <a:pt x="1611" y="4537"/>
                    <a:pt x="1615" y="4533"/>
                    <a:pt x="1619" y="4533"/>
                  </a:cubicBezTo>
                  <a:close/>
                  <a:moveTo>
                    <a:pt x="1651" y="4533"/>
                  </a:moveTo>
                  <a:lnTo>
                    <a:pt x="1651" y="4533"/>
                  </a:lnTo>
                  <a:cubicBezTo>
                    <a:pt x="1656" y="4533"/>
                    <a:pt x="1659" y="4537"/>
                    <a:pt x="1659" y="4541"/>
                  </a:cubicBezTo>
                  <a:cubicBezTo>
                    <a:pt x="1659" y="4546"/>
                    <a:pt x="1656" y="4549"/>
                    <a:pt x="1651" y="4549"/>
                  </a:cubicBezTo>
                  <a:lnTo>
                    <a:pt x="1651" y="4549"/>
                  </a:lnTo>
                  <a:cubicBezTo>
                    <a:pt x="1647" y="4549"/>
                    <a:pt x="1643" y="4546"/>
                    <a:pt x="1643" y="4541"/>
                  </a:cubicBezTo>
                  <a:cubicBezTo>
                    <a:pt x="1643" y="4537"/>
                    <a:pt x="1647" y="4533"/>
                    <a:pt x="1651" y="4533"/>
                  </a:cubicBezTo>
                  <a:close/>
                  <a:moveTo>
                    <a:pt x="1683" y="4533"/>
                  </a:moveTo>
                  <a:lnTo>
                    <a:pt x="1683" y="4533"/>
                  </a:lnTo>
                  <a:cubicBezTo>
                    <a:pt x="1688" y="4533"/>
                    <a:pt x="1691" y="4537"/>
                    <a:pt x="1691" y="4541"/>
                  </a:cubicBezTo>
                  <a:cubicBezTo>
                    <a:pt x="1691" y="4546"/>
                    <a:pt x="1688" y="4549"/>
                    <a:pt x="1683" y="4549"/>
                  </a:cubicBezTo>
                  <a:lnTo>
                    <a:pt x="1683" y="4549"/>
                  </a:lnTo>
                  <a:cubicBezTo>
                    <a:pt x="1679" y="4549"/>
                    <a:pt x="1675" y="4546"/>
                    <a:pt x="1675" y="4541"/>
                  </a:cubicBezTo>
                  <a:cubicBezTo>
                    <a:pt x="1675" y="4537"/>
                    <a:pt x="1679" y="4533"/>
                    <a:pt x="1683" y="4533"/>
                  </a:cubicBezTo>
                  <a:close/>
                  <a:moveTo>
                    <a:pt x="1715" y="4533"/>
                  </a:moveTo>
                  <a:lnTo>
                    <a:pt x="1715" y="4533"/>
                  </a:lnTo>
                  <a:cubicBezTo>
                    <a:pt x="1720" y="4533"/>
                    <a:pt x="1723" y="4537"/>
                    <a:pt x="1723" y="4541"/>
                  </a:cubicBezTo>
                  <a:cubicBezTo>
                    <a:pt x="1723" y="4546"/>
                    <a:pt x="1720" y="4549"/>
                    <a:pt x="1715" y="4549"/>
                  </a:cubicBezTo>
                  <a:lnTo>
                    <a:pt x="1715" y="4549"/>
                  </a:lnTo>
                  <a:cubicBezTo>
                    <a:pt x="1711" y="4549"/>
                    <a:pt x="1707" y="4546"/>
                    <a:pt x="1707" y="4541"/>
                  </a:cubicBezTo>
                  <a:cubicBezTo>
                    <a:pt x="1707" y="4537"/>
                    <a:pt x="1711" y="4533"/>
                    <a:pt x="1715" y="4533"/>
                  </a:cubicBezTo>
                  <a:close/>
                  <a:moveTo>
                    <a:pt x="1747" y="4533"/>
                  </a:moveTo>
                  <a:lnTo>
                    <a:pt x="1747" y="4533"/>
                  </a:lnTo>
                  <a:cubicBezTo>
                    <a:pt x="1752" y="4533"/>
                    <a:pt x="1755" y="4537"/>
                    <a:pt x="1755" y="4541"/>
                  </a:cubicBezTo>
                  <a:cubicBezTo>
                    <a:pt x="1755" y="4546"/>
                    <a:pt x="1752" y="4549"/>
                    <a:pt x="1747" y="4549"/>
                  </a:cubicBezTo>
                  <a:lnTo>
                    <a:pt x="1747" y="4549"/>
                  </a:lnTo>
                  <a:cubicBezTo>
                    <a:pt x="1743" y="4549"/>
                    <a:pt x="1739" y="4546"/>
                    <a:pt x="1739" y="4541"/>
                  </a:cubicBezTo>
                  <a:cubicBezTo>
                    <a:pt x="1739" y="4537"/>
                    <a:pt x="1743" y="4533"/>
                    <a:pt x="1747" y="4533"/>
                  </a:cubicBezTo>
                  <a:close/>
                  <a:moveTo>
                    <a:pt x="1779" y="4533"/>
                  </a:moveTo>
                  <a:lnTo>
                    <a:pt x="1779" y="4533"/>
                  </a:lnTo>
                  <a:cubicBezTo>
                    <a:pt x="1784" y="4533"/>
                    <a:pt x="1787" y="4537"/>
                    <a:pt x="1787" y="4541"/>
                  </a:cubicBezTo>
                  <a:cubicBezTo>
                    <a:pt x="1787" y="4546"/>
                    <a:pt x="1784" y="4549"/>
                    <a:pt x="1779" y="4549"/>
                  </a:cubicBezTo>
                  <a:lnTo>
                    <a:pt x="1779" y="4549"/>
                  </a:lnTo>
                  <a:cubicBezTo>
                    <a:pt x="1775" y="4549"/>
                    <a:pt x="1771" y="4546"/>
                    <a:pt x="1771" y="4541"/>
                  </a:cubicBezTo>
                  <a:cubicBezTo>
                    <a:pt x="1771" y="4537"/>
                    <a:pt x="1775" y="4533"/>
                    <a:pt x="1779" y="4533"/>
                  </a:cubicBezTo>
                  <a:close/>
                  <a:moveTo>
                    <a:pt x="1811" y="4533"/>
                  </a:moveTo>
                  <a:lnTo>
                    <a:pt x="1811" y="4533"/>
                  </a:lnTo>
                  <a:cubicBezTo>
                    <a:pt x="1816" y="4533"/>
                    <a:pt x="1819" y="4537"/>
                    <a:pt x="1819" y="4541"/>
                  </a:cubicBezTo>
                  <a:cubicBezTo>
                    <a:pt x="1819" y="4546"/>
                    <a:pt x="1816" y="4549"/>
                    <a:pt x="1811" y="4549"/>
                  </a:cubicBezTo>
                  <a:lnTo>
                    <a:pt x="1811" y="4549"/>
                  </a:lnTo>
                  <a:cubicBezTo>
                    <a:pt x="1807" y="4549"/>
                    <a:pt x="1803" y="4546"/>
                    <a:pt x="1803" y="4541"/>
                  </a:cubicBezTo>
                  <a:cubicBezTo>
                    <a:pt x="1803" y="4537"/>
                    <a:pt x="1807" y="4533"/>
                    <a:pt x="1811" y="4533"/>
                  </a:cubicBezTo>
                  <a:close/>
                  <a:moveTo>
                    <a:pt x="1843" y="4533"/>
                  </a:moveTo>
                  <a:lnTo>
                    <a:pt x="1843" y="4533"/>
                  </a:lnTo>
                  <a:cubicBezTo>
                    <a:pt x="1848" y="4533"/>
                    <a:pt x="1851" y="4537"/>
                    <a:pt x="1851" y="4541"/>
                  </a:cubicBezTo>
                  <a:cubicBezTo>
                    <a:pt x="1851" y="4546"/>
                    <a:pt x="1848" y="4549"/>
                    <a:pt x="1843" y="4549"/>
                  </a:cubicBezTo>
                  <a:lnTo>
                    <a:pt x="1843" y="4549"/>
                  </a:lnTo>
                  <a:cubicBezTo>
                    <a:pt x="1839" y="4549"/>
                    <a:pt x="1835" y="4546"/>
                    <a:pt x="1835" y="4541"/>
                  </a:cubicBezTo>
                  <a:cubicBezTo>
                    <a:pt x="1835" y="4537"/>
                    <a:pt x="1839" y="4533"/>
                    <a:pt x="1843" y="4533"/>
                  </a:cubicBezTo>
                  <a:close/>
                  <a:moveTo>
                    <a:pt x="1875" y="4533"/>
                  </a:moveTo>
                  <a:lnTo>
                    <a:pt x="1875" y="4533"/>
                  </a:lnTo>
                  <a:cubicBezTo>
                    <a:pt x="1880" y="4533"/>
                    <a:pt x="1883" y="4537"/>
                    <a:pt x="1883" y="4541"/>
                  </a:cubicBezTo>
                  <a:cubicBezTo>
                    <a:pt x="1883" y="4546"/>
                    <a:pt x="1880" y="4549"/>
                    <a:pt x="1875" y="4549"/>
                  </a:cubicBezTo>
                  <a:lnTo>
                    <a:pt x="1875" y="4549"/>
                  </a:lnTo>
                  <a:cubicBezTo>
                    <a:pt x="1871" y="4549"/>
                    <a:pt x="1867" y="4546"/>
                    <a:pt x="1867" y="4541"/>
                  </a:cubicBezTo>
                  <a:cubicBezTo>
                    <a:pt x="1867" y="4537"/>
                    <a:pt x="1871" y="4533"/>
                    <a:pt x="1875" y="4533"/>
                  </a:cubicBezTo>
                  <a:close/>
                  <a:moveTo>
                    <a:pt x="1907" y="4533"/>
                  </a:moveTo>
                  <a:lnTo>
                    <a:pt x="1907" y="4533"/>
                  </a:lnTo>
                  <a:cubicBezTo>
                    <a:pt x="1912" y="4533"/>
                    <a:pt x="1915" y="4537"/>
                    <a:pt x="1915" y="4541"/>
                  </a:cubicBezTo>
                  <a:cubicBezTo>
                    <a:pt x="1915" y="4546"/>
                    <a:pt x="1912" y="4549"/>
                    <a:pt x="1907" y="4549"/>
                  </a:cubicBezTo>
                  <a:lnTo>
                    <a:pt x="1907" y="4549"/>
                  </a:lnTo>
                  <a:cubicBezTo>
                    <a:pt x="1903" y="4549"/>
                    <a:pt x="1899" y="4546"/>
                    <a:pt x="1899" y="4541"/>
                  </a:cubicBezTo>
                  <a:cubicBezTo>
                    <a:pt x="1899" y="4537"/>
                    <a:pt x="1903" y="4533"/>
                    <a:pt x="1907" y="4533"/>
                  </a:cubicBezTo>
                  <a:close/>
                  <a:moveTo>
                    <a:pt x="1939" y="4533"/>
                  </a:moveTo>
                  <a:lnTo>
                    <a:pt x="1939" y="4533"/>
                  </a:lnTo>
                  <a:cubicBezTo>
                    <a:pt x="1944" y="4533"/>
                    <a:pt x="1947" y="4537"/>
                    <a:pt x="1947" y="4541"/>
                  </a:cubicBezTo>
                  <a:cubicBezTo>
                    <a:pt x="1947" y="4546"/>
                    <a:pt x="1944" y="4549"/>
                    <a:pt x="1939" y="4549"/>
                  </a:cubicBezTo>
                  <a:lnTo>
                    <a:pt x="1939" y="4549"/>
                  </a:lnTo>
                  <a:cubicBezTo>
                    <a:pt x="1935" y="4549"/>
                    <a:pt x="1931" y="4546"/>
                    <a:pt x="1931" y="4541"/>
                  </a:cubicBezTo>
                  <a:cubicBezTo>
                    <a:pt x="1931" y="4537"/>
                    <a:pt x="1935" y="4533"/>
                    <a:pt x="1939" y="4533"/>
                  </a:cubicBezTo>
                  <a:close/>
                  <a:moveTo>
                    <a:pt x="1971" y="4533"/>
                  </a:moveTo>
                  <a:lnTo>
                    <a:pt x="1971" y="4533"/>
                  </a:lnTo>
                  <a:cubicBezTo>
                    <a:pt x="1976" y="4533"/>
                    <a:pt x="1979" y="4537"/>
                    <a:pt x="1979" y="4541"/>
                  </a:cubicBezTo>
                  <a:cubicBezTo>
                    <a:pt x="1979" y="4546"/>
                    <a:pt x="1976" y="4549"/>
                    <a:pt x="1971" y="4549"/>
                  </a:cubicBezTo>
                  <a:lnTo>
                    <a:pt x="1971" y="4549"/>
                  </a:lnTo>
                  <a:cubicBezTo>
                    <a:pt x="1967" y="4549"/>
                    <a:pt x="1963" y="4546"/>
                    <a:pt x="1963" y="4541"/>
                  </a:cubicBezTo>
                  <a:cubicBezTo>
                    <a:pt x="1963" y="4537"/>
                    <a:pt x="1967" y="4533"/>
                    <a:pt x="1971" y="4533"/>
                  </a:cubicBezTo>
                  <a:close/>
                  <a:moveTo>
                    <a:pt x="2003" y="4533"/>
                  </a:moveTo>
                  <a:lnTo>
                    <a:pt x="2003" y="4533"/>
                  </a:lnTo>
                  <a:cubicBezTo>
                    <a:pt x="2008" y="4533"/>
                    <a:pt x="2011" y="4537"/>
                    <a:pt x="2011" y="4541"/>
                  </a:cubicBezTo>
                  <a:cubicBezTo>
                    <a:pt x="2011" y="4546"/>
                    <a:pt x="2008" y="4549"/>
                    <a:pt x="2003" y="4549"/>
                  </a:cubicBezTo>
                  <a:lnTo>
                    <a:pt x="2003" y="4549"/>
                  </a:lnTo>
                  <a:cubicBezTo>
                    <a:pt x="1999" y="4549"/>
                    <a:pt x="1995" y="4546"/>
                    <a:pt x="1995" y="4541"/>
                  </a:cubicBezTo>
                  <a:cubicBezTo>
                    <a:pt x="1995" y="4537"/>
                    <a:pt x="1999" y="4533"/>
                    <a:pt x="2003" y="4533"/>
                  </a:cubicBezTo>
                  <a:close/>
                  <a:moveTo>
                    <a:pt x="2035" y="4533"/>
                  </a:moveTo>
                  <a:lnTo>
                    <a:pt x="2035" y="4533"/>
                  </a:lnTo>
                  <a:cubicBezTo>
                    <a:pt x="2040" y="4533"/>
                    <a:pt x="2043" y="4537"/>
                    <a:pt x="2043" y="4541"/>
                  </a:cubicBezTo>
                  <a:cubicBezTo>
                    <a:pt x="2043" y="4546"/>
                    <a:pt x="2040" y="4549"/>
                    <a:pt x="2035" y="4549"/>
                  </a:cubicBezTo>
                  <a:lnTo>
                    <a:pt x="2035" y="4549"/>
                  </a:lnTo>
                  <a:cubicBezTo>
                    <a:pt x="2031" y="4549"/>
                    <a:pt x="2027" y="4546"/>
                    <a:pt x="2027" y="4541"/>
                  </a:cubicBezTo>
                  <a:cubicBezTo>
                    <a:pt x="2027" y="4537"/>
                    <a:pt x="2031" y="4533"/>
                    <a:pt x="2035" y="4533"/>
                  </a:cubicBezTo>
                  <a:close/>
                  <a:moveTo>
                    <a:pt x="2067" y="4533"/>
                  </a:moveTo>
                  <a:lnTo>
                    <a:pt x="2067" y="4533"/>
                  </a:lnTo>
                  <a:cubicBezTo>
                    <a:pt x="2072" y="4533"/>
                    <a:pt x="2075" y="4537"/>
                    <a:pt x="2075" y="4541"/>
                  </a:cubicBezTo>
                  <a:cubicBezTo>
                    <a:pt x="2075" y="4546"/>
                    <a:pt x="2072" y="4549"/>
                    <a:pt x="2067" y="4549"/>
                  </a:cubicBezTo>
                  <a:lnTo>
                    <a:pt x="2067" y="4549"/>
                  </a:lnTo>
                  <a:cubicBezTo>
                    <a:pt x="2063" y="4549"/>
                    <a:pt x="2059" y="4546"/>
                    <a:pt x="2059" y="4541"/>
                  </a:cubicBezTo>
                  <a:cubicBezTo>
                    <a:pt x="2059" y="4537"/>
                    <a:pt x="2063" y="4533"/>
                    <a:pt x="2067" y="4533"/>
                  </a:cubicBezTo>
                  <a:close/>
                  <a:moveTo>
                    <a:pt x="2099" y="4533"/>
                  </a:moveTo>
                  <a:lnTo>
                    <a:pt x="2100" y="4533"/>
                  </a:lnTo>
                  <a:cubicBezTo>
                    <a:pt x="2104" y="4533"/>
                    <a:pt x="2108" y="4537"/>
                    <a:pt x="2108" y="4541"/>
                  </a:cubicBezTo>
                  <a:cubicBezTo>
                    <a:pt x="2108" y="4546"/>
                    <a:pt x="2104" y="4549"/>
                    <a:pt x="2100" y="4549"/>
                  </a:cubicBezTo>
                  <a:lnTo>
                    <a:pt x="2099" y="4549"/>
                  </a:lnTo>
                  <a:cubicBezTo>
                    <a:pt x="2095" y="4549"/>
                    <a:pt x="2091" y="4546"/>
                    <a:pt x="2091" y="4541"/>
                  </a:cubicBezTo>
                  <a:cubicBezTo>
                    <a:pt x="2091" y="4537"/>
                    <a:pt x="2095" y="4533"/>
                    <a:pt x="2099" y="4533"/>
                  </a:cubicBezTo>
                  <a:close/>
                  <a:moveTo>
                    <a:pt x="2132" y="4533"/>
                  </a:moveTo>
                  <a:lnTo>
                    <a:pt x="2132" y="4533"/>
                  </a:lnTo>
                  <a:cubicBezTo>
                    <a:pt x="2136" y="4533"/>
                    <a:pt x="2140" y="4537"/>
                    <a:pt x="2140" y="4541"/>
                  </a:cubicBezTo>
                  <a:cubicBezTo>
                    <a:pt x="2140" y="4546"/>
                    <a:pt x="2136" y="4549"/>
                    <a:pt x="2132" y="4549"/>
                  </a:cubicBezTo>
                  <a:lnTo>
                    <a:pt x="2132" y="4549"/>
                  </a:lnTo>
                  <a:cubicBezTo>
                    <a:pt x="2127" y="4549"/>
                    <a:pt x="2124" y="4546"/>
                    <a:pt x="2124" y="4541"/>
                  </a:cubicBezTo>
                  <a:cubicBezTo>
                    <a:pt x="2124" y="4537"/>
                    <a:pt x="2127" y="4533"/>
                    <a:pt x="2132" y="4533"/>
                  </a:cubicBezTo>
                  <a:close/>
                  <a:moveTo>
                    <a:pt x="2164" y="4533"/>
                  </a:moveTo>
                  <a:lnTo>
                    <a:pt x="2164" y="4533"/>
                  </a:lnTo>
                  <a:cubicBezTo>
                    <a:pt x="2168" y="4533"/>
                    <a:pt x="2172" y="4537"/>
                    <a:pt x="2172" y="4541"/>
                  </a:cubicBezTo>
                  <a:cubicBezTo>
                    <a:pt x="2172" y="4546"/>
                    <a:pt x="2168" y="4549"/>
                    <a:pt x="2164" y="4549"/>
                  </a:cubicBezTo>
                  <a:lnTo>
                    <a:pt x="2164" y="4549"/>
                  </a:lnTo>
                  <a:cubicBezTo>
                    <a:pt x="2159" y="4549"/>
                    <a:pt x="2156" y="4546"/>
                    <a:pt x="2156" y="4541"/>
                  </a:cubicBezTo>
                  <a:cubicBezTo>
                    <a:pt x="2156" y="4537"/>
                    <a:pt x="2159" y="4533"/>
                    <a:pt x="2164" y="4533"/>
                  </a:cubicBezTo>
                  <a:close/>
                  <a:moveTo>
                    <a:pt x="2196" y="4533"/>
                  </a:moveTo>
                  <a:lnTo>
                    <a:pt x="2196" y="4533"/>
                  </a:lnTo>
                  <a:cubicBezTo>
                    <a:pt x="2200" y="4533"/>
                    <a:pt x="2204" y="4537"/>
                    <a:pt x="2204" y="4541"/>
                  </a:cubicBezTo>
                  <a:cubicBezTo>
                    <a:pt x="2204" y="4546"/>
                    <a:pt x="2200" y="4549"/>
                    <a:pt x="2196" y="4549"/>
                  </a:cubicBezTo>
                  <a:lnTo>
                    <a:pt x="2196" y="4549"/>
                  </a:lnTo>
                  <a:cubicBezTo>
                    <a:pt x="2191" y="4549"/>
                    <a:pt x="2188" y="4546"/>
                    <a:pt x="2188" y="4541"/>
                  </a:cubicBezTo>
                  <a:cubicBezTo>
                    <a:pt x="2188" y="4537"/>
                    <a:pt x="2191" y="4533"/>
                    <a:pt x="2196" y="4533"/>
                  </a:cubicBezTo>
                  <a:close/>
                  <a:moveTo>
                    <a:pt x="2228" y="4533"/>
                  </a:moveTo>
                  <a:lnTo>
                    <a:pt x="2228" y="4533"/>
                  </a:lnTo>
                  <a:cubicBezTo>
                    <a:pt x="2232" y="4533"/>
                    <a:pt x="2236" y="4537"/>
                    <a:pt x="2236" y="4541"/>
                  </a:cubicBezTo>
                  <a:cubicBezTo>
                    <a:pt x="2236" y="4546"/>
                    <a:pt x="2232" y="4549"/>
                    <a:pt x="2228" y="4549"/>
                  </a:cubicBezTo>
                  <a:lnTo>
                    <a:pt x="2228" y="4549"/>
                  </a:lnTo>
                  <a:cubicBezTo>
                    <a:pt x="2223" y="4549"/>
                    <a:pt x="2220" y="4546"/>
                    <a:pt x="2220" y="4541"/>
                  </a:cubicBezTo>
                  <a:cubicBezTo>
                    <a:pt x="2220" y="4537"/>
                    <a:pt x="2223" y="4533"/>
                    <a:pt x="2228" y="4533"/>
                  </a:cubicBezTo>
                  <a:close/>
                  <a:moveTo>
                    <a:pt x="2260" y="4533"/>
                  </a:moveTo>
                  <a:lnTo>
                    <a:pt x="2260" y="4533"/>
                  </a:lnTo>
                  <a:cubicBezTo>
                    <a:pt x="2264" y="4533"/>
                    <a:pt x="2268" y="4537"/>
                    <a:pt x="2268" y="4541"/>
                  </a:cubicBezTo>
                  <a:cubicBezTo>
                    <a:pt x="2268" y="4546"/>
                    <a:pt x="2264" y="4549"/>
                    <a:pt x="2260" y="4549"/>
                  </a:cubicBezTo>
                  <a:lnTo>
                    <a:pt x="2260" y="4549"/>
                  </a:lnTo>
                  <a:cubicBezTo>
                    <a:pt x="2255" y="4549"/>
                    <a:pt x="2252" y="4546"/>
                    <a:pt x="2252" y="4541"/>
                  </a:cubicBezTo>
                  <a:cubicBezTo>
                    <a:pt x="2252" y="4537"/>
                    <a:pt x="2255" y="4533"/>
                    <a:pt x="2260" y="4533"/>
                  </a:cubicBezTo>
                  <a:close/>
                  <a:moveTo>
                    <a:pt x="2292" y="4533"/>
                  </a:moveTo>
                  <a:lnTo>
                    <a:pt x="2292" y="4533"/>
                  </a:lnTo>
                  <a:cubicBezTo>
                    <a:pt x="2296" y="4533"/>
                    <a:pt x="2300" y="4537"/>
                    <a:pt x="2300" y="4541"/>
                  </a:cubicBezTo>
                  <a:cubicBezTo>
                    <a:pt x="2300" y="4546"/>
                    <a:pt x="2296" y="4549"/>
                    <a:pt x="2292" y="4549"/>
                  </a:cubicBezTo>
                  <a:lnTo>
                    <a:pt x="2292" y="4549"/>
                  </a:lnTo>
                  <a:cubicBezTo>
                    <a:pt x="2287" y="4549"/>
                    <a:pt x="2284" y="4546"/>
                    <a:pt x="2284" y="4541"/>
                  </a:cubicBezTo>
                  <a:cubicBezTo>
                    <a:pt x="2284" y="4537"/>
                    <a:pt x="2287" y="4533"/>
                    <a:pt x="2292" y="4533"/>
                  </a:cubicBezTo>
                  <a:close/>
                  <a:moveTo>
                    <a:pt x="2324" y="4533"/>
                  </a:moveTo>
                  <a:lnTo>
                    <a:pt x="2324" y="4533"/>
                  </a:lnTo>
                  <a:cubicBezTo>
                    <a:pt x="2328" y="4533"/>
                    <a:pt x="2332" y="4537"/>
                    <a:pt x="2332" y="4541"/>
                  </a:cubicBezTo>
                  <a:cubicBezTo>
                    <a:pt x="2332" y="4546"/>
                    <a:pt x="2328" y="4549"/>
                    <a:pt x="2324" y="4549"/>
                  </a:cubicBezTo>
                  <a:lnTo>
                    <a:pt x="2324" y="4549"/>
                  </a:lnTo>
                  <a:cubicBezTo>
                    <a:pt x="2319" y="4549"/>
                    <a:pt x="2316" y="4546"/>
                    <a:pt x="2316" y="4541"/>
                  </a:cubicBezTo>
                  <a:cubicBezTo>
                    <a:pt x="2316" y="4537"/>
                    <a:pt x="2319" y="4533"/>
                    <a:pt x="2324" y="4533"/>
                  </a:cubicBezTo>
                  <a:close/>
                  <a:moveTo>
                    <a:pt x="2356" y="4533"/>
                  </a:moveTo>
                  <a:lnTo>
                    <a:pt x="2356" y="4533"/>
                  </a:lnTo>
                  <a:cubicBezTo>
                    <a:pt x="2360" y="4533"/>
                    <a:pt x="2364" y="4537"/>
                    <a:pt x="2364" y="4541"/>
                  </a:cubicBezTo>
                  <a:cubicBezTo>
                    <a:pt x="2364" y="4546"/>
                    <a:pt x="2360" y="4549"/>
                    <a:pt x="2356" y="4549"/>
                  </a:cubicBezTo>
                  <a:lnTo>
                    <a:pt x="2356" y="4549"/>
                  </a:lnTo>
                  <a:cubicBezTo>
                    <a:pt x="2351" y="4549"/>
                    <a:pt x="2348" y="4546"/>
                    <a:pt x="2348" y="4541"/>
                  </a:cubicBezTo>
                  <a:cubicBezTo>
                    <a:pt x="2348" y="4537"/>
                    <a:pt x="2351" y="4533"/>
                    <a:pt x="2356" y="4533"/>
                  </a:cubicBezTo>
                  <a:close/>
                  <a:moveTo>
                    <a:pt x="2388" y="4533"/>
                  </a:moveTo>
                  <a:lnTo>
                    <a:pt x="2388" y="4533"/>
                  </a:lnTo>
                  <a:cubicBezTo>
                    <a:pt x="2392" y="4533"/>
                    <a:pt x="2396" y="4537"/>
                    <a:pt x="2396" y="4541"/>
                  </a:cubicBezTo>
                  <a:cubicBezTo>
                    <a:pt x="2396" y="4546"/>
                    <a:pt x="2392" y="4549"/>
                    <a:pt x="2388" y="4549"/>
                  </a:cubicBezTo>
                  <a:lnTo>
                    <a:pt x="2388" y="4549"/>
                  </a:lnTo>
                  <a:cubicBezTo>
                    <a:pt x="2383" y="4549"/>
                    <a:pt x="2380" y="4546"/>
                    <a:pt x="2380" y="4541"/>
                  </a:cubicBezTo>
                  <a:cubicBezTo>
                    <a:pt x="2380" y="4537"/>
                    <a:pt x="2383" y="4533"/>
                    <a:pt x="2388" y="4533"/>
                  </a:cubicBezTo>
                  <a:close/>
                  <a:moveTo>
                    <a:pt x="2420" y="4533"/>
                  </a:moveTo>
                  <a:lnTo>
                    <a:pt x="2420" y="4533"/>
                  </a:lnTo>
                  <a:cubicBezTo>
                    <a:pt x="2424" y="4533"/>
                    <a:pt x="2428" y="4537"/>
                    <a:pt x="2428" y="4541"/>
                  </a:cubicBezTo>
                  <a:cubicBezTo>
                    <a:pt x="2428" y="4546"/>
                    <a:pt x="2424" y="4549"/>
                    <a:pt x="2420" y="4549"/>
                  </a:cubicBezTo>
                  <a:lnTo>
                    <a:pt x="2420" y="4549"/>
                  </a:lnTo>
                  <a:cubicBezTo>
                    <a:pt x="2415" y="4549"/>
                    <a:pt x="2412" y="4546"/>
                    <a:pt x="2412" y="4541"/>
                  </a:cubicBezTo>
                  <a:cubicBezTo>
                    <a:pt x="2412" y="4537"/>
                    <a:pt x="2415" y="4533"/>
                    <a:pt x="2420" y="4533"/>
                  </a:cubicBezTo>
                  <a:close/>
                  <a:moveTo>
                    <a:pt x="2452" y="4533"/>
                  </a:moveTo>
                  <a:lnTo>
                    <a:pt x="2452" y="4533"/>
                  </a:lnTo>
                  <a:cubicBezTo>
                    <a:pt x="2456" y="4533"/>
                    <a:pt x="2460" y="4537"/>
                    <a:pt x="2460" y="4541"/>
                  </a:cubicBezTo>
                  <a:cubicBezTo>
                    <a:pt x="2460" y="4546"/>
                    <a:pt x="2456" y="4549"/>
                    <a:pt x="2452" y="4549"/>
                  </a:cubicBezTo>
                  <a:lnTo>
                    <a:pt x="2452" y="4549"/>
                  </a:lnTo>
                  <a:cubicBezTo>
                    <a:pt x="2447" y="4549"/>
                    <a:pt x="2444" y="4546"/>
                    <a:pt x="2444" y="4541"/>
                  </a:cubicBezTo>
                  <a:cubicBezTo>
                    <a:pt x="2444" y="4537"/>
                    <a:pt x="2447" y="4533"/>
                    <a:pt x="2452" y="4533"/>
                  </a:cubicBezTo>
                  <a:close/>
                  <a:moveTo>
                    <a:pt x="2484" y="4533"/>
                  </a:moveTo>
                  <a:lnTo>
                    <a:pt x="2484" y="4533"/>
                  </a:lnTo>
                  <a:cubicBezTo>
                    <a:pt x="2488" y="4533"/>
                    <a:pt x="2492" y="4537"/>
                    <a:pt x="2492" y="4541"/>
                  </a:cubicBezTo>
                  <a:cubicBezTo>
                    <a:pt x="2492" y="4546"/>
                    <a:pt x="2488" y="4549"/>
                    <a:pt x="2484" y="4549"/>
                  </a:cubicBezTo>
                  <a:lnTo>
                    <a:pt x="2484" y="4549"/>
                  </a:lnTo>
                  <a:cubicBezTo>
                    <a:pt x="2479" y="4549"/>
                    <a:pt x="2476" y="4546"/>
                    <a:pt x="2476" y="4541"/>
                  </a:cubicBezTo>
                  <a:cubicBezTo>
                    <a:pt x="2476" y="4537"/>
                    <a:pt x="2479" y="4533"/>
                    <a:pt x="2484" y="4533"/>
                  </a:cubicBezTo>
                  <a:close/>
                  <a:moveTo>
                    <a:pt x="2516" y="4533"/>
                  </a:moveTo>
                  <a:lnTo>
                    <a:pt x="2516" y="4533"/>
                  </a:lnTo>
                  <a:cubicBezTo>
                    <a:pt x="2520" y="4533"/>
                    <a:pt x="2524" y="4537"/>
                    <a:pt x="2524" y="4541"/>
                  </a:cubicBezTo>
                  <a:cubicBezTo>
                    <a:pt x="2524" y="4546"/>
                    <a:pt x="2520" y="4549"/>
                    <a:pt x="2516" y="4549"/>
                  </a:cubicBezTo>
                  <a:lnTo>
                    <a:pt x="2516" y="4549"/>
                  </a:lnTo>
                  <a:cubicBezTo>
                    <a:pt x="2511" y="4549"/>
                    <a:pt x="2508" y="4546"/>
                    <a:pt x="2508" y="4541"/>
                  </a:cubicBezTo>
                  <a:cubicBezTo>
                    <a:pt x="2508" y="4537"/>
                    <a:pt x="2511" y="4533"/>
                    <a:pt x="2516" y="4533"/>
                  </a:cubicBezTo>
                  <a:close/>
                  <a:moveTo>
                    <a:pt x="2548" y="4533"/>
                  </a:moveTo>
                  <a:lnTo>
                    <a:pt x="2548" y="4533"/>
                  </a:lnTo>
                  <a:cubicBezTo>
                    <a:pt x="2552" y="4533"/>
                    <a:pt x="2556" y="4537"/>
                    <a:pt x="2556" y="4541"/>
                  </a:cubicBezTo>
                  <a:cubicBezTo>
                    <a:pt x="2556" y="4546"/>
                    <a:pt x="2552" y="4549"/>
                    <a:pt x="2548" y="4549"/>
                  </a:cubicBezTo>
                  <a:lnTo>
                    <a:pt x="2548" y="4549"/>
                  </a:lnTo>
                  <a:cubicBezTo>
                    <a:pt x="2543" y="4549"/>
                    <a:pt x="2540" y="4546"/>
                    <a:pt x="2540" y="4541"/>
                  </a:cubicBezTo>
                  <a:cubicBezTo>
                    <a:pt x="2540" y="4537"/>
                    <a:pt x="2543" y="4533"/>
                    <a:pt x="2548" y="4533"/>
                  </a:cubicBezTo>
                  <a:close/>
                  <a:moveTo>
                    <a:pt x="2580" y="4533"/>
                  </a:moveTo>
                  <a:lnTo>
                    <a:pt x="2580" y="4533"/>
                  </a:lnTo>
                  <a:cubicBezTo>
                    <a:pt x="2584" y="4533"/>
                    <a:pt x="2588" y="4537"/>
                    <a:pt x="2588" y="4541"/>
                  </a:cubicBezTo>
                  <a:cubicBezTo>
                    <a:pt x="2588" y="4546"/>
                    <a:pt x="2584" y="4549"/>
                    <a:pt x="2580" y="4549"/>
                  </a:cubicBezTo>
                  <a:lnTo>
                    <a:pt x="2580" y="4549"/>
                  </a:lnTo>
                  <a:cubicBezTo>
                    <a:pt x="2575" y="4549"/>
                    <a:pt x="2572" y="4546"/>
                    <a:pt x="2572" y="4541"/>
                  </a:cubicBezTo>
                  <a:cubicBezTo>
                    <a:pt x="2572" y="4537"/>
                    <a:pt x="2575" y="4533"/>
                    <a:pt x="2580" y="4533"/>
                  </a:cubicBezTo>
                  <a:close/>
                  <a:moveTo>
                    <a:pt x="2612" y="4533"/>
                  </a:moveTo>
                  <a:lnTo>
                    <a:pt x="2612" y="4533"/>
                  </a:lnTo>
                  <a:cubicBezTo>
                    <a:pt x="2616" y="4533"/>
                    <a:pt x="2620" y="4537"/>
                    <a:pt x="2620" y="4541"/>
                  </a:cubicBezTo>
                  <a:cubicBezTo>
                    <a:pt x="2620" y="4546"/>
                    <a:pt x="2616" y="4549"/>
                    <a:pt x="2612" y="4549"/>
                  </a:cubicBezTo>
                  <a:lnTo>
                    <a:pt x="2612" y="4549"/>
                  </a:lnTo>
                  <a:cubicBezTo>
                    <a:pt x="2607" y="4549"/>
                    <a:pt x="2604" y="4546"/>
                    <a:pt x="2604" y="4541"/>
                  </a:cubicBezTo>
                  <a:cubicBezTo>
                    <a:pt x="2604" y="4537"/>
                    <a:pt x="2607" y="4533"/>
                    <a:pt x="2612" y="4533"/>
                  </a:cubicBezTo>
                  <a:close/>
                  <a:moveTo>
                    <a:pt x="2644" y="4533"/>
                  </a:moveTo>
                  <a:lnTo>
                    <a:pt x="2644" y="4533"/>
                  </a:lnTo>
                  <a:cubicBezTo>
                    <a:pt x="2648" y="4533"/>
                    <a:pt x="2652" y="4537"/>
                    <a:pt x="2652" y="4541"/>
                  </a:cubicBezTo>
                  <a:cubicBezTo>
                    <a:pt x="2652" y="4546"/>
                    <a:pt x="2648" y="4549"/>
                    <a:pt x="2644" y="4549"/>
                  </a:cubicBezTo>
                  <a:lnTo>
                    <a:pt x="2644" y="4549"/>
                  </a:lnTo>
                  <a:cubicBezTo>
                    <a:pt x="2639" y="4549"/>
                    <a:pt x="2636" y="4546"/>
                    <a:pt x="2636" y="4541"/>
                  </a:cubicBezTo>
                  <a:cubicBezTo>
                    <a:pt x="2636" y="4537"/>
                    <a:pt x="2639" y="4533"/>
                    <a:pt x="2644" y="4533"/>
                  </a:cubicBezTo>
                  <a:close/>
                  <a:moveTo>
                    <a:pt x="2676" y="4533"/>
                  </a:moveTo>
                  <a:lnTo>
                    <a:pt x="2676" y="4533"/>
                  </a:lnTo>
                  <a:cubicBezTo>
                    <a:pt x="2680" y="4533"/>
                    <a:pt x="2684" y="4537"/>
                    <a:pt x="2684" y="4541"/>
                  </a:cubicBezTo>
                  <a:cubicBezTo>
                    <a:pt x="2684" y="4546"/>
                    <a:pt x="2680" y="4549"/>
                    <a:pt x="2676" y="4549"/>
                  </a:cubicBezTo>
                  <a:lnTo>
                    <a:pt x="2676" y="4549"/>
                  </a:lnTo>
                  <a:cubicBezTo>
                    <a:pt x="2671" y="4549"/>
                    <a:pt x="2668" y="4546"/>
                    <a:pt x="2668" y="4541"/>
                  </a:cubicBezTo>
                  <a:cubicBezTo>
                    <a:pt x="2668" y="4537"/>
                    <a:pt x="2671" y="4533"/>
                    <a:pt x="2676" y="4533"/>
                  </a:cubicBezTo>
                  <a:close/>
                  <a:moveTo>
                    <a:pt x="2708" y="4533"/>
                  </a:moveTo>
                  <a:lnTo>
                    <a:pt x="2708" y="4533"/>
                  </a:lnTo>
                  <a:cubicBezTo>
                    <a:pt x="2712" y="4533"/>
                    <a:pt x="2716" y="4537"/>
                    <a:pt x="2716" y="4541"/>
                  </a:cubicBezTo>
                  <a:cubicBezTo>
                    <a:pt x="2716" y="4546"/>
                    <a:pt x="2712" y="4549"/>
                    <a:pt x="2708" y="4549"/>
                  </a:cubicBezTo>
                  <a:lnTo>
                    <a:pt x="2708" y="4549"/>
                  </a:lnTo>
                  <a:cubicBezTo>
                    <a:pt x="2703" y="4549"/>
                    <a:pt x="2700" y="4546"/>
                    <a:pt x="2700" y="4541"/>
                  </a:cubicBezTo>
                  <a:cubicBezTo>
                    <a:pt x="2700" y="4537"/>
                    <a:pt x="2703" y="4533"/>
                    <a:pt x="2708" y="4533"/>
                  </a:cubicBezTo>
                  <a:close/>
                  <a:moveTo>
                    <a:pt x="2740" y="4533"/>
                  </a:moveTo>
                  <a:lnTo>
                    <a:pt x="2740" y="4533"/>
                  </a:lnTo>
                  <a:cubicBezTo>
                    <a:pt x="2744" y="4533"/>
                    <a:pt x="2748" y="4537"/>
                    <a:pt x="2748" y="4541"/>
                  </a:cubicBezTo>
                  <a:cubicBezTo>
                    <a:pt x="2748" y="4546"/>
                    <a:pt x="2744" y="4549"/>
                    <a:pt x="2740" y="4549"/>
                  </a:cubicBezTo>
                  <a:lnTo>
                    <a:pt x="2740" y="4549"/>
                  </a:lnTo>
                  <a:cubicBezTo>
                    <a:pt x="2735" y="4549"/>
                    <a:pt x="2732" y="4546"/>
                    <a:pt x="2732" y="4541"/>
                  </a:cubicBezTo>
                  <a:cubicBezTo>
                    <a:pt x="2732" y="4537"/>
                    <a:pt x="2735" y="4533"/>
                    <a:pt x="2740" y="4533"/>
                  </a:cubicBezTo>
                  <a:close/>
                  <a:moveTo>
                    <a:pt x="2772" y="4533"/>
                  </a:moveTo>
                  <a:lnTo>
                    <a:pt x="2772" y="4533"/>
                  </a:lnTo>
                  <a:cubicBezTo>
                    <a:pt x="2776" y="4533"/>
                    <a:pt x="2780" y="4537"/>
                    <a:pt x="2780" y="4541"/>
                  </a:cubicBezTo>
                  <a:cubicBezTo>
                    <a:pt x="2780" y="4546"/>
                    <a:pt x="2776" y="4549"/>
                    <a:pt x="2772" y="4549"/>
                  </a:cubicBezTo>
                  <a:lnTo>
                    <a:pt x="2772" y="4549"/>
                  </a:lnTo>
                  <a:cubicBezTo>
                    <a:pt x="2767" y="4549"/>
                    <a:pt x="2764" y="4546"/>
                    <a:pt x="2764" y="4541"/>
                  </a:cubicBezTo>
                  <a:cubicBezTo>
                    <a:pt x="2764" y="4537"/>
                    <a:pt x="2767" y="4533"/>
                    <a:pt x="2772" y="4533"/>
                  </a:cubicBezTo>
                  <a:close/>
                  <a:moveTo>
                    <a:pt x="2804" y="4533"/>
                  </a:moveTo>
                  <a:lnTo>
                    <a:pt x="2804" y="4533"/>
                  </a:lnTo>
                  <a:cubicBezTo>
                    <a:pt x="2808" y="4533"/>
                    <a:pt x="2812" y="4537"/>
                    <a:pt x="2812" y="4541"/>
                  </a:cubicBezTo>
                  <a:cubicBezTo>
                    <a:pt x="2812" y="4546"/>
                    <a:pt x="2808" y="4549"/>
                    <a:pt x="2804" y="4549"/>
                  </a:cubicBezTo>
                  <a:lnTo>
                    <a:pt x="2804" y="4549"/>
                  </a:lnTo>
                  <a:cubicBezTo>
                    <a:pt x="2799" y="4549"/>
                    <a:pt x="2796" y="4546"/>
                    <a:pt x="2796" y="4541"/>
                  </a:cubicBezTo>
                  <a:cubicBezTo>
                    <a:pt x="2796" y="4537"/>
                    <a:pt x="2799" y="4533"/>
                    <a:pt x="2804" y="4533"/>
                  </a:cubicBezTo>
                  <a:close/>
                  <a:moveTo>
                    <a:pt x="2836" y="4533"/>
                  </a:moveTo>
                  <a:lnTo>
                    <a:pt x="2836" y="4533"/>
                  </a:lnTo>
                  <a:cubicBezTo>
                    <a:pt x="2840" y="4533"/>
                    <a:pt x="2844" y="4537"/>
                    <a:pt x="2844" y="4541"/>
                  </a:cubicBezTo>
                  <a:cubicBezTo>
                    <a:pt x="2844" y="4546"/>
                    <a:pt x="2840" y="4549"/>
                    <a:pt x="2836" y="4549"/>
                  </a:cubicBezTo>
                  <a:lnTo>
                    <a:pt x="2836" y="4549"/>
                  </a:lnTo>
                  <a:cubicBezTo>
                    <a:pt x="2831" y="4549"/>
                    <a:pt x="2828" y="4546"/>
                    <a:pt x="2828" y="4541"/>
                  </a:cubicBezTo>
                  <a:cubicBezTo>
                    <a:pt x="2828" y="4537"/>
                    <a:pt x="2831" y="4533"/>
                    <a:pt x="2836" y="4533"/>
                  </a:cubicBezTo>
                  <a:close/>
                  <a:moveTo>
                    <a:pt x="2868" y="4533"/>
                  </a:moveTo>
                  <a:lnTo>
                    <a:pt x="2868" y="4533"/>
                  </a:lnTo>
                  <a:cubicBezTo>
                    <a:pt x="2872" y="4533"/>
                    <a:pt x="2876" y="4537"/>
                    <a:pt x="2876" y="4541"/>
                  </a:cubicBezTo>
                  <a:cubicBezTo>
                    <a:pt x="2876" y="4546"/>
                    <a:pt x="2872" y="4549"/>
                    <a:pt x="2868" y="4549"/>
                  </a:cubicBezTo>
                  <a:lnTo>
                    <a:pt x="2868" y="4549"/>
                  </a:lnTo>
                  <a:cubicBezTo>
                    <a:pt x="2863" y="4549"/>
                    <a:pt x="2860" y="4546"/>
                    <a:pt x="2860" y="4541"/>
                  </a:cubicBezTo>
                  <a:cubicBezTo>
                    <a:pt x="2860" y="4537"/>
                    <a:pt x="2863" y="4533"/>
                    <a:pt x="2868" y="4533"/>
                  </a:cubicBezTo>
                  <a:close/>
                  <a:moveTo>
                    <a:pt x="2900" y="4533"/>
                  </a:moveTo>
                  <a:lnTo>
                    <a:pt x="2900" y="4533"/>
                  </a:lnTo>
                  <a:cubicBezTo>
                    <a:pt x="2904" y="4533"/>
                    <a:pt x="2908" y="4537"/>
                    <a:pt x="2908" y="4541"/>
                  </a:cubicBezTo>
                  <a:cubicBezTo>
                    <a:pt x="2908" y="4546"/>
                    <a:pt x="2904" y="4549"/>
                    <a:pt x="2900" y="4549"/>
                  </a:cubicBezTo>
                  <a:lnTo>
                    <a:pt x="2900" y="4549"/>
                  </a:lnTo>
                  <a:cubicBezTo>
                    <a:pt x="2895" y="4549"/>
                    <a:pt x="2892" y="4546"/>
                    <a:pt x="2892" y="4541"/>
                  </a:cubicBezTo>
                  <a:cubicBezTo>
                    <a:pt x="2892" y="4537"/>
                    <a:pt x="2895" y="4533"/>
                    <a:pt x="2900" y="4533"/>
                  </a:cubicBezTo>
                  <a:close/>
                  <a:moveTo>
                    <a:pt x="2932" y="4533"/>
                  </a:moveTo>
                  <a:lnTo>
                    <a:pt x="2932" y="4533"/>
                  </a:lnTo>
                  <a:cubicBezTo>
                    <a:pt x="2936" y="4533"/>
                    <a:pt x="2940" y="4537"/>
                    <a:pt x="2940" y="4541"/>
                  </a:cubicBezTo>
                  <a:cubicBezTo>
                    <a:pt x="2940" y="4546"/>
                    <a:pt x="2936" y="4549"/>
                    <a:pt x="2932" y="4549"/>
                  </a:cubicBezTo>
                  <a:lnTo>
                    <a:pt x="2932" y="4549"/>
                  </a:lnTo>
                  <a:cubicBezTo>
                    <a:pt x="2927" y="4549"/>
                    <a:pt x="2924" y="4546"/>
                    <a:pt x="2924" y="4541"/>
                  </a:cubicBezTo>
                  <a:cubicBezTo>
                    <a:pt x="2924" y="4537"/>
                    <a:pt x="2927" y="4533"/>
                    <a:pt x="2932" y="4533"/>
                  </a:cubicBezTo>
                  <a:close/>
                  <a:moveTo>
                    <a:pt x="2964" y="4533"/>
                  </a:moveTo>
                  <a:lnTo>
                    <a:pt x="2964" y="4533"/>
                  </a:lnTo>
                  <a:cubicBezTo>
                    <a:pt x="2968" y="4533"/>
                    <a:pt x="2972" y="4537"/>
                    <a:pt x="2972" y="4541"/>
                  </a:cubicBezTo>
                  <a:cubicBezTo>
                    <a:pt x="2972" y="4546"/>
                    <a:pt x="2968" y="4549"/>
                    <a:pt x="2964" y="4549"/>
                  </a:cubicBezTo>
                  <a:lnTo>
                    <a:pt x="2964" y="4549"/>
                  </a:lnTo>
                  <a:cubicBezTo>
                    <a:pt x="2959" y="4549"/>
                    <a:pt x="2956" y="4546"/>
                    <a:pt x="2956" y="4541"/>
                  </a:cubicBezTo>
                  <a:cubicBezTo>
                    <a:pt x="2956" y="4537"/>
                    <a:pt x="2959" y="4533"/>
                    <a:pt x="2964" y="4533"/>
                  </a:cubicBezTo>
                  <a:close/>
                  <a:moveTo>
                    <a:pt x="2996" y="4533"/>
                  </a:moveTo>
                  <a:lnTo>
                    <a:pt x="2996" y="4533"/>
                  </a:lnTo>
                  <a:cubicBezTo>
                    <a:pt x="3000" y="4533"/>
                    <a:pt x="3004" y="4537"/>
                    <a:pt x="3004" y="4541"/>
                  </a:cubicBezTo>
                  <a:cubicBezTo>
                    <a:pt x="3004" y="4546"/>
                    <a:pt x="3000" y="4549"/>
                    <a:pt x="2996" y="4549"/>
                  </a:cubicBezTo>
                  <a:lnTo>
                    <a:pt x="2996" y="4549"/>
                  </a:lnTo>
                  <a:cubicBezTo>
                    <a:pt x="2992" y="4549"/>
                    <a:pt x="2988" y="4546"/>
                    <a:pt x="2988" y="4541"/>
                  </a:cubicBezTo>
                  <a:cubicBezTo>
                    <a:pt x="2988" y="4537"/>
                    <a:pt x="2992" y="4533"/>
                    <a:pt x="2996" y="4533"/>
                  </a:cubicBezTo>
                  <a:close/>
                  <a:moveTo>
                    <a:pt x="3028" y="4533"/>
                  </a:moveTo>
                  <a:lnTo>
                    <a:pt x="3028" y="4533"/>
                  </a:lnTo>
                  <a:cubicBezTo>
                    <a:pt x="3032" y="4533"/>
                    <a:pt x="3036" y="4537"/>
                    <a:pt x="3036" y="4541"/>
                  </a:cubicBezTo>
                  <a:cubicBezTo>
                    <a:pt x="3036" y="4546"/>
                    <a:pt x="3032" y="4549"/>
                    <a:pt x="3028" y="4549"/>
                  </a:cubicBezTo>
                  <a:lnTo>
                    <a:pt x="3028" y="4549"/>
                  </a:lnTo>
                  <a:cubicBezTo>
                    <a:pt x="3024" y="4549"/>
                    <a:pt x="3020" y="4546"/>
                    <a:pt x="3020" y="4541"/>
                  </a:cubicBezTo>
                  <a:cubicBezTo>
                    <a:pt x="3020" y="4537"/>
                    <a:pt x="3024" y="4533"/>
                    <a:pt x="3028" y="4533"/>
                  </a:cubicBezTo>
                  <a:close/>
                  <a:moveTo>
                    <a:pt x="3060" y="4533"/>
                  </a:moveTo>
                  <a:lnTo>
                    <a:pt x="3060" y="4533"/>
                  </a:lnTo>
                  <a:cubicBezTo>
                    <a:pt x="3064" y="4533"/>
                    <a:pt x="3068" y="4537"/>
                    <a:pt x="3068" y="4541"/>
                  </a:cubicBezTo>
                  <a:cubicBezTo>
                    <a:pt x="3068" y="4546"/>
                    <a:pt x="3064" y="4549"/>
                    <a:pt x="3060" y="4549"/>
                  </a:cubicBezTo>
                  <a:lnTo>
                    <a:pt x="3060" y="4549"/>
                  </a:lnTo>
                  <a:cubicBezTo>
                    <a:pt x="3056" y="4549"/>
                    <a:pt x="3052" y="4546"/>
                    <a:pt x="3052" y="4541"/>
                  </a:cubicBezTo>
                  <a:cubicBezTo>
                    <a:pt x="3052" y="4537"/>
                    <a:pt x="3056" y="4533"/>
                    <a:pt x="3060" y="4533"/>
                  </a:cubicBezTo>
                  <a:close/>
                  <a:moveTo>
                    <a:pt x="3092" y="4533"/>
                  </a:moveTo>
                  <a:lnTo>
                    <a:pt x="3092" y="4533"/>
                  </a:lnTo>
                  <a:cubicBezTo>
                    <a:pt x="3096" y="4533"/>
                    <a:pt x="3100" y="4537"/>
                    <a:pt x="3100" y="4541"/>
                  </a:cubicBezTo>
                  <a:cubicBezTo>
                    <a:pt x="3100" y="4546"/>
                    <a:pt x="3096" y="4549"/>
                    <a:pt x="3092" y="4549"/>
                  </a:cubicBezTo>
                  <a:lnTo>
                    <a:pt x="3092" y="4549"/>
                  </a:lnTo>
                  <a:cubicBezTo>
                    <a:pt x="3088" y="4549"/>
                    <a:pt x="3084" y="4546"/>
                    <a:pt x="3084" y="4541"/>
                  </a:cubicBezTo>
                  <a:cubicBezTo>
                    <a:pt x="3084" y="4537"/>
                    <a:pt x="3088" y="4533"/>
                    <a:pt x="3092" y="4533"/>
                  </a:cubicBezTo>
                  <a:close/>
                  <a:moveTo>
                    <a:pt x="3124" y="4533"/>
                  </a:moveTo>
                  <a:lnTo>
                    <a:pt x="3124" y="4533"/>
                  </a:lnTo>
                  <a:cubicBezTo>
                    <a:pt x="3128" y="4533"/>
                    <a:pt x="3132" y="4537"/>
                    <a:pt x="3132" y="4541"/>
                  </a:cubicBezTo>
                  <a:cubicBezTo>
                    <a:pt x="3132" y="4546"/>
                    <a:pt x="3128" y="4549"/>
                    <a:pt x="3124" y="4549"/>
                  </a:cubicBezTo>
                  <a:lnTo>
                    <a:pt x="3124" y="4549"/>
                  </a:lnTo>
                  <a:cubicBezTo>
                    <a:pt x="3120" y="4549"/>
                    <a:pt x="3116" y="4546"/>
                    <a:pt x="3116" y="4541"/>
                  </a:cubicBezTo>
                  <a:cubicBezTo>
                    <a:pt x="3116" y="4537"/>
                    <a:pt x="3120" y="4533"/>
                    <a:pt x="3124" y="4533"/>
                  </a:cubicBezTo>
                  <a:close/>
                  <a:moveTo>
                    <a:pt x="3156" y="4533"/>
                  </a:moveTo>
                  <a:lnTo>
                    <a:pt x="3156" y="4533"/>
                  </a:lnTo>
                  <a:cubicBezTo>
                    <a:pt x="3160" y="4533"/>
                    <a:pt x="3164" y="4537"/>
                    <a:pt x="3164" y="4541"/>
                  </a:cubicBezTo>
                  <a:cubicBezTo>
                    <a:pt x="3164" y="4546"/>
                    <a:pt x="3160" y="4549"/>
                    <a:pt x="3156" y="4549"/>
                  </a:cubicBezTo>
                  <a:lnTo>
                    <a:pt x="3156" y="4549"/>
                  </a:lnTo>
                  <a:cubicBezTo>
                    <a:pt x="3152" y="4549"/>
                    <a:pt x="3148" y="4546"/>
                    <a:pt x="3148" y="4541"/>
                  </a:cubicBezTo>
                  <a:cubicBezTo>
                    <a:pt x="3148" y="4537"/>
                    <a:pt x="3152" y="4533"/>
                    <a:pt x="3156" y="4533"/>
                  </a:cubicBezTo>
                  <a:close/>
                  <a:moveTo>
                    <a:pt x="3188" y="4533"/>
                  </a:moveTo>
                  <a:lnTo>
                    <a:pt x="3188" y="4533"/>
                  </a:lnTo>
                  <a:cubicBezTo>
                    <a:pt x="3192" y="4533"/>
                    <a:pt x="3196" y="4537"/>
                    <a:pt x="3196" y="4541"/>
                  </a:cubicBezTo>
                  <a:cubicBezTo>
                    <a:pt x="3196" y="4546"/>
                    <a:pt x="3192" y="4549"/>
                    <a:pt x="3188" y="4549"/>
                  </a:cubicBezTo>
                  <a:lnTo>
                    <a:pt x="3188" y="4549"/>
                  </a:lnTo>
                  <a:cubicBezTo>
                    <a:pt x="3184" y="4549"/>
                    <a:pt x="3180" y="4546"/>
                    <a:pt x="3180" y="4541"/>
                  </a:cubicBezTo>
                  <a:cubicBezTo>
                    <a:pt x="3180" y="4537"/>
                    <a:pt x="3184" y="4533"/>
                    <a:pt x="3188" y="4533"/>
                  </a:cubicBezTo>
                  <a:close/>
                  <a:moveTo>
                    <a:pt x="3220" y="4533"/>
                  </a:moveTo>
                  <a:lnTo>
                    <a:pt x="3220" y="4533"/>
                  </a:lnTo>
                  <a:cubicBezTo>
                    <a:pt x="3224" y="4533"/>
                    <a:pt x="3228" y="4537"/>
                    <a:pt x="3228" y="4541"/>
                  </a:cubicBezTo>
                  <a:cubicBezTo>
                    <a:pt x="3228" y="4546"/>
                    <a:pt x="3224" y="4549"/>
                    <a:pt x="3220" y="4549"/>
                  </a:cubicBezTo>
                  <a:lnTo>
                    <a:pt x="3220" y="4549"/>
                  </a:lnTo>
                  <a:cubicBezTo>
                    <a:pt x="3216" y="4549"/>
                    <a:pt x="3212" y="4546"/>
                    <a:pt x="3212" y="4541"/>
                  </a:cubicBezTo>
                  <a:cubicBezTo>
                    <a:pt x="3212" y="4537"/>
                    <a:pt x="3216" y="4533"/>
                    <a:pt x="3220" y="4533"/>
                  </a:cubicBezTo>
                  <a:close/>
                  <a:moveTo>
                    <a:pt x="3252" y="4533"/>
                  </a:moveTo>
                  <a:lnTo>
                    <a:pt x="3252" y="4533"/>
                  </a:lnTo>
                  <a:cubicBezTo>
                    <a:pt x="3256" y="4533"/>
                    <a:pt x="3260" y="4537"/>
                    <a:pt x="3260" y="4541"/>
                  </a:cubicBezTo>
                  <a:cubicBezTo>
                    <a:pt x="3260" y="4546"/>
                    <a:pt x="3256" y="4549"/>
                    <a:pt x="3252" y="4549"/>
                  </a:cubicBezTo>
                  <a:lnTo>
                    <a:pt x="3252" y="4549"/>
                  </a:lnTo>
                  <a:cubicBezTo>
                    <a:pt x="3248" y="4549"/>
                    <a:pt x="3244" y="4546"/>
                    <a:pt x="3244" y="4541"/>
                  </a:cubicBezTo>
                  <a:cubicBezTo>
                    <a:pt x="3244" y="4537"/>
                    <a:pt x="3248" y="4533"/>
                    <a:pt x="3252" y="4533"/>
                  </a:cubicBezTo>
                  <a:close/>
                  <a:moveTo>
                    <a:pt x="3284" y="4533"/>
                  </a:moveTo>
                  <a:lnTo>
                    <a:pt x="3284" y="4533"/>
                  </a:lnTo>
                  <a:cubicBezTo>
                    <a:pt x="3289" y="4533"/>
                    <a:pt x="3292" y="4537"/>
                    <a:pt x="3292" y="4541"/>
                  </a:cubicBezTo>
                  <a:cubicBezTo>
                    <a:pt x="3292" y="4546"/>
                    <a:pt x="3289" y="4549"/>
                    <a:pt x="3284" y="4549"/>
                  </a:cubicBezTo>
                  <a:lnTo>
                    <a:pt x="3284" y="4549"/>
                  </a:lnTo>
                  <a:cubicBezTo>
                    <a:pt x="3280" y="4549"/>
                    <a:pt x="3276" y="4546"/>
                    <a:pt x="3276" y="4541"/>
                  </a:cubicBezTo>
                  <a:cubicBezTo>
                    <a:pt x="3276" y="4537"/>
                    <a:pt x="3280" y="4533"/>
                    <a:pt x="3284" y="4533"/>
                  </a:cubicBezTo>
                  <a:close/>
                  <a:moveTo>
                    <a:pt x="3316" y="4533"/>
                  </a:moveTo>
                  <a:lnTo>
                    <a:pt x="3316" y="4533"/>
                  </a:lnTo>
                  <a:cubicBezTo>
                    <a:pt x="3321" y="4533"/>
                    <a:pt x="3324" y="4537"/>
                    <a:pt x="3324" y="4541"/>
                  </a:cubicBezTo>
                  <a:cubicBezTo>
                    <a:pt x="3324" y="4546"/>
                    <a:pt x="3321" y="4549"/>
                    <a:pt x="3316" y="4549"/>
                  </a:cubicBezTo>
                  <a:lnTo>
                    <a:pt x="3316" y="4549"/>
                  </a:lnTo>
                  <a:cubicBezTo>
                    <a:pt x="3312" y="4549"/>
                    <a:pt x="3308" y="4546"/>
                    <a:pt x="3308" y="4541"/>
                  </a:cubicBezTo>
                  <a:cubicBezTo>
                    <a:pt x="3308" y="4537"/>
                    <a:pt x="3312" y="4533"/>
                    <a:pt x="3316" y="4533"/>
                  </a:cubicBezTo>
                  <a:close/>
                  <a:moveTo>
                    <a:pt x="3348" y="4533"/>
                  </a:moveTo>
                  <a:lnTo>
                    <a:pt x="3348" y="4533"/>
                  </a:lnTo>
                  <a:cubicBezTo>
                    <a:pt x="3353" y="4533"/>
                    <a:pt x="3356" y="4537"/>
                    <a:pt x="3356" y="4541"/>
                  </a:cubicBezTo>
                  <a:cubicBezTo>
                    <a:pt x="3356" y="4546"/>
                    <a:pt x="3353" y="4549"/>
                    <a:pt x="3348" y="4549"/>
                  </a:cubicBezTo>
                  <a:lnTo>
                    <a:pt x="3348" y="4549"/>
                  </a:lnTo>
                  <a:cubicBezTo>
                    <a:pt x="3344" y="4549"/>
                    <a:pt x="3340" y="4546"/>
                    <a:pt x="3340" y="4541"/>
                  </a:cubicBezTo>
                  <a:cubicBezTo>
                    <a:pt x="3340" y="4537"/>
                    <a:pt x="3344" y="4533"/>
                    <a:pt x="3348" y="4533"/>
                  </a:cubicBezTo>
                  <a:close/>
                  <a:moveTo>
                    <a:pt x="3380" y="4533"/>
                  </a:moveTo>
                  <a:lnTo>
                    <a:pt x="3380" y="4533"/>
                  </a:lnTo>
                  <a:cubicBezTo>
                    <a:pt x="3385" y="4533"/>
                    <a:pt x="3388" y="4537"/>
                    <a:pt x="3388" y="4541"/>
                  </a:cubicBezTo>
                  <a:cubicBezTo>
                    <a:pt x="3388" y="4546"/>
                    <a:pt x="3385" y="4549"/>
                    <a:pt x="3380" y="4549"/>
                  </a:cubicBezTo>
                  <a:lnTo>
                    <a:pt x="3380" y="4549"/>
                  </a:lnTo>
                  <a:cubicBezTo>
                    <a:pt x="3376" y="4549"/>
                    <a:pt x="3372" y="4546"/>
                    <a:pt x="3372" y="4541"/>
                  </a:cubicBezTo>
                  <a:cubicBezTo>
                    <a:pt x="3372" y="4537"/>
                    <a:pt x="3376" y="4533"/>
                    <a:pt x="3380" y="4533"/>
                  </a:cubicBezTo>
                  <a:close/>
                  <a:moveTo>
                    <a:pt x="3412" y="4533"/>
                  </a:moveTo>
                  <a:lnTo>
                    <a:pt x="3412" y="4533"/>
                  </a:lnTo>
                  <a:cubicBezTo>
                    <a:pt x="3417" y="4533"/>
                    <a:pt x="3420" y="4537"/>
                    <a:pt x="3420" y="4541"/>
                  </a:cubicBezTo>
                  <a:cubicBezTo>
                    <a:pt x="3420" y="4546"/>
                    <a:pt x="3417" y="4549"/>
                    <a:pt x="3412" y="4549"/>
                  </a:cubicBezTo>
                  <a:lnTo>
                    <a:pt x="3412" y="4549"/>
                  </a:lnTo>
                  <a:cubicBezTo>
                    <a:pt x="3408" y="4549"/>
                    <a:pt x="3404" y="4546"/>
                    <a:pt x="3404" y="4541"/>
                  </a:cubicBezTo>
                  <a:cubicBezTo>
                    <a:pt x="3404" y="4537"/>
                    <a:pt x="3408" y="4533"/>
                    <a:pt x="3412" y="4533"/>
                  </a:cubicBezTo>
                  <a:close/>
                  <a:moveTo>
                    <a:pt x="3444" y="4533"/>
                  </a:moveTo>
                  <a:lnTo>
                    <a:pt x="3444" y="4533"/>
                  </a:lnTo>
                  <a:cubicBezTo>
                    <a:pt x="3449" y="4533"/>
                    <a:pt x="3452" y="4537"/>
                    <a:pt x="3452" y="4541"/>
                  </a:cubicBezTo>
                  <a:cubicBezTo>
                    <a:pt x="3452" y="4546"/>
                    <a:pt x="3449" y="4549"/>
                    <a:pt x="3444" y="4549"/>
                  </a:cubicBezTo>
                  <a:lnTo>
                    <a:pt x="3444" y="4549"/>
                  </a:lnTo>
                  <a:cubicBezTo>
                    <a:pt x="3440" y="4549"/>
                    <a:pt x="3436" y="4546"/>
                    <a:pt x="3436" y="4541"/>
                  </a:cubicBezTo>
                  <a:cubicBezTo>
                    <a:pt x="3436" y="4537"/>
                    <a:pt x="3440" y="4533"/>
                    <a:pt x="3444" y="4533"/>
                  </a:cubicBezTo>
                  <a:close/>
                  <a:moveTo>
                    <a:pt x="3476" y="4533"/>
                  </a:moveTo>
                  <a:lnTo>
                    <a:pt x="3476" y="4533"/>
                  </a:lnTo>
                  <a:cubicBezTo>
                    <a:pt x="3481" y="4533"/>
                    <a:pt x="3484" y="4537"/>
                    <a:pt x="3484" y="4541"/>
                  </a:cubicBezTo>
                  <a:cubicBezTo>
                    <a:pt x="3484" y="4546"/>
                    <a:pt x="3481" y="4549"/>
                    <a:pt x="3476" y="4549"/>
                  </a:cubicBezTo>
                  <a:lnTo>
                    <a:pt x="3476" y="4549"/>
                  </a:lnTo>
                  <a:cubicBezTo>
                    <a:pt x="3472" y="4549"/>
                    <a:pt x="3468" y="4546"/>
                    <a:pt x="3468" y="4541"/>
                  </a:cubicBezTo>
                  <a:cubicBezTo>
                    <a:pt x="3468" y="4537"/>
                    <a:pt x="3472" y="4533"/>
                    <a:pt x="3476" y="4533"/>
                  </a:cubicBezTo>
                  <a:close/>
                  <a:moveTo>
                    <a:pt x="3508" y="4533"/>
                  </a:moveTo>
                  <a:lnTo>
                    <a:pt x="3508" y="4533"/>
                  </a:lnTo>
                  <a:cubicBezTo>
                    <a:pt x="3513" y="4533"/>
                    <a:pt x="3516" y="4537"/>
                    <a:pt x="3516" y="4541"/>
                  </a:cubicBezTo>
                  <a:cubicBezTo>
                    <a:pt x="3516" y="4546"/>
                    <a:pt x="3513" y="4549"/>
                    <a:pt x="3508" y="4549"/>
                  </a:cubicBezTo>
                  <a:lnTo>
                    <a:pt x="3508" y="4549"/>
                  </a:lnTo>
                  <a:cubicBezTo>
                    <a:pt x="3504" y="4549"/>
                    <a:pt x="3500" y="4546"/>
                    <a:pt x="3500" y="4541"/>
                  </a:cubicBezTo>
                  <a:cubicBezTo>
                    <a:pt x="3500" y="4537"/>
                    <a:pt x="3504" y="4533"/>
                    <a:pt x="3508" y="4533"/>
                  </a:cubicBezTo>
                  <a:close/>
                  <a:moveTo>
                    <a:pt x="3540" y="4533"/>
                  </a:moveTo>
                  <a:lnTo>
                    <a:pt x="3540" y="4533"/>
                  </a:lnTo>
                  <a:cubicBezTo>
                    <a:pt x="3545" y="4533"/>
                    <a:pt x="3548" y="4537"/>
                    <a:pt x="3548" y="4541"/>
                  </a:cubicBezTo>
                  <a:cubicBezTo>
                    <a:pt x="3548" y="4546"/>
                    <a:pt x="3545" y="4549"/>
                    <a:pt x="3540" y="4549"/>
                  </a:cubicBezTo>
                  <a:lnTo>
                    <a:pt x="3540" y="4549"/>
                  </a:lnTo>
                  <a:cubicBezTo>
                    <a:pt x="3536" y="4549"/>
                    <a:pt x="3532" y="4546"/>
                    <a:pt x="3532" y="4541"/>
                  </a:cubicBezTo>
                  <a:cubicBezTo>
                    <a:pt x="3532" y="4537"/>
                    <a:pt x="3536" y="4533"/>
                    <a:pt x="3540" y="4533"/>
                  </a:cubicBezTo>
                  <a:close/>
                  <a:moveTo>
                    <a:pt x="3572" y="4533"/>
                  </a:moveTo>
                  <a:lnTo>
                    <a:pt x="3572" y="4533"/>
                  </a:lnTo>
                  <a:cubicBezTo>
                    <a:pt x="3577" y="4533"/>
                    <a:pt x="3580" y="4537"/>
                    <a:pt x="3580" y="4541"/>
                  </a:cubicBezTo>
                  <a:cubicBezTo>
                    <a:pt x="3580" y="4546"/>
                    <a:pt x="3577" y="4549"/>
                    <a:pt x="3572" y="4549"/>
                  </a:cubicBezTo>
                  <a:lnTo>
                    <a:pt x="3572" y="4549"/>
                  </a:lnTo>
                  <a:cubicBezTo>
                    <a:pt x="3568" y="4549"/>
                    <a:pt x="3564" y="4546"/>
                    <a:pt x="3564" y="4541"/>
                  </a:cubicBezTo>
                  <a:cubicBezTo>
                    <a:pt x="3564" y="4537"/>
                    <a:pt x="3568" y="4533"/>
                    <a:pt x="3572" y="4533"/>
                  </a:cubicBezTo>
                  <a:close/>
                  <a:moveTo>
                    <a:pt x="3604" y="4533"/>
                  </a:moveTo>
                  <a:lnTo>
                    <a:pt x="3604" y="4533"/>
                  </a:lnTo>
                  <a:cubicBezTo>
                    <a:pt x="3609" y="4533"/>
                    <a:pt x="3612" y="4537"/>
                    <a:pt x="3612" y="4541"/>
                  </a:cubicBezTo>
                  <a:cubicBezTo>
                    <a:pt x="3612" y="4546"/>
                    <a:pt x="3609" y="4549"/>
                    <a:pt x="3604" y="4549"/>
                  </a:cubicBezTo>
                  <a:lnTo>
                    <a:pt x="3604" y="4549"/>
                  </a:lnTo>
                  <a:cubicBezTo>
                    <a:pt x="3600" y="4549"/>
                    <a:pt x="3596" y="4546"/>
                    <a:pt x="3596" y="4541"/>
                  </a:cubicBezTo>
                  <a:cubicBezTo>
                    <a:pt x="3596" y="4537"/>
                    <a:pt x="3600" y="4533"/>
                    <a:pt x="3604" y="4533"/>
                  </a:cubicBezTo>
                  <a:close/>
                  <a:moveTo>
                    <a:pt x="3636" y="4533"/>
                  </a:moveTo>
                  <a:lnTo>
                    <a:pt x="3636" y="4533"/>
                  </a:lnTo>
                  <a:cubicBezTo>
                    <a:pt x="3641" y="4533"/>
                    <a:pt x="3644" y="4537"/>
                    <a:pt x="3644" y="4541"/>
                  </a:cubicBezTo>
                  <a:cubicBezTo>
                    <a:pt x="3644" y="4546"/>
                    <a:pt x="3641" y="4549"/>
                    <a:pt x="3636" y="4549"/>
                  </a:cubicBezTo>
                  <a:lnTo>
                    <a:pt x="3636" y="4549"/>
                  </a:lnTo>
                  <a:cubicBezTo>
                    <a:pt x="3632" y="4549"/>
                    <a:pt x="3628" y="4546"/>
                    <a:pt x="3628" y="4541"/>
                  </a:cubicBezTo>
                  <a:cubicBezTo>
                    <a:pt x="3628" y="4537"/>
                    <a:pt x="3632" y="4533"/>
                    <a:pt x="3636" y="4533"/>
                  </a:cubicBezTo>
                  <a:close/>
                  <a:moveTo>
                    <a:pt x="3668" y="4533"/>
                  </a:moveTo>
                  <a:lnTo>
                    <a:pt x="3668" y="4533"/>
                  </a:lnTo>
                  <a:cubicBezTo>
                    <a:pt x="3673" y="4533"/>
                    <a:pt x="3676" y="4537"/>
                    <a:pt x="3676" y="4541"/>
                  </a:cubicBezTo>
                  <a:cubicBezTo>
                    <a:pt x="3676" y="4546"/>
                    <a:pt x="3673" y="4549"/>
                    <a:pt x="3668" y="4549"/>
                  </a:cubicBezTo>
                  <a:lnTo>
                    <a:pt x="3668" y="4549"/>
                  </a:lnTo>
                  <a:cubicBezTo>
                    <a:pt x="3664" y="4549"/>
                    <a:pt x="3660" y="4546"/>
                    <a:pt x="3660" y="4541"/>
                  </a:cubicBezTo>
                  <a:cubicBezTo>
                    <a:pt x="3660" y="4537"/>
                    <a:pt x="3664" y="4533"/>
                    <a:pt x="3668" y="4533"/>
                  </a:cubicBezTo>
                  <a:close/>
                  <a:moveTo>
                    <a:pt x="3700" y="4533"/>
                  </a:moveTo>
                  <a:lnTo>
                    <a:pt x="3700" y="4533"/>
                  </a:lnTo>
                  <a:cubicBezTo>
                    <a:pt x="3705" y="4533"/>
                    <a:pt x="3708" y="4537"/>
                    <a:pt x="3708" y="4541"/>
                  </a:cubicBezTo>
                  <a:cubicBezTo>
                    <a:pt x="3708" y="4546"/>
                    <a:pt x="3705" y="4549"/>
                    <a:pt x="3700" y="4549"/>
                  </a:cubicBezTo>
                  <a:lnTo>
                    <a:pt x="3700" y="4549"/>
                  </a:lnTo>
                  <a:cubicBezTo>
                    <a:pt x="3696" y="4549"/>
                    <a:pt x="3692" y="4546"/>
                    <a:pt x="3692" y="4541"/>
                  </a:cubicBezTo>
                  <a:cubicBezTo>
                    <a:pt x="3692" y="4537"/>
                    <a:pt x="3696" y="4533"/>
                    <a:pt x="3700" y="4533"/>
                  </a:cubicBezTo>
                  <a:close/>
                  <a:moveTo>
                    <a:pt x="3732" y="4533"/>
                  </a:moveTo>
                  <a:lnTo>
                    <a:pt x="3732" y="4533"/>
                  </a:lnTo>
                  <a:cubicBezTo>
                    <a:pt x="3737" y="4533"/>
                    <a:pt x="3740" y="4537"/>
                    <a:pt x="3740" y="4541"/>
                  </a:cubicBezTo>
                  <a:cubicBezTo>
                    <a:pt x="3740" y="4546"/>
                    <a:pt x="3737" y="4549"/>
                    <a:pt x="3732" y="4549"/>
                  </a:cubicBezTo>
                  <a:lnTo>
                    <a:pt x="3732" y="4549"/>
                  </a:lnTo>
                  <a:cubicBezTo>
                    <a:pt x="3728" y="4549"/>
                    <a:pt x="3724" y="4546"/>
                    <a:pt x="3724" y="4541"/>
                  </a:cubicBezTo>
                  <a:cubicBezTo>
                    <a:pt x="3724" y="4537"/>
                    <a:pt x="3728" y="4533"/>
                    <a:pt x="3732" y="4533"/>
                  </a:cubicBezTo>
                  <a:close/>
                  <a:moveTo>
                    <a:pt x="3764" y="4533"/>
                  </a:moveTo>
                  <a:lnTo>
                    <a:pt x="3764" y="4533"/>
                  </a:lnTo>
                  <a:cubicBezTo>
                    <a:pt x="3769" y="4533"/>
                    <a:pt x="3772" y="4537"/>
                    <a:pt x="3772" y="4541"/>
                  </a:cubicBezTo>
                  <a:cubicBezTo>
                    <a:pt x="3772" y="4546"/>
                    <a:pt x="3769" y="4549"/>
                    <a:pt x="3764" y="4549"/>
                  </a:cubicBezTo>
                  <a:lnTo>
                    <a:pt x="3764" y="4549"/>
                  </a:lnTo>
                  <a:cubicBezTo>
                    <a:pt x="3760" y="4549"/>
                    <a:pt x="3756" y="4546"/>
                    <a:pt x="3756" y="4541"/>
                  </a:cubicBezTo>
                  <a:cubicBezTo>
                    <a:pt x="3756" y="4537"/>
                    <a:pt x="3760" y="4533"/>
                    <a:pt x="3764" y="4533"/>
                  </a:cubicBezTo>
                  <a:close/>
                  <a:moveTo>
                    <a:pt x="3796" y="4533"/>
                  </a:moveTo>
                  <a:lnTo>
                    <a:pt x="3796" y="4533"/>
                  </a:lnTo>
                  <a:cubicBezTo>
                    <a:pt x="3801" y="4533"/>
                    <a:pt x="3804" y="4537"/>
                    <a:pt x="3804" y="4541"/>
                  </a:cubicBezTo>
                  <a:cubicBezTo>
                    <a:pt x="3804" y="4546"/>
                    <a:pt x="3801" y="4549"/>
                    <a:pt x="3796" y="4549"/>
                  </a:cubicBezTo>
                  <a:lnTo>
                    <a:pt x="3796" y="4549"/>
                  </a:lnTo>
                  <a:cubicBezTo>
                    <a:pt x="3792" y="4549"/>
                    <a:pt x="3788" y="4546"/>
                    <a:pt x="3788" y="4541"/>
                  </a:cubicBezTo>
                  <a:cubicBezTo>
                    <a:pt x="3788" y="4537"/>
                    <a:pt x="3792" y="4533"/>
                    <a:pt x="3796" y="4533"/>
                  </a:cubicBezTo>
                  <a:close/>
                  <a:moveTo>
                    <a:pt x="3828" y="4533"/>
                  </a:moveTo>
                  <a:lnTo>
                    <a:pt x="3828" y="4533"/>
                  </a:lnTo>
                  <a:cubicBezTo>
                    <a:pt x="3833" y="4533"/>
                    <a:pt x="3836" y="4537"/>
                    <a:pt x="3836" y="4541"/>
                  </a:cubicBezTo>
                  <a:cubicBezTo>
                    <a:pt x="3836" y="4546"/>
                    <a:pt x="3833" y="4549"/>
                    <a:pt x="3828" y="4549"/>
                  </a:cubicBezTo>
                  <a:lnTo>
                    <a:pt x="3828" y="4549"/>
                  </a:lnTo>
                  <a:cubicBezTo>
                    <a:pt x="3824" y="4549"/>
                    <a:pt x="3820" y="4546"/>
                    <a:pt x="3820" y="4541"/>
                  </a:cubicBezTo>
                  <a:cubicBezTo>
                    <a:pt x="3820" y="4537"/>
                    <a:pt x="3824" y="4533"/>
                    <a:pt x="3828" y="4533"/>
                  </a:cubicBezTo>
                  <a:close/>
                  <a:moveTo>
                    <a:pt x="3860" y="4533"/>
                  </a:moveTo>
                  <a:lnTo>
                    <a:pt x="3860" y="4533"/>
                  </a:lnTo>
                  <a:cubicBezTo>
                    <a:pt x="3865" y="4533"/>
                    <a:pt x="3868" y="4537"/>
                    <a:pt x="3868" y="4541"/>
                  </a:cubicBezTo>
                  <a:cubicBezTo>
                    <a:pt x="3868" y="4546"/>
                    <a:pt x="3865" y="4549"/>
                    <a:pt x="3860" y="4549"/>
                  </a:cubicBezTo>
                  <a:lnTo>
                    <a:pt x="3860" y="4549"/>
                  </a:lnTo>
                  <a:cubicBezTo>
                    <a:pt x="3856" y="4549"/>
                    <a:pt x="3852" y="4546"/>
                    <a:pt x="3852" y="4541"/>
                  </a:cubicBezTo>
                  <a:cubicBezTo>
                    <a:pt x="3852" y="4537"/>
                    <a:pt x="3856" y="4533"/>
                    <a:pt x="3860" y="4533"/>
                  </a:cubicBezTo>
                  <a:close/>
                  <a:moveTo>
                    <a:pt x="3892" y="4533"/>
                  </a:moveTo>
                  <a:lnTo>
                    <a:pt x="3892" y="4533"/>
                  </a:lnTo>
                  <a:cubicBezTo>
                    <a:pt x="3897" y="4533"/>
                    <a:pt x="3900" y="4537"/>
                    <a:pt x="3900" y="4541"/>
                  </a:cubicBezTo>
                  <a:cubicBezTo>
                    <a:pt x="3900" y="4546"/>
                    <a:pt x="3897" y="4549"/>
                    <a:pt x="3892" y="4549"/>
                  </a:cubicBezTo>
                  <a:lnTo>
                    <a:pt x="3892" y="4549"/>
                  </a:lnTo>
                  <a:cubicBezTo>
                    <a:pt x="3888" y="4549"/>
                    <a:pt x="3884" y="4546"/>
                    <a:pt x="3884" y="4541"/>
                  </a:cubicBezTo>
                  <a:cubicBezTo>
                    <a:pt x="3884" y="4537"/>
                    <a:pt x="3888" y="4533"/>
                    <a:pt x="3892" y="4533"/>
                  </a:cubicBezTo>
                  <a:close/>
                  <a:moveTo>
                    <a:pt x="3924" y="4533"/>
                  </a:moveTo>
                  <a:lnTo>
                    <a:pt x="3924" y="4533"/>
                  </a:lnTo>
                  <a:cubicBezTo>
                    <a:pt x="3929" y="4533"/>
                    <a:pt x="3932" y="4537"/>
                    <a:pt x="3932" y="4541"/>
                  </a:cubicBezTo>
                  <a:cubicBezTo>
                    <a:pt x="3932" y="4546"/>
                    <a:pt x="3929" y="4549"/>
                    <a:pt x="3924" y="4549"/>
                  </a:cubicBezTo>
                  <a:lnTo>
                    <a:pt x="3924" y="4549"/>
                  </a:lnTo>
                  <a:cubicBezTo>
                    <a:pt x="3920" y="4549"/>
                    <a:pt x="3916" y="4546"/>
                    <a:pt x="3916" y="4541"/>
                  </a:cubicBezTo>
                  <a:cubicBezTo>
                    <a:pt x="3916" y="4537"/>
                    <a:pt x="3920" y="4533"/>
                    <a:pt x="3924" y="4533"/>
                  </a:cubicBezTo>
                  <a:close/>
                  <a:moveTo>
                    <a:pt x="3956" y="4533"/>
                  </a:moveTo>
                  <a:lnTo>
                    <a:pt x="3956" y="4533"/>
                  </a:lnTo>
                  <a:cubicBezTo>
                    <a:pt x="3961" y="4533"/>
                    <a:pt x="3964" y="4537"/>
                    <a:pt x="3964" y="4541"/>
                  </a:cubicBezTo>
                  <a:cubicBezTo>
                    <a:pt x="3964" y="4546"/>
                    <a:pt x="3961" y="4549"/>
                    <a:pt x="3956" y="4549"/>
                  </a:cubicBezTo>
                  <a:lnTo>
                    <a:pt x="3956" y="4549"/>
                  </a:lnTo>
                  <a:cubicBezTo>
                    <a:pt x="3952" y="4549"/>
                    <a:pt x="3948" y="4546"/>
                    <a:pt x="3948" y="4541"/>
                  </a:cubicBezTo>
                  <a:cubicBezTo>
                    <a:pt x="3948" y="4537"/>
                    <a:pt x="3952" y="4533"/>
                    <a:pt x="3956" y="4533"/>
                  </a:cubicBezTo>
                  <a:close/>
                  <a:moveTo>
                    <a:pt x="3988" y="4533"/>
                  </a:moveTo>
                  <a:lnTo>
                    <a:pt x="3988" y="4533"/>
                  </a:lnTo>
                  <a:cubicBezTo>
                    <a:pt x="3993" y="4533"/>
                    <a:pt x="3996" y="4537"/>
                    <a:pt x="3996" y="4541"/>
                  </a:cubicBezTo>
                  <a:cubicBezTo>
                    <a:pt x="3996" y="4546"/>
                    <a:pt x="3993" y="4549"/>
                    <a:pt x="3988" y="4549"/>
                  </a:cubicBezTo>
                  <a:lnTo>
                    <a:pt x="3988" y="4549"/>
                  </a:lnTo>
                  <a:cubicBezTo>
                    <a:pt x="3984" y="4549"/>
                    <a:pt x="3980" y="4546"/>
                    <a:pt x="3980" y="4541"/>
                  </a:cubicBezTo>
                  <a:cubicBezTo>
                    <a:pt x="3980" y="4537"/>
                    <a:pt x="3984" y="4533"/>
                    <a:pt x="3988" y="4533"/>
                  </a:cubicBezTo>
                  <a:close/>
                  <a:moveTo>
                    <a:pt x="4020" y="4533"/>
                  </a:moveTo>
                  <a:lnTo>
                    <a:pt x="4020" y="4533"/>
                  </a:lnTo>
                  <a:cubicBezTo>
                    <a:pt x="4025" y="4533"/>
                    <a:pt x="4028" y="4537"/>
                    <a:pt x="4028" y="4541"/>
                  </a:cubicBezTo>
                  <a:cubicBezTo>
                    <a:pt x="4028" y="4546"/>
                    <a:pt x="4025" y="4549"/>
                    <a:pt x="4020" y="4549"/>
                  </a:cubicBezTo>
                  <a:lnTo>
                    <a:pt x="4020" y="4549"/>
                  </a:lnTo>
                  <a:cubicBezTo>
                    <a:pt x="4016" y="4549"/>
                    <a:pt x="4012" y="4546"/>
                    <a:pt x="4012" y="4541"/>
                  </a:cubicBezTo>
                  <a:cubicBezTo>
                    <a:pt x="4012" y="4537"/>
                    <a:pt x="4016" y="4533"/>
                    <a:pt x="4020" y="4533"/>
                  </a:cubicBezTo>
                  <a:close/>
                  <a:moveTo>
                    <a:pt x="4052" y="4533"/>
                  </a:moveTo>
                  <a:lnTo>
                    <a:pt x="4052" y="4533"/>
                  </a:lnTo>
                  <a:cubicBezTo>
                    <a:pt x="4057" y="4533"/>
                    <a:pt x="4060" y="4537"/>
                    <a:pt x="4060" y="4541"/>
                  </a:cubicBezTo>
                  <a:cubicBezTo>
                    <a:pt x="4060" y="4546"/>
                    <a:pt x="4057" y="4549"/>
                    <a:pt x="4052" y="4549"/>
                  </a:cubicBezTo>
                  <a:lnTo>
                    <a:pt x="4052" y="4549"/>
                  </a:lnTo>
                  <a:cubicBezTo>
                    <a:pt x="4048" y="4549"/>
                    <a:pt x="4044" y="4546"/>
                    <a:pt x="4044" y="4541"/>
                  </a:cubicBezTo>
                  <a:cubicBezTo>
                    <a:pt x="4044" y="4537"/>
                    <a:pt x="4048" y="4533"/>
                    <a:pt x="4052" y="4533"/>
                  </a:cubicBezTo>
                  <a:close/>
                  <a:moveTo>
                    <a:pt x="4084" y="4533"/>
                  </a:moveTo>
                  <a:lnTo>
                    <a:pt x="4084" y="4533"/>
                  </a:lnTo>
                  <a:cubicBezTo>
                    <a:pt x="4089" y="4533"/>
                    <a:pt x="4092" y="4537"/>
                    <a:pt x="4092" y="4541"/>
                  </a:cubicBezTo>
                  <a:cubicBezTo>
                    <a:pt x="4092" y="4546"/>
                    <a:pt x="4089" y="4549"/>
                    <a:pt x="4084" y="4549"/>
                  </a:cubicBezTo>
                  <a:lnTo>
                    <a:pt x="4084" y="4549"/>
                  </a:lnTo>
                  <a:cubicBezTo>
                    <a:pt x="4080" y="4549"/>
                    <a:pt x="4076" y="4546"/>
                    <a:pt x="4076" y="4541"/>
                  </a:cubicBezTo>
                  <a:cubicBezTo>
                    <a:pt x="4076" y="4537"/>
                    <a:pt x="4080" y="4533"/>
                    <a:pt x="4084" y="4533"/>
                  </a:cubicBezTo>
                  <a:close/>
                  <a:moveTo>
                    <a:pt x="4116" y="4533"/>
                  </a:moveTo>
                  <a:lnTo>
                    <a:pt x="4116" y="4533"/>
                  </a:lnTo>
                  <a:cubicBezTo>
                    <a:pt x="4121" y="4533"/>
                    <a:pt x="4124" y="4537"/>
                    <a:pt x="4124" y="4541"/>
                  </a:cubicBezTo>
                  <a:cubicBezTo>
                    <a:pt x="4124" y="4546"/>
                    <a:pt x="4121" y="4549"/>
                    <a:pt x="4116" y="4549"/>
                  </a:cubicBezTo>
                  <a:lnTo>
                    <a:pt x="4116" y="4549"/>
                  </a:lnTo>
                  <a:cubicBezTo>
                    <a:pt x="4112" y="4549"/>
                    <a:pt x="4108" y="4546"/>
                    <a:pt x="4108" y="4541"/>
                  </a:cubicBezTo>
                  <a:cubicBezTo>
                    <a:pt x="4108" y="4537"/>
                    <a:pt x="4112" y="4533"/>
                    <a:pt x="4116" y="4533"/>
                  </a:cubicBezTo>
                  <a:close/>
                  <a:moveTo>
                    <a:pt x="4148" y="4533"/>
                  </a:moveTo>
                  <a:lnTo>
                    <a:pt x="4149" y="4533"/>
                  </a:lnTo>
                  <a:cubicBezTo>
                    <a:pt x="4153" y="4533"/>
                    <a:pt x="4157" y="4537"/>
                    <a:pt x="4157" y="4541"/>
                  </a:cubicBezTo>
                  <a:cubicBezTo>
                    <a:pt x="4157" y="4546"/>
                    <a:pt x="4153" y="4549"/>
                    <a:pt x="4149" y="4549"/>
                  </a:cubicBezTo>
                  <a:lnTo>
                    <a:pt x="4148" y="4549"/>
                  </a:lnTo>
                  <a:cubicBezTo>
                    <a:pt x="4144" y="4549"/>
                    <a:pt x="4140" y="4546"/>
                    <a:pt x="4140" y="4541"/>
                  </a:cubicBezTo>
                  <a:cubicBezTo>
                    <a:pt x="4140" y="4537"/>
                    <a:pt x="4144" y="4533"/>
                    <a:pt x="4148" y="4533"/>
                  </a:cubicBezTo>
                  <a:close/>
                  <a:moveTo>
                    <a:pt x="4181" y="4533"/>
                  </a:moveTo>
                  <a:lnTo>
                    <a:pt x="4181" y="4533"/>
                  </a:lnTo>
                  <a:cubicBezTo>
                    <a:pt x="4185" y="4533"/>
                    <a:pt x="4189" y="4537"/>
                    <a:pt x="4189" y="4541"/>
                  </a:cubicBezTo>
                  <a:cubicBezTo>
                    <a:pt x="4189" y="4546"/>
                    <a:pt x="4185" y="4549"/>
                    <a:pt x="4181" y="4549"/>
                  </a:cubicBezTo>
                  <a:lnTo>
                    <a:pt x="4181" y="4549"/>
                  </a:lnTo>
                  <a:cubicBezTo>
                    <a:pt x="4176" y="4549"/>
                    <a:pt x="4173" y="4546"/>
                    <a:pt x="4173" y="4541"/>
                  </a:cubicBezTo>
                  <a:cubicBezTo>
                    <a:pt x="4173" y="4537"/>
                    <a:pt x="4176" y="4533"/>
                    <a:pt x="4181" y="4533"/>
                  </a:cubicBezTo>
                  <a:close/>
                  <a:moveTo>
                    <a:pt x="4213" y="4533"/>
                  </a:moveTo>
                  <a:lnTo>
                    <a:pt x="4213" y="4533"/>
                  </a:lnTo>
                  <a:cubicBezTo>
                    <a:pt x="4217" y="4533"/>
                    <a:pt x="4221" y="4537"/>
                    <a:pt x="4221" y="4541"/>
                  </a:cubicBezTo>
                  <a:cubicBezTo>
                    <a:pt x="4221" y="4546"/>
                    <a:pt x="4217" y="4549"/>
                    <a:pt x="4213" y="4549"/>
                  </a:cubicBezTo>
                  <a:lnTo>
                    <a:pt x="4213" y="4549"/>
                  </a:lnTo>
                  <a:cubicBezTo>
                    <a:pt x="4208" y="4549"/>
                    <a:pt x="4205" y="4546"/>
                    <a:pt x="4205" y="4541"/>
                  </a:cubicBezTo>
                  <a:cubicBezTo>
                    <a:pt x="4205" y="4537"/>
                    <a:pt x="4208" y="4533"/>
                    <a:pt x="4213" y="4533"/>
                  </a:cubicBezTo>
                  <a:close/>
                  <a:moveTo>
                    <a:pt x="4245" y="4533"/>
                  </a:moveTo>
                  <a:lnTo>
                    <a:pt x="4245" y="4533"/>
                  </a:lnTo>
                  <a:cubicBezTo>
                    <a:pt x="4249" y="4533"/>
                    <a:pt x="4253" y="4537"/>
                    <a:pt x="4253" y="4541"/>
                  </a:cubicBezTo>
                  <a:cubicBezTo>
                    <a:pt x="4253" y="4546"/>
                    <a:pt x="4249" y="4549"/>
                    <a:pt x="4245" y="4549"/>
                  </a:cubicBezTo>
                  <a:lnTo>
                    <a:pt x="4245" y="4549"/>
                  </a:lnTo>
                  <a:cubicBezTo>
                    <a:pt x="4240" y="4549"/>
                    <a:pt x="4237" y="4546"/>
                    <a:pt x="4237" y="4541"/>
                  </a:cubicBezTo>
                  <a:cubicBezTo>
                    <a:pt x="4237" y="4537"/>
                    <a:pt x="4240" y="4533"/>
                    <a:pt x="4245" y="4533"/>
                  </a:cubicBezTo>
                  <a:close/>
                  <a:moveTo>
                    <a:pt x="4277" y="4533"/>
                  </a:moveTo>
                  <a:lnTo>
                    <a:pt x="4277" y="4533"/>
                  </a:lnTo>
                  <a:cubicBezTo>
                    <a:pt x="4281" y="4533"/>
                    <a:pt x="4285" y="4537"/>
                    <a:pt x="4285" y="4541"/>
                  </a:cubicBezTo>
                  <a:cubicBezTo>
                    <a:pt x="4285" y="4546"/>
                    <a:pt x="4281" y="4549"/>
                    <a:pt x="4277" y="4549"/>
                  </a:cubicBezTo>
                  <a:lnTo>
                    <a:pt x="4277" y="4549"/>
                  </a:lnTo>
                  <a:cubicBezTo>
                    <a:pt x="4272" y="4549"/>
                    <a:pt x="4269" y="4546"/>
                    <a:pt x="4269" y="4541"/>
                  </a:cubicBezTo>
                  <a:cubicBezTo>
                    <a:pt x="4269" y="4537"/>
                    <a:pt x="4272" y="4533"/>
                    <a:pt x="4277" y="4533"/>
                  </a:cubicBezTo>
                  <a:close/>
                  <a:moveTo>
                    <a:pt x="4309" y="4533"/>
                  </a:moveTo>
                  <a:lnTo>
                    <a:pt x="4309" y="4533"/>
                  </a:lnTo>
                  <a:cubicBezTo>
                    <a:pt x="4313" y="4533"/>
                    <a:pt x="4317" y="4537"/>
                    <a:pt x="4317" y="4541"/>
                  </a:cubicBezTo>
                  <a:cubicBezTo>
                    <a:pt x="4317" y="4546"/>
                    <a:pt x="4313" y="4549"/>
                    <a:pt x="4309" y="4549"/>
                  </a:cubicBezTo>
                  <a:lnTo>
                    <a:pt x="4309" y="4549"/>
                  </a:lnTo>
                  <a:cubicBezTo>
                    <a:pt x="4304" y="4549"/>
                    <a:pt x="4301" y="4546"/>
                    <a:pt x="4301" y="4541"/>
                  </a:cubicBezTo>
                  <a:cubicBezTo>
                    <a:pt x="4301" y="4537"/>
                    <a:pt x="4304" y="4533"/>
                    <a:pt x="4309" y="4533"/>
                  </a:cubicBezTo>
                  <a:close/>
                  <a:moveTo>
                    <a:pt x="4341" y="4533"/>
                  </a:moveTo>
                  <a:lnTo>
                    <a:pt x="4341" y="4533"/>
                  </a:lnTo>
                  <a:cubicBezTo>
                    <a:pt x="4345" y="4533"/>
                    <a:pt x="4349" y="4537"/>
                    <a:pt x="4349" y="4541"/>
                  </a:cubicBezTo>
                  <a:cubicBezTo>
                    <a:pt x="4349" y="4546"/>
                    <a:pt x="4345" y="4549"/>
                    <a:pt x="4341" y="4549"/>
                  </a:cubicBezTo>
                  <a:lnTo>
                    <a:pt x="4341" y="4549"/>
                  </a:lnTo>
                  <a:cubicBezTo>
                    <a:pt x="4336" y="4549"/>
                    <a:pt x="4333" y="4546"/>
                    <a:pt x="4333" y="4541"/>
                  </a:cubicBezTo>
                  <a:cubicBezTo>
                    <a:pt x="4333" y="4537"/>
                    <a:pt x="4336" y="4533"/>
                    <a:pt x="4341" y="4533"/>
                  </a:cubicBezTo>
                  <a:close/>
                  <a:moveTo>
                    <a:pt x="4373" y="4533"/>
                  </a:moveTo>
                  <a:lnTo>
                    <a:pt x="4373" y="4533"/>
                  </a:lnTo>
                  <a:cubicBezTo>
                    <a:pt x="4377" y="4533"/>
                    <a:pt x="4381" y="4537"/>
                    <a:pt x="4381" y="4541"/>
                  </a:cubicBezTo>
                  <a:cubicBezTo>
                    <a:pt x="4381" y="4546"/>
                    <a:pt x="4377" y="4549"/>
                    <a:pt x="4373" y="4549"/>
                  </a:cubicBezTo>
                  <a:lnTo>
                    <a:pt x="4373" y="4549"/>
                  </a:lnTo>
                  <a:cubicBezTo>
                    <a:pt x="4368" y="4549"/>
                    <a:pt x="4365" y="4546"/>
                    <a:pt x="4365" y="4541"/>
                  </a:cubicBezTo>
                  <a:cubicBezTo>
                    <a:pt x="4365" y="4537"/>
                    <a:pt x="4368" y="4533"/>
                    <a:pt x="4373" y="4533"/>
                  </a:cubicBezTo>
                  <a:close/>
                  <a:moveTo>
                    <a:pt x="4405" y="4533"/>
                  </a:moveTo>
                  <a:lnTo>
                    <a:pt x="4405" y="4533"/>
                  </a:lnTo>
                  <a:cubicBezTo>
                    <a:pt x="4409" y="4533"/>
                    <a:pt x="4413" y="4537"/>
                    <a:pt x="4413" y="4541"/>
                  </a:cubicBezTo>
                  <a:cubicBezTo>
                    <a:pt x="4413" y="4546"/>
                    <a:pt x="4409" y="4549"/>
                    <a:pt x="4405" y="4549"/>
                  </a:cubicBezTo>
                  <a:lnTo>
                    <a:pt x="4405" y="4549"/>
                  </a:lnTo>
                  <a:cubicBezTo>
                    <a:pt x="4400" y="4549"/>
                    <a:pt x="4397" y="4546"/>
                    <a:pt x="4397" y="4541"/>
                  </a:cubicBezTo>
                  <a:cubicBezTo>
                    <a:pt x="4397" y="4537"/>
                    <a:pt x="4400" y="4533"/>
                    <a:pt x="4405" y="4533"/>
                  </a:cubicBezTo>
                  <a:close/>
                  <a:moveTo>
                    <a:pt x="4437" y="4533"/>
                  </a:moveTo>
                  <a:lnTo>
                    <a:pt x="4437" y="4533"/>
                  </a:lnTo>
                  <a:cubicBezTo>
                    <a:pt x="4441" y="4533"/>
                    <a:pt x="4445" y="4537"/>
                    <a:pt x="4445" y="4541"/>
                  </a:cubicBezTo>
                  <a:cubicBezTo>
                    <a:pt x="4445" y="4546"/>
                    <a:pt x="4441" y="4549"/>
                    <a:pt x="4437" y="4549"/>
                  </a:cubicBezTo>
                  <a:lnTo>
                    <a:pt x="4437" y="4549"/>
                  </a:lnTo>
                  <a:cubicBezTo>
                    <a:pt x="4432" y="4549"/>
                    <a:pt x="4429" y="4546"/>
                    <a:pt x="4429" y="4541"/>
                  </a:cubicBezTo>
                  <a:cubicBezTo>
                    <a:pt x="4429" y="4537"/>
                    <a:pt x="4432" y="4533"/>
                    <a:pt x="4437" y="4533"/>
                  </a:cubicBezTo>
                  <a:close/>
                  <a:moveTo>
                    <a:pt x="4469" y="4533"/>
                  </a:moveTo>
                  <a:lnTo>
                    <a:pt x="4469" y="4533"/>
                  </a:lnTo>
                  <a:cubicBezTo>
                    <a:pt x="4473" y="4533"/>
                    <a:pt x="4477" y="4537"/>
                    <a:pt x="4477" y="4541"/>
                  </a:cubicBezTo>
                  <a:cubicBezTo>
                    <a:pt x="4477" y="4546"/>
                    <a:pt x="4473" y="4549"/>
                    <a:pt x="4469" y="4549"/>
                  </a:cubicBezTo>
                  <a:lnTo>
                    <a:pt x="4469" y="4549"/>
                  </a:lnTo>
                  <a:cubicBezTo>
                    <a:pt x="4464" y="4549"/>
                    <a:pt x="4461" y="4546"/>
                    <a:pt x="4461" y="4541"/>
                  </a:cubicBezTo>
                  <a:cubicBezTo>
                    <a:pt x="4461" y="4537"/>
                    <a:pt x="4464" y="4533"/>
                    <a:pt x="4469" y="4533"/>
                  </a:cubicBezTo>
                  <a:close/>
                  <a:moveTo>
                    <a:pt x="4501" y="4533"/>
                  </a:moveTo>
                  <a:lnTo>
                    <a:pt x="4501" y="4533"/>
                  </a:lnTo>
                  <a:cubicBezTo>
                    <a:pt x="4505" y="4533"/>
                    <a:pt x="4509" y="4537"/>
                    <a:pt x="4509" y="4541"/>
                  </a:cubicBezTo>
                  <a:cubicBezTo>
                    <a:pt x="4509" y="4546"/>
                    <a:pt x="4505" y="4549"/>
                    <a:pt x="4501" y="4549"/>
                  </a:cubicBezTo>
                  <a:lnTo>
                    <a:pt x="4501" y="4549"/>
                  </a:lnTo>
                  <a:cubicBezTo>
                    <a:pt x="4496" y="4549"/>
                    <a:pt x="4493" y="4546"/>
                    <a:pt x="4493" y="4541"/>
                  </a:cubicBezTo>
                  <a:cubicBezTo>
                    <a:pt x="4493" y="4537"/>
                    <a:pt x="4496" y="4533"/>
                    <a:pt x="4501" y="4533"/>
                  </a:cubicBezTo>
                  <a:close/>
                  <a:moveTo>
                    <a:pt x="4533" y="4533"/>
                  </a:moveTo>
                  <a:lnTo>
                    <a:pt x="4533" y="4533"/>
                  </a:lnTo>
                  <a:cubicBezTo>
                    <a:pt x="4537" y="4533"/>
                    <a:pt x="4541" y="4537"/>
                    <a:pt x="4541" y="4541"/>
                  </a:cubicBezTo>
                  <a:cubicBezTo>
                    <a:pt x="4541" y="4546"/>
                    <a:pt x="4537" y="4549"/>
                    <a:pt x="4533" y="4549"/>
                  </a:cubicBezTo>
                  <a:lnTo>
                    <a:pt x="4533" y="4549"/>
                  </a:lnTo>
                  <a:cubicBezTo>
                    <a:pt x="4528" y="4549"/>
                    <a:pt x="4525" y="4546"/>
                    <a:pt x="4525" y="4541"/>
                  </a:cubicBezTo>
                  <a:cubicBezTo>
                    <a:pt x="4525" y="4537"/>
                    <a:pt x="4528" y="4533"/>
                    <a:pt x="4533" y="4533"/>
                  </a:cubicBezTo>
                  <a:close/>
                  <a:moveTo>
                    <a:pt x="4565" y="4533"/>
                  </a:moveTo>
                  <a:lnTo>
                    <a:pt x="4565" y="4533"/>
                  </a:lnTo>
                  <a:cubicBezTo>
                    <a:pt x="4569" y="4533"/>
                    <a:pt x="4573" y="4537"/>
                    <a:pt x="4573" y="4541"/>
                  </a:cubicBezTo>
                  <a:cubicBezTo>
                    <a:pt x="4573" y="4546"/>
                    <a:pt x="4569" y="4549"/>
                    <a:pt x="4565" y="4549"/>
                  </a:cubicBezTo>
                  <a:lnTo>
                    <a:pt x="4565" y="4549"/>
                  </a:lnTo>
                  <a:cubicBezTo>
                    <a:pt x="4560" y="4549"/>
                    <a:pt x="4557" y="4546"/>
                    <a:pt x="4557" y="4541"/>
                  </a:cubicBezTo>
                  <a:cubicBezTo>
                    <a:pt x="4557" y="4537"/>
                    <a:pt x="4560" y="4533"/>
                    <a:pt x="4565" y="4533"/>
                  </a:cubicBezTo>
                  <a:close/>
                  <a:moveTo>
                    <a:pt x="4597" y="4533"/>
                  </a:moveTo>
                  <a:lnTo>
                    <a:pt x="4597" y="4533"/>
                  </a:lnTo>
                  <a:cubicBezTo>
                    <a:pt x="4601" y="4533"/>
                    <a:pt x="4605" y="4537"/>
                    <a:pt x="4605" y="4541"/>
                  </a:cubicBezTo>
                  <a:cubicBezTo>
                    <a:pt x="4605" y="4546"/>
                    <a:pt x="4601" y="4549"/>
                    <a:pt x="4597" y="4549"/>
                  </a:cubicBezTo>
                  <a:lnTo>
                    <a:pt x="4597" y="4549"/>
                  </a:lnTo>
                  <a:cubicBezTo>
                    <a:pt x="4592" y="4549"/>
                    <a:pt x="4589" y="4546"/>
                    <a:pt x="4589" y="4541"/>
                  </a:cubicBezTo>
                  <a:cubicBezTo>
                    <a:pt x="4589" y="4537"/>
                    <a:pt x="4592" y="4533"/>
                    <a:pt x="4597" y="4533"/>
                  </a:cubicBezTo>
                  <a:close/>
                  <a:moveTo>
                    <a:pt x="4629" y="4533"/>
                  </a:moveTo>
                  <a:lnTo>
                    <a:pt x="4629" y="4533"/>
                  </a:lnTo>
                  <a:cubicBezTo>
                    <a:pt x="4633" y="4533"/>
                    <a:pt x="4637" y="4537"/>
                    <a:pt x="4637" y="4541"/>
                  </a:cubicBezTo>
                  <a:cubicBezTo>
                    <a:pt x="4637" y="4546"/>
                    <a:pt x="4633" y="4549"/>
                    <a:pt x="4629" y="4549"/>
                  </a:cubicBezTo>
                  <a:lnTo>
                    <a:pt x="4629" y="4549"/>
                  </a:lnTo>
                  <a:cubicBezTo>
                    <a:pt x="4624" y="4549"/>
                    <a:pt x="4621" y="4546"/>
                    <a:pt x="4621" y="4541"/>
                  </a:cubicBezTo>
                  <a:cubicBezTo>
                    <a:pt x="4621" y="4537"/>
                    <a:pt x="4624" y="4533"/>
                    <a:pt x="4629" y="4533"/>
                  </a:cubicBezTo>
                  <a:close/>
                  <a:moveTo>
                    <a:pt x="4661" y="4533"/>
                  </a:moveTo>
                  <a:lnTo>
                    <a:pt x="4661" y="4533"/>
                  </a:lnTo>
                  <a:cubicBezTo>
                    <a:pt x="4665" y="4533"/>
                    <a:pt x="4669" y="4537"/>
                    <a:pt x="4669" y="4541"/>
                  </a:cubicBezTo>
                  <a:cubicBezTo>
                    <a:pt x="4669" y="4546"/>
                    <a:pt x="4665" y="4549"/>
                    <a:pt x="4661" y="4549"/>
                  </a:cubicBezTo>
                  <a:lnTo>
                    <a:pt x="4661" y="4549"/>
                  </a:lnTo>
                  <a:cubicBezTo>
                    <a:pt x="4656" y="4549"/>
                    <a:pt x="4653" y="4546"/>
                    <a:pt x="4653" y="4541"/>
                  </a:cubicBezTo>
                  <a:cubicBezTo>
                    <a:pt x="4653" y="4537"/>
                    <a:pt x="4656" y="4533"/>
                    <a:pt x="4661" y="4533"/>
                  </a:cubicBezTo>
                  <a:close/>
                  <a:moveTo>
                    <a:pt x="4693" y="4533"/>
                  </a:moveTo>
                  <a:lnTo>
                    <a:pt x="4693" y="4533"/>
                  </a:lnTo>
                  <a:cubicBezTo>
                    <a:pt x="4697" y="4533"/>
                    <a:pt x="4701" y="4537"/>
                    <a:pt x="4701" y="4541"/>
                  </a:cubicBezTo>
                  <a:cubicBezTo>
                    <a:pt x="4701" y="4546"/>
                    <a:pt x="4697" y="4549"/>
                    <a:pt x="4693" y="4549"/>
                  </a:cubicBezTo>
                  <a:lnTo>
                    <a:pt x="4693" y="4549"/>
                  </a:lnTo>
                  <a:cubicBezTo>
                    <a:pt x="4688" y="4549"/>
                    <a:pt x="4685" y="4546"/>
                    <a:pt x="4685" y="4541"/>
                  </a:cubicBezTo>
                  <a:cubicBezTo>
                    <a:pt x="4685" y="4537"/>
                    <a:pt x="4688" y="4533"/>
                    <a:pt x="4693" y="4533"/>
                  </a:cubicBezTo>
                  <a:close/>
                  <a:moveTo>
                    <a:pt x="4725" y="4533"/>
                  </a:moveTo>
                  <a:lnTo>
                    <a:pt x="4725" y="4533"/>
                  </a:lnTo>
                  <a:cubicBezTo>
                    <a:pt x="4729" y="4533"/>
                    <a:pt x="4733" y="4537"/>
                    <a:pt x="4733" y="4541"/>
                  </a:cubicBezTo>
                  <a:cubicBezTo>
                    <a:pt x="4733" y="4546"/>
                    <a:pt x="4729" y="4549"/>
                    <a:pt x="4725" y="4549"/>
                  </a:cubicBezTo>
                  <a:lnTo>
                    <a:pt x="4725" y="4549"/>
                  </a:lnTo>
                  <a:cubicBezTo>
                    <a:pt x="4720" y="4549"/>
                    <a:pt x="4717" y="4546"/>
                    <a:pt x="4717" y="4541"/>
                  </a:cubicBezTo>
                  <a:cubicBezTo>
                    <a:pt x="4717" y="4537"/>
                    <a:pt x="4720" y="4533"/>
                    <a:pt x="4725" y="4533"/>
                  </a:cubicBezTo>
                  <a:close/>
                  <a:moveTo>
                    <a:pt x="4757" y="4533"/>
                  </a:moveTo>
                  <a:lnTo>
                    <a:pt x="4757" y="4533"/>
                  </a:lnTo>
                  <a:cubicBezTo>
                    <a:pt x="4761" y="4533"/>
                    <a:pt x="4765" y="4537"/>
                    <a:pt x="4765" y="4541"/>
                  </a:cubicBezTo>
                  <a:cubicBezTo>
                    <a:pt x="4765" y="4546"/>
                    <a:pt x="4761" y="4549"/>
                    <a:pt x="4757" y="4549"/>
                  </a:cubicBezTo>
                  <a:lnTo>
                    <a:pt x="4757" y="4549"/>
                  </a:lnTo>
                  <a:cubicBezTo>
                    <a:pt x="4752" y="4549"/>
                    <a:pt x="4749" y="4546"/>
                    <a:pt x="4749" y="4541"/>
                  </a:cubicBezTo>
                  <a:cubicBezTo>
                    <a:pt x="4749" y="4537"/>
                    <a:pt x="4752" y="4533"/>
                    <a:pt x="4757" y="4533"/>
                  </a:cubicBezTo>
                  <a:close/>
                  <a:moveTo>
                    <a:pt x="4789" y="4533"/>
                  </a:moveTo>
                  <a:lnTo>
                    <a:pt x="4789" y="4533"/>
                  </a:lnTo>
                  <a:cubicBezTo>
                    <a:pt x="4793" y="4533"/>
                    <a:pt x="4797" y="4537"/>
                    <a:pt x="4797" y="4541"/>
                  </a:cubicBezTo>
                  <a:cubicBezTo>
                    <a:pt x="4797" y="4546"/>
                    <a:pt x="4793" y="4549"/>
                    <a:pt x="4789" y="4549"/>
                  </a:cubicBezTo>
                  <a:lnTo>
                    <a:pt x="4789" y="4549"/>
                  </a:lnTo>
                  <a:cubicBezTo>
                    <a:pt x="4784" y="4549"/>
                    <a:pt x="4781" y="4546"/>
                    <a:pt x="4781" y="4541"/>
                  </a:cubicBezTo>
                  <a:cubicBezTo>
                    <a:pt x="4781" y="4537"/>
                    <a:pt x="4784" y="4533"/>
                    <a:pt x="4789" y="4533"/>
                  </a:cubicBezTo>
                  <a:close/>
                  <a:moveTo>
                    <a:pt x="4821" y="4533"/>
                  </a:moveTo>
                  <a:lnTo>
                    <a:pt x="4821" y="4533"/>
                  </a:lnTo>
                  <a:cubicBezTo>
                    <a:pt x="4825" y="4533"/>
                    <a:pt x="4829" y="4537"/>
                    <a:pt x="4829" y="4541"/>
                  </a:cubicBezTo>
                  <a:cubicBezTo>
                    <a:pt x="4829" y="4546"/>
                    <a:pt x="4825" y="4549"/>
                    <a:pt x="4821" y="4549"/>
                  </a:cubicBezTo>
                  <a:lnTo>
                    <a:pt x="4821" y="4549"/>
                  </a:lnTo>
                  <a:cubicBezTo>
                    <a:pt x="4816" y="4549"/>
                    <a:pt x="4813" y="4546"/>
                    <a:pt x="4813" y="4541"/>
                  </a:cubicBezTo>
                  <a:cubicBezTo>
                    <a:pt x="4813" y="4537"/>
                    <a:pt x="4816" y="4533"/>
                    <a:pt x="4821" y="4533"/>
                  </a:cubicBezTo>
                  <a:close/>
                  <a:moveTo>
                    <a:pt x="4853" y="4533"/>
                  </a:moveTo>
                  <a:lnTo>
                    <a:pt x="4853" y="4533"/>
                  </a:lnTo>
                  <a:cubicBezTo>
                    <a:pt x="4857" y="4533"/>
                    <a:pt x="4861" y="4537"/>
                    <a:pt x="4861" y="4541"/>
                  </a:cubicBezTo>
                  <a:cubicBezTo>
                    <a:pt x="4861" y="4546"/>
                    <a:pt x="4857" y="4549"/>
                    <a:pt x="4853" y="4549"/>
                  </a:cubicBezTo>
                  <a:lnTo>
                    <a:pt x="4853" y="4549"/>
                  </a:lnTo>
                  <a:cubicBezTo>
                    <a:pt x="4848" y="4549"/>
                    <a:pt x="4845" y="4546"/>
                    <a:pt x="4845" y="4541"/>
                  </a:cubicBezTo>
                  <a:cubicBezTo>
                    <a:pt x="4845" y="4537"/>
                    <a:pt x="4848" y="4533"/>
                    <a:pt x="4853" y="4533"/>
                  </a:cubicBezTo>
                  <a:close/>
                  <a:moveTo>
                    <a:pt x="4885" y="4533"/>
                  </a:moveTo>
                  <a:lnTo>
                    <a:pt x="4885" y="4533"/>
                  </a:lnTo>
                  <a:cubicBezTo>
                    <a:pt x="4889" y="4533"/>
                    <a:pt x="4893" y="4537"/>
                    <a:pt x="4893" y="4541"/>
                  </a:cubicBezTo>
                  <a:cubicBezTo>
                    <a:pt x="4893" y="4546"/>
                    <a:pt x="4889" y="4549"/>
                    <a:pt x="4885" y="4549"/>
                  </a:cubicBezTo>
                  <a:lnTo>
                    <a:pt x="4885" y="4549"/>
                  </a:lnTo>
                  <a:cubicBezTo>
                    <a:pt x="4880" y="4549"/>
                    <a:pt x="4877" y="4546"/>
                    <a:pt x="4877" y="4541"/>
                  </a:cubicBezTo>
                  <a:cubicBezTo>
                    <a:pt x="4877" y="4537"/>
                    <a:pt x="4880" y="4533"/>
                    <a:pt x="4885" y="4533"/>
                  </a:cubicBezTo>
                  <a:close/>
                  <a:moveTo>
                    <a:pt x="4917" y="4533"/>
                  </a:moveTo>
                  <a:lnTo>
                    <a:pt x="4917" y="4533"/>
                  </a:lnTo>
                  <a:cubicBezTo>
                    <a:pt x="4921" y="4533"/>
                    <a:pt x="4925" y="4537"/>
                    <a:pt x="4925" y="4541"/>
                  </a:cubicBezTo>
                  <a:cubicBezTo>
                    <a:pt x="4925" y="4546"/>
                    <a:pt x="4921" y="4549"/>
                    <a:pt x="4917" y="4549"/>
                  </a:cubicBezTo>
                  <a:lnTo>
                    <a:pt x="4917" y="4549"/>
                  </a:lnTo>
                  <a:cubicBezTo>
                    <a:pt x="4912" y="4549"/>
                    <a:pt x="4909" y="4546"/>
                    <a:pt x="4909" y="4541"/>
                  </a:cubicBezTo>
                  <a:cubicBezTo>
                    <a:pt x="4909" y="4537"/>
                    <a:pt x="4912" y="4533"/>
                    <a:pt x="4917" y="4533"/>
                  </a:cubicBezTo>
                  <a:close/>
                  <a:moveTo>
                    <a:pt x="4949" y="4533"/>
                  </a:moveTo>
                  <a:lnTo>
                    <a:pt x="4949" y="4533"/>
                  </a:lnTo>
                  <a:cubicBezTo>
                    <a:pt x="4953" y="4533"/>
                    <a:pt x="4957" y="4537"/>
                    <a:pt x="4957" y="4541"/>
                  </a:cubicBezTo>
                  <a:cubicBezTo>
                    <a:pt x="4957" y="4546"/>
                    <a:pt x="4953" y="4549"/>
                    <a:pt x="4949" y="4549"/>
                  </a:cubicBezTo>
                  <a:lnTo>
                    <a:pt x="4949" y="4549"/>
                  </a:lnTo>
                  <a:cubicBezTo>
                    <a:pt x="4944" y="4549"/>
                    <a:pt x="4941" y="4546"/>
                    <a:pt x="4941" y="4541"/>
                  </a:cubicBezTo>
                  <a:cubicBezTo>
                    <a:pt x="4941" y="4537"/>
                    <a:pt x="4944" y="4533"/>
                    <a:pt x="4949" y="4533"/>
                  </a:cubicBezTo>
                  <a:close/>
                  <a:moveTo>
                    <a:pt x="4981" y="4533"/>
                  </a:moveTo>
                  <a:lnTo>
                    <a:pt x="4981" y="4533"/>
                  </a:lnTo>
                  <a:cubicBezTo>
                    <a:pt x="4985" y="4533"/>
                    <a:pt x="4989" y="4537"/>
                    <a:pt x="4989" y="4541"/>
                  </a:cubicBezTo>
                  <a:cubicBezTo>
                    <a:pt x="4989" y="4546"/>
                    <a:pt x="4985" y="4549"/>
                    <a:pt x="4981" y="4549"/>
                  </a:cubicBezTo>
                  <a:lnTo>
                    <a:pt x="4981" y="4549"/>
                  </a:lnTo>
                  <a:cubicBezTo>
                    <a:pt x="4976" y="4549"/>
                    <a:pt x="4973" y="4546"/>
                    <a:pt x="4973" y="4541"/>
                  </a:cubicBezTo>
                  <a:cubicBezTo>
                    <a:pt x="4973" y="4537"/>
                    <a:pt x="4976" y="4533"/>
                    <a:pt x="4981" y="4533"/>
                  </a:cubicBezTo>
                  <a:close/>
                  <a:moveTo>
                    <a:pt x="5013" y="4533"/>
                  </a:moveTo>
                  <a:lnTo>
                    <a:pt x="5013" y="4533"/>
                  </a:lnTo>
                  <a:cubicBezTo>
                    <a:pt x="5017" y="4533"/>
                    <a:pt x="5021" y="4537"/>
                    <a:pt x="5021" y="4541"/>
                  </a:cubicBezTo>
                  <a:cubicBezTo>
                    <a:pt x="5021" y="4546"/>
                    <a:pt x="5017" y="4549"/>
                    <a:pt x="5013" y="4549"/>
                  </a:cubicBezTo>
                  <a:lnTo>
                    <a:pt x="5013" y="4549"/>
                  </a:lnTo>
                  <a:cubicBezTo>
                    <a:pt x="5008" y="4549"/>
                    <a:pt x="5005" y="4546"/>
                    <a:pt x="5005" y="4541"/>
                  </a:cubicBezTo>
                  <a:cubicBezTo>
                    <a:pt x="5005" y="4537"/>
                    <a:pt x="5008" y="4533"/>
                    <a:pt x="5013" y="4533"/>
                  </a:cubicBezTo>
                  <a:close/>
                  <a:moveTo>
                    <a:pt x="5045" y="4533"/>
                  </a:moveTo>
                  <a:lnTo>
                    <a:pt x="5045" y="4533"/>
                  </a:lnTo>
                  <a:cubicBezTo>
                    <a:pt x="5049" y="4533"/>
                    <a:pt x="5053" y="4537"/>
                    <a:pt x="5053" y="4541"/>
                  </a:cubicBezTo>
                  <a:cubicBezTo>
                    <a:pt x="5053" y="4546"/>
                    <a:pt x="5049" y="4549"/>
                    <a:pt x="5045" y="4549"/>
                  </a:cubicBezTo>
                  <a:lnTo>
                    <a:pt x="5045" y="4549"/>
                  </a:lnTo>
                  <a:cubicBezTo>
                    <a:pt x="5041" y="4549"/>
                    <a:pt x="5037" y="4546"/>
                    <a:pt x="5037" y="4541"/>
                  </a:cubicBezTo>
                  <a:cubicBezTo>
                    <a:pt x="5037" y="4537"/>
                    <a:pt x="5041" y="4533"/>
                    <a:pt x="5045" y="4533"/>
                  </a:cubicBezTo>
                  <a:close/>
                  <a:moveTo>
                    <a:pt x="5077" y="4533"/>
                  </a:moveTo>
                  <a:lnTo>
                    <a:pt x="5077" y="4533"/>
                  </a:lnTo>
                  <a:cubicBezTo>
                    <a:pt x="5081" y="4533"/>
                    <a:pt x="5085" y="4537"/>
                    <a:pt x="5085" y="4541"/>
                  </a:cubicBezTo>
                  <a:cubicBezTo>
                    <a:pt x="5085" y="4546"/>
                    <a:pt x="5081" y="4549"/>
                    <a:pt x="5077" y="4549"/>
                  </a:cubicBezTo>
                  <a:lnTo>
                    <a:pt x="5077" y="4549"/>
                  </a:lnTo>
                  <a:cubicBezTo>
                    <a:pt x="5073" y="4549"/>
                    <a:pt x="5069" y="4546"/>
                    <a:pt x="5069" y="4541"/>
                  </a:cubicBezTo>
                  <a:cubicBezTo>
                    <a:pt x="5069" y="4537"/>
                    <a:pt x="5073" y="4533"/>
                    <a:pt x="5077" y="4533"/>
                  </a:cubicBezTo>
                  <a:close/>
                  <a:moveTo>
                    <a:pt x="5109" y="4533"/>
                  </a:moveTo>
                  <a:lnTo>
                    <a:pt x="5109" y="4533"/>
                  </a:lnTo>
                  <a:cubicBezTo>
                    <a:pt x="5113" y="4533"/>
                    <a:pt x="5117" y="4537"/>
                    <a:pt x="5117" y="4541"/>
                  </a:cubicBezTo>
                  <a:cubicBezTo>
                    <a:pt x="5117" y="4546"/>
                    <a:pt x="5113" y="4549"/>
                    <a:pt x="5109" y="4549"/>
                  </a:cubicBezTo>
                  <a:lnTo>
                    <a:pt x="5109" y="4549"/>
                  </a:lnTo>
                  <a:cubicBezTo>
                    <a:pt x="5105" y="4549"/>
                    <a:pt x="5101" y="4546"/>
                    <a:pt x="5101" y="4541"/>
                  </a:cubicBezTo>
                  <a:cubicBezTo>
                    <a:pt x="5101" y="4537"/>
                    <a:pt x="5105" y="4533"/>
                    <a:pt x="5109" y="4533"/>
                  </a:cubicBezTo>
                  <a:close/>
                  <a:moveTo>
                    <a:pt x="5141" y="4533"/>
                  </a:moveTo>
                  <a:lnTo>
                    <a:pt x="5141" y="4533"/>
                  </a:lnTo>
                  <a:cubicBezTo>
                    <a:pt x="5145" y="4533"/>
                    <a:pt x="5149" y="4537"/>
                    <a:pt x="5149" y="4541"/>
                  </a:cubicBezTo>
                  <a:cubicBezTo>
                    <a:pt x="5149" y="4546"/>
                    <a:pt x="5145" y="4549"/>
                    <a:pt x="5141" y="4549"/>
                  </a:cubicBezTo>
                  <a:lnTo>
                    <a:pt x="5141" y="4549"/>
                  </a:lnTo>
                  <a:cubicBezTo>
                    <a:pt x="5137" y="4549"/>
                    <a:pt x="5133" y="4546"/>
                    <a:pt x="5133" y="4541"/>
                  </a:cubicBezTo>
                  <a:cubicBezTo>
                    <a:pt x="5133" y="4537"/>
                    <a:pt x="5137" y="4533"/>
                    <a:pt x="5141" y="4533"/>
                  </a:cubicBezTo>
                  <a:close/>
                  <a:moveTo>
                    <a:pt x="5173" y="4533"/>
                  </a:moveTo>
                  <a:lnTo>
                    <a:pt x="5173" y="4533"/>
                  </a:lnTo>
                  <a:cubicBezTo>
                    <a:pt x="5177" y="4533"/>
                    <a:pt x="5181" y="4537"/>
                    <a:pt x="5181" y="4541"/>
                  </a:cubicBezTo>
                  <a:cubicBezTo>
                    <a:pt x="5181" y="4546"/>
                    <a:pt x="5177" y="4549"/>
                    <a:pt x="5173" y="4549"/>
                  </a:cubicBezTo>
                  <a:lnTo>
                    <a:pt x="5173" y="4549"/>
                  </a:lnTo>
                  <a:cubicBezTo>
                    <a:pt x="5169" y="4549"/>
                    <a:pt x="5165" y="4546"/>
                    <a:pt x="5165" y="4541"/>
                  </a:cubicBezTo>
                  <a:cubicBezTo>
                    <a:pt x="5165" y="4537"/>
                    <a:pt x="5169" y="4533"/>
                    <a:pt x="5173" y="4533"/>
                  </a:cubicBezTo>
                  <a:close/>
                  <a:moveTo>
                    <a:pt x="5205" y="4533"/>
                  </a:moveTo>
                  <a:lnTo>
                    <a:pt x="5205" y="4533"/>
                  </a:lnTo>
                  <a:cubicBezTo>
                    <a:pt x="5209" y="4533"/>
                    <a:pt x="5213" y="4537"/>
                    <a:pt x="5213" y="4541"/>
                  </a:cubicBezTo>
                  <a:cubicBezTo>
                    <a:pt x="5213" y="4546"/>
                    <a:pt x="5209" y="4549"/>
                    <a:pt x="5205" y="4549"/>
                  </a:cubicBezTo>
                  <a:lnTo>
                    <a:pt x="5205" y="4549"/>
                  </a:lnTo>
                  <a:cubicBezTo>
                    <a:pt x="5201" y="4549"/>
                    <a:pt x="5197" y="4546"/>
                    <a:pt x="5197" y="4541"/>
                  </a:cubicBezTo>
                  <a:cubicBezTo>
                    <a:pt x="5197" y="4537"/>
                    <a:pt x="5201" y="4533"/>
                    <a:pt x="5205" y="4533"/>
                  </a:cubicBezTo>
                  <a:close/>
                  <a:moveTo>
                    <a:pt x="5237" y="4533"/>
                  </a:moveTo>
                  <a:lnTo>
                    <a:pt x="5237" y="4533"/>
                  </a:lnTo>
                  <a:cubicBezTo>
                    <a:pt x="5241" y="4533"/>
                    <a:pt x="5245" y="4537"/>
                    <a:pt x="5245" y="4541"/>
                  </a:cubicBezTo>
                  <a:cubicBezTo>
                    <a:pt x="5245" y="4546"/>
                    <a:pt x="5241" y="4549"/>
                    <a:pt x="5237" y="4549"/>
                  </a:cubicBezTo>
                  <a:lnTo>
                    <a:pt x="5237" y="4549"/>
                  </a:lnTo>
                  <a:cubicBezTo>
                    <a:pt x="5233" y="4549"/>
                    <a:pt x="5229" y="4546"/>
                    <a:pt x="5229" y="4541"/>
                  </a:cubicBezTo>
                  <a:cubicBezTo>
                    <a:pt x="5229" y="4537"/>
                    <a:pt x="5233" y="4533"/>
                    <a:pt x="5237" y="4533"/>
                  </a:cubicBezTo>
                  <a:close/>
                  <a:moveTo>
                    <a:pt x="5269" y="4533"/>
                  </a:moveTo>
                  <a:lnTo>
                    <a:pt x="5269" y="4533"/>
                  </a:lnTo>
                  <a:cubicBezTo>
                    <a:pt x="5273" y="4533"/>
                    <a:pt x="5277" y="4537"/>
                    <a:pt x="5277" y="4541"/>
                  </a:cubicBezTo>
                  <a:cubicBezTo>
                    <a:pt x="5277" y="4546"/>
                    <a:pt x="5273" y="4549"/>
                    <a:pt x="5269" y="4549"/>
                  </a:cubicBezTo>
                  <a:lnTo>
                    <a:pt x="5269" y="4549"/>
                  </a:lnTo>
                  <a:cubicBezTo>
                    <a:pt x="5265" y="4549"/>
                    <a:pt x="5261" y="4546"/>
                    <a:pt x="5261" y="4541"/>
                  </a:cubicBezTo>
                  <a:cubicBezTo>
                    <a:pt x="5261" y="4537"/>
                    <a:pt x="5265" y="4533"/>
                    <a:pt x="5269" y="4533"/>
                  </a:cubicBezTo>
                  <a:close/>
                  <a:moveTo>
                    <a:pt x="5301" y="4533"/>
                  </a:moveTo>
                  <a:lnTo>
                    <a:pt x="5301" y="4533"/>
                  </a:lnTo>
                  <a:cubicBezTo>
                    <a:pt x="5305" y="4533"/>
                    <a:pt x="5309" y="4537"/>
                    <a:pt x="5309" y="4541"/>
                  </a:cubicBezTo>
                  <a:cubicBezTo>
                    <a:pt x="5309" y="4546"/>
                    <a:pt x="5305" y="4549"/>
                    <a:pt x="5301" y="4549"/>
                  </a:cubicBezTo>
                  <a:lnTo>
                    <a:pt x="5301" y="4549"/>
                  </a:lnTo>
                  <a:cubicBezTo>
                    <a:pt x="5297" y="4549"/>
                    <a:pt x="5293" y="4546"/>
                    <a:pt x="5293" y="4541"/>
                  </a:cubicBezTo>
                  <a:cubicBezTo>
                    <a:pt x="5293" y="4537"/>
                    <a:pt x="5297" y="4533"/>
                    <a:pt x="5301" y="4533"/>
                  </a:cubicBezTo>
                  <a:close/>
                  <a:moveTo>
                    <a:pt x="5333" y="4533"/>
                  </a:moveTo>
                  <a:lnTo>
                    <a:pt x="5333" y="4533"/>
                  </a:lnTo>
                  <a:cubicBezTo>
                    <a:pt x="5338" y="4533"/>
                    <a:pt x="5341" y="4537"/>
                    <a:pt x="5341" y="4541"/>
                  </a:cubicBezTo>
                  <a:cubicBezTo>
                    <a:pt x="5341" y="4546"/>
                    <a:pt x="5338" y="4549"/>
                    <a:pt x="5333" y="4549"/>
                  </a:cubicBezTo>
                  <a:lnTo>
                    <a:pt x="5333" y="4549"/>
                  </a:lnTo>
                  <a:cubicBezTo>
                    <a:pt x="5329" y="4549"/>
                    <a:pt x="5325" y="4546"/>
                    <a:pt x="5325" y="4541"/>
                  </a:cubicBezTo>
                  <a:cubicBezTo>
                    <a:pt x="5325" y="4537"/>
                    <a:pt x="5329" y="4533"/>
                    <a:pt x="5333" y="4533"/>
                  </a:cubicBezTo>
                  <a:close/>
                  <a:moveTo>
                    <a:pt x="5365" y="4533"/>
                  </a:moveTo>
                  <a:lnTo>
                    <a:pt x="5365" y="4533"/>
                  </a:lnTo>
                  <a:cubicBezTo>
                    <a:pt x="5370" y="4533"/>
                    <a:pt x="5373" y="4537"/>
                    <a:pt x="5373" y="4541"/>
                  </a:cubicBezTo>
                  <a:cubicBezTo>
                    <a:pt x="5373" y="4546"/>
                    <a:pt x="5370" y="4549"/>
                    <a:pt x="5365" y="4549"/>
                  </a:cubicBezTo>
                  <a:lnTo>
                    <a:pt x="5365" y="4549"/>
                  </a:lnTo>
                  <a:cubicBezTo>
                    <a:pt x="5361" y="4549"/>
                    <a:pt x="5357" y="4546"/>
                    <a:pt x="5357" y="4541"/>
                  </a:cubicBezTo>
                  <a:cubicBezTo>
                    <a:pt x="5357" y="4537"/>
                    <a:pt x="5361" y="4533"/>
                    <a:pt x="5365" y="4533"/>
                  </a:cubicBezTo>
                  <a:close/>
                  <a:moveTo>
                    <a:pt x="5397" y="4533"/>
                  </a:moveTo>
                  <a:lnTo>
                    <a:pt x="5397" y="4533"/>
                  </a:lnTo>
                  <a:cubicBezTo>
                    <a:pt x="5402" y="4533"/>
                    <a:pt x="5405" y="4537"/>
                    <a:pt x="5405" y="4541"/>
                  </a:cubicBezTo>
                  <a:cubicBezTo>
                    <a:pt x="5405" y="4546"/>
                    <a:pt x="5402" y="4549"/>
                    <a:pt x="5397" y="4549"/>
                  </a:cubicBezTo>
                  <a:lnTo>
                    <a:pt x="5397" y="4549"/>
                  </a:lnTo>
                  <a:cubicBezTo>
                    <a:pt x="5393" y="4549"/>
                    <a:pt x="5389" y="4546"/>
                    <a:pt x="5389" y="4541"/>
                  </a:cubicBezTo>
                  <a:cubicBezTo>
                    <a:pt x="5389" y="4537"/>
                    <a:pt x="5393" y="4533"/>
                    <a:pt x="5397" y="4533"/>
                  </a:cubicBezTo>
                  <a:close/>
                  <a:moveTo>
                    <a:pt x="5429" y="4533"/>
                  </a:moveTo>
                  <a:lnTo>
                    <a:pt x="5429" y="4533"/>
                  </a:lnTo>
                  <a:cubicBezTo>
                    <a:pt x="5434" y="4533"/>
                    <a:pt x="5437" y="4537"/>
                    <a:pt x="5437" y="4541"/>
                  </a:cubicBezTo>
                  <a:cubicBezTo>
                    <a:pt x="5437" y="4546"/>
                    <a:pt x="5434" y="4549"/>
                    <a:pt x="5429" y="4549"/>
                  </a:cubicBezTo>
                  <a:lnTo>
                    <a:pt x="5429" y="4549"/>
                  </a:lnTo>
                  <a:cubicBezTo>
                    <a:pt x="5425" y="4549"/>
                    <a:pt x="5421" y="4546"/>
                    <a:pt x="5421" y="4541"/>
                  </a:cubicBezTo>
                  <a:cubicBezTo>
                    <a:pt x="5421" y="4537"/>
                    <a:pt x="5425" y="4533"/>
                    <a:pt x="5429" y="4533"/>
                  </a:cubicBezTo>
                  <a:close/>
                  <a:moveTo>
                    <a:pt x="5461" y="4533"/>
                  </a:moveTo>
                  <a:lnTo>
                    <a:pt x="5461" y="4533"/>
                  </a:lnTo>
                  <a:cubicBezTo>
                    <a:pt x="5466" y="4533"/>
                    <a:pt x="5469" y="4537"/>
                    <a:pt x="5469" y="4541"/>
                  </a:cubicBezTo>
                  <a:cubicBezTo>
                    <a:pt x="5469" y="4546"/>
                    <a:pt x="5466" y="4549"/>
                    <a:pt x="5461" y="4549"/>
                  </a:cubicBezTo>
                  <a:lnTo>
                    <a:pt x="5461" y="4549"/>
                  </a:lnTo>
                  <a:cubicBezTo>
                    <a:pt x="5457" y="4549"/>
                    <a:pt x="5453" y="4546"/>
                    <a:pt x="5453" y="4541"/>
                  </a:cubicBezTo>
                  <a:cubicBezTo>
                    <a:pt x="5453" y="4537"/>
                    <a:pt x="5457" y="4533"/>
                    <a:pt x="5461" y="4533"/>
                  </a:cubicBezTo>
                  <a:close/>
                  <a:moveTo>
                    <a:pt x="5493" y="4533"/>
                  </a:moveTo>
                  <a:lnTo>
                    <a:pt x="5493" y="4533"/>
                  </a:lnTo>
                  <a:cubicBezTo>
                    <a:pt x="5498" y="4533"/>
                    <a:pt x="5501" y="4537"/>
                    <a:pt x="5501" y="4541"/>
                  </a:cubicBezTo>
                  <a:cubicBezTo>
                    <a:pt x="5501" y="4546"/>
                    <a:pt x="5498" y="4549"/>
                    <a:pt x="5493" y="4549"/>
                  </a:cubicBezTo>
                  <a:lnTo>
                    <a:pt x="5493" y="4549"/>
                  </a:lnTo>
                  <a:cubicBezTo>
                    <a:pt x="5489" y="4549"/>
                    <a:pt x="5485" y="4546"/>
                    <a:pt x="5485" y="4541"/>
                  </a:cubicBezTo>
                  <a:cubicBezTo>
                    <a:pt x="5485" y="4537"/>
                    <a:pt x="5489" y="4533"/>
                    <a:pt x="5493" y="4533"/>
                  </a:cubicBezTo>
                  <a:close/>
                  <a:moveTo>
                    <a:pt x="5525" y="4533"/>
                  </a:moveTo>
                  <a:lnTo>
                    <a:pt x="5525" y="4533"/>
                  </a:lnTo>
                  <a:cubicBezTo>
                    <a:pt x="5530" y="4533"/>
                    <a:pt x="5533" y="4537"/>
                    <a:pt x="5533" y="4541"/>
                  </a:cubicBezTo>
                  <a:cubicBezTo>
                    <a:pt x="5533" y="4546"/>
                    <a:pt x="5530" y="4549"/>
                    <a:pt x="5525" y="4549"/>
                  </a:cubicBezTo>
                  <a:lnTo>
                    <a:pt x="5525" y="4549"/>
                  </a:lnTo>
                  <a:cubicBezTo>
                    <a:pt x="5521" y="4549"/>
                    <a:pt x="5517" y="4546"/>
                    <a:pt x="5517" y="4541"/>
                  </a:cubicBezTo>
                  <a:cubicBezTo>
                    <a:pt x="5517" y="4537"/>
                    <a:pt x="5521" y="4533"/>
                    <a:pt x="5525" y="4533"/>
                  </a:cubicBezTo>
                  <a:close/>
                  <a:moveTo>
                    <a:pt x="5557" y="4533"/>
                  </a:moveTo>
                  <a:lnTo>
                    <a:pt x="5557" y="4533"/>
                  </a:lnTo>
                  <a:cubicBezTo>
                    <a:pt x="5562" y="4533"/>
                    <a:pt x="5565" y="4537"/>
                    <a:pt x="5565" y="4541"/>
                  </a:cubicBezTo>
                  <a:cubicBezTo>
                    <a:pt x="5565" y="4546"/>
                    <a:pt x="5562" y="4549"/>
                    <a:pt x="5557" y="4549"/>
                  </a:cubicBezTo>
                  <a:lnTo>
                    <a:pt x="5557" y="4549"/>
                  </a:lnTo>
                  <a:cubicBezTo>
                    <a:pt x="5553" y="4549"/>
                    <a:pt x="5549" y="4546"/>
                    <a:pt x="5549" y="4541"/>
                  </a:cubicBezTo>
                  <a:cubicBezTo>
                    <a:pt x="5549" y="4537"/>
                    <a:pt x="5553" y="4533"/>
                    <a:pt x="5557" y="4533"/>
                  </a:cubicBezTo>
                  <a:close/>
                  <a:moveTo>
                    <a:pt x="5589" y="4533"/>
                  </a:moveTo>
                  <a:lnTo>
                    <a:pt x="5589" y="4533"/>
                  </a:lnTo>
                  <a:cubicBezTo>
                    <a:pt x="5594" y="4533"/>
                    <a:pt x="5597" y="4537"/>
                    <a:pt x="5597" y="4541"/>
                  </a:cubicBezTo>
                  <a:cubicBezTo>
                    <a:pt x="5597" y="4546"/>
                    <a:pt x="5594" y="4549"/>
                    <a:pt x="5589" y="4549"/>
                  </a:cubicBezTo>
                  <a:lnTo>
                    <a:pt x="5589" y="4549"/>
                  </a:lnTo>
                  <a:cubicBezTo>
                    <a:pt x="5585" y="4549"/>
                    <a:pt x="5581" y="4546"/>
                    <a:pt x="5581" y="4541"/>
                  </a:cubicBezTo>
                  <a:cubicBezTo>
                    <a:pt x="5581" y="4537"/>
                    <a:pt x="5585" y="4533"/>
                    <a:pt x="5589" y="4533"/>
                  </a:cubicBezTo>
                  <a:close/>
                  <a:moveTo>
                    <a:pt x="5621" y="4533"/>
                  </a:moveTo>
                  <a:lnTo>
                    <a:pt x="5621" y="4533"/>
                  </a:lnTo>
                  <a:cubicBezTo>
                    <a:pt x="5626" y="4533"/>
                    <a:pt x="5629" y="4537"/>
                    <a:pt x="5629" y="4541"/>
                  </a:cubicBezTo>
                  <a:cubicBezTo>
                    <a:pt x="5629" y="4546"/>
                    <a:pt x="5626" y="4549"/>
                    <a:pt x="5621" y="4549"/>
                  </a:cubicBezTo>
                  <a:lnTo>
                    <a:pt x="5621" y="4549"/>
                  </a:lnTo>
                  <a:cubicBezTo>
                    <a:pt x="5617" y="4549"/>
                    <a:pt x="5613" y="4546"/>
                    <a:pt x="5613" y="4541"/>
                  </a:cubicBezTo>
                  <a:cubicBezTo>
                    <a:pt x="5613" y="4537"/>
                    <a:pt x="5617" y="4533"/>
                    <a:pt x="5621" y="4533"/>
                  </a:cubicBezTo>
                  <a:close/>
                  <a:moveTo>
                    <a:pt x="5653" y="4533"/>
                  </a:moveTo>
                  <a:lnTo>
                    <a:pt x="5653" y="4533"/>
                  </a:lnTo>
                  <a:cubicBezTo>
                    <a:pt x="5658" y="4533"/>
                    <a:pt x="5661" y="4537"/>
                    <a:pt x="5661" y="4541"/>
                  </a:cubicBezTo>
                  <a:cubicBezTo>
                    <a:pt x="5661" y="4546"/>
                    <a:pt x="5658" y="4549"/>
                    <a:pt x="5653" y="4549"/>
                  </a:cubicBezTo>
                  <a:lnTo>
                    <a:pt x="5653" y="4549"/>
                  </a:lnTo>
                  <a:cubicBezTo>
                    <a:pt x="5649" y="4549"/>
                    <a:pt x="5645" y="4546"/>
                    <a:pt x="5645" y="4541"/>
                  </a:cubicBezTo>
                  <a:cubicBezTo>
                    <a:pt x="5645" y="4537"/>
                    <a:pt x="5649" y="4533"/>
                    <a:pt x="5653" y="4533"/>
                  </a:cubicBezTo>
                  <a:close/>
                  <a:moveTo>
                    <a:pt x="5685" y="4533"/>
                  </a:moveTo>
                  <a:lnTo>
                    <a:pt x="5685" y="4533"/>
                  </a:lnTo>
                  <a:cubicBezTo>
                    <a:pt x="5690" y="4533"/>
                    <a:pt x="5693" y="4537"/>
                    <a:pt x="5693" y="4541"/>
                  </a:cubicBezTo>
                  <a:cubicBezTo>
                    <a:pt x="5693" y="4546"/>
                    <a:pt x="5690" y="4549"/>
                    <a:pt x="5685" y="4549"/>
                  </a:cubicBezTo>
                  <a:lnTo>
                    <a:pt x="5685" y="4549"/>
                  </a:lnTo>
                  <a:cubicBezTo>
                    <a:pt x="5681" y="4549"/>
                    <a:pt x="5677" y="4546"/>
                    <a:pt x="5677" y="4541"/>
                  </a:cubicBezTo>
                  <a:cubicBezTo>
                    <a:pt x="5677" y="4537"/>
                    <a:pt x="5681" y="4533"/>
                    <a:pt x="5685" y="4533"/>
                  </a:cubicBezTo>
                  <a:close/>
                  <a:moveTo>
                    <a:pt x="5717" y="4533"/>
                  </a:moveTo>
                  <a:lnTo>
                    <a:pt x="5717" y="4533"/>
                  </a:lnTo>
                  <a:cubicBezTo>
                    <a:pt x="5722" y="4533"/>
                    <a:pt x="5725" y="4537"/>
                    <a:pt x="5725" y="4541"/>
                  </a:cubicBezTo>
                  <a:cubicBezTo>
                    <a:pt x="5725" y="4546"/>
                    <a:pt x="5722" y="4549"/>
                    <a:pt x="5717" y="4549"/>
                  </a:cubicBezTo>
                  <a:lnTo>
                    <a:pt x="5717" y="4549"/>
                  </a:lnTo>
                  <a:cubicBezTo>
                    <a:pt x="5713" y="4549"/>
                    <a:pt x="5709" y="4546"/>
                    <a:pt x="5709" y="4541"/>
                  </a:cubicBezTo>
                  <a:cubicBezTo>
                    <a:pt x="5709" y="4537"/>
                    <a:pt x="5713" y="4533"/>
                    <a:pt x="5717" y="4533"/>
                  </a:cubicBezTo>
                  <a:close/>
                  <a:moveTo>
                    <a:pt x="5749" y="4533"/>
                  </a:moveTo>
                  <a:lnTo>
                    <a:pt x="5749" y="4533"/>
                  </a:lnTo>
                  <a:cubicBezTo>
                    <a:pt x="5754" y="4533"/>
                    <a:pt x="5757" y="4537"/>
                    <a:pt x="5757" y="4541"/>
                  </a:cubicBezTo>
                  <a:cubicBezTo>
                    <a:pt x="5757" y="4546"/>
                    <a:pt x="5754" y="4549"/>
                    <a:pt x="5749" y="4549"/>
                  </a:cubicBezTo>
                  <a:lnTo>
                    <a:pt x="5749" y="4549"/>
                  </a:lnTo>
                  <a:cubicBezTo>
                    <a:pt x="5745" y="4549"/>
                    <a:pt x="5741" y="4546"/>
                    <a:pt x="5741" y="4541"/>
                  </a:cubicBezTo>
                  <a:cubicBezTo>
                    <a:pt x="5741" y="4537"/>
                    <a:pt x="5745" y="4533"/>
                    <a:pt x="5749" y="4533"/>
                  </a:cubicBezTo>
                  <a:close/>
                  <a:moveTo>
                    <a:pt x="5781" y="4533"/>
                  </a:moveTo>
                  <a:lnTo>
                    <a:pt x="5781" y="4533"/>
                  </a:lnTo>
                  <a:cubicBezTo>
                    <a:pt x="5786" y="4533"/>
                    <a:pt x="5789" y="4537"/>
                    <a:pt x="5789" y="4541"/>
                  </a:cubicBezTo>
                  <a:cubicBezTo>
                    <a:pt x="5789" y="4546"/>
                    <a:pt x="5786" y="4549"/>
                    <a:pt x="5781" y="4549"/>
                  </a:cubicBezTo>
                  <a:lnTo>
                    <a:pt x="5781" y="4549"/>
                  </a:lnTo>
                  <a:cubicBezTo>
                    <a:pt x="5777" y="4549"/>
                    <a:pt x="5773" y="4546"/>
                    <a:pt x="5773" y="4541"/>
                  </a:cubicBezTo>
                  <a:cubicBezTo>
                    <a:pt x="5773" y="4537"/>
                    <a:pt x="5777" y="4533"/>
                    <a:pt x="5781" y="4533"/>
                  </a:cubicBezTo>
                  <a:close/>
                  <a:moveTo>
                    <a:pt x="5813" y="4533"/>
                  </a:moveTo>
                  <a:lnTo>
                    <a:pt x="5813" y="4533"/>
                  </a:lnTo>
                  <a:cubicBezTo>
                    <a:pt x="5818" y="4533"/>
                    <a:pt x="5821" y="4537"/>
                    <a:pt x="5821" y="4541"/>
                  </a:cubicBezTo>
                  <a:cubicBezTo>
                    <a:pt x="5821" y="4546"/>
                    <a:pt x="5818" y="4549"/>
                    <a:pt x="5813" y="4549"/>
                  </a:cubicBezTo>
                  <a:lnTo>
                    <a:pt x="5813" y="4549"/>
                  </a:lnTo>
                  <a:cubicBezTo>
                    <a:pt x="5809" y="4549"/>
                    <a:pt x="5805" y="4546"/>
                    <a:pt x="5805" y="4541"/>
                  </a:cubicBezTo>
                  <a:cubicBezTo>
                    <a:pt x="5805" y="4537"/>
                    <a:pt x="5809" y="4533"/>
                    <a:pt x="5813" y="4533"/>
                  </a:cubicBezTo>
                  <a:close/>
                  <a:moveTo>
                    <a:pt x="5845" y="4533"/>
                  </a:moveTo>
                  <a:lnTo>
                    <a:pt x="5845" y="4533"/>
                  </a:lnTo>
                  <a:cubicBezTo>
                    <a:pt x="5850" y="4533"/>
                    <a:pt x="5853" y="4537"/>
                    <a:pt x="5853" y="4541"/>
                  </a:cubicBezTo>
                  <a:cubicBezTo>
                    <a:pt x="5853" y="4546"/>
                    <a:pt x="5850" y="4549"/>
                    <a:pt x="5845" y="4549"/>
                  </a:cubicBezTo>
                  <a:lnTo>
                    <a:pt x="5845" y="4549"/>
                  </a:lnTo>
                  <a:cubicBezTo>
                    <a:pt x="5841" y="4549"/>
                    <a:pt x="5837" y="4546"/>
                    <a:pt x="5837" y="4541"/>
                  </a:cubicBezTo>
                  <a:cubicBezTo>
                    <a:pt x="5837" y="4537"/>
                    <a:pt x="5841" y="4533"/>
                    <a:pt x="5845" y="4533"/>
                  </a:cubicBezTo>
                  <a:close/>
                  <a:moveTo>
                    <a:pt x="5877" y="4533"/>
                  </a:moveTo>
                  <a:lnTo>
                    <a:pt x="5877" y="4533"/>
                  </a:lnTo>
                  <a:cubicBezTo>
                    <a:pt x="5882" y="4533"/>
                    <a:pt x="5885" y="4537"/>
                    <a:pt x="5885" y="4541"/>
                  </a:cubicBezTo>
                  <a:cubicBezTo>
                    <a:pt x="5885" y="4546"/>
                    <a:pt x="5882" y="4549"/>
                    <a:pt x="5877" y="4549"/>
                  </a:cubicBezTo>
                  <a:lnTo>
                    <a:pt x="5877" y="4549"/>
                  </a:lnTo>
                  <a:cubicBezTo>
                    <a:pt x="5873" y="4549"/>
                    <a:pt x="5869" y="4546"/>
                    <a:pt x="5869" y="4541"/>
                  </a:cubicBezTo>
                  <a:cubicBezTo>
                    <a:pt x="5869" y="4537"/>
                    <a:pt x="5873" y="4533"/>
                    <a:pt x="5877" y="4533"/>
                  </a:cubicBezTo>
                  <a:close/>
                  <a:moveTo>
                    <a:pt x="5909" y="4533"/>
                  </a:moveTo>
                  <a:lnTo>
                    <a:pt x="5909" y="4533"/>
                  </a:lnTo>
                  <a:cubicBezTo>
                    <a:pt x="5914" y="4533"/>
                    <a:pt x="5917" y="4537"/>
                    <a:pt x="5917" y="4541"/>
                  </a:cubicBezTo>
                  <a:cubicBezTo>
                    <a:pt x="5917" y="4546"/>
                    <a:pt x="5914" y="4549"/>
                    <a:pt x="5909" y="4549"/>
                  </a:cubicBezTo>
                  <a:lnTo>
                    <a:pt x="5909" y="4549"/>
                  </a:lnTo>
                  <a:cubicBezTo>
                    <a:pt x="5905" y="4549"/>
                    <a:pt x="5901" y="4546"/>
                    <a:pt x="5901" y="4541"/>
                  </a:cubicBezTo>
                  <a:cubicBezTo>
                    <a:pt x="5901" y="4537"/>
                    <a:pt x="5905" y="4533"/>
                    <a:pt x="5909" y="4533"/>
                  </a:cubicBezTo>
                  <a:close/>
                  <a:moveTo>
                    <a:pt x="5941" y="4533"/>
                  </a:moveTo>
                  <a:lnTo>
                    <a:pt x="5941" y="4533"/>
                  </a:lnTo>
                  <a:cubicBezTo>
                    <a:pt x="5946" y="4533"/>
                    <a:pt x="5949" y="4537"/>
                    <a:pt x="5949" y="4541"/>
                  </a:cubicBezTo>
                  <a:cubicBezTo>
                    <a:pt x="5949" y="4546"/>
                    <a:pt x="5946" y="4549"/>
                    <a:pt x="5941" y="4549"/>
                  </a:cubicBezTo>
                  <a:lnTo>
                    <a:pt x="5941" y="4549"/>
                  </a:lnTo>
                  <a:cubicBezTo>
                    <a:pt x="5937" y="4549"/>
                    <a:pt x="5933" y="4546"/>
                    <a:pt x="5933" y="4541"/>
                  </a:cubicBezTo>
                  <a:cubicBezTo>
                    <a:pt x="5933" y="4537"/>
                    <a:pt x="5937" y="4533"/>
                    <a:pt x="5941" y="4533"/>
                  </a:cubicBezTo>
                  <a:close/>
                  <a:moveTo>
                    <a:pt x="5973" y="4533"/>
                  </a:moveTo>
                  <a:lnTo>
                    <a:pt x="5973" y="4533"/>
                  </a:lnTo>
                  <a:cubicBezTo>
                    <a:pt x="5978" y="4533"/>
                    <a:pt x="5981" y="4537"/>
                    <a:pt x="5981" y="4541"/>
                  </a:cubicBezTo>
                  <a:cubicBezTo>
                    <a:pt x="5981" y="4546"/>
                    <a:pt x="5978" y="4549"/>
                    <a:pt x="5973" y="4549"/>
                  </a:cubicBezTo>
                  <a:lnTo>
                    <a:pt x="5973" y="4549"/>
                  </a:lnTo>
                  <a:cubicBezTo>
                    <a:pt x="5969" y="4549"/>
                    <a:pt x="5965" y="4546"/>
                    <a:pt x="5965" y="4541"/>
                  </a:cubicBezTo>
                  <a:cubicBezTo>
                    <a:pt x="5965" y="4537"/>
                    <a:pt x="5969" y="4533"/>
                    <a:pt x="5973" y="4533"/>
                  </a:cubicBezTo>
                  <a:close/>
                  <a:moveTo>
                    <a:pt x="6005" y="4533"/>
                  </a:moveTo>
                  <a:lnTo>
                    <a:pt x="6005" y="4533"/>
                  </a:lnTo>
                  <a:cubicBezTo>
                    <a:pt x="6010" y="4533"/>
                    <a:pt x="6013" y="4537"/>
                    <a:pt x="6013" y="4541"/>
                  </a:cubicBezTo>
                  <a:cubicBezTo>
                    <a:pt x="6013" y="4546"/>
                    <a:pt x="6010" y="4549"/>
                    <a:pt x="6005" y="4549"/>
                  </a:cubicBezTo>
                  <a:lnTo>
                    <a:pt x="6005" y="4549"/>
                  </a:lnTo>
                  <a:cubicBezTo>
                    <a:pt x="6001" y="4549"/>
                    <a:pt x="5997" y="4546"/>
                    <a:pt x="5997" y="4541"/>
                  </a:cubicBezTo>
                  <a:cubicBezTo>
                    <a:pt x="5997" y="4537"/>
                    <a:pt x="6001" y="4533"/>
                    <a:pt x="6005" y="4533"/>
                  </a:cubicBezTo>
                  <a:close/>
                  <a:moveTo>
                    <a:pt x="6037" y="4533"/>
                  </a:moveTo>
                  <a:lnTo>
                    <a:pt x="6037" y="4533"/>
                  </a:lnTo>
                  <a:cubicBezTo>
                    <a:pt x="6042" y="4533"/>
                    <a:pt x="6045" y="4537"/>
                    <a:pt x="6045" y="4541"/>
                  </a:cubicBezTo>
                  <a:cubicBezTo>
                    <a:pt x="6045" y="4546"/>
                    <a:pt x="6042" y="4549"/>
                    <a:pt x="6037" y="4549"/>
                  </a:cubicBezTo>
                  <a:lnTo>
                    <a:pt x="6037" y="4549"/>
                  </a:lnTo>
                  <a:cubicBezTo>
                    <a:pt x="6033" y="4549"/>
                    <a:pt x="6029" y="4546"/>
                    <a:pt x="6029" y="4541"/>
                  </a:cubicBezTo>
                  <a:cubicBezTo>
                    <a:pt x="6029" y="4537"/>
                    <a:pt x="6033" y="4533"/>
                    <a:pt x="6037" y="4533"/>
                  </a:cubicBezTo>
                  <a:close/>
                  <a:moveTo>
                    <a:pt x="6069" y="4533"/>
                  </a:moveTo>
                  <a:lnTo>
                    <a:pt x="6069" y="4533"/>
                  </a:lnTo>
                  <a:cubicBezTo>
                    <a:pt x="6074" y="4533"/>
                    <a:pt x="6077" y="4537"/>
                    <a:pt x="6077" y="4541"/>
                  </a:cubicBezTo>
                  <a:cubicBezTo>
                    <a:pt x="6077" y="4546"/>
                    <a:pt x="6074" y="4549"/>
                    <a:pt x="6069" y="4549"/>
                  </a:cubicBezTo>
                  <a:lnTo>
                    <a:pt x="6069" y="4549"/>
                  </a:lnTo>
                  <a:cubicBezTo>
                    <a:pt x="6065" y="4549"/>
                    <a:pt x="6061" y="4546"/>
                    <a:pt x="6061" y="4541"/>
                  </a:cubicBezTo>
                  <a:cubicBezTo>
                    <a:pt x="6061" y="4537"/>
                    <a:pt x="6065" y="4533"/>
                    <a:pt x="6069" y="4533"/>
                  </a:cubicBezTo>
                  <a:close/>
                  <a:moveTo>
                    <a:pt x="6101" y="4533"/>
                  </a:moveTo>
                  <a:lnTo>
                    <a:pt x="6102" y="4533"/>
                  </a:lnTo>
                  <a:cubicBezTo>
                    <a:pt x="6106" y="4533"/>
                    <a:pt x="6110" y="4537"/>
                    <a:pt x="6110" y="4541"/>
                  </a:cubicBezTo>
                  <a:cubicBezTo>
                    <a:pt x="6110" y="4546"/>
                    <a:pt x="6106" y="4549"/>
                    <a:pt x="6102" y="4549"/>
                  </a:cubicBezTo>
                  <a:lnTo>
                    <a:pt x="6101" y="4549"/>
                  </a:lnTo>
                  <a:cubicBezTo>
                    <a:pt x="6097" y="4549"/>
                    <a:pt x="6093" y="4546"/>
                    <a:pt x="6093" y="4541"/>
                  </a:cubicBezTo>
                  <a:cubicBezTo>
                    <a:pt x="6093" y="4537"/>
                    <a:pt x="6097" y="4533"/>
                    <a:pt x="6101" y="4533"/>
                  </a:cubicBezTo>
                  <a:close/>
                  <a:moveTo>
                    <a:pt x="6134" y="4533"/>
                  </a:moveTo>
                  <a:lnTo>
                    <a:pt x="6134" y="4533"/>
                  </a:lnTo>
                  <a:cubicBezTo>
                    <a:pt x="6138" y="4533"/>
                    <a:pt x="6142" y="4537"/>
                    <a:pt x="6142" y="4541"/>
                  </a:cubicBezTo>
                  <a:cubicBezTo>
                    <a:pt x="6142" y="4546"/>
                    <a:pt x="6138" y="4549"/>
                    <a:pt x="6134" y="4549"/>
                  </a:cubicBezTo>
                  <a:lnTo>
                    <a:pt x="6134" y="4549"/>
                  </a:lnTo>
                  <a:cubicBezTo>
                    <a:pt x="6129" y="4549"/>
                    <a:pt x="6126" y="4546"/>
                    <a:pt x="6126" y="4541"/>
                  </a:cubicBezTo>
                  <a:cubicBezTo>
                    <a:pt x="6126" y="4537"/>
                    <a:pt x="6129" y="4533"/>
                    <a:pt x="6134" y="4533"/>
                  </a:cubicBezTo>
                  <a:close/>
                  <a:moveTo>
                    <a:pt x="6166" y="4533"/>
                  </a:moveTo>
                  <a:lnTo>
                    <a:pt x="6166" y="4533"/>
                  </a:lnTo>
                  <a:cubicBezTo>
                    <a:pt x="6170" y="4533"/>
                    <a:pt x="6174" y="4537"/>
                    <a:pt x="6174" y="4541"/>
                  </a:cubicBezTo>
                  <a:cubicBezTo>
                    <a:pt x="6174" y="4546"/>
                    <a:pt x="6170" y="4549"/>
                    <a:pt x="6166" y="4549"/>
                  </a:cubicBezTo>
                  <a:lnTo>
                    <a:pt x="6166" y="4549"/>
                  </a:lnTo>
                  <a:cubicBezTo>
                    <a:pt x="6161" y="4549"/>
                    <a:pt x="6158" y="4546"/>
                    <a:pt x="6158" y="4541"/>
                  </a:cubicBezTo>
                  <a:cubicBezTo>
                    <a:pt x="6158" y="4537"/>
                    <a:pt x="6161" y="4533"/>
                    <a:pt x="6166" y="4533"/>
                  </a:cubicBezTo>
                  <a:close/>
                  <a:moveTo>
                    <a:pt x="6198" y="4533"/>
                  </a:moveTo>
                  <a:lnTo>
                    <a:pt x="6198" y="4533"/>
                  </a:lnTo>
                  <a:cubicBezTo>
                    <a:pt x="6202" y="4533"/>
                    <a:pt x="6206" y="4537"/>
                    <a:pt x="6206" y="4541"/>
                  </a:cubicBezTo>
                  <a:cubicBezTo>
                    <a:pt x="6206" y="4546"/>
                    <a:pt x="6202" y="4549"/>
                    <a:pt x="6198" y="4549"/>
                  </a:cubicBezTo>
                  <a:lnTo>
                    <a:pt x="6198" y="4549"/>
                  </a:lnTo>
                  <a:cubicBezTo>
                    <a:pt x="6193" y="4549"/>
                    <a:pt x="6190" y="4546"/>
                    <a:pt x="6190" y="4541"/>
                  </a:cubicBezTo>
                  <a:cubicBezTo>
                    <a:pt x="6190" y="4537"/>
                    <a:pt x="6193" y="4533"/>
                    <a:pt x="6198" y="4533"/>
                  </a:cubicBezTo>
                  <a:close/>
                  <a:moveTo>
                    <a:pt x="6230" y="4533"/>
                  </a:moveTo>
                  <a:lnTo>
                    <a:pt x="6230" y="4533"/>
                  </a:lnTo>
                  <a:cubicBezTo>
                    <a:pt x="6234" y="4533"/>
                    <a:pt x="6238" y="4537"/>
                    <a:pt x="6238" y="4541"/>
                  </a:cubicBezTo>
                  <a:cubicBezTo>
                    <a:pt x="6238" y="4546"/>
                    <a:pt x="6234" y="4549"/>
                    <a:pt x="6230" y="4549"/>
                  </a:cubicBezTo>
                  <a:lnTo>
                    <a:pt x="6230" y="4549"/>
                  </a:lnTo>
                  <a:cubicBezTo>
                    <a:pt x="6225" y="4549"/>
                    <a:pt x="6222" y="4546"/>
                    <a:pt x="6222" y="4541"/>
                  </a:cubicBezTo>
                  <a:cubicBezTo>
                    <a:pt x="6222" y="4537"/>
                    <a:pt x="6225" y="4533"/>
                    <a:pt x="6230" y="4533"/>
                  </a:cubicBezTo>
                  <a:close/>
                  <a:moveTo>
                    <a:pt x="6262" y="4533"/>
                  </a:moveTo>
                  <a:lnTo>
                    <a:pt x="6262" y="4533"/>
                  </a:lnTo>
                  <a:cubicBezTo>
                    <a:pt x="6266" y="4533"/>
                    <a:pt x="6270" y="4537"/>
                    <a:pt x="6270" y="4541"/>
                  </a:cubicBezTo>
                  <a:cubicBezTo>
                    <a:pt x="6270" y="4546"/>
                    <a:pt x="6266" y="4549"/>
                    <a:pt x="6262" y="4549"/>
                  </a:cubicBezTo>
                  <a:lnTo>
                    <a:pt x="6262" y="4549"/>
                  </a:lnTo>
                  <a:cubicBezTo>
                    <a:pt x="6257" y="4549"/>
                    <a:pt x="6254" y="4546"/>
                    <a:pt x="6254" y="4541"/>
                  </a:cubicBezTo>
                  <a:cubicBezTo>
                    <a:pt x="6254" y="4537"/>
                    <a:pt x="6257" y="4533"/>
                    <a:pt x="6262" y="4533"/>
                  </a:cubicBezTo>
                  <a:close/>
                  <a:moveTo>
                    <a:pt x="6294" y="4533"/>
                  </a:moveTo>
                  <a:lnTo>
                    <a:pt x="6294" y="4533"/>
                  </a:lnTo>
                  <a:cubicBezTo>
                    <a:pt x="6298" y="4533"/>
                    <a:pt x="6302" y="4537"/>
                    <a:pt x="6302" y="4541"/>
                  </a:cubicBezTo>
                  <a:cubicBezTo>
                    <a:pt x="6302" y="4546"/>
                    <a:pt x="6298" y="4549"/>
                    <a:pt x="6294" y="4549"/>
                  </a:cubicBezTo>
                  <a:lnTo>
                    <a:pt x="6294" y="4549"/>
                  </a:lnTo>
                  <a:cubicBezTo>
                    <a:pt x="6289" y="4549"/>
                    <a:pt x="6286" y="4546"/>
                    <a:pt x="6286" y="4541"/>
                  </a:cubicBezTo>
                  <a:cubicBezTo>
                    <a:pt x="6286" y="4537"/>
                    <a:pt x="6289" y="4533"/>
                    <a:pt x="6294" y="4533"/>
                  </a:cubicBezTo>
                  <a:close/>
                  <a:moveTo>
                    <a:pt x="6326" y="4533"/>
                  </a:moveTo>
                  <a:lnTo>
                    <a:pt x="6326" y="4533"/>
                  </a:lnTo>
                  <a:cubicBezTo>
                    <a:pt x="6330" y="4533"/>
                    <a:pt x="6334" y="4537"/>
                    <a:pt x="6334" y="4541"/>
                  </a:cubicBezTo>
                  <a:cubicBezTo>
                    <a:pt x="6334" y="4546"/>
                    <a:pt x="6330" y="4549"/>
                    <a:pt x="6326" y="4549"/>
                  </a:cubicBezTo>
                  <a:lnTo>
                    <a:pt x="6326" y="4549"/>
                  </a:lnTo>
                  <a:cubicBezTo>
                    <a:pt x="6321" y="4549"/>
                    <a:pt x="6318" y="4546"/>
                    <a:pt x="6318" y="4541"/>
                  </a:cubicBezTo>
                  <a:cubicBezTo>
                    <a:pt x="6318" y="4537"/>
                    <a:pt x="6321" y="4533"/>
                    <a:pt x="6326" y="4533"/>
                  </a:cubicBezTo>
                  <a:close/>
                  <a:moveTo>
                    <a:pt x="6358" y="4533"/>
                  </a:moveTo>
                  <a:lnTo>
                    <a:pt x="6358" y="4533"/>
                  </a:lnTo>
                  <a:cubicBezTo>
                    <a:pt x="6362" y="4533"/>
                    <a:pt x="6366" y="4537"/>
                    <a:pt x="6366" y="4541"/>
                  </a:cubicBezTo>
                  <a:cubicBezTo>
                    <a:pt x="6366" y="4546"/>
                    <a:pt x="6362" y="4549"/>
                    <a:pt x="6358" y="4549"/>
                  </a:cubicBezTo>
                  <a:lnTo>
                    <a:pt x="6358" y="4549"/>
                  </a:lnTo>
                  <a:cubicBezTo>
                    <a:pt x="6353" y="4549"/>
                    <a:pt x="6350" y="4546"/>
                    <a:pt x="6350" y="4541"/>
                  </a:cubicBezTo>
                  <a:cubicBezTo>
                    <a:pt x="6350" y="4537"/>
                    <a:pt x="6353" y="4533"/>
                    <a:pt x="6358" y="4533"/>
                  </a:cubicBezTo>
                  <a:close/>
                  <a:moveTo>
                    <a:pt x="6390" y="4533"/>
                  </a:moveTo>
                  <a:lnTo>
                    <a:pt x="6390" y="4533"/>
                  </a:lnTo>
                  <a:cubicBezTo>
                    <a:pt x="6394" y="4533"/>
                    <a:pt x="6398" y="4537"/>
                    <a:pt x="6398" y="4541"/>
                  </a:cubicBezTo>
                  <a:cubicBezTo>
                    <a:pt x="6398" y="4546"/>
                    <a:pt x="6394" y="4549"/>
                    <a:pt x="6390" y="4549"/>
                  </a:cubicBezTo>
                  <a:lnTo>
                    <a:pt x="6390" y="4549"/>
                  </a:lnTo>
                  <a:cubicBezTo>
                    <a:pt x="6385" y="4549"/>
                    <a:pt x="6382" y="4546"/>
                    <a:pt x="6382" y="4541"/>
                  </a:cubicBezTo>
                  <a:cubicBezTo>
                    <a:pt x="6382" y="4537"/>
                    <a:pt x="6385" y="4533"/>
                    <a:pt x="6390" y="4533"/>
                  </a:cubicBezTo>
                  <a:close/>
                  <a:moveTo>
                    <a:pt x="6422" y="4533"/>
                  </a:moveTo>
                  <a:lnTo>
                    <a:pt x="6422" y="4533"/>
                  </a:lnTo>
                  <a:cubicBezTo>
                    <a:pt x="6426" y="4533"/>
                    <a:pt x="6430" y="4537"/>
                    <a:pt x="6430" y="4541"/>
                  </a:cubicBezTo>
                  <a:cubicBezTo>
                    <a:pt x="6430" y="4546"/>
                    <a:pt x="6426" y="4549"/>
                    <a:pt x="6422" y="4549"/>
                  </a:cubicBezTo>
                  <a:lnTo>
                    <a:pt x="6422" y="4549"/>
                  </a:lnTo>
                  <a:cubicBezTo>
                    <a:pt x="6417" y="4549"/>
                    <a:pt x="6414" y="4546"/>
                    <a:pt x="6414" y="4541"/>
                  </a:cubicBezTo>
                  <a:cubicBezTo>
                    <a:pt x="6414" y="4537"/>
                    <a:pt x="6417" y="4533"/>
                    <a:pt x="6422" y="4533"/>
                  </a:cubicBezTo>
                  <a:close/>
                  <a:moveTo>
                    <a:pt x="6454" y="4533"/>
                  </a:moveTo>
                  <a:lnTo>
                    <a:pt x="6454" y="4533"/>
                  </a:lnTo>
                  <a:cubicBezTo>
                    <a:pt x="6458" y="4533"/>
                    <a:pt x="6462" y="4537"/>
                    <a:pt x="6462" y="4541"/>
                  </a:cubicBezTo>
                  <a:cubicBezTo>
                    <a:pt x="6462" y="4546"/>
                    <a:pt x="6458" y="4549"/>
                    <a:pt x="6454" y="4549"/>
                  </a:cubicBezTo>
                  <a:lnTo>
                    <a:pt x="6454" y="4549"/>
                  </a:lnTo>
                  <a:cubicBezTo>
                    <a:pt x="6449" y="4549"/>
                    <a:pt x="6446" y="4546"/>
                    <a:pt x="6446" y="4541"/>
                  </a:cubicBezTo>
                  <a:cubicBezTo>
                    <a:pt x="6446" y="4537"/>
                    <a:pt x="6449" y="4533"/>
                    <a:pt x="6454" y="4533"/>
                  </a:cubicBezTo>
                  <a:close/>
                  <a:moveTo>
                    <a:pt x="6486" y="4533"/>
                  </a:moveTo>
                  <a:lnTo>
                    <a:pt x="6486" y="4533"/>
                  </a:lnTo>
                  <a:cubicBezTo>
                    <a:pt x="6490" y="4533"/>
                    <a:pt x="6494" y="4537"/>
                    <a:pt x="6494" y="4541"/>
                  </a:cubicBezTo>
                  <a:cubicBezTo>
                    <a:pt x="6494" y="4546"/>
                    <a:pt x="6490" y="4549"/>
                    <a:pt x="6486" y="4549"/>
                  </a:cubicBezTo>
                  <a:lnTo>
                    <a:pt x="6486" y="4549"/>
                  </a:lnTo>
                  <a:cubicBezTo>
                    <a:pt x="6481" y="4549"/>
                    <a:pt x="6478" y="4546"/>
                    <a:pt x="6478" y="4541"/>
                  </a:cubicBezTo>
                  <a:cubicBezTo>
                    <a:pt x="6478" y="4537"/>
                    <a:pt x="6481" y="4533"/>
                    <a:pt x="6486" y="4533"/>
                  </a:cubicBezTo>
                  <a:close/>
                  <a:moveTo>
                    <a:pt x="6518" y="4533"/>
                  </a:moveTo>
                  <a:lnTo>
                    <a:pt x="6518" y="4533"/>
                  </a:lnTo>
                  <a:cubicBezTo>
                    <a:pt x="6522" y="4533"/>
                    <a:pt x="6526" y="4537"/>
                    <a:pt x="6526" y="4541"/>
                  </a:cubicBezTo>
                  <a:cubicBezTo>
                    <a:pt x="6526" y="4546"/>
                    <a:pt x="6522" y="4549"/>
                    <a:pt x="6518" y="4549"/>
                  </a:cubicBezTo>
                  <a:lnTo>
                    <a:pt x="6518" y="4549"/>
                  </a:lnTo>
                  <a:cubicBezTo>
                    <a:pt x="6513" y="4549"/>
                    <a:pt x="6510" y="4546"/>
                    <a:pt x="6510" y="4541"/>
                  </a:cubicBezTo>
                  <a:cubicBezTo>
                    <a:pt x="6510" y="4537"/>
                    <a:pt x="6513" y="4533"/>
                    <a:pt x="6518" y="4533"/>
                  </a:cubicBezTo>
                  <a:close/>
                  <a:moveTo>
                    <a:pt x="6550" y="4533"/>
                  </a:moveTo>
                  <a:lnTo>
                    <a:pt x="6550" y="4533"/>
                  </a:lnTo>
                  <a:cubicBezTo>
                    <a:pt x="6554" y="4533"/>
                    <a:pt x="6558" y="4537"/>
                    <a:pt x="6558" y="4541"/>
                  </a:cubicBezTo>
                  <a:cubicBezTo>
                    <a:pt x="6558" y="4546"/>
                    <a:pt x="6554" y="4549"/>
                    <a:pt x="6550" y="4549"/>
                  </a:cubicBezTo>
                  <a:lnTo>
                    <a:pt x="6550" y="4549"/>
                  </a:lnTo>
                  <a:cubicBezTo>
                    <a:pt x="6545" y="4549"/>
                    <a:pt x="6542" y="4546"/>
                    <a:pt x="6542" y="4541"/>
                  </a:cubicBezTo>
                  <a:cubicBezTo>
                    <a:pt x="6542" y="4537"/>
                    <a:pt x="6545" y="4533"/>
                    <a:pt x="6550" y="4533"/>
                  </a:cubicBezTo>
                  <a:close/>
                  <a:moveTo>
                    <a:pt x="6582" y="4533"/>
                  </a:moveTo>
                  <a:lnTo>
                    <a:pt x="6582" y="4533"/>
                  </a:lnTo>
                  <a:cubicBezTo>
                    <a:pt x="6586" y="4533"/>
                    <a:pt x="6590" y="4537"/>
                    <a:pt x="6590" y="4541"/>
                  </a:cubicBezTo>
                  <a:cubicBezTo>
                    <a:pt x="6590" y="4546"/>
                    <a:pt x="6586" y="4549"/>
                    <a:pt x="6582" y="4549"/>
                  </a:cubicBezTo>
                  <a:lnTo>
                    <a:pt x="6582" y="4549"/>
                  </a:lnTo>
                  <a:cubicBezTo>
                    <a:pt x="6577" y="4549"/>
                    <a:pt x="6574" y="4546"/>
                    <a:pt x="6574" y="4541"/>
                  </a:cubicBezTo>
                  <a:cubicBezTo>
                    <a:pt x="6574" y="4537"/>
                    <a:pt x="6577" y="4533"/>
                    <a:pt x="6582" y="4533"/>
                  </a:cubicBezTo>
                  <a:close/>
                  <a:moveTo>
                    <a:pt x="6613" y="4533"/>
                  </a:moveTo>
                  <a:lnTo>
                    <a:pt x="6613" y="4533"/>
                  </a:lnTo>
                  <a:cubicBezTo>
                    <a:pt x="6617" y="4532"/>
                    <a:pt x="6621" y="4535"/>
                    <a:pt x="6622" y="4540"/>
                  </a:cubicBezTo>
                  <a:cubicBezTo>
                    <a:pt x="6622" y="4544"/>
                    <a:pt x="6619" y="4548"/>
                    <a:pt x="6615" y="4549"/>
                  </a:cubicBezTo>
                  <a:lnTo>
                    <a:pt x="6615" y="4549"/>
                  </a:lnTo>
                  <a:cubicBezTo>
                    <a:pt x="6610" y="4549"/>
                    <a:pt x="6606" y="4546"/>
                    <a:pt x="6606" y="4542"/>
                  </a:cubicBezTo>
                  <a:cubicBezTo>
                    <a:pt x="6605" y="4537"/>
                    <a:pt x="6608" y="4533"/>
                    <a:pt x="6613" y="4533"/>
                  </a:cubicBezTo>
                  <a:close/>
                  <a:moveTo>
                    <a:pt x="6645" y="4531"/>
                  </a:moveTo>
                  <a:lnTo>
                    <a:pt x="6645" y="4531"/>
                  </a:lnTo>
                  <a:cubicBezTo>
                    <a:pt x="6649" y="4530"/>
                    <a:pt x="6653" y="4533"/>
                    <a:pt x="6654" y="4538"/>
                  </a:cubicBezTo>
                  <a:cubicBezTo>
                    <a:pt x="6654" y="4542"/>
                    <a:pt x="6651" y="4546"/>
                    <a:pt x="6647" y="4547"/>
                  </a:cubicBezTo>
                  <a:lnTo>
                    <a:pt x="6647" y="4547"/>
                  </a:lnTo>
                  <a:cubicBezTo>
                    <a:pt x="6642" y="4547"/>
                    <a:pt x="6638" y="4544"/>
                    <a:pt x="6638" y="4540"/>
                  </a:cubicBezTo>
                  <a:cubicBezTo>
                    <a:pt x="6637" y="4535"/>
                    <a:pt x="6640" y="4531"/>
                    <a:pt x="6645" y="4531"/>
                  </a:cubicBezTo>
                  <a:close/>
                  <a:moveTo>
                    <a:pt x="6676" y="4529"/>
                  </a:moveTo>
                  <a:lnTo>
                    <a:pt x="6676" y="4529"/>
                  </a:lnTo>
                  <a:cubicBezTo>
                    <a:pt x="6680" y="4528"/>
                    <a:pt x="6684" y="4530"/>
                    <a:pt x="6685" y="4534"/>
                  </a:cubicBezTo>
                  <a:cubicBezTo>
                    <a:pt x="6686" y="4539"/>
                    <a:pt x="6684" y="4543"/>
                    <a:pt x="6680" y="4544"/>
                  </a:cubicBezTo>
                  <a:lnTo>
                    <a:pt x="6680" y="4544"/>
                  </a:lnTo>
                  <a:cubicBezTo>
                    <a:pt x="6675" y="4545"/>
                    <a:pt x="6671" y="4543"/>
                    <a:pt x="6670" y="4538"/>
                  </a:cubicBezTo>
                  <a:cubicBezTo>
                    <a:pt x="6669" y="4534"/>
                    <a:pt x="6671" y="4530"/>
                    <a:pt x="6676" y="4529"/>
                  </a:cubicBezTo>
                  <a:close/>
                  <a:moveTo>
                    <a:pt x="6707" y="4524"/>
                  </a:moveTo>
                  <a:lnTo>
                    <a:pt x="6707" y="4524"/>
                  </a:lnTo>
                  <a:cubicBezTo>
                    <a:pt x="6712" y="4523"/>
                    <a:pt x="6716" y="4525"/>
                    <a:pt x="6717" y="4530"/>
                  </a:cubicBezTo>
                  <a:cubicBezTo>
                    <a:pt x="6718" y="4534"/>
                    <a:pt x="6715" y="4538"/>
                    <a:pt x="6711" y="4539"/>
                  </a:cubicBezTo>
                  <a:lnTo>
                    <a:pt x="6711" y="4539"/>
                  </a:lnTo>
                  <a:cubicBezTo>
                    <a:pt x="6707" y="4540"/>
                    <a:pt x="6703" y="4538"/>
                    <a:pt x="6701" y="4533"/>
                  </a:cubicBezTo>
                  <a:cubicBezTo>
                    <a:pt x="6700" y="4529"/>
                    <a:pt x="6703" y="4525"/>
                    <a:pt x="6707" y="4524"/>
                  </a:cubicBezTo>
                  <a:close/>
                  <a:moveTo>
                    <a:pt x="6739" y="4519"/>
                  </a:moveTo>
                  <a:lnTo>
                    <a:pt x="6739" y="4519"/>
                  </a:lnTo>
                  <a:cubicBezTo>
                    <a:pt x="6743" y="4518"/>
                    <a:pt x="6748" y="4520"/>
                    <a:pt x="6749" y="4525"/>
                  </a:cubicBezTo>
                  <a:cubicBezTo>
                    <a:pt x="6750" y="4529"/>
                    <a:pt x="6747" y="4533"/>
                    <a:pt x="6743" y="4534"/>
                  </a:cubicBezTo>
                  <a:lnTo>
                    <a:pt x="6743" y="4534"/>
                  </a:lnTo>
                  <a:cubicBezTo>
                    <a:pt x="6739" y="4535"/>
                    <a:pt x="6734" y="4533"/>
                    <a:pt x="6733" y="4528"/>
                  </a:cubicBezTo>
                  <a:cubicBezTo>
                    <a:pt x="6732" y="4524"/>
                    <a:pt x="6735" y="4520"/>
                    <a:pt x="6739" y="4519"/>
                  </a:cubicBezTo>
                  <a:close/>
                  <a:moveTo>
                    <a:pt x="6770" y="4511"/>
                  </a:moveTo>
                  <a:lnTo>
                    <a:pt x="6770" y="4511"/>
                  </a:lnTo>
                  <a:cubicBezTo>
                    <a:pt x="6774" y="4510"/>
                    <a:pt x="6778" y="4512"/>
                    <a:pt x="6780" y="4517"/>
                  </a:cubicBezTo>
                  <a:cubicBezTo>
                    <a:pt x="6781" y="4521"/>
                    <a:pt x="6778" y="4525"/>
                    <a:pt x="6774" y="4527"/>
                  </a:cubicBezTo>
                  <a:lnTo>
                    <a:pt x="6774" y="4527"/>
                  </a:lnTo>
                  <a:cubicBezTo>
                    <a:pt x="6770" y="4528"/>
                    <a:pt x="6766" y="4525"/>
                    <a:pt x="6764" y="4521"/>
                  </a:cubicBezTo>
                  <a:cubicBezTo>
                    <a:pt x="6763" y="4517"/>
                    <a:pt x="6766" y="4512"/>
                    <a:pt x="6770" y="4511"/>
                  </a:cubicBezTo>
                  <a:close/>
                  <a:moveTo>
                    <a:pt x="6801" y="4504"/>
                  </a:moveTo>
                  <a:lnTo>
                    <a:pt x="6801" y="4504"/>
                  </a:lnTo>
                  <a:cubicBezTo>
                    <a:pt x="6805" y="4502"/>
                    <a:pt x="6810" y="4505"/>
                    <a:pt x="6811" y="4509"/>
                  </a:cubicBezTo>
                  <a:cubicBezTo>
                    <a:pt x="6812" y="4513"/>
                    <a:pt x="6810" y="4518"/>
                    <a:pt x="6805" y="4519"/>
                  </a:cubicBezTo>
                  <a:lnTo>
                    <a:pt x="6805" y="4519"/>
                  </a:lnTo>
                  <a:cubicBezTo>
                    <a:pt x="6801" y="4520"/>
                    <a:pt x="6797" y="4518"/>
                    <a:pt x="6795" y="4513"/>
                  </a:cubicBezTo>
                  <a:cubicBezTo>
                    <a:pt x="6794" y="4509"/>
                    <a:pt x="6797" y="4505"/>
                    <a:pt x="6801" y="4504"/>
                  </a:cubicBezTo>
                  <a:close/>
                  <a:moveTo>
                    <a:pt x="6830" y="4494"/>
                  </a:moveTo>
                  <a:lnTo>
                    <a:pt x="6830" y="4494"/>
                  </a:lnTo>
                  <a:cubicBezTo>
                    <a:pt x="6834" y="4492"/>
                    <a:pt x="6839" y="4494"/>
                    <a:pt x="6841" y="4498"/>
                  </a:cubicBezTo>
                  <a:cubicBezTo>
                    <a:pt x="6843" y="4502"/>
                    <a:pt x="6841" y="4507"/>
                    <a:pt x="6837" y="4508"/>
                  </a:cubicBezTo>
                  <a:lnTo>
                    <a:pt x="6837" y="4508"/>
                  </a:lnTo>
                  <a:cubicBezTo>
                    <a:pt x="6832" y="4510"/>
                    <a:pt x="6828" y="4508"/>
                    <a:pt x="6826" y="4504"/>
                  </a:cubicBezTo>
                  <a:cubicBezTo>
                    <a:pt x="6824" y="4500"/>
                    <a:pt x="6826" y="4496"/>
                    <a:pt x="6830" y="4494"/>
                  </a:cubicBezTo>
                  <a:close/>
                  <a:moveTo>
                    <a:pt x="6860" y="4483"/>
                  </a:moveTo>
                  <a:lnTo>
                    <a:pt x="6860" y="4483"/>
                  </a:lnTo>
                  <a:cubicBezTo>
                    <a:pt x="6864" y="4481"/>
                    <a:pt x="6869" y="4483"/>
                    <a:pt x="6871" y="4487"/>
                  </a:cubicBezTo>
                  <a:cubicBezTo>
                    <a:pt x="6873" y="4491"/>
                    <a:pt x="6871" y="4496"/>
                    <a:pt x="6867" y="4498"/>
                  </a:cubicBezTo>
                  <a:lnTo>
                    <a:pt x="6867" y="4498"/>
                  </a:lnTo>
                  <a:cubicBezTo>
                    <a:pt x="6863" y="4499"/>
                    <a:pt x="6858" y="4497"/>
                    <a:pt x="6856" y="4493"/>
                  </a:cubicBezTo>
                  <a:cubicBezTo>
                    <a:pt x="6854" y="4489"/>
                    <a:pt x="6856" y="4485"/>
                    <a:pt x="6860" y="4483"/>
                  </a:cubicBezTo>
                  <a:close/>
                  <a:moveTo>
                    <a:pt x="6889" y="4471"/>
                  </a:moveTo>
                  <a:lnTo>
                    <a:pt x="6889" y="4471"/>
                  </a:lnTo>
                  <a:cubicBezTo>
                    <a:pt x="6893" y="4468"/>
                    <a:pt x="6898" y="4470"/>
                    <a:pt x="6900" y="4474"/>
                  </a:cubicBezTo>
                  <a:cubicBezTo>
                    <a:pt x="6902" y="4477"/>
                    <a:pt x="6901" y="4482"/>
                    <a:pt x="6897" y="4485"/>
                  </a:cubicBezTo>
                  <a:lnTo>
                    <a:pt x="6897" y="4485"/>
                  </a:lnTo>
                  <a:cubicBezTo>
                    <a:pt x="6893" y="4487"/>
                    <a:pt x="6888" y="4485"/>
                    <a:pt x="6886" y="4482"/>
                  </a:cubicBezTo>
                  <a:cubicBezTo>
                    <a:pt x="6884" y="4478"/>
                    <a:pt x="6885" y="4473"/>
                    <a:pt x="6889" y="4471"/>
                  </a:cubicBezTo>
                  <a:close/>
                  <a:moveTo>
                    <a:pt x="6918" y="4457"/>
                  </a:moveTo>
                  <a:lnTo>
                    <a:pt x="6918" y="4457"/>
                  </a:lnTo>
                  <a:cubicBezTo>
                    <a:pt x="6922" y="4455"/>
                    <a:pt x="6927" y="4456"/>
                    <a:pt x="6929" y="4460"/>
                  </a:cubicBezTo>
                  <a:cubicBezTo>
                    <a:pt x="6931" y="4464"/>
                    <a:pt x="6930" y="4469"/>
                    <a:pt x="6926" y="4471"/>
                  </a:cubicBezTo>
                  <a:lnTo>
                    <a:pt x="6926" y="4471"/>
                  </a:lnTo>
                  <a:cubicBezTo>
                    <a:pt x="6922" y="4473"/>
                    <a:pt x="6917" y="4472"/>
                    <a:pt x="6915" y="4468"/>
                  </a:cubicBezTo>
                  <a:cubicBezTo>
                    <a:pt x="6913" y="4464"/>
                    <a:pt x="6914" y="4459"/>
                    <a:pt x="6918" y="4457"/>
                  </a:cubicBezTo>
                  <a:close/>
                  <a:moveTo>
                    <a:pt x="6945" y="4443"/>
                  </a:moveTo>
                  <a:lnTo>
                    <a:pt x="6945" y="4443"/>
                  </a:lnTo>
                  <a:cubicBezTo>
                    <a:pt x="6948" y="4440"/>
                    <a:pt x="6953" y="4440"/>
                    <a:pt x="6956" y="4444"/>
                  </a:cubicBezTo>
                  <a:cubicBezTo>
                    <a:pt x="6959" y="4447"/>
                    <a:pt x="6959" y="4452"/>
                    <a:pt x="6955" y="4455"/>
                  </a:cubicBezTo>
                  <a:lnTo>
                    <a:pt x="6955" y="4455"/>
                  </a:lnTo>
                  <a:cubicBezTo>
                    <a:pt x="6952" y="4458"/>
                    <a:pt x="6947" y="4457"/>
                    <a:pt x="6944" y="4454"/>
                  </a:cubicBezTo>
                  <a:cubicBezTo>
                    <a:pt x="6941" y="4451"/>
                    <a:pt x="6942" y="4446"/>
                    <a:pt x="6945" y="4443"/>
                  </a:cubicBezTo>
                  <a:close/>
                  <a:moveTo>
                    <a:pt x="6972" y="4426"/>
                  </a:moveTo>
                  <a:lnTo>
                    <a:pt x="6972" y="4426"/>
                  </a:lnTo>
                  <a:cubicBezTo>
                    <a:pt x="6976" y="4423"/>
                    <a:pt x="6981" y="4424"/>
                    <a:pt x="6984" y="4427"/>
                  </a:cubicBezTo>
                  <a:cubicBezTo>
                    <a:pt x="6986" y="4431"/>
                    <a:pt x="6986" y="4436"/>
                    <a:pt x="6983" y="4438"/>
                  </a:cubicBezTo>
                  <a:lnTo>
                    <a:pt x="6983" y="4438"/>
                  </a:lnTo>
                  <a:cubicBezTo>
                    <a:pt x="6979" y="4441"/>
                    <a:pt x="6974" y="4441"/>
                    <a:pt x="6971" y="4437"/>
                  </a:cubicBezTo>
                  <a:cubicBezTo>
                    <a:pt x="6968" y="4434"/>
                    <a:pt x="6969" y="4429"/>
                    <a:pt x="6972" y="4426"/>
                  </a:cubicBezTo>
                  <a:close/>
                  <a:moveTo>
                    <a:pt x="6999" y="4409"/>
                  </a:moveTo>
                  <a:lnTo>
                    <a:pt x="6999" y="4409"/>
                  </a:lnTo>
                  <a:cubicBezTo>
                    <a:pt x="7002" y="4406"/>
                    <a:pt x="7007" y="4406"/>
                    <a:pt x="7010" y="4409"/>
                  </a:cubicBezTo>
                  <a:cubicBezTo>
                    <a:pt x="7013" y="4412"/>
                    <a:pt x="7013" y="4417"/>
                    <a:pt x="7010" y="4420"/>
                  </a:cubicBezTo>
                  <a:lnTo>
                    <a:pt x="7010" y="4420"/>
                  </a:lnTo>
                  <a:cubicBezTo>
                    <a:pt x="7007" y="4424"/>
                    <a:pt x="7002" y="4424"/>
                    <a:pt x="6999" y="4420"/>
                  </a:cubicBezTo>
                  <a:cubicBezTo>
                    <a:pt x="6995" y="4417"/>
                    <a:pt x="6995" y="4412"/>
                    <a:pt x="6999" y="4409"/>
                  </a:cubicBezTo>
                  <a:close/>
                  <a:moveTo>
                    <a:pt x="7023" y="4389"/>
                  </a:moveTo>
                  <a:lnTo>
                    <a:pt x="7023" y="4389"/>
                  </a:lnTo>
                  <a:cubicBezTo>
                    <a:pt x="7026" y="4386"/>
                    <a:pt x="7031" y="4386"/>
                    <a:pt x="7035" y="4389"/>
                  </a:cubicBezTo>
                  <a:cubicBezTo>
                    <a:pt x="7038" y="4392"/>
                    <a:pt x="7038" y="4397"/>
                    <a:pt x="7035" y="4400"/>
                  </a:cubicBezTo>
                  <a:lnTo>
                    <a:pt x="7035" y="4400"/>
                  </a:lnTo>
                  <a:cubicBezTo>
                    <a:pt x="7031" y="4403"/>
                    <a:pt x="7026" y="4403"/>
                    <a:pt x="7023" y="4400"/>
                  </a:cubicBezTo>
                  <a:cubicBezTo>
                    <a:pt x="7020" y="4397"/>
                    <a:pt x="7020" y="4392"/>
                    <a:pt x="7023" y="4389"/>
                  </a:cubicBezTo>
                  <a:close/>
                  <a:moveTo>
                    <a:pt x="7048" y="4369"/>
                  </a:moveTo>
                  <a:lnTo>
                    <a:pt x="7048" y="4368"/>
                  </a:lnTo>
                  <a:cubicBezTo>
                    <a:pt x="7051" y="4365"/>
                    <a:pt x="7056" y="4365"/>
                    <a:pt x="7059" y="4368"/>
                  </a:cubicBezTo>
                  <a:cubicBezTo>
                    <a:pt x="7062" y="4372"/>
                    <a:pt x="7062" y="4377"/>
                    <a:pt x="7059" y="4380"/>
                  </a:cubicBezTo>
                  <a:lnTo>
                    <a:pt x="7059" y="4380"/>
                  </a:lnTo>
                  <a:cubicBezTo>
                    <a:pt x="7056" y="4383"/>
                    <a:pt x="7051" y="4383"/>
                    <a:pt x="7048" y="4380"/>
                  </a:cubicBezTo>
                  <a:cubicBezTo>
                    <a:pt x="7045" y="4377"/>
                    <a:pt x="7045" y="4372"/>
                    <a:pt x="7048" y="4369"/>
                  </a:cubicBezTo>
                  <a:close/>
                  <a:moveTo>
                    <a:pt x="7073" y="4348"/>
                  </a:moveTo>
                  <a:lnTo>
                    <a:pt x="7073" y="4348"/>
                  </a:lnTo>
                  <a:cubicBezTo>
                    <a:pt x="7076" y="4345"/>
                    <a:pt x="7081" y="4345"/>
                    <a:pt x="7084" y="4348"/>
                  </a:cubicBezTo>
                  <a:cubicBezTo>
                    <a:pt x="7087" y="4351"/>
                    <a:pt x="7087" y="4356"/>
                    <a:pt x="7084" y="4359"/>
                  </a:cubicBezTo>
                  <a:lnTo>
                    <a:pt x="7084" y="4360"/>
                  </a:lnTo>
                  <a:cubicBezTo>
                    <a:pt x="7081" y="4363"/>
                    <a:pt x="7076" y="4363"/>
                    <a:pt x="7073" y="4360"/>
                  </a:cubicBezTo>
                  <a:cubicBezTo>
                    <a:pt x="7070" y="4356"/>
                    <a:pt x="7070" y="4351"/>
                    <a:pt x="7073" y="4348"/>
                  </a:cubicBezTo>
                  <a:close/>
                  <a:moveTo>
                    <a:pt x="7098" y="4328"/>
                  </a:moveTo>
                  <a:lnTo>
                    <a:pt x="7098" y="4328"/>
                  </a:lnTo>
                  <a:cubicBezTo>
                    <a:pt x="7101" y="4325"/>
                    <a:pt x="7106" y="4325"/>
                    <a:pt x="7109" y="4328"/>
                  </a:cubicBezTo>
                  <a:cubicBezTo>
                    <a:pt x="7112" y="4331"/>
                    <a:pt x="7112" y="4336"/>
                    <a:pt x="7109" y="4339"/>
                  </a:cubicBezTo>
                  <a:lnTo>
                    <a:pt x="7109" y="4339"/>
                  </a:lnTo>
                  <a:cubicBezTo>
                    <a:pt x="7106" y="4342"/>
                    <a:pt x="7101" y="4342"/>
                    <a:pt x="7098" y="4339"/>
                  </a:cubicBezTo>
                  <a:cubicBezTo>
                    <a:pt x="7094" y="4336"/>
                    <a:pt x="7094" y="4331"/>
                    <a:pt x="7098" y="4328"/>
                  </a:cubicBezTo>
                  <a:close/>
                  <a:moveTo>
                    <a:pt x="7117" y="4304"/>
                  </a:moveTo>
                  <a:lnTo>
                    <a:pt x="7117" y="4304"/>
                  </a:lnTo>
                  <a:cubicBezTo>
                    <a:pt x="7120" y="4301"/>
                    <a:pt x="7125" y="4300"/>
                    <a:pt x="7128" y="4303"/>
                  </a:cubicBezTo>
                  <a:cubicBezTo>
                    <a:pt x="7132" y="4305"/>
                    <a:pt x="7133" y="4310"/>
                    <a:pt x="7130" y="4314"/>
                  </a:cubicBezTo>
                  <a:lnTo>
                    <a:pt x="7130" y="4314"/>
                  </a:lnTo>
                  <a:cubicBezTo>
                    <a:pt x="7128" y="4317"/>
                    <a:pt x="7123" y="4318"/>
                    <a:pt x="7119" y="4316"/>
                  </a:cubicBezTo>
                  <a:cubicBezTo>
                    <a:pt x="7115" y="4313"/>
                    <a:pt x="7115" y="4308"/>
                    <a:pt x="7117" y="4304"/>
                  </a:cubicBezTo>
                  <a:close/>
                  <a:moveTo>
                    <a:pt x="7138" y="4280"/>
                  </a:moveTo>
                  <a:lnTo>
                    <a:pt x="7138" y="4280"/>
                  </a:lnTo>
                  <a:cubicBezTo>
                    <a:pt x="7140" y="4276"/>
                    <a:pt x="7145" y="4275"/>
                    <a:pt x="7149" y="4278"/>
                  </a:cubicBezTo>
                  <a:cubicBezTo>
                    <a:pt x="7152" y="4280"/>
                    <a:pt x="7153" y="4285"/>
                    <a:pt x="7151" y="4289"/>
                  </a:cubicBezTo>
                  <a:lnTo>
                    <a:pt x="7151" y="4289"/>
                  </a:lnTo>
                  <a:cubicBezTo>
                    <a:pt x="7148" y="4293"/>
                    <a:pt x="7143" y="4293"/>
                    <a:pt x="7139" y="4291"/>
                  </a:cubicBezTo>
                  <a:cubicBezTo>
                    <a:pt x="7136" y="4288"/>
                    <a:pt x="7135" y="4283"/>
                    <a:pt x="7138" y="4280"/>
                  </a:cubicBezTo>
                  <a:close/>
                  <a:moveTo>
                    <a:pt x="7158" y="4255"/>
                  </a:moveTo>
                  <a:lnTo>
                    <a:pt x="7158" y="4255"/>
                  </a:lnTo>
                  <a:cubicBezTo>
                    <a:pt x="7160" y="4251"/>
                    <a:pt x="7165" y="4250"/>
                    <a:pt x="7169" y="4253"/>
                  </a:cubicBezTo>
                  <a:cubicBezTo>
                    <a:pt x="7173" y="4256"/>
                    <a:pt x="7173" y="4261"/>
                    <a:pt x="7171" y="4264"/>
                  </a:cubicBezTo>
                  <a:lnTo>
                    <a:pt x="7171" y="4264"/>
                  </a:lnTo>
                  <a:cubicBezTo>
                    <a:pt x="7168" y="4268"/>
                    <a:pt x="7163" y="4269"/>
                    <a:pt x="7160" y="4266"/>
                  </a:cubicBezTo>
                  <a:cubicBezTo>
                    <a:pt x="7156" y="4263"/>
                    <a:pt x="7155" y="4258"/>
                    <a:pt x="7158" y="4255"/>
                  </a:cubicBezTo>
                  <a:close/>
                  <a:moveTo>
                    <a:pt x="7178" y="4230"/>
                  </a:moveTo>
                  <a:lnTo>
                    <a:pt x="7178" y="4230"/>
                  </a:lnTo>
                  <a:cubicBezTo>
                    <a:pt x="7181" y="4227"/>
                    <a:pt x="7186" y="4226"/>
                    <a:pt x="7189" y="4228"/>
                  </a:cubicBezTo>
                  <a:cubicBezTo>
                    <a:pt x="7193" y="4231"/>
                    <a:pt x="7194" y="4236"/>
                    <a:pt x="7191" y="4239"/>
                  </a:cubicBezTo>
                  <a:lnTo>
                    <a:pt x="7191" y="4239"/>
                  </a:lnTo>
                  <a:cubicBezTo>
                    <a:pt x="7189" y="4243"/>
                    <a:pt x="7184" y="4244"/>
                    <a:pt x="7180" y="4241"/>
                  </a:cubicBezTo>
                  <a:cubicBezTo>
                    <a:pt x="7176" y="4239"/>
                    <a:pt x="7176" y="4234"/>
                    <a:pt x="7178" y="4230"/>
                  </a:cubicBezTo>
                  <a:close/>
                  <a:moveTo>
                    <a:pt x="7196" y="4204"/>
                  </a:moveTo>
                  <a:lnTo>
                    <a:pt x="7196" y="4204"/>
                  </a:lnTo>
                  <a:cubicBezTo>
                    <a:pt x="7198" y="4201"/>
                    <a:pt x="7203" y="4199"/>
                    <a:pt x="7207" y="4201"/>
                  </a:cubicBezTo>
                  <a:cubicBezTo>
                    <a:pt x="7210" y="4204"/>
                    <a:pt x="7212" y="4208"/>
                    <a:pt x="7209" y="4212"/>
                  </a:cubicBezTo>
                  <a:lnTo>
                    <a:pt x="7209" y="4212"/>
                  </a:lnTo>
                  <a:cubicBezTo>
                    <a:pt x="7207" y="4216"/>
                    <a:pt x="7202" y="4217"/>
                    <a:pt x="7199" y="4215"/>
                  </a:cubicBezTo>
                  <a:cubicBezTo>
                    <a:pt x="7195" y="4213"/>
                    <a:pt x="7193" y="4208"/>
                    <a:pt x="7196" y="4204"/>
                  </a:cubicBezTo>
                  <a:close/>
                  <a:moveTo>
                    <a:pt x="7212" y="4177"/>
                  </a:moveTo>
                  <a:lnTo>
                    <a:pt x="7212" y="4177"/>
                  </a:lnTo>
                  <a:cubicBezTo>
                    <a:pt x="7214" y="4173"/>
                    <a:pt x="7219" y="4172"/>
                    <a:pt x="7223" y="4174"/>
                  </a:cubicBezTo>
                  <a:cubicBezTo>
                    <a:pt x="7227" y="4176"/>
                    <a:pt x="7228" y="4181"/>
                    <a:pt x="7226" y="4185"/>
                  </a:cubicBezTo>
                  <a:lnTo>
                    <a:pt x="7226" y="4185"/>
                  </a:lnTo>
                  <a:cubicBezTo>
                    <a:pt x="7224" y="4189"/>
                    <a:pt x="7219" y="4190"/>
                    <a:pt x="7215" y="4188"/>
                  </a:cubicBezTo>
                  <a:cubicBezTo>
                    <a:pt x="7211" y="4186"/>
                    <a:pt x="7210" y="4181"/>
                    <a:pt x="7212" y="4177"/>
                  </a:cubicBezTo>
                  <a:close/>
                  <a:moveTo>
                    <a:pt x="7227" y="4150"/>
                  </a:moveTo>
                  <a:lnTo>
                    <a:pt x="7227" y="4150"/>
                  </a:lnTo>
                  <a:cubicBezTo>
                    <a:pt x="7228" y="4146"/>
                    <a:pt x="7233" y="4144"/>
                    <a:pt x="7237" y="4145"/>
                  </a:cubicBezTo>
                  <a:cubicBezTo>
                    <a:pt x="7241" y="4147"/>
                    <a:pt x="7243" y="4152"/>
                    <a:pt x="7242" y="4156"/>
                  </a:cubicBezTo>
                  <a:lnTo>
                    <a:pt x="7242" y="4156"/>
                  </a:lnTo>
                  <a:cubicBezTo>
                    <a:pt x="7240" y="4160"/>
                    <a:pt x="7236" y="4162"/>
                    <a:pt x="7232" y="4160"/>
                  </a:cubicBezTo>
                  <a:cubicBezTo>
                    <a:pt x="7227" y="4159"/>
                    <a:pt x="7225" y="4154"/>
                    <a:pt x="7227" y="4150"/>
                  </a:cubicBezTo>
                  <a:close/>
                  <a:moveTo>
                    <a:pt x="7241" y="4121"/>
                  </a:moveTo>
                  <a:lnTo>
                    <a:pt x="7241" y="4121"/>
                  </a:lnTo>
                  <a:cubicBezTo>
                    <a:pt x="7242" y="4117"/>
                    <a:pt x="7247" y="4115"/>
                    <a:pt x="7251" y="4116"/>
                  </a:cubicBezTo>
                  <a:cubicBezTo>
                    <a:pt x="7255" y="4118"/>
                    <a:pt x="7257" y="4123"/>
                    <a:pt x="7256" y="4127"/>
                  </a:cubicBezTo>
                  <a:lnTo>
                    <a:pt x="7256" y="4127"/>
                  </a:lnTo>
                  <a:cubicBezTo>
                    <a:pt x="7254" y="4131"/>
                    <a:pt x="7250" y="4133"/>
                    <a:pt x="7245" y="4131"/>
                  </a:cubicBezTo>
                  <a:cubicBezTo>
                    <a:pt x="7241" y="4130"/>
                    <a:pt x="7239" y="4125"/>
                    <a:pt x="7241" y="4121"/>
                  </a:cubicBezTo>
                  <a:close/>
                  <a:moveTo>
                    <a:pt x="7253" y="4093"/>
                  </a:moveTo>
                  <a:lnTo>
                    <a:pt x="7253" y="4093"/>
                  </a:lnTo>
                  <a:cubicBezTo>
                    <a:pt x="7254" y="4088"/>
                    <a:pt x="7259" y="4086"/>
                    <a:pt x="7263" y="4087"/>
                  </a:cubicBezTo>
                  <a:cubicBezTo>
                    <a:pt x="7267" y="4088"/>
                    <a:pt x="7270" y="4092"/>
                    <a:pt x="7269" y="4097"/>
                  </a:cubicBezTo>
                  <a:lnTo>
                    <a:pt x="7269" y="4097"/>
                  </a:lnTo>
                  <a:cubicBezTo>
                    <a:pt x="7268" y="4101"/>
                    <a:pt x="7263" y="4103"/>
                    <a:pt x="7259" y="4102"/>
                  </a:cubicBezTo>
                  <a:cubicBezTo>
                    <a:pt x="7255" y="4101"/>
                    <a:pt x="7252" y="4097"/>
                    <a:pt x="7253" y="4093"/>
                  </a:cubicBezTo>
                  <a:close/>
                  <a:moveTo>
                    <a:pt x="7264" y="4063"/>
                  </a:moveTo>
                  <a:lnTo>
                    <a:pt x="7264" y="4063"/>
                  </a:lnTo>
                  <a:cubicBezTo>
                    <a:pt x="7265" y="4058"/>
                    <a:pt x="7270" y="4056"/>
                    <a:pt x="7274" y="4057"/>
                  </a:cubicBezTo>
                  <a:cubicBezTo>
                    <a:pt x="7278" y="4058"/>
                    <a:pt x="7281" y="4062"/>
                    <a:pt x="7280" y="4067"/>
                  </a:cubicBezTo>
                  <a:lnTo>
                    <a:pt x="7280" y="4067"/>
                  </a:lnTo>
                  <a:cubicBezTo>
                    <a:pt x="7279" y="4071"/>
                    <a:pt x="7274" y="4073"/>
                    <a:pt x="7270" y="4072"/>
                  </a:cubicBezTo>
                  <a:cubicBezTo>
                    <a:pt x="7266" y="4071"/>
                    <a:pt x="7263" y="4067"/>
                    <a:pt x="7264" y="4063"/>
                  </a:cubicBezTo>
                  <a:close/>
                  <a:moveTo>
                    <a:pt x="7275" y="4033"/>
                  </a:moveTo>
                  <a:lnTo>
                    <a:pt x="7275" y="4033"/>
                  </a:lnTo>
                  <a:cubicBezTo>
                    <a:pt x="7275" y="4029"/>
                    <a:pt x="7279" y="4026"/>
                    <a:pt x="7283" y="4026"/>
                  </a:cubicBezTo>
                  <a:cubicBezTo>
                    <a:pt x="7288" y="4027"/>
                    <a:pt x="7291" y="4031"/>
                    <a:pt x="7290" y="4035"/>
                  </a:cubicBezTo>
                  <a:lnTo>
                    <a:pt x="7290" y="4035"/>
                  </a:lnTo>
                  <a:cubicBezTo>
                    <a:pt x="7290" y="4040"/>
                    <a:pt x="7286" y="4043"/>
                    <a:pt x="7281" y="4042"/>
                  </a:cubicBezTo>
                  <a:cubicBezTo>
                    <a:pt x="7277" y="4042"/>
                    <a:pt x="7274" y="4038"/>
                    <a:pt x="7275" y="4033"/>
                  </a:cubicBezTo>
                  <a:close/>
                  <a:moveTo>
                    <a:pt x="7282" y="4002"/>
                  </a:moveTo>
                  <a:lnTo>
                    <a:pt x="7282" y="4002"/>
                  </a:lnTo>
                  <a:cubicBezTo>
                    <a:pt x="7283" y="3998"/>
                    <a:pt x="7287" y="3995"/>
                    <a:pt x="7291" y="3995"/>
                  </a:cubicBezTo>
                  <a:cubicBezTo>
                    <a:pt x="7296" y="3996"/>
                    <a:pt x="7299" y="4000"/>
                    <a:pt x="7298" y="4004"/>
                  </a:cubicBezTo>
                  <a:lnTo>
                    <a:pt x="7298" y="4004"/>
                  </a:lnTo>
                  <a:cubicBezTo>
                    <a:pt x="7298" y="4009"/>
                    <a:pt x="7294" y="4012"/>
                    <a:pt x="7289" y="4011"/>
                  </a:cubicBezTo>
                  <a:cubicBezTo>
                    <a:pt x="7285" y="4011"/>
                    <a:pt x="7282" y="4007"/>
                    <a:pt x="7282" y="4002"/>
                  </a:cubicBezTo>
                  <a:close/>
                  <a:moveTo>
                    <a:pt x="7290" y="3971"/>
                  </a:moveTo>
                  <a:lnTo>
                    <a:pt x="7290" y="3971"/>
                  </a:lnTo>
                  <a:cubicBezTo>
                    <a:pt x="7290" y="3967"/>
                    <a:pt x="7294" y="3964"/>
                    <a:pt x="7299" y="3964"/>
                  </a:cubicBezTo>
                  <a:cubicBezTo>
                    <a:pt x="7303" y="3965"/>
                    <a:pt x="7306" y="3969"/>
                    <a:pt x="7306" y="3973"/>
                  </a:cubicBezTo>
                  <a:lnTo>
                    <a:pt x="7306" y="3973"/>
                  </a:lnTo>
                  <a:cubicBezTo>
                    <a:pt x="7305" y="3978"/>
                    <a:pt x="7301" y="3981"/>
                    <a:pt x="7297" y="3980"/>
                  </a:cubicBezTo>
                  <a:cubicBezTo>
                    <a:pt x="7292" y="3980"/>
                    <a:pt x="7289" y="3976"/>
                    <a:pt x="7290" y="3971"/>
                  </a:cubicBezTo>
                  <a:close/>
                  <a:moveTo>
                    <a:pt x="7295" y="3940"/>
                  </a:moveTo>
                  <a:lnTo>
                    <a:pt x="7295" y="3940"/>
                  </a:lnTo>
                  <a:cubicBezTo>
                    <a:pt x="7295" y="3935"/>
                    <a:pt x="7299" y="3932"/>
                    <a:pt x="7304" y="3933"/>
                  </a:cubicBezTo>
                  <a:cubicBezTo>
                    <a:pt x="7308" y="3933"/>
                    <a:pt x="7311" y="3937"/>
                    <a:pt x="7311" y="3941"/>
                  </a:cubicBezTo>
                  <a:lnTo>
                    <a:pt x="7311" y="3941"/>
                  </a:lnTo>
                  <a:cubicBezTo>
                    <a:pt x="7310" y="3946"/>
                    <a:pt x="7306" y="3949"/>
                    <a:pt x="7302" y="3949"/>
                  </a:cubicBezTo>
                  <a:cubicBezTo>
                    <a:pt x="7298" y="3948"/>
                    <a:pt x="7295" y="3944"/>
                    <a:pt x="7295" y="3940"/>
                  </a:cubicBezTo>
                  <a:close/>
                  <a:moveTo>
                    <a:pt x="7300" y="3908"/>
                  </a:moveTo>
                  <a:lnTo>
                    <a:pt x="7300" y="3908"/>
                  </a:lnTo>
                  <a:cubicBezTo>
                    <a:pt x="7300" y="3904"/>
                    <a:pt x="7304" y="3900"/>
                    <a:pt x="7309" y="3901"/>
                  </a:cubicBezTo>
                  <a:cubicBezTo>
                    <a:pt x="7313" y="3901"/>
                    <a:pt x="7316" y="3905"/>
                    <a:pt x="7316" y="3910"/>
                  </a:cubicBezTo>
                  <a:lnTo>
                    <a:pt x="7316" y="3910"/>
                  </a:lnTo>
                  <a:cubicBezTo>
                    <a:pt x="7315" y="3914"/>
                    <a:pt x="7311" y="3917"/>
                    <a:pt x="7307" y="3917"/>
                  </a:cubicBezTo>
                  <a:cubicBezTo>
                    <a:pt x="7303" y="3916"/>
                    <a:pt x="7299" y="3912"/>
                    <a:pt x="7300" y="3908"/>
                  </a:cubicBezTo>
                  <a:close/>
                  <a:moveTo>
                    <a:pt x="7303" y="3877"/>
                  </a:moveTo>
                  <a:lnTo>
                    <a:pt x="7303" y="3877"/>
                  </a:lnTo>
                  <a:cubicBezTo>
                    <a:pt x="7303" y="3873"/>
                    <a:pt x="7306" y="3869"/>
                    <a:pt x="7311" y="3869"/>
                  </a:cubicBezTo>
                  <a:cubicBezTo>
                    <a:pt x="7315" y="3869"/>
                    <a:pt x="7319" y="3873"/>
                    <a:pt x="7319" y="3877"/>
                  </a:cubicBezTo>
                  <a:lnTo>
                    <a:pt x="7319" y="3877"/>
                  </a:lnTo>
                  <a:cubicBezTo>
                    <a:pt x="7319" y="3882"/>
                    <a:pt x="7315" y="3885"/>
                    <a:pt x="7311" y="3885"/>
                  </a:cubicBezTo>
                  <a:cubicBezTo>
                    <a:pt x="7306" y="3885"/>
                    <a:pt x="7303" y="3882"/>
                    <a:pt x="7303" y="3877"/>
                  </a:cubicBezTo>
                  <a:close/>
                  <a:moveTo>
                    <a:pt x="7304" y="3845"/>
                  </a:moveTo>
                  <a:lnTo>
                    <a:pt x="7304" y="3845"/>
                  </a:lnTo>
                  <a:cubicBezTo>
                    <a:pt x="7304" y="3841"/>
                    <a:pt x="7308" y="3837"/>
                    <a:pt x="7312" y="3837"/>
                  </a:cubicBezTo>
                  <a:cubicBezTo>
                    <a:pt x="7317" y="3837"/>
                    <a:pt x="7320" y="3841"/>
                    <a:pt x="7320" y="3845"/>
                  </a:cubicBezTo>
                  <a:lnTo>
                    <a:pt x="7320" y="3845"/>
                  </a:lnTo>
                  <a:cubicBezTo>
                    <a:pt x="7320" y="3850"/>
                    <a:pt x="7317" y="3853"/>
                    <a:pt x="7312" y="3853"/>
                  </a:cubicBezTo>
                  <a:cubicBezTo>
                    <a:pt x="7308" y="3853"/>
                    <a:pt x="7304" y="3850"/>
                    <a:pt x="7304" y="3845"/>
                  </a:cubicBezTo>
                  <a:close/>
                  <a:moveTo>
                    <a:pt x="7305" y="3813"/>
                  </a:moveTo>
                  <a:lnTo>
                    <a:pt x="7305" y="3813"/>
                  </a:lnTo>
                  <a:cubicBezTo>
                    <a:pt x="7305" y="3809"/>
                    <a:pt x="7309" y="3805"/>
                    <a:pt x="7313" y="3805"/>
                  </a:cubicBezTo>
                  <a:cubicBezTo>
                    <a:pt x="7318" y="3805"/>
                    <a:pt x="7321" y="3809"/>
                    <a:pt x="7321" y="3813"/>
                  </a:cubicBezTo>
                  <a:lnTo>
                    <a:pt x="7321" y="3813"/>
                  </a:lnTo>
                  <a:cubicBezTo>
                    <a:pt x="7321" y="3818"/>
                    <a:pt x="7318" y="3821"/>
                    <a:pt x="7313" y="3821"/>
                  </a:cubicBezTo>
                  <a:cubicBezTo>
                    <a:pt x="7309" y="3821"/>
                    <a:pt x="7305" y="3818"/>
                    <a:pt x="7305" y="3813"/>
                  </a:cubicBezTo>
                  <a:close/>
                  <a:moveTo>
                    <a:pt x="7305" y="3781"/>
                  </a:moveTo>
                  <a:lnTo>
                    <a:pt x="7305" y="3781"/>
                  </a:lnTo>
                  <a:cubicBezTo>
                    <a:pt x="7305" y="3777"/>
                    <a:pt x="7309" y="3773"/>
                    <a:pt x="7313" y="3773"/>
                  </a:cubicBezTo>
                  <a:cubicBezTo>
                    <a:pt x="7318" y="3773"/>
                    <a:pt x="7321" y="3777"/>
                    <a:pt x="7321" y="3781"/>
                  </a:cubicBezTo>
                  <a:lnTo>
                    <a:pt x="7321" y="3781"/>
                  </a:lnTo>
                  <a:cubicBezTo>
                    <a:pt x="7321" y="3786"/>
                    <a:pt x="7318" y="3789"/>
                    <a:pt x="7313" y="3789"/>
                  </a:cubicBezTo>
                  <a:cubicBezTo>
                    <a:pt x="7309" y="3789"/>
                    <a:pt x="7305" y="3786"/>
                    <a:pt x="7305" y="3781"/>
                  </a:cubicBezTo>
                  <a:close/>
                  <a:moveTo>
                    <a:pt x="7305" y="3749"/>
                  </a:moveTo>
                  <a:lnTo>
                    <a:pt x="7305" y="3749"/>
                  </a:lnTo>
                  <a:cubicBezTo>
                    <a:pt x="7305" y="3745"/>
                    <a:pt x="7309" y="3741"/>
                    <a:pt x="7313" y="3741"/>
                  </a:cubicBezTo>
                  <a:cubicBezTo>
                    <a:pt x="7318" y="3741"/>
                    <a:pt x="7321" y="3745"/>
                    <a:pt x="7321" y="3749"/>
                  </a:cubicBezTo>
                  <a:lnTo>
                    <a:pt x="7321" y="3749"/>
                  </a:lnTo>
                  <a:cubicBezTo>
                    <a:pt x="7321" y="3754"/>
                    <a:pt x="7318" y="3757"/>
                    <a:pt x="7313" y="3757"/>
                  </a:cubicBezTo>
                  <a:cubicBezTo>
                    <a:pt x="7309" y="3757"/>
                    <a:pt x="7305" y="3754"/>
                    <a:pt x="7305" y="3749"/>
                  </a:cubicBezTo>
                  <a:close/>
                  <a:moveTo>
                    <a:pt x="7305" y="3717"/>
                  </a:moveTo>
                  <a:lnTo>
                    <a:pt x="7305" y="3717"/>
                  </a:lnTo>
                  <a:cubicBezTo>
                    <a:pt x="7305" y="3713"/>
                    <a:pt x="7309" y="3709"/>
                    <a:pt x="7313" y="3709"/>
                  </a:cubicBezTo>
                  <a:cubicBezTo>
                    <a:pt x="7318" y="3709"/>
                    <a:pt x="7321" y="3713"/>
                    <a:pt x="7321" y="3717"/>
                  </a:cubicBezTo>
                  <a:lnTo>
                    <a:pt x="7321" y="3717"/>
                  </a:lnTo>
                  <a:cubicBezTo>
                    <a:pt x="7321" y="3722"/>
                    <a:pt x="7318" y="3725"/>
                    <a:pt x="7313" y="3725"/>
                  </a:cubicBezTo>
                  <a:cubicBezTo>
                    <a:pt x="7309" y="3725"/>
                    <a:pt x="7305" y="3722"/>
                    <a:pt x="7305" y="3717"/>
                  </a:cubicBezTo>
                  <a:close/>
                  <a:moveTo>
                    <a:pt x="7305" y="3685"/>
                  </a:moveTo>
                  <a:lnTo>
                    <a:pt x="7305" y="3685"/>
                  </a:lnTo>
                  <a:cubicBezTo>
                    <a:pt x="7305" y="3681"/>
                    <a:pt x="7309" y="3677"/>
                    <a:pt x="7313" y="3677"/>
                  </a:cubicBezTo>
                  <a:cubicBezTo>
                    <a:pt x="7318" y="3677"/>
                    <a:pt x="7321" y="3681"/>
                    <a:pt x="7321" y="3685"/>
                  </a:cubicBezTo>
                  <a:lnTo>
                    <a:pt x="7321" y="3685"/>
                  </a:lnTo>
                  <a:cubicBezTo>
                    <a:pt x="7321" y="3689"/>
                    <a:pt x="7318" y="3693"/>
                    <a:pt x="7313" y="3693"/>
                  </a:cubicBezTo>
                  <a:cubicBezTo>
                    <a:pt x="7309" y="3693"/>
                    <a:pt x="7305" y="3689"/>
                    <a:pt x="7305" y="3685"/>
                  </a:cubicBezTo>
                  <a:close/>
                  <a:moveTo>
                    <a:pt x="7305" y="3653"/>
                  </a:moveTo>
                  <a:lnTo>
                    <a:pt x="7305" y="3653"/>
                  </a:lnTo>
                  <a:cubicBezTo>
                    <a:pt x="7305" y="3649"/>
                    <a:pt x="7309" y="3645"/>
                    <a:pt x="7313" y="3645"/>
                  </a:cubicBezTo>
                  <a:cubicBezTo>
                    <a:pt x="7318" y="3645"/>
                    <a:pt x="7321" y="3649"/>
                    <a:pt x="7321" y="3653"/>
                  </a:cubicBezTo>
                  <a:lnTo>
                    <a:pt x="7321" y="3653"/>
                  </a:lnTo>
                  <a:cubicBezTo>
                    <a:pt x="7321" y="3657"/>
                    <a:pt x="7318" y="3661"/>
                    <a:pt x="7313" y="3661"/>
                  </a:cubicBezTo>
                  <a:cubicBezTo>
                    <a:pt x="7309" y="3661"/>
                    <a:pt x="7305" y="3657"/>
                    <a:pt x="7305" y="3653"/>
                  </a:cubicBezTo>
                  <a:close/>
                  <a:moveTo>
                    <a:pt x="7305" y="3621"/>
                  </a:moveTo>
                  <a:lnTo>
                    <a:pt x="7305" y="3621"/>
                  </a:lnTo>
                  <a:cubicBezTo>
                    <a:pt x="7305" y="3617"/>
                    <a:pt x="7309" y="3613"/>
                    <a:pt x="7313" y="3613"/>
                  </a:cubicBezTo>
                  <a:cubicBezTo>
                    <a:pt x="7318" y="3613"/>
                    <a:pt x="7321" y="3617"/>
                    <a:pt x="7321" y="3621"/>
                  </a:cubicBezTo>
                  <a:lnTo>
                    <a:pt x="7321" y="3621"/>
                  </a:lnTo>
                  <a:cubicBezTo>
                    <a:pt x="7321" y="3625"/>
                    <a:pt x="7318" y="3629"/>
                    <a:pt x="7313" y="3629"/>
                  </a:cubicBezTo>
                  <a:cubicBezTo>
                    <a:pt x="7309" y="3629"/>
                    <a:pt x="7305" y="3625"/>
                    <a:pt x="7305" y="3621"/>
                  </a:cubicBezTo>
                  <a:close/>
                  <a:moveTo>
                    <a:pt x="7305" y="3589"/>
                  </a:moveTo>
                  <a:lnTo>
                    <a:pt x="7305" y="3589"/>
                  </a:lnTo>
                  <a:cubicBezTo>
                    <a:pt x="7305" y="3585"/>
                    <a:pt x="7309" y="3581"/>
                    <a:pt x="7313" y="3581"/>
                  </a:cubicBezTo>
                  <a:cubicBezTo>
                    <a:pt x="7318" y="3581"/>
                    <a:pt x="7321" y="3585"/>
                    <a:pt x="7321" y="3589"/>
                  </a:cubicBezTo>
                  <a:lnTo>
                    <a:pt x="7321" y="3589"/>
                  </a:lnTo>
                  <a:cubicBezTo>
                    <a:pt x="7321" y="3593"/>
                    <a:pt x="7318" y="3597"/>
                    <a:pt x="7313" y="3597"/>
                  </a:cubicBezTo>
                  <a:cubicBezTo>
                    <a:pt x="7309" y="3597"/>
                    <a:pt x="7305" y="3593"/>
                    <a:pt x="7305" y="3589"/>
                  </a:cubicBezTo>
                  <a:close/>
                  <a:moveTo>
                    <a:pt x="7305" y="3557"/>
                  </a:moveTo>
                  <a:lnTo>
                    <a:pt x="7305" y="3557"/>
                  </a:lnTo>
                  <a:cubicBezTo>
                    <a:pt x="7305" y="3553"/>
                    <a:pt x="7309" y="3549"/>
                    <a:pt x="7313" y="3549"/>
                  </a:cubicBezTo>
                  <a:cubicBezTo>
                    <a:pt x="7318" y="3549"/>
                    <a:pt x="7321" y="3553"/>
                    <a:pt x="7321" y="3557"/>
                  </a:cubicBezTo>
                  <a:lnTo>
                    <a:pt x="7321" y="3557"/>
                  </a:lnTo>
                  <a:cubicBezTo>
                    <a:pt x="7321" y="3561"/>
                    <a:pt x="7318" y="3565"/>
                    <a:pt x="7313" y="3565"/>
                  </a:cubicBezTo>
                  <a:cubicBezTo>
                    <a:pt x="7309" y="3565"/>
                    <a:pt x="7305" y="3561"/>
                    <a:pt x="7305" y="3557"/>
                  </a:cubicBezTo>
                  <a:close/>
                  <a:moveTo>
                    <a:pt x="7305" y="3525"/>
                  </a:moveTo>
                  <a:lnTo>
                    <a:pt x="7305" y="3525"/>
                  </a:lnTo>
                  <a:cubicBezTo>
                    <a:pt x="7305" y="3521"/>
                    <a:pt x="7309" y="3517"/>
                    <a:pt x="7313" y="3517"/>
                  </a:cubicBezTo>
                  <a:cubicBezTo>
                    <a:pt x="7318" y="3517"/>
                    <a:pt x="7321" y="3521"/>
                    <a:pt x="7321" y="3525"/>
                  </a:cubicBezTo>
                  <a:lnTo>
                    <a:pt x="7321" y="3525"/>
                  </a:lnTo>
                  <a:cubicBezTo>
                    <a:pt x="7321" y="3529"/>
                    <a:pt x="7318" y="3533"/>
                    <a:pt x="7313" y="3533"/>
                  </a:cubicBezTo>
                  <a:cubicBezTo>
                    <a:pt x="7309" y="3533"/>
                    <a:pt x="7305" y="3529"/>
                    <a:pt x="7305" y="3525"/>
                  </a:cubicBezTo>
                  <a:close/>
                  <a:moveTo>
                    <a:pt x="7305" y="3493"/>
                  </a:moveTo>
                  <a:lnTo>
                    <a:pt x="7305" y="3493"/>
                  </a:lnTo>
                  <a:cubicBezTo>
                    <a:pt x="7305" y="3489"/>
                    <a:pt x="7309" y="3485"/>
                    <a:pt x="7313" y="3485"/>
                  </a:cubicBezTo>
                  <a:cubicBezTo>
                    <a:pt x="7318" y="3485"/>
                    <a:pt x="7321" y="3489"/>
                    <a:pt x="7321" y="3493"/>
                  </a:cubicBezTo>
                  <a:lnTo>
                    <a:pt x="7321" y="3493"/>
                  </a:lnTo>
                  <a:cubicBezTo>
                    <a:pt x="7321" y="3497"/>
                    <a:pt x="7318" y="3501"/>
                    <a:pt x="7313" y="3501"/>
                  </a:cubicBezTo>
                  <a:cubicBezTo>
                    <a:pt x="7309" y="3501"/>
                    <a:pt x="7305" y="3497"/>
                    <a:pt x="7305" y="3493"/>
                  </a:cubicBezTo>
                  <a:close/>
                  <a:moveTo>
                    <a:pt x="7305" y="3461"/>
                  </a:moveTo>
                  <a:lnTo>
                    <a:pt x="7305" y="3461"/>
                  </a:lnTo>
                  <a:cubicBezTo>
                    <a:pt x="7305" y="3457"/>
                    <a:pt x="7309" y="3453"/>
                    <a:pt x="7313" y="3453"/>
                  </a:cubicBezTo>
                  <a:cubicBezTo>
                    <a:pt x="7318" y="3453"/>
                    <a:pt x="7321" y="3457"/>
                    <a:pt x="7321" y="3461"/>
                  </a:cubicBezTo>
                  <a:lnTo>
                    <a:pt x="7321" y="3461"/>
                  </a:lnTo>
                  <a:cubicBezTo>
                    <a:pt x="7321" y="3465"/>
                    <a:pt x="7318" y="3469"/>
                    <a:pt x="7313" y="3469"/>
                  </a:cubicBezTo>
                  <a:cubicBezTo>
                    <a:pt x="7309" y="3469"/>
                    <a:pt x="7305" y="3465"/>
                    <a:pt x="7305" y="3461"/>
                  </a:cubicBezTo>
                  <a:close/>
                  <a:moveTo>
                    <a:pt x="7305" y="3429"/>
                  </a:moveTo>
                  <a:lnTo>
                    <a:pt x="7305" y="3429"/>
                  </a:lnTo>
                  <a:cubicBezTo>
                    <a:pt x="7305" y="3424"/>
                    <a:pt x="7309" y="3421"/>
                    <a:pt x="7313" y="3421"/>
                  </a:cubicBezTo>
                  <a:cubicBezTo>
                    <a:pt x="7318" y="3421"/>
                    <a:pt x="7321" y="3424"/>
                    <a:pt x="7321" y="3429"/>
                  </a:cubicBezTo>
                  <a:lnTo>
                    <a:pt x="7321" y="3429"/>
                  </a:lnTo>
                  <a:cubicBezTo>
                    <a:pt x="7321" y="3433"/>
                    <a:pt x="7318" y="3437"/>
                    <a:pt x="7313" y="3437"/>
                  </a:cubicBezTo>
                  <a:cubicBezTo>
                    <a:pt x="7309" y="3437"/>
                    <a:pt x="7305" y="3433"/>
                    <a:pt x="7305" y="3429"/>
                  </a:cubicBezTo>
                  <a:close/>
                  <a:moveTo>
                    <a:pt x="7305" y="3397"/>
                  </a:moveTo>
                  <a:lnTo>
                    <a:pt x="7305" y="3397"/>
                  </a:lnTo>
                  <a:cubicBezTo>
                    <a:pt x="7305" y="3392"/>
                    <a:pt x="7309" y="3389"/>
                    <a:pt x="7313" y="3389"/>
                  </a:cubicBezTo>
                  <a:cubicBezTo>
                    <a:pt x="7318" y="3389"/>
                    <a:pt x="7321" y="3392"/>
                    <a:pt x="7321" y="3397"/>
                  </a:cubicBezTo>
                  <a:lnTo>
                    <a:pt x="7321" y="3397"/>
                  </a:lnTo>
                  <a:cubicBezTo>
                    <a:pt x="7321" y="3401"/>
                    <a:pt x="7318" y="3405"/>
                    <a:pt x="7313" y="3405"/>
                  </a:cubicBezTo>
                  <a:cubicBezTo>
                    <a:pt x="7309" y="3405"/>
                    <a:pt x="7305" y="3401"/>
                    <a:pt x="7305" y="3397"/>
                  </a:cubicBezTo>
                  <a:close/>
                  <a:moveTo>
                    <a:pt x="7305" y="3365"/>
                  </a:moveTo>
                  <a:lnTo>
                    <a:pt x="7305" y="3365"/>
                  </a:lnTo>
                  <a:cubicBezTo>
                    <a:pt x="7305" y="3360"/>
                    <a:pt x="7309" y="3357"/>
                    <a:pt x="7313" y="3357"/>
                  </a:cubicBezTo>
                  <a:cubicBezTo>
                    <a:pt x="7318" y="3357"/>
                    <a:pt x="7321" y="3360"/>
                    <a:pt x="7321" y="3365"/>
                  </a:cubicBezTo>
                  <a:lnTo>
                    <a:pt x="7321" y="3365"/>
                  </a:lnTo>
                  <a:cubicBezTo>
                    <a:pt x="7321" y="3369"/>
                    <a:pt x="7318" y="3373"/>
                    <a:pt x="7313" y="3373"/>
                  </a:cubicBezTo>
                  <a:cubicBezTo>
                    <a:pt x="7309" y="3373"/>
                    <a:pt x="7305" y="3369"/>
                    <a:pt x="7305" y="3365"/>
                  </a:cubicBezTo>
                  <a:close/>
                  <a:moveTo>
                    <a:pt x="7305" y="3333"/>
                  </a:moveTo>
                  <a:lnTo>
                    <a:pt x="7305" y="3333"/>
                  </a:lnTo>
                  <a:cubicBezTo>
                    <a:pt x="7305" y="3328"/>
                    <a:pt x="7309" y="3325"/>
                    <a:pt x="7313" y="3325"/>
                  </a:cubicBezTo>
                  <a:cubicBezTo>
                    <a:pt x="7318" y="3325"/>
                    <a:pt x="7321" y="3328"/>
                    <a:pt x="7321" y="3333"/>
                  </a:cubicBezTo>
                  <a:lnTo>
                    <a:pt x="7321" y="3333"/>
                  </a:lnTo>
                  <a:cubicBezTo>
                    <a:pt x="7321" y="3337"/>
                    <a:pt x="7318" y="3341"/>
                    <a:pt x="7313" y="3341"/>
                  </a:cubicBezTo>
                  <a:cubicBezTo>
                    <a:pt x="7309" y="3341"/>
                    <a:pt x="7305" y="3337"/>
                    <a:pt x="7305" y="3333"/>
                  </a:cubicBezTo>
                  <a:close/>
                  <a:moveTo>
                    <a:pt x="7305" y="3301"/>
                  </a:moveTo>
                  <a:lnTo>
                    <a:pt x="7305" y="3301"/>
                  </a:lnTo>
                  <a:cubicBezTo>
                    <a:pt x="7305" y="3296"/>
                    <a:pt x="7309" y="3293"/>
                    <a:pt x="7313" y="3293"/>
                  </a:cubicBezTo>
                  <a:cubicBezTo>
                    <a:pt x="7318" y="3293"/>
                    <a:pt x="7321" y="3296"/>
                    <a:pt x="7321" y="3301"/>
                  </a:cubicBezTo>
                  <a:lnTo>
                    <a:pt x="7321" y="3301"/>
                  </a:lnTo>
                  <a:cubicBezTo>
                    <a:pt x="7321" y="3305"/>
                    <a:pt x="7318" y="3309"/>
                    <a:pt x="7313" y="3309"/>
                  </a:cubicBezTo>
                  <a:cubicBezTo>
                    <a:pt x="7309" y="3309"/>
                    <a:pt x="7305" y="3305"/>
                    <a:pt x="7305" y="3301"/>
                  </a:cubicBezTo>
                  <a:close/>
                  <a:moveTo>
                    <a:pt x="7305" y="3269"/>
                  </a:moveTo>
                  <a:lnTo>
                    <a:pt x="7305" y="3269"/>
                  </a:lnTo>
                  <a:cubicBezTo>
                    <a:pt x="7305" y="3264"/>
                    <a:pt x="7309" y="3261"/>
                    <a:pt x="7313" y="3261"/>
                  </a:cubicBezTo>
                  <a:cubicBezTo>
                    <a:pt x="7318" y="3261"/>
                    <a:pt x="7321" y="3264"/>
                    <a:pt x="7321" y="3269"/>
                  </a:cubicBezTo>
                  <a:lnTo>
                    <a:pt x="7321" y="3269"/>
                  </a:lnTo>
                  <a:cubicBezTo>
                    <a:pt x="7321" y="3273"/>
                    <a:pt x="7318" y="3277"/>
                    <a:pt x="7313" y="3277"/>
                  </a:cubicBezTo>
                  <a:cubicBezTo>
                    <a:pt x="7309" y="3277"/>
                    <a:pt x="7305" y="3273"/>
                    <a:pt x="7305" y="3269"/>
                  </a:cubicBezTo>
                  <a:close/>
                  <a:moveTo>
                    <a:pt x="7305" y="3237"/>
                  </a:moveTo>
                  <a:lnTo>
                    <a:pt x="7305" y="3237"/>
                  </a:lnTo>
                  <a:cubicBezTo>
                    <a:pt x="7305" y="3232"/>
                    <a:pt x="7309" y="3229"/>
                    <a:pt x="7313" y="3229"/>
                  </a:cubicBezTo>
                  <a:cubicBezTo>
                    <a:pt x="7318" y="3229"/>
                    <a:pt x="7321" y="3232"/>
                    <a:pt x="7321" y="3237"/>
                  </a:cubicBezTo>
                  <a:lnTo>
                    <a:pt x="7321" y="3237"/>
                  </a:lnTo>
                  <a:cubicBezTo>
                    <a:pt x="7321" y="3241"/>
                    <a:pt x="7318" y="3245"/>
                    <a:pt x="7313" y="3245"/>
                  </a:cubicBezTo>
                  <a:cubicBezTo>
                    <a:pt x="7309" y="3245"/>
                    <a:pt x="7305" y="3241"/>
                    <a:pt x="7305" y="3237"/>
                  </a:cubicBezTo>
                  <a:close/>
                  <a:moveTo>
                    <a:pt x="7305" y="3205"/>
                  </a:moveTo>
                  <a:lnTo>
                    <a:pt x="7305" y="3205"/>
                  </a:lnTo>
                  <a:cubicBezTo>
                    <a:pt x="7305" y="3200"/>
                    <a:pt x="7309" y="3197"/>
                    <a:pt x="7313" y="3197"/>
                  </a:cubicBezTo>
                  <a:cubicBezTo>
                    <a:pt x="7318" y="3197"/>
                    <a:pt x="7321" y="3200"/>
                    <a:pt x="7321" y="3205"/>
                  </a:cubicBezTo>
                  <a:lnTo>
                    <a:pt x="7321" y="3205"/>
                  </a:lnTo>
                  <a:cubicBezTo>
                    <a:pt x="7321" y="3209"/>
                    <a:pt x="7318" y="3213"/>
                    <a:pt x="7313" y="3213"/>
                  </a:cubicBezTo>
                  <a:cubicBezTo>
                    <a:pt x="7309" y="3213"/>
                    <a:pt x="7305" y="3209"/>
                    <a:pt x="7305" y="3205"/>
                  </a:cubicBezTo>
                  <a:close/>
                  <a:moveTo>
                    <a:pt x="7305" y="3173"/>
                  </a:moveTo>
                  <a:lnTo>
                    <a:pt x="7305" y="3173"/>
                  </a:lnTo>
                  <a:cubicBezTo>
                    <a:pt x="7305" y="3168"/>
                    <a:pt x="7309" y="3165"/>
                    <a:pt x="7313" y="3165"/>
                  </a:cubicBezTo>
                  <a:cubicBezTo>
                    <a:pt x="7318" y="3165"/>
                    <a:pt x="7321" y="3168"/>
                    <a:pt x="7321" y="3173"/>
                  </a:cubicBezTo>
                  <a:lnTo>
                    <a:pt x="7321" y="3173"/>
                  </a:lnTo>
                  <a:cubicBezTo>
                    <a:pt x="7321" y="3177"/>
                    <a:pt x="7318" y="3181"/>
                    <a:pt x="7313" y="3181"/>
                  </a:cubicBezTo>
                  <a:cubicBezTo>
                    <a:pt x="7309" y="3181"/>
                    <a:pt x="7305" y="3177"/>
                    <a:pt x="7305" y="3173"/>
                  </a:cubicBezTo>
                  <a:close/>
                  <a:moveTo>
                    <a:pt x="7305" y="3141"/>
                  </a:moveTo>
                  <a:lnTo>
                    <a:pt x="7305" y="3141"/>
                  </a:lnTo>
                  <a:cubicBezTo>
                    <a:pt x="7305" y="3136"/>
                    <a:pt x="7309" y="3133"/>
                    <a:pt x="7313" y="3133"/>
                  </a:cubicBezTo>
                  <a:cubicBezTo>
                    <a:pt x="7318" y="3133"/>
                    <a:pt x="7321" y="3136"/>
                    <a:pt x="7321" y="3141"/>
                  </a:cubicBezTo>
                  <a:lnTo>
                    <a:pt x="7321" y="3141"/>
                  </a:lnTo>
                  <a:cubicBezTo>
                    <a:pt x="7321" y="3145"/>
                    <a:pt x="7318" y="3149"/>
                    <a:pt x="7313" y="3149"/>
                  </a:cubicBezTo>
                  <a:cubicBezTo>
                    <a:pt x="7309" y="3149"/>
                    <a:pt x="7305" y="3145"/>
                    <a:pt x="7305" y="3141"/>
                  </a:cubicBezTo>
                  <a:close/>
                  <a:moveTo>
                    <a:pt x="7305" y="3109"/>
                  </a:moveTo>
                  <a:lnTo>
                    <a:pt x="7305" y="3109"/>
                  </a:lnTo>
                  <a:cubicBezTo>
                    <a:pt x="7305" y="3104"/>
                    <a:pt x="7309" y="3101"/>
                    <a:pt x="7313" y="3101"/>
                  </a:cubicBezTo>
                  <a:cubicBezTo>
                    <a:pt x="7318" y="3101"/>
                    <a:pt x="7321" y="3104"/>
                    <a:pt x="7321" y="3109"/>
                  </a:cubicBezTo>
                  <a:lnTo>
                    <a:pt x="7321" y="3109"/>
                  </a:lnTo>
                  <a:cubicBezTo>
                    <a:pt x="7321" y="3113"/>
                    <a:pt x="7318" y="3117"/>
                    <a:pt x="7313" y="3117"/>
                  </a:cubicBezTo>
                  <a:cubicBezTo>
                    <a:pt x="7309" y="3117"/>
                    <a:pt x="7305" y="3113"/>
                    <a:pt x="7305" y="3109"/>
                  </a:cubicBezTo>
                  <a:close/>
                  <a:moveTo>
                    <a:pt x="7305" y="3077"/>
                  </a:moveTo>
                  <a:lnTo>
                    <a:pt x="7305" y="3077"/>
                  </a:lnTo>
                  <a:cubicBezTo>
                    <a:pt x="7305" y="3072"/>
                    <a:pt x="7309" y="3069"/>
                    <a:pt x="7313" y="3069"/>
                  </a:cubicBezTo>
                  <a:cubicBezTo>
                    <a:pt x="7318" y="3069"/>
                    <a:pt x="7321" y="3072"/>
                    <a:pt x="7321" y="3077"/>
                  </a:cubicBezTo>
                  <a:lnTo>
                    <a:pt x="7321" y="3077"/>
                  </a:lnTo>
                  <a:cubicBezTo>
                    <a:pt x="7321" y="3081"/>
                    <a:pt x="7318" y="3085"/>
                    <a:pt x="7313" y="3085"/>
                  </a:cubicBezTo>
                  <a:cubicBezTo>
                    <a:pt x="7309" y="3085"/>
                    <a:pt x="7305" y="3081"/>
                    <a:pt x="7305" y="3077"/>
                  </a:cubicBezTo>
                  <a:close/>
                  <a:moveTo>
                    <a:pt x="7305" y="3045"/>
                  </a:moveTo>
                  <a:lnTo>
                    <a:pt x="7305" y="3045"/>
                  </a:lnTo>
                  <a:cubicBezTo>
                    <a:pt x="7305" y="3040"/>
                    <a:pt x="7309" y="3037"/>
                    <a:pt x="7313" y="3037"/>
                  </a:cubicBezTo>
                  <a:cubicBezTo>
                    <a:pt x="7318" y="3037"/>
                    <a:pt x="7321" y="3040"/>
                    <a:pt x="7321" y="3045"/>
                  </a:cubicBezTo>
                  <a:lnTo>
                    <a:pt x="7321" y="3045"/>
                  </a:lnTo>
                  <a:cubicBezTo>
                    <a:pt x="7321" y="3049"/>
                    <a:pt x="7318" y="3053"/>
                    <a:pt x="7313" y="3053"/>
                  </a:cubicBezTo>
                  <a:cubicBezTo>
                    <a:pt x="7309" y="3053"/>
                    <a:pt x="7305" y="3049"/>
                    <a:pt x="7305" y="3045"/>
                  </a:cubicBezTo>
                  <a:close/>
                  <a:moveTo>
                    <a:pt x="7305" y="3013"/>
                  </a:moveTo>
                  <a:lnTo>
                    <a:pt x="7305" y="3013"/>
                  </a:lnTo>
                  <a:cubicBezTo>
                    <a:pt x="7305" y="3008"/>
                    <a:pt x="7309" y="3005"/>
                    <a:pt x="7313" y="3005"/>
                  </a:cubicBezTo>
                  <a:cubicBezTo>
                    <a:pt x="7318" y="3005"/>
                    <a:pt x="7321" y="3008"/>
                    <a:pt x="7321" y="3013"/>
                  </a:cubicBezTo>
                  <a:lnTo>
                    <a:pt x="7321" y="3013"/>
                  </a:lnTo>
                  <a:cubicBezTo>
                    <a:pt x="7321" y="3017"/>
                    <a:pt x="7318" y="3021"/>
                    <a:pt x="7313" y="3021"/>
                  </a:cubicBezTo>
                  <a:cubicBezTo>
                    <a:pt x="7309" y="3021"/>
                    <a:pt x="7305" y="3017"/>
                    <a:pt x="7305" y="3013"/>
                  </a:cubicBezTo>
                  <a:close/>
                  <a:moveTo>
                    <a:pt x="7305" y="2981"/>
                  </a:moveTo>
                  <a:lnTo>
                    <a:pt x="7305" y="2981"/>
                  </a:lnTo>
                  <a:cubicBezTo>
                    <a:pt x="7305" y="2976"/>
                    <a:pt x="7309" y="2973"/>
                    <a:pt x="7313" y="2973"/>
                  </a:cubicBezTo>
                  <a:cubicBezTo>
                    <a:pt x="7318" y="2973"/>
                    <a:pt x="7321" y="2976"/>
                    <a:pt x="7321" y="2981"/>
                  </a:cubicBezTo>
                  <a:lnTo>
                    <a:pt x="7321" y="2981"/>
                  </a:lnTo>
                  <a:cubicBezTo>
                    <a:pt x="7321" y="2985"/>
                    <a:pt x="7318" y="2989"/>
                    <a:pt x="7313" y="2989"/>
                  </a:cubicBezTo>
                  <a:cubicBezTo>
                    <a:pt x="7309" y="2989"/>
                    <a:pt x="7305" y="2985"/>
                    <a:pt x="7305" y="2981"/>
                  </a:cubicBezTo>
                  <a:close/>
                  <a:moveTo>
                    <a:pt x="7305" y="2949"/>
                  </a:moveTo>
                  <a:lnTo>
                    <a:pt x="7305" y="2949"/>
                  </a:lnTo>
                  <a:cubicBezTo>
                    <a:pt x="7305" y="2944"/>
                    <a:pt x="7309" y="2941"/>
                    <a:pt x="7313" y="2941"/>
                  </a:cubicBezTo>
                  <a:cubicBezTo>
                    <a:pt x="7318" y="2941"/>
                    <a:pt x="7321" y="2944"/>
                    <a:pt x="7321" y="2949"/>
                  </a:cubicBezTo>
                  <a:lnTo>
                    <a:pt x="7321" y="2949"/>
                  </a:lnTo>
                  <a:cubicBezTo>
                    <a:pt x="7321" y="2953"/>
                    <a:pt x="7318" y="2957"/>
                    <a:pt x="7313" y="2957"/>
                  </a:cubicBezTo>
                  <a:cubicBezTo>
                    <a:pt x="7309" y="2957"/>
                    <a:pt x="7305" y="2953"/>
                    <a:pt x="7305" y="2949"/>
                  </a:cubicBezTo>
                  <a:close/>
                  <a:moveTo>
                    <a:pt x="7305" y="2917"/>
                  </a:moveTo>
                  <a:lnTo>
                    <a:pt x="7305" y="2917"/>
                  </a:lnTo>
                  <a:cubicBezTo>
                    <a:pt x="7305" y="2912"/>
                    <a:pt x="7309" y="2909"/>
                    <a:pt x="7313" y="2909"/>
                  </a:cubicBezTo>
                  <a:cubicBezTo>
                    <a:pt x="7318" y="2909"/>
                    <a:pt x="7321" y="2912"/>
                    <a:pt x="7321" y="2917"/>
                  </a:cubicBezTo>
                  <a:lnTo>
                    <a:pt x="7321" y="2917"/>
                  </a:lnTo>
                  <a:cubicBezTo>
                    <a:pt x="7321" y="2921"/>
                    <a:pt x="7318" y="2925"/>
                    <a:pt x="7313" y="2925"/>
                  </a:cubicBezTo>
                  <a:cubicBezTo>
                    <a:pt x="7309" y="2925"/>
                    <a:pt x="7305" y="2921"/>
                    <a:pt x="7305" y="2917"/>
                  </a:cubicBezTo>
                  <a:close/>
                  <a:moveTo>
                    <a:pt x="7305" y="2885"/>
                  </a:moveTo>
                  <a:lnTo>
                    <a:pt x="7305" y="2885"/>
                  </a:lnTo>
                  <a:cubicBezTo>
                    <a:pt x="7305" y="2880"/>
                    <a:pt x="7309" y="2877"/>
                    <a:pt x="7313" y="2877"/>
                  </a:cubicBezTo>
                  <a:cubicBezTo>
                    <a:pt x="7318" y="2877"/>
                    <a:pt x="7321" y="2880"/>
                    <a:pt x="7321" y="2885"/>
                  </a:cubicBezTo>
                  <a:lnTo>
                    <a:pt x="7321" y="2885"/>
                  </a:lnTo>
                  <a:cubicBezTo>
                    <a:pt x="7321" y="2889"/>
                    <a:pt x="7318" y="2893"/>
                    <a:pt x="7313" y="2893"/>
                  </a:cubicBezTo>
                  <a:cubicBezTo>
                    <a:pt x="7309" y="2893"/>
                    <a:pt x="7305" y="2889"/>
                    <a:pt x="7305" y="2885"/>
                  </a:cubicBezTo>
                  <a:close/>
                  <a:moveTo>
                    <a:pt x="7305" y="2853"/>
                  </a:moveTo>
                  <a:lnTo>
                    <a:pt x="7305" y="2853"/>
                  </a:lnTo>
                  <a:cubicBezTo>
                    <a:pt x="7305" y="2848"/>
                    <a:pt x="7309" y="2845"/>
                    <a:pt x="7313" y="2845"/>
                  </a:cubicBezTo>
                  <a:cubicBezTo>
                    <a:pt x="7318" y="2845"/>
                    <a:pt x="7321" y="2848"/>
                    <a:pt x="7321" y="2853"/>
                  </a:cubicBezTo>
                  <a:lnTo>
                    <a:pt x="7321" y="2853"/>
                  </a:lnTo>
                  <a:cubicBezTo>
                    <a:pt x="7321" y="2857"/>
                    <a:pt x="7318" y="2861"/>
                    <a:pt x="7313" y="2861"/>
                  </a:cubicBezTo>
                  <a:cubicBezTo>
                    <a:pt x="7309" y="2861"/>
                    <a:pt x="7305" y="2857"/>
                    <a:pt x="7305" y="2853"/>
                  </a:cubicBezTo>
                  <a:close/>
                  <a:moveTo>
                    <a:pt x="7305" y="2821"/>
                  </a:moveTo>
                  <a:lnTo>
                    <a:pt x="7305" y="2821"/>
                  </a:lnTo>
                  <a:cubicBezTo>
                    <a:pt x="7305" y="2816"/>
                    <a:pt x="7309" y="2813"/>
                    <a:pt x="7313" y="2813"/>
                  </a:cubicBezTo>
                  <a:cubicBezTo>
                    <a:pt x="7318" y="2813"/>
                    <a:pt x="7321" y="2816"/>
                    <a:pt x="7321" y="2821"/>
                  </a:cubicBezTo>
                  <a:lnTo>
                    <a:pt x="7321" y="2821"/>
                  </a:lnTo>
                  <a:cubicBezTo>
                    <a:pt x="7321" y="2825"/>
                    <a:pt x="7318" y="2829"/>
                    <a:pt x="7313" y="2829"/>
                  </a:cubicBezTo>
                  <a:cubicBezTo>
                    <a:pt x="7309" y="2829"/>
                    <a:pt x="7305" y="2825"/>
                    <a:pt x="7305" y="2821"/>
                  </a:cubicBezTo>
                  <a:close/>
                  <a:moveTo>
                    <a:pt x="7305" y="2789"/>
                  </a:moveTo>
                  <a:lnTo>
                    <a:pt x="7305" y="2789"/>
                  </a:lnTo>
                  <a:cubicBezTo>
                    <a:pt x="7305" y="2784"/>
                    <a:pt x="7309" y="2781"/>
                    <a:pt x="7313" y="2781"/>
                  </a:cubicBezTo>
                  <a:cubicBezTo>
                    <a:pt x="7318" y="2781"/>
                    <a:pt x="7321" y="2784"/>
                    <a:pt x="7321" y="2789"/>
                  </a:cubicBezTo>
                  <a:lnTo>
                    <a:pt x="7321" y="2789"/>
                  </a:lnTo>
                  <a:cubicBezTo>
                    <a:pt x="7321" y="2793"/>
                    <a:pt x="7318" y="2797"/>
                    <a:pt x="7313" y="2797"/>
                  </a:cubicBezTo>
                  <a:cubicBezTo>
                    <a:pt x="7309" y="2797"/>
                    <a:pt x="7305" y="2793"/>
                    <a:pt x="7305" y="2789"/>
                  </a:cubicBezTo>
                  <a:close/>
                  <a:moveTo>
                    <a:pt x="7305" y="2757"/>
                  </a:moveTo>
                  <a:lnTo>
                    <a:pt x="7305" y="2757"/>
                  </a:lnTo>
                  <a:cubicBezTo>
                    <a:pt x="7305" y="2752"/>
                    <a:pt x="7309" y="2749"/>
                    <a:pt x="7313" y="2749"/>
                  </a:cubicBezTo>
                  <a:cubicBezTo>
                    <a:pt x="7318" y="2749"/>
                    <a:pt x="7321" y="2752"/>
                    <a:pt x="7321" y="2757"/>
                  </a:cubicBezTo>
                  <a:lnTo>
                    <a:pt x="7321" y="2757"/>
                  </a:lnTo>
                  <a:cubicBezTo>
                    <a:pt x="7321" y="2761"/>
                    <a:pt x="7318" y="2765"/>
                    <a:pt x="7313" y="2765"/>
                  </a:cubicBezTo>
                  <a:cubicBezTo>
                    <a:pt x="7309" y="2765"/>
                    <a:pt x="7305" y="2761"/>
                    <a:pt x="7305" y="2757"/>
                  </a:cubicBezTo>
                  <a:close/>
                  <a:moveTo>
                    <a:pt x="7305" y="2725"/>
                  </a:moveTo>
                  <a:lnTo>
                    <a:pt x="7305" y="2725"/>
                  </a:lnTo>
                  <a:cubicBezTo>
                    <a:pt x="7305" y="2720"/>
                    <a:pt x="7309" y="2717"/>
                    <a:pt x="7313" y="2717"/>
                  </a:cubicBezTo>
                  <a:cubicBezTo>
                    <a:pt x="7318" y="2717"/>
                    <a:pt x="7321" y="2720"/>
                    <a:pt x="7321" y="2725"/>
                  </a:cubicBezTo>
                  <a:lnTo>
                    <a:pt x="7321" y="2725"/>
                  </a:lnTo>
                  <a:cubicBezTo>
                    <a:pt x="7321" y="2729"/>
                    <a:pt x="7318" y="2733"/>
                    <a:pt x="7313" y="2733"/>
                  </a:cubicBezTo>
                  <a:cubicBezTo>
                    <a:pt x="7309" y="2733"/>
                    <a:pt x="7305" y="2729"/>
                    <a:pt x="7305" y="2725"/>
                  </a:cubicBezTo>
                  <a:close/>
                  <a:moveTo>
                    <a:pt x="7305" y="2693"/>
                  </a:moveTo>
                  <a:lnTo>
                    <a:pt x="7305" y="2693"/>
                  </a:lnTo>
                  <a:cubicBezTo>
                    <a:pt x="7305" y="2688"/>
                    <a:pt x="7309" y="2685"/>
                    <a:pt x="7313" y="2685"/>
                  </a:cubicBezTo>
                  <a:cubicBezTo>
                    <a:pt x="7318" y="2685"/>
                    <a:pt x="7321" y="2688"/>
                    <a:pt x="7321" y="2693"/>
                  </a:cubicBezTo>
                  <a:lnTo>
                    <a:pt x="7321" y="2693"/>
                  </a:lnTo>
                  <a:cubicBezTo>
                    <a:pt x="7321" y="2697"/>
                    <a:pt x="7318" y="2701"/>
                    <a:pt x="7313" y="2701"/>
                  </a:cubicBezTo>
                  <a:cubicBezTo>
                    <a:pt x="7309" y="2701"/>
                    <a:pt x="7305" y="2697"/>
                    <a:pt x="7305" y="2693"/>
                  </a:cubicBezTo>
                  <a:close/>
                  <a:moveTo>
                    <a:pt x="7305" y="2661"/>
                  </a:moveTo>
                  <a:lnTo>
                    <a:pt x="7305" y="2660"/>
                  </a:lnTo>
                  <a:cubicBezTo>
                    <a:pt x="7305" y="2656"/>
                    <a:pt x="7309" y="2652"/>
                    <a:pt x="7313" y="2652"/>
                  </a:cubicBezTo>
                  <a:cubicBezTo>
                    <a:pt x="7318" y="2652"/>
                    <a:pt x="7321" y="2656"/>
                    <a:pt x="7321" y="2660"/>
                  </a:cubicBezTo>
                  <a:lnTo>
                    <a:pt x="7321" y="2661"/>
                  </a:lnTo>
                  <a:cubicBezTo>
                    <a:pt x="7321" y="2665"/>
                    <a:pt x="7318" y="2669"/>
                    <a:pt x="7313" y="2669"/>
                  </a:cubicBezTo>
                  <a:cubicBezTo>
                    <a:pt x="7309" y="2669"/>
                    <a:pt x="7305" y="2665"/>
                    <a:pt x="7305" y="2661"/>
                  </a:cubicBezTo>
                  <a:close/>
                  <a:moveTo>
                    <a:pt x="7305" y="2628"/>
                  </a:moveTo>
                  <a:lnTo>
                    <a:pt x="7305" y="2628"/>
                  </a:lnTo>
                  <a:cubicBezTo>
                    <a:pt x="7305" y="2624"/>
                    <a:pt x="7309" y="2620"/>
                    <a:pt x="7313" y="2620"/>
                  </a:cubicBezTo>
                  <a:cubicBezTo>
                    <a:pt x="7318" y="2620"/>
                    <a:pt x="7321" y="2624"/>
                    <a:pt x="7321" y="2628"/>
                  </a:cubicBezTo>
                  <a:lnTo>
                    <a:pt x="7321" y="2628"/>
                  </a:lnTo>
                  <a:cubicBezTo>
                    <a:pt x="7321" y="2633"/>
                    <a:pt x="7318" y="2636"/>
                    <a:pt x="7313" y="2636"/>
                  </a:cubicBezTo>
                  <a:cubicBezTo>
                    <a:pt x="7309" y="2636"/>
                    <a:pt x="7305" y="2633"/>
                    <a:pt x="7305" y="2628"/>
                  </a:cubicBezTo>
                  <a:close/>
                  <a:moveTo>
                    <a:pt x="7305" y="2596"/>
                  </a:moveTo>
                  <a:lnTo>
                    <a:pt x="7305" y="2596"/>
                  </a:lnTo>
                  <a:cubicBezTo>
                    <a:pt x="7305" y="2592"/>
                    <a:pt x="7309" y="2588"/>
                    <a:pt x="7313" y="2588"/>
                  </a:cubicBezTo>
                  <a:cubicBezTo>
                    <a:pt x="7318" y="2588"/>
                    <a:pt x="7321" y="2592"/>
                    <a:pt x="7321" y="2596"/>
                  </a:cubicBezTo>
                  <a:lnTo>
                    <a:pt x="7321" y="2596"/>
                  </a:lnTo>
                  <a:cubicBezTo>
                    <a:pt x="7321" y="2601"/>
                    <a:pt x="7318" y="2604"/>
                    <a:pt x="7313" y="2604"/>
                  </a:cubicBezTo>
                  <a:cubicBezTo>
                    <a:pt x="7309" y="2604"/>
                    <a:pt x="7305" y="2601"/>
                    <a:pt x="7305" y="2596"/>
                  </a:cubicBezTo>
                  <a:close/>
                  <a:moveTo>
                    <a:pt x="7305" y="2564"/>
                  </a:moveTo>
                  <a:lnTo>
                    <a:pt x="7305" y="2564"/>
                  </a:lnTo>
                  <a:cubicBezTo>
                    <a:pt x="7305" y="2560"/>
                    <a:pt x="7309" y="2556"/>
                    <a:pt x="7313" y="2556"/>
                  </a:cubicBezTo>
                  <a:cubicBezTo>
                    <a:pt x="7318" y="2556"/>
                    <a:pt x="7321" y="2560"/>
                    <a:pt x="7321" y="2564"/>
                  </a:cubicBezTo>
                  <a:lnTo>
                    <a:pt x="7321" y="2564"/>
                  </a:lnTo>
                  <a:cubicBezTo>
                    <a:pt x="7321" y="2569"/>
                    <a:pt x="7318" y="2572"/>
                    <a:pt x="7313" y="2572"/>
                  </a:cubicBezTo>
                  <a:cubicBezTo>
                    <a:pt x="7309" y="2572"/>
                    <a:pt x="7305" y="2569"/>
                    <a:pt x="7305" y="2564"/>
                  </a:cubicBezTo>
                  <a:close/>
                  <a:moveTo>
                    <a:pt x="7305" y="2532"/>
                  </a:moveTo>
                  <a:lnTo>
                    <a:pt x="7305" y="2532"/>
                  </a:lnTo>
                  <a:cubicBezTo>
                    <a:pt x="7305" y="2528"/>
                    <a:pt x="7309" y="2524"/>
                    <a:pt x="7313" y="2524"/>
                  </a:cubicBezTo>
                  <a:cubicBezTo>
                    <a:pt x="7318" y="2524"/>
                    <a:pt x="7321" y="2528"/>
                    <a:pt x="7321" y="2532"/>
                  </a:cubicBezTo>
                  <a:lnTo>
                    <a:pt x="7321" y="2532"/>
                  </a:lnTo>
                  <a:cubicBezTo>
                    <a:pt x="7321" y="2537"/>
                    <a:pt x="7318" y="2540"/>
                    <a:pt x="7313" y="2540"/>
                  </a:cubicBezTo>
                  <a:cubicBezTo>
                    <a:pt x="7309" y="2540"/>
                    <a:pt x="7305" y="2537"/>
                    <a:pt x="7305" y="2532"/>
                  </a:cubicBezTo>
                  <a:close/>
                  <a:moveTo>
                    <a:pt x="7305" y="2500"/>
                  </a:moveTo>
                  <a:lnTo>
                    <a:pt x="7305" y="2500"/>
                  </a:lnTo>
                  <a:cubicBezTo>
                    <a:pt x="7305" y="2496"/>
                    <a:pt x="7309" y="2492"/>
                    <a:pt x="7313" y="2492"/>
                  </a:cubicBezTo>
                  <a:cubicBezTo>
                    <a:pt x="7318" y="2492"/>
                    <a:pt x="7321" y="2496"/>
                    <a:pt x="7321" y="2500"/>
                  </a:cubicBezTo>
                  <a:lnTo>
                    <a:pt x="7321" y="2500"/>
                  </a:lnTo>
                  <a:cubicBezTo>
                    <a:pt x="7321" y="2505"/>
                    <a:pt x="7318" y="2508"/>
                    <a:pt x="7313" y="2508"/>
                  </a:cubicBezTo>
                  <a:cubicBezTo>
                    <a:pt x="7309" y="2508"/>
                    <a:pt x="7305" y="2505"/>
                    <a:pt x="7305" y="2500"/>
                  </a:cubicBezTo>
                  <a:close/>
                  <a:moveTo>
                    <a:pt x="7305" y="2468"/>
                  </a:moveTo>
                  <a:lnTo>
                    <a:pt x="7305" y="2468"/>
                  </a:lnTo>
                  <a:cubicBezTo>
                    <a:pt x="7305" y="2464"/>
                    <a:pt x="7309" y="2460"/>
                    <a:pt x="7313" y="2460"/>
                  </a:cubicBezTo>
                  <a:cubicBezTo>
                    <a:pt x="7318" y="2460"/>
                    <a:pt x="7321" y="2464"/>
                    <a:pt x="7321" y="2468"/>
                  </a:cubicBezTo>
                  <a:lnTo>
                    <a:pt x="7321" y="2468"/>
                  </a:lnTo>
                  <a:cubicBezTo>
                    <a:pt x="7321" y="2473"/>
                    <a:pt x="7318" y="2476"/>
                    <a:pt x="7313" y="2476"/>
                  </a:cubicBezTo>
                  <a:cubicBezTo>
                    <a:pt x="7309" y="2476"/>
                    <a:pt x="7305" y="2473"/>
                    <a:pt x="7305" y="2468"/>
                  </a:cubicBezTo>
                  <a:close/>
                  <a:moveTo>
                    <a:pt x="7305" y="2436"/>
                  </a:moveTo>
                  <a:lnTo>
                    <a:pt x="7305" y="2436"/>
                  </a:lnTo>
                  <a:cubicBezTo>
                    <a:pt x="7305" y="2432"/>
                    <a:pt x="7309" y="2428"/>
                    <a:pt x="7313" y="2428"/>
                  </a:cubicBezTo>
                  <a:cubicBezTo>
                    <a:pt x="7318" y="2428"/>
                    <a:pt x="7321" y="2432"/>
                    <a:pt x="7321" y="2436"/>
                  </a:cubicBezTo>
                  <a:lnTo>
                    <a:pt x="7321" y="2436"/>
                  </a:lnTo>
                  <a:cubicBezTo>
                    <a:pt x="7321" y="2441"/>
                    <a:pt x="7318" y="2444"/>
                    <a:pt x="7313" y="2444"/>
                  </a:cubicBezTo>
                  <a:cubicBezTo>
                    <a:pt x="7309" y="2444"/>
                    <a:pt x="7305" y="2441"/>
                    <a:pt x="7305" y="2436"/>
                  </a:cubicBezTo>
                  <a:close/>
                  <a:moveTo>
                    <a:pt x="7305" y="2404"/>
                  </a:moveTo>
                  <a:lnTo>
                    <a:pt x="7305" y="2404"/>
                  </a:lnTo>
                  <a:cubicBezTo>
                    <a:pt x="7305" y="2400"/>
                    <a:pt x="7309" y="2396"/>
                    <a:pt x="7313" y="2396"/>
                  </a:cubicBezTo>
                  <a:cubicBezTo>
                    <a:pt x="7318" y="2396"/>
                    <a:pt x="7321" y="2400"/>
                    <a:pt x="7321" y="2404"/>
                  </a:cubicBezTo>
                  <a:lnTo>
                    <a:pt x="7321" y="2404"/>
                  </a:lnTo>
                  <a:cubicBezTo>
                    <a:pt x="7321" y="2409"/>
                    <a:pt x="7318" y="2412"/>
                    <a:pt x="7313" y="2412"/>
                  </a:cubicBezTo>
                  <a:cubicBezTo>
                    <a:pt x="7309" y="2412"/>
                    <a:pt x="7305" y="2409"/>
                    <a:pt x="7305" y="2404"/>
                  </a:cubicBezTo>
                  <a:close/>
                  <a:moveTo>
                    <a:pt x="7305" y="2372"/>
                  </a:moveTo>
                  <a:lnTo>
                    <a:pt x="7305" y="2372"/>
                  </a:lnTo>
                  <a:cubicBezTo>
                    <a:pt x="7305" y="2368"/>
                    <a:pt x="7309" y="2364"/>
                    <a:pt x="7313" y="2364"/>
                  </a:cubicBezTo>
                  <a:cubicBezTo>
                    <a:pt x="7318" y="2364"/>
                    <a:pt x="7321" y="2368"/>
                    <a:pt x="7321" y="2372"/>
                  </a:cubicBezTo>
                  <a:lnTo>
                    <a:pt x="7321" y="2372"/>
                  </a:lnTo>
                  <a:cubicBezTo>
                    <a:pt x="7321" y="2377"/>
                    <a:pt x="7318" y="2380"/>
                    <a:pt x="7313" y="2380"/>
                  </a:cubicBezTo>
                  <a:cubicBezTo>
                    <a:pt x="7309" y="2380"/>
                    <a:pt x="7305" y="2377"/>
                    <a:pt x="7305" y="2372"/>
                  </a:cubicBezTo>
                  <a:close/>
                  <a:moveTo>
                    <a:pt x="7305" y="2340"/>
                  </a:moveTo>
                  <a:lnTo>
                    <a:pt x="7305" y="2340"/>
                  </a:lnTo>
                  <a:cubicBezTo>
                    <a:pt x="7305" y="2336"/>
                    <a:pt x="7309" y="2332"/>
                    <a:pt x="7313" y="2332"/>
                  </a:cubicBezTo>
                  <a:cubicBezTo>
                    <a:pt x="7318" y="2332"/>
                    <a:pt x="7321" y="2336"/>
                    <a:pt x="7321" y="2340"/>
                  </a:cubicBezTo>
                  <a:lnTo>
                    <a:pt x="7321" y="2340"/>
                  </a:lnTo>
                  <a:cubicBezTo>
                    <a:pt x="7321" y="2345"/>
                    <a:pt x="7318" y="2348"/>
                    <a:pt x="7313" y="2348"/>
                  </a:cubicBezTo>
                  <a:cubicBezTo>
                    <a:pt x="7309" y="2348"/>
                    <a:pt x="7305" y="2345"/>
                    <a:pt x="7305" y="2340"/>
                  </a:cubicBezTo>
                  <a:close/>
                  <a:moveTo>
                    <a:pt x="7305" y="2308"/>
                  </a:moveTo>
                  <a:lnTo>
                    <a:pt x="7305" y="2308"/>
                  </a:lnTo>
                  <a:cubicBezTo>
                    <a:pt x="7305" y="2304"/>
                    <a:pt x="7309" y="2300"/>
                    <a:pt x="7313" y="2300"/>
                  </a:cubicBezTo>
                  <a:cubicBezTo>
                    <a:pt x="7318" y="2300"/>
                    <a:pt x="7321" y="2304"/>
                    <a:pt x="7321" y="2308"/>
                  </a:cubicBezTo>
                  <a:lnTo>
                    <a:pt x="7321" y="2308"/>
                  </a:lnTo>
                  <a:cubicBezTo>
                    <a:pt x="7321" y="2313"/>
                    <a:pt x="7318" y="2316"/>
                    <a:pt x="7313" y="2316"/>
                  </a:cubicBezTo>
                  <a:cubicBezTo>
                    <a:pt x="7309" y="2316"/>
                    <a:pt x="7305" y="2313"/>
                    <a:pt x="7305" y="2308"/>
                  </a:cubicBezTo>
                  <a:close/>
                  <a:moveTo>
                    <a:pt x="7305" y="2276"/>
                  </a:moveTo>
                  <a:lnTo>
                    <a:pt x="7305" y="2276"/>
                  </a:lnTo>
                  <a:cubicBezTo>
                    <a:pt x="7305" y="2272"/>
                    <a:pt x="7309" y="2268"/>
                    <a:pt x="7313" y="2268"/>
                  </a:cubicBezTo>
                  <a:cubicBezTo>
                    <a:pt x="7318" y="2268"/>
                    <a:pt x="7321" y="2272"/>
                    <a:pt x="7321" y="2276"/>
                  </a:cubicBezTo>
                  <a:lnTo>
                    <a:pt x="7321" y="2276"/>
                  </a:lnTo>
                  <a:cubicBezTo>
                    <a:pt x="7321" y="2281"/>
                    <a:pt x="7318" y="2284"/>
                    <a:pt x="7313" y="2284"/>
                  </a:cubicBezTo>
                  <a:cubicBezTo>
                    <a:pt x="7309" y="2284"/>
                    <a:pt x="7305" y="2281"/>
                    <a:pt x="7305" y="2276"/>
                  </a:cubicBezTo>
                  <a:close/>
                  <a:moveTo>
                    <a:pt x="7305" y="2244"/>
                  </a:moveTo>
                  <a:lnTo>
                    <a:pt x="7305" y="2244"/>
                  </a:lnTo>
                  <a:cubicBezTo>
                    <a:pt x="7305" y="2240"/>
                    <a:pt x="7309" y="2236"/>
                    <a:pt x="7313" y="2236"/>
                  </a:cubicBezTo>
                  <a:cubicBezTo>
                    <a:pt x="7318" y="2236"/>
                    <a:pt x="7321" y="2240"/>
                    <a:pt x="7321" y="2244"/>
                  </a:cubicBezTo>
                  <a:lnTo>
                    <a:pt x="7321" y="2244"/>
                  </a:lnTo>
                  <a:cubicBezTo>
                    <a:pt x="7321" y="2249"/>
                    <a:pt x="7318" y="2252"/>
                    <a:pt x="7313" y="2252"/>
                  </a:cubicBezTo>
                  <a:cubicBezTo>
                    <a:pt x="7309" y="2252"/>
                    <a:pt x="7305" y="2249"/>
                    <a:pt x="7305" y="2244"/>
                  </a:cubicBezTo>
                  <a:close/>
                  <a:moveTo>
                    <a:pt x="7305" y="2212"/>
                  </a:moveTo>
                  <a:lnTo>
                    <a:pt x="7305" y="2212"/>
                  </a:lnTo>
                  <a:cubicBezTo>
                    <a:pt x="7305" y="2208"/>
                    <a:pt x="7309" y="2204"/>
                    <a:pt x="7313" y="2204"/>
                  </a:cubicBezTo>
                  <a:cubicBezTo>
                    <a:pt x="7318" y="2204"/>
                    <a:pt x="7321" y="2208"/>
                    <a:pt x="7321" y="2212"/>
                  </a:cubicBezTo>
                  <a:lnTo>
                    <a:pt x="7321" y="2212"/>
                  </a:lnTo>
                  <a:cubicBezTo>
                    <a:pt x="7321" y="2217"/>
                    <a:pt x="7318" y="2220"/>
                    <a:pt x="7313" y="2220"/>
                  </a:cubicBezTo>
                  <a:cubicBezTo>
                    <a:pt x="7309" y="2220"/>
                    <a:pt x="7305" y="2217"/>
                    <a:pt x="7305" y="2212"/>
                  </a:cubicBezTo>
                  <a:close/>
                  <a:moveTo>
                    <a:pt x="7305" y="2180"/>
                  </a:moveTo>
                  <a:lnTo>
                    <a:pt x="7305" y="2180"/>
                  </a:lnTo>
                  <a:cubicBezTo>
                    <a:pt x="7305" y="2176"/>
                    <a:pt x="7309" y="2172"/>
                    <a:pt x="7313" y="2172"/>
                  </a:cubicBezTo>
                  <a:cubicBezTo>
                    <a:pt x="7318" y="2172"/>
                    <a:pt x="7321" y="2176"/>
                    <a:pt x="7321" y="2180"/>
                  </a:cubicBezTo>
                  <a:lnTo>
                    <a:pt x="7321" y="2180"/>
                  </a:lnTo>
                  <a:cubicBezTo>
                    <a:pt x="7321" y="2185"/>
                    <a:pt x="7318" y="2188"/>
                    <a:pt x="7313" y="2188"/>
                  </a:cubicBezTo>
                  <a:cubicBezTo>
                    <a:pt x="7309" y="2188"/>
                    <a:pt x="7305" y="2185"/>
                    <a:pt x="7305" y="2180"/>
                  </a:cubicBezTo>
                  <a:close/>
                  <a:moveTo>
                    <a:pt x="7305" y="2148"/>
                  </a:moveTo>
                  <a:lnTo>
                    <a:pt x="7305" y="2148"/>
                  </a:lnTo>
                  <a:cubicBezTo>
                    <a:pt x="7305" y="2144"/>
                    <a:pt x="7309" y="2140"/>
                    <a:pt x="7313" y="2140"/>
                  </a:cubicBezTo>
                  <a:cubicBezTo>
                    <a:pt x="7318" y="2140"/>
                    <a:pt x="7321" y="2144"/>
                    <a:pt x="7321" y="2148"/>
                  </a:cubicBezTo>
                  <a:lnTo>
                    <a:pt x="7321" y="2148"/>
                  </a:lnTo>
                  <a:cubicBezTo>
                    <a:pt x="7321" y="2153"/>
                    <a:pt x="7318" y="2156"/>
                    <a:pt x="7313" y="2156"/>
                  </a:cubicBezTo>
                  <a:cubicBezTo>
                    <a:pt x="7309" y="2156"/>
                    <a:pt x="7305" y="2153"/>
                    <a:pt x="7305" y="2148"/>
                  </a:cubicBezTo>
                  <a:close/>
                  <a:moveTo>
                    <a:pt x="7305" y="2116"/>
                  </a:moveTo>
                  <a:lnTo>
                    <a:pt x="7305" y="2116"/>
                  </a:lnTo>
                  <a:cubicBezTo>
                    <a:pt x="7305" y="2112"/>
                    <a:pt x="7309" y="2108"/>
                    <a:pt x="7313" y="2108"/>
                  </a:cubicBezTo>
                  <a:cubicBezTo>
                    <a:pt x="7318" y="2108"/>
                    <a:pt x="7321" y="2112"/>
                    <a:pt x="7321" y="2116"/>
                  </a:cubicBezTo>
                  <a:lnTo>
                    <a:pt x="7321" y="2116"/>
                  </a:lnTo>
                  <a:cubicBezTo>
                    <a:pt x="7321" y="2121"/>
                    <a:pt x="7318" y="2124"/>
                    <a:pt x="7313" y="2124"/>
                  </a:cubicBezTo>
                  <a:cubicBezTo>
                    <a:pt x="7309" y="2124"/>
                    <a:pt x="7305" y="2121"/>
                    <a:pt x="7305" y="2116"/>
                  </a:cubicBezTo>
                  <a:close/>
                  <a:moveTo>
                    <a:pt x="7305" y="2084"/>
                  </a:moveTo>
                  <a:lnTo>
                    <a:pt x="7305" y="2084"/>
                  </a:lnTo>
                  <a:cubicBezTo>
                    <a:pt x="7305" y="2080"/>
                    <a:pt x="7309" y="2076"/>
                    <a:pt x="7313" y="2076"/>
                  </a:cubicBezTo>
                  <a:cubicBezTo>
                    <a:pt x="7318" y="2076"/>
                    <a:pt x="7321" y="2080"/>
                    <a:pt x="7321" y="2084"/>
                  </a:cubicBezTo>
                  <a:lnTo>
                    <a:pt x="7321" y="2084"/>
                  </a:lnTo>
                  <a:cubicBezTo>
                    <a:pt x="7321" y="2089"/>
                    <a:pt x="7318" y="2092"/>
                    <a:pt x="7313" y="2092"/>
                  </a:cubicBezTo>
                  <a:cubicBezTo>
                    <a:pt x="7309" y="2092"/>
                    <a:pt x="7305" y="2089"/>
                    <a:pt x="7305" y="2084"/>
                  </a:cubicBezTo>
                  <a:close/>
                  <a:moveTo>
                    <a:pt x="7305" y="2052"/>
                  </a:moveTo>
                  <a:lnTo>
                    <a:pt x="7305" y="2052"/>
                  </a:lnTo>
                  <a:cubicBezTo>
                    <a:pt x="7305" y="2048"/>
                    <a:pt x="7309" y="2044"/>
                    <a:pt x="7313" y="2044"/>
                  </a:cubicBezTo>
                  <a:cubicBezTo>
                    <a:pt x="7318" y="2044"/>
                    <a:pt x="7321" y="2048"/>
                    <a:pt x="7321" y="2052"/>
                  </a:cubicBezTo>
                  <a:lnTo>
                    <a:pt x="7321" y="2052"/>
                  </a:lnTo>
                  <a:cubicBezTo>
                    <a:pt x="7321" y="2057"/>
                    <a:pt x="7318" y="2060"/>
                    <a:pt x="7313" y="2060"/>
                  </a:cubicBezTo>
                  <a:cubicBezTo>
                    <a:pt x="7309" y="2060"/>
                    <a:pt x="7305" y="2057"/>
                    <a:pt x="7305" y="2052"/>
                  </a:cubicBezTo>
                  <a:close/>
                  <a:moveTo>
                    <a:pt x="7305" y="2020"/>
                  </a:moveTo>
                  <a:lnTo>
                    <a:pt x="7305" y="2020"/>
                  </a:lnTo>
                  <a:cubicBezTo>
                    <a:pt x="7305" y="2016"/>
                    <a:pt x="7309" y="2012"/>
                    <a:pt x="7313" y="2012"/>
                  </a:cubicBezTo>
                  <a:cubicBezTo>
                    <a:pt x="7318" y="2012"/>
                    <a:pt x="7321" y="2016"/>
                    <a:pt x="7321" y="2020"/>
                  </a:cubicBezTo>
                  <a:lnTo>
                    <a:pt x="7321" y="2020"/>
                  </a:lnTo>
                  <a:cubicBezTo>
                    <a:pt x="7321" y="2025"/>
                    <a:pt x="7318" y="2028"/>
                    <a:pt x="7313" y="2028"/>
                  </a:cubicBezTo>
                  <a:cubicBezTo>
                    <a:pt x="7309" y="2028"/>
                    <a:pt x="7305" y="2025"/>
                    <a:pt x="7305" y="2020"/>
                  </a:cubicBezTo>
                  <a:close/>
                  <a:moveTo>
                    <a:pt x="7305" y="1988"/>
                  </a:moveTo>
                  <a:lnTo>
                    <a:pt x="7305" y="1988"/>
                  </a:lnTo>
                  <a:cubicBezTo>
                    <a:pt x="7305" y="1984"/>
                    <a:pt x="7309" y="1980"/>
                    <a:pt x="7313" y="1980"/>
                  </a:cubicBezTo>
                  <a:cubicBezTo>
                    <a:pt x="7318" y="1980"/>
                    <a:pt x="7321" y="1984"/>
                    <a:pt x="7321" y="1988"/>
                  </a:cubicBezTo>
                  <a:lnTo>
                    <a:pt x="7321" y="1988"/>
                  </a:lnTo>
                  <a:cubicBezTo>
                    <a:pt x="7321" y="1993"/>
                    <a:pt x="7318" y="1996"/>
                    <a:pt x="7313" y="1996"/>
                  </a:cubicBezTo>
                  <a:cubicBezTo>
                    <a:pt x="7309" y="1996"/>
                    <a:pt x="7305" y="1993"/>
                    <a:pt x="7305" y="1988"/>
                  </a:cubicBezTo>
                  <a:close/>
                  <a:moveTo>
                    <a:pt x="7305" y="1956"/>
                  </a:moveTo>
                  <a:lnTo>
                    <a:pt x="7305" y="1956"/>
                  </a:lnTo>
                  <a:cubicBezTo>
                    <a:pt x="7305" y="1952"/>
                    <a:pt x="7309" y="1948"/>
                    <a:pt x="7313" y="1948"/>
                  </a:cubicBezTo>
                  <a:cubicBezTo>
                    <a:pt x="7318" y="1948"/>
                    <a:pt x="7321" y="1952"/>
                    <a:pt x="7321" y="1956"/>
                  </a:cubicBezTo>
                  <a:lnTo>
                    <a:pt x="7321" y="1956"/>
                  </a:lnTo>
                  <a:cubicBezTo>
                    <a:pt x="7321" y="1961"/>
                    <a:pt x="7318" y="1964"/>
                    <a:pt x="7313" y="1964"/>
                  </a:cubicBezTo>
                  <a:cubicBezTo>
                    <a:pt x="7309" y="1964"/>
                    <a:pt x="7305" y="1961"/>
                    <a:pt x="7305" y="1956"/>
                  </a:cubicBezTo>
                  <a:close/>
                  <a:moveTo>
                    <a:pt x="7305" y="1924"/>
                  </a:moveTo>
                  <a:lnTo>
                    <a:pt x="7305" y="1924"/>
                  </a:lnTo>
                  <a:cubicBezTo>
                    <a:pt x="7305" y="1920"/>
                    <a:pt x="7309" y="1916"/>
                    <a:pt x="7313" y="1916"/>
                  </a:cubicBezTo>
                  <a:cubicBezTo>
                    <a:pt x="7318" y="1916"/>
                    <a:pt x="7321" y="1920"/>
                    <a:pt x="7321" y="1924"/>
                  </a:cubicBezTo>
                  <a:lnTo>
                    <a:pt x="7321" y="1924"/>
                  </a:lnTo>
                  <a:cubicBezTo>
                    <a:pt x="7321" y="1929"/>
                    <a:pt x="7318" y="1932"/>
                    <a:pt x="7313" y="1932"/>
                  </a:cubicBezTo>
                  <a:cubicBezTo>
                    <a:pt x="7309" y="1932"/>
                    <a:pt x="7305" y="1929"/>
                    <a:pt x="7305" y="1924"/>
                  </a:cubicBezTo>
                  <a:close/>
                  <a:moveTo>
                    <a:pt x="7305" y="1892"/>
                  </a:moveTo>
                  <a:lnTo>
                    <a:pt x="7305" y="1892"/>
                  </a:lnTo>
                  <a:cubicBezTo>
                    <a:pt x="7305" y="1888"/>
                    <a:pt x="7309" y="1884"/>
                    <a:pt x="7313" y="1884"/>
                  </a:cubicBezTo>
                  <a:cubicBezTo>
                    <a:pt x="7318" y="1884"/>
                    <a:pt x="7321" y="1888"/>
                    <a:pt x="7321" y="1892"/>
                  </a:cubicBezTo>
                  <a:lnTo>
                    <a:pt x="7321" y="1892"/>
                  </a:lnTo>
                  <a:cubicBezTo>
                    <a:pt x="7321" y="1897"/>
                    <a:pt x="7318" y="1900"/>
                    <a:pt x="7313" y="1900"/>
                  </a:cubicBezTo>
                  <a:cubicBezTo>
                    <a:pt x="7309" y="1900"/>
                    <a:pt x="7305" y="1897"/>
                    <a:pt x="7305" y="1892"/>
                  </a:cubicBezTo>
                  <a:close/>
                  <a:moveTo>
                    <a:pt x="7305" y="1860"/>
                  </a:moveTo>
                  <a:lnTo>
                    <a:pt x="7305" y="1860"/>
                  </a:lnTo>
                  <a:cubicBezTo>
                    <a:pt x="7305" y="1856"/>
                    <a:pt x="7309" y="1852"/>
                    <a:pt x="7313" y="1852"/>
                  </a:cubicBezTo>
                  <a:cubicBezTo>
                    <a:pt x="7318" y="1852"/>
                    <a:pt x="7321" y="1856"/>
                    <a:pt x="7321" y="1860"/>
                  </a:cubicBezTo>
                  <a:lnTo>
                    <a:pt x="7321" y="1860"/>
                  </a:lnTo>
                  <a:cubicBezTo>
                    <a:pt x="7321" y="1865"/>
                    <a:pt x="7318" y="1868"/>
                    <a:pt x="7313" y="1868"/>
                  </a:cubicBezTo>
                  <a:cubicBezTo>
                    <a:pt x="7309" y="1868"/>
                    <a:pt x="7305" y="1865"/>
                    <a:pt x="7305" y="1860"/>
                  </a:cubicBezTo>
                  <a:close/>
                  <a:moveTo>
                    <a:pt x="7305" y="1828"/>
                  </a:moveTo>
                  <a:lnTo>
                    <a:pt x="7305" y="1828"/>
                  </a:lnTo>
                  <a:cubicBezTo>
                    <a:pt x="7305" y="1824"/>
                    <a:pt x="7309" y="1820"/>
                    <a:pt x="7313" y="1820"/>
                  </a:cubicBezTo>
                  <a:cubicBezTo>
                    <a:pt x="7318" y="1820"/>
                    <a:pt x="7321" y="1824"/>
                    <a:pt x="7321" y="1828"/>
                  </a:cubicBezTo>
                  <a:lnTo>
                    <a:pt x="7321" y="1828"/>
                  </a:lnTo>
                  <a:cubicBezTo>
                    <a:pt x="7321" y="1832"/>
                    <a:pt x="7318" y="1836"/>
                    <a:pt x="7313" y="1836"/>
                  </a:cubicBezTo>
                  <a:cubicBezTo>
                    <a:pt x="7309" y="1836"/>
                    <a:pt x="7305" y="1832"/>
                    <a:pt x="7305" y="1828"/>
                  </a:cubicBezTo>
                  <a:close/>
                  <a:moveTo>
                    <a:pt x="7305" y="1796"/>
                  </a:moveTo>
                  <a:lnTo>
                    <a:pt x="7305" y="1796"/>
                  </a:lnTo>
                  <a:cubicBezTo>
                    <a:pt x="7305" y="1792"/>
                    <a:pt x="7309" y="1788"/>
                    <a:pt x="7313" y="1788"/>
                  </a:cubicBezTo>
                  <a:cubicBezTo>
                    <a:pt x="7318" y="1788"/>
                    <a:pt x="7321" y="1792"/>
                    <a:pt x="7321" y="1796"/>
                  </a:cubicBezTo>
                  <a:lnTo>
                    <a:pt x="7321" y="1796"/>
                  </a:lnTo>
                  <a:cubicBezTo>
                    <a:pt x="7321" y="1800"/>
                    <a:pt x="7318" y="1804"/>
                    <a:pt x="7313" y="1804"/>
                  </a:cubicBezTo>
                  <a:cubicBezTo>
                    <a:pt x="7309" y="1804"/>
                    <a:pt x="7305" y="1800"/>
                    <a:pt x="7305" y="1796"/>
                  </a:cubicBezTo>
                  <a:close/>
                  <a:moveTo>
                    <a:pt x="7305" y="1764"/>
                  </a:moveTo>
                  <a:lnTo>
                    <a:pt x="7305" y="1764"/>
                  </a:lnTo>
                  <a:cubicBezTo>
                    <a:pt x="7305" y="1760"/>
                    <a:pt x="7309" y="1756"/>
                    <a:pt x="7313" y="1756"/>
                  </a:cubicBezTo>
                  <a:cubicBezTo>
                    <a:pt x="7318" y="1756"/>
                    <a:pt x="7321" y="1760"/>
                    <a:pt x="7321" y="1764"/>
                  </a:cubicBezTo>
                  <a:lnTo>
                    <a:pt x="7321" y="1764"/>
                  </a:lnTo>
                  <a:cubicBezTo>
                    <a:pt x="7321" y="1768"/>
                    <a:pt x="7318" y="1772"/>
                    <a:pt x="7313" y="1772"/>
                  </a:cubicBezTo>
                  <a:cubicBezTo>
                    <a:pt x="7309" y="1772"/>
                    <a:pt x="7305" y="1768"/>
                    <a:pt x="7305" y="1764"/>
                  </a:cubicBezTo>
                  <a:close/>
                  <a:moveTo>
                    <a:pt x="7305" y="1732"/>
                  </a:moveTo>
                  <a:lnTo>
                    <a:pt x="7305" y="1732"/>
                  </a:lnTo>
                  <a:cubicBezTo>
                    <a:pt x="7305" y="1728"/>
                    <a:pt x="7309" y="1724"/>
                    <a:pt x="7313" y="1724"/>
                  </a:cubicBezTo>
                  <a:cubicBezTo>
                    <a:pt x="7318" y="1724"/>
                    <a:pt x="7321" y="1728"/>
                    <a:pt x="7321" y="1732"/>
                  </a:cubicBezTo>
                  <a:lnTo>
                    <a:pt x="7321" y="1732"/>
                  </a:lnTo>
                  <a:cubicBezTo>
                    <a:pt x="7321" y="1736"/>
                    <a:pt x="7318" y="1740"/>
                    <a:pt x="7313" y="1740"/>
                  </a:cubicBezTo>
                  <a:cubicBezTo>
                    <a:pt x="7309" y="1740"/>
                    <a:pt x="7305" y="1736"/>
                    <a:pt x="7305" y="1732"/>
                  </a:cubicBezTo>
                  <a:close/>
                  <a:moveTo>
                    <a:pt x="7305" y="1700"/>
                  </a:moveTo>
                  <a:lnTo>
                    <a:pt x="7305" y="1700"/>
                  </a:lnTo>
                  <a:cubicBezTo>
                    <a:pt x="7305" y="1696"/>
                    <a:pt x="7309" y="1692"/>
                    <a:pt x="7313" y="1692"/>
                  </a:cubicBezTo>
                  <a:cubicBezTo>
                    <a:pt x="7318" y="1692"/>
                    <a:pt x="7321" y="1696"/>
                    <a:pt x="7321" y="1700"/>
                  </a:cubicBezTo>
                  <a:lnTo>
                    <a:pt x="7321" y="1700"/>
                  </a:lnTo>
                  <a:cubicBezTo>
                    <a:pt x="7321" y="1704"/>
                    <a:pt x="7318" y="1708"/>
                    <a:pt x="7313" y="1708"/>
                  </a:cubicBezTo>
                  <a:cubicBezTo>
                    <a:pt x="7309" y="1708"/>
                    <a:pt x="7305" y="1704"/>
                    <a:pt x="7305" y="1700"/>
                  </a:cubicBezTo>
                  <a:close/>
                  <a:moveTo>
                    <a:pt x="7305" y="1668"/>
                  </a:moveTo>
                  <a:lnTo>
                    <a:pt x="7305" y="1668"/>
                  </a:lnTo>
                  <a:cubicBezTo>
                    <a:pt x="7305" y="1664"/>
                    <a:pt x="7309" y="1660"/>
                    <a:pt x="7313" y="1660"/>
                  </a:cubicBezTo>
                  <a:cubicBezTo>
                    <a:pt x="7318" y="1660"/>
                    <a:pt x="7321" y="1664"/>
                    <a:pt x="7321" y="1668"/>
                  </a:cubicBezTo>
                  <a:lnTo>
                    <a:pt x="7321" y="1668"/>
                  </a:lnTo>
                  <a:cubicBezTo>
                    <a:pt x="7321" y="1672"/>
                    <a:pt x="7318" y="1676"/>
                    <a:pt x="7313" y="1676"/>
                  </a:cubicBezTo>
                  <a:cubicBezTo>
                    <a:pt x="7309" y="1676"/>
                    <a:pt x="7305" y="1672"/>
                    <a:pt x="7305" y="1668"/>
                  </a:cubicBezTo>
                  <a:close/>
                  <a:moveTo>
                    <a:pt x="7305" y="1636"/>
                  </a:moveTo>
                  <a:lnTo>
                    <a:pt x="7305" y="1636"/>
                  </a:lnTo>
                  <a:cubicBezTo>
                    <a:pt x="7305" y="1632"/>
                    <a:pt x="7309" y="1628"/>
                    <a:pt x="7313" y="1628"/>
                  </a:cubicBezTo>
                  <a:cubicBezTo>
                    <a:pt x="7318" y="1628"/>
                    <a:pt x="7321" y="1632"/>
                    <a:pt x="7321" y="1636"/>
                  </a:cubicBezTo>
                  <a:lnTo>
                    <a:pt x="7321" y="1636"/>
                  </a:lnTo>
                  <a:cubicBezTo>
                    <a:pt x="7321" y="1640"/>
                    <a:pt x="7318" y="1644"/>
                    <a:pt x="7313" y="1644"/>
                  </a:cubicBezTo>
                  <a:cubicBezTo>
                    <a:pt x="7309" y="1644"/>
                    <a:pt x="7305" y="1640"/>
                    <a:pt x="7305" y="1636"/>
                  </a:cubicBezTo>
                  <a:close/>
                  <a:moveTo>
                    <a:pt x="7305" y="1604"/>
                  </a:moveTo>
                  <a:lnTo>
                    <a:pt x="7305" y="1604"/>
                  </a:lnTo>
                  <a:cubicBezTo>
                    <a:pt x="7305" y="1600"/>
                    <a:pt x="7309" y="1596"/>
                    <a:pt x="7313" y="1596"/>
                  </a:cubicBezTo>
                  <a:cubicBezTo>
                    <a:pt x="7318" y="1596"/>
                    <a:pt x="7321" y="1600"/>
                    <a:pt x="7321" y="1604"/>
                  </a:cubicBezTo>
                  <a:lnTo>
                    <a:pt x="7321" y="1604"/>
                  </a:lnTo>
                  <a:cubicBezTo>
                    <a:pt x="7321" y="1608"/>
                    <a:pt x="7318" y="1612"/>
                    <a:pt x="7313" y="1612"/>
                  </a:cubicBezTo>
                  <a:cubicBezTo>
                    <a:pt x="7309" y="1612"/>
                    <a:pt x="7305" y="1608"/>
                    <a:pt x="7305" y="1604"/>
                  </a:cubicBezTo>
                  <a:close/>
                  <a:moveTo>
                    <a:pt x="7305" y="1572"/>
                  </a:moveTo>
                  <a:lnTo>
                    <a:pt x="7305" y="1572"/>
                  </a:lnTo>
                  <a:cubicBezTo>
                    <a:pt x="7305" y="1568"/>
                    <a:pt x="7309" y="1564"/>
                    <a:pt x="7313" y="1564"/>
                  </a:cubicBezTo>
                  <a:cubicBezTo>
                    <a:pt x="7318" y="1564"/>
                    <a:pt x="7321" y="1568"/>
                    <a:pt x="7321" y="1572"/>
                  </a:cubicBezTo>
                  <a:lnTo>
                    <a:pt x="7321" y="1572"/>
                  </a:lnTo>
                  <a:cubicBezTo>
                    <a:pt x="7321" y="1576"/>
                    <a:pt x="7318" y="1580"/>
                    <a:pt x="7313" y="1580"/>
                  </a:cubicBezTo>
                  <a:cubicBezTo>
                    <a:pt x="7309" y="1580"/>
                    <a:pt x="7305" y="1576"/>
                    <a:pt x="7305" y="1572"/>
                  </a:cubicBezTo>
                  <a:close/>
                  <a:moveTo>
                    <a:pt x="7305" y="1540"/>
                  </a:moveTo>
                  <a:lnTo>
                    <a:pt x="7305" y="1540"/>
                  </a:lnTo>
                  <a:cubicBezTo>
                    <a:pt x="7305" y="1535"/>
                    <a:pt x="7309" y="1532"/>
                    <a:pt x="7313" y="1532"/>
                  </a:cubicBezTo>
                  <a:cubicBezTo>
                    <a:pt x="7318" y="1532"/>
                    <a:pt x="7321" y="1535"/>
                    <a:pt x="7321" y="1540"/>
                  </a:cubicBezTo>
                  <a:lnTo>
                    <a:pt x="7321" y="1540"/>
                  </a:lnTo>
                  <a:cubicBezTo>
                    <a:pt x="7321" y="1544"/>
                    <a:pt x="7318" y="1548"/>
                    <a:pt x="7313" y="1548"/>
                  </a:cubicBezTo>
                  <a:cubicBezTo>
                    <a:pt x="7309" y="1548"/>
                    <a:pt x="7305" y="1544"/>
                    <a:pt x="7305" y="1540"/>
                  </a:cubicBezTo>
                  <a:close/>
                  <a:moveTo>
                    <a:pt x="7305" y="1508"/>
                  </a:moveTo>
                  <a:lnTo>
                    <a:pt x="7305" y="1508"/>
                  </a:lnTo>
                  <a:cubicBezTo>
                    <a:pt x="7305" y="1503"/>
                    <a:pt x="7309" y="1500"/>
                    <a:pt x="7313" y="1500"/>
                  </a:cubicBezTo>
                  <a:cubicBezTo>
                    <a:pt x="7318" y="1500"/>
                    <a:pt x="7321" y="1503"/>
                    <a:pt x="7321" y="1508"/>
                  </a:cubicBezTo>
                  <a:lnTo>
                    <a:pt x="7321" y="1508"/>
                  </a:lnTo>
                  <a:cubicBezTo>
                    <a:pt x="7321" y="1512"/>
                    <a:pt x="7318" y="1516"/>
                    <a:pt x="7313" y="1516"/>
                  </a:cubicBezTo>
                  <a:cubicBezTo>
                    <a:pt x="7309" y="1516"/>
                    <a:pt x="7305" y="1512"/>
                    <a:pt x="7305" y="1508"/>
                  </a:cubicBezTo>
                  <a:close/>
                  <a:moveTo>
                    <a:pt x="7305" y="1476"/>
                  </a:moveTo>
                  <a:lnTo>
                    <a:pt x="7305" y="1476"/>
                  </a:lnTo>
                  <a:cubicBezTo>
                    <a:pt x="7305" y="1471"/>
                    <a:pt x="7309" y="1468"/>
                    <a:pt x="7313" y="1468"/>
                  </a:cubicBezTo>
                  <a:cubicBezTo>
                    <a:pt x="7318" y="1468"/>
                    <a:pt x="7321" y="1471"/>
                    <a:pt x="7321" y="1476"/>
                  </a:cubicBezTo>
                  <a:lnTo>
                    <a:pt x="7321" y="1476"/>
                  </a:lnTo>
                  <a:cubicBezTo>
                    <a:pt x="7321" y="1480"/>
                    <a:pt x="7318" y="1484"/>
                    <a:pt x="7313" y="1484"/>
                  </a:cubicBezTo>
                  <a:cubicBezTo>
                    <a:pt x="7309" y="1484"/>
                    <a:pt x="7305" y="1480"/>
                    <a:pt x="7305" y="1476"/>
                  </a:cubicBezTo>
                  <a:close/>
                  <a:moveTo>
                    <a:pt x="7305" y="1444"/>
                  </a:moveTo>
                  <a:lnTo>
                    <a:pt x="7305" y="1444"/>
                  </a:lnTo>
                  <a:cubicBezTo>
                    <a:pt x="7305" y="1439"/>
                    <a:pt x="7309" y="1436"/>
                    <a:pt x="7313" y="1436"/>
                  </a:cubicBezTo>
                  <a:cubicBezTo>
                    <a:pt x="7318" y="1436"/>
                    <a:pt x="7321" y="1439"/>
                    <a:pt x="7321" y="1444"/>
                  </a:cubicBezTo>
                  <a:lnTo>
                    <a:pt x="7321" y="1444"/>
                  </a:lnTo>
                  <a:cubicBezTo>
                    <a:pt x="7321" y="1448"/>
                    <a:pt x="7318" y="1452"/>
                    <a:pt x="7313" y="1452"/>
                  </a:cubicBezTo>
                  <a:cubicBezTo>
                    <a:pt x="7309" y="1452"/>
                    <a:pt x="7305" y="1448"/>
                    <a:pt x="7305" y="1444"/>
                  </a:cubicBezTo>
                  <a:close/>
                  <a:moveTo>
                    <a:pt x="7305" y="1412"/>
                  </a:moveTo>
                  <a:lnTo>
                    <a:pt x="7305" y="1412"/>
                  </a:lnTo>
                  <a:cubicBezTo>
                    <a:pt x="7305" y="1407"/>
                    <a:pt x="7309" y="1404"/>
                    <a:pt x="7313" y="1404"/>
                  </a:cubicBezTo>
                  <a:cubicBezTo>
                    <a:pt x="7318" y="1404"/>
                    <a:pt x="7321" y="1407"/>
                    <a:pt x="7321" y="1412"/>
                  </a:cubicBezTo>
                  <a:lnTo>
                    <a:pt x="7321" y="1412"/>
                  </a:lnTo>
                  <a:cubicBezTo>
                    <a:pt x="7321" y="1416"/>
                    <a:pt x="7318" y="1420"/>
                    <a:pt x="7313" y="1420"/>
                  </a:cubicBezTo>
                  <a:cubicBezTo>
                    <a:pt x="7309" y="1420"/>
                    <a:pt x="7305" y="1416"/>
                    <a:pt x="7305" y="1412"/>
                  </a:cubicBezTo>
                  <a:close/>
                  <a:moveTo>
                    <a:pt x="7305" y="1380"/>
                  </a:moveTo>
                  <a:lnTo>
                    <a:pt x="7305" y="1380"/>
                  </a:lnTo>
                  <a:cubicBezTo>
                    <a:pt x="7305" y="1375"/>
                    <a:pt x="7309" y="1372"/>
                    <a:pt x="7313" y="1372"/>
                  </a:cubicBezTo>
                  <a:cubicBezTo>
                    <a:pt x="7318" y="1372"/>
                    <a:pt x="7321" y="1375"/>
                    <a:pt x="7321" y="1380"/>
                  </a:cubicBezTo>
                  <a:lnTo>
                    <a:pt x="7321" y="1380"/>
                  </a:lnTo>
                  <a:cubicBezTo>
                    <a:pt x="7321" y="1384"/>
                    <a:pt x="7318" y="1388"/>
                    <a:pt x="7313" y="1388"/>
                  </a:cubicBezTo>
                  <a:cubicBezTo>
                    <a:pt x="7309" y="1388"/>
                    <a:pt x="7305" y="1384"/>
                    <a:pt x="7305" y="1380"/>
                  </a:cubicBezTo>
                  <a:close/>
                  <a:moveTo>
                    <a:pt x="7305" y="1348"/>
                  </a:moveTo>
                  <a:lnTo>
                    <a:pt x="7305" y="1348"/>
                  </a:lnTo>
                  <a:cubicBezTo>
                    <a:pt x="7305" y="1343"/>
                    <a:pt x="7309" y="1340"/>
                    <a:pt x="7313" y="1340"/>
                  </a:cubicBezTo>
                  <a:cubicBezTo>
                    <a:pt x="7318" y="1340"/>
                    <a:pt x="7321" y="1343"/>
                    <a:pt x="7321" y="1348"/>
                  </a:cubicBezTo>
                  <a:lnTo>
                    <a:pt x="7321" y="1348"/>
                  </a:lnTo>
                  <a:cubicBezTo>
                    <a:pt x="7321" y="1352"/>
                    <a:pt x="7318" y="1356"/>
                    <a:pt x="7313" y="1356"/>
                  </a:cubicBezTo>
                  <a:cubicBezTo>
                    <a:pt x="7309" y="1356"/>
                    <a:pt x="7305" y="1352"/>
                    <a:pt x="7305" y="1348"/>
                  </a:cubicBezTo>
                  <a:close/>
                  <a:moveTo>
                    <a:pt x="7305" y="1316"/>
                  </a:moveTo>
                  <a:lnTo>
                    <a:pt x="7305" y="1316"/>
                  </a:lnTo>
                  <a:cubicBezTo>
                    <a:pt x="7305" y="1311"/>
                    <a:pt x="7309" y="1308"/>
                    <a:pt x="7313" y="1308"/>
                  </a:cubicBezTo>
                  <a:cubicBezTo>
                    <a:pt x="7318" y="1308"/>
                    <a:pt x="7321" y="1311"/>
                    <a:pt x="7321" y="1316"/>
                  </a:cubicBezTo>
                  <a:lnTo>
                    <a:pt x="7321" y="1316"/>
                  </a:lnTo>
                  <a:cubicBezTo>
                    <a:pt x="7321" y="1320"/>
                    <a:pt x="7318" y="1324"/>
                    <a:pt x="7313" y="1324"/>
                  </a:cubicBezTo>
                  <a:cubicBezTo>
                    <a:pt x="7309" y="1324"/>
                    <a:pt x="7305" y="1320"/>
                    <a:pt x="7305" y="1316"/>
                  </a:cubicBezTo>
                  <a:close/>
                  <a:moveTo>
                    <a:pt x="7305" y="1284"/>
                  </a:moveTo>
                  <a:lnTo>
                    <a:pt x="7305" y="1284"/>
                  </a:lnTo>
                  <a:cubicBezTo>
                    <a:pt x="7305" y="1279"/>
                    <a:pt x="7309" y="1276"/>
                    <a:pt x="7313" y="1276"/>
                  </a:cubicBezTo>
                  <a:cubicBezTo>
                    <a:pt x="7318" y="1276"/>
                    <a:pt x="7321" y="1279"/>
                    <a:pt x="7321" y="1284"/>
                  </a:cubicBezTo>
                  <a:lnTo>
                    <a:pt x="7321" y="1284"/>
                  </a:lnTo>
                  <a:cubicBezTo>
                    <a:pt x="7321" y="1288"/>
                    <a:pt x="7318" y="1292"/>
                    <a:pt x="7313" y="1292"/>
                  </a:cubicBezTo>
                  <a:cubicBezTo>
                    <a:pt x="7309" y="1292"/>
                    <a:pt x="7305" y="1288"/>
                    <a:pt x="7305" y="1284"/>
                  </a:cubicBezTo>
                  <a:close/>
                  <a:moveTo>
                    <a:pt x="7305" y="1252"/>
                  </a:moveTo>
                  <a:lnTo>
                    <a:pt x="7305" y="1252"/>
                  </a:lnTo>
                  <a:cubicBezTo>
                    <a:pt x="7305" y="1247"/>
                    <a:pt x="7309" y="1244"/>
                    <a:pt x="7313" y="1244"/>
                  </a:cubicBezTo>
                  <a:cubicBezTo>
                    <a:pt x="7318" y="1244"/>
                    <a:pt x="7321" y="1247"/>
                    <a:pt x="7321" y="1252"/>
                  </a:cubicBezTo>
                  <a:lnTo>
                    <a:pt x="7321" y="1252"/>
                  </a:lnTo>
                  <a:cubicBezTo>
                    <a:pt x="7321" y="1256"/>
                    <a:pt x="7318" y="1260"/>
                    <a:pt x="7313" y="1260"/>
                  </a:cubicBezTo>
                  <a:cubicBezTo>
                    <a:pt x="7309" y="1260"/>
                    <a:pt x="7305" y="1256"/>
                    <a:pt x="7305" y="1252"/>
                  </a:cubicBezTo>
                  <a:close/>
                  <a:moveTo>
                    <a:pt x="7305" y="1220"/>
                  </a:moveTo>
                  <a:lnTo>
                    <a:pt x="7305" y="1220"/>
                  </a:lnTo>
                  <a:cubicBezTo>
                    <a:pt x="7305" y="1215"/>
                    <a:pt x="7309" y="1212"/>
                    <a:pt x="7313" y="1212"/>
                  </a:cubicBezTo>
                  <a:cubicBezTo>
                    <a:pt x="7318" y="1212"/>
                    <a:pt x="7321" y="1215"/>
                    <a:pt x="7321" y="1220"/>
                  </a:cubicBezTo>
                  <a:lnTo>
                    <a:pt x="7321" y="1220"/>
                  </a:lnTo>
                  <a:cubicBezTo>
                    <a:pt x="7321" y="1224"/>
                    <a:pt x="7318" y="1228"/>
                    <a:pt x="7313" y="1228"/>
                  </a:cubicBezTo>
                  <a:cubicBezTo>
                    <a:pt x="7309" y="1228"/>
                    <a:pt x="7305" y="1224"/>
                    <a:pt x="7305" y="1220"/>
                  </a:cubicBezTo>
                  <a:close/>
                  <a:moveTo>
                    <a:pt x="7305" y="1188"/>
                  </a:moveTo>
                  <a:lnTo>
                    <a:pt x="7305" y="1188"/>
                  </a:lnTo>
                  <a:cubicBezTo>
                    <a:pt x="7305" y="1183"/>
                    <a:pt x="7309" y="1180"/>
                    <a:pt x="7313" y="1180"/>
                  </a:cubicBezTo>
                  <a:cubicBezTo>
                    <a:pt x="7318" y="1180"/>
                    <a:pt x="7321" y="1183"/>
                    <a:pt x="7321" y="1188"/>
                  </a:cubicBezTo>
                  <a:lnTo>
                    <a:pt x="7321" y="1188"/>
                  </a:lnTo>
                  <a:cubicBezTo>
                    <a:pt x="7321" y="1192"/>
                    <a:pt x="7318" y="1196"/>
                    <a:pt x="7313" y="1196"/>
                  </a:cubicBezTo>
                  <a:cubicBezTo>
                    <a:pt x="7309" y="1196"/>
                    <a:pt x="7305" y="1192"/>
                    <a:pt x="7305" y="1188"/>
                  </a:cubicBezTo>
                  <a:close/>
                  <a:moveTo>
                    <a:pt x="7305" y="1156"/>
                  </a:moveTo>
                  <a:lnTo>
                    <a:pt x="7305" y="1156"/>
                  </a:lnTo>
                  <a:cubicBezTo>
                    <a:pt x="7305" y="1151"/>
                    <a:pt x="7309" y="1148"/>
                    <a:pt x="7313" y="1148"/>
                  </a:cubicBezTo>
                  <a:cubicBezTo>
                    <a:pt x="7318" y="1148"/>
                    <a:pt x="7321" y="1151"/>
                    <a:pt x="7321" y="1156"/>
                  </a:cubicBezTo>
                  <a:lnTo>
                    <a:pt x="7321" y="1156"/>
                  </a:lnTo>
                  <a:cubicBezTo>
                    <a:pt x="7321" y="1160"/>
                    <a:pt x="7318" y="1164"/>
                    <a:pt x="7313" y="1164"/>
                  </a:cubicBezTo>
                  <a:cubicBezTo>
                    <a:pt x="7309" y="1164"/>
                    <a:pt x="7305" y="1160"/>
                    <a:pt x="7305" y="1156"/>
                  </a:cubicBezTo>
                  <a:close/>
                  <a:moveTo>
                    <a:pt x="7305" y="1124"/>
                  </a:moveTo>
                  <a:lnTo>
                    <a:pt x="7305" y="1124"/>
                  </a:lnTo>
                  <a:cubicBezTo>
                    <a:pt x="7305" y="1119"/>
                    <a:pt x="7309" y="1116"/>
                    <a:pt x="7313" y="1116"/>
                  </a:cubicBezTo>
                  <a:cubicBezTo>
                    <a:pt x="7318" y="1116"/>
                    <a:pt x="7321" y="1119"/>
                    <a:pt x="7321" y="1124"/>
                  </a:cubicBezTo>
                  <a:lnTo>
                    <a:pt x="7321" y="1124"/>
                  </a:lnTo>
                  <a:cubicBezTo>
                    <a:pt x="7321" y="1128"/>
                    <a:pt x="7318" y="1132"/>
                    <a:pt x="7313" y="1132"/>
                  </a:cubicBezTo>
                  <a:cubicBezTo>
                    <a:pt x="7309" y="1132"/>
                    <a:pt x="7305" y="1128"/>
                    <a:pt x="7305" y="1124"/>
                  </a:cubicBezTo>
                  <a:close/>
                  <a:moveTo>
                    <a:pt x="7305" y="1092"/>
                  </a:moveTo>
                  <a:lnTo>
                    <a:pt x="7305" y="1092"/>
                  </a:lnTo>
                  <a:cubicBezTo>
                    <a:pt x="7305" y="1087"/>
                    <a:pt x="7309" y="1084"/>
                    <a:pt x="7313" y="1084"/>
                  </a:cubicBezTo>
                  <a:cubicBezTo>
                    <a:pt x="7318" y="1084"/>
                    <a:pt x="7321" y="1087"/>
                    <a:pt x="7321" y="1092"/>
                  </a:cubicBezTo>
                  <a:lnTo>
                    <a:pt x="7321" y="1092"/>
                  </a:lnTo>
                  <a:cubicBezTo>
                    <a:pt x="7321" y="1096"/>
                    <a:pt x="7318" y="1100"/>
                    <a:pt x="7313" y="1100"/>
                  </a:cubicBezTo>
                  <a:cubicBezTo>
                    <a:pt x="7309" y="1100"/>
                    <a:pt x="7305" y="1096"/>
                    <a:pt x="7305" y="1092"/>
                  </a:cubicBezTo>
                  <a:close/>
                  <a:moveTo>
                    <a:pt x="7305" y="1060"/>
                  </a:moveTo>
                  <a:lnTo>
                    <a:pt x="7305" y="1060"/>
                  </a:lnTo>
                  <a:cubicBezTo>
                    <a:pt x="7305" y="1055"/>
                    <a:pt x="7309" y="1052"/>
                    <a:pt x="7313" y="1052"/>
                  </a:cubicBezTo>
                  <a:cubicBezTo>
                    <a:pt x="7318" y="1052"/>
                    <a:pt x="7321" y="1055"/>
                    <a:pt x="7321" y="1060"/>
                  </a:cubicBezTo>
                  <a:lnTo>
                    <a:pt x="7321" y="1060"/>
                  </a:lnTo>
                  <a:cubicBezTo>
                    <a:pt x="7321" y="1064"/>
                    <a:pt x="7318" y="1068"/>
                    <a:pt x="7313" y="1068"/>
                  </a:cubicBezTo>
                  <a:cubicBezTo>
                    <a:pt x="7309" y="1068"/>
                    <a:pt x="7305" y="1064"/>
                    <a:pt x="7305" y="1060"/>
                  </a:cubicBezTo>
                  <a:close/>
                  <a:moveTo>
                    <a:pt x="7305" y="1028"/>
                  </a:moveTo>
                  <a:lnTo>
                    <a:pt x="7305" y="1028"/>
                  </a:lnTo>
                  <a:cubicBezTo>
                    <a:pt x="7305" y="1023"/>
                    <a:pt x="7309" y="1020"/>
                    <a:pt x="7313" y="1020"/>
                  </a:cubicBezTo>
                  <a:cubicBezTo>
                    <a:pt x="7318" y="1020"/>
                    <a:pt x="7321" y="1023"/>
                    <a:pt x="7321" y="1028"/>
                  </a:cubicBezTo>
                  <a:lnTo>
                    <a:pt x="7321" y="1028"/>
                  </a:lnTo>
                  <a:cubicBezTo>
                    <a:pt x="7321" y="1032"/>
                    <a:pt x="7318" y="1036"/>
                    <a:pt x="7313" y="1036"/>
                  </a:cubicBezTo>
                  <a:cubicBezTo>
                    <a:pt x="7309" y="1036"/>
                    <a:pt x="7305" y="1032"/>
                    <a:pt x="7305" y="1028"/>
                  </a:cubicBezTo>
                  <a:close/>
                  <a:moveTo>
                    <a:pt x="7305" y="996"/>
                  </a:moveTo>
                  <a:lnTo>
                    <a:pt x="7305" y="996"/>
                  </a:lnTo>
                  <a:cubicBezTo>
                    <a:pt x="7305" y="991"/>
                    <a:pt x="7309" y="988"/>
                    <a:pt x="7313" y="988"/>
                  </a:cubicBezTo>
                  <a:cubicBezTo>
                    <a:pt x="7318" y="988"/>
                    <a:pt x="7321" y="991"/>
                    <a:pt x="7321" y="996"/>
                  </a:cubicBezTo>
                  <a:lnTo>
                    <a:pt x="7321" y="996"/>
                  </a:lnTo>
                  <a:cubicBezTo>
                    <a:pt x="7321" y="1000"/>
                    <a:pt x="7318" y="1004"/>
                    <a:pt x="7313" y="1004"/>
                  </a:cubicBezTo>
                  <a:cubicBezTo>
                    <a:pt x="7309" y="1004"/>
                    <a:pt x="7305" y="1000"/>
                    <a:pt x="7305" y="996"/>
                  </a:cubicBezTo>
                  <a:close/>
                  <a:moveTo>
                    <a:pt x="7305" y="964"/>
                  </a:moveTo>
                  <a:lnTo>
                    <a:pt x="7305" y="964"/>
                  </a:lnTo>
                  <a:cubicBezTo>
                    <a:pt x="7305" y="959"/>
                    <a:pt x="7309" y="956"/>
                    <a:pt x="7313" y="956"/>
                  </a:cubicBezTo>
                  <a:cubicBezTo>
                    <a:pt x="7318" y="956"/>
                    <a:pt x="7321" y="959"/>
                    <a:pt x="7321" y="964"/>
                  </a:cubicBezTo>
                  <a:lnTo>
                    <a:pt x="7321" y="964"/>
                  </a:lnTo>
                  <a:cubicBezTo>
                    <a:pt x="7321" y="968"/>
                    <a:pt x="7318" y="972"/>
                    <a:pt x="7313" y="972"/>
                  </a:cubicBezTo>
                  <a:cubicBezTo>
                    <a:pt x="7309" y="972"/>
                    <a:pt x="7305" y="968"/>
                    <a:pt x="7305" y="964"/>
                  </a:cubicBezTo>
                  <a:close/>
                  <a:moveTo>
                    <a:pt x="7305" y="932"/>
                  </a:moveTo>
                  <a:lnTo>
                    <a:pt x="7305" y="932"/>
                  </a:lnTo>
                  <a:cubicBezTo>
                    <a:pt x="7305" y="927"/>
                    <a:pt x="7309" y="924"/>
                    <a:pt x="7313" y="924"/>
                  </a:cubicBezTo>
                  <a:cubicBezTo>
                    <a:pt x="7318" y="924"/>
                    <a:pt x="7321" y="927"/>
                    <a:pt x="7321" y="932"/>
                  </a:cubicBezTo>
                  <a:lnTo>
                    <a:pt x="7321" y="932"/>
                  </a:lnTo>
                  <a:cubicBezTo>
                    <a:pt x="7321" y="936"/>
                    <a:pt x="7318" y="940"/>
                    <a:pt x="7313" y="940"/>
                  </a:cubicBezTo>
                  <a:cubicBezTo>
                    <a:pt x="7309" y="940"/>
                    <a:pt x="7305" y="936"/>
                    <a:pt x="7305" y="932"/>
                  </a:cubicBezTo>
                  <a:close/>
                  <a:moveTo>
                    <a:pt x="7305" y="900"/>
                  </a:moveTo>
                  <a:lnTo>
                    <a:pt x="7305" y="900"/>
                  </a:lnTo>
                  <a:cubicBezTo>
                    <a:pt x="7305" y="895"/>
                    <a:pt x="7309" y="892"/>
                    <a:pt x="7313" y="892"/>
                  </a:cubicBezTo>
                  <a:cubicBezTo>
                    <a:pt x="7318" y="892"/>
                    <a:pt x="7321" y="895"/>
                    <a:pt x="7321" y="900"/>
                  </a:cubicBezTo>
                  <a:lnTo>
                    <a:pt x="7321" y="900"/>
                  </a:lnTo>
                  <a:cubicBezTo>
                    <a:pt x="7321" y="904"/>
                    <a:pt x="7318" y="908"/>
                    <a:pt x="7313" y="908"/>
                  </a:cubicBezTo>
                  <a:cubicBezTo>
                    <a:pt x="7309" y="908"/>
                    <a:pt x="7305" y="904"/>
                    <a:pt x="7305" y="900"/>
                  </a:cubicBezTo>
                  <a:close/>
                  <a:moveTo>
                    <a:pt x="7305" y="868"/>
                  </a:moveTo>
                  <a:lnTo>
                    <a:pt x="7305" y="868"/>
                  </a:lnTo>
                  <a:cubicBezTo>
                    <a:pt x="7305" y="863"/>
                    <a:pt x="7309" y="860"/>
                    <a:pt x="7313" y="860"/>
                  </a:cubicBezTo>
                  <a:cubicBezTo>
                    <a:pt x="7318" y="860"/>
                    <a:pt x="7321" y="863"/>
                    <a:pt x="7321" y="868"/>
                  </a:cubicBezTo>
                  <a:lnTo>
                    <a:pt x="7321" y="868"/>
                  </a:lnTo>
                  <a:cubicBezTo>
                    <a:pt x="7321" y="872"/>
                    <a:pt x="7318" y="876"/>
                    <a:pt x="7313" y="876"/>
                  </a:cubicBezTo>
                  <a:cubicBezTo>
                    <a:pt x="7309" y="876"/>
                    <a:pt x="7305" y="872"/>
                    <a:pt x="7305" y="868"/>
                  </a:cubicBezTo>
                  <a:close/>
                  <a:moveTo>
                    <a:pt x="7305" y="836"/>
                  </a:moveTo>
                  <a:lnTo>
                    <a:pt x="7305" y="836"/>
                  </a:lnTo>
                  <a:cubicBezTo>
                    <a:pt x="7305" y="831"/>
                    <a:pt x="7309" y="828"/>
                    <a:pt x="7313" y="828"/>
                  </a:cubicBezTo>
                  <a:cubicBezTo>
                    <a:pt x="7318" y="828"/>
                    <a:pt x="7321" y="831"/>
                    <a:pt x="7321" y="836"/>
                  </a:cubicBezTo>
                  <a:lnTo>
                    <a:pt x="7321" y="836"/>
                  </a:lnTo>
                  <a:cubicBezTo>
                    <a:pt x="7321" y="840"/>
                    <a:pt x="7318" y="844"/>
                    <a:pt x="7313" y="844"/>
                  </a:cubicBezTo>
                  <a:cubicBezTo>
                    <a:pt x="7309" y="844"/>
                    <a:pt x="7305" y="840"/>
                    <a:pt x="7305" y="836"/>
                  </a:cubicBezTo>
                  <a:close/>
                  <a:moveTo>
                    <a:pt x="7305" y="804"/>
                  </a:moveTo>
                  <a:lnTo>
                    <a:pt x="7305" y="804"/>
                  </a:lnTo>
                  <a:cubicBezTo>
                    <a:pt x="7305" y="799"/>
                    <a:pt x="7309" y="796"/>
                    <a:pt x="7313" y="796"/>
                  </a:cubicBezTo>
                  <a:cubicBezTo>
                    <a:pt x="7318" y="796"/>
                    <a:pt x="7321" y="799"/>
                    <a:pt x="7321" y="804"/>
                  </a:cubicBezTo>
                  <a:lnTo>
                    <a:pt x="7321" y="804"/>
                  </a:lnTo>
                  <a:cubicBezTo>
                    <a:pt x="7321" y="808"/>
                    <a:pt x="7318" y="812"/>
                    <a:pt x="7313" y="812"/>
                  </a:cubicBezTo>
                  <a:cubicBezTo>
                    <a:pt x="7309" y="812"/>
                    <a:pt x="7305" y="808"/>
                    <a:pt x="7305" y="804"/>
                  </a:cubicBezTo>
                  <a:close/>
                  <a:moveTo>
                    <a:pt x="7305" y="772"/>
                  </a:moveTo>
                  <a:lnTo>
                    <a:pt x="7305" y="772"/>
                  </a:lnTo>
                  <a:cubicBezTo>
                    <a:pt x="7305" y="767"/>
                    <a:pt x="7309" y="764"/>
                    <a:pt x="7313" y="764"/>
                  </a:cubicBezTo>
                  <a:cubicBezTo>
                    <a:pt x="7318" y="764"/>
                    <a:pt x="7321" y="767"/>
                    <a:pt x="7321" y="772"/>
                  </a:cubicBezTo>
                  <a:lnTo>
                    <a:pt x="7321" y="772"/>
                  </a:lnTo>
                  <a:cubicBezTo>
                    <a:pt x="7321" y="776"/>
                    <a:pt x="7318" y="780"/>
                    <a:pt x="7313" y="780"/>
                  </a:cubicBezTo>
                  <a:cubicBezTo>
                    <a:pt x="7309" y="780"/>
                    <a:pt x="7305" y="776"/>
                    <a:pt x="7305" y="772"/>
                  </a:cubicBezTo>
                  <a:close/>
                  <a:moveTo>
                    <a:pt x="7305" y="740"/>
                  </a:moveTo>
                  <a:lnTo>
                    <a:pt x="7305" y="740"/>
                  </a:lnTo>
                  <a:cubicBezTo>
                    <a:pt x="7305" y="735"/>
                    <a:pt x="7309" y="732"/>
                    <a:pt x="7313" y="732"/>
                  </a:cubicBezTo>
                  <a:cubicBezTo>
                    <a:pt x="7318" y="732"/>
                    <a:pt x="7321" y="735"/>
                    <a:pt x="7321" y="740"/>
                  </a:cubicBezTo>
                  <a:lnTo>
                    <a:pt x="7321" y="740"/>
                  </a:lnTo>
                  <a:cubicBezTo>
                    <a:pt x="7321" y="744"/>
                    <a:pt x="7318" y="748"/>
                    <a:pt x="7313" y="748"/>
                  </a:cubicBezTo>
                  <a:cubicBezTo>
                    <a:pt x="7309" y="748"/>
                    <a:pt x="7305" y="744"/>
                    <a:pt x="7305" y="740"/>
                  </a:cubicBezTo>
                  <a:close/>
                  <a:moveTo>
                    <a:pt x="7305" y="709"/>
                  </a:moveTo>
                  <a:lnTo>
                    <a:pt x="7305" y="709"/>
                  </a:lnTo>
                  <a:cubicBezTo>
                    <a:pt x="7304" y="704"/>
                    <a:pt x="7307" y="700"/>
                    <a:pt x="7312" y="700"/>
                  </a:cubicBezTo>
                  <a:cubicBezTo>
                    <a:pt x="7316" y="699"/>
                    <a:pt x="7320" y="702"/>
                    <a:pt x="7321" y="707"/>
                  </a:cubicBezTo>
                  <a:lnTo>
                    <a:pt x="7321" y="707"/>
                  </a:lnTo>
                  <a:cubicBezTo>
                    <a:pt x="7321" y="711"/>
                    <a:pt x="7318" y="715"/>
                    <a:pt x="7314" y="716"/>
                  </a:cubicBezTo>
                  <a:cubicBezTo>
                    <a:pt x="7309" y="716"/>
                    <a:pt x="7305" y="713"/>
                    <a:pt x="7305" y="709"/>
                  </a:cubicBezTo>
                  <a:close/>
                  <a:moveTo>
                    <a:pt x="7303" y="677"/>
                  </a:moveTo>
                  <a:lnTo>
                    <a:pt x="7303" y="677"/>
                  </a:lnTo>
                  <a:cubicBezTo>
                    <a:pt x="7302" y="672"/>
                    <a:pt x="7306" y="668"/>
                    <a:pt x="7310" y="668"/>
                  </a:cubicBezTo>
                  <a:cubicBezTo>
                    <a:pt x="7314" y="667"/>
                    <a:pt x="7318" y="670"/>
                    <a:pt x="7319" y="675"/>
                  </a:cubicBezTo>
                  <a:lnTo>
                    <a:pt x="7319" y="675"/>
                  </a:lnTo>
                  <a:cubicBezTo>
                    <a:pt x="7319" y="679"/>
                    <a:pt x="7316" y="683"/>
                    <a:pt x="7312" y="684"/>
                  </a:cubicBezTo>
                  <a:cubicBezTo>
                    <a:pt x="7307" y="684"/>
                    <a:pt x="7303" y="681"/>
                    <a:pt x="7303" y="677"/>
                  </a:cubicBezTo>
                  <a:close/>
                  <a:moveTo>
                    <a:pt x="7301" y="646"/>
                  </a:moveTo>
                  <a:lnTo>
                    <a:pt x="7301" y="646"/>
                  </a:lnTo>
                  <a:cubicBezTo>
                    <a:pt x="7300" y="641"/>
                    <a:pt x="7302" y="637"/>
                    <a:pt x="7307" y="636"/>
                  </a:cubicBezTo>
                  <a:cubicBezTo>
                    <a:pt x="7311" y="635"/>
                    <a:pt x="7315" y="638"/>
                    <a:pt x="7316" y="642"/>
                  </a:cubicBezTo>
                  <a:lnTo>
                    <a:pt x="7316" y="642"/>
                  </a:lnTo>
                  <a:cubicBezTo>
                    <a:pt x="7317" y="646"/>
                    <a:pt x="7315" y="651"/>
                    <a:pt x="7310" y="652"/>
                  </a:cubicBezTo>
                  <a:cubicBezTo>
                    <a:pt x="7306" y="653"/>
                    <a:pt x="7302" y="650"/>
                    <a:pt x="7301" y="646"/>
                  </a:cubicBezTo>
                  <a:close/>
                  <a:moveTo>
                    <a:pt x="7296" y="614"/>
                  </a:moveTo>
                  <a:lnTo>
                    <a:pt x="7296" y="614"/>
                  </a:lnTo>
                  <a:cubicBezTo>
                    <a:pt x="7295" y="610"/>
                    <a:pt x="7297" y="605"/>
                    <a:pt x="7302" y="604"/>
                  </a:cubicBezTo>
                  <a:cubicBezTo>
                    <a:pt x="7306" y="603"/>
                    <a:pt x="7310" y="606"/>
                    <a:pt x="7311" y="610"/>
                  </a:cubicBezTo>
                  <a:lnTo>
                    <a:pt x="7311" y="610"/>
                  </a:lnTo>
                  <a:cubicBezTo>
                    <a:pt x="7312" y="615"/>
                    <a:pt x="7310" y="619"/>
                    <a:pt x="7305" y="620"/>
                  </a:cubicBezTo>
                  <a:cubicBezTo>
                    <a:pt x="7301" y="621"/>
                    <a:pt x="7297" y="618"/>
                    <a:pt x="7296" y="614"/>
                  </a:cubicBezTo>
                  <a:close/>
                  <a:moveTo>
                    <a:pt x="7291" y="582"/>
                  </a:moveTo>
                  <a:lnTo>
                    <a:pt x="7291" y="582"/>
                  </a:lnTo>
                  <a:cubicBezTo>
                    <a:pt x="7290" y="578"/>
                    <a:pt x="7292" y="574"/>
                    <a:pt x="7297" y="573"/>
                  </a:cubicBezTo>
                  <a:cubicBezTo>
                    <a:pt x="7301" y="572"/>
                    <a:pt x="7305" y="574"/>
                    <a:pt x="7306" y="579"/>
                  </a:cubicBezTo>
                  <a:lnTo>
                    <a:pt x="7306" y="579"/>
                  </a:lnTo>
                  <a:cubicBezTo>
                    <a:pt x="7307" y="583"/>
                    <a:pt x="7305" y="587"/>
                    <a:pt x="7300" y="588"/>
                  </a:cubicBezTo>
                  <a:cubicBezTo>
                    <a:pt x="7296" y="589"/>
                    <a:pt x="7292" y="587"/>
                    <a:pt x="7291" y="582"/>
                  </a:cubicBezTo>
                  <a:close/>
                  <a:moveTo>
                    <a:pt x="7283" y="551"/>
                  </a:moveTo>
                  <a:lnTo>
                    <a:pt x="7283" y="551"/>
                  </a:lnTo>
                  <a:cubicBezTo>
                    <a:pt x="7282" y="547"/>
                    <a:pt x="7285" y="543"/>
                    <a:pt x="7289" y="542"/>
                  </a:cubicBezTo>
                  <a:cubicBezTo>
                    <a:pt x="7293" y="541"/>
                    <a:pt x="7298" y="543"/>
                    <a:pt x="7299" y="547"/>
                  </a:cubicBezTo>
                  <a:lnTo>
                    <a:pt x="7299" y="547"/>
                  </a:lnTo>
                  <a:cubicBezTo>
                    <a:pt x="7300" y="552"/>
                    <a:pt x="7297" y="556"/>
                    <a:pt x="7293" y="557"/>
                  </a:cubicBezTo>
                  <a:cubicBezTo>
                    <a:pt x="7289" y="558"/>
                    <a:pt x="7284" y="556"/>
                    <a:pt x="7283" y="551"/>
                  </a:cubicBezTo>
                  <a:close/>
                  <a:moveTo>
                    <a:pt x="7276" y="520"/>
                  </a:moveTo>
                  <a:lnTo>
                    <a:pt x="7276" y="520"/>
                  </a:lnTo>
                  <a:cubicBezTo>
                    <a:pt x="7275" y="516"/>
                    <a:pt x="7277" y="512"/>
                    <a:pt x="7281" y="510"/>
                  </a:cubicBezTo>
                  <a:cubicBezTo>
                    <a:pt x="7286" y="509"/>
                    <a:pt x="7290" y="512"/>
                    <a:pt x="7291" y="516"/>
                  </a:cubicBezTo>
                  <a:lnTo>
                    <a:pt x="7291" y="516"/>
                  </a:lnTo>
                  <a:cubicBezTo>
                    <a:pt x="7292" y="521"/>
                    <a:pt x="7290" y="525"/>
                    <a:pt x="7285" y="526"/>
                  </a:cubicBezTo>
                  <a:cubicBezTo>
                    <a:pt x="7281" y="527"/>
                    <a:pt x="7277" y="525"/>
                    <a:pt x="7276" y="520"/>
                  </a:cubicBezTo>
                  <a:close/>
                  <a:moveTo>
                    <a:pt x="7266" y="491"/>
                  </a:moveTo>
                  <a:lnTo>
                    <a:pt x="7266" y="491"/>
                  </a:lnTo>
                  <a:cubicBezTo>
                    <a:pt x="7264" y="487"/>
                    <a:pt x="7266" y="482"/>
                    <a:pt x="7270" y="480"/>
                  </a:cubicBezTo>
                  <a:cubicBezTo>
                    <a:pt x="7274" y="479"/>
                    <a:pt x="7279" y="481"/>
                    <a:pt x="7281" y="485"/>
                  </a:cubicBezTo>
                  <a:lnTo>
                    <a:pt x="7281" y="485"/>
                  </a:lnTo>
                  <a:cubicBezTo>
                    <a:pt x="7282" y="489"/>
                    <a:pt x="7280" y="494"/>
                    <a:pt x="7276" y="495"/>
                  </a:cubicBezTo>
                  <a:cubicBezTo>
                    <a:pt x="7272" y="497"/>
                    <a:pt x="7267" y="495"/>
                    <a:pt x="7266" y="491"/>
                  </a:cubicBezTo>
                  <a:close/>
                  <a:moveTo>
                    <a:pt x="7255" y="461"/>
                  </a:moveTo>
                  <a:lnTo>
                    <a:pt x="7255" y="461"/>
                  </a:lnTo>
                  <a:cubicBezTo>
                    <a:pt x="7253" y="457"/>
                    <a:pt x="7255" y="452"/>
                    <a:pt x="7259" y="450"/>
                  </a:cubicBezTo>
                  <a:cubicBezTo>
                    <a:pt x="7263" y="449"/>
                    <a:pt x="7268" y="451"/>
                    <a:pt x="7270" y="455"/>
                  </a:cubicBezTo>
                  <a:lnTo>
                    <a:pt x="7270" y="455"/>
                  </a:lnTo>
                  <a:cubicBezTo>
                    <a:pt x="7271" y="459"/>
                    <a:pt x="7269" y="464"/>
                    <a:pt x="7265" y="465"/>
                  </a:cubicBezTo>
                  <a:cubicBezTo>
                    <a:pt x="7261" y="467"/>
                    <a:pt x="7256" y="465"/>
                    <a:pt x="7255" y="461"/>
                  </a:cubicBezTo>
                  <a:close/>
                  <a:moveTo>
                    <a:pt x="7242" y="432"/>
                  </a:moveTo>
                  <a:lnTo>
                    <a:pt x="7242" y="432"/>
                  </a:lnTo>
                  <a:cubicBezTo>
                    <a:pt x="7240" y="428"/>
                    <a:pt x="7242" y="424"/>
                    <a:pt x="7246" y="421"/>
                  </a:cubicBezTo>
                  <a:cubicBezTo>
                    <a:pt x="7250" y="419"/>
                    <a:pt x="7254" y="421"/>
                    <a:pt x="7256" y="425"/>
                  </a:cubicBezTo>
                  <a:lnTo>
                    <a:pt x="7256" y="425"/>
                  </a:lnTo>
                  <a:cubicBezTo>
                    <a:pt x="7259" y="429"/>
                    <a:pt x="7257" y="434"/>
                    <a:pt x="7253" y="436"/>
                  </a:cubicBezTo>
                  <a:cubicBezTo>
                    <a:pt x="7249" y="438"/>
                    <a:pt x="7244" y="436"/>
                    <a:pt x="7242" y="432"/>
                  </a:cubicBezTo>
                  <a:close/>
                  <a:moveTo>
                    <a:pt x="7229" y="403"/>
                  </a:moveTo>
                  <a:lnTo>
                    <a:pt x="7229" y="403"/>
                  </a:lnTo>
                  <a:cubicBezTo>
                    <a:pt x="7227" y="400"/>
                    <a:pt x="7228" y="395"/>
                    <a:pt x="7232" y="393"/>
                  </a:cubicBezTo>
                  <a:cubicBezTo>
                    <a:pt x="7236" y="391"/>
                    <a:pt x="7241" y="392"/>
                    <a:pt x="7243" y="396"/>
                  </a:cubicBezTo>
                  <a:lnTo>
                    <a:pt x="7243" y="396"/>
                  </a:lnTo>
                  <a:cubicBezTo>
                    <a:pt x="7245" y="400"/>
                    <a:pt x="7243" y="405"/>
                    <a:pt x="7239" y="407"/>
                  </a:cubicBezTo>
                  <a:cubicBezTo>
                    <a:pt x="7236" y="409"/>
                    <a:pt x="7231" y="407"/>
                    <a:pt x="7229" y="403"/>
                  </a:cubicBezTo>
                  <a:close/>
                  <a:moveTo>
                    <a:pt x="7214" y="376"/>
                  </a:moveTo>
                  <a:lnTo>
                    <a:pt x="7214" y="376"/>
                  </a:lnTo>
                  <a:cubicBezTo>
                    <a:pt x="7212" y="372"/>
                    <a:pt x="7212" y="367"/>
                    <a:pt x="7216" y="365"/>
                  </a:cubicBezTo>
                  <a:cubicBezTo>
                    <a:pt x="7220" y="362"/>
                    <a:pt x="7225" y="363"/>
                    <a:pt x="7227" y="367"/>
                  </a:cubicBezTo>
                  <a:lnTo>
                    <a:pt x="7227" y="367"/>
                  </a:lnTo>
                  <a:cubicBezTo>
                    <a:pt x="7230" y="370"/>
                    <a:pt x="7229" y="375"/>
                    <a:pt x="7225" y="378"/>
                  </a:cubicBezTo>
                  <a:cubicBezTo>
                    <a:pt x="7222" y="380"/>
                    <a:pt x="7217" y="380"/>
                    <a:pt x="7214" y="376"/>
                  </a:cubicBezTo>
                  <a:close/>
                  <a:moveTo>
                    <a:pt x="7198" y="349"/>
                  </a:moveTo>
                  <a:lnTo>
                    <a:pt x="7198" y="349"/>
                  </a:lnTo>
                  <a:cubicBezTo>
                    <a:pt x="7195" y="345"/>
                    <a:pt x="7196" y="340"/>
                    <a:pt x="7199" y="338"/>
                  </a:cubicBezTo>
                  <a:cubicBezTo>
                    <a:pt x="7203" y="335"/>
                    <a:pt x="7208" y="336"/>
                    <a:pt x="7211" y="339"/>
                  </a:cubicBezTo>
                  <a:lnTo>
                    <a:pt x="7211" y="339"/>
                  </a:lnTo>
                  <a:cubicBezTo>
                    <a:pt x="7213" y="343"/>
                    <a:pt x="7212" y="348"/>
                    <a:pt x="7209" y="351"/>
                  </a:cubicBezTo>
                  <a:cubicBezTo>
                    <a:pt x="7205" y="353"/>
                    <a:pt x="7200" y="352"/>
                    <a:pt x="7198" y="349"/>
                  </a:cubicBezTo>
                  <a:close/>
                  <a:moveTo>
                    <a:pt x="7181" y="323"/>
                  </a:moveTo>
                  <a:lnTo>
                    <a:pt x="7181" y="323"/>
                  </a:lnTo>
                  <a:cubicBezTo>
                    <a:pt x="7178" y="320"/>
                    <a:pt x="7178" y="314"/>
                    <a:pt x="7181" y="311"/>
                  </a:cubicBezTo>
                  <a:cubicBezTo>
                    <a:pt x="7184" y="308"/>
                    <a:pt x="7189" y="309"/>
                    <a:pt x="7192" y="312"/>
                  </a:cubicBezTo>
                  <a:lnTo>
                    <a:pt x="7192" y="312"/>
                  </a:lnTo>
                  <a:cubicBezTo>
                    <a:pt x="7195" y="315"/>
                    <a:pt x="7195" y="320"/>
                    <a:pt x="7192" y="323"/>
                  </a:cubicBezTo>
                  <a:cubicBezTo>
                    <a:pt x="7189" y="326"/>
                    <a:pt x="7184" y="326"/>
                    <a:pt x="7181" y="323"/>
                  </a:cubicBezTo>
                  <a:close/>
                  <a:moveTo>
                    <a:pt x="7160" y="298"/>
                  </a:moveTo>
                  <a:lnTo>
                    <a:pt x="7160" y="298"/>
                  </a:lnTo>
                  <a:cubicBezTo>
                    <a:pt x="7157" y="295"/>
                    <a:pt x="7157" y="290"/>
                    <a:pt x="7161" y="287"/>
                  </a:cubicBezTo>
                  <a:cubicBezTo>
                    <a:pt x="7164" y="284"/>
                    <a:pt x="7169" y="284"/>
                    <a:pt x="7172" y="287"/>
                  </a:cubicBezTo>
                  <a:lnTo>
                    <a:pt x="7172" y="287"/>
                  </a:lnTo>
                  <a:cubicBezTo>
                    <a:pt x="7175" y="290"/>
                    <a:pt x="7175" y="296"/>
                    <a:pt x="7172" y="298"/>
                  </a:cubicBezTo>
                  <a:cubicBezTo>
                    <a:pt x="7168" y="301"/>
                    <a:pt x="7163" y="301"/>
                    <a:pt x="7160" y="298"/>
                  </a:cubicBezTo>
                  <a:close/>
                  <a:moveTo>
                    <a:pt x="7140" y="273"/>
                  </a:moveTo>
                  <a:lnTo>
                    <a:pt x="7140" y="273"/>
                  </a:lnTo>
                  <a:cubicBezTo>
                    <a:pt x="7137" y="270"/>
                    <a:pt x="7137" y="265"/>
                    <a:pt x="7140" y="262"/>
                  </a:cubicBezTo>
                  <a:cubicBezTo>
                    <a:pt x="7144" y="259"/>
                    <a:pt x="7149" y="259"/>
                    <a:pt x="7152" y="262"/>
                  </a:cubicBezTo>
                  <a:lnTo>
                    <a:pt x="7152" y="262"/>
                  </a:lnTo>
                  <a:cubicBezTo>
                    <a:pt x="7155" y="266"/>
                    <a:pt x="7155" y="271"/>
                    <a:pt x="7151" y="274"/>
                  </a:cubicBezTo>
                  <a:cubicBezTo>
                    <a:pt x="7148" y="277"/>
                    <a:pt x="7143" y="277"/>
                    <a:pt x="7140" y="273"/>
                  </a:cubicBezTo>
                  <a:close/>
                  <a:moveTo>
                    <a:pt x="7120" y="249"/>
                  </a:moveTo>
                  <a:lnTo>
                    <a:pt x="7120" y="249"/>
                  </a:lnTo>
                  <a:cubicBezTo>
                    <a:pt x="7117" y="245"/>
                    <a:pt x="7117" y="240"/>
                    <a:pt x="7120" y="237"/>
                  </a:cubicBezTo>
                  <a:cubicBezTo>
                    <a:pt x="7123" y="234"/>
                    <a:pt x="7128" y="234"/>
                    <a:pt x="7131" y="238"/>
                  </a:cubicBezTo>
                  <a:lnTo>
                    <a:pt x="7131" y="238"/>
                  </a:lnTo>
                  <a:cubicBezTo>
                    <a:pt x="7134" y="241"/>
                    <a:pt x="7134" y="246"/>
                    <a:pt x="7131" y="249"/>
                  </a:cubicBezTo>
                  <a:cubicBezTo>
                    <a:pt x="7128" y="252"/>
                    <a:pt x="7123" y="252"/>
                    <a:pt x="7120" y="249"/>
                  </a:cubicBezTo>
                  <a:close/>
                  <a:moveTo>
                    <a:pt x="7099" y="224"/>
                  </a:moveTo>
                  <a:lnTo>
                    <a:pt x="7099" y="224"/>
                  </a:lnTo>
                  <a:cubicBezTo>
                    <a:pt x="7096" y="221"/>
                    <a:pt x="7097" y="215"/>
                    <a:pt x="7100" y="212"/>
                  </a:cubicBezTo>
                  <a:cubicBezTo>
                    <a:pt x="7103" y="209"/>
                    <a:pt x="7108" y="210"/>
                    <a:pt x="7111" y="213"/>
                  </a:cubicBezTo>
                  <a:lnTo>
                    <a:pt x="7111" y="213"/>
                  </a:lnTo>
                  <a:cubicBezTo>
                    <a:pt x="7114" y="216"/>
                    <a:pt x="7114" y="221"/>
                    <a:pt x="7111" y="224"/>
                  </a:cubicBezTo>
                  <a:cubicBezTo>
                    <a:pt x="7107" y="227"/>
                    <a:pt x="7102" y="227"/>
                    <a:pt x="7099" y="224"/>
                  </a:cubicBezTo>
                  <a:close/>
                  <a:moveTo>
                    <a:pt x="7076" y="204"/>
                  </a:moveTo>
                  <a:lnTo>
                    <a:pt x="7076" y="204"/>
                  </a:lnTo>
                  <a:cubicBezTo>
                    <a:pt x="7072" y="201"/>
                    <a:pt x="7072" y="196"/>
                    <a:pt x="7074" y="193"/>
                  </a:cubicBezTo>
                  <a:cubicBezTo>
                    <a:pt x="7077" y="189"/>
                    <a:pt x="7082" y="189"/>
                    <a:pt x="7086" y="192"/>
                  </a:cubicBezTo>
                  <a:lnTo>
                    <a:pt x="7086" y="192"/>
                  </a:lnTo>
                  <a:cubicBezTo>
                    <a:pt x="7089" y="194"/>
                    <a:pt x="7090" y="199"/>
                    <a:pt x="7087" y="203"/>
                  </a:cubicBezTo>
                  <a:cubicBezTo>
                    <a:pt x="7084" y="206"/>
                    <a:pt x="7079" y="207"/>
                    <a:pt x="7076" y="204"/>
                  </a:cubicBezTo>
                  <a:close/>
                  <a:moveTo>
                    <a:pt x="7051" y="184"/>
                  </a:moveTo>
                  <a:lnTo>
                    <a:pt x="7051" y="184"/>
                  </a:lnTo>
                  <a:cubicBezTo>
                    <a:pt x="7047" y="181"/>
                    <a:pt x="7047" y="176"/>
                    <a:pt x="7050" y="173"/>
                  </a:cubicBezTo>
                  <a:cubicBezTo>
                    <a:pt x="7052" y="169"/>
                    <a:pt x="7057" y="169"/>
                    <a:pt x="7061" y="171"/>
                  </a:cubicBezTo>
                  <a:lnTo>
                    <a:pt x="7061" y="171"/>
                  </a:lnTo>
                  <a:cubicBezTo>
                    <a:pt x="7064" y="174"/>
                    <a:pt x="7065" y="179"/>
                    <a:pt x="7062" y="183"/>
                  </a:cubicBezTo>
                  <a:cubicBezTo>
                    <a:pt x="7059" y="186"/>
                    <a:pt x="7054" y="187"/>
                    <a:pt x="7051" y="184"/>
                  </a:cubicBezTo>
                  <a:close/>
                  <a:moveTo>
                    <a:pt x="7026" y="164"/>
                  </a:moveTo>
                  <a:lnTo>
                    <a:pt x="7026" y="164"/>
                  </a:lnTo>
                  <a:cubicBezTo>
                    <a:pt x="7023" y="161"/>
                    <a:pt x="7022" y="156"/>
                    <a:pt x="7025" y="152"/>
                  </a:cubicBezTo>
                  <a:cubicBezTo>
                    <a:pt x="7028" y="149"/>
                    <a:pt x="7033" y="148"/>
                    <a:pt x="7036" y="151"/>
                  </a:cubicBezTo>
                  <a:lnTo>
                    <a:pt x="7036" y="151"/>
                  </a:lnTo>
                  <a:cubicBezTo>
                    <a:pt x="7040" y="154"/>
                    <a:pt x="7040" y="159"/>
                    <a:pt x="7037" y="162"/>
                  </a:cubicBezTo>
                  <a:cubicBezTo>
                    <a:pt x="7035" y="166"/>
                    <a:pt x="7030" y="166"/>
                    <a:pt x="7026" y="164"/>
                  </a:cubicBezTo>
                  <a:close/>
                  <a:moveTo>
                    <a:pt x="7001" y="143"/>
                  </a:moveTo>
                  <a:lnTo>
                    <a:pt x="7001" y="143"/>
                  </a:lnTo>
                  <a:cubicBezTo>
                    <a:pt x="6998" y="141"/>
                    <a:pt x="6997" y="135"/>
                    <a:pt x="7000" y="132"/>
                  </a:cubicBezTo>
                  <a:cubicBezTo>
                    <a:pt x="7003" y="129"/>
                    <a:pt x="7008" y="128"/>
                    <a:pt x="7011" y="131"/>
                  </a:cubicBezTo>
                  <a:lnTo>
                    <a:pt x="7011" y="131"/>
                  </a:lnTo>
                  <a:cubicBezTo>
                    <a:pt x="7015" y="133"/>
                    <a:pt x="7015" y="138"/>
                    <a:pt x="7013" y="142"/>
                  </a:cubicBezTo>
                  <a:cubicBezTo>
                    <a:pt x="7010" y="145"/>
                    <a:pt x="7005" y="146"/>
                    <a:pt x="7001" y="143"/>
                  </a:cubicBezTo>
                  <a:close/>
                  <a:moveTo>
                    <a:pt x="6976" y="126"/>
                  </a:moveTo>
                  <a:lnTo>
                    <a:pt x="6976" y="126"/>
                  </a:lnTo>
                  <a:cubicBezTo>
                    <a:pt x="6972" y="123"/>
                    <a:pt x="6971" y="119"/>
                    <a:pt x="6973" y="115"/>
                  </a:cubicBezTo>
                  <a:cubicBezTo>
                    <a:pt x="6976" y="111"/>
                    <a:pt x="6980" y="110"/>
                    <a:pt x="6984" y="112"/>
                  </a:cubicBezTo>
                  <a:lnTo>
                    <a:pt x="6984" y="112"/>
                  </a:lnTo>
                  <a:cubicBezTo>
                    <a:pt x="6988" y="115"/>
                    <a:pt x="6989" y="120"/>
                    <a:pt x="6987" y="123"/>
                  </a:cubicBezTo>
                  <a:cubicBezTo>
                    <a:pt x="6984" y="127"/>
                    <a:pt x="6979" y="128"/>
                    <a:pt x="6976" y="126"/>
                  </a:cubicBezTo>
                  <a:close/>
                  <a:moveTo>
                    <a:pt x="6948" y="109"/>
                  </a:moveTo>
                  <a:lnTo>
                    <a:pt x="6948" y="109"/>
                  </a:lnTo>
                  <a:cubicBezTo>
                    <a:pt x="6944" y="107"/>
                    <a:pt x="6943" y="102"/>
                    <a:pt x="6946" y="98"/>
                  </a:cubicBezTo>
                  <a:cubicBezTo>
                    <a:pt x="6948" y="94"/>
                    <a:pt x="6953" y="93"/>
                    <a:pt x="6957" y="96"/>
                  </a:cubicBezTo>
                  <a:lnTo>
                    <a:pt x="6957" y="96"/>
                  </a:lnTo>
                  <a:cubicBezTo>
                    <a:pt x="6961" y="98"/>
                    <a:pt x="6962" y="103"/>
                    <a:pt x="6959" y="107"/>
                  </a:cubicBezTo>
                  <a:cubicBezTo>
                    <a:pt x="6957" y="110"/>
                    <a:pt x="6952" y="112"/>
                    <a:pt x="6948" y="109"/>
                  </a:cubicBezTo>
                  <a:close/>
                  <a:moveTo>
                    <a:pt x="6921" y="94"/>
                  </a:moveTo>
                  <a:lnTo>
                    <a:pt x="6921" y="94"/>
                  </a:lnTo>
                  <a:cubicBezTo>
                    <a:pt x="6917" y="92"/>
                    <a:pt x="6915" y="88"/>
                    <a:pt x="6917" y="84"/>
                  </a:cubicBezTo>
                  <a:cubicBezTo>
                    <a:pt x="6919" y="80"/>
                    <a:pt x="6924" y="78"/>
                    <a:pt x="6928" y="80"/>
                  </a:cubicBezTo>
                  <a:lnTo>
                    <a:pt x="6928" y="80"/>
                  </a:lnTo>
                  <a:cubicBezTo>
                    <a:pt x="6932" y="82"/>
                    <a:pt x="6934" y="87"/>
                    <a:pt x="6932" y="91"/>
                  </a:cubicBezTo>
                  <a:cubicBezTo>
                    <a:pt x="6930" y="95"/>
                    <a:pt x="6925" y="96"/>
                    <a:pt x="6921" y="94"/>
                  </a:cubicBezTo>
                  <a:close/>
                  <a:moveTo>
                    <a:pt x="6892" y="81"/>
                  </a:moveTo>
                  <a:lnTo>
                    <a:pt x="6892" y="81"/>
                  </a:lnTo>
                  <a:cubicBezTo>
                    <a:pt x="6888" y="79"/>
                    <a:pt x="6886" y="74"/>
                    <a:pt x="6888" y="70"/>
                  </a:cubicBezTo>
                  <a:cubicBezTo>
                    <a:pt x="6890" y="66"/>
                    <a:pt x="6895" y="64"/>
                    <a:pt x="6899" y="66"/>
                  </a:cubicBezTo>
                  <a:lnTo>
                    <a:pt x="6899" y="66"/>
                  </a:lnTo>
                  <a:cubicBezTo>
                    <a:pt x="6903" y="68"/>
                    <a:pt x="6905" y="73"/>
                    <a:pt x="6903" y="77"/>
                  </a:cubicBezTo>
                  <a:cubicBezTo>
                    <a:pt x="6901" y="81"/>
                    <a:pt x="6896" y="83"/>
                    <a:pt x="6892" y="81"/>
                  </a:cubicBezTo>
                  <a:close/>
                  <a:moveTo>
                    <a:pt x="6863" y="68"/>
                  </a:moveTo>
                  <a:lnTo>
                    <a:pt x="6863" y="68"/>
                  </a:lnTo>
                  <a:cubicBezTo>
                    <a:pt x="6859" y="67"/>
                    <a:pt x="6857" y="62"/>
                    <a:pt x="6859" y="58"/>
                  </a:cubicBezTo>
                  <a:cubicBezTo>
                    <a:pt x="6860" y="54"/>
                    <a:pt x="6865" y="52"/>
                    <a:pt x="6869" y="53"/>
                  </a:cubicBezTo>
                  <a:lnTo>
                    <a:pt x="6869" y="53"/>
                  </a:lnTo>
                  <a:cubicBezTo>
                    <a:pt x="6873" y="55"/>
                    <a:pt x="6875" y="59"/>
                    <a:pt x="6874" y="64"/>
                  </a:cubicBezTo>
                  <a:cubicBezTo>
                    <a:pt x="6872" y="68"/>
                    <a:pt x="6868" y="70"/>
                    <a:pt x="6863" y="68"/>
                  </a:cubicBezTo>
                  <a:close/>
                  <a:moveTo>
                    <a:pt x="6833" y="57"/>
                  </a:moveTo>
                  <a:lnTo>
                    <a:pt x="6833" y="57"/>
                  </a:lnTo>
                  <a:cubicBezTo>
                    <a:pt x="6829" y="56"/>
                    <a:pt x="6827" y="51"/>
                    <a:pt x="6829" y="47"/>
                  </a:cubicBezTo>
                  <a:cubicBezTo>
                    <a:pt x="6830" y="43"/>
                    <a:pt x="6835" y="41"/>
                    <a:pt x="6839" y="42"/>
                  </a:cubicBezTo>
                  <a:lnTo>
                    <a:pt x="6839" y="42"/>
                  </a:lnTo>
                  <a:cubicBezTo>
                    <a:pt x="6843" y="44"/>
                    <a:pt x="6845" y="48"/>
                    <a:pt x="6844" y="53"/>
                  </a:cubicBezTo>
                  <a:cubicBezTo>
                    <a:pt x="6842" y="57"/>
                    <a:pt x="6837" y="59"/>
                    <a:pt x="6833" y="57"/>
                  </a:cubicBezTo>
                  <a:close/>
                  <a:moveTo>
                    <a:pt x="6804" y="47"/>
                  </a:moveTo>
                  <a:lnTo>
                    <a:pt x="6804" y="47"/>
                  </a:lnTo>
                  <a:cubicBezTo>
                    <a:pt x="6800" y="46"/>
                    <a:pt x="6797" y="42"/>
                    <a:pt x="6798" y="37"/>
                  </a:cubicBezTo>
                  <a:cubicBezTo>
                    <a:pt x="6799" y="33"/>
                    <a:pt x="6803" y="30"/>
                    <a:pt x="6808" y="32"/>
                  </a:cubicBezTo>
                  <a:lnTo>
                    <a:pt x="6808" y="32"/>
                  </a:lnTo>
                  <a:cubicBezTo>
                    <a:pt x="6812" y="33"/>
                    <a:pt x="6815" y="37"/>
                    <a:pt x="6814" y="41"/>
                  </a:cubicBezTo>
                  <a:cubicBezTo>
                    <a:pt x="6813" y="46"/>
                    <a:pt x="6808" y="48"/>
                    <a:pt x="6804" y="47"/>
                  </a:cubicBezTo>
                  <a:close/>
                  <a:moveTo>
                    <a:pt x="6773" y="39"/>
                  </a:moveTo>
                  <a:lnTo>
                    <a:pt x="6773" y="39"/>
                  </a:lnTo>
                  <a:cubicBezTo>
                    <a:pt x="6769" y="38"/>
                    <a:pt x="6766" y="34"/>
                    <a:pt x="6767" y="30"/>
                  </a:cubicBezTo>
                  <a:cubicBezTo>
                    <a:pt x="6768" y="25"/>
                    <a:pt x="6772" y="23"/>
                    <a:pt x="6777" y="24"/>
                  </a:cubicBezTo>
                  <a:lnTo>
                    <a:pt x="6777" y="24"/>
                  </a:lnTo>
                  <a:cubicBezTo>
                    <a:pt x="6781" y="25"/>
                    <a:pt x="6784" y="29"/>
                    <a:pt x="6783" y="34"/>
                  </a:cubicBezTo>
                  <a:cubicBezTo>
                    <a:pt x="6781" y="38"/>
                    <a:pt x="6777" y="41"/>
                    <a:pt x="6773" y="39"/>
                  </a:cubicBezTo>
                  <a:close/>
                  <a:moveTo>
                    <a:pt x="6742" y="32"/>
                  </a:moveTo>
                  <a:lnTo>
                    <a:pt x="6742" y="32"/>
                  </a:lnTo>
                  <a:cubicBezTo>
                    <a:pt x="6737" y="31"/>
                    <a:pt x="6735" y="26"/>
                    <a:pt x="6736" y="22"/>
                  </a:cubicBezTo>
                  <a:cubicBezTo>
                    <a:pt x="6737" y="18"/>
                    <a:pt x="6741" y="15"/>
                    <a:pt x="6746" y="16"/>
                  </a:cubicBezTo>
                  <a:lnTo>
                    <a:pt x="6746" y="16"/>
                  </a:lnTo>
                  <a:cubicBezTo>
                    <a:pt x="6750" y="17"/>
                    <a:pt x="6753" y="22"/>
                    <a:pt x="6751" y="26"/>
                  </a:cubicBezTo>
                  <a:cubicBezTo>
                    <a:pt x="6750" y="30"/>
                    <a:pt x="6746" y="33"/>
                    <a:pt x="6742" y="32"/>
                  </a:cubicBezTo>
                  <a:close/>
                  <a:moveTo>
                    <a:pt x="6711" y="27"/>
                  </a:moveTo>
                  <a:lnTo>
                    <a:pt x="6711" y="27"/>
                  </a:lnTo>
                  <a:cubicBezTo>
                    <a:pt x="6706" y="26"/>
                    <a:pt x="6703" y="22"/>
                    <a:pt x="6704" y="18"/>
                  </a:cubicBezTo>
                  <a:cubicBezTo>
                    <a:pt x="6705" y="13"/>
                    <a:pt x="6709" y="10"/>
                    <a:pt x="6713" y="11"/>
                  </a:cubicBezTo>
                  <a:lnTo>
                    <a:pt x="6713" y="11"/>
                  </a:lnTo>
                  <a:cubicBezTo>
                    <a:pt x="6718" y="12"/>
                    <a:pt x="6721" y="16"/>
                    <a:pt x="6720" y="20"/>
                  </a:cubicBezTo>
                  <a:cubicBezTo>
                    <a:pt x="6719" y="25"/>
                    <a:pt x="6715" y="28"/>
                    <a:pt x="6711" y="27"/>
                  </a:cubicBezTo>
                  <a:close/>
                  <a:moveTo>
                    <a:pt x="6679" y="22"/>
                  </a:moveTo>
                  <a:lnTo>
                    <a:pt x="6679" y="22"/>
                  </a:lnTo>
                  <a:cubicBezTo>
                    <a:pt x="6675" y="21"/>
                    <a:pt x="6672" y="17"/>
                    <a:pt x="6673" y="13"/>
                  </a:cubicBezTo>
                  <a:cubicBezTo>
                    <a:pt x="6673" y="8"/>
                    <a:pt x="6677" y="5"/>
                    <a:pt x="6682" y="6"/>
                  </a:cubicBezTo>
                  <a:lnTo>
                    <a:pt x="6682" y="6"/>
                  </a:lnTo>
                  <a:cubicBezTo>
                    <a:pt x="6686" y="7"/>
                    <a:pt x="6689" y="11"/>
                    <a:pt x="6688" y="15"/>
                  </a:cubicBezTo>
                  <a:cubicBezTo>
                    <a:pt x="6688" y="20"/>
                    <a:pt x="6683" y="23"/>
                    <a:pt x="6679" y="22"/>
                  </a:cubicBezTo>
                  <a:close/>
                  <a:moveTo>
                    <a:pt x="6648" y="19"/>
                  </a:moveTo>
                  <a:lnTo>
                    <a:pt x="6648" y="19"/>
                  </a:lnTo>
                  <a:cubicBezTo>
                    <a:pt x="6644" y="19"/>
                    <a:pt x="6640" y="15"/>
                    <a:pt x="6641" y="11"/>
                  </a:cubicBezTo>
                  <a:cubicBezTo>
                    <a:pt x="6641" y="6"/>
                    <a:pt x="6645" y="3"/>
                    <a:pt x="6649" y="3"/>
                  </a:cubicBezTo>
                  <a:lnTo>
                    <a:pt x="6649" y="3"/>
                  </a:lnTo>
                  <a:cubicBezTo>
                    <a:pt x="6653" y="4"/>
                    <a:pt x="6657" y="7"/>
                    <a:pt x="6657" y="12"/>
                  </a:cubicBezTo>
                  <a:cubicBezTo>
                    <a:pt x="6656" y="16"/>
                    <a:pt x="6653" y="20"/>
                    <a:pt x="6648" y="19"/>
                  </a:cubicBezTo>
                  <a:close/>
                  <a:moveTo>
                    <a:pt x="6616" y="18"/>
                  </a:moveTo>
                  <a:lnTo>
                    <a:pt x="6616" y="18"/>
                  </a:lnTo>
                  <a:cubicBezTo>
                    <a:pt x="6612" y="17"/>
                    <a:pt x="6608" y="13"/>
                    <a:pt x="6609" y="9"/>
                  </a:cubicBezTo>
                  <a:cubicBezTo>
                    <a:pt x="6609" y="5"/>
                    <a:pt x="6613" y="1"/>
                    <a:pt x="6617" y="2"/>
                  </a:cubicBezTo>
                  <a:lnTo>
                    <a:pt x="6617" y="2"/>
                  </a:lnTo>
                  <a:cubicBezTo>
                    <a:pt x="6621" y="2"/>
                    <a:pt x="6625" y="6"/>
                    <a:pt x="6625" y="10"/>
                  </a:cubicBezTo>
                  <a:cubicBezTo>
                    <a:pt x="6624" y="14"/>
                    <a:pt x="6621" y="18"/>
                    <a:pt x="6616" y="18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69" name="Freeform 575">
              <a:extLst>
                <a:ext uri="{FF2B5EF4-FFF2-40B4-BE49-F238E27FC236}">
                  <a16:creationId xmlns:a16="http://schemas.microsoft.com/office/drawing/2014/main" id="{26752DC9-64F5-4D70-B1F5-F109CCF614E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115" y="488950"/>
              <a:ext cx="762000" cy="1164590"/>
            </a:xfrm>
            <a:custGeom>
              <a:avLst/>
              <a:gdLst>
                <a:gd name="T0" fmla="*/ 3006 w 4299"/>
                <a:gd name="T1" fmla="*/ 8 h 6566"/>
                <a:gd name="T2" fmla="*/ 2678 w 4299"/>
                <a:gd name="T3" fmla="*/ 0 h 6566"/>
                <a:gd name="T4" fmla="*/ 2358 w 4299"/>
                <a:gd name="T5" fmla="*/ 0 h 6566"/>
                <a:gd name="T6" fmla="*/ 2030 w 4299"/>
                <a:gd name="T7" fmla="*/ 8 h 6566"/>
                <a:gd name="T8" fmla="*/ 1718 w 4299"/>
                <a:gd name="T9" fmla="*/ 16 h 6566"/>
                <a:gd name="T10" fmla="*/ 1398 w 4299"/>
                <a:gd name="T11" fmla="*/ 16 h 6566"/>
                <a:gd name="T12" fmla="*/ 1109 w 4299"/>
                <a:gd name="T13" fmla="*/ 16 h 6566"/>
                <a:gd name="T14" fmla="*/ 798 w 4299"/>
                <a:gd name="T15" fmla="*/ 28 h 6566"/>
                <a:gd name="T16" fmla="*/ 490 w 4299"/>
                <a:gd name="T17" fmla="*/ 140 h 6566"/>
                <a:gd name="T18" fmla="*/ 244 w 4299"/>
                <a:gd name="T19" fmla="*/ 346 h 6566"/>
                <a:gd name="T20" fmla="*/ 80 w 4299"/>
                <a:gd name="T21" fmla="*/ 630 h 6566"/>
                <a:gd name="T22" fmla="*/ 20 w 4299"/>
                <a:gd name="T23" fmla="*/ 934 h 6566"/>
                <a:gd name="T24" fmla="*/ 16 w 4299"/>
                <a:gd name="T25" fmla="*/ 1253 h 6566"/>
                <a:gd name="T26" fmla="*/ 16 w 4299"/>
                <a:gd name="T27" fmla="*/ 1542 h 6566"/>
                <a:gd name="T28" fmla="*/ 8 w 4299"/>
                <a:gd name="T29" fmla="*/ 1854 h 6566"/>
                <a:gd name="T30" fmla="*/ 0 w 4299"/>
                <a:gd name="T31" fmla="*/ 2182 h 6566"/>
                <a:gd name="T32" fmla="*/ 0 w 4299"/>
                <a:gd name="T33" fmla="*/ 2502 h 6566"/>
                <a:gd name="T34" fmla="*/ 8 w 4299"/>
                <a:gd name="T35" fmla="*/ 2830 h 6566"/>
                <a:gd name="T36" fmla="*/ 16 w 4299"/>
                <a:gd name="T37" fmla="*/ 3142 h 6566"/>
                <a:gd name="T38" fmla="*/ 16 w 4299"/>
                <a:gd name="T39" fmla="*/ 3462 h 6566"/>
                <a:gd name="T40" fmla="*/ 16 w 4299"/>
                <a:gd name="T41" fmla="*/ 3751 h 6566"/>
                <a:gd name="T42" fmla="*/ 8 w 4299"/>
                <a:gd name="T43" fmla="*/ 4063 h 6566"/>
                <a:gd name="T44" fmla="*/ 0 w 4299"/>
                <a:gd name="T45" fmla="*/ 4391 h 6566"/>
                <a:gd name="T46" fmla="*/ 0 w 4299"/>
                <a:gd name="T47" fmla="*/ 4711 h 6566"/>
                <a:gd name="T48" fmla="*/ 8 w 4299"/>
                <a:gd name="T49" fmla="*/ 5039 h 6566"/>
                <a:gd name="T50" fmla="*/ 16 w 4299"/>
                <a:gd name="T51" fmla="*/ 5351 h 6566"/>
                <a:gd name="T52" fmla="*/ 22 w 4299"/>
                <a:gd name="T53" fmla="*/ 5671 h 6566"/>
                <a:gd name="T54" fmla="*/ 92 w 4299"/>
                <a:gd name="T55" fmla="*/ 5947 h 6566"/>
                <a:gd name="T56" fmla="*/ 248 w 4299"/>
                <a:gd name="T57" fmla="*/ 6214 h 6566"/>
                <a:gd name="T58" fmla="*/ 495 w 4299"/>
                <a:gd name="T59" fmla="*/ 6430 h 6566"/>
                <a:gd name="T60" fmla="*/ 794 w 4299"/>
                <a:gd name="T61" fmla="*/ 6546 h 6566"/>
                <a:gd name="T62" fmla="*/ 1123 w 4299"/>
                <a:gd name="T63" fmla="*/ 6558 h 6566"/>
                <a:gd name="T64" fmla="*/ 1435 w 4299"/>
                <a:gd name="T65" fmla="*/ 6550 h 6566"/>
                <a:gd name="T66" fmla="*/ 1756 w 4299"/>
                <a:gd name="T67" fmla="*/ 6550 h 6566"/>
                <a:gd name="T68" fmla="*/ 2044 w 4299"/>
                <a:gd name="T69" fmla="*/ 6550 h 6566"/>
                <a:gd name="T70" fmla="*/ 2356 w 4299"/>
                <a:gd name="T71" fmla="*/ 6558 h 6566"/>
                <a:gd name="T72" fmla="*/ 2684 w 4299"/>
                <a:gd name="T73" fmla="*/ 6566 h 6566"/>
                <a:gd name="T74" fmla="*/ 3004 w 4299"/>
                <a:gd name="T75" fmla="*/ 6566 h 6566"/>
                <a:gd name="T76" fmla="*/ 3332 w 4299"/>
                <a:gd name="T77" fmla="*/ 6557 h 6566"/>
                <a:gd name="T78" fmla="*/ 3635 w 4299"/>
                <a:gd name="T79" fmla="*/ 6492 h 6566"/>
                <a:gd name="T80" fmla="*/ 3911 w 4299"/>
                <a:gd name="T81" fmla="*/ 6338 h 6566"/>
                <a:gd name="T82" fmla="*/ 4106 w 4299"/>
                <a:gd name="T83" fmla="*/ 6131 h 6566"/>
                <a:gd name="T84" fmla="*/ 4249 w 4299"/>
                <a:gd name="T85" fmla="*/ 5856 h 6566"/>
                <a:gd name="T86" fmla="*/ 4299 w 4299"/>
                <a:gd name="T87" fmla="*/ 5532 h 6566"/>
                <a:gd name="T88" fmla="*/ 4299 w 4299"/>
                <a:gd name="T89" fmla="*/ 5212 h 6566"/>
                <a:gd name="T90" fmla="*/ 4291 w 4299"/>
                <a:gd name="T91" fmla="*/ 4884 h 6566"/>
                <a:gd name="T92" fmla="*/ 4283 w 4299"/>
                <a:gd name="T93" fmla="*/ 4571 h 6566"/>
                <a:gd name="T94" fmla="*/ 4283 w 4299"/>
                <a:gd name="T95" fmla="*/ 4251 h 6566"/>
                <a:gd name="T96" fmla="*/ 4283 w 4299"/>
                <a:gd name="T97" fmla="*/ 3963 h 6566"/>
                <a:gd name="T98" fmla="*/ 4291 w 4299"/>
                <a:gd name="T99" fmla="*/ 3651 h 6566"/>
                <a:gd name="T100" fmla="*/ 4299 w 4299"/>
                <a:gd name="T101" fmla="*/ 3323 h 6566"/>
                <a:gd name="T102" fmla="*/ 4299 w 4299"/>
                <a:gd name="T103" fmla="*/ 3003 h 6566"/>
                <a:gd name="T104" fmla="*/ 4291 w 4299"/>
                <a:gd name="T105" fmla="*/ 2674 h 6566"/>
                <a:gd name="T106" fmla="*/ 4283 w 4299"/>
                <a:gd name="T107" fmla="*/ 2362 h 6566"/>
                <a:gd name="T108" fmla="*/ 4283 w 4299"/>
                <a:gd name="T109" fmla="*/ 2042 h 6566"/>
                <a:gd name="T110" fmla="*/ 4283 w 4299"/>
                <a:gd name="T111" fmla="*/ 1754 h 6566"/>
                <a:gd name="T112" fmla="*/ 4291 w 4299"/>
                <a:gd name="T113" fmla="*/ 1442 h 6566"/>
                <a:gd name="T114" fmla="*/ 4299 w 4299"/>
                <a:gd name="T115" fmla="*/ 1114 h 6566"/>
                <a:gd name="T116" fmla="*/ 4278 w 4299"/>
                <a:gd name="T117" fmla="*/ 792 h 6566"/>
                <a:gd name="T118" fmla="*/ 4151 w 4299"/>
                <a:gd name="T119" fmla="*/ 491 h 6566"/>
                <a:gd name="T120" fmla="*/ 3946 w 4299"/>
                <a:gd name="T121" fmla="*/ 259 h 6566"/>
                <a:gd name="T122" fmla="*/ 3678 w 4299"/>
                <a:gd name="T123" fmla="*/ 92 h 6566"/>
                <a:gd name="T124" fmla="*/ 3402 w 4299"/>
                <a:gd name="T125" fmla="*/ 21 h 6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99" h="6566">
                  <a:moveTo>
                    <a:pt x="3286" y="16"/>
                  </a:moveTo>
                  <a:lnTo>
                    <a:pt x="3286" y="16"/>
                  </a:lnTo>
                  <a:cubicBezTo>
                    <a:pt x="3282" y="16"/>
                    <a:pt x="3278" y="13"/>
                    <a:pt x="3278" y="8"/>
                  </a:cubicBezTo>
                  <a:cubicBezTo>
                    <a:pt x="3278" y="4"/>
                    <a:pt x="3282" y="0"/>
                    <a:pt x="3286" y="0"/>
                  </a:cubicBezTo>
                  <a:lnTo>
                    <a:pt x="3286" y="0"/>
                  </a:lnTo>
                  <a:cubicBezTo>
                    <a:pt x="3291" y="0"/>
                    <a:pt x="3294" y="4"/>
                    <a:pt x="3294" y="8"/>
                  </a:cubicBezTo>
                  <a:cubicBezTo>
                    <a:pt x="3294" y="13"/>
                    <a:pt x="3291" y="16"/>
                    <a:pt x="3286" y="16"/>
                  </a:cubicBezTo>
                  <a:close/>
                  <a:moveTo>
                    <a:pt x="3254" y="16"/>
                  </a:moveTo>
                  <a:lnTo>
                    <a:pt x="3254" y="16"/>
                  </a:lnTo>
                  <a:cubicBezTo>
                    <a:pt x="3250" y="16"/>
                    <a:pt x="3246" y="13"/>
                    <a:pt x="3246" y="8"/>
                  </a:cubicBezTo>
                  <a:cubicBezTo>
                    <a:pt x="3246" y="4"/>
                    <a:pt x="3250" y="0"/>
                    <a:pt x="3254" y="0"/>
                  </a:cubicBezTo>
                  <a:lnTo>
                    <a:pt x="3254" y="0"/>
                  </a:lnTo>
                  <a:cubicBezTo>
                    <a:pt x="3259" y="0"/>
                    <a:pt x="3262" y="4"/>
                    <a:pt x="3262" y="8"/>
                  </a:cubicBezTo>
                  <a:cubicBezTo>
                    <a:pt x="3262" y="13"/>
                    <a:pt x="3259" y="16"/>
                    <a:pt x="3254" y="16"/>
                  </a:cubicBezTo>
                  <a:close/>
                  <a:moveTo>
                    <a:pt x="3222" y="16"/>
                  </a:moveTo>
                  <a:lnTo>
                    <a:pt x="3222" y="16"/>
                  </a:lnTo>
                  <a:cubicBezTo>
                    <a:pt x="3218" y="16"/>
                    <a:pt x="3214" y="13"/>
                    <a:pt x="3214" y="8"/>
                  </a:cubicBezTo>
                  <a:cubicBezTo>
                    <a:pt x="3214" y="4"/>
                    <a:pt x="3218" y="0"/>
                    <a:pt x="3222" y="0"/>
                  </a:cubicBezTo>
                  <a:lnTo>
                    <a:pt x="3222" y="0"/>
                  </a:lnTo>
                  <a:cubicBezTo>
                    <a:pt x="3227" y="0"/>
                    <a:pt x="3230" y="4"/>
                    <a:pt x="3230" y="8"/>
                  </a:cubicBezTo>
                  <a:cubicBezTo>
                    <a:pt x="3230" y="13"/>
                    <a:pt x="3227" y="16"/>
                    <a:pt x="3222" y="16"/>
                  </a:cubicBezTo>
                  <a:close/>
                  <a:moveTo>
                    <a:pt x="3190" y="16"/>
                  </a:moveTo>
                  <a:lnTo>
                    <a:pt x="3190" y="16"/>
                  </a:lnTo>
                  <a:cubicBezTo>
                    <a:pt x="3186" y="16"/>
                    <a:pt x="3182" y="13"/>
                    <a:pt x="3182" y="8"/>
                  </a:cubicBezTo>
                  <a:cubicBezTo>
                    <a:pt x="3182" y="4"/>
                    <a:pt x="3186" y="0"/>
                    <a:pt x="3190" y="0"/>
                  </a:cubicBezTo>
                  <a:lnTo>
                    <a:pt x="3190" y="0"/>
                  </a:lnTo>
                  <a:cubicBezTo>
                    <a:pt x="3195" y="0"/>
                    <a:pt x="3198" y="4"/>
                    <a:pt x="3198" y="8"/>
                  </a:cubicBezTo>
                  <a:cubicBezTo>
                    <a:pt x="3198" y="13"/>
                    <a:pt x="3195" y="16"/>
                    <a:pt x="3190" y="16"/>
                  </a:cubicBezTo>
                  <a:close/>
                  <a:moveTo>
                    <a:pt x="3158" y="16"/>
                  </a:moveTo>
                  <a:lnTo>
                    <a:pt x="3158" y="16"/>
                  </a:lnTo>
                  <a:cubicBezTo>
                    <a:pt x="3154" y="16"/>
                    <a:pt x="3150" y="13"/>
                    <a:pt x="3150" y="8"/>
                  </a:cubicBezTo>
                  <a:cubicBezTo>
                    <a:pt x="3150" y="4"/>
                    <a:pt x="3154" y="0"/>
                    <a:pt x="3158" y="0"/>
                  </a:cubicBezTo>
                  <a:lnTo>
                    <a:pt x="3158" y="0"/>
                  </a:lnTo>
                  <a:cubicBezTo>
                    <a:pt x="3163" y="0"/>
                    <a:pt x="3166" y="4"/>
                    <a:pt x="3166" y="8"/>
                  </a:cubicBezTo>
                  <a:cubicBezTo>
                    <a:pt x="3166" y="13"/>
                    <a:pt x="3163" y="16"/>
                    <a:pt x="3158" y="16"/>
                  </a:cubicBezTo>
                  <a:close/>
                  <a:moveTo>
                    <a:pt x="3126" y="16"/>
                  </a:moveTo>
                  <a:lnTo>
                    <a:pt x="3126" y="16"/>
                  </a:lnTo>
                  <a:cubicBezTo>
                    <a:pt x="3122" y="16"/>
                    <a:pt x="3118" y="13"/>
                    <a:pt x="3118" y="8"/>
                  </a:cubicBezTo>
                  <a:cubicBezTo>
                    <a:pt x="3118" y="4"/>
                    <a:pt x="3122" y="0"/>
                    <a:pt x="3126" y="0"/>
                  </a:cubicBezTo>
                  <a:lnTo>
                    <a:pt x="3126" y="0"/>
                  </a:lnTo>
                  <a:cubicBezTo>
                    <a:pt x="3131" y="0"/>
                    <a:pt x="3134" y="4"/>
                    <a:pt x="3134" y="8"/>
                  </a:cubicBezTo>
                  <a:cubicBezTo>
                    <a:pt x="3134" y="13"/>
                    <a:pt x="3131" y="16"/>
                    <a:pt x="3126" y="16"/>
                  </a:cubicBezTo>
                  <a:close/>
                  <a:moveTo>
                    <a:pt x="3094" y="16"/>
                  </a:moveTo>
                  <a:lnTo>
                    <a:pt x="3094" y="16"/>
                  </a:lnTo>
                  <a:cubicBezTo>
                    <a:pt x="3090" y="16"/>
                    <a:pt x="3086" y="13"/>
                    <a:pt x="3086" y="8"/>
                  </a:cubicBezTo>
                  <a:cubicBezTo>
                    <a:pt x="3086" y="4"/>
                    <a:pt x="3090" y="0"/>
                    <a:pt x="3094" y="0"/>
                  </a:cubicBezTo>
                  <a:lnTo>
                    <a:pt x="3094" y="0"/>
                  </a:lnTo>
                  <a:cubicBezTo>
                    <a:pt x="3099" y="0"/>
                    <a:pt x="3102" y="4"/>
                    <a:pt x="3102" y="8"/>
                  </a:cubicBezTo>
                  <a:cubicBezTo>
                    <a:pt x="3102" y="13"/>
                    <a:pt x="3099" y="16"/>
                    <a:pt x="3094" y="16"/>
                  </a:cubicBezTo>
                  <a:close/>
                  <a:moveTo>
                    <a:pt x="3062" y="16"/>
                  </a:moveTo>
                  <a:lnTo>
                    <a:pt x="3062" y="16"/>
                  </a:lnTo>
                  <a:cubicBezTo>
                    <a:pt x="3058" y="16"/>
                    <a:pt x="3054" y="13"/>
                    <a:pt x="3054" y="8"/>
                  </a:cubicBezTo>
                  <a:cubicBezTo>
                    <a:pt x="3054" y="4"/>
                    <a:pt x="3058" y="0"/>
                    <a:pt x="3062" y="0"/>
                  </a:cubicBezTo>
                  <a:lnTo>
                    <a:pt x="3062" y="0"/>
                  </a:lnTo>
                  <a:cubicBezTo>
                    <a:pt x="3067" y="0"/>
                    <a:pt x="3070" y="4"/>
                    <a:pt x="3070" y="8"/>
                  </a:cubicBezTo>
                  <a:cubicBezTo>
                    <a:pt x="3070" y="13"/>
                    <a:pt x="3067" y="16"/>
                    <a:pt x="3062" y="16"/>
                  </a:cubicBezTo>
                  <a:close/>
                  <a:moveTo>
                    <a:pt x="3030" y="16"/>
                  </a:moveTo>
                  <a:lnTo>
                    <a:pt x="3030" y="16"/>
                  </a:lnTo>
                  <a:cubicBezTo>
                    <a:pt x="3026" y="16"/>
                    <a:pt x="3022" y="13"/>
                    <a:pt x="3022" y="8"/>
                  </a:cubicBezTo>
                  <a:cubicBezTo>
                    <a:pt x="3022" y="4"/>
                    <a:pt x="3026" y="0"/>
                    <a:pt x="3030" y="0"/>
                  </a:cubicBezTo>
                  <a:lnTo>
                    <a:pt x="3030" y="0"/>
                  </a:lnTo>
                  <a:cubicBezTo>
                    <a:pt x="3035" y="0"/>
                    <a:pt x="3038" y="4"/>
                    <a:pt x="3038" y="8"/>
                  </a:cubicBezTo>
                  <a:cubicBezTo>
                    <a:pt x="3038" y="13"/>
                    <a:pt x="3035" y="16"/>
                    <a:pt x="3030" y="16"/>
                  </a:cubicBezTo>
                  <a:close/>
                  <a:moveTo>
                    <a:pt x="2998" y="16"/>
                  </a:moveTo>
                  <a:lnTo>
                    <a:pt x="2998" y="16"/>
                  </a:lnTo>
                  <a:cubicBezTo>
                    <a:pt x="2994" y="16"/>
                    <a:pt x="2990" y="13"/>
                    <a:pt x="2990" y="8"/>
                  </a:cubicBezTo>
                  <a:cubicBezTo>
                    <a:pt x="2990" y="4"/>
                    <a:pt x="2994" y="0"/>
                    <a:pt x="2998" y="0"/>
                  </a:cubicBezTo>
                  <a:lnTo>
                    <a:pt x="2998" y="0"/>
                  </a:lnTo>
                  <a:cubicBezTo>
                    <a:pt x="3003" y="0"/>
                    <a:pt x="3006" y="4"/>
                    <a:pt x="3006" y="8"/>
                  </a:cubicBezTo>
                  <a:cubicBezTo>
                    <a:pt x="3006" y="13"/>
                    <a:pt x="3003" y="16"/>
                    <a:pt x="2998" y="16"/>
                  </a:cubicBezTo>
                  <a:close/>
                  <a:moveTo>
                    <a:pt x="2966" y="16"/>
                  </a:moveTo>
                  <a:lnTo>
                    <a:pt x="2966" y="16"/>
                  </a:lnTo>
                  <a:cubicBezTo>
                    <a:pt x="2962" y="16"/>
                    <a:pt x="2958" y="13"/>
                    <a:pt x="2958" y="8"/>
                  </a:cubicBezTo>
                  <a:cubicBezTo>
                    <a:pt x="2958" y="4"/>
                    <a:pt x="2962" y="0"/>
                    <a:pt x="2966" y="0"/>
                  </a:cubicBezTo>
                  <a:lnTo>
                    <a:pt x="2966" y="0"/>
                  </a:lnTo>
                  <a:cubicBezTo>
                    <a:pt x="2971" y="0"/>
                    <a:pt x="2974" y="4"/>
                    <a:pt x="2974" y="8"/>
                  </a:cubicBezTo>
                  <a:cubicBezTo>
                    <a:pt x="2974" y="13"/>
                    <a:pt x="2971" y="16"/>
                    <a:pt x="2966" y="16"/>
                  </a:cubicBezTo>
                  <a:close/>
                  <a:moveTo>
                    <a:pt x="2934" y="16"/>
                  </a:moveTo>
                  <a:lnTo>
                    <a:pt x="2934" y="16"/>
                  </a:lnTo>
                  <a:cubicBezTo>
                    <a:pt x="2930" y="16"/>
                    <a:pt x="2926" y="13"/>
                    <a:pt x="2926" y="8"/>
                  </a:cubicBezTo>
                  <a:cubicBezTo>
                    <a:pt x="2926" y="4"/>
                    <a:pt x="2930" y="0"/>
                    <a:pt x="2934" y="0"/>
                  </a:cubicBezTo>
                  <a:lnTo>
                    <a:pt x="2934" y="0"/>
                  </a:lnTo>
                  <a:cubicBezTo>
                    <a:pt x="2939" y="0"/>
                    <a:pt x="2942" y="4"/>
                    <a:pt x="2942" y="8"/>
                  </a:cubicBezTo>
                  <a:cubicBezTo>
                    <a:pt x="2942" y="13"/>
                    <a:pt x="2939" y="16"/>
                    <a:pt x="2934" y="16"/>
                  </a:cubicBezTo>
                  <a:close/>
                  <a:moveTo>
                    <a:pt x="2902" y="16"/>
                  </a:moveTo>
                  <a:lnTo>
                    <a:pt x="2902" y="16"/>
                  </a:lnTo>
                  <a:cubicBezTo>
                    <a:pt x="2898" y="16"/>
                    <a:pt x="2894" y="13"/>
                    <a:pt x="2894" y="8"/>
                  </a:cubicBezTo>
                  <a:cubicBezTo>
                    <a:pt x="2894" y="4"/>
                    <a:pt x="2898" y="0"/>
                    <a:pt x="2902" y="0"/>
                  </a:cubicBezTo>
                  <a:lnTo>
                    <a:pt x="2902" y="0"/>
                  </a:lnTo>
                  <a:cubicBezTo>
                    <a:pt x="2907" y="0"/>
                    <a:pt x="2910" y="4"/>
                    <a:pt x="2910" y="8"/>
                  </a:cubicBezTo>
                  <a:cubicBezTo>
                    <a:pt x="2910" y="13"/>
                    <a:pt x="2907" y="16"/>
                    <a:pt x="2902" y="16"/>
                  </a:cubicBezTo>
                  <a:close/>
                  <a:moveTo>
                    <a:pt x="2870" y="16"/>
                  </a:moveTo>
                  <a:lnTo>
                    <a:pt x="2870" y="16"/>
                  </a:lnTo>
                  <a:cubicBezTo>
                    <a:pt x="2866" y="16"/>
                    <a:pt x="2862" y="13"/>
                    <a:pt x="2862" y="8"/>
                  </a:cubicBezTo>
                  <a:cubicBezTo>
                    <a:pt x="2862" y="4"/>
                    <a:pt x="2866" y="0"/>
                    <a:pt x="2870" y="0"/>
                  </a:cubicBezTo>
                  <a:lnTo>
                    <a:pt x="2870" y="0"/>
                  </a:lnTo>
                  <a:cubicBezTo>
                    <a:pt x="2875" y="0"/>
                    <a:pt x="2878" y="4"/>
                    <a:pt x="2878" y="8"/>
                  </a:cubicBezTo>
                  <a:cubicBezTo>
                    <a:pt x="2878" y="13"/>
                    <a:pt x="2875" y="16"/>
                    <a:pt x="2870" y="16"/>
                  </a:cubicBezTo>
                  <a:close/>
                  <a:moveTo>
                    <a:pt x="2838" y="16"/>
                  </a:moveTo>
                  <a:lnTo>
                    <a:pt x="2838" y="16"/>
                  </a:lnTo>
                  <a:cubicBezTo>
                    <a:pt x="2834" y="16"/>
                    <a:pt x="2830" y="13"/>
                    <a:pt x="2830" y="8"/>
                  </a:cubicBezTo>
                  <a:cubicBezTo>
                    <a:pt x="2830" y="4"/>
                    <a:pt x="2834" y="0"/>
                    <a:pt x="2838" y="0"/>
                  </a:cubicBezTo>
                  <a:lnTo>
                    <a:pt x="2838" y="0"/>
                  </a:lnTo>
                  <a:cubicBezTo>
                    <a:pt x="2843" y="0"/>
                    <a:pt x="2846" y="4"/>
                    <a:pt x="2846" y="8"/>
                  </a:cubicBezTo>
                  <a:cubicBezTo>
                    <a:pt x="2846" y="13"/>
                    <a:pt x="2843" y="16"/>
                    <a:pt x="2838" y="16"/>
                  </a:cubicBezTo>
                  <a:close/>
                  <a:moveTo>
                    <a:pt x="2806" y="16"/>
                  </a:moveTo>
                  <a:lnTo>
                    <a:pt x="2806" y="16"/>
                  </a:lnTo>
                  <a:cubicBezTo>
                    <a:pt x="2802" y="16"/>
                    <a:pt x="2798" y="13"/>
                    <a:pt x="2798" y="8"/>
                  </a:cubicBezTo>
                  <a:cubicBezTo>
                    <a:pt x="2798" y="4"/>
                    <a:pt x="2802" y="0"/>
                    <a:pt x="2806" y="0"/>
                  </a:cubicBezTo>
                  <a:lnTo>
                    <a:pt x="2806" y="0"/>
                  </a:lnTo>
                  <a:cubicBezTo>
                    <a:pt x="2811" y="0"/>
                    <a:pt x="2814" y="4"/>
                    <a:pt x="2814" y="8"/>
                  </a:cubicBezTo>
                  <a:cubicBezTo>
                    <a:pt x="2814" y="13"/>
                    <a:pt x="2811" y="16"/>
                    <a:pt x="2806" y="16"/>
                  </a:cubicBezTo>
                  <a:close/>
                  <a:moveTo>
                    <a:pt x="2774" y="16"/>
                  </a:moveTo>
                  <a:lnTo>
                    <a:pt x="2774" y="16"/>
                  </a:lnTo>
                  <a:cubicBezTo>
                    <a:pt x="2770" y="16"/>
                    <a:pt x="2766" y="13"/>
                    <a:pt x="2766" y="8"/>
                  </a:cubicBezTo>
                  <a:cubicBezTo>
                    <a:pt x="2766" y="4"/>
                    <a:pt x="2770" y="0"/>
                    <a:pt x="2774" y="0"/>
                  </a:cubicBezTo>
                  <a:lnTo>
                    <a:pt x="2774" y="0"/>
                  </a:lnTo>
                  <a:cubicBezTo>
                    <a:pt x="2779" y="0"/>
                    <a:pt x="2782" y="4"/>
                    <a:pt x="2782" y="8"/>
                  </a:cubicBezTo>
                  <a:cubicBezTo>
                    <a:pt x="2782" y="13"/>
                    <a:pt x="2779" y="16"/>
                    <a:pt x="2774" y="16"/>
                  </a:cubicBezTo>
                  <a:close/>
                  <a:moveTo>
                    <a:pt x="2742" y="16"/>
                  </a:moveTo>
                  <a:lnTo>
                    <a:pt x="2742" y="16"/>
                  </a:lnTo>
                  <a:cubicBezTo>
                    <a:pt x="2738" y="16"/>
                    <a:pt x="2734" y="13"/>
                    <a:pt x="2734" y="8"/>
                  </a:cubicBezTo>
                  <a:cubicBezTo>
                    <a:pt x="2734" y="4"/>
                    <a:pt x="2738" y="0"/>
                    <a:pt x="2742" y="0"/>
                  </a:cubicBezTo>
                  <a:lnTo>
                    <a:pt x="2742" y="0"/>
                  </a:lnTo>
                  <a:cubicBezTo>
                    <a:pt x="2747" y="0"/>
                    <a:pt x="2750" y="4"/>
                    <a:pt x="2750" y="8"/>
                  </a:cubicBezTo>
                  <a:cubicBezTo>
                    <a:pt x="2750" y="13"/>
                    <a:pt x="2747" y="16"/>
                    <a:pt x="2742" y="16"/>
                  </a:cubicBezTo>
                  <a:close/>
                  <a:moveTo>
                    <a:pt x="2710" y="16"/>
                  </a:moveTo>
                  <a:lnTo>
                    <a:pt x="2710" y="16"/>
                  </a:lnTo>
                  <a:cubicBezTo>
                    <a:pt x="2706" y="16"/>
                    <a:pt x="2702" y="13"/>
                    <a:pt x="2702" y="8"/>
                  </a:cubicBezTo>
                  <a:cubicBezTo>
                    <a:pt x="2702" y="4"/>
                    <a:pt x="2706" y="0"/>
                    <a:pt x="2710" y="0"/>
                  </a:cubicBezTo>
                  <a:lnTo>
                    <a:pt x="2710" y="0"/>
                  </a:lnTo>
                  <a:cubicBezTo>
                    <a:pt x="2715" y="0"/>
                    <a:pt x="2718" y="4"/>
                    <a:pt x="2718" y="8"/>
                  </a:cubicBezTo>
                  <a:cubicBezTo>
                    <a:pt x="2718" y="13"/>
                    <a:pt x="2715" y="16"/>
                    <a:pt x="2710" y="16"/>
                  </a:cubicBezTo>
                  <a:close/>
                  <a:moveTo>
                    <a:pt x="2678" y="16"/>
                  </a:moveTo>
                  <a:lnTo>
                    <a:pt x="2678" y="16"/>
                  </a:lnTo>
                  <a:cubicBezTo>
                    <a:pt x="2674" y="16"/>
                    <a:pt x="2670" y="13"/>
                    <a:pt x="2670" y="8"/>
                  </a:cubicBezTo>
                  <a:cubicBezTo>
                    <a:pt x="2670" y="4"/>
                    <a:pt x="2674" y="0"/>
                    <a:pt x="2678" y="0"/>
                  </a:cubicBezTo>
                  <a:lnTo>
                    <a:pt x="2678" y="0"/>
                  </a:lnTo>
                  <a:cubicBezTo>
                    <a:pt x="2683" y="0"/>
                    <a:pt x="2686" y="4"/>
                    <a:pt x="2686" y="8"/>
                  </a:cubicBezTo>
                  <a:cubicBezTo>
                    <a:pt x="2686" y="13"/>
                    <a:pt x="2683" y="16"/>
                    <a:pt x="2678" y="16"/>
                  </a:cubicBezTo>
                  <a:close/>
                  <a:moveTo>
                    <a:pt x="2646" y="16"/>
                  </a:moveTo>
                  <a:lnTo>
                    <a:pt x="2646" y="16"/>
                  </a:lnTo>
                  <a:cubicBezTo>
                    <a:pt x="2642" y="16"/>
                    <a:pt x="2638" y="13"/>
                    <a:pt x="2638" y="8"/>
                  </a:cubicBezTo>
                  <a:cubicBezTo>
                    <a:pt x="2638" y="4"/>
                    <a:pt x="2642" y="0"/>
                    <a:pt x="2646" y="0"/>
                  </a:cubicBezTo>
                  <a:lnTo>
                    <a:pt x="2646" y="0"/>
                  </a:lnTo>
                  <a:cubicBezTo>
                    <a:pt x="2651" y="0"/>
                    <a:pt x="2654" y="4"/>
                    <a:pt x="2654" y="8"/>
                  </a:cubicBezTo>
                  <a:cubicBezTo>
                    <a:pt x="2654" y="13"/>
                    <a:pt x="2651" y="16"/>
                    <a:pt x="2646" y="16"/>
                  </a:cubicBezTo>
                  <a:close/>
                  <a:moveTo>
                    <a:pt x="2614" y="16"/>
                  </a:moveTo>
                  <a:lnTo>
                    <a:pt x="2614" y="16"/>
                  </a:lnTo>
                  <a:cubicBezTo>
                    <a:pt x="2610" y="16"/>
                    <a:pt x="2606" y="13"/>
                    <a:pt x="2606" y="8"/>
                  </a:cubicBezTo>
                  <a:cubicBezTo>
                    <a:pt x="2606" y="4"/>
                    <a:pt x="2610" y="0"/>
                    <a:pt x="2614" y="0"/>
                  </a:cubicBezTo>
                  <a:lnTo>
                    <a:pt x="2614" y="0"/>
                  </a:lnTo>
                  <a:cubicBezTo>
                    <a:pt x="2619" y="0"/>
                    <a:pt x="2622" y="4"/>
                    <a:pt x="2622" y="8"/>
                  </a:cubicBezTo>
                  <a:cubicBezTo>
                    <a:pt x="2622" y="13"/>
                    <a:pt x="2619" y="16"/>
                    <a:pt x="2614" y="16"/>
                  </a:cubicBezTo>
                  <a:close/>
                  <a:moveTo>
                    <a:pt x="2582" y="16"/>
                  </a:moveTo>
                  <a:lnTo>
                    <a:pt x="2582" y="16"/>
                  </a:lnTo>
                  <a:cubicBezTo>
                    <a:pt x="2578" y="16"/>
                    <a:pt x="2574" y="13"/>
                    <a:pt x="2574" y="8"/>
                  </a:cubicBezTo>
                  <a:cubicBezTo>
                    <a:pt x="2574" y="4"/>
                    <a:pt x="2578" y="0"/>
                    <a:pt x="2582" y="0"/>
                  </a:cubicBezTo>
                  <a:lnTo>
                    <a:pt x="2582" y="0"/>
                  </a:lnTo>
                  <a:cubicBezTo>
                    <a:pt x="2587" y="0"/>
                    <a:pt x="2590" y="4"/>
                    <a:pt x="2590" y="8"/>
                  </a:cubicBezTo>
                  <a:cubicBezTo>
                    <a:pt x="2590" y="13"/>
                    <a:pt x="2587" y="16"/>
                    <a:pt x="2582" y="16"/>
                  </a:cubicBezTo>
                  <a:close/>
                  <a:moveTo>
                    <a:pt x="2550" y="16"/>
                  </a:moveTo>
                  <a:lnTo>
                    <a:pt x="2550" y="16"/>
                  </a:lnTo>
                  <a:cubicBezTo>
                    <a:pt x="2546" y="16"/>
                    <a:pt x="2542" y="13"/>
                    <a:pt x="2542" y="8"/>
                  </a:cubicBezTo>
                  <a:cubicBezTo>
                    <a:pt x="2542" y="4"/>
                    <a:pt x="2546" y="0"/>
                    <a:pt x="2550" y="0"/>
                  </a:cubicBezTo>
                  <a:lnTo>
                    <a:pt x="2550" y="0"/>
                  </a:lnTo>
                  <a:cubicBezTo>
                    <a:pt x="2555" y="0"/>
                    <a:pt x="2558" y="4"/>
                    <a:pt x="2558" y="8"/>
                  </a:cubicBezTo>
                  <a:cubicBezTo>
                    <a:pt x="2558" y="13"/>
                    <a:pt x="2555" y="16"/>
                    <a:pt x="2550" y="16"/>
                  </a:cubicBezTo>
                  <a:close/>
                  <a:moveTo>
                    <a:pt x="2518" y="16"/>
                  </a:moveTo>
                  <a:lnTo>
                    <a:pt x="2518" y="16"/>
                  </a:lnTo>
                  <a:cubicBezTo>
                    <a:pt x="2514" y="16"/>
                    <a:pt x="2510" y="13"/>
                    <a:pt x="2510" y="8"/>
                  </a:cubicBezTo>
                  <a:cubicBezTo>
                    <a:pt x="2510" y="4"/>
                    <a:pt x="2514" y="0"/>
                    <a:pt x="2518" y="0"/>
                  </a:cubicBezTo>
                  <a:lnTo>
                    <a:pt x="2518" y="0"/>
                  </a:lnTo>
                  <a:cubicBezTo>
                    <a:pt x="2522" y="0"/>
                    <a:pt x="2526" y="4"/>
                    <a:pt x="2526" y="8"/>
                  </a:cubicBezTo>
                  <a:cubicBezTo>
                    <a:pt x="2526" y="13"/>
                    <a:pt x="2522" y="16"/>
                    <a:pt x="2518" y="16"/>
                  </a:cubicBezTo>
                  <a:close/>
                  <a:moveTo>
                    <a:pt x="2486" y="16"/>
                  </a:moveTo>
                  <a:lnTo>
                    <a:pt x="2486" y="16"/>
                  </a:lnTo>
                  <a:cubicBezTo>
                    <a:pt x="2482" y="16"/>
                    <a:pt x="2478" y="13"/>
                    <a:pt x="2478" y="8"/>
                  </a:cubicBezTo>
                  <a:cubicBezTo>
                    <a:pt x="2478" y="4"/>
                    <a:pt x="2482" y="0"/>
                    <a:pt x="2486" y="0"/>
                  </a:cubicBezTo>
                  <a:lnTo>
                    <a:pt x="2486" y="0"/>
                  </a:lnTo>
                  <a:cubicBezTo>
                    <a:pt x="2490" y="0"/>
                    <a:pt x="2494" y="4"/>
                    <a:pt x="2494" y="8"/>
                  </a:cubicBezTo>
                  <a:cubicBezTo>
                    <a:pt x="2494" y="13"/>
                    <a:pt x="2490" y="16"/>
                    <a:pt x="2486" y="16"/>
                  </a:cubicBezTo>
                  <a:close/>
                  <a:moveTo>
                    <a:pt x="2454" y="16"/>
                  </a:moveTo>
                  <a:lnTo>
                    <a:pt x="2454" y="16"/>
                  </a:lnTo>
                  <a:cubicBezTo>
                    <a:pt x="2450" y="16"/>
                    <a:pt x="2446" y="13"/>
                    <a:pt x="2446" y="8"/>
                  </a:cubicBezTo>
                  <a:cubicBezTo>
                    <a:pt x="2446" y="4"/>
                    <a:pt x="2450" y="0"/>
                    <a:pt x="2454" y="0"/>
                  </a:cubicBezTo>
                  <a:lnTo>
                    <a:pt x="2454" y="0"/>
                  </a:lnTo>
                  <a:cubicBezTo>
                    <a:pt x="2458" y="0"/>
                    <a:pt x="2462" y="4"/>
                    <a:pt x="2462" y="8"/>
                  </a:cubicBezTo>
                  <a:cubicBezTo>
                    <a:pt x="2462" y="13"/>
                    <a:pt x="2458" y="16"/>
                    <a:pt x="2454" y="16"/>
                  </a:cubicBezTo>
                  <a:close/>
                  <a:moveTo>
                    <a:pt x="2422" y="16"/>
                  </a:moveTo>
                  <a:lnTo>
                    <a:pt x="2422" y="16"/>
                  </a:lnTo>
                  <a:cubicBezTo>
                    <a:pt x="2418" y="16"/>
                    <a:pt x="2414" y="13"/>
                    <a:pt x="2414" y="8"/>
                  </a:cubicBezTo>
                  <a:cubicBezTo>
                    <a:pt x="2414" y="4"/>
                    <a:pt x="2418" y="0"/>
                    <a:pt x="2422" y="0"/>
                  </a:cubicBezTo>
                  <a:lnTo>
                    <a:pt x="2422" y="0"/>
                  </a:lnTo>
                  <a:cubicBezTo>
                    <a:pt x="2426" y="0"/>
                    <a:pt x="2430" y="4"/>
                    <a:pt x="2430" y="8"/>
                  </a:cubicBezTo>
                  <a:cubicBezTo>
                    <a:pt x="2430" y="13"/>
                    <a:pt x="2426" y="16"/>
                    <a:pt x="2422" y="16"/>
                  </a:cubicBezTo>
                  <a:close/>
                  <a:moveTo>
                    <a:pt x="2390" y="16"/>
                  </a:moveTo>
                  <a:lnTo>
                    <a:pt x="2390" y="16"/>
                  </a:lnTo>
                  <a:cubicBezTo>
                    <a:pt x="2386" y="16"/>
                    <a:pt x="2382" y="13"/>
                    <a:pt x="2382" y="8"/>
                  </a:cubicBezTo>
                  <a:cubicBezTo>
                    <a:pt x="2382" y="4"/>
                    <a:pt x="2386" y="0"/>
                    <a:pt x="2390" y="0"/>
                  </a:cubicBezTo>
                  <a:lnTo>
                    <a:pt x="2390" y="0"/>
                  </a:lnTo>
                  <a:cubicBezTo>
                    <a:pt x="2394" y="0"/>
                    <a:pt x="2398" y="4"/>
                    <a:pt x="2398" y="8"/>
                  </a:cubicBezTo>
                  <a:cubicBezTo>
                    <a:pt x="2398" y="13"/>
                    <a:pt x="2394" y="16"/>
                    <a:pt x="2390" y="16"/>
                  </a:cubicBezTo>
                  <a:close/>
                  <a:moveTo>
                    <a:pt x="2358" y="16"/>
                  </a:moveTo>
                  <a:lnTo>
                    <a:pt x="2358" y="16"/>
                  </a:lnTo>
                  <a:cubicBezTo>
                    <a:pt x="2354" y="16"/>
                    <a:pt x="2350" y="13"/>
                    <a:pt x="2350" y="8"/>
                  </a:cubicBezTo>
                  <a:cubicBezTo>
                    <a:pt x="2350" y="4"/>
                    <a:pt x="2354" y="0"/>
                    <a:pt x="2358" y="0"/>
                  </a:cubicBezTo>
                  <a:lnTo>
                    <a:pt x="2358" y="0"/>
                  </a:lnTo>
                  <a:cubicBezTo>
                    <a:pt x="2362" y="0"/>
                    <a:pt x="2366" y="4"/>
                    <a:pt x="2366" y="8"/>
                  </a:cubicBezTo>
                  <a:cubicBezTo>
                    <a:pt x="2366" y="13"/>
                    <a:pt x="2362" y="16"/>
                    <a:pt x="2358" y="16"/>
                  </a:cubicBezTo>
                  <a:close/>
                  <a:moveTo>
                    <a:pt x="2326" y="16"/>
                  </a:moveTo>
                  <a:lnTo>
                    <a:pt x="2326" y="16"/>
                  </a:lnTo>
                  <a:cubicBezTo>
                    <a:pt x="2322" y="16"/>
                    <a:pt x="2318" y="13"/>
                    <a:pt x="2318" y="8"/>
                  </a:cubicBezTo>
                  <a:cubicBezTo>
                    <a:pt x="2318" y="4"/>
                    <a:pt x="2322" y="0"/>
                    <a:pt x="2326" y="0"/>
                  </a:cubicBezTo>
                  <a:lnTo>
                    <a:pt x="2326" y="0"/>
                  </a:lnTo>
                  <a:cubicBezTo>
                    <a:pt x="2330" y="0"/>
                    <a:pt x="2334" y="4"/>
                    <a:pt x="2334" y="8"/>
                  </a:cubicBezTo>
                  <a:cubicBezTo>
                    <a:pt x="2334" y="13"/>
                    <a:pt x="2330" y="16"/>
                    <a:pt x="2326" y="16"/>
                  </a:cubicBezTo>
                  <a:close/>
                  <a:moveTo>
                    <a:pt x="2294" y="16"/>
                  </a:moveTo>
                  <a:lnTo>
                    <a:pt x="2294" y="16"/>
                  </a:lnTo>
                  <a:cubicBezTo>
                    <a:pt x="2290" y="16"/>
                    <a:pt x="2286" y="13"/>
                    <a:pt x="2286" y="8"/>
                  </a:cubicBezTo>
                  <a:cubicBezTo>
                    <a:pt x="2286" y="4"/>
                    <a:pt x="2290" y="0"/>
                    <a:pt x="2294" y="0"/>
                  </a:cubicBezTo>
                  <a:lnTo>
                    <a:pt x="2294" y="0"/>
                  </a:lnTo>
                  <a:cubicBezTo>
                    <a:pt x="2298" y="0"/>
                    <a:pt x="2302" y="4"/>
                    <a:pt x="2302" y="8"/>
                  </a:cubicBezTo>
                  <a:cubicBezTo>
                    <a:pt x="2302" y="13"/>
                    <a:pt x="2298" y="16"/>
                    <a:pt x="2294" y="16"/>
                  </a:cubicBezTo>
                  <a:close/>
                  <a:moveTo>
                    <a:pt x="2262" y="16"/>
                  </a:moveTo>
                  <a:lnTo>
                    <a:pt x="2262" y="16"/>
                  </a:lnTo>
                  <a:cubicBezTo>
                    <a:pt x="2258" y="16"/>
                    <a:pt x="2254" y="13"/>
                    <a:pt x="2254" y="8"/>
                  </a:cubicBezTo>
                  <a:cubicBezTo>
                    <a:pt x="2254" y="4"/>
                    <a:pt x="2258" y="0"/>
                    <a:pt x="2262" y="0"/>
                  </a:cubicBezTo>
                  <a:lnTo>
                    <a:pt x="2262" y="0"/>
                  </a:lnTo>
                  <a:cubicBezTo>
                    <a:pt x="2266" y="0"/>
                    <a:pt x="2270" y="4"/>
                    <a:pt x="2270" y="8"/>
                  </a:cubicBezTo>
                  <a:cubicBezTo>
                    <a:pt x="2270" y="13"/>
                    <a:pt x="2266" y="16"/>
                    <a:pt x="2262" y="16"/>
                  </a:cubicBezTo>
                  <a:close/>
                  <a:moveTo>
                    <a:pt x="2230" y="16"/>
                  </a:moveTo>
                  <a:lnTo>
                    <a:pt x="2230" y="16"/>
                  </a:lnTo>
                  <a:cubicBezTo>
                    <a:pt x="2225" y="16"/>
                    <a:pt x="2222" y="13"/>
                    <a:pt x="2222" y="8"/>
                  </a:cubicBezTo>
                  <a:cubicBezTo>
                    <a:pt x="2222" y="4"/>
                    <a:pt x="2225" y="0"/>
                    <a:pt x="2230" y="0"/>
                  </a:cubicBezTo>
                  <a:lnTo>
                    <a:pt x="2230" y="0"/>
                  </a:lnTo>
                  <a:cubicBezTo>
                    <a:pt x="2234" y="0"/>
                    <a:pt x="2238" y="4"/>
                    <a:pt x="2238" y="8"/>
                  </a:cubicBezTo>
                  <a:cubicBezTo>
                    <a:pt x="2238" y="13"/>
                    <a:pt x="2234" y="16"/>
                    <a:pt x="2230" y="16"/>
                  </a:cubicBezTo>
                  <a:close/>
                  <a:moveTo>
                    <a:pt x="2198" y="16"/>
                  </a:moveTo>
                  <a:lnTo>
                    <a:pt x="2198" y="16"/>
                  </a:lnTo>
                  <a:cubicBezTo>
                    <a:pt x="2193" y="16"/>
                    <a:pt x="2190" y="13"/>
                    <a:pt x="2190" y="8"/>
                  </a:cubicBezTo>
                  <a:cubicBezTo>
                    <a:pt x="2190" y="4"/>
                    <a:pt x="2193" y="0"/>
                    <a:pt x="2198" y="0"/>
                  </a:cubicBezTo>
                  <a:lnTo>
                    <a:pt x="2198" y="0"/>
                  </a:lnTo>
                  <a:cubicBezTo>
                    <a:pt x="2202" y="0"/>
                    <a:pt x="2206" y="4"/>
                    <a:pt x="2206" y="8"/>
                  </a:cubicBezTo>
                  <a:cubicBezTo>
                    <a:pt x="2206" y="13"/>
                    <a:pt x="2202" y="16"/>
                    <a:pt x="2198" y="16"/>
                  </a:cubicBezTo>
                  <a:close/>
                  <a:moveTo>
                    <a:pt x="2166" y="16"/>
                  </a:moveTo>
                  <a:lnTo>
                    <a:pt x="2166" y="16"/>
                  </a:lnTo>
                  <a:cubicBezTo>
                    <a:pt x="2161" y="16"/>
                    <a:pt x="2158" y="13"/>
                    <a:pt x="2158" y="8"/>
                  </a:cubicBezTo>
                  <a:cubicBezTo>
                    <a:pt x="2158" y="4"/>
                    <a:pt x="2161" y="0"/>
                    <a:pt x="2166" y="0"/>
                  </a:cubicBezTo>
                  <a:lnTo>
                    <a:pt x="2166" y="0"/>
                  </a:lnTo>
                  <a:cubicBezTo>
                    <a:pt x="2170" y="0"/>
                    <a:pt x="2174" y="4"/>
                    <a:pt x="2174" y="8"/>
                  </a:cubicBezTo>
                  <a:cubicBezTo>
                    <a:pt x="2174" y="13"/>
                    <a:pt x="2170" y="16"/>
                    <a:pt x="2166" y="16"/>
                  </a:cubicBezTo>
                  <a:close/>
                  <a:moveTo>
                    <a:pt x="2134" y="16"/>
                  </a:moveTo>
                  <a:lnTo>
                    <a:pt x="2134" y="16"/>
                  </a:lnTo>
                  <a:cubicBezTo>
                    <a:pt x="2129" y="16"/>
                    <a:pt x="2126" y="13"/>
                    <a:pt x="2126" y="8"/>
                  </a:cubicBezTo>
                  <a:cubicBezTo>
                    <a:pt x="2126" y="4"/>
                    <a:pt x="2129" y="0"/>
                    <a:pt x="2134" y="0"/>
                  </a:cubicBezTo>
                  <a:lnTo>
                    <a:pt x="2134" y="0"/>
                  </a:lnTo>
                  <a:cubicBezTo>
                    <a:pt x="2138" y="0"/>
                    <a:pt x="2142" y="4"/>
                    <a:pt x="2142" y="8"/>
                  </a:cubicBezTo>
                  <a:cubicBezTo>
                    <a:pt x="2142" y="13"/>
                    <a:pt x="2138" y="16"/>
                    <a:pt x="2134" y="16"/>
                  </a:cubicBezTo>
                  <a:close/>
                  <a:moveTo>
                    <a:pt x="2102" y="16"/>
                  </a:moveTo>
                  <a:lnTo>
                    <a:pt x="2102" y="16"/>
                  </a:lnTo>
                  <a:cubicBezTo>
                    <a:pt x="2097" y="16"/>
                    <a:pt x="2094" y="13"/>
                    <a:pt x="2094" y="8"/>
                  </a:cubicBezTo>
                  <a:cubicBezTo>
                    <a:pt x="2094" y="4"/>
                    <a:pt x="2097" y="0"/>
                    <a:pt x="2102" y="0"/>
                  </a:cubicBezTo>
                  <a:lnTo>
                    <a:pt x="2102" y="0"/>
                  </a:lnTo>
                  <a:cubicBezTo>
                    <a:pt x="2106" y="0"/>
                    <a:pt x="2110" y="4"/>
                    <a:pt x="2110" y="8"/>
                  </a:cubicBezTo>
                  <a:cubicBezTo>
                    <a:pt x="2110" y="13"/>
                    <a:pt x="2106" y="16"/>
                    <a:pt x="2102" y="16"/>
                  </a:cubicBezTo>
                  <a:close/>
                  <a:moveTo>
                    <a:pt x="2070" y="16"/>
                  </a:moveTo>
                  <a:lnTo>
                    <a:pt x="2070" y="16"/>
                  </a:lnTo>
                  <a:cubicBezTo>
                    <a:pt x="2065" y="16"/>
                    <a:pt x="2062" y="13"/>
                    <a:pt x="2062" y="8"/>
                  </a:cubicBezTo>
                  <a:cubicBezTo>
                    <a:pt x="2062" y="4"/>
                    <a:pt x="2065" y="0"/>
                    <a:pt x="2070" y="0"/>
                  </a:cubicBezTo>
                  <a:lnTo>
                    <a:pt x="2070" y="0"/>
                  </a:lnTo>
                  <a:cubicBezTo>
                    <a:pt x="2074" y="0"/>
                    <a:pt x="2078" y="4"/>
                    <a:pt x="2078" y="8"/>
                  </a:cubicBezTo>
                  <a:cubicBezTo>
                    <a:pt x="2078" y="13"/>
                    <a:pt x="2074" y="16"/>
                    <a:pt x="2070" y="16"/>
                  </a:cubicBezTo>
                  <a:close/>
                  <a:moveTo>
                    <a:pt x="2038" y="16"/>
                  </a:moveTo>
                  <a:lnTo>
                    <a:pt x="2038" y="16"/>
                  </a:lnTo>
                  <a:cubicBezTo>
                    <a:pt x="2033" y="16"/>
                    <a:pt x="2030" y="13"/>
                    <a:pt x="2030" y="8"/>
                  </a:cubicBezTo>
                  <a:cubicBezTo>
                    <a:pt x="2030" y="4"/>
                    <a:pt x="2033" y="0"/>
                    <a:pt x="2038" y="0"/>
                  </a:cubicBezTo>
                  <a:lnTo>
                    <a:pt x="2038" y="0"/>
                  </a:lnTo>
                  <a:cubicBezTo>
                    <a:pt x="2042" y="0"/>
                    <a:pt x="2046" y="4"/>
                    <a:pt x="2046" y="8"/>
                  </a:cubicBezTo>
                  <a:cubicBezTo>
                    <a:pt x="2046" y="13"/>
                    <a:pt x="2042" y="16"/>
                    <a:pt x="2038" y="16"/>
                  </a:cubicBezTo>
                  <a:close/>
                  <a:moveTo>
                    <a:pt x="2006" y="16"/>
                  </a:moveTo>
                  <a:lnTo>
                    <a:pt x="2006" y="16"/>
                  </a:lnTo>
                  <a:cubicBezTo>
                    <a:pt x="2001" y="16"/>
                    <a:pt x="1998" y="13"/>
                    <a:pt x="1998" y="8"/>
                  </a:cubicBezTo>
                  <a:cubicBezTo>
                    <a:pt x="1998" y="4"/>
                    <a:pt x="2001" y="0"/>
                    <a:pt x="2006" y="0"/>
                  </a:cubicBezTo>
                  <a:lnTo>
                    <a:pt x="2006" y="0"/>
                  </a:lnTo>
                  <a:cubicBezTo>
                    <a:pt x="2010" y="0"/>
                    <a:pt x="2014" y="4"/>
                    <a:pt x="2014" y="8"/>
                  </a:cubicBezTo>
                  <a:cubicBezTo>
                    <a:pt x="2014" y="13"/>
                    <a:pt x="2010" y="16"/>
                    <a:pt x="2006" y="16"/>
                  </a:cubicBezTo>
                  <a:close/>
                  <a:moveTo>
                    <a:pt x="1974" y="16"/>
                  </a:moveTo>
                  <a:lnTo>
                    <a:pt x="1974" y="16"/>
                  </a:lnTo>
                  <a:cubicBezTo>
                    <a:pt x="1969" y="16"/>
                    <a:pt x="1966" y="13"/>
                    <a:pt x="1966" y="8"/>
                  </a:cubicBezTo>
                  <a:cubicBezTo>
                    <a:pt x="1966" y="4"/>
                    <a:pt x="1969" y="0"/>
                    <a:pt x="1974" y="0"/>
                  </a:cubicBezTo>
                  <a:lnTo>
                    <a:pt x="1974" y="0"/>
                  </a:lnTo>
                  <a:cubicBezTo>
                    <a:pt x="1978" y="0"/>
                    <a:pt x="1982" y="4"/>
                    <a:pt x="1982" y="8"/>
                  </a:cubicBezTo>
                  <a:cubicBezTo>
                    <a:pt x="1982" y="13"/>
                    <a:pt x="1978" y="16"/>
                    <a:pt x="1974" y="16"/>
                  </a:cubicBezTo>
                  <a:close/>
                  <a:moveTo>
                    <a:pt x="1942" y="16"/>
                  </a:moveTo>
                  <a:lnTo>
                    <a:pt x="1942" y="16"/>
                  </a:lnTo>
                  <a:cubicBezTo>
                    <a:pt x="1937" y="16"/>
                    <a:pt x="1934" y="13"/>
                    <a:pt x="1934" y="8"/>
                  </a:cubicBezTo>
                  <a:cubicBezTo>
                    <a:pt x="1934" y="4"/>
                    <a:pt x="1937" y="0"/>
                    <a:pt x="1942" y="0"/>
                  </a:cubicBezTo>
                  <a:lnTo>
                    <a:pt x="1942" y="0"/>
                  </a:lnTo>
                  <a:cubicBezTo>
                    <a:pt x="1946" y="0"/>
                    <a:pt x="1950" y="4"/>
                    <a:pt x="1950" y="8"/>
                  </a:cubicBezTo>
                  <a:cubicBezTo>
                    <a:pt x="1950" y="13"/>
                    <a:pt x="1946" y="16"/>
                    <a:pt x="1942" y="16"/>
                  </a:cubicBezTo>
                  <a:close/>
                  <a:moveTo>
                    <a:pt x="1910" y="16"/>
                  </a:moveTo>
                  <a:lnTo>
                    <a:pt x="1910" y="16"/>
                  </a:lnTo>
                  <a:cubicBezTo>
                    <a:pt x="1905" y="16"/>
                    <a:pt x="1902" y="13"/>
                    <a:pt x="1902" y="8"/>
                  </a:cubicBezTo>
                  <a:cubicBezTo>
                    <a:pt x="1902" y="4"/>
                    <a:pt x="1905" y="0"/>
                    <a:pt x="1910" y="0"/>
                  </a:cubicBezTo>
                  <a:lnTo>
                    <a:pt x="1910" y="0"/>
                  </a:lnTo>
                  <a:cubicBezTo>
                    <a:pt x="1914" y="0"/>
                    <a:pt x="1918" y="4"/>
                    <a:pt x="1918" y="8"/>
                  </a:cubicBezTo>
                  <a:cubicBezTo>
                    <a:pt x="1918" y="13"/>
                    <a:pt x="1914" y="16"/>
                    <a:pt x="1910" y="16"/>
                  </a:cubicBezTo>
                  <a:close/>
                  <a:moveTo>
                    <a:pt x="1878" y="16"/>
                  </a:moveTo>
                  <a:lnTo>
                    <a:pt x="1878" y="16"/>
                  </a:lnTo>
                  <a:cubicBezTo>
                    <a:pt x="1873" y="16"/>
                    <a:pt x="1870" y="13"/>
                    <a:pt x="1870" y="8"/>
                  </a:cubicBezTo>
                  <a:cubicBezTo>
                    <a:pt x="1870" y="4"/>
                    <a:pt x="1873" y="0"/>
                    <a:pt x="1878" y="0"/>
                  </a:cubicBezTo>
                  <a:lnTo>
                    <a:pt x="1878" y="0"/>
                  </a:lnTo>
                  <a:cubicBezTo>
                    <a:pt x="1882" y="0"/>
                    <a:pt x="1886" y="4"/>
                    <a:pt x="1886" y="8"/>
                  </a:cubicBezTo>
                  <a:cubicBezTo>
                    <a:pt x="1886" y="13"/>
                    <a:pt x="1882" y="16"/>
                    <a:pt x="1878" y="16"/>
                  </a:cubicBezTo>
                  <a:close/>
                  <a:moveTo>
                    <a:pt x="1846" y="16"/>
                  </a:moveTo>
                  <a:lnTo>
                    <a:pt x="1846" y="16"/>
                  </a:lnTo>
                  <a:cubicBezTo>
                    <a:pt x="1841" y="16"/>
                    <a:pt x="1838" y="13"/>
                    <a:pt x="1838" y="8"/>
                  </a:cubicBezTo>
                  <a:cubicBezTo>
                    <a:pt x="1838" y="4"/>
                    <a:pt x="1841" y="0"/>
                    <a:pt x="1846" y="0"/>
                  </a:cubicBezTo>
                  <a:lnTo>
                    <a:pt x="1846" y="0"/>
                  </a:lnTo>
                  <a:cubicBezTo>
                    <a:pt x="1850" y="0"/>
                    <a:pt x="1854" y="4"/>
                    <a:pt x="1854" y="8"/>
                  </a:cubicBezTo>
                  <a:cubicBezTo>
                    <a:pt x="1854" y="13"/>
                    <a:pt x="1850" y="16"/>
                    <a:pt x="1846" y="16"/>
                  </a:cubicBezTo>
                  <a:close/>
                  <a:moveTo>
                    <a:pt x="1814" y="16"/>
                  </a:moveTo>
                  <a:lnTo>
                    <a:pt x="1814" y="16"/>
                  </a:lnTo>
                  <a:cubicBezTo>
                    <a:pt x="1809" y="16"/>
                    <a:pt x="1806" y="13"/>
                    <a:pt x="1806" y="8"/>
                  </a:cubicBezTo>
                  <a:cubicBezTo>
                    <a:pt x="1806" y="4"/>
                    <a:pt x="1809" y="0"/>
                    <a:pt x="1814" y="0"/>
                  </a:cubicBezTo>
                  <a:lnTo>
                    <a:pt x="1814" y="0"/>
                  </a:lnTo>
                  <a:cubicBezTo>
                    <a:pt x="1818" y="0"/>
                    <a:pt x="1822" y="4"/>
                    <a:pt x="1822" y="8"/>
                  </a:cubicBezTo>
                  <a:cubicBezTo>
                    <a:pt x="1822" y="13"/>
                    <a:pt x="1818" y="16"/>
                    <a:pt x="1814" y="16"/>
                  </a:cubicBezTo>
                  <a:close/>
                  <a:moveTo>
                    <a:pt x="1782" y="16"/>
                  </a:moveTo>
                  <a:lnTo>
                    <a:pt x="1782" y="16"/>
                  </a:lnTo>
                  <a:cubicBezTo>
                    <a:pt x="1777" y="16"/>
                    <a:pt x="1774" y="13"/>
                    <a:pt x="1774" y="8"/>
                  </a:cubicBezTo>
                  <a:cubicBezTo>
                    <a:pt x="1774" y="4"/>
                    <a:pt x="1777" y="0"/>
                    <a:pt x="1782" y="0"/>
                  </a:cubicBezTo>
                  <a:lnTo>
                    <a:pt x="1782" y="0"/>
                  </a:lnTo>
                  <a:cubicBezTo>
                    <a:pt x="1786" y="0"/>
                    <a:pt x="1790" y="4"/>
                    <a:pt x="1790" y="8"/>
                  </a:cubicBezTo>
                  <a:cubicBezTo>
                    <a:pt x="1790" y="13"/>
                    <a:pt x="1786" y="16"/>
                    <a:pt x="1782" y="16"/>
                  </a:cubicBezTo>
                  <a:close/>
                  <a:moveTo>
                    <a:pt x="1750" y="16"/>
                  </a:moveTo>
                  <a:lnTo>
                    <a:pt x="1750" y="16"/>
                  </a:lnTo>
                  <a:cubicBezTo>
                    <a:pt x="1745" y="16"/>
                    <a:pt x="1742" y="13"/>
                    <a:pt x="1742" y="8"/>
                  </a:cubicBezTo>
                  <a:cubicBezTo>
                    <a:pt x="1742" y="4"/>
                    <a:pt x="1745" y="0"/>
                    <a:pt x="1750" y="0"/>
                  </a:cubicBezTo>
                  <a:lnTo>
                    <a:pt x="1750" y="0"/>
                  </a:lnTo>
                  <a:cubicBezTo>
                    <a:pt x="1754" y="0"/>
                    <a:pt x="1758" y="4"/>
                    <a:pt x="1758" y="8"/>
                  </a:cubicBezTo>
                  <a:cubicBezTo>
                    <a:pt x="1758" y="13"/>
                    <a:pt x="1754" y="16"/>
                    <a:pt x="1750" y="16"/>
                  </a:cubicBezTo>
                  <a:close/>
                  <a:moveTo>
                    <a:pt x="1718" y="16"/>
                  </a:moveTo>
                  <a:lnTo>
                    <a:pt x="1718" y="16"/>
                  </a:lnTo>
                  <a:cubicBezTo>
                    <a:pt x="1713" y="16"/>
                    <a:pt x="1710" y="13"/>
                    <a:pt x="1710" y="8"/>
                  </a:cubicBezTo>
                  <a:cubicBezTo>
                    <a:pt x="1710" y="4"/>
                    <a:pt x="1713" y="0"/>
                    <a:pt x="1718" y="0"/>
                  </a:cubicBezTo>
                  <a:lnTo>
                    <a:pt x="1718" y="0"/>
                  </a:lnTo>
                  <a:cubicBezTo>
                    <a:pt x="1722" y="0"/>
                    <a:pt x="1726" y="4"/>
                    <a:pt x="1726" y="8"/>
                  </a:cubicBezTo>
                  <a:cubicBezTo>
                    <a:pt x="1726" y="13"/>
                    <a:pt x="1722" y="16"/>
                    <a:pt x="1718" y="16"/>
                  </a:cubicBezTo>
                  <a:close/>
                  <a:moveTo>
                    <a:pt x="1686" y="16"/>
                  </a:moveTo>
                  <a:lnTo>
                    <a:pt x="1686" y="16"/>
                  </a:lnTo>
                  <a:cubicBezTo>
                    <a:pt x="1681" y="16"/>
                    <a:pt x="1678" y="13"/>
                    <a:pt x="1678" y="8"/>
                  </a:cubicBezTo>
                  <a:cubicBezTo>
                    <a:pt x="1678" y="4"/>
                    <a:pt x="1681" y="0"/>
                    <a:pt x="1686" y="0"/>
                  </a:cubicBezTo>
                  <a:lnTo>
                    <a:pt x="1686" y="0"/>
                  </a:lnTo>
                  <a:cubicBezTo>
                    <a:pt x="1690" y="0"/>
                    <a:pt x="1694" y="4"/>
                    <a:pt x="1694" y="8"/>
                  </a:cubicBezTo>
                  <a:cubicBezTo>
                    <a:pt x="1694" y="13"/>
                    <a:pt x="1690" y="16"/>
                    <a:pt x="1686" y="16"/>
                  </a:cubicBezTo>
                  <a:close/>
                  <a:moveTo>
                    <a:pt x="1654" y="16"/>
                  </a:moveTo>
                  <a:lnTo>
                    <a:pt x="1654" y="16"/>
                  </a:lnTo>
                  <a:cubicBezTo>
                    <a:pt x="1649" y="16"/>
                    <a:pt x="1646" y="13"/>
                    <a:pt x="1646" y="8"/>
                  </a:cubicBezTo>
                  <a:cubicBezTo>
                    <a:pt x="1646" y="4"/>
                    <a:pt x="1649" y="0"/>
                    <a:pt x="1654" y="0"/>
                  </a:cubicBezTo>
                  <a:lnTo>
                    <a:pt x="1654" y="0"/>
                  </a:lnTo>
                  <a:cubicBezTo>
                    <a:pt x="1658" y="0"/>
                    <a:pt x="1662" y="4"/>
                    <a:pt x="1662" y="8"/>
                  </a:cubicBezTo>
                  <a:cubicBezTo>
                    <a:pt x="1662" y="13"/>
                    <a:pt x="1658" y="16"/>
                    <a:pt x="1654" y="16"/>
                  </a:cubicBezTo>
                  <a:close/>
                  <a:moveTo>
                    <a:pt x="1622" y="16"/>
                  </a:moveTo>
                  <a:lnTo>
                    <a:pt x="1622" y="16"/>
                  </a:lnTo>
                  <a:cubicBezTo>
                    <a:pt x="1617" y="16"/>
                    <a:pt x="1614" y="13"/>
                    <a:pt x="1614" y="8"/>
                  </a:cubicBezTo>
                  <a:cubicBezTo>
                    <a:pt x="1614" y="4"/>
                    <a:pt x="1617" y="0"/>
                    <a:pt x="1622" y="0"/>
                  </a:cubicBezTo>
                  <a:lnTo>
                    <a:pt x="1622" y="0"/>
                  </a:lnTo>
                  <a:cubicBezTo>
                    <a:pt x="1626" y="0"/>
                    <a:pt x="1630" y="4"/>
                    <a:pt x="1630" y="8"/>
                  </a:cubicBezTo>
                  <a:cubicBezTo>
                    <a:pt x="1630" y="13"/>
                    <a:pt x="1626" y="16"/>
                    <a:pt x="1622" y="16"/>
                  </a:cubicBezTo>
                  <a:close/>
                  <a:moveTo>
                    <a:pt x="1590" y="16"/>
                  </a:moveTo>
                  <a:lnTo>
                    <a:pt x="1590" y="16"/>
                  </a:lnTo>
                  <a:cubicBezTo>
                    <a:pt x="1585" y="16"/>
                    <a:pt x="1582" y="13"/>
                    <a:pt x="1582" y="8"/>
                  </a:cubicBezTo>
                  <a:cubicBezTo>
                    <a:pt x="1582" y="4"/>
                    <a:pt x="1585" y="0"/>
                    <a:pt x="1590" y="0"/>
                  </a:cubicBezTo>
                  <a:lnTo>
                    <a:pt x="1590" y="0"/>
                  </a:lnTo>
                  <a:cubicBezTo>
                    <a:pt x="1594" y="0"/>
                    <a:pt x="1598" y="4"/>
                    <a:pt x="1598" y="8"/>
                  </a:cubicBezTo>
                  <a:cubicBezTo>
                    <a:pt x="1598" y="13"/>
                    <a:pt x="1594" y="16"/>
                    <a:pt x="1590" y="16"/>
                  </a:cubicBezTo>
                  <a:close/>
                  <a:moveTo>
                    <a:pt x="1558" y="16"/>
                  </a:moveTo>
                  <a:lnTo>
                    <a:pt x="1558" y="16"/>
                  </a:lnTo>
                  <a:cubicBezTo>
                    <a:pt x="1553" y="16"/>
                    <a:pt x="1550" y="13"/>
                    <a:pt x="1550" y="8"/>
                  </a:cubicBezTo>
                  <a:cubicBezTo>
                    <a:pt x="1550" y="4"/>
                    <a:pt x="1553" y="0"/>
                    <a:pt x="1558" y="0"/>
                  </a:cubicBezTo>
                  <a:lnTo>
                    <a:pt x="1558" y="0"/>
                  </a:lnTo>
                  <a:cubicBezTo>
                    <a:pt x="1562" y="0"/>
                    <a:pt x="1566" y="4"/>
                    <a:pt x="1566" y="8"/>
                  </a:cubicBezTo>
                  <a:cubicBezTo>
                    <a:pt x="1566" y="13"/>
                    <a:pt x="1562" y="16"/>
                    <a:pt x="1558" y="16"/>
                  </a:cubicBezTo>
                  <a:close/>
                  <a:moveTo>
                    <a:pt x="1526" y="16"/>
                  </a:moveTo>
                  <a:lnTo>
                    <a:pt x="1526" y="16"/>
                  </a:lnTo>
                  <a:cubicBezTo>
                    <a:pt x="1521" y="16"/>
                    <a:pt x="1518" y="13"/>
                    <a:pt x="1518" y="8"/>
                  </a:cubicBezTo>
                  <a:cubicBezTo>
                    <a:pt x="1518" y="4"/>
                    <a:pt x="1521" y="0"/>
                    <a:pt x="1526" y="0"/>
                  </a:cubicBezTo>
                  <a:lnTo>
                    <a:pt x="1526" y="0"/>
                  </a:lnTo>
                  <a:cubicBezTo>
                    <a:pt x="1530" y="0"/>
                    <a:pt x="1534" y="4"/>
                    <a:pt x="1534" y="8"/>
                  </a:cubicBezTo>
                  <a:cubicBezTo>
                    <a:pt x="1534" y="13"/>
                    <a:pt x="1530" y="16"/>
                    <a:pt x="1526" y="16"/>
                  </a:cubicBezTo>
                  <a:close/>
                  <a:moveTo>
                    <a:pt x="1494" y="16"/>
                  </a:moveTo>
                  <a:lnTo>
                    <a:pt x="1494" y="16"/>
                  </a:lnTo>
                  <a:cubicBezTo>
                    <a:pt x="1489" y="16"/>
                    <a:pt x="1486" y="13"/>
                    <a:pt x="1486" y="8"/>
                  </a:cubicBezTo>
                  <a:cubicBezTo>
                    <a:pt x="1486" y="4"/>
                    <a:pt x="1489" y="0"/>
                    <a:pt x="1494" y="0"/>
                  </a:cubicBezTo>
                  <a:lnTo>
                    <a:pt x="1494" y="0"/>
                  </a:lnTo>
                  <a:cubicBezTo>
                    <a:pt x="1498" y="0"/>
                    <a:pt x="1502" y="4"/>
                    <a:pt x="1502" y="8"/>
                  </a:cubicBezTo>
                  <a:cubicBezTo>
                    <a:pt x="1502" y="13"/>
                    <a:pt x="1498" y="16"/>
                    <a:pt x="1494" y="16"/>
                  </a:cubicBezTo>
                  <a:close/>
                  <a:moveTo>
                    <a:pt x="1462" y="16"/>
                  </a:moveTo>
                  <a:lnTo>
                    <a:pt x="1462" y="16"/>
                  </a:lnTo>
                  <a:cubicBezTo>
                    <a:pt x="1457" y="16"/>
                    <a:pt x="1454" y="13"/>
                    <a:pt x="1454" y="8"/>
                  </a:cubicBezTo>
                  <a:cubicBezTo>
                    <a:pt x="1454" y="4"/>
                    <a:pt x="1457" y="0"/>
                    <a:pt x="1462" y="0"/>
                  </a:cubicBezTo>
                  <a:lnTo>
                    <a:pt x="1462" y="0"/>
                  </a:lnTo>
                  <a:cubicBezTo>
                    <a:pt x="1466" y="0"/>
                    <a:pt x="1470" y="4"/>
                    <a:pt x="1470" y="8"/>
                  </a:cubicBezTo>
                  <a:cubicBezTo>
                    <a:pt x="1470" y="13"/>
                    <a:pt x="1466" y="16"/>
                    <a:pt x="1462" y="16"/>
                  </a:cubicBezTo>
                  <a:close/>
                  <a:moveTo>
                    <a:pt x="1430" y="16"/>
                  </a:moveTo>
                  <a:lnTo>
                    <a:pt x="1430" y="16"/>
                  </a:lnTo>
                  <a:cubicBezTo>
                    <a:pt x="1425" y="16"/>
                    <a:pt x="1422" y="13"/>
                    <a:pt x="1422" y="8"/>
                  </a:cubicBezTo>
                  <a:cubicBezTo>
                    <a:pt x="1422" y="4"/>
                    <a:pt x="1425" y="0"/>
                    <a:pt x="1430" y="0"/>
                  </a:cubicBezTo>
                  <a:lnTo>
                    <a:pt x="1430" y="0"/>
                  </a:lnTo>
                  <a:cubicBezTo>
                    <a:pt x="1434" y="0"/>
                    <a:pt x="1438" y="4"/>
                    <a:pt x="1438" y="8"/>
                  </a:cubicBezTo>
                  <a:cubicBezTo>
                    <a:pt x="1438" y="13"/>
                    <a:pt x="1434" y="16"/>
                    <a:pt x="1430" y="16"/>
                  </a:cubicBezTo>
                  <a:close/>
                  <a:moveTo>
                    <a:pt x="1398" y="16"/>
                  </a:moveTo>
                  <a:lnTo>
                    <a:pt x="1397" y="16"/>
                  </a:lnTo>
                  <a:cubicBezTo>
                    <a:pt x="1393" y="16"/>
                    <a:pt x="1389" y="13"/>
                    <a:pt x="1389" y="8"/>
                  </a:cubicBezTo>
                  <a:cubicBezTo>
                    <a:pt x="1389" y="4"/>
                    <a:pt x="1393" y="0"/>
                    <a:pt x="1397" y="0"/>
                  </a:cubicBezTo>
                  <a:lnTo>
                    <a:pt x="1398" y="0"/>
                  </a:lnTo>
                  <a:cubicBezTo>
                    <a:pt x="1402" y="0"/>
                    <a:pt x="1406" y="4"/>
                    <a:pt x="1406" y="8"/>
                  </a:cubicBezTo>
                  <a:cubicBezTo>
                    <a:pt x="1406" y="13"/>
                    <a:pt x="1402" y="16"/>
                    <a:pt x="1398" y="16"/>
                  </a:cubicBezTo>
                  <a:close/>
                  <a:moveTo>
                    <a:pt x="1365" y="16"/>
                  </a:moveTo>
                  <a:lnTo>
                    <a:pt x="1365" y="16"/>
                  </a:lnTo>
                  <a:cubicBezTo>
                    <a:pt x="1361" y="16"/>
                    <a:pt x="1357" y="13"/>
                    <a:pt x="1357" y="8"/>
                  </a:cubicBezTo>
                  <a:cubicBezTo>
                    <a:pt x="1357" y="4"/>
                    <a:pt x="1361" y="0"/>
                    <a:pt x="1365" y="0"/>
                  </a:cubicBezTo>
                  <a:lnTo>
                    <a:pt x="1365" y="0"/>
                  </a:lnTo>
                  <a:cubicBezTo>
                    <a:pt x="1370" y="0"/>
                    <a:pt x="1373" y="4"/>
                    <a:pt x="1373" y="8"/>
                  </a:cubicBezTo>
                  <a:cubicBezTo>
                    <a:pt x="1373" y="13"/>
                    <a:pt x="1370" y="16"/>
                    <a:pt x="1365" y="16"/>
                  </a:cubicBezTo>
                  <a:close/>
                  <a:moveTo>
                    <a:pt x="1333" y="16"/>
                  </a:moveTo>
                  <a:lnTo>
                    <a:pt x="1333" y="16"/>
                  </a:lnTo>
                  <a:cubicBezTo>
                    <a:pt x="1329" y="16"/>
                    <a:pt x="1325" y="13"/>
                    <a:pt x="1325" y="8"/>
                  </a:cubicBezTo>
                  <a:cubicBezTo>
                    <a:pt x="1325" y="4"/>
                    <a:pt x="1329" y="0"/>
                    <a:pt x="1333" y="0"/>
                  </a:cubicBezTo>
                  <a:lnTo>
                    <a:pt x="1333" y="0"/>
                  </a:lnTo>
                  <a:cubicBezTo>
                    <a:pt x="1338" y="0"/>
                    <a:pt x="1341" y="4"/>
                    <a:pt x="1341" y="8"/>
                  </a:cubicBezTo>
                  <a:cubicBezTo>
                    <a:pt x="1341" y="13"/>
                    <a:pt x="1338" y="16"/>
                    <a:pt x="1333" y="16"/>
                  </a:cubicBezTo>
                  <a:close/>
                  <a:moveTo>
                    <a:pt x="1301" y="16"/>
                  </a:moveTo>
                  <a:lnTo>
                    <a:pt x="1301" y="16"/>
                  </a:lnTo>
                  <a:cubicBezTo>
                    <a:pt x="1297" y="16"/>
                    <a:pt x="1293" y="13"/>
                    <a:pt x="1293" y="8"/>
                  </a:cubicBezTo>
                  <a:cubicBezTo>
                    <a:pt x="1293" y="4"/>
                    <a:pt x="1297" y="0"/>
                    <a:pt x="1301" y="0"/>
                  </a:cubicBezTo>
                  <a:lnTo>
                    <a:pt x="1301" y="0"/>
                  </a:lnTo>
                  <a:cubicBezTo>
                    <a:pt x="1306" y="0"/>
                    <a:pt x="1309" y="4"/>
                    <a:pt x="1309" y="8"/>
                  </a:cubicBezTo>
                  <a:cubicBezTo>
                    <a:pt x="1309" y="13"/>
                    <a:pt x="1306" y="16"/>
                    <a:pt x="1301" y="16"/>
                  </a:cubicBezTo>
                  <a:close/>
                  <a:moveTo>
                    <a:pt x="1269" y="16"/>
                  </a:moveTo>
                  <a:lnTo>
                    <a:pt x="1269" y="16"/>
                  </a:lnTo>
                  <a:cubicBezTo>
                    <a:pt x="1265" y="16"/>
                    <a:pt x="1261" y="13"/>
                    <a:pt x="1261" y="8"/>
                  </a:cubicBezTo>
                  <a:cubicBezTo>
                    <a:pt x="1261" y="4"/>
                    <a:pt x="1265" y="0"/>
                    <a:pt x="1269" y="0"/>
                  </a:cubicBezTo>
                  <a:lnTo>
                    <a:pt x="1269" y="0"/>
                  </a:lnTo>
                  <a:cubicBezTo>
                    <a:pt x="1274" y="0"/>
                    <a:pt x="1277" y="4"/>
                    <a:pt x="1277" y="8"/>
                  </a:cubicBezTo>
                  <a:cubicBezTo>
                    <a:pt x="1277" y="13"/>
                    <a:pt x="1274" y="16"/>
                    <a:pt x="1269" y="16"/>
                  </a:cubicBezTo>
                  <a:close/>
                  <a:moveTo>
                    <a:pt x="1237" y="16"/>
                  </a:moveTo>
                  <a:lnTo>
                    <a:pt x="1237" y="16"/>
                  </a:lnTo>
                  <a:cubicBezTo>
                    <a:pt x="1233" y="16"/>
                    <a:pt x="1229" y="13"/>
                    <a:pt x="1229" y="8"/>
                  </a:cubicBezTo>
                  <a:cubicBezTo>
                    <a:pt x="1229" y="4"/>
                    <a:pt x="1233" y="0"/>
                    <a:pt x="1237" y="0"/>
                  </a:cubicBezTo>
                  <a:lnTo>
                    <a:pt x="1237" y="0"/>
                  </a:lnTo>
                  <a:cubicBezTo>
                    <a:pt x="1242" y="0"/>
                    <a:pt x="1245" y="4"/>
                    <a:pt x="1245" y="8"/>
                  </a:cubicBezTo>
                  <a:cubicBezTo>
                    <a:pt x="1245" y="13"/>
                    <a:pt x="1242" y="16"/>
                    <a:pt x="1237" y="16"/>
                  </a:cubicBezTo>
                  <a:close/>
                  <a:moveTo>
                    <a:pt x="1205" y="16"/>
                  </a:moveTo>
                  <a:lnTo>
                    <a:pt x="1205" y="16"/>
                  </a:lnTo>
                  <a:cubicBezTo>
                    <a:pt x="1201" y="16"/>
                    <a:pt x="1197" y="13"/>
                    <a:pt x="1197" y="8"/>
                  </a:cubicBezTo>
                  <a:cubicBezTo>
                    <a:pt x="1197" y="4"/>
                    <a:pt x="1201" y="0"/>
                    <a:pt x="1205" y="0"/>
                  </a:cubicBezTo>
                  <a:lnTo>
                    <a:pt x="1205" y="0"/>
                  </a:lnTo>
                  <a:cubicBezTo>
                    <a:pt x="1210" y="0"/>
                    <a:pt x="1213" y="4"/>
                    <a:pt x="1213" y="8"/>
                  </a:cubicBezTo>
                  <a:cubicBezTo>
                    <a:pt x="1213" y="13"/>
                    <a:pt x="1210" y="16"/>
                    <a:pt x="1205" y="16"/>
                  </a:cubicBezTo>
                  <a:close/>
                  <a:moveTo>
                    <a:pt x="1173" y="16"/>
                  </a:moveTo>
                  <a:lnTo>
                    <a:pt x="1173" y="16"/>
                  </a:lnTo>
                  <a:cubicBezTo>
                    <a:pt x="1169" y="16"/>
                    <a:pt x="1165" y="13"/>
                    <a:pt x="1165" y="8"/>
                  </a:cubicBezTo>
                  <a:cubicBezTo>
                    <a:pt x="1165" y="4"/>
                    <a:pt x="1169" y="0"/>
                    <a:pt x="1173" y="0"/>
                  </a:cubicBezTo>
                  <a:lnTo>
                    <a:pt x="1173" y="0"/>
                  </a:lnTo>
                  <a:cubicBezTo>
                    <a:pt x="1178" y="0"/>
                    <a:pt x="1181" y="4"/>
                    <a:pt x="1181" y="8"/>
                  </a:cubicBezTo>
                  <a:cubicBezTo>
                    <a:pt x="1181" y="13"/>
                    <a:pt x="1178" y="16"/>
                    <a:pt x="1173" y="16"/>
                  </a:cubicBezTo>
                  <a:close/>
                  <a:moveTo>
                    <a:pt x="1141" y="16"/>
                  </a:moveTo>
                  <a:lnTo>
                    <a:pt x="1141" y="16"/>
                  </a:lnTo>
                  <a:cubicBezTo>
                    <a:pt x="1137" y="16"/>
                    <a:pt x="1133" y="13"/>
                    <a:pt x="1133" y="8"/>
                  </a:cubicBezTo>
                  <a:cubicBezTo>
                    <a:pt x="1133" y="4"/>
                    <a:pt x="1137" y="0"/>
                    <a:pt x="1141" y="0"/>
                  </a:cubicBezTo>
                  <a:lnTo>
                    <a:pt x="1141" y="0"/>
                  </a:lnTo>
                  <a:cubicBezTo>
                    <a:pt x="1146" y="0"/>
                    <a:pt x="1149" y="4"/>
                    <a:pt x="1149" y="8"/>
                  </a:cubicBezTo>
                  <a:cubicBezTo>
                    <a:pt x="1149" y="13"/>
                    <a:pt x="1146" y="16"/>
                    <a:pt x="1141" y="16"/>
                  </a:cubicBezTo>
                  <a:close/>
                  <a:moveTo>
                    <a:pt x="1109" y="16"/>
                  </a:moveTo>
                  <a:lnTo>
                    <a:pt x="1109" y="16"/>
                  </a:lnTo>
                  <a:cubicBezTo>
                    <a:pt x="1105" y="16"/>
                    <a:pt x="1101" y="13"/>
                    <a:pt x="1101" y="8"/>
                  </a:cubicBezTo>
                  <a:cubicBezTo>
                    <a:pt x="1101" y="4"/>
                    <a:pt x="1105" y="0"/>
                    <a:pt x="1109" y="0"/>
                  </a:cubicBezTo>
                  <a:lnTo>
                    <a:pt x="1109" y="0"/>
                  </a:lnTo>
                  <a:cubicBezTo>
                    <a:pt x="1114" y="0"/>
                    <a:pt x="1117" y="4"/>
                    <a:pt x="1117" y="8"/>
                  </a:cubicBezTo>
                  <a:cubicBezTo>
                    <a:pt x="1117" y="13"/>
                    <a:pt x="1114" y="16"/>
                    <a:pt x="1109" y="16"/>
                  </a:cubicBezTo>
                  <a:close/>
                  <a:moveTo>
                    <a:pt x="1077" y="16"/>
                  </a:moveTo>
                  <a:lnTo>
                    <a:pt x="1077" y="16"/>
                  </a:lnTo>
                  <a:cubicBezTo>
                    <a:pt x="1073" y="16"/>
                    <a:pt x="1069" y="13"/>
                    <a:pt x="1069" y="8"/>
                  </a:cubicBezTo>
                  <a:cubicBezTo>
                    <a:pt x="1069" y="4"/>
                    <a:pt x="1073" y="0"/>
                    <a:pt x="1077" y="0"/>
                  </a:cubicBezTo>
                  <a:lnTo>
                    <a:pt x="1077" y="0"/>
                  </a:lnTo>
                  <a:cubicBezTo>
                    <a:pt x="1082" y="0"/>
                    <a:pt x="1085" y="4"/>
                    <a:pt x="1085" y="8"/>
                  </a:cubicBezTo>
                  <a:cubicBezTo>
                    <a:pt x="1085" y="13"/>
                    <a:pt x="1082" y="16"/>
                    <a:pt x="1077" y="16"/>
                  </a:cubicBezTo>
                  <a:close/>
                  <a:moveTo>
                    <a:pt x="1045" y="16"/>
                  </a:moveTo>
                  <a:lnTo>
                    <a:pt x="1045" y="16"/>
                  </a:lnTo>
                  <a:cubicBezTo>
                    <a:pt x="1041" y="16"/>
                    <a:pt x="1037" y="13"/>
                    <a:pt x="1037" y="8"/>
                  </a:cubicBezTo>
                  <a:cubicBezTo>
                    <a:pt x="1037" y="4"/>
                    <a:pt x="1041" y="0"/>
                    <a:pt x="1045" y="0"/>
                  </a:cubicBezTo>
                  <a:lnTo>
                    <a:pt x="1045" y="0"/>
                  </a:lnTo>
                  <a:cubicBezTo>
                    <a:pt x="1050" y="0"/>
                    <a:pt x="1053" y="4"/>
                    <a:pt x="1053" y="8"/>
                  </a:cubicBezTo>
                  <a:cubicBezTo>
                    <a:pt x="1053" y="13"/>
                    <a:pt x="1050" y="16"/>
                    <a:pt x="1045" y="16"/>
                  </a:cubicBezTo>
                  <a:close/>
                  <a:moveTo>
                    <a:pt x="1013" y="16"/>
                  </a:moveTo>
                  <a:lnTo>
                    <a:pt x="1013" y="16"/>
                  </a:lnTo>
                  <a:cubicBezTo>
                    <a:pt x="1009" y="16"/>
                    <a:pt x="1005" y="13"/>
                    <a:pt x="1005" y="8"/>
                  </a:cubicBezTo>
                  <a:cubicBezTo>
                    <a:pt x="1005" y="4"/>
                    <a:pt x="1009" y="0"/>
                    <a:pt x="1013" y="0"/>
                  </a:cubicBezTo>
                  <a:lnTo>
                    <a:pt x="1013" y="0"/>
                  </a:lnTo>
                  <a:cubicBezTo>
                    <a:pt x="1018" y="0"/>
                    <a:pt x="1021" y="4"/>
                    <a:pt x="1021" y="8"/>
                  </a:cubicBezTo>
                  <a:cubicBezTo>
                    <a:pt x="1021" y="13"/>
                    <a:pt x="1018" y="16"/>
                    <a:pt x="1013" y="16"/>
                  </a:cubicBezTo>
                  <a:close/>
                  <a:moveTo>
                    <a:pt x="982" y="17"/>
                  </a:moveTo>
                  <a:lnTo>
                    <a:pt x="982" y="17"/>
                  </a:lnTo>
                  <a:cubicBezTo>
                    <a:pt x="977" y="17"/>
                    <a:pt x="974" y="14"/>
                    <a:pt x="973" y="10"/>
                  </a:cubicBezTo>
                  <a:cubicBezTo>
                    <a:pt x="973" y="5"/>
                    <a:pt x="977" y="1"/>
                    <a:pt x="981" y="1"/>
                  </a:cubicBezTo>
                  <a:lnTo>
                    <a:pt x="981" y="1"/>
                  </a:lnTo>
                  <a:cubicBezTo>
                    <a:pt x="985" y="1"/>
                    <a:pt x="989" y="4"/>
                    <a:pt x="989" y="9"/>
                  </a:cubicBezTo>
                  <a:cubicBezTo>
                    <a:pt x="990" y="13"/>
                    <a:pt x="986" y="17"/>
                    <a:pt x="982" y="17"/>
                  </a:cubicBezTo>
                  <a:close/>
                  <a:moveTo>
                    <a:pt x="950" y="19"/>
                  </a:moveTo>
                  <a:lnTo>
                    <a:pt x="950" y="19"/>
                  </a:lnTo>
                  <a:cubicBezTo>
                    <a:pt x="945" y="19"/>
                    <a:pt x="942" y="16"/>
                    <a:pt x="941" y="11"/>
                  </a:cubicBezTo>
                  <a:cubicBezTo>
                    <a:pt x="941" y="7"/>
                    <a:pt x="945" y="3"/>
                    <a:pt x="949" y="3"/>
                  </a:cubicBezTo>
                  <a:lnTo>
                    <a:pt x="949" y="3"/>
                  </a:lnTo>
                  <a:cubicBezTo>
                    <a:pt x="953" y="3"/>
                    <a:pt x="957" y="6"/>
                    <a:pt x="957" y="10"/>
                  </a:cubicBezTo>
                  <a:cubicBezTo>
                    <a:pt x="958" y="15"/>
                    <a:pt x="954" y="19"/>
                    <a:pt x="950" y="19"/>
                  </a:cubicBezTo>
                  <a:close/>
                  <a:moveTo>
                    <a:pt x="918" y="20"/>
                  </a:moveTo>
                  <a:lnTo>
                    <a:pt x="918" y="20"/>
                  </a:lnTo>
                  <a:cubicBezTo>
                    <a:pt x="913" y="21"/>
                    <a:pt x="910" y="17"/>
                    <a:pt x="909" y="13"/>
                  </a:cubicBezTo>
                  <a:cubicBezTo>
                    <a:pt x="909" y="8"/>
                    <a:pt x="913" y="5"/>
                    <a:pt x="917" y="4"/>
                  </a:cubicBezTo>
                  <a:lnTo>
                    <a:pt x="917" y="4"/>
                  </a:lnTo>
                  <a:cubicBezTo>
                    <a:pt x="921" y="4"/>
                    <a:pt x="925" y="8"/>
                    <a:pt x="925" y="12"/>
                  </a:cubicBezTo>
                  <a:cubicBezTo>
                    <a:pt x="926" y="16"/>
                    <a:pt x="922" y="20"/>
                    <a:pt x="918" y="20"/>
                  </a:cubicBezTo>
                  <a:close/>
                  <a:moveTo>
                    <a:pt x="887" y="23"/>
                  </a:moveTo>
                  <a:lnTo>
                    <a:pt x="887" y="23"/>
                  </a:lnTo>
                  <a:cubicBezTo>
                    <a:pt x="882" y="24"/>
                    <a:pt x="878" y="21"/>
                    <a:pt x="878" y="16"/>
                  </a:cubicBezTo>
                  <a:cubicBezTo>
                    <a:pt x="877" y="12"/>
                    <a:pt x="880" y="8"/>
                    <a:pt x="884" y="7"/>
                  </a:cubicBezTo>
                  <a:lnTo>
                    <a:pt x="884" y="7"/>
                  </a:lnTo>
                  <a:cubicBezTo>
                    <a:pt x="889" y="7"/>
                    <a:pt x="893" y="10"/>
                    <a:pt x="893" y="14"/>
                  </a:cubicBezTo>
                  <a:cubicBezTo>
                    <a:pt x="894" y="18"/>
                    <a:pt x="891" y="22"/>
                    <a:pt x="887" y="23"/>
                  </a:cubicBezTo>
                  <a:close/>
                  <a:moveTo>
                    <a:pt x="855" y="28"/>
                  </a:moveTo>
                  <a:lnTo>
                    <a:pt x="855" y="28"/>
                  </a:lnTo>
                  <a:cubicBezTo>
                    <a:pt x="851" y="29"/>
                    <a:pt x="847" y="25"/>
                    <a:pt x="846" y="21"/>
                  </a:cubicBezTo>
                  <a:cubicBezTo>
                    <a:pt x="845" y="17"/>
                    <a:pt x="848" y="13"/>
                    <a:pt x="853" y="12"/>
                  </a:cubicBezTo>
                  <a:lnTo>
                    <a:pt x="853" y="12"/>
                  </a:lnTo>
                  <a:cubicBezTo>
                    <a:pt x="857" y="11"/>
                    <a:pt x="861" y="15"/>
                    <a:pt x="862" y="19"/>
                  </a:cubicBezTo>
                  <a:cubicBezTo>
                    <a:pt x="862" y="23"/>
                    <a:pt x="859" y="27"/>
                    <a:pt x="855" y="28"/>
                  </a:cubicBezTo>
                  <a:close/>
                  <a:moveTo>
                    <a:pt x="823" y="33"/>
                  </a:moveTo>
                  <a:lnTo>
                    <a:pt x="823" y="33"/>
                  </a:lnTo>
                  <a:cubicBezTo>
                    <a:pt x="819" y="33"/>
                    <a:pt x="815" y="30"/>
                    <a:pt x="814" y="26"/>
                  </a:cubicBezTo>
                  <a:cubicBezTo>
                    <a:pt x="814" y="22"/>
                    <a:pt x="817" y="18"/>
                    <a:pt x="821" y="17"/>
                  </a:cubicBezTo>
                  <a:lnTo>
                    <a:pt x="821" y="17"/>
                  </a:lnTo>
                  <a:cubicBezTo>
                    <a:pt x="826" y="16"/>
                    <a:pt x="830" y="19"/>
                    <a:pt x="830" y="24"/>
                  </a:cubicBezTo>
                  <a:cubicBezTo>
                    <a:pt x="831" y="28"/>
                    <a:pt x="828" y="32"/>
                    <a:pt x="823" y="33"/>
                  </a:cubicBezTo>
                  <a:close/>
                  <a:moveTo>
                    <a:pt x="793" y="38"/>
                  </a:moveTo>
                  <a:lnTo>
                    <a:pt x="793" y="38"/>
                  </a:lnTo>
                  <a:cubicBezTo>
                    <a:pt x="788" y="39"/>
                    <a:pt x="784" y="37"/>
                    <a:pt x="783" y="32"/>
                  </a:cubicBezTo>
                  <a:cubicBezTo>
                    <a:pt x="782" y="28"/>
                    <a:pt x="784" y="24"/>
                    <a:pt x="789" y="23"/>
                  </a:cubicBezTo>
                  <a:lnTo>
                    <a:pt x="789" y="23"/>
                  </a:lnTo>
                  <a:cubicBezTo>
                    <a:pt x="793" y="22"/>
                    <a:pt x="797" y="24"/>
                    <a:pt x="798" y="28"/>
                  </a:cubicBezTo>
                  <a:cubicBezTo>
                    <a:pt x="800" y="33"/>
                    <a:pt x="797" y="37"/>
                    <a:pt x="793" y="38"/>
                  </a:cubicBezTo>
                  <a:close/>
                  <a:moveTo>
                    <a:pt x="762" y="46"/>
                  </a:moveTo>
                  <a:lnTo>
                    <a:pt x="762" y="46"/>
                  </a:lnTo>
                  <a:cubicBezTo>
                    <a:pt x="757" y="47"/>
                    <a:pt x="753" y="44"/>
                    <a:pt x="752" y="40"/>
                  </a:cubicBezTo>
                  <a:cubicBezTo>
                    <a:pt x="751" y="36"/>
                    <a:pt x="753" y="32"/>
                    <a:pt x="758" y="31"/>
                  </a:cubicBezTo>
                  <a:lnTo>
                    <a:pt x="758" y="31"/>
                  </a:lnTo>
                  <a:cubicBezTo>
                    <a:pt x="762" y="29"/>
                    <a:pt x="766" y="32"/>
                    <a:pt x="767" y="36"/>
                  </a:cubicBezTo>
                  <a:cubicBezTo>
                    <a:pt x="769" y="41"/>
                    <a:pt x="766" y="45"/>
                    <a:pt x="762" y="46"/>
                  </a:cubicBezTo>
                  <a:close/>
                  <a:moveTo>
                    <a:pt x="731" y="54"/>
                  </a:moveTo>
                  <a:lnTo>
                    <a:pt x="731" y="54"/>
                  </a:lnTo>
                  <a:cubicBezTo>
                    <a:pt x="726" y="55"/>
                    <a:pt x="722" y="52"/>
                    <a:pt x="721" y="48"/>
                  </a:cubicBezTo>
                  <a:cubicBezTo>
                    <a:pt x="720" y="44"/>
                    <a:pt x="722" y="39"/>
                    <a:pt x="727" y="38"/>
                  </a:cubicBezTo>
                  <a:lnTo>
                    <a:pt x="727" y="38"/>
                  </a:lnTo>
                  <a:cubicBezTo>
                    <a:pt x="731" y="37"/>
                    <a:pt x="735" y="40"/>
                    <a:pt x="736" y="44"/>
                  </a:cubicBezTo>
                  <a:cubicBezTo>
                    <a:pt x="737" y="48"/>
                    <a:pt x="735" y="53"/>
                    <a:pt x="731" y="54"/>
                  </a:cubicBezTo>
                  <a:close/>
                  <a:moveTo>
                    <a:pt x="700" y="62"/>
                  </a:moveTo>
                  <a:lnTo>
                    <a:pt x="700" y="62"/>
                  </a:lnTo>
                  <a:cubicBezTo>
                    <a:pt x="696" y="64"/>
                    <a:pt x="692" y="61"/>
                    <a:pt x="690" y="57"/>
                  </a:cubicBezTo>
                  <a:cubicBezTo>
                    <a:pt x="689" y="53"/>
                    <a:pt x="691" y="49"/>
                    <a:pt x="695" y="47"/>
                  </a:cubicBezTo>
                  <a:lnTo>
                    <a:pt x="695" y="47"/>
                  </a:lnTo>
                  <a:cubicBezTo>
                    <a:pt x="699" y="46"/>
                    <a:pt x="704" y="48"/>
                    <a:pt x="705" y="52"/>
                  </a:cubicBezTo>
                  <a:cubicBezTo>
                    <a:pt x="707" y="56"/>
                    <a:pt x="705" y="61"/>
                    <a:pt x="700" y="62"/>
                  </a:cubicBezTo>
                  <a:close/>
                  <a:moveTo>
                    <a:pt x="670" y="73"/>
                  </a:moveTo>
                  <a:lnTo>
                    <a:pt x="670" y="73"/>
                  </a:lnTo>
                  <a:cubicBezTo>
                    <a:pt x="666" y="75"/>
                    <a:pt x="662" y="73"/>
                    <a:pt x="660" y="68"/>
                  </a:cubicBezTo>
                  <a:cubicBezTo>
                    <a:pt x="659" y="64"/>
                    <a:pt x="661" y="60"/>
                    <a:pt x="665" y="58"/>
                  </a:cubicBezTo>
                  <a:lnTo>
                    <a:pt x="665" y="58"/>
                  </a:lnTo>
                  <a:cubicBezTo>
                    <a:pt x="669" y="57"/>
                    <a:pt x="674" y="59"/>
                    <a:pt x="675" y="63"/>
                  </a:cubicBezTo>
                  <a:cubicBezTo>
                    <a:pt x="677" y="67"/>
                    <a:pt x="675" y="72"/>
                    <a:pt x="670" y="73"/>
                  </a:cubicBezTo>
                  <a:close/>
                  <a:moveTo>
                    <a:pt x="640" y="85"/>
                  </a:moveTo>
                  <a:lnTo>
                    <a:pt x="640" y="85"/>
                  </a:lnTo>
                  <a:cubicBezTo>
                    <a:pt x="636" y="86"/>
                    <a:pt x="632" y="84"/>
                    <a:pt x="630" y="80"/>
                  </a:cubicBezTo>
                  <a:cubicBezTo>
                    <a:pt x="629" y="76"/>
                    <a:pt x="631" y="71"/>
                    <a:pt x="635" y="69"/>
                  </a:cubicBezTo>
                  <a:lnTo>
                    <a:pt x="635" y="69"/>
                  </a:lnTo>
                  <a:cubicBezTo>
                    <a:pt x="639" y="68"/>
                    <a:pt x="644" y="70"/>
                    <a:pt x="645" y="74"/>
                  </a:cubicBezTo>
                  <a:cubicBezTo>
                    <a:pt x="647" y="78"/>
                    <a:pt x="645" y="83"/>
                    <a:pt x="640" y="85"/>
                  </a:cubicBezTo>
                  <a:close/>
                  <a:moveTo>
                    <a:pt x="611" y="96"/>
                  </a:moveTo>
                  <a:lnTo>
                    <a:pt x="611" y="96"/>
                  </a:lnTo>
                  <a:cubicBezTo>
                    <a:pt x="607" y="98"/>
                    <a:pt x="603" y="96"/>
                    <a:pt x="601" y="92"/>
                  </a:cubicBezTo>
                  <a:cubicBezTo>
                    <a:pt x="599" y="88"/>
                    <a:pt x="601" y="83"/>
                    <a:pt x="605" y="81"/>
                  </a:cubicBezTo>
                  <a:lnTo>
                    <a:pt x="605" y="81"/>
                  </a:lnTo>
                  <a:cubicBezTo>
                    <a:pt x="609" y="79"/>
                    <a:pt x="613" y="81"/>
                    <a:pt x="615" y="85"/>
                  </a:cubicBezTo>
                  <a:cubicBezTo>
                    <a:pt x="617" y="89"/>
                    <a:pt x="615" y="94"/>
                    <a:pt x="611" y="96"/>
                  </a:cubicBezTo>
                  <a:close/>
                  <a:moveTo>
                    <a:pt x="582" y="110"/>
                  </a:moveTo>
                  <a:lnTo>
                    <a:pt x="582" y="110"/>
                  </a:lnTo>
                  <a:cubicBezTo>
                    <a:pt x="578" y="112"/>
                    <a:pt x="574" y="110"/>
                    <a:pt x="572" y="106"/>
                  </a:cubicBezTo>
                  <a:cubicBezTo>
                    <a:pt x="570" y="102"/>
                    <a:pt x="572" y="97"/>
                    <a:pt x="576" y="95"/>
                  </a:cubicBezTo>
                  <a:lnTo>
                    <a:pt x="576" y="95"/>
                  </a:lnTo>
                  <a:cubicBezTo>
                    <a:pt x="580" y="93"/>
                    <a:pt x="584" y="95"/>
                    <a:pt x="586" y="99"/>
                  </a:cubicBezTo>
                  <a:cubicBezTo>
                    <a:pt x="588" y="103"/>
                    <a:pt x="586" y="108"/>
                    <a:pt x="582" y="110"/>
                  </a:cubicBezTo>
                  <a:close/>
                  <a:moveTo>
                    <a:pt x="554" y="123"/>
                  </a:moveTo>
                  <a:lnTo>
                    <a:pt x="554" y="123"/>
                  </a:lnTo>
                  <a:cubicBezTo>
                    <a:pt x="550" y="125"/>
                    <a:pt x="545" y="124"/>
                    <a:pt x="543" y="120"/>
                  </a:cubicBezTo>
                  <a:cubicBezTo>
                    <a:pt x="541" y="116"/>
                    <a:pt x="543" y="111"/>
                    <a:pt x="547" y="109"/>
                  </a:cubicBezTo>
                  <a:lnTo>
                    <a:pt x="547" y="109"/>
                  </a:lnTo>
                  <a:cubicBezTo>
                    <a:pt x="551" y="107"/>
                    <a:pt x="556" y="109"/>
                    <a:pt x="557" y="113"/>
                  </a:cubicBezTo>
                  <a:cubicBezTo>
                    <a:pt x="559" y="117"/>
                    <a:pt x="558" y="122"/>
                    <a:pt x="554" y="123"/>
                  </a:cubicBezTo>
                  <a:close/>
                  <a:moveTo>
                    <a:pt x="526" y="137"/>
                  </a:moveTo>
                  <a:lnTo>
                    <a:pt x="526" y="137"/>
                  </a:lnTo>
                  <a:cubicBezTo>
                    <a:pt x="522" y="140"/>
                    <a:pt x="517" y="138"/>
                    <a:pt x="515" y="135"/>
                  </a:cubicBezTo>
                  <a:cubicBezTo>
                    <a:pt x="512" y="131"/>
                    <a:pt x="514" y="126"/>
                    <a:pt x="517" y="124"/>
                  </a:cubicBezTo>
                  <a:lnTo>
                    <a:pt x="517" y="124"/>
                  </a:lnTo>
                  <a:cubicBezTo>
                    <a:pt x="521" y="121"/>
                    <a:pt x="526" y="123"/>
                    <a:pt x="528" y="126"/>
                  </a:cubicBezTo>
                  <a:cubicBezTo>
                    <a:pt x="531" y="130"/>
                    <a:pt x="530" y="135"/>
                    <a:pt x="526" y="137"/>
                  </a:cubicBezTo>
                  <a:close/>
                  <a:moveTo>
                    <a:pt x="498" y="154"/>
                  </a:moveTo>
                  <a:lnTo>
                    <a:pt x="498" y="154"/>
                  </a:lnTo>
                  <a:cubicBezTo>
                    <a:pt x="495" y="156"/>
                    <a:pt x="490" y="155"/>
                    <a:pt x="487" y="151"/>
                  </a:cubicBezTo>
                  <a:cubicBezTo>
                    <a:pt x="485" y="148"/>
                    <a:pt x="486" y="143"/>
                    <a:pt x="490" y="140"/>
                  </a:cubicBezTo>
                  <a:lnTo>
                    <a:pt x="490" y="140"/>
                  </a:lnTo>
                  <a:cubicBezTo>
                    <a:pt x="494" y="138"/>
                    <a:pt x="499" y="139"/>
                    <a:pt x="501" y="143"/>
                  </a:cubicBezTo>
                  <a:cubicBezTo>
                    <a:pt x="503" y="147"/>
                    <a:pt x="502" y="152"/>
                    <a:pt x="498" y="154"/>
                  </a:cubicBezTo>
                  <a:close/>
                  <a:moveTo>
                    <a:pt x="471" y="171"/>
                  </a:moveTo>
                  <a:lnTo>
                    <a:pt x="471" y="171"/>
                  </a:lnTo>
                  <a:cubicBezTo>
                    <a:pt x="467" y="173"/>
                    <a:pt x="462" y="172"/>
                    <a:pt x="460" y="168"/>
                  </a:cubicBezTo>
                  <a:cubicBezTo>
                    <a:pt x="458" y="164"/>
                    <a:pt x="459" y="159"/>
                    <a:pt x="463" y="157"/>
                  </a:cubicBezTo>
                  <a:lnTo>
                    <a:pt x="463" y="157"/>
                  </a:lnTo>
                  <a:cubicBezTo>
                    <a:pt x="467" y="155"/>
                    <a:pt x="471" y="156"/>
                    <a:pt x="474" y="160"/>
                  </a:cubicBezTo>
                  <a:cubicBezTo>
                    <a:pt x="476" y="163"/>
                    <a:pt x="475" y="168"/>
                    <a:pt x="471" y="171"/>
                  </a:cubicBezTo>
                  <a:close/>
                  <a:moveTo>
                    <a:pt x="445" y="187"/>
                  </a:moveTo>
                  <a:lnTo>
                    <a:pt x="445" y="187"/>
                  </a:lnTo>
                  <a:cubicBezTo>
                    <a:pt x="441" y="190"/>
                    <a:pt x="436" y="189"/>
                    <a:pt x="433" y="186"/>
                  </a:cubicBezTo>
                  <a:cubicBezTo>
                    <a:pt x="431" y="182"/>
                    <a:pt x="432" y="177"/>
                    <a:pt x="435" y="174"/>
                  </a:cubicBezTo>
                  <a:lnTo>
                    <a:pt x="435" y="174"/>
                  </a:lnTo>
                  <a:cubicBezTo>
                    <a:pt x="439" y="172"/>
                    <a:pt x="444" y="173"/>
                    <a:pt x="446" y="176"/>
                  </a:cubicBezTo>
                  <a:cubicBezTo>
                    <a:pt x="449" y="180"/>
                    <a:pt x="448" y="185"/>
                    <a:pt x="445" y="187"/>
                  </a:cubicBezTo>
                  <a:close/>
                  <a:moveTo>
                    <a:pt x="419" y="207"/>
                  </a:moveTo>
                  <a:lnTo>
                    <a:pt x="419" y="207"/>
                  </a:lnTo>
                  <a:cubicBezTo>
                    <a:pt x="415" y="209"/>
                    <a:pt x="410" y="208"/>
                    <a:pt x="408" y="205"/>
                  </a:cubicBezTo>
                  <a:cubicBezTo>
                    <a:pt x="405" y="201"/>
                    <a:pt x="406" y="196"/>
                    <a:pt x="410" y="194"/>
                  </a:cubicBezTo>
                  <a:lnTo>
                    <a:pt x="410" y="194"/>
                  </a:lnTo>
                  <a:cubicBezTo>
                    <a:pt x="413" y="191"/>
                    <a:pt x="418" y="192"/>
                    <a:pt x="421" y="195"/>
                  </a:cubicBezTo>
                  <a:cubicBezTo>
                    <a:pt x="423" y="199"/>
                    <a:pt x="423" y="204"/>
                    <a:pt x="419" y="207"/>
                  </a:cubicBezTo>
                  <a:close/>
                  <a:moveTo>
                    <a:pt x="393" y="226"/>
                  </a:moveTo>
                  <a:lnTo>
                    <a:pt x="393" y="226"/>
                  </a:lnTo>
                  <a:cubicBezTo>
                    <a:pt x="390" y="228"/>
                    <a:pt x="385" y="228"/>
                    <a:pt x="382" y="224"/>
                  </a:cubicBezTo>
                  <a:cubicBezTo>
                    <a:pt x="380" y="220"/>
                    <a:pt x="380" y="215"/>
                    <a:pt x="384" y="213"/>
                  </a:cubicBezTo>
                  <a:lnTo>
                    <a:pt x="384" y="213"/>
                  </a:lnTo>
                  <a:cubicBezTo>
                    <a:pt x="388" y="210"/>
                    <a:pt x="393" y="211"/>
                    <a:pt x="395" y="215"/>
                  </a:cubicBezTo>
                  <a:cubicBezTo>
                    <a:pt x="398" y="218"/>
                    <a:pt x="397" y="223"/>
                    <a:pt x="393" y="226"/>
                  </a:cubicBezTo>
                  <a:close/>
                  <a:moveTo>
                    <a:pt x="369" y="245"/>
                  </a:moveTo>
                  <a:lnTo>
                    <a:pt x="369" y="245"/>
                  </a:lnTo>
                  <a:cubicBezTo>
                    <a:pt x="365" y="248"/>
                    <a:pt x="360" y="248"/>
                    <a:pt x="357" y="244"/>
                  </a:cubicBezTo>
                  <a:cubicBezTo>
                    <a:pt x="355" y="241"/>
                    <a:pt x="355" y="236"/>
                    <a:pt x="358" y="233"/>
                  </a:cubicBezTo>
                  <a:lnTo>
                    <a:pt x="358" y="233"/>
                  </a:lnTo>
                  <a:cubicBezTo>
                    <a:pt x="361" y="230"/>
                    <a:pt x="367" y="230"/>
                    <a:pt x="369" y="234"/>
                  </a:cubicBezTo>
                  <a:cubicBezTo>
                    <a:pt x="372" y="237"/>
                    <a:pt x="372" y="242"/>
                    <a:pt x="369" y="245"/>
                  </a:cubicBezTo>
                  <a:close/>
                  <a:moveTo>
                    <a:pt x="345" y="267"/>
                  </a:moveTo>
                  <a:lnTo>
                    <a:pt x="345" y="267"/>
                  </a:lnTo>
                  <a:cubicBezTo>
                    <a:pt x="342" y="270"/>
                    <a:pt x="337" y="269"/>
                    <a:pt x="334" y="266"/>
                  </a:cubicBezTo>
                  <a:cubicBezTo>
                    <a:pt x="331" y="263"/>
                    <a:pt x="331" y="258"/>
                    <a:pt x="335" y="255"/>
                  </a:cubicBezTo>
                  <a:lnTo>
                    <a:pt x="335" y="255"/>
                  </a:lnTo>
                  <a:cubicBezTo>
                    <a:pt x="338" y="252"/>
                    <a:pt x="343" y="252"/>
                    <a:pt x="346" y="255"/>
                  </a:cubicBezTo>
                  <a:cubicBezTo>
                    <a:pt x="349" y="259"/>
                    <a:pt x="348" y="264"/>
                    <a:pt x="345" y="267"/>
                  </a:cubicBezTo>
                  <a:close/>
                  <a:moveTo>
                    <a:pt x="321" y="288"/>
                  </a:moveTo>
                  <a:lnTo>
                    <a:pt x="321" y="288"/>
                  </a:lnTo>
                  <a:cubicBezTo>
                    <a:pt x="318" y="291"/>
                    <a:pt x="313" y="291"/>
                    <a:pt x="310" y="288"/>
                  </a:cubicBezTo>
                  <a:cubicBezTo>
                    <a:pt x="307" y="284"/>
                    <a:pt x="308" y="279"/>
                    <a:pt x="311" y="276"/>
                  </a:cubicBezTo>
                  <a:lnTo>
                    <a:pt x="311" y="276"/>
                  </a:lnTo>
                  <a:cubicBezTo>
                    <a:pt x="314" y="273"/>
                    <a:pt x="319" y="274"/>
                    <a:pt x="322" y="277"/>
                  </a:cubicBezTo>
                  <a:cubicBezTo>
                    <a:pt x="325" y="280"/>
                    <a:pt x="325" y="285"/>
                    <a:pt x="321" y="288"/>
                  </a:cubicBezTo>
                  <a:close/>
                  <a:moveTo>
                    <a:pt x="299" y="310"/>
                  </a:moveTo>
                  <a:lnTo>
                    <a:pt x="299" y="310"/>
                  </a:lnTo>
                  <a:cubicBezTo>
                    <a:pt x="296" y="313"/>
                    <a:pt x="291" y="313"/>
                    <a:pt x="288" y="310"/>
                  </a:cubicBezTo>
                  <a:cubicBezTo>
                    <a:pt x="284" y="307"/>
                    <a:pt x="284" y="302"/>
                    <a:pt x="287" y="299"/>
                  </a:cubicBezTo>
                  <a:lnTo>
                    <a:pt x="287" y="299"/>
                  </a:lnTo>
                  <a:cubicBezTo>
                    <a:pt x="290" y="296"/>
                    <a:pt x="295" y="296"/>
                    <a:pt x="299" y="299"/>
                  </a:cubicBezTo>
                  <a:cubicBezTo>
                    <a:pt x="302" y="302"/>
                    <a:pt x="302" y="307"/>
                    <a:pt x="299" y="310"/>
                  </a:cubicBezTo>
                  <a:close/>
                  <a:moveTo>
                    <a:pt x="277" y="334"/>
                  </a:moveTo>
                  <a:lnTo>
                    <a:pt x="277" y="334"/>
                  </a:lnTo>
                  <a:cubicBezTo>
                    <a:pt x="274" y="337"/>
                    <a:pt x="269" y="337"/>
                    <a:pt x="266" y="334"/>
                  </a:cubicBezTo>
                  <a:cubicBezTo>
                    <a:pt x="263" y="331"/>
                    <a:pt x="263" y="326"/>
                    <a:pt x="266" y="322"/>
                  </a:cubicBezTo>
                  <a:lnTo>
                    <a:pt x="266" y="322"/>
                  </a:lnTo>
                  <a:cubicBezTo>
                    <a:pt x="269" y="319"/>
                    <a:pt x="274" y="319"/>
                    <a:pt x="277" y="322"/>
                  </a:cubicBezTo>
                  <a:cubicBezTo>
                    <a:pt x="280" y="325"/>
                    <a:pt x="280" y="330"/>
                    <a:pt x="277" y="334"/>
                  </a:cubicBezTo>
                  <a:close/>
                  <a:moveTo>
                    <a:pt x="256" y="357"/>
                  </a:moveTo>
                  <a:lnTo>
                    <a:pt x="256" y="357"/>
                  </a:lnTo>
                  <a:cubicBezTo>
                    <a:pt x="253" y="360"/>
                    <a:pt x="248" y="360"/>
                    <a:pt x="244" y="357"/>
                  </a:cubicBezTo>
                  <a:cubicBezTo>
                    <a:pt x="241" y="354"/>
                    <a:pt x="241" y="349"/>
                    <a:pt x="244" y="346"/>
                  </a:cubicBezTo>
                  <a:lnTo>
                    <a:pt x="244" y="346"/>
                  </a:lnTo>
                  <a:cubicBezTo>
                    <a:pt x="247" y="343"/>
                    <a:pt x="252" y="343"/>
                    <a:pt x="255" y="346"/>
                  </a:cubicBezTo>
                  <a:cubicBezTo>
                    <a:pt x="259" y="349"/>
                    <a:pt x="259" y="354"/>
                    <a:pt x="256" y="357"/>
                  </a:cubicBezTo>
                  <a:close/>
                  <a:moveTo>
                    <a:pt x="235" y="381"/>
                  </a:moveTo>
                  <a:lnTo>
                    <a:pt x="235" y="381"/>
                  </a:lnTo>
                  <a:cubicBezTo>
                    <a:pt x="233" y="384"/>
                    <a:pt x="228" y="385"/>
                    <a:pt x="224" y="382"/>
                  </a:cubicBezTo>
                  <a:cubicBezTo>
                    <a:pt x="221" y="379"/>
                    <a:pt x="220" y="374"/>
                    <a:pt x="223" y="371"/>
                  </a:cubicBezTo>
                  <a:lnTo>
                    <a:pt x="223" y="371"/>
                  </a:lnTo>
                  <a:cubicBezTo>
                    <a:pt x="225" y="367"/>
                    <a:pt x="230" y="367"/>
                    <a:pt x="234" y="369"/>
                  </a:cubicBezTo>
                  <a:cubicBezTo>
                    <a:pt x="237" y="372"/>
                    <a:pt x="238" y="377"/>
                    <a:pt x="235" y="381"/>
                  </a:cubicBezTo>
                  <a:close/>
                  <a:moveTo>
                    <a:pt x="216" y="406"/>
                  </a:moveTo>
                  <a:lnTo>
                    <a:pt x="216" y="406"/>
                  </a:lnTo>
                  <a:cubicBezTo>
                    <a:pt x="213" y="410"/>
                    <a:pt x="208" y="410"/>
                    <a:pt x="205" y="408"/>
                  </a:cubicBezTo>
                  <a:cubicBezTo>
                    <a:pt x="201" y="405"/>
                    <a:pt x="201" y="400"/>
                    <a:pt x="203" y="397"/>
                  </a:cubicBezTo>
                  <a:lnTo>
                    <a:pt x="203" y="397"/>
                  </a:lnTo>
                  <a:cubicBezTo>
                    <a:pt x="206" y="393"/>
                    <a:pt x="211" y="392"/>
                    <a:pt x="215" y="395"/>
                  </a:cubicBezTo>
                  <a:cubicBezTo>
                    <a:pt x="218" y="398"/>
                    <a:pt x="219" y="403"/>
                    <a:pt x="216" y="406"/>
                  </a:cubicBezTo>
                  <a:close/>
                  <a:moveTo>
                    <a:pt x="197" y="432"/>
                  </a:moveTo>
                  <a:lnTo>
                    <a:pt x="197" y="432"/>
                  </a:lnTo>
                  <a:cubicBezTo>
                    <a:pt x="194" y="435"/>
                    <a:pt x="189" y="436"/>
                    <a:pt x="186" y="433"/>
                  </a:cubicBezTo>
                  <a:cubicBezTo>
                    <a:pt x="182" y="431"/>
                    <a:pt x="181" y="426"/>
                    <a:pt x="184" y="422"/>
                  </a:cubicBezTo>
                  <a:lnTo>
                    <a:pt x="184" y="422"/>
                  </a:lnTo>
                  <a:cubicBezTo>
                    <a:pt x="187" y="419"/>
                    <a:pt x="192" y="418"/>
                    <a:pt x="195" y="421"/>
                  </a:cubicBezTo>
                  <a:cubicBezTo>
                    <a:pt x="199" y="423"/>
                    <a:pt x="200" y="428"/>
                    <a:pt x="197" y="432"/>
                  </a:cubicBezTo>
                  <a:close/>
                  <a:moveTo>
                    <a:pt x="179" y="458"/>
                  </a:moveTo>
                  <a:lnTo>
                    <a:pt x="179" y="458"/>
                  </a:lnTo>
                  <a:cubicBezTo>
                    <a:pt x="176" y="461"/>
                    <a:pt x="171" y="462"/>
                    <a:pt x="168" y="460"/>
                  </a:cubicBezTo>
                  <a:cubicBezTo>
                    <a:pt x="164" y="457"/>
                    <a:pt x="163" y="452"/>
                    <a:pt x="165" y="449"/>
                  </a:cubicBezTo>
                  <a:lnTo>
                    <a:pt x="165" y="449"/>
                  </a:lnTo>
                  <a:cubicBezTo>
                    <a:pt x="168" y="445"/>
                    <a:pt x="173" y="444"/>
                    <a:pt x="177" y="447"/>
                  </a:cubicBezTo>
                  <a:cubicBezTo>
                    <a:pt x="180" y="449"/>
                    <a:pt x="181" y="454"/>
                    <a:pt x="179" y="458"/>
                  </a:cubicBezTo>
                  <a:close/>
                  <a:moveTo>
                    <a:pt x="162" y="485"/>
                  </a:moveTo>
                  <a:lnTo>
                    <a:pt x="162" y="485"/>
                  </a:lnTo>
                  <a:cubicBezTo>
                    <a:pt x="160" y="489"/>
                    <a:pt x="155" y="490"/>
                    <a:pt x="151" y="487"/>
                  </a:cubicBezTo>
                  <a:cubicBezTo>
                    <a:pt x="147" y="485"/>
                    <a:pt x="146" y="480"/>
                    <a:pt x="149" y="476"/>
                  </a:cubicBezTo>
                  <a:lnTo>
                    <a:pt x="149" y="476"/>
                  </a:lnTo>
                  <a:cubicBezTo>
                    <a:pt x="151" y="472"/>
                    <a:pt x="156" y="471"/>
                    <a:pt x="160" y="474"/>
                  </a:cubicBezTo>
                  <a:cubicBezTo>
                    <a:pt x="164" y="476"/>
                    <a:pt x="165" y="481"/>
                    <a:pt x="162" y="485"/>
                  </a:cubicBezTo>
                  <a:close/>
                  <a:moveTo>
                    <a:pt x="145" y="512"/>
                  </a:moveTo>
                  <a:lnTo>
                    <a:pt x="145" y="512"/>
                  </a:lnTo>
                  <a:cubicBezTo>
                    <a:pt x="143" y="516"/>
                    <a:pt x="138" y="517"/>
                    <a:pt x="134" y="515"/>
                  </a:cubicBezTo>
                  <a:cubicBezTo>
                    <a:pt x="131" y="512"/>
                    <a:pt x="130" y="507"/>
                    <a:pt x="132" y="503"/>
                  </a:cubicBezTo>
                  <a:lnTo>
                    <a:pt x="132" y="503"/>
                  </a:lnTo>
                  <a:cubicBezTo>
                    <a:pt x="135" y="500"/>
                    <a:pt x="140" y="499"/>
                    <a:pt x="143" y="501"/>
                  </a:cubicBezTo>
                  <a:cubicBezTo>
                    <a:pt x="147" y="504"/>
                    <a:pt x="148" y="509"/>
                    <a:pt x="145" y="512"/>
                  </a:cubicBezTo>
                  <a:close/>
                  <a:moveTo>
                    <a:pt x="130" y="539"/>
                  </a:moveTo>
                  <a:lnTo>
                    <a:pt x="130" y="539"/>
                  </a:lnTo>
                  <a:cubicBezTo>
                    <a:pt x="128" y="543"/>
                    <a:pt x="123" y="545"/>
                    <a:pt x="119" y="543"/>
                  </a:cubicBezTo>
                  <a:cubicBezTo>
                    <a:pt x="115" y="541"/>
                    <a:pt x="114" y="536"/>
                    <a:pt x="116" y="532"/>
                  </a:cubicBezTo>
                  <a:lnTo>
                    <a:pt x="116" y="532"/>
                  </a:lnTo>
                  <a:cubicBezTo>
                    <a:pt x="118" y="528"/>
                    <a:pt x="123" y="527"/>
                    <a:pt x="127" y="529"/>
                  </a:cubicBezTo>
                  <a:cubicBezTo>
                    <a:pt x="131" y="531"/>
                    <a:pt x="132" y="535"/>
                    <a:pt x="130" y="539"/>
                  </a:cubicBezTo>
                  <a:close/>
                  <a:moveTo>
                    <a:pt x="116" y="568"/>
                  </a:moveTo>
                  <a:lnTo>
                    <a:pt x="116" y="568"/>
                  </a:lnTo>
                  <a:cubicBezTo>
                    <a:pt x="114" y="572"/>
                    <a:pt x="110" y="574"/>
                    <a:pt x="106" y="572"/>
                  </a:cubicBezTo>
                  <a:cubicBezTo>
                    <a:pt x="102" y="570"/>
                    <a:pt x="100" y="565"/>
                    <a:pt x="102" y="561"/>
                  </a:cubicBezTo>
                  <a:lnTo>
                    <a:pt x="102" y="561"/>
                  </a:lnTo>
                  <a:cubicBezTo>
                    <a:pt x="104" y="557"/>
                    <a:pt x="109" y="555"/>
                    <a:pt x="113" y="558"/>
                  </a:cubicBezTo>
                  <a:cubicBezTo>
                    <a:pt x="117" y="560"/>
                    <a:pt x="118" y="564"/>
                    <a:pt x="116" y="568"/>
                  </a:cubicBezTo>
                  <a:close/>
                  <a:moveTo>
                    <a:pt x="103" y="597"/>
                  </a:moveTo>
                  <a:lnTo>
                    <a:pt x="103" y="597"/>
                  </a:lnTo>
                  <a:cubicBezTo>
                    <a:pt x="101" y="601"/>
                    <a:pt x="96" y="603"/>
                    <a:pt x="92" y="601"/>
                  </a:cubicBezTo>
                  <a:cubicBezTo>
                    <a:pt x="88" y="599"/>
                    <a:pt x="86" y="594"/>
                    <a:pt x="88" y="590"/>
                  </a:cubicBezTo>
                  <a:lnTo>
                    <a:pt x="88" y="590"/>
                  </a:lnTo>
                  <a:cubicBezTo>
                    <a:pt x="90" y="586"/>
                    <a:pt x="95" y="584"/>
                    <a:pt x="99" y="586"/>
                  </a:cubicBezTo>
                  <a:cubicBezTo>
                    <a:pt x="103" y="588"/>
                    <a:pt x="105" y="593"/>
                    <a:pt x="103" y="597"/>
                  </a:cubicBezTo>
                  <a:close/>
                  <a:moveTo>
                    <a:pt x="90" y="626"/>
                  </a:moveTo>
                  <a:lnTo>
                    <a:pt x="90" y="626"/>
                  </a:lnTo>
                  <a:cubicBezTo>
                    <a:pt x="88" y="630"/>
                    <a:pt x="84" y="632"/>
                    <a:pt x="80" y="630"/>
                  </a:cubicBezTo>
                  <a:cubicBezTo>
                    <a:pt x="76" y="629"/>
                    <a:pt x="74" y="624"/>
                    <a:pt x="75" y="620"/>
                  </a:cubicBezTo>
                  <a:lnTo>
                    <a:pt x="75" y="620"/>
                  </a:lnTo>
                  <a:cubicBezTo>
                    <a:pt x="77" y="616"/>
                    <a:pt x="81" y="614"/>
                    <a:pt x="86" y="615"/>
                  </a:cubicBezTo>
                  <a:cubicBezTo>
                    <a:pt x="90" y="617"/>
                    <a:pt x="92" y="622"/>
                    <a:pt x="90" y="626"/>
                  </a:cubicBezTo>
                  <a:close/>
                  <a:moveTo>
                    <a:pt x="79" y="656"/>
                  </a:moveTo>
                  <a:lnTo>
                    <a:pt x="79" y="656"/>
                  </a:lnTo>
                  <a:cubicBezTo>
                    <a:pt x="77" y="660"/>
                    <a:pt x="73" y="662"/>
                    <a:pt x="68" y="660"/>
                  </a:cubicBezTo>
                  <a:cubicBezTo>
                    <a:pt x="64" y="659"/>
                    <a:pt x="62" y="654"/>
                    <a:pt x="64" y="650"/>
                  </a:cubicBezTo>
                  <a:lnTo>
                    <a:pt x="64" y="650"/>
                  </a:lnTo>
                  <a:cubicBezTo>
                    <a:pt x="66" y="646"/>
                    <a:pt x="70" y="644"/>
                    <a:pt x="74" y="645"/>
                  </a:cubicBezTo>
                  <a:cubicBezTo>
                    <a:pt x="78" y="647"/>
                    <a:pt x="80" y="652"/>
                    <a:pt x="79" y="656"/>
                  </a:cubicBezTo>
                  <a:close/>
                  <a:moveTo>
                    <a:pt x="68" y="686"/>
                  </a:moveTo>
                  <a:lnTo>
                    <a:pt x="68" y="686"/>
                  </a:lnTo>
                  <a:cubicBezTo>
                    <a:pt x="66" y="690"/>
                    <a:pt x="61" y="692"/>
                    <a:pt x="57" y="690"/>
                  </a:cubicBezTo>
                  <a:cubicBezTo>
                    <a:pt x="53" y="689"/>
                    <a:pt x="51" y="684"/>
                    <a:pt x="53" y="680"/>
                  </a:cubicBezTo>
                  <a:lnTo>
                    <a:pt x="53" y="680"/>
                  </a:lnTo>
                  <a:cubicBezTo>
                    <a:pt x="54" y="676"/>
                    <a:pt x="59" y="674"/>
                    <a:pt x="63" y="675"/>
                  </a:cubicBezTo>
                  <a:cubicBezTo>
                    <a:pt x="67" y="677"/>
                    <a:pt x="69" y="682"/>
                    <a:pt x="68" y="686"/>
                  </a:cubicBezTo>
                  <a:close/>
                  <a:moveTo>
                    <a:pt x="58" y="715"/>
                  </a:moveTo>
                  <a:lnTo>
                    <a:pt x="58" y="715"/>
                  </a:lnTo>
                  <a:cubicBezTo>
                    <a:pt x="56" y="720"/>
                    <a:pt x="52" y="722"/>
                    <a:pt x="48" y="721"/>
                  </a:cubicBezTo>
                  <a:cubicBezTo>
                    <a:pt x="44" y="720"/>
                    <a:pt x="41" y="715"/>
                    <a:pt x="42" y="711"/>
                  </a:cubicBezTo>
                  <a:lnTo>
                    <a:pt x="42" y="711"/>
                  </a:lnTo>
                  <a:cubicBezTo>
                    <a:pt x="44" y="707"/>
                    <a:pt x="48" y="704"/>
                    <a:pt x="52" y="705"/>
                  </a:cubicBezTo>
                  <a:cubicBezTo>
                    <a:pt x="57" y="707"/>
                    <a:pt x="59" y="711"/>
                    <a:pt x="58" y="715"/>
                  </a:cubicBezTo>
                  <a:close/>
                  <a:moveTo>
                    <a:pt x="50" y="746"/>
                  </a:moveTo>
                  <a:lnTo>
                    <a:pt x="50" y="746"/>
                  </a:lnTo>
                  <a:cubicBezTo>
                    <a:pt x="49" y="751"/>
                    <a:pt x="44" y="753"/>
                    <a:pt x="40" y="752"/>
                  </a:cubicBezTo>
                  <a:cubicBezTo>
                    <a:pt x="36" y="751"/>
                    <a:pt x="33" y="746"/>
                    <a:pt x="35" y="742"/>
                  </a:cubicBezTo>
                  <a:lnTo>
                    <a:pt x="35" y="742"/>
                  </a:lnTo>
                  <a:cubicBezTo>
                    <a:pt x="36" y="738"/>
                    <a:pt x="40" y="735"/>
                    <a:pt x="44" y="736"/>
                  </a:cubicBezTo>
                  <a:cubicBezTo>
                    <a:pt x="49" y="738"/>
                    <a:pt x="51" y="742"/>
                    <a:pt x="50" y="746"/>
                  </a:cubicBezTo>
                  <a:close/>
                  <a:moveTo>
                    <a:pt x="42" y="777"/>
                  </a:moveTo>
                  <a:lnTo>
                    <a:pt x="42" y="777"/>
                  </a:lnTo>
                  <a:cubicBezTo>
                    <a:pt x="41" y="782"/>
                    <a:pt x="36" y="784"/>
                    <a:pt x="32" y="783"/>
                  </a:cubicBezTo>
                  <a:cubicBezTo>
                    <a:pt x="28" y="782"/>
                    <a:pt x="25" y="777"/>
                    <a:pt x="27" y="773"/>
                  </a:cubicBezTo>
                  <a:lnTo>
                    <a:pt x="27" y="773"/>
                  </a:lnTo>
                  <a:cubicBezTo>
                    <a:pt x="28" y="769"/>
                    <a:pt x="32" y="766"/>
                    <a:pt x="37" y="767"/>
                  </a:cubicBezTo>
                  <a:cubicBezTo>
                    <a:pt x="41" y="769"/>
                    <a:pt x="43" y="773"/>
                    <a:pt x="42" y="777"/>
                  </a:cubicBezTo>
                  <a:close/>
                  <a:moveTo>
                    <a:pt x="35" y="808"/>
                  </a:moveTo>
                  <a:lnTo>
                    <a:pt x="35" y="808"/>
                  </a:lnTo>
                  <a:cubicBezTo>
                    <a:pt x="34" y="812"/>
                    <a:pt x="30" y="815"/>
                    <a:pt x="26" y="814"/>
                  </a:cubicBezTo>
                  <a:cubicBezTo>
                    <a:pt x="22" y="814"/>
                    <a:pt x="19" y="810"/>
                    <a:pt x="19" y="805"/>
                  </a:cubicBezTo>
                  <a:lnTo>
                    <a:pt x="19" y="805"/>
                  </a:lnTo>
                  <a:cubicBezTo>
                    <a:pt x="20" y="801"/>
                    <a:pt x="24" y="798"/>
                    <a:pt x="28" y="798"/>
                  </a:cubicBezTo>
                  <a:cubicBezTo>
                    <a:pt x="33" y="799"/>
                    <a:pt x="36" y="803"/>
                    <a:pt x="35" y="808"/>
                  </a:cubicBezTo>
                  <a:close/>
                  <a:moveTo>
                    <a:pt x="30" y="839"/>
                  </a:moveTo>
                  <a:lnTo>
                    <a:pt x="30" y="839"/>
                  </a:lnTo>
                  <a:cubicBezTo>
                    <a:pt x="30" y="844"/>
                    <a:pt x="26" y="847"/>
                    <a:pt x="21" y="846"/>
                  </a:cubicBezTo>
                  <a:cubicBezTo>
                    <a:pt x="17" y="845"/>
                    <a:pt x="14" y="841"/>
                    <a:pt x="15" y="837"/>
                  </a:cubicBezTo>
                  <a:lnTo>
                    <a:pt x="15" y="837"/>
                  </a:lnTo>
                  <a:cubicBezTo>
                    <a:pt x="15" y="832"/>
                    <a:pt x="19" y="829"/>
                    <a:pt x="24" y="830"/>
                  </a:cubicBezTo>
                  <a:cubicBezTo>
                    <a:pt x="28" y="831"/>
                    <a:pt x="31" y="835"/>
                    <a:pt x="30" y="839"/>
                  </a:cubicBezTo>
                  <a:close/>
                  <a:moveTo>
                    <a:pt x="25" y="871"/>
                  </a:moveTo>
                  <a:lnTo>
                    <a:pt x="25" y="871"/>
                  </a:lnTo>
                  <a:cubicBezTo>
                    <a:pt x="25" y="875"/>
                    <a:pt x="21" y="878"/>
                    <a:pt x="16" y="878"/>
                  </a:cubicBezTo>
                  <a:cubicBezTo>
                    <a:pt x="12" y="877"/>
                    <a:pt x="9" y="873"/>
                    <a:pt x="10" y="868"/>
                  </a:cubicBezTo>
                  <a:lnTo>
                    <a:pt x="10" y="868"/>
                  </a:lnTo>
                  <a:cubicBezTo>
                    <a:pt x="10" y="864"/>
                    <a:pt x="14" y="861"/>
                    <a:pt x="19" y="862"/>
                  </a:cubicBezTo>
                  <a:cubicBezTo>
                    <a:pt x="23" y="862"/>
                    <a:pt x="26" y="867"/>
                    <a:pt x="25" y="871"/>
                  </a:cubicBezTo>
                  <a:close/>
                  <a:moveTo>
                    <a:pt x="21" y="902"/>
                  </a:moveTo>
                  <a:lnTo>
                    <a:pt x="21" y="902"/>
                  </a:lnTo>
                  <a:cubicBezTo>
                    <a:pt x="21" y="906"/>
                    <a:pt x="17" y="910"/>
                    <a:pt x="13" y="909"/>
                  </a:cubicBezTo>
                  <a:cubicBezTo>
                    <a:pt x="8" y="909"/>
                    <a:pt x="5" y="905"/>
                    <a:pt x="5" y="901"/>
                  </a:cubicBezTo>
                  <a:lnTo>
                    <a:pt x="5" y="901"/>
                  </a:lnTo>
                  <a:cubicBezTo>
                    <a:pt x="6" y="896"/>
                    <a:pt x="9" y="893"/>
                    <a:pt x="14" y="893"/>
                  </a:cubicBezTo>
                  <a:cubicBezTo>
                    <a:pt x="18" y="894"/>
                    <a:pt x="21" y="897"/>
                    <a:pt x="21" y="902"/>
                  </a:cubicBezTo>
                  <a:close/>
                  <a:moveTo>
                    <a:pt x="20" y="934"/>
                  </a:moveTo>
                  <a:lnTo>
                    <a:pt x="20" y="934"/>
                  </a:lnTo>
                  <a:cubicBezTo>
                    <a:pt x="19" y="938"/>
                    <a:pt x="16" y="942"/>
                    <a:pt x="11" y="941"/>
                  </a:cubicBezTo>
                  <a:cubicBezTo>
                    <a:pt x="7" y="941"/>
                    <a:pt x="3" y="937"/>
                    <a:pt x="4" y="933"/>
                  </a:cubicBezTo>
                  <a:lnTo>
                    <a:pt x="4" y="933"/>
                  </a:lnTo>
                  <a:cubicBezTo>
                    <a:pt x="4" y="928"/>
                    <a:pt x="8" y="925"/>
                    <a:pt x="12" y="925"/>
                  </a:cubicBezTo>
                  <a:cubicBezTo>
                    <a:pt x="17" y="926"/>
                    <a:pt x="20" y="929"/>
                    <a:pt x="20" y="934"/>
                  </a:cubicBezTo>
                  <a:close/>
                  <a:moveTo>
                    <a:pt x="18" y="966"/>
                  </a:moveTo>
                  <a:lnTo>
                    <a:pt x="18" y="966"/>
                  </a:lnTo>
                  <a:cubicBezTo>
                    <a:pt x="18" y="970"/>
                    <a:pt x="14" y="974"/>
                    <a:pt x="10" y="973"/>
                  </a:cubicBezTo>
                  <a:cubicBezTo>
                    <a:pt x="5" y="973"/>
                    <a:pt x="2" y="969"/>
                    <a:pt x="2" y="965"/>
                  </a:cubicBezTo>
                  <a:lnTo>
                    <a:pt x="2" y="965"/>
                  </a:lnTo>
                  <a:cubicBezTo>
                    <a:pt x="2" y="960"/>
                    <a:pt x="6" y="957"/>
                    <a:pt x="11" y="957"/>
                  </a:cubicBezTo>
                  <a:cubicBezTo>
                    <a:pt x="15" y="958"/>
                    <a:pt x="18" y="961"/>
                    <a:pt x="18" y="966"/>
                  </a:cubicBezTo>
                  <a:close/>
                  <a:moveTo>
                    <a:pt x="16" y="998"/>
                  </a:moveTo>
                  <a:lnTo>
                    <a:pt x="16" y="998"/>
                  </a:lnTo>
                  <a:cubicBezTo>
                    <a:pt x="16" y="1002"/>
                    <a:pt x="12" y="1006"/>
                    <a:pt x="8" y="1005"/>
                  </a:cubicBezTo>
                  <a:cubicBezTo>
                    <a:pt x="4" y="1005"/>
                    <a:pt x="0" y="1001"/>
                    <a:pt x="0" y="997"/>
                  </a:cubicBezTo>
                  <a:lnTo>
                    <a:pt x="0" y="997"/>
                  </a:lnTo>
                  <a:cubicBezTo>
                    <a:pt x="1" y="992"/>
                    <a:pt x="5" y="989"/>
                    <a:pt x="9" y="989"/>
                  </a:cubicBezTo>
                  <a:cubicBezTo>
                    <a:pt x="13" y="990"/>
                    <a:pt x="17" y="993"/>
                    <a:pt x="16" y="998"/>
                  </a:cubicBezTo>
                  <a:close/>
                  <a:moveTo>
                    <a:pt x="16" y="1029"/>
                  </a:moveTo>
                  <a:lnTo>
                    <a:pt x="16" y="1029"/>
                  </a:lnTo>
                  <a:cubicBezTo>
                    <a:pt x="16" y="1034"/>
                    <a:pt x="13" y="1037"/>
                    <a:pt x="8" y="1037"/>
                  </a:cubicBezTo>
                  <a:cubicBezTo>
                    <a:pt x="4" y="1037"/>
                    <a:pt x="0" y="1034"/>
                    <a:pt x="0" y="1029"/>
                  </a:cubicBezTo>
                  <a:lnTo>
                    <a:pt x="0" y="1029"/>
                  </a:lnTo>
                  <a:cubicBezTo>
                    <a:pt x="0" y="1025"/>
                    <a:pt x="4" y="1021"/>
                    <a:pt x="8" y="1021"/>
                  </a:cubicBezTo>
                  <a:cubicBezTo>
                    <a:pt x="13" y="1021"/>
                    <a:pt x="16" y="1025"/>
                    <a:pt x="16" y="1029"/>
                  </a:cubicBezTo>
                  <a:close/>
                  <a:moveTo>
                    <a:pt x="16" y="1061"/>
                  </a:moveTo>
                  <a:lnTo>
                    <a:pt x="16" y="1061"/>
                  </a:lnTo>
                  <a:cubicBezTo>
                    <a:pt x="16" y="1066"/>
                    <a:pt x="13" y="1069"/>
                    <a:pt x="8" y="1069"/>
                  </a:cubicBezTo>
                  <a:cubicBezTo>
                    <a:pt x="4" y="1069"/>
                    <a:pt x="0" y="1066"/>
                    <a:pt x="0" y="1061"/>
                  </a:cubicBezTo>
                  <a:lnTo>
                    <a:pt x="0" y="1061"/>
                  </a:lnTo>
                  <a:cubicBezTo>
                    <a:pt x="0" y="1057"/>
                    <a:pt x="4" y="1053"/>
                    <a:pt x="8" y="1053"/>
                  </a:cubicBezTo>
                  <a:cubicBezTo>
                    <a:pt x="13" y="1053"/>
                    <a:pt x="16" y="1057"/>
                    <a:pt x="16" y="1061"/>
                  </a:cubicBezTo>
                  <a:close/>
                  <a:moveTo>
                    <a:pt x="16" y="1093"/>
                  </a:moveTo>
                  <a:lnTo>
                    <a:pt x="16" y="1093"/>
                  </a:lnTo>
                  <a:cubicBezTo>
                    <a:pt x="16" y="1098"/>
                    <a:pt x="13" y="1101"/>
                    <a:pt x="8" y="1101"/>
                  </a:cubicBezTo>
                  <a:cubicBezTo>
                    <a:pt x="4" y="1101"/>
                    <a:pt x="0" y="1098"/>
                    <a:pt x="0" y="1093"/>
                  </a:cubicBezTo>
                  <a:lnTo>
                    <a:pt x="0" y="1093"/>
                  </a:lnTo>
                  <a:cubicBezTo>
                    <a:pt x="0" y="1089"/>
                    <a:pt x="4" y="1085"/>
                    <a:pt x="8" y="1085"/>
                  </a:cubicBezTo>
                  <a:cubicBezTo>
                    <a:pt x="13" y="1085"/>
                    <a:pt x="16" y="1089"/>
                    <a:pt x="16" y="1093"/>
                  </a:cubicBezTo>
                  <a:close/>
                  <a:moveTo>
                    <a:pt x="16" y="1125"/>
                  </a:moveTo>
                  <a:lnTo>
                    <a:pt x="16" y="1125"/>
                  </a:lnTo>
                  <a:cubicBezTo>
                    <a:pt x="16" y="1130"/>
                    <a:pt x="13" y="1133"/>
                    <a:pt x="8" y="1133"/>
                  </a:cubicBezTo>
                  <a:cubicBezTo>
                    <a:pt x="4" y="1133"/>
                    <a:pt x="0" y="1130"/>
                    <a:pt x="0" y="1125"/>
                  </a:cubicBezTo>
                  <a:lnTo>
                    <a:pt x="0" y="1125"/>
                  </a:lnTo>
                  <a:cubicBezTo>
                    <a:pt x="0" y="1121"/>
                    <a:pt x="4" y="1117"/>
                    <a:pt x="8" y="1117"/>
                  </a:cubicBezTo>
                  <a:cubicBezTo>
                    <a:pt x="13" y="1117"/>
                    <a:pt x="16" y="1121"/>
                    <a:pt x="16" y="1125"/>
                  </a:cubicBezTo>
                  <a:close/>
                  <a:moveTo>
                    <a:pt x="16" y="1157"/>
                  </a:moveTo>
                  <a:lnTo>
                    <a:pt x="16" y="1157"/>
                  </a:lnTo>
                  <a:cubicBezTo>
                    <a:pt x="16" y="1162"/>
                    <a:pt x="13" y="1165"/>
                    <a:pt x="8" y="1165"/>
                  </a:cubicBezTo>
                  <a:cubicBezTo>
                    <a:pt x="4" y="1165"/>
                    <a:pt x="0" y="1162"/>
                    <a:pt x="0" y="1157"/>
                  </a:cubicBezTo>
                  <a:lnTo>
                    <a:pt x="0" y="1157"/>
                  </a:lnTo>
                  <a:cubicBezTo>
                    <a:pt x="0" y="1153"/>
                    <a:pt x="4" y="1149"/>
                    <a:pt x="8" y="1149"/>
                  </a:cubicBezTo>
                  <a:cubicBezTo>
                    <a:pt x="13" y="1149"/>
                    <a:pt x="16" y="1153"/>
                    <a:pt x="16" y="1157"/>
                  </a:cubicBezTo>
                  <a:close/>
                  <a:moveTo>
                    <a:pt x="16" y="1189"/>
                  </a:moveTo>
                  <a:lnTo>
                    <a:pt x="16" y="1189"/>
                  </a:lnTo>
                  <a:cubicBezTo>
                    <a:pt x="16" y="1194"/>
                    <a:pt x="13" y="1197"/>
                    <a:pt x="8" y="1197"/>
                  </a:cubicBezTo>
                  <a:cubicBezTo>
                    <a:pt x="4" y="1197"/>
                    <a:pt x="0" y="1194"/>
                    <a:pt x="0" y="1189"/>
                  </a:cubicBezTo>
                  <a:lnTo>
                    <a:pt x="0" y="1189"/>
                  </a:lnTo>
                  <a:cubicBezTo>
                    <a:pt x="0" y="1185"/>
                    <a:pt x="4" y="1181"/>
                    <a:pt x="8" y="1181"/>
                  </a:cubicBezTo>
                  <a:cubicBezTo>
                    <a:pt x="13" y="1181"/>
                    <a:pt x="16" y="1185"/>
                    <a:pt x="16" y="1189"/>
                  </a:cubicBezTo>
                  <a:close/>
                  <a:moveTo>
                    <a:pt x="16" y="1221"/>
                  </a:moveTo>
                  <a:lnTo>
                    <a:pt x="16" y="1221"/>
                  </a:lnTo>
                  <a:cubicBezTo>
                    <a:pt x="16" y="1226"/>
                    <a:pt x="13" y="1229"/>
                    <a:pt x="8" y="1229"/>
                  </a:cubicBezTo>
                  <a:cubicBezTo>
                    <a:pt x="4" y="1229"/>
                    <a:pt x="0" y="1226"/>
                    <a:pt x="0" y="1221"/>
                  </a:cubicBezTo>
                  <a:lnTo>
                    <a:pt x="0" y="1221"/>
                  </a:lnTo>
                  <a:cubicBezTo>
                    <a:pt x="0" y="1217"/>
                    <a:pt x="4" y="1213"/>
                    <a:pt x="8" y="1213"/>
                  </a:cubicBezTo>
                  <a:cubicBezTo>
                    <a:pt x="13" y="1213"/>
                    <a:pt x="16" y="1217"/>
                    <a:pt x="16" y="1221"/>
                  </a:cubicBezTo>
                  <a:close/>
                  <a:moveTo>
                    <a:pt x="16" y="1253"/>
                  </a:moveTo>
                  <a:lnTo>
                    <a:pt x="16" y="1253"/>
                  </a:lnTo>
                  <a:cubicBezTo>
                    <a:pt x="16" y="1258"/>
                    <a:pt x="13" y="1261"/>
                    <a:pt x="8" y="1261"/>
                  </a:cubicBezTo>
                  <a:cubicBezTo>
                    <a:pt x="4" y="1261"/>
                    <a:pt x="0" y="1258"/>
                    <a:pt x="0" y="1253"/>
                  </a:cubicBezTo>
                  <a:lnTo>
                    <a:pt x="0" y="1253"/>
                  </a:lnTo>
                  <a:cubicBezTo>
                    <a:pt x="0" y="1249"/>
                    <a:pt x="4" y="1245"/>
                    <a:pt x="8" y="1245"/>
                  </a:cubicBezTo>
                  <a:cubicBezTo>
                    <a:pt x="13" y="1245"/>
                    <a:pt x="16" y="1249"/>
                    <a:pt x="16" y="1253"/>
                  </a:cubicBezTo>
                  <a:close/>
                  <a:moveTo>
                    <a:pt x="16" y="1285"/>
                  </a:moveTo>
                  <a:lnTo>
                    <a:pt x="16" y="1285"/>
                  </a:lnTo>
                  <a:cubicBezTo>
                    <a:pt x="16" y="1290"/>
                    <a:pt x="13" y="1293"/>
                    <a:pt x="8" y="1293"/>
                  </a:cubicBezTo>
                  <a:cubicBezTo>
                    <a:pt x="4" y="1293"/>
                    <a:pt x="0" y="1290"/>
                    <a:pt x="0" y="1285"/>
                  </a:cubicBezTo>
                  <a:lnTo>
                    <a:pt x="0" y="1285"/>
                  </a:lnTo>
                  <a:cubicBezTo>
                    <a:pt x="0" y="1281"/>
                    <a:pt x="4" y="1277"/>
                    <a:pt x="8" y="1277"/>
                  </a:cubicBezTo>
                  <a:cubicBezTo>
                    <a:pt x="13" y="1277"/>
                    <a:pt x="16" y="1281"/>
                    <a:pt x="16" y="1285"/>
                  </a:cubicBezTo>
                  <a:close/>
                  <a:moveTo>
                    <a:pt x="16" y="1317"/>
                  </a:moveTo>
                  <a:lnTo>
                    <a:pt x="16" y="1317"/>
                  </a:lnTo>
                  <a:cubicBezTo>
                    <a:pt x="16" y="1322"/>
                    <a:pt x="13" y="1325"/>
                    <a:pt x="8" y="1325"/>
                  </a:cubicBezTo>
                  <a:cubicBezTo>
                    <a:pt x="4" y="1325"/>
                    <a:pt x="0" y="1322"/>
                    <a:pt x="0" y="1317"/>
                  </a:cubicBezTo>
                  <a:lnTo>
                    <a:pt x="0" y="1317"/>
                  </a:lnTo>
                  <a:cubicBezTo>
                    <a:pt x="0" y="1313"/>
                    <a:pt x="4" y="1309"/>
                    <a:pt x="8" y="1309"/>
                  </a:cubicBezTo>
                  <a:cubicBezTo>
                    <a:pt x="13" y="1309"/>
                    <a:pt x="16" y="1313"/>
                    <a:pt x="16" y="1317"/>
                  </a:cubicBezTo>
                  <a:close/>
                  <a:moveTo>
                    <a:pt x="16" y="1349"/>
                  </a:moveTo>
                  <a:lnTo>
                    <a:pt x="16" y="1349"/>
                  </a:lnTo>
                  <a:cubicBezTo>
                    <a:pt x="16" y="1354"/>
                    <a:pt x="13" y="1357"/>
                    <a:pt x="8" y="1357"/>
                  </a:cubicBezTo>
                  <a:cubicBezTo>
                    <a:pt x="4" y="1357"/>
                    <a:pt x="0" y="1354"/>
                    <a:pt x="0" y="1349"/>
                  </a:cubicBezTo>
                  <a:lnTo>
                    <a:pt x="0" y="1349"/>
                  </a:lnTo>
                  <a:cubicBezTo>
                    <a:pt x="0" y="1345"/>
                    <a:pt x="4" y="1341"/>
                    <a:pt x="8" y="1341"/>
                  </a:cubicBezTo>
                  <a:cubicBezTo>
                    <a:pt x="13" y="1341"/>
                    <a:pt x="16" y="1345"/>
                    <a:pt x="16" y="1349"/>
                  </a:cubicBezTo>
                  <a:close/>
                  <a:moveTo>
                    <a:pt x="16" y="1381"/>
                  </a:moveTo>
                  <a:lnTo>
                    <a:pt x="16" y="1381"/>
                  </a:lnTo>
                  <a:cubicBezTo>
                    <a:pt x="16" y="1386"/>
                    <a:pt x="13" y="1389"/>
                    <a:pt x="8" y="1389"/>
                  </a:cubicBezTo>
                  <a:cubicBezTo>
                    <a:pt x="4" y="1389"/>
                    <a:pt x="0" y="1386"/>
                    <a:pt x="0" y="1381"/>
                  </a:cubicBezTo>
                  <a:lnTo>
                    <a:pt x="0" y="1381"/>
                  </a:lnTo>
                  <a:cubicBezTo>
                    <a:pt x="0" y="1377"/>
                    <a:pt x="4" y="1373"/>
                    <a:pt x="8" y="1373"/>
                  </a:cubicBezTo>
                  <a:cubicBezTo>
                    <a:pt x="13" y="1373"/>
                    <a:pt x="16" y="1377"/>
                    <a:pt x="16" y="1381"/>
                  </a:cubicBezTo>
                  <a:close/>
                  <a:moveTo>
                    <a:pt x="16" y="1413"/>
                  </a:moveTo>
                  <a:lnTo>
                    <a:pt x="16" y="1414"/>
                  </a:lnTo>
                  <a:cubicBezTo>
                    <a:pt x="16" y="1418"/>
                    <a:pt x="13" y="1422"/>
                    <a:pt x="8" y="1422"/>
                  </a:cubicBezTo>
                  <a:cubicBezTo>
                    <a:pt x="4" y="1422"/>
                    <a:pt x="0" y="1418"/>
                    <a:pt x="0" y="1414"/>
                  </a:cubicBezTo>
                  <a:lnTo>
                    <a:pt x="0" y="1413"/>
                  </a:lnTo>
                  <a:cubicBezTo>
                    <a:pt x="0" y="1409"/>
                    <a:pt x="4" y="1405"/>
                    <a:pt x="8" y="1405"/>
                  </a:cubicBezTo>
                  <a:cubicBezTo>
                    <a:pt x="13" y="1405"/>
                    <a:pt x="16" y="1409"/>
                    <a:pt x="16" y="1413"/>
                  </a:cubicBezTo>
                  <a:close/>
                  <a:moveTo>
                    <a:pt x="16" y="1446"/>
                  </a:moveTo>
                  <a:lnTo>
                    <a:pt x="16" y="1446"/>
                  </a:lnTo>
                  <a:cubicBezTo>
                    <a:pt x="16" y="1450"/>
                    <a:pt x="13" y="1454"/>
                    <a:pt x="8" y="1454"/>
                  </a:cubicBezTo>
                  <a:cubicBezTo>
                    <a:pt x="4" y="1454"/>
                    <a:pt x="0" y="1450"/>
                    <a:pt x="0" y="1446"/>
                  </a:cubicBezTo>
                  <a:lnTo>
                    <a:pt x="0" y="1446"/>
                  </a:lnTo>
                  <a:cubicBezTo>
                    <a:pt x="0" y="1441"/>
                    <a:pt x="4" y="1438"/>
                    <a:pt x="8" y="1438"/>
                  </a:cubicBezTo>
                  <a:cubicBezTo>
                    <a:pt x="13" y="1438"/>
                    <a:pt x="16" y="1441"/>
                    <a:pt x="16" y="1446"/>
                  </a:cubicBezTo>
                  <a:close/>
                  <a:moveTo>
                    <a:pt x="16" y="1478"/>
                  </a:moveTo>
                  <a:lnTo>
                    <a:pt x="16" y="1478"/>
                  </a:lnTo>
                  <a:cubicBezTo>
                    <a:pt x="16" y="1482"/>
                    <a:pt x="13" y="1486"/>
                    <a:pt x="8" y="1486"/>
                  </a:cubicBezTo>
                  <a:cubicBezTo>
                    <a:pt x="4" y="1486"/>
                    <a:pt x="0" y="1482"/>
                    <a:pt x="0" y="1478"/>
                  </a:cubicBezTo>
                  <a:lnTo>
                    <a:pt x="0" y="1478"/>
                  </a:lnTo>
                  <a:cubicBezTo>
                    <a:pt x="0" y="1473"/>
                    <a:pt x="4" y="1470"/>
                    <a:pt x="8" y="1470"/>
                  </a:cubicBezTo>
                  <a:cubicBezTo>
                    <a:pt x="13" y="1470"/>
                    <a:pt x="16" y="1473"/>
                    <a:pt x="16" y="1478"/>
                  </a:cubicBezTo>
                  <a:close/>
                  <a:moveTo>
                    <a:pt x="16" y="1510"/>
                  </a:moveTo>
                  <a:lnTo>
                    <a:pt x="16" y="1510"/>
                  </a:lnTo>
                  <a:cubicBezTo>
                    <a:pt x="16" y="1514"/>
                    <a:pt x="13" y="1518"/>
                    <a:pt x="8" y="1518"/>
                  </a:cubicBezTo>
                  <a:cubicBezTo>
                    <a:pt x="4" y="1518"/>
                    <a:pt x="0" y="1514"/>
                    <a:pt x="0" y="1510"/>
                  </a:cubicBezTo>
                  <a:lnTo>
                    <a:pt x="0" y="1510"/>
                  </a:lnTo>
                  <a:cubicBezTo>
                    <a:pt x="0" y="1505"/>
                    <a:pt x="4" y="1502"/>
                    <a:pt x="8" y="1502"/>
                  </a:cubicBezTo>
                  <a:cubicBezTo>
                    <a:pt x="13" y="1502"/>
                    <a:pt x="16" y="1505"/>
                    <a:pt x="16" y="1510"/>
                  </a:cubicBezTo>
                  <a:close/>
                  <a:moveTo>
                    <a:pt x="16" y="1542"/>
                  </a:moveTo>
                  <a:lnTo>
                    <a:pt x="16" y="1542"/>
                  </a:lnTo>
                  <a:cubicBezTo>
                    <a:pt x="16" y="1546"/>
                    <a:pt x="13" y="1550"/>
                    <a:pt x="8" y="1550"/>
                  </a:cubicBezTo>
                  <a:cubicBezTo>
                    <a:pt x="4" y="1550"/>
                    <a:pt x="0" y="1546"/>
                    <a:pt x="0" y="1542"/>
                  </a:cubicBezTo>
                  <a:lnTo>
                    <a:pt x="0" y="1542"/>
                  </a:lnTo>
                  <a:cubicBezTo>
                    <a:pt x="0" y="1537"/>
                    <a:pt x="4" y="1534"/>
                    <a:pt x="8" y="1534"/>
                  </a:cubicBezTo>
                  <a:cubicBezTo>
                    <a:pt x="13" y="1534"/>
                    <a:pt x="16" y="1537"/>
                    <a:pt x="16" y="1542"/>
                  </a:cubicBezTo>
                  <a:close/>
                  <a:moveTo>
                    <a:pt x="16" y="1574"/>
                  </a:moveTo>
                  <a:lnTo>
                    <a:pt x="16" y="1574"/>
                  </a:lnTo>
                  <a:cubicBezTo>
                    <a:pt x="16" y="1578"/>
                    <a:pt x="13" y="1582"/>
                    <a:pt x="8" y="1582"/>
                  </a:cubicBezTo>
                  <a:cubicBezTo>
                    <a:pt x="4" y="1582"/>
                    <a:pt x="0" y="1578"/>
                    <a:pt x="0" y="1574"/>
                  </a:cubicBezTo>
                  <a:lnTo>
                    <a:pt x="0" y="1574"/>
                  </a:lnTo>
                  <a:cubicBezTo>
                    <a:pt x="0" y="1569"/>
                    <a:pt x="4" y="1566"/>
                    <a:pt x="8" y="1566"/>
                  </a:cubicBezTo>
                  <a:cubicBezTo>
                    <a:pt x="13" y="1566"/>
                    <a:pt x="16" y="1569"/>
                    <a:pt x="16" y="1574"/>
                  </a:cubicBezTo>
                  <a:close/>
                  <a:moveTo>
                    <a:pt x="16" y="1606"/>
                  </a:moveTo>
                  <a:lnTo>
                    <a:pt x="16" y="1606"/>
                  </a:lnTo>
                  <a:cubicBezTo>
                    <a:pt x="16" y="1610"/>
                    <a:pt x="13" y="1614"/>
                    <a:pt x="8" y="1614"/>
                  </a:cubicBezTo>
                  <a:cubicBezTo>
                    <a:pt x="4" y="1614"/>
                    <a:pt x="0" y="1610"/>
                    <a:pt x="0" y="1606"/>
                  </a:cubicBezTo>
                  <a:lnTo>
                    <a:pt x="0" y="1606"/>
                  </a:lnTo>
                  <a:cubicBezTo>
                    <a:pt x="0" y="1601"/>
                    <a:pt x="4" y="1598"/>
                    <a:pt x="8" y="1598"/>
                  </a:cubicBezTo>
                  <a:cubicBezTo>
                    <a:pt x="13" y="1598"/>
                    <a:pt x="16" y="1601"/>
                    <a:pt x="16" y="1606"/>
                  </a:cubicBezTo>
                  <a:close/>
                  <a:moveTo>
                    <a:pt x="16" y="1638"/>
                  </a:moveTo>
                  <a:lnTo>
                    <a:pt x="16" y="1638"/>
                  </a:lnTo>
                  <a:cubicBezTo>
                    <a:pt x="16" y="1642"/>
                    <a:pt x="13" y="1646"/>
                    <a:pt x="8" y="1646"/>
                  </a:cubicBezTo>
                  <a:cubicBezTo>
                    <a:pt x="4" y="1646"/>
                    <a:pt x="0" y="1642"/>
                    <a:pt x="0" y="1638"/>
                  </a:cubicBezTo>
                  <a:lnTo>
                    <a:pt x="0" y="1638"/>
                  </a:lnTo>
                  <a:cubicBezTo>
                    <a:pt x="0" y="1633"/>
                    <a:pt x="4" y="1630"/>
                    <a:pt x="8" y="1630"/>
                  </a:cubicBezTo>
                  <a:cubicBezTo>
                    <a:pt x="13" y="1630"/>
                    <a:pt x="16" y="1633"/>
                    <a:pt x="16" y="1638"/>
                  </a:cubicBezTo>
                  <a:close/>
                  <a:moveTo>
                    <a:pt x="16" y="1670"/>
                  </a:moveTo>
                  <a:lnTo>
                    <a:pt x="16" y="1670"/>
                  </a:lnTo>
                  <a:cubicBezTo>
                    <a:pt x="16" y="1674"/>
                    <a:pt x="13" y="1678"/>
                    <a:pt x="8" y="1678"/>
                  </a:cubicBezTo>
                  <a:cubicBezTo>
                    <a:pt x="4" y="1678"/>
                    <a:pt x="0" y="1674"/>
                    <a:pt x="0" y="1670"/>
                  </a:cubicBezTo>
                  <a:lnTo>
                    <a:pt x="0" y="1670"/>
                  </a:lnTo>
                  <a:cubicBezTo>
                    <a:pt x="0" y="1665"/>
                    <a:pt x="4" y="1662"/>
                    <a:pt x="8" y="1662"/>
                  </a:cubicBezTo>
                  <a:cubicBezTo>
                    <a:pt x="13" y="1662"/>
                    <a:pt x="16" y="1665"/>
                    <a:pt x="16" y="1670"/>
                  </a:cubicBezTo>
                  <a:close/>
                  <a:moveTo>
                    <a:pt x="16" y="1702"/>
                  </a:moveTo>
                  <a:lnTo>
                    <a:pt x="16" y="1702"/>
                  </a:lnTo>
                  <a:cubicBezTo>
                    <a:pt x="16" y="1706"/>
                    <a:pt x="13" y="1710"/>
                    <a:pt x="8" y="1710"/>
                  </a:cubicBezTo>
                  <a:cubicBezTo>
                    <a:pt x="4" y="1710"/>
                    <a:pt x="0" y="1706"/>
                    <a:pt x="0" y="1702"/>
                  </a:cubicBezTo>
                  <a:lnTo>
                    <a:pt x="0" y="1702"/>
                  </a:lnTo>
                  <a:cubicBezTo>
                    <a:pt x="0" y="1697"/>
                    <a:pt x="4" y="1694"/>
                    <a:pt x="8" y="1694"/>
                  </a:cubicBezTo>
                  <a:cubicBezTo>
                    <a:pt x="13" y="1694"/>
                    <a:pt x="16" y="1697"/>
                    <a:pt x="16" y="1702"/>
                  </a:cubicBezTo>
                  <a:close/>
                  <a:moveTo>
                    <a:pt x="16" y="1734"/>
                  </a:moveTo>
                  <a:lnTo>
                    <a:pt x="16" y="1734"/>
                  </a:lnTo>
                  <a:cubicBezTo>
                    <a:pt x="16" y="1738"/>
                    <a:pt x="13" y="1742"/>
                    <a:pt x="8" y="1742"/>
                  </a:cubicBezTo>
                  <a:cubicBezTo>
                    <a:pt x="4" y="1742"/>
                    <a:pt x="0" y="1738"/>
                    <a:pt x="0" y="1734"/>
                  </a:cubicBezTo>
                  <a:lnTo>
                    <a:pt x="0" y="1734"/>
                  </a:lnTo>
                  <a:cubicBezTo>
                    <a:pt x="0" y="1729"/>
                    <a:pt x="4" y="1726"/>
                    <a:pt x="8" y="1726"/>
                  </a:cubicBezTo>
                  <a:cubicBezTo>
                    <a:pt x="13" y="1726"/>
                    <a:pt x="16" y="1729"/>
                    <a:pt x="16" y="1734"/>
                  </a:cubicBezTo>
                  <a:close/>
                  <a:moveTo>
                    <a:pt x="16" y="1766"/>
                  </a:moveTo>
                  <a:lnTo>
                    <a:pt x="16" y="1766"/>
                  </a:lnTo>
                  <a:cubicBezTo>
                    <a:pt x="16" y="1770"/>
                    <a:pt x="13" y="1774"/>
                    <a:pt x="8" y="1774"/>
                  </a:cubicBezTo>
                  <a:cubicBezTo>
                    <a:pt x="4" y="1774"/>
                    <a:pt x="0" y="1770"/>
                    <a:pt x="0" y="1766"/>
                  </a:cubicBezTo>
                  <a:lnTo>
                    <a:pt x="0" y="1766"/>
                  </a:lnTo>
                  <a:cubicBezTo>
                    <a:pt x="0" y="1761"/>
                    <a:pt x="4" y="1758"/>
                    <a:pt x="8" y="1758"/>
                  </a:cubicBezTo>
                  <a:cubicBezTo>
                    <a:pt x="13" y="1758"/>
                    <a:pt x="16" y="1761"/>
                    <a:pt x="16" y="1766"/>
                  </a:cubicBezTo>
                  <a:close/>
                  <a:moveTo>
                    <a:pt x="16" y="1798"/>
                  </a:moveTo>
                  <a:lnTo>
                    <a:pt x="16" y="1798"/>
                  </a:lnTo>
                  <a:cubicBezTo>
                    <a:pt x="16" y="1802"/>
                    <a:pt x="13" y="1806"/>
                    <a:pt x="8" y="1806"/>
                  </a:cubicBezTo>
                  <a:cubicBezTo>
                    <a:pt x="4" y="1806"/>
                    <a:pt x="0" y="1802"/>
                    <a:pt x="0" y="1798"/>
                  </a:cubicBezTo>
                  <a:lnTo>
                    <a:pt x="0" y="1798"/>
                  </a:lnTo>
                  <a:cubicBezTo>
                    <a:pt x="0" y="1793"/>
                    <a:pt x="4" y="1790"/>
                    <a:pt x="8" y="1790"/>
                  </a:cubicBezTo>
                  <a:cubicBezTo>
                    <a:pt x="13" y="1790"/>
                    <a:pt x="16" y="1793"/>
                    <a:pt x="16" y="1798"/>
                  </a:cubicBezTo>
                  <a:close/>
                  <a:moveTo>
                    <a:pt x="16" y="1830"/>
                  </a:moveTo>
                  <a:lnTo>
                    <a:pt x="16" y="1830"/>
                  </a:lnTo>
                  <a:cubicBezTo>
                    <a:pt x="16" y="1834"/>
                    <a:pt x="13" y="1838"/>
                    <a:pt x="8" y="1838"/>
                  </a:cubicBezTo>
                  <a:cubicBezTo>
                    <a:pt x="4" y="1838"/>
                    <a:pt x="0" y="1834"/>
                    <a:pt x="0" y="1830"/>
                  </a:cubicBezTo>
                  <a:lnTo>
                    <a:pt x="0" y="1830"/>
                  </a:lnTo>
                  <a:cubicBezTo>
                    <a:pt x="0" y="1825"/>
                    <a:pt x="4" y="1822"/>
                    <a:pt x="8" y="1822"/>
                  </a:cubicBezTo>
                  <a:cubicBezTo>
                    <a:pt x="13" y="1822"/>
                    <a:pt x="16" y="1825"/>
                    <a:pt x="16" y="1830"/>
                  </a:cubicBezTo>
                  <a:close/>
                  <a:moveTo>
                    <a:pt x="16" y="1862"/>
                  </a:moveTo>
                  <a:lnTo>
                    <a:pt x="16" y="1862"/>
                  </a:lnTo>
                  <a:cubicBezTo>
                    <a:pt x="16" y="1866"/>
                    <a:pt x="13" y="1870"/>
                    <a:pt x="8" y="1870"/>
                  </a:cubicBezTo>
                  <a:cubicBezTo>
                    <a:pt x="4" y="1870"/>
                    <a:pt x="0" y="1866"/>
                    <a:pt x="0" y="1862"/>
                  </a:cubicBezTo>
                  <a:lnTo>
                    <a:pt x="0" y="1862"/>
                  </a:lnTo>
                  <a:cubicBezTo>
                    <a:pt x="0" y="1857"/>
                    <a:pt x="4" y="1854"/>
                    <a:pt x="8" y="1854"/>
                  </a:cubicBezTo>
                  <a:cubicBezTo>
                    <a:pt x="13" y="1854"/>
                    <a:pt x="16" y="1857"/>
                    <a:pt x="16" y="1862"/>
                  </a:cubicBezTo>
                  <a:close/>
                  <a:moveTo>
                    <a:pt x="16" y="1894"/>
                  </a:moveTo>
                  <a:lnTo>
                    <a:pt x="16" y="1894"/>
                  </a:lnTo>
                  <a:cubicBezTo>
                    <a:pt x="16" y="1898"/>
                    <a:pt x="13" y="1902"/>
                    <a:pt x="8" y="1902"/>
                  </a:cubicBezTo>
                  <a:cubicBezTo>
                    <a:pt x="4" y="1902"/>
                    <a:pt x="0" y="1898"/>
                    <a:pt x="0" y="1894"/>
                  </a:cubicBezTo>
                  <a:lnTo>
                    <a:pt x="0" y="1894"/>
                  </a:lnTo>
                  <a:cubicBezTo>
                    <a:pt x="0" y="1889"/>
                    <a:pt x="4" y="1886"/>
                    <a:pt x="8" y="1886"/>
                  </a:cubicBezTo>
                  <a:cubicBezTo>
                    <a:pt x="13" y="1886"/>
                    <a:pt x="16" y="1889"/>
                    <a:pt x="16" y="1894"/>
                  </a:cubicBezTo>
                  <a:close/>
                  <a:moveTo>
                    <a:pt x="16" y="1926"/>
                  </a:moveTo>
                  <a:lnTo>
                    <a:pt x="16" y="1926"/>
                  </a:lnTo>
                  <a:cubicBezTo>
                    <a:pt x="16" y="1930"/>
                    <a:pt x="13" y="1934"/>
                    <a:pt x="8" y="1934"/>
                  </a:cubicBezTo>
                  <a:cubicBezTo>
                    <a:pt x="4" y="1934"/>
                    <a:pt x="0" y="1930"/>
                    <a:pt x="0" y="1926"/>
                  </a:cubicBezTo>
                  <a:lnTo>
                    <a:pt x="0" y="1926"/>
                  </a:lnTo>
                  <a:cubicBezTo>
                    <a:pt x="0" y="1921"/>
                    <a:pt x="4" y="1918"/>
                    <a:pt x="8" y="1918"/>
                  </a:cubicBezTo>
                  <a:cubicBezTo>
                    <a:pt x="13" y="1918"/>
                    <a:pt x="16" y="1921"/>
                    <a:pt x="16" y="1926"/>
                  </a:cubicBezTo>
                  <a:close/>
                  <a:moveTo>
                    <a:pt x="16" y="1958"/>
                  </a:moveTo>
                  <a:lnTo>
                    <a:pt x="16" y="1958"/>
                  </a:lnTo>
                  <a:cubicBezTo>
                    <a:pt x="16" y="1962"/>
                    <a:pt x="13" y="1966"/>
                    <a:pt x="8" y="1966"/>
                  </a:cubicBezTo>
                  <a:cubicBezTo>
                    <a:pt x="4" y="1966"/>
                    <a:pt x="0" y="1962"/>
                    <a:pt x="0" y="1958"/>
                  </a:cubicBezTo>
                  <a:lnTo>
                    <a:pt x="0" y="1958"/>
                  </a:lnTo>
                  <a:cubicBezTo>
                    <a:pt x="0" y="1953"/>
                    <a:pt x="4" y="1950"/>
                    <a:pt x="8" y="1950"/>
                  </a:cubicBezTo>
                  <a:cubicBezTo>
                    <a:pt x="13" y="1950"/>
                    <a:pt x="16" y="1953"/>
                    <a:pt x="16" y="1958"/>
                  </a:cubicBezTo>
                  <a:close/>
                  <a:moveTo>
                    <a:pt x="16" y="1990"/>
                  </a:moveTo>
                  <a:lnTo>
                    <a:pt x="16" y="1990"/>
                  </a:lnTo>
                  <a:cubicBezTo>
                    <a:pt x="16" y="1994"/>
                    <a:pt x="13" y="1998"/>
                    <a:pt x="8" y="1998"/>
                  </a:cubicBezTo>
                  <a:cubicBezTo>
                    <a:pt x="4" y="1998"/>
                    <a:pt x="0" y="1994"/>
                    <a:pt x="0" y="1990"/>
                  </a:cubicBezTo>
                  <a:lnTo>
                    <a:pt x="0" y="1990"/>
                  </a:lnTo>
                  <a:cubicBezTo>
                    <a:pt x="0" y="1985"/>
                    <a:pt x="4" y="1982"/>
                    <a:pt x="8" y="1982"/>
                  </a:cubicBezTo>
                  <a:cubicBezTo>
                    <a:pt x="13" y="1982"/>
                    <a:pt x="16" y="1985"/>
                    <a:pt x="16" y="1990"/>
                  </a:cubicBezTo>
                  <a:close/>
                  <a:moveTo>
                    <a:pt x="16" y="2022"/>
                  </a:moveTo>
                  <a:lnTo>
                    <a:pt x="16" y="2022"/>
                  </a:lnTo>
                  <a:cubicBezTo>
                    <a:pt x="16" y="2026"/>
                    <a:pt x="13" y="2030"/>
                    <a:pt x="8" y="2030"/>
                  </a:cubicBezTo>
                  <a:cubicBezTo>
                    <a:pt x="4" y="2030"/>
                    <a:pt x="0" y="2026"/>
                    <a:pt x="0" y="2022"/>
                  </a:cubicBezTo>
                  <a:lnTo>
                    <a:pt x="0" y="2022"/>
                  </a:lnTo>
                  <a:cubicBezTo>
                    <a:pt x="0" y="2017"/>
                    <a:pt x="4" y="2014"/>
                    <a:pt x="8" y="2014"/>
                  </a:cubicBezTo>
                  <a:cubicBezTo>
                    <a:pt x="13" y="2014"/>
                    <a:pt x="16" y="2017"/>
                    <a:pt x="16" y="2022"/>
                  </a:cubicBezTo>
                  <a:close/>
                  <a:moveTo>
                    <a:pt x="16" y="2054"/>
                  </a:moveTo>
                  <a:lnTo>
                    <a:pt x="16" y="2054"/>
                  </a:lnTo>
                  <a:cubicBezTo>
                    <a:pt x="16" y="2058"/>
                    <a:pt x="13" y="2062"/>
                    <a:pt x="8" y="2062"/>
                  </a:cubicBezTo>
                  <a:cubicBezTo>
                    <a:pt x="4" y="2062"/>
                    <a:pt x="0" y="2058"/>
                    <a:pt x="0" y="2054"/>
                  </a:cubicBezTo>
                  <a:lnTo>
                    <a:pt x="0" y="2054"/>
                  </a:lnTo>
                  <a:cubicBezTo>
                    <a:pt x="0" y="2049"/>
                    <a:pt x="4" y="2046"/>
                    <a:pt x="8" y="2046"/>
                  </a:cubicBezTo>
                  <a:cubicBezTo>
                    <a:pt x="13" y="2046"/>
                    <a:pt x="16" y="2049"/>
                    <a:pt x="16" y="2054"/>
                  </a:cubicBezTo>
                  <a:close/>
                  <a:moveTo>
                    <a:pt x="16" y="2086"/>
                  </a:moveTo>
                  <a:lnTo>
                    <a:pt x="16" y="2086"/>
                  </a:lnTo>
                  <a:cubicBezTo>
                    <a:pt x="16" y="2090"/>
                    <a:pt x="13" y="2094"/>
                    <a:pt x="8" y="2094"/>
                  </a:cubicBezTo>
                  <a:cubicBezTo>
                    <a:pt x="4" y="2094"/>
                    <a:pt x="0" y="2090"/>
                    <a:pt x="0" y="2086"/>
                  </a:cubicBezTo>
                  <a:lnTo>
                    <a:pt x="0" y="2086"/>
                  </a:lnTo>
                  <a:cubicBezTo>
                    <a:pt x="0" y="2081"/>
                    <a:pt x="4" y="2078"/>
                    <a:pt x="8" y="2078"/>
                  </a:cubicBezTo>
                  <a:cubicBezTo>
                    <a:pt x="13" y="2078"/>
                    <a:pt x="16" y="2081"/>
                    <a:pt x="16" y="2086"/>
                  </a:cubicBezTo>
                  <a:close/>
                  <a:moveTo>
                    <a:pt x="16" y="2118"/>
                  </a:moveTo>
                  <a:lnTo>
                    <a:pt x="16" y="2118"/>
                  </a:lnTo>
                  <a:cubicBezTo>
                    <a:pt x="16" y="2122"/>
                    <a:pt x="13" y="2126"/>
                    <a:pt x="8" y="2126"/>
                  </a:cubicBezTo>
                  <a:cubicBezTo>
                    <a:pt x="4" y="2126"/>
                    <a:pt x="0" y="2122"/>
                    <a:pt x="0" y="2118"/>
                  </a:cubicBezTo>
                  <a:lnTo>
                    <a:pt x="0" y="2118"/>
                  </a:lnTo>
                  <a:cubicBezTo>
                    <a:pt x="0" y="2113"/>
                    <a:pt x="4" y="2110"/>
                    <a:pt x="8" y="2110"/>
                  </a:cubicBezTo>
                  <a:cubicBezTo>
                    <a:pt x="13" y="2110"/>
                    <a:pt x="16" y="2113"/>
                    <a:pt x="16" y="2118"/>
                  </a:cubicBezTo>
                  <a:close/>
                  <a:moveTo>
                    <a:pt x="16" y="2150"/>
                  </a:moveTo>
                  <a:lnTo>
                    <a:pt x="16" y="2150"/>
                  </a:lnTo>
                  <a:cubicBezTo>
                    <a:pt x="16" y="2154"/>
                    <a:pt x="13" y="2158"/>
                    <a:pt x="8" y="2158"/>
                  </a:cubicBezTo>
                  <a:cubicBezTo>
                    <a:pt x="4" y="2158"/>
                    <a:pt x="0" y="2154"/>
                    <a:pt x="0" y="2150"/>
                  </a:cubicBezTo>
                  <a:lnTo>
                    <a:pt x="0" y="2150"/>
                  </a:lnTo>
                  <a:cubicBezTo>
                    <a:pt x="0" y="2145"/>
                    <a:pt x="4" y="2142"/>
                    <a:pt x="8" y="2142"/>
                  </a:cubicBezTo>
                  <a:cubicBezTo>
                    <a:pt x="13" y="2142"/>
                    <a:pt x="16" y="2145"/>
                    <a:pt x="16" y="2150"/>
                  </a:cubicBezTo>
                  <a:close/>
                  <a:moveTo>
                    <a:pt x="16" y="2182"/>
                  </a:moveTo>
                  <a:lnTo>
                    <a:pt x="16" y="2182"/>
                  </a:lnTo>
                  <a:cubicBezTo>
                    <a:pt x="16" y="2186"/>
                    <a:pt x="13" y="2190"/>
                    <a:pt x="8" y="2190"/>
                  </a:cubicBezTo>
                  <a:cubicBezTo>
                    <a:pt x="4" y="2190"/>
                    <a:pt x="0" y="2186"/>
                    <a:pt x="0" y="2182"/>
                  </a:cubicBezTo>
                  <a:lnTo>
                    <a:pt x="0" y="2182"/>
                  </a:lnTo>
                  <a:cubicBezTo>
                    <a:pt x="0" y="2177"/>
                    <a:pt x="4" y="2174"/>
                    <a:pt x="8" y="2174"/>
                  </a:cubicBezTo>
                  <a:cubicBezTo>
                    <a:pt x="13" y="2174"/>
                    <a:pt x="16" y="2177"/>
                    <a:pt x="16" y="2182"/>
                  </a:cubicBezTo>
                  <a:close/>
                  <a:moveTo>
                    <a:pt x="16" y="2214"/>
                  </a:moveTo>
                  <a:lnTo>
                    <a:pt x="16" y="2214"/>
                  </a:lnTo>
                  <a:cubicBezTo>
                    <a:pt x="16" y="2218"/>
                    <a:pt x="13" y="2222"/>
                    <a:pt x="8" y="2222"/>
                  </a:cubicBezTo>
                  <a:cubicBezTo>
                    <a:pt x="4" y="2222"/>
                    <a:pt x="0" y="2218"/>
                    <a:pt x="0" y="2214"/>
                  </a:cubicBezTo>
                  <a:lnTo>
                    <a:pt x="0" y="2214"/>
                  </a:lnTo>
                  <a:cubicBezTo>
                    <a:pt x="0" y="2209"/>
                    <a:pt x="4" y="2206"/>
                    <a:pt x="8" y="2206"/>
                  </a:cubicBezTo>
                  <a:cubicBezTo>
                    <a:pt x="13" y="2206"/>
                    <a:pt x="16" y="2209"/>
                    <a:pt x="16" y="2214"/>
                  </a:cubicBezTo>
                  <a:close/>
                  <a:moveTo>
                    <a:pt x="16" y="2246"/>
                  </a:moveTo>
                  <a:lnTo>
                    <a:pt x="16" y="2246"/>
                  </a:lnTo>
                  <a:cubicBezTo>
                    <a:pt x="16" y="2250"/>
                    <a:pt x="13" y="2254"/>
                    <a:pt x="8" y="2254"/>
                  </a:cubicBezTo>
                  <a:cubicBezTo>
                    <a:pt x="4" y="2254"/>
                    <a:pt x="0" y="2250"/>
                    <a:pt x="0" y="2246"/>
                  </a:cubicBezTo>
                  <a:lnTo>
                    <a:pt x="0" y="2246"/>
                  </a:lnTo>
                  <a:cubicBezTo>
                    <a:pt x="0" y="2241"/>
                    <a:pt x="4" y="2238"/>
                    <a:pt x="8" y="2238"/>
                  </a:cubicBezTo>
                  <a:cubicBezTo>
                    <a:pt x="13" y="2238"/>
                    <a:pt x="16" y="2241"/>
                    <a:pt x="16" y="2246"/>
                  </a:cubicBezTo>
                  <a:close/>
                  <a:moveTo>
                    <a:pt x="16" y="2278"/>
                  </a:moveTo>
                  <a:lnTo>
                    <a:pt x="16" y="2278"/>
                  </a:lnTo>
                  <a:cubicBezTo>
                    <a:pt x="16" y="2282"/>
                    <a:pt x="13" y="2286"/>
                    <a:pt x="8" y="2286"/>
                  </a:cubicBezTo>
                  <a:cubicBezTo>
                    <a:pt x="4" y="2286"/>
                    <a:pt x="0" y="2282"/>
                    <a:pt x="0" y="2278"/>
                  </a:cubicBezTo>
                  <a:lnTo>
                    <a:pt x="0" y="2278"/>
                  </a:lnTo>
                  <a:cubicBezTo>
                    <a:pt x="0" y="2273"/>
                    <a:pt x="4" y="2270"/>
                    <a:pt x="8" y="2270"/>
                  </a:cubicBezTo>
                  <a:cubicBezTo>
                    <a:pt x="13" y="2270"/>
                    <a:pt x="16" y="2273"/>
                    <a:pt x="16" y="2278"/>
                  </a:cubicBezTo>
                  <a:close/>
                  <a:moveTo>
                    <a:pt x="16" y="2310"/>
                  </a:moveTo>
                  <a:lnTo>
                    <a:pt x="16" y="2310"/>
                  </a:lnTo>
                  <a:cubicBezTo>
                    <a:pt x="16" y="2314"/>
                    <a:pt x="13" y="2318"/>
                    <a:pt x="8" y="2318"/>
                  </a:cubicBezTo>
                  <a:cubicBezTo>
                    <a:pt x="4" y="2318"/>
                    <a:pt x="0" y="2314"/>
                    <a:pt x="0" y="2310"/>
                  </a:cubicBezTo>
                  <a:lnTo>
                    <a:pt x="0" y="2310"/>
                  </a:lnTo>
                  <a:cubicBezTo>
                    <a:pt x="0" y="2306"/>
                    <a:pt x="4" y="2302"/>
                    <a:pt x="8" y="2302"/>
                  </a:cubicBezTo>
                  <a:cubicBezTo>
                    <a:pt x="13" y="2302"/>
                    <a:pt x="16" y="2306"/>
                    <a:pt x="16" y="2310"/>
                  </a:cubicBezTo>
                  <a:close/>
                  <a:moveTo>
                    <a:pt x="16" y="2342"/>
                  </a:moveTo>
                  <a:lnTo>
                    <a:pt x="16" y="2342"/>
                  </a:lnTo>
                  <a:cubicBezTo>
                    <a:pt x="16" y="2346"/>
                    <a:pt x="13" y="2350"/>
                    <a:pt x="8" y="2350"/>
                  </a:cubicBezTo>
                  <a:cubicBezTo>
                    <a:pt x="4" y="2350"/>
                    <a:pt x="0" y="2346"/>
                    <a:pt x="0" y="2342"/>
                  </a:cubicBezTo>
                  <a:lnTo>
                    <a:pt x="0" y="2342"/>
                  </a:lnTo>
                  <a:cubicBezTo>
                    <a:pt x="0" y="2338"/>
                    <a:pt x="4" y="2334"/>
                    <a:pt x="8" y="2334"/>
                  </a:cubicBezTo>
                  <a:cubicBezTo>
                    <a:pt x="13" y="2334"/>
                    <a:pt x="16" y="2338"/>
                    <a:pt x="16" y="2342"/>
                  </a:cubicBezTo>
                  <a:close/>
                  <a:moveTo>
                    <a:pt x="16" y="2374"/>
                  </a:moveTo>
                  <a:lnTo>
                    <a:pt x="16" y="2374"/>
                  </a:lnTo>
                  <a:cubicBezTo>
                    <a:pt x="16" y="2378"/>
                    <a:pt x="13" y="2382"/>
                    <a:pt x="8" y="2382"/>
                  </a:cubicBezTo>
                  <a:cubicBezTo>
                    <a:pt x="4" y="2382"/>
                    <a:pt x="0" y="2378"/>
                    <a:pt x="0" y="2374"/>
                  </a:cubicBezTo>
                  <a:lnTo>
                    <a:pt x="0" y="2374"/>
                  </a:lnTo>
                  <a:cubicBezTo>
                    <a:pt x="0" y="2370"/>
                    <a:pt x="4" y="2366"/>
                    <a:pt x="8" y="2366"/>
                  </a:cubicBezTo>
                  <a:cubicBezTo>
                    <a:pt x="13" y="2366"/>
                    <a:pt x="16" y="2370"/>
                    <a:pt x="16" y="2374"/>
                  </a:cubicBezTo>
                  <a:close/>
                  <a:moveTo>
                    <a:pt x="16" y="2406"/>
                  </a:moveTo>
                  <a:lnTo>
                    <a:pt x="16" y="2406"/>
                  </a:lnTo>
                  <a:cubicBezTo>
                    <a:pt x="16" y="2410"/>
                    <a:pt x="13" y="2414"/>
                    <a:pt x="8" y="2414"/>
                  </a:cubicBezTo>
                  <a:cubicBezTo>
                    <a:pt x="4" y="2414"/>
                    <a:pt x="0" y="2410"/>
                    <a:pt x="0" y="2406"/>
                  </a:cubicBezTo>
                  <a:lnTo>
                    <a:pt x="0" y="2406"/>
                  </a:lnTo>
                  <a:cubicBezTo>
                    <a:pt x="0" y="2402"/>
                    <a:pt x="4" y="2398"/>
                    <a:pt x="8" y="2398"/>
                  </a:cubicBezTo>
                  <a:cubicBezTo>
                    <a:pt x="13" y="2398"/>
                    <a:pt x="16" y="2402"/>
                    <a:pt x="16" y="2406"/>
                  </a:cubicBezTo>
                  <a:close/>
                  <a:moveTo>
                    <a:pt x="16" y="2438"/>
                  </a:moveTo>
                  <a:lnTo>
                    <a:pt x="16" y="2438"/>
                  </a:lnTo>
                  <a:cubicBezTo>
                    <a:pt x="16" y="2442"/>
                    <a:pt x="13" y="2446"/>
                    <a:pt x="8" y="2446"/>
                  </a:cubicBezTo>
                  <a:cubicBezTo>
                    <a:pt x="4" y="2446"/>
                    <a:pt x="0" y="2442"/>
                    <a:pt x="0" y="2438"/>
                  </a:cubicBezTo>
                  <a:lnTo>
                    <a:pt x="0" y="2438"/>
                  </a:lnTo>
                  <a:cubicBezTo>
                    <a:pt x="0" y="2434"/>
                    <a:pt x="4" y="2430"/>
                    <a:pt x="8" y="2430"/>
                  </a:cubicBezTo>
                  <a:cubicBezTo>
                    <a:pt x="13" y="2430"/>
                    <a:pt x="16" y="2434"/>
                    <a:pt x="16" y="2438"/>
                  </a:cubicBezTo>
                  <a:close/>
                  <a:moveTo>
                    <a:pt x="16" y="2470"/>
                  </a:moveTo>
                  <a:lnTo>
                    <a:pt x="16" y="2470"/>
                  </a:lnTo>
                  <a:cubicBezTo>
                    <a:pt x="16" y="2474"/>
                    <a:pt x="13" y="2478"/>
                    <a:pt x="8" y="2478"/>
                  </a:cubicBezTo>
                  <a:cubicBezTo>
                    <a:pt x="4" y="2478"/>
                    <a:pt x="0" y="2474"/>
                    <a:pt x="0" y="2470"/>
                  </a:cubicBezTo>
                  <a:lnTo>
                    <a:pt x="0" y="2470"/>
                  </a:lnTo>
                  <a:cubicBezTo>
                    <a:pt x="0" y="2466"/>
                    <a:pt x="4" y="2462"/>
                    <a:pt x="8" y="2462"/>
                  </a:cubicBezTo>
                  <a:cubicBezTo>
                    <a:pt x="13" y="2462"/>
                    <a:pt x="16" y="2466"/>
                    <a:pt x="16" y="2470"/>
                  </a:cubicBezTo>
                  <a:close/>
                  <a:moveTo>
                    <a:pt x="16" y="2502"/>
                  </a:moveTo>
                  <a:lnTo>
                    <a:pt x="16" y="2502"/>
                  </a:lnTo>
                  <a:cubicBezTo>
                    <a:pt x="16" y="2506"/>
                    <a:pt x="13" y="2510"/>
                    <a:pt x="8" y="2510"/>
                  </a:cubicBezTo>
                  <a:cubicBezTo>
                    <a:pt x="4" y="2510"/>
                    <a:pt x="0" y="2506"/>
                    <a:pt x="0" y="2502"/>
                  </a:cubicBezTo>
                  <a:lnTo>
                    <a:pt x="0" y="2502"/>
                  </a:lnTo>
                  <a:cubicBezTo>
                    <a:pt x="0" y="2498"/>
                    <a:pt x="4" y="2494"/>
                    <a:pt x="8" y="2494"/>
                  </a:cubicBezTo>
                  <a:cubicBezTo>
                    <a:pt x="13" y="2494"/>
                    <a:pt x="16" y="2498"/>
                    <a:pt x="16" y="2502"/>
                  </a:cubicBezTo>
                  <a:close/>
                  <a:moveTo>
                    <a:pt x="16" y="2534"/>
                  </a:moveTo>
                  <a:lnTo>
                    <a:pt x="16" y="2534"/>
                  </a:lnTo>
                  <a:cubicBezTo>
                    <a:pt x="16" y="2538"/>
                    <a:pt x="13" y="2542"/>
                    <a:pt x="8" y="2542"/>
                  </a:cubicBezTo>
                  <a:cubicBezTo>
                    <a:pt x="4" y="2542"/>
                    <a:pt x="0" y="2538"/>
                    <a:pt x="0" y="2534"/>
                  </a:cubicBezTo>
                  <a:lnTo>
                    <a:pt x="0" y="2534"/>
                  </a:lnTo>
                  <a:cubicBezTo>
                    <a:pt x="0" y="2530"/>
                    <a:pt x="4" y="2526"/>
                    <a:pt x="8" y="2526"/>
                  </a:cubicBezTo>
                  <a:cubicBezTo>
                    <a:pt x="13" y="2526"/>
                    <a:pt x="16" y="2530"/>
                    <a:pt x="16" y="2534"/>
                  </a:cubicBezTo>
                  <a:close/>
                  <a:moveTo>
                    <a:pt x="16" y="2566"/>
                  </a:moveTo>
                  <a:lnTo>
                    <a:pt x="16" y="2566"/>
                  </a:lnTo>
                  <a:cubicBezTo>
                    <a:pt x="16" y="2570"/>
                    <a:pt x="13" y="2574"/>
                    <a:pt x="8" y="2574"/>
                  </a:cubicBezTo>
                  <a:cubicBezTo>
                    <a:pt x="4" y="2574"/>
                    <a:pt x="0" y="2570"/>
                    <a:pt x="0" y="2566"/>
                  </a:cubicBezTo>
                  <a:lnTo>
                    <a:pt x="0" y="2566"/>
                  </a:lnTo>
                  <a:cubicBezTo>
                    <a:pt x="0" y="2562"/>
                    <a:pt x="4" y="2558"/>
                    <a:pt x="8" y="2558"/>
                  </a:cubicBezTo>
                  <a:cubicBezTo>
                    <a:pt x="13" y="2558"/>
                    <a:pt x="16" y="2562"/>
                    <a:pt x="16" y="2566"/>
                  </a:cubicBezTo>
                  <a:close/>
                  <a:moveTo>
                    <a:pt x="16" y="2598"/>
                  </a:moveTo>
                  <a:lnTo>
                    <a:pt x="16" y="2598"/>
                  </a:lnTo>
                  <a:cubicBezTo>
                    <a:pt x="16" y="2602"/>
                    <a:pt x="13" y="2606"/>
                    <a:pt x="8" y="2606"/>
                  </a:cubicBezTo>
                  <a:cubicBezTo>
                    <a:pt x="4" y="2606"/>
                    <a:pt x="0" y="2602"/>
                    <a:pt x="0" y="2598"/>
                  </a:cubicBezTo>
                  <a:lnTo>
                    <a:pt x="0" y="2598"/>
                  </a:lnTo>
                  <a:cubicBezTo>
                    <a:pt x="0" y="2594"/>
                    <a:pt x="4" y="2590"/>
                    <a:pt x="8" y="2590"/>
                  </a:cubicBezTo>
                  <a:cubicBezTo>
                    <a:pt x="13" y="2590"/>
                    <a:pt x="16" y="2594"/>
                    <a:pt x="16" y="2598"/>
                  </a:cubicBezTo>
                  <a:close/>
                  <a:moveTo>
                    <a:pt x="16" y="2630"/>
                  </a:moveTo>
                  <a:lnTo>
                    <a:pt x="16" y="2630"/>
                  </a:lnTo>
                  <a:cubicBezTo>
                    <a:pt x="16" y="2635"/>
                    <a:pt x="13" y="2638"/>
                    <a:pt x="8" y="2638"/>
                  </a:cubicBezTo>
                  <a:cubicBezTo>
                    <a:pt x="4" y="2638"/>
                    <a:pt x="0" y="2635"/>
                    <a:pt x="0" y="2630"/>
                  </a:cubicBezTo>
                  <a:lnTo>
                    <a:pt x="0" y="2630"/>
                  </a:lnTo>
                  <a:cubicBezTo>
                    <a:pt x="0" y="2626"/>
                    <a:pt x="4" y="2622"/>
                    <a:pt x="8" y="2622"/>
                  </a:cubicBezTo>
                  <a:cubicBezTo>
                    <a:pt x="13" y="2622"/>
                    <a:pt x="16" y="2626"/>
                    <a:pt x="16" y="2630"/>
                  </a:cubicBezTo>
                  <a:close/>
                  <a:moveTo>
                    <a:pt x="16" y="2662"/>
                  </a:moveTo>
                  <a:lnTo>
                    <a:pt x="16" y="2662"/>
                  </a:lnTo>
                  <a:cubicBezTo>
                    <a:pt x="16" y="2667"/>
                    <a:pt x="13" y="2670"/>
                    <a:pt x="8" y="2670"/>
                  </a:cubicBezTo>
                  <a:cubicBezTo>
                    <a:pt x="4" y="2670"/>
                    <a:pt x="0" y="2667"/>
                    <a:pt x="0" y="2662"/>
                  </a:cubicBezTo>
                  <a:lnTo>
                    <a:pt x="0" y="2662"/>
                  </a:lnTo>
                  <a:cubicBezTo>
                    <a:pt x="0" y="2658"/>
                    <a:pt x="4" y="2654"/>
                    <a:pt x="8" y="2654"/>
                  </a:cubicBezTo>
                  <a:cubicBezTo>
                    <a:pt x="13" y="2654"/>
                    <a:pt x="16" y="2658"/>
                    <a:pt x="16" y="2662"/>
                  </a:cubicBezTo>
                  <a:close/>
                  <a:moveTo>
                    <a:pt x="16" y="2694"/>
                  </a:moveTo>
                  <a:lnTo>
                    <a:pt x="16" y="2694"/>
                  </a:lnTo>
                  <a:cubicBezTo>
                    <a:pt x="16" y="2699"/>
                    <a:pt x="13" y="2702"/>
                    <a:pt x="8" y="2702"/>
                  </a:cubicBezTo>
                  <a:cubicBezTo>
                    <a:pt x="4" y="2702"/>
                    <a:pt x="0" y="2699"/>
                    <a:pt x="0" y="2694"/>
                  </a:cubicBezTo>
                  <a:lnTo>
                    <a:pt x="0" y="2694"/>
                  </a:lnTo>
                  <a:cubicBezTo>
                    <a:pt x="0" y="2690"/>
                    <a:pt x="4" y="2686"/>
                    <a:pt x="8" y="2686"/>
                  </a:cubicBezTo>
                  <a:cubicBezTo>
                    <a:pt x="13" y="2686"/>
                    <a:pt x="16" y="2690"/>
                    <a:pt x="16" y="2694"/>
                  </a:cubicBezTo>
                  <a:close/>
                  <a:moveTo>
                    <a:pt x="16" y="2726"/>
                  </a:moveTo>
                  <a:lnTo>
                    <a:pt x="16" y="2726"/>
                  </a:lnTo>
                  <a:cubicBezTo>
                    <a:pt x="16" y="2731"/>
                    <a:pt x="13" y="2734"/>
                    <a:pt x="8" y="2734"/>
                  </a:cubicBezTo>
                  <a:cubicBezTo>
                    <a:pt x="4" y="2734"/>
                    <a:pt x="0" y="2731"/>
                    <a:pt x="0" y="2726"/>
                  </a:cubicBezTo>
                  <a:lnTo>
                    <a:pt x="0" y="2726"/>
                  </a:lnTo>
                  <a:cubicBezTo>
                    <a:pt x="0" y="2722"/>
                    <a:pt x="4" y="2718"/>
                    <a:pt x="8" y="2718"/>
                  </a:cubicBezTo>
                  <a:cubicBezTo>
                    <a:pt x="13" y="2718"/>
                    <a:pt x="16" y="2722"/>
                    <a:pt x="16" y="2726"/>
                  </a:cubicBezTo>
                  <a:close/>
                  <a:moveTo>
                    <a:pt x="16" y="2758"/>
                  </a:moveTo>
                  <a:lnTo>
                    <a:pt x="16" y="2758"/>
                  </a:lnTo>
                  <a:cubicBezTo>
                    <a:pt x="16" y="2763"/>
                    <a:pt x="13" y="2766"/>
                    <a:pt x="8" y="2766"/>
                  </a:cubicBezTo>
                  <a:cubicBezTo>
                    <a:pt x="4" y="2766"/>
                    <a:pt x="0" y="2763"/>
                    <a:pt x="0" y="2758"/>
                  </a:cubicBezTo>
                  <a:lnTo>
                    <a:pt x="0" y="2758"/>
                  </a:lnTo>
                  <a:cubicBezTo>
                    <a:pt x="0" y="2754"/>
                    <a:pt x="4" y="2750"/>
                    <a:pt x="8" y="2750"/>
                  </a:cubicBezTo>
                  <a:cubicBezTo>
                    <a:pt x="13" y="2750"/>
                    <a:pt x="16" y="2754"/>
                    <a:pt x="16" y="2758"/>
                  </a:cubicBezTo>
                  <a:close/>
                  <a:moveTo>
                    <a:pt x="16" y="2790"/>
                  </a:moveTo>
                  <a:lnTo>
                    <a:pt x="16" y="2790"/>
                  </a:lnTo>
                  <a:cubicBezTo>
                    <a:pt x="16" y="2795"/>
                    <a:pt x="13" y="2798"/>
                    <a:pt x="8" y="2798"/>
                  </a:cubicBezTo>
                  <a:cubicBezTo>
                    <a:pt x="4" y="2798"/>
                    <a:pt x="0" y="2795"/>
                    <a:pt x="0" y="2790"/>
                  </a:cubicBezTo>
                  <a:lnTo>
                    <a:pt x="0" y="2790"/>
                  </a:lnTo>
                  <a:cubicBezTo>
                    <a:pt x="0" y="2786"/>
                    <a:pt x="4" y="2782"/>
                    <a:pt x="8" y="2782"/>
                  </a:cubicBezTo>
                  <a:cubicBezTo>
                    <a:pt x="13" y="2782"/>
                    <a:pt x="16" y="2786"/>
                    <a:pt x="16" y="2790"/>
                  </a:cubicBezTo>
                  <a:close/>
                  <a:moveTo>
                    <a:pt x="16" y="2822"/>
                  </a:moveTo>
                  <a:lnTo>
                    <a:pt x="16" y="2822"/>
                  </a:lnTo>
                  <a:cubicBezTo>
                    <a:pt x="16" y="2827"/>
                    <a:pt x="13" y="2830"/>
                    <a:pt x="8" y="2830"/>
                  </a:cubicBezTo>
                  <a:cubicBezTo>
                    <a:pt x="4" y="2830"/>
                    <a:pt x="0" y="2827"/>
                    <a:pt x="0" y="2822"/>
                  </a:cubicBezTo>
                  <a:lnTo>
                    <a:pt x="0" y="2822"/>
                  </a:lnTo>
                  <a:cubicBezTo>
                    <a:pt x="0" y="2818"/>
                    <a:pt x="4" y="2814"/>
                    <a:pt x="8" y="2814"/>
                  </a:cubicBezTo>
                  <a:cubicBezTo>
                    <a:pt x="13" y="2814"/>
                    <a:pt x="16" y="2818"/>
                    <a:pt x="16" y="2822"/>
                  </a:cubicBezTo>
                  <a:close/>
                  <a:moveTo>
                    <a:pt x="16" y="2854"/>
                  </a:moveTo>
                  <a:lnTo>
                    <a:pt x="16" y="2854"/>
                  </a:lnTo>
                  <a:cubicBezTo>
                    <a:pt x="16" y="2859"/>
                    <a:pt x="13" y="2862"/>
                    <a:pt x="8" y="2862"/>
                  </a:cubicBezTo>
                  <a:cubicBezTo>
                    <a:pt x="4" y="2862"/>
                    <a:pt x="0" y="2859"/>
                    <a:pt x="0" y="2854"/>
                  </a:cubicBezTo>
                  <a:lnTo>
                    <a:pt x="0" y="2854"/>
                  </a:lnTo>
                  <a:cubicBezTo>
                    <a:pt x="0" y="2850"/>
                    <a:pt x="4" y="2846"/>
                    <a:pt x="8" y="2846"/>
                  </a:cubicBezTo>
                  <a:cubicBezTo>
                    <a:pt x="13" y="2846"/>
                    <a:pt x="16" y="2850"/>
                    <a:pt x="16" y="2854"/>
                  </a:cubicBezTo>
                  <a:close/>
                  <a:moveTo>
                    <a:pt x="16" y="2886"/>
                  </a:moveTo>
                  <a:lnTo>
                    <a:pt x="16" y="2886"/>
                  </a:lnTo>
                  <a:cubicBezTo>
                    <a:pt x="16" y="2891"/>
                    <a:pt x="13" y="2894"/>
                    <a:pt x="8" y="2894"/>
                  </a:cubicBezTo>
                  <a:cubicBezTo>
                    <a:pt x="4" y="2894"/>
                    <a:pt x="0" y="2891"/>
                    <a:pt x="0" y="2886"/>
                  </a:cubicBezTo>
                  <a:lnTo>
                    <a:pt x="0" y="2886"/>
                  </a:lnTo>
                  <a:cubicBezTo>
                    <a:pt x="0" y="2882"/>
                    <a:pt x="4" y="2878"/>
                    <a:pt x="8" y="2878"/>
                  </a:cubicBezTo>
                  <a:cubicBezTo>
                    <a:pt x="13" y="2878"/>
                    <a:pt x="16" y="2882"/>
                    <a:pt x="16" y="2886"/>
                  </a:cubicBezTo>
                  <a:close/>
                  <a:moveTo>
                    <a:pt x="16" y="2918"/>
                  </a:moveTo>
                  <a:lnTo>
                    <a:pt x="16" y="2918"/>
                  </a:lnTo>
                  <a:cubicBezTo>
                    <a:pt x="16" y="2923"/>
                    <a:pt x="13" y="2926"/>
                    <a:pt x="8" y="2926"/>
                  </a:cubicBezTo>
                  <a:cubicBezTo>
                    <a:pt x="4" y="2926"/>
                    <a:pt x="0" y="2923"/>
                    <a:pt x="0" y="2918"/>
                  </a:cubicBezTo>
                  <a:lnTo>
                    <a:pt x="0" y="2918"/>
                  </a:lnTo>
                  <a:cubicBezTo>
                    <a:pt x="0" y="2914"/>
                    <a:pt x="4" y="2910"/>
                    <a:pt x="8" y="2910"/>
                  </a:cubicBezTo>
                  <a:cubicBezTo>
                    <a:pt x="13" y="2910"/>
                    <a:pt x="16" y="2914"/>
                    <a:pt x="16" y="2918"/>
                  </a:cubicBezTo>
                  <a:close/>
                  <a:moveTo>
                    <a:pt x="16" y="2950"/>
                  </a:moveTo>
                  <a:lnTo>
                    <a:pt x="16" y="2950"/>
                  </a:lnTo>
                  <a:cubicBezTo>
                    <a:pt x="16" y="2955"/>
                    <a:pt x="13" y="2958"/>
                    <a:pt x="8" y="2958"/>
                  </a:cubicBezTo>
                  <a:cubicBezTo>
                    <a:pt x="4" y="2958"/>
                    <a:pt x="0" y="2955"/>
                    <a:pt x="0" y="2950"/>
                  </a:cubicBezTo>
                  <a:lnTo>
                    <a:pt x="0" y="2950"/>
                  </a:lnTo>
                  <a:cubicBezTo>
                    <a:pt x="0" y="2946"/>
                    <a:pt x="4" y="2942"/>
                    <a:pt x="8" y="2942"/>
                  </a:cubicBezTo>
                  <a:cubicBezTo>
                    <a:pt x="13" y="2942"/>
                    <a:pt x="16" y="2946"/>
                    <a:pt x="16" y="2950"/>
                  </a:cubicBezTo>
                  <a:close/>
                  <a:moveTo>
                    <a:pt x="16" y="2982"/>
                  </a:moveTo>
                  <a:lnTo>
                    <a:pt x="16" y="2982"/>
                  </a:lnTo>
                  <a:cubicBezTo>
                    <a:pt x="16" y="2987"/>
                    <a:pt x="13" y="2990"/>
                    <a:pt x="8" y="2990"/>
                  </a:cubicBezTo>
                  <a:cubicBezTo>
                    <a:pt x="4" y="2990"/>
                    <a:pt x="0" y="2987"/>
                    <a:pt x="0" y="2982"/>
                  </a:cubicBezTo>
                  <a:lnTo>
                    <a:pt x="0" y="2982"/>
                  </a:lnTo>
                  <a:cubicBezTo>
                    <a:pt x="0" y="2978"/>
                    <a:pt x="4" y="2974"/>
                    <a:pt x="8" y="2974"/>
                  </a:cubicBezTo>
                  <a:cubicBezTo>
                    <a:pt x="13" y="2974"/>
                    <a:pt x="16" y="2978"/>
                    <a:pt x="16" y="2982"/>
                  </a:cubicBezTo>
                  <a:close/>
                  <a:moveTo>
                    <a:pt x="16" y="3014"/>
                  </a:moveTo>
                  <a:lnTo>
                    <a:pt x="16" y="3014"/>
                  </a:lnTo>
                  <a:cubicBezTo>
                    <a:pt x="16" y="3019"/>
                    <a:pt x="13" y="3022"/>
                    <a:pt x="8" y="3022"/>
                  </a:cubicBezTo>
                  <a:cubicBezTo>
                    <a:pt x="4" y="3022"/>
                    <a:pt x="0" y="3019"/>
                    <a:pt x="0" y="3014"/>
                  </a:cubicBezTo>
                  <a:lnTo>
                    <a:pt x="0" y="3014"/>
                  </a:lnTo>
                  <a:cubicBezTo>
                    <a:pt x="0" y="3010"/>
                    <a:pt x="4" y="3006"/>
                    <a:pt x="8" y="3006"/>
                  </a:cubicBezTo>
                  <a:cubicBezTo>
                    <a:pt x="13" y="3006"/>
                    <a:pt x="16" y="3010"/>
                    <a:pt x="16" y="3014"/>
                  </a:cubicBezTo>
                  <a:close/>
                  <a:moveTo>
                    <a:pt x="16" y="3046"/>
                  </a:moveTo>
                  <a:lnTo>
                    <a:pt x="16" y="3046"/>
                  </a:lnTo>
                  <a:cubicBezTo>
                    <a:pt x="16" y="3051"/>
                    <a:pt x="13" y="3054"/>
                    <a:pt x="8" y="3054"/>
                  </a:cubicBezTo>
                  <a:cubicBezTo>
                    <a:pt x="4" y="3054"/>
                    <a:pt x="0" y="3051"/>
                    <a:pt x="0" y="3046"/>
                  </a:cubicBezTo>
                  <a:lnTo>
                    <a:pt x="0" y="3046"/>
                  </a:lnTo>
                  <a:cubicBezTo>
                    <a:pt x="0" y="3042"/>
                    <a:pt x="4" y="3038"/>
                    <a:pt x="8" y="3038"/>
                  </a:cubicBezTo>
                  <a:cubicBezTo>
                    <a:pt x="13" y="3038"/>
                    <a:pt x="16" y="3042"/>
                    <a:pt x="16" y="3046"/>
                  </a:cubicBezTo>
                  <a:close/>
                  <a:moveTo>
                    <a:pt x="16" y="3078"/>
                  </a:moveTo>
                  <a:lnTo>
                    <a:pt x="16" y="3078"/>
                  </a:lnTo>
                  <a:cubicBezTo>
                    <a:pt x="16" y="3083"/>
                    <a:pt x="13" y="3086"/>
                    <a:pt x="8" y="3086"/>
                  </a:cubicBezTo>
                  <a:cubicBezTo>
                    <a:pt x="4" y="3086"/>
                    <a:pt x="0" y="3083"/>
                    <a:pt x="0" y="3078"/>
                  </a:cubicBezTo>
                  <a:lnTo>
                    <a:pt x="0" y="3078"/>
                  </a:lnTo>
                  <a:cubicBezTo>
                    <a:pt x="0" y="3074"/>
                    <a:pt x="4" y="3070"/>
                    <a:pt x="8" y="3070"/>
                  </a:cubicBezTo>
                  <a:cubicBezTo>
                    <a:pt x="13" y="3070"/>
                    <a:pt x="16" y="3074"/>
                    <a:pt x="16" y="3078"/>
                  </a:cubicBezTo>
                  <a:close/>
                  <a:moveTo>
                    <a:pt x="16" y="3110"/>
                  </a:moveTo>
                  <a:lnTo>
                    <a:pt x="16" y="3110"/>
                  </a:lnTo>
                  <a:cubicBezTo>
                    <a:pt x="16" y="3115"/>
                    <a:pt x="13" y="3118"/>
                    <a:pt x="8" y="3118"/>
                  </a:cubicBezTo>
                  <a:cubicBezTo>
                    <a:pt x="4" y="3118"/>
                    <a:pt x="0" y="3115"/>
                    <a:pt x="0" y="3110"/>
                  </a:cubicBezTo>
                  <a:lnTo>
                    <a:pt x="0" y="3110"/>
                  </a:lnTo>
                  <a:cubicBezTo>
                    <a:pt x="0" y="3106"/>
                    <a:pt x="4" y="3102"/>
                    <a:pt x="8" y="3102"/>
                  </a:cubicBezTo>
                  <a:cubicBezTo>
                    <a:pt x="13" y="3102"/>
                    <a:pt x="16" y="3106"/>
                    <a:pt x="16" y="3110"/>
                  </a:cubicBezTo>
                  <a:close/>
                  <a:moveTo>
                    <a:pt x="16" y="3142"/>
                  </a:moveTo>
                  <a:lnTo>
                    <a:pt x="16" y="3142"/>
                  </a:lnTo>
                  <a:cubicBezTo>
                    <a:pt x="16" y="3147"/>
                    <a:pt x="13" y="3150"/>
                    <a:pt x="8" y="3150"/>
                  </a:cubicBezTo>
                  <a:cubicBezTo>
                    <a:pt x="4" y="3150"/>
                    <a:pt x="0" y="3147"/>
                    <a:pt x="0" y="3142"/>
                  </a:cubicBezTo>
                  <a:lnTo>
                    <a:pt x="0" y="3142"/>
                  </a:lnTo>
                  <a:cubicBezTo>
                    <a:pt x="0" y="3138"/>
                    <a:pt x="4" y="3134"/>
                    <a:pt x="8" y="3134"/>
                  </a:cubicBezTo>
                  <a:cubicBezTo>
                    <a:pt x="13" y="3134"/>
                    <a:pt x="16" y="3138"/>
                    <a:pt x="16" y="3142"/>
                  </a:cubicBezTo>
                  <a:close/>
                  <a:moveTo>
                    <a:pt x="16" y="3174"/>
                  </a:moveTo>
                  <a:lnTo>
                    <a:pt x="16" y="3174"/>
                  </a:lnTo>
                  <a:cubicBezTo>
                    <a:pt x="16" y="3179"/>
                    <a:pt x="13" y="3182"/>
                    <a:pt x="8" y="3182"/>
                  </a:cubicBezTo>
                  <a:cubicBezTo>
                    <a:pt x="4" y="3182"/>
                    <a:pt x="0" y="3179"/>
                    <a:pt x="0" y="3174"/>
                  </a:cubicBezTo>
                  <a:lnTo>
                    <a:pt x="0" y="3174"/>
                  </a:lnTo>
                  <a:cubicBezTo>
                    <a:pt x="0" y="3170"/>
                    <a:pt x="4" y="3166"/>
                    <a:pt x="8" y="3166"/>
                  </a:cubicBezTo>
                  <a:cubicBezTo>
                    <a:pt x="13" y="3166"/>
                    <a:pt x="16" y="3170"/>
                    <a:pt x="16" y="3174"/>
                  </a:cubicBezTo>
                  <a:close/>
                  <a:moveTo>
                    <a:pt x="16" y="3206"/>
                  </a:moveTo>
                  <a:lnTo>
                    <a:pt x="16" y="3206"/>
                  </a:lnTo>
                  <a:cubicBezTo>
                    <a:pt x="16" y="3211"/>
                    <a:pt x="13" y="3214"/>
                    <a:pt x="8" y="3214"/>
                  </a:cubicBezTo>
                  <a:cubicBezTo>
                    <a:pt x="4" y="3214"/>
                    <a:pt x="0" y="3211"/>
                    <a:pt x="0" y="3206"/>
                  </a:cubicBezTo>
                  <a:lnTo>
                    <a:pt x="0" y="3206"/>
                  </a:lnTo>
                  <a:cubicBezTo>
                    <a:pt x="0" y="3202"/>
                    <a:pt x="4" y="3198"/>
                    <a:pt x="8" y="3198"/>
                  </a:cubicBezTo>
                  <a:cubicBezTo>
                    <a:pt x="13" y="3198"/>
                    <a:pt x="16" y="3202"/>
                    <a:pt x="16" y="3206"/>
                  </a:cubicBezTo>
                  <a:close/>
                  <a:moveTo>
                    <a:pt x="16" y="3238"/>
                  </a:moveTo>
                  <a:lnTo>
                    <a:pt x="16" y="3238"/>
                  </a:lnTo>
                  <a:cubicBezTo>
                    <a:pt x="16" y="3243"/>
                    <a:pt x="13" y="3246"/>
                    <a:pt x="8" y="3246"/>
                  </a:cubicBezTo>
                  <a:cubicBezTo>
                    <a:pt x="4" y="3246"/>
                    <a:pt x="0" y="3243"/>
                    <a:pt x="0" y="3238"/>
                  </a:cubicBezTo>
                  <a:lnTo>
                    <a:pt x="0" y="3238"/>
                  </a:lnTo>
                  <a:cubicBezTo>
                    <a:pt x="0" y="3234"/>
                    <a:pt x="4" y="3230"/>
                    <a:pt x="8" y="3230"/>
                  </a:cubicBezTo>
                  <a:cubicBezTo>
                    <a:pt x="13" y="3230"/>
                    <a:pt x="16" y="3234"/>
                    <a:pt x="16" y="3238"/>
                  </a:cubicBezTo>
                  <a:close/>
                  <a:moveTo>
                    <a:pt x="16" y="3270"/>
                  </a:moveTo>
                  <a:lnTo>
                    <a:pt x="16" y="3270"/>
                  </a:lnTo>
                  <a:cubicBezTo>
                    <a:pt x="16" y="3275"/>
                    <a:pt x="13" y="3278"/>
                    <a:pt x="8" y="3278"/>
                  </a:cubicBezTo>
                  <a:cubicBezTo>
                    <a:pt x="4" y="3278"/>
                    <a:pt x="0" y="3275"/>
                    <a:pt x="0" y="3270"/>
                  </a:cubicBezTo>
                  <a:lnTo>
                    <a:pt x="0" y="3270"/>
                  </a:lnTo>
                  <a:cubicBezTo>
                    <a:pt x="0" y="3266"/>
                    <a:pt x="4" y="3262"/>
                    <a:pt x="8" y="3262"/>
                  </a:cubicBezTo>
                  <a:cubicBezTo>
                    <a:pt x="13" y="3262"/>
                    <a:pt x="16" y="3266"/>
                    <a:pt x="16" y="3270"/>
                  </a:cubicBezTo>
                  <a:close/>
                  <a:moveTo>
                    <a:pt x="16" y="3302"/>
                  </a:moveTo>
                  <a:lnTo>
                    <a:pt x="16" y="3302"/>
                  </a:lnTo>
                  <a:cubicBezTo>
                    <a:pt x="16" y="3307"/>
                    <a:pt x="13" y="3310"/>
                    <a:pt x="8" y="3310"/>
                  </a:cubicBezTo>
                  <a:cubicBezTo>
                    <a:pt x="4" y="3310"/>
                    <a:pt x="0" y="3307"/>
                    <a:pt x="0" y="3302"/>
                  </a:cubicBezTo>
                  <a:lnTo>
                    <a:pt x="0" y="3302"/>
                  </a:lnTo>
                  <a:cubicBezTo>
                    <a:pt x="0" y="3298"/>
                    <a:pt x="4" y="3294"/>
                    <a:pt x="8" y="3294"/>
                  </a:cubicBezTo>
                  <a:cubicBezTo>
                    <a:pt x="13" y="3294"/>
                    <a:pt x="16" y="3298"/>
                    <a:pt x="16" y="3302"/>
                  </a:cubicBezTo>
                  <a:close/>
                  <a:moveTo>
                    <a:pt x="16" y="3334"/>
                  </a:moveTo>
                  <a:lnTo>
                    <a:pt x="16" y="3334"/>
                  </a:lnTo>
                  <a:cubicBezTo>
                    <a:pt x="16" y="3339"/>
                    <a:pt x="13" y="3342"/>
                    <a:pt x="8" y="3342"/>
                  </a:cubicBezTo>
                  <a:cubicBezTo>
                    <a:pt x="4" y="3342"/>
                    <a:pt x="0" y="3339"/>
                    <a:pt x="0" y="3334"/>
                  </a:cubicBezTo>
                  <a:lnTo>
                    <a:pt x="0" y="3334"/>
                  </a:lnTo>
                  <a:cubicBezTo>
                    <a:pt x="0" y="3330"/>
                    <a:pt x="4" y="3326"/>
                    <a:pt x="8" y="3326"/>
                  </a:cubicBezTo>
                  <a:cubicBezTo>
                    <a:pt x="13" y="3326"/>
                    <a:pt x="16" y="3330"/>
                    <a:pt x="16" y="3334"/>
                  </a:cubicBezTo>
                  <a:close/>
                  <a:moveTo>
                    <a:pt x="16" y="3366"/>
                  </a:moveTo>
                  <a:lnTo>
                    <a:pt x="16" y="3366"/>
                  </a:lnTo>
                  <a:cubicBezTo>
                    <a:pt x="16" y="3371"/>
                    <a:pt x="13" y="3374"/>
                    <a:pt x="8" y="3374"/>
                  </a:cubicBezTo>
                  <a:cubicBezTo>
                    <a:pt x="4" y="3374"/>
                    <a:pt x="0" y="3371"/>
                    <a:pt x="0" y="3366"/>
                  </a:cubicBezTo>
                  <a:lnTo>
                    <a:pt x="0" y="3366"/>
                  </a:lnTo>
                  <a:cubicBezTo>
                    <a:pt x="0" y="3362"/>
                    <a:pt x="4" y="3358"/>
                    <a:pt x="8" y="3358"/>
                  </a:cubicBezTo>
                  <a:cubicBezTo>
                    <a:pt x="13" y="3358"/>
                    <a:pt x="16" y="3362"/>
                    <a:pt x="16" y="3366"/>
                  </a:cubicBezTo>
                  <a:close/>
                  <a:moveTo>
                    <a:pt x="16" y="3398"/>
                  </a:moveTo>
                  <a:lnTo>
                    <a:pt x="16" y="3398"/>
                  </a:lnTo>
                  <a:cubicBezTo>
                    <a:pt x="16" y="3403"/>
                    <a:pt x="13" y="3406"/>
                    <a:pt x="8" y="3406"/>
                  </a:cubicBezTo>
                  <a:cubicBezTo>
                    <a:pt x="4" y="3406"/>
                    <a:pt x="0" y="3403"/>
                    <a:pt x="0" y="3398"/>
                  </a:cubicBezTo>
                  <a:lnTo>
                    <a:pt x="0" y="3398"/>
                  </a:lnTo>
                  <a:cubicBezTo>
                    <a:pt x="0" y="3394"/>
                    <a:pt x="4" y="3390"/>
                    <a:pt x="8" y="3390"/>
                  </a:cubicBezTo>
                  <a:cubicBezTo>
                    <a:pt x="13" y="3390"/>
                    <a:pt x="16" y="3394"/>
                    <a:pt x="16" y="3398"/>
                  </a:cubicBezTo>
                  <a:close/>
                  <a:moveTo>
                    <a:pt x="16" y="3430"/>
                  </a:moveTo>
                  <a:lnTo>
                    <a:pt x="16" y="3430"/>
                  </a:lnTo>
                  <a:cubicBezTo>
                    <a:pt x="16" y="3435"/>
                    <a:pt x="13" y="3438"/>
                    <a:pt x="8" y="3438"/>
                  </a:cubicBezTo>
                  <a:cubicBezTo>
                    <a:pt x="4" y="3438"/>
                    <a:pt x="0" y="3435"/>
                    <a:pt x="0" y="3430"/>
                  </a:cubicBezTo>
                  <a:lnTo>
                    <a:pt x="0" y="3430"/>
                  </a:lnTo>
                  <a:cubicBezTo>
                    <a:pt x="0" y="3426"/>
                    <a:pt x="4" y="3422"/>
                    <a:pt x="8" y="3422"/>
                  </a:cubicBezTo>
                  <a:cubicBezTo>
                    <a:pt x="13" y="3422"/>
                    <a:pt x="16" y="3426"/>
                    <a:pt x="16" y="3430"/>
                  </a:cubicBezTo>
                  <a:close/>
                  <a:moveTo>
                    <a:pt x="16" y="3462"/>
                  </a:moveTo>
                  <a:lnTo>
                    <a:pt x="16" y="3463"/>
                  </a:lnTo>
                  <a:cubicBezTo>
                    <a:pt x="16" y="3467"/>
                    <a:pt x="13" y="3471"/>
                    <a:pt x="8" y="3471"/>
                  </a:cubicBezTo>
                  <a:cubicBezTo>
                    <a:pt x="4" y="3471"/>
                    <a:pt x="0" y="3467"/>
                    <a:pt x="0" y="3463"/>
                  </a:cubicBezTo>
                  <a:lnTo>
                    <a:pt x="0" y="3462"/>
                  </a:lnTo>
                  <a:cubicBezTo>
                    <a:pt x="0" y="3458"/>
                    <a:pt x="4" y="3454"/>
                    <a:pt x="8" y="3454"/>
                  </a:cubicBezTo>
                  <a:cubicBezTo>
                    <a:pt x="13" y="3454"/>
                    <a:pt x="16" y="3458"/>
                    <a:pt x="16" y="3462"/>
                  </a:cubicBezTo>
                  <a:close/>
                  <a:moveTo>
                    <a:pt x="16" y="3495"/>
                  </a:moveTo>
                  <a:lnTo>
                    <a:pt x="16" y="3495"/>
                  </a:lnTo>
                  <a:cubicBezTo>
                    <a:pt x="16" y="3499"/>
                    <a:pt x="13" y="3503"/>
                    <a:pt x="8" y="3503"/>
                  </a:cubicBezTo>
                  <a:cubicBezTo>
                    <a:pt x="4" y="3503"/>
                    <a:pt x="0" y="3499"/>
                    <a:pt x="0" y="3495"/>
                  </a:cubicBezTo>
                  <a:lnTo>
                    <a:pt x="0" y="3495"/>
                  </a:lnTo>
                  <a:cubicBezTo>
                    <a:pt x="0" y="3490"/>
                    <a:pt x="4" y="3487"/>
                    <a:pt x="8" y="3487"/>
                  </a:cubicBezTo>
                  <a:cubicBezTo>
                    <a:pt x="13" y="3487"/>
                    <a:pt x="16" y="3490"/>
                    <a:pt x="16" y="3495"/>
                  </a:cubicBezTo>
                  <a:close/>
                  <a:moveTo>
                    <a:pt x="16" y="3527"/>
                  </a:moveTo>
                  <a:lnTo>
                    <a:pt x="16" y="3527"/>
                  </a:lnTo>
                  <a:cubicBezTo>
                    <a:pt x="16" y="3531"/>
                    <a:pt x="13" y="3535"/>
                    <a:pt x="8" y="3535"/>
                  </a:cubicBezTo>
                  <a:cubicBezTo>
                    <a:pt x="4" y="3535"/>
                    <a:pt x="0" y="3531"/>
                    <a:pt x="0" y="3527"/>
                  </a:cubicBezTo>
                  <a:lnTo>
                    <a:pt x="0" y="3527"/>
                  </a:lnTo>
                  <a:cubicBezTo>
                    <a:pt x="0" y="3522"/>
                    <a:pt x="4" y="3519"/>
                    <a:pt x="8" y="3519"/>
                  </a:cubicBezTo>
                  <a:cubicBezTo>
                    <a:pt x="13" y="3519"/>
                    <a:pt x="16" y="3522"/>
                    <a:pt x="16" y="3527"/>
                  </a:cubicBezTo>
                  <a:close/>
                  <a:moveTo>
                    <a:pt x="16" y="3559"/>
                  </a:moveTo>
                  <a:lnTo>
                    <a:pt x="16" y="3559"/>
                  </a:lnTo>
                  <a:cubicBezTo>
                    <a:pt x="16" y="3563"/>
                    <a:pt x="13" y="3567"/>
                    <a:pt x="8" y="3567"/>
                  </a:cubicBezTo>
                  <a:cubicBezTo>
                    <a:pt x="4" y="3567"/>
                    <a:pt x="0" y="3563"/>
                    <a:pt x="0" y="3559"/>
                  </a:cubicBezTo>
                  <a:lnTo>
                    <a:pt x="0" y="3559"/>
                  </a:lnTo>
                  <a:cubicBezTo>
                    <a:pt x="0" y="3554"/>
                    <a:pt x="4" y="3551"/>
                    <a:pt x="8" y="3551"/>
                  </a:cubicBezTo>
                  <a:cubicBezTo>
                    <a:pt x="13" y="3551"/>
                    <a:pt x="16" y="3554"/>
                    <a:pt x="16" y="3559"/>
                  </a:cubicBezTo>
                  <a:close/>
                  <a:moveTo>
                    <a:pt x="16" y="3591"/>
                  </a:moveTo>
                  <a:lnTo>
                    <a:pt x="16" y="3591"/>
                  </a:lnTo>
                  <a:cubicBezTo>
                    <a:pt x="16" y="3595"/>
                    <a:pt x="13" y="3599"/>
                    <a:pt x="8" y="3599"/>
                  </a:cubicBezTo>
                  <a:cubicBezTo>
                    <a:pt x="4" y="3599"/>
                    <a:pt x="0" y="3595"/>
                    <a:pt x="0" y="3591"/>
                  </a:cubicBezTo>
                  <a:lnTo>
                    <a:pt x="0" y="3591"/>
                  </a:lnTo>
                  <a:cubicBezTo>
                    <a:pt x="0" y="3586"/>
                    <a:pt x="4" y="3583"/>
                    <a:pt x="8" y="3583"/>
                  </a:cubicBezTo>
                  <a:cubicBezTo>
                    <a:pt x="13" y="3583"/>
                    <a:pt x="16" y="3586"/>
                    <a:pt x="16" y="3591"/>
                  </a:cubicBezTo>
                  <a:close/>
                  <a:moveTo>
                    <a:pt x="16" y="3623"/>
                  </a:moveTo>
                  <a:lnTo>
                    <a:pt x="16" y="3623"/>
                  </a:lnTo>
                  <a:cubicBezTo>
                    <a:pt x="16" y="3627"/>
                    <a:pt x="13" y="3631"/>
                    <a:pt x="8" y="3631"/>
                  </a:cubicBezTo>
                  <a:cubicBezTo>
                    <a:pt x="4" y="3631"/>
                    <a:pt x="0" y="3627"/>
                    <a:pt x="0" y="3623"/>
                  </a:cubicBezTo>
                  <a:lnTo>
                    <a:pt x="0" y="3623"/>
                  </a:lnTo>
                  <a:cubicBezTo>
                    <a:pt x="0" y="3618"/>
                    <a:pt x="4" y="3615"/>
                    <a:pt x="8" y="3615"/>
                  </a:cubicBezTo>
                  <a:cubicBezTo>
                    <a:pt x="13" y="3615"/>
                    <a:pt x="16" y="3618"/>
                    <a:pt x="16" y="3623"/>
                  </a:cubicBezTo>
                  <a:close/>
                  <a:moveTo>
                    <a:pt x="16" y="3655"/>
                  </a:moveTo>
                  <a:lnTo>
                    <a:pt x="16" y="3655"/>
                  </a:lnTo>
                  <a:cubicBezTo>
                    <a:pt x="16" y="3659"/>
                    <a:pt x="13" y="3663"/>
                    <a:pt x="8" y="3663"/>
                  </a:cubicBezTo>
                  <a:cubicBezTo>
                    <a:pt x="4" y="3663"/>
                    <a:pt x="0" y="3659"/>
                    <a:pt x="0" y="3655"/>
                  </a:cubicBezTo>
                  <a:lnTo>
                    <a:pt x="0" y="3655"/>
                  </a:lnTo>
                  <a:cubicBezTo>
                    <a:pt x="0" y="3650"/>
                    <a:pt x="4" y="3647"/>
                    <a:pt x="8" y="3647"/>
                  </a:cubicBezTo>
                  <a:cubicBezTo>
                    <a:pt x="13" y="3647"/>
                    <a:pt x="16" y="3650"/>
                    <a:pt x="16" y="3655"/>
                  </a:cubicBezTo>
                  <a:close/>
                  <a:moveTo>
                    <a:pt x="16" y="3687"/>
                  </a:moveTo>
                  <a:lnTo>
                    <a:pt x="16" y="3687"/>
                  </a:lnTo>
                  <a:cubicBezTo>
                    <a:pt x="16" y="3691"/>
                    <a:pt x="13" y="3695"/>
                    <a:pt x="8" y="3695"/>
                  </a:cubicBezTo>
                  <a:cubicBezTo>
                    <a:pt x="4" y="3695"/>
                    <a:pt x="0" y="3691"/>
                    <a:pt x="0" y="3687"/>
                  </a:cubicBezTo>
                  <a:lnTo>
                    <a:pt x="0" y="3687"/>
                  </a:lnTo>
                  <a:cubicBezTo>
                    <a:pt x="0" y="3682"/>
                    <a:pt x="4" y="3679"/>
                    <a:pt x="8" y="3679"/>
                  </a:cubicBezTo>
                  <a:cubicBezTo>
                    <a:pt x="13" y="3679"/>
                    <a:pt x="16" y="3682"/>
                    <a:pt x="16" y="3687"/>
                  </a:cubicBezTo>
                  <a:close/>
                  <a:moveTo>
                    <a:pt x="16" y="3719"/>
                  </a:moveTo>
                  <a:lnTo>
                    <a:pt x="16" y="3719"/>
                  </a:lnTo>
                  <a:cubicBezTo>
                    <a:pt x="16" y="3723"/>
                    <a:pt x="13" y="3727"/>
                    <a:pt x="8" y="3727"/>
                  </a:cubicBezTo>
                  <a:cubicBezTo>
                    <a:pt x="4" y="3727"/>
                    <a:pt x="0" y="3723"/>
                    <a:pt x="0" y="3719"/>
                  </a:cubicBezTo>
                  <a:lnTo>
                    <a:pt x="0" y="3719"/>
                  </a:lnTo>
                  <a:cubicBezTo>
                    <a:pt x="0" y="3714"/>
                    <a:pt x="4" y="3711"/>
                    <a:pt x="8" y="3711"/>
                  </a:cubicBezTo>
                  <a:cubicBezTo>
                    <a:pt x="13" y="3711"/>
                    <a:pt x="16" y="3714"/>
                    <a:pt x="16" y="3719"/>
                  </a:cubicBezTo>
                  <a:close/>
                  <a:moveTo>
                    <a:pt x="16" y="3751"/>
                  </a:moveTo>
                  <a:lnTo>
                    <a:pt x="16" y="3751"/>
                  </a:lnTo>
                  <a:cubicBezTo>
                    <a:pt x="16" y="3755"/>
                    <a:pt x="13" y="3759"/>
                    <a:pt x="8" y="3759"/>
                  </a:cubicBezTo>
                  <a:cubicBezTo>
                    <a:pt x="4" y="3759"/>
                    <a:pt x="0" y="3755"/>
                    <a:pt x="0" y="3751"/>
                  </a:cubicBezTo>
                  <a:lnTo>
                    <a:pt x="0" y="3751"/>
                  </a:lnTo>
                  <a:cubicBezTo>
                    <a:pt x="0" y="3746"/>
                    <a:pt x="4" y="3743"/>
                    <a:pt x="8" y="3743"/>
                  </a:cubicBezTo>
                  <a:cubicBezTo>
                    <a:pt x="13" y="3743"/>
                    <a:pt x="16" y="3746"/>
                    <a:pt x="16" y="3751"/>
                  </a:cubicBezTo>
                  <a:close/>
                  <a:moveTo>
                    <a:pt x="16" y="3783"/>
                  </a:moveTo>
                  <a:lnTo>
                    <a:pt x="16" y="3783"/>
                  </a:lnTo>
                  <a:cubicBezTo>
                    <a:pt x="16" y="3787"/>
                    <a:pt x="13" y="3791"/>
                    <a:pt x="8" y="3791"/>
                  </a:cubicBezTo>
                  <a:cubicBezTo>
                    <a:pt x="4" y="3791"/>
                    <a:pt x="0" y="3787"/>
                    <a:pt x="0" y="3783"/>
                  </a:cubicBezTo>
                  <a:lnTo>
                    <a:pt x="0" y="3783"/>
                  </a:lnTo>
                  <a:cubicBezTo>
                    <a:pt x="0" y="3778"/>
                    <a:pt x="4" y="3775"/>
                    <a:pt x="8" y="3775"/>
                  </a:cubicBezTo>
                  <a:cubicBezTo>
                    <a:pt x="13" y="3775"/>
                    <a:pt x="16" y="3778"/>
                    <a:pt x="16" y="3783"/>
                  </a:cubicBezTo>
                  <a:close/>
                  <a:moveTo>
                    <a:pt x="16" y="3815"/>
                  </a:moveTo>
                  <a:lnTo>
                    <a:pt x="16" y="3815"/>
                  </a:lnTo>
                  <a:cubicBezTo>
                    <a:pt x="16" y="3819"/>
                    <a:pt x="13" y="3823"/>
                    <a:pt x="8" y="3823"/>
                  </a:cubicBezTo>
                  <a:cubicBezTo>
                    <a:pt x="4" y="3823"/>
                    <a:pt x="0" y="3819"/>
                    <a:pt x="0" y="3815"/>
                  </a:cubicBezTo>
                  <a:lnTo>
                    <a:pt x="0" y="3815"/>
                  </a:lnTo>
                  <a:cubicBezTo>
                    <a:pt x="0" y="3810"/>
                    <a:pt x="4" y="3807"/>
                    <a:pt x="8" y="3807"/>
                  </a:cubicBezTo>
                  <a:cubicBezTo>
                    <a:pt x="13" y="3807"/>
                    <a:pt x="16" y="3810"/>
                    <a:pt x="16" y="3815"/>
                  </a:cubicBezTo>
                  <a:close/>
                  <a:moveTo>
                    <a:pt x="16" y="3847"/>
                  </a:moveTo>
                  <a:lnTo>
                    <a:pt x="16" y="3847"/>
                  </a:lnTo>
                  <a:cubicBezTo>
                    <a:pt x="16" y="3851"/>
                    <a:pt x="13" y="3855"/>
                    <a:pt x="8" y="3855"/>
                  </a:cubicBezTo>
                  <a:cubicBezTo>
                    <a:pt x="4" y="3855"/>
                    <a:pt x="0" y="3851"/>
                    <a:pt x="0" y="3847"/>
                  </a:cubicBezTo>
                  <a:lnTo>
                    <a:pt x="0" y="3847"/>
                  </a:lnTo>
                  <a:cubicBezTo>
                    <a:pt x="0" y="3842"/>
                    <a:pt x="4" y="3839"/>
                    <a:pt x="8" y="3839"/>
                  </a:cubicBezTo>
                  <a:cubicBezTo>
                    <a:pt x="13" y="3839"/>
                    <a:pt x="16" y="3842"/>
                    <a:pt x="16" y="3847"/>
                  </a:cubicBezTo>
                  <a:close/>
                  <a:moveTo>
                    <a:pt x="16" y="3879"/>
                  </a:moveTo>
                  <a:lnTo>
                    <a:pt x="16" y="3879"/>
                  </a:lnTo>
                  <a:cubicBezTo>
                    <a:pt x="16" y="3883"/>
                    <a:pt x="13" y="3887"/>
                    <a:pt x="8" y="3887"/>
                  </a:cubicBezTo>
                  <a:cubicBezTo>
                    <a:pt x="4" y="3887"/>
                    <a:pt x="0" y="3883"/>
                    <a:pt x="0" y="3879"/>
                  </a:cubicBezTo>
                  <a:lnTo>
                    <a:pt x="0" y="3879"/>
                  </a:lnTo>
                  <a:cubicBezTo>
                    <a:pt x="0" y="3874"/>
                    <a:pt x="4" y="3871"/>
                    <a:pt x="8" y="3871"/>
                  </a:cubicBezTo>
                  <a:cubicBezTo>
                    <a:pt x="13" y="3871"/>
                    <a:pt x="16" y="3874"/>
                    <a:pt x="16" y="3879"/>
                  </a:cubicBezTo>
                  <a:close/>
                  <a:moveTo>
                    <a:pt x="16" y="3911"/>
                  </a:moveTo>
                  <a:lnTo>
                    <a:pt x="16" y="3911"/>
                  </a:lnTo>
                  <a:cubicBezTo>
                    <a:pt x="16" y="3915"/>
                    <a:pt x="13" y="3919"/>
                    <a:pt x="8" y="3919"/>
                  </a:cubicBezTo>
                  <a:cubicBezTo>
                    <a:pt x="4" y="3919"/>
                    <a:pt x="0" y="3915"/>
                    <a:pt x="0" y="3911"/>
                  </a:cubicBezTo>
                  <a:lnTo>
                    <a:pt x="0" y="3911"/>
                  </a:lnTo>
                  <a:cubicBezTo>
                    <a:pt x="0" y="3906"/>
                    <a:pt x="4" y="3903"/>
                    <a:pt x="8" y="3903"/>
                  </a:cubicBezTo>
                  <a:cubicBezTo>
                    <a:pt x="13" y="3903"/>
                    <a:pt x="16" y="3906"/>
                    <a:pt x="16" y="3911"/>
                  </a:cubicBezTo>
                  <a:close/>
                  <a:moveTo>
                    <a:pt x="16" y="3943"/>
                  </a:moveTo>
                  <a:lnTo>
                    <a:pt x="16" y="3943"/>
                  </a:lnTo>
                  <a:cubicBezTo>
                    <a:pt x="16" y="3947"/>
                    <a:pt x="13" y="3951"/>
                    <a:pt x="8" y="3951"/>
                  </a:cubicBezTo>
                  <a:cubicBezTo>
                    <a:pt x="4" y="3951"/>
                    <a:pt x="0" y="3947"/>
                    <a:pt x="0" y="3943"/>
                  </a:cubicBezTo>
                  <a:lnTo>
                    <a:pt x="0" y="3943"/>
                  </a:lnTo>
                  <a:cubicBezTo>
                    <a:pt x="0" y="3938"/>
                    <a:pt x="4" y="3935"/>
                    <a:pt x="8" y="3935"/>
                  </a:cubicBezTo>
                  <a:cubicBezTo>
                    <a:pt x="13" y="3935"/>
                    <a:pt x="16" y="3938"/>
                    <a:pt x="16" y="3943"/>
                  </a:cubicBezTo>
                  <a:close/>
                  <a:moveTo>
                    <a:pt x="16" y="3975"/>
                  </a:moveTo>
                  <a:lnTo>
                    <a:pt x="16" y="3975"/>
                  </a:lnTo>
                  <a:cubicBezTo>
                    <a:pt x="16" y="3979"/>
                    <a:pt x="13" y="3983"/>
                    <a:pt x="8" y="3983"/>
                  </a:cubicBezTo>
                  <a:cubicBezTo>
                    <a:pt x="4" y="3983"/>
                    <a:pt x="0" y="3979"/>
                    <a:pt x="0" y="3975"/>
                  </a:cubicBezTo>
                  <a:lnTo>
                    <a:pt x="0" y="3975"/>
                  </a:lnTo>
                  <a:cubicBezTo>
                    <a:pt x="0" y="3970"/>
                    <a:pt x="4" y="3967"/>
                    <a:pt x="8" y="3967"/>
                  </a:cubicBezTo>
                  <a:cubicBezTo>
                    <a:pt x="13" y="3967"/>
                    <a:pt x="16" y="3970"/>
                    <a:pt x="16" y="3975"/>
                  </a:cubicBezTo>
                  <a:close/>
                  <a:moveTo>
                    <a:pt x="16" y="4007"/>
                  </a:moveTo>
                  <a:lnTo>
                    <a:pt x="16" y="4007"/>
                  </a:lnTo>
                  <a:cubicBezTo>
                    <a:pt x="16" y="4011"/>
                    <a:pt x="13" y="4015"/>
                    <a:pt x="8" y="4015"/>
                  </a:cubicBezTo>
                  <a:cubicBezTo>
                    <a:pt x="4" y="4015"/>
                    <a:pt x="0" y="4011"/>
                    <a:pt x="0" y="4007"/>
                  </a:cubicBezTo>
                  <a:lnTo>
                    <a:pt x="0" y="4007"/>
                  </a:lnTo>
                  <a:cubicBezTo>
                    <a:pt x="0" y="4002"/>
                    <a:pt x="4" y="3999"/>
                    <a:pt x="8" y="3999"/>
                  </a:cubicBezTo>
                  <a:cubicBezTo>
                    <a:pt x="13" y="3999"/>
                    <a:pt x="16" y="4002"/>
                    <a:pt x="16" y="4007"/>
                  </a:cubicBezTo>
                  <a:close/>
                  <a:moveTo>
                    <a:pt x="16" y="4039"/>
                  </a:moveTo>
                  <a:lnTo>
                    <a:pt x="16" y="4039"/>
                  </a:lnTo>
                  <a:cubicBezTo>
                    <a:pt x="16" y="4043"/>
                    <a:pt x="13" y="4047"/>
                    <a:pt x="8" y="4047"/>
                  </a:cubicBezTo>
                  <a:cubicBezTo>
                    <a:pt x="4" y="4047"/>
                    <a:pt x="0" y="4043"/>
                    <a:pt x="0" y="4039"/>
                  </a:cubicBezTo>
                  <a:lnTo>
                    <a:pt x="0" y="4039"/>
                  </a:lnTo>
                  <a:cubicBezTo>
                    <a:pt x="0" y="4034"/>
                    <a:pt x="4" y="4031"/>
                    <a:pt x="8" y="4031"/>
                  </a:cubicBezTo>
                  <a:cubicBezTo>
                    <a:pt x="13" y="4031"/>
                    <a:pt x="16" y="4034"/>
                    <a:pt x="16" y="4039"/>
                  </a:cubicBezTo>
                  <a:close/>
                  <a:moveTo>
                    <a:pt x="16" y="4071"/>
                  </a:moveTo>
                  <a:lnTo>
                    <a:pt x="16" y="4071"/>
                  </a:lnTo>
                  <a:cubicBezTo>
                    <a:pt x="16" y="4075"/>
                    <a:pt x="13" y="4079"/>
                    <a:pt x="8" y="4079"/>
                  </a:cubicBezTo>
                  <a:cubicBezTo>
                    <a:pt x="4" y="4079"/>
                    <a:pt x="0" y="4075"/>
                    <a:pt x="0" y="4071"/>
                  </a:cubicBezTo>
                  <a:lnTo>
                    <a:pt x="0" y="4071"/>
                  </a:lnTo>
                  <a:cubicBezTo>
                    <a:pt x="0" y="4066"/>
                    <a:pt x="4" y="4063"/>
                    <a:pt x="8" y="4063"/>
                  </a:cubicBezTo>
                  <a:cubicBezTo>
                    <a:pt x="13" y="4063"/>
                    <a:pt x="16" y="4066"/>
                    <a:pt x="16" y="4071"/>
                  </a:cubicBezTo>
                  <a:close/>
                  <a:moveTo>
                    <a:pt x="16" y="4103"/>
                  </a:moveTo>
                  <a:lnTo>
                    <a:pt x="16" y="4103"/>
                  </a:lnTo>
                  <a:cubicBezTo>
                    <a:pt x="16" y="4107"/>
                    <a:pt x="13" y="4111"/>
                    <a:pt x="8" y="4111"/>
                  </a:cubicBezTo>
                  <a:cubicBezTo>
                    <a:pt x="4" y="4111"/>
                    <a:pt x="0" y="4107"/>
                    <a:pt x="0" y="4103"/>
                  </a:cubicBezTo>
                  <a:lnTo>
                    <a:pt x="0" y="4103"/>
                  </a:lnTo>
                  <a:cubicBezTo>
                    <a:pt x="0" y="4098"/>
                    <a:pt x="4" y="4095"/>
                    <a:pt x="8" y="4095"/>
                  </a:cubicBezTo>
                  <a:cubicBezTo>
                    <a:pt x="13" y="4095"/>
                    <a:pt x="16" y="4098"/>
                    <a:pt x="16" y="4103"/>
                  </a:cubicBezTo>
                  <a:close/>
                  <a:moveTo>
                    <a:pt x="16" y="4135"/>
                  </a:moveTo>
                  <a:lnTo>
                    <a:pt x="16" y="4135"/>
                  </a:lnTo>
                  <a:cubicBezTo>
                    <a:pt x="16" y="4139"/>
                    <a:pt x="13" y="4143"/>
                    <a:pt x="8" y="4143"/>
                  </a:cubicBezTo>
                  <a:cubicBezTo>
                    <a:pt x="4" y="4143"/>
                    <a:pt x="0" y="4139"/>
                    <a:pt x="0" y="4135"/>
                  </a:cubicBezTo>
                  <a:lnTo>
                    <a:pt x="0" y="4135"/>
                  </a:lnTo>
                  <a:cubicBezTo>
                    <a:pt x="0" y="4130"/>
                    <a:pt x="4" y="4127"/>
                    <a:pt x="8" y="4127"/>
                  </a:cubicBezTo>
                  <a:cubicBezTo>
                    <a:pt x="13" y="4127"/>
                    <a:pt x="16" y="4130"/>
                    <a:pt x="16" y="4135"/>
                  </a:cubicBezTo>
                  <a:close/>
                  <a:moveTo>
                    <a:pt x="16" y="4167"/>
                  </a:moveTo>
                  <a:lnTo>
                    <a:pt x="16" y="4167"/>
                  </a:lnTo>
                  <a:cubicBezTo>
                    <a:pt x="16" y="4171"/>
                    <a:pt x="13" y="4175"/>
                    <a:pt x="8" y="4175"/>
                  </a:cubicBezTo>
                  <a:cubicBezTo>
                    <a:pt x="4" y="4175"/>
                    <a:pt x="0" y="4171"/>
                    <a:pt x="0" y="4167"/>
                  </a:cubicBezTo>
                  <a:lnTo>
                    <a:pt x="0" y="4167"/>
                  </a:lnTo>
                  <a:cubicBezTo>
                    <a:pt x="0" y="4162"/>
                    <a:pt x="4" y="4159"/>
                    <a:pt x="8" y="4159"/>
                  </a:cubicBezTo>
                  <a:cubicBezTo>
                    <a:pt x="13" y="4159"/>
                    <a:pt x="16" y="4162"/>
                    <a:pt x="16" y="4167"/>
                  </a:cubicBezTo>
                  <a:close/>
                  <a:moveTo>
                    <a:pt x="16" y="4199"/>
                  </a:moveTo>
                  <a:lnTo>
                    <a:pt x="16" y="4199"/>
                  </a:lnTo>
                  <a:cubicBezTo>
                    <a:pt x="16" y="4203"/>
                    <a:pt x="13" y="4207"/>
                    <a:pt x="8" y="4207"/>
                  </a:cubicBezTo>
                  <a:cubicBezTo>
                    <a:pt x="4" y="4207"/>
                    <a:pt x="0" y="4203"/>
                    <a:pt x="0" y="4199"/>
                  </a:cubicBezTo>
                  <a:lnTo>
                    <a:pt x="0" y="4199"/>
                  </a:lnTo>
                  <a:cubicBezTo>
                    <a:pt x="0" y="4194"/>
                    <a:pt x="4" y="4191"/>
                    <a:pt x="8" y="4191"/>
                  </a:cubicBezTo>
                  <a:cubicBezTo>
                    <a:pt x="13" y="4191"/>
                    <a:pt x="16" y="4194"/>
                    <a:pt x="16" y="4199"/>
                  </a:cubicBezTo>
                  <a:close/>
                  <a:moveTo>
                    <a:pt x="16" y="4231"/>
                  </a:moveTo>
                  <a:lnTo>
                    <a:pt x="16" y="4231"/>
                  </a:lnTo>
                  <a:cubicBezTo>
                    <a:pt x="16" y="4235"/>
                    <a:pt x="13" y="4239"/>
                    <a:pt x="8" y="4239"/>
                  </a:cubicBezTo>
                  <a:cubicBezTo>
                    <a:pt x="4" y="4239"/>
                    <a:pt x="0" y="4235"/>
                    <a:pt x="0" y="4231"/>
                  </a:cubicBezTo>
                  <a:lnTo>
                    <a:pt x="0" y="4231"/>
                  </a:lnTo>
                  <a:cubicBezTo>
                    <a:pt x="0" y="4226"/>
                    <a:pt x="4" y="4223"/>
                    <a:pt x="8" y="4223"/>
                  </a:cubicBezTo>
                  <a:cubicBezTo>
                    <a:pt x="13" y="4223"/>
                    <a:pt x="16" y="4226"/>
                    <a:pt x="16" y="4231"/>
                  </a:cubicBezTo>
                  <a:close/>
                  <a:moveTo>
                    <a:pt x="16" y="4263"/>
                  </a:moveTo>
                  <a:lnTo>
                    <a:pt x="16" y="4263"/>
                  </a:lnTo>
                  <a:cubicBezTo>
                    <a:pt x="16" y="4267"/>
                    <a:pt x="13" y="4271"/>
                    <a:pt x="8" y="4271"/>
                  </a:cubicBezTo>
                  <a:cubicBezTo>
                    <a:pt x="4" y="4271"/>
                    <a:pt x="0" y="4267"/>
                    <a:pt x="0" y="4263"/>
                  </a:cubicBezTo>
                  <a:lnTo>
                    <a:pt x="0" y="4263"/>
                  </a:lnTo>
                  <a:cubicBezTo>
                    <a:pt x="0" y="4258"/>
                    <a:pt x="4" y="4255"/>
                    <a:pt x="8" y="4255"/>
                  </a:cubicBezTo>
                  <a:cubicBezTo>
                    <a:pt x="13" y="4255"/>
                    <a:pt x="16" y="4258"/>
                    <a:pt x="16" y="4263"/>
                  </a:cubicBezTo>
                  <a:close/>
                  <a:moveTo>
                    <a:pt x="16" y="4295"/>
                  </a:moveTo>
                  <a:lnTo>
                    <a:pt x="16" y="4295"/>
                  </a:lnTo>
                  <a:cubicBezTo>
                    <a:pt x="16" y="4299"/>
                    <a:pt x="13" y="4303"/>
                    <a:pt x="8" y="4303"/>
                  </a:cubicBezTo>
                  <a:cubicBezTo>
                    <a:pt x="4" y="4303"/>
                    <a:pt x="0" y="4299"/>
                    <a:pt x="0" y="4295"/>
                  </a:cubicBezTo>
                  <a:lnTo>
                    <a:pt x="0" y="4295"/>
                  </a:lnTo>
                  <a:cubicBezTo>
                    <a:pt x="0" y="4290"/>
                    <a:pt x="4" y="4287"/>
                    <a:pt x="8" y="4287"/>
                  </a:cubicBezTo>
                  <a:cubicBezTo>
                    <a:pt x="13" y="4287"/>
                    <a:pt x="16" y="4290"/>
                    <a:pt x="16" y="4295"/>
                  </a:cubicBezTo>
                  <a:close/>
                  <a:moveTo>
                    <a:pt x="16" y="4327"/>
                  </a:moveTo>
                  <a:lnTo>
                    <a:pt x="16" y="4327"/>
                  </a:lnTo>
                  <a:cubicBezTo>
                    <a:pt x="16" y="4331"/>
                    <a:pt x="13" y="4335"/>
                    <a:pt x="8" y="4335"/>
                  </a:cubicBezTo>
                  <a:cubicBezTo>
                    <a:pt x="4" y="4335"/>
                    <a:pt x="0" y="4331"/>
                    <a:pt x="0" y="4327"/>
                  </a:cubicBezTo>
                  <a:lnTo>
                    <a:pt x="0" y="4327"/>
                  </a:lnTo>
                  <a:cubicBezTo>
                    <a:pt x="0" y="4323"/>
                    <a:pt x="4" y="4319"/>
                    <a:pt x="8" y="4319"/>
                  </a:cubicBezTo>
                  <a:cubicBezTo>
                    <a:pt x="13" y="4319"/>
                    <a:pt x="16" y="4323"/>
                    <a:pt x="16" y="4327"/>
                  </a:cubicBezTo>
                  <a:close/>
                  <a:moveTo>
                    <a:pt x="16" y="4359"/>
                  </a:moveTo>
                  <a:lnTo>
                    <a:pt x="16" y="4359"/>
                  </a:lnTo>
                  <a:cubicBezTo>
                    <a:pt x="16" y="4363"/>
                    <a:pt x="13" y="4367"/>
                    <a:pt x="8" y="4367"/>
                  </a:cubicBezTo>
                  <a:cubicBezTo>
                    <a:pt x="4" y="4367"/>
                    <a:pt x="0" y="4363"/>
                    <a:pt x="0" y="4359"/>
                  </a:cubicBezTo>
                  <a:lnTo>
                    <a:pt x="0" y="4359"/>
                  </a:lnTo>
                  <a:cubicBezTo>
                    <a:pt x="0" y="4355"/>
                    <a:pt x="4" y="4351"/>
                    <a:pt x="8" y="4351"/>
                  </a:cubicBezTo>
                  <a:cubicBezTo>
                    <a:pt x="13" y="4351"/>
                    <a:pt x="16" y="4355"/>
                    <a:pt x="16" y="4359"/>
                  </a:cubicBezTo>
                  <a:close/>
                  <a:moveTo>
                    <a:pt x="16" y="4391"/>
                  </a:moveTo>
                  <a:lnTo>
                    <a:pt x="16" y="4391"/>
                  </a:lnTo>
                  <a:cubicBezTo>
                    <a:pt x="16" y="4395"/>
                    <a:pt x="13" y="4399"/>
                    <a:pt x="8" y="4399"/>
                  </a:cubicBezTo>
                  <a:cubicBezTo>
                    <a:pt x="4" y="4399"/>
                    <a:pt x="0" y="4395"/>
                    <a:pt x="0" y="4391"/>
                  </a:cubicBezTo>
                  <a:lnTo>
                    <a:pt x="0" y="4391"/>
                  </a:lnTo>
                  <a:cubicBezTo>
                    <a:pt x="0" y="4387"/>
                    <a:pt x="4" y="4383"/>
                    <a:pt x="8" y="4383"/>
                  </a:cubicBezTo>
                  <a:cubicBezTo>
                    <a:pt x="13" y="4383"/>
                    <a:pt x="16" y="4387"/>
                    <a:pt x="16" y="4391"/>
                  </a:cubicBezTo>
                  <a:close/>
                  <a:moveTo>
                    <a:pt x="16" y="4423"/>
                  </a:moveTo>
                  <a:lnTo>
                    <a:pt x="16" y="4423"/>
                  </a:lnTo>
                  <a:cubicBezTo>
                    <a:pt x="16" y="4427"/>
                    <a:pt x="13" y="4431"/>
                    <a:pt x="8" y="4431"/>
                  </a:cubicBezTo>
                  <a:cubicBezTo>
                    <a:pt x="4" y="4431"/>
                    <a:pt x="0" y="4427"/>
                    <a:pt x="0" y="4423"/>
                  </a:cubicBezTo>
                  <a:lnTo>
                    <a:pt x="0" y="4423"/>
                  </a:lnTo>
                  <a:cubicBezTo>
                    <a:pt x="0" y="4419"/>
                    <a:pt x="4" y="4415"/>
                    <a:pt x="8" y="4415"/>
                  </a:cubicBezTo>
                  <a:cubicBezTo>
                    <a:pt x="13" y="4415"/>
                    <a:pt x="16" y="4419"/>
                    <a:pt x="16" y="4423"/>
                  </a:cubicBezTo>
                  <a:close/>
                  <a:moveTo>
                    <a:pt x="16" y="4455"/>
                  </a:moveTo>
                  <a:lnTo>
                    <a:pt x="16" y="4455"/>
                  </a:lnTo>
                  <a:cubicBezTo>
                    <a:pt x="16" y="4459"/>
                    <a:pt x="13" y="4463"/>
                    <a:pt x="8" y="4463"/>
                  </a:cubicBezTo>
                  <a:cubicBezTo>
                    <a:pt x="4" y="4463"/>
                    <a:pt x="0" y="4459"/>
                    <a:pt x="0" y="4455"/>
                  </a:cubicBezTo>
                  <a:lnTo>
                    <a:pt x="0" y="4455"/>
                  </a:lnTo>
                  <a:cubicBezTo>
                    <a:pt x="0" y="4451"/>
                    <a:pt x="4" y="4447"/>
                    <a:pt x="8" y="4447"/>
                  </a:cubicBezTo>
                  <a:cubicBezTo>
                    <a:pt x="13" y="4447"/>
                    <a:pt x="16" y="4451"/>
                    <a:pt x="16" y="4455"/>
                  </a:cubicBezTo>
                  <a:close/>
                  <a:moveTo>
                    <a:pt x="16" y="4487"/>
                  </a:moveTo>
                  <a:lnTo>
                    <a:pt x="16" y="4487"/>
                  </a:lnTo>
                  <a:cubicBezTo>
                    <a:pt x="16" y="4491"/>
                    <a:pt x="13" y="4495"/>
                    <a:pt x="8" y="4495"/>
                  </a:cubicBezTo>
                  <a:cubicBezTo>
                    <a:pt x="4" y="4495"/>
                    <a:pt x="0" y="4491"/>
                    <a:pt x="0" y="4487"/>
                  </a:cubicBezTo>
                  <a:lnTo>
                    <a:pt x="0" y="4487"/>
                  </a:lnTo>
                  <a:cubicBezTo>
                    <a:pt x="0" y="4483"/>
                    <a:pt x="4" y="4479"/>
                    <a:pt x="8" y="4479"/>
                  </a:cubicBezTo>
                  <a:cubicBezTo>
                    <a:pt x="13" y="4479"/>
                    <a:pt x="16" y="4483"/>
                    <a:pt x="16" y="4487"/>
                  </a:cubicBezTo>
                  <a:close/>
                  <a:moveTo>
                    <a:pt x="16" y="4519"/>
                  </a:moveTo>
                  <a:lnTo>
                    <a:pt x="16" y="4519"/>
                  </a:lnTo>
                  <a:cubicBezTo>
                    <a:pt x="16" y="4523"/>
                    <a:pt x="13" y="4527"/>
                    <a:pt x="8" y="4527"/>
                  </a:cubicBezTo>
                  <a:cubicBezTo>
                    <a:pt x="4" y="4527"/>
                    <a:pt x="0" y="4523"/>
                    <a:pt x="0" y="4519"/>
                  </a:cubicBezTo>
                  <a:lnTo>
                    <a:pt x="0" y="4519"/>
                  </a:lnTo>
                  <a:cubicBezTo>
                    <a:pt x="0" y="4515"/>
                    <a:pt x="4" y="4511"/>
                    <a:pt x="8" y="4511"/>
                  </a:cubicBezTo>
                  <a:cubicBezTo>
                    <a:pt x="13" y="4511"/>
                    <a:pt x="16" y="4515"/>
                    <a:pt x="16" y="4519"/>
                  </a:cubicBezTo>
                  <a:close/>
                  <a:moveTo>
                    <a:pt x="16" y="4551"/>
                  </a:moveTo>
                  <a:lnTo>
                    <a:pt x="16" y="4551"/>
                  </a:lnTo>
                  <a:cubicBezTo>
                    <a:pt x="16" y="4555"/>
                    <a:pt x="13" y="4559"/>
                    <a:pt x="8" y="4559"/>
                  </a:cubicBezTo>
                  <a:cubicBezTo>
                    <a:pt x="4" y="4559"/>
                    <a:pt x="0" y="4555"/>
                    <a:pt x="0" y="4551"/>
                  </a:cubicBezTo>
                  <a:lnTo>
                    <a:pt x="0" y="4551"/>
                  </a:lnTo>
                  <a:cubicBezTo>
                    <a:pt x="0" y="4547"/>
                    <a:pt x="4" y="4543"/>
                    <a:pt x="8" y="4543"/>
                  </a:cubicBezTo>
                  <a:cubicBezTo>
                    <a:pt x="13" y="4543"/>
                    <a:pt x="16" y="4547"/>
                    <a:pt x="16" y="4551"/>
                  </a:cubicBezTo>
                  <a:close/>
                  <a:moveTo>
                    <a:pt x="16" y="4583"/>
                  </a:moveTo>
                  <a:lnTo>
                    <a:pt x="16" y="4583"/>
                  </a:lnTo>
                  <a:cubicBezTo>
                    <a:pt x="16" y="4587"/>
                    <a:pt x="13" y="4591"/>
                    <a:pt x="8" y="4591"/>
                  </a:cubicBezTo>
                  <a:cubicBezTo>
                    <a:pt x="4" y="4591"/>
                    <a:pt x="0" y="4587"/>
                    <a:pt x="0" y="4583"/>
                  </a:cubicBezTo>
                  <a:lnTo>
                    <a:pt x="0" y="4583"/>
                  </a:lnTo>
                  <a:cubicBezTo>
                    <a:pt x="0" y="4579"/>
                    <a:pt x="4" y="4575"/>
                    <a:pt x="8" y="4575"/>
                  </a:cubicBezTo>
                  <a:cubicBezTo>
                    <a:pt x="13" y="4575"/>
                    <a:pt x="16" y="4579"/>
                    <a:pt x="16" y="4583"/>
                  </a:cubicBezTo>
                  <a:close/>
                  <a:moveTo>
                    <a:pt x="16" y="4615"/>
                  </a:moveTo>
                  <a:lnTo>
                    <a:pt x="16" y="4615"/>
                  </a:lnTo>
                  <a:cubicBezTo>
                    <a:pt x="16" y="4620"/>
                    <a:pt x="13" y="4623"/>
                    <a:pt x="8" y="4623"/>
                  </a:cubicBezTo>
                  <a:cubicBezTo>
                    <a:pt x="4" y="4623"/>
                    <a:pt x="0" y="4620"/>
                    <a:pt x="0" y="4615"/>
                  </a:cubicBezTo>
                  <a:lnTo>
                    <a:pt x="0" y="4615"/>
                  </a:lnTo>
                  <a:cubicBezTo>
                    <a:pt x="0" y="4611"/>
                    <a:pt x="4" y="4607"/>
                    <a:pt x="8" y="4607"/>
                  </a:cubicBezTo>
                  <a:cubicBezTo>
                    <a:pt x="13" y="4607"/>
                    <a:pt x="16" y="4611"/>
                    <a:pt x="16" y="4615"/>
                  </a:cubicBezTo>
                  <a:close/>
                  <a:moveTo>
                    <a:pt x="16" y="4647"/>
                  </a:moveTo>
                  <a:lnTo>
                    <a:pt x="16" y="4647"/>
                  </a:lnTo>
                  <a:cubicBezTo>
                    <a:pt x="16" y="4652"/>
                    <a:pt x="13" y="4655"/>
                    <a:pt x="8" y="4655"/>
                  </a:cubicBezTo>
                  <a:cubicBezTo>
                    <a:pt x="4" y="4655"/>
                    <a:pt x="0" y="4652"/>
                    <a:pt x="0" y="4647"/>
                  </a:cubicBezTo>
                  <a:lnTo>
                    <a:pt x="0" y="4647"/>
                  </a:lnTo>
                  <a:cubicBezTo>
                    <a:pt x="0" y="4643"/>
                    <a:pt x="4" y="4639"/>
                    <a:pt x="8" y="4639"/>
                  </a:cubicBezTo>
                  <a:cubicBezTo>
                    <a:pt x="13" y="4639"/>
                    <a:pt x="16" y="4643"/>
                    <a:pt x="16" y="4647"/>
                  </a:cubicBezTo>
                  <a:close/>
                  <a:moveTo>
                    <a:pt x="16" y="4679"/>
                  </a:moveTo>
                  <a:lnTo>
                    <a:pt x="16" y="4679"/>
                  </a:lnTo>
                  <a:cubicBezTo>
                    <a:pt x="16" y="4684"/>
                    <a:pt x="13" y="4687"/>
                    <a:pt x="8" y="4687"/>
                  </a:cubicBezTo>
                  <a:cubicBezTo>
                    <a:pt x="4" y="4687"/>
                    <a:pt x="0" y="4684"/>
                    <a:pt x="0" y="4679"/>
                  </a:cubicBezTo>
                  <a:lnTo>
                    <a:pt x="0" y="4679"/>
                  </a:lnTo>
                  <a:cubicBezTo>
                    <a:pt x="0" y="4675"/>
                    <a:pt x="4" y="4671"/>
                    <a:pt x="8" y="4671"/>
                  </a:cubicBezTo>
                  <a:cubicBezTo>
                    <a:pt x="13" y="4671"/>
                    <a:pt x="16" y="4675"/>
                    <a:pt x="16" y="4679"/>
                  </a:cubicBezTo>
                  <a:close/>
                  <a:moveTo>
                    <a:pt x="16" y="4711"/>
                  </a:moveTo>
                  <a:lnTo>
                    <a:pt x="16" y="4711"/>
                  </a:lnTo>
                  <a:cubicBezTo>
                    <a:pt x="16" y="4716"/>
                    <a:pt x="13" y="4719"/>
                    <a:pt x="8" y="4719"/>
                  </a:cubicBezTo>
                  <a:cubicBezTo>
                    <a:pt x="4" y="4719"/>
                    <a:pt x="0" y="4716"/>
                    <a:pt x="0" y="4711"/>
                  </a:cubicBezTo>
                  <a:lnTo>
                    <a:pt x="0" y="4711"/>
                  </a:lnTo>
                  <a:cubicBezTo>
                    <a:pt x="0" y="4707"/>
                    <a:pt x="4" y="4703"/>
                    <a:pt x="8" y="4703"/>
                  </a:cubicBezTo>
                  <a:cubicBezTo>
                    <a:pt x="13" y="4703"/>
                    <a:pt x="16" y="4707"/>
                    <a:pt x="16" y="4711"/>
                  </a:cubicBezTo>
                  <a:close/>
                  <a:moveTo>
                    <a:pt x="16" y="4743"/>
                  </a:moveTo>
                  <a:lnTo>
                    <a:pt x="16" y="4743"/>
                  </a:lnTo>
                  <a:cubicBezTo>
                    <a:pt x="16" y="4748"/>
                    <a:pt x="13" y="4751"/>
                    <a:pt x="8" y="4751"/>
                  </a:cubicBezTo>
                  <a:cubicBezTo>
                    <a:pt x="4" y="4751"/>
                    <a:pt x="0" y="4748"/>
                    <a:pt x="0" y="4743"/>
                  </a:cubicBezTo>
                  <a:lnTo>
                    <a:pt x="0" y="4743"/>
                  </a:lnTo>
                  <a:cubicBezTo>
                    <a:pt x="0" y="4739"/>
                    <a:pt x="4" y="4735"/>
                    <a:pt x="8" y="4735"/>
                  </a:cubicBezTo>
                  <a:cubicBezTo>
                    <a:pt x="13" y="4735"/>
                    <a:pt x="16" y="4739"/>
                    <a:pt x="16" y="4743"/>
                  </a:cubicBezTo>
                  <a:close/>
                  <a:moveTo>
                    <a:pt x="16" y="4775"/>
                  </a:moveTo>
                  <a:lnTo>
                    <a:pt x="16" y="4775"/>
                  </a:lnTo>
                  <a:cubicBezTo>
                    <a:pt x="16" y="4780"/>
                    <a:pt x="13" y="4783"/>
                    <a:pt x="8" y="4783"/>
                  </a:cubicBezTo>
                  <a:cubicBezTo>
                    <a:pt x="4" y="4783"/>
                    <a:pt x="0" y="4780"/>
                    <a:pt x="0" y="4775"/>
                  </a:cubicBezTo>
                  <a:lnTo>
                    <a:pt x="0" y="4775"/>
                  </a:lnTo>
                  <a:cubicBezTo>
                    <a:pt x="0" y="4771"/>
                    <a:pt x="4" y="4767"/>
                    <a:pt x="8" y="4767"/>
                  </a:cubicBezTo>
                  <a:cubicBezTo>
                    <a:pt x="13" y="4767"/>
                    <a:pt x="16" y="4771"/>
                    <a:pt x="16" y="4775"/>
                  </a:cubicBezTo>
                  <a:close/>
                  <a:moveTo>
                    <a:pt x="16" y="4807"/>
                  </a:moveTo>
                  <a:lnTo>
                    <a:pt x="16" y="4807"/>
                  </a:lnTo>
                  <a:cubicBezTo>
                    <a:pt x="16" y="4812"/>
                    <a:pt x="13" y="4815"/>
                    <a:pt x="8" y="4815"/>
                  </a:cubicBezTo>
                  <a:cubicBezTo>
                    <a:pt x="4" y="4815"/>
                    <a:pt x="0" y="4812"/>
                    <a:pt x="0" y="4807"/>
                  </a:cubicBezTo>
                  <a:lnTo>
                    <a:pt x="0" y="4807"/>
                  </a:lnTo>
                  <a:cubicBezTo>
                    <a:pt x="0" y="4803"/>
                    <a:pt x="4" y="4799"/>
                    <a:pt x="8" y="4799"/>
                  </a:cubicBezTo>
                  <a:cubicBezTo>
                    <a:pt x="13" y="4799"/>
                    <a:pt x="16" y="4803"/>
                    <a:pt x="16" y="4807"/>
                  </a:cubicBezTo>
                  <a:close/>
                  <a:moveTo>
                    <a:pt x="16" y="4839"/>
                  </a:moveTo>
                  <a:lnTo>
                    <a:pt x="16" y="4839"/>
                  </a:lnTo>
                  <a:cubicBezTo>
                    <a:pt x="16" y="4844"/>
                    <a:pt x="13" y="4847"/>
                    <a:pt x="8" y="4847"/>
                  </a:cubicBezTo>
                  <a:cubicBezTo>
                    <a:pt x="4" y="4847"/>
                    <a:pt x="0" y="4844"/>
                    <a:pt x="0" y="4839"/>
                  </a:cubicBezTo>
                  <a:lnTo>
                    <a:pt x="0" y="4839"/>
                  </a:lnTo>
                  <a:cubicBezTo>
                    <a:pt x="0" y="4835"/>
                    <a:pt x="4" y="4831"/>
                    <a:pt x="8" y="4831"/>
                  </a:cubicBezTo>
                  <a:cubicBezTo>
                    <a:pt x="13" y="4831"/>
                    <a:pt x="16" y="4835"/>
                    <a:pt x="16" y="4839"/>
                  </a:cubicBezTo>
                  <a:close/>
                  <a:moveTo>
                    <a:pt x="16" y="4871"/>
                  </a:moveTo>
                  <a:lnTo>
                    <a:pt x="16" y="4871"/>
                  </a:lnTo>
                  <a:cubicBezTo>
                    <a:pt x="16" y="4876"/>
                    <a:pt x="13" y="4879"/>
                    <a:pt x="8" y="4879"/>
                  </a:cubicBezTo>
                  <a:cubicBezTo>
                    <a:pt x="4" y="4879"/>
                    <a:pt x="0" y="4876"/>
                    <a:pt x="0" y="4871"/>
                  </a:cubicBezTo>
                  <a:lnTo>
                    <a:pt x="0" y="4871"/>
                  </a:lnTo>
                  <a:cubicBezTo>
                    <a:pt x="0" y="4867"/>
                    <a:pt x="4" y="4863"/>
                    <a:pt x="8" y="4863"/>
                  </a:cubicBezTo>
                  <a:cubicBezTo>
                    <a:pt x="13" y="4863"/>
                    <a:pt x="16" y="4867"/>
                    <a:pt x="16" y="4871"/>
                  </a:cubicBezTo>
                  <a:close/>
                  <a:moveTo>
                    <a:pt x="16" y="4903"/>
                  </a:moveTo>
                  <a:lnTo>
                    <a:pt x="16" y="4903"/>
                  </a:lnTo>
                  <a:cubicBezTo>
                    <a:pt x="16" y="4908"/>
                    <a:pt x="13" y="4911"/>
                    <a:pt x="8" y="4911"/>
                  </a:cubicBezTo>
                  <a:cubicBezTo>
                    <a:pt x="4" y="4911"/>
                    <a:pt x="0" y="4908"/>
                    <a:pt x="0" y="4903"/>
                  </a:cubicBezTo>
                  <a:lnTo>
                    <a:pt x="0" y="4903"/>
                  </a:lnTo>
                  <a:cubicBezTo>
                    <a:pt x="0" y="4899"/>
                    <a:pt x="4" y="4895"/>
                    <a:pt x="8" y="4895"/>
                  </a:cubicBezTo>
                  <a:cubicBezTo>
                    <a:pt x="13" y="4895"/>
                    <a:pt x="16" y="4899"/>
                    <a:pt x="16" y="4903"/>
                  </a:cubicBezTo>
                  <a:close/>
                  <a:moveTo>
                    <a:pt x="16" y="4935"/>
                  </a:moveTo>
                  <a:lnTo>
                    <a:pt x="16" y="4935"/>
                  </a:lnTo>
                  <a:cubicBezTo>
                    <a:pt x="16" y="4940"/>
                    <a:pt x="13" y="4943"/>
                    <a:pt x="8" y="4943"/>
                  </a:cubicBezTo>
                  <a:cubicBezTo>
                    <a:pt x="4" y="4943"/>
                    <a:pt x="0" y="4940"/>
                    <a:pt x="0" y="4935"/>
                  </a:cubicBezTo>
                  <a:lnTo>
                    <a:pt x="0" y="4935"/>
                  </a:lnTo>
                  <a:cubicBezTo>
                    <a:pt x="0" y="4931"/>
                    <a:pt x="4" y="4927"/>
                    <a:pt x="8" y="4927"/>
                  </a:cubicBezTo>
                  <a:cubicBezTo>
                    <a:pt x="13" y="4927"/>
                    <a:pt x="16" y="4931"/>
                    <a:pt x="16" y="4935"/>
                  </a:cubicBezTo>
                  <a:close/>
                  <a:moveTo>
                    <a:pt x="16" y="4967"/>
                  </a:moveTo>
                  <a:lnTo>
                    <a:pt x="16" y="4967"/>
                  </a:lnTo>
                  <a:cubicBezTo>
                    <a:pt x="16" y="4972"/>
                    <a:pt x="13" y="4975"/>
                    <a:pt x="8" y="4975"/>
                  </a:cubicBezTo>
                  <a:cubicBezTo>
                    <a:pt x="4" y="4975"/>
                    <a:pt x="0" y="4972"/>
                    <a:pt x="0" y="4967"/>
                  </a:cubicBezTo>
                  <a:lnTo>
                    <a:pt x="0" y="4967"/>
                  </a:lnTo>
                  <a:cubicBezTo>
                    <a:pt x="0" y="4963"/>
                    <a:pt x="4" y="4959"/>
                    <a:pt x="8" y="4959"/>
                  </a:cubicBezTo>
                  <a:cubicBezTo>
                    <a:pt x="13" y="4959"/>
                    <a:pt x="16" y="4963"/>
                    <a:pt x="16" y="4967"/>
                  </a:cubicBezTo>
                  <a:close/>
                  <a:moveTo>
                    <a:pt x="16" y="4999"/>
                  </a:moveTo>
                  <a:lnTo>
                    <a:pt x="16" y="4999"/>
                  </a:lnTo>
                  <a:cubicBezTo>
                    <a:pt x="16" y="5004"/>
                    <a:pt x="13" y="5007"/>
                    <a:pt x="8" y="5007"/>
                  </a:cubicBezTo>
                  <a:cubicBezTo>
                    <a:pt x="4" y="5007"/>
                    <a:pt x="0" y="5004"/>
                    <a:pt x="0" y="4999"/>
                  </a:cubicBezTo>
                  <a:lnTo>
                    <a:pt x="0" y="4999"/>
                  </a:lnTo>
                  <a:cubicBezTo>
                    <a:pt x="0" y="4995"/>
                    <a:pt x="4" y="4991"/>
                    <a:pt x="8" y="4991"/>
                  </a:cubicBezTo>
                  <a:cubicBezTo>
                    <a:pt x="13" y="4991"/>
                    <a:pt x="16" y="4995"/>
                    <a:pt x="16" y="4999"/>
                  </a:cubicBezTo>
                  <a:close/>
                  <a:moveTo>
                    <a:pt x="16" y="5031"/>
                  </a:moveTo>
                  <a:lnTo>
                    <a:pt x="16" y="5031"/>
                  </a:lnTo>
                  <a:cubicBezTo>
                    <a:pt x="16" y="5036"/>
                    <a:pt x="13" y="5039"/>
                    <a:pt x="8" y="5039"/>
                  </a:cubicBezTo>
                  <a:cubicBezTo>
                    <a:pt x="4" y="5039"/>
                    <a:pt x="0" y="5036"/>
                    <a:pt x="0" y="5031"/>
                  </a:cubicBezTo>
                  <a:lnTo>
                    <a:pt x="0" y="5031"/>
                  </a:lnTo>
                  <a:cubicBezTo>
                    <a:pt x="0" y="5027"/>
                    <a:pt x="4" y="5023"/>
                    <a:pt x="8" y="5023"/>
                  </a:cubicBezTo>
                  <a:cubicBezTo>
                    <a:pt x="13" y="5023"/>
                    <a:pt x="16" y="5027"/>
                    <a:pt x="16" y="5031"/>
                  </a:cubicBezTo>
                  <a:close/>
                  <a:moveTo>
                    <a:pt x="16" y="5063"/>
                  </a:moveTo>
                  <a:lnTo>
                    <a:pt x="16" y="5063"/>
                  </a:lnTo>
                  <a:cubicBezTo>
                    <a:pt x="16" y="5068"/>
                    <a:pt x="13" y="5071"/>
                    <a:pt x="8" y="5071"/>
                  </a:cubicBezTo>
                  <a:cubicBezTo>
                    <a:pt x="4" y="5071"/>
                    <a:pt x="0" y="5068"/>
                    <a:pt x="0" y="5063"/>
                  </a:cubicBezTo>
                  <a:lnTo>
                    <a:pt x="0" y="5063"/>
                  </a:lnTo>
                  <a:cubicBezTo>
                    <a:pt x="0" y="5059"/>
                    <a:pt x="4" y="5055"/>
                    <a:pt x="8" y="5055"/>
                  </a:cubicBezTo>
                  <a:cubicBezTo>
                    <a:pt x="13" y="5055"/>
                    <a:pt x="16" y="5059"/>
                    <a:pt x="16" y="5063"/>
                  </a:cubicBezTo>
                  <a:close/>
                  <a:moveTo>
                    <a:pt x="16" y="5095"/>
                  </a:moveTo>
                  <a:lnTo>
                    <a:pt x="16" y="5095"/>
                  </a:lnTo>
                  <a:cubicBezTo>
                    <a:pt x="16" y="5100"/>
                    <a:pt x="13" y="5103"/>
                    <a:pt x="8" y="5103"/>
                  </a:cubicBezTo>
                  <a:cubicBezTo>
                    <a:pt x="4" y="5103"/>
                    <a:pt x="0" y="5100"/>
                    <a:pt x="0" y="5095"/>
                  </a:cubicBezTo>
                  <a:lnTo>
                    <a:pt x="0" y="5095"/>
                  </a:lnTo>
                  <a:cubicBezTo>
                    <a:pt x="0" y="5091"/>
                    <a:pt x="4" y="5087"/>
                    <a:pt x="8" y="5087"/>
                  </a:cubicBezTo>
                  <a:cubicBezTo>
                    <a:pt x="13" y="5087"/>
                    <a:pt x="16" y="5091"/>
                    <a:pt x="16" y="5095"/>
                  </a:cubicBezTo>
                  <a:close/>
                  <a:moveTo>
                    <a:pt x="16" y="5127"/>
                  </a:moveTo>
                  <a:lnTo>
                    <a:pt x="16" y="5127"/>
                  </a:lnTo>
                  <a:cubicBezTo>
                    <a:pt x="16" y="5132"/>
                    <a:pt x="13" y="5135"/>
                    <a:pt x="8" y="5135"/>
                  </a:cubicBezTo>
                  <a:cubicBezTo>
                    <a:pt x="4" y="5135"/>
                    <a:pt x="0" y="5132"/>
                    <a:pt x="0" y="5127"/>
                  </a:cubicBezTo>
                  <a:lnTo>
                    <a:pt x="0" y="5127"/>
                  </a:lnTo>
                  <a:cubicBezTo>
                    <a:pt x="0" y="5123"/>
                    <a:pt x="4" y="5119"/>
                    <a:pt x="8" y="5119"/>
                  </a:cubicBezTo>
                  <a:cubicBezTo>
                    <a:pt x="13" y="5119"/>
                    <a:pt x="16" y="5123"/>
                    <a:pt x="16" y="5127"/>
                  </a:cubicBezTo>
                  <a:close/>
                  <a:moveTo>
                    <a:pt x="16" y="5159"/>
                  </a:moveTo>
                  <a:lnTo>
                    <a:pt x="16" y="5159"/>
                  </a:lnTo>
                  <a:cubicBezTo>
                    <a:pt x="16" y="5164"/>
                    <a:pt x="13" y="5167"/>
                    <a:pt x="8" y="5167"/>
                  </a:cubicBezTo>
                  <a:cubicBezTo>
                    <a:pt x="4" y="5167"/>
                    <a:pt x="0" y="5164"/>
                    <a:pt x="0" y="5159"/>
                  </a:cubicBezTo>
                  <a:lnTo>
                    <a:pt x="0" y="5159"/>
                  </a:lnTo>
                  <a:cubicBezTo>
                    <a:pt x="0" y="5155"/>
                    <a:pt x="4" y="5151"/>
                    <a:pt x="8" y="5151"/>
                  </a:cubicBezTo>
                  <a:cubicBezTo>
                    <a:pt x="13" y="5151"/>
                    <a:pt x="16" y="5155"/>
                    <a:pt x="16" y="5159"/>
                  </a:cubicBezTo>
                  <a:close/>
                  <a:moveTo>
                    <a:pt x="16" y="5191"/>
                  </a:moveTo>
                  <a:lnTo>
                    <a:pt x="16" y="5191"/>
                  </a:lnTo>
                  <a:cubicBezTo>
                    <a:pt x="16" y="5196"/>
                    <a:pt x="13" y="5199"/>
                    <a:pt x="8" y="5199"/>
                  </a:cubicBezTo>
                  <a:cubicBezTo>
                    <a:pt x="4" y="5199"/>
                    <a:pt x="0" y="5196"/>
                    <a:pt x="0" y="5191"/>
                  </a:cubicBezTo>
                  <a:lnTo>
                    <a:pt x="0" y="5191"/>
                  </a:lnTo>
                  <a:cubicBezTo>
                    <a:pt x="0" y="5187"/>
                    <a:pt x="4" y="5183"/>
                    <a:pt x="8" y="5183"/>
                  </a:cubicBezTo>
                  <a:cubicBezTo>
                    <a:pt x="13" y="5183"/>
                    <a:pt x="16" y="5187"/>
                    <a:pt x="16" y="5191"/>
                  </a:cubicBezTo>
                  <a:close/>
                  <a:moveTo>
                    <a:pt x="16" y="5223"/>
                  </a:moveTo>
                  <a:lnTo>
                    <a:pt x="16" y="5223"/>
                  </a:lnTo>
                  <a:cubicBezTo>
                    <a:pt x="16" y="5228"/>
                    <a:pt x="13" y="5231"/>
                    <a:pt x="8" y="5231"/>
                  </a:cubicBezTo>
                  <a:cubicBezTo>
                    <a:pt x="4" y="5231"/>
                    <a:pt x="0" y="5228"/>
                    <a:pt x="0" y="5223"/>
                  </a:cubicBezTo>
                  <a:lnTo>
                    <a:pt x="0" y="5223"/>
                  </a:lnTo>
                  <a:cubicBezTo>
                    <a:pt x="0" y="5219"/>
                    <a:pt x="4" y="5215"/>
                    <a:pt x="8" y="5215"/>
                  </a:cubicBezTo>
                  <a:cubicBezTo>
                    <a:pt x="13" y="5215"/>
                    <a:pt x="16" y="5219"/>
                    <a:pt x="16" y="5223"/>
                  </a:cubicBezTo>
                  <a:close/>
                  <a:moveTo>
                    <a:pt x="16" y="5255"/>
                  </a:moveTo>
                  <a:lnTo>
                    <a:pt x="16" y="5255"/>
                  </a:lnTo>
                  <a:cubicBezTo>
                    <a:pt x="16" y="5260"/>
                    <a:pt x="13" y="5263"/>
                    <a:pt x="8" y="5263"/>
                  </a:cubicBezTo>
                  <a:cubicBezTo>
                    <a:pt x="4" y="5263"/>
                    <a:pt x="0" y="5260"/>
                    <a:pt x="0" y="5255"/>
                  </a:cubicBezTo>
                  <a:lnTo>
                    <a:pt x="0" y="5255"/>
                  </a:lnTo>
                  <a:cubicBezTo>
                    <a:pt x="0" y="5251"/>
                    <a:pt x="4" y="5247"/>
                    <a:pt x="8" y="5247"/>
                  </a:cubicBezTo>
                  <a:cubicBezTo>
                    <a:pt x="13" y="5247"/>
                    <a:pt x="16" y="5251"/>
                    <a:pt x="16" y="5255"/>
                  </a:cubicBezTo>
                  <a:close/>
                  <a:moveTo>
                    <a:pt x="16" y="5287"/>
                  </a:moveTo>
                  <a:lnTo>
                    <a:pt x="16" y="5287"/>
                  </a:lnTo>
                  <a:cubicBezTo>
                    <a:pt x="16" y="5292"/>
                    <a:pt x="13" y="5295"/>
                    <a:pt x="8" y="5295"/>
                  </a:cubicBezTo>
                  <a:cubicBezTo>
                    <a:pt x="4" y="5295"/>
                    <a:pt x="0" y="5292"/>
                    <a:pt x="0" y="5287"/>
                  </a:cubicBezTo>
                  <a:lnTo>
                    <a:pt x="0" y="5287"/>
                  </a:lnTo>
                  <a:cubicBezTo>
                    <a:pt x="0" y="5283"/>
                    <a:pt x="4" y="5279"/>
                    <a:pt x="8" y="5279"/>
                  </a:cubicBezTo>
                  <a:cubicBezTo>
                    <a:pt x="13" y="5279"/>
                    <a:pt x="16" y="5283"/>
                    <a:pt x="16" y="5287"/>
                  </a:cubicBezTo>
                  <a:close/>
                  <a:moveTo>
                    <a:pt x="16" y="5319"/>
                  </a:moveTo>
                  <a:lnTo>
                    <a:pt x="16" y="5319"/>
                  </a:lnTo>
                  <a:cubicBezTo>
                    <a:pt x="16" y="5324"/>
                    <a:pt x="13" y="5327"/>
                    <a:pt x="8" y="5327"/>
                  </a:cubicBezTo>
                  <a:cubicBezTo>
                    <a:pt x="4" y="5327"/>
                    <a:pt x="0" y="5324"/>
                    <a:pt x="0" y="5319"/>
                  </a:cubicBezTo>
                  <a:lnTo>
                    <a:pt x="0" y="5319"/>
                  </a:lnTo>
                  <a:cubicBezTo>
                    <a:pt x="0" y="5315"/>
                    <a:pt x="4" y="5311"/>
                    <a:pt x="8" y="5311"/>
                  </a:cubicBezTo>
                  <a:cubicBezTo>
                    <a:pt x="13" y="5311"/>
                    <a:pt x="16" y="5315"/>
                    <a:pt x="16" y="5319"/>
                  </a:cubicBezTo>
                  <a:close/>
                  <a:moveTo>
                    <a:pt x="16" y="5351"/>
                  </a:moveTo>
                  <a:lnTo>
                    <a:pt x="16" y="5351"/>
                  </a:lnTo>
                  <a:cubicBezTo>
                    <a:pt x="16" y="5356"/>
                    <a:pt x="13" y="5359"/>
                    <a:pt x="8" y="5359"/>
                  </a:cubicBezTo>
                  <a:cubicBezTo>
                    <a:pt x="4" y="5359"/>
                    <a:pt x="0" y="5356"/>
                    <a:pt x="0" y="5351"/>
                  </a:cubicBezTo>
                  <a:lnTo>
                    <a:pt x="0" y="5351"/>
                  </a:lnTo>
                  <a:cubicBezTo>
                    <a:pt x="0" y="5347"/>
                    <a:pt x="4" y="5343"/>
                    <a:pt x="8" y="5343"/>
                  </a:cubicBezTo>
                  <a:cubicBezTo>
                    <a:pt x="13" y="5343"/>
                    <a:pt x="16" y="5347"/>
                    <a:pt x="16" y="5351"/>
                  </a:cubicBezTo>
                  <a:close/>
                  <a:moveTo>
                    <a:pt x="16" y="5383"/>
                  </a:moveTo>
                  <a:lnTo>
                    <a:pt x="16" y="5383"/>
                  </a:lnTo>
                  <a:cubicBezTo>
                    <a:pt x="16" y="5388"/>
                    <a:pt x="13" y="5391"/>
                    <a:pt x="8" y="5391"/>
                  </a:cubicBezTo>
                  <a:cubicBezTo>
                    <a:pt x="4" y="5391"/>
                    <a:pt x="0" y="5388"/>
                    <a:pt x="0" y="5383"/>
                  </a:cubicBezTo>
                  <a:lnTo>
                    <a:pt x="0" y="5383"/>
                  </a:lnTo>
                  <a:cubicBezTo>
                    <a:pt x="0" y="5379"/>
                    <a:pt x="4" y="5375"/>
                    <a:pt x="8" y="5375"/>
                  </a:cubicBezTo>
                  <a:cubicBezTo>
                    <a:pt x="13" y="5375"/>
                    <a:pt x="16" y="5379"/>
                    <a:pt x="16" y="5383"/>
                  </a:cubicBezTo>
                  <a:close/>
                  <a:moveTo>
                    <a:pt x="16" y="5415"/>
                  </a:moveTo>
                  <a:lnTo>
                    <a:pt x="16" y="5416"/>
                  </a:lnTo>
                  <a:cubicBezTo>
                    <a:pt x="16" y="5420"/>
                    <a:pt x="13" y="5424"/>
                    <a:pt x="8" y="5424"/>
                  </a:cubicBezTo>
                  <a:cubicBezTo>
                    <a:pt x="4" y="5424"/>
                    <a:pt x="0" y="5420"/>
                    <a:pt x="0" y="5416"/>
                  </a:cubicBezTo>
                  <a:lnTo>
                    <a:pt x="0" y="5415"/>
                  </a:lnTo>
                  <a:cubicBezTo>
                    <a:pt x="0" y="5411"/>
                    <a:pt x="4" y="5407"/>
                    <a:pt x="8" y="5407"/>
                  </a:cubicBezTo>
                  <a:cubicBezTo>
                    <a:pt x="13" y="5407"/>
                    <a:pt x="16" y="5411"/>
                    <a:pt x="16" y="5415"/>
                  </a:cubicBezTo>
                  <a:close/>
                  <a:moveTo>
                    <a:pt x="16" y="5448"/>
                  </a:moveTo>
                  <a:lnTo>
                    <a:pt x="16" y="5448"/>
                  </a:lnTo>
                  <a:cubicBezTo>
                    <a:pt x="16" y="5452"/>
                    <a:pt x="13" y="5456"/>
                    <a:pt x="8" y="5456"/>
                  </a:cubicBezTo>
                  <a:cubicBezTo>
                    <a:pt x="4" y="5456"/>
                    <a:pt x="0" y="5452"/>
                    <a:pt x="0" y="5448"/>
                  </a:cubicBezTo>
                  <a:lnTo>
                    <a:pt x="0" y="5448"/>
                  </a:lnTo>
                  <a:cubicBezTo>
                    <a:pt x="0" y="5443"/>
                    <a:pt x="4" y="5440"/>
                    <a:pt x="8" y="5440"/>
                  </a:cubicBezTo>
                  <a:cubicBezTo>
                    <a:pt x="13" y="5440"/>
                    <a:pt x="16" y="5443"/>
                    <a:pt x="16" y="5448"/>
                  </a:cubicBezTo>
                  <a:close/>
                  <a:moveTo>
                    <a:pt x="16" y="5480"/>
                  </a:moveTo>
                  <a:lnTo>
                    <a:pt x="16" y="5480"/>
                  </a:lnTo>
                  <a:cubicBezTo>
                    <a:pt x="16" y="5484"/>
                    <a:pt x="13" y="5488"/>
                    <a:pt x="8" y="5488"/>
                  </a:cubicBezTo>
                  <a:cubicBezTo>
                    <a:pt x="4" y="5488"/>
                    <a:pt x="0" y="5484"/>
                    <a:pt x="0" y="5480"/>
                  </a:cubicBezTo>
                  <a:lnTo>
                    <a:pt x="0" y="5480"/>
                  </a:lnTo>
                  <a:cubicBezTo>
                    <a:pt x="0" y="5475"/>
                    <a:pt x="4" y="5472"/>
                    <a:pt x="8" y="5472"/>
                  </a:cubicBezTo>
                  <a:cubicBezTo>
                    <a:pt x="13" y="5472"/>
                    <a:pt x="16" y="5475"/>
                    <a:pt x="16" y="5480"/>
                  </a:cubicBezTo>
                  <a:close/>
                  <a:moveTo>
                    <a:pt x="16" y="5512"/>
                  </a:moveTo>
                  <a:lnTo>
                    <a:pt x="16" y="5512"/>
                  </a:lnTo>
                  <a:cubicBezTo>
                    <a:pt x="16" y="5516"/>
                    <a:pt x="13" y="5520"/>
                    <a:pt x="8" y="5520"/>
                  </a:cubicBezTo>
                  <a:cubicBezTo>
                    <a:pt x="4" y="5520"/>
                    <a:pt x="0" y="5516"/>
                    <a:pt x="0" y="5512"/>
                  </a:cubicBezTo>
                  <a:lnTo>
                    <a:pt x="0" y="5512"/>
                  </a:lnTo>
                  <a:cubicBezTo>
                    <a:pt x="0" y="5507"/>
                    <a:pt x="4" y="5504"/>
                    <a:pt x="8" y="5504"/>
                  </a:cubicBezTo>
                  <a:cubicBezTo>
                    <a:pt x="13" y="5504"/>
                    <a:pt x="16" y="5507"/>
                    <a:pt x="16" y="5512"/>
                  </a:cubicBezTo>
                  <a:close/>
                  <a:moveTo>
                    <a:pt x="16" y="5544"/>
                  </a:moveTo>
                  <a:lnTo>
                    <a:pt x="16" y="5544"/>
                  </a:lnTo>
                  <a:cubicBezTo>
                    <a:pt x="16" y="5548"/>
                    <a:pt x="13" y="5552"/>
                    <a:pt x="8" y="5552"/>
                  </a:cubicBezTo>
                  <a:cubicBezTo>
                    <a:pt x="4" y="5552"/>
                    <a:pt x="0" y="5548"/>
                    <a:pt x="0" y="5544"/>
                  </a:cubicBezTo>
                  <a:lnTo>
                    <a:pt x="0" y="5544"/>
                  </a:lnTo>
                  <a:cubicBezTo>
                    <a:pt x="0" y="5539"/>
                    <a:pt x="4" y="5536"/>
                    <a:pt x="8" y="5536"/>
                  </a:cubicBezTo>
                  <a:cubicBezTo>
                    <a:pt x="13" y="5536"/>
                    <a:pt x="16" y="5539"/>
                    <a:pt x="16" y="5544"/>
                  </a:cubicBezTo>
                  <a:close/>
                  <a:moveTo>
                    <a:pt x="17" y="5575"/>
                  </a:moveTo>
                  <a:lnTo>
                    <a:pt x="17" y="5575"/>
                  </a:lnTo>
                  <a:cubicBezTo>
                    <a:pt x="17" y="5580"/>
                    <a:pt x="13" y="5583"/>
                    <a:pt x="9" y="5584"/>
                  </a:cubicBezTo>
                  <a:cubicBezTo>
                    <a:pt x="5" y="5584"/>
                    <a:pt x="1" y="5580"/>
                    <a:pt x="1" y="5576"/>
                  </a:cubicBezTo>
                  <a:lnTo>
                    <a:pt x="1" y="5576"/>
                  </a:lnTo>
                  <a:cubicBezTo>
                    <a:pt x="1" y="5571"/>
                    <a:pt x="4" y="5568"/>
                    <a:pt x="9" y="5568"/>
                  </a:cubicBezTo>
                  <a:cubicBezTo>
                    <a:pt x="13" y="5567"/>
                    <a:pt x="17" y="5571"/>
                    <a:pt x="17" y="5575"/>
                  </a:cubicBezTo>
                  <a:close/>
                  <a:moveTo>
                    <a:pt x="18" y="5607"/>
                  </a:moveTo>
                  <a:lnTo>
                    <a:pt x="18" y="5607"/>
                  </a:lnTo>
                  <a:cubicBezTo>
                    <a:pt x="18" y="5612"/>
                    <a:pt x="15" y="5615"/>
                    <a:pt x="11" y="5616"/>
                  </a:cubicBezTo>
                  <a:cubicBezTo>
                    <a:pt x="6" y="5616"/>
                    <a:pt x="2" y="5612"/>
                    <a:pt x="2" y="5608"/>
                  </a:cubicBezTo>
                  <a:lnTo>
                    <a:pt x="2" y="5608"/>
                  </a:lnTo>
                  <a:cubicBezTo>
                    <a:pt x="2" y="5603"/>
                    <a:pt x="6" y="5600"/>
                    <a:pt x="10" y="5600"/>
                  </a:cubicBezTo>
                  <a:cubicBezTo>
                    <a:pt x="15" y="5599"/>
                    <a:pt x="18" y="5603"/>
                    <a:pt x="18" y="5607"/>
                  </a:cubicBezTo>
                  <a:close/>
                  <a:moveTo>
                    <a:pt x="20" y="5639"/>
                  </a:moveTo>
                  <a:lnTo>
                    <a:pt x="20" y="5639"/>
                  </a:lnTo>
                  <a:cubicBezTo>
                    <a:pt x="20" y="5644"/>
                    <a:pt x="17" y="5647"/>
                    <a:pt x="12" y="5648"/>
                  </a:cubicBezTo>
                  <a:cubicBezTo>
                    <a:pt x="8" y="5648"/>
                    <a:pt x="4" y="5644"/>
                    <a:pt x="4" y="5640"/>
                  </a:cubicBezTo>
                  <a:lnTo>
                    <a:pt x="4" y="5640"/>
                  </a:lnTo>
                  <a:cubicBezTo>
                    <a:pt x="4" y="5635"/>
                    <a:pt x="7" y="5632"/>
                    <a:pt x="12" y="5632"/>
                  </a:cubicBezTo>
                  <a:cubicBezTo>
                    <a:pt x="16" y="5631"/>
                    <a:pt x="20" y="5635"/>
                    <a:pt x="20" y="5639"/>
                  </a:cubicBezTo>
                  <a:close/>
                  <a:moveTo>
                    <a:pt x="22" y="5671"/>
                  </a:moveTo>
                  <a:lnTo>
                    <a:pt x="22" y="5671"/>
                  </a:lnTo>
                  <a:cubicBezTo>
                    <a:pt x="22" y="5675"/>
                    <a:pt x="19" y="5679"/>
                    <a:pt x="15" y="5679"/>
                  </a:cubicBezTo>
                  <a:cubicBezTo>
                    <a:pt x="10" y="5680"/>
                    <a:pt x="6" y="5677"/>
                    <a:pt x="6" y="5673"/>
                  </a:cubicBezTo>
                  <a:lnTo>
                    <a:pt x="6" y="5672"/>
                  </a:lnTo>
                  <a:cubicBezTo>
                    <a:pt x="5" y="5668"/>
                    <a:pt x="8" y="5664"/>
                    <a:pt x="13" y="5664"/>
                  </a:cubicBezTo>
                  <a:cubicBezTo>
                    <a:pt x="17" y="5663"/>
                    <a:pt x="21" y="5666"/>
                    <a:pt x="22" y="5671"/>
                  </a:cubicBezTo>
                  <a:close/>
                  <a:moveTo>
                    <a:pt x="26" y="5702"/>
                  </a:moveTo>
                  <a:lnTo>
                    <a:pt x="26" y="5702"/>
                  </a:lnTo>
                  <a:cubicBezTo>
                    <a:pt x="27" y="5707"/>
                    <a:pt x="24" y="5711"/>
                    <a:pt x="19" y="5711"/>
                  </a:cubicBezTo>
                  <a:cubicBezTo>
                    <a:pt x="15" y="5712"/>
                    <a:pt x="11" y="5709"/>
                    <a:pt x="11" y="5704"/>
                  </a:cubicBezTo>
                  <a:lnTo>
                    <a:pt x="11" y="5704"/>
                  </a:lnTo>
                  <a:cubicBezTo>
                    <a:pt x="10" y="5700"/>
                    <a:pt x="13" y="5696"/>
                    <a:pt x="17" y="5695"/>
                  </a:cubicBezTo>
                  <a:cubicBezTo>
                    <a:pt x="22" y="5695"/>
                    <a:pt x="26" y="5698"/>
                    <a:pt x="26" y="5702"/>
                  </a:cubicBezTo>
                  <a:close/>
                  <a:moveTo>
                    <a:pt x="31" y="5734"/>
                  </a:moveTo>
                  <a:lnTo>
                    <a:pt x="31" y="5734"/>
                  </a:lnTo>
                  <a:cubicBezTo>
                    <a:pt x="32" y="5738"/>
                    <a:pt x="29" y="5742"/>
                    <a:pt x="24" y="5743"/>
                  </a:cubicBezTo>
                  <a:cubicBezTo>
                    <a:pt x="20" y="5743"/>
                    <a:pt x="16" y="5740"/>
                    <a:pt x="15" y="5736"/>
                  </a:cubicBezTo>
                  <a:lnTo>
                    <a:pt x="15" y="5736"/>
                  </a:lnTo>
                  <a:cubicBezTo>
                    <a:pt x="15" y="5731"/>
                    <a:pt x="18" y="5727"/>
                    <a:pt x="22" y="5727"/>
                  </a:cubicBezTo>
                  <a:cubicBezTo>
                    <a:pt x="27" y="5726"/>
                    <a:pt x="31" y="5729"/>
                    <a:pt x="31" y="5734"/>
                  </a:cubicBezTo>
                  <a:close/>
                  <a:moveTo>
                    <a:pt x="36" y="5765"/>
                  </a:moveTo>
                  <a:lnTo>
                    <a:pt x="36" y="5765"/>
                  </a:lnTo>
                  <a:cubicBezTo>
                    <a:pt x="37" y="5770"/>
                    <a:pt x="34" y="5774"/>
                    <a:pt x="29" y="5774"/>
                  </a:cubicBezTo>
                  <a:cubicBezTo>
                    <a:pt x="25" y="5775"/>
                    <a:pt x="21" y="5772"/>
                    <a:pt x="20" y="5767"/>
                  </a:cubicBezTo>
                  <a:lnTo>
                    <a:pt x="20" y="5767"/>
                  </a:lnTo>
                  <a:cubicBezTo>
                    <a:pt x="20" y="5763"/>
                    <a:pt x="23" y="5759"/>
                    <a:pt x="27" y="5759"/>
                  </a:cubicBezTo>
                  <a:cubicBezTo>
                    <a:pt x="32" y="5758"/>
                    <a:pt x="36" y="5761"/>
                    <a:pt x="36" y="5765"/>
                  </a:cubicBezTo>
                  <a:close/>
                  <a:moveTo>
                    <a:pt x="44" y="5795"/>
                  </a:moveTo>
                  <a:lnTo>
                    <a:pt x="44" y="5795"/>
                  </a:lnTo>
                  <a:cubicBezTo>
                    <a:pt x="45" y="5800"/>
                    <a:pt x="42" y="5804"/>
                    <a:pt x="38" y="5805"/>
                  </a:cubicBezTo>
                  <a:cubicBezTo>
                    <a:pt x="34" y="5806"/>
                    <a:pt x="29" y="5804"/>
                    <a:pt x="28" y="5800"/>
                  </a:cubicBezTo>
                  <a:lnTo>
                    <a:pt x="28" y="5800"/>
                  </a:lnTo>
                  <a:cubicBezTo>
                    <a:pt x="27" y="5795"/>
                    <a:pt x="29" y="5791"/>
                    <a:pt x="34" y="5790"/>
                  </a:cubicBezTo>
                  <a:cubicBezTo>
                    <a:pt x="38" y="5789"/>
                    <a:pt x="42" y="5791"/>
                    <a:pt x="44" y="5795"/>
                  </a:cubicBezTo>
                  <a:close/>
                  <a:moveTo>
                    <a:pt x="51" y="5826"/>
                  </a:moveTo>
                  <a:lnTo>
                    <a:pt x="51" y="5827"/>
                  </a:lnTo>
                  <a:cubicBezTo>
                    <a:pt x="53" y="5831"/>
                    <a:pt x="50" y="5835"/>
                    <a:pt x="46" y="5836"/>
                  </a:cubicBezTo>
                  <a:cubicBezTo>
                    <a:pt x="41" y="5837"/>
                    <a:pt x="37" y="5835"/>
                    <a:pt x="36" y="5831"/>
                  </a:cubicBezTo>
                  <a:lnTo>
                    <a:pt x="36" y="5831"/>
                  </a:lnTo>
                  <a:cubicBezTo>
                    <a:pt x="35" y="5826"/>
                    <a:pt x="37" y="5822"/>
                    <a:pt x="42" y="5821"/>
                  </a:cubicBezTo>
                  <a:cubicBezTo>
                    <a:pt x="46" y="5820"/>
                    <a:pt x="50" y="5822"/>
                    <a:pt x="51" y="5826"/>
                  </a:cubicBezTo>
                  <a:close/>
                  <a:moveTo>
                    <a:pt x="59" y="5858"/>
                  </a:moveTo>
                  <a:lnTo>
                    <a:pt x="59" y="5858"/>
                  </a:lnTo>
                  <a:cubicBezTo>
                    <a:pt x="60" y="5862"/>
                    <a:pt x="58" y="5866"/>
                    <a:pt x="54" y="5867"/>
                  </a:cubicBezTo>
                  <a:cubicBezTo>
                    <a:pt x="49" y="5868"/>
                    <a:pt x="45" y="5866"/>
                    <a:pt x="44" y="5862"/>
                  </a:cubicBezTo>
                  <a:lnTo>
                    <a:pt x="44" y="5862"/>
                  </a:lnTo>
                  <a:cubicBezTo>
                    <a:pt x="43" y="5857"/>
                    <a:pt x="45" y="5853"/>
                    <a:pt x="49" y="5852"/>
                  </a:cubicBezTo>
                  <a:cubicBezTo>
                    <a:pt x="54" y="5851"/>
                    <a:pt x="58" y="5853"/>
                    <a:pt x="59" y="5858"/>
                  </a:cubicBezTo>
                  <a:close/>
                  <a:moveTo>
                    <a:pt x="70" y="5887"/>
                  </a:moveTo>
                  <a:lnTo>
                    <a:pt x="70" y="5887"/>
                  </a:lnTo>
                  <a:cubicBezTo>
                    <a:pt x="71" y="5891"/>
                    <a:pt x="69" y="5896"/>
                    <a:pt x="65" y="5897"/>
                  </a:cubicBezTo>
                  <a:cubicBezTo>
                    <a:pt x="61" y="5899"/>
                    <a:pt x="56" y="5897"/>
                    <a:pt x="55" y="5892"/>
                  </a:cubicBezTo>
                  <a:lnTo>
                    <a:pt x="55" y="5892"/>
                  </a:lnTo>
                  <a:cubicBezTo>
                    <a:pt x="53" y="5888"/>
                    <a:pt x="55" y="5884"/>
                    <a:pt x="60" y="5882"/>
                  </a:cubicBezTo>
                  <a:cubicBezTo>
                    <a:pt x="64" y="5881"/>
                    <a:pt x="68" y="5883"/>
                    <a:pt x="70" y="5887"/>
                  </a:cubicBezTo>
                  <a:close/>
                  <a:moveTo>
                    <a:pt x="81" y="5917"/>
                  </a:moveTo>
                  <a:lnTo>
                    <a:pt x="81" y="5917"/>
                  </a:lnTo>
                  <a:cubicBezTo>
                    <a:pt x="83" y="5921"/>
                    <a:pt x="80" y="5926"/>
                    <a:pt x="76" y="5927"/>
                  </a:cubicBezTo>
                  <a:cubicBezTo>
                    <a:pt x="72" y="5929"/>
                    <a:pt x="67" y="5927"/>
                    <a:pt x="66" y="5922"/>
                  </a:cubicBezTo>
                  <a:lnTo>
                    <a:pt x="66" y="5922"/>
                  </a:lnTo>
                  <a:cubicBezTo>
                    <a:pt x="64" y="5918"/>
                    <a:pt x="67" y="5914"/>
                    <a:pt x="71" y="5912"/>
                  </a:cubicBezTo>
                  <a:cubicBezTo>
                    <a:pt x="75" y="5911"/>
                    <a:pt x="79" y="5913"/>
                    <a:pt x="81" y="5917"/>
                  </a:cubicBezTo>
                  <a:close/>
                  <a:moveTo>
                    <a:pt x="92" y="5947"/>
                  </a:moveTo>
                  <a:lnTo>
                    <a:pt x="92" y="5947"/>
                  </a:lnTo>
                  <a:cubicBezTo>
                    <a:pt x="94" y="5951"/>
                    <a:pt x="92" y="5956"/>
                    <a:pt x="87" y="5957"/>
                  </a:cubicBezTo>
                  <a:cubicBezTo>
                    <a:pt x="83" y="5959"/>
                    <a:pt x="79" y="5957"/>
                    <a:pt x="77" y="5952"/>
                  </a:cubicBezTo>
                  <a:lnTo>
                    <a:pt x="77" y="5952"/>
                  </a:lnTo>
                  <a:cubicBezTo>
                    <a:pt x="76" y="5948"/>
                    <a:pt x="78" y="5944"/>
                    <a:pt x="82" y="5942"/>
                  </a:cubicBezTo>
                  <a:cubicBezTo>
                    <a:pt x="86" y="5941"/>
                    <a:pt x="91" y="5943"/>
                    <a:pt x="92" y="5947"/>
                  </a:cubicBezTo>
                  <a:close/>
                  <a:moveTo>
                    <a:pt x="105" y="5975"/>
                  </a:moveTo>
                  <a:lnTo>
                    <a:pt x="105" y="5975"/>
                  </a:lnTo>
                  <a:cubicBezTo>
                    <a:pt x="107" y="5979"/>
                    <a:pt x="106" y="5984"/>
                    <a:pt x="102" y="5986"/>
                  </a:cubicBezTo>
                  <a:cubicBezTo>
                    <a:pt x="98" y="5988"/>
                    <a:pt x="93" y="5986"/>
                    <a:pt x="91" y="5982"/>
                  </a:cubicBezTo>
                  <a:lnTo>
                    <a:pt x="91" y="5982"/>
                  </a:lnTo>
                  <a:cubicBezTo>
                    <a:pt x="89" y="5978"/>
                    <a:pt x="91" y="5974"/>
                    <a:pt x="94" y="5972"/>
                  </a:cubicBezTo>
                  <a:cubicBezTo>
                    <a:pt x="98" y="5970"/>
                    <a:pt x="103" y="5971"/>
                    <a:pt x="105" y="5975"/>
                  </a:cubicBezTo>
                  <a:close/>
                  <a:moveTo>
                    <a:pt x="119" y="6004"/>
                  </a:moveTo>
                  <a:lnTo>
                    <a:pt x="119" y="6004"/>
                  </a:lnTo>
                  <a:cubicBezTo>
                    <a:pt x="121" y="6008"/>
                    <a:pt x="119" y="6013"/>
                    <a:pt x="115" y="6015"/>
                  </a:cubicBezTo>
                  <a:cubicBezTo>
                    <a:pt x="111" y="6017"/>
                    <a:pt x="107" y="6015"/>
                    <a:pt x="105" y="6011"/>
                  </a:cubicBezTo>
                  <a:lnTo>
                    <a:pt x="105" y="6011"/>
                  </a:lnTo>
                  <a:cubicBezTo>
                    <a:pt x="103" y="6007"/>
                    <a:pt x="104" y="6002"/>
                    <a:pt x="108" y="6001"/>
                  </a:cubicBezTo>
                  <a:cubicBezTo>
                    <a:pt x="112" y="5999"/>
                    <a:pt x="117" y="6000"/>
                    <a:pt x="119" y="6004"/>
                  </a:cubicBezTo>
                  <a:close/>
                  <a:moveTo>
                    <a:pt x="133" y="6033"/>
                  </a:moveTo>
                  <a:lnTo>
                    <a:pt x="133" y="6033"/>
                  </a:lnTo>
                  <a:cubicBezTo>
                    <a:pt x="135" y="6037"/>
                    <a:pt x="133" y="6042"/>
                    <a:pt x="129" y="6044"/>
                  </a:cubicBezTo>
                  <a:cubicBezTo>
                    <a:pt x="125" y="6046"/>
                    <a:pt x="120" y="6044"/>
                    <a:pt x="118" y="6040"/>
                  </a:cubicBezTo>
                  <a:lnTo>
                    <a:pt x="118" y="6040"/>
                  </a:lnTo>
                  <a:cubicBezTo>
                    <a:pt x="116" y="6036"/>
                    <a:pt x="118" y="6031"/>
                    <a:pt x="122" y="6029"/>
                  </a:cubicBezTo>
                  <a:cubicBezTo>
                    <a:pt x="126" y="6027"/>
                    <a:pt x="131" y="6029"/>
                    <a:pt x="133" y="6033"/>
                  </a:cubicBezTo>
                  <a:close/>
                  <a:moveTo>
                    <a:pt x="149" y="6060"/>
                  </a:moveTo>
                  <a:lnTo>
                    <a:pt x="149" y="6060"/>
                  </a:lnTo>
                  <a:cubicBezTo>
                    <a:pt x="151" y="6063"/>
                    <a:pt x="150" y="6068"/>
                    <a:pt x="146" y="6071"/>
                  </a:cubicBezTo>
                  <a:cubicBezTo>
                    <a:pt x="143" y="6073"/>
                    <a:pt x="138" y="6072"/>
                    <a:pt x="135" y="6069"/>
                  </a:cubicBezTo>
                  <a:lnTo>
                    <a:pt x="135" y="6069"/>
                  </a:lnTo>
                  <a:cubicBezTo>
                    <a:pt x="133" y="6065"/>
                    <a:pt x="134" y="6060"/>
                    <a:pt x="138" y="6057"/>
                  </a:cubicBezTo>
                  <a:cubicBezTo>
                    <a:pt x="141" y="6055"/>
                    <a:pt x="146" y="6056"/>
                    <a:pt x="149" y="6060"/>
                  </a:cubicBezTo>
                  <a:close/>
                  <a:moveTo>
                    <a:pt x="165" y="6087"/>
                  </a:moveTo>
                  <a:lnTo>
                    <a:pt x="165" y="6087"/>
                  </a:lnTo>
                  <a:cubicBezTo>
                    <a:pt x="168" y="6091"/>
                    <a:pt x="167" y="6096"/>
                    <a:pt x="163" y="6098"/>
                  </a:cubicBezTo>
                  <a:cubicBezTo>
                    <a:pt x="159" y="6101"/>
                    <a:pt x="154" y="6100"/>
                    <a:pt x="152" y="6096"/>
                  </a:cubicBezTo>
                  <a:lnTo>
                    <a:pt x="152" y="6096"/>
                  </a:lnTo>
                  <a:cubicBezTo>
                    <a:pt x="149" y="6092"/>
                    <a:pt x="150" y="6087"/>
                    <a:pt x="154" y="6085"/>
                  </a:cubicBezTo>
                  <a:cubicBezTo>
                    <a:pt x="158" y="6082"/>
                    <a:pt x="163" y="6083"/>
                    <a:pt x="165" y="6087"/>
                  </a:cubicBezTo>
                  <a:close/>
                  <a:moveTo>
                    <a:pt x="182" y="6114"/>
                  </a:moveTo>
                  <a:lnTo>
                    <a:pt x="182" y="6114"/>
                  </a:lnTo>
                  <a:cubicBezTo>
                    <a:pt x="184" y="6118"/>
                    <a:pt x="183" y="6123"/>
                    <a:pt x="180" y="6126"/>
                  </a:cubicBezTo>
                  <a:cubicBezTo>
                    <a:pt x="176" y="6128"/>
                    <a:pt x="171" y="6127"/>
                    <a:pt x="169" y="6123"/>
                  </a:cubicBezTo>
                  <a:lnTo>
                    <a:pt x="169" y="6123"/>
                  </a:lnTo>
                  <a:cubicBezTo>
                    <a:pt x="166" y="6119"/>
                    <a:pt x="167" y="6115"/>
                    <a:pt x="171" y="6112"/>
                  </a:cubicBezTo>
                  <a:cubicBezTo>
                    <a:pt x="175" y="6110"/>
                    <a:pt x="180" y="6111"/>
                    <a:pt x="182" y="6114"/>
                  </a:cubicBezTo>
                  <a:close/>
                  <a:moveTo>
                    <a:pt x="201" y="6140"/>
                  </a:moveTo>
                  <a:lnTo>
                    <a:pt x="201" y="6140"/>
                  </a:lnTo>
                  <a:cubicBezTo>
                    <a:pt x="203" y="6143"/>
                    <a:pt x="202" y="6149"/>
                    <a:pt x="199" y="6151"/>
                  </a:cubicBezTo>
                  <a:cubicBezTo>
                    <a:pt x="195" y="6154"/>
                    <a:pt x="190" y="6153"/>
                    <a:pt x="188" y="6149"/>
                  </a:cubicBezTo>
                  <a:lnTo>
                    <a:pt x="188" y="6149"/>
                  </a:lnTo>
                  <a:cubicBezTo>
                    <a:pt x="185" y="6146"/>
                    <a:pt x="186" y="6141"/>
                    <a:pt x="189" y="6138"/>
                  </a:cubicBezTo>
                  <a:cubicBezTo>
                    <a:pt x="193" y="6136"/>
                    <a:pt x="198" y="6136"/>
                    <a:pt x="201" y="6140"/>
                  </a:cubicBezTo>
                  <a:close/>
                  <a:moveTo>
                    <a:pt x="220" y="6166"/>
                  </a:moveTo>
                  <a:lnTo>
                    <a:pt x="220" y="6166"/>
                  </a:lnTo>
                  <a:cubicBezTo>
                    <a:pt x="222" y="6169"/>
                    <a:pt x="222" y="6174"/>
                    <a:pt x="218" y="6177"/>
                  </a:cubicBezTo>
                  <a:cubicBezTo>
                    <a:pt x="214" y="6179"/>
                    <a:pt x="209" y="6179"/>
                    <a:pt x="207" y="6175"/>
                  </a:cubicBezTo>
                  <a:lnTo>
                    <a:pt x="207" y="6175"/>
                  </a:lnTo>
                  <a:cubicBezTo>
                    <a:pt x="204" y="6171"/>
                    <a:pt x="205" y="6166"/>
                    <a:pt x="209" y="6164"/>
                  </a:cubicBezTo>
                  <a:cubicBezTo>
                    <a:pt x="212" y="6161"/>
                    <a:pt x="217" y="6162"/>
                    <a:pt x="220" y="6166"/>
                  </a:cubicBezTo>
                  <a:close/>
                  <a:moveTo>
                    <a:pt x="239" y="6191"/>
                  </a:moveTo>
                  <a:lnTo>
                    <a:pt x="239" y="6191"/>
                  </a:lnTo>
                  <a:cubicBezTo>
                    <a:pt x="242" y="6195"/>
                    <a:pt x="241" y="6200"/>
                    <a:pt x="237" y="6202"/>
                  </a:cubicBezTo>
                  <a:cubicBezTo>
                    <a:pt x="234" y="6205"/>
                    <a:pt x="229" y="6204"/>
                    <a:pt x="226" y="6201"/>
                  </a:cubicBezTo>
                  <a:lnTo>
                    <a:pt x="226" y="6201"/>
                  </a:lnTo>
                  <a:cubicBezTo>
                    <a:pt x="223" y="6197"/>
                    <a:pt x="224" y="6192"/>
                    <a:pt x="228" y="6189"/>
                  </a:cubicBezTo>
                  <a:cubicBezTo>
                    <a:pt x="231" y="6187"/>
                    <a:pt x="236" y="6188"/>
                    <a:pt x="239" y="6191"/>
                  </a:cubicBezTo>
                  <a:close/>
                  <a:moveTo>
                    <a:pt x="260" y="6214"/>
                  </a:moveTo>
                  <a:lnTo>
                    <a:pt x="260" y="6214"/>
                  </a:lnTo>
                  <a:cubicBezTo>
                    <a:pt x="263" y="6218"/>
                    <a:pt x="263" y="6223"/>
                    <a:pt x="259" y="6226"/>
                  </a:cubicBezTo>
                  <a:cubicBezTo>
                    <a:pt x="256" y="6229"/>
                    <a:pt x="251" y="6228"/>
                    <a:pt x="248" y="6225"/>
                  </a:cubicBezTo>
                  <a:lnTo>
                    <a:pt x="248" y="6225"/>
                  </a:lnTo>
                  <a:cubicBezTo>
                    <a:pt x="245" y="6222"/>
                    <a:pt x="245" y="6217"/>
                    <a:pt x="248" y="6214"/>
                  </a:cubicBezTo>
                  <a:cubicBezTo>
                    <a:pt x="252" y="6211"/>
                    <a:pt x="257" y="6211"/>
                    <a:pt x="260" y="6214"/>
                  </a:cubicBezTo>
                  <a:close/>
                  <a:moveTo>
                    <a:pt x="281" y="6238"/>
                  </a:moveTo>
                  <a:lnTo>
                    <a:pt x="281" y="6238"/>
                  </a:lnTo>
                  <a:cubicBezTo>
                    <a:pt x="284" y="6241"/>
                    <a:pt x="284" y="6246"/>
                    <a:pt x="281" y="6249"/>
                  </a:cubicBezTo>
                  <a:cubicBezTo>
                    <a:pt x="278" y="6252"/>
                    <a:pt x="273" y="6252"/>
                    <a:pt x="270" y="6249"/>
                  </a:cubicBezTo>
                  <a:lnTo>
                    <a:pt x="270" y="6249"/>
                  </a:lnTo>
                  <a:cubicBezTo>
                    <a:pt x="267" y="6245"/>
                    <a:pt x="267" y="6240"/>
                    <a:pt x="270" y="6237"/>
                  </a:cubicBezTo>
                  <a:cubicBezTo>
                    <a:pt x="273" y="6234"/>
                    <a:pt x="278" y="6235"/>
                    <a:pt x="281" y="6238"/>
                  </a:cubicBezTo>
                  <a:close/>
                  <a:moveTo>
                    <a:pt x="303" y="6262"/>
                  </a:moveTo>
                  <a:lnTo>
                    <a:pt x="303" y="6262"/>
                  </a:lnTo>
                  <a:cubicBezTo>
                    <a:pt x="306" y="6265"/>
                    <a:pt x="306" y="6270"/>
                    <a:pt x="302" y="6273"/>
                  </a:cubicBezTo>
                  <a:cubicBezTo>
                    <a:pt x="299" y="6276"/>
                    <a:pt x="294" y="6276"/>
                    <a:pt x="291" y="6272"/>
                  </a:cubicBezTo>
                  <a:lnTo>
                    <a:pt x="291" y="6272"/>
                  </a:lnTo>
                  <a:cubicBezTo>
                    <a:pt x="288" y="6269"/>
                    <a:pt x="288" y="6264"/>
                    <a:pt x="292" y="6261"/>
                  </a:cubicBezTo>
                  <a:cubicBezTo>
                    <a:pt x="295" y="6258"/>
                    <a:pt x="300" y="6258"/>
                    <a:pt x="303" y="6262"/>
                  </a:cubicBezTo>
                  <a:close/>
                  <a:moveTo>
                    <a:pt x="326" y="6283"/>
                  </a:moveTo>
                  <a:lnTo>
                    <a:pt x="326" y="6283"/>
                  </a:lnTo>
                  <a:cubicBezTo>
                    <a:pt x="329" y="6286"/>
                    <a:pt x="329" y="6291"/>
                    <a:pt x="326" y="6294"/>
                  </a:cubicBezTo>
                  <a:cubicBezTo>
                    <a:pt x="324" y="6297"/>
                    <a:pt x="318" y="6298"/>
                    <a:pt x="315" y="6295"/>
                  </a:cubicBezTo>
                  <a:lnTo>
                    <a:pt x="315" y="6295"/>
                  </a:lnTo>
                  <a:cubicBezTo>
                    <a:pt x="312" y="6292"/>
                    <a:pt x="312" y="6287"/>
                    <a:pt x="315" y="6283"/>
                  </a:cubicBezTo>
                  <a:cubicBezTo>
                    <a:pt x="318" y="6280"/>
                    <a:pt x="323" y="6280"/>
                    <a:pt x="326" y="6283"/>
                  </a:cubicBezTo>
                  <a:close/>
                  <a:moveTo>
                    <a:pt x="350" y="6304"/>
                  </a:moveTo>
                  <a:lnTo>
                    <a:pt x="350" y="6304"/>
                  </a:lnTo>
                  <a:cubicBezTo>
                    <a:pt x="353" y="6307"/>
                    <a:pt x="353" y="6312"/>
                    <a:pt x="350" y="6316"/>
                  </a:cubicBezTo>
                  <a:cubicBezTo>
                    <a:pt x="347" y="6319"/>
                    <a:pt x="342" y="6319"/>
                    <a:pt x="339" y="6316"/>
                  </a:cubicBezTo>
                  <a:lnTo>
                    <a:pt x="339" y="6316"/>
                  </a:lnTo>
                  <a:cubicBezTo>
                    <a:pt x="336" y="6313"/>
                    <a:pt x="335" y="6308"/>
                    <a:pt x="338" y="6305"/>
                  </a:cubicBezTo>
                  <a:cubicBezTo>
                    <a:pt x="341" y="6302"/>
                    <a:pt x="346" y="6301"/>
                    <a:pt x="350" y="6304"/>
                  </a:cubicBezTo>
                  <a:close/>
                  <a:moveTo>
                    <a:pt x="373" y="6326"/>
                  </a:moveTo>
                  <a:lnTo>
                    <a:pt x="373" y="6326"/>
                  </a:lnTo>
                  <a:cubicBezTo>
                    <a:pt x="377" y="6329"/>
                    <a:pt x="377" y="6334"/>
                    <a:pt x="374" y="6337"/>
                  </a:cubicBezTo>
                  <a:cubicBezTo>
                    <a:pt x="371" y="6341"/>
                    <a:pt x="366" y="6341"/>
                    <a:pt x="362" y="6338"/>
                  </a:cubicBezTo>
                  <a:lnTo>
                    <a:pt x="362" y="6338"/>
                  </a:lnTo>
                  <a:cubicBezTo>
                    <a:pt x="359" y="6335"/>
                    <a:pt x="359" y="6330"/>
                    <a:pt x="362" y="6326"/>
                  </a:cubicBezTo>
                  <a:cubicBezTo>
                    <a:pt x="365" y="6323"/>
                    <a:pt x="370" y="6323"/>
                    <a:pt x="373" y="6326"/>
                  </a:cubicBezTo>
                  <a:close/>
                  <a:moveTo>
                    <a:pt x="398" y="6345"/>
                  </a:moveTo>
                  <a:lnTo>
                    <a:pt x="398" y="6345"/>
                  </a:lnTo>
                  <a:cubicBezTo>
                    <a:pt x="402" y="6347"/>
                    <a:pt x="403" y="6352"/>
                    <a:pt x="400" y="6356"/>
                  </a:cubicBezTo>
                  <a:cubicBezTo>
                    <a:pt x="397" y="6359"/>
                    <a:pt x="392" y="6360"/>
                    <a:pt x="389" y="6358"/>
                  </a:cubicBezTo>
                  <a:lnTo>
                    <a:pt x="389" y="6358"/>
                  </a:lnTo>
                  <a:cubicBezTo>
                    <a:pt x="385" y="6355"/>
                    <a:pt x="384" y="6350"/>
                    <a:pt x="387" y="6347"/>
                  </a:cubicBezTo>
                  <a:cubicBezTo>
                    <a:pt x="389" y="6343"/>
                    <a:pt x="394" y="6342"/>
                    <a:pt x="398" y="6345"/>
                  </a:cubicBezTo>
                  <a:close/>
                  <a:moveTo>
                    <a:pt x="424" y="6364"/>
                  </a:moveTo>
                  <a:lnTo>
                    <a:pt x="424" y="6364"/>
                  </a:lnTo>
                  <a:cubicBezTo>
                    <a:pt x="427" y="6366"/>
                    <a:pt x="428" y="6371"/>
                    <a:pt x="426" y="6375"/>
                  </a:cubicBezTo>
                  <a:cubicBezTo>
                    <a:pt x="423" y="6379"/>
                    <a:pt x="418" y="6379"/>
                    <a:pt x="414" y="6377"/>
                  </a:cubicBezTo>
                  <a:lnTo>
                    <a:pt x="414" y="6377"/>
                  </a:lnTo>
                  <a:cubicBezTo>
                    <a:pt x="411" y="6374"/>
                    <a:pt x="410" y="6369"/>
                    <a:pt x="412" y="6366"/>
                  </a:cubicBezTo>
                  <a:cubicBezTo>
                    <a:pt x="415" y="6362"/>
                    <a:pt x="420" y="6361"/>
                    <a:pt x="424" y="6364"/>
                  </a:cubicBezTo>
                  <a:close/>
                  <a:moveTo>
                    <a:pt x="449" y="6383"/>
                  </a:moveTo>
                  <a:lnTo>
                    <a:pt x="449" y="6383"/>
                  </a:lnTo>
                  <a:cubicBezTo>
                    <a:pt x="453" y="6385"/>
                    <a:pt x="454" y="6390"/>
                    <a:pt x="452" y="6394"/>
                  </a:cubicBezTo>
                  <a:cubicBezTo>
                    <a:pt x="449" y="6397"/>
                    <a:pt x="444" y="6399"/>
                    <a:pt x="441" y="6396"/>
                  </a:cubicBezTo>
                  <a:lnTo>
                    <a:pt x="441" y="6396"/>
                  </a:lnTo>
                  <a:cubicBezTo>
                    <a:pt x="437" y="6394"/>
                    <a:pt x="435" y="6389"/>
                    <a:pt x="438" y="6385"/>
                  </a:cubicBezTo>
                  <a:cubicBezTo>
                    <a:pt x="440" y="6382"/>
                    <a:pt x="445" y="6380"/>
                    <a:pt x="449" y="6383"/>
                  </a:cubicBezTo>
                  <a:close/>
                  <a:moveTo>
                    <a:pt x="476" y="6399"/>
                  </a:moveTo>
                  <a:lnTo>
                    <a:pt x="476" y="6399"/>
                  </a:lnTo>
                  <a:cubicBezTo>
                    <a:pt x="480" y="6402"/>
                    <a:pt x="481" y="6407"/>
                    <a:pt x="479" y="6410"/>
                  </a:cubicBezTo>
                  <a:cubicBezTo>
                    <a:pt x="477" y="6414"/>
                    <a:pt x="472" y="6415"/>
                    <a:pt x="468" y="6413"/>
                  </a:cubicBezTo>
                  <a:lnTo>
                    <a:pt x="468" y="6413"/>
                  </a:lnTo>
                  <a:cubicBezTo>
                    <a:pt x="464" y="6411"/>
                    <a:pt x="463" y="6406"/>
                    <a:pt x="465" y="6402"/>
                  </a:cubicBezTo>
                  <a:cubicBezTo>
                    <a:pt x="467" y="6398"/>
                    <a:pt x="472" y="6397"/>
                    <a:pt x="476" y="6399"/>
                  </a:cubicBezTo>
                  <a:close/>
                  <a:moveTo>
                    <a:pt x="503" y="6416"/>
                  </a:moveTo>
                  <a:lnTo>
                    <a:pt x="503" y="6416"/>
                  </a:lnTo>
                  <a:cubicBezTo>
                    <a:pt x="507" y="6418"/>
                    <a:pt x="508" y="6423"/>
                    <a:pt x="506" y="6427"/>
                  </a:cubicBezTo>
                  <a:cubicBezTo>
                    <a:pt x="504" y="6431"/>
                    <a:pt x="499" y="6432"/>
                    <a:pt x="495" y="6430"/>
                  </a:cubicBezTo>
                  <a:lnTo>
                    <a:pt x="495" y="6430"/>
                  </a:lnTo>
                  <a:cubicBezTo>
                    <a:pt x="491" y="6428"/>
                    <a:pt x="490" y="6423"/>
                    <a:pt x="492" y="6419"/>
                  </a:cubicBezTo>
                  <a:cubicBezTo>
                    <a:pt x="495" y="6415"/>
                    <a:pt x="500" y="6414"/>
                    <a:pt x="503" y="6416"/>
                  </a:cubicBezTo>
                  <a:close/>
                  <a:moveTo>
                    <a:pt x="530" y="6432"/>
                  </a:moveTo>
                  <a:lnTo>
                    <a:pt x="530" y="6432"/>
                  </a:lnTo>
                  <a:cubicBezTo>
                    <a:pt x="534" y="6434"/>
                    <a:pt x="536" y="6439"/>
                    <a:pt x="534" y="6443"/>
                  </a:cubicBezTo>
                  <a:cubicBezTo>
                    <a:pt x="532" y="6447"/>
                    <a:pt x="527" y="6449"/>
                    <a:pt x="523" y="6447"/>
                  </a:cubicBezTo>
                  <a:lnTo>
                    <a:pt x="523" y="6447"/>
                  </a:lnTo>
                  <a:cubicBezTo>
                    <a:pt x="519" y="6445"/>
                    <a:pt x="518" y="6440"/>
                    <a:pt x="519" y="6436"/>
                  </a:cubicBezTo>
                  <a:cubicBezTo>
                    <a:pt x="521" y="6432"/>
                    <a:pt x="526" y="6430"/>
                    <a:pt x="530" y="6432"/>
                  </a:cubicBezTo>
                  <a:close/>
                  <a:moveTo>
                    <a:pt x="559" y="6446"/>
                  </a:moveTo>
                  <a:lnTo>
                    <a:pt x="559" y="6446"/>
                  </a:lnTo>
                  <a:cubicBezTo>
                    <a:pt x="563" y="6448"/>
                    <a:pt x="565" y="6453"/>
                    <a:pt x="563" y="6457"/>
                  </a:cubicBezTo>
                  <a:cubicBezTo>
                    <a:pt x="561" y="6461"/>
                    <a:pt x="556" y="6462"/>
                    <a:pt x="552" y="6461"/>
                  </a:cubicBezTo>
                  <a:lnTo>
                    <a:pt x="552" y="6461"/>
                  </a:lnTo>
                  <a:cubicBezTo>
                    <a:pt x="548" y="6459"/>
                    <a:pt x="546" y="6454"/>
                    <a:pt x="548" y="6450"/>
                  </a:cubicBezTo>
                  <a:cubicBezTo>
                    <a:pt x="550" y="6446"/>
                    <a:pt x="555" y="6444"/>
                    <a:pt x="559" y="6446"/>
                  </a:cubicBezTo>
                  <a:close/>
                  <a:moveTo>
                    <a:pt x="588" y="6460"/>
                  </a:moveTo>
                  <a:lnTo>
                    <a:pt x="588" y="6460"/>
                  </a:lnTo>
                  <a:cubicBezTo>
                    <a:pt x="592" y="6462"/>
                    <a:pt x="594" y="6467"/>
                    <a:pt x="592" y="6471"/>
                  </a:cubicBezTo>
                  <a:cubicBezTo>
                    <a:pt x="590" y="6475"/>
                    <a:pt x="585" y="6476"/>
                    <a:pt x="581" y="6474"/>
                  </a:cubicBezTo>
                  <a:lnTo>
                    <a:pt x="581" y="6474"/>
                  </a:lnTo>
                  <a:cubicBezTo>
                    <a:pt x="577" y="6472"/>
                    <a:pt x="575" y="6468"/>
                    <a:pt x="577" y="6464"/>
                  </a:cubicBezTo>
                  <a:cubicBezTo>
                    <a:pt x="579" y="6460"/>
                    <a:pt x="584" y="6458"/>
                    <a:pt x="588" y="6460"/>
                  </a:cubicBezTo>
                  <a:close/>
                  <a:moveTo>
                    <a:pt x="616" y="6473"/>
                  </a:moveTo>
                  <a:lnTo>
                    <a:pt x="616" y="6473"/>
                  </a:lnTo>
                  <a:cubicBezTo>
                    <a:pt x="620" y="6475"/>
                    <a:pt x="622" y="6479"/>
                    <a:pt x="621" y="6483"/>
                  </a:cubicBezTo>
                  <a:cubicBezTo>
                    <a:pt x="620" y="6488"/>
                    <a:pt x="615" y="6490"/>
                    <a:pt x="611" y="6488"/>
                  </a:cubicBezTo>
                  <a:lnTo>
                    <a:pt x="611" y="6488"/>
                  </a:lnTo>
                  <a:cubicBezTo>
                    <a:pt x="607" y="6487"/>
                    <a:pt x="604" y="6482"/>
                    <a:pt x="606" y="6478"/>
                  </a:cubicBezTo>
                  <a:cubicBezTo>
                    <a:pt x="607" y="6474"/>
                    <a:pt x="612" y="6472"/>
                    <a:pt x="616" y="6473"/>
                  </a:cubicBezTo>
                  <a:close/>
                  <a:moveTo>
                    <a:pt x="646" y="6484"/>
                  </a:moveTo>
                  <a:lnTo>
                    <a:pt x="646" y="6484"/>
                  </a:lnTo>
                  <a:cubicBezTo>
                    <a:pt x="650" y="6486"/>
                    <a:pt x="652" y="6490"/>
                    <a:pt x="651" y="6495"/>
                  </a:cubicBezTo>
                  <a:cubicBezTo>
                    <a:pt x="650" y="6499"/>
                    <a:pt x="645" y="6501"/>
                    <a:pt x="641" y="6500"/>
                  </a:cubicBezTo>
                  <a:lnTo>
                    <a:pt x="641" y="6500"/>
                  </a:lnTo>
                  <a:cubicBezTo>
                    <a:pt x="637" y="6498"/>
                    <a:pt x="634" y="6494"/>
                    <a:pt x="636" y="6489"/>
                  </a:cubicBezTo>
                  <a:cubicBezTo>
                    <a:pt x="637" y="6485"/>
                    <a:pt x="642" y="6483"/>
                    <a:pt x="646" y="6484"/>
                  </a:cubicBezTo>
                  <a:close/>
                  <a:moveTo>
                    <a:pt x="676" y="6496"/>
                  </a:moveTo>
                  <a:lnTo>
                    <a:pt x="676" y="6496"/>
                  </a:lnTo>
                  <a:cubicBezTo>
                    <a:pt x="680" y="6497"/>
                    <a:pt x="682" y="6502"/>
                    <a:pt x="681" y="6506"/>
                  </a:cubicBezTo>
                  <a:cubicBezTo>
                    <a:pt x="680" y="6510"/>
                    <a:pt x="675" y="6512"/>
                    <a:pt x="671" y="6511"/>
                  </a:cubicBezTo>
                  <a:lnTo>
                    <a:pt x="671" y="6511"/>
                  </a:lnTo>
                  <a:cubicBezTo>
                    <a:pt x="667" y="6509"/>
                    <a:pt x="664" y="6505"/>
                    <a:pt x="666" y="6501"/>
                  </a:cubicBezTo>
                  <a:cubicBezTo>
                    <a:pt x="667" y="6496"/>
                    <a:pt x="672" y="6494"/>
                    <a:pt x="676" y="6496"/>
                  </a:cubicBezTo>
                  <a:close/>
                  <a:moveTo>
                    <a:pt x="706" y="6507"/>
                  </a:moveTo>
                  <a:lnTo>
                    <a:pt x="706" y="6507"/>
                  </a:lnTo>
                  <a:cubicBezTo>
                    <a:pt x="710" y="6508"/>
                    <a:pt x="712" y="6513"/>
                    <a:pt x="711" y="6517"/>
                  </a:cubicBezTo>
                  <a:cubicBezTo>
                    <a:pt x="710" y="6521"/>
                    <a:pt x="705" y="6523"/>
                    <a:pt x="701" y="6522"/>
                  </a:cubicBezTo>
                  <a:lnTo>
                    <a:pt x="701" y="6522"/>
                  </a:lnTo>
                  <a:cubicBezTo>
                    <a:pt x="697" y="6521"/>
                    <a:pt x="694" y="6516"/>
                    <a:pt x="696" y="6512"/>
                  </a:cubicBezTo>
                  <a:cubicBezTo>
                    <a:pt x="697" y="6508"/>
                    <a:pt x="702" y="6505"/>
                    <a:pt x="706" y="6507"/>
                  </a:cubicBezTo>
                  <a:close/>
                  <a:moveTo>
                    <a:pt x="736" y="6515"/>
                  </a:moveTo>
                  <a:lnTo>
                    <a:pt x="736" y="6515"/>
                  </a:lnTo>
                  <a:cubicBezTo>
                    <a:pt x="741" y="6516"/>
                    <a:pt x="743" y="6520"/>
                    <a:pt x="742" y="6524"/>
                  </a:cubicBezTo>
                  <a:cubicBezTo>
                    <a:pt x="741" y="6529"/>
                    <a:pt x="737" y="6531"/>
                    <a:pt x="732" y="6530"/>
                  </a:cubicBezTo>
                  <a:lnTo>
                    <a:pt x="732" y="6530"/>
                  </a:lnTo>
                  <a:cubicBezTo>
                    <a:pt x="728" y="6529"/>
                    <a:pt x="726" y="6525"/>
                    <a:pt x="727" y="6520"/>
                  </a:cubicBezTo>
                  <a:cubicBezTo>
                    <a:pt x="728" y="6516"/>
                    <a:pt x="732" y="6513"/>
                    <a:pt x="736" y="6515"/>
                  </a:cubicBezTo>
                  <a:close/>
                  <a:moveTo>
                    <a:pt x="767" y="6522"/>
                  </a:moveTo>
                  <a:lnTo>
                    <a:pt x="767" y="6522"/>
                  </a:lnTo>
                  <a:cubicBezTo>
                    <a:pt x="772" y="6523"/>
                    <a:pt x="774" y="6528"/>
                    <a:pt x="773" y="6532"/>
                  </a:cubicBezTo>
                  <a:cubicBezTo>
                    <a:pt x="772" y="6536"/>
                    <a:pt x="768" y="6539"/>
                    <a:pt x="763" y="6538"/>
                  </a:cubicBezTo>
                  <a:lnTo>
                    <a:pt x="763" y="6538"/>
                  </a:lnTo>
                  <a:cubicBezTo>
                    <a:pt x="759" y="6537"/>
                    <a:pt x="757" y="6532"/>
                    <a:pt x="758" y="6528"/>
                  </a:cubicBezTo>
                  <a:cubicBezTo>
                    <a:pt x="759" y="6524"/>
                    <a:pt x="763" y="6521"/>
                    <a:pt x="767" y="6522"/>
                  </a:cubicBezTo>
                  <a:close/>
                  <a:moveTo>
                    <a:pt x="798" y="6530"/>
                  </a:moveTo>
                  <a:lnTo>
                    <a:pt x="798" y="6530"/>
                  </a:lnTo>
                  <a:cubicBezTo>
                    <a:pt x="803" y="6531"/>
                    <a:pt x="805" y="6536"/>
                    <a:pt x="804" y="6540"/>
                  </a:cubicBezTo>
                  <a:cubicBezTo>
                    <a:pt x="803" y="6544"/>
                    <a:pt x="799" y="6547"/>
                    <a:pt x="794" y="6546"/>
                  </a:cubicBezTo>
                  <a:lnTo>
                    <a:pt x="794" y="6546"/>
                  </a:lnTo>
                  <a:cubicBezTo>
                    <a:pt x="790" y="6545"/>
                    <a:pt x="788" y="6540"/>
                    <a:pt x="789" y="6536"/>
                  </a:cubicBezTo>
                  <a:cubicBezTo>
                    <a:pt x="790" y="6532"/>
                    <a:pt x="794" y="6529"/>
                    <a:pt x="798" y="6530"/>
                  </a:cubicBezTo>
                  <a:close/>
                  <a:moveTo>
                    <a:pt x="829" y="6535"/>
                  </a:moveTo>
                  <a:lnTo>
                    <a:pt x="829" y="6535"/>
                  </a:lnTo>
                  <a:cubicBezTo>
                    <a:pt x="833" y="6536"/>
                    <a:pt x="837" y="6540"/>
                    <a:pt x="836" y="6544"/>
                  </a:cubicBezTo>
                  <a:cubicBezTo>
                    <a:pt x="835" y="6548"/>
                    <a:pt x="831" y="6551"/>
                    <a:pt x="827" y="6551"/>
                  </a:cubicBezTo>
                  <a:lnTo>
                    <a:pt x="827" y="6551"/>
                  </a:lnTo>
                  <a:cubicBezTo>
                    <a:pt x="823" y="6550"/>
                    <a:pt x="820" y="6546"/>
                    <a:pt x="820" y="6542"/>
                  </a:cubicBezTo>
                  <a:cubicBezTo>
                    <a:pt x="821" y="6538"/>
                    <a:pt x="825" y="6535"/>
                    <a:pt x="829" y="6535"/>
                  </a:cubicBezTo>
                  <a:close/>
                  <a:moveTo>
                    <a:pt x="861" y="6540"/>
                  </a:moveTo>
                  <a:lnTo>
                    <a:pt x="861" y="6540"/>
                  </a:lnTo>
                  <a:cubicBezTo>
                    <a:pt x="865" y="6540"/>
                    <a:pt x="868" y="6544"/>
                    <a:pt x="868" y="6549"/>
                  </a:cubicBezTo>
                  <a:cubicBezTo>
                    <a:pt x="867" y="6553"/>
                    <a:pt x="863" y="6556"/>
                    <a:pt x="859" y="6556"/>
                  </a:cubicBezTo>
                  <a:lnTo>
                    <a:pt x="859" y="6556"/>
                  </a:lnTo>
                  <a:cubicBezTo>
                    <a:pt x="854" y="6555"/>
                    <a:pt x="851" y="6551"/>
                    <a:pt x="852" y="6547"/>
                  </a:cubicBezTo>
                  <a:cubicBezTo>
                    <a:pt x="852" y="6542"/>
                    <a:pt x="856" y="6539"/>
                    <a:pt x="861" y="6540"/>
                  </a:cubicBezTo>
                  <a:close/>
                  <a:moveTo>
                    <a:pt x="892" y="6545"/>
                  </a:moveTo>
                  <a:lnTo>
                    <a:pt x="892" y="6545"/>
                  </a:lnTo>
                  <a:cubicBezTo>
                    <a:pt x="897" y="6545"/>
                    <a:pt x="900" y="6549"/>
                    <a:pt x="899" y="6554"/>
                  </a:cubicBezTo>
                  <a:cubicBezTo>
                    <a:pt x="899" y="6558"/>
                    <a:pt x="895" y="6561"/>
                    <a:pt x="890" y="6561"/>
                  </a:cubicBezTo>
                  <a:lnTo>
                    <a:pt x="890" y="6561"/>
                  </a:lnTo>
                  <a:cubicBezTo>
                    <a:pt x="886" y="6560"/>
                    <a:pt x="883" y="6556"/>
                    <a:pt x="883" y="6552"/>
                  </a:cubicBezTo>
                  <a:cubicBezTo>
                    <a:pt x="884" y="6547"/>
                    <a:pt x="888" y="6544"/>
                    <a:pt x="892" y="6545"/>
                  </a:cubicBezTo>
                  <a:close/>
                  <a:moveTo>
                    <a:pt x="923" y="6547"/>
                  </a:moveTo>
                  <a:lnTo>
                    <a:pt x="923" y="6547"/>
                  </a:lnTo>
                  <a:cubicBezTo>
                    <a:pt x="928" y="6547"/>
                    <a:pt x="931" y="6550"/>
                    <a:pt x="931" y="6555"/>
                  </a:cubicBezTo>
                  <a:cubicBezTo>
                    <a:pt x="931" y="6559"/>
                    <a:pt x="928" y="6563"/>
                    <a:pt x="923" y="6563"/>
                  </a:cubicBezTo>
                  <a:lnTo>
                    <a:pt x="923" y="6563"/>
                  </a:lnTo>
                  <a:cubicBezTo>
                    <a:pt x="919" y="6563"/>
                    <a:pt x="915" y="6559"/>
                    <a:pt x="915" y="6555"/>
                  </a:cubicBezTo>
                  <a:cubicBezTo>
                    <a:pt x="915" y="6550"/>
                    <a:pt x="919" y="6547"/>
                    <a:pt x="923" y="6547"/>
                  </a:cubicBezTo>
                  <a:close/>
                  <a:moveTo>
                    <a:pt x="955" y="6548"/>
                  </a:moveTo>
                  <a:lnTo>
                    <a:pt x="955" y="6548"/>
                  </a:lnTo>
                  <a:cubicBezTo>
                    <a:pt x="960" y="6548"/>
                    <a:pt x="963" y="6552"/>
                    <a:pt x="963" y="6556"/>
                  </a:cubicBezTo>
                  <a:cubicBezTo>
                    <a:pt x="963" y="6561"/>
                    <a:pt x="960" y="6564"/>
                    <a:pt x="955" y="6564"/>
                  </a:cubicBezTo>
                  <a:lnTo>
                    <a:pt x="955" y="6564"/>
                  </a:lnTo>
                  <a:cubicBezTo>
                    <a:pt x="951" y="6564"/>
                    <a:pt x="947" y="6561"/>
                    <a:pt x="947" y="6556"/>
                  </a:cubicBezTo>
                  <a:cubicBezTo>
                    <a:pt x="947" y="6552"/>
                    <a:pt x="951" y="6548"/>
                    <a:pt x="955" y="6548"/>
                  </a:cubicBezTo>
                  <a:close/>
                  <a:moveTo>
                    <a:pt x="987" y="6550"/>
                  </a:moveTo>
                  <a:lnTo>
                    <a:pt x="987" y="6550"/>
                  </a:lnTo>
                  <a:cubicBezTo>
                    <a:pt x="992" y="6550"/>
                    <a:pt x="995" y="6554"/>
                    <a:pt x="995" y="6558"/>
                  </a:cubicBezTo>
                  <a:cubicBezTo>
                    <a:pt x="995" y="6562"/>
                    <a:pt x="992" y="6566"/>
                    <a:pt x="987" y="6566"/>
                  </a:cubicBezTo>
                  <a:lnTo>
                    <a:pt x="987" y="6566"/>
                  </a:lnTo>
                  <a:cubicBezTo>
                    <a:pt x="983" y="6566"/>
                    <a:pt x="979" y="6562"/>
                    <a:pt x="979" y="6558"/>
                  </a:cubicBezTo>
                  <a:cubicBezTo>
                    <a:pt x="979" y="6554"/>
                    <a:pt x="983" y="6550"/>
                    <a:pt x="987" y="6550"/>
                  </a:cubicBezTo>
                  <a:close/>
                  <a:moveTo>
                    <a:pt x="1019" y="6550"/>
                  </a:moveTo>
                  <a:lnTo>
                    <a:pt x="1019" y="6550"/>
                  </a:lnTo>
                  <a:cubicBezTo>
                    <a:pt x="1024" y="6550"/>
                    <a:pt x="1027" y="6554"/>
                    <a:pt x="1027" y="6558"/>
                  </a:cubicBezTo>
                  <a:cubicBezTo>
                    <a:pt x="1027" y="6563"/>
                    <a:pt x="1024" y="6566"/>
                    <a:pt x="1019" y="6566"/>
                  </a:cubicBezTo>
                  <a:lnTo>
                    <a:pt x="1019" y="6566"/>
                  </a:lnTo>
                  <a:cubicBezTo>
                    <a:pt x="1015" y="6566"/>
                    <a:pt x="1011" y="6563"/>
                    <a:pt x="1011" y="6558"/>
                  </a:cubicBezTo>
                  <a:cubicBezTo>
                    <a:pt x="1011" y="6554"/>
                    <a:pt x="1015" y="6550"/>
                    <a:pt x="1019" y="6550"/>
                  </a:cubicBezTo>
                  <a:close/>
                  <a:moveTo>
                    <a:pt x="1051" y="6550"/>
                  </a:moveTo>
                  <a:lnTo>
                    <a:pt x="1051" y="6550"/>
                  </a:lnTo>
                  <a:cubicBezTo>
                    <a:pt x="1056" y="6550"/>
                    <a:pt x="1059" y="6554"/>
                    <a:pt x="1059" y="6558"/>
                  </a:cubicBezTo>
                  <a:cubicBezTo>
                    <a:pt x="1059" y="6563"/>
                    <a:pt x="1056" y="6566"/>
                    <a:pt x="1051" y="6566"/>
                  </a:cubicBezTo>
                  <a:lnTo>
                    <a:pt x="1051" y="6566"/>
                  </a:lnTo>
                  <a:cubicBezTo>
                    <a:pt x="1047" y="6566"/>
                    <a:pt x="1043" y="6563"/>
                    <a:pt x="1043" y="6558"/>
                  </a:cubicBezTo>
                  <a:cubicBezTo>
                    <a:pt x="1043" y="6554"/>
                    <a:pt x="1047" y="6550"/>
                    <a:pt x="1051" y="6550"/>
                  </a:cubicBezTo>
                  <a:close/>
                  <a:moveTo>
                    <a:pt x="1083" y="6550"/>
                  </a:moveTo>
                  <a:lnTo>
                    <a:pt x="1083" y="6550"/>
                  </a:lnTo>
                  <a:cubicBezTo>
                    <a:pt x="1088" y="6550"/>
                    <a:pt x="1091" y="6554"/>
                    <a:pt x="1091" y="6558"/>
                  </a:cubicBezTo>
                  <a:cubicBezTo>
                    <a:pt x="1091" y="6563"/>
                    <a:pt x="1088" y="6566"/>
                    <a:pt x="1083" y="6566"/>
                  </a:cubicBezTo>
                  <a:lnTo>
                    <a:pt x="1083" y="6566"/>
                  </a:lnTo>
                  <a:cubicBezTo>
                    <a:pt x="1079" y="6566"/>
                    <a:pt x="1075" y="6563"/>
                    <a:pt x="1075" y="6558"/>
                  </a:cubicBezTo>
                  <a:cubicBezTo>
                    <a:pt x="1075" y="6554"/>
                    <a:pt x="1079" y="6550"/>
                    <a:pt x="1083" y="6550"/>
                  </a:cubicBezTo>
                  <a:close/>
                  <a:moveTo>
                    <a:pt x="1115" y="6550"/>
                  </a:moveTo>
                  <a:lnTo>
                    <a:pt x="1115" y="6550"/>
                  </a:lnTo>
                  <a:cubicBezTo>
                    <a:pt x="1120" y="6550"/>
                    <a:pt x="1123" y="6554"/>
                    <a:pt x="1123" y="6558"/>
                  </a:cubicBezTo>
                  <a:cubicBezTo>
                    <a:pt x="1123" y="6563"/>
                    <a:pt x="1120" y="6566"/>
                    <a:pt x="1115" y="6566"/>
                  </a:cubicBezTo>
                  <a:lnTo>
                    <a:pt x="1115" y="6566"/>
                  </a:lnTo>
                  <a:cubicBezTo>
                    <a:pt x="1111" y="6566"/>
                    <a:pt x="1107" y="6563"/>
                    <a:pt x="1107" y="6558"/>
                  </a:cubicBezTo>
                  <a:cubicBezTo>
                    <a:pt x="1107" y="6554"/>
                    <a:pt x="1111" y="6550"/>
                    <a:pt x="1115" y="6550"/>
                  </a:cubicBezTo>
                  <a:close/>
                  <a:moveTo>
                    <a:pt x="1147" y="6550"/>
                  </a:moveTo>
                  <a:lnTo>
                    <a:pt x="1147" y="6550"/>
                  </a:lnTo>
                  <a:cubicBezTo>
                    <a:pt x="1152" y="6550"/>
                    <a:pt x="1155" y="6554"/>
                    <a:pt x="1155" y="6558"/>
                  </a:cubicBezTo>
                  <a:cubicBezTo>
                    <a:pt x="1155" y="6563"/>
                    <a:pt x="1152" y="6566"/>
                    <a:pt x="1147" y="6566"/>
                  </a:cubicBezTo>
                  <a:lnTo>
                    <a:pt x="1147" y="6566"/>
                  </a:lnTo>
                  <a:cubicBezTo>
                    <a:pt x="1143" y="6566"/>
                    <a:pt x="1139" y="6563"/>
                    <a:pt x="1139" y="6558"/>
                  </a:cubicBezTo>
                  <a:cubicBezTo>
                    <a:pt x="1139" y="6554"/>
                    <a:pt x="1143" y="6550"/>
                    <a:pt x="1147" y="6550"/>
                  </a:cubicBezTo>
                  <a:close/>
                  <a:moveTo>
                    <a:pt x="1179" y="6550"/>
                  </a:moveTo>
                  <a:lnTo>
                    <a:pt x="1179" y="6550"/>
                  </a:lnTo>
                  <a:cubicBezTo>
                    <a:pt x="1184" y="6550"/>
                    <a:pt x="1187" y="6554"/>
                    <a:pt x="1187" y="6558"/>
                  </a:cubicBezTo>
                  <a:cubicBezTo>
                    <a:pt x="1187" y="6563"/>
                    <a:pt x="1184" y="6566"/>
                    <a:pt x="1179" y="6566"/>
                  </a:cubicBezTo>
                  <a:lnTo>
                    <a:pt x="1179" y="6566"/>
                  </a:lnTo>
                  <a:cubicBezTo>
                    <a:pt x="1175" y="6566"/>
                    <a:pt x="1171" y="6563"/>
                    <a:pt x="1171" y="6558"/>
                  </a:cubicBezTo>
                  <a:cubicBezTo>
                    <a:pt x="1171" y="6554"/>
                    <a:pt x="1175" y="6550"/>
                    <a:pt x="1179" y="6550"/>
                  </a:cubicBezTo>
                  <a:close/>
                  <a:moveTo>
                    <a:pt x="1211" y="6550"/>
                  </a:moveTo>
                  <a:lnTo>
                    <a:pt x="1211" y="6550"/>
                  </a:lnTo>
                  <a:cubicBezTo>
                    <a:pt x="1216" y="6550"/>
                    <a:pt x="1219" y="6554"/>
                    <a:pt x="1219" y="6558"/>
                  </a:cubicBezTo>
                  <a:cubicBezTo>
                    <a:pt x="1219" y="6563"/>
                    <a:pt x="1216" y="6566"/>
                    <a:pt x="1211" y="6566"/>
                  </a:cubicBezTo>
                  <a:lnTo>
                    <a:pt x="1211" y="6566"/>
                  </a:lnTo>
                  <a:cubicBezTo>
                    <a:pt x="1207" y="6566"/>
                    <a:pt x="1203" y="6563"/>
                    <a:pt x="1203" y="6558"/>
                  </a:cubicBezTo>
                  <a:cubicBezTo>
                    <a:pt x="1203" y="6554"/>
                    <a:pt x="1207" y="6550"/>
                    <a:pt x="1211" y="6550"/>
                  </a:cubicBezTo>
                  <a:close/>
                  <a:moveTo>
                    <a:pt x="1243" y="6550"/>
                  </a:moveTo>
                  <a:lnTo>
                    <a:pt x="1243" y="6550"/>
                  </a:lnTo>
                  <a:cubicBezTo>
                    <a:pt x="1248" y="6550"/>
                    <a:pt x="1251" y="6554"/>
                    <a:pt x="1251" y="6558"/>
                  </a:cubicBezTo>
                  <a:cubicBezTo>
                    <a:pt x="1251" y="6563"/>
                    <a:pt x="1248" y="6566"/>
                    <a:pt x="1243" y="6566"/>
                  </a:cubicBezTo>
                  <a:lnTo>
                    <a:pt x="1243" y="6566"/>
                  </a:lnTo>
                  <a:cubicBezTo>
                    <a:pt x="1239" y="6566"/>
                    <a:pt x="1235" y="6563"/>
                    <a:pt x="1235" y="6558"/>
                  </a:cubicBezTo>
                  <a:cubicBezTo>
                    <a:pt x="1235" y="6554"/>
                    <a:pt x="1239" y="6550"/>
                    <a:pt x="1243" y="6550"/>
                  </a:cubicBezTo>
                  <a:close/>
                  <a:moveTo>
                    <a:pt x="1275" y="6550"/>
                  </a:moveTo>
                  <a:lnTo>
                    <a:pt x="1275" y="6550"/>
                  </a:lnTo>
                  <a:cubicBezTo>
                    <a:pt x="1280" y="6550"/>
                    <a:pt x="1283" y="6554"/>
                    <a:pt x="1283" y="6558"/>
                  </a:cubicBezTo>
                  <a:cubicBezTo>
                    <a:pt x="1283" y="6563"/>
                    <a:pt x="1280" y="6566"/>
                    <a:pt x="1275" y="6566"/>
                  </a:cubicBezTo>
                  <a:lnTo>
                    <a:pt x="1275" y="6566"/>
                  </a:lnTo>
                  <a:cubicBezTo>
                    <a:pt x="1271" y="6566"/>
                    <a:pt x="1267" y="6563"/>
                    <a:pt x="1267" y="6558"/>
                  </a:cubicBezTo>
                  <a:cubicBezTo>
                    <a:pt x="1267" y="6554"/>
                    <a:pt x="1271" y="6550"/>
                    <a:pt x="1275" y="6550"/>
                  </a:cubicBezTo>
                  <a:close/>
                  <a:moveTo>
                    <a:pt x="1307" y="6550"/>
                  </a:moveTo>
                  <a:lnTo>
                    <a:pt x="1307" y="6550"/>
                  </a:lnTo>
                  <a:cubicBezTo>
                    <a:pt x="1312" y="6550"/>
                    <a:pt x="1315" y="6554"/>
                    <a:pt x="1315" y="6558"/>
                  </a:cubicBezTo>
                  <a:cubicBezTo>
                    <a:pt x="1315" y="6563"/>
                    <a:pt x="1312" y="6566"/>
                    <a:pt x="1307" y="6566"/>
                  </a:cubicBezTo>
                  <a:lnTo>
                    <a:pt x="1307" y="6566"/>
                  </a:lnTo>
                  <a:cubicBezTo>
                    <a:pt x="1303" y="6566"/>
                    <a:pt x="1299" y="6563"/>
                    <a:pt x="1299" y="6558"/>
                  </a:cubicBezTo>
                  <a:cubicBezTo>
                    <a:pt x="1299" y="6554"/>
                    <a:pt x="1303" y="6550"/>
                    <a:pt x="1307" y="6550"/>
                  </a:cubicBezTo>
                  <a:close/>
                  <a:moveTo>
                    <a:pt x="1339" y="6550"/>
                  </a:moveTo>
                  <a:lnTo>
                    <a:pt x="1339" y="6550"/>
                  </a:lnTo>
                  <a:cubicBezTo>
                    <a:pt x="1344" y="6550"/>
                    <a:pt x="1347" y="6554"/>
                    <a:pt x="1347" y="6558"/>
                  </a:cubicBezTo>
                  <a:cubicBezTo>
                    <a:pt x="1347" y="6563"/>
                    <a:pt x="1344" y="6566"/>
                    <a:pt x="1339" y="6566"/>
                  </a:cubicBezTo>
                  <a:lnTo>
                    <a:pt x="1339" y="6566"/>
                  </a:lnTo>
                  <a:cubicBezTo>
                    <a:pt x="1335" y="6566"/>
                    <a:pt x="1331" y="6563"/>
                    <a:pt x="1331" y="6558"/>
                  </a:cubicBezTo>
                  <a:cubicBezTo>
                    <a:pt x="1331" y="6554"/>
                    <a:pt x="1335" y="6550"/>
                    <a:pt x="1339" y="6550"/>
                  </a:cubicBezTo>
                  <a:close/>
                  <a:moveTo>
                    <a:pt x="1371" y="6550"/>
                  </a:moveTo>
                  <a:lnTo>
                    <a:pt x="1371" y="6550"/>
                  </a:lnTo>
                  <a:cubicBezTo>
                    <a:pt x="1376" y="6550"/>
                    <a:pt x="1379" y="6554"/>
                    <a:pt x="1379" y="6558"/>
                  </a:cubicBezTo>
                  <a:cubicBezTo>
                    <a:pt x="1379" y="6563"/>
                    <a:pt x="1376" y="6566"/>
                    <a:pt x="1371" y="6566"/>
                  </a:cubicBezTo>
                  <a:lnTo>
                    <a:pt x="1371" y="6566"/>
                  </a:lnTo>
                  <a:cubicBezTo>
                    <a:pt x="1367" y="6566"/>
                    <a:pt x="1363" y="6563"/>
                    <a:pt x="1363" y="6558"/>
                  </a:cubicBezTo>
                  <a:cubicBezTo>
                    <a:pt x="1363" y="6554"/>
                    <a:pt x="1367" y="6550"/>
                    <a:pt x="1371" y="6550"/>
                  </a:cubicBezTo>
                  <a:close/>
                  <a:moveTo>
                    <a:pt x="1403" y="6550"/>
                  </a:moveTo>
                  <a:lnTo>
                    <a:pt x="1403" y="6550"/>
                  </a:lnTo>
                  <a:cubicBezTo>
                    <a:pt x="1408" y="6550"/>
                    <a:pt x="1411" y="6554"/>
                    <a:pt x="1411" y="6558"/>
                  </a:cubicBezTo>
                  <a:cubicBezTo>
                    <a:pt x="1411" y="6563"/>
                    <a:pt x="1408" y="6566"/>
                    <a:pt x="1403" y="6566"/>
                  </a:cubicBezTo>
                  <a:lnTo>
                    <a:pt x="1403" y="6566"/>
                  </a:lnTo>
                  <a:cubicBezTo>
                    <a:pt x="1399" y="6566"/>
                    <a:pt x="1395" y="6563"/>
                    <a:pt x="1395" y="6558"/>
                  </a:cubicBezTo>
                  <a:cubicBezTo>
                    <a:pt x="1395" y="6554"/>
                    <a:pt x="1399" y="6550"/>
                    <a:pt x="1403" y="6550"/>
                  </a:cubicBezTo>
                  <a:close/>
                  <a:moveTo>
                    <a:pt x="1435" y="6550"/>
                  </a:moveTo>
                  <a:lnTo>
                    <a:pt x="1435" y="6550"/>
                  </a:lnTo>
                  <a:cubicBezTo>
                    <a:pt x="1440" y="6550"/>
                    <a:pt x="1443" y="6554"/>
                    <a:pt x="1443" y="6558"/>
                  </a:cubicBezTo>
                  <a:cubicBezTo>
                    <a:pt x="1443" y="6563"/>
                    <a:pt x="1440" y="6566"/>
                    <a:pt x="1435" y="6566"/>
                  </a:cubicBezTo>
                  <a:lnTo>
                    <a:pt x="1435" y="6566"/>
                  </a:lnTo>
                  <a:cubicBezTo>
                    <a:pt x="1431" y="6566"/>
                    <a:pt x="1427" y="6563"/>
                    <a:pt x="1427" y="6558"/>
                  </a:cubicBezTo>
                  <a:cubicBezTo>
                    <a:pt x="1427" y="6554"/>
                    <a:pt x="1431" y="6550"/>
                    <a:pt x="1435" y="6550"/>
                  </a:cubicBezTo>
                  <a:close/>
                  <a:moveTo>
                    <a:pt x="1467" y="6550"/>
                  </a:moveTo>
                  <a:lnTo>
                    <a:pt x="1467" y="6550"/>
                  </a:lnTo>
                  <a:cubicBezTo>
                    <a:pt x="1472" y="6550"/>
                    <a:pt x="1475" y="6554"/>
                    <a:pt x="1475" y="6558"/>
                  </a:cubicBezTo>
                  <a:cubicBezTo>
                    <a:pt x="1475" y="6563"/>
                    <a:pt x="1472" y="6566"/>
                    <a:pt x="1467" y="6566"/>
                  </a:cubicBezTo>
                  <a:lnTo>
                    <a:pt x="1467" y="6566"/>
                  </a:lnTo>
                  <a:cubicBezTo>
                    <a:pt x="1463" y="6566"/>
                    <a:pt x="1459" y="6563"/>
                    <a:pt x="1459" y="6558"/>
                  </a:cubicBezTo>
                  <a:cubicBezTo>
                    <a:pt x="1459" y="6554"/>
                    <a:pt x="1463" y="6550"/>
                    <a:pt x="1467" y="6550"/>
                  </a:cubicBezTo>
                  <a:close/>
                  <a:moveTo>
                    <a:pt x="1499" y="6550"/>
                  </a:moveTo>
                  <a:lnTo>
                    <a:pt x="1500" y="6550"/>
                  </a:lnTo>
                  <a:cubicBezTo>
                    <a:pt x="1504" y="6550"/>
                    <a:pt x="1508" y="6554"/>
                    <a:pt x="1508" y="6558"/>
                  </a:cubicBezTo>
                  <a:cubicBezTo>
                    <a:pt x="1508" y="6563"/>
                    <a:pt x="1504" y="6566"/>
                    <a:pt x="1500" y="6566"/>
                  </a:cubicBezTo>
                  <a:lnTo>
                    <a:pt x="1499" y="6566"/>
                  </a:lnTo>
                  <a:cubicBezTo>
                    <a:pt x="1495" y="6566"/>
                    <a:pt x="1491" y="6563"/>
                    <a:pt x="1491" y="6558"/>
                  </a:cubicBezTo>
                  <a:cubicBezTo>
                    <a:pt x="1491" y="6554"/>
                    <a:pt x="1495" y="6550"/>
                    <a:pt x="1499" y="6550"/>
                  </a:cubicBezTo>
                  <a:close/>
                  <a:moveTo>
                    <a:pt x="1532" y="6550"/>
                  </a:moveTo>
                  <a:lnTo>
                    <a:pt x="1532" y="6550"/>
                  </a:lnTo>
                  <a:cubicBezTo>
                    <a:pt x="1536" y="6550"/>
                    <a:pt x="1540" y="6554"/>
                    <a:pt x="1540" y="6558"/>
                  </a:cubicBezTo>
                  <a:cubicBezTo>
                    <a:pt x="1540" y="6563"/>
                    <a:pt x="1536" y="6566"/>
                    <a:pt x="1532" y="6566"/>
                  </a:cubicBezTo>
                  <a:lnTo>
                    <a:pt x="1532" y="6566"/>
                  </a:lnTo>
                  <a:cubicBezTo>
                    <a:pt x="1527" y="6566"/>
                    <a:pt x="1524" y="6563"/>
                    <a:pt x="1524" y="6558"/>
                  </a:cubicBezTo>
                  <a:cubicBezTo>
                    <a:pt x="1524" y="6554"/>
                    <a:pt x="1527" y="6550"/>
                    <a:pt x="1532" y="6550"/>
                  </a:cubicBezTo>
                  <a:close/>
                  <a:moveTo>
                    <a:pt x="1564" y="6550"/>
                  </a:moveTo>
                  <a:lnTo>
                    <a:pt x="1564" y="6550"/>
                  </a:lnTo>
                  <a:cubicBezTo>
                    <a:pt x="1568" y="6550"/>
                    <a:pt x="1572" y="6554"/>
                    <a:pt x="1572" y="6558"/>
                  </a:cubicBezTo>
                  <a:cubicBezTo>
                    <a:pt x="1572" y="6563"/>
                    <a:pt x="1568" y="6566"/>
                    <a:pt x="1564" y="6566"/>
                  </a:cubicBezTo>
                  <a:lnTo>
                    <a:pt x="1564" y="6566"/>
                  </a:lnTo>
                  <a:cubicBezTo>
                    <a:pt x="1559" y="6566"/>
                    <a:pt x="1556" y="6563"/>
                    <a:pt x="1556" y="6558"/>
                  </a:cubicBezTo>
                  <a:cubicBezTo>
                    <a:pt x="1556" y="6554"/>
                    <a:pt x="1559" y="6550"/>
                    <a:pt x="1564" y="6550"/>
                  </a:cubicBezTo>
                  <a:close/>
                  <a:moveTo>
                    <a:pt x="1596" y="6550"/>
                  </a:moveTo>
                  <a:lnTo>
                    <a:pt x="1596" y="6550"/>
                  </a:lnTo>
                  <a:cubicBezTo>
                    <a:pt x="1600" y="6550"/>
                    <a:pt x="1604" y="6554"/>
                    <a:pt x="1604" y="6558"/>
                  </a:cubicBezTo>
                  <a:cubicBezTo>
                    <a:pt x="1604" y="6563"/>
                    <a:pt x="1600" y="6566"/>
                    <a:pt x="1596" y="6566"/>
                  </a:cubicBezTo>
                  <a:lnTo>
                    <a:pt x="1596" y="6566"/>
                  </a:lnTo>
                  <a:cubicBezTo>
                    <a:pt x="1591" y="6566"/>
                    <a:pt x="1588" y="6563"/>
                    <a:pt x="1588" y="6558"/>
                  </a:cubicBezTo>
                  <a:cubicBezTo>
                    <a:pt x="1588" y="6554"/>
                    <a:pt x="1591" y="6550"/>
                    <a:pt x="1596" y="6550"/>
                  </a:cubicBezTo>
                  <a:close/>
                  <a:moveTo>
                    <a:pt x="1628" y="6550"/>
                  </a:moveTo>
                  <a:lnTo>
                    <a:pt x="1628" y="6550"/>
                  </a:lnTo>
                  <a:cubicBezTo>
                    <a:pt x="1632" y="6550"/>
                    <a:pt x="1636" y="6554"/>
                    <a:pt x="1636" y="6558"/>
                  </a:cubicBezTo>
                  <a:cubicBezTo>
                    <a:pt x="1636" y="6563"/>
                    <a:pt x="1632" y="6566"/>
                    <a:pt x="1628" y="6566"/>
                  </a:cubicBezTo>
                  <a:lnTo>
                    <a:pt x="1628" y="6566"/>
                  </a:lnTo>
                  <a:cubicBezTo>
                    <a:pt x="1623" y="6566"/>
                    <a:pt x="1620" y="6563"/>
                    <a:pt x="1620" y="6558"/>
                  </a:cubicBezTo>
                  <a:cubicBezTo>
                    <a:pt x="1620" y="6554"/>
                    <a:pt x="1623" y="6550"/>
                    <a:pt x="1628" y="6550"/>
                  </a:cubicBezTo>
                  <a:close/>
                  <a:moveTo>
                    <a:pt x="1660" y="6550"/>
                  </a:moveTo>
                  <a:lnTo>
                    <a:pt x="1660" y="6550"/>
                  </a:lnTo>
                  <a:cubicBezTo>
                    <a:pt x="1664" y="6550"/>
                    <a:pt x="1668" y="6554"/>
                    <a:pt x="1668" y="6558"/>
                  </a:cubicBezTo>
                  <a:cubicBezTo>
                    <a:pt x="1668" y="6563"/>
                    <a:pt x="1664" y="6566"/>
                    <a:pt x="1660" y="6566"/>
                  </a:cubicBezTo>
                  <a:lnTo>
                    <a:pt x="1660" y="6566"/>
                  </a:lnTo>
                  <a:cubicBezTo>
                    <a:pt x="1655" y="6566"/>
                    <a:pt x="1652" y="6563"/>
                    <a:pt x="1652" y="6558"/>
                  </a:cubicBezTo>
                  <a:cubicBezTo>
                    <a:pt x="1652" y="6554"/>
                    <a:pt x="1655" y="6550"/>
                    <a:pt x="1660" y="6550"/>
                  </a:cubicBezTo>
                  <a:close/>
                  <a:moveTo>
                    <a:pt x="1692" y="6550"/>
                  </a:moveTo>
                  <a:lnTo>
                    <a:pt x="1692" y="6550"/>
                  </a:lnTo>
                  <a:cubicBezTo>
                    <a:pt x="1696" y="6550"/>
                    <a:pt x="1700" y="6554"/>
                    <a:pt x="1700" y="6558"/>
                  </a:cubicBezTo>
                  <a:cubicBezTo>
                    <a:pt x="1700" y="6563"/>
                    <a:pt x="1696" y="6566"/>
                    <a:pt x="1692" y="6566"/>
                  </a:cubicBezTo>
                  <a:lnTo>
                    <a:pt x="1692" y="6566"/>
                  </a:lnTo>
                  <a:cubicBezTo>
                    <a:pt x="1687" y="6566"/>
                    <a:pt x="1684" y="6563"/>
                    <a:pt x="1684" y="6558"/>
                  </a:cubicBezTo>
                  <a:cubicBezTo>
                    <a:pt x="1684" y="6554"/>
                    <a:pt x="1687" y="6550"/>
                    <a:pt x="1692" y="6550"/>
                  </a:cubicBezTo>
                  <a:close/>
                  <a:moveTo>
                    <a:pt x="1724" y="6550"/>
                  </a:moveTo>
                  <a:lnTo>
                    <a:pt x="1724" y="6550"/>
                  </a:lnTo>
                  <a:cubicBezTo>
                    <a:pt x="1728" y="6550"/>
                    <a:pt x="1732" y="6554"/>
                    <a:pt x="1732" y="6558"/>
                  </a:cubicBezTo>
                  <a:cubicBezTo>
                    <a:pt x="1732" y="6563"/>
                    <a:pt x="1728" y="6566"/>
                    <a:pt x="1724" y="6566"/>
                  </a:cubicBezTo>
                  <a:lnTo>
                    <a:pt x="1724" y="6566"/>
                  </a:lnTo>
                  <a:cubicBezTo>
                    <a:pt x="1719" y="6566"/>
                    <a:pt x="1716" y="6563"/>
                    <a:pt x="1716" y="6558"/>
                  </a:cubicBezTo>
                  <a:cubicBezTo>
                    <a:pt x="1716" y="6554"/>
                    <a:pt x="1719" y="6550"/>
                    <a:pt x="1724" y="6550"/>
                  </a:cubicBezTo>
                  <a:close/>
                  <a:moveTo>
                    <a:pt x="1756" y="6550"/>
                  </a:moveTo>
                  <a:lnTo>
                    <a:pt x="1756" y="6550"/>
                  </a:lnTo>
                  <a:cubicBezTo>
                    <a:pt x="1760" y="6550"/>
                    <a:pt x="1764" y="6554"/>
                    <a:pt x="1764" y="6558"/>
                  </a:cubicBezTo>
                  <a:cubicBezTo>
                    <a:pt x="1764" y="6563"/>
                    <a:pt x="1760" y="6566"/>
                    <a:pt x="1756" y="6566"/>
                  </a:cubicBezTo>
                  <a:lnTo>
                    <a:pt x="1756" y="6566"/>
                  </a:lnTo>
                  <a:cubicBezTo>
                    <a:pt x="1751" y="6566"/>
                    <a:pt x="1748" y="6563"/>
                    <a:pt x="1748" y="6558"/>
                  </a:cubicBezTo>
                  <a:cubicBezTo>
                    <a:pt x="1748" y="6554"/>
                    <a:pt x="1751" y="6550"/>
                    <a:pt x="1756" y="6550"/>
                  </a:cubicBezTo>
                  <a:close/>
                  <a:moveTo>
                    <a:pt x="1788" y="6550"/>
                  </a:moveTo>
                  <a:lnTo>
                    <a:pt x="1788" y="6550"/>
                  </a:lnTo>
                  <a:cubicBezTo>
                    <a:pt x="1792" y="6550"/>
                    <a:pt x="1796" y="6554"/>
                    <a:pt x="1796" y="6558"/>
                  </a:cubicBezTo>
                  <a:cubicBezTo>
                    <a:pt x="1796" y="6563"/>
                    <a:pt x="1792" y="6566"/>
                    <a:pt x="1788" y="6566"/>
                  </a:cubicBezTo>
                  <a:lnTo>
                    <a:pt x="1788" y="6566"/>
                  </a:lnTo>
                  <a:cubicBezTo>
                    <a:pt x="1783" y="6566"/>
                    <a:pt x="1780" y="6563"/>
                    <a:pt x="1780" y="6558"/>
                  </a:cubicBezTo>
                  <a:cubicBezTo>
                    <a:pt x="1780" y="6554"/>
                    <a:pt x="1783" y="6550"/>
                    <a:pt x="1788" y="6550"/>
                  </a:cubicBezTo>
                  <a:close/>
                  <a:moveTo>
                    <a:pt x="1820" y="6550"/>
                  </a:moveTo>
                  <a:lnTo>
                    <a:pt x="1820" y="6550"/>
                  </a:lnTo>
                  <a:cubicBezTo>
                    <a:pt x="1824" y="6550"/>
                    <a:pt x="1828" y="6554"/>
                    <a:pt x="1828" y="6558"/>
                  </a:cubicBezTo>
                  <a:cubicBezTo>
                    <a:pt x="1828" y="6563"/>
                    <a:pt x="1824" y="6566"/>
                    <a:pt x="1820" y="6566"/>
                  </a:cubicBezTo>
                  <a:lnTo>
                    <a:pt x="1820" y="6566"/>
                  </a:lnTo>
                  <a:cubicBezTo>
                    <a:pt x="1815" y="6566"/>
                    <a:pt x="1812" y="6563"/>
                    <a:pt x="1812" y="6558"/>
                  </a:cubicBezTo>
                  <a:cubicBezTo>
                    <a:pt x="1812" y="6554"/>
                    <a:pt x="1815" y="6550"/>
                    <a:pt x="1820" y="6550"/>
                  </a:cubicBezTo>
                  <a:close/>
                  <a:moveTo>
                    <a:pt x="1852" y="6550"/>
                  </a:moveTo>
                  <a:lnTo>
                    <a:pt x="1852" y="6550"/>
                  </a:lnTo>
                  <a:cubicBezTo>
                    <a:pt x="1856" y="6550"/>
                    <a:pt x="1860" y="6554"/>
                    <a:pt x="1860" y="6558"/>
                  </a:cubicBezTo>
                  <a:cubicBezTo>
                    <a:pt x="1860" y="6563"/>
                    <a:pt x="1856" y="6566"/>
                    <a:pt x="1852" y="6566"/>
                  </a:cubicBezTo>
                  <a:lnTo>
                    <a:pt x="1852" y="6566"/>
                  </a:lnTo>
                  <a:cubicBezTo>
                    <a:pt x="1847" y="6566"/>
                    <a:pt x="1844" y="6563"/>
                    <a:pt x="1844" y="6558"/>
                  </a:cubicBezTo>
                  <a:cubicBezTo>
                    <a:pt x="1844" y="6554"/>
                    <a:pt x="1847" y="6550"/>
                    <a:pt x="1852" y="6550"/>
                  </a:cubicBezTo>
                  <a:close/>
                  <a:moveTo>
                    <a:pt x="1884" y="6550"/>
                  </a:moveTo>
                  <a:lnTo>
                    <a:pt x="1884" y="6550"/>
                  </a:lnTo>
                  <a:cubicBezTo>
                    <a:pt x="1888" y="6550"/>
                    <a:pt x="1892" y="6554"/>
                    <a:pt x="1892" y="6558"/>
                  </a:cubicBezTo>
                  <a:cubicBezTo>
                    <a:pt x="1892" y="6563"/>
                    <a:pt x="1888" y="6566"/>
                    <a:pt x="1884" y="6566"/>
                  </a:cubicBezTo>
                  <a:lnTo>
                    <a:pt x="1884" y="6566"/>
                  </a:lnTo>
                  <a:cubicBezTo>
                    <a:pt x="1879" y="6566"/>
                    <a:pt x="1876" y="6563"/>
                    <a:pt x="1876" y="6558"/>
                  </a:cubicBezTo>
                  <a:cubicBezTo>
                    <a:pt x="1876" y="6554"/>
                    <a:pt x="1879" y="6550"/>
                    <a:pt x="1884" y="6550"/>
                  </a:cubicBezTo>
                  <a:close/>
                  <a:moveTo>
                    <a:pt x="1916" y="6550"/>
                  </a:moveTo>
                  <a:lnTo>
                    <a:pt x="1916" y="6550"/>
                  </a:lnTo>
                  <a:cubicBezTo>
                    <a:pt x="1920" y="6550"/>
                    <a:pt x="1924" y="6554"/>
                    <a:pt x="1924" y="6558"/>
                  </a:cubicBezTo>
                  <a:cubicBezTo>
                    <a:pt x="1924" y="6563"/>
                    <a:pt x="1920" y="6566"/>
                    <a:pt x="1916" y="6566"/>
                  </a:cubicBezTo>
                  <a:lnTo>
                    <a:pt x="1916" y="6566"/>
                  </a:lnTo>
                  <a:cubicBezTo>
                    <a:pt x="1911" y="6566"/>
                    <a:pt x="1908" y="6563"/>
                    <a:pt x="1908" y="6558"/>
                  </a:cubicBezTo>
                  <a:cubicBezTo>
                    <a:pt x="1908" y="6554"/>
                    <a:pt x="1911" y="6550"/>
                    <a:pt x="1916" y="6550"/>
                  </a:cubicBezTo>
                  <a:close/>
                  <a:moveTo>
                    <a:pt x="1948" y="6550"/>
                  </a:moveTo>
                  <a:lnTo>
                    <a:pt x="1948" y="6550"/>
                  </a:lnTo>
                  <a:cubicBezTo>
                    <a:pt x="1952" y="6550"/>
                    <a:pt x="1956" y="6554"/>
                    <a:pt x="1956" y="6558"/>
                  </a:cubicBezTo>
                  <a:cubicBezTo>
                    <a:pt x="1956" y="6563"/>
                    <a:pt x="1952" y="6566"/>
                    <a:pt x="1948" y="6566"/>
                  </a:cubicBezTo>
                  <a:lnTo>
                    <a:pt x="1948" y="6566"/>
                  </a:lnTo>
                  <a:cubicBezTo>
                    <a:pt x="1943" y="6566"/>
                    <a:pt x="1940" y="6563"/>
                    <a:pt x="1940" y="6558"/>
                  </a:cubicBezTo>
                  <a:cubicBezTo>
                    <a:pt x="1940" y="6554"/>
                    <a:pt x="1943" y="6550"/>
                    <a:pt x="1948" y="6550"/>
                  </a:cubicBezTo>
                  <a:close/>
                  <a:moveTo>
                    <a:pt x="1980" y="6550"/>
                  </a:moveTo>
                  <a:lnTo>
                    <a:pt x="1980" y="6550"/>
                  </a:lnTo>
                  <a:cubicBezTo>
                    <a:pt x="1984" y="6550"/>
                    <a:pt x="1988" y="6554"/>
                    <a:pt x="1988" y="6558"/>
                  </a:cubicBezTo>
                  <a:cubicBezTo>
                    <a:pt x="1988" y="6563"/>
                    <a:pt x="1984" y="6566"/>
                    <a:pt x="1980" y="6566"/>
                  </a:cubicBezTo>
                  <a:lnTo>
                    <a:pt x="1980" y="6566"/>
                  </a:lnTo>
                  <a:cubicBezTo>
                    <a:pt x="1975" y="6566"/>
                    <a:pt x="1972" y="6563"/>
                    <a:pt x="1972" y="6558"/>
                  </a:cubicBezTo>
                  <a:cubicBezTo>
                    <a:pt x="1972" y="6554"/>
                    <a:pt x="1975" y="6550"/>
                    <a:pt x="1980" y="6550"/>
                  </a:cubicBezTo>
                  <a:close/>
                  <a:moveTo>
                    <a:pt x="2012" y="6550"/>
                  </a:moveTo>
                  <a:lnTo>
                    <a:pt x="2012" y="6550"/>
                  </a:lnTo>
                  <a:cubicBezTo>
                    <a:pt x="2016" y="6550"/>
                    <a:pt x="2020" y="6554"/>
                    <a:pt x="2020" y="6558"/>
                  </a:cubicBezTo>
                  <a:cubicBezTo>
                    <a:pt x="2020" y="6563"/>
                    <a:pt x="2016" y="6566"/>
                    <a:pt x="2012" y="6566"/>
                  </a:cubicBezTo>
                  <a:lnTo>
                    <a:pt x="2012" y="6566"/>
                  </a:lnTo>
                  <a:cubicBezTo>
                    <a:pt x="2007" y="6566"/>
                    <a:pt x="2004" y="6563"/>
                    <a:pt x="2004" y="6558"/>
                  </a:cubicBezTo>
                  <a:cubicBezTo>
                    <a:pt x="2004" y="6554"/>
                    <a:pt x="2007" y="6550"/>
                    <a:pt x="2012" y="6550"/>
                  </a:cubicBezTo>
                  <a:close/>
                  <a:moveTo>
                    <a:pt x="2044" y="6550"/>
                  </a:moveTo>
                  <a:lnTo>
                    <a:pt x="2044" y="6550"/>
                  </a:lnTo>
                  <a:cubicBezTo>
                    <a:pt x="2048" y="6550"/>
                    <a:pt x="2052" y="6554"/>
                    <a:pt x="2052" y="6558"/>
                  </a:cubicBezTo>
                  <a:cubicBezTo>
                    <a:pt x="2052" y="6563"/>
                    <a:pt x="2048" y="6566"/>
                    <a:pt x="2044" y="6566"/>
                  </a:cubicBezTo>
                  <a:lnTo>
                    <a:pt x="2044" y="6566"/>
                  </a:lnTo>
                  <a:cubicBezTo>
                    <a:pt x="2039" y="6566"/>
                    <a:pt x="2036" y="6563"/>
                    <a:pt x="2036" y="6558"/>
                  </a:cubicBezTo>
                  <a:cubicBezTo>
                    <a:pt x="2036" y="6554"/>
                    <a:pt x="2039" y="6550"/>
                    <a:pt x="2044" y="6550"/>
                  </a:cubicBezTo>
                  <a:close/>
                  <a:moveTo>
                    <a:pt x="2076" y="6550"/>
                  </a:moveTo>
                  <a:lnTo>
                    <a:pt x="2076" y="6550"/>
                  </a:lnTo>
                  <a:cubicBezTo>
                    <a:pt x="2080" y="6550"/>
                    <a:pt x="2084" y="6554"/>
                    <a:pt x="2084" y="6558"/>
                  </a:cubicBezTo>
                  <a:cubicBezTo>
                    <a:pt x="2084" y="6563"/>
                    <a:pt x="2080" y="6566"/>
                    <a:pt x="2076" y="6566"/>
                  </a:cubicBezTo>
                  <a:lnTo>
                    <a:pt x="2076" y="6566"/>
                  </a:lnTo>
                  <a:cubicBezTo>
                    <a:pt x="2071" y="6566"/>
                    <a:pt x="2068" y="6563"/>
                    <a:pt x="2068" y="6558"/>
                  </a:cubicBezTo>
                  <a:cubicBezTo>
                    <a:pt x="2068" y="6554"/>
                    <a:pt x="2071" y="6550"/>
                    <a:pt x="2076" y="6550"/>
                  </a:cubicBezTo>
                  <a:close/>
                  <a:moveTo>
                    <a:pt x="2108" y="6550"/>
                  </a:moveTo>
                  <a:lnTo>
                    <a:pt x="2108" y="6550"/>
                  </a:lnTo>
                  <a:cubicBezTo>
                    <a:pt x="2112" y="6550"/>
                    <a:pt x="2116" y="6554"/>
                    <a:pt x="2116" y="6558"/>
                  </a:cubicBezTo>
                  <a:cubicBezTo>
                    <a:pt x="2116" y="6563"/>
                    <a:pt x="2112" y="6566"/>
                    <a:pt x="2108" y="6566"/>
                  </a:cubicBezTo>
                  <a:lnTo>
                    <a:pt x="2108" y="6566"/>
                  </a:lnTo>
                  <a:cubicBezTo>
                    <a:pt x="2103" y="6566"/>
                    <a:pt x="2100" y="6563"/>
                    <a:pt x="2100" y="6558"/>
                  </a:cubicBezTo>
                  <a:cubicBezTo>
                    <a:pt x="2100" y="6554"/>
                    <a:pt x="2103" y="6550"/>
                    <a:pt x="2108" y="6550"/>
                  </a:cubicBezTo>
                  <a:close/>
                  <a:moveTo>
                    <a:pt x="2140" y="6550"/>
                  </a:moveTo>
                  <a:lnTo>
                    <a:pt x="2140" y="6550"/>
                  </a:lnTo>
                  <a:cubicBezTo>
                    <a:pt x="2144" y="6550"/>
                    <a:pt x="2148" y="6554"/>
                    <a:pt x="2148" y="6558"/>
                  </a:cubicBezTo>
                  <a:cubicBezTo>
                    <a:pt x="2148" y="6563"/>
                    <a:pt x="2144" y="6566"/>
                    <a:pt x="2140" y="6566"/>
                  </a:cubicBezTo>
                  <a:lnTo>
                    <a:pt x="2140" y="6566"/>
                  </a:lnTo>
                  <a:cubicBezTo>
                    <a:pt x="2135" y="6566"/>
                    <a:pt x="2132" y="6563"/>
                    <a:pt x="2132" y="6558"/>
                  </a:cubicBezTo>
                  <a:cubicBezTo>
                    <a:pt x="2132" y="6554"/>
                    <a:pt x="2135" y="6550"/>
                    <a:pt x="2140" y="6550"/>
                  </a:cubicBezTo>
                  <a:close/>
                  <a:moveTo>
                    <a:pt x="2172" y="6550"/>
                  </a:moveTo>
                  <a:lnTo>
                    <a:pt x="2172" y="6550"/>
                  </a:lnTo>
                  <a:cubicBezTo>
                    <a:pt x="2176" y="6550"/>
                    <a:pt x="2180" y="6554"/>
                    <a:pt x="2180" y="6558"/>
                  </a:cubicBezTo>
                  <a:cubicBezTo>
                    <a:pt x="2180" y="6563"/>
                    <a:pt x="2176" y="6566"/>
                    <a:pt x="2172" y="6566"/>
                  </a:cubicBezTo>
                  <a:lnTo>
                    <a:pt x="2172" y="6566"/>
                  </a:lnTo>
                  <a:cubicBezTo>
                    <a:pt x="2167" y="6566"/>
                    <a:pt x="2164" y="6563"/>
                    <a:pt x="2164" y="6558"/>
                  </a:cubicBezTo>
                  <a:cubicBezTo>
                    <a:pt x="2164" y="6554"/>
                    <a:pt x="2167" y="6550"/>
                    <a:pt x="2172" y="6550"/>
                  </a:cubicBezTo>
                  <a:close/>
                  <a:moveTo>
                    <a:pt x="2204" y="6550"/>
                  </a:moveTo>
                  <a:lnTo>
                    <a:pt x="2204" y="6550"/>
                  </a:lnTo>
                  <a:cubicBezTo>
                    <a:pt x="2208" y="6550"/>
                    <a:pt x="2212" y="6554"/>
                    <a:pt x="2212" y="6558"/>
                  </a:cubicBezTo>
                  <a:cubicBezTo>
                    <a:pt x="2212" y="6563"/>
                    <a:pt x="2208" y="6566"/>
                    <a:pt x="2204" y="6566"/>
                  </a:cubicBezTo>
                  <a:lnTo>
                    <a:pt x="2204" y="6566"/>
                  </a:lnTo>
                  <a:cubicBezTo>
                    <a:pt x="2199" y="6566"/>
                    <a:pt x="2196" y="6563"/>
                    <a:pt x="2196" y="6558"/>
                  </a:cubicBezTo>
                  <a:cubicBezTo>
                    <a:pt x="2196" y="6554"/>
                    <a:pt x="2199" y="6550"/>
                    <a:pt x="2204" y="6550"/>
                  </a:cubicBezTo>
                  <a:close/>
                  <a:moveTo>
                    <a:pt x="2236" y="6550"/>
                  </a:moveTo>
                  <a:lnTo>
                    <a:pt x="2236" y="6550"/>
                  </a:lnTo>
                  <a:cubicBezTo>
                    <a:pt x="2240" y="6550"/>
                    <a:pt x="2244" y="6554"/>
                    <a:pt x="2244" y="6558"/>
                  </a:cubicBezTo>
                  <a:cubicBezTo>
                    <a:pt x="2244" y="6563"/>
                    <a:pt x="2240" y="6566"/>
                    <a:pt x="2236" y="6566"/>
                  </a:cubicBezTo>
                  <a:lnTo>
                    <a:pt x="2236" y="6566"/>
                  </a:lnTo>
                  <a:cubicBezTo>
                    <a:pt x="2231" y="6566"/>
                    <a:pt x="2228" y="6563"/>
                    <a:pt x="2228" y="6558"/>
                  </a:cubicBezTo>
                  <a:cubicBezTo>
                    <a:pt x="2228" y="6554"/>
                    <a:pt x="2231" y="6550"/>
                    <a:pt x="2236" y="6550"/>
                  </a:cubicBezTo>
                  <a:close/>
                  <a:moveTo>
                    <a:pt x="2268" y="6550"/>
                  </a:moveTo>
                  <a:lnTo>
                    <a:pt x="2268" y="6550"/>
                  </a:lnTo>
                  <a:cubicBezTo>
                    <a:pt x="2272" y="6550"/>
                    <a:pt x="2276" y="6554"/>
                    <a:pt x="2276" y="6558"/>
                  </a:cubicBezTo>
                  <a:cubicBezTo>
                    <a:pt x="2276" y="6563"/>
                    <a:pt x="2272" y="6566"/>
                    <a:pt x="2268" y="6566"/>
                  </a:cubicBezTo>
                  <a:lnTo>
                    <a:pt x="2268" y="6566"/>
                  </a:lnTo>
                  <a:cubicBezTo>
                    <a:pt x="2263" y="6566"/>
                    <a:pt x="2260" y="6563"/>
                    <a:pt x="2260" y="6558"/>
                  </a:cubicBezTo>
                  <a:cubicBezTo>
                    <a:pt x="2260" y="6554"/>
                    <a:pt x="2263" y="6550"/>
                    <a:pt x="2268" y="6550"/>
                  </a:cubicBezTo>
                  <a:close/>
                  <a:moveTo>
                    <a:pt x="2300" y="6550"/>
                  </a:moveTo>
                  <a:lnTo>
                    <a:pt x="2300" y="6550"/>
                  </a:lnTo>
                  <a:cubicBezTo>
                    <a:pt x="2304" y="6550"/>
                    <a:pt x="2308" y="6554"/>
                    <a:pt x="2308" y="6558"/>
                  </a:cubicBezTo>
                  <a:cubicBezTo>
                    <a:pt x="2308" y="6563"/>
                    <a:pt x="2304" y="6566"/>
                    <a:pt x="2300" y="6566"/>
                  </a:cubicBezTo>
                  <a:lnTo>
                    <a:pt x="2300" y="6566"/>
                  </a:lnTo>
                  <a:cubicBezTo>
                    <a:pt x="2295" y="6566"/>
                    <a:pt x="2292" y="6563"/>
                    <a:pt x="2292" y="6558"/>
                  </a:cubicBezTo>
                  <a:cubicBezTo>
                    <a:pt x="2292" y="6554"/>
                    <a:pt x="2295" y="6550"/>
                    <a:pt x="2300" y="6550"/>
                  </a:cubicBezTo>
                  <a:close/>
                  <a:moveTo>
                    <a:pt x="2332" y="6550"/>
                  </a:moveTo>
                  <a:lnTo>
                    <a:pt x="2332" y="6550"/>
                  </a:lnTo>
                  <a:cubicBezTo>
                    <a:pt x="2336" y="6550"/>
                    <a:pt x="2340" y="6554"/>
                    <a:pt x="2340" y="6558"/>
                  </a:cubicBezTo>
                  <a:cubicBezTo>
                    <a:pt x="2340" y="6563"/>
                    <a:pt x="2336" y="6566"/>
                    <a:pt x="2332" y="6566"/>
                  </a:cubicBezTo>
                  <a:lnTo>
                    <a:pt x="2332" y="6566"/>
                  </a:lnTo>
                  <a:cubicBezTo>
                    <a:pt x="2327" y="6566"/>
                    <a:pt x="2324" y="6563"/>
                    <a:pt x="2324" y="6558"/>
                  </a:cubicBezTo>
                  <a:cubicBezTo>
                    <a:pt x="2324" y="6554"/>
                    <a:pt x="2327" y="6550"/>
                    <a:pt x="2332" y="6550"/>
                  </a:cubicBezTo>
                  <a:close/>
                  <a:moveTo>
                    <a:pt x="2364" y="6550"/>
                  </a:moveTo>
                  <a:lnTo>
                    <a:pt x="2364" y="6550"/>
                  </a:lnTo>
                  <a:cubicBezTo>
                    <a:pt x="2368" y="6550"/>
                    <a:pt x="2372" y="6554"/>
                    <a:pt x="2372" y="6558"/>
                  </a:cubicBezTo>
                  <a:cubicBezTo>
                    <a:pt x="2372" y="6563"/>
                    <a:pt x="2368" y="6566"/>
                    <a:pt x="2364" y="6566"/>
                  </a:cubicBezTo>
                  <a:lnTo>
                    <a:pt x="2364" y="6566"/>
                  </a:lnTo>
                  <a:cubicBezTo>
                    <a:pt x="2359" y="6566"/>
                    <a:pt x="2356" y="6563"/>
                    <a:pt x="2356" y="6558"/>
                  </a:cubicBezTo>
                  <a:cubicBezTo>
                    <a:pt x="2356" y="6554"/>
                    <a:pt x="2359" y="6550"/>
                    <a:pt x="2364" y="6550"/>
                  </a:cubicBezTo>
                  <a:close/>
                  <a:moveTo>
                    <a:pt x="2396" y="6550"/>
                  </a:moveTo>
                  <a:lnTo>
                    <a:pt x="2396" y="6550"/>
                  </a:lnTo>
                  <a:cubicBezTo>
                    <a:pt x="2400" y="6550"/>
                    <a:pt x="2404" y="6554"/>
                    <a:pt x="2404" y="6558"/>
                  </a:cubicBezTo>
                  <a:cubicBezTo>
                    <a:pt x="2404" y="6563"/>
                    <a:pt x="2400" y="6566"/>
                    <a:pt x="2396" y="6566"/>
                  </a:cubicBezTo>
                  <a:lnTo>
                    <a:pt x="2396" y="6566"/>
                  </a:lnTo>
                  <a:cubicBezTo>
                    <a:pt x="2392" y="6566"/>
                    <a:pt x="2388" y="6563"/>
                    <a:pt x="2388" y="6558"/>
                  </a:cubicBezTo>
                  <a:cubicBezTo>
                    <a:pt x="2388" y="6554"/>
                    <a:pt x="2392" y="6550"/>
                    <a:pt x="2396" y="6550"/>
                  </a:cubicBezTo>
                  <a:close/>
                  <a:moveTo>
                    <a:pt x="2428" y="6550"/>
                  </a:moveTo>
                  <a:lnTo>
                    <a:pt x="2428" y="6550"/>
                  </a:lnTo>
                  <a:cubicBezTo>
                    <a:pt x="2432" y="6550"/>
                    <a:pt x="2436" y="6554"/>
                    <a:pt x="2436" y="6558"/>
                  </a:cubicBezTo>
                  <a:cubicBezTo>
                    <a:pt x="2436" y="6563"/>
                    <a:pt x="2432" y="6566"/>
                    <a:pt x="2428" y="6566"/>
                  </a:cubicBezTo>
                  <a:lnTo>
                    <a:pt x="2428" y="6566"/>
                  </a:lnTo>
                  <a:cubicBezTo>
                    <a:pt x="2424" y="6566"/>
                    <a:pt x="2420" y="6563"/>
                    <a:pt x="2420" y="6558"/>
                  </a:cubicBezTo>
                  <a:cubicBezTo>
                    <a:pt x="2420" y="6554"/>
                    <a:pt x="2424" y="6550"/>
                    <a:pt x="2428" y="6550"/>
                  </a:cubicBezTo>
                  <a:close/>
                  <a:moveTo>
                    <a:pt x="2460" y="6550"/>
                  </a:moveTo>
                  <a:lnTo>
                    <a:pt x="2460" y="6550"/>
                  </a:lnTo>
                  <a:cubicBezTo>
                    <a:pt x="2464" y="6550"/>
                    <a:pt x="2468" y="6554"/>
                    <a:pt x="2468" y="6558"/>
                  </a:cubicBezTo>
                  <a:cubicBezTo>
                    <a:pt x="2468" y="6563"/>
                    <a:pt x="2464" y="6566"/>
                    <a:pt x="2460" y="6566"/>
                  </a:cubicBezTo>
                  <a:lnTo>
                    <a:pt x="2460" y="6566"/>
                  </a:lnTo>
                  <a:cubicBezTo>
                    <a:pt x="2456" y="6566"/>
                    <a:pt x="2452" y="6563"/>
                    <a:pt x="2452" y="6558"/>
                  </a:cubicBezTo>
                  <a:cubicBezTo>
                    <a:pt x="2452" y="6554"/>
                    <a:pt x="2456" y="6550"/>
                    <a:pt x="2460" y="6550"/>
                  </a:cubicBezTo>
                  <a:close/>
                  <a:moveTo>
                    <a:pt x="2492" y="6550"/>
                  </a:moveTo>
                  <a:lnTo>
                    <a:pt x="2492" y="6550"/>
                  </a:lnTo>
                  <a:cubicBezTo>
                    <a:pt x="2496" y="6550"/>
                    <a:pt x="2500" y="6554"/>
                    <a:pt x="2500" y="6558"/>
                  </a:cubicBezTo>
                  <a:cubicBezTo>
                    <a:pt x="2500" y="6563"/>
                    <a:pt x="2496" y="6566"/>
                    <a:pt x="2492" y="6566"/>
                  </a:cubicBezTo>
                  <a:lnTo>
                    <a:pt x="2492" y="6566"/>
                  </a:lnTo>
                  <a:cubicBezTo>
                    <a:pt x="2488" y="6566"/>
                    <a:pt x="2484" y="6563"/>
                    <a:pt x="2484" y="6558"/>
                  </a:cubicBezTo>
                  <a:cubicBezTo>
                    <a:pt x="2484" y="6554"/>
                    <a:pt x="2488" y="6550"/>
                    <a:pt x="2492" y="6550"/>
                  </a:cubicBezTo>
                  <a:close/>
                  <a:moveTo>
                    <a:pt x="2524" y="6550"/>
                  </a:moveTo>
                  <a:lnTo>
                    <a:pt x="2524" y="6550"/>
                  </a:lnTo>
                  <a:cubicBezTo>
                    <a:pt x="2528" y="6550"/>
                    <a:pt x="2532" y="6554"/>
                    <a:pt x="2532" y="6558"/>
                  </a:cubicBezTo>
                  <a:cubicBezTo>
                    <a:pt x="2532" y="6563"/>
                    <a:pt x="2528" y="6566"/>
                    <a:pt x="2524" y="6566"/>
                  </a:cubicBezTo>
                  <a:lnTo>
                    <a:pt x="2524" y="6566"/>
                  </a:lnTo>
                  <a:cubicBezTo>
                    <a:pt x="2520" y="6566"/>
                    <a:pt x="2516" y="6563"/>
                    <a:pt x="2516" y="6558"/>
                  </a:cubicBezTo>
                  <a:cubicBezTo>
                    <a:pt x="2516" y="6554"/>
                    <a:pt x="2520" y="6550"/>
                    <a:pt x="2524" y="6550"/>
                  </a:cubicBezTo>
                  <a:close/>
                  <a:moveTo>
                    <a:pt x="2556" y="6550"/>
                  </a:moveTo>
                  <a:lnTo>
                    <a:pt x="2556" y="6550"/>
                  </a:lnTo>
                  <a:cubicBezTo>
                    <a:pt x="2560" y="6550"/>
                    <a:pt x="2564" y="6554"/>
                    <a:pt x="2564" y="6558"/>
                  </a:cubicBezTo>
                  <a:cubicBezTo>
                    <a:pt x="2564" y="6563"/>
                    <a:pt x="2560" y="6566"/>
                    <a:pt x="2556" y="6566"/>
                  </a:cubicBezTo>
                  <a:lnTo>
                    <a:pt x="2556" y="6566"/>
                  </a:lnTo>
                  <a:cubicBezTo>
                    <a:pt x="2552" y="6566"/>
                    <a:pt x="2548" y="6563"/>
                    <a:pt x="2548" y="6558"/>
                  </a:cubicBezTo>
                  <a:cubicBezTo>
                    <a:pt x="2548" y="6554"/>
                    <a:pt x="2552" y="6550"/>
                    <a:pt x="2556" y="6550"/>
                  </a:cubicBezTo>
                  <a:close/>
                  <a:moveTo>
                    <a:pt x="2588" y="6550"/>
                  </a:moveTo>
                  <a:lnTo>
                    <a:pt x="2588" y="6550"/>
                  </a:lnTo>
                  <a:cubicBezTo>
                    <a:pt x="2592" y="6550"/>
                    <a:pt x="2596" y="6554"/>
                    <a:pt x="2596" y="6558"/>
                  </a:cubicBezTo>
                  <a:cubicBezTo>
                    <a:pt x="2596" y="6563"/>
                    <a:pt x="2592" y="6566"/>
                    <a:pt x="2588" y="6566"/>
                  </a:cubicBezTo>
                  <a:lnTo>
                    <a:pt x="2588" y="6566"/>
                  </a:lnTo>
                  <a:cubicBezTo>
                    <a:pt x="2584" y="6566"/>
                    <a:pt x="2580" y="6563"/>
                    <a:pt x="2580" y="6558"/>
                  </a:cubicBezTo>
                  <a:cubicBezTo>
                    <a:pt x="2580" y="6554"/>
                    <a:pt x="2584" y="6550"/>
                    <a:pt x="2588" y="6550"/>
                  </a:cubicBezTo>
                  <a:close/>
                  <a:moveTo>
                    <a:pt x="2620" y="6550"/>
                  </a:moveTo>
                  <a:lnTo>
                    <a:pt x="2620" y="6550"/>
                  </a:lnTo>
                  <a:cubicBezTo>
                    <a:pt x="2624" y="6550"/>
                    <a:pt x="2628" y="6554"/>
                    <a:pt x="2628" y="6558"/>
                  </a:cubicBezTo>
                  <a:cubicBezTo>
                    <a:pt x="2628" y="6563"/>
                    <a:pt x="2624" y="6566"/>
                    <a:pt x="2620" y="6566"/>
                  </a:cubicBezTo>
                  <a:lnTo>
                    <a:pt x="2620" y="6566"/>
                  </a:lnTo>
                  <a:cubicBezTo>
                    <a:pt x="2616" y="6566"/>
                    <a:pt x="2612" y="6563"/>
                    <a:pt x="2612" y="6558"/>
                  </a:cubicBezTo>
                  <a:cubicBezTo>
                    <a:pt x="2612" y="6554"/>
                    <a:pt x="2616" y="6550"/>
                    <a:pt x="2620" y="6550"/>
                  </a:cubicBezTo>
                  <a:close/>
                  <a:moveTo>
                    <a:pt x="2652" y="6550"/>
                  </a:moveTo>
                  <a:lnTo>
                    <a:pt x="2652" y="6550"/>
                  </a:lnTo>
                  <a:cubicBezTo>
                    <a:pt x="2656" y="6550"/>
                    <a:pt x="2660" y="6554"/>
                    <a:pt x="2660" y="6558"/>
                  </a:cubicBezTo>
                  <a:cubicBezTo>
                    <a:pt x="2660" y="6563"/>
                    <a:pt x="2656" y="6566"/>
                    <a:pt x="2652" y="6566"/>
                  </a:cubicBezTo>
                  <a:lnTo>
                    <a:pt x="2652" y="6566"/>
                  </a:lnTo>
                  <a:cubicBezTo>
                    <a:pt x="2648" y="6566"/>
                    <a:pt x="2644" y="6563"/>
                    <a:pt x="2644" y="6558"/>
                  </a:cubicBezTo>
                  <a:cubicBezTo>
                    <a:pt x="2644" y="6554"/>
                    <a:pt x="2648" y="6550"/>
                    <a:pt x="2652" y="6550"/>
                  </a:cubicBezTo>
                  <a:close/>
                  <a:moveTo>
                    <a:pt x="2684" y="6550"/>
                  </a:moveTo>
                  <a:lnTo>
                    <a:pt x="2684" y="6550"/>
                  </a:lnTo>
                  <a:cubicBezTo>
                    <a:pt x="2689" y="6550"/>
                    <a:pt x="2692" y="6554"/>
                    <a:pt x="2692" y="6558"/>
                  </a:cubicBezTo>
                  <a:cubicBezTo>
                    <a:pt x="2692" y="6563"/>
                    <a:pt x="2689" y="6566"/>
                    <a:pt x="2684" y="6566"/>
                  </a:cubicBezTo>
                  <a:lnTo>
                    <a:pt x="2684" y="6566"/>
                  </a:lnTo>
                  <a:cubicBezTo>
                    <a:pt x="2680" y="6566"/>
                    <a:pt x="2676" y="6563"/>
                    <a:pt x="2676" y="6558"/>
                  </a:cubicBezTo>
                  <a:cubicBezTo>
                    <a:pt x="2676" y="6554"/>
                    <a:pt x="2680" y="6550"/>
                    <a:pt x="2684" y="6550"/>
                  </a:cubicBezTo>
                  <a:close/>
                  <a:moveTo>
                    <a:pt x="2716" y="6550"/>
                  </a:moveTo>
                  <a:lnTo>
                    <a:pt x="2716" y="6550"/>
                  </a:lnTo>
                  <a:cubicBezTo>
                    <a:pt x="2721" y="6550"/>
                    <a:pt x="2724" y="6554"/>
                    <a:pt x="2724" y="6558"/>
                  </a:cubicBezTo>
                  <a:cubicBezTo>
                    <a:pt x="2724" y="6563"/>
                    <a:pt x="2721" y="6566"/>
                    <a:pt x="2716" y="6566"/>
                  </a:cubicBezTo>
                  <a:lnTo>
                    <a:pt x="2716" y="6566"/>
                  </a:lnTo>
                  <a:cubicBezTo>
                    <a:pt x="2712" y="6566"/>
                    <a:pt x="2708" y="6563"/>
                    <a:pt x="2708" y="6558"/>
                  </a:cubicBezTo>
                  <a:cubicBezTo>
                    <a:pt x="2708" y="6554"/>
                    <a:pt x="2712" y="6550"/>
                    <a:pt x="2716" y="6550"/>
                  </a:cubicBezTo>
                  <a:close/>
                  <a:moveTo>
                    <a:pt x="2748" y="6550"/>
                  </a:moveTo>
                  <a:lnTo>
                    <a:pt x="2748" y="6550"/>
                  </a:lnTo>
                  <a:cubicBezTo>
                    <a:pt x="2753" y="6550"/>
                    <a:pt x="2756" y="6554"/>
                    <a:pt x="2756" y="6558"/>
                  </a:cubicBezTo>
                  <a:cubicBezTo>
                    <a:pt x="2756" y="6563"/>
                    <a:pt x="2753" y="6566"/>
                    <a:pt x="2748" y="6566"/>
                  </a:cubicBezTo>
                  <a:lnTo>
                    <a:pt x="2748" y="6566"/>
                  </a:lnTo>
                  <a:cubicBezTo>
                    <a:pt x="2744" y="6566"/>
                    <a:pt x="2740" y="6563"/>
                    <a:pt x="2740" y="6558"/>
                  </a:cubicBezTo>
                  <a:cubicBezTo>
                    <a:pt x="2740" y="6554"/>
                    <a:pt x="2744" y="6550"/>
                    <a:pt x="2748" y="6550"/>
                  </a:cubicBezTo>
                  <a:close/>
                  <a:moveTo>
                    <a:pt x="2780" y="6550"/>
                  </a:moveTo>
                  <a:lnTo>
                    <a:pt x="2780" y="6550"/>
                  </a:lnTo>
                  <a:cubicBezTo>
                    <a:pt x="2785" y="6550"/>
                    <a:pt x="2788" y="6554"/>
                    <a:pt x="2788" y="6558"/>
                  </a:cubicBezTo>
                  <a:cubicBezTo>
                    <a:pt x="2788" y="6563"/>
                    <a:pt x="2785" y="6566"/>
                    <a:pt x="2780" y="6566"/>
                  </a:cubicBezTo>
                  <a:lnTo>
                    <a:pt x="2780" y="6566"/>
                  </a:lnTo>
                  <a:cubicBezTo>
                    <a:pt x="2776" y="6566"/>
                    <a:pt x="2772" y="6563"/>
                    <a:pt x="2772" y="6558"/>
                  </a:cubicBezTo>
                  <a:cubicBezTo>
                    <a:pt x="2772" y="6554"/>
                    <a:pt x="2776" y="6550"/>
                    <a:pt x="2780" y="6550"/>
                  </a:cubicBezTo>
                  <a:close/>
                  <a:moveTo>
                    <a:pt x="2812" y="6550"/>
                  </a:moveTo>
                  <a:lnTo>
                    <a:pt x="2812" y="6550"/>
                  </a:lnTo>
                  <a:cubicBezTo>
                    <a:pt x="2817" y="6550"/>
                    <a:pt x="2820" y="6554"/>
                    <a:pt x="2820" y="6558"/>
                  </a:cubicBezTo>
                  <a:cubicBezTo>
                    <a:pt x="2820" y="6563"/>
                    <a:pt x="2817" y="6566"/>
                    <a:pt x="2812" y="6566"/>
                  </a:cubicBezTo>
                  <a:lnTo>
                    <a:pt x="2812" y="6566"/>
                  </a:lnTo>
                  <a:cubicBezTo>
                    <a:pt x="2808" y="6566"/>
                    <a:pt x="2804" y="6563"/>
                    <a:pt x="2804" y="6558"/>
                  </a:cubicBezTo>
                  <a:cubicBezTo>
                    <a:pt x="2804" y="6554"/>
                    <a:pt x="2808" y="6550"/>
                    <a:pt x="2812" y="6550"/>
                  </a:cubicBezTo>
                  <a:close/>
                  <a:moveTo>
                    <a:pt x="2844" y="6550"/>
                  </a:moveTo>
                  <a:lnTo>
                    <a:pt x="2844" y="6550"/>
                  </a:lnTo>
                  <a:cubicBezTo>
                    <a:pt x="2849" y="6550"/>
                    <a:pt x="2852" y="6554"/>
                    <a:pt x="2852" y="6558"/>
                  </a:cubicBezTo>
                  <a:cubicBezTo>
                    <a:pt x="2852" y="6563"/>
                    <a:pt x="2849" y="6566"/>
                    <a:pt x="2844" y="6566"/>
                  </a:cubicBezTo>
                  <a:lnTo>
                    <a:pt x="2844" y="6566"/>
                  </a:lnTo>
                  <a:cubicBezTo>
                    <a:pt x="2840" y="6566"/>
                    <a:pt x="2836" y="6563"/>
                    <a:pt x="2836" y="6558"/>
                  </a:cubicBezTo>
                  <a:cubicBezTo>
                    <a:pt x="2836" y="6554"/>
                    <a:pt x="2840" y="6550"/>
                    <a:pt x="2844" y="6550"/>
                  </a:cubicBezTo>
                  <a:close/>
                  <a:moveTo>
                    <a:pt x="2876" y="6550"/>
                  </a:moveTo>
                  <a:lnTo>
                    <a:pt x="2876" y="6550"/>
                  </a:lnTo>
                  <a:cubicBezTo>
                    <a:pt x="2881" y="6550"/>
                    <a:pt x="2884" y="6554"/>
                    <a:pt x="2884" y="6558"/>
                  </a:cubicBezTo>
                  <a:cubicBezTo>
                    <a:pt x="2884" y="6563"/>
                    <a:pt x="2881" y="6566"/>
                    <a:pt x="2876" y="6566"/>
                  </a:cubicBezTo>
                  <a:lnTo>
                    <a:pt x="2876" y="6566"/>
                  </a:lnTo>
                  <a:cubicBezTo>
                    <a:pt x="2872" y="6566"/>
                    <a:pt x="2868" y="6563"/>
                    <a:pt x="2868" y="6558"/>
                  </a:cubicBezTo>
                  <a:cubicBezTo>
                    <a:pt x="2868" y="6554"/>
                    <a:pt x="2872" y="6550"/>
                    <a:pt x="2876" y="6550"/>
                  </a:cubicBezTo>
                  <a:close/>
                  <a:moveTo>
                    <a:pt x="2908" y="6550"/>
                  </a:moveTo>
                  <a:lnTo>
                    <a:pt x="2908" y="6550"/>
                  </a:lnTo>
                  <a:cubicBezTo>
                    <a:pt x="2913" y="6550"/>
                    <a:pt x="2916" y="6554"/>
                    <a:pt x="2916" y="6558"/>
                  </a:cubicBezTo>
                  <a:cubicBezTo>
                    <a:pt x="2916" y="6563"/>
                    <a:pt x="2913" y="6566"/>
                    <a:pt x="2908" y="6566"/>
                  </a:cubicBezTo>
                  <a:lnTo>
                    <a:pt x="2908" y="6566"/>
                  </a:lnTo>
                  <a:cubicBezTo>
                    <a:pt x="2904" y="6566"/>
                    <a:pt x="2900" y="6563"/>
                    <a:pt x="2900" y="6558"/>
                  </a:cubicBezTo>
                  <a:cubicBezTo>
                    <a:pt x="2900" y="6554"/>
                    <a:pt x="2904" y="6550"/>
                    <a:pt x="2908" y="6550"/>
                  </a:cubicBezTo>
                  <a:close/>
                  <a:moveTo>
                    <a:pt x="2940" y="6550"/>
                  </a:moveTo>
                  <a:lnTo>
                    <a:pt x="2940" y="6550"/>
                  </a:lnTo>
                  <a:cubicBezTo>
                    <a:pt x="2945" y="6550"/>
                    <a:pt x="2948" y="6554"/>
                    <a:pt x="2948" y="6558"/>
                  </a:cubicBezTo>
                  <a:cubicBezTo>
                    <a:pt x="2948" y="6563"/>
                    <a:pt x="2945" y="6566"/>
                    <a:pt x="2940" y="6566"/>
                  </a:cubicBezTo>
                  <a:lnTo>
                    <a:pt x="2940" y="6566"/>
                  </a:lnTo>
                  <a:cubicBezTo>
                    <a:pt x="2936" y="6566"/>
                    <a:pt x="2932" y="6563"/>
                    <a:pt x="2932" y="6558"/>
                  </a:cubicBezTo>
                  <a:cubicBezTo>
                    <a:pt x="2932" y="6554"/>
                    <a:pt x="2936" y="6550"/>
                    <a:pt x="2940" y="6550"/>
                  </a:cubicBezTo>
                  <a:close/>
                  <a:moveTo>
                    <a:pt x="2972" y="6550"/>
                  </a:moveTo>
                  <a:lnTo>
                    <a:pt x="2972" y="6550"/>
                  </a:lnTo>
                  <a:cubicBezTo>
                    <a:pt x="2977" y="6550"/>
                    <a:pt x="2980" y="6554"/>
                    <a:pt x="2980" y="6558"/>
                  </a:cubicBezTo>
                  <a:cubicBezTo>
                    <a:pt x="2980" y="6563"/>
                    <a:pt x="2977" y="6566"/>
                    <a:pt x="2972" y="6566"/>
                  </a:cubicBezTo>
                  <a:lnTo>
                    <a:pt x="2972" y="6566"/>
                  </a:lnTo>
                  <a:cubicBezTo>
                    <a:pt x="2968" y="6566"/>
                    <a:pt x="2964" y="6563"/>
                    <a:pt x="2964" y="6558"/>
                  </a:cubicBezTo>
                  <a:cubicBezTo>
                    <a:pt x="2964" y="6554"/>
                    <a:pt x="2968" y="6550"/>
                    <a:pt x="2972" y="6550"/>
                  </a:cubicBezTo>
                  <a:close/>
                  <a:moveTo>
                    <a:pt x="3004" y="6550"/>
                  </a:moveTo>
                  <a:lnTo>
                    <a:pt x="3004" y="6550"/>
                  </a:lnTo>
                  <a:cubicBezTo>
                    <a:pt x="3009" y="6550"/>
                    <a:pt x="3012" y="6554"/>
                    <a:pt x="3012" y="6558"/>
                  </a:cubicBezTo>
                  <a:cubicBezTo>
                    <a:pt x="3012" y="6563"/>
                    <a:pt x="3009" y="6566"/>
                    <a:pt x="3004" y="6566"/>
                  </a:cubicBezTo>
                  <a:lnTo>
                    <a:pt x="3004" y="6566"/>
                  </a:lnTo>
                  <a:cubicBezTo>
                    <a:pt x="3000" y="6566"/>
                    <a:pt x="2996" y="6563"/>
                    <a:pt x="2996" y="6558"/>
                  </a:cubicBezTo>
                  <a:cubicBezTo>
                    <a:pt x="2996" y="6554"/>
                    <a:pt x="3000" y="6550"/>
                    <a:pt x="3004" y="6550"/>
                  </a:cubicBezTo>
                  <a:close/>
                  <a:moveTo>
                    <a:pt x="3036" y="6550"/>
                  </a:moveTo>
                  <a:lnTo>
                    <a:pt x="3036" y="6550"/>
                  </a:lnTo>
                  <a:cubicBezTo>
                    <a:pt x="3041" y="6550"/>
                    <a:pt x="3044" y="6554"/>
                    <a:pt x="3044" y="6558"/>
                  </a:cubicBezTo>
                  <a:cubicBezTo>
                    <a:pt x="3044" y="6563"/>
                    <a:pt x="3041" y="6566"/>
                    <a:pt x="3036" y="6566"/>
                  </a:cubicBezTo>
                  <a:lnTo>
                    <a:pt x="3036" y="6566"/>
                  </a:lnTo>
                  <a:cubicBezTo>
                    <a:pt x="3032" y="6566"/>
                    <a:pt x="3028" y="6563"/>
                    <a:pt x="3028" y="6558"/>
                  </a:cubicBezTo>
                  <a:cubicBezTo>
                    <a:pt x="3028" y="6554"/>
                    <a:pt x="3032" y="6550"/>
                    <a:pt x="3036" y="6550"/>
                  </a:cubicBezTo>
                  <a:close/>
                  <a:moveTo>
                    <a:pt x="3068" y="6550"/>
                  </a:moveTo>
                  <a:lnTo>
                    <a:pt x="3068" y="6550"/>
                  </a:lnTo>
                  <a:cubicBezTo>
                    <a:pt x="3073" y="6550"/>
                    <a:pt x="3076" y="6554"/>
                    <a:pt x="3076" y="6558"/>
                  </a:cubicBezTo>
                  <a:cubicBezTo>
                    <a:pt x="3076" y="6563"/>
                    <a:pt x="3073" y="6566"/>
                    <a:pt x="3068" y="6566"/>
                  </a:cubicBezTo>
                  <a:lnTo>
                    <a:pt x="3068" y="6566"/>
                  </a:lnTo>
                  <a:cubicBezTo>
                    <a:pt x="3064" y="6566"/>
                    <a:pt x="3060" y="6563"/>
                    <a:pt x="3060" y="6558"/>
                  </a:cubicBezTo>
                  <a:cubicBezTo>
                    <a:pt x="3060" y="6554"/>
                    <a:pt x="3064" y="6550"/>
                    <a:pt x="3068" y="6550"/>
                  </a:cubicBezTo>
                  <a:close/>
                  <a:moveTo>
                    <a:pt x="3100" y="6550"/>
                  </a:moveTo>
                  <a:lnTo>
                    <a:pt x="3100" y="6550"/>
                  </a:lnTo>
                  <a:cubicBezTo>
                    <a:pt x="3105" y="6550"/>
                    <a:pt x="3108" y="6554"/>
                    <a:pt x="3108" y="6558"/>
                  </a:cubicBezTo>
                  <a:cubicBezTo>
                    <a:pt x="3108" y="6563"/>
                    <a:pt x="3105" y="6566"/>
                    <a:pt x="3100" y="6566"/>
                  </a:cubicBezTo>
                  <a:lnTo>
                    <a:pt x="3100" y="6566"/>
                  </a:lnTo>
                  <a:cubicBezTo>
                    <a:pt x="3096" y="6566"/>
                    <a:pt x="3092" y="6563"/>
                    <a:pt x="3092" y="6558"/>
                  </a:cubicBezTo>
                  <a:cubicBezTo>
                    <a:pt x="3092" y="6554"/>
                    <a:pt x="3096" y="6550"/>
                    <a:pt x="3100" y="6550"/>
                  </a:cubicBezTo>
                  <a:close/>
                  <a:moveTo>
                    <a:pt x="3132" y="6550"/>
                  </a:moveTo>
                  <a:lnTo>
                    <a:pt x="3132" y="6550"/>
                  </a:lnTo>
                  <a:cubicBezTo>
                    <a:pt x="3137" y="6550"/>
                    <a:pt x="3140" y="6554"/>
                    <a:pt x="3140" y="6558"/>
                  </a:cubicBezTo>
                  <a:cubicBezTo>
                    <a:pt x="3140" y="6563"/>
                    <a:pt x="3137" y="6566"/>
                    <a:pt x="3132" y="6566"/>
                  </a:cubicBezTo>
                  <a:lnTo>
                    <a:pt x="3132" y="6566"/>
                  </a:lnTo>
                  <a:cubicBezTo>
                    <a:pt x="3128" y="6566"/>
                    <a:pt x="3124" y="6563"/>
                    <a:pt x="3124" y="6558"/>
                  </a:cubicBezTo>
                  <a:cubicBezTo>
                    <a:pt x="3124" y="6554"/>
                    <a:pt x="3128" y="6550"/>
                    <a:pt x="3132" y="6550"/>
                  </a:cubicBezTo>
                  <a:close/>
                  <a:moveTo>
                    <a:pt x="3164" y="6550"/>
                  </a:moveTo>
                  <a:lnTo>
                    <a:pt x="3164" y="6550"/>
                  </a:lnTo>
                  <a:cubicBezTo>
                    <a:pt x="3169" y="6550"/>
                    <a:pt x="3172" y="6554"/>
                    <a:pt x="3172" y="6558"/>
                  </a:cubicBezTo>
                  <a:cubicBezTo>
                    <a:pt x="3172" y="6563"/>
                    <a:pt x="3169" y="6566"/>
                    <a:pt x="3164" y="6566"/>
                  </a:cubicBezTo>
                  <a:lnTo>
                    <a:pt x="3164" y="6566"/>
                  </a:lnTo>
                  <a:cubicBezTo>
                    <a:pt x="3160" y="6566"/>
                    <a:pt x="3156" y="6563"/>
                    <a:pt x="3156" y="6558"/>
                  </a:cubicBezTo>
                  <a:cubicBezTo>
                    <a:pt x="3156" y="6554"/>
                    <a:pt x="3160" y="6550"/>
                    <a:pt x="3164" y="6550"/>
                  </a:cubicBezTo>
                  <a:close/>
                  <a:moveTo>
                    <a:pt x="3196" y="6550"/>
                  </a:moveTo>
                  <a:lnTo>
                    <a:pt x="3196" y="6550"/>
                  </a:lnTo>
                  <a:cubicBezTo>
                    <a:pt x="3201" y="6550"/>
                    <a:pt x="3204" y="6554"/>
                    <a:pt x="3204" y="6558"/>
                  </a:cubicBezTo>
                  <a:cubicBezTo>
                    <a:pt x="3204" y="6563"/>
                    <a:pt x="3201" y="6566"/>
                    <a:pt x="3196" y="6566"/>
                  </a:cubicBezTo>
                  <a:lnTo>
                    <a:pt x="3196" y="6566"/>
                  </a:lnTo>
                  <a:cubicBezTo>
                    <a:pt x="3192" y="6566"/>
                    <a:pt x="3188" y="6563"/>
                    <a:pt x="3188" y="6558"/>
                  </a:cubicBezTo>
                  <a:cubicBezTo>
                    <a:pt x="3188" y="6554"/>
                    <a:pt x="3192" y="6550"/>
                    <a:pt x="3196" y="6550"/>
                  </a:cubicBezTo>
                  <a:close/>
                  <a:moveTo>
                    <a:pt x="3228" y="6550"/>
                  </a:moveTo>
                  <a:lnTo>
                    <a:pt x="3228" y="6550"/>
                  </a:lnTo>
                  <a:cubicBezTo>
                    <a:pt x="3233" y="6550"/>
                    <a:pt x="3236" y="6554"/>
                    <a:pt x="3236" y="6558"/>
                  </a:cubicBezTo>
                  <a:cubicBezTo>
                    <a:pt x="3236" y="6563"/>
                    <a:pt x="3233" y="6566"/>
                    <a:pt x="3228" y="6566"/>
                  </a:cubicBezTo>
                  <a:lnTo>
                    <a:pt x="3228" y="6566"/>
                  </a:lnTo>
                  <a:cubicBezTo>
                    <a:pt x="3224" y="6566"/>
                    <a:pt x="3220" y="6563"/>
                    <a:pt x="3220" y="6558"/>
                  </a:cubicBezTo>
                  <a:cubicBezTo>
                    <a:pt x="3220" y="6554"/>
                    <a:pt x="3224" y="6550"/>
                    <a:pt x="3228" y="6550"/>
                  </a:cubicBezTo>
                  <a:close/>
                  <a:moveTo>
                    <a:pt x="3260" y="6550"/>
                  </a:moveTo>
                  <a:lnTo>
                    <a:pt x="3260" y="6550"/>
                  </a:lnTo>
                  <a:cubicBezTo>
                    <a:pt x="3265" y="6550"/>
                    <a:pt x="3268" y="6554"/>
                    <a:pt x="3268" y="6558"/>
                  </a:cubicBezTo>
                  <a:cubicBezTo>
                    <a:pt x="3268" y="6563"/>
                    <a:pt x="3265" y="6566"/>
                    <a:pt x="3260" y="6566"/>
                  </a:cubicBezTo>
                  <a:lnTo>
                    <a:pt x="3260" y="6566"/>
                  </a:lnTo>
                  <a:cubicBezTo>
                    <a:pt x="3256" y="6566"/>
                    <a:pt x="3252" y="6563"/>
                    <a:pt x="3252" y="6558"/>
                  </a:cubicBezTo>
                  <a:cubicBezTo>
                    <a:pt x="3252" y="6554"/>
                    <a:pt x="3256" y="6550"/>
                    <a:pt x="3260" y="6550"/>
                  </a:cubicBezTo>
                  <a:close/>
                  <a:moveTo>
                    <a:pt x="3292" y="6550"/>
                  </a:moveTo>
                  <a:lnTo>
                    <a:pt x="3292" y="6550"/>
                  </a:lnTo>
                  <a:cubicBezTo>
                    <a:pt x="3297" y="6550"/>
                    <a:pt x="3300" y="6554"/>
                    <a:pt x="3300" y="6558"/>
                  </a:cubicBezTo>
                  <a:cubicBezTo>
                    <a:pt x="3300" y="6563"/>
                    <a:pt x="3297" y="6566"/>
                    <a:pt x="3292" y="6566"/>
                  </a:cubicBezTo>
                  <a:lnTo>
                    <a:pt x="3292" y="6566"/>
                  </a:lnTo>
                  <a:cubicBezTo>
                    <a:pt x="3288" y="6566"/>
                    <a:pt x="3284" y="6563"/>
                    <a:pt x="3284" y="6558"/>
                  </a:cubicBezTo>
                  <a:cubicBezTo>
                    <a:pt x="3284" y="6554"/>
                    <a:pt x="3288" y="6550"/>
                    <a:pt x="3292" y="6550"/>
                  </a:cubicBezTo>
                  <a:close/>
                  <a:moveTo>
                    <a:pt x="3324" y="6549"/>
                  </a:moveTo>
                  <a:lnTo>
                    <a:pt x="3324" y="6549"/>
                  </a:lnTo>
                  <a:cubicBezTo>
                    <a:pt x="3328" y="6549"/>
                    <a:pt x="3332" y="6552"/>
                    <a:pt x="3332" y="6557"/>
                  </a:cubicBezTo>
                  <a:cubicBezTo>
                    <a:pt x="3333" y="6561"/>
                    <a:pt x="3329" y="6565"/>
                    <a:pt x="3325" y="6565"/>
                  </a:cubicBezTo>
                  <a:lnTo>
                    <a:pt x="3325" y="6565"/>
                  </a:lnTo>
                  <a:cubicBezTo>
                    <a:pt x="3320" y="6566"/>
                    <a:pt x="3317" y="6562"/>
                    <a:pt x="3316" y="6558"/>
                  </a:cubicBezTo>
                  <a:cubicBezTo>
                    <a:pt x="3316" y="6553"/>
                    <a:pt x="3319" y="6550"/>
                    <a:pt x="3324" y="6549"/>
                  </a:cubicBezTo>
                  <a:close/>
                  <a:moveTo>
                    <a:pt x="3356" y="6548"/>
                  </a:moveTo>
                  <a:lnTo>
                    <a:pt x="3356" y="6548"/>
                  </a:lnTo>
                  <a:cubicBezTo>
                    <a:pt x="3360" y="6548"/>
                    <a:pt x="3364" y="6551"/>
                    <a:pt x="3364" y="6555"/>
                  </a:cubicBezTo>
                  <a:cubicBezTo>
                    <a:pt x="3365" y="6560"/>
                    <a:pt x="3361" y="6564"/>
                    <a:pt x="3357" y="6564"/>
                  </a:cubicBezTo>
                  <a:lnTo>
                    <a:pt x="3357" y="6564"/>
                  </a:lnTo>
                  <a:cubicBezTo>
                    <a:pt x="3352" y="6564"/>
                    <a:pt x="3349" y="6561"/>
                    <a:pt x="3348" y="6556"/>
                  </a:cubicBezTo>
                  <a:cubicBezTo>
                    <a:pt x="3348" y="6552"/>
                    <a:pt x="3351" y="6548"/>
                    <a:pt x="3356" y="6548"/>
                  </a:cubicBezTo>
                  <a:close/>
                  <a:moveTo>
                    <a:pt x="3388" y="6546"/>
                  </a:moveTo>
                  <a:lnTo>
                    <a:pt x="3388" y="6546"/>
                  </a:lnTo>
                  <a:cubicBezTo>
                    <a:pt x="3392" y="6546"/>
                    <a:pt x="3396" y="6549"/>
                    <a:pt x="3396" y="6554"/>
                  </a:cubicBezTo>
                  <a:cubicBezTo>
                    <a:pt x="3397" y="6558"/>
                    <a:pt x="3393" y="6562"/>
                    <a:pt x="3389" y="6562"/>
                  </a:cubicBezTo>
                  <a:lnTo>
                    <a:pt x="3389" y="6562"/>
                  </a:lnTo>
                  <a:cubicBezTo>
                    <a:pt x="3384" y="6562"/>
                    <a:pt x="3381" y="6559"/>
                    <a:pt x="3380" y="6555"/>
                  </a:cubicBezTo>
                  <a:cubicBezTo>
                    <a:pt x="3380" y="6550"/>
                    <a:pt x="3383" y="6547"/>
                    <a:pt x="3388" y="6546"/>
                  </a:cubicBezTo>
                  <a:close/>
                  <a:moveTo>
                    <a:pt x="3419" y="6543"/>
                  </a:moveTo>
                  <a:lnTo>
                    <a:pt x="3419" y="6543"/>
                  </a:lnTo>
                  <a:cubicBezTo>
                    <a:pt x="3423" y="6542"/>
                    <a:pt x="3427" y="6545"/>
                    <a:pt x="3428" y="6549"/>
                  </a:cubicBezTo>
                  <a:cubicBezTo>
                    <a:pt x="3429" y="6554"/>
                    <a:pt x="3426" y="6558"/>
                    <a:pt x="3422" y="6559"/>
                  </a:cubicBezTo>
                  <a:lnTo>
                    <a:pt x="3422" y="6559"/>
                  </a:lnTo>
                  <a:cubicBezTo>
                    <a:pt x="3417" y="6560"/>
                    <a:pt x="3413" y="6557"/>
                    <a:pt x="3412" y="6552"/>
                  </a:cubicBezTo>
                  <a:cubicBezTo>
                    <a:pt x="3411" y="6548"/>
                    <a:pt x="3414" y="6544"/>
                    <a:pt x="3419" y="6543"/>
                  </a:cubicBezTo>
                  <a:close/>
                  <a:moveTo>
                    <a:pt x="3450" y="6538"/>
                  </a:moveTo>
                  <a:lnTo>
                    <a:pt x="3450" y="6538"/>
                  </a:lnTo>
                  <a:cubicBezTo>
                    <a:pt x="3455" y="6537"/>
                    <a:pt x="3459" y="6540"/>
                    <a:pt x="3460" y="6545"/>
                  </a:cubicBezTo>
                  <a:cubicBezTo>
                    <a:pt x="3460" y="6549"/>
                    <a:pt x="3458" y="6553"/>
                    <a:pt x="3453" y="6554"/>
                  </a:cubicBezTo>
                  <a:lnTo>
                    <a:pt x="3453" y="6554"/>
                  </a:lnTo>
                  <a:cubicBezTo>
                    <a:pt x="3449" y="6555"/>
                    <a:pt x="3445" y="6552"/>
                    <a:pt x="3444" y="6548"/>
                  </a:cubicBezTo>
                  <a:cubicBezTo>
                    <a:pt x="3443" y="6543"/>
                    <a:pt x="3446" y="6539"/>
                    <a:pt x="3450" y="6538"/>
                  </a:cubicBezTo>
                  <a:close/>
                  <a:moveTo>
                    <a:pt x="3482" y="6533"/>
                  </a:moveTo>
                  <a:lnTo>
                    <a:pt x="3482" y="6533"/>
                  </a:lnTo>
                  <a:cubicBezTo>
                    <a:pt x="3486" y="6533"/>
                    <a:pt x="3491" y="6535"/>
                    <a:pt x="3491" y="6540"/>
                  </a:cubicBezTo>
                  <a:cubicBezTo>
                    <a:pt x="3492" y="6544"/>
                    <a:pt x="3489" y="6548"/>
                    <a:pt x="3485" y="6549"/>
                  </a:cubicBezTo>
                  <a:lnTo>
                    <a:pt x="3485" y="6549"/>
                  </a:lnTo>
                  <a:cubicBezTo>
                    <a:pt x="3481" y="6550"/>
                    <a:pt x="3476" y="6547"/>
                    <a:pt x="3476" y="6543"/>
                  </a:cubicBezTo>
                  <a:cubicBezTo>
                    <a:pt x="3475" y="6538"/>
                    <a:pt x="3478" y="6534"/>
                    <a:pt x="3482" y="6533"/>
                  </a:cubicBezTo>
                  <a:close/>
                  <a:moveTo>
                    <a:pt x="3512" y="6528"/>
                  </a:moveTo>
                  <a:lnTo>
                    <a:pt x="3512" y="6527"/>
                  </a:lnTo>
                  <a:cubicBezTo>
                    <a:pt x="3517" y="6526"/>
                    <a:pt x="3521" y="6528"/>
                    <a:pt x="3522" y="6533"/>
                  </a:cubicBezTo>
                  <a:cubicBezTo>
                    <a:pt x="3524" y="6537"/>
                    <a:pt x="3522" y="6541"/>
                    <a:pt x="3517" y="6543"/>
                  </a:cubicBezTo>
                  <a:lnTo>
                    <a:pt x="3517" y="6543"/>
                  </a:lnTo>
                  <a:cubicBezTo>
                    <a:pt x="3513" y="6544"/>
                    <a:pt x="3509" y="6542"/>
                    <a:pt x="3507" y="6538"/>
                  </a:cubicBezTo>
                  <a:cubicBezTo>
                    <a:pt x="3506" y="6533"/>
                    <a:pt x="3508" y="6529"/>
                    <a:pt x="3512" y="6528"/>
                  </a:cubicBezTo>
                  <a:close/>
                  <a:moveTo>
                    <a:pt x="3543" y="6520"/>
                  </a:moveTo>
                  <a:lnTo>
                    <a:pt x="3543" y="6520"/>
                  </a:lnTo>
                  <a:cubicBezTo>
                    <a:pt x="3548" y="6518"/>
                    <a:pt x="3552" y="6521"/>
                    <a:pt x="3553" y="6525"/>
                  </a:cubicBezTo>
                  <a:cubicBezTo>
                    <a:pt x="3555" y="6529"/>
                    <a:pt x="3553" y="6533"/>
                    <a:pt x="3548" y="6535"/>
                  </a:cubicBezTo>
                  <a:lnTo>
                    <a:pt x="3548" y="6535"/>
                  </a:lnTo>
                  <a:cubicBezTo>
                    <a:pt x="3544" y="6536"/>
                    <a:pt x="3540" y="6534"/>
                    <a:pt x="3538" y="6530"/>
                  </a:cubicBezTo>
                  <a:cubicBezTo>
                    <a:pt x="3537" y="6526"/>
                    <a:pt x="3539" y="6521"/>
                    <a:pt x="3543" y="6520"/>
                  </a:cubicBezTo>
                  <a:close/>
                  <a:moveTo>
                    <a:pt x="3574" y="6512"/>
                  </a:moveTo>
                  <a:lnTo>
                    <a:pt x="3574" y="6512"/>
                  </a:lnTo>
                  <a:cubicBezTo>
                    <a:pt x="3579" y="6510"/>
                    <a:pt x="3583" y="6513"/>
                    <a:pt x="3585" y="6517"/>
                  </a:cubicBezTo>
                  <a:cubicBezTo>
                    <a:pt x="3586" y="6521"/>
                    <a:pt x="3584" y="6526"/>
                    <a:pt x="3579" y="6527"/>
                  </a:cubicBezTo>
                  <a:lnTo>
                    <a:pt x="3579" y="6527"/>
                  </a:lnTo>
                  <a:cubicBezTo>
                    <a:pt x="3575" y="6528"/>
                    <a:pt x="3571" y="6526"/>
                    <a:pt x="3569" y="6522"/>
                  </a:cubicBezTo>
                  <a:cubicBezTo>
                    <a:pt x="3568" y="6518"/>
                    <a:pt x="3570" y="6513"/>
                    <a:pt x="3574" y="6512"/>
                  </a:cubicBezTo>
                  <a:close/>
                  <a:moveTo>
                    <a:pt x="3605" y="6503"/>
                  </a:moveTo>
                  <a:lnTo>
                    <a:pt x="3605" y="6503"/>
                  </a:lnTo>
                  <a:cubicBezTo>
                    <a:pt x="3609" y="6501"/>
                    <a:pt x="3613" y="6503"/>
                    <a:pt x="3615" y="6507"/>
                  </a:cubicBezTo>
                  <a:cubicBezTo>
                    <a:pt x="3617" y="6511"/>
                    <a:pt x="3615" y="6516"/>
                    <a:pt x="3611" y="6518"/>
                  </a:cubicBezTo>
                  <a:lnTo>
                    <a:pt x="3611" y="6518"/>
                  </a:lnTo>
                  <a:cubicBezTo>
                    <a:pt x="3606" y="6519"/>
                    <a:pt x="3602" y="6517"/>
                    <a:pt x="3600" y="6513"/>
                  </a:cubicBezTo>
                  <a:cubicBezTo>
                    <a:pt x="3598" y="6509"/>
                    <a:pt x="3600" y="6505"/>
                    <a:pt x="3605" y="6503"/>
                  </a:cubicBezTo>
                  <a:close/>
                  <a:moveTo>
                    <a:pt x="3635" y="6492"/>
                  </a:moveTo>
                  <a:lnTo>
                    <a:pt x="3635" y="6492"/>
                  </a:lnTo>
                  <a:cubicBezTo>
                    <a:pt x="3639" y="6490"/>
                    <a:pt x="3643" y="6492"/>
                    <a:pt x="3645" y="6496"/>
                  </a:cubicBezTo>
                  <a:cubicBezTo>
                    <a:pt x="3647" y="6500"/>
                    <a:pt x="3645" y="6505"/>
                    <a:pt x="3641" y="6507"/>
                  </a:cubicBezTo>
                  <a:lnTo>
                    <a:pt x="3641" y="6507"/>
                  </a:lnTo>
                  <a:cubicBezTo>
                    <a:pt x="3636" y="6508"/>
                    <a:pt x="3632" y="6506"/>
                    <a:pt x="3630" y="6502"/>
                  </a:cubicBezTo>
                  <a:cubicBezTo>
                    <a:pt x="3628" y="6498"/>
                    <a:pt x="3630" y="6493"/>
                    <a:pt x="3635" y="6492"/>
                  </a:cubicBezTo>
                  <a:close/>
                  <a:moveTo>
                    <a:pt x="3665" y="6480"/>
                  </a:moveTo>
                  <a:lnTo>
                    <a:pt x="3665" y="6480"/>
                  </a:lnTo>
                  <a:cubicBezTo>
                    <a:pt x="3669" y="6479"/>
                    <a:pt x="3673" y="6481"/>
                    <a:pt x="3675" y="6485"/>
                  </a:cubicBezTo>
                  <a:cubicBezTo>
                    <a:pt x="3677" y="6489"/>
                    <a:pt x="3675" y="6494"/>
                    <a:pt x="3671" y="6495"/>
                  </a:cubicBezTo>
                  <a:lnTo>
                    <a:pt x="3671" y="6495"/>
                  </a:lnTo>
                  <a:cubicBezTo>
                    <a:pt x="3666" y="6497"/>
                    <a:pt x="3662" y="6495"/>
                    <a:pt x="3660" y="6491"/>
                  </a:cubicBezTo>
                  <a:cubicBezTo>
                    <a:pt x="3658" y="6487"/>
                    <a:pt x="3660" y="6482"/>
                    <a:pt x="3665" y="6480"/>
                  </a:cubicBezTo>
                  <a:close/>
                  <a:moveTo>
                    <a:pt x="3693" y="6469"/>
                  </a:moveTo>
                  <a:lnTo>
                    <a:pt x="3693" y="6469"/>
                  </a:lnTo>
                  <a:cubicBezTo>
                    <a:pt x="3697" y="6467"/>
                    <a:pt x="3702" y="6468"/>
                    <a:pt x="3704" y="6472"/>
                  </a:cubicBezTo>
                  <a:cubicBezTo>
                    <a:pt x="3706" y="6476"/>
                    <a:pt x="3705" y="6481"/>
                    <a:pt x="3701" y="6483"/>
                  </a:cubicBezTo>
                  <a:lnTo>
                    <a:pt x="3701" y="6483"/>
                  </a:lnTo>
                  <a:cubicBezTo>
                    <a:pt x="3697" y="6485"/>
                    <a:pt x="3692" y="6484"/>
                    <a:pt x="3690" y="6480"/>
                  </a:cubicBezTo>
                  <a:cubicBezTo>
                    <a:pt x="3688" y="6476"/>
                    <a:pt x="3689" y="6471"/>
                    <a:pt x="3693" y="6469"/>
                  </a:cubicBezTo>
                  <a:close/>
                  <a:moveTo>
                    <a:pt x="3722" y="6455"/>
                  </a:moveTo>
                  <a:lnTo>
                    <a:pt x="3722" y="6455"/>
                  </a:lnTo>
                  <a:cubicBezTo>
                    <a:pt x="3726" y="6453"/>
                    <a:pt x="3731" y="6454"/>
                    <a:pt x="3733" y="6458"/>
                  </a:cubicBezTo>
                  <a:cubicBezTo>
                    <a:pt x="3735" y="6462"/>
                    <a:pt x="3734" y="6467"/>
                    <a:pt x="3730" y="6469"/>
                  </a:cubicBezTo>
                  <a:lnTo>
                    <a:pt x="3730" y="6469"/>
                  </a:lnTo>
                  <a:cubicBezTo>
                    <a:pt x="3726" y="6471"/>
                    <a:pt x="3721" y="6470"/>
                    <a:pt x="3719" y="6466"/>
                  </a:cubicBezTo>
                  <a:cubicBezTo>
                    <a:pt x="3717" y="6462"/>
                    <a:pt x="3718" y="6457"/>
                    <a:pt x="3722" y="6455"/>
                  </a:cubicBezTo>
                  <a:close/>
                  <a:moveTo>
                    <a:pt x="3751" y="6441"/>
                  </a:moveTo>
                  <a:lnTo>
                    <a:pt x="3751" y="6441"/>
                  </a:lnTo>
                  <a:cubicBezTo>
                    <a:pt x="3755" y="6439"/>
                    <a:pt x="3760" y="6440"/>
                    <a:pt x="3762" y="6444"/>
                  </a:cubicBezTo>
                  <a:cubicBezTo>
                    <a:pt x="3764" y="6448"/>
                    <a:pt x="3763" y="6453"/>
                    <a:pt x="3759" y="6455"/>
                  </a:cubicBezTo>
                  <a:lnTo>
                    <a:pt x="3759" y="6455"/>
                  </a:lnTo>
                  <a:cubicBezTo>
                    <a:pt x="3755" y="6457"/>
                    <a:pt x="3750" y="6456"/>
                    <a:pt x="3748" y="6452"/>
                  </a:cubicBezTo>
                  <a:cubicBezTo>
                    <a:pt x="3746" y="6448"/>
                    <a:pt x="3747" y="6444"/>
                    <a:pt x="3751" y="6441"/>
                  </a:cubicBezTo>
                  <a:close/>
                  <a:moveTo>
                    <a:pt x="3779" y="6427"/>
                  </a:moveTo>
                  <a:lnTo>
                    <a:pt x="3779" y="6427"/>
                  </a:lnTo>
                  <a:cubicBezTo>
                    <a:pt x="3782" y="6424"/>
                    <a:pt x="3787" y="6425"/>
                    <a:pt x="3790" y="6429"/>
                  </a:cubicBezTo>
                  <a:cubicBezTo>
                    <a:pt x="3792" y="6433"/>
                    <a:pt x="3792" y="6438"/>
                    <a:pt x="3788" y="6440"/>
                  </a:cubicBezTo>
                  <a:lnTo>
                    <a:pt x="3788" y="6440"/>
                  </a:lnTo>
                  <a:cubicBezTo>
                    <a:pt x="3784" y="6443"/>
                    <a:pt x="3779" y="6442"/>
                    <a:pt x="3777" y="6438"/>
                  </a:cubicBezTo>
                  <a:cubicBezTo>
                    <a:pt x="3774" y="6434"/>
                    <a:pt x="3775" y="6429"/>
                    <a:pt x="3779" y="6427"/>
                  </a:cubicBezTo>
                  <a:close/>
                  <a:moveTo>
                    <a:pt x="3806" y="6410"/>
                  </a:moveTo>
                  <a:lnTo>
                    <a:pt x="3806" y="6410"/>
                  </a:lnTo>
                  <a:cubicBezTo>
                    <a:pt x="3810" y="6408"/>
                    <a:pt x="3815" y="6409"/>
                    <a:pt x="3817" y="6412"/>
                  </a:cubicBezTo>
                  <a:cubicBezTo>
                    <a:pt x="3820" y="6416"/>
                    <a:pt x="3819" y="6421"/>
                    <a:pt x="3815" y="6423"/>
                  </a:cubicBezTo>
                  <a:lnTo>
                    <a:pt x="3815" y="6423"/>
                  </a:lnTo>
                  <a:cubicBezTo>
                    <a:pt x="3812" y="6426"/>
                    <a:pt x="3807" y="6425"/>
                    <a:pt x="3804" y="6421"/>
                  </a:cubicBezTo>
                  <a:cubicBezTo>
                    <a:pt x="3802" y="6418"/>
                    <a:pt x="3802" y="6413"/>
                    <a:pt x="3806" y="6410"/>
                  </a:cubicBezTo>
                  <a:close/>
                  <a:moveTo>
                    <a:pt x="3833" y="6394"/>
                  </a:moveTo>
                  <a:lnTo>
                    <a:pt x="3833" y="6394"/>
                  </a:lnTo>
                  <a:cubicBezTo>
                    <a:pt x="3837" y="6391"/>
                    <a:pt x="3842" y="6392"/>
                    <a:pt x="3845" y="6396"/>
                  </a:cubicBezTo>
                  <a:cubicBezTo>
                    <a:pt x="3847" y="6399"/>
                    <a:pt x="3846" y="6404"/>
                    <a:pt x="3843" y="6407"/>
                  </a:cubicBezTo>
                  <a:lnTo>
                    <a:pt x="3843" y="6407"/>
                  </a:lnTo>
                  <a:cubicBezTo>
                    <a:pt x="3839" y="6409"/>
                    <a:pt x="3834" y="6408"/>
                    <a:pt x="3831" y="6405"/>
                  </a:cubicBezTo>
                  <a:cubicBezTo>
                    <a:pt x="3829" y="6401"/>
                    <a:pt x="3830" y="6396"/>
                    <a:pt x="3833" y="6394"/>
                  </a:cubicBezTo>
                  <a:close/>
                  <a:moveTo>
                    <a:pt x="3860" y="6376"/>
                  </a:moveTo>
                  <a:lnTo>
                    <a:pt x="3860" y="6376"/>
                  </a:lnTo>
                  <a:cubicBezTo>
                    <a:pt x="3863" y="6374"/>
                    <a:pt x="3868" y="6374"/>
                    <a:pt x="3871" y="6378"/>
                  </a:cubicBezTo>
                  <a:cubicBezTo>
                    <a:pt x="3874" y="6381"/>
                    <a:pt x="3873" y="6386"/>
                    <a:pt x="3870" y="6389"/>
                  </a:cubicBezTo>
                  <a:lnTo>
                    <a:pt x="3870" y="6389"/>
                  </a:lnTo>
                  <a:cubicBezTo>
                    <a:pt x="3866" y="6392"/>
                    <a:pt x="3861" y="6391"/>
                    <a:pt x="3858" y="6387"/>
                  </a:cubicBezTo>
                  <a:cubicBezTo>
                    <a:pt x="3856" y="6384"/>
                    <a:pt x="3856" y="6379"/>
                    <a:pt x="3860" y="6376"/>
                  </a:cubicBezTo>
                  <a:close/>
                  <a:moveTo>
                    <a:pt x="3885" y="6357"/>
                  </a:moveTo>
                  <a:lnTo>
                    <a:pt x="3885" y="6357"/>
                  </a:lnTo>
                  <a:cubicBezTo>
                    <a:pt x="3889" y="6354"/>
                    <a:pt x="3894" y="6355"/>
                    <a:pt x="3897" y="6358"/>
                  </a:cubicBezTo>
                  <a:cubicBezTo>
                    <a:pt x="3899" y="6362"/>
                    <a:pt x="3899" y="6367"/>
                    <a:pt x="3895" y="6370"/>
                  </a:cubicBezTo>
                  <a:lnTo>
                    <a:pt x="3895" y="6370"/>
                  </a:lnTo>
                  <a:cubicBezTo>
                    <a:pt x="3892" y="6372"/>
                    <a:pt x="3887" y="6372"/>
                    <a:pt x="3884" y="6368"/>
                  </a:cubicBezTo>
                  <a:cubicBezTo>
                    <a:pt x="3881" y="6365"/>
                    <a:pt x="3882" y="6360"/>
                    <a:pt x="3885" y="6357"/>
                  </a:cubicBezTo>
                  <a:close/>
                  <a:moveTo>
                    <a:pt x="3911" y="6338"/>
                  </a:moveTo>
                  <a:lnTo>
                    <a:pt x="3911" y="6338"/>
                  </a:lnTo>
                  <a:cubicBezTo>
                    <a:pt x="3915" y="6335"/>
                    <a:pt x="3920" y="6336"/>
                    <a:pt x="3922" y="6339"/>
                  </a:cubicBezTo>
                  <a:cubicBezTo>
                    <a:pt x="3925" y="6343"/>
                    <a:pt x="3924" y="6348"/>
                    <a:pt x="3921" y="6350"/>
                  </a:cubicBezTo>
                  <a:lnTo>
                    <a:pt x="3921" y="6350"/>
                  </a:lnTo>
                  <a:cubicBezTo>
                    <a:pt x="3917" y="6353"/>
                    <a:pt x="3912" y="6353"/>
                    <a:pt x="3910" y="6349"/>
                  </a:cubicBezTo>
                  <a:cubicBezTo>
                    <a:pt x="3907" y="6346"/>
                    <a:pt x="3908" y="6340"/>
                    <a:pt x="3911" y="6338"/>
                  </a:cubicBezTo>
                  <a:close/>
                  <a:moveTo>
                    <a:pt x="3935" y="6318"/>
                  </a:moveTo>
                  <a:lnTo>
                    <a:pt x="3935" y="6318"/>
                  </a:lnTo>
                  <a:cubicBezTo>
                    <a:pt x="3938" y="6315"/>
                    <a:pt x="3943" y="6315"/>
                    <a:pt x="3946" y="6318"/>
                  </a:cubicBezTo>
                  <a:cubicBezTo>
                    <a:pt x="3950" y="6321"/>
                    <a:pt x="3950" y="6327"/>
                    <a:pt x="3946" y="6330"/>
                  </a:cubicBezTo>
                  <a:lnTo>
                    <a:pt x="3946" y="6330"/>
                  </a:lnTo>
                  <a:cubicBezTo>
                    <a:pt x="3943" y="6333"/>
                    <a:pt x="3938" y="6333"/>
                    <a:pt x="3935" y="6330"/>
                  </a:cubicBezTo>
                  <a:cubicBezTo>
                    <a:pt x="3932" y="6327"/>
                    <a:pt x="3932" y="6321"/>
                    <a:pt x="3935" y="6318"/>
                  </a:cubicBezTo>
                  <a:close/>
                  <a:moveTo>
                    <a:pt x="3959" y="6297"/>
                  </a:moveTo>
                  <a:lnTo>
                    <a:pt x="3959" y="6297"/>
                  </a:lnTo>
                  <a:cubicBezTo>
                    <a:pt x="3962" y="6294"/>
                    <a:pt x="3967" y="6294"/>
                    <a:pt x="3970" y="6297"/>
                  </a:cubicBezTo>
                  <a:cubicBezTo>
                    <a:pt x="3973" y="6300"/>
                    <a:pt x="3973" y="6305"/>
                    <a:pt x="3970" y="6308"/>
                  </a:cubicBezTo>
                  <a:lnTo>
                    <a:pt x="3970" y="6308"/>
                  </a:lnTo>
                  <a:cubicBezTo>
                    <a:pt x="3967" y="6311"/>
                    <a:pt x="3962" y="6311"/>
                    <a:pt x="3959" y="6308"/>
                  </a:cubicBezTo>
                  <a:cubicBezTo>
                    <a:pt x="3956" y="6305"/>
                    <a:pt x="3956" y="6300"/>
                    <a:pt x="3959" y="6297"/>
                  </a:cubicBezTo>
                  <a:close/>
                  <a:moveTo>
                    <a:pt x="3982" y="6275"/>
                  </a:moveTo>
                  <a:lnTo>
                    <a:pt x="3982" y="6275"/>
                  </a:lnTo>
                  <a:cubicBezTo>
                    <a:pt x="3985" y="6272"/>
                    <a:pt x="3991" y="6272"/>
                    <a:pt x="3994" y="6275"/>
                  </a:cubicBezTo>
                  <a:cubicBezTo>
                    <a:pt x="3997" y="6278"/>
                    <a:pt x="3997" y="6283"/>
                    <a:pt x="3994" y="6286"/>
                  </a:cubicBezTo>
                  <a:lnTo>
                    <a:pt x="3994" y="6286"/>
                  </a:lnTo>
                  <a:cubicBezTo>
                    <a:pt x="3991" y="6290"/>
                    <a:pt x="3985" y="6290"/>
                    <a:pt x="3982" y="6286"/>
                  </a:cubicBezTo>
                  <a:cubicBezTo>
                    <a:pt x="3979" y="6283"/>
                    <a:pt x="3979" y="6278"/>
                    <a:pt x="3982" y="6275"/>
                  </a:cubicBezTo>
                  <a:close/>
                  <a:moveTo>
                    <a:pt x="4005" y="6253"/>
                  </a:moveTo>
                  <a:lnTo>
                    <a:pt x="4005" y="6253"/>
                  </a:lnTo>
                  <a:cubicBezTo>
                    <a:pt x="4008" y="6250"/>
                    <a:pt x="4013" y="6249"/>
                    <a:pt x="4016" y="6252"/>
                  </a:cubicBezTo>
                  <a:cubicBezTo>
                    <a:pt x="4019" y="6255"/>
                    <a:pt x="4020" y="6260"/>
                    <a:pt x="4017" y="6263"/>
                  </a:cubicBezTo>
                  <a:lnTo>
                    <a:pt x="4017" y="6263"/>
                  </a:lnTo>
                  <a:cubicBezTo>
                    <a:pt x="4014" y="6267"/>
                    <a:pt x="4009" y="6267"/>
                    <a:pt x="4006" y="6264"/>
                  </a:cubicBezTo>
                  <a:cubicBezTo>
                    <a:pt x="4002" y="6262"/>
                    <a:pt x="4002" y="6257"/>
                    <a:pt x="4005" y="6253"/>
                  </a:cubicBezTo>
                  <a:close/>
                  <a:moveTo>
                    <a:pt x="4026" y="6230"/>
                  </a:moveTo>
                  <a:lnTo>
                    <a:pt x="4026" y="6229"/>
                  </a:lnTo>
                  <a:cubicBezTo>
                    <a:pt x="4029" y="6226"/>
                    <a:pt x="4034" y="6226"/>
                    <a:pt x="4038" y="6229"/>
                  </a:cubicBezTo>
                  <a:cubicBezTo>
                    <a:pt x="4041" y="6231"/>
                    <a:pt x="4041" y="6236"/>
                    <a:pt x="4038" y="6240"/>
                  </a:cubicBezTo>
                  <a:lnTo>
                    <a:pt x="4038" y="6240"/>
                  </a:lnTo>
                  <a:cubicBezTo>
                    <a:pt x="4036" y="6243"/>
                    <a:pt x="4031" y="6244"/>
                    <a:pt x="4027" y="6241"/>
                  </a:cubicBezTo>
                  <a:cubicBezTo>
                    <a:pt x="4024" y="6238"/>
                    <a:pt x="4023" y="6233"/>
                    <a:pt x="4026" y="6230"/>
                  </a:cubicBezTo>
                  <a:close/>
                  <a:moveTo>
                    <a:pt x="4048" y="6206"/>
                  </a:moveTo>
                  <a:lnTo>
                    <a:pt x="4048" y="6206"/>
                  </a:lnTo>
                  <a:cubicBezTo>
                    <a:pt x="4051" y="6202"/>
                    <a:pt x="4056" y="6202"/>
                    <a:pt x="4059" y="6205"/>
                  </a:cubicBezTo>
                  <a:cubicBezTo>
                    <a:pt x="4063" y="6208"/>
                    <a:pt x="4063" y="6213"/>
                    <a:pt x="4060" y="6216"/>
                  </a:cubicBezTo>
                  <a:lnTo>
                    <a:pt x="4060" y="6216"/>
                  </a:lnTo>
                  <a:cubicBezTo>
                    <a:pt x="4057" y="6220"/>
                    <a:pt x="4052" y="6220"/>
                    <a:pt x="4049" y="6217"/>
                  </a:cubicBezTo>
                  <a:cubicBezTo>
                    <a:pt x="4045" y="6214"/>
                    <a:pt x="4045" y="6209"/>
                    <a:pt x="4048" y="6206"/>
                  </a:cubicBezTo>
                  <a:close/>
                  <a:moveTo>
                    <a:pt x="4068" y="6182"/>
                  </a:moveTo>
                  <a:lnTo>
                    <a:pt x="4068" y="6182"/>
                  </a:lnTo>
                  <a:cubicBezTo>
                    <a:pt x="4070" y="6178"/>
                    <a:pt x="4075" y="6177"/>
                    <a:pt x="4079" y="6180"/>
                  </a:cubicBezTo>
                  <a:cubicBezTo>
                    <a:pt x="4083" y="6182"/>
                    <a:pt x="4084" y="6187"/>
                    <a:pt x="4081" y="6191"/>
                  </a:cubicBezTo>
                  <a:lnTo>
                    <a:pt x="4081" y="6191"/>
                  </a:lnTo>
                  <a:cubicBezTo>
                    <a:pt x="4079" y="6195"/>
                    <a:pt x="4074" y="6196"/>
                    <a:pt x="4070" y="6193"/>
                  </a:cubicBezTo>
                  <a:cubicBezTo>
                    <a:pt x="4066" y="6191"/>
                    <a:pt x="4065" y="6186"/>
                    <a:pt x="4068" y="6182"/>
                  </a:cubicBezTo>
                  <a:close/>
                  <a:moveTo>
                    <a:pt x="4087" y="6157"/>
                  </a:moveTo>
                  <a:lnTo>
                    <a:pt x="4087" y="6157"/>
                  </a:lnTo>
                  <a:cubicBezTo>
                    <a:pt x="4089" y="6153"/>
                    <a:pt x="4094" y="6152"/>
                    <a:pt x="4098" y="6154"/>
                  </a:cubicBezTo>
                  <a:cubicBezTo>
                    <a:pt x="4102" y="6157"/>
                    <a:pt x="4103" y="6161"/>
                    <a:pt x="4100" y="6165"/>
                  </a:cubicBezTo>
                  <a:lnTo>
                    <a:pt x="4100" y="6165"/>
                  </a:lnTo>
                  <a:cubicBezTo>
                    <a:pt x="4098" y="6169"/>
                    <a:pt x="4093" y="6170"/>
                    <a:pt x="4089" y="6168"/>
                  </a:cubicBezTo>
                  <a:cubicBezTo>
                    <a:pt x="4086" y="6165"/>
                    <a:pt x="4085" y="6160"/>
                    <a:pt x="4087" y="6157"/>
                  </a:cubicBezTo>
                  <a:close/>
                  <a:moveTo>
                    <a:pt x="4106" y="6131"/>
                  </a:moveTo>
                  <a:lnTo>
                    <a:pt x="4106" y="6131"/>
                  </a:lnTo>
                  <a:cubicBezTo>
                    <a:pt x="4109" y="6127"/>
                    <a:pt x="4113" y="6126"/>
                    <a:pt x="4117" y="6129"/>
                  </a:cubicBezTo>
                  <a:cubicBezTo>
                    <a:pt x="4121" y="6131"/>
                    <a:pt x="4122" y="6136"/>
                    <a:pt x="4120" y="6140"/>
                  </a:cubicBezTo>
                  <a:lnTo>
                    <a:pt x="4120" y="6140"/>
                  </a:lnTo>
                  <a:cubicBezTo>
                    <a:pt x="4117" y="6143"/>
                    <a:pt x="4112" y="6144"/>
                    <a:pt x="4109" y="6142"/>
                  </a:cubicBezTo>
                  <a:cubicBezTo>
                    <a:pt x="4105" y="6140"/>
                    <a:pt x="4104" y="6135"/>
                    <a:pt x="4106" y="6131"/>
                  </a:cubicBezTo>
                  <a:close/>
                  <a:moveTo>
                    <a:pt x="4124" y="6105"/>
                  </a:moveTo>
                  <a:lnTo>
                    <a:pt x="4124" y="6105"/>
                  </a:lnTo>
                  <a:cubicBezTo>
                    <a:pt x="4126" y="6101"/>
                    <a:pt x="4131" y="6100"/>
                    <a:pt x="4135" y="6102"/>
                  </a:cubicBezTo>
                  <a:cubicBezTo>
                    <a:pt x="4139" y="6104"/>
                    <a:pt x="4140" y="6109"/>
                    <a:pt x="4138" y="6113"/>
                  </a:cubicBezTo>
                  <a:lnTo>
                    <a:pt x="4138" y="6113"/>
                  </a:lnTo>
                  <a:cubicBezTo>
                    <a:pt x="4136" y="6117"/>
                    <a:pt x="4131" y="6118"/>
                    <a:pt x="4127" y="6116"/>
                  </a:cubicBezTo>
                  <a:cubicBezTo>
                    <a:pt x="4123" y="6114"/>
                    <a:pt x="4122" y="6109"/>
                    <a:pt x="4124" y="6105"/>
                  </a:cubicBezTo>
                  <a:close/>
                  <a:moveTo>
                    <a:pt x="4141" y="6077"/>
                  </a:moveTo>
                  <a:lnTo>
                    <a:pt x="4141" y="6077"/>
                  </a:lnTo>
                  <a:cubicBezTo>
                    <a:pt x="4143" y="6074"/>
                    <a:pt x="4148" y="6072"/>
                    <a:pt x="4151" y="6074"/>
                  </a:cubicBezTo>
                  <a:cubicBezTo>
                    <a:pt x="4155" y="6077"/>
                    <a:pt x="4157" y="6082"/>
                    <a:pt x="4154" y="6085"/>
                  </a:cubicBezTo>
                  <a:lnTo>
                    <a:pt x="4154" y="6085"/>
                  </a:lnTo>
                  <a:cubicBezTo>
                    <a:pt x="4152" y="6089"/>
                    <a:pt x="4147" y="6091"/>
                    <a:pt x="4144" y="6088"/>
                  </a:cubicBezTo>
                  <a:cubicBezTo>
                    <a:pt x="4140" y="6086"/>
                    <a:pt x="4138" y="6081"/>
                    <a:pt x="4141" y="6077"/>
                  </a:cubicBezTo>
                  <a:close/>
                  <a:moveTo>
                    <a:pt x="4157" y="6050"/>
                  </a:moveTo>
                  <a:lnTo>
                    <a:pt x="4157" y="6050"/>
                  </a:lnTo>
                  <a:cubicBezTo>
                    <a:pt x="4159" y="6046"/>
                    <a:pt x="4164" y="6045"/>
                    <a:pt x="4168" y="6047"/>
                  </a:cubicBezTo>
                  <a:cubicBezTo>
                    <a:pt x="4172" y="6049"/>
                    <a:pt x="4173" y="6054"/>
                    <a:pt x="4171" y="6058"/>
                  </a:cubicBezTo>
                  <a:lnTo>
                    <a:pt x="4171" y="6058"/>
                  </a:lnTo>
                  <a:cubicBezTo>
                    <a:pt x="4169" y="6062"/>
                    <a:pt x="4164" y="6063"/>
                    <a:pt x="4160" y="6061"/>
                  </a:cubicBezTo>
                  <a:cubicBezTo>
                    <a:pt x="4156" y="6059"/>
                    <a:pt x="4155" y="6054"/>
                    <a:pt x="4157" y="6050"/>
                  </a:cubicBezTo>
                  <a:close/>
                  <a:moveTo>
                    <a:pt x="4172" y="6023"/>
                  </a:moveTo>
                  <a:lnTo>
                    <a:pt x="4172" y="6023"/>
                  </a:lnTo>
                  <a:cubicBezTo>
                    <a:pt x="4174" y="6019"/>
                    <a:pt x="4179" y="6017"/>
                    <a:pt x="4183" y="6019"/>
                  </a:cubicBezTo>
                  <a:cubicBezTo>
                    <a:pt x="4187" y="6021"/>
                    <a:pt x="4188" y="6025"/>
                    <a:pt x="4187" y="6029"/>
                  </a:cubicBezTo>
                  <a:lnTo>
                    <a:pt x="4187" y="6029"/>
                  </a:lnTo>
                  <a:cubicBezTo>
                    <a:pt x="4185" y="6033"/>
                    <a:pt x="4180" y="6035"/>
                    <a:pt x="4176" y="6033"/>
                  </a:cubicBezTo>
                  <a:cubicBezTo>
                    <a:pt x="4172" y="6031"/>
                    <a:pt x="4170" y="6027"/>
                    <a:pt x="4172" y="6023"/>
                  </a:cubicBezTo>
                  <a:close/>
                  <a:moveTo>
                    <a:pt x="4186" y="5994"/>
                  </a:moveTo>
                  <a:lnTo>
                    <a:pt x="4186" y="5994"/>
                  </a:lnTo>
                  <a:cubicBezTo>
                    <a:pt x="4188" y="5990"/>
                    <a:pt x="4193" y="5988"/>
                    <a:pt x="4197" y="5990"/>
                  </a:cubicBezTo>
                  <a:cubicBezTo>
                    <a:pt x="4201" y="5992"/>
                    <a:pt x="4202" y="5996"/>
                    <a:pt x="4200" y="6000"/>
                  </a:cubicBezTo>
                  <a:lnTo>
                    <a:pt x="4200" y="6000"/>
                  </a:lnTo>
                  <a:cubicBezTo>
                    <a:pt x="4199" y="6004"/>
                    <a:pt x="4194" y="6006"/>
                    <a:pt x="4190" y="6004"/>
                  </a:cubicBezTo>
                  <a:cubicBezTo>
                    <a:pt x="4186" y="6002"/>
                    <a:pt x="4184" y="5998"/>
                    <a:pt x="4186" y="5994"/>
                  </a:cubicBezTo>
                  <a:close/>
                  <a:moveTo>
                    <a:pt x="4200" y="5965"/>
                  </a:moveTo>
                  <a:lnTo>
                    <a:pt x="4200" y="5965"/>
                  </a:lnTo>
                  <a:cubicBezTo>
                    <a:pt x="4202" y="5961"/>
                    <a:pt x="4206" y="5959"/>
                    <a:pt x="4210" y="5961"/>
                  </a:cubicBezTo>
                  <a:cubicBezTo>
                    <a:pt x="4214" y="5963"/>
                    <a:pt x="4216" y="5968"/>
                    <a:pt x="4214" y="5972"/>
                  </a:cubicBezTo>
                  <a:lnTo>
                    <a:pt x="4214" y="5972"/>
                  </a:lnTo>
                  <a:cubicBezTo>
                    <a:pt x="4212" y="5976"/>
                    <a:pt x="4208" y="5977"/>
                    <a:pt x="4204" y="5975"/>
                  </a:cubicBezTo>
                  <a:cubicBezTo>
                    <a:pt x="4200" y="5974"/>
                    <a:pt x="4198" y="5969"/>
                    <a:pt x="4200" y="5965"/>
                  </a:cubicBezTo>
                  <a:close/>
                  <a:moveTo>
                    <a:pt x="4212" y="5936"/>
                  </a:moveTo>
                  <a:lnTo>
                    <a:pt x="4212" y="5936"/>
                  </a:lnTo>
                  <a:cubicBezTo>
                    <a:pt x="4213" y="5932"/>
                    <a:pt x="4218" y="5930"/>
                    <a:pt x="4222" y="5931"/>
                  </a:cubicBezTo>
                  <a:cubicBezTo>
                    <a:pt x="4226" y="5932"/>
                    <a:pt x="4228" y="5937"/>
                    <a:pt x="4227" y="5941"/>
                  </a:cubicBezTo>
                  <a:lnTo>
                    <a:pt x="4227" y="5941"/>
                  </a:lnTo>
                  <a:cubicBezTo>
                    <a:pt x="4226" y="5945"/>
                    <a:pt x="4221" y="5948"/>
                    <a:pt x="4217" y="5946"/>
                  </a:cubicBezTo>
                  <a:cubicBezTo>
                    <a:pt x="4213" y="5945"/>
                    <a:pt x="4210" y="5941"/>
                    <a:pt x="4212" y="5936"/>
                  </a:cubicBezTo>
                  <a:close/>
                  <a:moveTo>
                    <a:pt x="4223" y="5906"/>
                  </a:moveTo>
                  <a:lnTo>
                    <a:pt x="4223" y="5906"/>
                  </a:lnTo>
                  <a:cubicBezTo>
                    <a:pt x="4224" y="5902"/>
                    <a:pt x="4229" y="5900"/>
                    <a:pt x="4233" y="5901"/>
                  </a:cubicBezTo>
                  <a:cubicBezTo>
                    <a:pt x="4237" y="5902"/>
                    <a:pt x="4240" y="5907"/>
                    <a:pt x="4238" y="5911"/>
                  </a:cubicBezTo>
                  <a:lnTo>
                    <a:pt x="4238" y="5911"/>
                  </a:lnTo>
                  <a:cubicBezTo>
                    <a:pt x="4237" y="5915"/>
                    <a:pt x="4232" y="5918"/>
                    <a:pt x="4228" y="5916"/>
                  </a:cubicBezTo>
                  <a:cubicBezTo>
                    <a:pt x="4224" y="5915"/>
                    <a:pt x="4222" y="5911"/>
                    <a:pt x="4223" y="5906"/>
                  </a:cubicBezTo>
                  <a:close/>
                  <a:moveTo>
                    <a:pt x="4234" y="5876"/>
                  </a:moveTo>
                  <a:lnTo>
                    <a:pt x="4234" y="5876"/>
                  </a:lnTo>
                  <a:cubicBezTo>
                    <a:pt x="4235" y="5872"/>
                    <a:pt x="4240" y="5870"/>
                    <a:pt x="4244" y="5871"/>
                  </a:cubicBezTo>
                  <a:cubicBezTo>
                    <a:pt x="4248" y="5872"/>
                    <a:pt x="4251" y="5877"/>
                    <a:pt x="4249" y="5881"/>
                  </a:cubicBezTo>
                  <a:lnTo>
                    <a:pt x="4249" y="5881"/>
                  </a:lnTo>
                  <a:cubicBezTo>
                    <a:pt x="4248" y="5885"/>
                    <a:pt x="4244" y="5888"/>
                    <a:pt x="4239" y="5886"/>
                  </a:cubicBezTo>
                  <a:cubicBezTo>
                    <a:pt x="4235" y="5885"/>
                    <a:pt x="4233" y="5881"/>
                    <a:pt x="4234" y="5876"/>
                  </a:cubicBezTo>
                  <a:close/>
                  <a:moveTo>
                    <a:pt x="4244" y="5846"/>
                  </a:moveTo>
                  <a:lnTo>
                    <a:pt x="4244" y="5846"/>
                  </a:lnTo>
                  <a:cubicBezTo>
                    <a:pt x="4245" y="5842"/>
                    <a:pt x="4249" y="5839"/>
                    <a:pt x="4253" y="5840"/>
                  </a:cubicBezTo>
                  <a:cubicBezTo>
                    <a:pt x="4258" y="5842"/>
                    <a:pt x="4260" y="5846"/>
                    <a:pt x="4259" y="5850"/>
                  </a:cubicBezTo>
                  <a:lnTo>
                    <a:pt x="4259" y="5850"/>
                  </a:lnTo>
                  <a:cubicBezTo>
                    <a:pt x="4258" y="5854"/>
                    <a:pt x="4254" y="5857"/>
                    <a:pt x="4249" y="5856"/>
                  </a:cubicBezTo>
                  <a:cubicBezTo>
                    <a:pt x="4245" y="5855"/>
                    <a:pt x="4242" y="5851"/>
                    <a:pt x="4244" y="5846"/>
                  </a:cubicBezTo>
                  <a:close/>
                  <a:moveTo>
                    <a:pt x="4251" y="5815"/>
                  </a:moveTo>
                  <a:lnTo>
                    <a:pt x="4251" y="5815"/>
                  </a:lnTo>
                  <a:cubicBezTo>
                    <a:pt x="4252" y="5811"/>
                    <a:pt x="4257" y="5808"/>
                    <a:pt x="4261" y="5809"/>
                  </a:cubicBezTo>
                  <a:cubicBezTo>
                    <a:pt x="4265" y="5810"/>
                    <a:pt x="4268" y="5815"/>
                    <a:pt x="4267" y="5819"/>
                  </a:cubicBezTo>
                  <a:lnTo>
                    <a:pt x="4267" y="5819"/>
                  </a:lnTo>
                  <a:cubicBezTo>
                    <a:pt x="4266" y="5823"/>
                    <a:pt x="4262" y="5826"/>
                    <a:pt x="4257" y="5825"/>
                  </a:cubicBezTo>
                  <a:cubicBezTo>
                    <a:pt x="4253" y="5824"/>
                    <a:pt x="4250" y="5820"/>
                    <a:pt x="4251" y="5815"/>
                  </a:cubicBezTo>
                  <a:close/>
                  <a:moveTo>
                    <a:pt x="4259" y="5784"/>
                  </a:moveTo>
                  <a:lnTo>
                    <a:pt x="4259" y="5784"/>
                  </a:lnTo>
                  <a:cubicBezTo>
                    <a:pt x="4260" y="5780"/>
                    <a:pt x="4265" y="5777"/>
                    <a:pt x="4269" y="5778"/>
                  </a:cubicBezTo>
                  <a:cubicBezTo>
                    <a:pt x="4273" y="5779"/>
                    <a:pt x="4276" y="5784"/>
                    <a:pt x="4275" y="5788"/>
                  </a:cubicBezTo>
                  <a:lnTo>
                    <a:pt x="4275" y="5788"/>
                  </a:lnTo>
                  <a:cubicBezTo>
                    <a:pt x="4274" y="5792"/>
                    <a:pt x="4269" y="5795"/>
                    <a:pt x="4265" y="5794"/>
                  </a:cubicBezTo>
                  <a:cubicBezTo>
                    <a:pt x="4261" y="5793"/>
                    <a:pt x="4258" y="5789"/>
                    <a:pt x="4259" y="5784"/>
                  </a:cubicBezTo>
                  <a:close/>
                  <a:moveTo>
                    <a:pt x="4266" y="5754"/>
                  </a:moveTo>
                  <a:lnTo>
                    <a:pt x="4266" y="5754"/>
                  </a:lnTo>
                  <a:cubicBezTo>
                    <a:pt x="4266" y="5750"/>
                    <a:pt x="4270" y="5746"/>
                    <a:pt x="4274" y="5747"/>
                  </a:cubicBezTo>
                  <a:cubicBezTo>
                    <a:pt x="4279" y="5747"/>
                    <a:pt x="4282" y="5751"/>
                    <a:pt x="4281" y="5756"/>
                  </a:cubicBezTo>
                  <a:lnTo>
                    <a:pt x="4281" y="5756"/>
                  </a:lnTo>
                  <a:cubicBezTo>
                    <a:pt x="4281" y="5760"/>
                    <a:pt x="4277" y="5763"/>
                    <a:pt x="4273" y="5763"/>
                  </a:cubicBezTo>
                  <a:cubicBezTo>
                    <a:pt x="4268" y="5762"/>
                    <a:pt x="4265" y="5758"/>
                    <a:pt x="4266" y="5754"/>
                  </a:cubicBezTo>
                  <a:close/>
                  <a:moveTo>
                    <a:pt x="4270" y="5722"/>
                  </a:moveTo>
                  <a:lnTo>
                    <a:pt x="4270" y="5722"/>
                  </a:lnTo>
                  <a:cubicBezTo>
                    <a:pt x="4271" y="5718"/>
                    <a:pt x="4275" y="5715"/>
                    <a:pt x="4279" y="5715"/>
                  </a:cubicBezTo>
                  <a:cubicBezTo>
                    <a:pt x="4284" y="5716"/>
                    <a:pt x="4287" y="5720"/>
                    <a:pt x="4286" y="5724"/>
                  </a:cubicBezTo>
                  <a:lnTo>
                    <a:pt x="4286" y="5724"/>
                  </a:lnTo>
                  <a:cubicBezTo>
                    <a:pt x="4286" y="5729"/>
                    <a:pt x="4282" y="5732"/>
                    <a:pt x="4277" y="5731"/>
                  </a:cubicBezTo>
                  <a:cubicBezTo>
                    <a:pt x="4273" y="5731"/>
                    <a:pt x="4270" y="5727"/>
                    <a:pt x="4270" y="5722"/>
                  </a:cubicBezTo>
                  <a:close/>
                  <a:moveTo>
                    <a:pt x="4275" y="5691"/>
                  </a:moveTo>
                  <a:lnTo>
                    <a:pt x="4275" y="5691"/>
                  </a:lnTo>
                  <a:cubicBezTo>
                    <a:pt x="4276" y="5686"/>
                    <a:pt x="4280" y="5683"/>
                    <a:pt x="4284" y="5684"/>
                  </a:cubicBezTo>
                  <a:cubicBezTo>
                    <a:pt x="4289" y="5684"/>
                    <a:pt x="4292" y="5688"/>
                    <a:pt x="4291" y="5692"/>
                  </a:cubicBezTo>
                  <a:lnTo>
                    <a:pt x="4291" y="5692"/>
                  </a:lnTo>
                  <a:cubicBezTo>
                    <a:pt x="4291" y="5697"/>
                    <a:pt x="4287" y="5700"/>
                    <a:pt x="4282" y="5700"/>
                  </a:cubicBezTo>
                  <a:cubicBezTo>
                    <a:pt x="4278" y="5699"/>
                    <a:pt x="4275" y="5695"/>
                    <a:pt x="4275" y="5691"/>
                  </a:cubicBezTo>
                  <a:close/>
                  <a:moveTo>
                    <a:pt x="4279" y="5660"/>
                  </a:moveTo>
                  <a:lnTo>
                    <a:pt x="4279" y="5660"/>
                  </a:lnTo>
                  <a:cubicBezTo>
                    <a:pt x="4279" y="5655"/>
                    <a:pt x="4283" y="5652"/>
                    <a:pt x="4287" y="5652"/>
                  </a:cubicBezTo>
                  <a:cubicBezTo>
                    <a:pt x="4291" y="5652"/>
                    <a:pt x="4295" y="5655"/>
                    <a:pt x="4295" y="5660"/>
                  </a:cubicBezTo>
                  <a:lnTo>
                    <a:pt x="4295" y="5660"/>
                  </a:lnTo>
                  <a:cubicBezTo>
                    <a:pt x="4295" y="5664"/>
                    <a:pt x="4291" y="5668"/>
                    <a:pt x="4287" y="5668"/>
                  </a:cubicBezTo>
                  <a:cubicBezTo>
                    <a:pt x="4283" y="5668"/>
                    <a:pt x="4279" y="5664"/>
                    <a:pt x="4279" y="5660"/>
                  </a:cubicBezTo>
                  <a:close/>
                  <a:moveTo>
                    <a:pt x="4281" y="5628"/>
                  </a:moveTo>
                  <a:lnTo>
                    <a:pt x="4281" y="5628"/>
                  </a:lnTo>
                  <a:cubicBezTo>
                    <a:pt x="4281" y="5623"/>
                    <a:pt x="4284" y="5620"/>
                    <a:pt x="4289" y="5620"/>
                  </a:cubicBezTo>
                  <a:cubicBezTo>
                    <a:pt x="4293" y="5620"/>
                    <a:pt x="4297" y="5623"/>
                    <a:pt x="4297" y="5628"/>
                  </a:cubicBezTo>
                  <a:lnTo>
                    <a:pt x="4297" y="5628"/>
                  </a:lnTo>
                  <a:cubicBezTo>
                    <a:pt x="4297" y="5632"/>
                    <a:pt x="4293" y="5636"/>
                    <a:pt x="4289" y="5636"/>
                  </a:cubicBezTo>
                  <a:cubicBezTo>
                    <a:pt x="4284" y="5636"/>
                    <a:pt x="4281" y="5632"/>
                    <a:pt x="4281" y="5628"/>
                  </a:cubicBezTo>
                  <a:close/>
                  <a:moveTo>
                    <a:pt x="4282" y="5596"/>
                  </a:moveTo>
                  <a:lnTo>
                    <a:pt x="4282" y="5596"/>
                  </a:lnTo>
                  <a:cubicBezTo>
                    <a:pt x="4282" y="5591"/>
                    <a:pt x="4286" y="5588"/>
                    <a:pt x="4290" y="5588"/>
                  </a:cubicBezTo>
                  <a:cubicBezTo>
                    <a:pt x="4295" y="5588"/>
                    <a:pt x="4298" y="5591"/>
                    <a:pt x="4298" y="5596"/>
                  </a:cubicBezTo>
                  <a:lnTo>
                    <a:pt x="4298" y="5596"/>
                  </a:lnTo>
                  <a:cubicBezTo>
                    <a:pt x="4298" y="5600"/>
                    <a:pt x="4295" y="5604"/>
                    <a:pt x="4290" y="5604"/>
                  </a:cubicBezTo>
                  <a:cubicBezTo>
                    <a:pt x="4286" y="5604"/>
                    <a:pt x="4282" y="5600"/>
                    <a:pt x="4282" y="5596"/>
                  </a:cubicBezTo>
                  <a:close/>
                  <a:moveTo>
                    <a:pt x="4283" y="5564"/>
                  </a:moveTo>
                  <a:lnTo>
                    <a:pt x="4283" y="5564"/>
                  </a:lnTo>
                  <a:cubicBezTo>
                    <a:pt x="4283" y="5559"/>
                    <a:pt x="4287" y="5556"/>
                    <a:pt x="4291" y="5556"/>
                  </a:cubicBezTo>
                  <a:cubicBezTo>
                    <a:pt x="4296" y="5556"/>
                    <a:pt x="4299" y="5559"/>
                    <a:pt x="4299" y="5564"/>
                  </a:cubicBezTo>
                  <a:lnTo>
                    <a:pt x="4299" y="5564"/>
                  </a:lnTo>
                  <a:cubicBezTo>
                    <a:pt x="4299" y="5568"/>
                    <a:pt x="4296" y="5572"/>
                    <a:pt x="4291" y="5572"/>
                  </a:cubicBezTo>
                  <a:cubicBezTo>
                    <a:pt x="4287" y="5572"/>
                    <a:pt x="4283" y="5568"/>
                    <a:pt x="4283" y="5564"/>
                  </a:cubicBezTo>
                  <a:close/>
                  <a:moveTo>
                    <a:pt x="4283" y="5532"/>
                  </a:moveTo>
                  <a:lnTo>
                    <a:pt x="4283" y="5532"/>
                  </a:lnTo>
                  <a:cubicBezTo>
                    <a:pt x="4283" y="5527"/>
                    <a:pt x="4287" y="5524"/>
                    <a:pt x="4291" y="5524"/>
                  </a:cubicBezTo>
                  <a:cubicBezTo>
                    <a:pt x="4296" y="5524"/>
                    <a:pt x="4299" y="5527"/>
                    <a:pt x="4299" y="5532"/>
                  </a:cubicBezTo>
                  <a:lnTo>
                    <a:pt x="4299" y="5532"/>
                  </a:lnTo>
                  <a:cubicBezTo>
                    <a:pt x="4299" y="5536"/>
                    <a:pt x="4296" y="5540"/>
                    <a:pt x="4291" y="5540"/>
                  </a:cubicBezTo>
                  <a:cubicBezTo>
                    <a:pt x="4287" y="5540"/>
                    <a:pt x="4283" y="5536"/>
                    <a:pt x="4283" y="5532"/>
                  </a:cubicBezTo>
                  <a:close/>
                  <a:moveTo>
                    <a:pt x="4283" y="5500"/>
                  </a:moveTo>
                  <a:lnTo>
                    <a:pt x="4283" y="5500"/>
                  </a:lnTo>
                  <a:cubicBezTo>
                    <a:pt x="4283" y="5495"/>
                    <a:pt x="4287" y="5492"/>
                    <a:pt x="4291" y="5492"/>
                  </a:cubicBezTo>
                  <a:cubicBezTo>
                    <a:pt x="4296" y="5492"/>
                    <a:pt x="4299" y="5495"/>
                    <a:pt x="4299" y="5500"/>
                  </a:cubicBezTo>
                  <a:lnTo>
                    <a:pt x="4299" y="5500"/>
                  </a:lnTo>
                  <a:cubicBezTo>
                    <a:pt x="4299" y="5504"/>
                    <a:pt x="4296" y="5508"/>
                    <a:pt x="4291" y="5508"/>
                  </a:cubicBezTo>
                  <a:cubicBezTo>
                    <a:pt x="4287" y="5508"/>
                    <a:pt x="4283" y="5504"/>
                    <a:pt x="4283" y="5500"/>
                  </a:cubicBezTo>
                  <a:close/>
                  <a:moveTo>
                    <a:pt x="4283" y="5468"/>
                  </a:moveTo>
                  <a:lnTo>
                    <a:pt x="4283" y="5468"/>
                  </a:lnTo>
                  <a:cubicBezTo>
                    <a:pt x="4283" y="5463"/>
                    <a:pt x="4287" y="5460"/>
                    <a:pt x="4291" y="5460"/>
                  </a:cubicBezTo>
                  <a:cubicBezTo>
                    <a:pt x="4296" y="5460"/>
                    <a:pt x="4299" y="5463"/>
                    <a:pt x="4299" y="5468"/>
                  </a:cubicBezTo>
                  <a:lnTo>
                    <a:pt x="4299" y="5468"/>
                  </a:lnTo>
                  <a:cubicBezTo>
                    <a:pt x="4299" y="5472"/>
                    <a:pt x="4296" y="5476"/>
                    <a:pt x="4291" y="5476"/>
                  </a:cubicBezTo>
                  <a:cubicBezTo>
                    <a:pt x="4287" y="5476"/>
                    <a:pt x="4283" y="5472"/>
                    <a:pt x="4283" y="5468"/>
                  </a:cubicBezTo>
                  <a:close/>
                  <a:moveTo>
                    <a:pt x="4283" y="5436"/>
                  </a:moveTo>
                  <a:lnTo>
                    <a:pt x="4283" y="5436"/>
                  </a:lnTo>
                  <a:cubicBezTo>
                    <a:pt x="4283" y="5431"/>
                    <a:pt x="4287" y="5428"/>
                    <a:pt x="4291" y="5428"/>
                  </a:cubicBezTo>
                  <a:cubicBezTo>
                    <a:pt x="4296" y="5428"/>
                    <a:pt x="4299" y="5431"/>
                    <a:pt x="4299" y="5436"/>
                  </a:cubicBezTo>
                  <a:lnTo>
                    <a:pt x="4299" y="5436"/>
                  </a:lnTo>
                  <a:cubicBezTo>
                    <a:pt x="4299" y="5440"/>
                    <a:pt x="4296" y="5444"/>
                    <a:pt x="4291" y="5444"/>
                  </a:cubicBezTo>
                  <a:cubicBezTo>
                    <a:pt x="4287" y="5444"/>
                    <a:pt x="4283" y="5440"/>
                    <a:pt x="4283" y="5436"/>
                  </a:cubicBezTo>
                  <a:close/>
                  <a:moveTo>
                    <a:pt x="4283" y="5404"/>
                  </a:moveTo>
                  <a:lnTo>
                    <a:pt x="4283" y="5404"/>
                  </a:lnTo>
                  <a:cubicBezTo>
                    <a:pt x="4283" y="5399"/>
                    <a:pt x="4287" y="5396"/>
                    <a:pt x="4291" y="5396"/>
                  </a:cubicBezTo>
                  <a:cubicBezTo>
                    <a:pt x="4296" y="5396"/>
                    <a:pt x="4299" y="5399"/>
                    <a:pt x="4299" y="5404"/>
                  </a:cubicBezTo>
                  <a:lnTo>
                    <a:pt x="4299" y="5404"/>
                  </a:lnTo>
                  <a:cubicBezTo>
                    <a:pt x="4299" y="5408"/>
                    <a:pt x="4296" y="5412"/>
                    <a:pt x="4291" y="5412"/>
                  </a:cubicBezTo>
                  <a:cubicBezTo>
                    <a:pt x="4287" y="5412"/>
                    <a:pt x="4283" y="5408"/>
                    <a:pt x="4283" y="5404"/>
                  </a:cubicBezTo>
                  <a:close/>
                  <a:moveTo>
                    <a:pt x="4283" y="5372"/>
                  </a:moveTo>
                  <a:lnTo>
                    <a:pt x="4283" y="5372"/>
                  </a:lnTo>
                  <a:cubicBezTo>
                    <a:pt x="4283" y="5367"/>
                    <a:pt x="4287" y="5364"/>
                    <a:pt x="4291" y="5364"/>
                  </a:cubicBezTo>
                  <a:cubicBezTo>
                    <a:pt x="4296" y="5364"/>
                    <a:pt x="4299" y="5367"/>
                    <a:pt x="4299" y="5372"/>
                  </a:cubicBezTo>
                  <a:lnTo>
                    <a:pt x="4299" y="5372"/>
                  </a:lnTo>
                  <a:cubicBezTo>
                    <a:pt x="4299" y="5376"/>
                    <a:pt x="4296" y="5380"/>
                    <a:pt x="4291" y="5380"/>
                  </a:cubicBezTo>
                  <a:cubicBezTo>
                    <a:pt x="4287" y="5380"/>
                    <a:pt x="4283" y="5376"/>
                    <a:pt x="4283" y="5372"/>
                  </a:cubicBezTo>
                  <a:close/>
                  <a:moveTo>
                    <a:pt x="4283" y="5340"/>
                  </a:moveTo>
                  <a:lnTo>
                    <a:pt x="4283" y="5340"/>
                  </a:lnTo>
                  <a:cubicBezTo>
                    <a:pt x="4283" y="5335"/>
                    <a:pt x="4287" y="5332"/>
                    <a:pt x="4291" y="5332"/>
                  </a:cubicBezTo>
                  <a:cubicBezTo>
                    <a:pt x="4296" y="5332"/>
                    <a:pt x="4299" y="5335"/>
                    <a:pt x="4299" y="5340"/>
                  </a:cubicBezTo>
                  <a:lnTo>
                    <a:pt x="4299" y="5340"/>
                  </a:lnTo>
                  <a:cubicBezTo>
                    <a:pt x="4299" y="5344"/>
                    <a:pt x="4296" y="5348"/>
                    <a:pt x="4291" y="5348"/>
                  </a:cubicBezTo>
                  <a:cubicBezTo>
                    <a:pt x="4287" y="5348"/>
                    <a:pt x="4283" y="5344"/>
                    <a:pt x="4283" y="5340"/>
                  </a:cubicBezTo>
                  <a:close/>
                  <a:moveTo>
                    <a:pt x="4283" y="5308"/>
                  </a:moveTo>
                  <a:lnTo>
                    <a:pt x="4283" y="5308"/>
                  </a:lnTo>
                  <a:cubicBezTo>
                    <a:pt x="4283" y="5303"/>
                    <a:pt x="4287" y="5300"/>
                    <a:pt x="4291" y="5300"/>
                  </a:cubicBezTo>
                  <a:cubicBezTo>
                    <a:pt x="4296" y="5300"/>
                    <a:pt x="4299" y="5303"/>
                    <a:pt x="4299" y="5308"/>
                  </a:cubicBezTo>
                  <a:lnTo>
                    <a:pt x="4299" y="5308"/>
                  </a:lnTo>
                  <a:cubicBezTo>
                    <a:pt x="4299" y="5312"/>
                    <a:pt x="4296" y="5316"/>
                    <a:pt x="4291" y="5316"/>
                  </a:cubicBezTo>
                  <a:cubicBezTo>
                    <a:pt x="4287" y="5316"/>
                    <a:pt x="4283" y="5312"/>
                    <a:pt x="4283" y="5308"/>
                  </a:cubicBezTo>
                  <a:close/>
                  <a:moveTo>
                    <a:pt x="4283" y="5276"/>
                  </a:moveTo>
                  <a:lnTo>
                    <a:pt x="4283" y="5276"/>
                  </a:lnTo>
                  <a:cubicBezTo>
                    <a:pt x="4283" y="5271"/>
                    <a:pt x="4287" y="5268"/>
                    <a:pt x="4291" y="5268"/>
                  </a:cubicBezTo>
                  <a:cubicBezTo>
                    <a:pt x="4296" y="5268"/>
                    <a:pt x="4299" y="5271"/>
                    <a:pt x="4299" y="5276"/>
                  </a:cubicBezTo>
                  <a:lnTo>
                    <a:pt x="4299" y="5276"/>
                  </a:lnTo>
                  <a:cubicBezTo>
                    <a:pt x="4299" y="5280"/>
                    <a:pt x="4296" y="5284"/>
                    <a:pt x="4291" y="5284"/>
                  </a:cubicBezTo>
                  <a:cubicBezTo>
                    <a:pt x="4287" y="5284"/>
                    <a:pt x="4283" y="5280"/>
                    <a:pt x="4283" y="5276"/>
                  </a:cubicBezTo>
                  <a:close/>
                  <a:moveTo>
                    <a:pt x="4283" y="5244"/>
                  </a:moveTo>
                  <a:lnTo>
                    <a:pt x="4283" y="5244"/>
                  </a:lnTo>
                  <a:cubicBezTo>
                    <a:pt x="4283" y="5239"/>
                    <a:pt x="4287" y="5236"/>
                    <a:pt x="4291" y="5236"/>
                  </a:cubicBezTo>
                  <a:cubicBezTo>
                    <a:pt x="4296" y="5236"/>
                    <a:pt x="4299" y="5239"/>
                    <a:pt x="4299" y="5244"/>
                  </a:cubicBezTo>
                  <a:lnTo>
                    <a:pt x="4299" y="5244"/>
                  </a:lnTo>
                  <a:cubicBezTo>
                    <a:pt x="4299" y="5248"/>
                    <a:pt x="4296" y="5252"/>
                    <a:pt x="4291" y="5252"/>
                  </a:cubicBezTo>
                  <a:cubicBezTo>
                    <a:pt x="4287" y="5252"/>
                    <a:pt x="4283" y="5248"/>
                    <a:pt x="4283" y="5244"/>
                  </a:cubicBezTo>
                  <a:close/>
                  <a:moveTo>
                    <a:pt x="4283" y="5212"/>
                  </a:moveTo>
                  <a:lnTo>
                    <a:pt x="4283" y="5212"/>
                  </a:lnTo>
                  <a:cubicBezTo>
                    <a:pt x="4283" y="5207"/>
                    <a:pt x="4287" y="5204"/>
                    <a:pt x="4291" y="5204"/>
                  </a:cubicBezTo>
                  <a:cubicBezTo>
                    <a:pt x="4296" y="5204"/>
                    <a:pt x="4299" y="5207"/>
                    <a:pt x="4299" y="5212"/>
                  </a:cubicBezTo>
                  <a:lnTo>
                    <a:pt x="4299" y="5212"/>
                  </a:lnTo>
                  <a:cubicBezTo>
                    <a:pt x="4299" y="5216"/>
                    <a:pt x="4296" y="5220"/>
                    <a:pt x="4291" y="5220"/>
                  </a:cubicBezTo>
                  <a:cubicBezTo>
                    <a:pt x="4287" y="5220"/>
                    <a:pt x="4283" y="5216"/>
                    <a:pt x="4283" y="5212"/>
                  </a:cubicBezTo>
                  <a:close/>
                  <a:moveTo>
                    <a:pt x="4283" y="5180"/>
                  </a:moveTo>
                  <a:lnTo>
                    <a:pt x="4283" y="5180"/>
                  </a:lnTo>
                  <a:cubicBezTo>
                    <a:pt x="4283" y="5175"/>
                    <a:pt x="4287" y="5172"/>
                    <a:pt x="4291" y="5172"/>
                  </a:cubicBezTo>
                  <a:cubicBezTo>
                    <a:pt x="4296" y="5172"/>
                    <a:pt x="4299" y="5175"/>
                    <a:pt x="4299" y="5180"/>
                  </a:cubicBezTo>
                  <a:lnTo>
                    <a:pt x="4299" y="5180"/>
                  </a:lnTo>
                  <a:cubicBezTo>
                    <a:pt x="4299" y="5184"/>
                    <a:pt x="4296" y="5188"/>
                    <a:pt x="4291" y="5188"/>
                  </a:cubicBezTo>
                  <a:cubicBezTo>
                    <a:pt x="4287" y="5188"/>
                    <a:pt x="4283" y="5184"/>
                    <a:pt x="4283" y="5180"/>
                  </a:cubicBezTo>
                  <a:close/>
                  <a:moveTo>
                    <a:pt x="4283" y="5148"/>
                  </a:moveTo>
                  <a:lnTo>
                    <a:pt x="4283" y="5148"/>
                  </a:lnTo>
                  <a:cubicBezTo>
                    <a:pt x="4283" y="5143"/>
                    <a:pt x="4287" y="5140"/>
                    <a:pt x="4291" y="5140"/>
                  </a:cubicBezTo>
                  <a:cubicBezTo>
                    <a:pt x="4296" y="5140"/>
                    <a:pt x="4299" y="5143"/>
                    <a:pt x="4299" y="5148"/>
                  </a:cubicBezTo>
                  <a:lnTo>
                    <a:pt x="4299" y="5148"/>
                  </a:lnTo>
                  <a:cubicBezTo>
                    <a:pt x="4299" y="5152"/>
                    <a:pt x="4296" y="5156"/>
                    <a:pt x="4291" y="5156"/>
                  </a:cubicBezTo>
                  <a:cubicBezTo>
                    <a:pt x="4287" y="5156"/>
                    <a:pt x="4283" y="5152"/>
                    <a:pt x="4283" y="5148"/>
                  </a:cubicBezTo>
                  <a:close/>
                  <a:moveTo>
                    <a:pt x="4283" y="5116"/>
                  </a:moveTo>
                  <a:lnTo>
                    <a:pt x="4283" y="5116"/>
                  </a:lnTo>
                  <a:cubicBezTo>
                    <a:pt x="4283" y="5111"/>
                    <a:pt x="4287" y="5108"/>
                    <a:pt x="4291" y="5108"/>
                  </a:cubicBezTo>
                  <a:cubicBezTo>
                    <a:pt x="4296" y="5108"/>
                    <a:pt x="4299" y="5111"/>
                    <a:pt x="4299" y="5116"/>
                  </a:cubicBezTo>
                  <a:lnTo>
                    <a:pt x="4299" y="5116"/>
                  </a:lnTo>
                  <a:cubicBezTo>
                    <a:pt x="4299" y="5120"/>
                    <a:pt x="4296" y="5124"/>
                    <a:pt x="4291" y="5124"/>
                  </a:cubicBezTo>
                  <a:cubicBezTo>
                    <a:pt x="4287" y="5124"/>
                    <a:pt x="4283" y="5120"/>
                    <a:pt x="4283" y="5116"/>
                  </a:cubicBezTo>
                  <a:close/>
                  <a:moveTo>
                    <a:pt x="4283" y="5084"/>
                  </a:moveTo>
                  <a:lnTo>
                    <a:pt x="4283" y="5084"/>
                  </a:lnTo>
                  <a:cubicBezTo>
                    <a:pt x="4283" y="5079"/>
                    <a:pt x="4287" y="5076"/>
                    <a:pt x="4291" y="5076"/>
                  </a:cubicBezTo>
                  <a:cubicBezTo>
                    <a:pt x="4296" y="5076"/>
                    <a:pt x="4299" y="5079"/>
                    <a:pt x="4299" y="5084"/>
                  </a:cubicBezTo>
                  <a:lnTo>
                    <a:pt x="4299" y="5084"/>
                  </a:lnTo>
                  <a:cubicBezTo>
                    <a:pt x="4299" y="5088"/>
                    <a:pt x="4296" y="5092"/>
                    <a:pt x="4291" y="5092"/>
                  </a:cubicBezTo>
                  <a:cubicBezTo>
                    <a:pt x="4287" y="5092"/>
                    <a:pt x="4283" y="5088"/>
                    <a:pt x="4283" y="5084"/>
                  </a:cubicBezTo>
                  <a:close/>
                  <a:moveTo>
                    <a:pt x="4283" y="5052"/>
                  </a:moveTo>
                  <a:lnTo>
                    <a:pt x="4283" y="5052"/>
                  </a:lnTo>
                  <a:cubicBezTo>
                    <a:pt x="4283" y="5047"/>
                    <a:pt x="4287" y="5044"/>
                    <a:pt x="4291" y="5044"/>
                  </a:cubicBezTo>
                  <a:cubicBezTo>
                    <a:pt x="4296" y="5044"/>
                    <a:pt x="4299" y="5047"/>
                    <a:pt x="4299" y="5052"/>
                  </a:cubicBezTo>
                  <a:lnTo>
                    <a:pt x="4299" y="5052"/>
                  </a:lnTo>
                  <a:cubicBezTo>
                    <a:pt x="4299" y="5056"/>
                    <a:pt x="4296" y="5060"/>
                    <a:pt x="4291" y="5060"/>
                  </a:cubicBezTo>
                  <a:cubicBezTo>
                    <a:pt x="4287" y="5060"/>
                    <a:pt x="4283" y="5056"/>
                    <a:pt x="4283" y="5052"/>
                  </a:cubicBezTo>
                  <a:close/>
                  <a:moveTo>
                    <a:pt x="4283" y="5020"/>
                  </a:moveTo>
                  <a:lnTo>
                    <a:pt x="4283" y="5020"/>
                  </a:lnTo>
                  <a:cubicBezTo>
                    <a:pt x="4283" y="5015"/>
                    <a:pt x="4287" y="5012"/>
                    <a:pt x="4291" y="5012"/>
                  </a:cubicBezTo>
                  <a:cubicBezTo>
                    <a:pt x="4296" y="5012"/>
                    <a:pt x="4299" y="5015"/>
                    <a:pt x="4299" y="5020"/>
                  </a:cubicBezTo>
                  <a:lnTo>
                    <a:pt x="4299" y="5020"/>
                  </a:lnTo>
                  <a:cubicBezTo>
                    <a:pt x="4299" y="5024"/>
                    <a:pt x="4296" y="5028"/>
                    <a:pt x="4291" y="5028"/>
                  </a:cubicBezTo>
                  <a:cubicBezTo>
                    <a:pt x="4287" y="5028"/>
                    <a:pt x="4283" y="5024"/>
                    <a:pt x="4283" y="5020"/>
                  </a:cubicBezTo>
                  <a:close/>
                  <a:moveTo>
                    <a:pt x="4283" y="4988"/>
                  </a:moveTo>
                  <a:lnTo>
                    <a:pt x="4283" y="4988"/>
                  </a:lnTo>
                  <a:cubicBezTo>
                    <a:pt x="4283" y="4983"/>
                    <a:pt x="4287" y="4980"/>
                    <a:pt x="4291" y="4980"/>
                  </a:cubicBezTo>
                  <a:cubicBezTo>
                    <a:pt x="4296" y="4980"/>
                    <a:pt x="4299" y="4983"/>
                    <a:pt x="4299" y="4988"/>
                  </a:cubicBezTo>
                  <a:lnTo>
                    <a:pt x="4299" y="4988"/>
                  </a:lnTo>
                  <a:cubicBezTo>
                    <a:pt x="4299" y="4992"/>
                    <a:pt x="4296" y="4996"/>
                    <a:pt x="4291" y="4996"/>
                  </a:cubicBezTo>
                  <a:cubicBezTo>
                    <a:pt x="4287" y="4996"/>
                    <a:pt x="4283" y="4992"/>
                    <a:pt x="4283" y="4988"/>
                  </a:cubicBezTo>
                  <a:close/>
                  <a:moveTo>
                    <a:pt x="4283" y="4956"/>
                  </a:moveTo>
                  <a:lnTo>
                    <a:pt x="4283" y="4956"/>
                  </a:lnTo>
                  <a:cubicBezTo>
                    <a:pt x="4283" y="4951"/>
                    <a:pt x="4287" y="4948"/>
                    <a:pt x="4291" y="4948"/>
                  </a:cubicBezTo>
                  <a:cubicBezTo>
                    <a:pt x="4296" y="4948"/>
                    <a:pt x="4299" y="4951"/>
                    <a:pt x="4299" y="4956"/>
                  </a:cubicBezTo>
                  <a:lnTo>
                    <a:pt x="4299" y="4956"/>
                  </a:lnTo>
                  <a:cubicBezTo>
                    <a:pt x="4299" y="4960"/>
                    <a:pt x="4296" y="4964"/>
                    <a:pt x="4291" y="4964"/>
                  </a:cubicBezTo>
                  <a:cubicBezTo>
                    <a:pt x="4287" y="4964"/>
                    <a:pt x="4283" y="4960"/>
                    <a:pt x="4283" y="4956"/>
                  </a:cubicBezTo>
                  <a:close/>
                  <a:moveTo>
                    <a:pt x="4283" y="4924"/>
                  </a:moveTo>
                  <a:lnTo>
                    <a:pt x="4283" y="4924"/>
                  </a:lnTo>
                  <a:cubicBezTo>
                    <a:pt x="4283" y="4919"/>
                    <a:pt x="4287" y="4916"/>
                    <a:pt x="4291" y="4916"/>
                  </a:cubicBezTo>
                  <a:cubicBezTo>
                    <a:pt x="4296" y="4916"/>
                    <a:pt x="4299" y="4919"/>
                    <a:pt x="4299" y="4924"/>
                  </a:cubicBezTo>
                  <a:lnTo>
                    <a:pt x="4299" y="4924"/>
                  </a:lnTo>
                  <a:cubicBezTo>
                    <a:pt x="4299" y="4928"/>
                    <a:pt x="4296" y="4932"/>
                    <a:pt x="4291" y="4932"/>
                  </a:cubicBezTo>
                  <a:cubicBezTo>
                    <a:pt x="4287" y="4932"/>
                    <a:pt x="4283" y="4928"/>
                    <a:pt x="4283" y="4924"/>
                  </a:cubicBezTo>
                  <a:close/>
                  <a:moveTo>
                    <a:pt x="4283" y="4892"/>
                  </a:moveTo>
                  <a:lnTo>
                    <a:pt x="4283" y="4892"/>
                  </a:lnTo>
                  <a:cubicBezTo>
                    <a:pt x="4283" y="4887"/>
                    <a:pt x="4287" y="4884"/>
                    <a:pt x="4291" y="4884"/>
                  </a:cubicBezTo>
                  <a:cubicBezTo>
                    <a:pt x="4296" y="4884"/>
                    <a:pt x="4299" y="4887"/>
                    <a:pt x="4299" y="4892"/>
                  </a:cubicBezTo>
                  <a:lnTo>
                    <a:pt x="4299" y="4892"/>
                  </a:lnTo>
                  <a:cubicBezTo>
                    <a:pt x="4299" y="4896"/>
                    <a:pt x="4296" y="4900"/>
                    <a:pt x="4291" y="4900"/>
                  </a:cubicBezTo>
                  <a:cubicBezTo>
                    <a:pt x="4287" y="4900"/>
                    <a:pt x="4283" y="4896"/>
                    <a:pt x="4283" y="4892"/>
                  </a:cubicBezTo>
                  <a:close/>
                  <a:moveTo>
                    <a:pt x="4283" y="4860"/>
                  </a:moveTo>
                  <a:lnTo>
                    <a:pt x="4283" y="4859"/>
                  </a:lnTo>
                  <a:cubicBezTo>
                    <a:pt x="4283" y="4855"/>
                    <a:pt x="4287" y="4851"/>
                    <a:pt x="4291" y="4851"/>
                  </a:cubicBezTo>
                  <a:cubicBezTo>
                    <a:pt x="4296" y="4851"/>
                    <a:pt x="4299" y="4855"/>
                    <a:pt x="4299" y="4859"/>
                  </a:cubicBezTo>
                  <a:lnTo>
                    <a:pt x="4299" y="4860"/>
                  </a:lnTo>
                  <a:cubicBezTo>
                    <a:pt x="4299" y="4864"/>
                    <a:pt x="4296" y="4868"/>
                    <a:pt x="4291" y="4868"/>
                  </a:cubicBezTo>
                  <a:cubicBezTo>
                    <a:pt x="4287" y="4868"/>
                    <a:pt x="4283" y="4864"/>
                    <a:pt x="4283" y="4860"/>
                  </a:cubicBezTo>
                  <a:close/>
                  <a:moveTo>
                    <a:pt x="4283" y="4827"/>
                  </a:moveTo>
                  <a:lnTo>
                    <a:pt x="4283" y="4827"/>
                  </a:lnTo>
                  <a:cubicBezTo>
                    <a:pt x="4283" y="4823"/>
                    <a:pt x="4287" y="4819"/>
                    <a:pt x="4291" y="4819"/>
                  </a:cubicBezTo>
                  <a:cubicBezTo>
                    <a:pt x="4296" y="4819"/>
                    <a:pt x="4299" y="4823"/>
                    <a:pt x="4299" y="4827"/>
                  </a:cubicBezTo>
                  <a:lnTo>
                    <a:pt x="4299" y="4827"/>
                  </a:lnTo>
                  <a:cubicBezTo>
                    <a:pt x="4299" y="4832"/>
                    <a:pt x="4296" y="4835"/>
                    <a:pt x="4291" y="4835"/>
                  </a:cubicBezTo>
                  <a:cubicBezTo>
                    <a:pt x="4287" y="4835"/>
                    <a:pt x="4283" y="4832"/>
                    <a:pt x="4283" y="4827"/>
                  </a:cubicBezTo>
                  <a:close/>
                  <a:moveTo>
                    <a:pt x="4283" y="4795"/>
                  </a:moveTo>
                  <a:lnTo>
                    <a:pt x="4283" y="4795"/>
                  </a:lnTo>
                  <a:cubicBezTo>
                    <a:pt x="4283" y="4791"/>
                    <a:pt x="4287" y="4787"/>
                    <a:pt x="4291" y="4787"/>
                  </a:cubicBezTo>
                  <a:cubicBezTo>
                    <a:pt x="4296" y="4787"/>
                    <a:pt x="4299" y="4791"/>
                    <a:pt x="4299" y="4795"/>
                  </a:cubicBezTo>
                  <a:lnTo>
                    <a:pt x="4299" y="4795"/>
                  </a:lnTo>
                  <a:cubicBezTo>
                    <a:pt x="4299" y="4800"/>
                    <a:pt x="4296" y="4803"/>
                    <a:pt x="4291" y="4803"/>
                  </a:cubicBezTo>
                  <a:cubicBezTo>
                    <a:pt x="4287" y="4803"/>
                    <a:pt x="4283" y="4800"/>
                    <a:pt x="4283" y="4795"/>
                  </a:cubicBezTo>
                  <a:close/>
                  <a:moveTo>
                    <a:pt x="4283" y="4763"/>
                  </a:moveTo>
                  <a:lnTo>
                    <a:pt x="4283" y="4763"/>
                  </a:lnTo>
                  <a:cubicBezTo>
                    <a:pt x="4283" y="4759"/>
                    <a:pt x="4287" y="4755"/>
                    <a:pt x="4291" y="4755"/>
                  </a:cubicBezTo>
                  <a:cubicBezTo>
                    <a:pt x="4296" y="4755"/>
                    <a:pt x="4299" y="4759"/>
                    <a:pt x="4299" y="4763"/>
                  </a:cubicBezTo>
                  <a:lnTo>
                    <a:pt x="4299" y="4763"/>
                  </a:lnTo>
                  <a:cubicBezTo>
                    <a:pt x="4299" y="4768"/>
                    <a:pt x="4296" y="4771"/>
                    <a:pt x="4291" y="4771"/>
                  </a:cubicBezTo>
                  <a:cubicBezTo>
                    <a:pt x="4287" y="4771"/>
                    <a:pt x="4283" y="4768"/>
                    <a:pt x="4283" y="4763"/>
                  </a:cubicBezTo>
                  <a:close/>
                  <a:moveTo>
                    <a:pt x="4283" y="4731"/>
                  </a:moveTo>
                  <a:lnTo>
                    <a:pt x="4283" y="4731"/>
                  </a:lnTo>
                  <a:cubicBezTo>
                    <a:pt x="4283" y="4727"/>
                    <a:pt x="4287" y="4723"/>
                    <a:pt x="4291" y="4723"/>
                  </a:cubicBezTo>
                  <a:cubicBezTo>
                    <a:pt x="4296" y="4723"/>
                    <a:pt x="4299" y="4727"/>
                    <a:pt x="4299" y="4731"/>
                  </a:cubicBezTo>
                  <a:lnTo>
                    <a:pt x="4299" y="4731"/>
                  </a:lnTo>
                  <a:cubicBezTo>
                    <a:pt x="4299" y="4736"/>
                    <a:pt x="4296" y="4739"/>
                    <a:pt x="4291" y="4739"/>
                  </a:cubicBezTo>
                  <a:cubicBezTo>
                    <a:pt x="4287" y="4739"/>
                    <a:pt x="4283" y="4736"/>
                    <a:pt x="4283" y="4731"/>
                  </a:cubicBezTo>
                  <a:close/>
                  <a:moveTo>
                    <a:pt x="4283" y="4699"/>
                  </a:moveTo>
                  <a:lnTo>
                    <a:pt x="4283" y="4699"/>
                  </a:lnTo>
                  <a:cubicBezTo>
                    <a:pt x="4283" y="4695"/>
                    <a:pt x="4287" y="4691"/>
                    <a:pt x="4291" y="4691"/>
                  </a:cubicBezTo>
                  <a:cubicBezTo>
                    <a:pt x="4296" y="4691"/>
                    <a:pt x="4299" y="4695"/>
                    <a:pt x="4299" y="4699"/>
                  </a:cubicBezTo>
                  <a:lnTo>
                    <a:pt x="4299" y="4699"/>
                  </a:lnTo>
                  <a:cubicBezTo>
                    <a:pt x="4299" y="4704"/>
                    <a:pt x="4296" y="4707"/>
                    <a:pt x="4291" y="4707"/>
                  </a:cubicBezTo>
                  <a:cubicBezTo>
                    <a:pt x="4287" y="4707"/>
                    <a:pt x="4283" y="4704"/>
                    <a:pt x="4283" y="4699"/>
                  </a:cubicBezTo>
                  <a:close/>
                  <a:moveTo>
                    <a:pt x="4283" y="4667"/>
                  </a:moveTo>
                  <a:lnTo>
                    <a:pt x="4283" y="4667"/>
                  </a:lnTo>
                  <a:cubicBezTo>
                    <a:pt x="4283" y="4663"/>
                    <a:pt x="4287" y="4659"/>
                    <a:pt x="4291" y="4659"/>
                  </a:cubicBezTo>
                  <a:cubicBezTo>
                    <a:pt x="4296" y="4659"/>
                    <a:pt x="4299" y="4663"/>
                    <a:pt x="4299" y="4667"/>
                  </a:cubicBezTo>
                  <a:lnTo>
                    <a:pt x="4299" y="4667"/>
                  </a:lnTo>
                  <a:cubicBezTo>
                    <a:pt x="4299" y="4672"/>
                    <a:pt x="4296" y="4675"/>
                    <a:pt x="4291" y="4675"/>
                  </a:cubicBezTo>
                  <a:cubicBezTo>
                    <a:pt x="4287" y="4675"/>
                    <a:pt x="4283" y="4672"/>
                    <a:pt x="4283" y="4667"/>
                  </a:cubicBezTo>
                  <a:close/>
                  <a:moveTo>
                    <a:pt x="4283" y="4635"/>
                  </a:moveTo>
                  <a:lnTo>
                    <a:pt x="4283" y="4635"/>
                  </a:lnTo>
                  <a:cubicBezTo>
                    <a:pt x="4283" y="4631"/>
                    <a:pt x="4287" y="4627"/>
                    <a:pt x="4291" y="4627"/>
                  </a:cubicBezTo>
                  <a:cubicBezTo>
                    <a:pt x="4296" y="4627"/>
                    <a:pt x="4299" y="4631"/>
                    <a:pt x="4299" y="4635"/>
                  </a:cubicBezTo>
                  <a:lnTo>
                    <a:pt x="4299" y="4635"/>
                  </a:lnTo>
                  <a:cubicBezTo>
                    <a:pt x="4299" y="4640"/>
                    <a:pt x="4296" y="4643"/>
                    <a:pt x="4291" y="4643"/>
                  </a:cubicBezTo>
                  <a:cubicBezTo>
                    <a:pt x="4287" y="4643"/>
                    <a:pt x="4283" y="4640"/>
                    <a:pt x="4283" y="4635"/>
                  </a:cubicBezTo>
                  <a:close/>
                  <a:moveTo>
                    <a:pt x="4283" y="4603"/>
                  </a:moveTo>
                  <a:lnTo>
                    <a:pt x="4283" y="4603"/>
                  </a:lnTo>
                  <a:cubicBezTo>
                    <a:pt x="4283" y="4599"/>
                    <a:pt x="4287" y="4595"/>
                    <a:pt x="4291" y="4595"/>
                  </a:cubicBezTo>
                  <a:cubicBezTo>
                    <a:pt x="4296" y="4595"/>
                    <a:pt x="4299" y="4599"/>
                    <a:pt x="4299" y="4603"/>
                  </a:cubicBezTo>
                  <a:lnTo>
                    <a:pt x="4299" y="4603"/>
                  </a:lnTo>
                  <a:cubicBezTo>
                    <a:pt x="4299" y="4608"/>
                    <a:pt x="4296" y="4611"/>
                    <a:pt x="4291" y="4611"/>
                  </a:cubicBezTo>
                  <a:cubicBezTo>
                    <a:pt x="4287" y="4611"/>
                    <a:pt x="4283" y="4608"/>
                    <a:pt x="4283" y="4603"/>
                  </a:cubicBezTo>
                  <a:close/>
                  <a:moveTo>
                    <a:pt x="4283" y="4571"/>
                  </a:moveTo>
                  <a:lnTo>
                    <a:pt x="4283" y="4571"/>
                  </a:lnTo>
                  <a:cubicBezTo>
                    <a:pt x="4283" y="4567"/>
                    <a:pt x="4287" y="4563"/>
                    <a:pt x="4291" y="4563"/>
                  </a:cubicBezTo>
                  <a:cubicBezTo>
                    <a:pt x="4296" y="4563"/>
                    <a:pt x="4299" y="4567"/>
                    <a:pt x="4299" y="4571"/>
                  </a:cubicBezTo>
                  <a:lnTo>
                    <a:pt x="4299" y="4571"/>
                  </a:lnTo>
                  <a:cubicBezTo>
                    <a:pt x="4299" y="4576"/>
                    <a:pt x="4296" y="4579"/>
                    <a:pt x="4291" y="4579"/>
                  </a:cubicBezTo>
                  <a:cubicBezTo>
                    <a:pt x="4287" y="4579"/>
                    <a:pt x="4283" y="4576"/>
                    <a:pt x="4283" y="4571"/>
                  </a:cubicBezTo>
                  <a:close/>
                  <a:moveTo>
                    <a:pt x="4283" y="4539"/>
                  </a:moveTo>
                  <a:lnTo>
                    <a:pt x="4283" y="4539"/>
                  </a:lnTo>
                  <a:cubicBezTo>
                    <a:pt x="4283" y="4535"/>
                    <a:pt x="4287" y="4531"/>
                    <a:pt x="4291" y="4531"/>
                  </a:cubicBezTo>
                  <a:cubicBezTo>
                    <a:pt x="4296" y="4531"/>
                    <a:pt x="4299" y="4535"/>
                    <a:pt x="4299" y="4539"/>
                  </a:cubicBezTo>
                  <a:lnTo>
                    <a:pt x="4299" y="4539"/>
                  </a:lnTo>
                  <a:cubicBezTo>
                    <a:pt x="4299" y="4544"/>
                    <a:pt x="4296" y="4547"/>
                    <a:pt x="4291" y="4547"/>
                  </a:cubicBezTo>
                  <a:cubicBezTo>
                    <a:pt x="4287" y="4547"/>
                    <a:pt x="4283" y="4544"/>
                    <a:pt x="4283" y="4539"/>
                  </a:cubicBezTo>
                  <a:close/>
                  <a:moveTo>
                    <a:pt x="4283" y="4507"/>
                  </a:moveTo>
                  <a:lnTo>
                    <a:pt x="4283" y="4507"/>
                  </a:lnTo>
                  <a:cubicBezTo>
                    <a:pt x="4283" y="4503"/>
                    <a:pt x="4287" y="4499"/>
                    <a:pt x="4291" y="4499"/>
                  </a:cubicBezTo>
                  <a:cubicBezTo>
                    <a:pt x="4296" y="4499"/>
                    <a:pt x="4299" y="4503"/>
                    <a:pt x="4299" y="4507"/>
                  </a:cubicBezTo>
                  <a:lnTo>
                    <a:pt x="4299" y="4507"/>
                  </a:lnTo>
                  <a:cubicBezTo>
                    <a:pt x="4299" y="4512"/>
                    <a:pt x="4296" y="4515"/>
                    <a:pt x="4291" y="4515"/>
                  </a:cubicBezTo>
                  <a:cubicBezTo>
                    <a:pt x="4287" y="4515"/>
                    <a:pt x="4283" y="4512"/>
                    <a:pt x="4283" y="4507"/>
                  </a:cubicBezTo>
                  <a:close/>
                  <a:moveTo>
                    <a:pt x="4283" y="4475"/>
                  </a:moveTo>
                  <a:lnTo>
                    <a:pt x="4283" y="4475"/>
                  </a:lnTo>
                  <a:cubicBezTo>
                    <a:pt x="4283" y="4471"/>
                    <a:pt x="4287" y="4467"/>
                    <a:pt x="4291" y="4467"/>
                  </a:cubicBezTo>
                  <a:cubicBezTo>
                    <a:pt x="4296" y="4467"/>
                    <a:pt x="4299" y="4471"/>
                    <a:pt x="4299" y="4475"/>
                  </a:cubicBezTo>
                  <a:lnTo>
                    <a:pt x="4299" y="4475"/>
                  </a:lnTo>
                  <a:cubicBezTo>
                    <a:pt x="4299" y="4480"/>
                    <a:pt x="4296" y="4483"/>
                    <a:pt x="4291" y="4483"/>
                  </a:cubicBezTo>
                  <a:cubicBezTo>
                    <a:pt x="4287" y="4483"/>
                    <a:pt x="4283" y="4480"/>
                    <a:pt x="4283" y="4475"/>
                  </a:cubicBezTo>
                  <a:close/>
                  <a:moveTo>
                    <a:pt x="4283" y="4443"/>
                  </a:moveTo>
                  <a:lnTo>
                    <a:pt x="4283" y="4443"/>
                  </a:lnTo>
                  <a:cubicBezTo>
                    <a:pt x="4283" y="4439"/>
                    <a:pt x="4287" y="4435"/>
                    <a:pt x="4291" y="4435"/>
                  </a:cubicBezTo>
                  <a:cubicBezTo>
                    <a:pt x="4296" y="4435"/>
                    <a:pt x="4299" y="4439"/>
                    <a:pt x="4299" y="4443"/>
                  </a:cubicBezTo>
                  <a:lnTo>
                    <a:pt x="4299" y="4443"/>
                  </a:lnTo>
                  <a:cubicBezTo>
                    <a:pt x="4299" y="4448"/>
                    <a:pt x="4296" y="4451"/>
                    <a:pt x="4291" y="4451"/>
                  </a:cubicBezTo>
                  <a:cubicBezTo>
                    <a:pt x="4287" y="4451"/>
                    <a:pt x="4283" y="4448"/>
                    <a:pt x="4283" y="4443"/>
                  </a:cubicBezTo>
                  <a:close/>
                  <a:moveTo>
                    <a:pt x="4283" y="4411"/>
                  </a:moveTo>
                  <a:lnTo>
                    <a:pt x="4283" y="4411"/>
                  </a:lnTo>
                  <a:cubicBezTo>
                    <a:pt x="4283" y="4407"/>
                    <a:pt x="4287" y="4403"/>
                    <a:pt x="4291" y="4403"/>
                  </a:cubicBezTo>
                  <a:cubicBezTo>
                    <a:pt x="4296" y="4403"/>
                    <a:pt x="4299" y="4407"/>
                    <a:pt x="4299" y="4411"/>
                  </a:cubicBezTo>
                  <a:lnTo>
                    <a:pt x="4299" y="4411"/>
                  </a:lnTo>
                  <a:cubicBezTo>
                    <a:pt x="4299" y="4416"/>
                    <a:pt x="4296" y="4419"/>
                    <a:pt x="4291" y="4419"/>
                  </a:cubicBezTo>
                  <a:cubicBezTo>
                    <a:pt x="4287" y="4419"/>
                    <a:pt x="4283" y="4416"/>
                    <a:pt x="4283" y="4411"/>
                  </a:cubicBezTo>
                  <a:close/>
                  <a:moveTo>
                    <a:pt x="4283" y="4379"/>
                  </a:moveTo>
                  <a:lnTo>
                    <a:pt x="4283" y="4379"/>
                  </a:lnTo>
                  <a:cubicBezTo>
                    <a:pt x="4283" y="4375"/>
                    <a:pt x="4287" y="4371"/>
                    <a:pt x="4291" y="4371"/>
                  </a:cubicBezTo>
                  <a:cubicBezTo>
                    <a:pt x="4296" y="4371"/>
                    <a:pt x="4299" y="4375"/>
                    <a:pt x="4299" y="4379"/>
                  </a:cubicBezTo>
                  <a:lnTo>
                    <a:pt x="4299" y="4379"/>
                  </a:lnTo>
                  <a:cubicBezTo>
                    <a:pt x="4299" y="4384"/>
                    <a:pt x="4296" y="4387"/>
                    <a:pt x="4291" y="4387"/>
                  </a:cubicBezTo>
                  <a:cubicBezTo>
                    <a:pt x="4287" y="4387"/>
                    <a:pt x="4283" y="4384"/>
                    <a:pt x="4283" y="4379"/>
                  </a:cubicBezTo>
                  <a:close/>
                  <a:moveTo>
                    <a:pt x="4283" y="4347"/>
                  </a:moveTo>
                  <a:lnTo>
                    <a:pt x="4283" y="4347"/>
                  </a:lnTo>
                  <a:cubicBezTo>
                    <a:pt x="4283" y="4343"/>
                    <a:pt x="4287" y="4339"/>
                    <a:pt x="4291" y="4339"/>
                  </a:cubicBezTo>
                  <a:cubicBezTo>
                    <a:pt x="4296" y="4339"/>
                    <a:pt x="4299" y="4343"/>
                    <a:pt x="4299" y="4347"/>
                  </a:cubicBezTo>
                  <a:lnTo>
                    <a:pt x="4299" y="4347"/>
                  </a:lnTo>
                  <a:cubicBezTo>
                    <a:pt x="4299" y="4352"/>
                    <a:pt x="4296" y="4355"/>
                    <a:pt x="4291" y="4355"/>
                  </a:cubicBezTo>
                  <a:cubicBezTo>
                    <a:pt x="4287" y="4355"/>
                    <a:pt x="4283" y="4352"/>
                    <a:pt x="4283" y="4347"/>
                  </a:cubicBezTo>
                  <a:close/>
                  <a:moveTo>
                    <a:pt x="4283" y="4315"/>
                  </a:moveTo>
                  <a:lnTo>
                    <a:pt x="4283" y="4315"/>
                  </a:lnTo>
                  <a:cubicBezTo>
                    <a:pt x="4283" y="4311"/>
                    <a:pt x="4287" y="4307"/>
                    <a:pt x="4291" y="4307"/>
                  </a:cubicBezTo>
                  <a:cubicBezTo>
                    <a:pt x="4296" y="4307"/>
                    <a:pt x="4299" y="4311"/>
                    <a:pt x="4299" y="4315"/>
                  </a:cubicBezTo>
                  <a:lnTo>
                    <a:pt x="4299" y="4315"/>
                  </a:lnTo>
                  <a:cubicBezTo>
                    <a:pt x="4299" y="4320"/>
                    <a:pt x="4296" y="4323"/>
                    <a:pt x="4291" y="4323"/>
                  </a:cubicBezTo>
                  <a:cubicBezTo>
                    <a:pt x="4287" y="4323"/>
                    <a:pt x="4283" y="4320"/>
                    <a:pt x="4283" y="4315"/>
                  </a:cubicBezTo>
                  <a:close/>
                  <a:moveTo>
                    <a:pt x="4283" y="4283"/>
                  </a:moveTo>
                  <a:lnTo>
                    <a:pt x="4283" y="4283"/>
                  </a:lnTo>
                  <a:cubicBezTo>
                    <a:pt x="4283" y="4279"/>
                    <a:pt x="4287" y="4275"/>
                    <a:pt x="4291" y="4275"/>
                  </a:cubicBezTo>
                  <a:cubicBezTo>
                    <a:pt x="4296" y="4275"/>
                    <a:pt x="4299" y="4279"/>
                    <a:pt x="4299" y="4283"/>
                  </a:cubicBezTo>
                  <a:lnTo>
                    <a:pt x="4299" y="4283"/>
                  </a:lnTo>
                  <a:cubicBezTo>
                    <a:pt x="4299" y="4288"/>
                    <a:pt x="4296" y="4291"/>
                    <a:pt x="4291" y="4291"/>
                  </a:cubicBezTo>
                  <a:cubicBezTo>
                    <a:pt x="4287" y="4291"/>
                    <a:pt x="4283" y="4288"/>
                    <a:pt x="4283" y="4283"/>
                  </a:cubicBezTo>
                  <a:close/>
                  <a:moveTo>
                    <a:pt x="4283" y="4251"/>
                  </a:moveTo>
                  <a:lnTo>
                    <a:pt x="4283" y="4251"/>
                  </a:lnTo>
                  <a:cubicBezTo>
                    <a:pt x="4283" y="4247"/>
                    <a:pt x="4287" y="4243"/>
                    <a:pt x="4291" y="4243"/>
                  </a:cubicBezTo>
                  <a:cubicBezTo>
                    <a:pt x="4296" y="4243"/>
                    <a:pt x="4299" y="4247"/>
                    <a:pt x="4299" y="4251"/>
                  </a:cubicBezTo>
                  <a:lnTo>
                    <a:pt x="4299" y="4251"/>
                  </a:lnTo>
                  <a:cubicBezTo>
                    <a:pt x="4299" y="4256"/>
                    <a:pt x="4296" y="4259"/>
                    <a:pt x="4291" y="4259"/>
                  </a:cubicBezTo>
                  <a:cubicBezTo>
                    <a:pt x="4287" y="4259"/>
                    <a:pt x="4283" y="4256"/>
                    <a:pt x="4283" y="4251"/>
                  </a:cubicBezTo>
                  <a:close/>
                  <a:moveTo>
                    <a:pt x="4283" y="4219"/>
                  </a:moveTo>
                  <a:lnTo>
                    <a:pt x="4283" y="4219"/>
                  </a:lnTo>
                  <a:cubicBezTo>
                    <a:pt x="4283" y="4215"/>
                    <a:pt x="4287" y="4211"/>
                    <a:pt x="4291" y="4211"/>
                  </a:cubicBezTo>
                  <a:cubicBezTo>
                    <a:pt x="4296" y="4211"/>
                    <a:pt x="4299" y="4215"/>
                    <a:pt x="4299" y="4219"/>
                  </a:cubicBezTo>
                  <a:lnTo>
                    <a:pt x="4299" y="4219"/>
                  </a:lnTo>
                  <a:cubicBezTo>
                    <a:pt x="4299" y="4224"/>
                    <a:pt x="4296" y="4227"/>
                    <a:pt x="4291" y="4227"/>
                  </a:cubicBezTo>
                  <a:cubicBezTo>
                    <a:pt x="4287" y="4227"/>
                    <a:pt x="4283" y="4224"/>
                    <a:pt x="4283" y="4219"/>
                  </a:cubicBezTo>
                  <a:close/>
                  <a:moveTo>
                    <a:pt x="4283" y="4187"/>
                  </a:moveTo>
                  <a:lnTo>
                    <a:pt x="4283" y="4187"/>
                  </a:lnTo>
                  <a:cubicBezTo>
                    <a:pt x="4283" y="4183"/>
                    <a:pt x="4287" y="4179"/>
                    <a:pt x="4291" y="4179"/>
                  </a:cubicBezTo>
                  <a:cubicBezTo>
                    <a:pt x="4296" y="4179"/>
                    <a:pt x="4299" y="4183"/>
                    <a:pt x="4299" y="4187"/>
                  </a:cubicBezTo>
                  <a:lnTo>
                    <a:pt x="4299" y="4187"/>
                  </a:lnTo>
                  <a:cubicBezTo>
                    <a:pt x="4299" y="4192"/>
                    <a:pt x="4296" y="4195"/>
                    <a:pt x="4291" y="4195"/>
                  </a:cubicBezTo>
                  <a:cubicBezTo>
                    <a:pt x="4287" y="4195"/>
                    <a:pt x="4283" y="4192"/>
                    <a:pt x="4283" y="4187"/>
                  </a:cubicBezTo>
                  <a:close/>
                  <a:moveTo>
                    <a:pt x="4283" y="4155"/>
                  </a:moveTo>
                  <a:lnTo>
                    <a:pt x="4283" y="4155"/>
                  </a:lnTo>
                  <a:cubicBezTo>
                    <a:pt x="4283" y="4151"/>
                    <a:pt x="4287" y="4147"/>
                    <a:pt x="4291" y="4147"/>
                  </a:cubicBezTo>
                  <a:cubicBezTo>
                    <a:pt x="4296" y="4147"/>
                    <a:pt x="4299" y="4151"/>
                    <a:pt x="4299" y="4155"/>
                  </a:cubicBezTo>
                  <a:lnTo>
                    <a:pt x="4299" y="4155"/>
                  </a:lnTo>
                  <a:cubicBezTo>
                    <a:pt x="4299" y="4160"/>
                    <a:pt x="4296" y="4163"/>
                    <a:pt x="4291" y="4163"/>
                  </a:cubicBezTo>
                  <a:cubicBezTo>
                    <a:pt x="4287" y="4163"/>
                    <a:pt x="4283" y="4160"/>
                    <a:pt x="4283" y="4155"/>
                  </a:cubicBezTo>
                  <a:close/>
                  <a:moveTo>
                    <a:pt x="4283" y="4123"/>
                  </a:moveTo>
                  <a:lnTo>
                    <a:pt x="4283" y="4123"/>
                  </a:lnTo>
                  <a:cubicBezTo>
                    <a:pt x="4283" y="4119"/>
                    <a:pt x="4287" y="4115"/>
                    <a:pt x="4291" y="4115"/>
                  </a:cubicBezTo>
                  <a:cubicBezTo>
                    <a:pt x="4296" y="4115"/>
                    <a:pt x="4299" y="4119"/>
                    <a:pt x="4299" y="4123"/>
                  </a:cubicBezTo>
                  <a:lnTo>
                    <a:pt x="4299" y="4123"/>
                  </a:lnTo>
                  <a:cubicBezTo>
                    <a:pt x="4299" y="4128"/>
                    <a:pt x="4296" y="4131"/>
                    <a:pt x="4291" y="4131"/>
                  </a:cubicBezTo>
                  <a:cubicBezTo>
                    <a:pt x="4287" y="4131"/>
                    <a:pt x="4283" y="4128"/>
                    <a:pt x="4283" y="4123"/>
                  </a:cubicBezTo>
                  <a:close/>
                  <a:moveTo>
                    <a:pt x="4283" y="4091"/>
                  </a:moveTo>
                  <a:lnTo>
                    <a:pt x="4283" y="4091"/>
                  </a:lnTo>
                  <a:cubicBezTo>
                    <a:pt x="4283" y="4087"/>
                    <a:pt x="4287" y="4083"/>
                    <a:pt x="4291" y="4083"/>
                  </a:cubicBezTo>
                  <a:cubicBezTo>
                    <a:pt x="4296" y="4083"/>
                    <a:pt x="4299" y="4087"/>
                    <a:pt x="4299" y="4091"/>
                  </a:cubicBezTo>
                  <a:lnTo>
                    <a:pt x="4299" y="4091"/>
                  </a:lnTo>
                  <a:cubicBezTo>
                    <a:pt x="4299" y="4096"/>
                    <a:pt x="4296" y="4099"/>
                    <a:pt x="4291" y="4099"/>
                  </a:cubicBezTo>
                  <a:cubicBezTo>
                    <a:pt x="4287" y="4099"/>
                    <a:pt x="4283" y="4096"/>
                    <a:pt x="4283" y="4091"/>
                  </a:cubicBezTo>
                  <a:close/>
                  <a:moveTo>
                    <a:pt x="4283" y="4059"/>
                  </a:moveTo>
                  <a:lnTo>
                    <a:pt x="4283" y="4059"/>
                  </a:lnTo>
                  <a:cubicBezTo>
                    <a:pt x="4283" y="4055"/>
                    <a:pt x="4287" y="4051"/>
                    <a:pt x="4291" y="4051"/>
                  </a:cubicBezTo>
                  <a:cubicBezTo>
                    <a:pt x="4296" y="4051"/>
                    <a:pt x="4299" y="4055"/>
                    <a:pt x="4299" y="4059"/>
                  </a:cubicBezTo>
                  <a:lnTo>
                    <a:pt x="4299" y="4059"/>
                  </a:lnTo>
                  <a:cubicBezTo>
                    <a:pt x="4299" y="4064"/>
                    <a:pt x="4296" y="4067"/>
                    <a:pt x="4291" y="4067"/>
                  </a:cubicBezTo>
                  <a:cubicBezTo>
                    <a:pt x="4287" y="4067"/>
                    <a:pt x="4283" y="4064"/>
                    <a:pt x="4283" y="4059"/>
                  </a:cubicBezTo>
                  <a:close/>
                  <a:moveTo>
                    <a:pt x="4283" y="4027"/>
                  </a:moveTo>
                  <a:lnTo>
                    <a:pt x="4283" y="4027"/>
                  </a:lnTo>
                  <a:cubicBezTo>
                    <a:pt x="4283" y="4023"/>
                    <a:pt x="4287" y="4019"/>
                    <a:pt x="4291" y="4019"/>
                  </a:cubicBezTo>
                  <a:cubicBezTo>
                    <a:pt x="4296" y="4019"/>
                    <a:pt x="4299" y="4023"/>
                    <a:pt x="4299" y="4027"/>
                  </a:cubicBezTo>
                  <a:lnTo>
                    <a:pt x="4299" y="4027"/>
                  </a:lnTo>
                  <a:cubicBezTo>
                    <a:pt x="4299" y="4031"/>
                    <a:pt x="4296" y="4035"/>
                    <a:pt x="4291" y="4035"/>
                  </a:cubicBezTo>
                  <a:cubicBezTo>
                    <a:pt x="4287" y="4035"/>
                    <a:pt x="4283" y="4031"/>
                    <a:pt x="4283" y="4027"/>
                  </a:cubicBezTo>
                  <a:close/>
                  <a:moveTo>
                    <a:pt x="4283" y="3995"/>
                  </a:moveTo>
                  <a:lnTo>
                    <a:pt x="4283" y="3995"/>
                  </a:lnTo>
                  <a:cubicBezTo>
                    <a:pt x="4283" y="3991"/>
                    <a:pt x="4287" y="3987"/>
                    <a:pt x="4291" y="3987"/>
                  </a:cubicBezTo>
                  <a:cubicBezTo>
                    <a:pt x="4296" y="3987"/>
                    <a:pt x="4299" y="3991"/>
                    <a:pt x="4299" y="3995"/>
                  </a:cubicBezTo>
                  <a:lnTo>
                    <a:pt x="4299" y="3995"/>
                  </a:lnTo>
                  <a:cubicBezTo>
                    <a:pt x="4299" y="3999"/>
                    <a:pt x="4296" y="4003"/>
                    <a:pt x="4291" y="4003"/>
                  </a:cubicBezTo>
                  <a:cubicBezTo>
                    <a:pt x="4287" y="4003"/>
                    <a:pt x="4283" y="3999"/>
                    <a:pt x="4283" y="3995"/>
                  </a:cubicBezTo>
                  <a:close/>
                  <a:moveTo>
                    <a:pt x="4283" y="3963"/>
                  </a:moveTo>
                  <a:lnTo>
                    <a:pt x="4283" y="3963"/>
                  </a:lnTo>
                  <a:cubicBezTo>
                    <a:pt x="4283" y="3959"/>
                    <a:pt x="4287" y="3955"/>
                    <a:pt x="4291" y="3955"/>
                  </a:cubicBezTo>
                  <a:cubicBezTo>
                    <a:pt x="4296" y="3955"/>
                    <a:pt x="4299" y="3959"/>
                    <a:pt x="4299" y="3963"/>
                  </a:cubicBezTo>
                  <a:lnTo>
                    <a:pt x="4299" y="3963"/>
                  </a:lnTo>
                  <a:cubicBezTo>
                    <a:pt x="4299" y="3967"/>
                    <a:pt x="4296" y="3971"/>
                    <a:pt x="4291" y="3971"/>
                  </a:cubicBezTo>
                  <a:cubicBezTo>
                    <a:pt x="4287" y="3971"/>
                    <a:pt x="4283" y="3967"/>
                    <a:pt x="4283" y="3963"/>
                  </a:cubicBezTo>
                  <a:close/>
                  <a:moveTo>
                    <a:pt x="4283" y="3931"/>
                  </a:moveTo>
                  <a:lnTo>
                    <a:pt x="4283" y="3931"/>
                  </a:lnTo>
                  <a:cubicBezTo>
                    <a:pt x="4283" y="3927"/>
                    <a:pt x="4287" y="3923"/>
                    <a:pt x="4291" y="3923"/>
                  </a:cubicBezTo>
                  <a:cubicBezTo>
                    <a:pt x="4296" y="3923"/>
                    <a:pt x="4299" y="3927"/>
                    <a:pt x="4299" y="3931"/>
                  </a:cubicBezTo>
                  <a:lnTo>
                    <a:pt x="4299" y="3931"/>
                  </a:lnTo>
                  <a:cubicBezTo>
                    <a:pt x="4299" y="3935"/>
                    <a:pt x="4296" y="3939"/>
                    <a:pt x="4291" y="3939"/>
                  </a:cubicBezTo>
                  <a:cubicBezTo>
                    <a:pt x="4287" y="3939"/>
                    <a:pt x="4283" y="3935"/>
                    <a:pt x="4283" y="3931"/>
                  </a:cubicBezTo>
                  <a:close/>
                  <a:moveTo>
                    <a:pt x="4283" y="3899"/>
                  </a:moveTo>
                  <a:lnTo>
                    <a:pt x="4283" y="3899"/>
                  </a:lnTo>
                  <a:cubicBezTo>
                    <a:pt x="4283" y="3895"/>
                    <a:pt x="4287" y="3891"/>
                    <a:pt x="4291" y="3891"/>
                  </a:cubicBezTo>
                  <a:cubicBezTo>
                    <a:pt x="4296" y="3891"/>
                    <a:pt x="4299" y="3895"/>
                    <a:pt x="4299" y="3899"/>
                  </a:cubicBezTo>
                  <a:lnTo>
                    <a:pt x="4299" y="3899"/>
                  </a:lnTo>
                  <a:cubicBezTo>
                    <a:pt x="4299" y="3903"/>
                    <a:pt x="4296" y="3907"/>
                    <a:pt x="4291" y="3907"/>
                  </a:cubicBezTo>
                  <a:cubicBezTo>
                    <a:pt x="4287" y="3907"/>
                    <a:pt x="4283" y="3903"/>
                    <a:pt x="4283" y="3899"/>
                  </a:cubicBezTo>
                  <a:close/>
                  <a:moveTo>
                    <a:pt x="4283" y="3867"/>
                  </a:moveTo>
                  <a:lnTo>
                    <a:pt x="4283" y="3867"/>
                  </a:lnTo>
                  <a:cubicBezTo>
                    <a:pt x="4283" y="3863"/>
                    <a:pt x="4287" y="3859"/>
                    <a:pt x="4291" y="3859"/>
                  </a:cubicBezTo>
                  <a:cubicBezTo>
                    <a:pt x="4296" y="3859"/>
                    <a:pt x="4299" y="3863"/>
                    <a:pt x="4299" y="3867"/>
                  </a:cubicBezTo>
                  <a:lnTo>
                    <a:pt x="4299" y="3867"/>
                  </a:lnTo>
                  <a:cubicBezTo>
                    <a:pt x="4299" y="3871"/>
                    <a:pt x="4296" y="3875"/>
                    <a:pt x="4291" y="3875"/>
                  </a:cubicBezTo>
                  <a:cubicBezTo>
                    <a:pt x="4287" y="3875"/>
                    <a:pt x="4283" y="3871"/>
                    <a:pt x="4283" y="3867"/>
                  </a:cubicBezTo>
                  <a:close/>
                  <a:moveTo>
                    <a:pt x="4283" y="3835"/>
                  </a:moveTo>
                  <a:lnTo>
                    <a:pt x="4283" y="3835"/>
                  </a:lnTo>
                  <a:cubicBezTo>
                    <a:pt x="4283" y="3831"/>
                    <a:pt x="4287" y="3827"/>
                    <a:pt x="4291" y="3827"/>
                  </a:cubicBezTo>
                  <a:cubicBezTo>
                    <a:pt x="4296" y="3827"/>
                    <a:pt x="4299" y="3831"/>
                    <a:pt x="4299" y="3835"/>
                  </a:cubicBezTo>
                  <a:lnTo>
                    <a:pt x="4299" y="3835"/>
                  </a:lnTo>
                  <a:cubicBezTo>
                    <a:pt x="4299" y="3839"/>
                    <a:pt x="4296" y="3843"/>
                    <a:pt x="4291" y="3843"/>
                  </a:cubicBezTo>
                  <a:cubicBezTo>
                    <a:pt x="4287" y="3843"/>
                    <a:pt x="4283" y="3839"/>
                    <a:pt x="4283" y="3835"/>
                  </a:cubicBezTo>
                  <a:close/>
                  <a:moveTo>
                    <a:pt x="4283" y="3803"/>
                  </a:moveTo>
                  <a:lnTo>
                    <a:pt x="4283" y="3803"/>
                  </a:lnTo>
                  <a:cubicBezTo>
                    <a:pt x="4283" y="3799"/>
                    <a:pt x="4287" y="3795"/>
                    <a:pt x="4291" y="3795"/>
                  </a:cubicBezTo>
                  <a:cubicBezTo>
                    <a:pt x="4296" y="3795"/>
                    <a:pt x="4299" y="3799"/>
                    <a:pt x="4299" y="3803"/>
                  </a:cubicBezTo>
                  <a:lnTo>
                    <a:pt x="4299" y="3803"/>
                  </a:lnTo>
                  <a:cubicBezTo>
                    <a:pt x="4299" y="3807"/>
                    <a:pt x="4296" y="3811"/>
                    <a:pt x="4291" y="3811"/>
                  </a:cubicBezTo>
                  <a:cubicBezTo>
                    <a:pt x="4287" y="3811"/>
                    <a:pt x="4283" y="3807"/>
                    <a:pt x="4283" y="3803"/>
                  </a:cubicBezTo>
                  <a:close/>
                  <a:moveTo>
                    <a:pt x="4283" y="3771"/>
                  </a:moveTo>
                  <a:lnTo>
                    <a:pt x="4283" y="3771"/>
                  </a:lnTo>
                  <a:cubicBezTo>
                    <a:pt x="4283" y="3767"/>
                    <a:pt x="4287" y="3763"/>
                    <a:pt x="4291" y="3763"/>
                  </a:cubicBezTo>
                  <a:cubicBezTo>
                    <a:pt x="4296" y="3763"/>
                    <a:pt x="4299" y="3767"/>
                    <a:pt x="4299" y="3771"/>
                  </a:cubicBezTo>
                  <a:lnTo>
                    <a:pt x="4299" y="3771"/>
                  </a:lnTo>
                  <a:cubicBezTo>
                    <a:pt x="4299" y="3775"/>
                    <a:pt x="4296" y="3779"/>
                    <a:pt x="4291" y="3779"/>
                  </a:cubicBezTo>
                  <a:cubicBezTo>
                    <a:pt x="4287" y="3779"/>
                    <a:pt x="4283" y="3775"/>
                    <a:pt x="4283" y="3771"/>
                  </a:cubicBezTo>
                  <a:close/>
                  <a:moveTo>
                    <a:pt x="4283" y="3739"/>
                  </a:moveTo>
                  <a:lnTo>
                    <a:pt x="4283" y="3739"/>
                  </a:lnTo>
                  <a:cubicBezTo>
                    <a:pt x="4283" y="3734"/>
                    <a:pt x="4287" y="3731"/>
                    <a:pt x="4291" y="3731"/>
                  </a:cubicBezTo>
                  <a:cubicBezTo>
                    <a:pt x="4296" y="3731"/>
                    <a:pt x="4299" y="3734"/>
                    <a:pt x="4299" y="3739"/>
                  </a:cubicBezTo>
                  <a:lnTo>
                    <a:pt x="4299" y="3739"/>
                  </a:lnTo>
                  <a:cubicBezTo>
                    <a:pt x="4299" y="3743"/>
                    <a:pt x="4296" y="3747"/>
                    <a:pt x="4291" y="3747"/>
                  </a:cubicBezTo>
                  <a:cubicBezTo>
                    <a:pt x="4287" y="3747"/>
                    <a:pt x="4283" y="3743"/>
                    <a:pt x="4283" y="3739"/>
                  </a:cubicBezTo>
                  <a:close/>
                  <a:moveTo>
                    <a:pt x="4283" y="3707"/>
                  </a:moveTo>
                  <a:lnTo>
                    <a:pt x="4283" y="3707"/>
                  </a:lnTo>
                  <a:cubicBezTo>
                    <a:pt x="4283" y="3702"/>
                    <a:pt x="4287" y="3699"/>
                    <a:pt x="4291" y="3699"/>
                  </a:cubicBezTo>
                  <a:cubicBezTo>
                    <a:pt x="4296" y="3699"/>
                    <a:pt x="4299" y="3702"/>
                    <a:pt x="4299" y="3707"/>
                  </a:cubicBezTo>
                  <a:lnTo>
                    <a:pt x="4299" y="3707"/>
                  </a:lnTo>
                  <a:cubicBezTo>
                    <a:pt x="4299" y="3711"/>
                    <a:pt x="4296" y="3715"/>
                    <a:pt x="4291" y="3715"/>
                  </a:cubicBezTo>
                  <a:cubicBezTo>
                    <a:pt x="4287" y="3715"/>
                    <a:pt x="4283" y="3711"/>
                    <a:pt x="4283" y="3707"/>
                  </a:cubicBezTo>
                  <a:close/>
                  <a:moveTo>
                    <a:pt x="4283" y="3675"/>
                  </a:moveTo>
                  <a:lnTo>
                    <a:pt x="4283" y="3675"/>
                  </a:lnTo>
                  <a:cubicBezTo>
                    <a:pt x="4283" y="3670"/>
                    <a:pt x="4287" y="3667"/>
                    <a:pt x="4291" y="3667"/>
                  </a:cubicBezTo>
                  <a:cubicBezTo>
                    <a:pt x="4296" y="3667"/>
                    <a:pt x="4299" y="3670"/>
                    <a:pt x="4299" y="3675"/>
                  </a:cubicBezTo>
                  <a:lnTo>
                    <a:pt x="4299" y="3675"/>
                  </a:lnTo>
                  <a:cubicBezTo>
                    <a:pt x="4299" y="3679"/>
                    <a:pt x="4296" y="3683"/>
                    <a:pt x="4291" y="3683"/>
                  </a:cubicBezTo>
                  <a:cubicBezTo>
                    <a:pt x="4287" y="3683"/>
                    <a:pt x="4283" y="3679"/>
                    <a:pt x="4283" y="3675"/>
                  </a:cubicBezTo>
                  <a:close/>
                  <a:moveTo>
                    <a:pt x="4283" y="3643"/>
                  </a:moveTo>
                  <a:lnTo>
                    <a:pt x="4283" y="3643"/>
                  </a:lnTo>
                  <a:cubicBezTo>
                    <a:pt x="4283" y="3638"/>
                    <a:pt x="4287" y="3635"/>
                    <a:pt x="4291" y="3635"/>
                  </a:cubicBezTo>
                  <a:cubicBezTo>
                    <a:pt x="4296" y="3635"/>
                    <a:pt x="4299" y="3638"/>
                    <a:pt x="4299" y="3643"/>
                  </a:cubicBezTo>
                  <a:lnTo>
                    <a:pt x="4299" y="3643"/>
                  </a:lnTo>
                  <a:cubicBezTo>
                    <a:pt x="4299" y="3647"/>
                    <a:pt x="4296" y="3651"/>
                    <a:pt x="4291" y="3651"/>
                  </a:cubicBezTo>
                  <a:cubicBezTo>
                    <a:pt x="4287" y="3651"/>
                    <a:pt x="4283" y="3647"/>
                    <a:pt x="4283" y="3643"/>
                  </a:cubicBezTo>
                  <a:close/>
                  <a:moveTo>
                    <a:pt x="4283" y="3611"/>
                  </a:moveTo>
                  <a:lnTo>
                    <a:pt x="4283" y="3611"/>
                  </a:lnTo>
                  <a:cubicBezTo>
                    <a:pt x="4283" y="3606"/>
                    <a:pt x="4287" y="3603"/>
                    <a:pt x="4291" y="3603"/>
                  </a:cubicBezTo>
                  <a:cubicBezTo>
                    <a:pt x="4296" y="3603"/>
                    <a:pt x="4299" y="3606"/>
                    <a:pt x="4299" y="3611"/>
                  </a:cubicBezTo>
                  <a:lnTo>
                    <a:pt x="4299" y="3611"/>
                  </a:lnTo>
                  <a:cubicBezTo>
                    <a:pt x="4299" y="3615"/>
                    <a:pt x="4296" y="3619"/>
                    <a:pt x="4291" y="3619"/>
                  </a:cubicBezTo>
                  <a:cubicBezTo>
                    <a:pt x="4287" y="3619"/>
                    <a:pt x="4283" y="3615"/>
                    <a:pt x="4283" y="3611"/>
                  </a:cubicBezTo>
                  <a:close/>
                  <a:moveTo>
                    <a:pt x="4283" y="3579"/>
                  </a:moveTo>
                  <a:lnTo>
                    <a:pt x="4283" y="3579"/>
                  </a:lnTo>
                  <a:cubicBezTo>
                    <a:pt x="4283" y="3574"/>
                    <a:pt x="4287" y="3571"/>
                    <a:pt x="4291" y="3571"/>
                  </a:cubicBezTo>
                  <a:cubicBezTo>
                    <a:pt x="4296" y="3571"/>
                    <a:pt x="4299" y="3574"/>
                    <a:pt x="4299" y="3579"/>
                  </a:cubicBezTo>
                  <a:lnTo>
                    <a:pt x="4299" y="3579"/>
                  </a:lnTo>
                  <a:cubicBezTo>
                    <a:pt x="4299" y="3583"/>
                    <a:pt x="4296" y="3587"/>
                    <a:pt x="4291" y="3587"/>
                  </a:cubicBezTo>
                  <a:cubicBezTo>
                    <a:pt x="4287" y="3587"/>
                    <a:pt x="4283" y="3583"/>
                    <a:pt x="4283" y="3579"/>
                  </a:cubicBezTo>
                  <a:close/>
                  <a:moveTo>
                    <a:pt x="4283" y="3547"/>
                  </a:moveTo>
                  <a:lnTo>
                    <a:pt x="4283" y="3547"/>
                  </a:lnTo>
                  <a:cubicBezTo>
                    <a:pt x="4283" y="3542"/>
                    <a:pt x="4287" y="3539"/>
                    <a:pt x="4291" y="3539"/>
                  </a:cubicBezTo>
                  <a:cubicBezTo>
                    <a:pt x="4296" y="3539"/>
                    <a:pt x="4299" y="3542"/>
                    <a:pt x="4299" y="3547"/>
                  </a:cubicBezTo>
                  <a:lnTo>
                    <a:pt x="4299" y="3547"/>
                  </a:lnTo>
                  <a:cubicBezTo>
                    <a:pt x="4299" y="3551"/>
                    <a:pt x="4296" y="3555"/>
                    <a:pt x="4291" y="3555"/>
                  </a:cubicBezTo>
                  <a:cubicBezTo>
                    <a:pt x="4287" y="3555"/>
                    <a:pt x="4283" y="3551"/>
                    <a:pt x="4283" y="3547"/>
                  </a:cubicBezTo>
                  <a:close/>
                  <a:moveTo>
                    <a:pt x="4283" y="3515"/>
                  </a:moveTo>
                  <a:lnTo>
                    <a:pt x="4283" y="3515"/>
                  </a:lnTo>
                  <a:cubicBezTo>
                    <a:pt x="4283" y="3510"/>
                    <a:pt x="4287" y="3507"/>
                    <a:pt x="4291" y="3507"/>
                  </a:cubicBezTo>
                  <a:cubicBezTo>
                    <a:pt x="4296" y="3507"/>
                    <a:pt x="4299" y="3510"/>
                    <a:pt x="4299" y="3515"/>
                  </a:cubicBezTo>
                  <a:lnTo>
                    <a:pt x="4299" y="3515"/>
                  </a:lnTo>
                  <a:cubicBezTo>
                    <a:pt x="4299" y="3519"/>
                    <a:pt x="4296" y="3523"/>
                    <a:pt x="4291" y="3523"/>
                  </a:cubicBezTo>
                  <a:cubicBezTo>
                    <a:pt x="4287" y="3523"/>
                    <a:pt x="4283" y="3519"/>
                    <a:pt x="4283" y="3515"/>
                  </a:cubicBezTo>
                  <a:close/>
                  <a:moveTo>
                    <a:pt x="4283" y="3483"/>
                  </a:moveTo>
                  <a:lnTo>
                    <a:pt x="4283" y="3483"/>
                  </a:lnTo>
                  <a:cubicBezTo>
                    <a:pt x="4283" y="3478"/>
                    <a:pt x="4287" y="3475"/>
                    <a:pt x="4291" y="3475"/>
                  </a:cubicBezTo>
                  <a:cubicBezTo>
                    <a:pt x="4296" y="3475"/>
                    <a:pt x="4299" y="3478"/>
                    <a:pt x="4299" y="3483"/>
                  </a:cubicBezTo>
                  <a:lnTo>
                    <a:pt x="4299" y="3483"/>
                  </a:lnTo>
                  <a:cubicBezTo>
                    <a:pt x="4299" y="3487"/>
                    <a:pt x="4296" y="3491"/>
                    <a:pt x="4291" y="3491"/>
                  </a:cubicBezTo>
                  <a:cubicBezTo>
                    <a:pt x="4287" y="3491"/>
                    <a:pt x="4283" y="3487"/>
                    <a:pt x="4283" y="3483"/>
                  </a:cubicBezTo>
                  <a:close/>
                  <a:moveTo>
                    <a:pt x="4283" y="3451"/>
                  </a:moveTo>
                  <a:lnTo>
                    <a:pt x="4283" y="3451"/>
                  </a:lnTo>
                  <a:cubicBezTo>
                    <a:pt x="4283" y="3446"/>
                    <a:pt x="4287" y="3443"/>
                    <a:pt x="4291" y="3443"/>
                  </a:cubicBezTo>
                  <a:cubicBezTo>
                    <a:pt x="4296" y="3443"/>
                    <a:pt x="4299" y="3446"/>
                    <a:pt x="4299" y="3451"/>
                  </a:cubicBezTo>
                  <a:lnTo>
                    <a:pt x="4299" y="3451"/>
                  </a:lnTo>
                  <a:cubicBezTo>
                    <a:pt x="4299" y="3455"/>
                    <a:pt x="4296" y="3459"/>
                    <a:pt x="4291" y="3459"/>
                  </a:cubicBezTo>
                  <a:cubicBezTo>
                    <a:pt x="4287" y="3459"/>
                    <a:pt x="4283" y="3455"/>
                    <a:pt x="4283" y="3451"/>
                  </a:cubicBezTo>
                  <a:close/>
                  <a:moveTo>
                    <a:pt x="4283" y="3419"/>
                  </a:moveTo>
                  <a:lnTo>
                    <a:pt x="4283" y="3419"/>
                  </a:lnTo>
                  <a:cubicBezTo>
                    <a:pt x="4283" y="3414"/>
                    <a:pt x="4287" y="3411"/>
                    <a:pt x="4291" y="3411"/>
                  </a:cubicBezTo>
                  <a:cubicBezTo>
                    <a:pt x="4296" y="3411"/>
                    <a:pt x="4299" y="3414"/>
                    <a:pt x="4299" y="3419"/>
                  </a:cubicBezTo>
                  <a:lnTo>
                    <a:pt x="4299" y="3419"/>
                  </a:lnTo>
                  <a:cubicBezTo>
                    <a:pt x="4299" y="3423"/>
                    <a:pt x="4296" y="3427"/>
                    <a:pt x="4291" y="3427"/>
                  </a:cubicBezTo>
                  <a:cubicBezTo>
                    <a:pt x="4287" y="3427"/>
                    <a:pt x="4283" y="3423"/>
                    <a:pt x="4283" y="3419"/>
                  </a:cubicBezTo>
                  <a:close/>
                  <a:moveTo>
                    <a:pt x="4283" y="3387"/>
                  </a:moveTo>
                  <a:lnTo>
                    <a:pt x="4283" y="3387"/>
                  </a:lnTo>
                  <a:cubicBezTo>
                    <a:pt x="4283" y="3382"/>
                    <a:pt x="4287" y="3379"/>
                    <a:pt x="4291" y="3379"/>
                  </a:cubicBezTo>
                  <a:cubicBezTo>
                    <a:pt x="4296" y="3379"/>
                    <a:pt x="4299" y="3382"/>
                    <a:pt x="4299" y="3387"/>
                  </a:cubicBezTo>
                  <a:lnTo>
                    <a:pt x="4299" y="3387"/>
                  </a:lnTo>
                  <a:cubicBezTo>
                    <a:pt x="4299" y="3391"/>
                    <a:pt x="4296" y="3395"/>
                    <a:pt x="4291" y="3395"/>
                  </a:cubicBezTo>
                  <a:cubicBezTo>
                    <a:pt x="4287" y="3395"/>
                    <a:pt x="4283" y="3391"/>
                    <a:pt x="4283" y="3387"/>
                  </a:cubicBezTo>
                  <a:close/>
                  <a:moveTo>
                    <a:pt x="4283" y="3355"/>
                  </a:moveTo>
                  <a:lnTo>
                    <a:pt x="4283" y="3355"/>
                  </a:lnTo>
                  <a:cubicBezTo>
                    <a:pt x="4283" y="3350"/>
                    <a:pt x="4287" y="3347"/>
                    <a:pt x="4291" y="3347"/>
                  </a:cubicBezTo>
                  <a:cubicBezTo>
                    <a:pt x="4296" y="3347"/>
                    <a:pt x="4299" y="3350"/>
                    <a:pt x="4299" y="3355"/>
                  </a:cubicBezTo>
                  <a:lnTo>
                    <a:pt x="4299" y="3355"/>
                  </a:lnTo>
                  <a:cubicBezTo>
                    <a:pt x="4299" y="3359"/>
                    <a:pt x="4296" y="3363"/>
                    <a:pt x="4291" y="3363"/>
                  </a:cubicBezTo>
                  <a:cubicBezTo>
                    <a:pt x="4287" y="3363"/>
                    <a:pt x="4283" y="3359"/>
                    <a:pt x="4283" y="3355"/>
                  </a:cubicBezTo>
                  <a:close/>
                  <a:moveTo>
                    <a:pt x="4283" y="3323"/>
                  </a:moveTo>
                  <a:lnTo>
                    <a:pt x="4283" y="3323"/>
                  </a:lnTo>
                  <a:cubicBezTo>
                    <a:pt x="4283" y="3318"/>
                    <a:pt x="4287" y="3315"/>
                    <a:pt x="4291" y="3315"/>
                  </a:cubicBezTo>
                  <a:cubicBezTo>
                    <a:pt x="4296" y="3315"/>
                    <a:pt x="4299" y="3318"/>
                    <a:pt x="4299" y="3323"/>
                  </a:cubicBezTo>
                  <a:lnTo>
                    <a:pt x="4299" y="3323"/>
                  </a:lnTo>
                  <a:cubicBezTo>
                    <a:pt x="4299" y="3327"/>
                    <a:pt x="4296" y="3331"/>
                    <a:pt x="4291" y="3331"/>
                  </a:cubicBezTo>
                  <a:cubicBezTo>
                    <a:pt x="4287" y="3331"/>
                    <a:pt x="4283" y="3327"/>
                    <a:pt x="4283" y="3323"/>
                  </a:cubicBezTo>
                  <a:close/>
                  <a:moveTo>
                    <a:pt x="4283" y="3291"/>
                  </a:moveTo>
                  <a:lnTo>
                    <a:pt x="4283" y="3291"/>
                  </a:lnTo>
                  <a:cubicBezTo>
                    <a:pt x="4283" y="3286"/>
                    <a:pt x="4287" y="3283"/>
                    <a:pt x="4291" y="3283"/>
                  </a:cubicBezTo>
                  <a:cubicBezTo>
                    <a:pt x="4296" y="3283"/>
                    <a:pt x="4299" y="3286"/>
                    <a:pt x="4299" y="3291"/>
                  </a:cubicBezTo>
                  <a:lnTo>
                    <a:pt x="4299" y="3291"/>
                  </a:lnTo>
                  <a:cubicBezTo>
                    <a:pt x="4299" y="3295"/>
                    <a:pt x="4296" y="3299"/>
                    <a:pt x="4291" y="3299"/>
                  </a:cubicBezTo>
                  <a:cubicBezTo>
                    <a:pt x="4287" y="3299"/>
                    <a:pt x="4283" y="3295"/>
                    <a:pt x="4283" y="3291"/>
                  </a:cubicBezTo>
                  <a:close/>
                  <a:moveTo>
                    <a:pt x="4283" y="3259"/>
                  </a:moveTo>
                  <a:lnTo>
                    <a:pt x="4283" y="3259"/>
                  </a:lnTo>
                  <a:cubicBezTo>
                    <a:pt x="4283" y="3254"/>
                    <a:pt x="4287" y="3251"/>
                    <a:pt x="4291" y="3251"/>
                  </a:cubicBezTo>
                  <a:cubicBezTo>
                    <a:pt x="4296" y="3251"/>
                    <a:pt x="4299" y="3254"/>
                    <a:pt x="4299" y="3259"/>
                  </a:cubicBezTo>
                  <a:lnTo>
                    <a:pt x="4299" y="3259"/>
                  </a:lnTo>
                  <a:cubicBezTo>
                    <a:pt x="4299" y="3263"/>
                    <a:pt x="4296" y="3267"/>
                    <a:pt x="4291" y="3267"/>
                  </a:cubicBezTo>
                  <a:cubicBezTo>
                    <a:pt x="4287" y="3267"/>
                    <a:pt x="4283" y="3263"/>
                    <a:pt x="4283" y="3259"/>
                  </a:cubicBezTo>
                  <a:close/>
                  <a:moveTo>
                    <a:pt x="4283" y="3227"/>
                  </a:moveTo>
                  <a:lnTo>
                    <a:pt x="4283" y="3227"/>
                  </a:lnTo>
                  <a:cubicBezTo>
                    <a:pt x="4283" y="3222"/>
                    <a:pt x="4287" y="3219"/>
                    <a:pt x="4291" y="3219"/>
                  </a:cubicBezTo>
                  <a:cubicBezTo>
                    <a:pt x="4296" y="3219"/>
                    <a:pt x="4299" y="3222"/>
                    <a:pt x="4299" y="3227"/>
                  </a:cubicBezTo>
                  <a:lnTo>
                    <a:pt x="4299" y="3227"/>
                  </a:lnTo>
                  <a:cubicBezTo>
                    <a:pt x="4299" y="3231"/>
                    <a:pt x="4296" y="3235"/>
                    <a:pt x="4291" y="3235"/>
                  </a:cubicBezTo>
                  <a:cubicBezTo>
                    <a:pt x="4287" y="3235"/>
                    <a:pt x="4283" y="3231"/>
                    <a:pt x="4283" y="3227"/>
                  </a:cubicBezTo>
                  <a:close/>
                  <a:moveTo>
                    <a:pt x="4283" y="3195"/>
                  </a:moveTo>
                  <a:lnTo>
                    <a:pt x="4283" y="3195"/>
                  </a:lnTo>
                  <a:cubicBezTo>
                    <a:pt x="4283" y="3190"/>
                    <a:pt x="4287" y="3187"/>
                    <a:pt x="4291" y="3187"/>
                  </a:cubicBezTo>
                  <a:cubicBezTo>
                    <a:pt x="4296" y="3187"/>
                    <a:pt x="4299" y="3190"/>
                    <a:pt x="4299" y="3195"/>
                  </a:cubicBezTo>
                  <a:lnTo>
                    <a:pt x="4299" y="3195"/>
                  </a:lnTo>
                  <a:cubicBezTo>
                    <a:pt x="4299" y="3199"/>
                    <a:pt x="4296" y="3203"/>
                    <a:pt x="4291" y="3203"/>
                  </a:cubicBezTo>
                  <a:cubicBezTo>
                    <a:pt x="4287" y="3203"/>
                    <a:pt x="4283" y="3199"/>
                    <a:pt x="4283" y="3195"/>
                  </a:cubicBezTo>
                  <a:close/>
                  <a:moveTo>
                    <a:pt x="4283" y="3163"/>
                  </a:moveTo>
                  <a:lnTo>
                    <a:pt x="4283" y="3163"/>
                  </a:lnTo>
                  <a:cubicBezTo>
                    <a:pt x="4283" y="3158"/>
                    <a:pt x="4287" y="3155"/>
                    <a:pt x="4291" y="3155"/>
                  </a:cubicBezTo>
                  <a:cubicBezTo>
                    <a:pt x="4296" y="3155"/>
                    <a:pt x="4299" y="3158"/>
                    <a:pt x="4299" y="3163"/>
                  </a:cubicBezTo>
                  <a:lnTo>
                    <a:pt x="4299" y="3163"/>
                  </a:lnTo>
                  <a:cubicBezTo>
                    <a:pt x="4299" y="3167"/>
                    <a:pt x="4296" y="3171"/>
                    <a:pt x="4291" y="3171"/>
                  </a:cubicBezTo>
                  <a:cubicBezTo>
                    <a:pt x="4287" y="3171"/>
                    <a:pt x="4283" y="3167"/>
                    <a:pt x="4283" y="3163"/>
                  </a:cubicBezTo>
                  <a:close/>
                  <a:moveTo>
                    <a:pt x="4283" y="3131"/>
                  </a:moveTo>
                  <a:lnTo>
                    <a:pt x="4283" y="3131"/>
                  </a:lnTo>
                  <a:cubicBezTo>
                    <a:pt x="4283" y="3126"/>
                    <a:pt x="4287" y="3123"/>
                    <a:pt x="4291" y="3123"/>
                  </a:cubicBezTo>
                  <a:cubicBezTo>
                    <a:pt x="4296" y="3123"/>
                    <a:pt x="4299" y="3126"/>
                    <a:pt x="4299" y="3131"/>
                  </a:cubicBezTo>
                  <a:lnTo>
                    <a:pt x="4299" y="3131"/>
                  </a:lnTo>
                  <a:cubicBezTo>
                    <a:pt x="4299" y="3135"/>
                    <a:pt x="4296" y="3139"/>
                    <a:pt x="4291" y="3139"/>
                  </a:cubicBezTo>
                  <a:cubicBezTo>
                    <a:pt x="4287" y="3139"/>
                    <a:pt x="4283" y="3135"/>
                    <a:pt x="4283" y="3131"/>
                  </a:cubicBezTo>
                  <a:close/>
                  <a:moveTo>
                    <a:pt x="4283" y="3099"/>
                  </a:moveTo>
                  <a:lnTo>
                    <a:pt x="4283" y="3099"/>
                  </a:lnTo>
                  <a:cubicBezTo>
                    <a:pt x="4283" y="3094"/>
                    <a:pt x="4287" y="3091"/>
                    <a:pt x="4291" y="3091"/>
                  </a:cubicBezTo>
                  <a:cubicBezTo>
                    <a:pt x="4296" y="3091"/>
                    <a:pt x="4299" y="3094"/>
                    <a:pt x="4299" y="3099"/>
                  </a:cubicBezTo>
                  <a:lnTo>
                    <a:pt x="4299" y="3099"/>
                  </a:lnTo>
                  <a:cubicBezTo>
                    <a:pt x="4299" y="3103"/>
                    <a:pt x="4296" y="3107"/>
                    <a:pt x="4291" y="3107"/>
                  </a:cubicBezTo>
                  <a:cubicBezTo>
                    <a:pt x="4287" y="3107"/>
                    <a:pt x="4283" y="3103"/>
                    <a:pt x="4283" y="3099"/>
                  </a:cubicBezTo>
                  <a:close/>
                  <a:moveTo>
                    <a:pt x="4283" y="3067"/>
                  </a:moveTo>
                  <a:lnTo>
                    <a:pt x="4283" y="3067"/>
                  </a:lnTo>
                  <a:cubicBezTo>
                    <a:pt x="4283" y="3062"/>
                    <a:pt x="4287" y="3059"/>
                    <a:pt x="4291" y="3059"/>
                  </a:cubicBezTo>
                  <a:cubicBezTo>
                    <a:pt x="4296" y="3059"/>
                    <a:pt x="4299" y="3062"/>
                    <a:pt x="4299" y="3067"/>
                  </a:cubicBezTo>
                  <a:lnTo>
                    <a:pt x="4299" y="3067"/>
                  </a:lnTo>
                  <a:cubicBezTo>
                    <a:pt x="4299" y="3071"/>
                    <a:pt x="4296" y="3075"/>
                    <a:pt x="4291" y="3075"/>
                  </a:cubicBezTo>
                  <a:cubicBezTo>
                    <a:pt x="4287" y="3075"/>
                    <a:pt x="4283" y="3071"/>
                    <a:pt x="4283" y="3067"/>
                  </a:cubicBezTo>
                  <a:close/>
                  <a:moveTo>
                    <a:pt x="4283" y="3035"/>
                  </a:moveTo>
                  <a:lnTo>
                    <a:pt x="4283" y="3035"/>
                  </a:lnTo>
                  <a:cubicBezTo>
                    <a:pt x="4283" y="3030"/>
                    <a:pt x="4287" y="3027"/>
                    <a:pt x="4291" y="3027"/>
                  </a:cubicBezTo>
                  <a:cubicBezTo>
                    <a:pt x="4296" y="3027"/>
                    <a:pt x="4299" y="3030"/>
                    <a:pt x="4299" y="3035"/>
                  </a:cubicBezTo>
                  <a:lnTo>
                    <a:pt x="4299" y="3035"/>
                  </a:lnTo>
                  <a:cubicBezTo>
                    <a:pt x="4299" y="3039"/>
                    <a:pt x="4296" y="3043"/>
                    <a:pt x="4291" y="3043"/>
                  </a:cubicBezTo>
                  <a:cubicBezTo>
                    <a:pt x="4287" y="3043"/>
                    <a:pt x="4283" y="3039"/>
                    <a:pt x="4283" y="3035"/>
                  </a:cubicBezTo>
                  <a:close/>
                  <a:moveTo>
                    <a:pt x="4283" y="3003"/>
                  </a:moveTo>
                  <a:lnTo>
                    <a:pt x="4283" y="3003"/>
                  </a:lnTo>
                  <a:cubicBezTo>
                    <a:pt x="4283" y="2998"/>
                    <a:pt x="4287" y="2995"/>
                    <a:pt x="4291" y="2995"/>
                  </a:cubicBezTo>
                  <a:cubicBezTo>
                    <a:pt x="4296" y="2995"/>
                    <a:pt x="4299" y="2998"/>
                    <a:pt x="4299" y="3003"/>
                  </a:cubicBezTo>
                  <a:lnTo>
                    <a:pt x="4299" y="3003"/>
                  </a:lnTo>
                  <a:cubicBezTo>
                    <a:pt x="4299" y="3007"/>
                    <a:pt x="4296" y="3011"/>
                    <a:pt x="4291" y="3011"/>
                  </a:cubicBezTo>
                  <a:cubicBezTo>
                    <a:pt x="4287" y="3011"/>
                    <a:pt x="4283" y="3007"/>
                    <a:pt x="4283" y="3003"/>
                  </a:cubicBezTo>
                  <a:close/>
                  <a:moveTo>
                    <a:pt x="4283" y="2971"/>
                  </a:moveTo>
                  <a:lnTo>
                    <a:pt x="4283" y="2971"/>
                  </a:lnTo>
                  <a:cubicBezTo>
                    <a:pt x="4283" y="2966"/>
                    <a:pt x="4287" y="2963"/>
                    <a:pt x="4291" y="2963"/>
                  </a:cubicBezTo>
                  <a:cubicBezTo>
                    <a:pt x="4296" y="2963"/>
                    <a:pt x="4299" y="2966"/>
                    <a:pt x="4299" y="2971"/>
                  </a:cubicBezTo>
                  <a:lnTo>
                    <a:pt x="4299" y="2971"/>
                  </a:lnTo>
                  <a:cubicBezTo>
                    <a:pt x="4299" y="2975"/>
                    <a:pt x="4296" y="2979"/>
                    <a:pt x="4291" y="2979"/>
                  </a:cubicBezTo>
                  <a:cubicBezTo>
                    <a:pt x="4287" y="2979"/>
                    <a:pt x="4283" y="2975"/>
                    <a:pt x="4283" y="2971"/>
                  </a:cubicBezTo>
                  <a:close/>
                  <a:moveTo>
                    <a:pt x="4283" y="2939"/>
                  </a:moveTo>
                  <a:lnTo>
                    <a:pt x="4283" y="2939"/>
                  </a:lnTo>
                  <a:cubicBezTo>
                    <a:pt x="4283" y="2934"/>
                    <a:pt x="4287" y="2931"/>
                    <a:pt x="4291" y="2931"/>
                  </a:cubicBezTo>
                  <a:cubicBezTo>
                    <a:pt x="4296" y="2931"/>
                    <a:pt x="4299" y="2934"/>
                    <a:pt x="4299" y="2939"/>
                  </a:cubicBezTo>
                  <a:lnTo>
                    <a:pt x="4299" y="2939"/>
                  </a:lnTo>
                  <a:cubicBezTo>
                    <a:pt x="4299" y="2943"/>
                    <a:pt x="4296" y="2947"/>
                    <a:pt x="4291" y="2947"/>
                  </a:cubicBezTo>
                  <a:cubicBezTo>
                    <a:pt x="4287" y="2947"/>
                    <a:pt x="4283" y="2943"/>
                    <a:pt x="4283" y="2939"/>
                  </a:cubicBezTo>
                  <a:close/>
                  <a:moveTo>
                    <a:pt x="4283" y="2907"/>
                  </a:moveTo>
                  <a:lnTo>
                    <a:pt x="4283" y="2906"/>
                  </a:lnTo>
                  <a:cubicBezTo>
                    <a:pt x="4283" y="2902"/>
                    <a:pt x="4287" y="2898"/>
                    <a:pt x="4291" y="2898"/>
                  </a:cubicBezTo>
                  <a:cubicBezTo>
                    <a:pt x="4296" y="2898"/>
                    <a:pt x="4299" y="2902"/>
                    <a:pt x="4299" y="2906"/>
                  </a:cubicBezTo>
                  <a:lnTo>
                    <a:pt x="4299" y="2907"/>
                  </a:lnTo>
                  <a:cubicBezTo>
                    <a:pt x="4299" y="2911"/>
                    <a:pt x="4296" y="2915"/>
                    <a:pt x="4291" y="2915"/>
                  </a:cubicBezTo>
                  <a:cubicBezTo>
                    <a:pt x="4287" y="2915"/>
                    <a:pt x="4283" y="2911"/>
                    <a:pt x="4283" y="2907"/>
                  </a:cubicBezTo>
                  <a:close/>
                  <a:moveTo>
                    <a:pt x="4283" y="2874"/>
                  </a:moveTo>
                  <a:lnTo>
                    <a:pt x="4283" y="2874"/>
                  </a:lnTo>
                  <a:cubicBezTo>
                    <a:pt x="4283" y="2870"/>
                    <a:pt x="4287" y="2866"/>
                    <a:pt x="4291" y="2866"/>
                  </a:cubicBezTo>
                  <a:cubicBezTo>
                    <a:pt x="4296" y="2866"/>
                    <a:pt x="4299" y="2870"/>
                    <a:pt x="4299" y="2874"/>
                  </a:cubicBezTo>
                  <a:lnTo>
                    <a:pt x="4299" y="2874"/>
                  </a:lnTo>
                  <a:cubicBezTo>
                    <a:pt x="4299" y="2879"/>
                    <a:pt x="4296" y="2882"/>
                    <a:pt x="4291" y="2882"/>
                  </a:cubicBezTo>
                  <a:cubicBezTo>
                    <a:pt x="4287" y="2882"/>
                    <a:pt x="4283" y="2879"/>
                    <a:pt x="4283" y="2874"/>
                  </a:cubicBezTo>
                  <a:close/>
                  <a:moveTo>
                    <a:pt x="4283" y="2842"/>
                  </a:moveTo>
                  <a:lnTo>
                    <a:pt x="4283" y="2842"/>
                  </a:lnTo>
                  <a:cubicBezTo>
                    <a:pt x="4283" y="2838"/>
                    <a:pt x="4287" y="2834"/>
                    <a:pt x="4291" y="2834"/>
                  </a:cubicBezTo>
                  <a:cubicBezTo>
                    <a:pt x="4296" y="2834"/>
                    <a:pt x="4299" y="2838"/>
                    <a:pt x="4299" y="2842"/>
                  </a:cubicBezTo>
                  <a:lnTo>
                    <a:pt x="4299" y="2842"/>
                  </a:lnTo>
                  <a:cubicBezTo>
                    <a:pt x="4299" y="2847"/>
                    <a:pt x="4296" y="2850"/>
                    <a:pt x="4291" y="2850"/>
                  </a:cubicBezTo>
                  <a:cubicBezTo>
                    <a:pt x="4287" y="2850"/>
                    <a:pt x="4283" y="2847"/>
                    <a:pt x="4283" y="2842"/>
                  </a:cubicBezTo>
                  <a:close/>
                  <a:moveTo>
                    <a:pt x="4283" y="2810"/>
                  </a:moveTo>
                  <a:lnTo>
                    <a:pt x="4283" y="2810"/>
                  </a:lnTo>
                  <a:cubicBezTo>
                    <a:pt x="4283" y="2806"/>
                    <a:pt x="4287" y="2802"/>
                    <a:pt x="4291" y="2802"/>
                  </a:cubicBezTo>
                  <a:cubicBezTo>
                    <a:pt x="4296" y="2802"/>
                    <a:pt x="4299" y="2806"/>
                    <a:pt x="4299" y="2810"/>
                  </a:cubicBezTo>
                  <a:lnTo>
                    <a:pt x="4299" y="2810"/>
                  </a:lnTo>
                  <a:cubicBezTo>
                    <a:pt x="4299" y="2815"/>
                    <a:pt x="4296" y="2818"/>
                    <a:pt x="4291" y="2818"/>
                  </a:cubicBezTo>
                  <a:cubicBezTo>
                    <a:pt x="4287" y="2818"/>
                    <a:pt x="4283" y="2815"/>
                    <a:pt x="4283" y="2810"/>
                  </a:cubicBezTo>
                  <a:close/>
                  <a:moveTo>
                    <a:pt x="4283" y="2778"/>
                  </a:moveTo>
                  <a:lnTo>
                    <a:pt x="4283" y="2778"/>
                  </a:lnTo>
                  <a:cubicBezTo>
                    <a:pt x="4283" y="2774"/>
                    <a:pt x="4287" y="2770"/>
                    <a:pt x="4291" y="2770"/>
                  </a:cubicBezTo>
                  <a:cubicBezTo>
                    <a:pt x="4296" y="2770"/>
                    <a:pt x="4299" y="2774"/>
                    <a:pt x="4299" y="2778"/>
                  </a:cubicBezTo>
                  <a:lnTo>
                    <a:pt x="4299" y="2778"/>
                  </a:lnTo>
                  <a:cubicBezTo>
                    <a:pt x="4299" y="2783"/>
                    <a:pt x="4296" y="2786"/>
                    <a:pt x="4291" y="2786"/>
                  </a:cubicBezTo>
                  <a:cubicBezTo>
                    <a:pt x="4287" y="2786"/>
                    <a:pt x="4283" y="2783"/>
                    <a:pt x="4283" y="2778"/>
                  </a:cubicBezTo>
                  <a:close/>
                  <a:moveTo>
                    <a:pt x="4283" y="2746"/>
                  </a:moveTo>
                  <a:lnTo>
                    <a:pt x="4283" y="2746"/>
                  </a:lnTo>
                  <a:cubicBezTo>
                    <a:pt x="4283" y="2742"/>
                    <a:pt x="4287" y="2738"/>
                    <a:pt x="4291" y="2738"/>
                  </a:cubicBezTo>
                  <a:cubicBezTo>
                    <a:pt x="4296" y="2738"/>
                    <a:pt x="4299" y="2742"/>
                    <a:pt x="4299" y="2746"/>
                  </a:cubicBezTo>
                  <a:lnTo>
                    <a:pt x="4299" y="2746"/>
                  </a:lnTo>
                  <a:cubicBezTo>
                    <a:pt x="4299" y="2751"/>
                    <a:pt x="4296" y="2754"/>
                    <a:pt x="4291" y="2754"/>
                  </a:cubicBezTo>
                  <a:cubicBezTo>
                    <a:pt x="4287" y="2754"/>
                    <a:pt x="4283" y="2751"/>
                    <a:pt x="4283" y="2746"/>
                  </a:cubicBezTo>
                  <a:close/>
                  <a:moveTo>
                    <a:pt x="4283" y="2714"/>
                  </a:moveTo>
                  <a:lnTo>
                    <a:pt x="4283" y="2714"/>
                  </a:lnTo>
                  <a:cubicBezTo>
                    <a:pt x="4283" y="2710"/>
                    <a:pt x="4287" y="2706"/>
                    <a:pt x="4291" y="2706"/>
                  </a:cubicBezTo>
                  <a:cubicBezTo>
                    <a:pt x="4296" y="2706"/>
                    <a:pt x="4299" y="2710"/>
                    <a:pt x="4299" y="2714"/>
                  </a:cubicBezTo>
                  <a:lnTo>
                    <a:pt x="4299" y="2714"/>
                  </a:lnTo>
                  <a:cubicBezTo>
                    <a:pt x="4299" y="2719"/>
                    <a:pt x="4296" y="2722"/>
                    <a:pt x="4291" y="2722"/>
                  </a:cubicBezTo>
                  <a:cubicBezTo>
                    <a:pt x="4287" y="2722"/>
                    <a:pt x="4283" y="2719"/>
                    <a:pt x="4283" y="2714"/>
                  </a:cubicBezTo>
                  <a:close/>
                  <a:moveTo>
                    <a:pt x="4283" y="2682"/>
                  </a:moveTo>
                  <a:lnTo>
                    <a:pt x="4283" y="2682"/>
                  </a:lnTo>
                  <a:cubicBezTo>
                    <a:pt x="4283" y="2678"/>
                    <a:pt x="4287" y="2674"/>
                    <a:pt x="4291" y="2674"/>
                  </a:cubicBezTo>
                  <a:cubicBezTo>
                    <a:pt x="4296" y="2674"/>
                    <a:pt x="4299" y="2678"/>
                    <a:pt x="4299" y="2682"/>
                  </a:cubicBezTo>
                  <a:lnTo>
                    <a:pt x="4299" y="2682"/>
                  </a:lnTo>
                  <a:cubicBezTo>
                    <a:pt x="4299" y="2687"/>
                    <a:pt x="4296" y="2690"/>
                    <a:pt x="4291" y="2690"/>
                  </a:cubicBezTo>
                  <a:cubicBezTo>
                    <a:pt x="4287" y="2690"/>
                    <a:pt x="4283" y="2687"/>
                    <a:pt x="4283" y="2682"/>
                  </a:cubicBezTo>
                  <a:close/>
                  <a:moveTo>
                    <a:pt x="4283" y="2650"/>
                  </a:moveTo>
                  <a:lnTo>
                    <a:pt x="4283" y="2650"/>
                  </a:lnTo>
                  <a:cubicBezTo>
                    <a:pt x="4283" y="2646"/>
                    <a:pt x="4287" y="2642"/>
                    <a:pt x="4291" y="2642"/>
                  </a:cubicBezTo>
                  <a:cubicBezTo>
                    <a:pt x="4296" y="2642"/>
                    <a:pt x="4299" y="2646"/>
                    <a:pt x="4299" y="2650"/>
                  </a:cubicBezTo>
                  <a:lnTo>
                    <a:pt x="4299" y="2650"/>
                  </a:lnTo>
                  <a:cubicBezTo>
                    <a:pt x="4299" y="2655"/>
                    <a:pt x="4296" y="2658"/>
                    <a:pt x="4291" y="2658"/>
                  </a:cubicBezTo>
                  <a:cubicBezTo>
                    <a:pt x="4287" y="2658"/>
                    <a:pt x="4283" y="2655"/>
                    <a:pt x="4283" y="2650"/>
                  </a:cubicBezTo>
                  <a:close/>
                  <a:moveTo>
                    <a:pt x="4283" y="2618"/>
                  </a:moveTo>
                  <a:lnTo>
                    <a:pt x="4283" y="2618"/>
                  </a:lnTo>
                  <a:cubicBezTo>
                    <a:pt x="4283" y="2614"/>
                    <a:pt x="4287" y="2610"/>
                    <a:pt x="4291" y="2610"/>
                  </a:cubicBezTo>
                  <a:cubicBezTo>
                    <a:pt x="4296" y="2610"/>
                    <a:pt x="4299" y="2614"/>
                    <a:pt x="4299" y="2618"/>
                  </a:cubicBezTo>
                  <a:lnTo>
                    <a:pt x="4299" y="2618"/>
                  </a:lnTo>
                  <a:cubicBezTo>
                    <a:pt x="4299" y="2623"/>
                    <a:pt x="4296" y="2626"/>
                    <a:pt x="4291" y="2626"/>
                  </a:cubicBezTo>
                  <a:cubicBezTo>
                    <a:pt x="4287" y="2626"/>
                    <a:pt x="4283" y="2623"/>
                    <a:pt x="4283" y="2618"/>
                  </a:cubicBezTo>
                  <a:close/>
                  <a:moveTo>
                    <a:pt x="4283" y="2586"/>
                  </a:moveTo>
                  <a:lnTo>
                    <a:pt x="4283" y="2586"/>
                  </a:lnTo>
                  <a:cubicBezTo>
                    <a:pt x="4283" y="2582"/>
                    <a:pt x="4287" y="2578"/>
                    <a:pt x="4291" y="2578"/>
                  </a:cubicBezTo>
                  <a:cubicBezTo>
                    <a:pt x="4296" y="2578"/>
                    <a:pt x="4299" y="2582"/>
                    <a:pt x="4299" y="2586"/>
                  </a:cubicBezTo>
                  <a:lnTo>
                    <a:pt x="4299" y="2586"/>
                  </a:lnTo>
                  <a:cubicBezTo>
                    <a:pt x="4299" y="2591"/>
                    <a:pt x="4296" y="2594"/>
                    <a:pt x="4291" y="2594"/>
                  </a:cubicBezTo>
                  <a:cubicBezTo>
                    <a:pt x="4287" y="2594"/>
                    <a:pt x="4283" y="2591"/>
                    <a:pt x="4283" y="2586"/>
                  </a:cubicBezTo>
                  <a:close/>
                  <a:moveTo>
                    <a:pt x="4283" y="2554"/>
                  </a:moveTo>
                  <a:lnTo>
                    <a:pt x="4283" y="2554"/>
                  </a:lnTo>
                  <a:cubicBezTo>
                    <a:pt x="4283" y="2550"/>
                    <a:pt x="4287" y="2546"/>
                    <a:pt x="4291" y="2546"/>
                  </a:cubicBezTo>
                  <a:cubicBezTo>
                    <a:pt x="4296" y="2546"/>
                    <a:pt x="4299" y="2550"/>
                    <a:pt x="4299" y="2554"/>
                  </a:cubicBezTo>
                  <a:lnTo>
                    <a:pt x="4299" y="2554"/>
                  </a:lnTo>
                  <a:cubicBezTo>
                    <a:pt x="4299" y="2559"/>
                    <a:pt x="4296" y="2562"/>
                    <a:pt x="4291" y="2562"/>
                  </a:cubicBezTo>
                  <a:cubicBezTo>
                    <a:pt x="4287" y="2562"/>
                    <a:pt x="4283" y="2559"/>
                    <a:pt x="4283" y="2554"/>
                  </a:cubicBezTo>
                  <a:close/>
                  <a:moveTo>
                    <a:pt x="4283" y="2522"/>
                  </a:moveTo>
                  <a:lnTo>
                    <a:pt x="4283" y="2522"/>
                  </a:lnTo>
                  <a:cubicBezTo>
                    <a:pt x="4283" y="2518"/>
                    <a:pt x="4287" y="2514"/>
                    <a:pt x="4291" y="2514"/>
                  </a:cubicBezTo>
                  <a:cubicBezTo>
                    <a:pt x="4296" y="2514"/>
                    <a:pt x="4299" y="2518"/>
                    <a:pt x="4299" y="2522"/>
                  </a:cubicBezTo>
                  <a:lnTo>
                    <a:pt x="4299" y="2522"/>
                  </a:lnTo>
                  <a:cubicBezTo>
                    <a:pt x="4299" y="2527"/>
                    <a:pt x="4296" y="2530"/>
                    <a:pt x="4291" y="2530"/>
                  </a:cubicBezTo>
                  <a:cubicBezTo>
                    <a:pt x="4287" y="2530"/>
                    <a:pt x="4283" y="2527"/>
                    <a:pt x="4283" y="2522"/>
                  </a:cubicBezTo>
                  <a:close/>
                  <a:moveTo>
                    <a:pt x="4283" y="2490"/>
                  </a:moveTo>
                  <a:lnTo>
                    <a:pt x="4283" y="2490"/>
                  </a:lnTo>
                  <a:cubicBezTo>
                    <a:pt x="4283" y="2486"/>
                    <a:pt x="4287" y="2482"/>
                    <a:pt x="4291" y="2482"/>
                  </a:cubicBezTo>
                  <a:cubicBezTo>
                    <a:pt x="4296" y="2482"/>
                    <a:pt x="4299" y="2486"/>
                    <a:pt x="4299" y="2490"/>
                  </a:cubicBezTo>
                  <a:lnTo>
                    <a:pt x="4299" y="2490"/>
                  </a:lnTo>
                  <a:cubicBezTo>
                    <a:pt x="4299" y="2495"/>
                    <a:pt x="4296" y="2498"/>
                    <a:pt x="4291" y="2498"/>
                  </a:cubicBezTo>
                  <a:cubicBezTo>
                    <a:pt x="4287" y="2498"/>
                    <a:pt x="4283" y="2495"/>
                    <a:pt x="4283" y="2490"/>
                  </a:cubicBezTo>
                  <a:close/>
                  <a:moveTo>
                    <a:pt x="4283" y="2458"/>
                  </a:moveTo>
                  <a:lnTo>
                    <a:pt x="4283" y="2458"/>
                  </a:lnTo>
                  <a:cubicBezTo>
                    <a:pt x="4283" y="2454"/>
                    <a:pt x="4287" y="2450"/>
                    <a:pt x="4291" y="2450"/>
                  </a:cubicBezTo>
                  <a:cubicBezTo>
                    <a:pt x="4296" y="2450"/>
                    <a:pt x="4299" y="2454"/>
                    <a:pt x="4299" y="2458"/>
                  </a:cubicBezTo>
                  <a:lnTo>
                    <a:pt x="4299" y="2458"/>
                  </a:lnTo>
                  <a:cubicBezTo>
                    <a:pt x="4299" y="2463"/>
                    <a:pt x="4296" y="2466"/>
                    <a:pt x="4291" y="2466"/>
                  </a:cubicBezTo>
                  <a:cubicBezTo>
                    <a:pt x="4287" y="2466"/>
                    <a:pt x="4283" y="2463"/>
                    <a:pt x="4283" y="2458"/>
                  </a:cubicBezTo>
                  <a:close/>
                  <a:moveTo>
                    <a:pt x="4283" y="2426"/>
                  </a:moveTo>
                  <a:lnTo>
                    <a:pt x="4283" y="2426"/>
                  </a:lnTo>
                  <a:cubicBezTo>
                    <a:pt x="4283" y="2422"/>
                    <a:pt x="4287" y="2418"/>
                    <a:pt x="4291" y="2418"/>
                  </a:cubicBezTo>
                  <a:cubicBezTo>
                    <a:pt x="4296" y="2418"/>
                    <a:pt x="4299" y="2422"/>
                    <a:pt x="4299" y="2426"/>
                  </a:cubicBezTo>
                  <a:lnTo>
                    <a:pt x="4299" y="2426"/>
                  </a:lnTo>
                  <a:cubicBezTo>
                    <a:pt x="4299" y="2431"/>
                    <a:pt x="4296" y="2434"/>
                    <a:pt x="4291" y="2434"/>
                  </a:cubicBezTo>
                  <a:cubicBezTo>
                    <a:pt x="4287" y="2434"/>
                    <a:pt x="4283" y="2431"/>
                    <a:pt x="4283" y="2426"/>
                  </a:cubicBezTo>
                  <a:close/>
                  <a:moveTo>
                    <a:pt x="4283" y="2394"/>
                  </a:moveTo>
                  <a:lnTo>
                    <a:pt x="4283" y="2394"/>
                  </a:lnTo>
                  <a:cubicBezTo>
                    <a:pt x="4283" y="2390"/>
                    <a:pt x="4287" y="2386"/>
                    <a:pt x="4291" y="2386"/>
                  </a:cubicBezTo>
                  <a:cubicBezTo>
                    <a:pt x="4296" y="2386"/>
                    <a:pt x="4299" y="2390"/>
                    <a:pt x="4299" y="2394"/>
                  </a:cubicBezTo>
                  <a:lnTo>
                    <a:pt x="4299" y="2394"/>
                  </a:lnTo>
                  <a:cubicBezTo>
                    <a:pt x="4299" y="2399"/>
                    <a:pt x="4296" y="2402"/>
                    <a:pt x="4291" y="2402"/>
                  </a:cubicBezTo>
                  <a:cubicBezTo>
                    <a:pt x="4287" y="2402"/>
                    <a:pt x="4283" y="2399"/>
                    <a:pt x="4283" y="2394"/>
                  </a:cubicBezTo>
                  <a:close/>
                  <a:moveTo>
                    <a:pt x="4283" y="2362"/>
                  </a:moveTo>
                  <a:lnTo>
                    <a:pt x="4283" y="2362"/>
                  </a:lnTo>
                  <a:cubicBezTo>
                    <a:pt x="4283" y="2358"/>
                    <a:pt x="4287" y="2354"/>
                    <a:pt x="4291" y="2354"/>
                  </a:cubicBezTo>
                  <a:cubicBezTo>
                    <a:pt x="4296" y="2354"/>
                    <a:pt x="4299" y="2358"/>
                    <a:pt x="4299" y="2362"/>
                  </a:cubicBezTo>
                  <a:lnTo>
                    <a:pt x="4299" y="2362"/>
                  </a:lnTo>
                  <a:cubicBezTo>
                    <a:pt x="4299" y="2367"/>
                    <a:pt x="4296" y="2370"/>
                    <a:pt x="4291" y="2370"/>
                  </a:cubicBezTo>
                  <a:cubicBezTo>
                    <a:pt x="4287" y="2370"/>
                    <a:pt x="4283" y="2367"/>
                    <a:pt x="4283" y="2362"/>
                  </a:cubicBezTo>
                  <a:close/>
                  <a:moveTo>
                    <a:pt x="4283" y="2330"/>
                  </a:moveTo>
                  <a:lnTo>
                    <a:pt x="4283" y="2330"/>
                  </a:lnTo>
                  <a:cubicBezTo>
                    <a:pt x="4283" y="2326"/>
                    <a:pt x="4287" y="2322"/>
                    <a:pt x="4291" y="2322"/>
                  </a:cubicBezTo>
                  <a:cubicBezTo>
                    <a:pt x="4296" y="2322"/>
                    <a:pt x="4299" y="2326"/>
                    <a:pt x="4299" y="2330"/>
                  </a:cubicBezTo>
                  <a:lnTo>
                    <a:pt x="4299" y="2330"/>
                  </a:lnTo>
                  <a:cubicBezTo>
                    <a:pt x="4299" y="2335"/>
                    <a:pt x="4296" y="2338"/>
                    <a:pt x="4291" y="2338"/>
                  </a:cubicBezTo>
                  <a:cubicBezTo>
                    <a:pt x="4287" y="2338"/>
                    <a:pt x="4283" y="2335"/>
                    <a:pt x="4283" y="2330"/>
                  </a:cubicBezTo>
                  <a:close/>
                  <a:moveTo>
                    <a:pt x="4283" y="2298"/>
                  </a:moveTo>
                  <a:lnTo>
                    <a:pt x="4283" y="2298"/>
                  </a:lnTo>
                  <a:cubicBezTo>
                    <a:pt x="4283" y="2294"/>
                    <a:pt x="4287" y="2290"/>
                    <a:pt x="4291" y="2290"/>
                  </a:cubicBezTo>
                  <a:cubicBezTo>
                    <a:pt x="4296" y="2290"/>
                    <a:pt x="4299" y="2294"/>
                    <a:pt x="4299" y="2298"/>
                  </a:cubicBezTo>
                  <a:lnTo>
                    <a:pt x="4299" y="2298"/>
                  </a:lnTo>
                  <a:cubicBezTo>
                    <a:pt x="4299" y="2303"/>
                    <a:pt x="4296" y="2306"/>
                    <a:pt x="4291" y="2306"/>
                  </a:cubicBezTo>
                  <a:cubicBezTo>
                    <a:pt x="4287" y="2306"/>
                    <a:pt x="4283" y="2303"/>
                    <a:pt x="4283" y="2298"/>
                  </a:cubicBezTo>
                  <a:close/>
                  <a:moveTo>
                    <a:pt x="4283" y="2266"/>
                  </a:moveTo>
                  <a:lnTo>
                    <a:pt x="4283" y="2266"/>
                  </a:lnTo>
                  <a:cubicBezTo>
                    <a:pt x="4283" y="2262"/>
                    <a:pt x="4287" y="2258"/>
                    <a:pt x="4291" y="2258"/>
                  </a:cubicBezTo>
                  <a:cubicBezTo>
                    <a:pt x="4296" y="2258"/>
                    <a:pt x="4299" y="2262"/>
                    <a:pt x="4299" y="2266"/>
                  </a:cubicBezTo>
                  <a:lnTo>
                    <a:pt x="4299" y="2266"/>
                  </a:lnTo>
                  <a:cubicBezTo>
                    <a:pt x="4299" y="2271"/>
                    <a:pt x="4296" y="2274"/>
                    <a:pt x="4291" y="2274"/>
                  </a:cubicBezTo>
                  <a:cubicBezTo>
                    <a:pt x="4287" y="2274"/>
                    <a:pt x="4283" y="2271"/>
                    <a:pt x="4283" y="2266"/>
                  </a:cubicBezTo>
                  <a:close/>
                  <a:moveTo>
                    <a:pt x="4283" y="2234"/>
                  </a:moveTo>
                  <a:lnTo>
                    <a:pt x="4283" y="2234"/>
                  </a:lnTo>
                  <a:cubicBezTo>
                    <a:pt x="4283" y="2230"/>
                    <a:pt x="4287" y="2226"/>
                    <a:pt x="4291" y="2226"/>
                  </a:cubicBezTo>
                  <a:cubicBezTo>
                    <a:pt x="4296" y="2226"/>
                    <a:pt x="4299" y="2230"/>
                    <a:pt x="4299" y="2234"/>
                  </a:cubicBezTo>
                  <a:lnTo>
                    <a:pt x="4299" y="2234"/>
                  </a:lnTo>
                  <a:cubicBezTo>
                    <a:pt x="4299" y="2239"/>
                    <a:pt x="4296" y="2242"/>
                    <a:pt x="4291" y="2242"/>
                  </a:cubicBezTo>
                  <a:cubicBezTo>
                    <a:pt x="4287" y="2242"/>
                    <a:pt x="4283" y="2239"/>
                    <a:pt x="4283" y="2234"/>
                  </a:cubicBezTo>
                  <a:close/>
                  <a:moveTo>
                    <a:pt x="4283" y="2202"/>
                  </a:moveTo>
                  <a:lnTo>
                    <a:pt x="4283" y="2202"/>
                  </a:lnTo>
                  <a:cubicBezTo>
                    <a:pt x="4283" y="2198"/>
                    <a:pt x="4287" y="2194"/>
                    <a:pt x="4291" y="2194"/>
                  </a:cubicBezTo>
                  <a:cubicBezTo>
                    <a:pt x="4296" y="2194"/>
                    <a:pt x="4299" y="2198"/>
                    <a:pt x="4299" y="2202"/>
                  </a:cubicBezTo>
                  <a:lnTo>
                    <a:pt x="4299" y="2202"/>
                  </a:lnTo>
                  <a:cubicBezTo>
                    <a:pt x="4299" y="2207"/>
                    <a:pt x="4296" y="2210"/>
                    <a:pt x="4291" y="2210"/>
                  </a:cubicBezTo>
                  <a:cubicBezTo>
                    <a:pt x="4287" y="2210"/>
                    <a:pt x="4283" y="2207"/>
                    <a:pt x="4283" y="2202"/>
                  </a:cubicBezTo>
                  <a:close/>
                  <a:moveTo>
                    <a:pt x="4283" y="2170"/>
                  </a:moveTo>
                  <a:lnTo>
                    <a:pt x="4283" y="2170"/>
                  </a:lnTo>
                  <a:cubicBezTo>
                    <a:pt x="4283" y="2166"/>
                    <a:pt x="4287" y="2162"/>
                    <a:pt x="4291" y="2162"/>
                  </a:cubicBezTo>
                  <a:cubicBezTo>
                    <a:pt x="4296" y="2162"/>
                    <a:pt x="4299" y="2166"/>
                    <a:pt x="4299" y="2170"/>
                  </a:cubicBezTo>
                  <a:lnTo>
                    <a:pt x="4299" y="2170"/>
                  </a:lnTo>
                  <a:cubicBezTo>
                    <a:pt x="4299" y="2175"/>
                    <a:pt x="4296" y="2178"/>
                    <a:pt x="4291" y="2178"/>
                  </a:cubicBezTo>
                  <a:cubicBezTo>
                    <a:pt x="4287" y="2178"/>
                    <a:pt x="4283" y="2175"/>
                    <a:pt x="4283" y="2170"/>
                  </a:cubicBezTo>
                  <a:close/>
                  <a:moveTo>
                    <a:pt x="4283" y="2138"/>
                  </a:moveTo>
                  <a:lnTo>
                    <a:pt x="4283" y="2138"/>
                  </a:lnTo>
                  <a:cubicBezTo>
                    <a:pt x="4283" y="2134"/>
                    <a:pt x="4287" y="2130"/>
                    <a:pt x="4291" y="2130"/>
                  </a:cubicBezTo>
                  <a:cubicBezTo>
                    <a:pt x="4296" y="2130"/>
                    <a:pt x="4299" y="2134"/>
                    <a:pt x="4299" y="2138"/>
                  </a:cubicBezTo>
                  <a:lnTo>
                    <a:pt x="4299" y="2138"/>
                  </a:lnTo>
                  <a:cubicBezTo>
                    <a:pt x="4299" y="2143"/>
                    <a:pt x="4296" y="2146"/>
                    <a:pt x="4291" y="2146"/>
                  </a:cubicBezTo>
                  <a:cubicBezTo>
                    <a:pt x="4287" y="2146"/>
                    <a:pt x="4283" y="2143"/>
                    <a:pt x="4283" y="2138"/>
                  </a:cubicBezTo>
                  <a:close/>
                  <a:moveTo>
                    <a:pt x="4283" y="2106"/>
                  </a:moveTo>
                  <a:lnTo>
                    <a:pt x="4283" y="2106"/>
                  </a:lnTo>
                  <a:cubicBezTo>
                    <a:pt x="4283" y="2102"/>
                    <a:pt x="4287" y="2098"/>
                    <a:pt x="4291" y="2098"/>
                  </a:cubicBezTo>
                  <a:cubicBezTo>
                    <a:pt x="4296" y="2098"/>
                    <a:pt x="4299" y="2102"/>
                    <a:pt x="4299" y="2106"/>
                  </a:cubicBezTo>
                  <a:lnTo>
                    <a:pt x="4299" y="2106"/>
                  </a:lnTo>
                  <a:cubicBezTo>
                    <a:pt x="4299" y="2111"/>
                    <a:pt x="4296" y="2114"/>
                    <a:pt x="4291" y="2114"/>
                  </a:cubicBezTo>
                  <a:cubicBezTo>
                    <a:pt x="4287" y="2114"/>
                    <a:pt x="4283" y="2111"/>
                    <a:pt x="4283" y="2106"/>
                  </a:cubicBezTo>
                  <a:close/>
                  <a:moveTo>
                    <a:pt x="4283" y="2074"/>
                  </a:moveTo>
                  <a:lnTo>
                    <a:pt x="4283" y="2074"/>
                  </a:lnTo>
                  <a:cubicBezTo>
                    <a:pt x="4283" y="2070"/>
                    <a:pt x="4287" y="2066"/>
                    <a:pt x="4291" y="2066"/>
                  </a:cubicBezTo>
                  <a:cubicBezTo>
                    <a:pt x="4296" y="2066"/>
                    <a:pt x="4299" y="2070"/>
                    <a:pt x="4299" y="2074"/>
                  </a:cubicBezTo>
                  <a:lnTo>
                    <a:pt x="4299" y="2074"/>
                  </a:lnTo>
                  <a:cubicBezTo>
                    <a:pt x="4299" y="2079"/>
                    <a:pt x="4296" y="2082"/>
                    <a:pt x="4291" y="2082"/>
                  </a:cubicBezTo>
                  <a:cubicBezTo>
                    <a:pt x="4287" y="2082"/>
                    <a:pt x="4283" y="2079"/>
                    <a:pt x="4283" y="2074"/>
                  </a:cubicBezTo>
                  <a:close/>
                  <a:moveTo>
                    <a:pt x="4283" y="2042"/>
                  </a:moveTo>
                  <a:lnTo>
                    <a:pt x="4283" y="2042"/>
                  </a:lnTo>
                  <a:cubicBezTo>
                    <a:pt x="4283" y="2038"/>
                    <a:pt x="4287" y="2034"/>
                    <a:pt x="4291" y="2034"/>
                  </a:cubicBezTo>
                  <a:cubicBezTo>
                    <a:pt x="4296" y="2034"/>
                    <a:pt x="4299" y="2038"/>
                    <a:pt x="4299" y="2042"/>
                  </a:cubicBezTo>
                  <a:lnTo>
                    <a:pt x="4299" y="2042"/>
                  </a:lnTo>
                  <a:cubicBezTo>
                    <a:pt x="4299" y="2046"/>
                    <a:pt x="4296" y="2050"/>
                    <a:pt x="4291" y="2050"/>
                  </a:cubicBezTo>
                  <a:cubicBezTo>
                    <a:pt x="4287" y="2050"/>
                    <a:pt x="4283" y="2046"/>
                    <a:pt x="4283" y="2042"/>
                  </a:cubicBezTo>
                  <a:close/>
                  <a:moveTo>
                    <a:pt x="4283" y="2010"/>
                  </a:moveTo>
                  <a:lnTo>
                    <a:pt x="4283" y="2010"/>
                  </a:lnTo>
                  <a:cubicBezTo>
                    <a:pt x="4283" y="2006"/>
                    <a:pt x="4287" y="2002"/>
                    <a:pt x="4291" y="2002"/>
                  </a:cubicBezTo>
                  <a:cubicBezTo>
                    <a:pt x="4296" y="2002"/>
                    <a:pt x="4299" y="2006"/>
                    <a:pt x="4299" y="2010"/>
                  </a:cubicBezTo>
                  <a:lnTo>
                    <a:pt x="4299" y="2010"/>
                  </a:lnTo>
                  <a:cubicBezTo>
                    <a:pt x="4299" y="2014"/>
                    <a:pt x="4296" y="2018"/>
                    <a:pt x="4291" y="2018"/>
                  </a:cubicBezTo>
                  <a:cubicBezTo>
                    <a:pt x="4287" y="2018"/>
                    <a:pt x="4283" y="2014"/>
                    <a:pt x="4283" y="2010"/>
                  </a:cubicBezTo>
                  <a:close/>
                  <a:moveTo>
                    <a:pt x="4283" y="1978"/>
                  </a:moveTo>
                  <a:lnTo>
                    <a:pt x="4283" y="1978"/>
                  </a:lnTo>
                  <a:cubicBezTo>
                    <a:pt x="4283" y="1974"/>
                    <a:pt x="4287" y="1970"/>
                    <a:pt x="4291" y="1970"/>
                  </a:cubicBezTo>
                  <a:cubicBezTo>
                    <a:pt x="4296" y="1970"/>
                    <a:pt x="4299" y="1974"/>
                    <a:pt x="4299" y="1978"/>
                  </a:cubicBezTo>
                  <a:lnTo>
                    <a:pt x="4299" y="1978"/>
                  </a:lnTo>
                  <a:cubicBezTo>
                    <a:pt x="4299" y="1982"/>
                    <a:pt x="4296" y="1986"/>
                    <a:pt x="4291" y="1986"/>
                  </a:cubicBezTo>
                  <a:cubicBezTo>
                    <a:pt x="4287" y="1986"/>
                    <a:pt x="4283" y="1982"/>
                    <a:pt x="4283" y="1978"/>
                  </a:cubicBezTo>
                  <a:close/>
                  <a:moveTo>
                    <a:pt x="4283" y="1946"/>
                  </a:moveTo>
                  <a:lnTo>
                    <a:pt x="4283" y="1946"/>
                  </a:lnTo>
                  <a:cubicBezTo>
                    <a:pt x="4283" y="1942"/>
                    <a:pt x="4287" y="1938"/>
                    <a:pt x="4291" y="1938"/>
                  </a:cubicBezTo>
                  <a:cubicBezTo>
                    <a:pt x="4296" y="1938"/>
                    <a:pt x="4299" y="1942"/>
                    <a:pt x="4299" y="1946"/>
                  </a:cubicBezTo>
                  <a:lnTo>
                    <a:pt x="4299" y="1946"/>
                  </a:lnTo>
                  <a:cubicBezTo>
                    <a:pt x="4299" y="1950"/>
                    <a:pt x="4296" y="1954"/>
                    <a:pt x="4291" y="1954"/>
                  </a:cubicBezTo>
                  <a:cubicBezTo>
                    <a:pt x="4287" y="1954"/>
                    <a:pt x="4283" y="1950"/>
                    <a:pt x="4283" y="1946"/>
                  </a:cubicBezTo>
                  <a:close/>
                  <a:moveTo>
                    <a:pt x="4283" y="1914"/>
                  </a:moveTo>
                  <a:lnTo>
                    <a:pt x="4283" y="1914"/>
                  </a:lnTo>
                  <a:cubicBezTo>
                    <a:pt x="4283" y="1910"/>
                    <a:pt x="4287" y="1906"/>
                    <a:pt x="4291" y="1906"/>
                  </a:cubicBezTo>
                  <a:cubicBezTo>
                    <a:pt x="4296" y="1906"/>
                    <a:pt x="4299" y="1910"/>
                    <a:pt x="4299" y="1914"/>
                  </a:cubicBezTo>
                  <a:lnTo>
                    <a:pt x="4299" y="1914"/>
                  </a:lnTo>
                  <a:cubicBezTo>
                    <a:pt x="4299" y="1918"/>
                    <a:pt x="4296" y="1922"/>
                    <a:pt x="4291" y="1922"/>
                  </a:cubicBezTo>
                  <a:cubicBezTo>
                    <a:pt x="4287" y="1922"/>
                    <a:pt x="4283" y="1918"/>
                    <a:pt x="4283" y="1914"/>
                  </a:cubicBezTo>
                  <a:close/>
                  <a:moveTo>
                    <a:pt x="4283" y="1882"/>
                  </a:moveTo>
                  <a:lnTo>
                    <a:pt x="4283" y="1882"/>
                  </a:lnTo>
                  <a:cubicBezTo>
                    <a:pt x="4283" y="1878"/>
                    <a:pt x="4287" y="1874"/>
                    <a:pt x="4291" y="1874"/>
                  </a:cubicBezTo>
                  <a:cubicBezTo>
                    <a:pt x="4296" y="1874"/>
                    <a:pt x="4299" y="1878"/>
                    <a:pt x="4299" y="1882"/>
                  </a:cubicBezTo>
                  <a:lnTo>
                    <a:pt x="4299" y="1882"/>
                  </a:lnTo>
                  <a:cubicBezTo>
                    <a:pt x="4299" y="1886"/>
                    <a:pt x="4296" y="1890"/>
                    <a:pt x="4291" y="1890"/>
                  </a:cubicBezTo>
                  <a:cubicBezTo>
                    <a:pt x="4287" y="1890"/>
                    <a:pt x="4283" y="1886"/>
                    <a:pt x="4283" y="1882"/>
                  </a:cubicBezTo>
                  <a:close/>
                  <a:moveTo>
                    <a:pt x="4283" y="1850"/>
                  </a:moveTo>
                  <a:lnTo>
                    <a:pt x="4283" y="1850"/>
                  </a:lnTo>
                  <a:cubicBezTo>
                    <a:pt x="4283" y="1846"/>
                    <a:pt x="4287" y="1842"/>
                    <a:pt x="4291" y="1842"/>
                  </a:cubicBezTo>
                  <a:cubicBezTo>
                    <a:pt x="4296" y="1842"/>
                    <a:pt x="4299" y="1846"/>
                    <a:pt x="4299" y="1850"/>
                  </a:cubicBezTo>
                  <a:lnTo>
                    <a:pt x="4299" y="1850"/>
                  </a:lnTo>
                  <a:cubicBezTo>
                    <a:pt x="4299" y="1854"/>
                    <a:pt x="4296" y="1858"/>
                    <a:pt x="4291" y="1858"/>
                  </a:cubicBezTo>
                  <a:cubicBezTo>
                    <a:pt x="4287" y="1858"/>
                    <a:pt x="4283" y="1854"/>
                    <a:pt x="4283" y="1850"/>
                  </a:cubicBezTo>
                  <a:close/>
                  <a:moveTo>
                    <a:pt x="4283" y="1818"/>
                  </a:moveTo>
                  <a:lnTo>
                    <a:pt x="4283" y="1818"/>
                  </a:lnTo>
                  <a:cubicBezTo>
                    <a:pt x="4283" y="1814"/>
                    <a:pt x="4287" y="1810"/>
                    <a:pt x="4291" y="1810"/>
                  </a:cubicBezTo>
                  <a:cubicBezTo>
                    <a:pt x="4296" y="1810"/>
                    <a:pt x="4299" y="1814"/>
                    <a:pt x="4299" y="1818"/>
                  </a:cubicBezTo>
                  <a:lnTo>
                    <a:pt x="4299" y="1818"/>
                  </a:lnTo>
                  <a:cubicBezTo>
                    <a:pt x="4299" y="1822"/>
                    <a:pt x="4296" y="1826"/>
                    <a:pt x="4291" y="1826"/>
                  </a:cubicBezTo>
                  <a:cubicBezTo>
                    <a:pt x="4287" y="1826"/>
                    <a:pt x="4283" y="1822"/>
                    <a:pt x="4283" y="1818"/>
                  </a:cubicBezTo>
                  <a:close/>
                  <a:moveTo>
                    <a:pt x="4283" y="1786"/>
                  </a:moveTo>
                  <a:lnTo>
                    <a:pt x="4283" y="1786"/>
                  </a:lnTo>
                  <a:cubicBezTo>
                    <a:pt x="4283" y="1782"/>
                    <a:pt x="4287" y="1778"/>
                    <a:pt x="4291" y="1778"/>
                  </a:cubicBezTo>
                  <a:cubicBezTo>
                    <a:pt x="4296" y="1778"/>
                    <a:pt x="4299" y="1782"/>
                    <a:pt x="4299" y="1786"/>
                  </a:cubicBezTo>
                  <a:lnTo>
                    <a:pt x="4299" y="1786"/>
                  </a:lnTo>
                  <a:cubicBezTo>
                    <a:pt x="4299" y="1790"/>
                    <a:pt x="4296" y="1794"/>
                    <a:pt x="4291" y="1794"/>
                  </a:cubicBezTo>
                  <a:cubicBezTo>
                    <a:pt x="4287" y="1794"/>
                    <a:pt x="4283" y="1790"/>
                    <a:pt x="4283" y="1786"/>
                  </a:cubicBezTo>
                  <a:close/>
                  <a:moveTo>
                    <a:pt x="4283" y="1754"/>
                  </a:moveTo>
                  <a:lnTo>
                    <a:pt x="4283" y="1754"/>
                  </a:lnTo>
                  <a:cubicBezTo>
                    <a:pt x="4283" y="1750"/>
                    <a:pt x="4287" y="1746"/>
                    <a:pt x="4291" y="1746"/>
                  </a:cubicBezTo>
                  <a:cubicBezTo>
                    <a:pt x="4296" y="1746"/>
                    <a:pt x="4299" y="1750"/>
                    <a:pt x="4299" y="1754"/>
                  </a:cubicBezTo>
                  <a:lnTo>
                    <a:pt x="4299" y="1754"/>
                  </a:lnTo>
                  <a:cubicBezTo>
                    <a:pt x="4299" y="1758"/>
                    <a:pt x="4296" y="1762"/>
                    <a:pt x="4291" y="1762"/>
                  </a:cubicBezTo>
                  <a:cubicBezTo>
                    <a:pt x="4287" y="1762"/>
                    <a:pt x="4283" y="1758"/>
                    <a:pt x="4283" y="1754"/>
                  </a:cubicBezTo>
                  <a:close/>
                  <a:moveTo>
                    <a:pt x="4283" y="1722"/>
                  </a:moveTo>
                  <a:lnTo>
                    <a:pt x="4283" y="1722"/>
                  </a:lnTo>
                  <a:cubicBezTo>
                    <a:pt x="4283" y="1717"/>
                    <a:pt x="4287" y="1714"/>
                    <a:pt x="4291" y="1714"/>
                  </a:cubicBezTo>
                  <a:cubicBezTo>
                    <a:pt x="4296" y="1714"/>
                    <a:pt x="4299" y="1717"/>
                    <a:pt x="4299" y="1722"/>
                  </a:cubicBezTo>
                  <a:lnTo>
                    <a:pt x="4299" y="1722"/>
                  </a:lnTo>
                  <a:cubicBezTo>
                    <a:pt x="4299" y="1726"/>
                    <a:pt x="4296" y="1730"/>
                    <a:pt x="4291" y="1730"/>
                  </a:cubicBezTo>
                  <a:cubicBezTo>
                    <a:pt x="4287" y="1730"/>
                    <a:pt x="4283" y="1726"/>
                    <a:pt x="4283" y="1722"/>
                  </a:cubicBezTo>
                  <a:close/>
                  <a:moveTo>
                    <a:pt x="4283" y="1690"/>
                  </a:moveTo>
                  <a:lnTo>
                    <a:pt x="4283" y="1690"/>
                  </a:lnTo>
                  <a:cubicBezTo>
                    <a:pt x="4283" y="1685"/>
                    <a:pt x="4287" y="1682"/>
                    <a:pt x="4291" y="1682"/>
                  </a:cubicBezTo>
                  <a:cubicBezTo>
                    <a:pt x="4296" y="1682"/>
                    <a:pt x="4299" y="1685"/>
                    <a:pt x="4299" y="1690"/>
                  </a:cubicBezTo>
                  <a:lnTo>
                    <a:pt x="4299" y="1690"/>
                  </a:lnTo>
                  <a:cubicBezTo>
                    <a:pt x="4299" y="1694"/>
                    <a:pt x="4296" y="1698"/>
                    <a:pt x="4291" y="1698"/>
                  </a:cubicBezTo>
                  <a:cubicBezTo>
                    <a:pt x="4287" y="1698"/>
                    <a:pt x="4283" y="1694"/>
                    <a:pt x="4283" y="1690"/>
                  </a:cubicBezTo>
                  <a:close/>
                  <a:moveTo>
                    <a:pt x="4283" y="1658"/>
                  </a:moveTo>
                  <a:lnTo>
                    <a:pt x="4283" y="1658"/>
                  </a:lnTo>
                  <a:cubicBezTo>
                    <a:pt x="4283" y="1653"/>
                    <a:pt x="4287" y="1650"/>
                    <a:pt x="4291" y="1650"/>
                  </a:cubicBezTo>
                  <a:cubicBezTo>
                    <a:pt x="4296" y="1650"/>
                    <a:pt x="4299" y="1653"/>
                    <a:pt x="4299" y="1658"/>
                  </a:cubicBezTo>
                  <a:lnTo>
                    <a:pt x="4299" y="1658"/>
                  </a:lnTo>
                  <a:cubicBezTo>
                    <a:pt x="4299" y="1662"/>
                    <a:pt x="4296" y="1666"/>
                    <a:pt x="4291" y="1666"/>
                  </a:cubicBezTo>
                  <a:cubicBezTo>
                    <a:pt x="4287" y="1666"/>
                    <a:pt x="4283" y="1662"/>
                    <a:pt x="4283" y="1658"/>
                  </a:cubicBezTo>
                  <a:close/>
                  <a:moveTo>
                    <a:pt x="4283" y="1626"/>
                  </a:moveTo>
                  <a:lnTo>
                    <a:pt x="4283" y="1626"/>
                  </a:lnTo>
                  <a:cubicBezTo>
                    <a:pt x="4283" y="1621"/>
                    <a:pt x="4287" y="1618"/>
                    <a:pt x="4291" y="1618"/>
                  </a:cubicBezTo>
                  <a:cubicBezTo>
                    <a:pt x="4296" y="1618"/>
                    <a:pt x="4299" y="1621"/>
                    <a:pt x="4299" y="1626"/>
                  </a:cubicBezTo>
                  <a:lnTo>
                    <a:pt x="4299" y="1626"/>
                  </a:lnTo>
                  <a:cubicBezTo>
                    <a:pt x="4299" y="1630"/>
                    <a:pt x="4296" y="1634"/>
                    <a:pt x="4291" y="1634"/>
                  </a:cubicBezTo>
                  <a:cubicBezTo>
                    <a:pt x="4287" y="1634"/>
                    <a:pt x="4283" y="1630"/>
                    <a:pt x="4283" y="1626"/>
                  </a:cubicBezTo>
                  <a:close/>
                  <a:moveTo>
                    <a:pt x="4283" y="1594"/>
                  </a:moveTo>
                  <a:lnTo>
                    <a:pt x="4283" y="1594"/>
                  </a:lnTo>
                  <a:cubicBezTo>
                    <a:pt x="4283" y="1589"/>
                    <a:pt x="4287" y="1586"/>
                    <a:pt x="4291" y="1586"/>
                  </a:cubicBezTo>
                  <a:cubicBezTo>
                    <a:pt x="4296" y="1586"/>
                    <a:pt x="4299" y="1589"/>
                    <a:pt x="4299" y="1594"/>
                  </a:cubicBezTo>
                  <a:lnTo>
                    <a:pt x="4299" y="1594"/>
                  </a:lnTo>
                  <a:cubicBezTo>
                    <a:pt x="4299" y="1598"/>
                    <a:pt x="4296" y="1602"/>
                    <a:pt x="4291" y="1602"/>
                  </a:cubicBezTo>
                  <a:cubicBezTo>
                    <a:pt x="4287" y="1602"/>
                    <a:pt x="4283" y="1598"/>
                    <a:pt x="4283" y="1594"/>
                  </a:cubicBezTo>
                  <a:close/>
                  <a:moveTo>
                    <a:pt x="4283" y="1562"/>
                  </a:moveTo>
                  <a:lnTo>
                    <a:pt x="4283" y="1562"/>
                  </a:lnTo>
                  <a:cubicBezTo>
                    <a:pt x="4283" y="1557"/>
                    <a:pt x="4287" y="1554"/>
                    <a:pt x="4291" y="1554"/>
                  </a:cubicBezTo>
                  <a:cubicBezTo>
                    <a:pt x="4296" y="1554"/>
                    <a:pt x="4299" y="1557"/>
                    <a:pt x="4299" y="1562"/>
                  </a:cubicBezTo>
                  <a:lnTo>
                    <a:pt x="4299" y="1562"/>
                  </a:lnTo>
                  <a:cubicBezTo>
                    <a:pt x="4299" y="1566"/>
                    <a:pt x="4296" y="1570"/>
                    <a:pt x="4291" y="1570"/>
                  </a:cubicBezTo>
                  <a:cubicBezTo>
                    <a:pt x="4287" y="1570"/>
                    <a:pt x="4283" y="1566"/>
                    <a:pt x="4283" y="1562"/>
                  </a:cubicBezTo>
                  <a:close/>
                  <a:moveTo>
                    <a:pt x="4283" y="1530"/>
                  </a:moveTo>
                  <a:lnTo>
                    <a:pt x="4283" y="1530"/>
                  </a:lnTo>
                  <a:cubicBezTo>
                    <a:pt x="4283" y="1525"/>
                    <a:pt x="4287" y="1522"/>
                    <a:pt x="4291" y="1522"/>
                  </a:cubicBezTo>
                  <a:cubicBezTo>
                    <a:pt x="4296" y="1522"/>
                    <a:pt x="4299" y="1525"/>
                    <a:pt x="4299" y="1530"/>
                  </a:cubicBezTo>
                  <a:lnTo>
                    <a:pt x="4299" y="1530"/>
                  </a:lnTo>
                  <a:cubicBezTo>
                    <a:pt x="4299" y="1534"/>
                    <a:pt x="4296" y="1538"/>
                    <a:pt x="4291" y="1538"/>
                  </a:cubicBezTo>
                  <a:cubicBezTo>
                    <a:pt x="4287" y="1538"/>
                    <a:pt x="4283" y="1534"/>
                    <a:pt x="4283" y="1530"/>
                  </a:cubicBezTo>
                  <a:close/>
                  <a:moveTo>
                    <a:pt x="4283" y="1498"/>
                  </a:moveTo>
                  <a:lnTo>
                    <a:pt x="4283" y="1498"/>
                  </a:lnTo>
                  <a:cubicBezTo>
                    <a:pt x="4283" y="1493"/>
                    <a:pt x="4287" y="1490"/>
                    <a:pt x="4291" y="1490"/>
                  </a:cubicBezTo>
                  <a:cubicBezTo>
                    <a:pt x="4296" y="1490"/>
                    <a:pt x="4299" y="1493"/>
                    <a:pt x="4299" y="1498"/>
                  </a:cubicBezTo>
                  <a:lnTo>
                    <a:pt x="4299" y="1498"/>
                  </a:lnTo>
                  <a:cubicBezTo>
                    <a:pt x="4299" y="1502"/>
                    <a:pt x="4296" y="1506"/>
                    <a:pt x="4291" y="1506"/>
                  </a:cubicBezTo>
                  <a:cubicBezTo>
                    <a:pt x="4287" y="1506"/>
                    <a:pt x="4283" y="1502"/>
                    <a:pt x="4283" y="1498"/>
                  </a:cubicBezTo>
                  <a:close/>
                  <a:moveTo>
                    <a:pt x="4283" y="1466"/>
                  </a:moveTo>
                  <a:lnTo>
                    <a:pt x="4283" y="1466"/>
                  </a:lnTo>
                  <a:cubicBezTo>
                    <a:pt x="4283" y="1461"/>
                    <a:pt x="4287" y="1458"/>
                    <a:pt x="4291" y="1458"/>
                  </a:cubicBezTo>
                  <a:cubicBezTo>
                    <a:pt x="4296" y="1458"/>
                    <a:pt x="4299" y="1461"/>
                    <a:pt x="4299" y="1466"/>
                  </a:cubicBezTo>
                  <a:lnTo>
                    <a:pt x="4299" y="1466"/>
                  </a:lnTo>
                  <a:cubicBezTo>
                    <a:pt x="4299" y="1470"/>
                    <a:pt x="4296" y="1474"/>
                    <a:pt x="4291" y="1474"/>
                  </a:cubicBezTo>
                  <a:cubicBezTo>
                    <a:pt x="4287" y="1474"/>
                    <a:pt x="4283" y="1470"/>
                    <a:pt x="4283" y="1466"/>
                  </a:cubicBezTo>
                  <a:close/>
                  <a:moveTo>
                    <a:pt x="4283" y="1434"/>
                  </a:moveTo>
                  <a:lnTo>
                    <a:pt x="4283" y="1434"/>
                  </a:lnTo>
                  <a:cubicBezTo>
                    <a:pt x="4283" y="1429"/>
                    <a:pt x="4287" y="1426"/>
                    <a:pt x="4291" y="1426"/>
                  </a:cubicBezTo>
                  <a:cubicBezTo>
                    <a:pt x="4296" y="1426"/>
                    <a:pt x="4299" y="1429"/>
                    <a:pt x="4299" y="1434"/>
                  </a:cubicBezTo>
                  <a:lnTo>
                    <a:pt x="4299" y="1434"/>
                  </a:lnTo>
                  <a:cubicBezTo>
                    <a:pt x="4299" y="1438"/>
                    <a:pt x="4296" y="1442"/>
                    <a:pt x="4291" y="1442"/>
                  </a:cubicBezTo>
                  <a:cubicBezTo>
                    <a:pt x="4287" y="1442"/>
                    <a:pt x="4283" y="1438"/>
                    <a:pt x="4283" y="1434"/>
                  </a:cubicBezTo>
                  <a:close/>
                  <a:moveTo>
                    <a:pt x="4283" y="1402"/>
                  </a:moveTo>
                  <a:lnTo>
                    <a:pt x="4283" y="1402"/>
                  </a:lnTo>
                  <a:cubicBezTo>
                    <a:pt x="4283" y="1397"/>
                    <a:pt x="4287" y="1394"/>
                    <a:pt x="4291" y="1394"/>
                  </a:cubicBezTo>
                  <a:cubicBezTo>
                    <a:pt x="4296" y="1394"/>
                    <a:pt x="4299" y="1397"/>
                    <a:pt x="4299" y="1402"/>
                  </a:cubicBezTo>
                  <a:lnTo>
                    <a:pt x="4299" y="1402"/>
                  </a:lnTo>
                  <a:cubicBezTo>
                    <a:pt x="4299" y="1406"/>
                    <a:pt x="4296" y="1410"/>
                    <a:pt x="4291" y="1410"/>
                  </a:cubicBezTo>
                  <a:cubicBezTo>
                    <a:pt x="4287" y="1410"/>
                    <a:pt x="4283" y="1406"/>
                    <a:pt x="4283" y="1402"/>
                  </a:cubicBezTo>
                  <a:close/>
                  <a:moveTo>
                    <a:pt x="4283" y="1370"/>
                  </a:moveTo>
                  <a:lnTo>
                    <a:pt x="4283" y="1370"/>
                  </a:lnTo>
                  <a:cubicBezTo>
                    <a:pt x="4283" y="1365"/>
                    <a:pt x="4287" y="1362"/>
                    <a:pt x="4291" y="1362"/>
                  </a:cubicBezTo>
                  <a:cubicBezTo>
                    <a:pt x="4296" y="1362"/>
                    <a:pt x="4299" y="1365"/>
                    <a:pt x="4299" y="1370"/>
                  </a:cubicBezTo>
                  <a:lnTo>
                    <a:pt x="4299" y="1370"/>
                  </a:lnTo>
                  <a:cubicBezTo>
                    <a:pt x="4299" y="1374"/>
                    <a:pt x="4296" y="1378"/>
                    <a:pt x="4291" y="1378"/>
                  </a:cubicBezTo>
                  <a:cubicBezTo>
                    <a:pt x="4287" y="1378"/>
                    <a:pt x="4283" y="1374"/>
                    <a:pt x="4283" y="1370"/>
                  </a:cubicBezTo>
                  <a:close/>
                  <a:moveTo>
                    <a:pt x="4283" y="1338"/>
                  </a:moveTo>
                  <a:lnTo>
                    <a:pt x="4283" y="1338"/>
                  </a:lnTo>
                  <a:cubicBezTo>
                    <a:pt x="4283" y="1333"/>
                    <a:pt x="4287" y="1330"/>
                    <a:pt x="4291" y="1330"/>
                  </a:cubicBezTo>
                  <a:cubicBezTo>
                    <a:pt x="4296" y="1330"/>
                    <a:pt x="4299" y="1333"/>
                    <a:pt x="4299" y="1338"/>
                  </a:cubicBezTo>
                  <a:lnTo>
                    <a:pt x="4299" y="1338"/>
                  </a:lnTo>
                  <a:cubicBezTo>
                    <a:pt x="4299" y="1342"/>
                    <a:pt x="4296" y="1346"/>
                    <a:pt x="4291" y="1346"/>
                  </a:cubicBezTo>
                  <a:cubicBezTo>
                    <a:pt x="4287" y="1346"/>
                    <a:pt x="4283" y="1342"/>
                    <a:pt x="4283" y="1338"/>
                  </a:cubicBezTo>
                  <a:close/>
                  <a:moveTo>
                    <a:pt x="4283" y="1306"/>
                  </a:moveTo>
                  <a:lnTo>
                    <a:pt x="4283" y="1306"/>
                  </a:lnTo>
                  <a:cubicBezTo>
                    <a:pt x="4283" y="1301"/>
                    <a:pt x="4287" y="1298"/>
                    <a:pt x="4291" y="1298"/>
                  </a:cubicBezTo>
                  <a:cubicBezTo>
                    <a:pt x="4296" y="1298"/>
                    <a:pt x="4299" y="1301"/>
                    <a:pt x="4299" y="1306"/>
                  </a:cubicBezTo>
                  <a:lnTo>
                    <a:pt x="4299" y="1306"/>
                  </a:lnTo>
                  <a:cubicBezTo>
                    <a:pt x="4299" y="1310"/>
                    <a:pt x="4296" y="1314"/>
                    <a:pt x="4291" y="1314"/>
                  </a:cubicBezTo>
                  <a:cubicBezTo>
                    <a:pt x="4287" y="1314"/>
                    <a:pt x="4283" y="1310"/>
                    <a:pt x="4283" y="1306"/>
                  </a:cubicBezTo>
                  <a:close/>
                  <a:moveTo>
                    <a:pt x="4283" y="1274"/>
                  </a:moveTo>
                  <a:lnTo>
                    <a:pt x="4283" y="1274"/>
                  </a:lnTo>
                  <a:cubicBezTo>
                    <a:pt x="4283" y="1269"/>
                    <a:pt x="4287" y="1266"/>
                    <a:pt x="4291" y="1266"/>
                  </a:cubicBezTo>
                  <a:cubicBezTo>
                    <a:pt x="4296" y="1266"/>
                    <a:pt x="4299" y="1269"/>
                    <a:pt x="4299" y="1274"/>
                  </a:cubicBezTo>
                  <a:lnTo>
                    <a:pt x="4299" y="1274"/>
                  </a:lnTo>
                  <a:cubicBezTo>
                    <a:pt x="4299" y="1278"/>
                    <a:pt x="4296" y="1282"/>
                    <a:pt x="4291" y="1282"/>
                  </a:cubicBezTo>
                  <a:cubicBezTo>
                    <a:pt x="4287" y="1282"/>
                    <a:pt x="4283" y="1278"/>
                    <a:pt x="4283" y="1274"/>
                  </a:cubicBezTo>
                  <a:close/>
                  <a:moveTo>
                    <a:pt x="4283" y="1242"/>
                  </a:moveTo>
                  <a:lnTo>
                    <a:pt x="4283" y="1242"/>
                  </a:lnTo>
                  <a:cubicBezTo>
                    <a:pt x="4283" y="1237"/>
                    <a:pt x="4287" y="1234"/>
                    <a:pt x="4291" y="1234"/>
                  </a:cubicBezTo>
                  <a:cubicBezTo>
                    <a:pt x="4296" y="1234"/>
                    <a:pt x="4299" y="1237"/>
                    <a:pt x="4299" y="1242"/>
                  </a:cubicBezTo>
                  <a:lnTo>
                    <a:pt x="4299" y="1242"/>
                  </a:lnTo>
                  <a:cubicBezTo>
                    <a:pt x="4299" y="1246"/>
                    <a:pt x="4296" y="1250"/>
                    <a:pt x="4291" y="1250"/>
                  </a:cubicBezTo>
                  <a:cubicBezTo>
                    <a:pt x="4287" y="1250"/>
                    <a:pt x="4283" y="1246"/>
                    <a:pt x="4283" y="1242"/>
                  </a:cubicBezTo>
                  <a:close/>
                  <a:moveTo>
                    <a:pt x="4283" y="1210"/>
                  </a:moveTo>
                  <a:lnTo>
                    <a:pt x="4283" y="1210"/>
                  </a:lnTo>
                  <a:cubicBezTo>
                    <a:pt x="4283" y="1205"/>
                    <a:pt x="4287" y="1202"/>
                    <a:pt x="4291" y="1202"/>
                  </a:cubicBezTo>
                  <a:cubicBezTo>
                    <a:pt x="4296" y="1202"/>
                    <a:pt x="4299" y="1205"/>
                    <a:pt x="4299" y="1210"/>
                  </a:cubicBezTo>
                  <a:lnTo>
                    <a:pt x="4299" y="1210"/>
                  </a:lnTo>
                  <a:cubicBezTo>
                    <a:pt x="4299" y="1214"/>
                    <a:pt x="4296" y="1218"/>
                    <a:pt x="4291" y="1218"/>
                  </a:cubicBezTo>
                  <a:cubicBezTo>
                    <a:pt x="4287" y="1218"/>
                    <a:pt x="4283" y="1214"/>
                    <a:pt x="4283" y="1210"/>
                  </a:cubicBezTo>
                  <a:close/>
                  <a:moveTo>
                    <a:pt x="4283" y="1178"/>
                  </a:moveTo>
                  <a:lnTo>
                    <a:pt x="4283" y="1178"/>
                  </a:lnTo>
                  <a:cubicBezTo>
                    <a:pt x="4283" y="1173"/>
                    <a:pt x="4287" y="1170"/>
                    <a:pt x="4291" y="1170"/>
                  </a:cubicBezTo>
                  <a:cubicBezTo>
                    <a:pt x="4296" y="1170"/>
                    <a:pt x="4299" y="1173"/>
                    <a:pt x="4299" y="1178"/>
                  </a:cubicBezTo>
                  <a:lnTo>
                    <a:pt x="4299" y="1178"/>
                  </a:lnTo>
                  <a:cubicBezTo>
                    <a:pt x="4299" y="1182"/>
                    <a:pt x="4296" y="1186"/>
                    <a:pt x="4291" y="1186"/>
                  </a:cubicBezTo>
                  <a:cubicBezTo>
                    <a:pt x="4287" y="1186"/>
                    <a:pt x="4283" y="1182"/>
                    <a:pt x="4283" y="1178"/>
                  </a:cubicBezTo>
                  <a:close/>
                  <a:moveTo>
                    <a:pt x="4283" y="1146"/>
                  </a:moveTo>
                  <a:lnTo>
                    <a:pt x="4283" y="1146"/>
                  </a:lnTo>
                  <a:cubicBezTo>
                    <a:pt x="4283" y="1141"/>
                    <a:pt x="4287" y="1138"/>
                    <a:pt x="4291" y="1138"/>
                  </a:cubicBezTo>
                  <a:cubicBezTo>
                    <a:pt x="4296" y="1138"/>
                    <a:pt x="4299" y="1141"/>
                    <a:pt x="4299" y="1146"/>
                  </a:cubicBezTo>
                  <a:lnTo>
                    <a:pt x="4299" y="1146"/>
                  </a:lnTo>
                  <a:cubicBezTo>
                    <a:pt x="4299" y="1150"/>
                    <a:pt x="4296" y="1154"/>
                    <a:pt x="4291" y="1154"/>
                  </a:cubicBezTo>
                  <a:cubicBezTo>
                    <a:pt x="4287" y="1154"/>
                    <a:pt x="4283" y="1150"/>
                    <a:pt x="4283" y="1146"/>
                  </a:cubicBezTo>
                  <a:close/>
                  <a:moveTo>
                    <a:pt x="4283" y="1114"/>
                  </a:moveTo>
                  <a:lnTo>
                    <a:pt x="4283" y="1114"/>
                  </a:lnTo>
                  <a:cubicBezTo>
                    <a:pt x="4283" y="1109"/>
                    <a:pt x="4287" y="1106"/>
                    <a:pt x="4291" y="1106"/>
                  </a:cubicBezTo>
                  <a:cubicBezTo>
                    <a:pt x="4296" y="1106"/>
                    <a:pt x="4299" y="1109"/>
                    <a:pt x="4299" y="1114"/>
                  </a:cubicBezTo>
                  <a:lnTo>
                    <a:pt x="4299" y="1114"/>
                  </a:lnTo>
                  <a:cubicBezTo>
                    <a:pt x="4299" y="1118"/>
                    <a:pt x="4296" y="1122"/>
                    <a:pt x="4291" y="1122"/>
                  </a:cubicBezTo>
                  <a:cubicBezTo>
                    <a:pt x="4287" y="1122"/>
                    <a:pt x="4283" y="1118"/>
                    <a:pt x="4283" y="1114"/>
                  </a:cubicBezTo>
                  <a:close/>
                  <a:moveTo>
                    <a:pt x="4283" y="1082"/>
                  </a:moveTo>
                  <a:lnTo>
                    <a:pt x="4283" y="1082"/>
                  </a:lnTo>
                  <a:cubicBezTo>
                    <a:pt x="4283" y="1077"/>
                    <a:pt x="4287" y="1074"/>
                    <a:pt x="4291" y="1074"/>
                  </a:cubicBezTo>
                  <a:cubicBezTo>
                    <a:pt x="4296" y="1074"/>
                    <a:pt x="4299" y="1077"/>
                    <a:pt x="4299" y="1082"/>
                  </a:cubicBezTo>
                  <a:lnTo>
                    <a:pt x="4299" y="1082"/>
                  </a:lnTo>
                  <a:cubicBezTo>
                    <a:pt x="4299" y="1086"/>
                    <a:pt x="4296" y="1090"/>
                    <a:pt x="4291" y="1090"/>
                  </a:cubicBezTo>
                  <a:cubicBezTo>
                    <a:pt x="4287" y="1090"/>
                    <a:pt x="4283" y="1086"/>
                    <a:pt x="4283" y="1082"/>
                  </a:cubicBezTo>
                  <a:close/>
                  <a:moveTo>
                    <a:pt x="4283" y="1050"/>
                  </a:moveTo>
                  <a:lnTo>
                    <a:pt x="4283" y="1050"/>
                  </a:lnTo>
                  <a:cubicBezTo>
                    <a:pt x="4283" y="1045"/>
                    <a:pt x="4287" y="1042"/>
                    <a:pt x="4291" y="1042"/>
                  </a:cubicBezTo>
                  <a:cubicBezTo>
                    <a:pt x="4296" y="1042"/>
                    <a:pt x="4299" y="1045"/>
                    <a:pt x="4299" y="1050"/>
                  </a:cubicBezTo>
                  <a:lnTo>
                    <a:pt x="4299" y="1050"/>
                  </a:lnTo>
                  <a:cubicBezTo>
                    <a:pt x="4299" y="1054"/>
                    <a:pt x="4296" y="1058"/>
                    <a:pt x="4291" y="1058"/>
                  </a:cubicBezTo>
                  <a:cubicBezTo>
                    <a:pt x="4287" y="1058"/>
                    <a:pt x="4283" y="1054"/>
                    <a:pt x="4283" y="1050"/>
                  </a:cubicBezTo>
                  <a:close/>
                  <a:moveTo>
                    <a:pt x="4283" y="1018"/>
                  </a:moveTo>
                  <a:lnTo>
                    <a:pt x="4283" y="1018"/>
                  </a:lnTo>
                  <a:cubicBezTo>
                    <a:pt x="4283" y="1013"/>
                    <a:pt x="4287" y="1010"/>
                    <a:pt x="4291" y="1010"/>
                  </a:cubicBezTo>
                  <a:cubicBezTo>
                    <a:pt x="4296" y="1010"/>
                    <a:pt x="4299" y="1013"/>
                    <a:pt x="4299" y="1018"/>
                  </a:cubicBezTo>
                  <a:lnTo>
                    <a:pt x="4299" y="1018"/>
                  </a:lnTo>
                  <a:cubicBezTo>
                    <a:pt x="4299" y="1022"/>
                    <a:pt x="4296" y="1026"/>
                    <a:pt x="4291" y="1026"/>
                  </a:cubicBezTo>
                  <a:cubicBezTo>
                    <a:pt x="4287" y="1026"/>
                    <a:pt x="4283" y="1022"/>
                    <a:pt x="4283" y="1018"/>
                  </a:cubicBezTo>
                  <a:close/>
                  <a:moveTo>
                    <a:pt x="4283" y="986"/>
                  </a:moveTo>
                  <a:lnTo>
                    <a:pt x="4283" y="986"/>
                  </a:lnTo>
                  <a:cubicBezTo>
                    <a:pt x="4283" y="982"/>
                    <a:pt x="4286" y="978"/>
                    <a:pt x="4290" y="978"/>
                  </a:cubicBezTo>
                  <a:cubicBezTo>
                    <a:pt x="4295" y="977"/>
                    <a:pt x="4299" y="981"/>
                    <a:pt x="4299" y="985"/>
                  </a:cubicBezTo>
                  <a:lnTo>
                    <a:pt x="4299" y="985"/>
                  </a:lnTo>
                  <a:cubicBezTo>
                    <a:pt x="4299" y="990"/>
                    <a:pt x="4296" y="993"/>
                    <a:pt x="4291" y="994"/>
                  </a:cubicBezTo>
                  <a:cubicBezTo>
                    <a:pt x="4287" y="994"/>
                    <a:pt x="4283" y="990"/>
                    <a:pt x="4283" y="986"/>
                  </a:cubicBezTo>
                  <a:close/>
                  <a:moveTo>
                    <a:pt x="4281" y="954"/>
                  </a:moveTo>
                  <a:lnTo>
                    <a:pt x="4281" y="954"/>
                  </a:lnTo>
                  <a:cubicBezTo>
                    <a:pt x="4281" y="950"/>
                    <a:pt x="4284" y="946"/>
                    <a:pt x="4289" y="946"/>
                  </a:cubicBezTo>
                  <a:cubicBezTo>
                    <a:pt x="4293" y="945"/>
                    <a:pt x="4297" y="949"/>
                    <a:pt x="4297" y="953"/>
                  </a:cubicBezTo>
                  <a:lnTo>
                    <a:pt x="4297" y="953"/>
                  </a:lnTo>
                  <a:cubicBezTo>
                    <a:pt x="4298" y="958"/>
                    <a:pt x="4294" y="961"/>
                    <a:pt x="4290" y="962"/>
                  </a:cubicBezTo>
                  <a:cubicBezTo>
                    <a:pt x="4285" y="962"/>
                    <a:pt x="4282" y="958"/>
                    <a:pt x="4281" y="954"/>
                  </a:cubicBezTo>
                  <a:close/>
                  <a:moveTo>
                    <a:pt x="4280" y="922"/>
                  </a:moveTo>
                  <a:lnTo>
                    <a:pt x="4280" y="922"/>
                  </a:lnTo>
                  <a:cubicBezTo>
                    <a:pt x="4279" y="918"/>
                    <a:pt x="4283" y="914"/>
                    <a:pt x="4287" y="914"/>
                  </a:cubicBezTo>
                  <a:cubicBezTo>
                    <a:pt x="4292" y="913"/>
                    <a:pt x="4295" y="917"/>
                    <a:pt x="4296" y="921"/>
                  </a:cubicBezTo>
                  <a:lnTo>
                    <a:pt x="4296" y="921"/>
                  </a:lnTo>
                  <a:cubicBezTo>
                    <a:pt x="4296" y="926"/>
                    <a:pt x="4293" y="929"/>
                    <a:pt x="4288" y="930"/>
                  </a:cubicBezTo>
                  <a:cubicBezTo>
                    <a:pt x="4284" y="930"/>
                    <a:pt x="4280" y="927"/>
                    <a:pt x="4280" y="922"/>
                  </a:cubicBezTo>
                  <a:close/>
                  <a:moveTo>
                    <a:pt x="4278" y="891"/>
                  </a:moveTo>
                  <a:lnTo>
                    <a:pt x="4278" y="891"/>
                  </a:lnTo>
                  <a:cubicBezTo>
                    <a:pt x="4277" y="887"/>
                    <a:pt x="4280" y="883"/>
                    <a:pt x="4284" y="882"/>
                  </a:cubicBezTo>
                  <a:cubicBezTo>
                    <a:pt x="4288" y="881"/>
                    <a:pt x="4293" y="884"/>
                    <a:pt x="4293" y="888"/>
                  </a:cubicBezTo>
                  <a:lnTo>
                    <a:pt x="4293" y="888"/>
                  </a:lnTo>
                  <a:cubicBezTo>
                    <a:pt x="4294" y="893"/>
                    <a:pt x="4291" y="897"/>
                    <a:pt x="4287" y="898"/>
                  </a:cubicBezTo>
                  <a:cubicBezTo>
                    <a:pt x="4283" y="898"/>
                    <a:pt x="4278" y="895"/>
                    <a:pt x="4278" y="891"/>
                  </a:cubicBezTo>
                  <a:close/>
                  <a:moveTo>
                    <a:pt x="4273" y="860"/>
                  </a:moveTo>
                  <a:lnTo>
                    <a:pt x="4273" y="859"/>
                  </a:lnTo>
                  <a:cubicBezTo>
                    <a:pt x="4272" y="855"/>
                    <a:pt x="4275" y="851"/>
                    <a:pt x="4279" y="850"/>
                  </a:cubicBezTo>
                  <a:cubicBezTo>
                    <a:pt x="4284" y="849"/>
                    <a:pt x="4288" y="852"/>
                    <a:pt x="4288" y="857"/>
                  </a:cubicBezTo>
                  <a:lnTo>
                    <a:pt x="4288" y="857"/>
                  </a:lnTo>
                  <a:cubicBezTo>
                    <a:pt x="4289" y="861"/>
                    <a:pt x="4286" y="865"/>
                    <a:pt x="4282" y="866"/>
                  </a:cubicBezTo>
                  <a:cubicBezTo>
                    <a:pt x="4278" y="867"/>
                    <a:pt x="4274" y="864"/>
                    <a:pt x="4273" y="860"/>
                  </a:cubicBezTo>
                  <a:close/>
                  <a:moveTo>
                    <a:pt x="4268" y="828"/>
                  </a:moveTo>
                  <a:lnTo>
                    <a:pt x="4268" y="828"/>
                  </a:lnTo>
                  <a:cubicBezTo>
                    <a:pt x="4267" y="823"/>
                    <a:pt x="4270" y="819"/>
                    <a:pt x="4274" y="819"/>
                  </a:cubicBezTo>
                  <a:cubicBezTo>
                    <a:pt x="4279" y="818"/>
                    <a:pt x="4283" y="821"/>
                    <a:pt x="4284" y="825"/>
                  </a:cubicBezTo>
                  <a:lnTo>
                    <a:pt x="4284" y="825"/>
                  </a:lnTo>
                  <a:cubicBezTo>
                    <a:pt x="4284" y="829"/>
                    <a:pt x="4282" y="834"/>
                    <a:pt x="4277" y="834"/>
                  </a:cubicBezTo>
                  <a:cubicBezTo>
                    <a:pt x="4273" y="835"/>
                    <a:pt x="4269" y="832"/>
                    <a:pt x="4268" y="828"/>
                  </a:cubicBezTo>
                  <a:close/>
                  <a:moveTo>
                    <a:pt x="4263" y="797"/>
                  </a:moveTo>
                  <a:lnTo>
                    <a:pt x="4263" y="797"/>
                  </a:lnTo>
                  <a:cubicBezTo>
                    <a:pt x="4262" y="793"/>
                    <a:pt x="4264" y="789"/>
                    <a:pt x="4268" y="787"/>
                  </a:cubicBezTo>
                  <a:cubicBezTo>
                    <a:pt x="4272" y="786"/>
                    <a:pt x="4277" y="788"/>
                    <a:pt x="4278" y="792"/>
                  </a:cubicBezTo>
                  <a:lnTo>
                    <a:pt x="4278" y="792"/>
                  </a:lnTo>
                  <a:cubicBezTo>
                    <a:pt x="4280" y="797"/>
                    <a:pt x="4277" y="801"/>
                    <a:pt x="4273" y="802"/>
                  </a:cubicBezTo>
                  <a:cubicBezTo>
                    <a:pt x="4269" y="804"/>
                    <a:pt x="4264" y="801"/>
                    <a:pt x="4263" y="797"/>
                  </a:cubicBezTo>
                  <a:close/>
                  <a:moveTo>
                    <a:pt x="4255" y="766"/>
                  </a:moveTo>
                  <a:lnTo>
                    <a:pt x="4255" y="766"/>
                  </a:lnTo>
                  <a:cubicBezTo>
                    <a:pt x="4254" y="762"/>
                    <a:pt x="4256" y="757"/>
                    <a:pt x="4260" y="756"/>
                  </a:cubicBezTo>
                  <a:cubicBezTo>
                    <a:pt x="4265" y="755"/>
                    <a:pt x="4269" y="757"/>
                    <a:pt x="4270" y="761"/>
                  </a:cubicBezTo>
                  <a:lnTo>
                    <a:pt x="4270" y="761"/>
                  </a:lnTo>
                  <a:cubicBezTo>
                    <a:pt x="4272" y="766"/>
                    <a:pt x="4269" y="770"/>
                    <a:pt x="4265" y="771"/>
                  </a:cubicBezTo>
                  <a:cubicBezTo>
                    <a:pt x="4261" y="773"/>
                    <a:pt x="4256" y="770"/>
                    <a:pt x="4255" y="766"/>
                  </a:cubicBezTo>
                  <a:close/>
                  <a:moveTo>
                    <a:pt x="4247" y="735"/>
                  </a:moveTo>
                  <a:lnTo>
                    <a:pt x="4247" y="735"/>
                  </a:lnTo>
                  <a:cubicBezTo>
                    <a:pt x="4246" y="731"/>
                    <a:pt x="4248" y="726"/>
                    <a:pt x="4252" y="725"/>
                  </a:cubicBezTo>
                  <a:cubicBezTo>
                    <a:pt x="4257" y="724"/>
                    <a:pt x="4261" y="726"/>
                    <a:pt x="4263" y="730"/>
                  </a:cubicBezTo>
                  <a:lnTo>
                    <a:pt x="4263" y="730"/>
                  </a:lnTo>
                  <a:cubicBezTo>
                    <a:pt x="4264" y="735"/>
                    <a:pt x="4261" y="739"/>
                    <a:pt x="4257" y="740"/>
                  </a:cubicBezTo>
                  <a:cubicBezTo>
                    <a:pt x="4253" y="742"/>
                    <a:pt x="4249" y="739"/>
                    <a:pt x="4247" y="735"/>
                  </a:cubicBezTo>
                  <a:close/>
                  <a:moveTo>
                    <a:pt x="4239" y="705"/>
                  </a:moveTo>
                  <a:lnTo>
                    <a:pt x="4239" y="705"/>
                  </a:lnTo>
                  <a:cubicBezTo>
                    <a:pt x="4238" y="701"/>
                    <a:pt x="4240" y="696"/>
                    <a:pt x="4244" y="694"/>
                  </a:cubicBezTo>
                  <a:cubicBezTo>
                    <a:pt x="4248" y="693"/>
                    <a:pt x="4253" y="695"/>
                    <a:pt x="4254" y="699"/>
                  </a:cubicBezTo>
                  <a:lnTo>
                    <a:pt x="4254" y="699"/>
                  </a:lnTo>
                  <a:cubicBezTo>
                    <a:pt x="4256" y="703"/>
                    <a:pt x="4254" y="708"/>
                    <a:pt x="4250" y="709"/>
                  </a:cubicBezTo>
                  <a:cubicBezTo>
                    <a:pt x="4246" y="711"/>
                    <a:pt x="4241" y="709"/>
                    <a:pt x="4239" y="705"/>
                  </a:cubicBezTo>
                  <a:close/>
                  <a:moveTo>
                    <a:pt x="4228" y="675"/>
                  </a:moveTo>
                  <a:lnTo>
                    <a:pt x="4228" y="675"/>
                  </a:lnTo>
                  <a:cubicBezTo>
                    <a:pt x="4227" y="671"/>
                    <a:pt x="4229" y="666"/>
                    <a:pt x="4233" y="664"/>
                  </a:cubicBezTo>
                  <a:cubicBezTo>
                    <a:pt x="4237" y="663"/>
                    <a:pt x="4241" y="665"/>
                    <a:pt x="4243" y="669"/>
                  </a:cubicBezTo>
                  <a:lnTo>
                    <a:pt x="4243" y="669"/>
                  </a:lnTo>
                  <a:cubicBezTo>
                    <a:pt x="4245" y="673"/>
                    <a:pt x="4243" y="678"/>
                    <a:pt x="4239" y="679"/>
                  </a:cubicBezTo>
                  <a:cubicBezTo>
                    <a:pt x="4234" y="681"/>
                    <a:pt x="4230" y="679"/>
                    <a:pt x="4228" y="675"/>
                  </a:cubicBezTo>
                  <a:close/>
                  <a:moveTo>
                    <a:pt x="4217" y="645"/>
                  </a:moveTo>
                  <a:lnTo>
                    <a:pt x="4217" y="645"/>
                  </a:lnTo>
                  <a:cubicBezTo>
                    <a:pt x="4215" y="641"/>
                    <a:pt x="4217" y="636"/>
                    <a:pt x="4222" y="634"/>
                  </a:cubicBezTo>
                  <a:cubicBezTo>
                    <a:pt x="4226" y="633"/>
                    <a:pt x="4230" y="635"/>
                    <a:pt x="4232" y="639"/>
                  </a:cubicBezTo>
                  <a:lnTo>
                    <a:pt x="4232" y="639"/>
                  </a:lnTo>
                  <a:cubicBezTo>
                    <a:pt x="4233" y="643"/>
                    <a:pt x="4231" y="648"/>
                    <a:pt x="4227" y="649"/>
                  </a:cubicBezTo>
                  <a:cubicBezTo>
                    <a:pt x="4223" y="651"/>
                    <a:pt x="4219" y="649"/>
                    <a:pt x="4217" y="645"/>
                  </a:cubicBezTo>
                  <a:close/>
                  <a:moveTo>
                    <a:pt x="4206" y="616"/>
                  </a:moveTo>
                  <a:lnTo>
                    <a:pt x="4206" y="616"/>
                  </a:lnTo>
                  <a:cubicBezTo>
                    <a:pt x="4204" y="612"/>
                    <a:pt x="4205" y="607"/>
                    <a:pt x="4209" y="605"/>
                  </a:cubicBezTo>
                  <a:cubicBezTo>
                    <a:pt x="4213" y="603"/>
                    <a:pt x="4218" y="604"/>
                    <a:pt x="4220" y="608"/>
                  </a:cubicBezTo>
                  <a:lnTo>
                    <a:pt x="4220" y="608"/>
                  </a:lnTo>
                  <a:cubicBezTo>
                    <a:pt x="4222" y="612"/>
                    <a:pt x="4221" y="617"/>
                    <a:pt x="4217" y="619"/>
                  </a:cubicBezTo>
                  <a:cubicBezTo>
                    <a:pt x="4213" y="621"/>
                    <a:pt x="4208" y="619"/>
                    <a:pt x="4206" y="616"/>
                  </a:cubicBezTo>
                  <a:close/>
                  <a:moveTo>
                    <a:pt x="4192" y="587"/>
                  </a:moveTo>
                  <a:lnTo>
                    <a:pt x="4192" y="587"/>
                  </a:lnTo>
                  <a:cubicBezTo>
                    <a:pt x="4190" y="583"/>
                    <a:pt x="4192" y="578"/>
                    <a:pt x="4196" y="576"/>
                  </a:cubicBezTo>
                  <a:cubicBezTo>
                    <a:pt x="4200" y="574"/>
                    <a:pt x="4204" y="575"/>
                    <a:pt x="4206" y="579"/>
                  </a:cubicBezTo>
                  <a:lnTo>
                    <a:pt x="4206" y="579"/>
                  </a:lnTo>
                  <a:cubicBezTo>
                    <a:pt x="4209" y="583"/>
                    <a:pt x="4207" y="588"/>
                    <a:pt x="4203" y="590"/>
                  </a:cubicBezTo>
                  <a:cubicBezTo>
                    <a:pt x="4199" y="592"/>
                    <a:pt x="4194" y="591"/>
                    <a:pt x="4192" y="587"/>
                  </a:cubicBezTo>
                  <a:close/>
                  <a:moveTo>
                    <a:pt x="4179" y="558"/>
                  </a:moveTo>
                  <a:lnTo>
                    <a:pt x="4179" y="558"/>
                  </a:lnTo>
                  <a:cubicBezTo>
                    <a:pt x="4176" y="554"/>
                    <a:pt x="4178" y="549"/>
                    <a:pt x="4182" y="547"/>
                  </a:cubicBezTo>
                  <a:cubicBezTo>
                    <a:pt x="4186" y="545"/>
                    <a:pt x="4191" y="546"/>
                    <a:pt x="4193" y="550"/>
                  </a:cubicBezTo>
                  <a:lnTo>
                    <a:pt x="4193" y="550"/>
                  </a:lnTo>
                  <a:cubicBezTo>
                    <a:pt x="4195" y="554"/>
                    <a:pt x="4193" y="559"/>
                    <a:pt x="4189" y="561"/>
                  </a:cubicBezTo>
                  <a:cubicBezTo>
                    <a:pt x="4185" y="563"/>
                    <a:pt x="4181" y="562"/>
                    <a:pt x="4179" y="558"/>
                  </a:cubicBezTo>
                  <a:close/>
                  <a:moveTo>
                    <a:pt x="4165" y="530"/>
                  </a:moveTo>
                  <a:lnTo>
                    <a:pt x="4165" y="530"/>
                  </a:lnTo>
                  <a:cubicBezTo>
                    <a:pt x="4163" y="526"/>
                    <a:pt x="4164" y="521"/>
                    <a:pt x="4167" y="518"/>
                  </a:cubicBezTo>
                  <a:cubicBezTo>
                    <a:pt x="4171" y="516"/>
                    <a:pt x="4176" y="517"/>
                    <a:pt x="4178" y="521"/>
                  </a:cubicBezTo>
                  <a:lnTo>
                    <a:pt x="4178" y="521"/>
                  </a:lnTo>
                  <a:cubicBezTo>
                    <a:pt x="4181" y="525"/>
                    <a:pt x="4180" y="530"/>
                    <a:pt x="4176" y="532"/>
                  </a:cubicBezTo>
                  <a:cubicBezTo>
                    <a:pt x="4172" y="534"/>
                    <a:pt x="4167" y="533"/>
                    <a:pt x="4165" y="530"/>
                  </a:cubicBezTo>
                  <a:close/>
                  <a:moveTo>
                    <a:pt x="4148" y="502"/>
                  </a:moveTo>
                  <a:lnTo>
                    <a:pt x="4148" y="502"/>
                  </a:lnTo>
                  <a:cubicBezTo>
                    <a:pt x="4146" y="498"/>
                    <a:pt x="4147" y="494"/>
                    <a:pt x="4151" y="491"/>
                  </a:cubicBezTo>
                  <a:cubicBezTo>
                    <a:pt x="4154" y="489"/>
                    <a:pt x="4159" y="490"/>
                    <a:pt x="4162" y="494"/>
                  </a:cubicBezTo>
                  <a:lnTo>
                    <a:pt x="4162" y="494"/>
                  </a:lnTo>
                  <a:cubicBezTo>
                    <a:pt x="4164" y="497"/>
                    <a:pt x="4163" y="502"/>
                    <a:pt x="4159" y="505"/>
                  </a:cubicBezTo>
                  <a:cubicBezTo>
                    <a:pt x="4156" y="507"/>
                    <a:pt x="4151" y="506"/>
                    <a:pt x="4148" y="502"/>
                  </a:cubicBezTo>
                  <a:close/>
                  <a:moveTo>
                    <a:pt x="4132" y="475"/>
                  </a:moveTo>
                  <a:lnTo>
                    <a:pt x="4132" y="475"/>
                  </a:lnTo>
                  <a:cubicBezTo>
                    <a:pt x="4129" y="471"/>
                    <a:pt x="4130" y="466"/>
                    <a:pt x="4134" y="464"/>
                  </a:cubicBezTo>
                  <a:cubicBezTo>
                    <a:pt x="4138" y="461"/>
                    <a:pt x="4143" y="462"/>
                    <a:pt x="4145" y="466"/>
                  </a:cubicBezTo>
                  <a:lnTo>
                    <a:pt x="4145" y="466"/>
                  </a:lnTo>
                  <a:cubicBezTo>
                    <a:pt x="4147" y="470"/>
                    <a:pt x="4146" y="475"/>
                    <a:pt x="4143" y="477"/>
                  </a:cubicBezTo>
                  <a:cubicBezTo>
                    <a:pt x="4139" y="480"/>
                    <a:pt x="4134" y="479"/>
                    <a:pt x="4132" y="475"/>
                  </a:cubicBezTo>
                  <a:close/>
                  <a:moveTo>
                    <a:pt x="4115" y="448"/>
                  </a:moveTo>
                  <a:lnTo>
                    <a:pt x="4115" y="448"/>
                  </a:lnTo>
                  <a:cubicBezTo>
                    <a:pt x="4113" y="444"/>
                    <a:pt x="4113" y="439"/>
                    <a:pt x="4117" y="437"/>
                  </a:cubicBezTo>
                  <a:cubicBezTo>
                    <a:pt x="4120" y="434"/>
                    <a:pt x="4125" y="435"/>
                    <a:pt x="4128" y="439"/>
                  </a:cubicBezTo>
                  <a:lnTo>
                    <a:pt x="4128" y="439"/>
                  </a:lnTo>
                  <a:cubicBezTo>
                    <a:pt x="4131" y="442"/>
                    <a:pt x="4130" y="447"/>
                    <a:pt x="4126" y="450"/>
                  </a:cubicBezTo>
                  <a:cubicBezTo>
                    <a:pt x="4123" y="452"/>
                    <a:pt x="4118" y="452"/>
                    <a:pt x="4115" y="448"/>
                  </a:cubicBezTo>
                  <a:close/>
                  <a:moveTo>
                    <a:pt x="4096" y="422"/>
                  </a:moveTo>
                  <a:lnTo>
                    <a:pt x="4096" y="422"/>
                  </a:lnTo>
                  <a:cubicBezTo>
                    <a:pt x="4093" y="419"/>
                    <a:pt x="4094" y="414"/>
                    <a:pt x="4098" y="411"/>
                  </a:cubicBezTo>
                  <a:cubicBezTo>
                    <a:pt x="4101" y="409"/>
                    <a:pt x="4106" y="409"/>
                    <a:pt x="4109" y="413"/>
                  </a:cubicBezTo>
                  <a:lnTo>
                    <a:pt x="4109" y="413"/>
                  </a:lnTo>
                  <a:cubicBezTo>
                    <a:pt x="4111" y="416"/>
                    <a:pt x="4111" y="421"/>
                    <a:pt x="4107" y="424"/>
                  </a:cubicBezTo>
                  <a:cubicBezTo>
                    <a:pt x="4104" y="427"/>
                    <a:pt x="4099" y="426"/>
                    <a:pt x="4096" y="422"/>
                  </a:cubicBezTo>
                  <a:close/>
                  <a:moveTo>
                    <a:pt x="4077" y="397"/>
                  </a:moveTo>
                  <a:lnTo>
                    <a:pt x="4077" y="397"/>
                  </a:lnTo>
                  <a:cubicBezTo>
                    <a:pt x="4074" y="393"/>
                    <a:pt x="4075" y="388"/>
                    <a:pt x="4078" y="386"/>
                  </a:cubicBezTo>
                  <a:cubicBezTo>
                    <a:pt x="4082" y="383"/>
                    <a:pt x="4087" y="384"/>
                    <a:pt x="4090" y="387"/>
                  </a:cubicBezTo>
                  <a:lnTo>
                    <a:pt x="4090" y="387"/>
                  </a:lnTo>
                  <a:cubicBezTo>
                    <a:pt x="4092" y="391"/>
                    <a:pt x="4092" y="396"/>
                    <a:pt x="4088" y="398"/>
                  </a:cubicBezTo>
                  <a:cubicBezTo>
                    <a:pt x="4084" y="401"/>
                    <a:pt x="4079" y="400"/>
                    <a:pt x="4077" y="397"/>
                  </a:cubicBezTo>
                  <a:close/>
                  <a:moveTo>
                    <a:pt x="4058" y="372"/>
                  </a:moveTo>
                  <a:lnTo>
                    <a:pt x="4058" y="372"/>
                  </a:lnTo>
                  <a:cubicBezTo>
                    <a:pt x="4055" y="369"/>
                    <a:pt x="4055" y="364"/>
                    <a:pt x="4058" y="361"/>
                  </a:cubicBezTo>
                  <a:cubicBezTo>
                    <a:pt x="4061" y="358"/>
                    <a:pt x="4066" y="358"/>
                    <a:pt x="4069" y="361"/>
                  </a:cubicBezTo>
                  <a:lnTo>
                    <a:pt x="4069" y="361"/>
                  </a:lnTo>
                  <a:cubicBezTo>
                    <a:pt x="4073" y="364"/>
                    <a:pt x="4073" y="369"/>
                    <a:pt x="4069" y="372"/>
                  </a:cubicBezTo>
                  <a:cubicBezTo>
                    <a:pt x="4066" y="375"/>
                    <a:pt x="4061" y="375"/>
                    <a:pt x="4058" y="372"/>
                  </a:cubicBezTo>
                  <a:close/>
                  <a:moveTo>
                    <a:pt x="4036" y="349"/>
                  </a:moveTo>
                  <a:lnTo>
                    <a:pt x="4036" y="349"/>
                  </a:lnTo>
                  <a:cubicBezTo>
                    <a:pt x="4033" y="345"/>
                    <a:pt x="4033" y="340"/>
                    <a:pt x="4037" y="337"/>
                  </a:cubicBezTo>
                  <a:cubicBezTo>
                    <a:pt x="4040" y="334"/>
                    <a:pt x="4045" y="334"/>
                    <a:pt x="4048" y="337"/>
                  </a:cubicBezTo>
                  <a:lnTo>
                    <a:pt x="4048" y="337"/>
                  </a:lnTo>
                  <a:cubicBezTo>
                    <a:pt x="4051" y="341"/>
                    <a:pt x="4051" y="346"/>
                    <a:pt x="4048" y="349"/>
                  </a:cubicBezTo>
                  <a:cubicBezTo>
                    <a:pt x="4045" y="352"/>
                    <a:pt x="4040" y="352"/>
                    <a:pt x="4036" y="349"/>
                  </a:cubicBezTo>
                  <a:close/>
                  <a:moveTo>
                    <a:pt x="4015" y="325"/>
                  </a:moveTo>
                  <a:lnTo>
                    <a:pt x="4015" y="325"/>
                  </a:lnTo>
                  <a:cubicBezTo>
                    <a:pt x="4012" y="322"/>
                    <a:pt x="4012" y="317"/>
                    <a:pt x="4015" y="314"/>
                  </a:cubicBezTo>
                  <a:cubicBezTo>
                    <a:pt x="4018" y="311"/>
                    <a:pt x="4023" y="311"/>
                    <a:pt x="4026" y="314"/>
                  </a:cubicBezTo>
                  <a:lnTo>
                    <a:pt x="4026" y="314"/>
                  </a:lnTo>
                  <a:cubicBezTo>
                    <a:pt x="4029" y="317"/>
                    <a:pt x="4029" y="322"/>
                    <a:pt x="4026" y="325"/>
                  </a:cubicBezTo>
                  <a:cubicBezTo>
                    <a:pt x="4023" y="328"/>
                    <a:pt x="4018" y="328"/>
                    <a:pt x="4015" y="325"/>
                  </a:cubicBezTo>
                  <a:close/>
                  <a:moveTo>
                    <a:pt x="3993" y="302"/>
                  </a:moveTo>
                  <a:lnTo>
                    <a:pt x="3993" y="302"/>
                  </a:lnTo>
                  <a:cubicBezTo>
                    <a:pt x="3990" y="299"/>
                    <a:pt x="3990" y="294"/>
                    <a:pt x="3993" y="291"/>
                  </a:cubicBezTo>
                  <a:cubicBezTo>
                    <a:pt x="3996" y="287"/>
                    <a:pt x="4001" y="287"/>
                    <a:pt x="4004" y="290"/>
                  </a:cubicBezTo>
                  <a:lnTo>
                    <a:pt x="4004" y="290"/>
                  </a:lnTo>
                  <a:cubicBezTo>
                    <a:pt x="4007" y="293"/>
                    <a:pt x="4008" y="298"/>
                    <a:pt x="4005" y="301"/>
                  </a:cubicBezTo>
                  <a:cubicBezTo>
                    <a:pt x="4002" y="305"/>
                    <a:pt x="3997" y="305"/>
                    <a:pt x="3993" y="302"/>
                  </a:cubicBezTo>
                  <a:close/>
                  <a:moveTo>
                    <a:pt x="3970" y="280"/>
                  </a:moveTo>
                  <a:lnTo>
                    <a:pt x="3970" y="280"/>
                  </a:lnTo>
                  <a:cubicBezTo>
                    <a:pt x="3966" y="277"/>
                    <a:pt x="3966" y="272"/>
                    <a:pt x="3969" y="269"/>
                  </a:cubicBezTo>
                  <a:cubicBezTo>
                    <a:pt x="3972" y="266"/>
                    <a:pt x="3977" y="265"/>
                    <a:pt x="3980" y="268"/>
                  </a:cubicBezTo>
                  <a:lnTo>
                    <a:pt x="3980" y="268"/>
                  </a:lnTo>
                  <a:cubicBezTo>
                    <a:pt x="3984" y="271"/>
                    <a:pt x="3984" y="276"/>
                    <a:pt x="3981" y="280"/>
                  </a:cubicBezTo>
                  <a:cubicBezTo>
                    <a:pt x="3978" y="283"/>
                    <a:pt x="3973" y="283"/>
                    <a:pt x="3970" y="280"/>
                  </a:cubicBezTo>
                  <a:close/>
                  <a:moveTo>
                    <a:pt x="3946" y="259"/>
                  </a:moveTo>
                  <a:lnTo>
                    <a:pt x="3946" y="259"/>
                  </a:lnTo>
                  <a:cubicBezTo>
                    <a:pt x="3943" y="256"/>
                    <a:pt x="3943" y="251"/>
                    <a:pt x="3945" y="247"/>
                  </a:cubicBezTo>
                  <a:cubicBezTo>
                    <a:pt x="3948" y="244"/>
                    <a:pt x="3953" y="244"/>
                    <a:pt x="3957" y="247"/>
                  </a:cubicBezTo>
                  <a:lnTo>
                    <a:pt x="3957" y="247"/>
                  </a:lnTo>
                  <a:cubicBezTo>
                    <a:pt x="3960" y="250"/>
                    <a:pt x="3960" y="255"/>
                    <a:pt x="3958" y="258"/>
                  </a:cubicBezTo>
                  <a:cubicBezTo>
                    <a:pt x="3955" y="261"/>
                    <a:pt x="3950" y="262"/>
                    <a:pt x="3946" y="259"/>
                  </a:cubicBezTo>
                  <a:close/>
                  <a:moveTo>
                    <a:pt x="3923" y="238"/>
                  </a:moveTo>
                  <a:lnTo>
                    <a:pt x="3923" y="238"/>
                  </a:lnTo>
                  <a:cubicBezTo>
                    <a:pt x="3919" y="235"/>
                    <a:pt x="3918" y="230"/>
                    <a:pt x="3921" y="227"/>
                  </a:cubicBezTo>
                  <a:cubicBezTo>
                    <a:pt x="3924" y="223"/>
                    <a:pt x="3929" y="222"/>
                    <a:pt x="3932" y="225"/>
                  </a:cubicBezTo>
                  <a:lnTo>
                    <a:pt x="3932" y="225"/>
                  </a:lnTo>
                  <a:cubicBezTo>
                    <a:pt x="3936" y="228"/>
                    <a:pt x="3937" y="233"/>
                    <a:pt x="3934" y="236"/>
                  </a:cubicBezTo>
                  <a:cubicBezTo>
                    <a:pt x="3931" y="240"/>
                    <a:pt x="3926" y="241"/>
                    <a:pt x="3923" y="238"/>
                  </a:cubicBezTo>
                  <a:close/>
                  <a:moveTo>
                    <a:pt x="3897" y="219"/>
                  </a:moveTo>
                  <a:lnTo>
                    <a:pt x="3897" y="219"/>
                  </a:lnTo>
                  <a:cubicBezTo>
                    <a:pt x="3894" y="216"/>
                    <a:pt x="3893" y="211"/>
                    <a:pt x="3895" y="208"/>
                  </a:cubicBezTo>
                  <a:cubicBezTo>
                    <a:pt x="3898" y="204"/>
                    <a:pt x="3903" y="203"/>
                    <a:pt x="3907" y="206"/>
                  </a:cubicBezTo>
                  <a:lnTo>
                    <a:pt x="3907" y="206"/>
                  </a:lnTo>
                  <a:cubicBezTo>
                    <a:pt x="3910" y="208"/>
                    <a:pt x="3911" y="213"/>
                    <a:pt x="3908" y="217"/>
                  </a:cubicBezTo>
                  <a:cubicBezTo>
                    <a:pt x="3906" y="221"/>
                    <a:pt x="3901" y="221"/>
                    <a:pt x="3897" y="219"/>
                  </a:cubicBezTo>
                  <a:close/>
                  <a:moveTo>
                    <a:pt x="3872" y="200"/>
                  </a:moveTo>
                  <a:lnTo>
                    <a:pt x="3872" y="200"/>
                  </a:lnTo>
                  <a:cubicBezTo>
                    <a:pt x="3868" y="197"/>
                    <a:pt x="3867" y="192"/>
                    <a:pt x="3870" y="188"/>
                  </a:cubicBezTo>
                  <a:cubicBezTo>
                    <a:pt x="3872" y="185"/>
                    <a:pt x="3877" y="184"/>
                    <a:pt x="3881" y="187"/>
                  </a:cubicBezTo>
                  <a:lnTo>
                    <a:pt x="3881" y="187"/>
                  </a:lnTo>
                  <a:cubicBezTo>
                    <a:pt x="3885" y="189"/>
                    <a:pt x="3885" y="194"/>
                    <a:pt x="3883" y="198"/>
                  </a:cubicBezTo>
                  <a:cubicBezTo>
                    <a:pt x="3880" y="201"/>
                    <a:pt x="3875" y="202"/>
                    <a:pt x="3872" y="200"/>
                  </a:cubicBezTo>
                  <a:close/>
                  <a:moveTo>
                    <a:pt x="3846" y="181"/>
                  </a:moveTo>
                  <a:lnTo>
                    <a:pt x="3846" y="181"/>
                  </a:lnTo>
                  <a:cubicBezTo>
                    <a:pt x="3842" y="179"/>
                    <a:pt x="3841" y="174"/>
                    <a:pt x="3844" y="170"/>
                  </a:cubicBezTo>
                  <a:cubicBezTo>
                    <a:pt x="3846" y="166"/>
                    <a:pt x="3851" y="165"/>
                    <a:pt x="3855" y="168"/>
                  </a:cubicBezTo>
                  <a:lnTo>
                    <a:pt x="3855" y="168"/>
                  </a:lnTo>
                  <a:cubicBezTo>
                    <a:pt x="3858" y="170"/>
                    <a:pt x="3859" y="175"/>
                    <a:pt x="3857" y="179"/>
                  </a:cubicBezTo>
                  <a:cubicBezTo>
                    <a:pt x="3855" y="182"/>
                    <a:pt x="3850" y="183"/>
                    <a:pt x="3846" y="181"/>
                  </a:cubicBezTo>
                  <a:close/>
                  <a:moveTo>
                    <a:pt x="3819" y="164"/>
                  </a:moveTo>
                  <a:lnTo>
                    <a:pt x="3819" y="164"/>
                  </a:lnTo>
                  <a:cubicBezTo>
                    <a:pt x="3815" y="162"/>
                    <a:pt x="3814" y="157"/>
                    <a:pt x="3816" y="153"/>
                  </a:cubicBezTo>
                  <a:cubicBezTo>
                    <a:pt x="3819" y="150"/>
                    <a:pt x="3824" y="149"/>
                    <a:pt x="3827" y="151"/>
                  </a:cubicBezTo>
                  <a:lnTo>
                    <a:pt x="3827" y="151"/>
                  </a:lnTo>
                  <a:cubicBezTo>
                    <a:pt x="3831" y="153"/>
                    <a:pt x="3832" y="158"/>
                    <a:pt x="3830" y="162"/>
                  </a:cubicBezTo>
                  <a:cubicBezTo>
                    <a:pt x="3827" y="166"/>
                    <a:pt x="3823" y="167"/>
                    <a:pt x="3819" y="164"/>
                  </a:cubicBezTo>
                  <a:close/>
                  <a:moveTo>
                    <a:pt x="3791" y="148"/>
                  </a:moveTo>
                  <a:lnTo>
                    <a:pt x="3791" y="148"/>
                  </a:lnTo>
                  <a:cubicBezTo>
                    <a:pt x="3788" y="145"/>
                    <a:pt x="3787" y="141"/>
                    <a:pt x="3789" y="137"/>
                  </a:cubicBezTo>
                  <a:cubicBezTo>
                    <a:pt x="3791" y="133"/>
                    <a:pt x="3796" y="132"/>
                    <a:pt x="3800" y="134"/>
                  </a:cubicBezTo>
                  <a:lnTo>
                    <a:pt x="3800" y="134"/>
                  </a:lnTo>
                  <a:cubicBezTo>
                    <a:pt x="3804" y="137"/>
                    <a:pt x="3805" y="142"/>
                    <a:pt x="3802" y="145"/>
                  </a:cubicBezTo>
                  <a:cubicBezTo>
                    <a:pt x="3800" y="149"/>
                    <a:pt x="3795" y="150"/>
                    <a:pt x="3791" y="148"/>
                  </a:cubicBezTo>
                  <a:close/>
                  <a:moveTo>
                    <a:pt x="3765" y="132"/>
                  </a:moveTo>
                  <a:lnTo>
                    <a:pt x="3765" y="132"/>
                  </a:lnTo>
                  <a:cubicBezTo>
                    <a:pt x="3761" y="130"/>
                    <a:pt x="3759" y="125"/>
                    <a:pt x="3761" y="121"/>
                  </a:cubicBezTo>
                  <a:cubicBezTo>
                    <a:pt x="3763" y="117"/>
                    <a:pt x="3768" y="116"/>
                    <a:pt x="3772" y="118"/>
                  </a:cubicBezTo>
                  <a:lnTo>
                    <a:pt x="3772" y="118"/>
                  </a:lnTo>
                  <a:cubicBezTo>
                    <a:pt x="3776" y="120"/>
                    <a:pt x="3777" y="124"/>
                    <a:pt x="3775" y="128"/>
                  </a:cubicBezTo>
                  <a:cubicBezTo>
                    <a:pt x="3773" y="132"/>
                    <a:pt x="3769" y="134"/>
                    <a:pt x="3765" y="132"/>
                  </a:cubicBezTo>
                  <a:close/>
                  <a:moveTo>
                    <a:pt x="3736" y="118"/>
                  </a:moveTo>
                  <a:lnTo>
                    <a:pt x="3736" y="118"/>
                  </a:lnTo>
                  <a:cubicBezTo>
                    <a:pt x="3732" y="116"/>
                    <a:pt x="3730" y="112"/>
                    <a:pt x="3732" y="108"/>
                  </a:cubicBezTo>
                  <a:cubicBezTo>
                    <a:pt x="3734" y="104"/>
                    <a:pt x="3739" y="102"/>
                    <a:pt x="3743" y="104"/>
                  </a:cubicBezTo>
                  <a:lnTo>
                    <a:pt x="3743" y="104"/>
                  </a:lnTo>
                  <a:cubicBezTo>
                    <a:pt x="3747" y="106"/>
                    <a:pt x="3748" y="111"/>
                    <a:pt x="3746" y="115"/>
                  </a:cubicBezTo>
                  <a:cubicBezTo>
                    <a:pt x="3744" y="119"/>
                    <a:pt x="3740" y="120"/>
                    <a:pt x="3736" y="118"/>
                  </a:cubicBezTo>
                  <a:close/>
                  <a:moveTo>
                    <a:pt x="3707" y="105"/>
                  </a:moveTo>
                  <a:lnTo>
                    <a:pt x="3707" y="105"/>
                  </a:lnTo>
                  <a:cubicBezTo>
                    <a:pt x="3703" y="103"/>
                    <a:pt x="3701" y="98"/>
                    <a:pt x="3703" y="94"/>
                  </a:cubicBezTo>
                  <a:cubicBezTo>
                    <a:pt x="3705" y="90"/>
                    <a:pt x="3710" y="88"/>
                    <a:pt x="3714" y="90"/>
                  </a:cubicBezTo>
                  <a:lnTo>
                    <a:pt x="3714" y="90"/>
                  </a:lnTo>
                  <a:cubicBezTo>
                    <a:pt x="3718" y="92"/>
                    <a:pt x="3719" y="97"/>
                    <a:pt x="3717" y="101"/>
                  </a:cubicBezTo>
                  <a:cubicBezTo>
                    <a:pt x="3716" y="105"/>
                    <a:pt x="3711" y="106"/>
                    <a:pt x="3707" y="105"/>
                  </a:cubicBezTo>
                  <a:close/>
                  <a:moveTo>
                    <a:pt x="3678" y="92"/>
                  </a:moveTo>
                  <a:lnTo>
                    <a:pt x="3678" y="92"/>
                  </a:lnTo>
                  <a:cubicBezTo>
                    <a:pt x="3674" y="90"/>
                    <a:pt x="3672" y="86"/>
                    <a:pt x="3674" y="81"/>
                  </a:cubicBezTo>
                  <a:cubicBezTo>
                    <a:pt x="3675" y="77"/>
                    <a:pt x="3680" y="75"/>
                    <a:pt x="3684" y="77"/>
                  </a:cubicBezTo>
                  <a:lnTo>
                    <a:pt x="3684" y="77"/>
                  </a:lnTo>
                  <a:cubicBezTo>
                    <a:pt x="3688" y="78"/>
                    <a:pt x="3690" y="83"/>
                    <a:pt x="3689" y="87"/>
                  </a:cubicBezTo>
                  <a:cubicBezTo>
                    <a:pt x="3687" y="91"/>
                    <a:pt x="3683" y="93"/>
                    <a:pt x="3678" y="92"/>
                  </a:cubicBezTo>
                  <a:close/>
                  <a:moveTo>
                    <a:pt x="3648" y="80"/>
                  </a:moveTo>
                  <a:lnTo>
                    <a:pt x="3648" y="80"/>
                  </a:lnTo>
                  <a:cubicBezTo>
                    <a:pt x="3644" y="79"/>
                    <a:pt x="3642" y="74"/>
                    <a:pt x="3644" y="70"/>
                  </a:cubicBezTo>
                  <a:cubicBezTo>
                    <a:pt x="3645" y="66"/>
                    <a:pt x="3650" y="64"/>
                    <a:pt x="3654" y="65"/>
                  </a:cubicBezTo>
                  <a:lnTo>
                    <a:pt x="3654" y="65"/>
                  </a:lnTo>
                  <a:cubicBezTo>
                    <a:pt x="3658" y="67"/>
                    <a:pt x="3660" y="71"/>
                    <a:pt x="3659" y="76"/>
                  </a:cubicBezTo>
                  <a:cubicBezTo>
                    <a:pt x="3657" y="80"/>
                    <a:pt x="3653" y="82"/>
                    <a:pt x="3648" y="80"/>
                  </a:cubicBezTo>
                  <a:close/>
                  <a:moveTo>
                    <a:pt x="3618" y="69"/>
                  </a:moveTo>
                  <a:lnTo>
                    <a:pt x="3618" y="69"/>
                  </a:lnTo>
                  <a:cubicBezTo>
                    <a:pt x="3614" y="68"/>
                    <a:pt x="3612" y="63"/>
                    <a:pt x="3614" y="59"/>
                  </a:cubicBezTo>
                  <a:cubicBezTo>
                    <a:pt x="3615" y="55"/>
                    <a:pt x="3620" y="53"/>
                    <a:pt x="3624" y="54"/>
                  </a:cubicBezTo>
                  <a:lnTo>
                    <a:pt x="3624" y="54"/>
                  </a:lnTo>
                  <a:cubicBezTo>
                    <a:pt x="3628" y="56"/>
                    <a:pt x="3630" y="60"/>
                    <a:pt x="3629" y="64"/>
                  </a:cubicBezTo>
                  <a:cubicBezTo>
                    <a:pt x="3627" y="69"/>
                    <a:pt x="3623" y="71"/>
                    <a:pt x="3618" y="69"/>
                  </a:cubicBezTo>
                  <a:close/>
                  <a:moveTo>
                    <a:pt x="3589" y="59"/>
                  </a:moveTo>
                  <a:lnTo>
                    <a:pt x="3589" y="59"/>
                  </a:lnTo>
                  <a:cubicBezTo>
                    <a:pt x="3585" y="58"/>
                    <a:pt x="3582" y="53"/>
                    <a:pt x="3583" y="49"/>
                  </a:cubicBezTo>
                  <a:cubicBezTo>
                    <a:pt x="3584" y="45"/>
                    <a:pt x="3589" y="42"/>
                    <a:pt x="3593" y="43"/>
                  </a:cubicBezTo>
                  <a:lnTo>
                    <a:pt x="3593" y="43"/>
                  </a:lnTo>
                  <a:cubicBezTo>
                    <a:pt x="3597" y="44"/>
                    <a:pt x="3600" y="49"/>
                    <a:pt x="3599" y="53"/>
                  </a:cubicBezTo>
                  <a:cubicBezTo>
                    <a:pt x="3598" y="57"/>
                    <a:pt x="3593" y="60"/>
                    <a:pt x="3589" y="59"/>
                  </a:cubicBezTo>
                  <a:close/>
                  <a:moveTo>
                    <a:pt x="3558" y="51"/>
                  </a:moveTo>
                  <a:lnTo>
                    <a:pt x="3558" y="51"/>
                  </a:lnTo>
                  <a:cubicBezTo>
                    <a:pt x="3554" y="50"/>
                    <a:pt x="3551" y="45"/>
                    <a:pt x="3552" y="41"/>
                  </a:cubicBezTo>
                  <a:cubicBezTo>
                    <a:pt x="3553" y="37"/>
                    <a:pt x="3558" y="34"/>
                    <a:pt x="3562" y="36"/>
                  </a:cubicBezTo>
                  <a:lnTo>
                    <a:pt x="3562" y="36"/>
                  </a:lnTo>
                  <a:cubicBezTo>
                    <a:pt x="3566" y="37"/>
                    <a:pt x="3569" y="41"/>
                    <a:pt x="3568" y="45"/>
                  </a:cubicBezTo>
                  <a:cubicBezTo>
                    <a:pt x="3567" y="50"/>
                    <a:pt x="3562" y="52"/>
                    <a:pt x="3558" y="51"/>
                  </a:cubicBezTo>
                  <a:close/>
                  <a:moveTo>
                    <a:pt x="3527" y="43"/>
                  </a:moveTo>
                  <a:lnTo>
                    <a:pt x="3527" y="43"/>
                  </a:lnTo>
                  <a:cubicBezTo>
                    <a:pt x="3523" y="42"/>
                    <a:pt x="3520" y="38"/>
                    <a:pt x="3521" y="33"/>
                  </a:cubicBezTo>
                  <a:cubicBezTo>
                    <a:pt x="3522" y="29"/>
                    <a:pt x="3527" y="27"/>
                    <a:pt x="3531" y="28"/>
                  </a:cubicBezTo>
                  <a:lnTo>
                    <a:pt x="3531" y="28"/>
                  </a:lnTo>
                  <a:cubicBezTo>
                    <a:pt x="3535" y="29"/>
                    <a:pt x="3538" y="33"/>
                    <a:pt x="3537" y="37"/>
                  </a:cubicBezTo>
                  <a:cubicBezTo>
                    <a:pt x="3535" y="42"/>
                    <a:pt x="3531" y="44"/>
                    <a:pt x="3527" y="43"/>
                  </a:cubicBezTo>
                  <a:close/>
                  <a:moveTo>
                    <a:pt x="3497" y="36"/>
                  </a:moveTo>
                  <a:lnTo>
                    <a:pt x="3497" y="36"/>
                  </a:lnTo>
                  <a:cubicBezTo>
                    <a:pt x="3492" y="35"/>
                    <a:pt x="3489" y="31"/>
                    <a:pt x="3490" y="27"/>
                  </a:cubicBezTo>
                  <a:cubicBezTo>
                    <a:pt x="3490" y="22"/>
                    <a:pt x="3495" y="19"/>
                    <a:pt x="3499" y="20"/>
                  </a:cubicBezTo>
                  <a:lnTo>
                    <a:pt x="3499" y="20"/>
                  </a:lnTo>
                  <a:cubicBezTo>
                    <a:pt x="3503" y="21"/>
                    <a:pt x="3506" y="25"/>
                    <a:pt x="3506" y="29"/>
                  </a:cubicBezTo>
                  <a:cubicBezTo>
                    <a:pt x="3505" y="33"/>
                    <a:pt x="3501" y="36"/>
                    <a:pt x="3497" y="36"/>
                  </a:cubicBezTo>
                  <a:close/>
                  <a:moveTo>
                    <a:pt x="3465" y="31"/>
                  </a:moveTo>
                  <a:lnTo>
                    <a:pt x="3465" y="31"/>
                  </a:lnTo>
                  <a:cubicBezTo>
                    <a:pt x="3461" y="30"/>
                    <a:pt x="3458" y="26"/>
                    <a:pt x="3458" y="22"/>
                  </a:cubicBezTo>
                  <a:cubicBezTo>
                    <a:pt x="3459" y="18"/>
                    <a:pt x="3463" y="15"/>
                    <a:pt x="3467" y="15"/>
                  </a:cubicBezTo>
                  <a:lnTo>
                    <a:pt x="3467" y="15"/>
                  </a:lnTo>
                  <a:cubicBezTo>
                    <a:pt x="3472" y="16"/>
                    <a:pt x="3475" y="20"/>
                    <a:pt x="3474" y="24"/>
                  </a:cubicBezTo>
                  <a:cubicBezTo>
                    <a:pt x="3473" y="29"/>
                    <a:pt x="3469" y="32"/>
                    <a:pt x="3465" y="31"/>
                  </a:cubicBezTo>
                  <a:close/>
                  <a:moveTo>
                    <a:pt x="3433" y="26"/>
                  </a:moveTo>
                  <a:lnTo>
                    <a:pt x="3433" y="26"/>
                  </a:lnTo>
                  <a:cubicBezTo>
                    <a:pt x="3429" y="25"/>
                    <a:pt x="3426" y="21"/>
                    <a:pt x="3427" y="17"/>
                  </a:cubicBezTo>
                  <a:cubicBezTo>
                    <a:pt x="3427" y="13"/>
                    <a:pt x="3431" y="10"/>
                    <a:pt x="3436" y="10"/>
                  </a:cubicBezTo>
                  <a:lnTo>
                    <a:pt x="3436" y="10"/>
                  </a:lnTo>
                  <a:cubicBezTo>
                    <a:pt x="3440" y="11"/>
                    <a:pt x="3443" y="15"/>
                    <a:pt x="3442" y="19"/>
                  </a:cubicBezTo>
                  <a:cubicBezTo>
                    <a:pt x="3442" y="24"/>
                    <a:pt x="3438" y="27"/>
                    <a:pt x="3433" y="26"/>
                  </a:cubicBezTo>
                  <a:close/>
                  <a:moveTo>
                    <a:pt x="3402" y="21"/>
                  </a:moveTo>
                  <a:lnTo>
                    <a:pt x="3402" y="21"/>
                  </a:lnTo>
                  <a:cubicBezTo>
                    <a:pt x="3398" y="21"/>
                    <a:pt x="3395" y="17"/>
                    <a:pt x="3395" y="13"/>
                  </a:cubicBezTo>
                  <a:cubicBezTo>
                    <a:pt x="3395" y="9"/>
                    <a:pt x="3399" y="5"/>
                    <a:pt x="3403" y="5"/>
                  </a:cubicBezTo>
                  <a:lnTo>
                    <a:pt x="3403" y="5"/>
                  </a:lnTo>
                  <a:cubicBezTo>
                    <a:pt x="3408" y="6"/>
                    <a:pt x="3411" y="9"/>
                    <a:pt x="3411" y="14"/>
                  </a:cubicBezTo>
                  <a:cubicBezTo>
                    <a:pt x="3411" y="18"/>
                    <a:pt x="3407" y="22"/>
                    <a:pt x="3402" y="21"/>
                  </a:cubicBezTo>
                  <a:close/>
                  <a:moveTo>
                    <a:pt x="3370" y="20"/>
                  </a:moveTo>
                  <a:lnTo>
                    <a:pt x="3370" y="20"/>
                  </a:lnTo>
                  <a:cubicBezTo>
                    <a:pt x="3366" y="20"/>
                    <a:pt x="3363" y="16"/>
                    <a:pt x="3363" y="11"/>
                  </a:cubicBezTo>
                  <a:cubicBezTo>
                    <a:pt x="3363" y="7"/>
                    <a:pt x="3367" y="4"/>
                    <a:pt x="3371" y="4"/>
                  </a:cubicBezTo>
                  <a:lnTo>
                    <a:pt x="3371" y="4"/>
                  </a:lnTo>
                  <a:cubicBezTo>
                    <a:pt x="3376" y="4"/>
                    <a:pt x="3379" y="8"/>
                    <a:pt x="3379" y="12"/>
                  </a:cubicBezTo>
                  <a:cubicBezTo>
                    <a:pt x="3379" y="17"/>
                    <a:pt x="3375" y="20"/>
                    <a:pt x="3370" y="20"/>
                  </a:cubicBezTo>
                  <a:close/>
                  <a:moveTo>
                    <a:pt x="3338" y="18"/>
                  </a:moveTo>
                  <a:lnTo>
                    <a:pt x="3338" y="18"/>
                  </a:lnTo>
                  <a:cubicBezTo>
                    <a:pt x="3334" y="18"/>
                    <a:pt x="3331" y="14"/>
                    <a:pt x="3331" y="10"/>
                  </a:cubicBezTo>
                  <a:cubicBezTo>
                    <a:pt x="3331" y="5"/>
                    <a:pt x="3335" y="2"/>
                    <a:pt x="3339" y="2"/>
                  </a:cubicBezTo>
                  <a:lnTo>
                    <a:pt x="3339" y="2"/>
                  </a:lnTo>
                  <a:cubicBezTo>
                    <a:pt x="3344" y="3"/>
                    <a:pt x="3347" y="6"/>
                    <a:pt x="3347" y="11"/>
                  </a:cubicBezTo>
                  <a:cubicBezTo>
                    <a:pt x="3347" y="15"/>
                    <a:pt x="3343" y="19"/>
                    <a:pt x="3338" y="18"/>
                  </a:cubicBezTo>
                  <a:close/>
                  <a:moveTo>
                    <a:pt x="3306" y="17"/>
                  </a:moveTo>
                  <a:lnTo>
                    <a:pt x="3306" y="17"/>
                  </a:lnTo>
                  <a:cubicBezTo>
                    <a:pt x="3302" y="16"/>
                    <a:pt x="3299" y="13"/>
                    <a:pt x="3299" y="8"/>
                  </a:cubicBezTo>
                  <a:cubicBezTo>
                    <a:pt x="3299" y="4"/>
                    <a:pt x="3303" y="0"/>
                    <a:pt x="3307" y="1"/>
                  </a:cubicBezTo>
                  <a:lnTo>
                    <a:pt x="3307" y="1"/>
                  </a:lnTo>
                  <a:cubicBezTo>
                    <a:pt x="3312" y="1"/>
                    <a:pt x="3315" y="5"/>
                    <a:pt x="3315" y="9"/>
                  </a:cubicBezTo>
                  <a:cubicBezTo>
                    <a:pt x="3315" y="14"/>
                    <a:pt x="3311" y="17"/>
                    <a:pt x="3306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70" name="Group 578">
              <a:extLst>
                <a:ext uri="{FF2B5EF4-FFF2-40B4-BE49-F238E27FC236}">
                  <a16:creationId xmlns:a16="http://schemas.microsoft.com/office/drawing/2014/main" id="{FFE4F668-2F17-4547-AF5F-B20654B203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16355" y="2724785"/>
              <a:ext cx="223520" cy="223520"/>
              <a:chOff x="2073" y="4291"/>
              <a:chExt cx="352" cy="352"/>
            </a:xfrm>
          </p:grpSpPr>
          <p:sp>
            <p:nvSpPr>
              <p:cNvPr id="278" name="Oval 576">
                <a:extLst>
                  <a:ext uri="{FF2B5EF4-FFF2-40B4-BE49-F238E27FC236}">
                    <a16:creationId xmlns:a16="http://schemas.microsoft.com/office/drawing/2014/main" id="{64FB3D03-D45F-4958-9FAD-DDCDDD867A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3" y="4291"/>
                <a:ext cx="352" cy="352"/>
              </a:xfrm>
              <a:prstGeom prst="ellipse">
                <a:avLst/>
              </a:prstGeom>
              <a:solidFill>
                <a:srgbClr val="FFFF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79" name="Oval 577">
                <a:extLst>
                  <a:ext uri="{FF2B5EF4-FFF2-40B4-BE49-F238E27FC236}">
                    <a16:creationId xmlns:a16="http://schemas.microsoft.com/office/drawing/2014/main" id="{B6E7B435-5510-41EB-9107-36AA723101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3" y="4291"/>
                <a:ext cx="352" cy="352"/>
              </a:xfrm>
              <a:prstGeom prst="ellipse">
                <a:avLst/>
              </a:pr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71" name="Freeform 579">
              <a:extLst>
                <a:ext uri="{FF2B5EF4-FFF2-40B4-BE49-F238E27FC236}">
                  <a16:creationId xmlns:a16="http://schemas.microsoft.com/office/drawing/2014/main" id="{0567CF30-BEE7-4AFB-8FC5-C073D7EDEA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115" y="1651635"/>
              <a:ext cx="762000" cy="806450"/>
            </a:xfrm>
            <a:custGeom>
              <a:avLst/>
              <a:gdLst>
                <a:gd name="T0" fmla="*/ 3115 w 4299"/>
                <a:gd name="T1" fmla="*/ 8 h 4550"/>
                <a:gd name="T2" fmla="*/ 2851 w 4299"/>
                <a:gd name="T3" fmla="*/ 0 h 4550"/>
                <a:gd name="T4" fmla="*/ 2595 w 4299"/>
                <a:gd name="T5" fmla="*/ 0 h 4550"/>
                <a:gd name="T6" fmla="*/ 2331 w 4299"/>
                <a:gd name="T7" fmla="*/ 8 h 4550"/>
                <a:gd name="T8" fmla="*/ 2083 w 4299"/>
                <a:gd name="T9" fmla="*/ 16 h 4550"/>
                <a:gd name="T10" fmla="*/ 1827 w 4299"/>
                <a:gd name="T11" fmla="*/ 16 h 4550"/>
                <a:gd name="T12" fmla="*/ 1603 w 4299"/>
                <a:gd name="T13" fmla="*/ 16 h 4550"/>
                <a:gd name="T14" fmla="*/ 1354 w 4299"/>
                <a:gd name="T15" fmla="*/ 8 h 4550"/>
                <a:gd name="T16" fmla="*/ 1090 w 4299"/>
                <a:gd name="T17" fmla="*/ 0 h 4550"/>
                <a:gd name="T18" fmla="*/ 834 w 4299"/>
                <a:gd name="T19" fmla="*/ 9 h 4550"/>
                <a:gd name="T20" fmla="*/ 580 w 4299"/>
                <a:gd name="T21" fmla="*/ 84 h 4550"/>
                <a:gd name="T22" fmla="*/ 373 w 4299"/>
                <a:gd name="T23" fmla="*/ 219 h 4550"/>
                <a:gd name="T24" fmla="*/ 198 w 4299"/>
                <a:gd name="T25" fmla="*/ 401 h 4550"/>
                <a:gd name="T26" fmla="*/ 88 w 4299"/>
                <a:gd name="T27" fmla="*/ 593 h 4550"/>
                <a:gd name="T28" fmla="*/ 18 w 4299"/>
                <a:gd name="T29" fmla="*/ 829 h 4550"/>
                <a:gd name="T30" fmla="*/ 0 w 4299"/>
                <a:gd name="T31" fmla="*/ 1093 h 4550"/>
                <a:gd name="T32" fmla="*/ 0 w 4299"/>
                <a:gd name="T33" fmla="*/ 1349 h 4550"/>
                <a:gd name="T34" fmla="*/ 8 w 4299"/>
                <a:gd name="T35" fmla="*/ 1613 h 4550"/>
                <a:gd name="T36" fmla="*/ 16 w 4299"/>
                <a:gd name="T37" fmla="*/ 1861 h 4550"/>
                <a:gd name="T38" fmla="*/ 16 w 4299"/>
                <a:gd name="T39" fmla="*/ 2117 h 4550"/>
                <a:gd name="T40" fmla="*/ 16 w 4299"/>
                <a:gd name="T41" fmla="*/ 2342 h 4550"/>
                <a:gd name="T42" fmla="*/ 8 w 4299"/>
                <a:gd name="T43" fmla="*/ 2590 h 4550"/>
                <a:gd name="T44" fmla="*/ 0 w 4299"/>
                <a:gd name="T45" fmla="*/ 2854 h 4550"/>
                <a:gd name="T46" fmla="*/ 0 w 4299"/>
                <a:gd name="T47" fmla="*/ 3110 h 4550"/>
                <a:gd name="T48" fmla="*/ 8 w 4299"/>
                <a:gd name="T49" fmla="*/ 3374 h 4550"/>
                <a:gd name="T50" fmla="*/ 18 w 4299"/>
                <a:gd name="T51" fmla="*/ 3622 h 4550"/>
                <a:gd name="T52" fmla="*/ 57 w 4299"/>
                <a:gd name="T53" fmla="*/ 3872 h 4550"/>
                <a:gd name="T54" fmla="*/ 148 w 4299"/>
                <a:gd name="T55" fmla="*/ 4074 h 4550"/>
                <a:gd name="T56" fmla="*/ 293 w 4299"/>
                <a:gd name="T57" fmla="*/ 4273 h 4550"/>
                <a:gd name="T58" fmla="*/ 501 w 4299"/>
                <a:gd name="T59" fmla="*/ 4437 h 4550"/>
                <a:gd name="T60" fmla="*/ 742 w 4299"/>
                <a:gd name="T61" fmla="*/ 4527 h 4550"/>
                <a:gd name="T62" fmla="*/ 1007 w 4299"/>
                <a:gd name="T63" fmla="*/ 4542 h 4550"/>
                <a:gd name="T64" fmla="*/ 1255 w 4299"/>
                <a:gd name="T65" fmla="*/ 4534 h 4550"/>
                <a:gd name="T66" fmla="*/ 1511 w 4299"/>
                <a:gd name="T67" fmla="*/ 4534 h 4550"/>
                <a:gd name="T68" fmla="*/ 1735 w 4299"/>
                <a:gd name="T69" fmla="*/ 4534 h 4550"/>
                <a:gd name="T70" fmla="*/ 1983 w 4299"/>
                <a:gd name="T71" fmla="*/ 4542 h 4550"/>
                <a:gd name="T72" fmla="*/ 2247 w 4299"/>
                <a:gd name="T73" fmla="*/ 4550 h 4550"/>
                <a:gd name="T74" fmla="*/ 2503 w 4299"/>
                <a:gd name="T75" fmla="*/ 4550 h 4550"/>
                <a:gd name="T76" fmla="*/ 2767 w 4299"/>
                <a:gd name="T77" fmla="*/ 4542 h 4550"/>
                <a:gd name="T78" fmla="*/ 3016 w 4299"/>
                <a:gd name="T79" fmla="*/ 4534 h 4550"/>
                <a:gd name="T80" fmla="*/ 3272 w 4299"/>
                <a:gd name="T81" fmla="*/ 4534 h 4550"/>
                <a:gd name="T82" fmla="*/ 3494 w 4299"/>
                <a:gd name="T83" fmla="*/ 4522 h 4550"/>
                <a:gd name="T84" fmla="*/ 3732 w 4299"/>
                <a:gd name="T85" fmla="*/ 4460 h 4550"/>
                <a:gd name="T86" fmla="*/ 3960 w 4299"/>
                <a:gd name="T87" fmla="*/ 4325 h 4550"/>
                <a:gd name="T88" fmla="*/ 4133 w 4299"/>
                <a:gd name="T89" fmla="*/ 4135 h 4550"/>
                <a:gd name="T90" fmla="*/ 4243 w 4299"/>
                <a:gd name="T91" fmla="*/ 3895 h 4550"/>
                <a:gd name="T92" fmla="*/ 4281 w 4299"/>
                <a:gd name="T93" fmla="*/ 3652 h 4550"/>
                <a:gd name="T94" fmla="*/ 4283 w 4299"/>
                <a:gd name="T95" fmla="*/ 3396 h 4550"/>
                <a:gd name="T96" fmla="*/ 4283 w 4299"/>
                <a:gd name="T97" fmla="*/ 3172 h 4550"/>
                <a:gd name="T98" fmla="*/ 4291 w 4299"/>
                <a:gd name="T99" fmla="*/ 2923 h 4550"/>
                <a:gd name="T100" fmla="*/ 4299 w 4299"/>
                <a:gd name="T101" fmla="*/ 2659 h 4550"/>
                <a:gd name="T102" fmla="*/ 4299 w 4299"/>
                <a:gd name="T103" fmla="*/ 2403 h 4550"/>
                <a:gd name="T104" fmla="*/ 4291 w 4299"/>
                <a:gd name="T105" fmla="*/ 2139 h 4550"/>
                <a:gd name="T106" fmla="*/ 4283 w 4299"/>
                <a:gd name="T107" fmla="*/ 1891 h 4550"/>
                <a:gd name="T108" fmla="*/ 4283 w 4299"/>
                <a:gd name="T109" fmla="*/ 1635 h 4550"/>
                <a:gd name="T110" fmla="*/ 4283 w 4299"/>
                <a:gd name="T111" fmla="*/ 1411 h 4550"/>
                <a:gd name="T112" fmla="*/ 4291 w 4299"/>
                <a:gd name="T113" fmla="*/ 1163 h 4550"/>
                <a:gd name="T114" fmla="*/ 4297 w 4299"/>
                <a:gd name="T115" fmla="*/ 898 h 4550"/>
                <a:gd name="T116" fmla="*/ 4248 w 4299"/>
                <a:gd name="T117" fmla="*/ 645 h 4550"/>
                <a:gd name="T118" fmla="*/ 4121 w 4299"/>
                <a:gd name="T119" fmla="*/ 413 h 4550"/>
                <a:gd name="T120" fmla="*/ 3949 w 4299"/>
                <a:gd name="T121" fmla="*/ 237 h 4550"/>
                <a:gd name="T122" fmla="*/ 3735 w 4299"/>
                <a:gd name="T123" fmla="*/ 101 h 4550"/>
                <a:gd name="T124" fmla="*/ 3525 w 4299"/>
                <a:gd name="T125" fmla="*/ 34 h 4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99" h="4550">
                  <a:moveTo>
                    <a:pt x="3331" y="16"/>
                  </a:moveTo>
                  <a:lnTo>
                    <a:pt x="3331" y="16"/>
                  </a:lnTo>
                  <a:cubicBezTo>
                    <a:pt x="3327" y="16"/>
                    <a:pt x="3323" y="13"/>
                    <a:pt x="3323" y="8"/>
                  </a:cubicBezTo>
                  <a:cubicBezTo>
                    <a:pt x="3323" y="4"/>
                    <a:pt x="3327" y="0"/>
                    <a:pt x="3331" y="0"/>
                  </a:cubicBezTo>
                  <a:lnTo>
                    <a:pt x="3331" y="0"/>
                  </a:lnTo>
                  <a:cubicBezTo>
                    <a:pt x="3336" y="0"/>
                    <a:pt x="3339" y="4"/>
                    <a:pt x="3339" y="8"/>
                  </a:cubicBezTo>
                  <a:cubicBezTo>
                    <a:pt x="3339" y="13"/>
                    <a:pt x="3336" y="16"/>
                    <a:pt x="3331" y="16"/>
                  </a:cubicBezTo>
                  <a:close/>
                  <a:moveTo>
                    <a:pt x="3299" y="16"/>
                  </a:moveTo>
                  <a:lnTo>
                    <a:pt x="3299" y="16"/>
                  </a:lnTo>
                  <a:cubicBezTo>
                    <a:pt x="3295" y="16"/>
                    <a:pt x="3291" y="13"/>
                    <a:pt x="3291" y="8"/>
                  </a:cubicBezTo>
                  <a:cubicBezTo>
                    <a:pt x="3291" y="4"/>
                    <a:pt x="3295" y="0"/>
                    <a:pt x="3299" y="0"/>
                  </a:cubicBezTo>
                  <a:lnTo>
                    <a:pt x="3299" y="0"/>
                  </a:lnTo>
                  <a:cubicBezTo>
                    <a:pt x="3304" y="0"/>
                    <a:pt x="3307" y="4"/>
                    <a:pt x="3307" y="8"/>
                  </a:cubicBezTo>
                  <a:cubicBezTo>
                    <a:pt x="3307" y="13"/>
                    <a:pt x="3304" y="16"/>
                    <a:pt x="3299" y="16"/>
                  </a:cubicBezTo>
                  <a:close/>
                  <a:moveTo>
                    <a:pt x="3267" y="16"/>
                  </a:moveTo>
                  <a:lnTo>
                    <a:pt x="3267" y="16"/>
                  </a:lnTo>
                  <a:cubicBezTo>
                    <a:pt x="3263" y="16"/>
                    <a:pt x="3259" y="13"/>
                    <a:pt x="3259" y="8"/>
                  </a:cubicBezTo>
                  <a:cubicBezTo>
                    <a:pt x="3259" y="4"/>
                    <a:pt x="3263" y="0"/>
                    <a:pt x="3267" y="0"/>
                  </a:cubicBezTo>
                  <a:lnTo>
                    <a:pt x="3267" y="0"/>
                  </a:lnTo>
                  <a:cubicBezTo>
                    <a:pt x="3272" y="0"/>
                    <a:pt x="3275" y="4"/>
                    <a:pt x="3275" y="8"/>
                  </a:cubicBezTo>
                  <a:cubicBezTo>
                    <a:pt x="3275" y="13"/>
                    <a:pt x="3272" y="16"/>
                    <a:pt x="3267" y="16"/>
                  </a:cubicBezTo>
                  <a:close/>
                  <a:moveTo>
                    <a:pt x="3235" y="16"/>
                  </a:moveTo>
                  <a:lnTo>
                    <a:pt x="3235" y="16"/>
                  </a:lnTo>
                  <a:cubicBezTo>
                    <a:pt x="3231" y="16"/>
                    <a:pt x="3227" y="13"/>
                    <a:pt x="3227" y="8"/>
                  </a:cubicBezTo>
                  <a:cubicBezTo>
                    <a:pt x="3227" y="4"/>
                    <a:pt x="3231" y="0"/>
                    <a:pt x="3235" y="0"/>
                  </a:cubicBezTo>
                  <a:lnTo>
                    <a:pt x="3235" y="0"/>
                  </a:lnTo>
                  <a:cubicBezTo>
                    <a:pt x="3240" y="0"/>
                    <a:pt x="3243" y="4"/>
                    <a:pt x="3243" y="8"/>
                  </a:cubicBezTo>
                  <a:cubicBezTo>
                    <a:pt x="3243" y="13"/>
                    <a:pt x="3240" y="16"/>
                    <a:pt x="3235" y="16"/>
                  </a:cubicBezTo>
                  <a:close/>
                  <a:moveTo>
                    <a:pt x="3203" y="16"/>
                  </a:moveTo>
                  <a:lnTo>
                    <a:pt x="3203" y="16"/>
                  </a:lnTo>
                  <a:cubicBezTo>
                    <a:pt x="3199" y="16"/>
                    <a:pt x="3195" y="13"/>
                    <a:pt x="3195" y="8"/>
                  </a:cubicBezTo>
                  <a:cubicBezTo>
                    <a:pt x="3195" y="4"/>
                    <a:pt x="3199" y="0"/>
                    <a:pt x="3203" y="0"/>
                  </a:cubicBezTo>
                  <a:lnTo>
                    <a:pt x="3203" y="0"/>
                  </a:lnTo>
                  <a:cubicBezTo>
                    <a:pt x="3208" y="0"/>
                    <a:pt x="3211" y="4"/>
                    <a:pt x="3211" y="8"/>
                  </a:cubicBezTo>
                  <a:cubicBezTo>
                    <a:pt x="3211" y="13"/>
                    <a:pt x="3208" y="16"/>
                    <a:pt x="3203" y="16"/>
                  </a:cubicBezTo>
                  <a:close/>
                  <a:moveTo>
                    <a:pt x="3171" y="16"/>
                  </a:moveTo>
                  <a:lnTo>
                    <a:pt x="3171" y="16"/>
                  </a:lnTo>
                  <a:cubicBezTo>
                    <a:pt x="3167" y="16"/>
                    <a:pt x="3163" y="13"/>
                    <a:pt x="3163" y="8"/>
                  </a:cubicBezTo>
                  <a:cubicBezTo>
                    <a:pt x="3163" y="4"/>
                    <a:pt x="3167" y="0"/>
                    <a:pt x="3171" y="0"/>
                  </a:cubicBezTo>
                  <a:lnTo>
                    <a:pt x="3171" y="0"/>
                  </a:lnTo>
                  <a:cubicBezTo>
                    <a:pt x="3176" y="0"/>
                    <a:pt x="3179" y="4"/>
                    <a:pt x="3179" y="8"/>
                  </a:cubicBezTo>
                  <a:cubicBezTo>
                    <a:pt x="3179" y="13"/>
                    <a:pt x="3176" y="16"/>
                    <a:pt x="3171" y="16"/>
                  </a:cubicBezTo>
                  <a:close/>
                  <a:moveTo>
                    <a:pt x="3139" y="16"/>
                  </a:moveTo>
                  <a:lnTo>
                    <a:pt x="3139" y="16"/>
                  </a:lnTo>
                  <a:cubicBezTo>
                    <a:pt x="3135" y="16"/>
                    <a:pt x="3131" y="13"/>
                    <a:pt x="3131" y="8"/>
                  </a:cubicBezTo>
                  <a:cubicBezTo>
                    <a:pt x="3131" y="4"/>
                    <a:pt x="3135" y="0"/>
                    <a:pt x="3139" y="0"/>
                  </a:cubicBezTo>
                  <a:lnTo>
                    <a:pt x="3139" y="0"/>
                  </a:lnTo>
                  <a:cubicBezTo>
                    <a:pt x="3144" y="0"/>
                    <a:pt x="3147" y="4"/>
                    <a:pt x="3147" y="8"/>
                  </a:cubicBezTo>
                  <a:cubicBezTo>
                    <a:pt x="3147" y="13"/>
                    <a:pt x="3144" y="16"/>
                    <a:pt x="3139" y="16"/>
                  </a:cubicBezTo>
                  <a:close/>
                  <a:moveTo>
                    <a:pt x="3107" y="16"/>
                  </a:moveTo>
                  <a:lnTo>
                    <a:pt x="3107" y="16"/>
                  </a:lnTo>
                  <a:cubicBezTo>
                    <a:pt x="3103" y="16"/>
                    <a:pt x="3099" y="13"/>
                    <a:pt x="3099" y="8"/>
                  </a:cubicBezTo>
                  <a:cubicBezTo>
                    <a:pt x="3099" y="4"/>
                    <a:pt x="3103" y="0"/>
                    <a:pt x="3107" y="0"/>
                  </a:cubicBezTo>
                  <a:lnTo>
                    <a:pt x="3107" y="0"/>
                  </a:lnTo>
                  <a:cubicBezTo>
                    <a:pt x="3112" y="0"/>
                    <a:pt x="3115" y="4"/>
                    <a:pt x="3115" y="8"/>
                  </a:cubicBezTo>
                  <a:cubicBezTo>
                    <a:pt x="3115" y="13"/>
                    <a:pt x="3112" y="16"/>
                    <a:pt x="3107" y="16"/>
                  </a:cubicBezTo>
                  <a:close/>
                  <a:moveTo>
                    <a:pt x="3075" y="16"/>
                  </a:moveTo>
                  <a:lnTo>
                    <a:pt x="3075" y="16"/>
                  </a:lnTo>
                  <a:cubicBezTo>
                    <a:pt x="3071" y="16"/>
                    <a:pt x="3067" y="13"/>
                    <a:pt x="3067" y="8"/>
                  </a:cubicBezTo>
                  <a:cubicBezTo>
                    <a:pt x="3067" y="4"/>
                    <a:pt x="3071" y="0"/>
                    <a:pt x="3075" y="0"/>
                  </a:cubicBezTo>
                  <a:lnTo>
                    <a:pt x="3075" y="0"/>
                  </a:lnTo>
                  <a:cubicBezTo>
                    <a:pt x="3080" y="0"/>
                    <a:pt x="3083" y="4"/>
                    <a:pt x="3083" y="8"/>
                  </a:cubicBezTo>
                  <a:cubicBezTo>
                    <a:pt x="3083" y="13"/>
                    <a:pt x="3080" y="16"/>
                    <a:pt x="3075" y="16"/>
                  </a:cubicBezTo>
                  <a:close/>
                  <a:moveTo>
                    <a:pt x="3043" y="16"/>
                  </a:moveTo>
                  <a:lnTo>
                    <a:pt x="3043" y="16"/>
                  </a:lnTo>
                  <a:cubicBezTo>
                    <a:pt x="3039" y="16"/>
                    <a:pt x="3035" y="13"/>
                    <a:pt x="3035" y="8"/>
                  </a:cubicBezTo>
                  <a:cubicBezTo>
                    <a:pt x="3035" y="4"/>
                    <a:pt x="3039" y="0"/>
                    <a:pt x="3043" y="0"/>
                  </a:cubicBezTo>
                  <a:lnTo>
                    <a:pt x="3043" y="0"/>
                  </a:lnTo>
                  <a:cubicBezTo>
                    <a:pt x="3048" y="0"/>
                    <a:pt x="3051" y="4"/>
                    <a:pt x="3051" y="8"/>
                  </a:cubicBezTo>
                  <a:cubicBezTo>
                    <a:pt x="3051" y="13"/>
                    <a:pt x="3048" y="16"/>
                    <a:pt x="3043" y="16"/>
                  </a:cubicBezTo>
                  <a:close/>
                  <a:moveTo>
                    <a:pt x="3011" y="16"/>
                  </a:moveTo>
                  <a:lnTo>
                    <a:pt x="3011" y="16"/>
                  </a:lnTo>
                  <a:cubicBezTo>
                    <a:pt x="3007" y="16"/>
                    <a:pt x="3003" y="13"/>
                    <a:pt x="3003" y="8"/>
                  </a:cubicBezTo>
                  <a:cubicBezTo>
                    <a:pt x="3003" y="4"/>
                    <a:pt x="3007" y="0"/>
                    <a:pt x="3011" y="0"/>
                  </a:cubicBezTo>
                  <a:lnTo>
                    <a:pt x="3011" y="0"/>
                  </a:lnTo>
                  <a:cubicBezTo>
                    <a:pt x="3016" y="0"/>
                    <a:pt x="3019" y="4"/>
                    <a:pt x="3019" y="8"/>
                  </a:cubicBezTo>
                  <a:cubicBezTo>
                    <a:pt x="3019" y="13"/>
                    <a:pt x="3016" y="16"/>
                    <a:pt x="3011" y="16"/>
                  </a:cubicBezTo>
                  <a:close/>
                  <a:moveTo>
                    <a:pt x="2979" y="16"/>
                  </a:moveTo>
                  <a:lnTo>
                    <a:pt x="2979" y="16"/>
                  </a:lnTo>
                  <a:cubicBezTo>
                    <a:pt x="2975" y="16"/>
                    <a:pt x="2971" y="13"/>
                    <a:pt x="2971" y="8"/>
                  </a:cubicBezTo>
                  <a:cubicBezTo>
                    <a:pt x="2971" y="4"/>
                    <a:pt x="2975" y="0"/>
                    <a:pt x="2979" y="0"/>
                  </a:cubicBezTo>
                  <a:lnTo>
                    <a:pt x="2979" y="0"/>
                  </a:lnTo>
                  <a:cubicBezTo>
                    <a:pt x="2984" y="0"/>
                    <a:pt x="2987" y="4"/>
                    <a:pt x="2987" y="8"/>
                  </a:cubicBezTo>
                  <a:cubicBezTo>
                    <a:pt x="2987" y="13"/>
                    <a:pt x="2984" y="16"/>
                    <a:pt x="2979" y="16"/>
                  </a:cubicBezTo>
                  <a:close/>
                  <a:moveTo>
                    <a:pt x="2947" y="16"/>
                  </a:moveTo>
                  <a:lnTo>
                    <a:pt x="2947" y="16"/>
                  </a:lnTo>
                  <a:cubicBezTo>
                    <a:pt x="2943" y="16"/>
                    <a:pt x="2939" y="13"/>
                    <a:pt x="2939" y="8"/>
                  </a:cubicBezTo>
                  <a:cubicBezTo>
                    <a:pt x="2939" y="4"/>
                    <a:pt x="2943" y="0"/>
                    <a:pt x="2947" y="0"/>
                  </a:cubicBezTo>
                  <a:lnTo>
                    <a:pt x="2947" y="0"/>
                  </a:lnTo>
                  <a:cubicBezTo>
                    <a:pt x="2952" y="0"/>
                    <a:pt x="2955" y="4"/>
                    <a:pt x="2955" y="8"/>
                  </a:cubicBezTo>
                  <a:cubicBezTo>
                    <a:pt x="2955" y="13"/>
                    <a:pt x="2952" y="16"/>
                    <a:pt x="2947" y="16"/>
                  </a:cubicBezTo>
                  <a:close/>
                  <a:moveTo>
                    <a:pt x="2915" y="16"/>
                  </a:moveTo>
                  <a:lnTo>
                    <a:pt x="2915" y="16"/>
                  </a:lnTo>
                  <a:cubicBezTo>
                    <a:pt x="2911" y="16"/>
                    <a:pt x="2907" y="13"/>
                    <a:pt x="2907" y="8"/>
                  </a:cubicBezTo>
                  <a:cubicBezTo>
                    <a:pt x="2907" y="4"/>
                    <a:pt x="2911" y="0"/>
                    <a:pt x="2915" y="0"/>
                  </a:cubicBezTo>
                  <a:lnTo>
                    <a:pt x="2915" y="0"/>
                  </a:lnTo>
                  <a:cubicBezTo>
                    <a:pt x="2920" y="0"/>
                    <a:pt x="2923" y="4"/>
                    <a:pt x="2923" y="8"/>
                  </a:cubicBezTo>
                  <a:cubicBezTo>
                    <a:pt x="2923" y="13"/>
                    <a:pt x="2920" y="16"/>
                    <a:pt x="2915" y="16"/>
                  </a:cubicBezTo>
                  <a:close/>
                  <a:moveTo>
                    <a:pt x="2883" y="16"/>
                  </a:moveTo>
                  <a:lnTo>
                    <a:pt x="2883" y="16"/>
                  </a:lnTo>
                  <a:cubicBezTo>
                    <a:pt x="2879" y="16"/>
                    <a:pt x="2875" y="13"/>
                    <a:pt x="2875" y="8"/>
                  </a:cubicBezTo>
                  <a:cubicBezTo>
                    <a:pt x="2875" y="4"/>
                    <a:pt x="2879" y="0"/>
                    <a:pt x="2883" y="0"/>
                  </a:cubicBezTo>
                  <a:lnTo>
                    <a:pt x="2883" y="0"/>
                  </a:lnTo>
                  <a:cubicBezTo>
                    <a:pt x="2888" y="0"/>
                    <a:pt x="2891" y="4"/>
                    <a:pt x="2891" y="8"/>
                  </a:cubicBezTo>
                  <a:cubicBezTo>
                    <a:pt x="2891" y="13"/>
                    <a:pt x="2888" y="16"/>
                    <a:pt x="2883" y="16"/>
                  </a:cubicBezTo>
                  <a:close/>
                  <a:moveTo>
                    <a:pt x="2851" y="16"/>
                  </a:moveTo>
                  <a:lnTo>
                    <a:pt x="2851" y="16"/>
                  </a:lnTo>
                  <a:cubicBezTo>
                    <a:pt x="2847" y="16"/>
                    <a:pt x="2843" y="13"/>
                    <a:pt x="2843" y="8"/>
                  </a:cubicBezTo>
                  <a:cubicBezTo>
                    <a:pt x="2843" y="4"/>
                    <a:pt x="2847" y="0"/>
                    <a:pt x="2851" y="0"/>
                  </a:cubicBezTo>
                  <a:lnTo>
                    <a:pt x="2851" y="0"/>
                  </a:lnTo>
                  <a:cubicBezTo>
                    <a:pt x="2856" y="0"/>
                    <a:pt x="2859" y="4"/>
                    <a:pt x="2859" y="8"/>
                  </a:cubicBezTo>
                  <a:cubicBezTo>
                    <a:pt x="2859" y="13"/>
                    <a:pt x="2856" y="16"/>
                    <a:pt x="2851" y="16"/>
                  </a:cubicBezTo>
                  <a:close/>
                  <a:moveTo>
                    <a:pt x="2819" y="16"/>
                  </a:moveTo>
                  <a:lnTo>
                    <a:pt x="2819" y="16"/>
                  </a:lnTo>
                  <a:cubicBezTo>
                    <a:pt x="2815" y="16"/>
                    <a:pt x="2811" y="13"/>
                    <a:pt x="2811" y="8"/>
                  </a:cubicBezTo>
                  <a:cubicBezTo>
                    <a:pt x="2811" y="4"/>
                    <a:pt x="2815" y="0"/>
                    <a:pt x="2819" y="0"/>
                  </a:cubicBezTo>
                  <a:lnTo>
                    <a:pt x="2819" y="0"/>
                  </a:lnTo>
                  <a:cubicBezTo>
                    <a:pt x="2824" y="0"/>
                    <a:pt x="2827" y="4"/>
                    <a:pt x="2827" y="8"/>
                  </a:cubicBezTo>
                  <a:cubicBezTo>
                    <a:pt x="2827" y="13"/>
                    <a:pt x="2824" y="16"/>
                    <a:pt x="2819" y="16"/>
                  </a:cubicBezTo>
                  <a:close/>
                  <a:moveTo>
                    <a:pt x="2787" y="16"/>
                  </a:moveTo>
                  <a:lnTo>
                    <a:pt x="2787" y="16"/>
                  </a:lnTo>
                  <a:cubicBezTo>
                    <a:pt x="2783" y="16"/>
                    <a:pt x="2779" y="13"/>
                    <a:pt x="2779" y="8"/>
                  </a:cubicBezTo>
                  <a:cubicBezTo>
                    <a:pt x="2779" y="4"/>
                    <a:pt x="2783" y="0"/>
                    <a:pt x="2787" y="0"/>
                  </a:cubicBezTo>
                  <a:lnTo>
                    <a:pt x="2787" y="0"/>
                  </a:lnTo>
                  <a:cubicBezTo>
                    <a:pt x="2792" y="0"/>
                    <a:pt x="2795" y="4"/>
                    <a:pt x="2795" y="8"/>
                  </a:cubicBezTo>
                  <a:cubicBezTo>
                    <a:pt x="2795" y="13"/>
                    <a:pt x="2792" y="16"/>
                    <a:pt x="2787" y="16"/>
                  </a:cubicBezTo>
                  <a:close/>
                  <a:moveTo>
                    <a:pt x="2755" y="16"/>
                  </a:moveTo>
                  <a:lnTo>
                    <a:pt x="2755" y="16"/>
                  </a:lnTo>
                  <a:cubicBezTo>
                    <a:pt x="2751" y="16"/>
                    <a:pt x="2747" y="13"/>
                    <a:pt x="2747" y="8"/>
                  </a:cubicBezTo>
                  <a:cubicBezTo>
                    <a:pt x="2747" y="4"/>
                    <a:pt x="2751" y="0"/>
                    <a:pt x="2755" y="0"/>
                  </a:cubicBezTo>
                  <a:lnTo>
                    <a:pt x="2755" y="0"/>
                  </a:lnTo>
                  <a:cubicBezTo>
                    <a:pt x="2760" y="0"/>
                    <a:pt x="2763" y="4"/>
                    <a:pt x="2763" y="8"/>
                  </a:cubicBezTo>
                  <a:cubicBezTo>
                    <a:pt x="2763" y="13"/>
                    <a:pt x="2760" y="16"/>
                    <a:pt x="2755" y="16"/>
                  </a:cubicBezTo>
                  <a:close/>
                  <a:moveTo>
                    <a:pt x="2723" y="16"/>
                  </a:moveTo>
                  <a:lnTo>
                    <a:pt x="2723" y="16"/>
                  </a:lnTo>
                  <a:cubicBezTo>
                    <a:pt x="2719" y="16"/>
                    <a:pt x="2715" y="13"/>
                    <a:pt x="2715" y="8"/>
                  </a:cubicBezTo>
                  <a:cubicBezTo>
                    <a:pt x="2715" y="4"/>
                    <a:pt x="2719" y="0"/>
                    <a:pt x="2723" y="0"/>
                  </a:cubicBezTo>
                  <a:lnTo>
                    <a:pt x="2723" y="0"/>
                  </a:lnTo>
                  <a:cubicBezTo>
                    <a:pt x="2728" y="0"/>
                    <a:pt x="2731" y="4"/>
                    <a:pt x="2731" y="8"/>
                  </a:cubicBezTo>
                  <a:cubicBezTo>
                    <a:pt x="2731" y="13"/>
                    <a:pt x="2728" y="16"/>
                    <a:pt x="2723" y="16"/>
                  </a:cubicBezTo>
                  <a:close/>
                  <a:moveTo>
                    <a:pt x="2691" y="16"/>
                  </a:moveTo>
                  <a:lnTo>
                    <a:pt x="2691" y="16"/>
                  </a:lnTo>
                  <a:cubicBezTo>
                    <a:pt x="2687" y="16"/>
                    <a:pt x="2683" y="13"/>
                    <a:pt x="2683" y="8"/>
                  </a:cubicBezTo>
                  <a:cubicBezTo>
                    <a:pt x="2683" y="4"/>
                    <a:pt x="2687" y="0"/>
                    <a:pt x="2691" y="0"/>
                  </a:cubicBezTo>
                  <a:lnTo>
                    <a:pt x="2691" y="0"/>
                  </a:lnTo>
                  <a:cubicBezTo>
                    <a:pt x="2696" y="0"/>
                    <a:pt x="2699" y="4"/>
                    <a:pt x="2699" y="8"/>
                  </a:cubicBezTo>
                  <a:cubicBezTo>
                    <a:pt x="2699" y="13"/>
                    <a:pt x="2696" y="16"/>
                    <a:pt x="2691" y="16"/>
                  </a:cubicBezTo>
                  <a:close/>
                  <a:moveTo>
                    <a:pt x="2659" y="16"/>
                  </a:moveTo>
                  <a:lnTo>
                    <a:pt x="2659" y="16"/>
                  </a:lnTo>
                  <a:cubicBezTo>
                    <a:pt x="2655" y="16"/>
                    <a:pt x="2651" y="13"/>
                    <a:pt x="2651" y="8"/>
                  </a:cubicBezTo>
                  <a:cubicBezTo>
                    <a:pt x="2651" y="4"/>
                    <a:pt x="2655" y="0"/>
                    <a:pt x="2659" y="0"/>
                  </a:cubicBezTo>
                  <a:lnTo>
                    <a:pt x="2659" y="0"/>
                  </a:lnTo>
                  <a:cubicBezTo>
                    <a:pt x="2664" y="0"/>
                    <a:pt x="2667" y="4"/>
                    <a:pt x="2667" y="8"/>
                  </a:cubicBezTo>
                  <a:cubicBezTo>
                    <a:pt x="2667" y="13"/>
                    <a:pt x="2664" y="16"/>
                    <a:pt x="2659" y="16"/>
                  </a:cubicBezTo>
                  <a:close/>
                  <a:moveTo>
                    <a:pt x="2627" y="16"/>
                  </a:moveTo>
                  <a:lnTo>
                    <a:pt x="2627" y="16"/>
                  </a:lnTo>
                  <a:cubicBezTo>
                    <a:pt x="2623" y="16"/>
                    <a:pt x="2619" y="13"/>
                    <a:pt x="2619" y="8"/>
                  </a:cubicBezTo>
                  <a:cubicBezTo>
                    <a:pt x="2619" y="4"/>
                    <a:pt x="2623" y="0"/>
                    <a:pt x="2627" y="0"/>
                  </a:cubicBezTo>
                  <a:lnTo>
                    <a:pt x="2627" y="0"/>
                  </a:lnTo>
                  <a:cubicBezTo>
                    <a:pt x="2632" y="0"/>
                    <a:pt x="2635" y="4"/>
                    <a:pt x="2635" y="8"/>
                  </a:cubicBezTo>
                  <a:cubicBezTo>
                    <a:pt x="2635" y="13"/>
                    <a:pt x="2632" y="16"/>
                    <a:pt x="2627" y="16"/>
                  </a:cubicBezTo>
                  <a:close/>
                  <a:moveTo>
                    <a:pt x="2595" y="16"/>
                  </a:moveTo>
                  <a:lnTo>
                    <a:pt x="2595" y="16"/>
                  </a:lnTo>
                  <a:cubicBezTo>
                    <a:pt x="2591" y="16"/>
                    <a:pt x="2587" y="13"/>
                    <a:pt x="2587" y="8"/>
                  </a:cubicBezTo>
                  <a:cubicBezTo>
                    <a:pt x="2587" y="4"/>
                    <a:pt x="2591" y="0"/>
                    <a:pt x="2595" y="0"/>
                  </a:cubicBezTo>
                  <a:lnTo>
                    <a:pt x="2595" y="0"/>
                  </a:lnTo>
                  <a:cubicBezTo>
                    <a:pt x="2600" y="0"/>
                    <a:pt x="2603" y="4"/>
                    <a:pt x="2603" y="8"/>
                  </a:cubicBezTo>
                  <a:cubicBezTo>
                    <a:pt x="2603" y="13"/>
                    <a:pt x="2600" y="16"/>
                    <a:pt x="2595" y="16"/>
                  </a:cubicBezTo>
                  <a:close/>
                  <a:moveTo>
                    <a:pt x="2563" y="16"/>
                  </a:moveTo>
                  <a:lnTo>
                    <a:pt x="2563" y="16"/>
                  </a:lnTo>
                  <a:cubicBezTo>
                    <a:pt x="2559" y="16"/>
                    <a:pt x="2555" y="13"/>
                    <a:pt x="2555" y="8"/>
                  </a:cubicBezTo>
                  <a:cubicBezTo>
                    <a:pt x="2555" y="4"/>
                    <a:pt x="2559" y="0"/>
                    <a:pt x="2563" y="0"/>
                  </a:cubicBezTo>
                  <a:lnTo>
                    <a:pt x="2563" y="0"/>
                  </a:lnTo>
                  <a:cubicBezTo>
                    <a:pt x="2567" y="0"/>
                    <a:pt x="2571" y="4"/>
                    <a:pt x="2571" y="8"/>
                  </a:cubicBezTo>
                  <a:cubicBezTo>
                    <a:pt x="2571" y="13"/>
                    <a:pt x="2567" y="16"/>
                    <a:pt x="2563" y="16"/>
                  </a:cubicBezTo>
                  <a:close/>
                  <a:moveTo>
                    <a:pt x="2531" y="16"/>
                  </a:moveTo>
                  <a:lnTo>
                    <a:pt x="2531" y="16"/>
                  </a:lnTo>
                  <a:cubicBezTo>
                    <a:pt x="2527" y="16"/>
                    <a:pt x="2523" y="13"/>
                    <a:pt x="2523" y="8"/>
                  </a:cubicBezTo>
                  <a:cubicBezTo>
                    <a:pt x="2523" y="4"/>
                    <a:pt x="2527" y="0"/>
                    <a:pt x="2531" y="0"/>
                  </a:cubicBezTo>
                  <a:lnTo>
                    <a:pt x="2531" y="0"/>
                  </a:lnTo>
                  <a:cubicBezTo>
                    <a:pt x="2535" y="0"/>
                    <a:pt x="2539" y="4"/>
                    <a:pt x="2539" y="8"/>
                  </a:cubicBezTo>
                  <a:cubicBezTo>
                    <a:pt x="2539" y="13"/>
                    <a:pt x="2535" y="16"/>
                    <a:pt x="2531" y="16"/>
                  </a:cubicBezTo>
                  <a:close/>
                  <a:moveTo>
                    <a:pt x="2499" y="16"/>
                  </a:moveTo>
                  <a:lnTo>
                    <a:pt x="2499" y="16"/>
                  </a:lnTo>
                  <a:cubicBezTo>
                    <a:pt x="2495" y="16"/>
                    <a:pt x="2491" y="13"/>
                    <a:pt x="2491" y="8"/>
                  </a:cubicBezTo>
                  <a:cubicBezTo>
                    <a:pt x="2491" y="4"/>
                    <a:pt x="2495" y="0"/>
                    <a:pt x="2499" y="0"/>
                  </a:cubicBezTo>
                  <a:lnTo>
                    <a:pt x="2499" y="0"/>
                  </a:lnTo>
                  <a:cubicBezTo>
                    <a:pt x="2503" y="0"/>
                    <a:pt x="2507" y="4"/>
                    <a:pt x="2507" y="8"/>
                  </a:cubicBezTo>
                  <a:cubicBezTo>
                    <a:pt x="2507" y="13"/>
                    <a:pt x="2503" y="16"/>
                    <a:pt x="2499" y="16"/>
                  </a:cubicBezTo>
                  <a:close/>
                  <a:moveTo>
                    <a:pt x="2467" y="16"/>
                  </a:moveTo>
                  <a:lnTo>
                    <a:pt x="2467" y="16"/>
                  </a:lnTo>
                  <a:cubicBezTo>
                    <a:pt x="2463" y="16"/>
                    <a:pt x="2459" y="13"/>
                    <a:pt x="2459" y="8"/>
                  </a:cubicBezTo>
                  <a:cubicBezTo>
                    <a:pt x="2459" y="4"/>
                    <a:pt x="2463" y="0"/>
                    <a:pt x="2467" y="0"/>
                  </a:cubicBezTo>
                  <a:lnTo>
                    <a:pt x="2467" y="0"/>
                  </a:lnTo>
                  <a:cubicBezTo>
                    <a:pt x="2471" y="0"/>
                    <a:pt x="2475" y="4"/>
                    <a:pt x="2475" y="8"/>
                  </a:cubicBezTo>
                  <a:cubicBezTo>
                    <a:pt x="2475" y="13"/>
                    <a:pt x="2471" y="16"/>
                    <a:pt x="2467" y="16"/>
                  </a:cubicBezTo>
                  <a:close/>
                  <a:moveTo>
                    <a:pt x="2435" y="16"/>
                  </a:moveTo>
                  <a:lnTo>
                    <a:pt x="2435" y="16"/>
                  </a:lnTo>
                  <a:cubicBezTo>
                    <a:pt x="2431" y="16"/>
                    <a:pt x="2427" y="13"/>
                    <a:pt x="2427" y="8"/>
                  </a:cubicBezTo>
                  <a:cubicBezTo>
                    <a:pt x="2427" y="4"/>
                    <a:pt x="2431" y="0"/>
                    <a:pt x="2435" y="0"/>
                  </a:cubicBezTo>
                  <a:lnTo>
                    <a:pt x="2435" y="0"/>
                  </a:lnTo>
                  <a:cubicBezTo>
                    <a:pt x="2439" y="0"/>
                    <a:pt x="2443" y="4"/>
                    <a:pt x="2443" y="8"/>
                  </a:cubicBezTo>
                  <a:cubicBezTo>
                    <a:pt x="2443" y="13"/>
                    <a:pt x="2439" y="16"/>
                    <a:pt x="2435" y="16"/>
                  </a:cubicBezTo>
                  <a:close/>
                  <a:moveTo>
                    <a:pt x="2403" y="16"/>
                  </a:moveTo>
                  <a:lnTo>
                    <a:pt x="2403" y="16"/>
                  </a:lnTo>
                  <a:cubicBezTo>
                    <a:pt x="2399" y="16"/>
                    <a:pt x="2395" y="13"/>
                    <a:pt x="2395" y="8"/>
                  </a:cubicBezTo>
                  <a:cubicBezTo>
                    <a:pt x="2395" y="4"/>
                    <a:pt x="2399" y="0"/>
                    <a:pt x="2403" y="0"/>
                  </a:cubicBezTo>
                  <a:lnTo>
                    <a:pt x="2403" y="0"/>
                  </a:lnTo>
                  <a:cubicBezTo>
                    <a:pt x="2407" y="0"/>
                    <a:pt x="2411" y="4"/>
                    <a:pt x="2411" y="8"/>
                  </a:cubicBezTo>
                  <a:cubicBezTo>
                    <a:pt x="2411" y="13"/>
                    <a:pt x="2407" y="16"/>
                    <a:pt x="2403" y="16"/>
                  </a:cubicBezTo>
                  <a:close/>
                  <a:moveTo>
                    <a:pt x="2371" y="16"/>
                  </a:moveTo>
                  <a:lnTo>
                    <a:pt x="2371" y="16"/>
                  </a:lnTo>
                  <a:cubicBezTo>
                    <a:pt x="2367" y="16"/>
                    <a:pt x="2363" y="13"/>
                    <a:pt x="2363" y="8"/>
                  </a:cubicBezTo>
                  <a:cubicBezTo>
                    <a:pt x="2363" y="4"/>
                    <a:pt x="2367" y="0"/>
                    <a:pt x="2371" y="0"/>
                  </a:cubicBezTo>
                  <a:lnTo>
                    <a:pt x="2371" y="0"/>
                  </a:lnTo>
                  <a:cubicBezTo>
                    <a:pt x="2375" y="0"/>
                    <a:pt x="2379" y="4"/>
                    <a:pt x="2379" y="8"/>
                  </a:cubicBezTo>
                  <a:cubicBezTo>
                    <a:pt x="2379" y="13"/>
                    <a:pt x="2375" y="16"/>
                    <a:pt x="2371" y="16"/>
                  </a:cubicBezTo>
                  <a:close/>
                  <a:moveTo>
                    <a:pt x="2339" y="16"/>
                  </a:moveTo>
                  <a:lnTo>
                    <a:pt x="2339" y="16"/>
                  </a:lnTo>
                  <a:cubicBezTo>
                    <a:pt x="2335" y="16"/>
                    <a:pt x="2331" y="13"/>
                    <a:pt x="2331" y="8"/>
                  </a:cubicBezTo>
                  <a:cubicBezTo>
                    <a:pt x="2331" y="4"/>
                    <a:pt x="2335" y="0"/>
                    <a:pt x="2339" y="0"/>
                  </a:cubicBezTo>
                  <a:lnTo>
                    <a:pt x="2339" y="0"/>
                  </a:lnTo>
                  <a:cubicBezTo>
                    <a:pt x="2343" y="0"/>
                    <a:pt x="2347" y="4"/>
                    <a:pt x="2347" y="8"/>
                  </a:cubicBezTo>
                  <a:cubicBezTo>
                    <a:pt x="2347" y="13"/>
                    <a:pt x="2343" y="16"/>
                    <a:pt x="2339" y="16"/>
                  </a:cubicBezTo>
                  <a:close/>
                  <a:moveTo>
                    <a:pt x="2307" y="16"/>
                  </a:moveTo>
                  <a:lnTo>
                    <a:pt x="2307" y="16"/>
                  </a:lnTo>
                  <a:cubicBezTo>
                    <a:pt x="2303" y="16"/>
                    <a:pt x="2299" y="13"/>
                    <a:pt x="2299" y="8"/>
                  </a:cubicBezTo>
                  <a:cubicBezTo>
                    <a:pt x="2299" y="4"/>
                    <a:pt x="2303" y="0"/>
                    <a:pt x="2307" y="0"/>
                  </a:cubicBezTo>
                  <a:lnTo>
                    <a:pt x="2307" y="0"/>
                  </a:lnTo>
                  <a:cubicBezTo>
                    <a:pt x="2311" y="0"/>
                    <a:pt x="2315" y="4"/>
                    <a:pt x="2315" y="8"/>
                  </a:cubicBezTo>
                  <a:cubicBezTo>
                    <a:pt x="2315" y="13"/>
                    <a:pt x="2311" y="16"/>
                    <a:pt x="2307" y="16"/>
                  </a:cubicBezTo>
                  <a:close/>
                  <a:moveTo>
                    <a:pt x="2275" y="16"/>
                  </a:moveTo>
                  <a:lnTo>
                    <a:pt x="2275" y="16"/>
                  </a:lnTo>
                  <a:cubicBezTo>
                    <a:pt x="2270" y="16"/>
                    <a:pt x="2267" y="13"/>
                    <a:pt x="2267" y="8"/>
                  </a:cubicBezTo>
                  <a:cubicBezTo>
                    <a:pt x="2267" y="4"/>
                    <a:pt x="2270" y="0"/>
                    <a:pt x="2275" y="0"/>
                  </a:cubicBezTo>
                  <a:lnTo>
                    <a:pt x="2275" y="0"/>
                  </a:lnTo>
                  <a:cubicBezTo>
                    <a:pt x="2279" y="0"/>
                    <a:pt x="2283" y="4"/>
                    <a:pt x="2283" y="8"/>
                  </a:cubicBezTo>
                  <a:cubicBezTo>
                    <a:pt x="2283" y="13"/>
                    <a:pt x="2279" y="16"/>
                    <a:pt x="2275" y="16"/>
                  </a:cubicBezTo>
                  <a:close/>
                  <a:moveTo>
                    <a:pt x="2243" y="16"/>
                  </a:moveTo>
                  <a:lnTo>
                    <a:pt x="2243" y="16"/>
                  </a:lnTo>
                  <a:cubicBezTo>
                    <a:pt x="2238" y="16"/>
                    <a:pt x="2235" y="13"/>
                    <a:pt x="2235" y="8"/>
                  </a:cubicBezTo>
                  <a:cubicBezTo>
                    <a:pt x="2235" y="4"/>
                    <a:pt x="2238" y="0"/>
                    <a:pt x="2243" y="0"/>
                  </a:cubicBezTo>
                  <a:lnTo>
                    <a:pt x="2243" y="0"/>
                  </a:lnTo>
                  <a:cubicBezTo>
                    <a:pt x="2247" y="0"/>
                    <a:pt x="2251" y="4"/>
                    <a:pt x="2251" y="8"/>
                  </a:cubicBezTo>
                  <a:cubicBezTo>
                    <a:pt x="2251" y="13"/>
                    <a:pt x="2247" y="16"/>
                    <a:pt x="2243" y="16"/>
                  </a:cubicBezTo>
                  <a:close/>
                  <a:moveTo>
                    <a:pt x="2211" y="16"/>
                  </a:moveTo>
                  <a:lnTo>
                    <a:pt x="2211" y="16"/>
                  </a:lnTo>
                  <a:cubicBezTo>
                    <a:pt x="2206" y="16"/>
                    <a:pt x="2203" y="13"/>
                    <a:pt x="2203" y="8"/>
                  </a:cubicBezTo>
                  <a:cubicBezTo>
                    <a:pt x="2203" y="4"/>
                    <a:pt x="2206" y="0"/>
                    <a:pt x="2211" y="0"/>
                  </a:cubicBezTo>
                  <a:lnTo>
                    <a:pt x="2211" y="0"/>
                  </a:lnTo>
                  <a:cubicBezTo>
                    <a:pt x="2215" y="0"/>
                    <a:pt x="2219" y="4"/>
                    <a:pt x="2219" y="8"/>
                  </a:cubicBezTo>
                  <a:cubicBezTo>
                    <a:pt x="2219" y="13"/>
                    <a:pt x="2215" y="16"/>
                    <a:pt x="2211" y="16"/>
                  </a:cubicBezTo>
                  <a:close/>
                  <a:moveTo>
                    <a:pt x="2179" y="16"/>
                  </a:moveTo>
                  <a:lnTo>
                    <a:pt x="2179" y="16"/>
                  </a:lnTo>
                  <a:cubicBezTo>
                    <a:pt x="2174" y="16"/>
                    <a:pt x="2171" y="13"/>
                    <a:pt x="2171" y="8"/>
                  </a:cubicBezTo>
                  <a:cubicBezTo>
                    <a:pt x="2171" y="4"/>
                    <a:pt x="2174" y="0"/>
                    <a:pt x="2179" y="0"/>
                  </a:cubicBezTo>
                  <a:lnTo>
                    <a:pt x="2179" y="0"/>
                  </a:lnTo>
                  <a:cubicBezTo>
                    <a:pt x="2183" y="0"/>
                    <a:pt x="2187" y="4"/>
                    <a:pt x="2187" y="8"/>
                  </a:cubicBezTo>
                  <a:cubicBezTo>
                    <a:pt x="2187" y="13"/>
                    <a:pt x="2183" y="16"/>
                    <a:pt x="2179" y="16"/>
                  </a:cubicBezTo>
                  <a:close/>
                  <a:moveTo>
                    <a:pt x="2147" y="16"/>
                  </a:moveTo>
                  <a:lnTo>
                    <a:pt x="2147" y="16"/>
                  </a:lnTo>
                  <a:cubicBezTo>
                    <a:pt x="2142" y="16"/>
                    <a:pt x="2139" y="13"/>
                    <a:pt x="2139" y="8"/>
                  </a:cubicBezTo>
                  <a:cubicBezTo>
                    <a:pt x="2139" y="4"/>
                    <a:pt x="2142" y="0"/>
                    <a:pt x="2147" y="0"/>
                  </a:cubicBezTo>
                  <a:lnTo>
                    <a:pt x="2147" y="0"/>
                  </a:lnTo>
                  <a:cubicBezTo>
                    <a:pt x="2151" y="0"/>
                    <a:pt x="2155" y="4"/>
                    <a:pt x="2155" y="8"/>
                  </a:cubicBezTo>
                  <a:cubicBezTo>
                    <a:pt x="2155" y="13"/>
                    <a:pt x="2151" y="16"/>
                    <a:pt x="2147" y="16"/>
                  </a:cubicBezTo>
                  <a:close/>
                  <a:moveTo>
                    <a:pt x="2115" y="16"/>
                  </a:moveTo>
                  <a:lnTo>
                    <a:pt x="2115" y="16"/>
                  </a:lnTo>
                  <a:cubicBezTo>
                    <a:pt x="2110" y="16"/>
                    <a:pt x="2107" y="13"/>
                    <a:pt x="2107" y="8"/>
                  </a:cubicBezTo>
                  <a:cubicBezTo>
                    <a:pt x="2107" y="4"/>
                    <a:pt x="2110" y="0"/>
                    <a:pt x="2115" y="0"/>
                  </a:cubicBezTo>
                  <a:lnTo>
                    <a:pt x="2115" y="0"/>
                  </a:lnTo>
                  <a:cubicBezTo>
                    <a:pt x="2119" y="0"/>
                    <a:pt x="2123" y="4"/>
                    <a:pt x="2123" y="8"/>
                  </a:cubicBezTo>
                  <a:cubicBezTo>
                    <a:pt x="2123" y="13"/>
                    <a:pt x="2119" y="16"/>
                    <a:pt x="2115" y="16"/>
                  </a:cubicBezTo>
                  <a:close/>
                  <a:moveTo>
                    <a:pt x="2083" y="16"/>
                  </a:moveTo>
                  <a:lnTo>
                    <a:pt x="2083" y="16"/>
                  </a:lnTo>
                  <a:cubicBezTo>
                    <a:pt x="2078" y="16"/>
                    <a:pt x="2075" y="13"/>
                    <a:pt x="2075" y="8"/>
                  </a:cubicBezTo>
                  <a:cubicBezTo>
                    <a:pt x="2075" y="4"/>
                    <a:pt x="2078" y="0"/>
                    <a:pt x="2083" y="0"/>
                  </a:cubicBezTo>
                  <a:lnTo>
                    <a:pt x="2083" y="0"/>
                  </a:lnTo>
                  <a:cubicBezTo>
                    <a:pt x="2087" y="0"/>
                    <a:pt x="2091" y="4"/>
                    <a:pt x="2091" y="8"/>
                  </a:cubicBezTo>
                  <a:cubicBezTo>
                    <a:pt x="2091" y="13"/>
                    <a:pt x="2087" y="16"/>
                    <a:pt x="2083" y="16"/>
                  </a:cubicBezTo>
                  <a:close/>
                  <a:moveTo>
                    <a:pt x="2051" y="16"/>
                  </a:moveTo>
                  <a:lnTo>
                    <a:pt x="2051" y="16"/>
                  </a:lnTo>
                  <a:cubicBezTo>
                    <a:pt x="2046" y="16"/>
                    <a:pt x="2043" y="13"/>
                    <a:pt x="2043" y="8"/>
                  </a:cubicBezTo>
                  <a:cubicBezTo>
                    <a:pt x="2043" y="4"/>
                    <a:pt x="2046" y="0"/>
                    <a:pt x="2051" y="0"/>
                  </a:cubicBezTo>
                  <a:lnTo>
                    <a:pt x="2051" y="0"/>
                  </a:lnTo>
                  <a:cubicBezTo>
                    <a:pt x="2055" y="0"/>
                    <a:pt x="2059" y="4"/>
                    <a:pt x="2059" y="8"/>
                  </a:cubicBezTo>
                  <a:cubicBezTo>
                    <a:pt x="2059" y="13"/>
                    <a:pt x="2055" y="16"/>
                    <a:pt x="2051" y="16"/>
                  </a:cubicBezTo>
                  <a:close/>
                  <a:moveTo>
                    <a:pt x="2019" y="16"/>
                  </a:moveTo>
                  <a:lnTo>
                    <a:pt x="2019" y="16"/>
                  </a:lnTo>
                  <a:cubicBezTo>
                    <a:pt x="2014" y="16"/>
                    <a:pt x="2011" y="13"/>
                    <a:pt x="2011" y="8"/>
                  </a:cubicBezTo>
                  <a:cubicBezTo>
                    <a:pt x="2011" y="4"/>
                    <a:pt x="2014" y="0"/>
                    <a:pt x="2019" y="0"/>
                  </a:cubicBezTo>
                  <a:lnTo>
                    <a:pt x="2019" y="0"/>
                  </a:lnTo>
                  <a:cubicBezTo>
                    <a:pt x="2023" y="0"/>
                    <a:pt x="2027" y="4"/>
                    <a:pt x="2027" y="8"/>
                  </a:cubicBezTo>
                  <a:cubicBezTo>
                    <a:pt x="2027" y="13"/>
                    <a:pt x="2023" y="16"/>
                    <a:pt x="2019" y="16"/>
                  </a:cubicBezTo>
                  <a:close/>
                  <a:moveTo>
                    <a:pt x="1987" y="16"/>
                  </a:moveTo>
                  <a:lnTo>
                    <a:pt x="1987" y="16"/>
                  </a:lnTo>
                  <a:cubicBezTo>
                    <a:pt x="1982" y="16"/>
                    <a:pt x="1979" y="13"/>
                    <a:pt x="1979" y="8"/>
                  </a:cubicBezTo>
                  <a:cubicBezTo>
                    <a:pt x="1979" y="4"/>
                    <a:pt x="1982" y="0"/>
                    <a:pt x="1987" y="0"/>
                  </a:cubicBezTo>
                  <a:lnTo>
                    <a:pt x="1987" y="0"/>
                  </a:lnTo>
                  <a:cubicBezTo>
                    <a:pt x="1991" y="0"/>
                    <a:pt x="1995" y="4"/>
                    <a:pt x="1995" y="8"/>
                  </a:cubicBezTo>
                  <a:cubicBezTo>
                    <a:pt x="1995" y="13"/>
                    <a:pt x="1991" y="16"/>
                    <a:pt x="1987" y="16"/>
                  </a:cubicBezTo>
                  <a:close/>
                  <a:moveTo>
                    <a:pt x="1955" y="16"/>
                  </a:moveTo>
                  <a:lnTo>
                    <a:pt x="1955" y="16"/>
                  </a:lnTo>
                  <a:cubicBezTo>
                    <a:pt x="1950" y="16"/>
                    <a:pt x="1947" y="13"/>
                    <a:pt x="1947" y="8"/>
                  </a:cubicBezTo>
                  <a:cubicBezTo>
                    <a:pt x="1947" y="4"/>
                    <a:pt x="1950" y="0"/>
                    <a:pt x="1955" y="0"/>
                  </a:cubicBezTo>
                  <a:lnTo>
                    <a:pt x="1955" y="0"/>
                  </a:lnTo>
                  <a:cubicBezTo>
                    <a:pt x="1959" y="0"/>
                    <a:pt x="1963" y="4"/>
                    <a:pt x="1963" y="8"/>
                  </a:cubicBezTo>
                  <a:cubicBezTo>
                    <a:pt x="1963" y="13"/>
                    <a:pt x="1959" y="16"/>
                    <a:pt x="1955" y="16"/>
                  </a:cubicBezTo>
                  <a:close/>
                  <a:moveTo>
                    <a:pt x="1923" y="16"/>
                  </a:moveTo>
                  <a:lnTo>
                    <a:pt x="1923" y="16"/>
                  </a:lnTo>
                  <a:cubicBezTo>
                    <a:pt x="1918" y="16"/>
                    <a:pt x="1915" y="13"/>
                    <a:pt x="1915" y="8"/>
                  </a:cubicBezTo>
                  <a:cubicBezTo>
                    <a:pt x="1915" y="4"/>
                    <a:pt x="1918" y="0"/>
                    <a:pt x="1923" y="0"/>
                  </a:cubicBezTo>
                  <a:lnTo>
                    <a:pt x="1923" y="0"/>
                  </a:lnTo>
                  <a:cubicBezTo>
                    <a:pt x="1927" y="0"/>
                    <a:pt x="1931" y="4"/>
                    <a:pt x="1931" y="8"/>
                  </a:cubicBezTo>
                  <a:cubicBezTo>
                    <a:pt x="1931" y="13"/>
                    <a:pt x="1927" y="16"/>
                    <a:pt x="1923" y="16"/>
                  </a:cubicBezTo>
                  <a:close/>
                  <a:moveTo>
                    <a:pt x="1891" y="16"/>
                  </a:moveTo>
                  <a:lnTo>
                    <a:pt x="1891" y="16"/>
                  </a:lnTo>
                  <a:cubicBezTo>
                    <a:pt x="1886" y="16"/>
                    <a:pt x="1883" y="13"/>
                    <a:pt x="1883" y="8"/>
                  </a:cubicBezTo>
                  <a:cubicBezTo>
                    <a:pt x="1883" y="4"/>
                    <a:pt x="1886" y="0"/>
                    <a:pt x="1891" y="0"/>
                  </a:cubicBezTo>
                  <a:lnTo>
                    <a:pt x="1891" y="0"/>
                  </a:lnTo>
                  <a:cubicBezTo>
                    <a:pt x="1895" y="0"/>
                    <a:pt x="1899" y="4"/>
                    <a:pt x="1899" y="8"/>
                  </a:cubicBezTo>
                  <a:cubicBezTo>
                    <a:pt x="1899" y="13"/>
                    <a:pt x="1895" y="16"/>
                    <a:pt x="1891" y="16"/>
                  </a:cubicBezTo>
                  <a:close/>
                  <a:moveTo>
                    <a:pt x="1859" y="16"/>
                  </a:moveTo>
                  <a:lnTo>
                    <a:pt x="1859" y="16"/>
                  </a:lnTo>
                  <a:cubicBezTo>
                    <a:pt x="1854" y="16"/>
                    <a:pt x="1851" y="13"/>
                    <a:pt x="1851" y="8"/>
                  </a:cubicBezTo>
                  <a:cubicBezTo>
                    <a:pt x="1851" y="4"/>
                    <a:pt x="1854" y="0"/>
                    <a:pt x="1859" y="0"/>
                  </a:cubicBezTo>
                  <a:lnTo>
                    <a:pt x="1859" y="0"/>
                  </a:lnTo>
                  <a:cubicBezTo>
                    <a:pt x="1863" y="0"/>
                    <a:pt x="1867" y="4"/>
                    <a:pt x="1867" y="8"/>
                  </a:cubicBezTo>
                  <a:cubicBezTo>
                    <a:pt x="1867" y="13"/>
                    <a:pt x="1863" y="16"/>
                    <a:pt x="1859" y="16"/>
                  </a:cubicBezTo>
                  <a:close/>
                  <a:moveTo>
                    <a:pt x="1827" y="16"/>
                  </a:moveTo>
                  <a:lnTo>
                    <a:pt x="1827" y="16"/>
                  </a:lnTo>
                  <a:cubicBezTo>
                    <a:pt x="1822" y="16"/>
                    <a:pt x="1819" y="13"/>
                    <a:pt x="1819" y="8"/>
                  </a:cubicBezTo>
                  <a:cubicBezTo>
                    <a:pt x="1819" y="4"/>
                    <a:pt x="1822" y="0"/>
                    <a:pt x="1827" y="0"/>
                  </a:cubicBezTo>
                  <a:lnTo>
                    <a:pt x="1827" y="0"/>
                  </a:lnTo>
                  <a:cubicBezTo>
                    <a:pt x="1831" y="0"/>
                    <a:pt x="1835" y="4"/>
                    <a:pt x="1835" y="8"/>
                  </a:cubicBezTo>
                  <a:cubicBezTo>
                    <a:pt x="1835" y="13"/>
                    <a:pt x="1831" y="16"/>
                    <a:pt x="1827" y="16"/>
                  </a:cubicBezTo>
                  <a:close/>
                  <a:moveTo>
                    <a:pt x="1795" y="16"/>
                  </a:moveTo>
                  <a:lnTo>
                    <a:pt x="1795" y="16"/>
                  </a:lnTo>
                  <a:cubicBezTo>
                    <a:pt x="1790" y="16"/>
                    <a:pt x="1787" y="13"/>
                    <a:pt x="1787" y="8"/>
                  </a:cubicBezTo>
                  <a:cubicBezTo>
                    <a:pt x="1787" y="4"/>
                    <a:pt x="1790" y="0"/>
                    <a:pt x="1795" y="0"/>
                  </a:cubicBezTo>
                  <a:lnTo>
                    <a:pt x="1795" y="0"/>
                  </a:lnTo>
                  <a:cubicBezTo>
                    <a:pt x="1799" y="0"/>
                    <a:pt x="1803" y="4"/>
                    <a:pt x="1803" y="8"/>
                  </a:cubicBezTo>
                  <a:cubicBezTo>
                    <a:pt x="1803" y="13"/>
                    <a:pt x="1799" y="16"/>
                    <a:pt x="1795" y="16"/>
                  </a:cubicBezTo>
                  <a:close/>
                  <a:moveTo>
                    <a:pt x="1763" y="16"/>
                  </a:moveTo>
                  <a:lnTo>
                    <a:pt x="1763" y="16"/>
                  </a:lnTo>
                  <a:cubicBezTo>
                    <a:pt x="1758" y="16"/>
                    <a:pt x="1755" y="13"/>
                    <a:pt x="1755" y="8"/>
                  </a:cubicBezTo>
                  <a:cubicBezTo>
                    <a:pt x="1755" y="4"/>
                    <a:pt x="1758" y="0"/>
                    <a:pt x="1763" y="0"/>
                  </a:cubicBezTo>
                  <a:lnTo>
                    <a:pt x="1763" y="0"/>
                  </a:lnTo>
                  <a:cubicBezTo>
                    <a:pt x="1767" y="0"/>
                    <a:pt x="1771" y="4"/>
                    <a:pt x="1771" y="8"/>
                  </a:cubicBezTo>
                  <a:cubicBezTo>
                    <a:pt x="1771" y="13"/>
                    <a:pt x="1767" y="16"/>
                    <a:pt x="1763" y="16"/>
                  </a:cubicBezTo>
                  <a:close/>
                  <a:moveTo>
                    <a:pt x="1731" y="16"/>
                  </a:moveTo>
                  <a:lnTo>
                    <a:pt x="1731" y="16"/>
                  </a:lnTo>
                  <a:cubicBezTo>
                    <a:pt x="1726" y="16"/>
                    <a:pt x="1723" y="13"/>
                    <a:pt x="1723" y="8"/>
                  </a:cubicBezTo>
                  <a:cubicBezTo>
                    <a:pt x="1723" y="4"/>
                    <a:pt x="1726" y="0"/>
                    <a:pt x="1731" y="0"/>
                  </a:cubicBezTo>
                  <a:lnTo>
                    <a:pt x="1731" y="0"/>
                  </a:lnTo>
                  <a:cubicBezTo>
                    <a:pt x="1735" y="0"/>
                    <a:pt x="1739" y="4"/>
                    <a:pt x="1739" y="8"/>
                  </a:cubicBezTo>
                  <a:cubicBezTo>
                    <a:pt x="1739" y="13"/>
                    <a:pt x="1735" y="16"/>
                    <a:pt x="1731" y="16"/>
                  </a:cubicBezTo>
                  <a:close/>
                  <a:moveTo>
                    <a:pt x="1699" y="16"/>
                  </a:moveTo>
                  <a:lnTo>
                    <a:pt x="1699" y="16"/>
                  </a:lnTo>
                  <a:cubicBezTo>
                    <a:pt x="1694" y="16"/>
                    <a:pt x="1691" y="13"/>
                    <a:pt x="1691" y="8"/>
                  </a:cubicBezTo>
                  <a:cubicBezTo>
                    <a:pt x="1691" y="4"/>
                    <a:pt x="1694" y="0"/>
                    <a:pt x="1699" y="0"/>
                  </a:cubicBezTo>
                  <a:lnTo>
                    <a:pt x="1699" y="0"/>
                  </a:lnTo>
                  <a:cubicBezTo>
                    <a:pt x="1703" y="0"/>
                    <a:pt x="1707" y="4"/>
                    <a:pt x="1707" y="8"/>
                  </a:cubicBezTo>
                  <a:cubicBezTo>
                    <a:pt x="1707" y="13"/>
                    <a:pt x="1703" y="16"/>
                    <a:pt x="1699" y="16"/>
                  </a:cubicBezTo>
                  <a:close/>
                  <a:moveTo>
                    <a:pt x="1667" y="16"/>
                  </a:moveTo>
                  <a:lnTo>
                    <a:pt x="1667" y="16"/>
                  </a:lnTo>
                  <a:cubicBezTo>
                    <a:pt x="1662" y="16"/>
                    <a:pt x="1659" y="13"/>
                    <a:pt x="1659" y="8"/>
                  </a:cubicBezTo>
                  <a:cubicBezTo>
                    <a:pt x="1659" y="4"/>
                    <a:pt x="1662" y="0"/>
                    <a:pt x="1667" y="0"/>
                  </a:cubicBezTo>
                  <a:lnTo>
                    <a:pt x="1667" y="0"/>
                  </a:lnTo>
                  <a:cubicBezTo>
                    <a:pt x="1671" y="0"/>
                    <a:pt x="1675" y="4"/>
                    <a:pt x="1675" y="8"/>
                  </a:cubicBezTo>
                  <a:cubicBezTo>
                    <a:pt x="1675" y="13"/>
                    <a:pt x="1671" y="16"/>
                    <a:pt x="1667" y="16"/>
                  </a:cubicBezTo>
                  <a:close/>
                  <a:moveTo>
                    <a:pt x="1635" y="16"/>
                  </a:moveTo>
                  <a:lnTo>
                    <a:pt x="1635" y="16"/>
                  </a:lnTo>
                  <a:cubicBezTo>
                    <a:pt x="1630" y="16"/>
                    <a:pt x="1627" y="13"/>
                    <a:pt x="1627" y="8"/>
                  </a:cubicBezTo>
                  <a:cubicBezTo>
                    <a:pt x="1627" y="4"/>
                    <a:pt x="1630" y="0"/>
                    <a:pt x="1635" y="0"/>
                  </a:cubicBezTo>
                  <a:lnTo>
                    <a:pt x="1635" y="0"/>
                  </a:lnTo>
                  <a:cubicBezTo>
                    <a:pt x="1639" y="0"/>
                    <a:pt x="1643" y="4"/>
                    <a:pt x="1643" y="8"/>
                  </a:cubicBezTo>
                  <a:cubicBezTo>
                    <a:pt x="1643" y="13"/>
                    <a:pt x="1639" y="16"/>
                    <a:pt x="1635" y="16"/>
                  </a:cubicBezTo>
                  <a:close/>
                  <a:moveTo>
                    <a:pt x="1603" y="16"/>
                  </a:moveTo>
                  <a:lnTo>
                    <a:pt x="1603" y="16"/>
                  </a:lnTo>
                  <a:cubicBezTo>
                    <a:pt x="1598" y="16"/>
                    <a:pt x="1595" y="13"/>
                    <a:pt x="1595" y="8"/>
                  </a:cubicBezTo>
                  <a:cubicBezTo>
                    <a:pt x="1595" y="4"/>
                    <a:pt x="1598" y="0"/>
                    <a:pt x="1603" y="0"/>
                  </a:cubicBezTo>
                  <a:lnTo>
                    <a:pt x="1603" y="0"/>
                  </a:lnTo>
                  <a:cubicBezTo>
                    <a:pt x="1607" y="0"/>
                    <a:pt x="1611" y="4"/>
                    <a:pt x="1611" y="8"/>
                  </a:cubicBezTo>
                  <a:cubicBezTo>
                    <a:pt x="1611" y="13"/>
                    <a:pt x="1607" y="16"/>
                    <a:pt x="1603" y="16"/>
                  </a:cubicBezTo>
                  <a:close/>
                  <a:moveTo>
                    <a:pt x="1571" y="16"/>
                  </a:moveTo>
                  <a:lnTo>
                    <a:pt x="1571" y="16"/>
                  </a:lnTo>
                  <a:cubicBezTo>
                    <a:pt x="1566" y="16"/>
                    <a:pt x="1563" y="13"/>
                    <a:pt x="1563" y="8"/>
                  </a:cubicBezTo>
                  <a:cubicBezTo>
                    <a:pt x="1563" y="4"/>
                    <a:pt x="1566" y="0"/>
                    <a:pt x="1571" y="0"/>
                  </a:cubicBezTo>
                  <a:lnTo>
                    <a:pt x="1571" y="0"/>
                  </a:lnTo>
                  <a:cubicBezTo>
                    <a:pt x="1575" y="0"/>
                    <a:pt x="1579" y="4"/>
                    <a:pt x="1579" y="8"/>
                  </a:cubicBezTo>
                  <a:cubicBezTo>
                    <a:pt x="1579" y="13"/>
                    <a:pt x="1575" y="16"/>
                    <a:pt x="1571" y="16"/>
                  </a:cubicBezTo>
                  <a:close/>
                  <a:moveTo>
                    <a:pt x="1539" y="16"/>
                  </a:moveTo>
                  <a:lnTo>
                    <a:pt x="1539" y="16"/>
                  </a:lnTo>
                  <a:cubicBezTo>
                    <a:pt x="1534" y="16"/>
                    <a:pt x="1531" y="13"/>
                    <a:pt x="1531" y="8"/>
                  </a:cubicBezTo>
                  <a:cubicBezTo>
                    <a:pt x="1531" y="4"/>
                    <a:pt x="1534" y="0"/>
                    <a:pt x="1539" y="0"/>
                  </a:cubicBezTo>
                  <a:lnTo>
                    <a:pt x="1539" y="0"/>
                  </a:lnTo>
                  <a:cubicBezTo>
                    <a:pt x="1543" y="0"/>
                    <a:pt x="1547" y="4"/>
                    <a:pt x="1547" y="8"/>
                  </a:cubicBezTo>
                  <a:cubicBezTo>
                    <a:pt x="1547" y="13"/>
                    <a:pt x="1543" y="16"/>
                    <a:pt x="1539" y="16"/>
                  </a:cubicBezTo>
                  <a:close/>
                  <a:moveTo>
                    <a:pt x="1507" y="16"/>
                  </a:moveTo>
                  <a:lnTo>
                    <a:pt x="1507" y="16"/>
                  </a:lnTo>
                  <a:cubicBezTo>
                    <a:pt x="1502" y="16"/>
                    <a:pt x="1499" y="13"/>
                    <a:pt x="1499" y="8"/>
                  </a:cubicBezTo>
                  <a:cubicBezTo>
                    <a:pt x="1499" y="4"/>
                    <a:pt x="1502" y="0"/>
                    <a:pt x="1507" y="0"/>
                  </a:cubicBezTo>
                  <a:lnTo>
                    <a:pt x="1507" y="0"/>
                  </a:lnTo>
                  <a:cubicBezTo>
                    <a:pt x="1511" y="0"/>
                    <a:pt x="1515" y="4"/>
                    <a:pt x="1515" y="8"/>
                  </a:cubicBezTo>
                  <a:cubicBezTo>
                    <a:pt x="1515" y="13"/>
                    <a:pt x="1511" y="16"/>
                    <a:pt x="1507" y="16"/>
                  </a:cubicBezTo>
                  <a:close/>
                  <a:moveTo>
                    <a:pt x="1475" y="16"/>
                  </a:moveTo>
                  <a:lnTo>
                    <a:pt x="1475" y="16"/>
                  </a:lnTo>
                  <a:cubicBezTo>
                    <a:pt x="1470" y="16"/>
                    <a:pt x="1467" y="13"/>
                    <a:pt x="1467" y="8"/>
                  </a:cubicBezTo>
                  <a:cubicBezTo>
                    <a:pt x="1467" y="4"/>
                    <a:pt x="1470" y="0"/>
                    <a:pt x="1475" y="0"/>
                  </a:cubicBezTo>
                  <a:lnTo>
                    <a:pt x="1475" y="0"/>
                  </a:lnTo>
                  <a:cubicBezTo>
                    <a:pt x="1479" y="0"/>
                    <a:pt x="1483" y="4"/>
                    <a:pt x="1483" y="8"/>
                  </a:cubicBezTo>
                  <a:cubicBezTo>
                    <a:pt x="1483" y="13"/>
                    <a:pt x="1479" y="16"/>
                    <a:pt x="1475" y="16"/>
                  </a:cubicBezTo>
                  <a:close/>
                  <a:moveTo>
                    <a:pt x="1443" y="16"/>
                  </a:moveTo>
                  <a:lnTo>
                    <a:pt x="1442" y="16"/>
                  </a:lnTo>
                  <a:cubicBezTo>
                    <a:pt x="1438" y="16"/>
                    <a:pt x="1434" y="13"/>
                    <a:pt x="1434" y="8"/>
                  </a:cubicBezTo>
                  <a:cubicBezTo>
                    <a:pt x="1434" y="4"/>
                    <a:pt x="1438" y="0"/>
                    <a:pt x="1442" y="0"/>
                  </a:cubicBezTo>
                  <a:lnTo>
                    <a:pt x="1443" y="0"/>
                  </a:lnTo>
                  <a:cubicBezTo>
                    <a:pt x="1447" y="0"/>
                    <a:pt x="1451" y="4"/>
                    <a:pt x="1451" y="8"/>
                  </a:cubicBezTo>
                  <a:cubicBezTo>
                    <a:pt x="1451" y="13"/>
                    <a:pt x="1447" y="16"/>
                    <a:pt x="1443" y="16"/>
                  </a:cubicBezTo>
                  <a:close/>
                  <a:moveTo>
                    <a:pt x="1410" y="16"/>
                  </a:moveTo>
                  <a:lnTo>
                    <a:pt x="1410" y="16"/>
                  </a:lnTo>
                  <a:cubicBezTo>
                    <a:pt x="1406" y="16"/>
                    <a:pt x="1402" y="13"/>
                    <a:pt x="1402" y="8"/>
                  </a:cubicBezTo>
                  <a:cubicBezTo>
                    <a:pt x="1402" y="4"/>
                    <a:pt x="1406" y="0"/>
                    <a:pt x="1410" y="0"/>
                  </a:cubicBezTo>
                  <a:lnTo>
                    <a:pt x="1410" y="0"/>
                  </a:lnTo>
                  <a:cubicBezTo>
                    <a:pt x="1415" y="0"/>
                    <a:pt x="1418" y="4"/>
                    <a:pt x="1418" y="8"/>
                  </a:cubicBezTo>
                  <a:cubicBezTo>
                    <a:pt x="1418" y="13"/>
                    <a:pt x="1415" y="16"/>
                    <a:pt x="1410" y="16"/>
                  </a:cubicBezTo>
                  <a:close/>
                  <a:moveTo>
                    <a:pt x="1378" y="16"/>
                  </a:moveTo>
                  <a:lnTo>
                    <a:pt x="1378" y="16"/>
                  </a:lnTo>
                  <a:cubicBezTo>
                    <a:pt x="1374" y="16"/>
                    <a:pt x="1370" y="13"/>
                    <a:pt x="1370" y="8"/>
                  </a:cubicBezTo>
                  <a:cubicBezTo>
                    <a:pt x="1370" y="4"/>
                    <a:pt x="1374" y="0"/>
                    <a:pt x="1378" y="0"/>
                  </a:cubicBezTo>
                  <a:lnTo>
                    <a:pt x="1378" y="0"/>
                  </a:lnTo>
                  <a:cubicBezTo>
                    <a:pt x="1383" y="0"/>
                    <a:pt x="1386" y="4"/>
                    <a:pt x="1386" y="8"/>
                  </a:cubicBezTo>
                  <a:cubicBezTo>
                    <a:pt x="1386" y="13"/>
                    <a:pt x="1383" y="16"/>
                    <a:pt x="1378" y="16"/>
                  </a:cubicBezTo>
                  <a:close/>
                  <a:moveTo>
                    <a:pt x="1346" y="16"/>
                  </a:moveTo>
                  <a:lnTo>
                    <a:pt x="1346" y="16"/>
                  </a:lnTo>
                  <a:cubicBezTo>
                    <a:pt x="1342" y="16"/>
                    <a:pt x="1338" y="13"/>
                    <a:pt x="1338" y="8"/>
                  </a:cubicBezTo>
                  <a:cubicBezTo>
                    <a:pt x="1338" y="4"/>
                    <a:pt x="1342" y="0"/>
                    <a:pt x="1346" y="0"/>
                  </a:cubicBezTo>
                  <a:lnTo>
                    <a:pt x="1346" y="0"/>
                  </a:lnTo>
                  <a:cubicBezTo>
                    <a:pt x="1351" y="0"/>
                    <a:pt x="1354" y="4"/>
                    <a:pt x="1354" y="8"/>
                  </a:cubicBezTo>
                  <a:cubicBezTo>
                    <a:pt x="1354" y="13"/>
                    <a:pt x="1351" y="16"/>
                    <a:pt x="1346" y="16"/>
                  </a:cubicBezTo>
                  <a:close/>
                  <a:moveTo>
                    <a:pt x="1314" y="16"/>
                  </a:moveTo>
                  <a:lnTo>
                    <a:pt x="1314" y="16"/>
                  </a:lnTo>
                  <a:cubicBezTo>
                    <a:pt x="1310" y="16"/>
                    <a:pt x="1306" y="13"/>
                    <a:pt x="1306" y="8"/>
                  </a:cubicBezTo>
                  <a:cubicBezTo>
                    <a:pt x="1306" y="4"/>
                    <a:pt x="1310" y="0"/>
                    <a:pt x="1314" y="0"/>
                  </a:cubicBezTo>
                  <a:lnTo>
                    <a:pt x="1314" y="0"/>
                  </a:lnTo>
                  <a:cubicBezTo>
                    <a:pt x="1319" y="0"/>
                    <a:pt x="1322" y="4"/>
                    <a:pt x="1322" y="8"/>
                  </a:cubicBezTo>
                  <a:cubicBezTo>
                    <a:pt x="1322" y="13"/>
                    <a:pt x="1319" y="16"/>
                    <a:pt x="1314" y="16"/>
                  </a:cubicBezTo>
                  <a:close/>
                  <a:moveTo>
                    <a:pt x="1282" y="16"/>
                  </a:moveTo>
                  <a:lnTo>
                    <a:pt x="1282" y="16"/>
                  </a:lnTo>
                  <a:cubicBezTo>
                    <a:pt x="1278" y="16"/>
                    <a:pt x="1274" y="13"/>
                    <a:pt x="1274" y="8"/>
                  </a:cubicBezTo>
                  <a:cubicBezTo>
                    <a:pt x="1274" y="4"/>
                    <a:pt x="1278" y="0"/>
                    <a:pt x="1282" y="0"/>
                  </a:cubicBezTo>
                  <a:lnTo>
                    <a:pt x="1282" y="0"/>
                  </a:lnTo>
                  <a:cubicBezTo>
                    <a:pt x="1287" y="0"/>
                    <a:pt x="1290" y="4"/>
                    <a:pt x="1290" y="8"/>
                  </a:cubicBezTo>
                  <a:cubicBezTo>
                    <a:pt x="1290" y="13"/>
                    <a:pt x="1287" y="16"/>
                    <a:pt x="1282" y="16"/>
                  </a:cubicBezTo>
                  <a:close/>
                  <a:moveTo>
                    <a:pt x="1250" y="16"/>
                  </a:moveTo>
                  <a:lnTo>
                    <a:pt x="1250" y="16"/>
                  </a:lnTo>
                  <a:cubicBezTo>
                    <a:pt x="1246" y="16"/>
                    <a:pt x="1242" y="13"/>
                    <a:pt x="1242" y="8"/>
                  </a:cubicBezTo>
                  <a:cubicBezTo>
                    <a:pt x="1242" y="4"/>
                    <a:pt x="1246" y="0"/>
                    <a:pt x="1250" y="0"/>
                  </a:cubicBezTo>
                  <a:lnTo>
                    <a:pt x="1250" y="0"/>
                  </a:lnTo>
                  <a:cubicBezTo>
                    <a:pt x="1255" y="0"/>
                    <a:pt x="1258" y="4"/>
                    <a:pt x="1258" y="8"/>
                  </a:cubicBezTo>
                  <a:cubicBezTo>
                    <a:pt x="1258" y="13"/>
                    <a:pt x="1255" y="16"/>
                    <a:pt x="1250" y="16"/>
                  </a:cubicBezTo>
                  <a:close/>
                  <a:moveTo>
                    <a:pt x="1218" y="16"/>
                  </a:moveTo>
                  <a:lnTo>
                    <a:pt x="1218" y="16"/>
                  </a:lnTo>
                  <a:cubicBezTo>
                    <a:pt x="1214" y="16"/>
                    <a:pt x="1210" y="13"/>
                    <a:pt x="1210" y="8"/>
                  </a:cubicBezTo>
                  <a:cubicBezTo>
                    <a:pt x="1210" y="4"/>
                    <a:pt x="1214" y="0"/>
                    <a:pt x="1218" y="0"/>
                  </a:cubicBezTo>
                  <a:lnTo>
                    <a:pt x="1218" y="0"/>
                  </a:lnTo>
                  <a:cubicBezTo>
                    <a:pt x="1223" y="0"/>
                    <a:pt x="1226" y="4"/>
                    <a:pt x="1226" y="8"/>
                  </a:cubicBezTo>
                  <a:cubicBezTo>
                    <a:pt x="1226" y="13"/>
                    <a:pt x="1223" y="16"/>
                    <a:pt x="1218" y="16"/>
                  </a:cubicBezTo>
                  <a:close/>
                  <a:moveTo>
                    <a:pt x="1186" y="16"/>
                  </a:moveTo>
                  <a:lnTo>
                    <a:pt x="1186" y="16"/>
                  </a:lnTo>
                  <a:cubicBezTo>
                    <a:pt x="1182" y="16"/>
                    <a:pt x="1178" y="13"/>
                    <a:pt x="1178" y="8"/>
                  </a:cubicBezTo>
                  <a:cubicBezTo>
                    <a:pt x="1178" y="4"/>
                    <a:pt x="1182" y="0"/>
                    <a:pt x="1186" y="0"/>
                  </a:cubicBezTo>
                  <a:lnTo>
                    <a:pt x="1186" y="0"/>
                  </a:lnTo>
                  <a:cubicBezTo>
                    <a:pt x="1191" y="0"/>
                    <a:pt x="1194" y="4"/>
                    <a:pt x="1194" y="8"/>
                  </a:cubicBezTo>
                  <a:cubicBezTo>
                    <a:pt x="1194" y="13"/>
                    <a:pt x="1191" y="16"/>
                    <a:pt x="1186" y="16"/>
                  </a:cubicBezTo>
                  <a:close/>
                  <a:moveTo>
                    <a:pt x="1154" y="16"/>
                  </a:moveTo>
                  <a:lnTo>
                    <a:pt x="1154" y="16"/>
                  </a:lnTo>
                  <a:cubicBezTo>
                    <a:pt x="1150" y="16"/>
                    <a:pt x="1146" y="13"/>
                    <a:pt x="1146" y="8"/>
                  </a:cubicBezTo>
                  <a:cubicBezTo>
                    <a:pt x="1146" y="4"/>
                    <a:pt x="1150" y="0"/>
                    <a:pt x="1154" y="0"/>
                  </a:cubicBezTo>
                  <a:lnTo>
                    <a:pt x="1154" y="0"/>
                  </a:lnTo>
                  <a:cubicBezTo>
                    <a:pt x="1159" y="0"/>
                    <a:pt x="1162" y="4"/>
                    <a:pt x="1162" y="8"/>
                  </a:cubicBezTo>
                  <a:cubicBezTo>
                    <a:pt x="1162" y="13"/>
                    <a:pt x="1159" y="16"/>
                    <a:pt x="1154" y="16"/>
                  </a:cubicBezTo>
                  <a:close/>
                  <a:moveTo>
                    <a:pt x="1122" y="16"/>
                  </a:moveTo>
                  <a:lnTo>
                    <a:pt x="1122" y="16"/>
                  </a:lnTo>
                  <a:cubicBezTo>
                    <a:pt x="1118" y="16"/>
                    <a:pt x="1114" y="13"/>
                    <a:pt x="1114" y="8"/>
                  </a:cubicBezTo>
                  <a:cubicBezTo>
                    <a:pt x="1114" y="4"/>
                    <a:pt x="1118" y="0"/>
                    <a:pt x="1122" y="0"/>
                  </a:cubicBezTo>
                  <a:lnTo>
                    <a:pt x="1122" y="0"/>
                  </a:lnTo>
                  <a:cubicBezTo>
                    <a:pt x="1127" y="0"/>
                    <a:pt x="1130" y="4"/>
                    <a:pt x="1130" y="8"/>
                  </a:cubicBezTo>
                  <a:cubicBezTo>
                    <a:pt x="1130" y="13"/>
                    <a:pt x="1127" y="16"/>
                    <a:pt x="1122" y="16"/>
                  </a:cubicBezTo>
                  <a:close/>
                  <a:moveTo>
                    <a:pt x="1090" y="16"/>
                  </a:moveTo>
                  <a:lnTo>
                    <a:pt x="1090" y="16"/>
                  </a:lnTo>
                  <a:cubicBezTo>
                    <a:pt x="1086" y="16"/>
                    <a:pt x="1082" y="13"/>
                    <a:pt x="1082" y="8"/>
                  </a:cubicBezTo>
                  <a:cubicBezTo>
                    <a:pt x="1082" y="4"/>
                    <a:pt x="1086" y="0"/>
                    <a:pt x="1090" y="0"/>
                  </a:cubicBezTo>
                  <a:lnTo>
                    <a:pt x="1090" y="0"/>
                  </a:lnTo>
                  <a:cubicBezTo>
                    <a:pt x="1095" y="0"/>
                    <a:pt x="1098" y="4"/>
                    <a:pt x="1098" y="8"/>
                  </a:cubicBezTo>
                  <a:cubicBezTo>
                    <a:pt x="1098" y="13"/>
                    <a:pt x="1095" y="16"/>
                    <a:pt x="1090" y="16"/>
                  </a:cubicBezTo>
                  <a:close/>
                  <a:moveTo>
                    <a:pt x="1058" y="16"/>
                  </a:moveTo>
                  <a:lnTo>
                    <a:pt x="1058" y="16"/>
                  </a:lnTo>
                  <a:cubicBezTo>
                    <a:pt x="1054" y="16"/>
                    <a:pt x="1050" y="13"/>
                    <a:pt x="1050" y="8"/>
                  </a:cubicBezTo>
                  <a:cubicBezTo>
                    <a:pt x="1050" y="4"/>
                    <a:pt x="1054" y="0"/>
                    <a:pt x="1058" y="0"/>
                  </a:cubicBezTo>
                  <a:lnTo>
                    <a:pt x="1058" y="0"/>
                  </a:lnTo>
                  <a:cubicBezTo>
                    <a:pt x="1063" y="0"/>
                    <a:pt x="1066" y="4"/>
                    <a:pt x="1066" y="8"/>
                  </a:cubicBezTo>
                  <a:cubicBezTo>
                    <a:pt x="1066" y="13"/>
                    <a:pt x="1063" y="16"/>
                    <a:pt x="1058" y="16"/>
                  </a:cubicBezTo>
                  <a:close/>
                  <a:moveTo>
                    <a:pt x="1026" y="16"/>
                  </a:moveTo>
                  <a:lnTo>
                    <a:pt x="1026" y="16"/>
                  </a:lnTo>
                  <a:cubicBezTo>
                    <a:pt x="1022" y="16"/>
                    <a:pt x="1018" y="13"/>
                    <a:pt x="1018" y="8"/>
                  </a:cubicBezTo>
                  <a:cubicBezTo>
                    <a:pt x="1018" y="4"/>
                    <a:pt x="1022" y="0"/>
                    <a:pt x="1026" y="0"/>
                  </a:cubicBezTo>
                  <a:lnTo>
                    <a:pt x="1026" y="0"/>
                  </a:lnTo>
                  <a:cubicBezTo>
                    <a:pt x="1031" y="0"/>
                    <a:pt x="1034" y="4"/>
                    <a:pt x="1034" y="8"/>
                  </a:cubicBezTo>
                  <a:cubicBezTo>
                    <a:pt x="1034" y="13"/>
                    <a:pt x="1031" y="16"/>
                    <a:pt x="1026" y="16"/>
                  </a:cubicBezTo>
                  <a:close/>
                  <a:moveTo>
                    <a:pt x="994" y="16"/>
                  </a:moveTo>
                  <a:lnTo>
                    <a:pt x="994" y="16"/>
                  </a:lnTo>
                  <a:cubicBezTo>
                    <a:pt x="990" y="16"/>
                    <a:pt x="986" y="13"/>
                    <a:pt x="986" y="8"/>
                  </a:cubicBezTo>
                  <a:cubicBezTo>
                    <a:pt x="986" y="4"/>
                    <a:pt x="990" y="0"/>
                    <a:pt x="994" y="0"/>
                  </a:cubicBezTo>
                  <a:lnTo>
                    <a:pt x="994" y="0"/>
                  </a:lnTo>
                  <a:cubicBezTo>
                    <a:pt x="999" y="0"/>
                    <a:pt x="1002" y="4"/>
                    <a:pt x="1002" y="8"/>
                  </a:cubicBezTo>
                  <a:cubicBezTo>
                    <a:pt x="1002" y="13"/>
                    <a:pt x="999" y="16"/>
                    <a:pt x="994" y="16"/>
                  </a:cubicBezTo>
                  <a:close/>
                  <a:moveTo>
                    <a:pt x="962" y="16"/>
                  </a:moveTo>
                  <a:lnTo>
                    <a:pt x="962" y="16"/>
                  </a:lnTo>
                  <a:cubicBezTo>
                    <a:pt x="958" y="16"/>
                    <a:pt x="954" y="13"/>
                    <a:pt x="954" y="8"/>
                  </a:cubicBezTo>
                  <a:cubicBezTo>
                    <a:pt x="954" y="4"/>
                    <a:pt x="958" y="0"/>
                    <a:pt x="962" y="0"/>
                  </a:cubicBezTo>
                  <a:lnTo>
                    <a:pt x="962" y="0"/>
                  </a:lnTo>
                  <a:cubicBezTo>
                    <a:pt x="967" y="0"/>
                    <a:pt x="970" y="4"/>
                    <a:pt x="970" y="8"/>
                  </a:cubicBezTo>
                  <a:cubicBezTo>
                    <a:pt x="970" y="13"/>
                    <a:pt x="967" y="16"/>
                    <a:pt x="962" y="16"/>
                  </a:cubicBezTo>
                  <a:close/>
                  <a:moveTo>
                    <a:pt x="930" y="18"/>
                  </a:moveTo>
                  <a:lnTo>
                    <a:pt x="930" y="18"/>
                  </a:lnTo>
                  <a:cubicBezTo>
                    <a:pt x="926" y="18"/>
                    <a:pt x="922" y="14"/>
                    <a:pt x="922" y="10"/>
                  </a:cubicBezTo>
                  <a:cubicBezTo>
                    <a:pt x="922" y="5"/>
                    <a:pt x="926" y="2"/>
                    <a:pt x="930" y="2"/>
                  </a:cubicBezTo>
                  <a:lnTo>
                    <a:pt x="930" y="2"/>
                  </a:lnTo>
                  <a:cubicBezTo>
                    <a:pt x="935" y="2"/>
                    <a:pt x="938" y="5"/>
                    <a:pt x="938" y="10"/>
                  </a:cubicBezTo>
                  <a:cubicBezTo>
                    <a:pt x="938" y="14"/>
                    <a:pt x="935" y="18"/>
                    <a:pt x="930" y="18"/>
                  </a:cubicBezTo>
                  <a:close/>
                  <a:moveTo>
                    <a:pt x="898" y="19"/>
                  </a:moveTo>
                  <a:lnTo>
                    <a:pt x="898" y="19"/>
                  </a:lnTo>
                  <a:cubicBezTo>
                    <a:pt x="894" y="19"/>
                    <a:pt x="890" y="16"/>
                    <a:pt x="890" y="11"/>
                  </a:cubicBezTo>
                  <a:cubicBezTo>
                    <a:pt x="890" y="7"/>
                    <a:pt x="894" y="3"/>
                    <a:pt x="898" y="3"/>
                  </a:cubicBezTo>
                  <a:lnTo>
                    <a:pt x="898" y="3"/>
                  </a:lnTo>
                  <a:cubicBezTo>
                    <a:pt x="903" y="3"/>
                    <a:pt x="906" y="7"/>
                    <a:pt x="906" y="11"/>
                  </a:cubicBezTo>
                  <a:cubicBezTo>
                    <a:pt x="906" y="16"/>
                    <a:pt x="903" y="19"/>
                    <a:pt x="898" y="19"/>
                  </a:cubicBezTo>
                  <a:close/>
                  <a:moveTo>
                    <a:pt x="866" y="21"/>
                  </a:moveTo>
                  <a:lnTo>
                    <a:pt x="866" y="21"/>
                  </a:lnTo>
                  <a:cubicBezTo>
                    <a:pt x="862" y="21"/>
                    <a:pt x="858" y="17"/>
                    <a:pt x="858" y="13"/>
                  </a:cubicBezTo>
                  <a:cubicBezTo>
                    <a:pt x="858" y="8"/>
                    <a:pt x="862" y="5"/>
                    <a:pt x="866" y="5"/>
                  </a:cubicBezTo>
                  <a:lnTo>
                    <a:pt x="866" y="5"/>
                  </a:lnTo>
                  <a:cubicBezTo>
                    <a:pt x="871" y="5"/>
                    <a:pt x="874" y="8"/>
                    <a:pt x="874" y="13"/>
                  </a:cubicBezTo>
                  <a:cubicBezTo>
                    <a:pt x="874" y="17"/>
                    <a:pt x="871" y="21"/>
                    <a:pt x="866" y="21"/>
                  </a:cubicBezTo>
                  <a:close/>
                  <a:moveTo>
                    <a:pt x="836" y="25"/>
                  </a:moveTo>
                  <a:lnTo>
                    <a:pt x="836" y="25"/>
                  </a:lnTo>
                  <a:cubicBezTo>
                    <a:pt x="831" y="25"/>
                    <a:pt x="827" y="22"/>
                    <a:pt x="827" y="18"/>
                  </a:cubicBezTo>
                  <a:cubicBezTo>
                    <a:pt x="826" y="13"/>
                    <a:pt x="829" y="9"/>
                    <a:pt x="834" y="9"/>
                  </a:cubicBezTo>
                  <a:lnTo>
                    <a:pt x="834" y="9"/>
                  </a:lnTo>
                  <a:cubicBezTo>
                    <a:pt x="838" y="8"/>
                    <a:pt x="842" y="11"/>
                    <a:pt x="843" y="16"/>
                  </a:cubicBezTo>
                  <a:cubicBezTo>
                    <a:pt x="843" y="20"/>
                    <a:pt x="840" y="24"/>
                    <a:pt x="836" y="25"/>
                  </a:cubicBezTo>
                  <a:close/>
                  <a:moveTo>
                    <a:pt x="804" y="29"/>
                  </a:moveTo>
                  <a:lnTo>
                    <a:pt x="804" y="29"/>
                  </a:lnTo>
                  <a:cubicBezTo>
                    <a:pt x="799" y="30"/>
                    <a:pt x="795" y="27"/>
                    <a:pt x="795" y="22"/>
                  </a:cubicBezTo>
                  <a:cubicBezTo>
                    <a:pt x="794" y="18"/>
                    <a:pt x="798" y="14"/>
                    <a:pt x="802" y="13"/>
                  </a:cubicBezTo>
                  <a:lnTo>
                    <a:pt x="802" y="13"/>
                  </a:lnTo>
                  <a:cubicBezTo>
                    <a:pt x="806" y="13"/>
                    <a:pt x="810" y="16"/>
                    <a:pt x="811" y="20"/>
                  </a:cubicBezTo>
                  <a:cubicBezTo>
                    <a:pt x="811" y="25"/>
                    <a:pt x="808" y="29"/>
                    <a:pt x="804" y="29"/>
                  </a:cubicBezTo>
                  <a:close/>
                  <a:moveTo>
                    <a:pt x="772" y="34"/>
                  </a:moveTo>
                  <a:lnTo>
                    <a:pt x="772" y="34"/>
                  </a:lnTo>
                  <a:cubicBezTo>
                    <a:pt x="768" y="35"/>
                    <a:pt x="764" y="31"/>
                    <a:pt x="763" y="27"/>
                  </a:cubicBezTo>
                  <a:cubicBezTo>
                    <a:pt x="763" y="23"/>
                    <a:pt x="766" y="19"/>
                    <a:pt x="770" y="18"/>
                  </a:cubicBezTo>
                  <a:lnTo>
                    <a:pt x="770" y="18"/>
                  </a:lnTo>
                  <a:cubicBezTo>
                    <a:pt x="775" y="18"/>
                    <a:pt x="779" y="21"/>
                    <a:pt x="779" y="25"/>
                  </a:cubicBezTo>
                  <a:cubicBezTo>
                    <a:pt x="780" y="30"/>
                    <a:pt x="777" y="34"/>
                    <a:pt x="772" y="34"/>
                  </a:cubicBezTo>
                  <a:close/>
                  <a:moveTo>
                    <a:pt x="742" y="41"/>
                  </a:moveTo>
                  <a:lnTo>
                    <a:pt x="742" y="41"/>
                  </a:lnTo>
                  <a:cubicBezTo>
                    <a:pt x="738" y="42"/>
                    <a:pt x="733" y="39"/>
                    <a:pt x="732" y="35"/>
                  </a:cubicBezTo>
                  <a:cubicBezTo>
                    <a:pt x="731" y="31"/>
                    <a:pt x="734" y="26"/>
                    <a:pt x="738" y="25"/>
                  </a:cubicBezTo>
                  <a:lnTo>
                    <a:pt x="738" y="25"/>
                  </a:lnTo>
                  <a:cubicBezTo>
                    <a:pt x="742" y="24"/>
                    <a:pt x="747" y="27"/>
                    <a:pt x="748" y="31"/>
                  </a:cubicBezTo>
                  <a:cubicBezTo>
                    <a:pt x="749" y="35"/>
                    <a:pt x="746" y="40"/>
                    <a:pt x="742" y="41"/>
                  </a:cubicBezTo>
                  <a:close/>
                  <a:moveTo>
                    <a:pt x="711" y="49"/>
                  </a:moveTo>
                  <a:lnTo>
                    <a:pt x="711" y="49"/>
                  </a:lnTo>
                  <a:cubicBezTo>
                    <a:pt x="707" y="50"/>
                    <a:pt x="702" y="47"/>
                    <a:pt x="701" y="43"/>
                  </a:cubicBezTo>
                  <a:cubicBezTo>
                    <a:pt x="700" y="39"/>
                    <a:pt x="703" y="34"/>
                    <a:pt x="707" y="33"/>
                  </a:cubicBezTo>
                  <a:lnTo>
                    <a:pt x="707" y="33"/>
                  </a:lnTo>
                  <a:cubicBezTo>
                    <a:pt x="711" y="32"/>
                    <a:pt x="716" y="35"/>
                    <a:pt x="717" y="39"/>
                  </a:cubicBezTo>
                  <a:cubicBezTo>
                    <a:pt x="718" y="43"/>
                    <a:pt x="715" y="48"/>
                    <a:pt x="711" y="49"/>
                  </a:cubicBezTo>
                  <a:close/>
                  <a:moveTo>
                    <a:pt x="680" y="57"/>
                  </a:moveTo>
                  <a:lnTo>
                    <a:pt x="680" y="57"/>
                  </a:lnTo>
                  <a:cubicBezTo>
                    <a:pt x="676" y="58"/>
                    <a:pt x="671" y="55"/>
                    <a:pt x="670" y="51"/>
                  </a:cubicBezTo>
                  <a:cubicBezTo>
                    <a:pt x="669" y="46"/>
                    <a:pt x="672" y="42"/>
                    <a:pt x="676" y="41"/>
                  </a:cubicBezTo>
                  <a:lnTo>
                    <a:pt x="676" y="41"/>
                  </a:lnTo>
                  <a:cubicBezTo>
                    <a:pt x="680" y="40"/>
                    <a:pt x="685" y="43"/>
                    <a:pt x="686" y="47"/>
                  </a:cubicBezTo>
                  <a:cubicBezTo>
                    <a:pt x="687" y="51"/>
                    <a:pt x="684" y="56"/>
                    <a:pt x="680" y="57"/>
                  </a:cubicBezTo>
                  <a:close/>
                  <a:moveTo>
                    <a:pt x="650" y="67"/>
                  </a:moveTo>
                  <a:lnTo>
                    <a:pt x="650" y="67"/>
                  </a:lnTo>
                  <a:cubicBezTo>
                    <a:pt x="646" y="68"/>
                    <a:pt x="641" y="66"/>
                    <a:pt x="640" y="62"/>
                  </a:cubicBezTo>
                  <a:cubicBezTo>
                    <a:pt x="639" y="57"/>
                    <a:pt x="641" y="53"/>
                    <a:pt x="645" y="52"/>
                  </a:cubicBezTo>
                  <a:lnTo>
                    <a:pt x="645" y="52"/>
                  </a:lnTo>
                  <a:cubicBezTo>
                    <a:pt x="649" y="50"/>
                    <a:pt x="654" y="53"/>
                    <a:pt x="655" y="57"/>
                  </a:cubicBezTo>
                  <a:cubicBezTo>
                    <a:pt x="657" y="61"/>
                    <a:pt x="654" y="65"/>
                    <a:pt x="650" y="67"/>
                  </a:cubicBezTo>
                  <a:close/>
                  <a:moveTo>
                    <a:pt x="620" y="78"/>
                  </a:moveTo>
                  <a:lnTo>
                    <a:pt x="620" y="78"/>
                  </a:lnTo>
                  <a:cubicBezTo>
                    <a:pt x="616" y="79"/>
                    <a:pt x="611" y="77"/>
                    <a:pt x="610" y="73"/>
                  </a:cubicBezTo>
                  <a:cubicBezTo>
                    <a:pt x="609" y="69"/>
                    <a:pt x="611" y="64"/>
                    <a:pt x="615" y="63"/>
                  </a:cubicBezTo>
                  <a:lnTo>
                    <a:pt x="615" y="63"/>
                  </a:lnTo>
                  <a:cubicBezTo>
                    <a:pt x="619" y="61"/>
                    <a:pt x="624" y="64"/>
                    <a:pt x="625" y="68"/>
                  </a:cubicBezTo>
                  <a:cubicBezTo>
                    <a:pt x="627" y="72"/>
                    <a:pt x="624" y="77"/>
                    <a:pt x="620" y="78"/>
                  </a:cubicBezTo>
                  <a:close/>
                  <a:moveTo>
                    <a:pt x="590" y="89"/>
                  </a:moveTo>
                  <a:lnTo>
                    <a:pt x="590" y="89"/>
                  </a:lnTo>
                  <a:cubicBezTo>
                    <a:pt x="586" y="90"/>
                    <a:pt x="581" y="88"/>
                    <a:pt x="580" y="84"/>
                  </a:cubicBezTo>
                  <a:cubicBezTo>
                    <a:pt x="579" y="80"/>
                    <a:pt x="581" y="75"/>
                    <a:pt x="585" y="74"/>
                  </a:cubicBezTo>
                  <a:lnTo>
                    <a:pt x="585" y="74"/>
                  </a:lnTo>
                  <a:cubicBezTo>
                    <a:pt x="589" y="72"/>
                    <a:pt x="594" y="75"/>
                    <a:pt x="595" y="79"/>
                  </a:cubicBezTo>
                  <a:cubicBezTo>
                    <a:pt x="597" y="83"/>
                    <a:pt x="594" y="88"/>
                    <a:pt x="590" y="89"/>
                  </a:cubicBezTo>
                  <a:close/>
                  <a:moveTo>
                    <a:pt x="562" y="102"/>
                  </a:moveTo>
                  <a:lnTo>
                    <a:pt x="562" y="102"/>
                  </a:lnTo>
                  <a:cubicBezTo>
                    <a:pt x="558" y="104"/>
                    <a:pt x="553" y="102"/>
                    <a:pt x="551" y="98"/>
                  </a:cubicBezTo>
                  <a:cubicBezTo>
                    <a:pt x="550" y="94"/>
                    <a:pt x="551" y="90"/>
                    <a:pt x="555" y="88"/>
                  </a:cubicBezTo>
                  <a:lnTo>
                    <a:pt x="555" y="88"/>
                  </a:lnTo>
                  <a:cubicBezTo>
                    <a:pt x="559" y="86"/>
                    <a:pt x="564" y="88"/>
                    <a:pt x="566" y="92"/>
                  </a:cubicBezTo>
                  <a:cubicBezTo>
                    <a:pt x="568" y="96"/>
                    <a:pt x="566" y="100"/>
                    <a:pt x="562" y="102"/>
                  </a:cubicBezTo>
                  <a:close/>
                  <a:moveTo>
                    <a:pt x="533" y="116"/>
                  </a:moveTo>
                  <a:lnTo>
                    <a:pt x="533" y="116"/>
                  </a:lnTo>
                  <a:cubicBezTo>
                    <a:pt x="529" y="118"/>
                    <a:pt x="525" y="116"/>
                    <a:pt x="523" y="112"/>
                  </a:cubicBezTo>
                  <a:cubicBezTo>
                    <a:pt x="521" y="108"/>
                    <a:pt x="523" y="104"/>
                    <a:pt x="527" y="102"/>
                  </a:cubicBezTo>
                  <a:lnTo>
                    <a:pt x="527" y="102"/>
                  </a:lnTo>
                  <a:cubicBezTo>
                    <a:pt x="531" y="100"/>
                    <a:pt x="535" y="102"/>
                    <a:pt x="537" y="106"/>
                  </a:cubicBezTo>
                  <a:cubicBezTo>
                    <a:pt x="539" y="110"/>
                    <a:pt x="537" y="114"/>
                    <a:pt x="533" y="116"/>
                  </a:cubicBezTo>
                  <a:close/>
                  <a:moveTo>
                    <a:pt x="505" y="130"/>
                  </a:moveTo>
                  <a:lnTo>
                    <a:pt x="505" y="130"/>
                  </a:lnTo>
                  <a:cubicBezTo>
                    <a:pt x="501" y="132"/>
                    <a:pt x="496" y="131"/>
                    <a:pt x="494" y="127"/>
                  </a:cubicBezTo>
                  <a:cubicBezTo>
                    <a:pt x="492" y="123"/>
                    <a:pt x="493" y="118"/>
                    <a:pt x="497" y="116"/>
                  </a:cubicBezTo>
                  <a:lnTo>
                    <a:pt x="497" y="116"/>
                  </a:lnTo>
                  <a:cubicBezTo>
                    <a:pt x="501" y="114"/>
                    <a:pt x="506" y="115"/>
                    <a:pt x="508" y="119"/>
                  </a:cubicBezTo>
                  <a:cubicBezTo>
                    <a:pt x="510" y="123"/>
                    <a:pt x="509" y="128"/>
                    <a:pt x="505" y="130"/>
                  </a:cubicBezTo>
                  <a:close/>
                  <a:moveTo>
                    <a:pt x="478" y="147"/>
                  </a:moveTo>
                  <a:lnTo>
                    <a:pt x="478" y="147"/>
                  </a:lnTo>
                  <a:cubicBezTo>
                    <a:pt x="474" y="149"/>
                    <a:pt x="469" y="147"/>
                    <a:pt x="467" y="144"/>
                  </a:cubicBezTo>
                  <a:cubicBezTo>
                    <a:pt x="465" y="140"/>
                    <a:pt x="466" y="135"/>
                    <a:pt x="470" y="133"/>
                  </a:cubicBezTo>
                  <a:lnTo>
                    <a:pt x="470" y="133"/>
                  </a:lnTo>
                  <a:cubicBezTo>
                    <a:pt x="474" y="131"/>
                    <a:pt x="479" y="132"/>
                    <a:pt x="481" y="136"/>
                  </a:cubicBezTo>
                  <a:cubicBezTo>
                    <a:pt x="483" y="140"/>
                    <a:pt x="482" y="145"/>
                    <a:pt x="478" y="147"/>
                  </a:cubicBezTo>
                  <a:close/>
                  <a:moveTo>
                    <a:pt x="450" y="163"/>
                  </a:moveTo>
                  <a:lnTo>
                    <a:pt x="450" y="163"/>
                  </a:lnTo>
                  <a:cubicBezTo>
                    <a:pt x="446" y="165"/>
                    <a:pt x="441" y="164"/>
                    <a:pt x="439" y="160"/>
                  </a:cubicBezTo>
                  <a:cubicBezTo>
                    <a:pt x="437" y="156"/>
                    <a:pt x="439" y="151"/>
                    <a:pt x="442" y="149"/>
                  </a:cubicBezTo>
                  <a:lnTo>
                    <a:pt x="443" y="149"/>
                  </a:lnTo>
                  <a:cubicBezTo>
                    <a:pt x="446" y="147"/>
                    <a:pt x="451" y="149"/>
                    <a:pt x="453" y="152"/>
                  </a:cubicBezTo>
                  <a:cubicBezTo>
                    <a:pt x="456" y="156"/>
                    <a:pt x="454" y="161"/>
                    <a:pt x="450" y="163"/>
                  </a:cubicBezTo>
                  <a:close/>
                  <a:moveTo>
                    <a:pt x="424" y="180"/>
                  </a:moveTo>
                  <a:lnTo>
                    <a:pt x="424" y="180"/>
                  </a:lnTo>
                  <a:cubicBezTo>
                    <a:pt x="420" y="182"/>
                    <a:pt x="415" y="181"/>
                    <a:pt x="413" y="178"/>
                  </a:cubicBezTo>
                  <a:cubicBezTo>
                    <a:pt x="410" y="174"/>
                    <a:pt x="411" y="169"/>
                    <a:pt x="415" y="167"/>
                  </a:cubicBezTo>
                  <a:lnTo>
                    <a:pt x="415" y="167"/>
                  </a:lnTo>
                  <a:cubicBezTo>
                    <a:pt x="419" y="164"/>
                    <a:pt x="424" y="165"/>
                    <a:pt x="426" y="169"/>
                  </a:cubicBezTo>
                  <a:cubicBezTo>
                    <a:pt x="428" y="173"/>
                    <a:pt x="427" y="178"/>
                    <a:pt x="424" y="180"/>
                  </a:cubicBezTo>
                  <a:close/>
                  <a:moveTo>
                    <a:pt x="398" y="199"/>
                  </a:moveTo>
                  <a:lnTo>
                    <a:pt x="398" y="199"/>
                  </a:lnTo>
                  <a:cubicBezTo>
                    <a:pt x="395" y="202"/>
                    <a:pt x="390" y="201"/>
                    <a:pt x="387" y="197"/>
                  </a:cubicBezTo>
                  <a:cubicBezTo>
                    <a:pt x="385" y="193"/>
                    <a:pt x="386" y="188"/>
                    <a:pt x="389" y="186"/>
                  </a:cubicBezTo>
                  <a:lnTo>
                    <a:pt x="389" y="186"/>
                  </a:lnTo>
                  <a:cubicBezTo>
                    <a:pt x="393" y="184"/>
                    <a:pt x="398" y="184"/>
                    <a:pt x="400" y="188"/>
                  </a:cubicBezTo>
                  <a:cubicBezTo>
                    <a:pt x="403" y="192"/>
                    <a:pt x="402" y="197"/>
                    <a:pt x="398" y="199"/>
                  </a:cubicBezTo>
                  <a:close/>
                  <a:moveTo>
                    <a:pt x="373" y="219"/>
                  </a:moveTo>
                  <a:lnTo>
                    <a:pt x="373" y="219"/>
                  </a:lnTo>
                  <a:cubicBezTo>
                    <a:pt x="369" y="221"/>
                    <a:pt x="364" y="220"/>
                    <a:pt x="362" y="216"/>
                  </a:cubicBezTo>
                  <a:cubicBezTo>
                    <a:pt x="359" y="213"/>
                    <a:pt x="360" y="208"/>
                    <a:pt x="364" y="205"/>
                  </a:cubicBezTo>
                  <a:lnTo>
                    <a:pt x="364" y="205"/>
                  </a:lnTo>
                  <a:cubicBezTo>
                    <a:pt x="367" y="203"/>
                    <a:pt x="372" y="204"/>
                    <a:pt x="375" y="207"/>
                  </a:cubicBezTo>
                  <a:cubicBezTo>
                    <a:pt x="377" y="211"/>
                    <a:pt x="376" y="216"/>
                    <a:pt x="373" y="219"/>
                  </a:cubicBezTo>
                  <a:close/>
                  <a:moveTo>
                    <a:pt x="349" y="238"/>
                  </a:moveTo>
                  <a:lnTo>
                    <a:pt x="349" y="238"/>
                  </a:lnTo>
                  <a:cubicBezTo>
                    <a:pt x="345" y="241"/>
                    <a:pt x="340" y="241"/>
                    <a:pt x="337" y="237"/>
                  </a:cubicBezTo>
                  <a:cubicBezTo>
                    <a:pt x="334" y="234"/>
                    <a:pt x="335" y="229"/>
                    <a:pt x="338" y="226"/>
                  </a:cubicBezTo>
                  <a:lnTo>
                    <a:pt x="338" y="226"/>
                  </a:lnTo>
                  <a:cubicBezTo>
                    <a:pt x="341" y="223"/>
                    <a:pt x="346" y="223"/>
                    <a:pt x="349" y="227"/>
                  </a:cubicBezTo>
                  <a:cubicBezTo>
                    <a:pt x="352" y="230"/>
                    <a:pt x="352" y="235"/>
                    <a:pt x="349" y="238"/>
                  </a:cubicBezTo>
                  <a:close/>
                  <a:moveTo>
                    <a:pt x="325" y="259"/>
                  </a:moveTo>
                  <a:lnTo>
                    <a:pt x="325" y="260"/>
                  </a:lnTo>
                  <a:cubicBezTo>
                    <a:pt x="322" y="262"/>
                    <a:pt x="316" y="262"/>
                    <a:pt x="314" y="259"/>
                  </a:cubicBezTo>
                  <a:cubicBezTo>
                    <a:pt x="311" y="255"/>
                    <a:pt x="311" y="250"/>
                    <a:pt x="314" y="247"/>
                  </a:cubicBezTo>
                  <a:lnTo>
                    <a:pt x="314" y="247"/>
                  </a:lnTo>
                  <a:cubicBezTo>
                    <a:pt x="318" y="245"/>
                    <a:pt x="323" y="245"/>
                    <a:pt x="326" y="248"/>
                  </a:cubicBezTo>
                  <a:cubicBezTo>
                    <a:pt x="329" y="252"/>
                    <a:pt x="328" y="257"/>
                    <a:pt x="325" y="259"/>
                  </a:cubicBezTo>
                  <a:close/>
                  <a:moveTo>
                    <a:pt x="301" y="281"/>
                  </a:moveTo>
                  <a:lnTo>
                    <a:pt x="301" y="281"/>
                  </a:lnTo>
                  <a:cubicBezTo>
                    <a:pt x="298" y="284"/>
                    <a:pt x="293" y="284"/>
                    <a:pt x="290" y="280"/>
                  </a:cubicBezTo>
                  <a:cubicBezTo>
                    <a:pt x="287" y="277"/>
                    <a:pt x="287" y="272"/>
                    <a:pt x="291" y="269"/>
                  </a:cubicBezTo>
                  <a:lnTo>
                    <a:pt x="291" y="269"/>
                  </a:lnTo>
                  <a:cubicBezTo>
                    <a:pt x="294" y="266"/>
                    <a:pt x="299" y="266"/>
                    <a:pt x="302" y="270"/>
                  </a:cubicBezTo>
                  <a:cubicBezTo>
                    <a:pt x="305" y="273"/>
                    <a:pt x="305" y="278"/>
                    <a:pt x="301" y="281"/>
                  </a:cubicBezTo>
                  <a:close/>
                  <a:moveTo>
                    <a:pt x="279" y="303"/>
                  </a:moveTo>
                  <a:lnTo>
                    <a:pt x="279" y="303"/>
                  </a:lnTo>
                  <a:cubicBezTo>
                    <a:pt x="276" y="306"/>
                    <a:pt x="271" y="307"/>
                    <a:pt x="268" y="303"/>
                  </a:cubicBezTo>
                  <a:cubicBezTo>
                    <a:pt x="265" y="300"/>
                    <a:pt x="264" y="295"/>
                    <a:pt x="268" y="292"/>
                  </a:cubicBezTo>
                  <a:lnTo>
                    <a:pt x="268" y="292"/>
                  </a:lnTo>
                  <a:cubicBezTo>
                    <a:pt x="271" y="289"/>
                    <a:pt x="276" y="289"/>
                    <a:pt x="279" y="292"/>
                  </a:cubicBezTo>
                  <a:cubicBezTo>
                    <a:pt x="282" y="295"/>
                    <a:pt x="282" y="300"/>
                    <a:pt x="279" y="303"/>
                  </a:cubicBezTo>
                  <a:close/>
                  <a:moveTo>
                    <a:pt x="258" y="327"/>
                  </a:moveTo>
                  <a:lnTo>
                    <a:pt x="258" y="327"/>
                  </a:lnTo>
                  <a:cubicBezTo>
                    <a:pt x="254" y="330"/>
                    <a:pt x="249" y="330"/>
                    <a:pt x="246" y="327"/>
                  </a:cubicBezTo>
                  <a:cubicBezTo>
                    <a:pt x="243" y="324"/>
                    <a:pt x="243" y="319"/>
                    <a:pt x="246" y="316"/>
                  </a:cubicBezTo>
                  <a:lnTo>
                    <a:pt x="246" y="316"/>
                  </a:lnTo>
                  <a:cubicBezTo>
                    <a:pt x="249" y="313"/>
                    <a:pt x="254" y="313"/>
                    <a:pt x="257" y="316"/>
                  </a:cubicBezTo>
                  <a:cubicBezTo>
                    <a:pt x="261" y="319"/>
                    <a:pt x="261" y="324"/>
                    <a:pt x="258" y="327"/>
                  </a:cubicBezTo>
                  <a:close/>
                  <a:moveTo>
                    <a:pt x="236" y="351"/>
                  </a:moveTo>
                  <a:lnTo>
                    <a:pt x="236" y="351"/>
                  </a:lnTo>
                  <a:cubicBezTo>
                    <a:pt x="233" y="354"/>
                    <a:pt x="228" y="354"/>
                    <a:pt x="225" y="351"/>
                  </a:cubicBezTo>
                  <a:cubicBezTo>
                    <a:pt x="221" y="348"/>
                    <a:pt x="221" y="343"/>
                    <a:pt x="224" y="340"/>
                  </a:cubicBezTo>
                  <a:lnTo>
                    <a:pt x="224" y="340"/>
                  </a:lnTo>
                  <a:cubicBezTo>
                    <a:pt x="228" y="336"/>
                    <a:pt x="233" y="336"/>
                    <a:pt x="236" y="339"/>
                  </a:cubicBezTo>
                  <a:cubicBezTo>
                    <a:pt x="239" y="342"/>
                    <a:pt x="239" y="347"/>
                    <a:pt x="236" y="351"/>
                  </a:cubicBezTo>
                  <a:close/>
                  <a:moveTo>
                    <a:pt x="217" y="375"/>
                  </a:moveTo>
                  <a:lnTo>
                    <a:pt x="217" y="375"/>
                  </a:lnTo>
                  <a:cubicBezTo>
                    <a:pt x="214" y="379"/>
                    <a:pt x="209" y="379"/>
                    <a:pt x="206" y="376"/>
                  </a:cubicBezTo>
                  <a:cubicBezTo>
                    <a:pt x="202" y="374"/>
                    <a:pt x="201" y="369"/>
                    <a:pt x="204" y="365"/>
                  </a:cubicBezTo>
                  <a:lnTo>
                    <a:pt x="204" y="365"/>
                  </a:lnTo>
                  <a:cubicBezTo>
                    <a:pt x="207" y="362"/>
                    <a:pt x="212" y="361"/>
                    <a:pt x="215" y="364"/>
                  </a:cubicBezTo>
                  <a:cubicBezTo>
                    <a:pt x="219" y="366"/>
                    <a:pt x="219" y="372"/>
                    <a:pt x="217" y="375"/>
                  </a:cubicBezTo>
                  <a:close/>
                  <a:moveTo>
                    <a:pt x="198" y="401"/>
                  </a:moveTo>
                  <a:lnTo>
                    <a:pt x="198" y="401"/>
                  </a:lnTo>
                  <a:cubicBezTo>
                    <a:pt x="195" y="404"/>
                    <a:pt x="190" y="405"/>
                    <a:pt x="186" y="402"/>
                  </a:cubicBezTo>
                  <a:cubicBezTo>
                    <a:pt x="183" y="400"/>
                    <a:pt x="182" y="395"/>
                    <a:pt x="185" y="391"/>
                  </a:cubicBezTo>
                  <a:lnTo>
                    <a:pt x="185" y="391"/>
                  </a:lnTo>
                  <a:cubicBezTo>
                    <a:pt x="188" y="387"/>
                    <a:pt x="193" y="387"/>
                    <a:pt x="196" y="390"/>
                  </a:cubicBezTo>
                  <a:cubicBezTo>
                    <a:pt x="200" y="392"/>
                    <a:pt x="200" y="397"/>
                    <a:pt x="198" y="401"/>
                  </a:cubicBezTo>
                  <a:close/>
                  <a:moveTo>
                    <a:pt x="179" y="426"/>
                  </a:moveTo>
                  <a:lnTo>
                    <a:pt x="179" y="426"/>
                  </a:lnTo>
                  <a:cubicBezTo>
                    <a:pt x="176" y="430"/>
                    <a:pt x="171" y="431"/>
                    <a:pt x="167" y="428"/>
                  </a:cubicBezTo>
                  <a:cubicBezTo>
                    <a:pt x="164" y="425"/>
                    <a:pt x="163" y="420"/>
                    <a:pt x="166" y="417"/>
                  </a:cubicBezTo>
                  <a:lnTo>
                    <a:pt x="166" y="417"/>
                  </a:lnTo>
                  <a:cubicBezTo>
                    <a:pt x="169" y="413"/>
                    <a:pt x="174" y="413"/>
                    <a:pt x="177" y="415"/>
                  </a:cubicBezTo>
                  <a:cubicBezTo>
                    <a:pt x="181" y="418"/>
                    <a:pt x="181" y="423"/>
                    <a:pt x="179" y="426"/>
                  </a:cubicBezTo>
                  <a:close/>
                  <a:moveTo>
                    <a:pt x="162" y="453"/>
                  </a:moveTo>
                  <a:lnTo>
                    <a:pt x="162" y="453"/>
                  </a:lnTo>
                  <a:cubicBezTo>
                    <a:pt x="160" y="457"/>
                    <a:pt x="155" y="458"/>
                    <a:pt x="151" y="456"/>
                  </a:cubicBezTo>
                  <a:cubicBezTo>
                    <a:pt x="147" y="453"/>
                    <a:pt x="146" y="448"/>
                    <a:pt x="149" y="445"/>
                  </a:cubicBezTo>
                  <a:lnTo>
                    <a:pt x="149" y="445"/>
                  </a:lnTo>
                  <a:cubicBezTo>
                    <a:pt x="151" y="441"/>
                    <a:pt x="156" y="440"/>
                    <a:pt x="160" y="442"/>
                  </a:cubicBezTo>
                  <a:cubicBezTo>
                    <a:pt x="163" y="444"/>
                    <a:pt x="165" y="449"/>
                    <a:pt x="162" y="453"/>
                  </a:cubicBezTo>
                  <a:close/>
                  <a:moveTo>
                    <a:pt x="146" y="480"/>
                  </a:moveTo>
                  <a:lnTo>
                    <a:pt x="146" y="480"/>
                  </a:lnTo>
                  <a:cubicBezTo>
                    <a:pt x="143" y="484"/>
                    <a:pt x="139" y="485"/>
                    <a:pt x="135" y="483"/>
                  </a:cubicBezTo>
                  <a:cubicBezTo>
                    <a:pt x="131" y="481"/>
                    <a:pt x="130" y="476"/>
                    <a:pt x="132" y="472"/>
                  </a:cubicBezTo>
                  <a:lnTo>
                    <a:pt x="132" y="472"/>
                  </a:lnTo>
                  <a:cubicBezTo>
                    <a:pt x="134" y="468"/>
                    <a:pt x="139" y="467"/>
                    <a:pt x="143" y="469"/>
                  </a:cubicBezTo>
                  <a:cubicBezTo>
                    <a:pt x="147" y="472"/>
                    <a:pt x="148" y="477"/>
                    <a:pt x="146" y="480"/>
                  </a:cubicBezTo>
                  <a:close/>
                  <a:moveTo>
                    <a:pt x="129" y="507"/>
                  </a:moveTo>
                  <a:lnTo>
                    <a:pt x="129" y="507"/>
                  </a:lnTo>
                  <a:cubicBezTo>
                    <a:pt x="127" y="511"/>
                    <a:pt x="123" y="513"/>
                    <a:pt x="119" y="511"/>
                  </a:cubicBezTo>
                  <a:cubicBezTo>
                    <a:pt x="115" y="509"/>
                    <a:pt x="113" y="504"/>
                    <a:pt x="115" y="500"/>
                  </a:cubicBezTo>
                  <a:lnTo>
                    <a:pt x="115" y="500"/>
                  </a:lnTo>
                  <a:cubicBezTo>
                    <a:pt x="117" y="496"/>
                    <a:pt x="122" y="494"/>
                    <a:pt x="126" y="497"/>
                  </a:cubicBezTo>
                  <a:cubicBezTo>
                    <a:pt x="130" y="499"/>
                    <a:pt x="132" y="504"/>
                    <a:pt x="129" y="507"/>
                  </a:cubicBezTo>
                  <a:close/>
                  <a:moveTo>
                    <a:pt x="115" y="536"/>
                  </a:moveTo>
                  <a:lnTo>
                    <a:pt x="115" y="536"/>
                  </a:lnTo>
                  <a:cubicBezTo>
                    <a:pt x="113" y="540"/>
                    <a:pt x="108" y="542"/>
                    <a:pt x="105" y="539"/>
                  </a:cubicBezTo>
                  <a:cubicBezTo>
                    <a:pt x="101" y="537"/>
                    <a:pt x="99" y="533"/>
                    <a:pt x="101" y="529"/>
                  </a:cubicBezTo>
                  <a:lnTo>
                    <a:pt x="101" y="529"/>
                  </a:lnTo>
                  <a:cubicBezTo>
                    <a:pt x="103" y="525"/>
                    <a:pt x="108" y="523"/>
                    <a:pt x="112" y="525"/>
                  </a:cubicBezTo>
                  <a:cubicBezTo>
                    <a:pt x="116" y="527"/>
                    <a:pt x="117" y="532"/>
                    <a:pt x="115" y="536"/>
                  </a:cubicBezTo>
                  <a:close/>
                  <a:moveTo>
                    <a:pt x="101" y="565"/>
                  </a:moveTo>
                  <a:lnTo>
                    <a:pt x="101" y="565"/>
                  </a:lnTo>
                  <a:cubicBezTo>
                    <a:pt x="99" y="569"/>
                    <a:pt x="94" y="570"/>
                    <a:pt x="91" y="568"/>
                  </a:cubicBezTo>
                  <a:cubicBezTo>
                    <a:pt x="87" y="566"/>
                    <a:pt x="85" y="561"/>
                    <a:pt x="87" y="557"/>
                  </a:cubicBezTo>
                  <a:lnTo>
                    <a:pt x="87" y="557"/>
                  </a:lnTo>
                  <a:cubicBezTo>
                    <a:pt x="89" y="554"/>
                    <a:pt x="94" y="552"/>
                    <a:pt x="98" y="554"/>
                  </a:cubicBezTo>
                  <a:cubicBezTo>
                    <a:pt x="102" y="556"/>
                    <a:pt x="103" y="561"/>
                    <a:pt x="101" y="565"/>
                  </a:cubicBezTo>
                  <a:close/>
                  <a:moveTo>
                    <a:pt x="88" y="593"/>
                  </a:moveTo>
                  <a:lnTo>
                    <a:pt x="88" y="593"/>
                  </a:lnTo>
                  <a:cubicBezTo>
                    <a:pt x="87" y="597"/>
                    <a:pt x="82" y="599"/>
                    <a:pt x="78" y="598"/>
                  </a:cubicBezTo>
                  <a:cubicBezTo>
                    <a:pt x="74" y="596"/>
                    <a:pt x="72" y="591"/>
                    <a:pt x="73" y="587"/>
                  </a:cubicBezTo>
                  <a:lnTo>
                    <a:pt x="73" y="587"/>
                  </a:lnTo>
                  <a:cubicBezTo>
                    <a:pt x="75" y="583"/>
                    <a:pt x="80" y="581"/>
                    <a:pt x="84" y="583"/>
                  </a:cubicBezTo>
                  <a:cubicBezTo>
                    <a:pt x="88" y="584"/>
                    <a:pt x="90" y="589"/>
                    <a:pt x="88" y="593"/>
                  </a:cubicBezTo>
                  <a:close/>
                  <a:moveTo>
                    <a:pt x="77" y="623"/>
                  </a:moveTo>
                  <a:lnTo>
                    <a:pt x="77" y="623"/>
                  </a:lnTo>
                  <a:cubicBezTo>
                    <a:pt x="75" y="627"/>
                    <a:pt x="71" y="629"/>
                    <a:pt x="67" y="628"/>
                  </a:cubicBezTo>
                  <a:cubicBezTo>
                    <a:pt x="63" y="626"/>
                    <a:pt x="61" y="621"/>
                    <a:pt x="62" y="617"/>
                  </a:cubicBezTo>
                  <a:lnTo>
                    <a:pt x="62" y="617"/>
                  </a:lnTo>
                  <a:cubicBezTo>
                    <a:pt x="64" y="613"/>
                    <a:pt x="69" y="611"/>
                    <a:pt x="73" y="613"/>
                  </a:cubicBezTo>
                  <a:cubicBezTo>
                    <a:pt x="77" y="614"/>
                    <a:pt x="79" y="619"/>
                    <a:pt x="77" y="623"/>
                  </a:cubicBezTo>
                  <a:close/>
                  <a:moveTo>
                    <a:pt x="66" y="653"/>
                  </a:moveTo>
                  <a:lnTo>
                    <a:pt x="66" y="653"/>
                  </a:lnTo>
                  <a:cubicBezTo>
                    <a:pt x="64" y="657"/>
                    <a:pt x="60" y="659"/>
                    <a:pt x="56" y="658"/>
                  </a:cubicBezTo>
                  <a:cubicBezTo>
                    <a:pt x="52" y="656"/>
                    <a:pt x="50" y="651"/>
                    <a:pt x="51" y="647"/>
                  </a:cubicBezTo>
                  <a:lnTo>
                    <a:pt x="51" y="647"/>
                  </a:lnTo>
                  <a:cubicBezTo>
                    <a:pt x="53" y="643"/>
                    <a:pt x="58" y="641"/>
                    <a:pt x="62" y="643"/>
                  </a:cubicBezTo>
                  <a:cubicBezTo>
                    <a:pt x="66" y="644"/>
                    <a:pt x="68" y="649"/>
                    <a:pt x="66" y="653"/>
                  </a:cubicBezTo>
                  <a:close/>
                  <a:moveTo>
                    <a:pt x="56" y="683"/>
                  </a:moveTo>
                  <a:lnTo>
                    <a:pt x="56" y="683"/>
                  </a:lnTo>
                  <a:cubicBezTo>
                    <a:pt x="55" y="687"/>
                    <a:pt x="50" y="689"/>
                    <a:pt x="46" y="688"/>
                  </a:cubicBezTo>
                  <a:cubicBezTo>
                    <a:pt x="42" y="687"/>
                    <a:pt x="39" y="683"/>
                    <a:pt x="41" y="678"/>
                  </a:cubicBezTo>
                  <a:lnTo>
                    <a:pt x="41" y="678"/>
                  </a:lnTo>
                  <a:cubicBezTo>
                    <a:pt x="42" y="674"/>
                    <a:pt x="46" y="672"/>
                    <a:pt x="51" y="673"/>
                  </a:cubicBezTo>
                  <a:cubicBezTo>
                    <a:pt x="55" y="674"/>
                    <a:pt x="57" y="679"/>
                    <a:pt x="56" y="683"/>
                  </a:cubicBezTo>
                  <a:close/>
                  <a:moveTo>
                    <a:pt x="48" y="714"/>
                  </a:moveTo>
                  <a:lnTo>
                    <a:pt x="48" y="714"/>
                  </a:lnTo>
                  <a:cubicBezTo>
                    <a:pt x="47" y="718"/>
                    <a:pt x="43" y="721"/>
                    <a:pt x="38" y="719"/>
                  </a:cubicBezTo>
                  <a:cubicBezTo>
                    <a:pt x="34" y="718"/>
                    <a:pt x="32" y="714"/>
                    <a:pt x="33" y="709"/>
                  </a:cubicBezTo>
                  <a:lnTo>
                    <a:pt x="33" y="709"/>
                  </a:lnTo>
                  <a:cubicBezTo>
                    <a:pt x="34" y="705"/>
                    <a:pt x="39" y="703"/>
                    <a:pt x="43" y="704"/>
                  </a:cubicBezTo>
                  <a:cubicBezTo>
                    <a:pt x="47" y="705"/>
                    <a:pt x="50" y="710"/>
                    <a:pt x="48" y="714"/>
                  </a:cubicBezTo>
                  <a:close/>
                  <a:moveTo>
                    <a:pt x="40" y="745"/>
                  </a:moveTo>
                  <a:lnTo>
                    <a:pt x="40" y="745"/>
                  </a:lnTo>
                  <a:cubicBezTo>
                    <a:pt x="39" y="749"/>
                    <a:pt x="35" y="752"/>
                    <a:pt x="30" y="750"/>
                  </a:cubicBezTo>
                  <a:cubicBezTo>
                    <a:pt x="26" y="749"/>
                    <a:pt x="24" y="745"/>
                    <a:pt x="25" y="740"/>
                  </a:cubicBezTo>
                  <a:lnTo>
                    <a:pt x="25" y="740"/>
                  </a:lnTo>
                  <a:cubicBezTo>
                    <a:pt x="26" y="736"/>
                    <a:pt x="31" y="734"/>
                    <a:pt x="35" y="735"/>
                  </a:cubicBezTo>
                  <a:cubicBezTo>
                    <a:pt x="39" y="736"/>
                    <a:pt x="42" y="741"/>
                    <a:pt x="40" y="745"/>
                  </a:cubicBezTo>
                  <a:close/>
                  <a:moveTo>
                    <a:pt x="34" y="775"/>
                  </a:moveTo>
                  <a:lnTo>
                    <a:pt x="34" y="775"/>
                  </a:lnTo>
                  <a:cubicBezTo>
                    <a:pt x="33" y="779"/>
                    <a:pt x="29" y="782"/>
                    <a:pt x="25" y="782"/>
                  </a:cubicBezTo>
                  <a:cubicBezTo>
                    <a:pt x="20" y="781"/>
                    <a:pt x="17" y="777"/>
                    <a:pt x="18" y="773"/>
                  </a:cubicBezTo>
                  <a:lnTo>
                    <a:pt x="18" y="773"/>
                  </a:lnTo>
                  <a:cubicBezTo>
                    <a:pt x="19" y="768"/>
                    <a:pt x="23" y="765"/>
                    <a:pt x="27" y="766"/>
                  </a:cubicBezTo>
                  <a:cubicBezTo>
                    <a:pt x="32" y="767"/>
                    <a:pt x="34" y="771"/>
                    <a:pt x="34" y="775"/>
                  </a:cubicBezTo>
                  <a:close/>
                  <a:moveTo>
                    <a:pt x="29" y="807"/>
                  </a:moveTo>
                  <a:lnTo>
                    <a:pt x="29" y="807"/>
                  </a:lnTo>
                  <a:cubicBezTo>
                    <a:pt x="28" y="811"/>
                    <a:pt x="24" y="814"/>
                    <a:pt x="20" y="813"/>
                  </a:cubicBezTo>
                  <a:cubicBezTo>
                    <a:pt x="16" y="813"/>
                    <a:pt x="13" y="809"/>
                    <a:pt x="13" y="804"/>
                  </a:cubicBezTo>
                  <a:lnTo>
                    <a:pt x="13" y="804"/>
                  </a:lnTo>
                  <a:cubicBezTo>
                    <a:pt x="14" y="800"/>
                    <a:pt x="18" y="797"/>
                    <a:pt x="22" y="798"/>
                  </a:cubicBezTo>
                  <a:cubicBezTo>
                    <a:pt x="27" y="798"/>
                    <a:pt x="30" y="802"/>
                    <a:pt x="29" y="807"/>
                  </a:cubicBezTo>
                  <a:close/>
                  <a:moveTo>
                    <a:pt x="24" y="838"/>
                  </a:moveTo>
                  <a:lnTo>
                    <a:pt x="24" y="838"/>
                  </a:lnTo>
                  <a:cubicBezTo>
                    <a:pt x="24" y="843"/>
                    <a:pt x="19" y="846"/>
                    <a:pt x="15" y="845"/>
                  </a:cubicBezTo>
                  <a:cubicBezTo>
                    <a:pt x="11" y="844"/>
                    <a:pt x="8" y="840"/>
                    <a:pt x="8" y="836"/>
                  </a:cubicBezTo>
                  <a:lnTo>
                    <a:pt x="8" y="836"/>
                  </a:lnTo>
                  <a:cubicBezTo>
                    <a:pt x="9" y="832"/>
                    <a:pt x="13" y="829"/>
                    <a:pt x="18" y="829"/>
                  </a:cubicBezTo>
                  <a:cubicBezTo>
                    <a:pt x="22" y="830"/>
                    <a:pt x="25" y="834"/>
                    <a:pt x="24" y="838"/>
                  </a:cubicBezTo>
                  <a:close/>
                  <a:moveTo>
                    <a:pt x="21" y="869"/>
                  </a:moveTo>
                  <a:lnTo>
                    <a:pt x="21" y="869"/>
                  </a:lnTo>
                  <a:cubicBezTo>
                    <a:pt x="21" y="874"/>
                    <a:pt x="17" y="877"/>
                    <a:pt x="12" y="877"/>
                  </a:cubicBezTo>
                  <a:cubicBezTo>
                    <a:pt x="8" y="877"/>
                    <a:pt x="5" y="873"/>
                    <a:pt x="5" y="868"/>
                  </a:cubicBezTo>
                  <a:lnTo>
                    <a:pt x="5" y="868"/>
                  </a:lnTo>
                  <a:cubicBezTo>
                    <a:pt x="5" y="864"/>
                    <a:pt x="9" y="861"/>
                    <a:pt x="13" y="861"/>
                  </a:cubicBezTo>
                  <a:cubicBezTo>
                    <a:pt x="18" y="861"/>
                    <a:pt x="21" y="865"/>
                    <a:pt x="21" y="869"/>
                  </a:cubicBezTo>
                  <a:close/>
                  <a:moveTo>
                    <a:pt x="19" y="901"/>
                  </a:moveTo>
                  <a:lnTo>
                    <a:pt x="19" y="901"/>
                  </a:lnTo>
                  <a:cubicBezTo>
                    <a:pt x="19" y="906"/>
                    <a:pt x="15" y="909"/>
                    <a:pt x="11" y="909"/>
                  </a:cubicBezTo>
                  <a:cubicBezTo>
                    <a:pt x="6" y="909"/>
                    <a:pt x="3" y="905"/>
                    <a:pt x="3" y="900"/>
                  </a:cubicBezTo>
                  <a:lnTo>
                    <a:pt x="3" y="900"/>
                  </a:lnTo>
                  <a:cubicBezTo>
                    <a:pt x="3" y="896"/>
                    <a:pt x="7" y="893"/>
                    <a:pt x="12" y="893"/>
                  </a:cubicBezTo>
                  <a:cubicBezTo>
                    <a:pt x="16" y="893"/>
                    <a:pt x="19" y="897"/>
                    <a:pt x="19" y="901"/>
                  </a:cubicBezTo>
                  <a:close/>
                  <a:moveTo>
                    <a:pt x="18" y="933"/>
                  </a:moveTo>
                  <a:lnTo>
                    <a:pt x="18" y="933"/>
                  </a:lnTo>
                  <a:cubicBezTo>
                    <a:pt x="17" y="938"/>
                    <a:pt x="13" y="941"/>
                    <a:pt x="9" y="941"/>
                  </a:cubicBezTo>
                  <a:cubicBezTo>
                    <a:pt x="5" y="941"/>
                    <a:pt x="1" y="937"/>
                    <a:pt x="2" y="932"/>
                  </a:cubicBezTo>
                  <a:lnTo>
                    <a:pt x="2" y="932"/>
                  </a:lnTo>
                  <a:cubicBezTo>
                    <a:pt x="2" y="928"/>
                    <a:pt x="6" y="925"/>
                    <a:pt x="10" y="925"/>
                  </a:cubicBezTo>
                  <a:cubicBezTo>
                    <a:pt x="14" y="925"/>
                    <a:pt x="18" y="929"/>
                    <a:pt x="18" y="933"/>
                  </a:cubicBezTo>
                  <a:close/>
                  <a:moveTo>
                    <a:pt x="16" y="965"/>
                  </a:moveTo>
                  <a:lnTo>
                    <a:pt x="16" y="965"/>
                  </a:lnTo>
                  <a:cubicBezTo>
                    <a:pt x="16" y="969"/>
                    <a:pt x="13" y="973"/>
                    <a:pt x="8" y="973"/>
                  </a:cubicBezTo>
                  <a:cubicBezTo>
                    <a:pt x="4" y="973"/>
                    <a:pt x="0" y="969"/>
                    <a:pt x="0" y="965"/>
                  </a:cubicBezTo>
                  <a:lnTo>
                    <a:pt x="0" y="965"/>
                  </a:lnTo>
                  <a:cubicBezTo>
                    <a:pt x="0" y="960"/>
                    <a:pt x="4" y="957"/>
                    <a:pt x="8" y="957"/>
                  </a:cubicBezTo>
                  <a:cubicBezTo>
                    <a:pt x="13" y="957"/>
                    <a:pt x="16" y="960"/>
                    <a:pt x="16" y="965"/>
                  </a:cubicBezTo>
                  <a:close/>
                  <a:moveTo>
                    <a:pt x="16" y="997"/>
                  </a:moveTo>
                  <a:lnTo>
                    <a:pt x="16" y="997"/>
                  </a:lnTo>
                  <a:cubicBezTo>
                    <a:pt x="16" y="1001"/>
                    <a:pt x="13" y="1005"/>
                    <a:pt x="8" y="1005"/>
                  </a:cubicBezTo>
                  <a:cubicBezTo>
                    <a:pt x="4" y="1005"/>
                    <a:pt x="0" y="1001"/>
                    <a:pt x="0" y="997"/>
                  </a:cubicBezTo>
                  <a:lnTo>
                    <a:pt x="0" y="997"/>
                  </a:lnTo>
                  <a:cubicBezTo>
                    <a:pt x="0" y="993"/>
                    <a:pt x="4" y="989"/>
                    <a:pt x="8" y="989"/>
                  </a:cubicBezTo>
                  <a:cubicBezTo>
                    <a:pt x="13" y="989"/>
                    <a:pt x="16" y="993"/>
                    <a:pt x="16" y="997"/>
                  </a:cubicBezTo>
                  <a:close/>
                  <a:moveTo>
                    <a:pt x="16" y="1029"/>
                  </a:moveTo>
                  <a:lnTo>
                    <a:pt x="16" y="1029"/>
                  </a:lnTo>
                  <a:cubicBezTo>
                    <a:pt x="16" y="1033"/>
                    <a:pt x="13" y="1037"/>
                    <a:pt x="8" y="1037"/>
                  </a:cubicBezTo>
                  <a:cubicBezTo>
                    <a:pt x="4" y="1037"/>
                    <a:pt x="0" y="1033"/>
                    <a:pt x="0" y="1029"/>
                  </a:cubicBezTo>
                  <a:lnTo>
                    <a:pt x="0" y="1029"/>
                  </a:lnTo>
                  <a:cubicBezTo>
                    <a:pt x="0" y="1025"/>
                    <a:pt x="4" y="1021"/>
                    <a:pt x="8" y="1021"/>
                  </a:cubicBezTo>
                  <a:cubicBezTo>
                    <a:pt x="13" y="1021"/>
                    <a:pt x="16" y="1025"/>
                    <a:pt x="16" y="1029"/>
                  </a:cubicBezTo>
                  <a:close/>
                  <a:moveTo>
                    <a:pt x="16" y="1061"/>
                  </a:moveTo>
                  <a:lnTo>
                    <a:pt x="16" y="1061"/>
                  </a:lnTo>
                  <a:cubicBezTo>
                    <a:pt x="16" y="1065"/>
                    <a:pt x="13" y="1069"/>
                    <a:pt x="8" y="1069"/>
                  </a:cubicBezTo>
                  <a:cubicBezTo>
                    <a:pt x="4" y="1069"/>
                    <a:pt x="0" y="1065"/>
                    <a:pt x="0" y="1061"/>
                  </a:cubicBezTo>
                  <a:lnTo>
                    <a:pt x="0" y="1061"/>
                  </a:lnTo>
                  <a:cubicBezTo>
                    <a:pt x="0" y="1057"/>
                    <a:pt x="4" y="1053"/>
                    <a:pt x="8" y="1053"/>
                  </a:cubicBezTo>
                  <a:cubicBezTo>
                    <a:pt x="13" y="1053"/>
                    <a:pt x="16" y="1057"/>
                    <a:pt x="16" y="1061"/>
                  </a:cubicBezTo>
                  <a:close/>
                  <a:moveTo>
                    <a:pt x="16" y="1093"/>
                  </a:moveTo>
                  <a:lnTo>
                    <a:pt x="16" y="1093"/>
                  </a:lnTo>
                  <a:cubicBezTo>
                    <a:pt x="16" y="1097"/>
                    <a:pt x="13" y="1101"/>
                    <a:pt x="8" y="1101"/>
                  </a:cubicBezTo>
                  <a:cubicBezTo>
                    <a:pt x="4" y="1101"/>
                    <a:pt x="0" y="1097"/>
                    <a:pt x="0" y="1093"/>
                  </a:cubicBezTo>
                  <a:lnTo>
                    <a:pt x="0" y="1093"/>
                  </a:lnTo>
                  <a:cubicBezTo>
                    <a:pt x="0" y="1089"/>
                    <a:pt x="4" y="1085"/>
                    <a:pt x="8" y="1085"/>
                  </a:cubicBezTo>
                  <a:cubicBezTo>
                    <a:pt x="13" y="1085"/>
                    <a:pt x="16" y="1089"/>
                    <a:pt x="16" y="1093"/>
                  </a:cubicBezTo>
                  <a:close/>
                  <a:moveTo>
                    <a:pt x="16" y="1125"/>
                  </a:moveTo>
                  <a:lnTo>
                    <a:pt x="16" y="1125"/>
                  </a:lnTo>
                  <a:cubicBezTo>
                    <a:pt x="16" y="1129"/>
                    <a:pt x="13" y="1133"/>
                    <a:pt x="8" y="1133"/>
                  </a:cubicBezTo>
                  <a:cubicBezTo>
                    <a:pt x="4" y="1133"/>
                    <a:pt x="0" y="1129"/>
                    <a:pt x="0" y="1125"/>
                  </a:cubicBezTo>
                  <a:lnTo>
                    <a:pt x="0" y="1125"/>
                  </a:lnTo>
                  <a:cubicBezTo>
                    <a:pt x="0" y="1121"/>
                    <a:pt x="4" y="1117"/>
                    <a:pt x="8" y="1117"/>
                  </a:cubicBezTo>
                  <a:cubicBezTo>
                    <a:pt x="13" y="1117"/>
                    <a:pt x="16" y="1121"/>
                    <a:pt x="16" y="1125"/>
                  </a:cubicBezTo>
                  <a:close/>
                  <a:moveTo>
                    <a:pt x="16" y="1157"/>
                  </a:moveTo>
                  <a:lnTo>
                    <a:pt x="16" y="1157"/>
                  </a:lnTo>
                  <a:cubicBezTo>
                    <a:pt x="16" y="1161"/>
                    <a:pt x="13" y="1165"/>
                    <a:pt x="8" y="1165"/>
                  </a:cubicBezTo>
                  <a:cubicBezTo>
                    <a:pt x="4" y="1165"/>
                    <a:pt x="0" y="1161"/>
                    <a:pt x="0" y="1157"/>
                  </a:cubicBezTo>
                  <a:lnTo>
                    <a:pt x="0" y="1157"/>
                  </a:lnTo>
                  <a:cubicBezTo>
                    <a:pt x="0" y="1153"/>
                    <a:pt x="4" y="1149"/>
                    <a:pt x="8" y="1149"/>
                  </a:cubicBezTo>
                  <a:cubicBezTo>
                    <a:pt x="13" y="1149"/>
                    <a:pt x="16" y="1153"/>
                    <a:pt x="16" y="1157"/>
                  </a:cubicBezTo>
                  <a:close/>
                  <a:moveTo>
                    <a:pt x="16" y="1189"/>
                  </a:moveTo>
                  <a:lnTo>
                    <a:pt x="16" y="1189"/>
                  </a:lnTo>
                  <a:cubicBezTo>
                    <a:pt x="16" y="1193"/>
                    <a:pt x="13" y="1197"/>
                    <a:pt x="8" y="1197"/>
                  </a:cubicBezTo>
                  <a:cubicBezTo>
                    <a:pt x="4" y="1197"/>
                    <a:pt x="0" y="1193"/>
                    <a:pt x="0" y="1189"/>
                  </a:cubicBezTo>
                  <a:lnTo>
                    <a:pt x="0" y="1189"/>
                  </a:lnTo>
                  <a:cubicBezTo>
                    <a:pt x="0" y="1185"/>
                    <a:pt x="4" y="1181"/>
                    <a:pt x="8" y="1181"/>
                  </a:cubicBezTo>
                  <a:cubicBezTo>
                    <a:pt x="13" y="1181"/>
                    <a:pt x="16" y="1185"/>
                    <a:pt x="16" y="1189"/>
                  </a:cubicBezTo>
                  <a:close/>
                  <a:moveTo>
                    <a:pt x="16" y="1221"/>
                  </a:moveTo>
                  <a:lnTo>
                    <a:pt x="16" y="1221"/>
                  </a:lnTo>
                  <a:cubicBezTo>
                    <a:pt x="16" y="1225"/>
                    <a:pt x="13" y="1229"/>
                    <a:pt x="8" y="1229"/>
                  </a:cubicBezTo>
                  <a:cubicBezTo>
                    <a:pt x="4" y="1229"/>
                    <a:pt x="0" y="1225"/>
                    <a:pt x="0" y="1221"/>
                  </a:cubicBezTo>
                  <a:lnTo>
                    <a:pt x="0" y="1221"/>
                  </a:lnTo>
                  <a:cubicBezTo>
                    <a:pt x="0" y="1217"/>
                    <a:pt x="4" y="1213"/>
                    <a:pt x="8" y="1213"/>
                  </a:cubicBezTo>
                  <a:cubicBezTo>
                    <a:pt x="13" y="1213"/>
                    <a:pt x="16" y="1217"/>
                    <a:pt x="16" y="1221"/>
                  </a:cubicBezTo>
                  <a:close/>
                  <a:moveTo>
                    <a:pt x="16" y="1253"/>
                  </a:moveTo>
                  <a:lnTo>
                    <a:pt x="16" y="1253"/>
                  </a:lnTo>
                  <a:cubicBezTo>
                    <a:pt x="16" y="1257"/>
                    <a:pt x="13" y="1261"/>
                    <a:pt x="8" y="1261"/>
                  </a:cubicBezTo>
                  <a:cubicBezTo>
                    <a:pt x="4" y="1261"/>
                    <a:pt x="0" y="1257"/>
                    <a:pt x="0" y="1253"/>
                  </a:cubicBezTo>
                  <a:lnTo>
                    <a:pt x="0" y="1253"/>
                  </a:lnTo>
                  <a:cubicBezTo>
                    <a:pt x="0" y="1249"/>
                    <a:pt x="4" y="1245"/>
                    <a:pt x="8" y="1245"/>
                  </a:cubicBezTo>
                  <a:cubicBezTo>
                    <a:pt x="13" y="1245"/>
                    <a:pt x="16" y="1249"/>
                    <a:pt x="16" y="1253"/>
                  </a:cubicBezTo>
                  <a:close/>
                  <a:moveTo>
                    <a:pt x="16" y="1285"/>
                  </a:moveTo>
                  <a:lnTo>
                    <a:pt x="16" y="1285"/>
                  </a:lnTo>
                  <a:cubicBezTo>
                    <a:pt x="16" y="1290"/>
                    <a:pt x="13" y="1293"/>
                    <a:pt x="8" y="1293"/>
                  </a:cubicBezTo>
                  <a:cubicBezTo>
                    <a:pt x="4" y="1293"/>
                    <a:pt x="0" y="1290"/>
                    <a:pt x="0" y="1285"/>
                  </a:cubicBezTo>
                  <a:lnTo>
                    <a:pt x="0" y="1285"/>
                  </a:lnTo>
                  <a:cubicBezTo>
                    <a:pt x="0" y="1281"/>
                    <a:pt x="4" y="1277"/>
                    <a:pt x="8" y="1277"/>
                  </a:cubicBezTo>
                  <a:cubicBezTo>
                    <a:pt x="13" y="1277"/>
                    <a:pt x="16" y="1281"/>
                    <a:pt x="16" y="1285"/>
                  </a:cubicBezTo>
                  <a:close/>
                  <a:moveTo>
                    <a:pt x="16" y="1317"/>
                  </a:moveTo>
                  <a:lnTo>
                    <a:pt x="16" y="1317"/>
                  </a:lnTo>
                  <a:cubicBezTo>
                    <a:pt x="16" y="1322"/>
                    <a:pt x="13" y="1325"/>
                    <a:pt x="8" y="1325"/>
                  </a:cubicBezTo>
                  <a:cubicBezTo>
                    <a:pt x="4" y="1325"/>
                    <a:pt x="0" y="1322"/>
                    <a:pt x="0" y="1317"/>
                  </a:cubicBezTo>
                  <a:lnTo>
                    <a:pt x="0" y="1317"/>
                  </a:lnTo>
                  <a:cubicBezTo>
                    <a:pt x="0" y="1313"/>
                    <a:pt x="4" y="1309"/>
                    <a:pt x="8" y="1309"/>
                  </a:cubicBezTo>
                  <a:cubicBezTo>
                    <a:pt x="13" y="1309"/>
                    <a:pt x="16" y="1313"/>
                    <a:pt x="16" y="1317"/>
                  </a:cubicBezTo>
                  <a:close/>
                  <a:moveTo>
                    <a:pt x="16" y="1349"/>
                  </a:moveTo>
                  <a:lnTo>
                    <a:pt x="16" y="1349"/>
                  </a:lnTo>
                  <a:cubicBezTo>
                    <a:pt x="16" y="1354"/>
                    <a:pt x="13" y="1357"/>
                    <a:pt x="8" y="1357"/>
                  </a:cubicBezTo>
                  <a:cubicBezTo>
                    <a:pt x="4" y="1357"/>
                    <a:pt x="0" y="1354"/>
                    <a:pt x="0" y="1349"/>
                  </a:cubicBezTo>
                  <a:lnTo>
                    <a:pt x="0" y="1349"/>
                  </a:lnTo>
                  <a:cubicBezTo>
                    <a:pt x="0" y="1345"/>
                    <a:pt x="4" y="1341"/>
                    <a:pt x="8" y="1341"/>
                  </a:cubicBezTo>
                  <a:cubicBezTo>
                    <a:pt x="13" y="1341"/>
                    <a:pt x="16" y="1345"/>
                    <a:pt x="16" y="1349"/>
                  </a:cubicBezTo>
                  <a:close/>
                  <a:moveTo>
                    <a:pt x="16" y="1381"/>
                  </a:moveTo>
                  <a:lnTo>
                    <a:pt x="16" y="1381"/>
                  </a:lnTo>
                  <a:cubicBezTo>
                    <a:pt x="16" y="1386"/>
                    <a:pt x="13" y="1389"/>
                    <a:pt x="8" y="1389"/>
                  </a:cubicBezTo>
                  <a:cubicBezTo>
                    <a:pt x="4" y="1389"/>
                    <a:pt x="0" y="1386"/>
                    <a:pt x="0" y="1381"/>
                  </a:cubicBezTo>
                  <a:lnTo>
                    <a:pt x="0" y="1381"/>
                  </a:lnTo>
                  <a:cubicBezTo>
                    <a:pt x="0" y="1377"/>
                    <a:pt x="4" y="1373"/>
                    <a:pt x="8" y="1373"/>
                  </a:cubicBezTo>
                  <a:cubicBezTo>
                    <a:pt x="13" y="1373"/>
                    <a:pt x="16" y="1377"/>
                    <a:pt x="16" y="1381"/>
                  </a:cubicBezTo>
                  <a:close/>
                  <a:moveTo>
                    <a:pt x="16" y="1413"/>
                  </a:moveTo>
                  <a:lnTo>
                    <a:pt x="16" y="1413"/>
                  </a:lnTo>
                  <a:cubicBezTo>
                    <a:pt x="16" y="1418"/>
                    <a:pt x="13" y="1421"/>
                    <a:pt x="8" y="1421"/>
                  </a:cubicBezTo>
                  <a:cubicBezTo>
                    <a:pt x="4" y="1421"/>
                    <a:pt x="0" y="1418"/>
                    <a:pt x="0" y="1413"/>
                  </a:cubicBezTo>
                  <a:lnTo>
                    <a:pt x="0" y="1413"/>
                  </a:lnTo>
                  <a:cubicBezTo>
                    <a:pt x="0" y="1409"/>
                    <a:pt x="4" y="1405"/>
                    <a:pt x="8" y="1405"/>
                  </a:cubicBezTo>
                  <a:cubicBezTo>
                    <a:pt x="13" y="1405"/>
                    <a:pt x="16" y="1409"/>
                    <a:pt x="16" y="1413"/>
                  </a:cubicBezTo>
                  <a:close/>
                  <a:moveTo>
                    <a:pt x="16" y="1445"/>
                  </a:moveTo>
                  <a:lnTo>
                    <a:pt x="16" y="1445"/>
                  </a:lnTo>
                  <a:cubicBezTo>
                    <a:pt x="16" y="1450"/>
                    <a:pt x="13" y="1453"/>
                    <a:pt x="8" y="1453"/>
                  </a:cubicBezTo>
                  <a:cubicBezTo>
                    <a:pt x="4" y="1453"/>
                    <a:pt x="0" y="1450"/>
                    <a:pt x="0" y="1445"/>
                  </a:cubicBezTo>
                  <a:lnTo>
                    <a:pt x="0" y="1445"/>
                  </a:lnTo>
                  <a:cubicBezTo>
                    <a:pt x="0" y="1441"/>
                    <a:pt x="4" y="1437"/>
                    <a:pt x="8" y="1437"/>
                  </a:cubicBezTo>
                  <a:cubicBezTo>
                    <a:pt x="13" y="1437"/>
                    <a:pt x="16" y="1441"/>
                    <a:pt x="16" y="1445"/>
                  </a:cubicBezTo>
                  <a:close/>
                  <a:moveTo>
                    <a:pt x="16" y="1477"/>
                  </a:moveTo>
                  <a:lnTo>
                    <a:pt x="16" y="1477"/>
                  </a:lnTo>
                  <a:cubicBezTo>
                    <a:pt x="16" y="1482"/>
                    <a:pt x="13" y="1485"/>
                    <a:pt x="8" y="1485"/>
                  </a:cubicBezTo>
                  <a:cubicBezTo>
                    <a:pt x="4" y="1485"/>
                    <a:pt x="0" y="1482"/>
                    <a:pt x="0" y="1477"/>
                  </a:cubicBezTo>
                  <a:lnTo>
                    <a:pt x="0" y="1477"/>
                  </a:lnTo>
                  <a:cubicBezTo>
                    <a:pt x="0" y="1473"/>
                    <a:pt x="4" y="1469"/>
                    <a:pt x="8" y="1469"/>
                  </a:cubicBezTo>
                  <a:cubicBezTo>
                    <a:pt x="13" y="1469"/>
                    <a:pt x="16" y="1473"/>
                    <a:pt x="16" y="1477"/>
                  </a:cubicBezTo>
                  <a:close/>
                  <a:moveTo>
                    <a:pt x="16" y="1509"/>
                  </a:moveTo>
                  <a:lnTo>
                    <a:pt x="16" y="1509"/>
                  </a:lnTo>
                  <a:cubicBezTo>
                    <a:pt x="16" y="1514"/>
                    <a:pt x="13" y="1517"/>
                    <a:pt x="8" y="1517"/>
                  </a:cubicBezTo>
                  <a:cubicBezTo>
                    <a:pt x="4" y="1517"/>
                    <a:pt x="0" y="1514"/>
                    <a:pt x="0" y="1509"/>
                  </a:cubicBezTo>
                  <a:lnTo>
                    <a:pt x="0" y="1509"/>
                  </a:lnTo>
                  <a:cubicBezTo>
                    <a:pt x="0" y="1505"/>
                    <a:pt x="4" y="1501"/>
                    <a:pt x="8" y="1501"/>
                  </a:cubicBezTo>
                  <a:cubicBezTo>
                    <a:pt x="13" y="1501"/>
                    <a:pt x="16" y="1505"/>
                    <a:pt x="16" y="1509"/>
                  </a:cubicBezTo>
                  <a:close/>
                  <a:moveTo>
                    <a:pt x="16" y="1541"/>
                  </a:moveTo>
                  <a:lnTo>
                    <a:pt x="16" y="1541"/>
                  </a:lnTo>
                  <a:cubicBezTo>
                    <a:pt x="16" y="1546"/>
                    <a:pt x="13" y="1549"/>
                    <a:pt x="8" y="1549"/>
                  </a:cubicBezTo>
                  <a:cubicBezTo>
                    <a:pt x="4" y="1549"/>
                    <a:pt x="0" y="1546"/>
                    <a:pt x="0" y="1541"/>
                  </a:cubicBezTo>
                  <a:lnTo>
                    <a:pt x="0" y="1541"/>
                  </a:lnTo>
                  <a:cubicBezTo>
                    <a:pt x="0" y="1537"/>
                    <a:pt x="4" y="1533"/>
                    <a:pt x="8" y="1533"/>
                  </a:cubicBezTo>
                  <a:cubicBezTo>
                    <a:pt x="13" y="1533"/>
                    <a:pt x="16" y="1537"/>
                    <a:pt x="16" y="1541"/>
                  </a:cubicBezTo>
                  <a:close/>
                  <a:moveTo>
                    <a:pt x="16" y="1573"/>
                  </a:moveTo>
                  <a:lnTo>
                    <a:pt x="16" y="1573"/>
                  </a:lnTo>
                  <a:cubicBezTo>
                    <a:pt x="16" y="1578"/>
                    <a:pt x="13" y="1581"/>
                    <a:pt x="8" y="1581"/>
                  </a:cubicBezTo>
                  <a:cubicBezTo>
                    <a:pt x="4" y="1581"/>
                    <a:pt x="0" y="1578"/>
                    <a:pt x="0" y="1573"/>
                  </a:cubicBezTo>
                  <a:lnTo>
                    <a:pt x="0" y="1573"/>
                  </a:lnTo>
                  <a:cubicBezTo>
                    <a:pt x="0" y="1569"/>
                    <a:pt x="4" y="1565"/>
                    <a:pt x="8" y="1565"/>
                  </a:cubicBezTo>
                  <a:cubicBezTo>
                    <a:pt x="13" y="1565"/>
                    <a:pt x="16" y="1569"/>
                    <a:pt x="16" y="1573"/>
                  </a:cubicBezTo>
                  <a:close/>
                  <a:moveTo>
                    <a:pt x="16" y="1605"/>
                  </a:moveTo>
                  <a:lnTo>
                    <a:pt x="16" y="1605"/>
                  </a:lnTo>
                  <a:cubicBezTo>
                    <a:pt x="16" y="1610"/>
                    <a:pt x="13" y="1613"/>
                    <a:pt x="8" y="1613"/>
                  </a:cubicBezTo>
                  <a:cubicBezTo>
                    <a:pt x="4" y="1613"/>
                    <a:pt x="0" y="1610"/>
                    <a:pt x="0" y="1605"/>
                  </a:cubicBezTo>
                  <a:lnTo>
                    <a:pt x="0" y="1605"/>
                  </a:lnTo>
                  <a:cubicBezTo>
                    <a:pt x="0" y="1601"/>
                    <a:pt x="4" y="1597"/>
                    <a:pt x="8" y="1597"/>
                  </a:cubicBezTo>
                  <a:cubicBezTo>
                    <a:pt x="13" y="1597"/>
                    <a:pt x="16" y="1601"/>
                    <a:pt x="16" y="1605"/>
                  </a:cubicBezTo>
                  <a:close/>
                  <a:moveTo>
                    <a:pt x="16" y="1637"/>
                  </a:moveTo>
                  <a:lnTo>
                    <a:pt x="16" y="1637"/>
                  </a:lnTo>
                  <a:cubicBezTo>
                    <a:pt x="16" y="1642"/>
                    <a:pt x="13" y="1645"/>
                    <a:pt x="8" y="1645"/>
                  </a:cubicBezTo>
                  <a:cubicBezTo>
                    <a:pt x="4" y="1645"/>
                    <a:pt x="0" y="1642"/>
                    <a:pt x="0" y="1637"/>
                  </a:cubicBezTo>
                  <a:lnTo>
                    <a:pt x="0" y="1637"/>
                  </a:lnTo>
                  <a:cubicBezTo>
                    <a:pt x="0" y="1633"/>
                    <a:pt x="4" y="1629"/>
                    <a:pt x="8" y="1629"/>
                  </a:cubicBezTo>
                  <a:cubicBezTo>
                    <a:pt x="13" y="1629"/>
                    <a:pt x="16" y="1633"/>
                    <a:pt x="16" y="1637"/>
                  </a:cubicBezTo>
                  <a:close/>
                  <a:moveTo>
                    <a:pt x="16" y="1669"/>
                  </a:moveTo>
                  <a:lnTo>
                    <a:pt x="16" y="1669"/>
                  </a:lnTo>
                  <a:cubicBezTo>
                    <a:pt x="16" y="1674"/>
                    <a:pt x="13" y="1677"/>
                    <a:pt x="8" y="1677"/>
                  </a:cubicBezTo>
                  <a:cubicBezTo>
                    <a:pt x="4" y="1677"/>
                    <a:pt x="0" y="1674"/>
                    <a:pt x="0" y="1669"/>
                  </a:cubicBezTo>
                  <a:lnTo>
                    <a:pt x="0" y="1669"/>
                  </a:lnTo>
                  <a:cubicBezTo>
                    <a:pt x="0" y="1665"/>
                    <a:pt x="4" y="1661"/>
                    <a:pt x="8" y="1661"/>
                  </a:cubicBezTo>
                  <a:cubicBezTo>
                    <a:pt x="13" y="1661"/>
                    <a:pt x="16" y="1665"/>
                    <a:pt x="16" y="1669"/>
                  </a:cubicBezTo>
                  <a:close/>
                  <a:moveTo>
                    <a:pt x="16" y="1701"/>
                  </a:moveTo>
                  <a:lnTo>
                    <a:pt x="16" y="1701"/>
                  </a:lnTo>
                  <a:cubicBezTo>
                    <a:pt x="16" y="1706"/>
                    <a:pt x="13" y="1709"/>
                    <a:pt x="8" y="1709"/>
                  </a:cubicBezTo>
                  <a:cubicBezTo>
                    <a:pt x="4" y="1709"/>
                    <a:pt x="0" y="1706"/>
                    <a:pt x="0" y="1701"/>
                  </a:cubicBezTo>
                  <a:lnTo>
                    <a:pt x="0" y="1701"/>
                  </a:lnTo>
                  <a:cubicBezTo>
                    <a:pt x="0" y="1697"/>
                    <a:pt x="4" y="1693"/>
                    <a:pt x="8" y="1693"/>
                  </a:cubicBezTo>
                  <a:cubicBezTo>
                    <a:pt x="13" y="1693"/>
                    <a:pt x="16" y="1697"/>
                    <a:pt x="16" y="1701"/>
                  </a:cubicBezTo>
                  <a:close/>
                  <a:moveTo>
                    <a:pt x="16" y="1733"/>
                  </a:moveTo>
                  <a:lnTo>
                    <a:pt x="16" y="1733"/>
                  </a:lnTo>
                  <a:cubicBezTo>
                    <a:pt x="16" y="1738"/>
                    <a:pt x="13" y="1741"/>
                    <a:pt x="8" y="1741"/>
                  </a:cubicBezTo>
                  <a:cubicBezTo>
                    <a:pt x="4" y="1741"/>
                    <a:pt x="0" y="1738"/>
                    <a:pt x="0" y="1733"/>
                  </a:cubicBezTo>
                  <a:lnTo>
                    <a:pt x="0" y="1733"/>
                  </a:lnTo>
                  <a:cubicBezTo>
                    <a:pt x="0" y="1729"/>
                    <a:pt x="4" y="1725"/>
                    <a:pt x="8" y="1725"/>
                  </a:cubicBezTo>
                  <a:cubicBezTo>
                    <a:pt x="13" y="1725"/>
                    <a:pt x="16" y="1729"/>
                    <a:pt x="16" y="1733"/>
                  </a:cubicBezTo>
                  <a:close/>
                  <a:moveTo>
                    <a:pt x="16" y="1765"/>
                  </a:moveTo>
                  <a:lnTo>
                    <a:pt x="16" y="1765"/>
                  </a:lnTo>
                  <a:cubicBezTo>
                    <a:pt x="16" y="1770"/>
                    <a:pt x="13" y="1773"/>
                    <a:pt x="8" y="1773"/>
                  </a:cubicBezTo>
                  <a:cubicBezTo>
                    <a:pt x="4" y="1773"/>
                    <a:pt x="0" y="1770"/>
                    <a:pt x="0" y="1765"/>
                  </a:cubicBezTo>
                  <a:lnTo>
                    <a:pt x="0" y="1765"/>
                  </a:lnTo>
                  <a:cubicBezTo>
                    <a:pt x="0" y="1761"/>
                    <a:pt x="4" y="1757"/>
                    <a:pt x="8" y="1757"/>
                  </a:cubicBezTo>
                  <a:cubicBezTo>
                    <a:pt x="13" y="1757"/>
                    <a:pt x="16" y="1761"/>
                    <a:pt x="16" y="1765"/>
                  </a:cubicBezTo>
                  <a:close/>
                  <a:moveTo>
                    <a:pt x="16" y="1797"/>
                  </a:moveTo>
                  <a:lnTo>
                    <a:pt x="16" y="1797"/>
                  </a:lnTo>
                  <a:cubicBezTo>
                    <a:pt x="16" y="1802"/>
                    <a:pt x="13" y="1805"/>
                    <a:pt x="8" y="1805"/>
                  </a:cubicBezTo>
                  <a:cubicBezTo>
                    <a:pt x="4" y="1805"/>
                    <a:pt x="0" y="1802"/>
                    <a:pt x="0" y="1797"/>
                  </a:cubicBezTo>
                  <a:lnTo>
                    <a:pt x="0" y="1797"/>
                  </a:lnTo>
                  <a:cubicBezTo>
                    <a:pt x="0" y="1793"/>
                    <a:pt x="4" y="1789"/>
                    <a:pt x="8" y="1789"/>
                  </a:cubicBezTo>
                  <a:cubicBezTo>
                    <a:pt x="13" y="1789"/>
                    <a:pt x="16" y="1793"/>
                    <a:pt x="16" y="1797"/>
                  </a:cubicBezTo>
                  <a:close/>
                  <a:moveTo>
                    <a:pt x="16" y="1829"/>
                  </a:moveTo>
                  <a:lnTo>
                    <a:pt x="16" y="1829"/>
                  </a:lnTo>
                  <a:cubicBezTo>
                    <a:pt x="16" y="1834"/>
                    <a:pt x="13" y="1837"/>
                    <a:pt x="8" y="1837"/>
                  </a:cubicBezTo>
                  <a:cubicBezTo>
                    <a:pt x="4" y="1837"/>
                    <a:pt x="0" y="1834"/>
                    <a:pt x="0" y="1829"/>
                  </a:cubicBezTo>
                  <a:lnTo>
                    <a:pt x="0" y="1829"/>
                  </a:lnTo>
                  <a:cubicBezTo>
                    <a:pt x="0" y="1825"/>
                    <a:pt x="4" y="1821"/>
                    <a:pt x="8" y="1821"/>
                  </a:cubicBezTo>
                  <a:cubicBezTo>
                    <a:pt x="13" y="1821"/>
                    <a:pt x="16" y="1825"/>
                    <a:pt x="16" y="1829"/>
                  </a:cubicBezTo>
                  <a:close/>
                  <a:moveTo>
                    <a:pt x="16" y="1861"/>
                  </a:moveTo>
                  <a:lnTo>
                    <a:pt x="16" y="1861"/>
                  </a:lnTo>
                  <a:cubicBezTo>
                    <a:pt x="16" y="1866"/>
                    <a:pt x="13" y="1869"/>
                    <a:pt x="8" y="1869"/>
                  </a:cubicBezTo>
                  <a:cubicBezTo>
                    <a:pt x="4" y="1869"/>
                    <a:pt x="0" y="1866"/>
                    <a:pt x="0" y="1861"/>
                  </a:cubicBezTo>
                  <a:lnTo>
                    <a:pt x="0" y="1861"/>
                  </a:lnTo>
                  <a:cubicBezTo>
                    <a:pt x="0" y="1857"/>
                    <a:pt x="4" y="1853"/>
                    <a:pt x="8" y="1853"/>
                  </a:cubicBezTo>
                  <a:cubicBezTo>
                    <a:pt x="13" y="1853"/>
                    <a:pt x="16" y="1857"/>
                    <a:pt x="16" y="1861"/>
                  </a:cubicBezTo>
                  <a:close/>
                  <a:moveTo>
                    <a:pt x="16" y="1893"/>
                  </a:moveTo>
                  <a:lnTo>
                    <a:pt x="16" y="1893"/>
                  </a:lnTo>
                  <a:cubicBezTo>
                    <a:pt x="16" y="1898"/>
                    <a:pt x="13" y="1901"/>
                    <a:pt x="8" y="1901"/>
                  </a:cubicBezTo>
                  <a:cubicBezTo>
                    <a:pt x="4" y="1901"/>
                    <a:pt x="0" y="1898"/>
                    <a:pt x="0" y="1893"/>
                  </a:cubicBezTo>
                  <a:lnTo>
                    <a:pt x="0" y="1893"/>
                  </a:lnTo>
                  <a:cubicBezTo>
                    <a:pt x="0" y="1889"/>
                    <a:pt x="4" y="1885"/>
                    <a:pt x="8" y="1885"/>
                  </a:cubicBezTo>
                  <a:cubicBezTo>
                    <a:pt x="13" y="1885"/>
                    <a:pt x="16" y="1889"/>
                    <a:pt x="16" y="1893"/>
                  </a:cubicBezTo>
                  <a:close/>
                  <a:moveTo>
                    <a:pt x="16" y="1925"/>
                  </a:moveTo>
                  <a:lnTo>
                    <a:pt x="16" y="1925"/>
                  </a:lnTo>
                  <a:cubicBezTo>
                    <a:pt x="16" y="1930"/>
                    <a:pt x="13" y="1933"/>
                    <a:pt x="8" y="1933"/>
                  </a:cubicBezTo>
                  <a:cubicBezTo>
                    <a:pt x="4" y="1933"/>
                    <a:pt x="0" y="1930"/>
                    <a:pt x="0" y="1925"/>
                  </a:cubicBezTo>
                  <a:lnTo>
                    <a:pt x="0" y="1925"/>
                  </a:lnTo>
                  <a:cubicBezTo>
                    <a:pt x="0" y="1921"/>
                    <a:pt x="4" y="1917"/>
                    <a:pt x="8" y="1917"/>
                  </a:cubicBezTo>
                  <a:cubicBezTo>
                    <a:pt x="13" y="1917"/>
                    <a:pt x="16" y="1921"/>
                    <a:pt x="16" y="1925"/>
                  </a:cubicBezTo>
                  <a:close/>
                  <a:moveTo>
                    <a:pt x="16" y="1957"/>
                  </a:moveTo>
                  <a:lnTo>
                    <a:pt x="16" y="1957"/>
                  </a:lnTo>
                  <a:cubicBezTo>
                    <a:pt x="16" y="1962"/>
                    <a:pt x="13" y="1965"/>
                    <a:pt x="8" y="1965"/>
                  </a:cubicBezTo>
                  <a:cubicBezTo>
                    <a:pt x="4" y="1965"/>
                    <a:pt x="0" y="1962"/>
                    <a:pt x="0" y="1957"/>
                  </a:cubicBezTo>
                  <a:lnTo>
                    <a:pt x="0" y="1957"/>
                  </a:lnTo>
                  <a:cubicBezTo>
                    <a:pt x="0" y="1953"/>
                    <a:pt x="4" y="1949"/>
                    <a:pt x="8" y="1949"/>
                  </a:cubicBezTo>
                  <a:cubicBezTo>
                    <a:pt x="13" y="1949"/>
                    <a:pt x="16" y="1953"/>
                    <a:pt x="16" y="1957"/>
                  </a:cubicBezTo>
                  <a:close/>
                  <a:moveTo>
                    <a:pt x="16" y="1989"/>
                  </a:moveTo>
                  <a:lnTo>
                    <a:pt x="16" y="1989"/>
                  </a:lnTo>
                  <a:cubicBezTo>
                    <a:pt x="16" y="1994"/>
                    <a:pt x="13" y="1997"/>
                    <a:pt x="8" y="1997"/>
                  </a:cubicBezTo>
                  <a:cubicBezTo>
                    <a:pt x="4" y="1997"/>
                    <a:pt x="0" y="1994"/>
                    <a:pt x="0" y="1989"/>
                  </a:cubicBezTo>
                  <a:lnTo>
                    <a:pt x="0" y="1989"/>
                  </a:lnTo>
                  <a:cubicBezTo>
                    <a:pt x="0" y="1985"/>
                    <a:pt x="4" y="1981"/>
                    <a:pt x="8" y="1981"/>
                  </a:cubicBezTo>
                  <a:cubicBezTo>
                    <a:pt x="13" y="1981"/>
                    <a:pt x="16" y="1985"/>
                    <a:pt x="16" y="1989"/>
                  </a:cubicBezTo>
                  <a:close/>
                  <a:moveTo>
                    <a:pt x="16" y="2021"/>
                  </a:moveTo>
                  <a:lnTo>
                    <a:pt x="16" y="2021"/>
                  </a:lnTo>
                  <a:cubicBezTo>
                    <a:pt x="16" y="2026"/>
                    <a:pt x="13" y="2029"/>
                    <a:pt x="8" y="2029"/>
                  </a:cubicBezTo>
                  <a:cubicBezTo>
                    <a:pt x="4" y="2029"/>
                    <a:pt x="0" y="2026"/>
                    <a:pt x="0" y="2021"/>
                  </a:cubicBezTo>
                  <a:lnTo>
                    <a:pt x="0" y="2021"/>
                  </a:lnTo>
                  <a:cubicBezTo>
                    <a:pt x="0" y="2017"/>
                    <a:pt x="4" y="2013"/>
                    <a:pt x="8" y="2013"/>
                  </a:cubicBezTo>
                  <a:cubicBezTo>
                    <a:pt x="13" y="2013"/>
                    <a:pt x="16" y="2017"/>
                    <a:pt x="16" y="2021"/>
                  </a:cubicBezTo>
                  <a:close/>
                  <a:moveTo>
                    <a:pt x="16" y="2053"/>
                  </a:moveTo>
                  <a:lnTo>
                    <a:pt x="16" y="2053"/>
                  </a:lnTo>
                  <a:cubicBezTo>
                    <a:pt x="16" y="2058"/>
                    <a:pt x="13" y="2061"/>
                    <a:pt x="8" y="2061"/>
                  </a:cubicBezTo>
                  <a:cubicBezTo>
                    <a:pt x="4" y="2061"/>
                    <a:pt x="0" y="2058"/>
                    <a:pt x="0" y="2053"/>
                  </a:cubicBezTo>
                  <a:lnTo>
                    <a:pt x="0" y="2053"/>
                  </a:lnTo>
                  <a:cubicBezTo>
                    <a:pt x="0" y="2049"/>
                    <a:pt x="4" y="2045"/>
                    <a:pt x="8" y="2045"/>
                  </a:cubicBezTo>
                  <a:cubicBezTo>
                    <a:pt x="13" y="2045"/>
                    <a:pt x="16" y="2049"/>
                    <a:pt x="16" y="2053"/>
                  </a:cubicBezTo>
                  <a:close/>
                  <a:moveTo>
                    <a:pt x="16" y="2085"/>
                  </a:moveTo>
                  <a:lnTo>
                    <a:pt x="16" y="2085"/>
                  </a:lnTo>
                  <a:cubicBezTo>
                    <a:pt x="16" y="2090"/>
                    <a:pt x="13" y="2093"/>
                    <a:pt x="8" y="2093"/>
                  </a:cubicBezTo>
                  <a:cubicBezTo>
                    <a:pt x="4" y="2093"/>
                    <a:pt x="0" y="2090"/>
                    <a:pt x="0" y="2085"/>
                  </a:cubicBezTo>
                  <a:lnTo>
                    <a:pt x="0" y="2085"/>
                  </a:lnTo>
                  <a:cubicBezTo>
                    <a:pt x="0" y="2081"/>
                    <a:pt x="4" y="2077"/>
                    <a:pt x="8" y="2077"/>
                  </a:cubicBezTo>
                  <a:cubicBezTo>
                    <a:pt x="13" y="2077"/>
                    <a:pt x="16" y="2081"/>
                    <a:pt x="16" y="2085"/>
                  </a:cubicBezTo>
                  <a:close/>
                  <a:moveTo>
                    <a:pt x="16" y="2117"/>
                  </a:moveTo>
                  <a:lnTo>
                    <a:pt x="16" y="2117"/>
                  </a:lnTo>
                  <a:cubicBezTo>
                    <a:pt x="16" y="2122"/>
                    <a:pt x="13" y="2125"/>
                    <a:pt x="8" y="2125"/>
                  </a:cubicBezTo>
                  <a:cubicBezTo>
                    <a:pt x="4" y="2125"/>
                    <a:pt x="0" y="2122"/>
                    <a:pt x="0" y="2117"/>
                  </a:cubicBezTo>
                  <a:lnTo>
                    <a:pt x="0" y="2117"/>
                  </a:lnTo>
                  <a:cubicBezTo>
                    <a:pt x="0" y="2113"/>
                    <a:pt x="4" y="2109"/>
                    <a:pt x="8" y="2109"/>
                  </a:cubicBezTo>
                  <a:cubicBezTo>
                    <a:pt x="13" y="2109"/>
                    <a:pt x="16" y="2113"/>
                    <a:pt x="16" y="2117"/>
                  </a:cubicBezTo>
                  <a:close/>
                  <a:moveTo>
                    <a:pt x="16" y="2149"/>
                  </a:moveTo>
                  <a:lnTo>
                    <a:pt x="16" y="2150"/>
                  </a:lnTo>
                  <a:cubicBezTo>
                    <a:pt x="16" y="2154"/>
                    <a:pt x="13" y="2158"/>
                    <a:pt x="8" y="2158"/>
                  </a:cubicBezTo>
                  <a:cubicBezTo>
                    <a:pt x="4" y="2158"/>
                    <a:pt x="0" y="2154"/>
                    <a:pt x="0" y="2150"/>
                  </a:cubicBezTo>
                  <a:lnTo>
                    <a:pt x="0" y="2149"/>
                  </a:lnTo>
                  <a:cubicBezTo>
                    <a:pt x="0" y="2145"/>
                    <a:pt x="4" y="2141"/>
                    <a:pt x="8" y="2141"/>
                  </a:cubicBezTo>
                  <a:cubicBezTo>
                    <a:pt x="13" y="2141"/>
                    <a:pt x="16" y="2145"/>
                    <a:pt x="16" y="2149"/>
                  </a:cubicBezTo>
                  <a:close/>
                  <a:moveTo>
                    <a:pt x="16" y="2182"/>
                  </a:moveTo>
                  <a:lnTo>
                    <a:pt x="16" y="2182"/>
                  </a:lnTo>
                  <a:cubicBezTo>
                    <a:pt x="16" y="2186"/>
                    <a:pt x="13" y="2190"/>
                    <a:pt x="8" y="2190"/>
                  </a:cubicBezTo>
                  <a:cubicBezTo>
                    <a:pt x="4" y="2190"/>
                    <a:pt x="0" y="2186"/>
                    <a:pt x="0" y="2182"/>
                  </a:cubicBezTo>
                  <a:lnTo>
                    <a:pt x="0" y="2182"/>
                  </a:lnTo>
                  <a:cubicBezTo>
                    <a:pt x="0" y="2177"/>
                    <a:pt x="4" y="2174"/>
                    <a:pt x="8" y="2174"/>
                  </a:cubicBezTo>
                  <a:cubicBezTo>
                    <a:pt x="13" y="2174"/>
                    <a:pt x="16" y="2177"/>
                    <a:pt x="16" y="2182"/>
                  </a:cubicBezTo>
                  <a:close/>
                  <a:moveTo>
                    <a:pt x="16" y="2214"/>
                  </a:moveTo>
                  <a:lnTo>
                    <a:pt x="16" y="2214"/>
                  </a:lnTo>
                  <a:cubicBezTo>
                    <a:pt x="16" y="2218"/>
                    <a:pt x="13" y="2222"/>
                    <a:pt x="8" y="2222"/>
                  </a:cubicBezTo>
                  <a:cubicBezTo>
                    <a:pt x="4" y="2222"/>
                    <a:pt x="0" y="2218"/>
                    <a:pt x="0" y="2214"/>
                  </a:cubicBezTo>
                  <a:lnTo>
                    <a:pt x="0" y="2214"/>
                  </a:lnTo>
                  <a:cubicBezTo>
                    <a:pt x="0" y="2209"/>
                    <a:pt x="4" y="2206"/>
                    <a:pt x="8" y="2206"/>
                  </a:cubicBezTo>
                  <a:cubicBezTo>
                    <a:pt x="13" y="2206"/>
                    <a:pt x="16" y="2209"/>
                    <a:pt x="16" y="2214"/>
                  </a:cubicBezTo>
                  <a:close/>
                  <a:moveTo>
                    <a:pt x="16" y="2246"/>
                  </a:moveTo>
                  <a:lnTo>
                    <a:pt x="16" y="2246"/>
                  </a:lnTo>
                  <a:cubicBezTo>
                    <a:pt x="16" y="2250"/>
                    <a:pt x="13" y="2254"/>
                    <a:pt x="8" y="2254"/>
                  </a:cubicBezTo>
                  <a:cubicBezTo>
                    <a:pt x="4" y="2254"/>
                    <a:pt x="0" y="2250"/>
                    <a:pt x="0" y="2246"/>
                  </a:cubicBezTo>
                  <a:lnTo>
                    <a:pt x="0" y="2246"/>
                  </a:lnTo>
                  <a:cubicBezTo>
                    <a:pt x="0" y="2241"/>
                    <a:pt x="4" y="2238"/>
                    <a:pt x="8" y="2238"/>
                  </a:cubicBezTo>
                  <a:cubicBezTo>
                    <a:pt x="13" y="2238"/>
                    <a:pt x="16" y="2241"/>
                    <a:pt x="16" y="2246"/>
                  </a:cubicBezTo>
                  <a:close/>
                  <a:moveTo>
                    <a:pt x="16" y="2278"/>
                  </a:moveTo>
                  <a:lnTo>
                    <a:pt x="16" y="2278"/>
                  </a:lnTo>
                  <a:cubicBezTo>
                    <a:pt x="16" y="2282"/>
                    <a:pt x="13" y="2286"/>
                    <a:pt x="8" y="2286"/>
                  </a:cubicBezTo>
                  <a:cubicBezTo>
                    <a:pt x="4" y="2286"/>
                    <a:pt x="0" y="2282"/>
                    <a:pt x="0" y="2278"/>
                  </a:cubicBezTo>
                  <a:lnTo>
                    <a:pt x="0" y="2278"/>
                  </a:lnTo>
                  <a:cubicBezTo>
                    <a:pt x="0" y="2273"/>
                    <a:pt x="4" y="2270"/>
                    <a:pt x="8" y="2270"/>
                  </a:cubicBezTo>
                  <a:cubicBezTo>
                    <a:pt x="13" y="2270"/>
                    <a:pt x="16" y="2273"/>
                    <a:pt x="16" y="2278"/>
                  </a:cubicBezTo>
                  <a:close/>
                  <a:moveTo>
                    <a:pt x="16" y="2310"/>
                  </a:moveTo>
                  <a:lnTo>
                    <a:pt x="16" y="2310"/>
                  </a:lnTo>
                  <a:cubicBezTo>
                    <a:pt x="16" y="2314"/>
                    <a:pt x="13" y="2318"/>
                    <a:pt x="8" y="2318"/>
                  </a:cubicBezTo>
                  <a:cubicBezTo>
                    <a:pt x="4" y="2318"/>
                    <a:pt x="0" y="2314"/>
                    <a:pt x="0" y="2310"/>
                  </a:cubicBezTo>
                  <a:lnTo>
                    <a:pt x="0" y="2310"/>
                  </a:lnTo>
                  <a:cubicBezTo>
                    <a:pt x="0" y="2305"/>
                    <a:pt x="4" y="2302"/>
                    <a:pt x="8" y="2302"/>
                  </a:cubicBezTo>
                  <a:cubicBezTo>
                    <a:pt x="13" y="2302"/>
                    <a:pt x="16" y="2305"/>
                    <a:pt x="16" y="2310"/>
                  </a:cubicBezTo>
                  <a:close/>
                  <a:moveTo>
                    <a:pt x="16" y="2342"/>
                  </a:moveTo>
                  <a:lnTo>
                    <a:pt x="16" y="2342"/>
                  </a:lnTo>
                  <a:cubicBezTo>
                    <a:pt x="16" y="2346"/>
                    <a:pt x="13" y="2350"/>
                    <a:pt x="8" y="2350"/>
                  </a:cubicBezTo>
                  <a:cubicBezTo>
                    <a:pt x="4" y="2350"/>
                    <a:pt x="0" y="2346"/>
                    <a:pt x="0" y="2342"/>
                  </a:cubicBezTo>
                  <a:lnTo>
                    <a:pt x="0" y="2342"/>
                  </a:lnTo>
                  <a:cubicBezTo>
                    <a:pt x="0" y="2337"/>
                    <a:pt x="4" y="2334"/>
                    <a:pt x="8" y="2334"/>
                  </a:cubicBezTo>
                  <a:cubicBezTo>
                    <a:pt x="13" y="2334"/>
                    <a:pt x="16" y="2337"/>
                    <a:pt x="16" y="2342"/>
                  </a:cubicBezTo>
                  <a:close/>
                  <a:moveTo>
                    <a:pt x="16" y="2374"/>
                  </a:moveTo>
                  <a:lnTo>
                    <a:pt x="16" y="2374"/>
                  </a:lnTo>
                  <a:cubicBezTo>
                    <a:pt x="16" y="2378"/>
                    <a:pt x="13" y="2382"/>
                    <a:pt x="8" y="2382"/>
                  </a:cubicBezTo>
                  <a:cubicBezTo>
                    <a:pt x="4" y="2382"/>
                    <a:pt x="0" y="2378"/>
                    <a:pt x="0" y="2374"/>
                  </a:cubicBezTo>
                  <a:lnTo>
                    <a:pt x="0" y="2374"/>
                  </a:lnTo>
                  <a:cubicBezTo>
                    <a:pt x="0" y="2369"/>
                    <a:pt x="4" y="2366"/>
                    <a:pt x="8" y="2366"/>
                  </a:cubicBezTo>
                  <a:cubicBezTo>
                    <a:pt x="13" y="2366"/>
                    <a:pt x="16" y="2369"/>
                    <a:pt x="16" y="2374"/>
                  </a:cubicBezTo>
                  <a:close/>
                  <a:moveTo>
                    <a:pt x="16" y="2406"/>
                  </a:moveTo>
                  <a:lnTo>
                    <a:pt x="16" y="2406"/>
                  </a:lnTo>
                  <a:cubicBezTo>
                    <a:pt x="16" y="2410"/>
                    <a:pt x="13" y="2414"/>
                    <a:pt x="8" y="2414"/>
                  </a:cubicBezTo>
                  <a:cubicBezTo>
                    <a:pt x="4" y="2414"/>
                    <a:pt x="0" y="2410"/>
                    <a:pt x="0" y="2406"/>
                  </a:cubicBezTo>
                  <a:lnTo>
                    <a:pt x="0" y="2406"/>
                  </a:lnTo>
                  <a:cubicBezTo>
                    <a:pt x="0" y="2401"/>
                    <a:pt x="4" y="2398"/>
                    <a:pt x="8" y="2398"/>
                  </a:cubicBezTo>
                  <a:cubicBezTo>
                    <a:pt x="13" y="2398"/>
                    <a:pt x="16" y="2401"/>
                    <a:pt x="16" y="2406"/>
                  </a:cubicBezTo>
                  <a:close/>
                  <a:moveTo>
                    <a:pt x="16" y="2438"/>
                  </a:moveTo>
                  <a:lnTo>
                    <a:pt x="16" y="2438"/>
                  </a:lnTo>
                  <a:cubicBezTo>
                    <a:pt x="16" y="2442"/>
                    <a:pt x="13" y="2446"/>
                    <a:pt x="8" y="2446"/>
                  </a:cubicBezTo>
                  <a:cubicBezTo>
                    <a:pt x="4" y="2446"/>
                    <a:pt x="0" y="2442"/>
                    <a:pt x="0" y="2438"/>
                  </a:cubicBezTo>
                  <a:lnTo>
                    <a:pt x="0" y="2438"/>
                  </a:lnTo>
                  <a:cubicBezTo>
                    <a:pt x="0" y="2433"/>
                    <a:pt x="4" y="2430"/>
                    <a:pt x="8" y="2430"/>
                  </a:cubicBezTo>
                  <a:cubicBezTo>
                    <a:pt x="13" y="2430"/>
                    <a:pt x="16" y="2433"/>
                    <a:pt x="16" y="2438"/>
                  </a:cubicBezTo>
                  <a:close/>
                  <a:moveTo>
                    <a:pt x="16" y="2470"/>
                  </a:moveTo>
                  <a:lnTo>
                    <a:pt x="16" y="2470"/>
                  </a:lnTo>
                  <a:cubicBezTo>
                    <a:pt x="16" y="2474"/>
                    <a:pt x="13" y="2478"/>
                    <a:pt x="8" y="2478"/>
                  </a:cubicBezTo>
                  <a:cubicBezTo>
                    <a:pt x="4" y="2478"/>
                    <a:pt x="0" y="2474"/>
                    <a:pt x="0" y="2470"/>
                  </a:cubicBezTo>
                  <a:lnTo>
                    <a:pt x="0" y="2470"/>
                  </a:lnTo>
                  <a:cubicBezTo>
                    <a:pt x="0" y="2465"/>
                    <a:pt x="4" y="2462"/>
                    <a:pt x="8" y="2462"/>
                  </a:cubicBezTo>
                  <a:cubicBezTo>
                    <a:pt x="13" y="2462"/>
                    <a:pt x="16" y="2465"/>
                    <a:pt x="16" y="2470"/>
                  </a:cubicBezTo>
                  <a:close/>
                  <a:moveTo>
                    <a:pt x="16" y="2502"/>
                  </a:moveTo>
                  <a:lnTo>
                    <a:pt x="16" y="2502"/>
                  </a:lnTo>
                  <a:cubicBezTo>
                    <a:pt x="16" y="2506"/>
                    <a:pt x="13" y="2510"/>
                    <a:pt x="8" y="2510"/>
                  </a:cubicBezTo>
                  <a:cubicBezTo>
                    <a:pt x="4" y="2510"/>
                    <a:pt x="0" y="2506"/>
                    <a:pt x="0" y="2502"/>
                  </a:cubicBezTo>
                  <a:lnTo>
                    <a:pt x="0" y="2502"/>
                  </a:lnTo>
                  <a:cubicBezTo>
                    <a:pt x="0" y="2497"/>
                    <a:pt x="4" y="2494"/>
                    <a:pt x="8" y="2494"/>
                  </a:cubicBezTo>
                  <a:cubicBezTo>
                    <a:pt x="13" y="2494"/>
                    <a:pt x="16" y="2497"/>
                    <a:pt x="16" y="2502"/>
                  </a:cubicBezTo>
                  <a:close/>
                  <a:moveTo>
                    <a:pt x="16" y="2534"/>
                  </a:moveTo>
                  <a:lnTo>
                    <a:pt x="16" y="2534"/>
                  </a:lnTo>
                  <a:cubicBezTo>
                    <a:pt x="16" y="2538"/>
                    <a:pt x="13" y="2542"/>
                    <a:pt x="8" y="2542"/>
                  </a:cubicBezTo>
                  <a:cubicBezTo>
                    <a:pt x="4" y="2542"/>
                    <a:pt x="0" y="2538"/>
                    <a:pt x="0" y="2534"/>
                  </a:cubicBezTo>
                  <a:lnTo>
                    <a:pt x="0" y="2534"/>
                  </a:lnTo>
                  <a:cubicBezTo>
                    <a:pt x="0" y="2529"/>
                    <a:pt x="4" y="2526"/>
                    <a:pt x="8" y="2526"/>
                  </a:cubicBezTo>
                  <a:cubicBezTo>
                    <a:pt x="13" y="2526"/>
                    <a:pt x="16" y="2529"/>
                    <a:pt x="16" y="2534"/>
                  </a:cubicBezTo>
                  <a:close/>
                  <a:moveTo>
                    <a:pt x="16" y="2566"/>
                  </a:moveTo>
                  <a:lnTo>
                    <a:pt x="16" y="2566"/>
                  </a:lnTo>
                  <a:cubicBezTo>
                    <a:pt x="16" y="2570"/>
                    <a:pt x="13" y="2574"/>
                    <a:pt x="8" y="2574"/>
                  </a:cubicBezTo>
                  <a:cubicBezTo>
                    <a:pt x="4" y="2574"/>
                    <a:pt x="0" y="2570"/>
                    <a:pt x="0" y="2566"/>
                  </a:cubicBezTo>
                  <a:lnTo>
                    <a:pt x="0" y="2566"/>
                  </a:lnTo>
                  <a:cubicBezTo>
                    <a:pt x="0" y="2561"/>
                    <a:pt x="4" y="2558"/>
                    <a:pt x="8" y="2558"/>
                  </a:cubicBezTo>
                  <a:cubicBezTo>
                    <a:pt x="13" y="2558"/>
                    <a:pt x="16" y="2561"/>
                    <a:pt x="16" y="2566"/>
                  </a:cubicBezTo>
                  <a:close/>
                  <a:moveTo>
                    <a:pt x="16" y="2598"/>
                  </a:moveTo>
                  <a:lnTo>
                    <a:pt x="16" y="2598"/>
                  </a:lnTo>
                  <a:cubicBezTo>
                    <a:pt x="16" y="2602"/>
                    <a:pt x="13" y="2606"/>
                    <a:pt x="8" y="2606"/>
                  </a:cubicBezTo>
                  <a:cubicBezTo>
                    <a:pt x="4" y="2606"/>
                    <a:pt x="0" y="2602"/>
                    <a:pt x="0" y="2598"/>
                  </a:cubicBezTo>
                  <a:lnTo>
                    <a:pt x="0" y="2598"/>
                  </a:lnTo>
                  <a:cubicBezTo>
                    <a:pt x="0" y="2593"/>
                    <a:pt x="4" y="2590"/>
                    <a:pt x="8" y="2590"/>
                  </a:cubicBezTo>
                  <a:cubicBezTo>
                    <a:pt x="13" y="2590"/>
                    <a:pt x="16" y="2593"/>
                    <a:pt x="16" y="2598"/>
                  </a:cubicBezTo>
                  <a:close/>
                  <a:moveTo>
                    <a:pt x="16" y="2630"/>
                  </a:moveTo>
                  <a:lnTo>
                    <a:pt x="16" y="2630"/>
                  </a:lnTo>
                  <a:cubicBezTo>
                    <a:pt x="16" y="2634"/>
                    <a:pt x="13" y="2638"/>
                    <a:pt x="8" y="2638"/>
                  </a:cubicBezTo>
                  <a:cubicBezTo>
                    <a:pt x="4" y="2638"/>
                    <a:pt x="0" y="2634"/>
                    <a:pt x="0" y="2630"/>
                  </a:cubicBezTo>
                  <a:lnTo>
                    <a:pt x="0" y="2630"/>
                  </a:lnTo>
                  <a:cubicBezTo>
                    <a:pt x="0" y="2625"/>
                    <a:pt x="4" y="2622"/>
                    <a:pt x="8" y="2622"/>
                  </a:cubicBezTo>
                  <a:cubicBezTo>
                    <a:pt x="13" y="2622"/>
                    <a:pt x="16" y="2625"/>
                    <a:pt x="16" y="2630"/>
                  </a:cubicBezTo>
                  <a:close/>
                  <a:moveTo>
                    <a:pt x="16" y="2662"/>
                  </a:moveTo>
                  <a:lnTo>
                    <a:pt x="16" y="2662"/>
                  </a:lnTo>
                  <a:cubicBezTo>
                    <a:pt x="16" y="2666"/>
                    <a:pt x="13" y="2670"/>
                    <a:pt x="8" y="2670"/>
                  </a:cubicBezTo>
                  <a:cubicBezTo>
                    <a:pt x="4" y="2670"/>
                    <a:pt x="0" y="2666"/>
                    <a:pt x="0" y="2662"/>
                  </a:cubicBezTo>
                  <a:lnTo>
                    <a:pt x="0" y="2662"/>
                  </a:lnTo>
                  <a:cubicBezTo>
                    <a:pt x="0" y="2657"/>
                    <a:pt x="4" y="2654"/>
                    <a:pt x="8" y="2654"/>
                  </a:cubicBezTo>
                  <a:cubicBezTo>
                    <a:pt x="13" y="2654"/>
                    <a:pt x="16" y="2657"/>
                    <a:pt x="16" y="2662"/>
                  </a:cubicBezTo>
                  <a:close/>
                  <a:moveTo>
                    <a:pt x="16" y="2694"/>
                  </a:moveTo>
                  <a:lnTo>
                    <a:pt x="16" y="2694"/>
                  </a:lnTo>
                  <a:cubicBezTo>
                    <a:pt x="16" y="2698"/>
                    <a:pt x="13" y="2702"/>
                    <a:pt x="8" y="2702"/>
                  </a:cubicBezTo>
                  <a:cubicBezTo>
                    <a:pt x="4" y="2702"/>
                    <a:pt x="0" y="2698"/>
                    <a:pt x="0" y="2694"/>
                  </a:cubicBezTo>
                  <a:lnTo>
                    <a:pt x="0" y="2694"/>
                  </a:lnTo>
                  <a:cubicBezTo>
                    <a:pt x="0" y="2689"/>
                    <a:pt x="4" y="2686"/>
                    <a:pt x="8" y="2686"/>
                  </a:cubicBezTo>
                  <a:cubicBezTo>
                    <a:pt x="13" y="2686"/>
                    <a:pt x="16" y="2689"/>
                    <a:pt x="16" y="2694"/>
                  </a:cubicBezTo>
                  <a:close/>
                  <a:moveTo>
                    <a:pt x="16" y="2726"/>
                  </a:moveTo>
                  <a:lnTo>
                    <a:pt x="16" y="2726"/>
                  </a:lnTo>
                  <a:cubicBezTo>
                    <a:pt x="16" y="2730"/>
                    <a:pt x="13" y="2734"/>
                    <a:pt x="8" y="2734"/>
                  </a:cubicBezTo>
                  <a:cubicBezTo>
                    <a:pt x="4" y="2734"/>
                    <a:pt x="0" y="2730"/>
                    <a:pt x="0" y="2726"/>
                  </a:cubicBezTo>
                  <a:lnTo>
                    <a:pt x="0" y="2726"/>
                  </a:lnTo>
                  <a:cubicBezTo>
                    <a:pt x="0" y="2721"/>
                    <a:pt x="4" y="2718"/>
                    <a:pt x="8" y="2718"/>
                  </a:cubicBezTo>
                  <a:cubicBezTo>
                    <a:pt x="13" y="2718"/>
                    <a:pt x="16" y="2721"/>
                    <a:pt x="16" y="2726"/>
                  </a:cubicBezTo>
                  <a:close/>
                  <a:moveTo>
                    <a:pt x="16" y="2758"/>
                  </a:moveTo>
                  <a:lnTo>
                    <a:pt x="16" y="2758"/>
                  </a:lnTo>
                  <a:cubicBezTo>
                    <a:pt x="16" y="2762"/>
                    <a:pt x="13" y="2766"/>
                    <a:pt x="8" y="2766"/>
                  </a:cubicBezTo>
                  <a:cubicBezTo>
                    <a:pt x="4" y="2766"/>
                    <a:pt x="0" y="2762"/>
                    <a:pt x="0" y="2758"/>
                  </a:cubicBezTo>
                  <a:lnTo>
                    <a:pt x="0" y="2758"/>
                  </a:lnTo>
                  <a:cubicBezTo>
                    <a:pt x="0" y="2753"/>
                    <a:pt x="4" y="2750"/>
                    <a:pt x="8" y="2750"/>
                  </a:cubicBezTo>
                  <a:cubicBezTo>
                    <a:pt x="13" y="2750"/>
                    <a:pt x="16" y="2753"/>
                    <a:pt x="16" y="2758"/>
                  </a:cubicBezTo>
                  <a:close/>
                  <a:moveTo>
                    <a:pt x="16" y="2790"/>
                  </a:moveTo>
                  <a:lnTo>
                    <a:pt x="16" y="2790"/>
                  </a:lnTo>
                  <a:cubicBezTo>
                    <a:pt x="16" y="2794"/>
                    <a:pt x="13" y="2798"/>
                    <a:pt x="8" y="2798"/>
                  </a:cubicBezTo>
                  <a:cubicBezTo>
                    <a:pt x="4" y="2798"/>
                    <a:pt x="0" y="2794"/>
                    <a:pt x="0" y="2790"/>
                  </a:cubicBezTo>
                  <a:lnTo>
                    <a:pt x="0" y="2790"/>
                  </a:lnTo>
                  <a:cubicBezTo>
                    <a:pt x="0" y="2785"/>
                    <a:pt x="4" y="2782"/>
                    <a:pt x="8" y="2782"/>
                  </a:cubicBezTo>
                  <a:cubicBezTo>
                    <a:pt x="13" y="2782"/>
                    <a:pt x="16" y="2785"/>
                    <a:pt x="16" y="2790"/>
                  </a:cubicBezTo>
                  <a:close/>
                  <a:moveTo>
                    <a:pt x="16" y="2822"/>
                  </a:moveTo>
                  <a:lnTo>
                    <a:pt x="16" y="2822"/>
                  </a:lnTo>
                  <a:cubicBezTo>
                    <a:pt x="16" y="2826"/>
                    <a:pt x="13" y="2830"/>
                    <a:pt x="8" y="2830"/>
                  </a:cubicBezTo>
                  <a:cubicBezTo>
                    <a:pt x="4" y="2830"/>
                    <a:pt x="0" y="2826"/>
                    <a:pt x="0" y="2822"/>
                  </a:cubicBezTo>
                  <a:lnTo>
                    <a:pt x="0" y="2822"/>
                  </a:lnTo>
                  <a:cubicBezTo>
                    <a:pt x="0" y="2817"/>
                    <a:pt x="4" y="2814"/>
                    <a:pt x="8" y="2814"/>
                  </a:cubicBezTo>
                  <a:cubicBezTo>
                    <a:pt x="13" y="2814"/>
                    <a:pt x="16" y="2817"/>
                    <a:pt x="16" y="2822"/>
                  </a:cubicBezTo>
                  <a:close/>
                  <a:moveTo>
                    <a:pt x="16" y="2854"/>
                  </a:moveTo>
                  <a:lnTo>
                    <a:pt x="16" y="2854"/>
                  </a:lnTo>
                  <a:cubicBezTo>
                    <a:pt x="16" y="2858"/>
                    <a:pt x="13" y="2862"/>
                    <a:pt x="8" y="2862"/>
                  </a:cubicBezTo>
                  <a:cubicBezTo>
                    <a:pt x="4" y="2862"/>
                    <a:pt x="0" y="2858"/>
                    <a:pt x="0" y="2854"/>
                  </a:cubicBezTo>
                  <a:lnTo>
                    <a:pt x="0" y="2854"/>
                  </a:lnTo>
                  <a:cubicBezTo>
                    <a:pt x="0" y="2849"/>
                    <a:pt x="4" y="2846"/>
                    <a:pt x="8" y="2846"/>
                  </a:cubicBezTo>
                  <a:cubicBezTo>
                    <a:pt x="13" y="2846"/>
                    <a:pt x="16" y="2849"/>
                    <a:pt x="16" y="2854"/>
                  </a:cubicBezTo>
                  <a:close/>
                  <a:moveTo>
                    <a:pt x="16" y="2886"/>
                  </a:moveTo>
                  <a:lnTo>
                    <a:pt x="16" y="2886"/>
                  </a:lnTo>
                  <a:cubicBezTo>
                    <a:pt x="16" y="2890"/>
                    <a:pt x="13" y="2894"/>
                    <a:pt x="8" y="2894"/>
                  </a:cubicBezTo>
                  <a:cubicBezTo>
                    <a:pt x="4" y="2894"/>
                    <a:pt x="0" y="2890"/>
                    <a:pt x="0" y="2886"/>
                  </a:cubicBezTo>
                  <a:lnTo>
                    <a:pt x="0" y="2886"/>
                  </a:lnTo>
                  <a:cubicBezTo>
                    <a:pt x="0" y="2881"/>
                    <a:pt x="4" y="2878"/>
                    <a:pt x="8" y="2878"/>
                  </a:cubicBezTo>
                  <a:cubicBezTo>
                    <a:pt x="13" y="2878"/>
                    <a:pt x="16" y="2881"/>
                    <a:pt x="16" y="2886"/>
                  </a:cubicBezTo>
                  <a:close/>
                  <a:moveTo>
                    <a:pt x="16" y="2918"/>
                  </a:moveTo>
                  <a:lnTo>
                    <a:pt x="16" y="2918"/>
                  </a:lnTo>
                  <a:cubicBezTo>
                    <a:pt x="16" y="2922"/>
                    <a:pt x="13" y="2926"/>
                    <a:pt x="8" y="2926"/>
                  </a:cubicBezTo>
                  <a:cubicBezTo>
                    <a:pt x="4" y="2926"/>
                    <a:pt x="0" y="2922"/>
                    <a:pt x="0" y="2918"/>
                  </a:cubicBezTo>
                  <a:lnTo>
                    <a:pt x="0" y="2918"/>
                  </a:lnTo>
                  <a:cubicBezTo>
                    <a:pt x="0" y="2913"/>
                    <a:pt x="4" y="2910"/>
                    <a:pt x="8" y="2910"/>
                  </a:cubicBezTo>
                  <a:cubicBezTo>
                    <a:pt x="13" y="2910"/>
                    <a:pt x="16" y="2913"/>
                    <a:pt x="16" y="2918"/>
                  </a:cubicBezTo>
                  <a:close/>
                  <a:moveTo>
                    <a:pt x="16" y="2950"/>
                  </a:moveTo>
                  <a:lnTo>
                    <a:pt x="16" y="2950"/>
                  </a:lnTo>
                  <a:cubicBezTo>
                    <a:pt x="16" y="2954"/>
                    <a:pt x="13" y="2958"/>
                    <a:pt x="8" y="2958"/>
                  </a:cubicBezTo>
                  <a:cubicBezTo>
                    <a:pt x="4" y="2958"/>
                    <a:pt x="0" y="2954"/>
                    <a:pt x="0" y="2950"/>
                  </a:cubicBezTo>
                  <a:lnTo>
                    <a:pt x="0" y="2950"/>
                  </a:lnTo>
                  <a:cubicBezTo>
                    <a:pt x="0" y="2945"/>
                    <a:pt x="4" y="2942"/>
                    <a:pt x="8" y="2942"/>
                  </a:cubicBezTo>
                  <a:cubicBezTo>
                    <a:pt x="13" y="2942"/>
                    <a:pt x="16" y="2945"/>
                    <a:pt x="16" y="2950"/>
                  </a:cubicBezTo>
                  <a:close/>
                  <a:moveTo>
                    <a:pt x="16" y="2982"/>
                  </a:moveTo>
                  <a:lnTo>
                    <a:pt x="16" y="2982"/>
                  </a:lnTo>
                  <a:cubicBezTo>
                    <a:pt x="16" y="2986"/>
                    <a:pt x="13" y="2990"/>
                    <a:pt x="8" y="2990"/>
                  </a:cubicBezTo>
                  <a:cubicBezTo>
                    <a:pt x="4" y="2990"/>
                    <a:pt x="0" y="2986"/>
                    <a:pt x="0" y="2982"/>
                  </a:cubicBezTo>
                  <a:lnTo>
                    <a:pt x="0" y="2982"/>
                  </a:lnTo>
                  <a:cubicBezTo>
                    <a:pt x="0" y="2977"/>
                    <a:pt x="4" y="2974"/>
                    <a:pt x="8" y="2974"/>
                  </a:cubicBezTo>
                  <a:cubicBezTo>
                    <a:pt x="13" y="2974"/>
                    <a:pt x="16" y="2977"/>
                    <a:pt x="16" y="2982"/>
                  </a:cubicBezTo>
                  <a:close/>
                  <a:moveTo>
                    <a:pt x="16" y="3014"/>
                  </a:moveTo>
                  <a:lnTo>
                    <a:pt x="16" y="3014"/>
                  </a:lnTo>
                  <a:cubicBezTo>
                    <a:pt x="16" y="3018"/>
                    <a:pt x="13" y="3022"/>
                    <a:pt x="8" y="3022"/>
                  </a:cubicBezTo>
                  <a:cubicBezTo>
                    <a:pt x="4" y="3022"/>
                    <a:pt x="0" y="3018"/>
                    <a:pt x="0" y="3014"/>
                  </a:cubicBezTo>
                  <a:lnTo>
                    <a:pt x="0" y="3014"/>
                  </a:lnTo>
                  <a:cubicBezTo>
                    <a:pt x="0" y="3010"/>
                    <a:pt x="4" y="3006"/>
                    <a:pt x="8" y="3006"/>
                  </a:cubicBezTo>
                  <a:cubicBezTo>
                    <a:pt x="13" y="3006"/>
                    <a:pt x="16" y="3010"/>
                    <a:pt x="16" y="3014"/>
                  </a:cubicBezTo>
                  <a:close/>
                  <a:moveTo>
                    <a:pt x="16" y="3046"/>
                  </a:moveTo>
                  <a:lnTo>
                    <a:pt x="16" y="3046"/>
                  </a:lnTo>
                  <a:cubicBezTo>
                    <a:pt x="16" y="3050"/>
                    <a:pt x="13" y="3054"/>
                    <a:pt x="8" y="3054"/>
                  </a:cubicBezTo>
                  <a:cubicBezTo>
                    <a:pt x="4" y="3054"/>
                    <a:pt x="0" y="3050"/>
                    <a:pt x="0" y="3046"/>
                  </a:cubicBezTo>
                  <a:lnTo>
                    <a:pt x="0" y="3046"/>
                  </a:lnTo>
                  <a:cubicBezTo>
                    <a:pt x="0" y="3042"/>
                    <a:pt x="4" y="3038"/>
                    <a:pt x="8" y="3038"/>
                  </a:cubicBezTo>
                  <a:cubicBezTo>
                    <a:pt x="13" y="3038"/>
                    <a:pt x="16" y="3042"/>
                    <a:pt x="16" y="3046"/>
                  </a:cubicBezTo>
                  <a:close/>
                  <a:moveTo>
                    <a:pt x="16" y="3078"/>
                  </a:moveTo>
                  <a:lnTo>
                    <a:pt x="16" y="3078"/>
                  </a:lnTo>
                  <a:cubicBezTo>
                    <a:pt x="16" y="3082"/>
                    <a:pt x="13" y="3086"/>
                    <a:pt x="8" y="3086"/>
                  </a:cubicBezTo>
                  <a:cubicBezTo>
                    <a:pt x="4" y="3086"/>
                    <a:pt x="0" y="3082"/>
                    <a:pt x="0" y="3078"/>
                  </a:cubicBezTo>
                  <a:lnTo>
                    <a:pt x="0" y="3078"/>
                  </a:lnTo>
                  <a:cubicBezTo>
                    <a:pt x="0" y="3074"/>
                    <a:pt x="4" y="3070"/>
                    <a:pt x="8" y="3070"/>
                  </a:cubicBezTo>
                  <a:cubicBezTo>
                    <a:pt x="13" y="3070"/>
                    <a:pt x="16" y="3074"/>
                    <a:pt x="16" y="3078"/>
                  </a:cubicBezTo>
                  <a:close/>
                  <a:moveTo>
                    <a:pt x="16" y="3110"/>
                  </a:moveTo>
                  <a:lnTo>
                    <a:pt x="16" y="3110"/>
                  </a:lnTo>
                  <a:cubicBezTo>
                    <a:pt x="16" y="3114"/>
                    <a:pt x="13" y="3118"/>
                    <a:pt x="8" y="3118"/>
                  </a:cubicBezTo>
                  <a:cubicBezTo>
                    <a:pt x="4" y="3118"/>
                    <a:pt x="0" y="3114"/>
                    <a:pt x="0" y="3110"/>
                  </a:cubicBezTo>
                  <a:lnTo>
                    <a:pt x="0" y="3110"/>
                  </a:lnTo>
                  <a:cubicBezTo>
                    <a:pt x="0" y="3106"/>
                    <a:pt x="4" y="3102"/>
                    <a:pt x="8" y="3102"/>
                  </a:cubicBezTo>
                  <a:cubicBezTo>
                    <a:pt x="13" y="3102"/>
                    <a:pt x="16" y="3106"/>
                    <a:pt x="16" y="3110"/>
                  </a:cubicBezTo>
                  <a:close/>
                  <a:moveTo>
                    <a:pt x="16" y="3142"/>
                  </a:moveTo>
                  <a:lnTo>
                    <a:pt x="16" y="3142"/>
                  </a:lnTo>
                  <a:cubicBezTo>
                    <a:pt x="16" y="3146"/>
                    <a:pt x="13" y="3150"/>
                    <a:pt x="8" y="3150"/>
                  </a:cubicBezTo>
                  <a:cubicBezTo>
                    <a:pt x="4" y="3150"/>
                    <a:pt x="0" y="3146"/>
                    <a:pt x="0" y="3142"/>
                  </a:cubicBezTo>
                  <a:lnTo>
                    <a:pt x="0" y="3142"/>
                  </a:lnTo>
                  <a:cubicBezTo>
                    <a:pt x="0" y="3138"/>
                    <a:pt x="4" y="3134"/>
                    <a:pt x="8" y="3134"/>
                  </a:cubicBezTo>
                  <a:cubicBezTo>
                    <a:pt x="13" y="3134"/>
                    <a:pt x="16" y="3138"/>
                    <a:pt x="16" y="3142"/>
                  </a:cubicBezTo>
                  <a:close/>
                  <a:moveTo>
                    <a:pt x="16" y="3174"/>
                  </a:moveTo>
                  <a:lnTo>
                    <a:pt x="16" y="3174"/>
                  </a:lnTo>
                  <a:cubicBezTo>
                    <a:pt x="16" y="3178"/>
                    <a:pt x="13" y="3182"/>
                    <a:pt x="8" y="3182"/>
                  </a:cubicBezTo>
                  <a:cubicBezTo>
                    <a:pt x="4" y="3182"/>
                    <a:pt x="0" y="3178"/>
                    <a:pt x="0" y="3174"/>
                  </a:cubicBezTo>
                  <a:lnTo>
                    <a:pt x="0" y="3174"/>
                  </a:lnTo>
                  <a:cubicBezTo>
                    <a:pt x="0" y="3170"/>
                    <a:pt x="4" y="3166"/>
                    <a:pt x="8" y="3166"/>
                  </a:cubicBezTo>
                  <a:cubicBezTo>
                    <a:pt x="13" y="3166"/>
                    <a:pt x="16" y="3170"/>
                    <a:pt x="16" y="3174"/>
                  </a:cubicBezTo>
                  <a:close/>
                  <a:moveTo>
                    <a:pt x="16" y="3206"/>
                  </a:moveTo>
                  <a:lnTo>
                    <a:pt x="16" y="3206"/>
                  </a:lnTo>
                  <a:cubicBezTo>
                    <a:pt x="16" y="3210"/>
                    <a:pt x="13" y="3214"/>
                    <a:pt x="8" y="3214"/>
                  </a:cubicBezTo>
                  <a:cubicBezTo>
                    <a:pt x="4" y="3214"/>
                    <a:pt x="0" y="3210"/>
                    <a:pt x="0" y="3206"/>
                  </a:cubicBezTo>
                  <a:lnTo>
                    <a:pt x="0" y="3206"/>
                  </a:lnTo>
                  <a:cubicBezTo>
                    <a:pt x="0" y="3202"/>
                    <a:pt x="4" y="3198"/>
                    <a:pt x="8" y="3198"/>
                  </a:cubicBezTo>
                  <a:cubicBezTo>
                    <a:pt x="13" y="3198"/>
                    <a:pt x="16" y="3202"/>
                    <a:pt x="16" y="3206"/>
                  </a:cubicBezTo>
                  <a:close/>
                  <a:moveTo>
                    <a:pt x="16" y="3238"/>
                  </a:moveTo>
                  <a:lnTo>
                    <a:pt x="16" y="3238"/>
                  </a:lnTo>
                  <a:cubicBezTo>
                    <a:pt x="16" y="3242"/>
                    <a:pt x="13" y="3246"/>
                    <a:pt x="8" y="3246"/>
                  </a:cubicBezTo>
                  <a:cubicBezTo>
                    <a:pt x="4" y="3246"/>
                    <a:pt x="0" y="3242"/>
                    <a:pt x="0" y="3238"/>
                  </a:cubicBezTo>
                  <a:lnTo>
                    <a:pt x="0" y="3238"/>
                  </a:lnTo>
                  <a:cubicBezTo>
                    <a:pt x="0" y="3234"/>
                    <a:pt x="4" y="3230"/>
                    <a:pt x="8" y="3230"/>
                  </a:cubicBezTo>
                  <a:cubicBezTo>
                    <a:pt x="13" y="3230"/>
                    <a:pt x="16" y="3234"/>
                    <a:pt x="16" y="3238"/>
                  </a:cubicBezTo>
                  <a:close/>
                  <a:moveTo>
                    <a:pt x="16" y="3270"/>
                  </a:moveTo>
                  <a:lnTo>
                    <a:pt x="16" y="3270"/>
                  </a:lnTo>
                  <a:cubicBezTo>
                    <a:pt x="16" y="3274"/>
                    <a:pt x="13" y="3278"/>
                    <a:pt x="8" y="3278"/>
                  </a:cubicBezTo>
                  <a:cubicBezTo>
                    <a:pt x="4" y="3278"/>
                    <a:pt x="0" y="3274"/>
                    <a:pt x="0" y="3270"/>
                  </a:cubicBezTo>
                  <a:lnTo>
                    <a:pt x="0" y="3270"/>
                  </a:lnTo>
                  <a:cubicBezTo>
                    <a:pt x="0" y="3266"/>
                    <a:pt x="4" y="3262"/>
                    <a:pt x="8" y="3262"/>
                  </a:cubicBezTo>
                  <a:cubicBezTo>
                    <a:pt x="13" y="3262"/>
                    <a:pt x="16" y="3266"/>
                    <a:pt x="16" y="3270"/>
                  </a:cubicBezTo>
                  <a:close/>
                  <a:moveTo>
                    <a:pt x="16" y="3302"/>
                  </a:moveTo>
                  <a:lnTo>
                    <a:pt x="16" y="3302"/>
                  </a:lnTo>
                  <a:cubicBezTo>
                    <a:pt x="16" y="3307"/>
                    <a:pt x="13" y="3310"/>
                    <a:pt x="8" y="3310"/>
                  </a:cubicBezTo>
                  <a:cubicBezTo>
                    <a:pt x="4" y="3310"/>
                    <a:pt x="0" y="3307"/>
                    <a:pt x="0" y="3302"/>
                  </a:cubicBezTo>
                  <a:lnTo>
                    <a:pt x="0" y="3302"/>
                  </a:lnTo>
                  <a:cubicBezTo>
                    <a:pt x="0" y="3298"/>
                    <a:pt x="4" y="3294"/>
                    <a:pt x="8" y="3294"/>
                  </a:cubicBezTo>
                  <a:cubicBezTo>
                    <a:pt x="13" y="3294"/>
                    <a:pt x="16" y="3298"/>
                    <a:pt x="16" y="3302"/>
                  </a:cubicBezTo>
                  <a:close/>
                  <a:moveTo>
                    <a:pt x="16" y="3334"/>
                  </a:moveTo>
                  <a:lnTo>
                    <a:pt x="16" y="3334"/>
                  </a:lnTo>
                  <a:cubicBezTo>
                    <a:pt x="16" y="3339"/>
                    <a:pt x="13" y="3342"/>
                    <a:pt x="8" y="3342"/>
                  </a:cubicBezTo>
                  <a:cubicBezTo>
                    <a:pt x="4" y="3342"/>
                    <a:pt x="0" y="3339"/>
                    <a:pt x="0" y="3334"/>
                  </a:cubicBezTo>
                  <a:lnTo>
                    <a:pt x="0" y="3334"/>
                  </a:lnTo>
                  <a:cubicBezTo>
                    <a:pt x="0" y="3330"/>
                    <a:pt x="4" y="3326"/>
                    <a:pt x="8" y="3326"/>
                  </a:cubicBezTo>
                  <a:cubicBezTo>
                    <a:pt x="13" y="3326"/>
                    <a:pt x="16" y="3330"/>
                    <a:pt x="16" y="3334"/>
                  </a:cubicBezTo>
                  <a:close/>
                  <a:moveTo>
                    <a:pt x="16" y="3366"/>
                  </a:moveTo>
                  <a:lnTo>
                    <a:pt x="16" y="3366"/>
                  </a:lnTo>
                  <a:cubicBezTo>
                    <a:pt x="16" y="3371"/>
                    <a:pt x="13" y="3374"/>
                    <a:pt x="8" y="3374"/>
                  </a:cubicBezTo>
                  <a:cubicBezTo>
                    <a:pt x="4" y="3374"/>
                    <a:pt x="0" y="3371"/>
                    <a:pt x="0" y="3366"/>
                  </a:cubicBezTo>
                  <a:lnTo>
                    <a:pt x="0" y="3366"/>
                  </a:lnTo>
                  <a:cubicBezTo>
                    <a:pt x="0" y="3362"/>
                    <a:pt x="4" y="3358"/>
                    <a:pt x="8" y="3358"/>
                  </a:cubicBezTo>
                  <a:cubicBezTo>
                    <a:pt x="13" y="3358"/>
                    <a:pt x="16" y="3362"/>
                    <a:pt x="16" y="3366"/>
                  </a:cubicBezTo>
                  <a:close/>
                  <a:moveTo>
                    <a:pt x="16" y="3398"/>
                  </a:moveTo>
                  <a:lnTo>
                    <a:pt x="16" y="3398"/>
                  </a:lnTo>
                  <a:cubicBezTo>
                    <a:pt x="16" y="3403"/>
                    <a:pt x="13" y="3406"/>
                    <a:pt x="8" y="3406"/>
                  </a:cubicBezTo>
                  <a:cubicBezTo>
                    <a:pt x="4" y="3406"/>
                    <a:pt x="0" y="3403"/>
                    <a:pt x="0" y="3398"/>
                  </a:cubicBezTo>
                  <a:lnTo>
                    <a:pt x="0" y="3398"/>
                  </a:lnTo>
                  <a:cubicBezTo>
                    <a:pt x="0" y="3394"/>
                    <a:pt x="4" y="3390"/>
                    <a:pt x="8" y="3390"/>
                  </a:cubicBezTo>
                  <a:cubicBezTo>
                    <a:pt x="13" y="3390"/>
                    <a:pt x="16" y="3394"/>
                    <a:pt x="16" y="3398"/>
                  </a:cubicBezTo>
                  <a:close/>
                  <a:moveTo>
                    <a:pt x="16" y="3430"/>
                  </a:moveTo>
                  <a:lnTo>
                    <a:pt x="16" y="3430"/>
                  </a:lnTo>
                  <a:cubicBezTo>
                    <a:pt x="16" y="3435"/>
                    <a:pt x="13" y="3438"/>
                    <a:pt x="8" y="3438"/>
                  </a:cubicBezTo>
                  <a:cubicBezTo>
                    <a:pt x="4" y="3438"/>
                    <a:pt x="0" y="3435"/>
                    <a:pt x="0" y="3430"/>
                  </a:cubicBezTo>
                  <a:lnTo>
                    <a:pt x="0" y="3430"/>
                  </a:lnTo>
                  <a:cubicBezTo>
                    <a:pt x="0" y="3426"/>
                    <a:pt x="4" y="3422"/>
                    <a:pt x="8" y="3422"/>
                  </a:cubicBezTo>
                  <a:cubicBezTo>
                    <a:pt x="13" y="3422"/>
                    <a:pt x="16" y="3426"/>
                    <a:pt x="16" y="3430"/>
                  </a:cubicBezTo>
                  <a:close/>
                  <a:moveTo>
                    <a:pt x="16" y="3462"/>
                  </a:moveTo>
                  <a:lnTo>
                    <a:pt x="16" y="3462"/>
                  </a:lnTo>
                  <a:cubicBezTo>
                    <a:pt x="16" y="3467"/>
                    <a:pt x="13" y="3470"/>
                    <a:pt x="8" y="3470"/>
                  </a:cubicBezTo>
                  <a:cubicBezTo>
                    <a:pt x="4" y="3470"/>
                    <a:pt x="0" y="3467"/>
                    <a:pt x="0" y="3462"/>
                  </a:cubicBezTo>
                  <a:lnTo>
                    <a:pt x="0" y="3462"/>
                  </a:lnTo>
                  <a:cubicBezTo>
                    <a:pt x="0" y="3458"/>
                    <a:pt x="4" y="3454"/>
                    <a:pt x="8" y="3454"/>
                  </a:cubicBezTo>
                  <a:cubicBezTo>
                    <a:pt x="13" y="3454"/>
                    <a:pt x="16" y="3458"/>
                    <a:pt x="16" y="3462"/>
                  </a:cubicBezTo>
                  <a:close/>
                  <a:moveTo>
                    <a:pt x="16" y="3494"/>
                  </a:moveTo>
                  <a:lnTo>
                    <a:pt x="16" y="3494"/>
                  </a:lnTo>
                  <a:cubicBezTo>
                    <a:pt x="16" y="3499"/>
                    <a:pt x="13" y="3502"/>
                    <a:pt x="8" y="3502"/>
                  </a:cubicBezTo>
                  <a:cubicBezTo>
                    <a:pt x="4" y="3502"/>
                    <a:pt x="0" y="3499"/>
                    <a:pt x="0" y="3494"/>
                  </a:cubicBezTo>
                  <a:lnTo>
                    <a:pt x="0" y="3494"/>
                  </a:lnTo>
                  <a:cubicBezTo>
                    <a:pt x="0" y="3490"/>
                    <a:pt x="4" y="3486"/>
                    <a:pt x="8" y="3486"/>
                  </a:cubicBezTo>
                  <a:cubicBezTo>
                    <a:pt x="13" y="3486"/>
                    <a:pt x="16" y="3490"/>
                    <a:pt x="16" y="3494"/>
                  </a:cubicBezTo>
                  <a:close/>
                  <a:moveTo>
                    <a:pt x="16" y="3526"/>
                  </a:moveTo>
                  <a:lnTo>
                    <a:pt x="16" y="3526"/>
                  </a:lnTo>
                  <a:cubicBezTo>
                    <a:pt x="16" y="3531"/>
                    <a:pt x="13" y="3534"/>
                    <a:pt x="8" y="3534"/>
                  </a:cubicBezTo>
                  <a:cubicBezTo>
                    <a:pt x="4" y="3534"/>
                    <a:pt x="0" y="3531"/>
                    <a:pt x="0" y="3526"/>
                  </a:cubicBezTo>
                  <a:lnTo>
                    <a:pt x="0" y="3526"/>
                  </a:lnTo>
                  <a:cubicBezTo>
                    <a:pt x="0" y="3522"/>
                    <a:pt x="4" y="3518"/>
                    <a:pt x="8" y="3518"/>
                  </a:cubicBezTo>
                  <a:cubicBezTo>
                    <a:pt x="13" y="3518"/>
                    <a:pt x="16" y="3522"/>
                    <a:pt x="16" y="3526"/>
                  </a:cubicBezTo>
                  <a:close/>
                  <a:moveTo>
                    <a:pt x="16" y="3558"/>
                  </a:moveTo>
                  <a:lnTo>
                    <a:pt x="16" y="3558"/>
                  </a:lnTo>
                  <a:cubicBezTo>
                    <a:pt x="16" y="3563"/>
                    <a:pt x="13" y="3566"/>
                    <a:pt x="8" y="3566"/>
                  </a:cubicBezTo>
                  <a:cubicBezTo>
                    <a:pt x="4" y="3566"/>
                    <a:pt x="0" y="3563"/>
                    <a:pt x="0" y="3558"/>
                  </a:cubicBezTo>
                  <a:lnTo>
                    <a:pt x="0" y="3558"/>
                  </a:lnTo>
                  <a:cubicBezTo>
                    <a:pt x="0" y="3554"/>
                    <a:pt x="4" y="3550"/>
                    <a:pt x="8" y="3550"/>
                  </a:cubicBezTo>
                  <a:cubicBezTo>
                    <a:pt x="13" y="3550"/>
                    <a:pt x="16" y="3554"/>
                    <a:pt x="16" y="3558"/>
                  </a:cubicBezTo>
                  <a:close/>
                  <a:moveTo>
                    <a:pt x="16" y="3590"/>
                  </a:moveTo>
                  <a:lnTo>
                    <a:pt x="16" y="3590"/>
                  </a:lnTo>
                  <a:cubicBezTo>
                    <a:pt x="16" y="3595"/>
                    <a:pt x="13" y="3598"/>
                    <a:pt x="8" y="3598"/>
                  </a:cubicBezTo>
                  <a:cubicBezTo>
                    <a:pt x="4" y="3598"/>
                    <a:pt x="0" y="3595"/>
                    <a:pt x="0" y="3590"/>
                  </a:cubicBezTo>
                  <a:lnTo>
                    <a:pt x="0" y="3590"/>
                  </a:lnTo>
                  <a:cubicBezTo>
                    <a:pt x="0" y="3586"/>
                    <a:pt x="4" y="3582"/>
                    <a:pt x="8" y="3582"/>
                  </a:cubicBezTo>
                  <a:cubicBezTo>
                    <a:pt x="13" y="3582"/>
                    <a:pt x="16" y="3586"/>
                    <a:pt x="16" y="3590"/>
                  </a:cubicBezTo>
                  <a:close/>
                  <a:moveTo>
                    <a:pt x="18" y="3622"/>
                  </a:moveTo>
                  <a:lnTo>
                    <a:pt x="18" y="3622"/>
                  </a:lnTo>
                  <a:cubicBezTo>
                    <a:pt x="18" y="3626"/>
                    <a:pt x="14" y="3630"/>
                    <a:pt x="10" y="3630"/>
                  </a:cubicBezTo>
                  <a:cubicBezTo>
                    <a:pt x="6" y="3630"/>
                    <a:pt x="2" y="3627"/>
                    <a:pt x="2" y="3622"/>
                  </a:cubicBezTo>
                  <a:lnTo>
                    <a:pt x="2" y="3622"/>
                  </a:lnTo>
                  <a:cubicBezTo>
                    <a:pt x="2" y="3618"/>
                    <a:pt x="5" y="3614"/>
                    <a:pt x="9" y="3614"/>
                  </a:cubicBezTo>
                  <a:cubicBezTo>
                    <a:pt x="14" y="3614"/>
                    <a:pt x="18" y="3618"/>
                    <a:pt x="18" y="3622"/>
                  </a:cubicBezTo>
                  <a:close/>
                  <a:moveTo>
                    <a:pt x="19" y="3654"/>
                  </a:moveTo>
                  <a:lnTo>
                    <a:pt x="19" y="3654"/>
                  </a:lnTo>
                  <a:cubicBezTo>
                    <a:pt x="20" y="3658"/>
                    <a:pt x="16" y="3662"/>
                    <a:pt x="12" y="3662"/>
                  </a:cubicBezTo>
                  <a:cubicBezTo>
                    <a:pt x="7" y="3662"/>
                    <a:pt x="4" y="3659"/>
                    <a:pt x="3" y="3654"/>
                  </a:cubicBezTo>
                  <a:lnTo>
                    <a:pt x="3" y="3654"/>
                  </a:lnTo>
                  <a:cubicBezTo>
                    <a:pt x="3" y="3650"/>
                    <a:pt x="7" y="3646"/>
                    <a:pt x="11" y="3646"/>
                  </a:cubicBezTo>
                  <a:cubicBezTo>
                    <a:pt x="16" y="3646"/>
                    <a:pt x="19" y="3650"/>
                    <a:pt x="19" y="3654"/>
                  </a:cubicBezTo>
                  <a:close/>
                  <a:moveTo>
                    <a:pt x="21" y="3686"/>
                  </a:moveTo>
                  <a:lnTo>
                    <a:pt x="21" y="3686"/>
                  </a:lnTo>
                  <a:cubicBezTo>
                    <a:pt x="21" y="3690"/>
                    <a:pt x="18" y="3694"/>
                    <a:pt x="13" y="3694"/>
                  </a:cubicBezTo>
                  <a:cubicBezTo>
                    <a:pt x="9" y="3694"/>
                    <a:pt x="5" y="3691"/>
                    <a:pt x="5" y="3686"/>
                  </a:cubicBezTo>
                  <a:lnTo>
                    <a:pt x="5" y="3686"/>
                  </a:lnTo>
                  <a:cubicBezTo>
                    <a:pt x="5" y="3682"/>
                    <a:pt x="8" y="3678"/>
                    <a:pt x="13" y="3678"/>
                  </a:cubicBezTo>
                  <a:cubicBezTo>
                    <a:pt x="17" y="3678"/>
                    <a:pt x="21" y="3681"/>
                    <a:pt x="21" y="3686"/>
                  </a:cubicBezTo>
                  <a:close/>
                  <a:moveTo>
                    <a:pt x="25" y="3717"/>
                  </a:moveTo>
                  <a:lnTo>
                    <a:pt x="25" y="3717"/>
                  </a:lnTo>
                  <a:cubicBezTo>
                    <a:pt x="25" y="3721"/>
                    <a:pt x="22" y="3725"/>
                    <a:pt x="18" y="3726"/>
                  </a:cubicBezTo>
                  <a:cubicBezTo>
                    <a:pt x="14" y="3726"/>
                    <a:pt x="10" y="3723"/>
                    <a:pt x="9" y="3719"/>
                  </a:cubicBezTo>
                  <a:lnTo>
                    <a:pt x="9" y="3719"/>
                  </a:lnTo>
                  <a:cubicBezTo>
                    <a:pt x="9" y="3715"/>
                    <a:pt x="12" y="3711"/>
                    <a:pt x="16" y="3710"/>
                  </a:cubicBezTo>
                  <a:cubicBezTo>
                    <a:pt x="20" y="3709"/>
                    <a:pt x="24" y="3713"/>
                    <a:pt x="25" y="3717"/>
                  </a:cubicBezTo>
                  <a:close/>
                  <a:moveTo>
                    <a:pt x="30" y="3749"/>
                  </a:moveTo>
                  <a:lnTo>
                    <a:pt x="30" y="3749"/>
                  </a:lnTo>
                  <a:cubicBezTo>
                    <a:pt x="30" y="3753"/>
                    <a:pt x="27" y="3757"/>
                    <a:pt x="23" y="3758"/>
                  </a:cubicBezTo>
                  <a:cubicBezTo>
                    <a:pt x="18" y="3758"/>
                    <a:pt x="14" y="3755"/>
                    <a:pt x="14" y="3751"/>
                  </a:cubicBezTo>
                  <a:lnTo>
                    <a:pt x="14" y="3751"/>
                  </a:lnTo>
                  <a:cubicBezTo>
                    <a:pt x="13" y="3746"/>
                    <a:pt x="16" y="3742"/>
                    <a:pt x="21" y="3742"/>
                  </a:cubicBezTo>
                  <a:cubicBezTo>
                    <a:pt x="25" y="3741"/>
                    <a:pt x="29" y="3744"/>
                    <a:pt x="30" y="3749"/>
                  </a:cubicBezTo>
                  <a:close/>
                  <a:moveTo>
                    <a:pt x="34" y="3780"/>
                  </a:moveTo>
                  <a:lnTo>
                    <a:pt x="34" y="3780"/>
                  </a:lnTo>
                  <a:cubicBezTo>
                    <a:pt x="35" y="3785"/>
                    <a:pt x="32" y="3789"/>
                    <a:pt x="28" y="3789"/>
                  </a:cubicBezTo>
                  <a:cubicBezTo>
                    <a:pt x="23" y="3790"/>
                    <a:pt x="19" y="3787"/>
                    <a:pt x="19" y="3782"/>
                  </a:cubicBezTo>
                  <a:lnTo>
                    <a:pt x="19" y="3782"/>
                  </a:lnTo>
                  <a:cubicBezTo>
                    <a:pt x="18" y="3778"/>
                    <a:pt x="21" y="3774"/>
                    <a:pt x="26" y="3773"/>
                  </a:cubicBezTo>
                  <a:cubicBezTo>
                    <a:pt x="30" y="3773"/>
                    <a:pt x="34" y="3776"/>
                    <a:pt x="34" y="3780"/>
                  </a:cubicBezTo>
                  <a:close/>
                  <a:moveTo>
                    <a:pt x="41" y="3810"/>
                  </a:moveTo>
                  <a:lnTo>
                    <a:pt x="41" y="3810"/>
                  </a:lnTo>
                  <a:cubicBezTo>
                    <a:pt x="43" y="3815"/>
                    <a:pt x="40" y="3819"/>
                    <a:pt x="36" y="3820"/>
                  </a:cubicBezTo>
                  <a:cubicBezTo>
                    <a:pt x="32" y="3821"/>
                    <a:pt x="27" y="3819"/>
                    <a:pt x="26" y="3814"/>
                  </a:cubicBezTo>
                  <a:lnTo>
                    <a:pt x="26" y="3814"/>
                  </a:lnTo>
                  <a:cubicBezTo>
                    <a:pt x="25" y="3810"/>
                    <a:pt x="27" y="3806"/>
                    <a:pt x="32" y="3805"/>
                  </a:cubicBezTo>
                  <a:cubicBezTo>
                    <a:pt x="36" y="3804"/>
                    <a:pt x="40" y="3806"/>
                    <a:pt x="41" y="3810"/>
                  </a:cubicBezTo>
                  <a:close/>
                  <a:moveTo>
                    <a:pt x="49" y="3841"/>
                  </a:moveTo>
                  <a:lnTo>
                    <a:pt x="49" y="3841"/>
                  </a:lnTo>
                  <a:cubicBezTo>
                    <a:pt x="50" y="3846"/>
                    <a:pt x="48" y="3850"/>
                    <a:pt x="44" y="3851"/>
                  </a:cubicBezTo>
                  <a:cubicBezTo>
                    <a:pt x="39" y="3852"/>
                    <a:pt x="35" y="3850"/>
                    <a:pt x="34" y="3845"/>
                  </a:cubicBezTo>
                  <a:lnTo>
                    <a:pt x="34" y="3845"/>
                  </a:lnTo>
                  <a:cubicBezTo>
                    <a:pt x="33" y="3841"/>
                    <a:pt x="35" y="3837"/>
                    <a:pt x="40" y="3836"/>
                  </a:cubicBezTo>
                  <a:cubicBezTo>
                    <a:pt x="44" y="3835"/>
                    <a:pt x="48" y="3837"/>
                    <a:pt x="49" y="3841"/>
                  </a:cubicBezTo>
                  <a:close/>
                  <a:moveTo>
                    <a:pt x="57" y="3872"/>
                  </a:moveTo>
                  <a:lnTo>
                    <a:pt x="57" y="3872"/>
                  </a:lnTo>
                  <a:cubicBezTo>
                    <a:pt x="58" y="3877"/>
                    <a:pt x="56" y="3881"/>
                    <a:pt x="52" y="3882"/>
                  </a:cubicBezTo>
                  <a:cubicBezTo>
                    <a:pt x="47" y="3883"/>
                    <a:pt x="43" y="3881"/>
                    <a:pt x="42" y="3877"/>
                  </a:cubicBezTo>
                  <a:lnTo>
                    <a:pt x="42" y="3877"/>
                  </a:lnTo>
                  <a:cubicBezTo>
                    <a:pt x="41" y="3872"/>
                    <a:pt x="43" y="3868"/>
                    <a:pt x="47" y="3867"/>
                  </a:cubicBezTo>
                  <a:cubicBezTo>
                    <a:pt x="52" y="3866"/>
                    <a:pt x="56" y="3868"/>
                    <a:pt x="57" y="3872"/>
                  </a:cubicBezTo>
                  <a:close/>
                  <a:moveTo>
                    <a:pt x="68" y="3902"/>
                  </a:moveTo>
                  <a:lnTo>
                    <a:pt x="68" y="3902"/>
                  </a:lnTo>
                  <a:cubicBezTo>
                    <a:pt x="69" y="3906"/>
                    <a:pt x="67" y="3911"/>
                    <a:pt x="63" y="3912"/>
                  </a:cubicBezTo>
                  <a:cubicBezTo>
                    <a:pt x="59" y="3914"/>
                    <a:pt x="54" y="3912"/>
                    <a:pt x="53" y="3907"/>
                  </a:cubicBezTo>
                  <a:lnTo>
                    <a:pt x="53" y="3907"/>
                  </a:lnTo>
                  <a:cubicBezTo>
                    <a:pt x="51" y="3903"/>
                    <a:pt x="53" y="3899"/>
                    <a:pt x="57" y="3897"/>
                  </a:cubicBezTo>
                  <a:cubicBezTo>
                    <a:pt x="61" y="3896"/>
                    <a:pt x="66" y="3898"/>
                    <a:pt x="68" y="3902"/>
                  </a:cubicBezTo>
                  <a:close/>
                  <a:moveTo>
                    <a:pt x="79" y="3932"/>
                  </a:moveTo>
                  <a:lnTo>
                    <a:pt x="79" y="3932"/>
                  </a:lnTo>
                  <a:cubicBezTo>
                    <a:pt x="80" y="3936"/>
                    <a:pt x="78" y="3941"/>
                    <a:pt x="74" y="3942"/>
                  </a:cubicBezTo>
                  <a:cubicBezTo>
                    <a:pt x="70" y="3944"/>
                    <a:pt x="65" y="3942"/>
                    <a:pt x="64" y="3937"/>
                  </a:cubicBezTo>
                  <a:lnTo>
                    <a:pt x="64" y="3937"/>
                  </a:lnTo>
                  <a:cubicBezTo>
                    <a:pt x="62" y="3933"/>
                    <a:pt x="64" y="3929"/>
                    <a:pt x="68" y="3927"/>
                  </a:cubicBezTo>
                  <a:cubicBezTo>
                    <a:pt x="73" y="3926"/>
                    <a:pt x="77" y="3928"/>
                    <a:pt x="79" y="3932"/>
                  </a:cubicBezTo>
                  <a:close/>
                  <a:moveTo>
                    <a:pt x="90" y="3962"/>
                  </a:moveTo>
                  <a:lnTo>
                    <a:pt x="90" y="3962"/>
                  </a:lnTo>
                  <a:cubicBezTo>
                    <a:pt x="91" y="3966"/>
                    <a:pt x="89" y="3971"/>
                    <a:pt x="85" y="3972"/>
                  </a:cubicBezTo>
                  <a:cubicBezTo>
                    <a:pt x="81" y="3974"/>
                    <a:pt x="76" y="3972"/>
                    <a:pt x="75" y="3968"/>
                  </a:cubicBezTo>
                  <a:lnTo>
                    <a:pt x="75" y="3967"/>
                  </a:lnTo>
                  <a:cubicBezTo>
                    <a:pt x="73" y="3963"/>
                    <a:pt x="75" y="3959"/>
                    <a:pt x="79" y="3957"/>
                  </a:cubicBezTo>
                  <a:cubicBezTo>
                    <a:pt x="84" y="3956"/>
                    <a:pt x="88" y="3958"/>
                    <a:pt x="90" y="3962"/>
                  </a:cubicBezTo>
                  <a:close/>
                  <a:moveTo>
                    <a:pt x="103" y="3990"/>
                  </a:moveTo>
                  <a:lnTo>
                    <a:pt x="103" y="3990"/>
                  </a:lnTo>
                  <a:cubicBezTo>
                    <a:pt x="105" y="3994"/>
                    <a:pt x="104" y="3999"/>
                    <a:pt x="100" y="4001"/>
                  </a:cubicBezTo>
                  <a:cubicBezTo>
                    <a:pt x="96" y="4003"/>
                    <a:pt x="91" y="4001"/>
                    <a:pt x="89" y="3997"/>
                  </a:cubicBezTo>
                  <a:lnTo>
                    <a:pt x="89" y="3997"/>
                  </a:lnTo>
                  <a:cubicBezTo>
                    <a:pt x="87" y="3993"/>
                    <a:pt x="89" y="3988"/>
                    <a:pt x="93" y="3986"/>
                  </a:cubicBezTo>
                  <a:cubicBezTo>
                    <a:pt x="97" y="3984"/>
                    <a:pt x="101" y="3986"/>
                    <a:pt x="103" y="3990"/>
                  </a:cubicBezTo>
                  <a:close/>
                  <a:moveTo>
                    <a:pt x="117" y="4019"/>
                  </a:moveTo>
                  <a:lnTo>
                    <a:pt x="117" y="4019"/>
                  </a:lnTo>
                  <a:cubicBezTo>
                    <a:pt x="119" y="4023"/>
                    <a:pt x="118" y="4028"/>
                    <a:pt x="114" y="4029"/>
                  </a:cubicBezTo>
                  <a:cubicBezTo>
                    <a:pt x="110" y="4031"/>
                    <a:pt x="105" y="4030"/>
                    <a:pt x="103" y="4026"/>
                  </a:cubicBezTo>
                  <a:lnTo>
                    <a:pt x="103" y="4026"/>
                  </a:lnTo>
                  <a:cubicBezTo>
                    <a:pt x="101" y="4022"/>
                    <a:pt x="103" y="4017"/>
                    <a:pt x="107" y="4015"/>
                  </a:cubicBezTo>
                  <a:cubicBezTo>
                    <a:pt x="111" y="4013"/>
                    <a:pt x="115" y="4015"/>
                    <a:pt x="117" y="4019"/>
                  </a:cubicBezTo>
                  <a:close/>
                  <a:moveTo>
                    <a:pt x="131" y="4047"/>
                  </a:moveTo>
                  <a:lnTo>
                    <a:pt x="132" y="4047"/>
                  </a:lnTo>
                  <a:cubicBezTo>
                    <a:pt x="134" y="4051"/>
                    <a:pt x="132" y="4056"/>
                    <a:pt x="129" y="4058"/>
                  </a:cubicBezTo>
                  <a:cubicBezTo>
                    <a:pt x="125" y="4060"/>
                    <a:pt x="120" y="4059"/>
                    <a:pt x="118" y="4055"/>
                  </a:cubicBezTo>
                  <a:lnTo>
                    <a:pt x="118" y="4055"/>
                  </a:lnTo>
                  <a:cubicBezTo>
                    <a:pt x="115" y="4051"/>
                    <a:pt x="117" y="4046"/>
                    <a:pt x="121" y="4044"/>
                  </a:cubicBezTo>
                  <a:cubicBezTo>
                    <a:pt x="124" y="4042"/>
                    <a:pt x="129" y="4043"/>
                    <a:pt x="131" y="4047"/>
                  </a:cubicBezTo>
                  <a:close/>
                  <a:moveTo>
                    <a:pt x="148" y="4074"/>
                  </a:moveTo>
                  <a:lnTo>
                    <a:pt x="148" y="4074"/>
                  </a:lnTo>
                  <a:cubicBezTo>
                    <a:pt x="150" y="4078"/>
                    <a:pt x="149" y="4083"/>
                    <a:pt x="145" y="4085"/>
                  </a:cubicBezTo>
                  <a:cubicBezTo>
                    <a:pt x="141" y="4087"/>
                    <a:pt x="136" y="4086"/>
                    <a:pt x="134" y="4082"/>
                  </a:cubicBezTo>
                  <a:lnTo>
                    <a:pt x="134" y="4082"/>
                  </a:lnTo>
                  <a:cubicBezTo>
                    <a:pt x="132" y="4078"/>
                    <a:pt x="133" y="4074"/>
                    <a:pt x="137" y="4071"/>
                  </a:cubicBezTo>
                  <a:cubicBezTo>
                    <a:pt x="141" y="4069"/>
                    <a:pt x="146" y="4071"/>
                    <a:pt x="148" y="4074"/>
                  </a:cubicBezTo>
                  <a:close/>
                  <a:moveTo>
                    <a:pt x="165" y="4102"/>
                  </a:moveTo>
                  <a:lnTo>
                    <a:pt x="165" y="4102"/>
                  </a:lnTo>
                  <a:cubicBezTo>
                    <a:pt x="167" y="4106"/>
                    <a:pt x="165" y="4111"/>
                    <a:pt x="162" y="4113"/>
                  </a:cubicBezTo>
                  <a:cubicBezTo>
                    <a:pt x="158" y="4115"/>
                    <a:pt x="153" y="4114"/>
                    <a:pt x="151" y="4110"/>
                  </a:cubicBezTo>
                  <a:lnTo>
                    <a:pt x="151" y="4110"/>
                  </a:lnTo>
                  <a:cubicBezTo>
                    <a:pt x="148" y="4106"/>
                    <a:pt x="150" y="4101"/>
                    <a:pt x="154" y="4099"/>
                  </a:cubicBezTo>
                  <a:cubicBezTo>
                    <a:pt x="157" y="4097"/>
                    <a:pt x="162" y="4098"/>
                    <a:pt x="165" y="4102"/>
                  </a:cubicBezTo>
                  <a:close/>
                  <a:moveTo>
                    <a:pt x="181" y="4128"/>
                  </a:moveTo>
                  <a:lnTo>
                    <a:pt x="181" y="4128"/>
                  </a:lnTo>
                  <a:cubicBezTo>
                    <a:pt x="184" y="4132"/>
                    <a:pt x="183" y="4137"/>
                    <a:pt x="180" y="4139"/>
                  </a:cubicBezTo>
                  <a:cubicBezTo>
                    <a:pt x="176" y="4142"/>
                    <a:pt x="171" y="4141"/>
                    <a:pt x="168" y="4137"/>
                  </a:cubicBezTo>
                  <a:lnTo>
                    <a:pt x="168" y="4137"/>
                  </a:lnTo>
                  <a:cubicBezTo>
                    <a:pt x="166" y="4134"/>
                    <a:pt x="167" y="4129"/>
                    <a:pt x="170" y="4126"/>
                  </a:cubicBezTo>
                  <a:cubicBezTo>
                    <a:pt x="174" y="4124"/>
                    <a:pt x="179" y="4124"/>
                    <a:pt x="181" y="4128"/>
                  </a:cubicBezTo>
                  <a:close/>
                  <a:moveTo>
                    <a:pt x="200" y="4154"/>
                  </a:moveTo>
                  <a:lnTo>
                    <a:pt x="200" y="4154"/>
                  </a:lnTo>
                  <a:cubicBezTo>
                    <a:pt x="203" y="4157"/>
                    <a:pt x="202" y="4162"/>
                    <a:pt x="199" y="4165"/>
                  </a:cubicBezTo>
                  <a:cubicBezTo>
                    <a:pt x="195" y="4168"/>
                    <a:pt x="190" y="4167"/>
                    <a:pt x="187" y="4163"/>
                  </a:cubicBezTo>
                  <a:lnTo>
                    <a:pt x="187" y="4163"/>
                  </a:lnTo>
                  <a:cubicBezTo>
                    <a:pt x="185" y="4160"/>
                    <a:pt x="186" y="4155"/>
                    <a:pt x="189" y="4152"/>
                  </a:cubicBezTo>
                  <a:cubicBezTo>
                    <a:pt x="193" y="4149"/>
                    <a:pt x="198" y="4150"/>
                    <a:pt x="200" y="4154"/>
                  </a:cubicBezTo>
                  <a:close/>
                  <a:moveTo>
                    <a:pt x="219" y="4179"/>
                  </a:moveTo>
                  <a:lnTo>
                    <a:pt x="219" y="4179"/>
                  </a:lnTo>
                  <a:cubicBezTo>
                    <a:pt x="222" y="4183"/>
                    <a:pt x="221" y="4188"/>
                    <a:pt x="218" y="4191"/>
                  </a:cubicBezTo>
                  <a:cubicBezTo>
                    <a:pt x="214" y="4193"/>
                    <a:pt x="209" y="4192"/>
                    <a:pt x="206" y="4189"/>
                  </a:cubicBezTo>
                  <a:lnTo>
                    <a:pt x="206" y="4189"/>
                  </a:lnTo>
                  <a:cubicBezTo>
                    <a:pt x="204" y="4185"/>
                    <a:pt x="205" y="4180"/>
                    <a:pt x="208" y="4178"/>
                  </a:cubicBezTo>
                  <a:cubicBezTo>
                    <a:pt x="212" y="4175"/>
                    <a:pt x="217" y="4176"/>
                    <a:pt x="219" y="4179"/>
                  </a:cubicBezTo>
                  <a:close/>
                  <a:moveTo>
                    <a:pt x="239" y="4204"/>
                  </a:moveTo>
                  <a:lnTo>
                    <a:pt x="239" y="4204"/>
                  </a:lnTo>
                  <a:cubicBezTo>
                    <a:pt x="242" y="4207"/>
                    <a:pt x="242" y="4212"/>
                    <a:pt x="238" y="4215"/>
                  </a:cubicBezTo>
                  <a:cubicBezTo>
                    <a:pt x="235" y="4218"/>
                    <a:pt x="230" y="4218"/>
                    <a:pt x="227" y="4214"/>
                  </a:cubicBezTo>
                  <a:lnTo>
                    <a:pt x="227" y="4214"/>
                  </a:lnTo>
                  <a:cubicBezTo>
                    <a:pt x="224" y="4211"/>
                    <a:pt x="224" y="4206"/>
                    <a:pt x="228" y="4203"/>
                  </a:cubicBezTo>
                  <a:cubicBezTo>
                    <a:pt x="231" y="4200"/>
                    <a:pt x="236" y="4200"/>
                    <a:pt x="239" y="4204"/>
                  </a:cubicBezTo>
                  <a:close/>
                  <a:moveTo>
                    <a:pt x="261" y="4227"/>
                  </a:moveTo>
                  <a:lnTo>
                    <a:pt x="261" y="4227"/>
                  </a:lnTo>
                  <a:cubicBezTo>
                    <a:pt x="264" y="4231"/>
                    <a:pt x="263" y="4236"/>
                    <a:pt x="260" y="4239"/>
                  </a:cubicBezTo>
                  <a:cubicBezTo>
                    <a:pt x="257" y="4242"/>
                    <a:pt x="252" y="4241"/>
                    <a:pt x="249" y="4238"/>
                  </a:cubicBezTo>
                  <a:lnTo>
                    <a:pt x="249" y="4238"/>
                  </a:lnTo>
                  <a:cubicBezTo>
                    <a:pt x="246" y="4235"/>
                    <a:pt x="246" y="4230"/>
                    <a:pt x="249" y="4227"/>
                  </a:cubicBezTo>
                  <a:cubicBezTo>
                    <a:pt x="252" y="4224"/>
                    <a:pt x="258" y="4224"/>
                    <a:pt x="261" y="4227"/>
                  </a:cubicBezTo>
                  <a:close/>
                  <a:moveTo>
                    <a:pt x="282" y="4251"/>
                  </a:moveTo>
                  <a:lnTo>
                    <a:pt x="282" y="4251"/>
                  </a:lnTo>
                  <a:cubicBezTo>
                    <a:pt x="285" y="4254"/>
                    <a:pt x="285" y="4259"/>
                    <a:pt x="282" y="4262"/>
                  </a:cubicBezTo>
                  <a:cubicBezTo>
                    <a:pt x="278" y="4265"/>
                    <a:pt x="273" y="4265"/>
                    <a:pt x="270" y="4262"/>
                  </a:cubicBezTo>
                  <a:lnTo>
                    <a:pt x="270" y="4262"/>
                  </a:lnTo>
                  <a:cubicBezTo>
                    <a:pt x="267" y="4259"/>
                    <a:pt x="268" y="4253"/>
                    <a:pt x="271" y="4250"/>
                  </a:cubicBezTo>
                  <a:cubicBezTo>
                    <a:pt x="274" y="4247"/>
                    <a:pt x="279" y="4248"/>
                    <a:pt x="282" y="4251"/>
                  </a:cubicBezTo>
                  <a:close/>
                  <a:moveTo>
                    <a:pt x="304" y="4273"/>
                  </a:moveTo>
                  <a:lnTo>
                    <a:pt x="304" y="4273"/>
                  </a:lnTo>
                  <a:cubicBezTo>
                    <a:pt x="308" y="4276"/>
                    <a:pt x="308" y="4281"/>
                    <a:pt x="305" y="4284"/>
                  </a:cubicBezTo>
                  <a:cubicBezTo>
                    <a:pt x="302" y="4287"/>
                    <a:pt x="297" y="4288"/>
                    <a:pt x="294" y="4285"/>
                  </a:cubicBezTo>
                  <a:lnTo>
                    <a:pt x="294" y="4285"/>
                  </a:lnTo>
                  <a:cubicBezTo>
                    <a:pt x="290" y="4282"/>
                    <a:pt x="290" y="4277"/>
                    <a:pt x="293" y="4273"/>
                  </a:cubicBezTo>
                  <a:cubicBezTo>
                    <a:pt x="296" y="4270"/>
                    <a:pt x="301" y="4270"/>
                    <a:pt x="304" y="4273"/>
                  </a:cubicBezTo>
                  <a:close/>
                  <a:moveTo>
                    <a:pt x="328" y="4294"/>
                  </a:moveTo>
                  <a:lnTo>
                    <a:pt x="328" y="4294"/>
                  </a:lnTo>
                  <a:cubicBezTo>
                    <a:pt x="331" y="4297"/>
                    <a:pt x="332" y="4302"/>
                    <a:pt x="329" y="4306"/>
                  </a:cubicBezTo>
                  <a:cubicBezTo>
                    <a:pt x="326" y="4309"/>
                    <a:pt x="321" y="4309"/>
                    <a:pt x="317" y="4306"/>
                  </a:cubicBezTo>
                  <a:lnTo>
                    <a:pt x="317" y="4306"/>
                  </a:lnTo>
                  <a:cubicBezTo>
                    <a:pt x="314" y="4303"/>
                    <a:pt x="314" y="4298"/>
                    <a:pt x="317" y="4295"/>
                  </a:cubicBezTo>
                  <a:cubicBezTo>
                    <a:pt x="320" y="4292"/>
                    <a:pt x="325" y="4291"/>
                    <a:pt x="328" y="4294"/>
                  </a:cubicBezTo>
                  <a:close/>
                  <a:moveTo>
                    <a:pt x="352" y="4316"/>
                  </a:moveTo>
                  <a:lnTo>
                    <a:pt x="352" y="4316"/>
                  </a:lnTo>
                  <a:cubicBezTo>
                    <a:pt x="355" y="4319"/>
                    <a:pt x="355" y="4324"/>
                    <a:pt x="352" y="4327"/>
                  </a:cubicBezTo>
                  <a:cubicBezTo>
                    <a:pt x="349" y="4331"/>
                    <a:pt x="344" y="4331"/>
                    <a:pt x="341" y="4328"/>
                  </a:cubicBezTo>
                  <a:lnTo>
                    <a:pt x="341" y="4328"/>
                  </a:lnTo>
                  <a:cubicBezTo>
                    <a:pt x="338" y="4325"/>
                    <a:pt x="337" y="4320"/>
                    <a:pt x="340" y="4316"/>
                  </a:cubicBezTo>
                  <a:cubicBezTo>
                    <a:pt x="343" y="4313"/>
                    <a:pt x="349" y="4313"/>
                    <a:pt x="352" y="4316"/>
                  </a:cubicBezTo>
                  <a:close/>
                  <a:moveTo>
                    <a:pt x="376" y="4335"/>
                  </a:moveTo>
                  <a:lnTo>
                    <a:pt x="376" y="4335"/>
                  </a:lnTo>
                  <a:cubicBezTo>
                    <a:pt x="380" y="4338"/>
                    <a:pt x="381" y="4343"/>
                    <a:pt x="378" y="4346"/>
                  </a:cubicBezTo>
                  <a:cubicBezTo>
                    <a:pt x="376" y="4350"/>
                    <a:pt x="371" y="4351"/>
                    <a:pt x="367" y="4348"/>
                  </a:cubicBezTo>
                  <a:lnTo>
                    <a:pt x="367" y="4348"/>
                  </a:lnTo>
                  <a:cubicBezTo>
                    <a:pt x="363" y="4346"/>
                    <a:pt x="362" y="4341"/>
                    <a:pt x="365" y="4337"/>
                  </a:cubicBezTo>
                  <a:cubicBezTo>
                    <a:pt x="367" y="4333"/>
                    <a:pt x="372" y="4333"/>
                    <a:pt x="376" y="4335"/>
                  </a:cubicBezTo>
                  <a:close/>
                  <a:moveTo>
                    <a:pt x="402" y="4354"/>
                  </a:moveTo>
                  <a:lnTo>
                    <a:pt x="402" y="4354"/>
                  </a:lnTo>
                  <a:cubicBezTo>
                    <a:pt x="405" y="4357"/>
                    <a:pt x="406" y="4362"/>
                    <a:pt x="404" y="4365"/>
                  </a:cubicBezTo>
                  <a:cubicBezTo>
                    <a:pt x="401" y="4369"/>
                    <a:pt x="396" y="4370"/>
                    <a:pt x="393" y="4367"/>
                  </a:cubicBezTo>
                  <a:lnTo>
                    <a:pt x="393" y="4367"/>
                  </a:lnTo>
                  <a:cubicBezTo>
                    <a:pt x="389" y="4365"/>
                    <a:pt x="388" y="4360"/>
                    <a:pt x="391" y="4356"/>
                  </a:cubicBezTo>
                  <a:cubicBezTo>
                    <a:pt x="393" y="4353"/>
                    <a:pt x="398" y="4352"/>
                    <a:pt x="402" y="4354"/>
                  </a:cubicBezTo>
                  <a:close/>
                  <a:moveTo>
                    <a:pt x="427" y="4374"/>
                  </a:moveTo>
                  <a:lnTo>
                    <a:pt x="427" y="4374"/>
                  </a:lnTo>
                  <a:cubicBezTo>
                    <a:pt x="431" y="4376"/>
                    <a:pt x="432" y="4381"/>
                    <a:pt x="429" y="4385"/>
                  </a:cubicBezTo>
                  <a:cubicBezTo>
                    <a:pt x="427" y="4388"/>
                    <a:pt x="422" y="4389"/>
                    <a:pt x="418" y="4387"/>
                  </a:cubicBezTo>
                  <a:lnTo>
                    <a:pt x="418" y="4387"/>
                  </a:lnTo>
                  <a:cubicBezTo>
                    <a:pt x="415" y="4384"/>
                    <a:pt x="414" y="4379"/>
                    <a:pt x="416" y="4376"/>
                  </a:cubicBezTo>
                  <a:cubicBezTo>
                    <a:pt x="419" y="4372"/>
                    <a:pt x="424" y="4371"/>
                    <a:pt x="427" y="4374"/>
                  </a:cubicBezTo>
                  <a:close/>
                  <a:moveTo>
                    <a:pt x="454" y="4390"/>
                  </a:moveTo>
                  <a:lnTo>
                    <a:pt x="454" y="4390"/>
                  </a:lnTo>
                  <a:cubicBezTo>
                    <a:pt x="458" y="4392"/>
                    <a:pt x="459" y="4397"/>
                    <a:pt x="457" y="4401"/>
                  </a:cubicBezTo>
                  <a:cubicBezTo>
                    <a:pt x="455" y="4405"/>
                    <a:pt x="450" y="4406"/>
                    <a:pt x="446" y="4404"/>
                  </a:cubicBezTo>
                  <a:lnTo>
                    <a:pt x="446" y="4404"/>
                  </a:lnTo>
                  <a:cubicBezTo>
                    <a:pt x="442" y="4402"/>
                    <a:pt x="441" y="4397"/>
                    <a:pt x="443" y="4393"/>
                  </a:cubicBezTo>
                  <a:cubicBezTo>
                    <a:pt x="445" y="4389"/>
                    <a:pt x="450" y="4388"/>
                    <a:pt x="454" y="4390"/>
                  </a:cubicBezTo>
                  <a:close/>
                  <a:moveTo>
                    <a:pt x="481" y="4406"/>
                  </a:moveTo>
                  <a:lnTo>
                    <a:pt x="481" y="4406"/>
                  </a:lnTo>
                  <a:cubicBezTo>
                    <a:pt x="485" y="4409"/>
                    <a:pt x="487" y="4414"/>
                    <a:pt x="484" y="4417"/>
                  </a:cubicBezTo>
                  <a:cubicBezTo>
                    <a:pt x="482" y="4421"/>
                    <a:pt x="477" y="4423"/>
                    <a:pt x="473" y="4420"/>
                  </a:cubicBezTo>
                  <a:lnTo>
                    <a:pt x="473" y="4420"/>
                  </a:lnTo>
                  <a:cubicBezTo>
                    <a:pt x="470" y="4418"/>
                    <a:pt x="468" y="4413"/>
                    <a:pt x="470" y="4409"/>
                  </a:cubicBezTo>
                  <a:cubicBezTo>
                    <a:pt x="473" y="4406"/>
                    <a:pt x="478" y="4404"/>
                    <a:pt x="481" y="4406"/>
                  </a:cubicBezTo>
                  <a:close/>
                  <a:moveTo>
                    <a:pt x="508" y="4422"/>
                  </a:moveTo>
                  <a:lnTo>
                    <a:pt x="508" y="4422"/>
                  </a:lnTo>
                  <a:cubicBezTo>
                    <a:pt x="512" y="4424"/>
                    <a:pt x="514" y="4429"/>
                    <a:pt x="512" y="4433"/>
                  </a:cubicBezTo>
                  <a:cubicBezTo>
                    <a:pt x="510" y="4437"/>
                    <a:pt x="505" y="4439"/>
                    <a:pt x="501" y="4437"/>
                  </a:cubicBezTo>
                  <a:lnTo>
                    <a:pt x="501" y="4437"/>
                  </a:lnTo>
                  <a:cubicBezTo>
                    <a:pt x="497" y="4435"/>
                    <a:pt x="496" y="4430"/>
                    <a:pt x="498" y="4426"/>
                  </a:cubicBezTo>
                  <a:cubicBezTo>
                    <a:pt x="500" y="4422"/>
                    <a:pt x="504" y="4421"/>
                    <a:pt x="508" y="4422"/>
                  </a:cubicBezTo>
                  <a:close/>
                  <a:moveTo>
                    <a:pt x="537" y="4437"/>
                  </a:moveTo>
                  <a:lnTo>
                    <a:pt x="537" y="4437"/>
                  </a:lnTo>
                  <a:cubicBezTo>
                    <a:pt x="541" y="4438"/>
                    <a:pt x="543" y="4443"/>
                    <a:pt x="541" y="4447"/>
                  </a:cubicBezTo>
                  <a:cubicBezTo>
                    <a:pt x="539" y="4451"/>
                    <a:pt x="534" y="4453"/>
                    <a:pt x="530" y="4451"/>
                  </a:cubicBezTo>
                  <a:lnTo>
                    <a:pt x="530" y="4451"/>
                  </a:lnTo>
                  <a:cubicBezTo>
                    <a:pt x="526" y="4449"/>
                    <a:pt x="525" y="4444"/>
                    <a:pt x="527" y="4440"/>
                  </a:cubicBezTo>
                  <a:cubicBezTo>
                    <a:pt x="528" y="4436"/>
                    <a:pt x="533" y="4435"/>
                    <a:pt x="537" y="4437"/>
                  </a:cubicBezTo>
                  <a:close/>
                  <a:moveTo>
                    <a:pt x="566" y="4451"/>
                  </a:moveTo>
                  <a:lnTo>
                    <a:pt x="566" y="4451"/>
                  </a:lnTo>
                  <a:cubicBezTo>
                    <a:pt x="570" y="4452"/>
                    <a:pt x="572" y="4457"/>
                    <a:pt x="570" y="4461"/>
                  </a:cubicBezTo>
                  <a:cubicBezTo>
                    <a:pt x="568" y="4465"/>
                    <a:pt x="563" y="4467"/>
                    <a:pt x="559" y="4465"/>
                  </a:cubicBezTo>
                  <a:lnTo>
                    <a:pt x="559" y="4465"/>
                  </a:lnTo>
                  <a:cubicBezTo>
                    <a:pt x="555" y="4463"/>
                    <a:pt x="553" y="4458"/>
                    <a:pt x="555" y="4454"/>
                  </a:cubicBezTo>
                  <a:cubicBezTo>
                    <a:pt x="557" y="4450"/>
                    <a:pt x="562" y="4449"/>
                    <a:pt x="566" y="4451"/>
                  </a:cubicBezTo>
                  <a:close/>
                  <a:moveTo>
                    <a:pt x="594" y="4463"/>
                  </a:moveTo>
                  <a:lnTo>
                    <a:pt x="594" y="4463"/>
                  </a:lnTo>
                  <a:cubicBezTo>
                    <a:pt x="598" y="4465"/>
                    <a:pt x="601" y="4469"/>
                    <a:pt x="599" y="4474"/>
                  </a:cubicBezTo>
                  <a:cubicBezTo>
                    <a:pt x="598" y="4478"/>
                    <a:pt x="593" y="4480"/>
                    <a:pt x="589" y="4479"/>
                  </a:cubicBezTo>
                  <a:lnTo>
                    <a:pt x="589" y="4479"/>
                  </a:lnTo>
                  <a:cubicBezTo>
                    <a:pt x="585" y="4477"/>
                    <a:pt x="583" y="4473"/>
                    <a:pt x="584" y="4469"/>
                  </a:cubicBezTo>
                  <a:cubicBezTo>
                    <a:pt x="585" y="4464"/>
                    <a:pt x="590" y="4462"/>
                    <a:pt x="594" y="4463"/>
                  </a:cubicBezTo>
                  <a:close/>
                  <a:moveTo>
                    <a:pt x="624" y="4475"/>
                  </a:moveTo>
                  <a:lnTo>
                    <a:pt x="624" y="4475"/>
                  </a:lnTo>
                  <a:cubicBezTo>
                    <a:pt x="628" y="4476"/>
                    <a:pt x="631" y="4480"/>
                    <a:pt x="629" y="4485"/>
                  </a:cubicBezTo>
                  <a:cubicBezTo>
                    <a:pt x="628" y="4489"/>
                    <a:pt x="623" y="4491"/>
                    <a:pt x="619" y="4490"/>
                  </a:cubicBezTo>
                  <a:lnTo>
                    <a:pt x="619" y="4490"/>
                  </a:lnTo>
                  <a:cubicBezTo>
                    <a:pt x="615" y="4488"/>
                    <a:pt x="613" y="4484"/>
                    <a:pt x="614" y="4480"/>
                  </a:cubicBezTo>
                  <a:cubicBezTo>
                    <a:pt x="615" y="4475"/>
                    <a:pt x="620" y="4473"/>
                    <a:pt x="624" y="4475"/>
                  </a:cubicBezTo>
                  <a:close/>
                  <a:moveTo>
                    <a:pt x="654" y="4486"/>
                  </a:moveTo>
                  <a:lnTo>
                    <a:pt x="654" y="4486"/>
                  </a:lnTo>
                  <a:cubicBezTo>
                    <a:pt x="658" y="4487"/>
                    <a:pt x="661" y="4492"/>
                    <a:pt x="659" y="4496"/>
                  </a:cubicBezTo>
                  <a:cubicBezTo>
                    <a:pt x="658" y="4500"/>
                    <a:pt x="653" y="4502"/>
                    <a:pt x="649" y="4501"/>
                  </a:cubicBezTo>
                  <a:lnTo>
                    <a:pt x="649" y="4501"/>
                  </a:lnTo>
                  <a:cubicBezTo>
                    <a:pt x="645" y="4499"/>
                    <a:pt x="643" y="4495"/>
                    <a:pt x="644" y="4491"/>
                  </a:cubicBezTo>
                  <a:cubicBezTo>
                    <a:pt x="645" y="4486"/>
                    <a:pt x="650" y="4484"/>
                    <a:pt x="654" y="4486"/>
                  </a:cubicBezTo>
                  <a:close/>
                  <a:moveTo>
                    <a:pt x="684" y="4495"/>
                  </a:moveTo>
                  <a:lnTo>
                    <a:pt x="684" y="4495"/>
                  </a:lnTo>
                  <a:cubicBezTo>
                    <a:pt x="688" y="4497"/>
                    <a:pt x="691" y="4501"/>
                    <a:pt x="690" y="4505"/>
                  </a:cubicBezTo>
                  <a:cubicBezTo>
                    <a:pt x="689" y="4509"/>
                    <a:pt x="684" y="4512"/>
                    <a:pt x="680" y="4511"/>
                  </a:cubicBezTo>
                  <a:lnTo>
                    <a:pt x="680" y="4511"/>
                  </a:lnTo>
                  <a:cubicBezTo>
                    <a:pt x="676" y="4510"/>
                    <a:pt x="673" y="4505"/>
                    <a:pt x="674" y="4501"/>
                  </a:cubicBezTo>
                  <a:cubicBezTo>
                    <a:pt x="675" y="4497"/>
                    <a:pt x="680" y="4494"/>
                    <a:pt x="684" y="4495"/>
                  </a:cubicBezTo>
                  <a:close/>
                  <a:moveTo>
                    <a:pt x="715" y="4503"/>
                  </a:moveTo>
                  <a:lnTo>
                    <a:pt x="715" y="4503"/>
                  </a:lnTo>
                  <a:cubicBezTo>
                    <a:pt x="719" y="4504"/>
                    <a:pt x="722" y="4509"/>
                    <a:pt x="721" y="4513"/>
                  </a:cubicBezTo>
                  <a:cubicBezTo>
                    <a:pt x="720" y="4517"/>
                    <a:pt x="715" y="4520"/>
                    <a:pt x="711" y="4519"/>
                  </a:cubicBezTo>
                  <a:lnTo>
                    <a:pt x="711" y="4519"/>
                  </a:lnTo>
                  <a:cubicBezTo>
                    <a:pt x="707" y="4518"/>
                    <a:pt x="704" y="4513"/>
                    <a:pt x="705" y="4509"/>
                  </a:cubicBezTo>
                  <a:cubicBezTo>
                    <a:pt x="706" y="4505"/>
                    <a:pt x="711" y="4502"/>
                    <a:pt x="715" y="4503"/>
                  </a:cubicBezTo>
                  <a:close/>
                  <a:moveTo>
                    <a:pt x="746" y="4511"/>
                  </a:moveTo>
                  <a:lnTo>
                    <a:pt x="746" y="4511"/>
                  </a:lnTo>
                  <a:cubicBezTo>
                    <a:pt x="750" y="4512"/>
                    <a:pt x="753" y="4517"/>
                    <a:pt x="752" y="4521"/>
                  </a:cubicBezTo>
                  <a:cubicBezTo>
                    <a:pt x="751" y="4525"/>
                    <a:pt x="746" y="4528"/>
                    <a:pt x="742" y="4527"/>
                  </a:cubicBezTo>
                  <a:lnTo>
                    <a:pt x="742" y="4527"/>
                  </a:lnTo>
                  <a:cubicBezTo>
                    <a:pt x="738" y="4525"/>
                    <a:pt x="735" y="4521"/>
                    <a:pt x="736" y="4517"/>
                  </a:cubicBezTo>
                  <a:cubicBezTo>
                    <a:pt x="737" y="4513"/>
                    <a:pt x="742" y="4510"/>
                    <a:pt x="746" y="4511"/>
                  </a:cubicBezTo>
                  <a:close/>
                  <a:moveTo>
                    <a:pt x="776" y="4517"/>
                  </a:moveTo>
                  <a:lnTo>
                    <a:pt x="776" y="4517"/>
                  </a:lnTo>
                  <a:cubicBezTo>
                    <a:pt x="781" y="4518"/>
                    <a:pt x="784" y="4522"/>
                    <a:pt x="783" y="4526"/>
                  </a:cubicBezTo>
                  <a:cubicBezTo>
                    <a:pt x="783" y="4531"/>
                    <a:pt x="779" y="4534"/>
                    <a:pt x="774" y="4533"/>
                  </a:cubicBezTo>
                  <a:lnTo>
                    <a:pt x="774" y="4533"/>
                  </a:lnTo>
                  <a:cubicBezTo>
                    <a:pt x="770" y="4533"/>
                    <a:pt x="767" y="4529"/>
                    <a:pt x="767" y="4524"/>
                  </a:cubicBezTo>
                  <a:cubicBezTo>
                    <a:pt x="768" y="4520"/>
                    <a:pt x="772" y="4517"/>
                    <a:pt x="776" y="4517"/>
                  </a:cubicBezTo>
                  <a:close/>
                  <a:moveTo>
                    <a:pt x="808" y="4522"/>
                  </a:moveTo>
                  <a:lnTo>
                    <a:pt x="808" y="4522"/>
                  </a:lnTo>
                  <a:cubicBezTo>
                    <a:pt x="812" y="4523"/>
                    <a:pt x="816" y="4527"/>
                    <a:pt x="815" y="4531"/>
                  </a:cubicBezTo>
                  <a:cubicBezTo>
                    <a:pt x="814" y="4536"/>
                    <a:pt x="810" y="4539"/>
                    <a:pt x="806" y="4538"/>
                  </a:cubicBezTo>
                  <a:lnTo>
                    <a:pt x="806" y="4538"/>
                  </a:lnTo>
                  <a:cubicBezTo>
                    <a:pt x="802" y="4538"/>
                    <a:pt x="799" y="4534"/>
                    <a:pt x="799" y="4529"/>
                  </a:cubicBezTo>
                  <a:cubicBezTo>
                    <a:pt x="800" y="4525"/>
                    <a:pt x="804" y="4522"/>
                    <a:pt x="808" y="4522"/>
                  </a:cubicBezTo>
                  <a:close/>
                  <a:moveTo>
                    <a:pt x="840" y="4527"/>
                  </a:moveTo>
                  <a:lnTo>
                    <a:pt x="840" y="4527"/>
                  </a:lnTo>
                  <a:cubicBezTo>
                    <a:pt x="844" y="4528"/>
                    <a:pt x="847" y="4532"/>
                    <a:pt x="847" y="4536"/>
                  </a:cubicBezTo>
                  <a:cubicBezTo>
                    <a:pt x="846" y="4540"/>
                    <a:pt x="842" y="4543"/>
                    <a:pt x="838" y="4543"/>
                  </a:cubicBezTo>
                  <a:lnTo>
                    <a:pt x="838" y="4543"/>
                  </a:lnTo>
                  <a:cubicBezTo>
                    <a:pt x="833" y="4542"/>
                    <a:pt x="830" y="4538"/>
                    <a:pt x="831" y="4534"/>
                  </a:cubicBezTo>
                  <a:cubicBezTo>
                    <a:pt x="831" y="4530"/>
                    <a:pt x="835" y="4526"/>
                    <a:pt x="840" y="4527"/>
                  </a:cubicBezTo>
                  <a:close/>
                  <a:moveTo>
                    <a:pt x="871" y="4530"/>
                  </a:moveTo>
                  <a:lnTo>
                    <a:pt x="871" y="4530"/>
                  </a:lnTo>
                  <a:cubicBezTo>
                    <a:pt x="875" y="4530"/>
                    <a:pt x="879" y="4534"/>
                    <a:pt x="879" y="4538"/>
                  </a:cubicBezTo>
                  <a:cubicBezTo>
                    <a:pt x="879" y="4543"/>
                    <a:pt x="875" y="4546"/>
                    <a:pt x="871" y="4546"/>
                  </a:cubicBezTo>
                  <a:lnTo>
                    <a:pt x="871" y="4546"/>
                  </a:lnTo>
                  <a:cubicBezTo>
                    <a:pt x="866" y="4546"/>
                    <a:pt x="863" y="4543"/>
                    <a:pt x="863" y="4538"/>
                  </a:cubicBezTo>
                  <a:cubicBezTo>
                    <a:pt x="863" y="4534"/>
                    <a:pt x="866" y="4530"/>
                    <a:pt x="871" y="4530"/>
                  </a:cubicBezTo>
                  <a:close/>
                  <a:moveTo>
                    <a:pt x="903" y="4532"/>
                  </a:moveTo>
                  <a:lnTo>
                    <a:pt x="903" y="4532"/>
                  </a:lnTo>
                  <a:cubicBezTo>
                    <a:pt x="907" y="4532"/>
                    <a:pt x="911" y="4535"/>
                    <a:pt x="911" y="4540"/>
                  </a:cubicBezTo>
                  <a:cubicBezTo>
                    <a:pt x="911" y="4544"/>
                    <a:pt x="907" y="4548"/>
                    <a:pt x="903" y="4548"/>
                  </a:cubicBezTo>
                  <a:lnTo>
                    <a:pt x="903" y="4548"/>
                  </a:lnTo>
                  <a:cubicBezTo>
                    <a:pt x="898" y="4548"/>
                    <a:pt x="895" y="4544"/>
                    <a:pt x="895" y="4540"/>
                  </a:cubicBezTo>
                  <a:cubicBezTo>
                    <a:pt x="895" y="4535"/>
                    <a:pt x="898" y="4532"/>
                    <a:pt x="903" y="4532"/>
                  </a:cubicBezTo>
                  <a:close/>
                  <a:moveTo>
                    <a:pt x="934" y="4534"/>
                  </a:moveTo>
                  <a:lnTo>
                    <a:pt x="935" y="4534"/>
                  </a:lnTo>
                  <a:cubicBezTo>
                    <a:pt x="939" y="4534"/>
                    <a:pt x="943" y="4537"/>
                    <a:pt x="943" y="4542"/>
                  </a:cubicBezTo>
                  <a:cubicBezTo>
                    <a:pt x="943" y="4546"/>
                    <a:pt x="939" y="4550"/>
                    <a:pt x="935" y="4550"/>
                  </a:cubicBezTo>
                  <a:lnTo>
                    <a:pt x="934" y="4550"/>
                  </a:lnTo>
                  <a:cubicBezTo>
                    <a:pt x="930" y="4550"/>
                    <a:pt x="926" y="4546"/>
                    <a:pt x="926" y="4542"/>
                  </a:cubicBezTo>
                  <a:cubicBezTo>
                    <a:pt x="926" y="4537"/>
                    <a:pt x="930" y="4534"/>
                    <a:pt x="934" y="4534"/>
                  </a:cubicBezTo>
                  <a:close/>
                  <a:moveTo>
                    <a:pt x="966" y="4534"/>
                  </a:moveTo>
                  <a:lnTo>
                    <a:pt x="967" y="4534"/>
                  </a:lnTo>
                  <a:cubicBezTo>
                    <a:pt x="971" y="4534"/>
                    <a:pt x="975" y="4538"/>
                    <a:pt x="975" y="4542"/>
                  </a:cubicBezTo>
                  <a:cubicBezTo>
                    <a:pt x="975" y="4547"/>
                    <a:pt x="971" y="4550"/>
                    <a:pt x="967" y="4550"/>
                  </a:cubicBezTo>
                  <a:lnTo>
                    <a:pt x="966" y="4550"/>
                  </a:lnTo>
                  <a:cubicBezTo>
                    <a:pt x="962" y="4550"/>
                    <a:pt x="958" y="4547"/>
                    <a:pt x="958" y="4542"/>
                  </a:cubicBezTo>
                  <a:cubicBezTo>
                    <a:pt x="958" y="4538"/>
                    <a:pt x="962" y="4534"/>
                    <a:pt x="966" y="4534"/>
                  </a:cubicBezTo>
                  <a:close/>
                  <a:moveTo>
                    <a:pt x="999" y="4534"/>
                  </a:moveTo>
                  <a:lnTo>
                    <a:pt x="999" y="4534"/>
                  </a:lnTo>
                  <a:cubicBezTo>
                    <a:pt x="1003" y="4534"/>
                    <a:pt x="1007" y="4538"/>
                    <a:pt x="1007" y="4542"/>
                  </a:cubicBezTo>
                  <a:cubicBezTo>
                    <a:pt x="1007" y="4547"/>
                    <a:pt x="1003" y="4550"/>
                    <a:pt x="999" y="4550"/>
                  </a:cubicBezTo>
                  <a:lnTo>
                    <a:pt x="999" y="4550"/>
                  </a:lnTo>
                  <a:cubicBezTo>
                    <a:pt x="994" y="4550"/>
                    <a:pt x="991" y="4547"/>
                    <a:pt x="991" y="4542"/>
                  </a:cubicBezTo>
                  <a:cubicBezTo>
                    <a:pt x="991" y="4538"/>
                    <a:pt x="994" y="4534"/>
                    <a:pt x="999" y="4534"/>
                  </a:cubicBezTo>
                  <a:close/>
                  <a:moveTo>
                    <a:pt x="1031" y="4534"/>
                  </a:moveTo>
                  <a:lnTo>
                    <a:pt x="1031" y="4534"/>
                  </a:lnTo>
                  <a:cubicBezTo>
                    <a:pt x="1035" y="4534"/>
                    <a:pt x="1039" y="4538"/>
                    <a:pt x="1039" y="4542"/>
                  </a:cubicBezTo>
                  <a:cubicBezTo>
                    <a:pt x="1039" y="4547"/>
                    <a:pt x="1035" y="4550"/>
                    <a:pt x="1031" y="4550"/>
                  </a:cubicBezTo>
                  <a:lnTo>
                    <a:pt x="1031" y="4550"/>
                  </a:lnTo>
                  <a:cubicBezTo>
                    <a:pt x="1026" y="4550"/>
                    <a:pt x="1023" y="4547"/>
                    <a:pt x="1023" y="4542"/>
                  </a:cubicBezTo>
                  <a:cubicBezTo>
                    <a:pt x="1023" y="4538"/>
                    <a:pt x="1026" y="4534"/>
                    <a:pt x="1031" y="4534"/>
                  </a:cubicBezTo>
                  <a:close/>
                  <a:moveTo>
                    <a:pt x="1063" y="4534"/>
                  </a:moveTo>
                  <a:lnTo>
                    <a:pt x="1063" y="4534"/>
                  </a:lnTo>
                  <a:cubicBezTo>
                    <a:pt x="1067" y="4534"/>
                    <a:pt x="1071" y="4538"/>
                    <a:pt x="1071" y="4542"/>
                  </a:cubicBezTo>
                  <a:cubicBezTo>
                    <a:pt x="1071" y="4547"/>
                    <a:pt x="1067" y="4550"/>
                    <a:pt x="1063" y="4550"/>
                  </a:cubicBezTo>
                  <a:lnTo>
                    <a:pt x="1063" y="4550"/>
                  </a:lnTo>
                  <a:cubicBezTo>
                    <a:pt x="1058" y="4550"/>
                    <a:pt x="1055" y="4547"/>
                    <a:pt x="1055" y="4542"/>
                  </a:cubicBezTo>
                  <a:cubicBezTo>
                    <a:pt x="1055" y="4538"/>
                    <a:pt x="1058" y="4534"/>
                    <a:pt x="1063" y="4534"/>
                  </a:cubicBezTo>
                  <a:close/>
                  <a:moveTo>
                    <a:pt x="1095" y="4534"/>
                  </a:moveTo>
                  <a:lnTo>
                    <a:pt x="1095" y="4534"/>
                  </a:lnTo>
                  <a:cubicBezTo>
                    <a:pt x="1099" y="4534"/>
                    <a:pt x="1103" y="4538"/>
                    <a:pt x="1103" y="4542"/>
                  </a:cubicBezTo>
                  <a:cubicBezTo>
                    <a:pt x="1103" y="4547"/>
                    <a:pt x="1099" y="4550"/>
                    <a:pt x="1095" y="4550"/>
                  </a:cubicBezTo>
                  <a:lnTo>
                    <a:pt x="1095" y="4550"/>
                  </a:lnTo>
                  <a:cubicBezTo>
                    <a:pt x="1090" y="4550"/>
                    <a:pt x="1087" y="4547"/>
                    <a:pt x="1087" y="4542"/>
                  </a:cubicBezTo>
                  <a:cubicBezTo>
                    <a:pt x="1087" y="4538"/>
                    <a:pt x="1090" y="4534"/>
                    <a:pt x="1095" y="4534"/>
                  </a:cubicBezTo>
                  <a:close/>
                  <a:moveTo>
                    <a:pt x="1127" y="4534"/>
                  </a:moveTo>
                  <a:lnTo>
                    <a:pt x="1127" y="4534"/>
                  </a:lnTo>
                  <a:cubicBezTo>
                    <a:pt x="1131" y="4534"/>
                    <a:pt x="1135" y="4538"/>
                    <a:pt x="1135" y="4542"/>
                  </a:cubicBezTo>
                  <a:cubicBezTo>
                    <a:pt x="1135" y="4547"/>
                    <a:pt x="1131" y="4550"/>
                    <a:pt x="1127" y="4550"/>
                  </a:cubicBezTo>
                  <a:lnTo>
                    <a:pt x="1127" y="4550"/>
                  </a:lnTo>
                  <a:cubicBezTo>
                    <a:pt x="1122" y="4550"/>
                    <a:pt x="1119" y="4547"/>
                    <a:pt x="1119" y="4542"/>
                  </a:cubicBezTo>
                  <a:cubicBezTo>
                    <a:pt x="1119" y="4538"/>
                    <a:pt x="1122" y="4534"/>
                    <a:pt x="1127" y="4534"/>
                  </a:cubicBezTo>
                  <a:close/>
                  <a:moveTo>
                    <a:pt x="1159" y="4534"/>
                  </a:moveTo>
                  <a:lnTo>
                    <a:pt x="1159" y="4534"/>
                  </a:lnTo>
                  <a:cubicBezTo>
                    <a:pt x="1163" y="4534"/>
                    <a:pt x="1167" y="4538"/>
                    <a:pt x="1167" y="4542"/>
                  </a:cubicBezTo>
                  <a:cubicBezTo>
                    <a:pt x="1167" y="4547"/>
                    <a:pt x="1163" y="4550"/>
                    <a:pt x="1159" y="4550"/>
                  </a:cubicBezTo>
                  <a:lnTo>
                    <a:pt x="1159" y="4550"/>
                  </a:lnTo>
                  <a:cubicBezTo>
                    <a:pt x="1154" y="4550"/>
                    <a:pt x="1151" y="4547"/>
                    <a:pt x="1151" y="4542"/>
                  </a:cubicBezTo>
                  <a:cubicBezTo>
                    <a:pt x="1151" y="4538"/>
                    <a:pt x="1154" y="4534"/>
                    <a:pt x="1159" y="4534"/>
                  </a:cubicBezTo>
                  <a:close/>
                  <a:moveTo>
                    <a:pt x="1191" y="4534"/>
                  </a:moveTo>
                  <a:lnTo>
                    <a:pt x="1191" y="4534"/>
                  </a:lnTo>
                  <a:cubicBezTo>
                    <a:pt x="1195" y="4534"/>
                    <a:pt x="1199" y="4538"/>
                    <a:pt x="1199" y="4542"/>
                  </a:cubicBezTo>
                  <a:cubicBezTo>
                    <a:pt x="1199" y="4547"/>
                    <a:pt x="1195" y="4550"/>
                    <a:pt x="1191" y="4550"/>
                  </a:cubicBezTo>
                  <a:lnTo>
                    <a:pt x="1191" y="4550"/>
                  </a:lnTo>
                  <a:cubicBezTo>
                    <a:pt x="1186" y="4550"/>
                    <a:pt x="1183" y="4547"/>
                    <a:pt x="1183" y="4542"/>
                  </a:cubicBezTo>
                  <a:cubicBezTo>
                    <a:pt x="1183" y="4538"/>
                    <a:pt x="1186" y="4534"/>
                    <a:pt x="1191" y="4534"/>
                  </a:cubicBezTo>
                  <a:close/>
                  <a:moveTo>
                    <a:pt x="1223" y="4534"/>
                  </a:moveTo>
                  <a:lnTo>
                    <a:pt x="1223" y="4534"/>
                  </a:lnTo>
                  <a:cubicBezTo>
                    <a:pt x="1227" y="4534"/>
                    <a:pt x="1231" y="4538"/>
                    <a:pt x="1231" y="4542"/>
                  </a:cubicBezTo>
                  <a:cubicBezTo>
                    <a:pt x="1231" y="4547"/>
                    <a:pt x="1227" y="4550"/>
                    <a:pt x="1223" y="4550"/>
                  </a:cubicBezTo>
                  <a:lnTo>
                    <a:pt x="1223" y="4550"/>
                  </a:lnTo>
                  <a:cubicBezTo>
                    <a:pt x="1218" y="4550"/>
                    <a:pt x="1215" y="4547"/>
                    <a:pt x="1215" y="4542"/>
                  </a:cubicBezTo>
                  <a:cubicBezTo>
                    <a:pt x="1215" y="4538"/>
                    <a:pt x="1218" y="4534"/>
                    <a:pt x="1223" y="4534"/>
                  </a:cubicBezTo>
                  <a:close/>
                  <a:moveTo>
                    <a:pt x="1255" y="4534"/>
                  </a:moveTo>
                  <a:lnTo>
                    <a:pt x="1255" y="4534"/>
                  </a:lnTo>
                  <a:cubicBezTo>
                    <a:pt x="1259" y="4534"/>
                    <a:pt x="1263" y="4538"/>
                    <a:pt x="1263" y="4542"/>
                  </a:cubicBezTo>
                  <a:cubicBezTo>
                    <a:pt x="1263" y="4547"/>
                    <a:pt x="1259" y="4550"/>
                    <a:pt x="1255" y="4550"/>
                  </a:cubicBezTo>
                  <a:lnTo>
                    <a:pt x="1255" y="4550"/>
                  </a:lnTo>
                  <a:cubicBezTo>
                    <a:pt x="1250" y="4550"/>
                    <a:pt x="1247" y="4547"/>
                    <a:pt x="1247" y="4542"/>
                  </a:cubicBezTo>
                  <a:cubicBezTo>
                    <a:pt x="1247" y="4538"/>
                    <a:pt x="1250" y="4534"/>
                    <a:pt x="1255" y="4534"/>
                  </a:cubicBezTo>
                  <a:close/>
                  <a:moveTo>
                    <a:pt x="1287" y="4534"/>
                  </a:moveTo>
                  <a:lnTo>
                    <a:pt x="1287" y="4534"/>
                  </a:lnTo>
                  <a:cubicBezTo>
                    <a:pt x="1291" y="4534"/>
                    <a:pt x="1295" y="4538"/>
                    <a:pt x="1295" y="4542"/>
                  </a:cubicBezTo>
                  <a:cubicBezTo>
                    <a:pt x="1295" y="4547"/>
                    <a:pt x="1291" y="4550"/>
                    <a:pt x="1287" y="4550"/>
                  </a:cubicBezTo>
                  <a:lnTo>
                    <a:pt x="1287" y="4550"/>
                  </a:lnTo>
                  <a:cubicBezTo>
                    <a:pt x="1282" y="4550"/>
                    <a:pt x="1279" y="4547"/>
                    <a:pt x="1279" y="4542"/>
                  </a:cubicBezTo>
                  <a:cubicBezTo>
                    <a:pt x="1279" y="4538"/>
                    <a:pt x="1282" y="4534"/>
                    <a:pt x="1287" y="4534"/>
                  </a:cubicBezTo>
                  <a:close/>
                  <a:moveTo>
                    <a:pt x="1319" y="4534"/>
                  </a:moveTo>
                  <a:lnTo>
                    <a:pt x="1319" y="4534"/>
                  </a:lnTo>
                  <a:cubicBezTo>
                    <a:pt x="1323" y="4534"/>
                    <a:pt x="1327" y="4538"/>
                    <a:pt x="1327" y="4542"/>
                  </a:cubicBezTo>
                  <a:cubicBezTo>
                    <a:pt x="1327" y="4547"/>
                    <a:pt x="1323" y="4550"/>
                    <a:pt x="1319" y="4550"/>
                  </a:cubicBezTo>
                  <a:lnTo>
                    <a:pt x="1319" y="4550"/>
                  </a:lnTo>
                  <a:cubicBezTo>
                    <a:pt x="1314" y="4550"/>
                    <a:pt x="1311" y="4547"/>
                    <a:pt x="1311" y="4542"/>
                  </a:cubicBezTo>
                  <a:cubicBezTo>
                    <a:pt x="1311" y="4538"/>
                    <a:pt x="1314" y="4534"/>
                    <a:pt x="1319" y="4534"/>
                  </a:cubicBezTo>
                  <a:close/>
                  <a:moveTo>
                    <a:pt x="1351" y="4534"/>
                  </a:moveTo>
                  <a:lnTo>
                    <a:pt x="1351" y="4534"/>
                  </a:lnTo>
                  <a:cubicBezTo>
                    <a:pt x="1355" y="4534"/>
                    <a:pt x="1359" y="4538"/>
                    <a:pt x="1359" y="4542"/>
                  </a:cubicBezTo>
                  <a:cubicBezTo>
                    <a:pt x="1359" y="4547"/>
                    <a:pt x="1355" y="4550"/>
                    <a:pt x="1351" y="4550"/>
                  </a:cubicBezTo>
                  <a:lnTo>
                    <a:pt x="1351" y="4550"/>
                  </a:lnTo>
                  <a:cubicBezTo>
                    <a:pt x="1346" y="4550"/>
                    <a:pt x="1343" y="4547"/>
                    <a:pt x="1343" y="4542"/>
                  </a:cubicBezTo>
                  <a:cubicBezTo>
                    <a:pt x="1343" y="4538"/>
                    <a:pt x="1346" y="4534"/>
                    <a:pt x="1351" y="4534"/>
                  </a:cubicBezTo>
                  <a:close/>
                  <a:moveTo>
                    <a:pt x="1383" y="4534"/>
                  </a:moveTo>
                  <a:lnTo>
                    <a:pt x="1383" y="4534"/>
                  </a:lnTo>
                  <a:cubicBezTo>
                    <a:pt x="1387" y="4534"/>
                    <a:pt x="1391" y="4538"/>
                    <a:pt x="1391" y="4542"/>
                  </a:cubicBezTo>
                  <a:cubicBezTo>
                    <a:pt x="1391" y="4547"/>
                    <a:pt x="1387" y="4550"/>
                    <a:pt x="1383" y="4550"/>
                  </a:cubicBezTo>
                  <a:lnTo>
                    <a:pt x="1383" y="4550"/>
                  </a:lnTo>
                  <a:cubicBezTo>
                    <a:pt x="1378" y="4550"/>
                    <a:pt x="1375" y="4547"/>
                    <a:pt x="1375" y="4542"/>
                  </a:cubicBezTo>
                  <a:cubicBezTo>
                    <a:pt x="1375" y="4538"/>
                    <a:pt x="1378" y="4534"/>
                    <a:pt x="1383" y="4534"/>
                  </a:cubicBezTo>
                  <a:close/>
                  <a:moveTo>
                    <a:pt x="1415" y="4534"/>
                  </a:moveTo>
                  <a:lnTo>
                    <a:pt x="1415" y="4534"/>
                  </a:lnTo>
                  <a:cubicBezTo>
                    <a:pt x="1419" y="4534"/>
                    <a:pt x="1423" y="4538"/>
                    <a:pt x="1423" y="4542"/>
                  </a:cubicBezTo>
                  <a:cubicBezTo>
                    <a:pt x="1423" y="4547"/>
                    <a:pt x="1419" y="4550"/>
                    <a:pt x="1415" y="4550"/>
                  </a:cubicBezTo>
                  <a:lnTo>
                    <a:pt x="1415" y="4550"/>
                  </a:lnTo>
                  <a:cubicBezTo>
                    <a:pt x="1410" y="4550"/>
                    <a:pt x="1407" y="4547"/>
                    <a:pt x="1407" y="4542"/>
                  </a:cubicBezTo>
                  <a:cubicBezTo>
                    <a:pt x="1407" y="4538"/>
                    <a:pt x="1410" y="4534"/>
                    <a:pt x="1415" y="4534"/>
                  </a:cubicBezTo>
                  <a:close/>
                  <a:moveTo>
                    <a:pt x="1447" y="4534"/>
                  </a:moveTo>
                  <a:lnTo>
                    <a:pt x="1447" y="4534"/>
                  </a:lnTo>
                  <a:cubicBezTo>
                    <a:pt x="1451" y="4534"/>
                    <a:pt x="1455" y="4538"/>
                    <a:pt x="1455" y="4542"/>
                  </a:cubicBezTo>
                  <a:cubicBezTo>
                    <a:pt x="1455" y="4547"/>
                    <a:pt x="1451" y="4550"/>
                    <a:pt x="1447" y="4550"/>
                  </a:cubicBezTo>
                  <a:lnTo>
                    <a:pt x="1447" y="4550"/>
                  </a:lnTo>
                  <a:cubicBezTo>
                    <a:pt x="1442" y="4550"/>
                    <a:pt x="1439" y="4547"/>
                    <a:pt x="1439" y="4542"/>
                  </a:cubicBezTo>
                  <a:cubicBezTo>
                    <a:pt x="1439" y="4538"/>
                    <a:pt x="1442" y="4534"/>
                    <a:pt x="1447" y="4534"/>
                  </a:cubicBezTo>
                  <a:close/>
                  <a:moveTo>
                    <a:pt x="1479" y="4534"/>
                  </a:moveTo>
                  <a:lnTo>
                    <a:pt x="1479" y="4534"/>
                  </a:lnTo>
                  <a:cubicBezTo>
                    <a:pt x="1483" y="4534"/>
                    <a:pt x="1487" y="4538"/>
                    <a:pt x="1487" y="4542"/>
                  </a:cubicBezTo>
                  <a:cubicBezTo>
                    <a:pt x="1487" y="4547"/>
                    <a:pt x="1483" y="4550"/>
                    <a:pt x="1479" y="4550"/>
                  </a:cubicBezTo>
                  <a:lnTo>
                    <a:pt x="1479" y="4550"/>
                  </a:lnTo>
                  <a:cubicBezTo>
                    <a:pt x="1474" y="4550"/>
                    <a:pt x="1471" y="4547"/>
                    <a:pt x="1471" y="4542"/>
                  </a:cubicBezTo>
                  <a:cubicBezTo>
                    <a:pt x="1471" y="4538"/>
                    <a:pt x="1474" y="4534"/>
                    <a:pt x="1479" y="4534"/>
                  </a:cubicBezTo>
                  <a:close/>
                  <a:moveTo>
                    <a:pt x="1511" y="4534"/>
                  </a:moveTo>
                  <a:lnTo>
                    <a:pt x="1511" y="4534"/>
                  </a:lnTo>
                  <a:cubicBezTo>
                    <a:pt x="1515" y="4534"/>
                    <a:pt x="1519" y="4538"/>
                    <a:pt x="1519" y="4542"/>
                  </a:cubicBezTo>
                  <a:cubicBezTo>
                    <a:pt x="1519" y="4547"/>
                    <a:pt x="1515" y="4550"/>
                    <a:pt x="1511" y="4550"/>
                  </a:cubicBezTo>
                  <a:lnTo>
                    <a:pt x="1511" y="4550"/>
                  </a:lnTo>
                  <a:cubicBezTo>
                    <a:pt x="1506" y="4550"/>
                    <a:pt x="1503" y="4547"/>
                    <a:pt x="1503" y="4542"/>
                  </a:cubicBezTo>
                  <a:cubicBezTo>
                    <a:pt x="1503" y="4538"/>
                    <a:pt x="1506" y="4534"/>
                    <a:pt x="1511" y="4534"/>
                  </a:cubicBezTo>
                  <a:close/>
                  <a:moveTo>
                    <a:pt x="1543" y="4534"/>
                  </a:moveTo>
                  <a:lnTo>
                    <a:pt x="1543" y="4534"/>
                  </a:lnTo>
                  <a:cubicBezTo>
                    <a:pt x="1547" y="4534"/>
                    <a:pt x="1551" y="4538"/>
                    <a:pt x="1551" y="4542"/>
                  </a:cubicBezTo>
                  <a:cubicBezTo>
                    <a:pt x="1551" y="4547"/>
                    <a:pt x="1547" y="4550"/>
                    <a:pt x="1543" y="4550"/>
                  </a:cubicBezTo>
                  <a:lnTo>
                    <a:pt x="1543" y="4550"/>
                  </a:lnTo>
                  <a:cubicBezTo>
                    <a:pt x="1538" y="4550"/>
                    <a:pt x="1535" y="4547"/>
                    <a:pt x="1535" y="4542"/>
                  </a:cubicBezTo>
                  <a:cubicBezTo>
                    <a:pt x="1535" y="4538"/>
                    <a:pt x="1538" y="4534"/>
                    <a:pt x="1543" y="4534"/>
                  </a:cubicBezTo>
                  <a:close/>
                  <a:moveTo>
                    <a:pt x="1575" y="4534"/>
                  </a:moveTo>
                  <a:lnTo>
                    <a:pt x="1575" y="4534"/>
                  </a:lnTo>
                  <a:cubicBezTo>
                    <a:pt x="1579" y="4534"/>
                    <a:pt x="1583" y="4538"/>
                    <a:pt x="1583" y="4542"/>
                  </a:cubicBezTo>
                  <a:cubicBezTo>
                    <a:pt x="1583" y="4547"/>
                    <a:pt x="1579" y="4550"/>
                    <a:pt x="1575" y="4550"/>
                  </a:cubicBezTo>
                  <a:lnTo>
                    <a:pt x="1575" y="4550"/>
                  </a:lnTo>
                  <a:cubicBezTo>
                    <a:pt x="1570" y="4550"/>
                    <a:pt x="1567" y="4547"/>
                    <a:pt x="1567" y="4542"/>
                  </a:cubicBezTo>
                  <a:cubicBezTo>
                    <a:pt x="1567" y="4538"/>
                    <a:pt x="1570" y="4534"/>
                    <a:pt x="1575" y="4534"/>
                  </a:cubicBezTo>
                  <a:close/>
                  <a:moveTo>
                    <a:pt x="1607" y="4534"/>
                  </a:moveTo>
                  <a:lnTo>
                    <a:pt x="1607" y="4534"/>
                  </a:lnTo>
                  <a:cubicBezTo>
                    <a:pt x="1611" y="4534"/>
                    <a:pt x="1615" y="4538"/>
                    <a:pt x="1615" y="4542"/>
                  </a:cubicBezTo>
                  <a:cubicBezTo>
                    <a:pt x="1615" y="4547"/>
                    <a:pt x="1611" y="4550"/>
                    <a:pt x="1607" y="4550"/>
                  </a:cubicBezTo>
                  <a:lnTo>
                    <a:pt x="1607" y="4550"/>
                  </a:lnTo>
                  <a:cubicBezTo>
                    <a:pt x="1602" y="4550"/>
                    <a:pt x="1599" y="4547"/>
                    <a:pt x="1599" y="4542"/>
                  </a:cubicBezTo>
                  <a:cubicBezTo>
                    <a:pt x="1599" y="4538"/>
                    <a:pt x="1602" y="4534"/>
                    <a:pt x="1607" y="4534"/>
                  </a:cubicBezTo>
                  <a:close/>
                  <a:moveTo>
                    <a:pt x="1639" y="4534"/>
                  </a:moveTo>
                  <a:lnTo>
                    <a:pt x="1639" y="4534"/>
                  </a:lnTo>
                  <a:cubicBezTo>
                    <a:pt x="1643" y="4534"/>
                    <a:pt x="1647" y="4538"/>
                    <a:pt x="1647" y="4542"/>
                  </a:cubicBezTo>
                  <a:cubicBezTo>
                    <a:pt x="1647" y="4547"/>
                    <a:pt x="1643" y="4550"/>
                    <a:pt x="1639" y="4550"/>
                  </a:cubicBezTo>
                  <a:lnTo>
                    <a:pt x="1639" y="4550"/>
                  </a:lnTo>
                  <a:cubicBezTo>
                    <a:pt x="1634" y="4550"/>
                    <a:pt x="1631" y="4547"/>
                    <a:pt x="1631" y="4542"/>
                  </a:cubicBezTo>
                  <a:cubicBezTo>
                    <a:pt x="1631" y="4538"/>
                    <a:pt x="1634" y="4534"/>
                    <a:pt x="1639" y="4534"/>
                  </a:cubicBezTo>
                  <a:close/>
                  <a:moveTo>
                    <a:pt x="1671" y="4534"/>
                  </a:moveTo>
                  <a:lnTo>
                    <a:pt x="1671" y="4534"/>
                  </a:lnTo>
                  <a:cubicBezTo>
                    <a:pt x="1675" y="4534"/>
                    <a:pt x="1679" y="4538"/>
                    <a:pt x="1679" y="4542"/>
                  </a:cubicBezTo>
                  <a:cubicBezTo>
                    <a:pt x="1679" y="4547"/>
                    <a:pt x="1675" y="4550"/>
                    <a:pt x="1671" y="4550"/>
                  </a:cubicBezTo>
                  <a:lnTo>
                    <a:pt x="1671" y="4550"/>
                  </a:lnTo>
                  <a:cubicBezTo>
                    <a:pt x="1666" y="4550"/>
                    <a:pt x="1663" y="4547"/>
                    <a:pt x="1663" y="4542"/>
                  </a:cubicBezTo>
                  <a:cubicBezTo>
                    <a:pt x="1663" y="4538"/>
                    <a:pt x="1666" y="4534"/>
                    <a:pt x="1671" y="4534"/>
                  </a:cubicBezTo>
                  <a:close/>
                  <a:moveTo>
                    <a:pt x="1703" y="4534"/>
                  </a:moveTo>
                  <a:lnTo>
                    <a:pt x="1703" y="4534"/>
                  </a:lnTo>
                  <a:cubicBezTo>
                    <a:pt x="1707" y="4534"/>
                    <a:pt x="1711" y="4538"/>
                    <a:pt x="1711" y="4542"/>
                  </a:cubicBezTo>
                  <a:cubicBezTo>
                    <a:pt x="1711" y="4547"/>
                    <a:pt x="1707" y="4550"/>
                    <a:pt x="1703" y="4550"/>
                  </a:cubicBezTo>
                  <a:lnTo>
                    <a:pt x="1703" y="4550"/>
                  </a:lnTo>
                  <a:cubicBezTo>
                    <a:pt x="1698" y="4550"/>
                    <a:pt x="1695" y="4547"/>
                    <a:pt x="1695" y="4542"/>
                  </a:cubicBezTo>
                  <a:cubicBezTo>
                    <a:pt x="1695" y="4538"/>
                    <a:pt x="1698" y="4534"/>
                    <a:pt x="1703" y="4534"/>
                  </a:cubicBezTo>
                  <a:close/>
                  <a:moveTo>
                    <a:pt x="1735" y="4534"/>
                  </a:moveTo>
                  <a:lnTo>
                    <a:pt x="1735" y="4534"/>
                  </a:lnTo>
                  <a:cubicBezTo>
                    <a:pt x="1739" y="4534"/>
                    <a:pt x="1743" y="4538"/>
                    <a:pt x="1743" y="4542"/>
                  </a:cubicBezTo>
                  <a:cubicBezTo>
                    <a:pt x="1743" y="4547"/>
                    <a:pt x="1739" y="4550"/>
                    <a:pt x="1735" y="4550"/>
                  </a:cubicBezTo>
                  <a:lnTo>
                    <a:pt x="1735" y="4550"/>
                  </a:lnTo>
                  <a:cubicBezTo>
                    <a:pt x="1730" y="4550"/>
                    <a:pt x="1727" y="4547"/>
                    <a:pt x="1727" y="4542"/>
                  </a:cubicBezTo>
                  <a:cubicBezTo>
                    <a:pt x="1727" y="4538"/>
                    <a:pt x="1730" y="4534"/>
                    <a:pt x="1735" y="4534"/>
                  </a:cubicBezTo>
                  <a:close/>
                  <a:moveTo>
                    <a:pt x="1767" y="4534"/>
                  </a:moveTo>
                  <a:lnTo>
                    <a:pt x="1767" y="4534"/>
                  </a:lnTo>
                  <a:cubicBezTo>
                    <a:pt x="1771" y="4534"/>
                    <a:pt x="1775" y="4538"/>
                    <a:pt x="1775" y="4542"/>
                  </a:cubicBezTo>
                  <a:cubicBezTo>
                    <a:pt x="1775" y="4547"/>
                    <a:pt x="1771" y="4550"/>
                    <a:pt x="1767" y="4550"/>
                  </a:cubicBezTo>
                  <a:lnTo>
                    <a:pt x="1767" y="4550"/>
                  </a:lnTo>
                  <a:cubicBezTo>
                    <a:pt x="1762" y="4550"/>
                    <a:pt x="1759" y="4547"/>
                    <a:pt x="1759" y="4542"/>
                  </a:cubicBezTo>
                  <a:cubicBezTo>
                    <a:pt x="1759" y="4538"/>
                    <a:pt x="1762" y="4534"/>
                    <a:pt x="1767" y="4534"/>
                  </a:cubicBezTo>
                  <a:close/>
                  <a:moveTo>
                    <a:pt x="1799" y="4534"/>
                  </a:moveTo>
                  <a:lnTo>
                    <a:pt x="1799" y="4534"/>
                  </a:lnTo>
                  <a:cubicBezTo>
                    <a:pt x="1803" y="4534"/>
                    <a:pt x="1807" y="4538"/>
                    <a:pt x="1807" y="4542"/>
                  </a:cubicBezTo>
                  <a:cubicBezTo>
                    <a:pt x="1807" y="4547"/>
                    <a:pt x="1803" y="4550"/>
                    <a:pt x="1799" y="4550"/>
                  </a:cubicBezTo>
                  <a:lnTo>
                    <a:pt x="1799" y="4550"/>
                  </a:lnTo>
                  <a:cubicBezTo>
                    <a:pt x="1794" y="4550"/>
                    <a:pt x="1791" y="4547"/>
                    <a:pt x="1791" y="4542"/>
                  </a:cubicBezTo>
                  <a:cubicBezTo>
                    <a:pt x="1791" y="4538"/>
                    <a:pt x="1794" y="4534"/>
                    <a:pt x="1799" y="4534"/>
                  </a:cubicBezTo>
                  <a:close/>
                  <a:moveTo>
                    <a:pt x="1831" y="4534"/>
                  </a:moveTo>
                  <a:lnTo>
                    <a:pt x="1831" y="4534"/>
                  </a:lnTo>
                  <a:cubicBezTo>
                    <a:pt x="1835" y="4534"/>
                    <a:pt x="1839" y="4538"/>
                    <a:pt x="1839" y="4542"/>
                  </a:cubicBezTo>
                  <a:cubicBezTo>
                    <a:pt x="1839" y="4547"/>
                    <a:pt x="1835" y="4550"/>
                    <a:pt x="1831" y="4550"/>
                  </a:cubicBezTo>
                  <a:lnTo>
                    <a:pt x="1831" y="4550"/>
                  </a:lnTo>
                  <a:cubicBezTo>
                    <a:pt x="1826" y="4550"/>
                    <a:pt x="1823" y="4547"/>
                    <a:pt x="1823" y="4542"/>
                  </a:cubicBezTo>
                  <a:cubicBezTo>
                    <a:pt x="1823" y="4538"/>
                    <a:pt x="1826" y="4534"/>
                    <a:pt x="1831" y="4534"/>
                  </a:cubicBezTo>
                  <a:close/>
                  <a:moveTo>
                    <a:pt x="1863" y="4534"/>
                  </a:moveTo>
                  <a:lnTo>
                    <a:pt x="1863" y="4534"/>
                  </a:lnTo>
                  <a:cubicBezTo>
                    <a:pt x="1867" y="4534"/>
                    <a:pt x="1871" y="4538"/>
                    <a:pt x="1871" y="4542"/>
                  </a:cubicBezTo>
                  <a:cubicBezTo>
                    <a:pt x="1871" y="4547"/>
                    <a:pt x="1867" y="4550"/>
                    <a:pt x="1863" y="4550"/>
                  </a:cubicBezTo>
                  <a:lnTo>
                    <a:pt x="1863" y="4550"/>
                  </a:lnTo>
                  <a:cubicBezTo>
                    <a:pt x="1859" y="4550"/>
                    <a:pt x="1855" y="4547"/>
                    <a:pt x="1855" y="4542"/>
                  </a:cubicBezTo>
                  <a:cubicBezTo>
                    <a:pt x="1855" y="4538"/>
                    <a:pt x="1859" y="4534"/>
                    <a:pt x="1863" y="4534"/>
                  </a:cubicBezTo>
                  <a:close/>
                  <a:moveTo>
                    <a:pt x="1895" y="4534"/>
                  </a:moveTo>
                  <a:lnTo>
                    <a:pt x="1895" y="4534"/>
                  </a:lnTo>
                  <a:cubicBezTo>
                    <a:pt x="1899" y="4534"/>
                    <a:pt x="1903" y="4538"/>
                    <a:pt x="1903" y="4542"/>
                  </a:cubicBezTo>
                  <a:cubicBezTo>
                    <a:pt x="1903" y="4547"/>
                    <a:pt x="1899" y="4550"/>
                    <a:pt x="1895" y="4550"/>
                  </a:cubicBezTo>
                  <a:lnTo>
                    <a:pt x="1895" y="4550"/>
                  </a:lnTo>
                  <a:cubicBezTo>
                    <a:pt x="1891" y="4550"/>
                    <a:pt x="1887" y="4547"/>
                    <a:pt x="1887" y="4542"/>
                  </a:cubicBezTo>
                  <a:cubicBezTo>
                    <a:pt x="1887" y="4538"/>
                    <a:pt x="1891" y="4534"/>
                    <a:pt x="1895" y="4534"/>
                  </a:cubicBezTo>
                  <a:close/>
                  <a:moveTo>
                    <a:pt x="1927" y="4534"/>
                  </a:moveTo>
                  <a:lnTo>
                    <a:pt x="1927" y="4534"/>
                  </a:lnTo>
                  <a:cubicBezTo>
                    <a:pt x="1931" y="4534"/>
                    <a:pt x="1935" y="4538"/>
                    <a:pt x="1935" y="4542"/>
                  </a:cubicBezTo>
                  <a:cubicBezTo>
                    <a:pt x="1935" y="4547"/>
                    <a:pt x="1931" y="4550"/>
                    <a:pt x="1927" y="4550"/>
                  </a:cubicBezTo>
                  <a:lnTo>
                    <a:pt x="1927" y="4550"/>
                  </a:lnTo>
                  <a:cubicBezTo>
                    <a:pt x="1923" y="4550"/>
                    <a:pt x="1919" y="4547"/>
                    <a:pt x="1919" y="4542"/>
                  </a:cubicBezTo>
                  <a:cubicBezTo>
                    <a:pt x="1919" y="4538"/>
                    <a:pt x="1923" y="4534"/>
                    <a:pt x="1927" y="4534"/>
                  </a:cubicBezTo>
                  <a:close/>
                  <a:moveTo>
                    <a:pt x="1959" y="4534"/>
                  </a:moveTo>
                  <a:lnTo>
                    <a:pt x="1959" y="4534"/>
                  </a:lnTo>
                  <a:cubicBezTo>
                    <a:pt x="1963" y="4534"/>
                    <a:pt x="1967" y="4538"/>
                    <a:pt x="1967" y="4542"/>
                  </a:cubicBezTo>
                  <a:cubicBezTo>
                    <a:pt x="1967" y="4547"/>
                    <a:pt x="1963" y="4550"/>
                    <a:pt x="1959" y="4550"/>
                  </a:cubicBezTo>
                  <a:lnTo>
                    <a:pt x="1959" y="4550"/>
                  </a:lnTo>
                  <a:cubicBezTo>
                    <a:pt x="1955" y="4550"/>
                    <a:pt x="1951" y="4547"/>
                    <a:pt x="1951" y="4542"/>
                  </a:cubicBezTo>
                  <a:cubicBezTo>
                    <a:pt x="1951" y="4538"/>
                    <a:pt x="1955" y="4534"/>
                    <a:pt x="1959" y="4534"/>
                  </a:cubicBezTo>
                  <a:close/>
                  <a:moveTo>
                    <a:pt x="1991" y="4534"/>
                  </a:moveTo>
                  <a:lnTo>
                    <a:pt x="1991" y="4534"/>
                  </a:lnTo>
                  <a:cubicBezTo>
                    <a:pt x="1995" y="4534"/>
                    <a:pt x="1999" y="4538"/>
                    <a:pt x="1999" y="4542"/>
                  </a:cubicBezTo>
                  <a:cubicBezTo>
                    <a:pt x="1999" y="4547"/>
                    <a:pt x="1995" y="4550"/>
                    <a:pt x="1991" y="4550"/>
                  </a:cubicBezTo>
                  <a:lnTo>
                    <a:pt x="1991" y="4550"/>
                  </a:lnTo>
                  <a:cubicBezTo>
                    <a:pt x="1987" y="4550"/>
                    <a:pt x="1983" y="4547"/>
                    <a:pt x="1983" y="4542"/>
                  </a:cubicBezTo>
                  <a:cubicBezTo>
                    <a:pt x="1983" y="4538"/>
                    <a:pt x="1987" y="4534"/>
                    <a:pt x="1991" y="4534"/>
                  </a:cubicBezTo>
                  <a:close/>
                  <a:moveTo>
                    <a:pt x="2023" y="4534"/>
                  </a:moveTo>
                  <a:lnTo>
                    <a:pt x="2023" y="4534"/>
                  </a:lnTo>
                  <a:cubicBezTo>
                    <a:pt x="2027" y="4534"/>
                    <a:pt x="2031" y="4538"/>
                    <a:pt x="2031" y="4542"/>
                  </a:cubicBezTo>
                  <a:cubicBezTo>
                    <a:pt x="2031" y="4547"/>
                    <a:pt x="2027" y="4550"/>
                    <a:pt x="2023" y="4550"/>
                  </a:cubicBezTo>
                  <a:lnTo>
                    <a:pt x="2023" y="4550"/>
                  </a:lnTo>
                  <a:cubicBezTo>
                    <a:pt x="2019" y="4550"/>
                    <a:pt x="2015" y="4547"/>
                    <a:pt x="2015" y="4542"/>
                  </a:cubicBezTo>
                  <a:cubicBezTo>
                    <a:pt x="2015" y="4538"/>
                    <a:pt x="2019" y="4534"/>
                    <a:pt x="2023" y="4534"/>
                  </a:cubicBezTo>
                  <a:close/>
                  <a:moveTo>
                    <a:pt x="2055" y="4534"/>
                  </a:moveTo>
                  <a:lnTo>
                    <a:pt x="2055" y="4534"/>
                  </a:lnTo>
                  <a:cubicBezTo>
                    <a:pt x="2059" y="4534"/>
                    <a:pt x="2063" y="4538"/>
                    <a:pt x="2063" y="4542"/>
                  </a:cubicBezTo>
                  <a:cubicBezTo>
                    <a:pt x="2063" y="4547"/>
                    <a:pt x="2059" y="4550"/>
                    <a:pt x="2055" y="4550"/>
                  </a:cubicBezTo>
                  <a:lnTo>
                    <a:pt x="2055" y="4550"/>
                  </a:lnTo>
                  <a:cubicBezTo>
                    <a:pt x="2051" y="4550"/>
                    <a:pt x="2047" y="4547"/>
                    <a:pt x="2047" y="4542"/>
                  </a:cubicBezTo>
                  <a:cubicBezTo>
                    <a:pt x="2047" y="4538"/>
                    <a:pt x="2051" y="4534"/>
                    <a:pt x="2055" y="4534"/>
                  </a:cubicBezTo>
                  <a:close/>
                  <a:moveTo>
                    <a:pt x="2087" y="4534"/>
                  </a:moveTo>
                  <a:lnTo>
                    <a:pt x="2087" y="4534"/>
                  </a:lnTo>
                  <a:cubicBezTo>
                    <a:pt x="2091" y="4534"/>
                    <a:pt x="2095" y="4538"/>
                    <a:pt x="2095" y="4542"/>
                  </a:cubicBezTo>
                  <a:cubicBezTo>
                    <a:pt x="2095" y="4547"/>
                    <a:pt x="2091" y="4550"/>
                    <a:pt x="2087" y="4550"/>
                  </a:cubicBezTo>
                  <a:lnTo>
                    <a:pt x="2087" y="4550"/>
                  </a:lnTo>
                  <a:cubicBezTo>
                    <a:pt x="2083" y="4550"/>
                    <a:pt x="2079" y="4547"/>
                    <a:pt x="2079" y="4542"/>
                  </a:cubicBezTo>
                  <a:cubicBezTo>
                    <a:pt x="2079" y="4538"/>
                    <a:pt x="2083" y="4534"/>
                    <a:pt x="2087" y="4534"/>
                  </a:cubicBezTo>
                  <a:close/>
                  <a:moveTo>
                    <a:pt x="2119" y="4534"/>
                  </a:moveTo>
                  <a:lnTo>
                    <a:pt x="2119" y="4534"/>
                  </a:lnTo>
                  <a:cubicBezTo>
                    <a:pt x="2123" y="4534"/>
                    <a:pt x="2127" y="4538"/>
                    <a:pt x="2127" y="4542"/>
                  </a:cubicBezTo>
                  <a:cubicBezTo>
                    <a:pt x="2127" y="4547"/>
                    <a:pt x="2123" y="4550"/>
                    <a:pt x="2119" y="4550"/>
                  </a:cubicBezTo>
                  <a:lnTo>
                    <a:pt x="2119" y="4550"/>
                  </a:lnTo>
                  <a:cubicBezTo>
                    <a:pt x="2115" y="4550"/>
                    <a:pt x="2111" y="4547"/>
                    <a:pt x="2111" y="4542"/>
                  </a:cubicBezTo>
                  <a:cubicBezTo>
                    <a:pt x="2111" y="4538"/>
                    <a:pt x="2115" y="4534"/>
                    <a:pt x="2119" y="4534"/>
                  </a:cubicBezTo>
                  <a:close/>
                  <a:moveTo>
                    <a:pt x="2151" y="4534"/>
                  </a:moveTo>
                  <a:lnTo>
                    <a:pt x="2151" y="4534"/>
                  </a:lnTo>
                  <a:cubicBezTo>
                    <a:pt x="2155" y="4534"/>
                    <a:pt x="2159" y="4538"/>
                    <a:pt x="2159" y="4542"/>
                  </a:cubicBezTo>
                  <a:cubicBezTo>
                    <a:pt x="2159" y="4547"/>
                    <a:pt x="2155" y="4550"/>
                    <a:pt x="2151" y="4550"/>
                  </a:cubicBezTo>
                  <a:lnTo>
                    <a:pt x="2151" y="4550"/>
                  </a:lnTo>
                  <a:cubicBezTo>
                    <a:pt x="2147" y="4550"/>
                    <a:pt x="2143" y="4547"/>
                    <a:pt x="2143" y="4542"/>
                  </a:cubicBezTo>
                  <a:cubicBezTo>
                    <a:pt x="2143" y="4538"/>
                    <a:pt x="2147" y="4534"/>
                    <a:pt x="2151" y="4534"/>
                  </a:cubicBezTo>
                  <a:close/>
                  <a:moveTo>
                    <a:pt x="2183" y="4534"/>
                  </a:moveTo>
                  <a:lnTo>
                    <a:pt x="2183" y="4534"/>
                  </a:lnTo>
                  <a:cubicBezTo>
                    <a:pt x="2188" y="4534"/>
                    <a:pt x="2191" y="4538"/>
                    <a:pt x="2191" y="4542"/>
                  </a:cubicBezTo>
                  <a:cubicBezTo>
                    <a:pt x="2191" y="4547"/>
                    <a:pt x="2188" y="4550"/>
                    <a:pt x="2183" y="4550"/>
                  </a:cubicBezTo>
                  <a:lnTo>
                    <a:pt x="2183" y="4550"/>
                  </a:lnTo>
                  <a:cubicBezTo>
                    <a:pt x="2179" y="4550"/>
                    <a:pt x="2175" y="4547"/>
                    <a:pt x="2175" y="4542"/>
                  </a:cubicBezTo>
                  <a:cubicBezTo>
                    <a:pt x="2175" y="4538"/>
                    <a:pt x="2179" y="4534"/>
                    <a:pt x="2183" y="4534"/>
                  </a:cubicBezTo>
                  <a:close/>
                  <a:moveTo>
                    <a:pt x="2215" y="4534"/>
                  </a:moveTo>
                  <a:lnTo>
                    <a:pt x="2215" y="4534"/>
                  </a:lnTo>
                  <a:cubicBezTo>
                    <a:pt x="2220" y="4534"/>
                    <a:pt x="2223" y="4538"/>
                    <a:pt x="2223" y="4542"/>
                  </a:cubicBezTo>
                  <a:cubicBezTo>
                    <a:pt x="2223" y="4547"/>
                    <a:pt x="2220" y="4550"/>
                    <a:pt x="2215" y="4550"/>
                  </a:cubicBezTo>
                  <a:lnTo>
                    <a:pt x="2215" y="4550"/>
                  </a:lnTo>
                  <a:cubicBezTo>
                    <a:pt x="2211" y="4550"/>
                    <a:pt x="2207" y="4547"/>
                    <a:pt x="2207" y="4542"/>
                  </a:cubicBezTo>
                  <a:cubicBezTo>
                    <a:pt x="2207" y="4538"/>
                    <a:pt x="2211" y="4534"/>
                    <a:pt x="2215" y="4534"/>
                  </a:cubicBezTo>
                  <a:close/>
                  <a:moveTo>
                    <a:pt x="2247" y="4534"/>
                  </a:moveTo>
                  <a:lnTo>
                    <a:pt x="2247" y="4534"/>
                  </a:lnTo>
                  <a:cubicBezTo>
                    <a:pt x="2252" y="4534"/>
                    <a:pt x="2255" y="4538"/>
                    <a:pt x="2255" y="4542"/>
                  </a:cubicBezTo>
                  <a:cubicBezTo>
                    <a:pt x="2255" y="4547"/>
                    <a:pt x="2252" y="4550"/>
                    <a:pt x="2247" y="4550"/>
                  </a:cubicBezTo>
                  <a:lnTo>
                    <a:pt x="2247" y="4550"/>
                  </a:lnTo>
                  <a:cubicBezTo>
                    <a:pt x="2243" y="4550"/>
                    <a:pt x="2239" y="4547"/>
                    <a:pt x="2239" y="4542"/>
                  </a:cubicBezTo>
                  <a:cubicBezTo>
                    <a:pt x="2239" y="4538"/>
                    <a:pt x="2243" y="4534"/>
                    <a:pt x="2247" y="4534"/>
                  </a:cubicBezTo>
                  <a:close/>
                  <a:moveTo>
                    <a:pt x="2279" y="4534"/>
                  </a:moveTo>
                  <a:lnTo>
                    <a:pt x="2279" y="4534"/>
                  </a:lnTo>
                  <a:cubicBezTo>
                    <a:pt x="2284" y="4534"/>
                    <a:pt x="2287" y="4538"/>
                    <a:pt x="2287" y="4542"/>
                  </a:cubicBezTo>
                  <a:cubicBezTo>
                    <a:pt x="2287" y="4547"/>
                    <a:pt x="2284" y="4550"/>
                    <a:pt x="2279" y="4550"/>
                  </a:cubicBezTo>
                  <a:lnTo>
                    <a:pt x="2279" y="4550"/>
                  </a:lnTo>
                  <a:cubicBezTo>
                    <a:pt x="2275" y="4550"/>
                    <a:pt x="2271" y="4547"/>
                    <a:pt x="2271" y="4542"/>
                  </a:cubicBezTo>
                  <a:cubicBezTo>
                    <a:pt x="2271" y="4538"/>
                    <a:pt x="2275" y="4534"/>
                    <a:pt x="2279" y="4534"/>
                  </a:cubicBezTo>
                  <a:close/>
                  <a:moveTo>
                    <a:pt x="2311" y="4534"/>
                  </a:moveTo>
                  <a:lnTo>
                    <a:pt x="2311" y="4534"/>
                  </a:lnTo>
                  <a:cubicBezTo>
                    <a:pt x="2316" y="4534"/>
                    <a:pt x="2319" y="4538"/>
                    <a:pt x="2319" y="4542"/>
                  </a:cubicBezTo>
                  <a:cubicBezTo>
                    <a:pt x="2319" y="4547"/>
                    <a:pt x="2316" y="4550"/>
                    <a:pt x="2311" y="4550"/>
                  </a:cubicBezTo>
                  <a:lnTo>
                    <a:pt x="2311" y="4550"/>
                  </a:lnTo>
                  <a:cubicBezTo>
                    <a:pt x="2307" y="4550"/>
                    <a:pt x="2303" y="4547"/>
                    <a:pt x="2303" y="4542"/>
                  </a:cubicBezTo>
                  <a:cubicBezTo>
                    <a:pt x="2303" y="4538"/>
                    <a:pt x="2307" y="4534"/>
                    <a:pt x="2311" y="4534"/>
                  </a:cubicBezTo>
                  <a:close/>
                  <a:moveTo>
                    <a:pt x="2343" y="4534"/>
                  </a:moveTo>
                  <a:lnTo>
                    <a:pt x="2343" y="4534"/>
                  </a:lnTo>
                  <a:cubicBezTo>
                    <a:pt x="2348" y="4534"/>
                    <a:pt x="2351" y="4538"/>
                    <a:pt x="2351" y="4542"/>
                  </a:cubicBezTo>
                  <a:cubicBezTo>
                    <a:pt x="2351" y="4547"/>
                    <a:pt x="2348" y="4550"/>
                    <a:pt x="2343" y="4550"/>
                  </a:cubicBezTo>
                  <a:lnTo>
                    <a:pt x="2343" y="4550"/>
                  </a:lnTo>
                  <a:cubicBezTo>
                    <a:pt x="2339" y="4550"/>
                    <a:pt x="2335" y="4547"/>
                    <a:pt x="2335" y="4542"/>
                  </a:cubicBezTo>
                  <a:cubicBezTo>
                    <a:pt x="2335" y="4538"/>
                    <a:pt x="2339" y="4534"/>
                    <a:pt x="2343" y="4534"/>
                  </a:cubicBezTo>
                  <a:close/>
                  <a:moveTo>
                    <a:pt x="2375" y="4534"/>
                  </a:moveTo>
                  <a:lnTo>
                    <a:pt x="2375" y="4534"/>
                  </a:lnTo>
                  <a:cubicBezTo>
                    <a:pt x="2380" y="4534"/>
                    <a:pt x="2383" y="4538"/>
                    <a:pt x="2383" y="4542"/>
                  </a:cubicBezTo>
                  <a:cubicBezTo>
                    <a:pt x="2383" y="4547"/>
                    <a:pt x="2380" y="4550"/>
                    <a:pt x="2375" y="4550"/>
                  </a:cubicBezTo>
                  <a:lnTo>
                    <a:pt x="2375" y="4550"/>
                  </a:lnTo>
                  <a:cubicBezTo>
                    <a:pt x="2371" y="4550"/>
                    <a:pt x="2367" y="4547"/>
                    <a:pt x="2367" y="4542"/>
                  </a:cubicBezTo>
                  <a:cubicBezTo>
                    <a:pt x="2367" y="4538"/>
                    <a:pt x="2371" y="4534"/>
                    <a:pt x="2375" y="4534"/>
                  </a:cubicBezTo>
                  <a:close/>
                  <a:moveTo>
                    <a:pt x="2407" y="4534"/>
                  </a:moveTo>
                  <a:lnTo>
                    <a:pt x="2407" y="4534"/>
                  </a:lnTo>
                  <a:cubicBezTo>
                    <a:pt x="2412" y="4534"/>
                    <a:pt x="2415" y="4538"/>
                    <a:pt x="2415" y="4542"/>
                  </a:cubicBezTo>
                  <a:cubicBezTo>
                    <a:pt x="2415" y="4547"/>
                    <a:pt x="2412" y="4550"/>
                    <a:pt x="2407" y="4550"/>
                  </a:cubicBezTo>
                  <a:lnTo>
                    <a:pt x="2407" y="4550"/>
                  </a:lnTo>
                  <a:cubicBezTo>
                    <a:pt x="2403" y="4550"/>
                    <a:pt x="2399" y="4547"/>
                    <a:pt x="2399" y="4542"/>
                  </a:cubicBezTo>
                  <a:cubicBezTo>
                    <a:pt x="2399" y="4538"/>
                    <a:pt x="2403" y="4534"/>
                    <a:pt x="2407" y="4534"/>
                  </a:cubicBezTo>
                  <a:close/>
                  <a:moveTo>
                    <a:pt x="2439" y="4534"/>
                  </a:moveTo>
                  <a:lnTo>
                    <a:pt x="2439" y="4534"/>
                  </a:lnTo>
                  <a:cubicBezTo>
                    <a:pt x="2444" y="4534"/>
                    <a:pt x="2447" y="4538"/>
                    <a:pt x="2447" y="4542"/>
                  </a:cubicBezTo>
                  <a:cubicBezTo>
                    <a:pt x="2447" y="4547"/>
                    <a:pt x="2444" y="4550"/>
                    <a:pt x="2439" y="4550"/>
                  </a:cubicBezTo>
                  <a:lnTo>
                    <a:pt x="2439" y="4550"/>
                  </a:lnTo>
                  <a:cubicBezTo>
                    <a:pt x="2435" y="4550"/>
                    <a:pt x="2431" y="4547"/>
                    <a:pt x="2431" y="4542"/>
                  </a:cubicBezTo>
                  <a:cubicBezTo>
                    <a:pt x="2431" y="4538"/>
                    <a:pt x="2435" y="4534"/>
                    <a:pt x="2439" y="4534"/>
                  </a:cubicBezTo>
                  <a:close/>
                  <a:moveTo>
                    <a:pt x="2471" y="4534"/>
                  </a:moveTo>
                  <a:lnTo>
                    <a:pt x="2471" y="4534"/>
                  </a:lnTo>
                  <a:cubicBezTo>
                    <a:pt x="2476" y="4534"/>
                    <a:pt x="2479" y="4538"/>
                    <a:pt x="2479" y="4542"/>
                  </a:cubicBezTo>
                  <a:cubicBezTo>
                    <a:pt x="2479" y="4547"/>
                    <a:pt x="2476" y="4550"/>
                    <a:pt x="2471" y="4550"/>
                  </a:cubicBezTo>
                  <a:lnTo>
                    <a:pt x="2471" y="4550"/>
                  </a:lnTo>
                  <a:cubicBezTo>
                    <a:pt x="2467" y="4550"/>
                    <a:pt x="2463" y="4547"/>
                    <a:pt x="2463" y="4542"/>
                  </a:cubicBezTo>
                  <a:cubicBezTo>
                    <a:pt x="2463" y="4538"/>
                    <a:pt x="2467" y="4534"/>
                    <a:pt x="2471" y="4534"/>
                  </a:cubicBezTo>
                  <a:close/>
                  <a:moveTo>
                    <a:pt x="2503" y="4534"/>
                  </a:moveTo>
                  <a:lnTo>
                    <a:pt x="2503" y="4534"/>
                  </a:lnTo>
                  <a:cubicBezTo>
                    <a:pt x="2508" y="4534"/>
                    <a:pt x="2511" y="4538"/>
                    <a:pt x="2511" y="4542"/>
                  </a:cubicBezTo>
                  <a:cubicBezTo>
                    <a:pt x="2511" y="4547"/>
                    <a:pt x="2508" y="4550"/>
                    <a:pt x="2503" y="4550"/>
                  </a:cubicBezTo>
                  <a:lnTo>
                    <a:pt x="2503" y="4550"/>
                  </a:lnTo>
                  <a:cubicBezTo>
                    <a:pt x="2499" y="4550"/>
                    <a:pt x="2495" y="4547"/>
                    <a:pt x="2495" y="4542"/>
                  </a:cubicBezTo>
                  <a:cubicBezTo>
                    <a:pt x="2495" y="4538"/>
                    <a:pt x="2499" y="4534"/>
                    <a:pt x="2503" y="4534"/>
                  </a:cubicBezTo>
                  <a:close/>
                  <a:moveTo>
                    <a:pt x="2535" y="4534"/>
                  </a:moveTo>
                  <a:lnTo>
                    <a:pt x="2535" y="4534"/>
                  </a:lnTo>
                  <a:cubicBezTo>
                    <a:pt x="2540" y="4534"/>
                    <a:pt x="2543" y="4538"/>
                    <a:pt x="2543" y="4542"/>
                  </a:cubicBezTo>
                  <a:cubicBezTo>
                    <a:pt x="2543" y="4547"/>
                    <a:pt x="2540" y="4550"/>
                    <a:pt x="2535" y="4550"/>
                  </a:cubicBezTo>
                  <a:lnTo>
                    <a:pt x="2535" y="4550"/>
                  </a:lnTo>
                  <a:cubicBezTo>
                    <a:pt x="2531" y="4550"/>
                    <a:pt x="2527" y="4547"/>
                    <a:pt x="2527" y="4542"/>
                  </a:cubicBezTo>
                  <a:cubicBezTo>
                    <a:pt x="2527" y="4538"/>
                    <a:pt x="2531" y="4534"/>
                    <a:pt x="2535" y="4534"/>
                  </a:cubicBezTo>
                  <a:close/>
                  <a:moveTo>
                    <a:pt x="2567" y="4534"/>
                  </a:moveTo>
                  <a:lnTo>
                    <a:pt x="2567" y="4534"/>
                  </a:lnTo>
                  <a:cubicBezTo>
                    <a:pt x="2572" y="4534"/>
                    <a:pt x="2575" y="4538"/>
                    <a:pt x="2575" y="4542"/>
                  </a:cubicBezTo>
                  <a:cubicBezTo>
                    <a:pt x="2575" y="4547"/>
                    <a:pt x="2572" y="4550"/>
                    <a:pt x="2567" y="4550"/>
                  </a:cubicBezTo>
                  <a:lnTo>
                    <a:pt x="2567" y="4550"/>
                  </a:lnTo>
                  <a:cubicBezTo>
                    <a:pt x="2563" y="4550"/>
                    <a:pt x="2559" y="4547"/>
                    <a:pt x="2559" y="4542"/>
                  </a:cubicBezTo>
                  <a:cubicBezTo>
                    <a:pt x="2559" y="4538"/>
                    <a:pt x="2563" y="4534"/>
                    <a:pt x="2567" y="4534"/>
                  </a:cubicBezTo>
                  <a:close/>
                  <a:moveTo>
                    <a:pt x="2599" y="4534"/>
                  </a:moveTo>
                  <a:lnTo>
                    <a:pt x="2599" y="4534"/>
                  </a:lnTo>
                  <a:cubicBezTo>
                    <a:pt x="2604" y="4534"/>
                    <a:pt x="2607" y="4538"/>
                    <a:pt x="2607" y="4542"/>
                  </a:cubicBezTo>
                  <a:cubicBezTo>
                    <a:pt x="2607" y="4547"/>
                    <a:pt x="2604" y="4550"/>
                    <a:pt x="2599" y="4550"/>
                  </a:cubicBezTo>
                  <a:lnTo>
                    <a:pt x="2599" y="4550"/>
                  </a:lnTo>
                  <a:cubicBezTo>
                    <a:pt x="2595" y="4550"/>
                    <a:pt x="2591" y="4547"/>
                    <a:pt x="2591" y="4542"/>
                  </a:cubicBezTo>
                  <a:cubicBezTo>
                    <a:pt x="2591" y="4538"/>
                    <a:pt x="2595" y="4534"/>
                    <a:pt x="2599" y="4534"/>
                  </a:cubicBezTo>
                  <a:close/>
                  <a:moveTo>
                    <a:pt x="2631" y="4534"/>
                  </a:moveTo>
                  <a:lnTo>
                    <a:pt x="2631" y="4534"/>
                  </a:lnTo>
                  <a:cubicBezTo>
                    <a:pt x="2636" y="4534"/>
                    <a:pt x="2639" y="4538"/>
                    <a:pt x="2639" y="4542"/>
                  </a:cubicBezTo>
                  <a:cubicBezTo>
                    <a:pt x="2639" y="4547"/>
                    <a:pt x="2636" y="4550"/>
                    <a:pt x="2631" y="4550"/>
                  </a:cubicBezTo>
                  <a:lnTo>
                    <a:pt x="2631" y="4550"/>
                  </a:lnTo>
                  <a:cubicBezTo>
                    <a:pt x="2627" y="4550"/>
                    <a:pt x="2623" y="4547"/>
                    <a:pt x="2623" y="4542"/>
                  </a:cubicBezTo>
                  <a:cubicBezTo>
                    <a:pt x="2623" y="4538"/>
                    <a:pt x="2627" y="4534"/>
                    <a:pt x="2631" y="4534"/>
                  </a:cubicBezTo>
                  <a:close/>
                  <a:moveTo>
                    <a:pt x="2663" y="4534"/>
                  </a:moveTo>
                  <a:lnTo>
                    <a:pt x="2663" y="4534"/>
                  </a:lnTo>
                  <a:cubicBezTo>
                    <a:pt x="2668" y="4534"/>
                    <a:pt x="2671" y="4538"/>
                    <a:pt x="2671" y="4542"/>
                  </a:cubicBezTo>
                  <a:cubicBezTo>
                    <a:pt x="2671" y="4547"/>
                    <a:pt x="2668" y="4550"/>
                    <a:pt x="2663" y="4550"/>
                  </a:cubicBezTo>
                  <a:lnTo>
                    <a:pt x="2663" y="4550"/>
                  </a:lnTo>
                  <a:cubicBezTo>
                    <a:pt x="2659" y="4550"/>
                    <a:pt x="2655" y="4547"/>
                    <a:pt x="2655" y="4542"/>
                  </a:cubicBezTo>
                  <a:cubicBezTo>
                    <a:pt x="2655" y="4538"/>
                    <a:pt x="2659" y="4534"/>
                    <a:pt x="2663" y="4534"/>
                  </a:cubicBezTo>
                  <a:close/>
                  <a:moveTo>
                    <a:pt x="2695" y="4534"/>
                  </a:moveTo>
                  <a:lnTo>
                    <a:pt x="2695" y="4534"/>
                  </a:lnTo>
                  <a:cubicBezTo>
                    <a:pt x="2700" y="4534"/>
                    <a:pt x="2703" y="4538"/>
                    <a:pt x="2703" y="4542"/>
                  </a:cubicBezTo>
                  <a:cubicBezTo>
                    <a:pt x="2703" y="4547"/>
                    <a:pt x="2700" y="4550"/>
                    <a:pt x="2695" y="4550"/>
                  </a:cubicBezTo>
                  <a:lnTo>
                    <a:pt x="2695" y="4550"/>
                  </a:lnTo>
                  <a:cubicBezTo>
                    <a:pt x="2691" y="4550"/>
                    <a:pt x="2687" y="4547"/>
                    <a:pt x="2687" y="4542"/>
                  </a:cubicBezTo>
                  <a:cubicBezTo>
                    <a:pt x="2687" y="4538"/>
                    <a:pt x="2691" y="4534"/>
                    <a:pt x="2695" y="4534"/>
                  </a:cubicBezTo>
                  <a:close/>
                  <a:moveTo>
                    <a:pt x="2727" y="4534"/>
                  </a:moveTo>
                  <a:lnTo>
                    <a:pt x="2727" y="4534"/>
                  </a:lnTo>
                  <a:cubicBezTo>
                    <a:pt x="2732" y="4534"/>
                    <a:pt x="2735" y="4538"/>
                    <a:pt x="2735" y="4542"/>
                  </a:cubicBezTo>
                  <a:cubicBezTo>
                    <a:pt x="2735" y="4547"/>
                    <a:pt x="2732" y="4550"/>
                    <a:pt x="2727" y="4550"/>
                  </a:cubicBezTo>
                  <a:lnTo>
                    <a:pt x="2727" y="4550"/>
                  </a:lnTo>
                  <a:cubicBezTo>
                    <a:pt x="2723" y="4550"/>
                    <a:pt x="2719" y="4547"/>
                    <a:pt x="2719" y="4542"/>
                  </a:cubicBezTo>
                  <a:cubicBezTo>
                    <a:pt x="2719" y="4538"/>
                    <a:pt x="2723" y="4534"/>
                    <a:pt x="2727" y="4534"/>
                  </a:cubicBezTo>
                  <a:close/>
                  <a:moveTo>
                    <a:pt x="2759" y="4534"/>
                  </a:moveTo>
                  <a:lnTo>
                    <a:pt x="2759" y="4534"/>
                  </a:lnTo>
                  <a:cubicBezTo>
                    <a:pt x="2764" y="4534"/>
                    <a:pt x="2767" y="4538"/>
                    <a:pt x="2767" y="4542"/>
                  </a:cubicBezTo>
                  <a:cubicBezTo>
                    <a:pt x="2767" y="4547"/>
                    <a:pt x="2764" y="4550"/>
                    <a:pt x="2759" y="4550"/>
                  </a:cubicBezTo>
                  <a:lnTo>
                    <a:pt x="2759" y="4550"/>
                  </a:lnTo>
                  <a:cubicBezTo>
                    <a:pt x="2755" y="4550"/>
                    <a:pt x="2751" y="4547"/>
                    <a:pt x="2751" y="4542"/>
                  </a:cubicBezTo>
                  <a:cubicBezTo>
                    <a:pt x="2751" y="4538"/>
                    <a:pt x="2755" y="4534"/>
                    <a:pt x="2759" y="4534"/>
                  </a:cubicBezTo>
                  <a:close/>
                  <a:moveTo>
                    <a:pt x="2791" y="4534"/>
                  </a:moveTo>
                  <a:lnTo>
                    <a:pt x="2791" y="4534"/>
                  </a:lnTo>
                  <a:cubicBezTo>
                    <a:pt x="2796" y="4534"/>
                    <a:pt x="2799" y="4538"/>
                    <a:pt x="2799" y="4542"/>
                  </a:cubicBezTo>
                  <a:cubicBezTo>
                    <a:pt x="2799" y="4547"/>
                    <a:pt x="2796" y="4550"/>
                    <a:pt x="2791" y="4550"/>
                  </a:cubicBezTo>
                  <a:lnTo>
                    <a:pt x="2791" y="4550"/>
                  </a:lnTo>
                  <a:cubicBezTo>
                    <a:pt x="2787" y="4550"/>
                    <a:pt x="2783" y="4547"/>
                    <a:pt x="2783" y="4542"/>
                  </a:cubicBezTo>
                  <a:cubicBezTo>
                    <a:pt x="2783" y="4538"/>
                    <a:pt x="2787" y="4534"/>
                    <a:pt x="2791" y="4534"/>
                  </a:cubicBezTo>
                  <a:close/>
                  <a:moveTo>
                    <a:pt x="2823" y="4534"/>
                  </a:moveTo>
                  <a:lnTo>
                    <a:pt x="2823" y="4534"/>
                  </a:lnTo>
                  <a:cubicBezTo>
                    <a:pt x="2828" y="4534"/>
                    <a:pt x="2831" y="4538"/>
                    <a:pt x="2831" y="4542"/>
                  </a:cubicBezTo>
                  <a:cubicBezTo>
                    <a:pt x="2831" y="4547"/>
                    <a:pt x="2828" y="4550"/>
                    <a:pt x="2823" y="4550"/>
                  </a:cubicBezTo>
                  <a:lnTo>
                    <a:pt x="2823" y="4550"/>
                  </a:lnTo>
                  <a:cubicBezTo>
                    <a:pt x="2819" y="4550"/>
                    <a:pt x="2815" y="4547"/>
                    <a:pt x="2815" y="4542"/>
                  </a:cubicBezTo>
                  <a:cubicBezTo>
                    <a:pt x="2815" y="4538"/>
                    <a:pt x="2819" y="4534"/>
                    <a:pt x="2823" y="4534"/>
                  </a:cubicBezTo>
                  <a:close/>
                  <a:moveTo>
                    <a:pt x="2855" y="4534"/>
                  </a:moveTo>
                  <a:lnTo>
                    <a:pt x="2855" y="4534"/>
                  </a:lnTo>
                  <a:cubicBezTo>
                    <a:pt x="2860" y="4534"/>
                    <a:pt x="2863" y="4538"/>
                    <a:pt x="2863" y="4542"/>
                  </a:cubicBezTo>
                  <a:cubicBezTo>
                    <a:pt x="2863" y="4547"/>
                    <a:pt x="2860" y="4550"/>
                    <a:pt x="2855" y="4550"/>
                  </a:cubicBezTo>
                  <a:lnTo>
                    <a:pt x="2855" y="4550"/>
                  </a:lnTo>
                  <a:cubicBezTo>
                    <a:pt x="2851" y="4550"/>
                    <a:pt x="2847" y="4547"/>
                    <a:pt x="2847" y="4542"/>
                  </a:cubicBezTo>
                  <a:cubicBezTo>
                    <a:pt x="2847" y="4538"/>
                    <a:pt x="2851" y="4534"/>
                    <a:pt x="2855" y="4534"/>
                  </a:cubicBezTo>
                  <a:close/>
                  <a:moveTo>
                    <a:pt x="2887" y="4534"/>
                  </a:moveTo>
                  <a:lnTo>
                    <a:pt x="2887" y="4534"/>
                  </a:lnTo>
                  <a:cubicBezTo>
                    <a:pt x="2892" y="4534"/>
                    <a:pt x="2895" y="4538"/>
                    <a:pt x="2895" y="4542"/>
                  </a:cubicBezTo>
                  <a:cubicBezTo>
                    <a:pt x="2895" y="4547"/>
                    <a:pt x="2892" y="4550"/>
                    <a:pt x="2887" y="4550"/>
                  </a:cubicBezTo>
                  <a:lnTo>
                    <a:pt x="2887" y="4550"/>
                  </a:lnTo>
                  <a:cubicBezTo>
                    <a:pt x="2883" y="4550"/>
                    <a:pt x="2879" y="4547"/>
                    <a:pt x="2879" y="4542"/>
                  </a:cubicBezTo>
                  <a:cubicBezTo>
                    <a:pt x="2879" y="4538"/>
                    <a:pt x="2883" y="4534"/>
                    <a:pt x="2887" y="4534"/>
                  </a:cubicBezTo>
                  <a:close/>
                  <a:moveTo>
                    <a:pt x="2919" y="4534"/>
                  </a:moveTo>
                  <a:lnTo>
                    <a:pt x="2919" y="4534"/>
                  </a:lnTo>
                  <a:cubicBezTo>
                    <a:pt x="2924" y="4534"/>
                    <a:pt x="2927" y="4538"/>
                    <a:pt x="2927" y="4542"/>
                  </a:cubicBezTo>
                  <a:cubicBezTo>
                    <a:pt x="2927" y="4547"/>
                    <a:pt x="2924" y="4550"/>
                    <a:pt x="2919" y="4550"/>
                  </a:cubicBezTo>
                  <a:lnTo>
                    <a:pt x="2919" y="4550"/>
                  </a:lnTo>
                  <a:cubicBezTo>
                    <a:pt x="2915" y="4550"/>
                    <a:pt x="2911" y="4547"/>
                    <a:pt x="2911" y="4542"/>
                  </a:cubicBezTo>
                  <a:cubicBezTo>
                    <a:pt x="2911" y="4538"/>
                    <a:pt x="2915" y="4534"/>
                    <a:pt x="2919" y="4534"/>
                  </a:cubicBezTo>
                  <a:close/>
                  <a:moveTo>
                    <a:pt x="2951" y="4534"/>
                  </a:moveTo>
                  <a:lnTo>
                    <a:pt x="2951" y="4534"/>
                  </a:lnTo>
                  <a:cubicBezTo>
                    <a:pt x="2956" y="4534"/>
                    <a:pt x="2959" y="4538"/>
                    <a:pt x="2959" y="4542"/>
                  </a:cubicBezTo>
                  <a:cubicBezTo>
                    <a:pt x="2959" y="4547"/>
                    <a:pt x="2956" y="4550"/>
                    <a:pt x="2951" y="4550"/>
                  </a:cubicBezTo>
                  <a:lnTo>
                    <a:pt x="2951" y="4550"/>
                  </a:lnTo>
                  <a:cubicBezTo>
                    <a:pt x="2947" y="4550"/>
                    <a:pt x="2943" y="4547"/>
                    <a:pt x="2943" y="4542"/>
                  </a:cubicBezTo>
                  <a:cubicBezTo>
                    <a:pt x="2943" y="4538"/>
                    <a:pt x="2947" y="4534"/>
                    <a:pt x="2951" y="4534"/>
                  </a:cubicBezTo>
                  <a:close/>
                  <a:moveTo>
                    <a:pt x="2983" y="4534"/>
                  </a:moveTo>
                  <a:lnTo>
                    <a:pt x="2984" y="4534"/>
                  </a:lnTo>
                  <a:cubicBezTo>
                    <a:pt x="2988" y="4534"/>
                    <a:pt x="2992" y="4538"/>
                    <a:pt x="2992" y="4542"/>
                  </a:cubicBezTo>
                  <a:cubicBezTo>
                    <a:pt x="2992" y="4547"/>
                    <a:pt x="2988" y="4550"/>
                    <a:pt x="2984" y="4550"/>
                  </a:cubicBezTo>
                  <a:lnTo>
                    <a:pt x="2983" y="4550"/>
                  </a:lnTo>
                  <a:cubicBezTo>
                    <a:pt x="2979" y="4550"/>
                    <a:pt x="2975" y="4547"/>
                    <a:pt x="2975" y="4542"/>
                  </a:cubicBezTo>
                  <a:cubicBezTo>
                    <a:pt x="2975" y="4538"/>
                    <a:pt x="2979" y="4534"/>
                    <a:pt x="2983" y="4534"/>
                  </a:cubicBezTo>
                  <a:close/>
                  <a:moveTo>
                    <a:pt x="3016" y="4534"/>
                  </a:moveTo>
                  <a:lnTo>
                    <a:pt x="3016" y="4534"/>
                  </a:lnTo>
                  <a:cubicBezTo>
                    <a:pt x="3020" y="4534"/>
                    <a:pt x="3024" y="4538"/>
                    <a:pt x="3024" y="4542"/>
                  </a:cubicBezTo>
                  <a:cubicBezTo>
                    <a:pt x="3024" y="4547"/>
                    <a:pt x="3020" y="4550"/>
                    <a:pt x="3016" y="4550"/>
                  </a:cubicBezTo>
                  <a:lnTo>
                    <a:pt x="3016" y="4550"/>
                  </a:lnTo>
                  <a:cubicBezTo>
                    <a:pt x="3011" y="4550"/>
                    <a:pt x="3008" y="4547"/>
                    <a:pt x="3008" y="4542"/>
                  </a:cubicBezTo>
                  <a:cubicBezTo>
                    <a:pt x="3008" y="4538"/>
                    <a:pt x="3011" y="4534"/>
                    <a:pt x="3016" y="4534"/>
                  </a:cubicBezTo>
                  <a:close/>
                  <a:moveTo>
                    <a:pt x="3048" y="4534"/>
                  </a:moveTo>
                  <a:lnTo>
                    <a:pt x="3048" y="4534"/>
                  </a:lnTo>
                  <a:cubicBezTo>
                    <a:pt x="3052" y="4534"/>
                    <a:pt x="3056" y="4538"/>
                    <a:pt x="3056" y="4542"/>
                  </a:cubicBezTo>
                  <a:cubicBezTo>
                    <a:pt x="3056" y="4547"/>
                    <a:pt x="3052" y="4550"/>
                    <a:pt x="3048" y="4550"/>
                  </a:cubicBezTo>
                  <a:lnTo>
                    <a:pt x="3048" y="4550"/>
                  </a:lnTo>
                  <a:cubicBezTo>
                    <a:pt x="3043" y="4550"/>
                    <a:pt x="3040" y="4547"/>
                    <a:pt x="3040" y="4542"/>
                  </a:cubicBezTo>
                  <a:cubicBezTo>
                    <a:pt x="3040" y="4538"/>
                    <a:pt x="3043" y="4534"/>
                    <a:pt x="3048" y="4534"/>
                  </a:cubicBezTo>
                  <a:close/>
                  <a:moveTo>
                    <a:pt x="3080" y="4534"/>
                  </a:moveTo>
                  <a:lnTo>
                    <a:pt x="3080" y="4534"/>
                  </a:lnTo>
                  <a:cubicBezTo>
                    <a:pt x="3084" y="4534"/>
                    <a:pt x="3088" y="4538"/>
                    <a:pt x="3088" y="4542"/>
                  </a:cubicBezTo>
                  <a:cubicBezTo>
                    <a:pt x="3088" y="4547"/>
                    <a:pt x="3084" y="4550"/>
                    <a:pt x="3080" y="4550"/>
                  </a:cubicBezTo>
                  <a:lnTo>
                    <a:pt x="3080" y="4550"/>
                  </a:lnTo>
                  <a:cubicBezTo>
                    <a:pt x="3075" y="4550"/>
                    <a:pt x="3072" y="4547"/>
                    <a:pt x="3072" y="4542"/>
                  </a:cubicBezTo>
                  <a:cubicBezTo>
                    <a:pt x="3072" y="4538"/>
                    <a:pt x="3075" y="4534"/>
                    <a:pt x="3080" y="4534"/>
                  </a:cubicBezTo>
                  <a:close/>
                  <a:moveTo>
                    <a:pt x="3112" y="4534"/>
                  </a:moveTo>
                  <a:lnTo>
                    <a:pt x="3112" y="4534"/>
                  </a:lnTo>
                  <a:cubicBezTo>
                    <a:pt x="3116" y="4534"/>
                    <a:pt x="3120" y="4538"/>
                    <a:pt x="3120" y="4542"/>
                  </a:cubicBezTo>
                  <a:cubicBezTo>
                    <a:pt x="3120" y="4547"/>
                    <a:pt x="3116" y="4550"/>
                    <a:pt x="3112" y="4550"/>
                  </a:cubicBezTo>
                  <a:lnTo>
                    <a:pt x="3112" y="4550"/>
                  </a:lnTo>
                  <a:cubicBezTo>
                    <a:pt x="3107" y="4550"/>
                    <a:pt x="3104" y="4547"/>
                    <a:pt x="3104" y="4542"/>
                  </a:cubicBezTo>
                  <a:cubicBezTo>
                    <a:pt x="3104" y="4538"/>
                    <a:pt x="3107" y="4534"/>
                    <a:pt x="3112" y="4534"/>
                  </a:cubicBezTo>
                  <a:close/>
                  <a:moveTo>
                    <a:pt x="3144" y="4534"/>
                  </a:moveTo>
                  <a:lnTo>
                    <a:pt x="3144" y="4534"/>
                  </a:lnTo>
                  <a:cubicBezTo>
                    <a:pt x="3148" y="4534"/>
                    <a:pt x="3152" y="4538"/>
                    <a:pt x="3152" y="4542"/>
                  </a:cubicBezTo>
                  <a:cubicBezTo>
                    <a:pt x="3152" y="4547"/>
                    <a:pt x="3148" y="4550"/>
                    <a:pt x="3144" y="4550"/>
                  </a:cubicBezTo>
                  <a:lnTo>
                    <a:pt x="3144" y="4550"/>
                  </a:lnTo>
                  <a:cubicBezTo>
                    <a:pt x="3139" y="4550"/>
                    <a:pt x="3136" y="4547"/>
                    <a:pt x="3136" y="4542"/>
                  </a:cubicBezTo>
                  <a:cubicBezTo>
                    <a:pt x="3136" y="4538"/>
                    <a:pt x="3139" y="4534"/>
                    <a:pt x="3144" y="4534"/>
                  </a:cubicBezTo>
                  <a:close/>
                  <a:moveTo>
                    <a:pt x="3176" y="4534"/>
                  </a:moveTo>
                  <a:lnTo>
                    <a:pt x="3176" y="4534"/>
                  </a:lnTo>
                  <a:cubicBezTo>
                    <a:pt x="3180" y="4534"/>
                    <a:pt x="3184" y="4538"/>
                    <a:pt x="3184" y="4542"/>
                  </a:cubicBezTo>
                  <a:cubicBezTo>
                    <a:pt x="3184" y="4547"/>
                    <a:pt x="3180" y="4550"/>
                    <a:pt x="3176" y="4550"/>
                  </a:cubicBezTo>
                  <a:lnTo>
                    <a:pt x="3176" y="4550"/>
                  </a:lnTo>
                  <a:cubicBezTo>
                    <a:pt x="3171" y="4550"/>
                    <a:pt x="3168" y="4547"/>
                    <a:pt x="3168" y="4542"/>
                  </a:cubicBezTo>
                  <a:cubicBezTo>
                    <a:pt x="3168" y="4538"/>
                    <a:pt x="3171" y="4534"/>
                    <a:pt x="3176" y="4534"/>
                  </a:cubicBezTo>
                  <a:close/>
                  <a:moveTo>
                    <a:pt x="3208" y="4534"/>
                  </a:moveTo>
                  <a:lnTo>
                    <a:pt x="3208" y="4534"/>
                  </a:lnTo>
                  <a:cubicBezTo>
                    <a:pt x="3212" y="4534"/>
                    <a:pt x="3216" y="4538"/>
                    <a:pt x="3216" y="4542"/>
                  </a:cubicBezTo>
                  <a:cubicBezTo>
                    <a:pt x="3216" y="4547"/>
                    <a:pt x="3212" y="4550"/>
                    <a:pt x="3208" y="4550"/>
                  </a:cubicBezTo>
                  <a:lnTo>
                    <a:pt x="3208" y="4550"/>
                  </a:lnTo>
                  <a:cubicBezTo>
                    <a:pt x="3203" y="4550"/>
                    <a:pt x="3200" y="4547"/>
                    <a:pt x="3200" y="4542"/>
                  </a:cubicBezTo>
                  <a:cubicBezTo>
                    <a:pt x="3200" y="4538"/>
                    <a:pt x="3203" y="4534"/>
                    <a:pt x="3208" y="4534"/>
                  </a:cubicBezTo>
                  <a:close/>
                  <a:moveTo>
                    <a:pt x="3240" y="4534"/>
                  </a:moveTo>
                  <a:lnTo>
                    <a:pt x="3240" y="4534"/>
                  </a:lnTo>
                  <a:cubicBezTo>
                    <a:pt x="3244" y="4534"/>
                    <a:pt x="3248" y="4538"/>
                    <a:pt x="3248" y="4542"/>
                  </a:cubicBezTo>
                  <a:cubicBezTo>
                    <a:pt x="3248" y="4547"/>
                    <a:pt x="3244" y="4550"/>
                    <a:pt x="3240" y="4550"/>
                  </a:cubicBezTo>
                  <a:lnTo>
                    <a:pt x="3240" y="4550"/>
                  </a:lnTo>
                  <a:cubicBezTo>
                    <a:pt x="3235" y="4550"/>
                    <a:pt x="3232" y="4547"/>
                    <a:pt x="3232" y="4542"/>
                  </a:cubicBezTo>
                  <a:cubicBezTo>
                    <a:pt x="3232" y="4538"/>
                    <a:pt x="3235" y="4534"/>
                    <a:pt x="3240" y="4534"/>
                  </a:cubicBezTo>
                  <a:close/>
                  <a:moveTo>
                    <a:pt x="3272" y="4534"/>
                  </a:moveTo>
                  <a:lnTo>
                    <a:pt x="3272" y="4534"/>
                  </a:lnTo>
                  <a:cubicBezTo>
                    <a:pt x="3276" y="4534"/>
                    <a:pt x="3280" y="4538"/>
                    <a:pt x="3280" y="4542"/>
                  </a:cubicBezTo>
                  <a:cubicBezTo>
                    <a:pt x="3280" y="4547"/>
                    <a:pt x="3276" y="4550"/>
                    <a:pt x="3272" y="4550"/>
                  </a:cubicBezTo>
                  <a:lnTo>
                    <a:pt x="3272" y="4550"/>
                  </a:lnTo>
                  <a:cubicBezTo>
                    <a:pt x="3267" y="4550"/>
                    <a:pt x="3264" y="4547"/>
                    <a:pt x="3264" y="4542"/>
                  </a:cubicBezTo>
                  <a:cubicBezTo>
                    <a:pt x="3264" y="4538"/>
                    <a:pt x="3267" y="4534"/>
                    <a:pt x="3272" y="4534"/>
                  </a:cubicBezTo>
                  <a:close/>
                  <a:moveTo>
                    <a:pt x="3304" y="4534"/>
                  </a:moveTo>
                  <a:lnTo>
                    <a:pt x="3304" y="4534"/>
                  </a:lnTo>
                  <a:cubicBezTo>
                    <a:pt x="3308" y="4534"/>
                    <a:pt x="3312" y="4538"/>
                    <a:pt x="3312" y="4542"/>
                  </a:cubicBezTo>
                  <a:cubicBezTo>
                    <a:pt x="3312" y="4547"/>
                    <a:pt x="3308" y="4550"/>
                    <a:pt x="3304" y="4550"/>
                  </a:cubicBezTo>
                  <a:lnTo>
                    <a:pt x="3304" y="4550"/>
                  </a:lnTo>
                  <a:cubicBezTo>
                    <a:pt x="3299" y="4550"/>
                    <a:pt x="3296" y="4547"/>
                    <a:pt x="3296" y="4542"/>
                  </a:cubicBezTo>
                  <a:cubicBezTo>
                    <a:pt x="3296" y="4538"/>
                    <a:pt x="3299" y="4534"/>
                    <a:pt x="3304" y="4534"/>
                  </a:cubicBezTo>
                  <a:close/>
                  <a:moveTo>
                    <a:pt x="3336" y="4534"/>
                  </a:moveTo>
                  <a:lnTo>
                    <a:pt x="3336" y="4534"/>
                  </a:lnTo>
                  <a:cubicBezTo>
                    <a:pt x="3340" y="4534"/>
                    <a:pt x="3344" y="4538"/>
                    <a:pt x="3344" y="4542"/>
                  </a:cubicBezTo>
                  <a:cubicBezTo>
                    <a:pt x="3344" y="4547"/>
                    <a:pt x="3340" y="4550"/>
                    <a:pt x="3336" y="4550"/>
                  </a:cubicBezTo>
                  <a:lnTo>
                    <a:pt x="3336" y="4550"/>
                  </a:lnTo>
                  <a:cubicBezTo>
                    <a:pt x="3331" y="4550"/>
                    <a:pt x="3328" y="4547"/>
                    <a:pt x="3328" y="4542"/>
                  </a:cubicBezTo>
                  <a:cubicBezTo>
                    <a:pt x="3328" y="4538"/>
                    <a:pt x="3331" y="4534"/>
                    <a:pt x="3336" y="4534"/>
                  </a:cubicBezTo>
                  <a:close/>
                  <a:moveTo>
                    <a:pt x="3367" y="4533"/>
                  </a:moveTo>
                  <a:lnTo>
                    <a:pt x="3367" y="4533"/>
                  </a:lnTo>
                  <a:cubicBezTo>
                    <a:pt x="3372" y="4533"/>
                    <a:pt x="3375" y="4537"/>
                    <a:pt x="3376" y="4541"/>
                  </a:cubicBezTo>
                  <a:cubicBezTo>
                    <a:pt x="3376" y="4545"/>
                    <a:pt x="3373" y="4549"/>
                    <a:pt x="3368" y="4549"/>
                  </a:cubicBezTo>
                  <a:lnTo>
                    <a:pt x="3368" y="4549"/>
                  </a:lnTo>
                  <a:cubicBezTo>
                    <a:pt x="3364" y="4550"/>
                    <a:pt x="3360" y="4546"/>
                    <a:pt x="3360" y="4542"/>
                  </a:cubicBezTo>
                  <a:cubicBezTo>
                    <a:pt x="3359" y="4538"/>
                    <a:pt x="3363" y="4534"/>
                    <a:pt x="3367" y="4533"/>
                  </a:cubicBezTo>
                  <a:close/>
                  <a:moveTo>
                    <a:pt x="3399" y="4532"/>
                  </a:moveTo>
                  <a:lnTo>
                    <a:pt x="3399" y="4532"/>
                  </a:lnTo>
                  <a:cubicBezTo>
                    <a:pt x="3404" y="4531"/>
                    <a:pt x="3407" y="4535"/>
                    <a:pt x="3408" y="4539"/>
                  </a:cubicBezTo>
                  <a:cubicBezTo>
                    <a:pt x="3408" y="4544"/>
                    <a:pt x="3405" y="4547"/>
                    <a:pt x="3400" y="4548"/>
                  </a:cubicBezTo>
                  <a:lnTo>
                    <a:pt x="3400" y="4548"/>
                  </a:lnTo>
                  <a:cubicBezTo>
                    <a:pt x="3396" y="4548"/>
                    <a:pt x="3392" y="4545"/>
                    <a:pt x="3392" y="4540"/>
                  </a:cubicBezTo>
                  <a:cubicBezTo>
                    <a:pt x="3391" y="4536"/>
                    <a:pt x="3395" y="4532"/>
                    <a:pt x="3399" y="4532"/>
                  </a:cubicBezTo>
                  <a:close/>
                  <a:moveTo>
                    <a:pt x="3431" y="4530"/>
                  </a:moveTo>
                  <a:lnTo>
                    <a:pt x="3431" y="4530"/>
                  </a:lnTo>
                  <a:cubicBezTo>
                    <a:pt x="3436" y="4530"/>
                    <a:pt x="3439" y="4533"/>
                    <a:pt x="3440" y="4538"/>
                  </a:cubicBezTo>
                  <a:cubicBezTo>
                    <a:pt x="3440" y="4542"/>
                    <a:pt x="3437" y="4546"/>
                    <a:pt x="3432" y="4546"/>
                  </a:cubicBezTo>
                  <a:lnTo>
                    <a:pt x="3432" y="4546"/>
                  </a:lnTo>
                  <a:cubicBezTo>
                    <a:pt x="3428" y="4546"/>
                    <a:pt x="3424" y="4543"/>
                    <a:pt x="3424" y="4539"/>
                  </a:cubicBezTo>
                  <a:cubicBezTo>
                    <a:pt x="3423" y="4534"/>
                    <a:pt x="3427" y="4530"/>
                    <a:pt x="3431" y="4530"/>
                  </a:cubicBezTo>
                  <a:close/>
                  <a:moveTo>
                    <a:pt x="3462" y="4527"/>
                  </a:moveTo>
                  <a:lnTo>
                    <a:pt x="3462" y="4527"/>
                  </a:lnTo>
                  <a:cubicBezTo>
                    <a:pt x="3466" y="4526"/>
                    <a:pt x="3470" y="4529"/>
                    <a:pt x="3471" y="4533"/>
                  </a:cubicBezTo>
                  <a:cubicBezTo>
                    <a:pt x="3472" y="4537"/>
                    <a:pt x="3469" y="4542"/>
                    <a:pt x="3465" y="4542"/>
                  </a:cubicBezTo>
                  <a:lnTo>
                    <a:pt x="3465" y="4542"/>
                  </a:lnTo>
                  <a:cubicBezTo>
                    <a:pt x="3461" y="4543"/>
                    <a:pt x="3456" y="4540"/>
                    <a:pt x="3456" y="4536"/>
                  </a:cubicBezTo>
                  <a:cubicBezTo>
                    <a:pt x="3455" y="4532"/>
                    <a:pt x="3458" y="4527"/>
                    <a:pt x="3462" y="4527"/>
                  </a:cubicBezTo>
                  <a:close/>
                  <a:moveTo>
                    <a:pt x="3494" y="4522"/>
                  </a:moveTo>
                  <a:lnTo>
                    <a:pt x="3494" y="4522"/>
                  </a:lnTo>
                  <a:cubicBezTo>
                    <a:pt x="3498" y="4521"/>
                    <a:pt x="3502" y="4524"/>
                    <a:pt x="3503" y="4528"/>
                  </a:cubicBezTo>
                  <a:cubicBezTo>
                    <a:pt x="3504" y="4533"/>
                    <a:pt x="3501" y="4537"/>
                    <a:pt x="3497" y="4538"/>
                  </a:cubicBezTo>
                  <a:lnTo>
                    <a:pt x="3497" y="4538"/>
                  </a:lnTo>
                  <a:cubicBezTo>
                    <a:pt x="3492" y="4538"/>
                    <a:pt x="3488" y="4536"/>
                    <a:pt x="3487" y="4531"/>
                  </a:cubicBezTo>
                  <a:cubicBezTo>
                    <a:pt x="3486" y="4527"/>
                    <a:pt x="3489" y="4523"/>
                    <a:pt x="3494" y="4522"/>
                  </a:cubicBezTo>
                  <a:close/>
                  <a:moveTo>
                    <a:pt x="3525" y="4517"/>
                  </a:moveTo>
                  <a:lnTo>
                    <a:pt x="3525" y="4517"/>
                  </a:lnTo>
                  <a:cubicBezTo>
                    <a:pt x="3530" y="4516"/>
                    <a:pt x="3534" y="4519"/>
                    <a:pt x="3535" y="4524"/>
                  </a:cubicBezTo>
                  <a:cubicBezTo>
                    <a:pt x="3535" y="4528"/>
                    <a:pt x="3533" y="4532"/>
                    <a:pt x="3528" y="4533"/>
                  </a:cubicBezTo>
                  <a:lnTo>
                    <a:pt x="3528" y="4533"/>
                  </a:lnTo>
                  <a:cubicBezTo>
                    <a:pt x="3524" y="4534"/>
                    <a:pt x="3520" y="4531"/>
                    <a:pt x="3519" y="4527"/>
                  </a:cubicBezTo>
                  <a:cubicBezTo>
                    <a:pt x="3518" y="4522"/>
                    <a:pt x="3521" y="4518"/>
                    <a:pt x="3525" y="4517"/>
                  </a:cubicBezTo>
                  <a:close/>
                  <a:moveTo>
                    <a:pt x="3555" y="4511"/>
                  </a:moveTo>
                  <a:lnTo>
                    <a:pt x="3555" y="4511"/>
                  </a:lnTo>
                  <a:cubicBezTo>
                    <a:pt x="3560" y="4509"/>
                    <a:pt x="3564" y="4512"/>
                    <a:pt x="3566" y="4516"/>
                  </a:cubicBezTo>
                  <a:cubicBezTo>
                    <a:pt x="3567" y="4520"/>
                    <a:pt x="3565" y="4524"/>
                    <a:pt x="3561" y="4526"/>
                  </a:cubicBezTo>
                  <a:lnTo>
                    <a:pt x="3561" y="4526"/>
                  </a:lnTo>
                  <a:cubicBezTo>
                    <a:pt x="3556" y="4527"/>
                    <a:pt x="3552" y="4525"/>
                    <a:pt x="3550" y="4521"/>
                  </a:cubicBezTo>
                  <a:cubicBezTo>
                    <a:pt x="3549" y="4517"/>
                    <a:pt x="3551" y="4512"/>
                    <a:pt x="3555" y="4511"/>
                  </a:cubicBezTo>
                  <a:close/>
                  <a:moveTo>
                    <a:pt x="3586" y="4503"/>
                  </a:moveTo>
                  <a:lnTo>
                    <a:pt x="3587" y="4503"/>
                  </a:lnTo>
                  <a:cubicBezTo>
                    <a:pt x="3591" y="4501"/>
                    <a:pt x="3595" y="4504"/>
                    <a:pt x="3597" y="4508"/>
                  </a:cubicBezTo>
                  <a:cubicBezTo>
                    <a:pt x="3598" y="4512"/>
                    <a:pt x="3596" y="4517"/>
                    <a:pt x="3592" y="4518"/>
                  </a:cubicBezTo>
                  <a:lnTo>
                    <a:pt x="3592" y="4518"/>
                  </a:lnTo>
                  <a:cubicBezTo>
                    <a:pt x="3587" y="4519"/>
                    <a:pt x="3583" y="4517"/>
                    <a:pt x="3581" y="4513"/>
                  </a:cubicBezTo>
                  <a:cubicBezTo>
                    <a:pt x="3580" y="4509"/>
                    <a:pt x="3582" y="4504"/>
                    <a:pt x="3586" y="4503"/>
                  </a:cubicBezTo>
                  <a:close/>
                  <a:moveTo>
                    <a:pt x="3618" y="4495"/>
                  </a:moveTo>
                  <a:lnTo>
                    <a:pt x="3618" y="4495"/>
                  </a:lnTo>
                  <a:cubicBezTo>
                    <a:pt x="3622" y="4494"/>
                    <a:pt x="3626" y="4496"/>
                    <a:pt x="3628" y="4500"/>
                  </a:cubicBezTo>
                  <a:cubicBezTo>
                    <a:pt x="3629" y="4504"/>
                    <a:pt x="3627" y="4509"/>
                    <a:pt x="3623" y="4510"/>
                  </a:cubicBezTo>
                  <a:lnTo>
                    <a:pt x="3623" y="4510"/>
                  </a:lnTo>
                  <a:cubicBezTo>
                    <a:pt x="3618" y="4512"/>
                    <a:pt x="3614" y="4509"/>
                    <a:pt x="3612" y="4505"/>
                  </a:cubicBezTo>
                  <a:cubicBezTo>
                    <a:pt x="3611" y="4501"/>
                    <a:pt x="3613" y="4496"/>
                    <a:pt x="3618" y="4495"/>
                  </a:cubicBezTo>
                  <a:close/>
                  <a:moveTo>
                    <a:pt x="3647" y="4485"/>
                  </a:moveTo>
                  <a:lnTo>
                    <a:pt x="3647" y="4485"/>
                  </a:lnTo>
                  <a:cubicBezTo>
                    <a:pt x="3651" y="4483"/>
                    <a:pt x="3656" y="4485"/>
                    <a:pt x="3658" y="4489"/>
                  </a:cubicBezTo>
                  <a:cubicBezTo>
                    <a:pt x="3659" y="4493"/>
                    <a:pt x="3657" y="4498"/>
                    <a:pt x="3653" y="4500"/>
                  </a:cubicBezTo>
                  <a:lnTo>
                    <a:pt x="3653" y="4500"/>
                  </a:lnTo>
                  <a:cubicBezTo>
                    <a:pt x="3649" y="4501"/>
                    <a:pt x="3645" y="4499"/>
                    <a:pt x="3643" y="4495"/>
                  </a:cubicBezTo>
                  <a:cubicBezTo>
                    <a:pt x="3641" y="4491"/>
                    <a:pt x="3643" y="4487"/>
                    <a:pt x="3647" y="4485"/>
                  </a:cubicBezTo>
                  <a:close/>
                  <a:moveTo>
                    <a:pt x="3677" y="4474"/>
                  </a:moveTo>
                  <a:lnTo>
                    <a:pt x="3677" y="4474"/>
                  </a:lnTo>
                  <a:cubicBezTo>
                    <a:pt x="3681" y="4472"/>
                    <a:pt x="3686" y="4474"/>
                    <a:pt x="3688" y="4478"/>
                  </a:cubicBezTo>
                  <a:cubicBezTo>
                    <a:pt x="3689" y="4482"/>
                    <a:pt x="3687" y="4487"/>
                    <a:pt x="3683" y="4489"/>
                  </a:cubicBezTo>
                  <a:lnTo>
                    <a:pt x="3683" y="4489"/>
                  </a:lnTo>
                  <a:cubicBezTo>
                    <a:pt x="3679" y="4490"/>
                    <a:pt x="3675" y="4488"/>
                    <a:pt x="3673" y="4484"/>
                  </a:cubicBezTo>
                  <a:cubicBezTo>
                    <a:pt x="3671" y="4480"/>
                    <a:pt x="3673" y="4475"/>
                    <a:pt x="3677" y="4474"/>
                  </a:cubicBezTo>
                  <a:close/>
                  <a:moveTo>
                    <a:pt x="3707" y="4463"/>
                  </a:moveTo>
                  <a:lnTo>
                    <a:pt x="3707" y="4463"/>
                  </a:lnTo>
                  <a:cubicBezTo>
                    <a:pt x="3712" y="4461"/>
                    <a:pt x="3716" y="4463"/>
                    <a:pt x="3718" y="4467"/>
                  </a:cubicBezTo>
                  <a:cubicBezTo>
                    <a:pt x="3719" y="4471"/>
                    <a:pt x="3717" y="4476"/>
                    <a:pt x="3713" y="4477"/>
                  </a:cubicBezTo>
                  <a:lnTo>
                    <a:pt x="3713" y="4477"/>
                  </a:lnTo>
                  <a:cubicBezTo>
                    <a:pt x="3709" y="4479"/>
                    <a:pt x="3705" y="4477"/>
                    <a:pt x="3703" y="4473"/>
                  </a:cubicBezTo>
                  <a:cubicBezTo>
                    <a:pt x="3701" y="4469"/>
                    <a:pt x="3703" y="4464"/>
                    <a:pt x="3707" y="4463"/>
                  </a:cubicBezTo>
                  <a:close/>
                  <a:moveTo>
                    <a:pt x="3735" y="4450"/>
                  </a:moveTo>
                  <a:lnTo>
                    <a:pt x="3735" y="4450"/>
                  </a:lnTo>
                  <a:cubicBezTo>
                    <a:pt x="3739" y="4447"/>
                    <a:pt x="3744" y="4449"/>
                    <a:pt x="3746" y="4452"/>
                  </a:cubicBezTo>
                  <a:cubicBezTo>
                    <a:pt x="3749" y="4456"/>
                    <a:pt x="3747" y="4461"/>
                    <a:pt x="3743" y="4463"/>
                  </a:cubicBezTo>
                  <a:lnTo>
                    <a:pt x="3743" y="4463"/>
                  </a:lnTo>
                  <a:cubicBezTo>
                    <a:pt x="3739" y="4466"/>
                    <a:pt x="3735" y="4464"/>
                    <a:pt x="3732" y="4460"/>
                  </a:cubicBezTo>
                  <a:cubicBezTo>
                    <a:pt x="3730" y="4457"/>
                    <a:pt x="3732" y="4452"/>
                    <a:pt x="3735" y="4450"/>
                  </a:cubicBezTo>
                  <a:close/>
                  <a:moveTo>
                    <a:pt x="3764" y="4436"/>
                  </a:moveTo>
                  <a:lnTo>
                    <a:pt x="3764" y="4436"/>
                  </a:lnTo>
                  <a:cubicBezTo>
                    <a:pt x="3768" y="4433"/>
                    <a:pt x="3773" y="4435"/>
                    <a:pt x="3775" y="4439"/>
                  </a:cubicBezTo>
                  <a:cubicBezTo>
                    <a:pt x="3777" y="4442"/>
                    <a:pt x="3776" y="4447"/>
                    <a:pt x="3772" y="4450"/>
                  </a:cubicBezTo>
                  <a:lnTo>
                    <a:pt x="3772" y="4450"/>
                  </a:lnTo>
                  <a:cubicBezTo>
                    <a:pt x="3768" y="4452"/>
                    <a:pt x="3763" y="4450"/>
                    <a:pt x="3761" y="4447"/>
                  </a:cubicBezTo>
                  <a:cubicBezTo>
                    <a:pt x="3759" y="4443"/>
                    <a:pt x="3760" y="4438"/>
                    <a:pt x="3764" y="4436"/>
                  </a:cubicBezTo>
                  <a:close/>
                  <a:moveTo>
                    <a:pt x="3793" y="4422"/>
                  </a:moveTo>
                  <a:lnTo>
                    <a:pt x="3793" y="4422"/>
                  </a:lnTo>
                  <a:cubicBezTo>
                    <a:pt x="3797" y="4420"/>
                    <a:pt x="3802" y="4421"/>
                    <a:pt x="3804" y="4425"/>
                  </a:cubicBezTo>
                  <a:cubicBezTo>
                    <a:pt x="3806" y="4429"/>
                    <a:pt x="3805" y="4433"/>
                    <a:pt x="3801" y="4436"/>
                  </a:cubicBezTo>
                  <a:lnTo>
                    <a:pt x="3801" y="4436"/>
                  </a:lnTo>
                  <a:cubicBezTo>
                    <a:pt x="3797" y="4438"/>
                    <a:pt x="3792" y="4436"/>
                    <a:pt x="3790" y="4433"/>
                  </a:cubicBezTo>
                  <a:cubicBezTo>
                    <a:pt x="3788" y="4429"/>
                    <a:pt x="3789" y="4424"/>
                    <a:pt x="3793" y="4422"/>
                  </a:cubicBezTo>
                  <a:close/>
                  <a:moveTo>
                    <a:pt x="3820" y="4405"/>
                  </a:moveTo>
                  <a:lnTo>
                    <a:pt x="3820" y="4405"/>
                  </a:lnTo>
                  <a:cubicBezTo>
                    <a:pt x="3824" y="4403"/>
                    <a:pt x="3829" y="4404"/>
                    <a:pt x="3831" y="4408"/>
                  </a:cubicBezTo>
                  <a:cubicBezTo>
                    <a:pt x="3834" y="4412"/>
                    <a:pt x="3833" y="4417"/>
                    <a:pt x="3829" y="4419"/>
                  </a:cubicBezTo>
                  <a:lnTo>
                    <a:pt x="3829" y="4419"/>
                  </a:lnTo>
                  <a:cubicBezTo>
                    <a:pt x="3825" y="4421"/>
                    <a:pt x="3820" y="4420"/>
                    <a:pt x="3818" y="4417"/>
                  </a:cubicBezTo>
                  <a:cubicBezTo>
                    <a:pt x="3815" y="4413"/>
                    <a:pt x="3816" y="4408"/>
                    <a:pt x="3820" y="4405"/>
                  </a:cubicBezTo>
                  <a:close/>
                  <a:moveTo>
                    <a:pt x="3848" y="4389"/>
                  </a:moveTo>
                  <a:lnTo>
                    <a:pt x="3848" y="4389"/>
                  </a:lnTo>
                  <a:cubicBezTo>
                    <a:pt x="3851" y="4387"/>
                    <a:pt x="3856" y="4388"/>
                    <a:pt x="3859" y="4391"/>
                  </a:cubicBezTo>
                  <a:cubicBezTo>
                    <a:pt x="3861" y="4395"/>
                    <a:pt x="3860" y="4400"/>
                    <a:pt x="3856" y="4402"/>
                  </a:cubicBezTo>
                  <a:lnTo>
                    <a:pt x="3856" y="4402"/>
                  </a:lnTo>
                  <a:cubicBezTo>
                    <a:pt x="3853" y="4405"/>
                    <a:pt x="3848" y="4404"/>
                    <a:pt x="3845" y="4400"/>
                  </a:cubicBezTo>
                  <a:cubicBezTo>
                    <a:pt x="3843" y="4396"/>
                    <a:pt x="3844" y="4391"/>
                    <a:pt x="3848" y="4389"/>
                  </a:cubicBezTo>
                  <a:close/>
                  <a:moveTo>
                    <a:pt x="3874" y="4372"/>
                  </a:moveTo>
                  <a:lnTo>
                    <a:pt x="3874" y="4372"/>
                  </a:lnTo>
                  <a:cubicBezTo>
                    <a:pt x="3878" y="4370"/>
                    <a:pt x="3883" y="4370"/>
                    <a:pt x="3885" y="4374"/>
                  </a:cubicBezTo>
                  <a:cubicBezTo>
                    <a:pt x="3888" y="4377"/>
                    <a:pt x="3887" y="4382"/>
                    <a:pt x="3884" y="4385"/>
                  </a:cubicBezTo>
                  <a:lnTo>
                    <a:pt x="3884" y="4385"/>
                  </a:lnTo>
                  <a:cubicBezTo>
                    <a:pt x="3880" y="4388"/>
                    <a:pt x="3875" y="4387"/>
                    <a:pt x="3873" y="4384"/>
                  </a:cubicBezTo>
                  <a:cubicBezTo>
                    <a:pt x="3870" y="4380"/>
                    <a:pt x="3871" y="4375"/>
                    <a:pt x="3874" y="4372"/>
                  </a:cubicBezTo>
                  <a:close/>
                  <a:moveTo>
                    <a:pt x="3900" y="4353"/>
                  </a:moveTo>
                  <a:lnTo>
                    <a:pt x="3900" y="4353"/>
                  </a:lnTo>
                  <a:cubicBezTo>
                    <a:pt x="3903" y="4350"/>
                    <a:pt x="3908" y="4351"/>
                    <a:pt x="3911" y="4354"/>
                  </a:cubicBezTo>
                  <a:cubicBezTo>
                    <a:pt x="3914" y="4358"/>
                    <a:pt x="3913" y="4363"/>
                    <a:pt x="3909" y="4366"/>
                  </a:cubicBezTo>
                  <a:lnTo>
                    <a:pt x="3909" y="4366"/>
                  </a:lnTo>
                  <a:cubicBezTo>
                    <a:pt x="3906" y="4368"/>
                    <a:pt x="3901" y="4368"/>
                    <a:pt x="3898" y="4364"/>
                  </a:cubicBezTo>
                  <a:cubicBezTo>
                    <a:pt x="3895" y="4361"/>
                    <a:pt x="3896" y="4356"/>
                    <a:pt x="3900" y="4353"/>
                  </a:cubicBezTo>
                  <a:close/>
                  <a:moveTo>
                    <a:pt x="3925" y="4334"/>
                  </a:moveTo>
                  <a:lnTo>
                    <a:pt x="3925" y="4334"/>
                  </a:lnTo>
                  <a:cubicBezTo>
                    <a:pt x="3929" y="4331"/>
                    <a:pt x="3934" y="4331"/>
                    <a:pt x="3936" y="4335"/>
                  </a:cubicBezTo>
                  <a:cubicBezTo>
                    <a:pt x="3939" y="4338"/>
                    <a:pt x="3938" y="4343"/>
                    <a:pt x="3935" y="4346"/>
                  </a:cubicBezTo>
                  <a:lnTo>
                    <a:pt x="3935" y="4346"/>
                  </a:lnTo>
                  <a:cubicBezTo>
                    <a:pt x="3931" y="4349"/>
                    <a:pt x="3926" y="4348"/>
                    <a:pt x="3924" y="4345"/>
                  </a:cubicBezTo>
                  <a:cubicBezTo>
                    <a:pt x="3921" y="4341"/>
                    <a:pt x="3922" y="4336"/>
                    <a:pt x="3925" y="4334"/>
                  </a:cubicBezTo>
                  <a:close/>
                  <a:moveTo>
                    <a:pt x="3949" y="4314"/>
                  </a:moveTo>
                  <a:lnTo>
                    <a:pt x="3949" y="4314"/>
                  </a:lnTo>
                  <a:cubicBezTo>
                    <a:pt x="3952" y="4311"/>
                    <a:pt x="3957" y="4311"/>
                    <a:pt x="3960" y="4314"/>
                  </a:cubicBezTo>
                  <a:cubicBezTo>
                    <a:pt x="3964" y="4317"/>
                    <a:pt x="3964" y="4322"/>
                    <a:pt x="3960" y="4325"/>
                  </a:cubicBezTo>
                  <a:lnTo>
                    <a:pt x="3960" y="4325"/>
                  </a:lnTo>
                  <a:cubicBezTo>
                    <a:pt x="3957" y="4329"/>
                    <a:pt x="3952" y="4329"/>
                    <a:pt x="3949" y="4325"/>
                  </a:cubicBezTo>
                  <a:cubicBezTo>
                    <a:pt x="3946" y="4322"/>
                    <a:pt x="3946" y="4317"/>
                    <a:pt x="3949" y="4314"/>
                  </a:cubicBezTo>
                  <a:close/>
                  <a:moveTo>
                    <a:pt x="3973" y="4293"/>
                  </a:moveTo>
                  <a:lnTo>
                    <a:pt x="3973" y="4293"/>
                  </a:lnTo>
                  <a:cubicBezTo>
                    <a:pt x="3976" y="4289"/>
                    <a:pt x="3981" y="4289"/>
                    <a:pt x="3984" y="4293"/>
                  </a:cubicBezTo>
                  <a:cubicBezTo>
                    <a:pt x="3987" y="4296"/>
                    <a:pt x="3987" y="4301"/>
                    <a:pt x="3984" y="4304"/>
                  </a:cubicBezTo>
                  <a:lnTo>
                    <a:pt x="3984" y="4304"/>
                  </a:lnTo>
                  <a:cubicBezTo>
                    <a:pt x="3981" y="4307"/>
                    <a:pt x="3976" y="4307"/>
                    <a:pt x="3973" y="4304"/>
                  </a:cubicBezTo>
                  <a:cubicBezTo>
                    <a:pt x="3970" y="4301"/>
                    <a:pt x="3970" y="4296"/>
                    <a:pt x="3973" y="4293"/>
                  </a:cubicBezTo>
                  <a:close/>
                  <a:moveTo>
                    <a:pt x="3997" y="4271"/>
                  </a:moveTo>
                  <a:lnTo>
                    <a:pt x="3997" y="4271"/>
                  </a:lnTo>
                  <a:cubicBezTo>
                    <a:pt x="4000" y="4268"/>
                    <a:pt x="4005" y="4268"/>
                    <a:pt x="4008" y="4271"/>
                  </a:cubicBezTo>
                  <a:cubicBezTo>
                    <a:pt x="4011" y="4274"/>
                    <a:pt x="4011" y="4279"/>
                    <a:pt x="4008" y="4282"/>
                  </a:cubicBezTo>
                  <a:lnTo>
                    <a:pt x="4008" y="4282"/>
                  </a:lnTo>
                  <a:cubicBezTo>
                    <a:pt x="4005" y="4285"/>
                    <a:pt x="4000" y="4285"/>
                    <a:pt x="3997" y="4282"/>
                  </a:cubicBezTo>
                  <a:cubicBezTo>
                    <a:pt x="3993" y="4279"/>
                    <a:pt x="3993" y="4274"/>
                    <a:pt x="3997" y="4271"/>
                  </a:cubicBezTo>
                  <a:close/>
                  <a:moveTo>
                    <a:pt x="4019" y="4249"/>
                  </a:moveTo>
                  <a:lnTo>
                    <a:pt x="4019" y="4249"/>
                  </a:lnTo>
                  <a:cubicBezTo>
                    <a:pt x="4022" y="4246"/>
                    <a:pt x="4027" y="4245"/>
                    <a:pt x="4030" y="4248"/>
                  </a:cubicBezTo>
                  <a:cubicBezTo>
                    <a:pt x="4033" y="4251"/>
                    <a:pt x="4034" y="4256"/>
                    <a:pt x="4031" y="4259"/>
                  </a:cubicBezTo>
                  <a:lnTo>
                    <a:pt x="4031" y="4259"/>
                  </a:lnTo>
                  <a:cubicBezTo>
                    <a:pt x="4028" y="4263"/>
                    <a:pt x="4023" y="4263"/>
                    <a:pt x="4020" y="4260"/>
                  </a:cubicBezTo>
                  <a:cubicBezTo>
                    <a:pt x="4016" y="4257"/>
                    <a:pt x="4016" y="4252"/>
                    <a:pt x="4019" y="4249"/>
                  </a:cubicBezTo>
                  <a:close/>
                  <a:moveTo>
                    <a:pt x="4040" y="4225"/>
                  </a:moveTo>
                  <a:lnTo>
                    <a:pt x="4040" y="4225"/>
                  </a:lnTo>
                  <a:cubicBezTo>
                    <a:pt x="4043" y="4222"/>
                    <a:pt x="4048" y="4221"/>
                    <a:pt x="4052" y="4224"/>
                  </a:cubicBezTo>
                  <a:cubicBezTo>
                    <a:pt x="4055" y="4227"/>
                    <a:pt x="4055" y="4232"/>
                    <a:pt x="4053" y="4236"/>
                  </a:cubicBezTo>
                  <a:lnTo>
                    <a:pt x="4052" y="4236"/>
                  </a:lnTo>
                  <a:cubicBezTo>
                    <a:pt x="4050" y="4239"/>
                    <a:pt x="4045" y="4239"/>
                    <a:pt x="4041" y="4237"/>
                  </a:cubicBezTo>
                  <a:cubicBezTo>
                    <a:pt x="4038" y="4234"/>
                    <a:pt x="4037" y="4229"/>
                    <a:pt x="4040" y="4225"/>
                  </a:cubicBezTo>
                  <a:close/>
                  <a:moveTo>
                    <a:pt x="4062" y="4202"/>
                  </a:moveTo>
                  <a:lnTo>
                    <a:pt x="4062" y="4202"/>
                  </a:lnTo>
                  <a:cubicBezTo>
                    <a:pt x="4065" y="4198"/>
                    <a:pt x="4070" y="4198"/>
                    <a:pt x="4073" y="4201"/>
                  </a:cubicBezTo>
                  <a:cubicBezTo>
                    <a:pt x="4076" y="4203"/>
                    <a:pt x="4077" y="4209"/>
                    <a:pt x="4074" y="4212"/>
                  </a:cubicBezTo>
                  <a:lnTo>
                    <a:pt x="4074" y="4212"/>
                  </a:lnTo>
                  <a:cubicBezTo>
                    <a:pt x="4071" y="4215"/>
                    <a:pt x="4066" y="4216"/>
                    <a:pt x="4063" y="4213"/>
                  </a:cubicBezTo>
                  <a:cubicBezTo>
                    <a:pt x="4059" y="4210"/>
                    <a:pt x="4059" y="4205"/>
                    <a:pt x="4062" y="4202"/>
                  </a:cubicBezTo>
                  <a:close/>
                  <a:moveTo>
                    <a:pt x="4081" y="4178"/>
                  </a:moveTo>
                  <a:lnTo>
                    <a:pt x="4081" y="4177"/>
                  </a:lnTo>
                  <a:cubicBezTo>
                    <a:pt x="4084" y="4174"/>
                    <a:pt x="4089" y="4173"/>
                    <a:pt x="4092" y="4175"/>
                  </a:cubicBezTo>
                  <a:cubicBezTo>
                    <a:pt x="4096" y="4177"/>
                    <a:pt x="4097" y="4182"/>
                    <a:pt x="4095" y="4186"/>
                  </a:cubicBezTo>
                  <a:lnTo>
                    <a:pt x="4095" y="4186"/>
                  </a:lnTo>
                  <a:cubicBezTo>
                    <a:pt x="4092" y="4190"/>
                    <a:pt x="4087" y="4191"/>
                    <a:pt x="4084" y="4189"/>
                  </a:cubicBezTo>
                  <a:cubicBezTo>
                    <a:pt x="4080" y="4186"/>
                    <a:pt x="4079" y="4181"/>
                    <a:pt x="4081" y="4178"/>
                  </a:cubicBezTo>
                  <a:close/>
                  <a:moveTo>
                    <a:pt x="4101" y="4152"/>
                  </a:moveTo>
                  <a:lnTo>
                    <a:pt x="4101" y="4152"/>
                  </a:lnTo>
                  <a:cubicBezTo>
                    <a:pt x="4103" y="4148"/>
                    <a:pt x="4108" y="4147"/>
                    <a:pt x="4112" y="4150"/>
                  </a:cubicBezTo>
                  <a:cubicBezTo>
                    <a:pt x="4115" y="4152"/>
                    <a:pt x="4116" y="4157"/>
                    <a:pt x="4114" y="4161"/>
                  </a:cubicBezTo>
                  <a:lnTo>
                    <a:pt x="4114" y="4161"/>
                  </a:lnTo>
                  <a:cubicBezTo>
                    <a:pt x="4112" y="4164"/>
                    <a:pt x="4107" y="4165"/>
                    <a:pt x="4103" y="4163"/>
                  </a:cubicBezTo>
                  <a:cubicBezTo>
                    <a:pt x="4099" y="4161"/>
                    <a:pt x="4098" y="4156"/>
                    <a:pt x="4101" y="4152"/>
                  </a:cubicBezTo>
                  <a:close/>
                  <a:moveTo>
                    <a:pt x="4120" y="4126"/>
                  </a:moveTo>
                  <a:lnTo>
                    <a:pt x="4120" y="4126"/>
                  </a:lnTo>
                  <a:cubicBezTo>
                    <a:pt x="4122" y="4123"/>
                    <a:pt x="4127" y="4122"/>
                    <a:pt x="4131" y="4124"/>
                  </a:cubicBezTo>
                  <a:cubicBezTo>
                    <a:pt x="4135" y="4126"/>
                    <a:pt x="4136" y="4131"/>
                    <a:pt x="4133" y="4135"/>
                  </a:cubicBezTo>
                  <a:lnTo>
                    <a:pt x="4133" y="4135"/>
                  </a:lnTo>
                  <a:cubicBezTo>
                    <a:pt x="4131" y="4139"/>
                    <a:pt x="4126" y="4140"/>
                    <a:pt x="4122" y="4137"/>
                  </a:cubicBezTo>
                  <a:cubicBezTo>
                    <a:pt x="4118" y="4135"/>
                    <a:pt x="4117" y="4130"/>
                    <a:pt x="4120" y="4126"/>
                  </a:cubicBezTo>
                  <a:close/>
                  <a:moveTo>
                    <a:pt x="4137" y="4100"/>
                  </a:moveTo>
                  <a:lnTo>
                    <a:pt x="4137" y="4100"/>
                  </a:lnTo>
                  <a:cubicBezTo>
                    <a:pt x="4139" y="4096"/>
                    <a:pt x="4143" y="4094"/>
                    <a:pt x="4147" y="4097"/>
                  </a:cubicBezTo>
                  <a:cubicBezTo>
                    <a:pt x="4151" y="4099"/>
                    <a:pt x="4153" y="4103"/>
                    <a:pt x="4151" y="4107"/>
                  </a:cubicBezTo>
                  <a:lnTo>
                    <a:pt x="4151" y="4107"/>
                  </a:lnTo>
                  <a:cubicBezTo>
                    <a:pt x="4149" y="4111"/>
                    <a:pt x="4144" y="4113"/>
                    <a:pt x="4140" y="4111"/>
                  </a:cubicBezTo>
                  <a:cubicBezTo>
                    <a:pt x="4136" y="4109"/>
                    <a:pt x="4134" y="4104"/>
                    <a:pt x="4137" y="4100"/>
                  </a:cubicBezTo>
                  <a:close/>
                  <a:moveTo>
                    <a:pt x="4153" y="4072"/>
                  </a:moveTo>
                  <a:lnTo>
                    <a:pt x="4153" y="4072"/>
                  </a:lnTo>
                  <a:cubicBezTo>
                    <a:pt x="4155" y="4069"/>
                    <a:pt x="4160" y="4067"/>
                    <a:pt x="4164" y="4069"/>
                  </a:cubicBezTo>
                  <a:cubicBezTo>
                    <a:pt x="4168" y="4071"/>
                    <a:pt x="4169" y="4076"/>
                    <a:pt x="4167" y="4080"/>
                  </a:cubicBezTo>
                  <a:lnTo>
                    <a:pt x="4167" y="4080"/>
                  </a:lnTo>
                  <a:cubicBezTo>
                    <a:pt x="4165" y="4084"/>
                    <a:pt x="4160" y="4085"/>
                    <a:pt x="4156" y="4083"/>
                  </a:cubicBezTo>
                  <a:cubicBezTo>
                    <a:pt x="4152" y="4081"/>
                    <a:pt x="4151" y="4076"/>
                    <a:pt x="4153" y="4072"/>
                  </a:cubicBezTo>
                  <a:close/>
                  <a:moveTo>
                    <a:pt x="4170" y="4045"/>
                  </a:moveTo>
                  <a:lnTo>
                    <a:pt x="4170" y="4045"/>
                  </a:lnTo>
                  <a:cubicBezTo>
                    <a:pt x="4172" y="4041"/>
                    <a:pt x="4177" y="4040"/>
                    <a:pt x="4180" y="4042"/>
                  </a:cubicBezTo>
                  <a:cubicBezTo>
                    <a:pt x="4184" y="4044"/>
                    <a:pt x="4186" y="4049"/>
                    <a:pt x="4184" y="4053"/>
                  </a:cubicBezTo>
                  <a:lnTo>
                    <a:pt x="4184" y="4053"/>
                  </a:lnTo>
                  <a:cubicBezTo>
                    <a:pt x="4182" y="4056"/>
                    <a:pt x="4177" y="4058"/>
                    <a:pt x="4173" y="4056"/>
                  </a:cubicBezTo>
                  <a:cubicBezTo>
                    <a:pt x="4169" y="4054"/>
                    <a:pt x="4168" y="4049"/>
                    <a:pt x="4170" y="4045"/>
                  </a:cubicBezTo>
                  <a:close/>
                  <a:moveTo>
                    <a:pt x="4184" y="4017"/>
                  </a:moveTo>
                  <a:lnTo>
                    <a:pt x="4184" y="4017"/>
                  </a:lnTo>
                  <a:cubicBezTo>
                    <a:pt x="4185" y="4013"/>
                    <a:pt x="4190" y="4011"/>
                    <a:pt x="4194" y="4013"/>
                  </a:cubicBezTo>
                  <a:cubicBezTo>
                    <a:pt x="4198" y="4015"/>
                    <a:pt x="4200" y="4019"/>
                    <a:pt x="4198" y="4023"/>
                  </a:cubicBezTo>
                  <a:lnTo>
                    <a:pt x="4198" y="4023"/>
                  </a:lnTo>
                  <a:cubicBezTo>
                    <a:pt x="4196" y="4027"/>
                    <a:pt x="4191" y="4029"/>
                    <a:pt x="4187" y="4027"/>
                  </a:cubicBezTo>
                  <a:cubicBezTo>
                    <a:pt x="4183" y="4025"/>
                    <a:pt x="4182" y="4021"/>
                    <a:pt x="4184" y="4017"/>
                  </a:cubicBezTo>
                  <a:close/>
                  <a:moveTo>
                    <a:pt x="4198" y="3988"/>
                  </a:moveTo>
                  <a:lnTo>
                    <a:pt x="4198" y="3988"/>
                  </a:lnTo>
                  <a:cubicBezTo>
                    <a:pt x="4199" y="3984"/>
                    <a:pt x="4204" y="3982"/>
                    <a:pt x="4208" y="3984"/>
                  </a:cubicBezTo>
                  <a:cubicBezTo>
                    <a:pt x="4212" y="3986"/>
                    <a:pt x="4214" y="3991"/>
                    <a:pt x="4212" y="3995"/>
                  </a:cubicBezTo>
                  <a:lnTo>
                    <a:pt x="4212" y="3995"/>
                  </a:lnTo>
                  <a:cubicBezTo>
                    <a:pt x="4210" y="3999"/>
                    <a:pt x="4205" y="4000"/>
                    <a:pt x="4201" y="3999"/>
                  </a:cubicBezTo>
                  <a:cubicBezTo>
                    <a:pt x="4197" y="3997"/>
                    <a:pt x="4196" y="3992"/>
                    <a:pt x="4198" y="3988"/>
                  </a:cubicBezTo>
                  <a:close/>
                  <a:moveTo>
                    <a:pt x="4211" y="3960"/>
                  </a:moveTo>
                  <a:lnTo>
                    <a:pt x="4211" y="3960"/>
                  </a:lnTo>
                  <a:cubicBezTo>
                    <a:pt x="4212" y="3956"/>
                    <a:pt x="4217" y="3953"/>
                    <a:pt x="4221" y="3955"/>
                  </a:cubicBezTo>
                  <a:cubicBezTo>
                    <a:pt x="4225" y="3956"/>
                    <a:pt x="4228" y="3961"/>
                    <a:pt x="4226" y="3965"/>
                  </a:cubicBezTo>
                  <a:lnTo>
                    <a:pt x="4226" y="3965"/>
                  </a:lnTo>
                  <a:cubicBezTo>
                    <a:pt x="4225" y="3969"/>
                    <a:pt x="4220" y="3971"/>
                    <a:pt x="4216" y="3970"/>
                  </a:cubicBezTo>
                  <a:cubicBezTo>
                    <a:pt x="4212" y="3969"/>
                    <a:pt x="4210" y="3964"/>
                    <a:pt x="4211" y="3960"/>
                  </a:cubicBezTo>
                  <a:close/>
                  <a:moveTo>
                    <a:pt x="4222" y="3930"/>
                  </a:moveTo>
                  <a:lnTo>
                    <a:pt x="4222" y="3930"/>
                  </a:lnTo>
                  <a:cubicBezTo>
                    <a:pt x="4223" y="3926"/>
                    <a:pt x="4228" y="3923"/>
                    <a:pt x="4232" y="3925"/>
                  </a:cubicBezTo>
                  <a:cubicBezTo>
                    <a:pt x="4236" y="3926"/>
                    <a:pt x="4239" y="3931"/>
                    <a:pt x="4237" y="3935"/>
                  </a:cubicBezTo>
                  <a:lnTo>
                    <a:pt x="4237" y="3935"/>
                  </a:lnTo>
                  <a:cubicBezTo>
                    <a:pt x="4236" y="3939"/>
                    <a:pt x="4231" y="3941"/>
                    <a:pt x="4227" y="3940"/>
                  </a:cubicBezTo>
                  <a:cubicBezTo>
                    <a:pt x="4223" y="3939"/>
                    <a:pt x="4221" y="3934"/>
                    <a:pt x="4222" y="3930"/>
                  </a:cubicBezTo>
                  <a:close/>
                  <a:moveTo>
                    <a:pt x="4233" y="3900"/>
                  </a:moveTo>
                  <a:lnTo>
                    <a:pt x="4233" y="3900"/>
                  </a:lnTo>
                  <a:cubicBezTo>
                    <a:pt x="4234" y="3896"/>
                    <a:pt x="4239" y="3893"/>
                    <a:pt x="4243" y="3895"/>
                  </a:cubicBezTo>
                  <a:cubicBezTo>
                    <a:pt x="4247" y="3896"/>
                    <a:pt x="4250" y="3900"/>
                    <a:pt x="4248" y="3905"/>
                  </a:cubicBezTo>
                  <a:lnTo>
                    <a:pt x="4248" y="3905"/>
                  </a:lnTo>
                  <a:cubicBezTo>
                    <a:pt x="4247" y="3909"/>
                    <a:pt x="4243" y="3911"/>
                    <a:pt x="4238" y="3910"/>
                  </a:cubicBezTo>
                  <a:cubicBezTo>
                    <a:pt x="4234" y="3909"/>
                    <a:pt x="4232" y="3904"/>
                    <a:pt x="4233" y="3900"/>
                  </a:cubicBezTo>
                  <a:close/>
                  <a:moveTo>
                    <a:pt x="4243" y="3870"/>
                  </a:moveTo>
                  <a:lnTo>
                    <a:pt x="4243" y="3870"/>
                  </a:lnTo>
                  <a:cubicBezTo>
                    <a:pt x="4244" y="3866"/>
                    <a:pt x="4249" y="3863"/>
                    <a:pt x="4253" y="3864"/>
                  </a:cubicBezTo>
                  <a:cubicBezTo>
                    <a:pt x="4257" y="3865"/>
                    <a:pt x="4260" y="3870"/>
                    <a:pt x="4259" y="3874"/>
                  </a:cubicBezTo>
                  <a:lnTo>
                    <a:pt x="4259" y="3874"/>
                  </a:lnTo>
                  <a:cubicBezTo>
                    <a:pt x="4258" y="3878"/>
                    <a:pt x="4253" y="3881"/>
                    <a:pt x="4249" y="3880"/>
                  </a:cubicBezTo>
                  <a:cubicBezTo>
                    <a:pt x="4245" y="3879"/>
                    <a:pt x="4242" y="3874"/>
                    <a:pt x="4243" y="3870"/>
                  </a:cubicBezTo>
                  <a:close/>
                  <a:moveTo>
                    <a:pt x="4251" y="3839"/>
                  </a:moveTo>
                  <a:lnTo>
                    <a:pt x="4251" y="3839"/>
                  </a:lnTo>
                  <a:cubicBezTo>
                    <a:pt x="4252" y="3835"/>
                    <a:pt x="4257" y="3832"/>
                    <a:pt x="4261" y="3833"/>
                  </a:cubicBezTo>
                  <a:cubicBezTo>
                    <a:pt x="4265" y="3834"/>
                    <a:pt x="4268" y="3839"/>
                    <a:pt x="4267" y="3843"/>
                  </a:cubicBezTo>
                  <a:lnTo>
                    <a:pt x="4267" y="3843"/>
                  </a:lnTo>
                  <a:cubicBezTo>
                    <a:pt x="4266" y="3847"/>
                    <a:pt x="4261" y="3850"/>
                    <a:pt x="4257" y="3849"/>
                  </a:cubicBezTo>
                  <a:cubicBezTo>
                    <a:pt x="4253" y="3848"/>
                    <a:pt x="4250" y="3843"/>
                    <a:pt x="4251" y="3839"/>
                  </a:cubicBezTo>
                  <a:close/>
                  <a:moveTo>
                    <a:pt x="4259" y="3808"/>
                  </a:moveTo>
                  <a:lnTo>
                    <a:pt x="4259" y="3808"/>
                  </a:lnTo>
                  <a:cubicBezTo>
                    <a:pt x="4260" y="3804"/>
                    <a:pt x="4264" y="3801"/>
                    <a:pt x="4269" y="3802"/>
                  </a:cubicBezTo>
                  <a:cubicBezTo>
                    <a:pt x="4273" y="3803"/>
                    <a:pt x="4276" y="3808"/>
                    <a:pt x="4275" y="3812"/>
                  </a:cubicBezTo>
                  <a:lnTo>
                    <a:pt x="4275" y="3812"/>
                  </a:lnTo>
                  <a:cubicBezTo>
                    <a:pt x="4273" y="3816"/>
                    <a:pt x="4269" y="3819"/>
                    <a:pt x="4265" y="3818"/>
                  </a:cubicBezTo>
                  <a:cubicBezTo>
                    <a:pt x="4261" y="3817"/>
                    <a:pt x="4258" y="3812"/>
                    <a:pt x="4259" y="3808"/>
                  </a:cubicBezTo>
                  <a:close/>
                  <a:moveTo>
                    <a:pt x="4266" y="3778"/>
                  </a:moveTo>
                  <a:lnTo>
                    <a:pt x="4266" y="3778"/>
                  </a:lnTo>
                  <a:cubicBezTo>
                    <a:pt x="4266" y="3773"/>
                    <a:pt x="4270" y="3770"/>
                    <a:pt x="4275" y="3771"/>
                  </a:cubicBezTo>
                  <a:cubicBezTo>
                    <a:pt x="4279" y="3771"/>
                    <a:pt x="4282" y="3775"/>
                    <a:pt x="4282" y="3780"/>
                  </a:cubicBezTo>
                  <a:lnTo>
                    <a:pt x="4282" y="3780"/>
                  </a:lnTo>
                  <a:cubicBezTo>
                    <a:pt x="4281" y="3784"/>
                    <a:pt x="4277" y="3787"/>
                    <a:pt x="4273" y="3787"/>
                  </a:cubicBezTo>
                  <a:cubicBezTo>
                    <a:pt x="4268" y="3786"/>
                    <a:pt x="4265" y="3782"/>
                    <a:pt x="4266" y="3778"/>
                  </a:cubicBezTo>
                  <a:close/>
                  <a:moveTo>
                    <a:pt x="4271" y="3746"/>
                  </a:moveTo>
                  <a:lnTo>
                    <a:pt x="4271" y="3746"/>
                  </a:lnTo>
                  <a:cubicBezTo>
                    <a:pt x="4271" y="3742"/>
                    <a:pt x="4275" y="3739"/>
                    <a:pt x="4279" y="3739"/>
                  </a:cubicBezTo>
                  <a:cubicBezTo>
                    <a:pt x="4284" y="3740"/>
                    <a:pt x="4287" y="3744"/>
                    <a:pt x="4286" y="3748"/>
                  </a:cubicBezTo>
                  <a:lnTo>
                    <a:pt x="4286" y="3748"/>
                  </a:lnTo>
                  <a:cubicBezTo>
                    <a:pt x="4286" y="3752"/>
                    <a:pt x="4282" y="3756"/>
                    <a:pt x="4278" y="3755"/>
                  </a:cubicBezTo>
                  <a:cubicBezTo>
                    <a:pt x="4273" y="3755"/>
                    <a:pt x="4270" y="3751"/>
                    <a:pt x="4271" y="3746"/>
                  </a:cubicBezTo>
                  <a:close/>
                  <a:moveTo>
                    <a:pt x="4275" y="3715"/>
                  </a:moveTo>
                  <a:lnTo>
                    <a:pt x="4275" y="3715"/>
                  </a:lnTo>
                  <a:cubicBezTo>
                    <a:pt x="4276" y="3710"/>
                    <a:pt x="4280" y="3707"/>
                    <a:pt x="4284" y="3707"/>
                  </a:cubicBezTo>
                  <a:cubicBezTo>
                    <a:pt x="4289" y="3708"/>
                    <a:pt x="4292" y="3712"/>
                    <a:pt x="4291" y="3716"/>
                  </a:cubicBezTo>
                  <a:lnTo>
                    <a:pt x="4291" y="3716"/>
                  </a:lnTo>
                  <a:cubicBezTo>
                    <a:pt x="4291" y="3721"/>
                    <a:pt x="4287" y="3724"/>
                    <a:pt x="4282" y="3723"/>
                  </a:cubicBezTo>
                  <a:cubicBezTo>
                    <a:pt x="4278" y="3723"/>
                    <a:pt x="4275" y="3719"/>
                    <a:pt x="4275" y="3715"/>
                  </a:cubicBezTo>
                  <a:close/>
                  <a:moveTo>
                    <a:pt x="4279" y="3684"/>
                  </a:moveTo>
                  <a:lnTo>
                    <a:pt x="4279" y="3684"/>
                  </a:lnTo>
                  <a:cubicBezTo>
                    <a:pt x="4279" y="3679"/>
                    <a:pt x="4283" y="3676"/>
                    <a:pt x="4287" y="3676"/>
                  </a:cubicBezTo>
                  <a:cubicBezTo>
                    <a:pt x="4291" y="3676"/>
                    <a:pt x="4295" y="3679"/>
                    <a:pt x="4295" y="3684"/>
                  </a:cubicBezTo>
                  <a:lnTo>
                    <a:pt x="4295" y="3684"/>
                  </a:lnTo>
                  <a:cubicBezTo>
                    <a:pt x="4295" y="3688"/>
                    <a:pt x="4291" y="3692"/>
                    <a:pt x="4287" y="3692"/>
                  </a:cubicBezTo>
                  <a:cubicBezTo>
                    <a:pt x="4283" y="3692"/>
                    <a:pt x="4279" y="3688"/>
                    <a:pt x="4279" y="3684"/>
                  </a:cubicBezTo>
                  <a:close/>
                  <a:moveTo>
                    <a:pt x="4281" y="3652"/>
                  </a:moveTo>
                  <a:lnTo>
                    <a:pt x="4281" y="3652"/>
                  </a:lnTo>
                  <a:cubicBezTo>
                    <a:pt x="4281" y="3647"/>
                    <a:pt x="4284" y="3644"/>
                    <a:pt x="4289" y="3644"/>
                  </a:cubicBezTo>
                  <a:cubicBezTo>
                    <a:pt x="4293" y="3644"/>
                    <a:pt x="4297" y="3647"/>
                    <a:pt x="4297" y="3652"/>
                  </a:cubicBezTo>
                  <a:lnTo>
                    <a:pt x="4297" y="3652"/>
                  </a:lnTo>
                  <a:cubicBezTo>
                    <a:pt x="4297" y="3656"/>
                    <a:pt x="4293" y="3660"/>
                    <a:pt x="4289" y="3660"/>
                  </a:cubicBezTo>
                  <a:cubicBezTo>
                    <a:pt x="4284" y="3660"/>
                    <a:pt x="4281" y="3656"/>
                    <a:pt x="4281" y="3652"/>
                  </a:cubicBezTo>
                  <a:close/>
                  <a:moveTo>
                    <a:pt x="4282" y="3620"/>
                  </a:moveTo>
                  <a:lnTo>
                    <a:pt x="4282" y="3620"/>
                  </a:lnTo>
                  <a:cubicBezTo>
                    <a:pt x="4282" y="3615"/>
                    <a:pt x="4286" y="3612"/>
                    <a:pt x="4290" y="3612"/>
                  </a:cubicBezTo>
                  <a:cubicBezTo>
                    <a:pt x="4295" y="3612"/>
                    <a:pt x="4298" y="3615"/>
                    <a:pt x="4298" y="3620"/>
                  </a:cubicBezTo>
                  <a:lnTo>
                    <a:pt x="4298" y="3620"/>
                  </a:lnTo>
                  <a:cubicBezTo>
                    <a:pt x="4298" y="3624"/>
                    <a:pt x="4295" y="3628"/>
                    <a:pt x="4290" y="3628"/>
                  </a:cubicBezTo>
                  <a:cubicBezTo>
                    <a:pt x="4286" y="3628"/>
                    <a:pt x="4282" y="3624"/>
                    <a:pt x="4282" y="3620"/>
                  </a:cubicBezTo>
                  <a:close/>
                  <a:moveTo>
                    <a:pt x="4283" y="3588"/>
                  </a:moveTo>
                  <a:lnTo>
                    <a:pt x="4283" y="3588"/>
                  </a:lnTo>
                  <a:cubicBezTo>
                    <a:pt x="4283" y="3583"/>
                    <a:pt x="4287" y="3580"/>
                    <a:pt x="4291" y="3580"/>
                  </a:cubicBezTo>
                  <a:cubicBezTo>
                    <a:pt x="4296" y="3580"/>
                    <a:pt x="4299" y="3583"/>
                    <a:pt x="4299" y="3588"/>
                  </a:cubicBezTo>
                  <a:lnTo>
                    <a:pt x="4299" y="3588"/>
                  </a:lnTo>
                  <a:cubicBezTo>
                    <a:pt x="4299" y="3592"/>
                    <a:pt x="4296" y="3596"/>
                    <a:pt x="4291" y="3596"/>
                  </a:cubicBezTo>
                  <a:cubicBezTo>
                    <a:pt x="4287" y="3596"/>
                    <a:pt x="4283" y="3592"/>
                    <a:pt x="4283" y="3588"/>
                  </a:cubicBezTo>
                  <a:close/>
                  <a:moveTo>
                    <a:pt x="4283" y="3556"/>
                  </a:moveTo>
                  <a:lnTo>
                    <a:pt x="4283" y="3556"/>
                  </a:lnTo>
                  <a:cubicBezTo>
                    <a:pt x="4283" y="3551"/>
                    <a:pt x="4287" y="3548"/>
                    <a:pt x="4291" y="3548"/>
                  </a:cubicBezTo>
                  <a:cubicBezTo>
                    <a:pt x="4296" y="3548"/>
                    <a:pt x="4299" y="3551"/>
                    <a:pt x="4299" y="3556"/>
                  </a:cubicBezTo>
                  <a:lnTo>
                    <a:pt x="4299" y="3556"/>
                  </a:lnTo>
                  <a:cubicBezTo>
                    <a:pt x="4299" y="3560"/>
                    <a:pt x="4296" y="3564"/>
                    <a:pt x="4291" y="3564"/>
                  </a:cubicBezTo>
                  <a:cubicBezTo>
                    <a:pt x="4287" y="3564"/>
                    <a:pt x="4283" y="3560"/>
                    <a:pt x="4283" y="3556"/>
                  </a:cubicBezTo>
                  <a:close/>
                  <a:moveTo>
                    <a:pt x="4283" y="3524"/>
                  </a:moveTo>
                  <a:lnTo>
                    <a:pt x="4283" y="3524"/>
                  </a:lnTo>
                  <a:cubicBezTo>
                    <a:pt x="4283" y="3519"/>
                    <a:pt x="4287" y="3516"/>
                    <a:pt x="4291" y="3516"/>
                  </a:cubicBezTo>
                  <a:cubicBezTo>
                    <a:pt x="4296" y="3516"/>
                    <a:pt x="4299" y="3519"/>
                    <a:pt x="4299" y="3524"/>
                  </a:cubicBezTo>
                  <a:lnTo>
                    <a:pt x="4299" y="3524"/>
                  </a:lnTo>
                  <a:cubicBezTo>
                    <a:pt x="4299" y="3528"/>
                    <a:pt x="4296" y="3532"/>
                    <a:pt x="4291" y="3532"/>
                  </a:cubicBezTo>
                  <a:cubicBezTo>
                    <a:pt x="4287" y="3532"/>
                    <a:pt x="4283" y="3528"/>
                    <a:pt x="4283" y="3524"/>
                  </a:cubicBezTo>
                  <a:close/>
                  <a:moveTo>
                    <a:pt x="4283" y="3492"/>
                  </a:moveTo>
                  <a:lnTo>
                    <a:pt x="4283" y="3492"/>
                  </a:lnTo>
                  <a:cubicBezTo>
                    <a:pt x="4283" y="3487"/>
                    <a:pt x="4287" y="3484"/>
                    <a:pt x="4291" y="3484"/>
                  </a:cubicBezTo>
                  <a:cubicBezTo>
                    <a:pt x="4296" y="3484"/>
                    <a:pt x="4299" y="3487"/>
                    <a:pt x="4299" y="3492"/>
                  </a:cubicBezTo>
                  <a:lnTo>
                    <a:pt x="4299" y="3492"/>
                  </a:lnTo>
                  <a:cubicBezTo>
                    <a:pt x="4299" y="3496"/>
                    <a:pt x="4296" y="3500"/>
                    <a:pt x="4291" y="3500"/>
                  </a:cubicBezTo>
                  <a:cubicBezTo>
                    <a:pt x="4287" y="3500"/>
                    <a:pt x="4283" y="3496"/>
                    <a:pt x="4283" y="3492"/>
                  </a:cubicBezTo>
                  <a:close/>
                  <a:moveTo>
                    <a:pt x="4283" y="3460"/>
                  </a:moveTo>
                  <a:lnTo>
                    <a:pt x="4283" y="3460"/>
                  </a:lnTo>
                  <a:cubicBezTo>
                    <a:pt x="4283" y="3455"/>
                    <a:pt x="4287" y="3452"/>
                    <a:pt x="4291" y="3452"/>
                  </a:cubicBezTo>
                  <a:cubicBezTo>
                    <a:pt x="4296" y="3452"/>
                    <a:pt x="4299" y="3455"/>
                    <a:pt x="4299" y="3460"/>
                  </a:cubicBezTo>
                  <a:lnTo>
                    <a:pt x="4299" y="3460"/>
                  </a:lnTo>
                  <a:cubicBezTo>
                    <a:pt x="4299" y="3464"/>
                    <a:pt x="4296" y="3468"/>
                    <a:pt x="4291" y="3468"/>
                  </a:cubicBezTo>
                  <a:cubicBezTo>
                    <a:pt x="4287" y="3468"/>
                    <a:pt x="4283" y="3464"/>
                    <a:pt x="4283" y="3460"/>
                  </a:cubicBezTo>
                  <a:close/>
                  <a:moveTo>
                    <a:pt x="4283" y="3428"/>
                  </a:moveTo>
                  <a:lnTo>
                    <a:pt x="4283" y="3428"/>
                  </a:lnTo>
                  <a:cubicBezTo>
                    <a:pt x="4283" y="3423"/>
                    <a:pt x="4287" y="3420"/>
                    <a:pt x="4291" y="3420"/>
                  </a:cubicBezTo>
                  <a:cubicBezTo>
                    <a:pt x="4296" y="3420"/>
                    <a:pt x="4299" y="3423"/>
                    <a:pt x="4299" y="3428"/>
                  </a:cubicBezTo>
                  <a:lnTo>
                    <a:pt x="4299" y="3428"/>
                  </a:lnTo>
                  <a:cubicBezTo>
                    <a:pt x="4299" y="3432"/>
                    <a:pt x="4296" y="3436"/>
                    <a:pt x="4291" y="3436"/>
                  </a:cubicBezTo>
                  <a:cubicBezTo>
                    <a:pt x="4287" y="3436"/>
                    <a:pt x="4283" y="3432"/>
                    <a:pt x="4283" y="3428"/>
                  </a:cubicBezTo>
                  <a:close/>
                  <a:moveTo>
                    <a:pt x="4283" y="3396"/>
                  </a:moveTo>
                  <a:lnTo>
                    <a:pt x="4283" y="3396"/>
                  </a:lnTo>
                  <a:cubicBezTo>
                    <a:pt x="4283" y="3391"/>
                    <a:pt x="4287" y="3388"/>
                    <a:pt x="4291" y="3388"/>
                  </a:cubicBezTo>
                  <a:cubicBezTo>
                    <a:pt x="4296" y="3388"/>
                    <a:pt x="4299" y="3391"/>
                    <a:pt x="4299" y="3396"/>
                  </a:cubicBezTo>
                  <a:lnTo>
                    <a:pt x="4299" y="3396"/>
                  </a:lnTo>
                  <a:cubicBezTo>
                    <a:pt x="4299" y="3400"/>
                    <a:pt x="4296" y="3404"/>
                    <a:pt x="4291" y="3404"/>
                  </a:cubicBezTo>
                  <a:cubicBezTo>
                    <a:pt x="4287" y="3404"/>
                    <a:pt x="4283" y="3400"/>
                    <a:pt x="4283" y="3396"/>
                  </a:cubicBezTo>
                  <a:close/>
                  <a:moveTo>
                    <a:pt x="4283" y="3364"/>
                  </a:moveTo>
                  <a:lnTo>
                    <a:pt x="4283" y="3364"/>
                  </a:lnTo>
                  <a:cubicBezTo>
                    <a:pt x="4283" y="3359"/>
                    <a:pt x="4287" y="3356"/>
                    <a:pt x="4291" y="3356"/>
                  </a:cubicBezTo>
                  <a:cubicBezTo>
                    <a:pt x="4296" y="3356"/>
                    <a:pt x="4299" y="3359"/>
                    <a:pt x="4299" y="3364"/>
                  </a:cubicBezTo>
                  <a:lnTo>
                    <a:pt x="4299" y="3364"/>
                  </a:lnTo>
                  <a:cubicBezTo>
                    <a:pt x="4299" y="3368"/>
                    <a:pt x="4296" y="3372"/>
                    <a:pt x="4291" y="3372"/>
                  </a:cubicBezTo>
                  <a:cubicBezTo>
                    <a:pt x="4287" y="3372"/>
                    <a:pt x="4283" y="3368"/>
                    <a:pt x="4283" y="3364"/>
                  </a:cubicBezTo>
                  <a:close/>
                  <a:moveTo>
                    <a:pt x="4283" y="3332"/>
                  </a:moveTo>
                  <a:lnTo>
                    <a:pt x="4283" y="3332"/>
                  </a:lnTo>
                  <a:cubicBezTo>
                    <a:pt x="4283" y="3327"/>
                    <a:pt x="4287" y="3324"/>
                    <a:pt x="4291" y="3324"/>
                  </a:cubicBezTo>
                  <a:cubicBezTo>
                    <a:pt x="4296" y="3324"/>
                    <a:pt x="4299" y="3327"/>
                    <a:pt x="4299" y="3332"/>
                  </a:cubicBezTo>
                  <a:lnTo>
                    <a:pt x="4299" y="3332"/>
                  </a:lnTo>
                  <a:cubicBezTo>
                    <a:pt x="4299" y="3336"/>
                    <a:pt x="4296" y="3340"/>
                    <a:pt x="4291" y="3340"/>
                  </a:cubicBezTo>
                  <a:cubicBezTo>
                    <a:pt x="4287" y="3340"/>
                    <a:pt x="4283" y="3336"/>
                    <a:pt x="4283" y="3332"/>
                  </a:cubicBezTo>
                  <a:close/>
                  <a:moveTo>
                    <a:pt x="4283" y="3300"/>
                  </a:moveTo>
                  <a:lnTo>
                    <a:pt x="4283" y="3300"/>
                  </a:lnTo>
                  <a:cubicBezTo>
                    <a:pt x="4283" y="3295"/>
                    <a:pt x="4287" y="3292"/>
                    <a:pt x="4291" y="3292"/>
                  </a:cubicBezTo>
                  <a:cubicBezTo>
                    <a:pt x="4296" y="3292"/>
                    <a:pt x="4299" y="3295"/>
                    <a:pt x="4299" y="3300"/>
                  </a:cubicBezTo>
                  <a:lnTo>
                    <a:pt x="4299" y="3300"/>
                  </a:lnTo>
                  <a:cubicBezTo>
                    <a:pt x="4299" y="3304"/>
                    <a:pt x="4296" y="3308"/>
                    <a:pt x="4291" y="3308"/>
                  </a:cubicBezTo>
                  <a:cubicBezTo>
                    <a:pt x="4287" y="3308"/>
                    <a:pt x="4283" y="3304"/>
                    <a:pt x="4283" y="3300"/>
                  </a:cubicBezTo>
                  <a:close/>
                  <a:moveTo>
                    <a:pt x="4283" y="3268"/>
                  </a:moveTo>
                  <a:lnTo>
                    <a:pt x="4283" y="3268"/>
                  </a:lnTo>
                  <a:cubicBezTo>
                    <a:pt x="4283" y="3263"/>
                    <a:pt x="4287" y="3260"/>
                    <a:pt x="4291" y="3260"/>
                  </a:cubicBezTo>
                  <a:cubicBezTo>
                    <a:pt x="4296" y="3260"/>
                    <a:pt x="4299" y="3263"/>
                    <a:pt x="4299" y="3268"/>
                  </a:cubicBezTo>
                  <a:lnTo>
                    <a:pt x="4299" y="3268"/>
                  </a:lnTo>
                  <a:cubicBezTo>
                    <a:pt x="4299" y="3272"/>
                    <a:pt x="4296" y="3276"/>
                    <a:pt x="4291" y="3276"/>
                  </a:cubicBezTo>
                  <a:cubicBezTo>
                    <a:pt x="4287" y="3276"/>
                    <a:pt x="4283" y="3272"/>
                    <a:pt x="4283" y="3268"/>
                  </a:cubicBezTo>
                  <a:close/>
                  <a:moveTo>
                    <a:pt x="4283" y="3236"/>
                  </a:moveTo>
                  <a:lnTo>
                    <a:pt x="4283" y="3236"/>
                  </a:lnTo>
                  <a:cubicBezTo>
                    <a:pt x="4283" y="3231"/>
                    <a:pt x="4287" y="3228"/>
                    <a:pt x="4291" y="3228"/>
                  </a:cubicBezTo>
                  <a:cubicBezTo>
                    <a:pt x="4296" y="3228"/>
                    <a:pt x="4299" y="3231"/>
                    <a:pt x="4299" y="3236"/>
                  </a:cubicBezTo>
                  <a:lnTo>
                    <a:pt x="4299" y="3236"/>
                  </a:lnTo>
                  <a:cubicBezTo>
                    <a:pt x="4299" y="3240"/>
                    <a:pt x="4296" y="3244"/>
                    <a:pt x="4291" y="3244"/>
                  </a:cubicBezTo>
                  <a:cubicBezTo>
                    <a:pt x="4287" y="3244"/>
                    <a:pt x="4283" y="3240"/>
                    <a:pt x="4283" y="3236"/>
                  </a:cubicBezTo>
                  <a:close/>
                  <a:moveTo>
                    <a:pt x="4283" y="3204"/>
                  </a:moveTo>
                  <a:lnTo>
                    <a:pt x="4283" y="3204"/>
                  </a:lnTo>
                  <a:cubicBezTo>
                    <a:pt x="4283" y="3199"/>
                    <a:pt x="4287" y="3196"/>
                    <a:pt x="4291" y="3196"/>
                  </a:cubicBezTo>
                  <a:cubicBezTo>
                    <a:pt x="4296" y="3196"/>
                    <a:pt x="4299" y="3199"/>
                    <a:pt x="4299" y="3204"/>
                  </a:cubicBezTo>
                  <a:lnTo>
                    <a:pt x="4299" y="3204"/>
                  </a:lnTo>
                  <a:cubicBezTo>
                    <a:pt x="4299" y="3208"/>
                    <a:pt x="4296" y="3212"/>
                    <a:pt x="4291" y="3212"/>
                  </a:cubicBezTo>
                  <a:cubicBezTo>
                    <a:pt x="4287" y="3212"/>
                    <a:pt x="4283" y="3208"/>
                    <a:pt x="4283" y="3204"/>
                  </a:cubicBezTo>
                  <a:close/>
                  <a:moveTo>
                    <a:pt x="4283" y="3172"/>
                  </a:moveTo>
                  <a:lnTo>
                    <a:pt x="4283" y="3172"/>
                  </a:lnTo>
                  <a:cubicBezTo>
                    <a:pt x="4283" y="3167"/>
                    <a:pt x="4287" y="3164"/>
                    <a:pt x="4291" y="3164"/>
                  </a:cubicBezTo>
                  <a:cubicBezTo>
                    <a:pt x="4296" y="3164"/>
                    <a:pt x="4299" y="3167"/>
                    <a:pt x="4299" y="3172"/>
                  </a:cubicBezTo>
                  <a:lnTo>
                    <a:pt x="4299" y="3172"/>
                  </a:lnTo>
                  <a:cubicBezTo>
                    <a:pt x="4299" y="3176"/>
                    <a:pt x="4296" y="3180"/>
                    <a:pt x="4291" y="3180"/>
                  </a:cubicBezTo>
                  <a:cubicBezTo>
                    <a:pt x="4287" y="3180"/>
                    <a:pt x="4283" y="3176"/>
                    <a:pt x="4283" y="3172"/>
                  </a:cubicBezTo>
                  <a:close/>
                  <a:moveTo>
                    <a:pt x="4283" y="3140"/>
                  </a:moveTo>
                  <a:lnTo>
                    <a:pt x="4283" y="3140"/>
                  </a:lnTo>
                  <a:cubicBezTo>
                    <a:pt x="4283" y="3135"/>
                    <a:pt x="4287" y="3132"/>
                    <a:pt x="4291" y="3132"/>
                  </a:cubicBezTo>
                  <a:cubicBezTo>
                    <a:pt x="4296" y="3132"/>
                    <a:pt x="4299" y="3135"/>
                    <a:pt x="4299" y="3140"/>
                  </a:cubicBezTo>
                  <a:lnTo>
                    <a:pt x="4299" y="3140"/>
                  </a:lnTo>
                  <a:cubicBezTo>
                    <a:pt x="4299" y="3144"/>
                    <a:pt x="4296" y="3148"/>
                    <a:pt x="4291" y="3148"/>
                  </a:cubicBezTo>
                  <a:cubicBezTo>
                    <a:pt x="4287" y="3148"/>
                    <a:pt x="4283" y="3144"/>
                    <a:pt x="4283" y="3140"/>
                  </a:cubicBezTo>
                  <a:close/>
                  <a:moveTo>
                    <a:pt x="4283" y="3108"/>
                  </a:moveTo>
                  <a:lnTo>
                    <a:pt x="4283" y="3107"/>
                  </a:lnTo>
                  <a:cubicBezTo>
                    <a:pt x="4283" y="3103"/>
                    <a:pt x="4287" y="3099"/>
                    <a:pt x="4291" y="3099"/>
                  </a:cubicBezTo>
                  <a:cubicBezTo>
                    <a:pt x="4296" y="3099"/>
                    <a:pt x="4299" y="3103"/>
                    <a:pt x="4299" y="3107"/>
                  </a:cubicBezTo>
                  <a:lnTo>
                    <a:pt x="4299" y="3108"/>
                  </a:lnTo>
                  <a:cubicBezTo>
                    <a:pt x="4299" y="3112"/>
                    <a:pt x="4296" y="3116"/>
                    <a:pt x="4291" y="3116"/>
                  </a:cubicBezTo>
                  <a:cubicBezTo>
                    <a:pt x="4287" y="3116"/>
                    <a:pt x="4283" y="3112"/>
                    <a:pt x="4283" y="3108"/>
                  </a:cubicBezTo>
                  <a:close/>
                  <a:moveTo>
                    <a:pt x="4283" y="3075"/>
                  </a:moveTo>
                  <a:lnTo>
                    <a:pt x="4283" y="3075"/>
                  </a:lnTo>
                  <a:cubicBezTo>
                    <a:pt x="4283" y="3071"/>
                    <a:pt x="4287" y="3067"/>
                    <a:pt x="4291" y="3067"/>
                  </a:cubicBezTo>
                  <a:cubicBezTo>
                    <a:pt x="4296" y="3067"/>
                    <a:pt x="4299" y="3071"/>
                    <a:pt x="4299" y="3075"/>
                  </a:cubicBezTo>
                  <a:lnTo>
                    <a:pt x="4299" y="3075"/>
                  </a:lnTo>
                  <a:cubicBezTo>
                    <a:pt x="4299" y="3080"/>
                    <a:pt x="4296" y="3083"/>
                    <a:pt x="4291" y="3083"/>
                  </a:cubicBezTo>
                  <a:cubicBezTo>
                    <a:pt x="4287" y="3083"/>
                    <a:pt x="4283" y="3080"/>
                    <a:pt x="4283" y="3075"/>
                  </a:cubicBezTo>
                  <a:close/>
                  <a:moveTo>
                    <a:pt x="4283" y="3043"/>
                  </a:moveTo>
                  <a:lnTo>
                    <a:pt x="4283" y="3043"/>
                  </a:lnTo>
                  <a:cubicBezTo>
                    <a:pt x="4283" y="3039"/>
                    <a:pt x="4287" y="3035"/>
                    <a:pt x="4291" y="3035"/>
                  </a:cubicBezTo>
                  <a:cubicBezTo>
                    <a:pt x="4296" y="3035"/>
                    <a:pt x="4299" y="3039"/>
                    <a:pt x="4299" y="3043"/>
                  </a:cubicBezTo>
                  <a:lnTo>
                    <a:pt x="4299" y="3043"/>
                  </a:lnTo>
                  <a:cubicBezTo>
                    <a:pt x="4299" y="3048"/>
                    <a:pt x="4296" y="3051"/>
                    <a:pt x="4291" y="3051"/>
                  </a:cubicBezTo>
                  <a:cubicBezTo>
                    <a:pt x="4287" y="3051"/>
                    <a:pt x="4283" y="3048"/>
                    <a:pt x="4283" y="3043"/>
                  </a:cubicBezTo>
                  <a:close/>
                  <a:moveTo>
                    <a:pt x="4283" y="3011"/>
                  </a:moveTo>
                  <a:lnTo>
                    <a:pt x="4283" y="3011"/>
                  </a:lnTo>
                  <a:cubicBezTo>
                    <a:pt x="4283" y="3007"/>
                    <a:pt x="4287" y="3003"/>
                    <a:pt x="4291" y="3003"/>
                  </a:cubicBezTo>
                  <a:cubicBezTo>
                    <a:pt x="4296" y="3003"/>
                    <a:pt x="4299" y="3007"/>
                    <a:pt x="4299" y="3011"/>
                  </a:cubicBezTo>
                  <a:lnTo>
                    <a:pt x="4299" y="3011"/>
                  </a:lnTo>
                  <a:cubicBezTo>
                    <a:pt x="4299" y="3016"/>
                    <a:pt x="4296" y="3019"/>
                    <a:pt x="4291" y="3019"/>
                  </a:cubicBezTo>
                  <a:cubicBezTo>
                    <a:pt x="4287" y="3019"/>
                    <a:pt x="4283" y="3016"/>
                    <a:pt x="4283" y="3011"/>
                  </a:cubicBezTo>
                  <a:close/>
                  <a:moveTo>
                    <a:pt x="4283" y="2979"/>
                  </a:moveTo>
                  <a:lnTo>
                    <a:pt x="4283" y="2979"/>
                  </a:lnTo>
                  <a:cubicBezTo>
                    <a:pt x="4283" y="2975"/>
                    <a:pt x="4287" y="2971"/>
                    <a:pt x="4291" y="2971"/>
                  </a:cubicBezTo>
                  <a:cubicBezTo>
                    <a:pt x="4296" y="2971"/>
                    <a:pt x="4299" y="2975"/>
                    <a:pt x="4299" y="2979"/>
                  </a:cubicBezTo>
                  <a:lnTo>
                    <a:pt x="4299" y="2979"/>
                  </a:lnTo>
                  <a:cubicBezTo>
                    <a:pt x="4299" y="2984"/>
                    <a:pt x="4296" y="2987"/>
                    <a:pt x="4291" y="2987"/>
                  </a:cubicBezTo>
                  <a:cubicBezTo>
                    <a:pt x="4287" y="2987"/>
                    <a:pt x="4283" y="2984"/>
                    <a:pt x="4283" y="2979"/>
                  </a:cubicBezTo>
                  <a:close/>
                  <a:moveTo>
                    <a:pt x="4283" y="2947"/>
                  </a:moveTo>
                  <a:lnTo>
                    <a:pt x="4283" y="2947"/>
                  </a:lnTo>
                  <a:cubicBezTo>
                    <a:pt x="4283" y="2943"/>
                    <a:pt x="4287" y="2939"/>
                    <a:pt x="4291" y="2939"/>
                  </a:cubicBezTo>
                  <a:cubicBezTo>
                    <a:pt x="4296" y="2939"/>
                    <a:pt x="4299" y="2943"/>
                    <a:pt x="4299" y="2947"/>
                  </a:cubicBezTo>
                  <a:lnTo>
                    <a:pt x="4299" y="2947"/>
                  </a:lnTo>
                  <a:cubicBezTo>
                    <a:pt x="4299" y="2952"/>
                    <a:pt x="4296" y="2955"/>
                    <a:pt x="4291" y="2955"/>
                  </a:cubicBezTo>
                  <a:cubicBezTo>
                    <a:pt x="4287" y="2955"/>
                    <a:pt x="4283" y="2952"/>
                    <a:pt x="4283" y="2947"/>
                  </a:cubicBezTo>
                  <a:close/>
                  <a:moveTo>
                    <a:pt x="4283" y="2915"/>
                  </a:moveTo>
                  <a:lnTo>
                    <a:pt x="4283" y="2915"/>
                  </a:lnTo>
                  <a:cubicBezTo>
                    <a:pt x="4283" y="2911"/>
                    <a:pt x="4287" y="2907"/>
                    <a:pt x="4291" y="2907"/>
                  </a:cubicBezTo>
                  <a:cubicBezTo>
                    <a:pt x="4296" y="2907"/>
                    <a:pt x="4299" y="2911"/>
                    <a:pt x="4299" y="2915"/>
                  </a:cubicBezTo>
                  <a:lnTo>
                    <a:pt x="4299" y="2915"/>
                  </a:lnTo>
                  <a:cubicBezTo>
                    <a:pt x="4299" y="2920"/>
                    <a:pt x="4296" y="2923"/>
                    <a:pt x="4291" y="2923"/>
                  </a:cubicBezTo>
                  <a:cubicBezTo>
                    <a:pt x="4287" y="2923"/>
                    <a:pt x="4283" y="2920"/>
                    <a:pt x="4283" y="2915"/>
                  </a:cubicBezTo>
                  <a:close/>
                  <a:moveTo>
                    <a:pt x="4283" y="2883"/>
                  </a:moveTo>
                  <a:lnTo>
                    <a:pt x="4283" y="2883"/>
                  </a:lnTo>
                  <a:cubicBezTo>
                    <a:pt x="4283" y="2879"/>
                    <a:pt x="4287" y="2875"/>
                    <a:pt x="4291" y="2875"/>
                  </a:cubicBezTo>
                  <a:cubicBezTo>
                    <a:pt x="4296" y="2875"/>
                    <a:pt x="4299" y="2879"/>
                    <a:pt x="4299" y="2883"/>
                  </a:cubicBezTo>
                  <a:lnTo>
                    <a:pt x="4299" y="2883"/>
                  </a:lnTo>
                  <a:cubicBezTo>
                    <a:pt x="4299" y="2888"/>
                    <a:pt x="4296" y="2891"/>
                    <a:pt x="4291" y="2891"/>
                  </a:cubicBezTo>
                  <a:cubicBezTo>
                    <a:pt x="4287" y="2891"/>
                    <a:pt x="4283" y="2888"/>
                    <a:pt x="4283" y="2883"/>
                  </a:cubicBezTo>
                  <a:close/>
                  <a:moveTo>
                    <a:pt x="4283" y="2851"/>
                  </a:moveTo>
                  <a:lnTo>
                    <a:pt x="4283" y="2851"/>
                  </a:lnTo>
                  <a:cubicBezTo>
                    <a:pt x="4283" y="2847"/>
                    <a:pt x="4287" y="2843"/>
                    <a:pt x="4291" y="2843"/>
                  </a:cubicBezTo>
                  <a:cubicBezTo>
                    <a:pt x="4296" y="2843"/>
                    <a:pt x="4299" y="2847"/>
                    <a:pt x="4299" y="2851"/>
                  </a:cubicBezTo>
                  <a:lnTo>
                    <a:pt x="4299" y="2851"/>
                  </a:lnTo>
                  <a:cubicBezTo>
                    <a:pt x="4299" y="2856"/>
                    <a:pt x="4296" y="2859"/>
                    <a:pt x="4291" y="2859"/>
                  </a:cubicBezTo>
                  <a:cubicBezTo>
                    <a:pt x="4287" y="2859"/>
                    <a:pt x="4283" y="2856"/>
                    <a:pt x="4283" y="2851"/>
                  </a:cubicBezTo>
                  <a:close/>
                  <a:moveTo>
                    <a:pt x="4283" y="2819"/>
                  </a:moveTo>
                  <a:lnTo>
                    <a:pt x="4283" y="2819"/>
                  </a:lnTo>
                  <a:cubicBezTo>
                    <a:pt x="4283" y="2815"/>
                    <a:pt x="4287" y="2811"/>
                    <a:pt x="4291" y="2811"/>
                  </a:cubicBezTo>
                  <a:cubicBezTo>
                    <a:pt x="4296" y="2811"/>
                    <a:pt x="4299" y="2815"/>
                    <a:pt x="4299" y="2819"/>
                  </a:cubicBezTo>
                  <a:lnTo>
                    <a:pt x="4299" y="2819"/>
                  </a:lnTo>
                  <a:cubicBezTo>
                    <a:pt x="4299" y="2824"/>
                    <a:pt x="4296" y="2827"/>
                    <a:pt x="4291" y="2827"/>
                  </a:cubicBezTo>
                  <a:cubicBezTo>
                    <a:pt x="4287" y="2827"/>
                    <a:pt x="4283" y="2824"/>
                    <a:pt x="4283" y="2819"/>
                  </a:cubicBezTo>
                  <a:close/>
                  <a:moveTo>
                    <a:pt x="4283" y="2787"/>
                  </a:moveTo>
                  <a:lnTo>
                    <a:pt x="4283" y="2787"/>
                  </a:lnTo>
                  <a:cubicBezTo>
                    <a:pt x="4283" y="2783"/>
                    <a:pt x="4287" y="2779"/>
                    <a:pt x="4291" y="2779"/>
                  </a:cubicBezTo>
                  <a:cubicBezTo>
                    <a:pt x="4296" y="2779"/>
                    <a:pt x="4299" y="2783"/>
                    <a:pt x="4299" y="2787"/>
                  </a:cubicBezTo>
                  <a:lnTo>
                    <a:pt x="4299" y="2787"/>
                  </a:lnTo>
                  <a:cubicBezTo>
                    <a:pt x="4299" y="2792"/>
                    <a:pt x="4296" y="2795"/>
                    <a:pt x="4291" y="2795"/>
                  </a:cubicBezTo>
                  <a:cubicBezTo>
                    <a:pt x="4287" y="2795"/>
                    <a:pt x="4283" y="2792"/>
                    <a:pt x="4283" y="2787"/>
                  </a:cubicBezTo>
                  <a:close/>
                  <a:moveTo>
                    <a:pt x="4283" y="2755"/>
                  </a:moveTo>
                  <a:lnTo>
                    <a:pt x="4283" y="2755"/>
                  </a:lnTo>
                  <a:cubicBezTo>
                    <a:pt x="4283" y="2751"/>
                    <a:pt x="4287" y="2747"/>
                    <a:pt x="4291" y="2747"/>
                  </a:cubicBezTo>
                  <a:cubicBezTo>
                    <a:pt x="4296" y="2747"/>
                    <a:pt x="4299" y="2751"/>
                    <a:pt x="4299" y="2755"/>
                  </a:cubicBezTo>
                  <a:lnTo>
                    <a:pt x="4299" y="2755"/>
                  </a:lnTo>
                  <a:cubicBezTo>
                    <a:pt x="4299" y="2760"/>
                    <a:pt x="4296" y="2763"/>
                    <a:pt x="4291" y="2763"/>
                  </a:cubicBezTo>
                  <a:cubicBezTo>
                    <a:pt x="4287" y="2763"/>
                    <a:pt x="4283" y="2760"/>
                    <a:pt x="4283" y="2755"/>
                  </a:cubicBezTo>
                  <a:close/>
                  <a:moveTo>
                    <a:pt x="4283" y="2723"/>
                  </a:moveTo>
                  <a:lnTo>
                    <a:pt x="4283" y="2723"/>
                  </a:lnTo>
                  <a:cubicBezTo>
                    <a:pt x="4283" y="2719"/>
                    <a:pt x="4287" y="2715"/>
                    <a:pt x="4291" y="2715"/>
                  </a:cubicBezTo>
                  <a:cubicBezTo>
                    <a:pt x="4296" y="2715"/>
                    <a:pt x="4299" y="2719"/>
                    <a:pt x="4299" y="2723"/>
                  </a:cubicBezTo>
                  <a:lnTo>
                    <a:pt x="4299" y="2723"/>
                  </a:lnTo>
                  <a:cubicBezTo>
                    <a:pt x="4299" y="2728"/>
                    <a:pt x="4296" y="2731"/>
                    <a:pt x="4291" y="2731"/>
                  </a:cubicBezTo>
                  <a:cubicBezTo>
                    <a:pt x="4287" y="2731"/>
                    <a:pt x="4283" y="2728"/>
                    <a:pt x="4283" y="2723"/>
                  </a:cubicBezTo>
                  <a:close/>
                  <a:moveTo>
                    <a:pt x="4283" y="2691"/>
                  </a:moveTo>
                  <a:lnTo>
                    <a:pt x="4283" y="2691"/>
                  </a:lnTo>
                  <a:cubicBezTo>
                    <a:pt x="4283" y="2687"/>
                    <a:pt x="4287" y="2683"/>
                    <a:pt x="4291" y="2683"/>
                  </a:cubicBezTo>
                  <a:cubicBezTo>
                    <a:pt x="4296" y="2683"/>
                    <a:pt x="4299" y="2687"/>
                    <a:pt x="4299" y="2691"/>
                  </a:cubicBezTo>
                  <a:lnTo>
                    <a:pt x="4299" y="2691"/>
                  </a:lnTo>
                  <a:cubicBezTo>
                    <a:pt x="4299" y="2696"/>
                    <a:pt x="4296" y="2699"/>
                    <a:pt x="4291" y="2699"/>
                  </a:cubicBezTo>
                  <a:cubicBezTo>
                    <a:pt x="4287" y="2699"/>
                    <a:pt x="4283" y="2696"/>
                    <a:pt x="4283" y="2691"/>
                  </a:cubicBezTo>
                  <a:close/>
                  <a:moveTo>
                    <a:pt x="4283" y="2659"/>
                  </a:moveTo>
                  <a:lnTo>
                    <a:pt x="4283" y="2659"/>
                  </a:lnTo>
                  <a:cubicBezTo>
                    <a:pt x="4283" y="2655"/>
                    <a:pt x="4287" y="2651"/>
                    <a:pt x="4291" y="2651"/>
                  </a:cubicBezTo>
                  <a:cubicBezTo>
                    <a:pt x="4296" y="2651"/>
                    <a:pt x="4299" y="2655"/>
                    <a:pt x="4299" y="2659"/>
                  </a:cubicBezTo>
                  <a:lnTo>
                    <a:pt x="4299" y="2659"/>
                  </a:lnTo>
                  <a:cubicBezTo>
                    <a:pt x="4299" y="2664"/>
                    <a:pt x="4296" y="2667"/>
                    <a:pt x="4291" y="2667"/>
                  </a:cubicBezTo>
                  <a:cubicBezTo>
                    <a:pt x="4287" y="2667"/>
                    <a:pt x="4283" y="2664"/>
                    <a:pt x="4283" y="2659"/>
                  </a:cubicBezTo>
                  <a:close/>
                  <a:moveTo>
                    <a:pt x="4283" y="2627"/>
                  </a:moveTo>
                  <a:lnTo>
                    <a:pt x="4283" y="2627"/>
                  </a:lnTo>
                  <a:cubicBezTo>
                    <a:pt x="4283" y="2623"/>
                    <a:pt x="4287" y="2619"/>
                    <a:pt x="4291" y="2619"/>
                  </a:cubicBezTo>
                  <a:cubicBezTo>
                    <a:pt x="4296" y="2619"/>
                    <a:pt x="4299" y="2623"/>
                    <a:pt x="4299" y="2627"/>
                  </a:cubicBezTo>
                  <a:lnTo>
                    <a:pt x="4299" y="2627"/>
                  </a:lnTo>
                  <a:cubicBezTo>
                    <a:pt x="4299" y="2632"/>
                    <a:pt x="4296" y="2635"/>
                    <a:pt x="4291" y="2635"/>
                  </a:cubicBezTo>
                  <a:cubicBezTo>
                    <a:pt x="4287" y="2635"/>
                    <a:pt x="4283" y="2632"/>
                    <a:pt x="4283" y="2627"/>
                  </a:cubicBezTo>
                  <a:close/>
                  <a:moveTo>
                    <a:pt x="4283" y="2595"/>
                  </a:moveTo>
                  <a:lnTo>
                    <a:pt x="4283" y="2595"/>
                  </a:lnTo>
                  <a:cubicBezTo>
                    <a:pt x="4283" y="2591"/>
                    <a:pt x="4287" y="2587"/>
                    <a:pt x="4291" y="2587"/>
                  </a:cubicBezTo>
                  <a:cubicBezTo>
                    <a:pt x="4296" y="2587"/>
                    <a:pt x="4299" y="2591"/>
                    <a:pt x="4299" y="2595"/>
                  </a:cubicBezTo>
                  <a:lnTo>
                    <a:pt x="4299" y="2595"/>
                  </a:lnTo>
                  <a:cubicBezTo>
                    <a:pt x="4299" y="2600"/>
                    <a:pt x="4296" y="2603"/>
                    <a:pt x="4291" y="2603"/>
                  </a:cubicBezTo>
                  <a:cubicBezTo>
                    <a:pt x="4287" y="2603"/>
                    <a:pt x="4283" y="2600"/>
                    <a:pt x="4283" y="2595"/>
                  </a:cubicBezTo>
                  <a:close/>
                  <a:moveTo>
                    <a:pt x="4283" y="2563"/>
                  </a:moveTo>
                  <a:lnTo>
                    <a:pt x="4283" y="2563"/>
                  </a:lnTo>
                  <a:cubicBezTo>
                    <a:pt x="4283" y="2559"/>
                    <a:pt x="4287" y="2555"/>
                    <a:pt x="4291" y="2555"/>
                  </a:cubicBezTo>
                  <a:cubicBezTo>
                    <a:pt x="4296" y="2555"/>
                    <a:pt x="4299" y="2559"/>
                    <a:pt x="4299" y="2563"/>
                  </a:cubicBezTo>
                  <a:lnTo>
                    <a:pt x="4299" y="2563"/>
                  </a:lnTo>
                  <a:cubicBezTo>
                    <a:pt x="4299" y="2568"/>
                    <a:pt x="4296" y="2571"/>
                    <a:pt x="4291" y="2571"/>
                  </a:cubicBezTo>
                  <a:cubicBezTo>
                    <a:pt x="4287" y="2571"/>
                    <a:pt x="4283" y="2568"/>
                    <a:pt x="4283" y="2563"/>
                  </a:cubicBezTo>
                  <a:close/>
                  <a:moveTo>
                    <a:pt x="4283" y="2531"/>
                  </a:moveTo>
                  <a:lnTo>
                    <a:pt x="4283" y="2531"/>
                  </a:lnTo>
                  <a:cubicBezTo>
                    <a:pt x="4283" y="2527"/>
                    <a:pt x="4287" y="2523"/>
                    <a:pt x="4291" y="2523"/>
                  </a:cubicBezTo>
                  <a:cubicBezTo>
                    <a:pt x="4296" y="2523"/>
                    <a:pt x="4299" y="2527"/>
                    <a:pt x="4299" y="2531"/>
                  </a:cubicBezTo>
                  <a:lnTo>
                    <a:pt x="4299" y="2531"/>
                  </a:lnTo>
                  <a:cubicBezTo>
                    <a:pt x="4299" y="2536"/>
                    <a:pt x="4296" y="2539"/>
                    <a:pt x="4291" y="2539"/>
                  </a:cubicBezTo>
                  <a:cubicBezTo>
                    <a:pt x="4287" y="2539"/>
                    <a:pt x="4283" y="2536"/>
                    <a:pt x="4283" y="2531"/>
                  </a:cubicBezTo>
                  <a:close/>
                  <a:moveTo>
                    <a:pt x="4283" y="2499"/>
                  </a:moveTo>
                  <a:lnTo>
                    <a:pt x="4283" y="2499"/>
                  </a:lnTo>
                  <a:cubicBezTo>
                    <a:pt x="4283" y="2495"/>
                    <a:pt x="4287" y="2491"/>
                    <a:pt x="4291" y="2491"/>
                  </a:cubicBezTo>
                  <a:cubicBezTo>
                    <a:pt x="4296" y="2491"/>
                    <a:pt x="4299" y="2495"/>
                    <a:pt x="4299" y="2499"/>
                  </a:cubicBezTo>
                  <a:lnTo>
                    <a:pt x="4299" y="2499"/>
                  </a:lnTo>
                  <a:cubicBezTo>
                    <a:pt x="4299" y="2504"/>
                    <a:pt x="4296" y="2507"/>
                    <a:pt x="4291" y="2507"/>
                  </a:cubicBezTo>
                  <a:cubicBezTo>
                    <a:pt x="4287" y="2507"/>
                    <a:pt x="4283" y="2504"/>
                    <a:pt x="4283" y="2499"/>
                  </a:cubicBezTo>
                  <a:close/>
                  <a:moveTo>
                    <a:pt x="4283" y="2467"/>
                  </a:moveTo>
                  <a:lnTo>
                    <a:pt x="4283" y="2467"/>
                  </a:lnTo>
                  <a:cubicBezTo>
                    <a:pt x="4283" y="2463"/>
                    <a:pt x="4287" y="2459"/>
                    <a:pt x="4291" y="2459"/>
                  </a:cubicBezTo>
                  <a:cubicBezTo>
                    <a:pt x="4296" y="2459"/>
                    <a:pt x="4299" y="2463"/>
                    <a:pt x="4299" y="2467"/>
                  </a:cubicBezTo>
                  <a:lnTo>
                    <a:pt x="4299" y="2467"/>
                  </a:lnTo>
                  <a:cubicBezTo>
                    <a:pt x="4299" y="2472"/>
                    <a:pt x="4296" y="2475"/>
                    <a:pt x="4291" y="2475"/>
                  </a:cubicBezTo>
                  <a:cubicBezTo>
                    <a:pt x="4287" y="2475"/>
                    <a:pt x="4283" y="2472"/>
                    <a:pt x="4283" y="2467"/>
                  </a:cubicBezTo>
                  <a:close/>
                  <a:moveTo>
                    <a:pt x="4283" y="2435"/>
                  </a:moveTo>
                  <a:lnTo>
                    <a:pt x="4283" y="2435"/>
                  </a:lnTo>
                  <a:cubicBezTo>
                    <a:pt x="4283" y="2431"/>
                    <a:pt x="4287" y="2427"/>
                    <a:pt x="4291" y="2427"/>
                  </a:cubicBezTo>
                  <a:cubicBezTo>
                    <a:pt x="4296" y="2427"/>
                    <a:pt x="4299" y="2431"/>
                    <a:pt x="4299" y="2435"/>
                  </a:cubicBezTo>
                  <a:lnTo>
                    <a:pt x="4299" y="2435"/>
                  </a:lnTo>
                  <a:cubicBezTo>
                    <a:pt x="4299" y="2440"/>
                    <a:pt x="4296" y="2443"/>
                    <a:pt x="4291" y="2443"/>
                  </a:cubicBezTo>
                  <a:cubicBezTo>
                    <a:pt x="4287" y="2443"/>
                    <a:pt x="4283" y="2440"/>
                    <a:pt x="4283" y="2435"/>
                  </a:cubicBezTo>
                  <a:close/>
                  <a:moveTo>
                    <a:pt x="4283" y="2403"/>
                  </a:moveTo>
                  <a:lnTo>
                    <a:pt x="4283" y="2403"/>
                  </a:lnTo>
                  <a:cubicBezTo>
                    <a:pt x="4283" y="2399"/>
                    <a:pt x="4287" y="2395"/>
                    <a:pt x="4291" y="2395"/>
                  </a:cubicBezTo>
                  <a:cubicBezTo>
                    <a:pt x="4296" y="2395"/>
                    <a:pt x="4299" y="2399"/>
                    <a:pt x="4299" y="2403"/>
                  </a:cubicBezTo>
                  <a:lnTo>
                    <a:pt x="4299" y="2403"/>
                  </a:lnTo>
                  <a:cubicBezTo>
                    <a:pt x="4299" y="2408"/>
                    <a:pt x="4296" y="2411"/>
                    <a:pt x="4291" y="2411"/>
                  </a:cubicBezTo>
                  <a:cubicBezTo>
                    <a:pt x="4287" y="2411"/>
                    <a:pt x="4283" y="2408"/>
                    <a:pt x="4283" y="2403"/>
                  </a:cubicBezTo>
                  <a:close/>
                  <a:moveTo>
                    <a:pt x="4283" y="2371"/>
                  </a:moveTo>
                  <a:lnTo>
                    <a:pt x="4283" y="2371"/>
                  </a:lnTo>
                  <a:cubicBezTo>
                    <a:pt x="4283" y="2367"/>
                    <a:pt x="4287" y="2363"/>
                    <a:pt x="4291" y="2363"/>
                  </a:cubicBezTo>
                  <a:cubicBezTo>
                    <a:pt x="4296" y="2363"/>
                    <a:pt x="4299" y="2367"/>
                    <a:pt x="4299" y="2371"/>
                  </a:cubicBezTo>
                  <a:lnTo>
                    <a:pt x="4299" y="2371"/>
                  </a:lnTo>
                  <a:cubicBezTo>
                    <a:pt x="4299" y="2376"/>
                    <a:pt x="4296" y="2379"/>
                    <a:pt x="4291" y="2379"/>
                  </a:cubicBezTo>
                  <a:cubicBezTo>
                    <a:pt x="4287" y="2379"/>
                    <a:pt x="4283" y="2376"/>
                    <a:pt x="4283" y="2371"/>
                  </a:cubicBezTo>
                  <a:close/>
                  <a:moveTo>
                    <a:pt x="4283" y="2339"/>
                  </a:moveTo>
                  <a:lnTo>
                    <a:pt x="4283" y="2339"/>
                  </a:lnTo>
                  <a:cubicBezTo>
                    <a:pt x="4283" y="2335"/>
                    <a:pt x="4287" y="2331"/>
                    <a:pt x="4291" y="2331"/>
                  </a:cubicBezTo>
                  <a:cubicBezTo>
                    <a:pt x="4296" y="2331"/>
                    <a:pt x="4299" y="2335"/>
                    <a:pt x="4299" y="2339"/>
                  </a:cubicBezTo>
                  <a:lnTo>
                    <a:pt x="4299" y="2339"/>
                  </a:lnTo>
                  <a:cubicBezTo>
                    <a:pt x="4299" y="2344"/>
                    <a:pt x="4296" y="2347"/>
                    <a:pt x="4291" y="2347"/>
                  </a:cubicBezTo>
                  <a:cubicBezTo>
                    <a:pt x="4287" y="2347"/>
                    <a:pt x="4283" y="2344"/>
                    <a:pt x="4283" y="2339"/>
                  </a:cubicBezTo>
                  <a:close/>
                  <a:moveTo>
                    <a:pt x="4283" y="2307"/>
                  </a:moveTo>
                  <a:lnTo>
                    <a:pt x="4283" y="2307"/>
                  </a:lnTo>
                  <a:cubicBezTo>
                    <a:pt x="4283" y="2303"/>
                    <a:pt x="4287" y="2299"/>
                    <a:pt x="4291" y="2299"/>
                  </a:cubicBezTo>
                  <a:cubicBezTo>
                    <a:pt x="4296" y="2299"/>
                    <a:pt x="4299" y="2303"/>
                    <a:pt x="4299" y="2307"/>
                  </a:cubicBezTo>
                  <a:lnTo>
                    <a:pt x="4299" y="2307"/>
                  </a:lnTo>
                  <a:cubicBezTo>
                    <a:pt x="4299" y="2312"/>
                    <a:pt x="4296" y="2315"/>
                    <a:pt x="4291" y="2315"/>
                  </a:cubicBezTo>
                  <a:cubicBezTo>
                    <a:pt x="4287" y="2315"/>
                    <a:pt x="4283" y="2312"/>
                    <a:pt x="4283" y="2307"/>
                  </a:cubicBezTo>
                  <a:close/>
                  <a:moveTo>
                    <a:pt x="4283" y="2275"/>
                  </a:moveTo>
                  <a:lnTo>
                    <a:pt x="4283" y="2275"/>
                  </a:lnTo>
                  <a:cubicBezTo>
                    <a:pt x="4283" y="2271"/>
                    <a:pt x="4287" y="2267"/>
                    <a:pt x="4291" y="2267"/>
                  </a:cubicBezTo>
                  <a:cubicBezTo>
                    <a:pt x="4296" y="2267"/>
                    <a:pt x="4299" y="2271"/>
                    <a:pt x="4299" y="2275"/>
                  </a:cubicBezTo>
                  <a:lnTo>
                    <a:pt x="4299" y="2275"/>
                  </a:lnTo>
                  <a:cubicBezTo>
                    <a:pt x="4299" y="2279"/>
                    <a:pt x="4296" y="2283"/>
                    <a:pt x="4291" y="2283"/>
                  </a:cubicBezTo>
                  <a:cubicBezTo>
                    <a:pt x="4287" y="2283"/>
                    <a:pt x="4283" y="2279"/>
                    <a:pt x="4283" y="2275"/>
                  </a:cubicBezTo>
                  <a:close/>
                  <a:moveTo>
                    <a:pt x="4283" y="2243"/>
                  </a:moveTo>
                  <a:lnTo>
                    <a:pt x="4283" y="2243"/>
                  </a:lnTo>
                  <a:cubicBezTo>
                    <a:pt x="4283" y="2239"/>
                    <a:pt x="4287" y="2235"/>
                    <a:pt x="4291" y="2235"/>
                  </a:cubicBezTo>
                  <a:cubicBezTo>
                    <a:pt x="4296" y="2235"/>
                    <a:pt x="4299" y="2239"/>
                    <a:pt x="4299" y="2243"/>
                  </a:cubicBezTo>
                  <a:lnTo>
                    <a:pt x="4299" y="2243"/>
                  </a:lnTo>
                  <a:cubicBezTo>
                    <a:pt x="4299" y="2247"/>
                    <a:pt x="4296" y="2251"/>
                    <a:pt x="4291" y="2251"/>
                  </a:cubicBezTo>
                  <a:cubicBezTo>
                    <a:pt x="4287" y="2251"/>
                    <a:pt x="4283" y="2247"/>
                    <a:pt x="4283" y="2243"/>
                  </a:cubicBezTo>
                  <a:close/>
                  <a:moveTo>
                    <a:pt x="4283" y="2211"/>
                  </a:moveTo>
                  <a:lnTo>
                    <a:pt x="4283" y="2211"/>
                  </a:lnTo>
                  <a:cubicBezTo>
                    <a:pt x="4283" y="2207"/>
                    <a:pt x="4287" y="2203"/>
                    <a:pt x="4291" y="2203"/>
                  </a:cubicBezTo>
                  <a:cubicBezTo>
                    <a:pt x="4296" y="2203"/>
                    <a:pt x="4299" y="2207"/>
                    <a:pt x="4299" y="2211"/>
                  </a:cubicBezTo>
                  <a:lnTo>
                    <a:pt x="4299" y="2211"/>
                  </a:lnTo>
                  <a:cubicBezTo>
                    <a:pt x="4299" y="2215"/>
                    <a:pt x="4296" y="2219"/>
                    <a:pt x="4291" y="2219"/>
                  </a:cubicBezTo>
                  <a:cubicBezTo>
                    <a:pt x="4287" y="2219"/>
                    <a:pt x="4283" y="2215"/>
                    <a:pt x="4283" y="2211"/>
                  </a:cubicBezTo>
                  <a:close/>
                  <a:moveTo>
                    <a:pt x="4283" y="2179"/>
                  </a:moveTo>
                  <a:lnTo>
                    <a:pt x="4283" y="2179"/>
                  </a:lnTo>
                  <a:cubicBezTo>
                    <a:pt x="4283" y="2175"/>
                    <a:pt x="4287" y="2171"/>
                    <a:pt x="4291" y="2171"/>
                  </a:cubicBezTo>
                  <a:cubicBezTo>
                    <a:pt x="4296" y="2171"/>
                    <a:pt x="4299" y="2175"/>
                    <a:pt x="4299" y="2179"/>
                  </a:cubicBezTo>
                  <a:lnTo>
                    <a:pt x="4299" y="2179"/>
                  </a:lnTo>
                  <a:cubicBezTo>
                    <a:pt x="4299" y="2183"/>
                    <a:pt x="4296" y="2187"/>
                    <a:pt x="4291" y="2187"/>
                  </a:cubicBezTo>
                  <a:cubicBezTo>
                    <a:pt x="4287" y="2187"/>
                    <a:pt x="4283" y="2183"/>
                    <a:pt x="4283" y="2179"/>
                  </a:cubicBezTo>
                  <a:close/>
                  <a:moveTo>
                    <a:pt x="4283" y="2147"/>
                  </a:moveTo>
                  <a:lnTo>
                    <a:pt x="4283" y="2147"/>
                  </a:lnTo>
                  <a:cubicBezTo>
                    <a:pt x="4283" y="2143"/>
                    <a:pt x="4287" y="2139"/>
                    <a:pt x="4291" y="2139"/>
                  </a:cubicBezTo>
                  <a:cubicBezTo>
                    <a:pt x="4296" y="2139"/>
                    <a:pt x="4299" y="2143"/>
                    <a:pt x="4299" y="2147"/>
                  </a:cubicBezTo>
                  <a:lnTo>
                    <a:pt x="4299" y="2147"/>
                  </a:lnTo>
                  <a:cubicBezTo>
                    <a:pt x="4299" y="2151"/>
                    <a:pt x="4296" y="2155"/>
                    <a:pt x="4291" y="2155"/>
                  </a:cubicBezTo>
                  <a:cubicBezTo>
                    <a:pt x="4287" y="2155"/>
                    <a:pt x="4283" y="2151"/>
                    <a:pt x="4283" y="2147"/>
                  </a:cubicBezTo>
                  <a:close/>
                  <a:moveTo>
                    <a:pt x="4283" y="2115"/>
                  </a:moveTo>
                  <a:lnTo>
                    <a:pt x="4283" y="2115"/>
                  </a:lnTo>
                  <a:cubicBezTo>
                    <a:pt x="4283" y="2111"/>
                    <a:pt x="4287" y="2107"/>
                    <a:pt x="4291" y="2107"/>
                  </a:cubicBezTo>
                  <a:cubicBezTo>
                    <a:pt x="4296" y="2107"/>
                    <a:pt x="4299" y="2111"/>
                    <a:pt x="4299" y="2115"/>
                  </a:cubicBezTo>
                  <a:lnTo>
                    <a:pt x="4299" y="2115"/>
                  </a:lnTo>
                  <a:cubicBezTo>
                    <a:pt x="4299" y="2119"/>
                    <a:pt x="4296" y="2123"/>
                    <a:pt x="4291" y="2123"/>
                  </a:cubicBezTo>
                  <a:cubicBezTo>
                    <a:pt x="4287" y="2123"/>
                    <a:pt x="4283" y="2119"/>
                    <a:pt x="4283" y="2115"/>
                  </a:cubicBezTo>
                  <a:close/>
                  <a:moveTo>
                    <a:pt x="4283" y="2083"/>
                  </a:moveTo>
                  <a:lnTo>
                    <a:pt x="4283" y="2083"/>
                  </a:lnTo>
                  <a:cubicBezTo>
                    <a:pt x="4283" y="2079"/>
                    <a:pt x="4287" y="2075"/>
                    <a:pt x="4291" y="2075"/>
                  </a:cubicBezTo>
                  <a:cubicBezTo>
                    <a:pt x="4296" y="2075"/>
                    <a:pt x="4299" y="2079"/>
                    <a:pt x="4299" y="2083"/>
                  </a:cubicBezTo>
                  <a:lnTo>
                    <a:pt x="4299" y="2083"/>
                  </a:lnTo>
                  <a:cubicBezTo>
                    <a:pt x="4299" y="2087"/>
                    <a:pt x="4296" y="2091"/>
                    <a:pt x="4291" y="2091"/>
                  </a:cubicBezTo>
                  <a:cubicBezTo>
                    <a:pt x="4287" y="2091"/>
                    <a:pt x="4283" y="2087"/>
                    <a:pt x="4283" y="2083"/>
                  </a:cubicBezTo>
                  <a:close/>
                  <a:moveTo>
                    <a:pt x="4283" y="2051"/>
                  </a:moveTo>
                  <a:lnTo>
                    <a:pt x="4283" y="2051"/>
                  </a:lnTo>
                  <a:cubicBezTo>
                    <a:pt x="4283" y="2047"/>
                    <a:pt x="4287" y="2043"/>
                    <a:pt x="4291" y="2043"/>
                  </a:cubicBezTo>
                  <a:cubicBezTo>
                    <a:pt x="4296" y="2043"/>
                    <a:pt x="4299" y="2047"/>
                    <a:pt x="4299" y="2051"/>
                  </a:cubicBezTo>
                  <a:lnTo>
                    <a:pt x="4299" y="2051"/>
                  </a:lnTo>
                  <a:cubicBezTo>
                    <a:pt x="4299" y="2055"/>
                    <a:pt x="4296" y="2059"/>
                    <a:pt x="4291" y="2059"/>
                  </a:cubicBezTo>
                  <a:cubicBezTo>
                    <a:pt x="4287" y="2059"/>
                    <a:pt x="4283" y="2055"/>
                    <a:pt x="4283" y="2051"/>
                  </a:cubicBezTo>
                  <a:close/>
                  <a:moveTo>
                    <a:pt x="4283" y="2019"/>
                  </a:moveTo>
                  <a:lnTo>
                    <a:pt x="4283" y="2019"/>
                  </a:lnTo>
                  <a:cubicBezTo>
                    <a:pt x="4283" y="2015"/>
                    <a:pt x="4287" y="2011"/>
                    <a:pt x="4291" y="2011"/>
                  </a:cubicBezTo>
                  <a:cubicBezTo>
                    <a:pt x="4296" y="2011"/>
                    <a:pt x="4299" y="2015"/>
                    <a:pt x="4299" y="2019"/>
                  </a:cubicBezTo>
                  <a:lnTo>
                    <a:pt x="4299" y="2019"/>
                  </a:lnTo>
                  <a:cubicBezTo>
                    <a:pt x="4299" y="2023"/>
                    <a:pt x="4296" y="2027"/>
                    <a:pt x="4291" y="2027"/>
                  </a:cubicBezTo>
                  <a:cubicBezTo>
                    <a:pt x="4287" y="2027"/>
                    <a:pt x="4283" y="2023"/>
                    <a:pt x="4283" y="2019"/>
                  </a:cubicBezTo>
                  <a:close/>
                  <a:moveTo>
                    <a:pt x="4283" y="1987"/>
                  </a:moveTo>
                  <a:lnTo>
                    <a:pt x="4283" y="1987"/>
                  </a:lnTo>
                  <a:cubicBezTo>
                    <a:pt x="4283" y="1982"/>
                    <a:pt x="4287" y="1979"/>
                    <a:pt x="4291" y="1979"/>
                  </a:cubicBezTo>
                  <a:cubicBezTo>
                    <a:pt x="4296" y="1979"/>
                    <a:pt x="4299" y="1982"/>
                    <a:pt x="4299" y="1987"/>
                  </a:cubicBezTo>
                  <a:lnTo>
                    <a:pt x="4299" y="1987"/>
                  </a:lnTo>
                  <a:cubicBezTo>
                    <a:pt x="4299" y="1991"/>
                    <a:pt x="4296" y="1995"/>
                    <a:pt x="4291" y="1995"/>
                  </a:cubicBezTo>
                  <a:cubicBezTo>
                    <a:pt x="4287" y="1995"/>
                    <a:pt x="4283" y="1991"/>
                    <a:pt x="4283" y="1987"/>
                  </a:cubicBezTo>
                  <a:close/>
                  <a:moveTo>
                    <a:pt x="4283" y="1955"/>
                  </a:moveTo>
                  <a:lnTo>
                    <a:pt x="4283" y="1955"/>
                  </a:lnTo>
                  <a:cubicBezTo>
                    <a:pt x="4283" y="1950"/>
                    <a:pt x="4287" y="1947"/>
                    <a:pt x="4291" y="1947"/>
                  </a:cubicBezTo>
                  <a:cubicBezTo>
                    <a:pt x="4296" y="1947"/>
                    <a:pt x="4299" y="1950"/>
                    <a:pt x="4299" y="1955"/>
                  </a:cubicBezTo>
                  <a:lnTo>
                    <a:pt x="4299" y="1955"/>
                  </a:lnTo>
                  <a:cubicBezTo>
                    <a:pt x="4299" y="1959"/>
                    <a:pt x="4296" y="1963"/>
                    <a:pt x="4291" y="1963"/>
                  </a:cubicBezTo>
                  <a:cubicBezTo>
                    <a:pt x="4287" y="1963"/>
                    <a:pt x="4283" y="1959"/>
                    <a:pt x="4283" y="1955"/>
                  </a:cubicBezTo>
                  <a:close/>
                  <a:moveTo>
                    <a:pt x="4283" y="1923"/>
                  </a:moveTo>
                  <a:lnTo>
                    <a:pt x="4283" y="1923"/>
                  </a:lnTo>
                  <a:cubicBezTo>
                    <a:pt x="4283" y="1918"/>
                    <a:pt x="4287" y="1915"/>
                    <a:pt x="4291" y="1915"/>
                  </a:cubicBezTo>
                  <a:cubicBezTo>
                    <a:pt x="4296" y="1915"/>
                    <a:pt x="4299" y="1918"/>
                    <a:pt x="4299" y="1923"/>
                  </a:cubicBezTo>
                  <a:lnTo>
                    <a:pt x="4299" y="1923"/>
                  </a:lnTo>
                  <a:cubicBezTo>
                    <a:pt x="4299" y="1927"/>
                    <a:pt x="4296" y="1931"/>
                    <a:pt x="4291" y="1931"/>
                  </a:cubicBezTo>
                  <a:cubicBezTo>
                    <a:pt x="4287" y="1931"/>
                    <a:pt x="4283" y="1927"/>
                    <a:pt x="4283" y="1923"/>
                  </a:cubicBezTo>
                  <a:close/>
                  <a:moveTo>
                    <a:pt x="4283" y="1891"/>
                  </a:moveTo>
                  <a:lnTo>
                    <a:pt x="4283" y="1891"/>
                  </a:lnTo>
                  <a:cubicBezTo>
                    <a:pt x="4283" y="1886"/>
                    <a:pt x="4287" y="1883"/>
                    <a:pt x="4291" y="1883"/>
                  </a:cubicBezTo>
                  <a:cubicBezTo>
                    <a:pt x="4296" y="1883"/>
                    <a:pt x="4299" y="1886"/>
                    <a:pt x="4299" y="1891"/>
                  </a:cubicBezTo>
                  <a:lnTo>
                    <a:pt x="4299" y="1891"/>
                  </a:lnTo>
                  <a:cubicBezTo>
                    <a:pt x="4299" y="1895"/>
                    <a:pt x="4296" y="1899"/>
                    <a:pt x="4291" y="1899"/>
                  </a:cubicBezTo>
                  <a:cubicBezTo>
                    <a:pt x="4287" y="1899"/>
                    <a:pt x="4283" y="1895"/>
                    <a:pt x="4283" y="1891"/>
                  </a:cubicBezTo>
                  <a:close/>
                  <a:moveTo>
                    <a:pt x="4283" y="1859"/>
                  </a:moveTo>
                  <a:lnTo>
                    <a:pt x="4283" y="1859"/>
                  </a:lnTo>
                  <a:cubicBezTo>
                    <a:pt x="4283" y="1854"/>
                    <a:pt x="4287" y="1851"/>
                    <a:pt x="4291" y="1851"/>
                  </a:cubicBezTo>
                  <a:cubicBezTo>
                    <a:pt x="4296" y="1851"/>
                    <a:pt x="4299" y="1854"/>
                    <a:pt x="4299" y="1859"/>
                  </a:cubicBezTo>
                  <a:lnTo>
                    <a:pt x="4299" y="1859"/>
                  </a:lnTo>
                  <a:cubicBezTo>
                    <a:pt x="4299" y="1863"/>
                    <a:pt x="4296" y="1867"/>
                    <a:pt x="4291" y="1867"/>
                  </a:cubicBezTo>
                  <a:cubicBezTo>
                    <a:pt x="4287" y="1867"/>
                    <a:pt x="4283" y="1863"/>
                    <a:pt x="4283" y="1859"/>
                  </a:cubicBezTo>
                  <a:close/>
                  <a:moveTo>
                    <a:pt x="4283" y="1827"/>
                  </a:moveTo>
                  <a:lnTo>
                    <a:pt x="4283" y="1827"/>
                  </a:lnTo>
                  <a:cubicBezTo>
                    <a:pt x="4283" y="1822"/>
                    <a:pt x="4287" y="1819"/>
                    <a:pt x="4291" y="1819"/>
                  </a:cubicBezTo>
                  <a:cubicBezTo>
                    <a:pt x="4296" y="1819"/>
                    <a:pt x="4299" y="1822"/>
                    <a:pt x="4299" y="1827"/>
                  </a:cubicBezTo>
                  <a:lnTo>
                    <a:pt x="4299" y="1827"/>
                  </a:lnTo>
                  <a:cubicBezTo>
                    <a:pt x="4299" y="1831"/>
                    <a:pt x="4296" y="1835"/>
                    <a:pt x="4291" y="1835"/>
                  </a:cubicBezTo>
                  <a:cubicBezTo>
                    <a:pt x="4287" y="1835"/>
                    <a:pt x="4283" y="1831"/>
                    <a:pt x="4283" y="1827"/>
                  </a:cubicBezTo>
                  <a:close/>
                  <a:moveTo>
                    <a:pt x="4283" y="1795"/>
                  </a:moveTo>
                  <a:lnTo>
                    <a:pt x="4283" y="1795"/>
                  </a:lnTo>
                  <a:cubicBezTo>
                    <a:pt x="4283" y="1790"/>
                    <a:pt x="4287" y="1787"/>
                    <a:pt x="4291" y="1787"/>
                  </a:cubicBezTo>
                  <a:cubicBezTo>
                    <a:pt x="4296" y="1787"/>
                    <a:pt x="4299" y="1790"/>
                    <a:pt x="4299" y="1795"/>
                  </a:cubicBezTo>
                  <a:lnTo>
                    <a:pt x="4299" y="1795"/>
                  </a:lnTo>
                  <a:cubicBezTo>
                    <a:pt x="4299" y="1799"/>
                    <a:pt x="4296" y="1803"/>
                    <a:pt x="4291" y="1803"/>
                  </a:cubicBezTo>
                  <a:cubicBezTo>
                    <a:pt x="4287" y="1803"/>
                    <a:pt x="4283" y="1799"/>
                    <a:pt x="4283" y="1795"/>
                  </a:cubicBezTo>
                  <a:close/>
                  <a:moveTo>
                    <a:pt x="4283" y="1763"/>
                  </a:moveTo>
                  <a:lnTo>
                    <a:pt x="4283" y="1763"/>
                  </a:lnTo>
                  <a:cubicBezTo>
                    <a:pt x="4283" y="1758"/>
                    <a:pt x="4287" y="1755"/>
                    <a:pt x="4291" y="1755"/>
                  </a:cubicBezTo>
                  <a:cubicBezTo>
                    <a:pt x="4296" y="1755"/>
                    <a:pt x="4299" y="1758"/>
                    <a:pt x="4299" y="1763"/>
                  </a:cubicBezTo>
                  <a:lnTo>
                    <a:pt x="4299" y="1763"/>
                  </a:lnTo>
                  <a:cubicBezTo>
                    <a:pt x="4299" y="1767"/>
                    <a:pt x="4296" y="1771"/>
                    <a:pt x="4291" y="1771"/>
                  </a:cubicBezTo>
                  <a:cubicBezTo>
                    <a:pt x="4287" y="1771"/>
                    <a:pt x="4283" y="1767"/>
                    <a:pt x="4283" y="1763"/>
                  </a:cubicBezTo>
                  <a:close/>
                  <a:moveTo>
                    <a:pt x="4283" y="1731"/>
                  </a:moveTo>
                  <a:lnTo>
                    <a:pt x="4283" y="1731"/>
                  </a:lnTo>
                  <a:cubicBezTo>
                    <a:pt x="4283" y="1726"/>
                    <a:pt x="4287" y="1723"/>
                    <a:pt x="4291" y="1723"/>
                  </a:cubicBezTo>
                  <a:cubicBezTo>
                    <a:pt x="4296" y="1723"/>
                    <a:pt x="4299" y="1726"/>
                    <a:pt x="4299" y="1731"/>
                  </a:cubicBezTo>
                  <a:lnTo>
                    <a:pt x="4299" y="1731"/>
                  </a:lnTo>
                  <a:cubicBezTo>
                    <a:pt x="4299" y="1735"/>
                    <a:pt x="4296" y="1739"/>
                    <a:pt x="4291" y="1739"/>
                  </a:cubicBezTo>
                  <a:cubicBezTo>
                    <a:pt x="4287" y="1739"/>
                    <a:pt x="4283" y="1735"/>
                    <a:pt x="4283" y="1731"/>
                  </a:cubicBezTo>
                  <a:close/>
                  <a:moveTo>
                    <a:pt x="4283" y="1699"/>
                  </a:moveTo>
                  <a:lnTo>
                    <a:pt x="4283" y="1699"/>
                  </a:lnTo>
                  <a:cubicBezTo>
                    <a:pt x="4283" y="1694"/>
                    <a:pt x="4287" y="1691"/>
                    <a:pt x="4291" y="1691"/>
                  </a:cubicBezTo>
                  <a:cubicBezTo>
                    <a:pt x="4296" y="1691"/>
                    <a:pt x="4299" y="1694"/>
                    <a:pt x="4299" y="1699"/>
                  </a:cubicBezTo>
                  <a:lnTo>
                    <a:pt x="4299" y="1699"/>
                  </a:lnTo>
                  <a:cubicBezTo>
                    <a:pt x="4299" y="1703"/>
                    <a:pt x="4296" y="1707"/>
                    <a:pt x="4291" y="1707"/>
                  </a:cubicBezTo>
                  <a:cubicBezTo>
                    <a:pt x="4287" y="1707"/>
                    <a:pt x="4283" y="1703"/>
                    <a:pt x="4283" y="1699"/>
                  </a:cubicBezTo>
                  <a:close/>
                  <a:moveTo>
                    <a:pt x="4283" y="1667"/>
                  </a:moveTo>
                  <a:lnTo>
                    <a:pt x="4283" y="1667"/>
                  </a:lnTo>
                  <a:cubicBezTo>
                    <a:pt x="4283" y="1662"/>
                    <a:pt x="4287" y="1659"/>
                    <a:pt x="4291" y="1659"/>
                  </a:cubicBezTo>
                  <a:cubicBezTo>
                    <a:pt x="4296" y="1659"/>
                    <a:pt x="4299" y="1662"/>
                    <a:pt x="4299" y="1667"/>
                  </a:cubicBezTo>
                  <a:lnTo>
                    <a:pt x="4299" y="1667"/>
                  </a:lnTo>
                  <a:cubicBezTo>
                    <a:pt x="4299" y="1671"/>
                    <a:pt x="4296" y="1675"/>
                    <a:pt x="4291" y="1675"/>
                  </a:cubicBezTo>
                  <a:cubicBezTo>
                    <a:pt x="4287" y="1675"/>
                    <a:pt x="4283" y="1671"/>
                    <a:pt x="4283" y="1667"/>
                  </a:cubicBezTo>
                  <a:close/>
                  <a:moveTo>
                    <a:pt x="4283" y="1635"/>
                  </a:moveTo>
                  <a:lnTo>
                    <a:pt x="4283" y="1635"/>
                  </a:lnTo>
                  <a:cubicBezTo>
                    <a:pt x="4283" y="1630"/>
                    <a:pt x="4287" y="1627"/>
                    <a:pt x="4291" y="1627"/>
                  </a:cubicBezTo>
                  <a:cubicBezTo>
                    <a:pt x="4296" y="1627"/>
                    <a:pt x="4299" y="1630"/>
                    <a:pt x="4299" y="1635"/>
                  </a:cubicBezTo>
                  <a:lnTo>
                    <a:pt x="4299" y="1635"/>
                  </a:lnTo>
                  <a:cubicBezTo>
                    <a:pt x="4299" y="1639"/>
                    <a:pt x="4296" y="1643"/>
                    <a:pt x="4291" y="1643"/>
                  </a:cubicBezTo>
                  <a:cubicBezTo>
                    <a:pt x="4287" y="1643"/>
                    <a:pt x="4283" y="1639"/>
                    <a:pt x="4283" y="1635"/>
                  </a:cubicBezTo>
                  <a:close/>
                  <a:moveTo>
                    <a:pt x="4283" y="1603"/>
                  </a:moveTo>
                  <a:lnTo>
                    <a:pt x="4283" y="1603"/>
                  </a:lnTo>
                  <a:cubicBezTo>
                    <a:pt x="4283" y="1598"/>
                    <a:pt x="4287" y="1595"/>
                    <a:pt x="4291" y="1595"/>
                  </a:cubicBezTo>
                  <a:cubicBezTo>
                    <a:pt x="4296" y="1595"/>
                    <a:pt x="4299" y="1598"/>
                    <a:pt x="4299" y="1603"/>
                  </a:cubicBezTo>
                  <a:lnTo>
                    <a:pt x="4299" y="1603"/>
                  </a:lnTo>
                  <a:cubicBezTo>
                    <a:pt x="4299" y="1607"/>
                    <a:pt x="4296" y="1611"/>
                    <a:pt x="4291" y="1611"/>
                  </a:cubicBezTo>
                  <a:cubicBezTo>
                    <a:pt x="4287" y="1611"/>
                    <a:pt x="4283" y="1607"/>
                    <a:pt x="4283" y="1603"/>
                  </a:cubicBezTo>
                  <a:close/>
                  <a:moveTo>
                    <a:pt x="4283" y="1571"/>
                  </a:moveTo>
                  <a:lnTo>
                    <a:pt x="4283" y="1571"/>
                  </a:lnTo>
                  <a:cubicBezTo>
                    <a:pt x="4283" y="1566"/>
                    <a:pt x="4287" y="1563"/>
                    <a:pt x="4291" y="1563"/>
                  </a:cubicBezTo>
                  <a:cubicBezTo>
                    <a:pt x="4296" y="1563"/>
                    <a:pt x="4299" y="1566"/>
                    <a:pt x="4299" y="1571"/>
                  </a:cubicBezTo>
                  <a:lnTo>
                    <a:pt x="4299" y="1571"/>
                  </a:lnTo>
                  <a:cubicBezTo>
                    <a:pt x="4299" y="1575"/>
                    <a:pt x="4296" y="1579"/>
                    <a:pt x="4291" y="1579"/>
                  </a:cubicBezTo>
                  <a:cubicBezTo>
                    <a:pt x="4287" y="1579"/>
                    <a:pt x="4283" y="1575"/>
                    <a:pt x="4283" y="1571"/>
                  </a:cubicBezTo>
                  <a:close/>
                  <a:moveTo>
                    <a:pt x="4283" y="1539"/>
                  </a:moveTo>
                  <a:lnTo>
                    <a:pt x="4283" y="1539"/>
                  </a:lnTo>
                  <a:cubicBezTo>
                    <a:pt x="4283" y="1534"/>
                    <a:pt x="4287" y="1531"/>
                    <a:pt x="4291" y="1531"/>
                  </a:cubicBezTo>
                  <a:cubicBezTo>
                    <a:pt x="4296" y="1531"/>
                    <a:pt x="4299" y="1534"/>
                    <a:pt x="4299" y="1539"/>
                  </a:cubicBezTo>
                  <a:lnTo>
                    <a:pt x="4299" y="1539"/>
                  </a:lnTo>
                  <a:cubicBezTo>
                    <a:pt x="4299" y="1543"/>
                    <a:pt x="4296" y="1547"/>
                    <a:pt x="4291" y="1547"/>
                  </a:cubicBezTo>
                  <a:cubicBezTo>
                    <a:pt x="4287" y="1547"/>
                    <a:pt x="4283" y="1543"/>
                    <a:pt x="4283" y="1539"/>
                  </a:cubicBezTo>
                  <a:close/>
                  <a:moveTo>
                    <a:pt x="4283" y="1507"/>
                  </a:moveTo>
                  <a:lnTo>
                    <a:pt x="4283" y="1507"/>
                  </a:lnTo>
                  <a:cubicBezTo>
                    <a:pt x="4283" y="1502"/>
                    <a:pt x="4287" y="1499"/>
                    <a:pt x="4291" y="1499"/>
                  </a:cubicBezTo>
                  <a:cubicBezTo>
                    <a:pt x="4296" y="1499"/>
                    <a:pt x="4299" y="1502"/>
                    <a:pt x="4299" y="1507"/>
                  </a:cubicBezTo>
                  <a:lnTo>
                    <a:pt x="4299" y="1507"/>
                  </a:lnTo>
                  <a:cubicBezTo>
                    <a:pt x="4299" y="1511"/>
                    <a:pt x="4296" y="1515"/>
                    <a:pt x="4291" y="1515"/>
                  </a:cubicBezTo>
                  <a:cubicBezTo>
                    <a:pt x="4287" y="1515"/>
                    <a:pt x="4283" y="1511"/>
                    <a:pt x="4283" y="1507"/>
                  </a:cubicBezTo>
                  <a:close/>
                  <a:moveTo>
                    <a:pt x="4283" y="1475"/>
                  </a:moveTo>
                  <a:lnTo>
                    <a:pt x="4283" y="1475"/>
                  </a:lnTo>
                  <a:cubicBezTo>
                    <a:pt x="4283" y="1470"/>
                    <a:pt x="4287" y="1467"/>
                    <a:pt x="4291" y="1467"/>
                  </a:cubicBezTo>
                  <a:cubicBezTo>
                    <a:pt x="4296" y="1467"/>
                    <a:pt x="4299" y="1470"/>
                    <a:pt x="4299" y="1475"/>
                  </a:cubicBezTo>
                  <a:lnTo>
                    <a:pt x="4299" y="1475"/>
                  </a:lnTo>
                  <a:cubicBezTo>
                    <a:pt x="4299" y="1479"/>
                    <a:pt x="4296" y="1483"/>
                    <a:pt x="4291" y="1483"/>
                  </a:cubicBezTo>
                  <a:cubicBezTo>
                    <a:pt x="4287" y="1483"/>
                    <a:pt x="4283" y="1479"/>
                    <a:pt x="4283" y="1475"/>
                  </a:cubicBezTo>
                  <a:close/>
                  <a:moveTo>
                    <a:pt x="4283" y="1443"/>
                  </a:moveTo>
                  <a:lnTo>
                    <a:pt x="4283" y="1443"/>
                  </a:lnTo>
                  <a:cubicBezTo>
                    <a:pt x="4283" y="1438"/>
                    <a:pt x="4287" y="1435"/>
                    <a:pt x="4291" y="1435"/>
                  </a:cubicBezTo>
                  <a:cubicBezTo>
                    <a:pt x="4296" y="1435"/>
                    <a:pt x="4299" y="1438"/>
                    <a:pt x="4299" y="1443"/>
                  </a:cubicBezTo>
                  <a:lnTo>
                    <a:pt x="4299" y="1443"/>
                  </a:lnTo>
                  <a:cubicBezTo>
                    <a:pt x="4299" y="1447"/>
                    <a:pt x="4296" y="1451"/>
                    <a:pt x="4291" y="1451"/>
                  </a:cubicBezTo>
                  <a:cubicBezTo>
                    <a:pt x="4287" y="1451"/>
                    <a:pt x="4283" y="1447"/>
                    <a:pt x="4283" y="1443"/>
                  </a:cubicBezTo>
                  <a:close/>
                  <a:moveTo>
                    <a:pt x="4283" y="1411"/>
                  </a:moveTo>
                  <a:lnTo>
                    <a:pt x="4283" y="1411"/>
                  </a:lnTo>
                  <a:cubicBezTo>
                    <a:pt x="4283" y="1406"/>
                    <a:pt x="4287" y="1403"/>
                    <a:pt x="4291" y="1403"/>
                  </a:cubicBezTo>
                  <a:cubicBezTo>
                    <a:pt x="4296" y="1403"/>
                    <a:pt x="4299" y="1406"/>
                    <a:pt x="4299" y="1411"/>
                  </a:cubicBezTo>
                  <a:lnTo>
                    <a:pt x="4299" y="1411"/>
                  </a:lnTo>
                  <a:cubicBezTo>
                    <a:pt x="4299" y="1415"/>
                    <a:pt x="4296" y="1419"/>
                    <a:pt x="4291" y="1419"/>
                  </a:cubicBezTo>
                  <a:cubicBezTo>
                    <a:pt x="4287" y="1419"/>
                    <a:pt x="4283" y="1415"/>
                    <a:pt x="4283" y="1411"/>
                  </a:cubicBezTo>
                  <a:close/>
                  <a:moveTo>
                    <a:pt x="4283" y="1379"/>
                  </a:moveTo>
                  <a:lnTo>
                    <a:pt x="4283" y="1379"/>
                  </a:lnTo>
                  <a:cubicBezTo>
                    <a:pt x="4283" y="1374"/>
                    <a:pt x="4287" y="1371"/>
                    <a:pt x="4291" y="1371"/>
                  </a:cubicBezTo>
                  <a:cubicBezTo>
                    <a:pt x="4296" y="1371"/>
                    <a:pt x="4299" y="1374"/>
                    <a:pt x="4299" y="1379"/>
                  </a:cubicBezTo>
                  <a:lnTo>
                    <a:pt x="4299" y="1379"/>
                  </a:lnTo>
                  <a:cubicBezTo>
                    <a:pt x="4299" y="1383"/>
                    <a:pt x="4296" y="1387"/>
                    <a:pt x="4291" y="1387"/>
                  </a:cubicBezTo>
                  <a:cubicBezTo>
                    <a:pt x="4287" y="1387"/>
                    <a:pt x="4283" y="1383"/>
                    <a:pt x="4283" y="1379"/>
                  </a:cubicBezTo>
                  <a:close/>
                  <a:moveTo>
                    <a:pt x="4283" y="1347"/>
                  </a:moveTo>
                  <a:lnTo>
                    <a:pt x="4283" y="1347"/>
                  </a:lnTo>
                  <a:cubicBezTo>
                    <a:pt x="4283" y="1342"/>
                    <a:pt x="4287" y="1339"/>
                    <a:pt x="4291" y="1339"/>
                  </a:cubicBezTo>
                  <a:cubicBezTo>
                    <a:pt x="4296" y="1339"/>
                    <a:pt x="4299" y="1342"/>
                    <a:pt x="4299" y="1347"/>
                  </a:cubicBezTo>
                  <a:lnTo>
                    <a:pt x="4299" y="1347"/>
                  </a:lnTo>
                  <a:cubicBezTo>
                    <a:pt x="4299" y="1351"/>
                    <a:pt x="4296" y="1355"/>
                    <a:pt x="4291" y="1355"/>
                  </a:cubicBezTo>
                  <a:cubicBezTo>
                    <a:pt x="4287" y="1355"/>
                    <a:pt x="4283" y="1351"/>
                    <a:pt x="4283" y="1347"/>
                  </a:cubicBezTo>
                  <a:close/>
                  <a:moveTo>
                    <a:pt x="4283" y="1315"/>
                  </a:moveTo>
                  <a:lnTo>
                    <a:pt x="4283" y="1315"/>
                  </a:lnTo>
                  <a:cubicBezTo>
                    <a:pt x="4283" y="1310"/>
                    <a:pt x="4287" y="1307"/>
                    <a:pt x="4291" y="1307"/>
                  </a:cubicBezTo>
                  <a:cubicBezTo>
                    <a:pt x="4296" y="1307"/>
                    <a:pt x="4299" y="1310"/>
                    <a:pt x="4299" y="1315"/>
                  </a:cubicBezTo>
                  <a:lnTo>
                    <a:pt x="4299" y="1315"/>
                  </a:lnTo>
                  <a:cubicBezTo>
                    <a:pt x="4299" y="1319"/>
                    <a:pt x="4296" y="1323"/>
                    <a:pt x="4291" y="1323"/>
                  </a:cubicBezTo>
                  <a:cubicBezTo>
                    <a:pt x="4287" y="1323"/>
                    <a:pt x="4283" y="1319"/>
                    <a:pt x="4283" y="1315"/>
                  </a:cubicBezTo>
                  <a:close/>
                  <a:moveTo>
                    <a:pt x="4283" y="1283"/>
                  </a:moveTo>
                  <a:lnTo>
                    <a:pt x="4283" y="1283"/>
                  </a:lnTo>
                  <a:cubicBezTo>
                    <a:pt x="4283" y="1278"/>
                    <a:pt x="4287" y="1275"/>
                    <a:pt x="4291" y="1275"/>
                  </a:cubicBezTo>
                  <a:cubicBezTo>
                    <a:pt x="4296" y="1275"/>
                    <a:pt x="4299" y="1278"/>
                    <a:pt x="4299" y="1283"/>
                  </a:cubicBezTo>
                  <a:lnTo>
                    <a:pt x="4299" y="1283"/>
                  </a:lnTo>
                  <a:cubicBezTo>
                    <a:pt x="4299" y="1287"/>
                    <a:pt x="4296" y="1291"/>
                    <a:pt x="4291" y="1291"/>
                  </a:cubicBezTo>
                  <a:cubicBezTo>
                    <a:pt x="4287" y="1291"/>
                    <a:pt x="4283" y="1287"/>
                    <a:pt x="4283" y="1283"/>
                  </a:cubicBezTo>
                  <a:close/>
                  <a:moveTo>
                    <a:pt x="4283" y="1251"/>
                  </a:moveTo>
                  <a:lnTo>
                    <a:pt x="4283" y="1251"/>
                  </a:lnTo>
                  <a:cubicBezTo>
                    <a:pt x="4283" y="1246"/>
                    <a:pt x="4287" y="1243"/>
                    <a:pt x="4291" y="1243"/>
                  </a:cubicBezTo>
                  <a:cubicBezTo>
                    <a:pt x="4296" y="1243"/>
                    <a:pt x="4299" y="1246"/>
                    <a:pt x="4299" y="1251"/>
                  </a:cubicBezTo>
                  <a:lnTo>
                    <a:pt x="4299" y="1251"/>
                  </a:lnTo>
                  <a:cubicBezTo>
                    <a:pt x="4299" y="1255"/>
                    <a:pt x="4296" y="1259"/>
                    <a:pt x="4291" y="1259"/>
                  </a:cubicBezTo>
                  <a:cubicBezTo>
                    <a:pt x="4287" y="1259"/>
                    <a:pt x="4283" y="1255"/>
                    <a:pt x="4283" y="1251"/>
                  </a:cubicBezTo>
                  <a:close/>
                  <a:moveTo>
                    <a:pt x="4283" y="1219"/>
                  </a:moveTo>
                  <a:lnTo>
                    <a:pt x="4283" y="1219"/>
                  </a:lnTo>
                  <a:cubicBezTo>
                    <a:pt x="4283" y="1214"/>
                    <a:pt x="4287" y="1211"/>
                    <a:pt x="4291" y="1211"/>
                  </a:cubicBezTo>
                  <a:cubicBezTo>
                    <a:pt x="4296" y="1211"/>
                    <a:pt x="4299" y="1214"/>
                    <a:pt x="4299" y="1219"/>
                  </a:cubicBezTo>
                  <a:lnTo>
                    <a:pt x="4299" y="1219"/>
                  </a:lnTo>
                  <a:cubicBezTo>
                    <a:pt x="4299" y="1223"/>
                    <a:pt x="4296" y="1227"/>
                    <a:pt x="4291" y="1227"/>
                  </a:cubicBezTo>
                  <a:cubicBezTo>
                    <a:pt x="4287" y="1227"/>
                    <a:pt x="4283" y="1223"/>
                    <a:pt x="4283" y="1219"/>
                  </a:cubicBezTo>
                  <a:close/>
                  <a:moveTo>
                    <a:pt x="4283" y="1187"/>
                  </a:moveTo>
                  <a:lnTo>
                    <a:pt x="4283" y="1187"/>
                  </a:lnTo>
                  <a:cubicBezTo>
                    <a:pt x="4283" y="1182"/>
                    <a:pt x="4287" y="1179"/>
                    <a:pt x="4291" y="1179"/>
                  </a:cubicBezTo>
                  <a:cubicBezTo>
                    <a:pt x="4296" y="1179"/>
                    <a:pt x="4299" y="1182"/>
                    <a:pt x="4299" y="1187"/>
                  </a:cubicBezTo>
                  <a:lnTo>
                    <a:pt x="4299" y="1187"/>
                  </a:lnTo>
                  <a:cubicBezTo>
                    <a:pt x="4299" y="1191"/>
                    <a:pt x="4296" y="1195"/>
                    <a:pt x="4291" y="1195"/>
                  </a:cubicBezTo>
                  <a:cubicBezTo>
                    <a:pt x="4287" y="1195"/>
                    <a:pt x="4283" y="1191"/>
                    <a:pt x="4283" y="1187"/>
                  </a:cubicBezTo>
                  <a:close/>
                  <a:moveTo>
                    <a:pt x="4283" y="1155"/>
                  </a:moveTo>
                  <a:lnTo>
                    <a:pt x="4283" y="1155"/>
                  </a:lnTo>
                  <a:cubicBezTo>
                    <a:pt x="4283" y="1150"/>
                    <a:pt x="4287" y="1147"/>
                    <a:pt x="4291" y="1147"/>
                  </a:cubicBezTo>
                  <a:cubicBezTo>
                    <a:pt x="4296" y="1147"/>
                    <a:pt x="4299" y="1150"/>
                    <a:pt x="4299" y="1155"/>
                  </a:cubicBezTo>
                  <a:lnTo>
                    <a:pt x="4299" y="1155"/>
                  </a:lnTo>
                  <a:cubicBezTo>
                    <a:pt x="4299" y="1159"/>
                    <a:pt x="4296" y="1163"/>
                    <a:pt x="4291" y="1163"/>
                  </a:cubicBezTo>
                  <a:cubicBezTo>
                    <a:pt x="4287" y="1163"/>
                    <a:pt x="4283" y="1159"/>
                    <a:pt x="4283" y="1155"/>
                  </a:cubicBezTo>
                  <a:close/>
                  <a:moveTo>
                    <a:pt x="4283" y="1123"/>
                  </a:moveTo>
                  <a:lnTo>
                    <a:pt x="4283" y="1122"/>
                  </a:lnTo>
                  <a:cubicBezTo>
                    <a:pt x="4283" y="1118"/>
                    <a:pt x="4287" y="1114"/>
                    <a:pt x="4291" y="1114"/>
                  </a:cubicBezTo>
                  <a:cubicBezTo>
                    <a:pt x="4296" y="1114"/>
                    <a:pt x="4299" y="1118"/>
                    <a:pt x="4299" y="1122"/>
                  </a:cubicBezTo>
                  <a:lnTo>
                    <a:pt x="4299" y="1123"/>
                  </a:lnTo>
                  <a:cubicBezTo>
                    <a:pt x="4299" y="1127"/>
                    <a:pt x="4296" y="1131"/>
                    <a:pt x="4291" y="1131"/>
                  </a:cubicBezTo>
                  <a:cubicBezTo>
                    <a:pt x="4287" y="1131"/>
                    <a:pt x="4283" y="1127"/>
                    <a:pt x="4283" y="1123"/>
                  </a:cubicBezTo>
                  <a:close/>
                  <a:moveTo>
                    <a:pt x="4283" y="1090"/>
                  </a:moveTo>
                  <a:lnTo>
                    <a:pt x="4283" y="1090"/>
                  </a:lnTo>
                  <a:cubicBezTo>
                    <a:pt x="4283" y="1086"/>
                    <a:pt x="4287" y="1082"/>
                    <a:pt x="4291" y="1082"/>
                  </a:cubicBezTo>
                  <a:cubicBezTo>
                    <a:pt x="4296" y="1082"/>
                    <a:pt x="4299" y="1086"/>
                    <a:pt x="4299" y="1090"/>
                  </a:cubicBezTo>
                  <a:lnTo>
                    <a:pt x="4299" y="1090"/>
                  </a:lnTo>
                  <a:cubicBezTo>
                    <a:pt x="4299" y="1095"/>
                    <a:pt x="4296" y="1098"/>
                    <a:pt x="4291" y="1098"/>
                  </a:cubicBezTo>
                  <a:cubicBezTo>
                    <a:pt x="4287" y="1098"/>
                    <a:pt x="4283" y="1095"/>
                    <a:pt x="4283" y="1090"/>
                  </a:cubicBezTo>
                  <a:close/>
                  <a:moveTo>
                    <a:pt x="4283" y="1058"/>
                  </a:moveTo>
                  <a:lnTo>
                    <a:pt x="4283" y="1058"/>
                  </a:lnTo>
                  <a:cubicBezTo>
                    <a:pt x="4283" y="1054"/>
                    <a:pt x="4287" y="1050"/>
                    <a:pt x="4291" y="1050"/>
                  </a:cubicBezTo>
                  <a:cubicBezTo>
                    <a:pt x="4296" y="1050"/>
                    <a:pt x="4299" y="1054"/>
                    <a:pt x="4299" y="1058"/>
                  </a:cubicBezTo>
                  <a:lnTo>
                    <a:pt x="4299" y="1058"/>
                  </a:lnTo>
                  <a:cubicBezTo>
                    <a:pt x="4299" y="1063"/>
                    <a:pt x="4296" y="1066"/>
                    <a:pt x="4291" y="1066"/>
                  </a:cubicBezTo>
                  <a:cubicBezTo>
                    <a:pt x="4287" y="1066"/>
                    <a:pt x="4283" y="1063"/>
                    <a:pt x="4283" y="1058"/>
                  </a:cubicBezTo>
                  <a:close/>
                  <a:moveTo>
                    <a:pt x="4283" y="1026"/>
                  </a:moveTo>
                  <a:lnTo>
                    <a:pt x="4283" y="1026"/>
                  </a:lnTo>
                  <a:cubicBezTo>
                    <a:pt x="4283" y="1022"/>
                    <a:pt x="4287" y="1018"/>
                    <a:pt x="4291" y="1018"/>
                  </a:cubicBezTo>
                  <a:cubicBezTo>
                    <a:pt x="4296" y="1018"/>
                    <a:pt x="4299" y="1022"/>
                    <a:pt x="4299" y="1026"/>
                  </a:cubicBezTo>
                  <a:lnTo>
                    <a:pt x="4299" y="1026"/>
                  </a:lnTo>
                  <a:cubicBezTo>
                    <a:pt x="4299" y="1031"/>
                    <a:pt x="4296" y="1034"/>
                    <a:pt x="4291" y="1034"/>
                  </a:cubicBezTo>
                  <a:cubicBezTo>
                    <a:pt x="4287" y="1034"/>
                    <a:pt x="4283" y="1031"/>
                    <a:pt x="4283" y="1026"/>
                  </a:cubicBezTo>
                  <a:close/>
                  <a:moveTo>
                    <a:pt x="4283" y="994"/>
                  </a:moveTo>
                  <a:lnTo>
                    <a:pt x="4283" y="994"/>
                  </a:lnTo>
                  <a:cubicBezTo>
                    <a:pt x="4283" y="990"/>
                    <a:pt x="4287" y="986"/>
                    <a:pt x="4291" y="986"/>
                  </a:cubicBezTo>
                  <a:cubicBezTo>
                    <a:pt x="4296" y="986"/>
                    <a:pt x="4299" y="990"/>
                    <a:pt x="4299" y="994"/>
                  </a:cubicBezTo>
                  <a:lnTo>
                    <a:pt x="4299" y="994"/>
                  </a:lnTo>
                  <a:cubicBezTo>
                    <a:pt x="4299" y="999"/>
                    <a:pt x="4296" y="1002"/>
                    <a:pt x="4291" y="1002"/>
                  </a:cubicBezTo>
                  <a:cubicBezTo>
                    <a:pt x="4287" y="1002"/>
                    <a:pt x="4283" y="999"/>
                    <a:pt x="4283" y="994"/>
                  </a:cubicBezTo>
                  <a:close/>
                  <a:moveTo>
                    <a:pt x="4283" y="962"/>
                  </a:moveTo>
                  <a:lnTo>
                    <a:pt x="4283" y="962"/>
                  </a:lnTo>
                  <a:cubicBezTo>
                    <a:pt x="4283" y="958"/>
                    <a:pt x="4287" y="954"/>
                    <a:pt x="4291" y="954"/>
                  </a:cubicBezTo>
                  <a:cubicBezTo>
                    <a:pt x="4296" y="954"/>
                    <a:pt x="4299" y="958"/>
                    <a:pt x="4299" y="962"/>
                  </a:cubicBezTo>
                  <a:lnTo>
                    <a:pt x="4299" y="962"/>
                  </a:lnTo>
                  <a:cubicBezTo>
                    <a:pt x="4299" y="967"/>
                    <a:pt x="4296" y="970"/>
                    <a:pt x="4291" y="970"/>
                  </a:cubicBezTo>
                  <a:cubicBezTo>
                    <a:pt x="4287" y="970"/>
                    <a:pt x="4283" y="967"/>
                    <a:pt x="4283" y="962"/>
                  </a:cubicBezTo>
                  <a:close/>
                  <a:moveTo>
                    <a:pt x="4282" y="931"/>
                  </a:moveTo>
                  <a:lnTo>
                    <a:pt x="4282" y="931"/>
                  </a:lnTo>
                  <a:cubicBezTo>
                    <a:pt x="4282" y="926"/>
                    <a:pt x="4285" y="923"/>
                    <a:pt x="4290" y="922"/>
                  </a:cubicBezTo>
                  <a:cubicBezTo>
                    <a:pt x="4294" y="922"/>
                    <a:pt x="4298" y="926"/>
                    <a:pt x="4298" y="930"/>
                  </a:cubicBezTo>
                  <a:lnTo>
                    <a:pt x="4298" y="930"/>
                  </a:lnTo>
                  <a:cubicBezTo>
                    <a:pt x="4299" y="934"/>
                    <a:pt x="4295" y="938"/>
                    <a:pt x="4291" y="938"/>
                  </a:cubicBezTo>
                  <a:cubicBezTo>
                    <a:pt x="4286" y="939"/>
                    <a:pt x="4283" y="935"/>
                    <a:pt x="4282" y="931"/>
                  </a:cubicBezTo>
                  <a:close/>
                  <a:moveTo>
                    <a:pt x="4281" y="899"/>
                  </a:moveTo>
                  <a:lnTo>
                    <a:pt x="4281" y="899"/>
                  </a:lnTo>
                  <a:cubicBezTo>
                    <a:pt x="4280" y="895"/>
                    <a:pt x="4284" y="891"/>
                    <a:pt x="4288" y="890"/>
                  </a:cubicBezTo>
                  <a:cubicBezTo>
                    <a:pt x="4293" y="890"/>
                    <a:pt x="4296" y="894"/>
                    <a:pt x="4297" y="898"/>
                  </a:cubicBezTo>
                  <a:lnTo>
                    <a:pt x="4297" y="898"/>
                  </a:lnTo>
                  <a:cubicBezTo>
                    <a:pt x="4297" y="902"/>
                    <a:pt x="4294" y="906"/>
                    <a:pt x="4289" y="906"/>
                  </a:cubicBezTo>
                  <a:cubicBezTo>
                    <a:pt x="4285" y="907"/>
                    <a:pt x="4281" y="903"/>
                    <a:pt x="4281" y="899"/>
                  </a:cubicBezTo>
                  <a:close/>
                  <a:moveTo>
                    <a:pt x="4279" y="867"/>
                  </a:moveTo>
                  <a:lnTo>
                    <a:pt x="4279" y="867"/>
                  </a:lnTo>
                  <a:cubicBezTo>
                    <a:pt x="4279" y="863"/>
                    <a:pt x="4282" y="859"/>
                    <a:pt x="4287" y="859"/>
                  </a:cubicBezTo>
                  <a:cubicBezTo>
                    <a:pt x="4291" y="858"/>
                    <a:pt x="4295" y="862"/>
                    <a:pt x="4295" y="866"/>
                  </a:cubicBezTo>
                  <a:lnTo>
                    <a:pt x="4295" y="866"/>
                  </a:lnTo>
                  <a:cubicBezTo>
                    <a:pt x="4295" y="870"/>
                    <a:pt x="4292" y="874"/>
                    <a:pt x="4287" y="874"/>
                  </a:cubicBezTo>
                  <a:cubicBezTo>
                    <a:pt x="4283" y="875"/>
                    <a:pt x="4279" y="871"/>
                    <a:pt x="4279" y="867"/>
                  </a:cubicBezTo>
                  <a:close/>
                  <a:moveTo>
                    <a:pt x="4275" y="836"/>
                  </a:moveTo>
                  <a:lnTo>
                    <a:pt x="4275" y="836"/>
                  </a:lnTo>
                  <a:cubicBezTo>
                    <a:pt x="4275" y="832"/>
                    <a:pt x="4277" y="828"/>
                    <a:pt x="4282" y="827"/>
                  </a:cubicBezTo>
                  <a:cubicBezTo>
                    <a:pt x="4286" y="826"/>
                    <a:pt x="4290" y="829"/>
                    <a:pt x="4291" y="833"/>
                  </a:cubicBezTo>
                  <a:lnTo>
                    <a:pt x="4291" y="833"/>
                  </a:lnTo>
                  <a:cubicBezTo>
                    <a:pt x="4292" y="838"/>
                    <a:pt x="4289" y="842"/>
                    <a:pt x="4285" y="843"/>
                  </a:cubicBezTo>
                  <a:cubicBezTo>
                    <a:pt x="4280" y="843"/>
                    <a:pt x="4276" y="840"/>
                    <a:pt x="4275" y="836"/>
                  </a:cubicBezTo>
                  <a:close/>
                  <a:moveTo>
                    <a:pt x="4271" y="804"/>
                  </a:moveTo>
                  <a:lnTo>
                    <a:pt x="4271" y="804"/>
                  </a:lnTo>
                  <a:cubicBezTo>
                    <a:pt x="4270" y="800"/>
                    <a:pt x="4273" y="796"/>
                    <a:pt x="4277" y="795"/>
                  </a:cubicBezTo>
                  <a:cubicBezTo>
                    <a:pt x="4281" y="794"/>
                    <a:pt x="4286" y="797"/>
                    <a:pt x="4286" y="802"/>
                  </a:cubicBezTo>
                  <a:lnTo>
                    <a:pt x="4286" y="802"/>
                  </a:lnTo>
                  <a:cubicBezTo>
                    <a:pt x="4287" y="806"/>
                    <a:pt x="4284" y="810"/>
                    <a:pt x="4280" y="811"/>
                  </a:cubicBezTo>
                  <a:cubicBezTo>
                    <a:pt x="4275" y="812"/>
                    <a:pt x="4271" y="809"/>
                    <a:pt x="4271" y="804"/>
                  </a:cubicBezTo>
                  <a:close/>
                  <a:moveTo>
                    <a:pt x="4266" y="773"/>
                  </a:moveTo>
                  <a:lnTo>
                    <a:pt x="4266" y="773"/>
                  </a:lnTo>
                  <a:cubicBezTo>
                    <a:pt x="4265" y="768"/>
                    <a:pt x="4268" y="764"/>
                    <a:pt x="4272" y="764"/>
                  </a:cubicBezTo>
                  <a:cubicBezTo>
                    <a:pt x="4277" y="763"/>
                    <a:pt x="4281" y="766"/>
                    <a:pt x="4282" y="770"/>
                  </a:cubicBezTo>
                  <a:lnTo>
                    <a:pt x="4282" y="770"/>
                  </a:lnTo>
                  <a:cubicBezTo>
                    <a:pt x="4282" y="774"/>
                    <a:pt x="4279" y="779"/>
                    <a:pt x="4275" y="779"/>
                  </a:cubicBezTo>
                  <a:cubicBezTo>
                    <a:pt x="4271" y="780"/>
                    <a:pt x="4267" y="777"/>
                    <a:pt x="4266" y="773"/>
                  </a:cubicBezTo>
                  <a:close/>
                  <a:moveTo>
                    <a:pt x="4259" y="743"/>
                  </a:moveTo>
                  <a:lnTo>
                    <a:pt x="4259" y="743"/>
                  </a:lnTo>
                  <a:cubicBezTo>
                    <a:pt x="4258" y="738"/>
                    <a:pt x="4260" y="734"/>
                    <a:pt x="4264" y="733"/>
                  </a:cubicBezTo>
                  <a:cubicBezTo>
                    <a:pt x="4268" y="731"/>
                    <a:pt x="4273" y="734"/>
                    <a:pt x="4274" y="738"/>
                  </a:cubicBezTo>
                  <a:lnTo>
                    <a:pt x="4274" y="738"/>
                  </a:lnTo>
                  <a:cubicBezTo>
                    <a:pt x="4276" y="742"/>
                    <a:pt x="4273" y="747"/>
                    <a:pt x="4269" y="748"/>
                  </a:cubicBezTo>
                  <a:cubicBezTo>
                    <a:pt x="4265" y="749"/>
                    <a:pt x="4260" y="747"/>
                    <a:pt x="4259" y="743"/>
                  </a:cubicBezTo>
                  <a:close/>
                  <a:moveTo>
                    <a:pt x="4251" y="712"/>
                  </a:moveTo>
                  <a:lnTo>
                    <a:pt x="4251" y="712"/>
                  </a:lnTo>
                  <a:cubicBezTo>
                    <a:pt x="4250" y="707"/>
                    <a:pt x="4252" y="703"/>
                    <a:pt x="4256" y="702"/>
                  </a:cubicBezTo>
                  <a:cubicBezTo>
                    <a:pt x="4261" y="700"/>
                    <a:pt x="4265" y="703"/>
                    <a:pt x="4266" y="707"/>
                  </a:cubicBezTo>
                  <a:lnTo>
                    <a:pt x="4266" y="707"/>
                  </a:lnTo>
                  <a:cubicBezTo>
                    <a:pt x="4268" y="711"/>
                    <a:pt x="4265" y="716"/>
                    <a:pt x="4261" y="717"/>
                  </a:cubicBezTo>
                  <a:cubicBezTo>
                    <a:pt x="4257" y="718"/>
                    <a:pt x="4252" y="716"/>
                    <a:pt x="4251" y="712"/>
                  </a:cubicBezTo>
                  <a:close/>
                  <a:moveTo>
                    <a:pt x="4243" y="681"/>
                  </a:moveTo>
                  <a:lnTo>
                    <a:pt x="4243" y="681"/>
                  </a:lnTo>
                  <a:cubicBezTo>
                    <a:pt x="4242" y="676"/>
                    <a:pt x="4244" y="672"/>
                    <a:pt x="4249" y="671"/>
                  </a:cubicBezTo>
                  <a:cubicBezTo>
                    <a:pt x="4253" y="669"/>
                    <a:pt x="4257" y="672"/>
                    <a:pt x="4259" y="676"/>
                  </a:cubicBezTo>
                  <a:lnTo>
                    <a:pt x="4259" y="676"/>
                  </a:lnTo>
                  <a:cubicBezTo>
                    <a:pt x="4260" y="680"/>
                    <a:pt x="4258" y="684"/>
                    <a:pt x="4253" y="686"/>
                  </a:cubicBezTo>
                  <a:cubicBezTo>
                    <a:pt x="4249" y="687"/>
                    <a:pt x="4245" y="685"/>
                    <a:pt x="4243" y="681"/>
                  </a:cubicBezTo>
                  <a:close/>
                  <a:moveTo>
                    <a:pt x="4233" y="651"/>
                  </a:moveTo>
                  <a:lnTo>
                    <a:pt x="4233" y="651"/>
                  </a:lnTo>
                  <a:cubicBezTo>
                    <a:pt x="4231" y="647"/>
                    <a:pt x="4233" y="642"/>
                    <a:pt x="4238" y="640"/>
                  </a:cubicBezTo>
                  <a:cubicBezTo>
                    <a:pt x="4242" y="639"/>
                    <a:pt x="4246" y="641"/>
                    <a:pt x="4248" y="645"/>
                  </a:cubicBezTo>
                  <a:lnTo>
                    <a:pt x="4248" y="645"/>
                  </a:lnTo>
                  <a:cubicBezTo>
                    <a:pt x="4249" y="649"/>
                    <a:pt x="4247" y="654"/>
                    <a:pt x="4243" y="655"/>
                  </a:cubicBezTo>
                  <a:cubicBezTo>
                    <a:pt x="4239" y="657"/>
                    <a:pt x="4235" y="655"/>
                    <a:pt x="4233" y="651"/>
                  </a:cubicBezTo>
                  <a:close/>
                  <a:moveTo>
                    <a:pt x="4222" y="621"/>
                  </a:moveTo>
                  <a:lnTo>
                    <a:pt x="4222" y="621"/>
                  </a:lnTo>
                  <a:cubicBezTo>
                    <a:pt x="4220" y="617"/>
                    <a:pt x="4222" y="612"/>
                    <a:pt x="4227" y="610"/>
                  </a:cubicBezTo>
                  <a:cubicBezTo>
                    <a:pt x="4231" y="609"/>
                    <a:pt x="4235" y="611"/>
                    <a:pt x="4237" y="615"/>
                  </a:cubicBezTo>
                  <a:lnTo>
                    <a:pt x="4237" y="615"/>
                  </a:lnTo>
                  <a:cubicBezTo>
                    <a:pt x="4238" y="619"/>
                    <a:pt x="4236" y="624"/>
                    <a:pt x="4232" y="625"/>
                  </a:cubicBezTo>
                  <a:cubicBezTo>
                    <a:pt x="4228" y="627"/>
                    <a:pt x="4223" y="625"/>
                    <a:pt x="4222" y="621"/>
                  </a:cubicBezTo>
                  <a:close/>
                  <a:moveTo>
                    <a:pt x="4211" y="591"/>
                  </a:moveTo>
                  <a:lnTo>
                    <a:pt x="4211" y="591"/>
                  </a:lnTo>
                  <a:cubicBezTo>
                    <a:pt x="4209" y="586"/>
                    <a:pt x="4211" y="582"/>
                    <a:pt x="4216" y="580"/>
                  </a:cubicBezTo>
                  <a:cubicBezTo>
                    <a:pt x="4220" y="579"/>
                    <a:pt x="4224" y="581"/>
                    <a:pt x="4226" y="585"/>
                  </a:cubicBezTo>
                  <a:lnTo>
                    <a:pt x="4226" y="585"/>
                  </a:lnTo>
                  <a:cubicBezTo>
                    <a:pt x="4227" y="589"/>
                    <a:pt x="4225" y="594"/>
                    <a:pt x="4221" y="595"/>
                  </a:cubicBezTo>
                  <a:cubicBezTo>
                    <a:pt x="4217" y="597"/>
                    <a:pt x="4212" y="595"/>
                    <a:pt x="4211" y="591"/>
                  </a:cubicBezTo>
                  <a:close/>
                  <a:moveTo>
                    <a:pt x="4197" y="563"/>
                  </a:moveTo>
                  <a:lnTo>
                    <a:pt x="4197" y="563"/>
                  </a:lnTo>
                  <a:cubicBezTo>
                    <a:pt x="4195" y="559"/>
                    <a:pt x="4197" y="554"/>
                    <a:pt x="4201" y="552"/>
                  </a:cubicBezTo>
                  <a:cubicBezTo>
                    <a:pt x="4205" y="550"/>
                    <a:pt x="4210" y="551"/>
                    <a:pt x="4212" y="555"/>
                  </a:cubicBezTo>
                  <a:lnTo>
                    <a:pt x="4212" y="555"/>
                  </a:lnTo>
                  <a:cubicBezTo>
                    <a:pt x="4214" y="559"/>
                    <a:pt x="4212" y="564"/>
                    <a:pt x="4208" y="566"/>
                  </a:cubicBezTo>
                  <a:cubicBezTo>
                    <a:pt x="4204" y="568"/>
                    <a:pt x="4200" y="567"/>
                    <a:pt x="4197" y="563"/>
                  </a:cubicBezTo>
                  <a:close/>
                  <a:moveTo>
                    <a:pt x="4183" y="534"/>
                  </a:moveTo>
                  <a:lnTo>
                    <a:pt x="4183" y="534"/>
                  </a:lnTo>
                  <a:cubicBezTo>
                    <a:pt x="4181" y="530"/>
                    <a:pt x="4183" y="525"/>
                    <a:pt x="4187" y="523"/>
                  </a:cubicBezTo>
                  <a:cubicBezTo>
                    <a:pt x="4191" y="521"/>
                    <a:pt x="4195" y="523"/>
                    <a:pt x="4198" y="526"/>
                  </a:cubicBezTo>
                  <a:lnTo>
                    <a:pt x="4198" y="526"/>
                  </a:lnTo>
                  <a:cubicBezTo>
                    <a:pt x="4200" y="530"/>
                    <a:pt x="4198" y="535"/>
                    <a:pt x="4194" y="537"/>
                  </a:cubicBezTo>
                  <a:cubicBezTo>
                    <a:pt x="4190" y="539"/>
                    <a:pt x="4186" y="538"/>
                    <a:pt x="4183" y="534"/>
                  </a:cubicBezTo>
                  <a:close/>
                  <a:moveTo>
                    <a:pt x="4169" y="506"/>
                  </a:moveTo>
                  <a:lnTo>
                    <a:pt x="4169" y="506"/>
                  </a:lnTo>
                  <a:cubicBezTo>
                    <a:pt x="4167" y="502"/>
                    <a:pt x="4168" y="497"/>
                    <a:pt x="4172" y="495"/>
                  </a:cubicBezTo>
                  <a:cubicBezTo>
                    <a:pt x="4176" y="492"/>
                    <a:pt x="4181" y="494"/>
                    <a:pt x="4183" y="497"/>
                  </a:cubicBezTo>
                  <a:lnTo>
                    <a:pt x="4183" y="497"/>
                  </a:lnTo>
                  <a:cubicBezTo>
                    <a:pt x="4185" y="501"/>
                    <a:pt x="4184" y="506"/>
                    <a:pt x="4180" y="508"/>
                  </a:cubicBezTo>
                  <a:cubicBezTo>
                    <a:pt x="4177" y="511"/>
                    <a:pt x="4172" y="509"/>
                    <a:pt x="4169" y="506"/>
                  </a:cubicBezTo>
                  <a:close/>
                  <a:moveTo>
                    <a:pt x="4153" y="478"/>
                  </a:moveTo>
                  <a:lnTo>
                    <a:pt x="4153" y="478"/>
                  </a:lnTo>
                  <a:cubicBezTo>
                    <a:pt x="4151" y="474"/>
                    <a:pt x="4152" y="469"/>
                    <a:pt x="4156" y="467"/>
                  </a:cubicBezTo>
                  <a:cubicBezTo>
                    <a:pt x="4159" y="465"/>
                    <a:pt x="4164" y="466"/>
                    <a:pt x="4167" y="470"/>
                  </a:cubicBezTo>
                  <a:lnTo>
                    <a:pt x="4167" y="470"/>
                  </a:lnTo>
                  <a:cubicBezTo>
                    <a:pt x="4169" y="474"/>
                    <a:pt x="4168" y="479"/>
                    <a:pt x="4164" y="481"/>
                  </a:cubicBezTo>
                  <a:cubicBezTo>
                    <a:pt x="4160" y="483"/>
                    <a:pt x="4155" y="482"/>
                    <a:pt x="4153" y="478"/>
                  </a:cubicBezTo>
                  <a:close/>
                  <a:moveTo>
                    <a:pt x="4136" y="451"/>
                  </a:moveTo>
                  <a:lnTo>
                    <a:pt x="4136" y="451"/>
                  </a:lnTo>
                  <a:cubicBezTo>
                    <a:pt x="4134" y="447"/>
                    <a:pt x="4135" y="442"/>
                    <a:pt x="4139" y="440"/>
                  </a:cubicBezTo>
                  <a:cubicBezTo>
                    <a:pt x="4143" y="438"/>
                    <a:pt x="4148" y="439"/>
                    <a:pt x="4150" y="443"/>
                  </a:cubicBezTo>
                  <a:lnTo>
                    <a:pt x="4150" y="443"/>
                  </a:lnTo>
                  <a:cubicBezTo>
                    <a:pt x="4152" y="446"/>
                    <a:pt x="4151" y="451"/>
                    <a:pt x="4147" y="454"/>
                  </a:cubicBezTo>
                  <a:cubicBezTo>
                    <a:pt x="4144" y="456"/>
                    <a:pt x="4139" y="455"/>
                    <a:pt x="4136" y="451"/>
                  </a:cubicBezTo>
                  <a:close/>
                  <a:moveTo>
                    <a:pt x="4120" y="424"/>
                  </a:moveTo>
                  <a:lnTo>
                    <a:pt x="4120" y="424"/>
                  </a:lnTo>
                  <a:cubicBezTo>
                    <a:pt x="4117" y="421"/>
                    <a:pt x="4118" y="416"/>
                    <a:pt x="4121" y="413"/>
                  </a:cubicBezTo>
                  <a:cubicBezTo>
                    <a:pt x="4125" y="411"/>
                    <a:pt x="4130" y="411"/>
                    <a:pt x="4133" y="415"/>
                  </a:cubicBezTo>
                  <a:lnTo>
                    <a:pt x="4133" y="415"/>
                  </a:lnTo>
                  <a:cubicBezTo>
                    <a:pt x="4135" y="419"/>
                    <a:pt x="4134" y="424"/>
                    <a:pt x="4131" y="426"/>
                  </a:cubicBezTo>
                  <a:cubicBezTo>
                    <a:pt x="4127" y="429"/>
                    <a:pt x="4122" y="428"/>
                    <a:pt x="4120" y="424"/>
                  </a:cubicBezTo>
                  <a:close/>
                  <a:moveTo>
                    <a:pt x="4100" y="399"/>
                  </a:moveTo>
                  <a:lnTo>
                    <a:pt x="4100" y="399"/>
                  </a:lnTo>
                  <a:cubicBezTo>
                    <a:pt x="4098" y="395"/>
                    <a:pt x="4099" y="390"/>
                    <a:pt x="4102" y="388"/>
                  </a:cubicBezTo>
                  <a:cubicBezTo>
                    <a:pt x="4106" y="385"/>
                    <a:pt x="4111" y="386"/>
                    <a:pt x="4113" y="389"/>
                  </a:cubicBezTo>
                  <a:lnTo>
                    <a:pt x="4113" y="389"/>
                  </a:lnTo>
                  <a:cubicBezTo>
                    <a:pt x="4116" y="393"/>
                    <a:pt x="4115" y="398"/>
                    <a:pt x="4111" y="401"/>
                  </a:cubicBezTo>
                  <a:cubicBezTo>
                    <a:pt x="4108" y="403"/>
                    <a:pt x="4103" y="402"/>
                    <a:pt x="4100" y="399"/>
                  </a:cubicBezTo>
                  <a:close/>
                  <a:moveTo>
                    <a:pt x="4081" y="373"/>
                  </a:moveTo>
                  <a:lnTo>
                    <a:pt x="4081" y="373"/>
                  </a:lnTo>
                  <a:cubicBezTo>
                    <a:pt x="4078" y="370"/>
                    <a:pt x="4079" y="365"/>
                    <a:pt x="4083" y="362"/>
                  </a:cubicBezTo>
                  <a:cubicBezTo>
                    <a:pt x="4086" y="359"/>
                    <a:pt x="4091" y="360"/>
                    <a:pt x="4094" y="364"/>
                  </a:cubicBezTo>
                  <a:lnTo>
                    <a:pt x="4094" y="364"/>
                  </a:lnTo>
                  <a:cubicBezTo>
                    <a:pt x="4097" y="367"/>
                    <a:pt x="4096" y="372"/>
                    <a:pt x="4092" y="375"/>
                  </a:cubicBezTo>
                  <a:cubicBezTo>
                    <a:pt x="4089" y="378"/>
                    <a:pt x="4084" y="377"/>
                    <a:pt x="4081" y="373"/>
                  </a:cubicBezTo>
                  <a:close/>
                  <a:moveTo>
                    <a:pt x="4062" y="349"/>
                  </a:moveTo>
                  <a:lnTo>
                    <a:pt x="4062" y="349"/>
                  </a:lnTo>
                  <a:cubicBezTo>
                    <a:pt x="4059" y="346"/>
                    <a:pt x="4059" y="341"/>
                    <a:pt x="4062" y="338"/>
                  </a:cubicBezTo>
                  <a:cubicBezTo>
                    <a:pt x="4065" y="335"/>
                    <a:pt x="4070" y="335"/>
                    <a:pt x="4073" y="338"/>
                  </a:cubicBezTo>
                  <a:lnTo>
                    <a:pt x="4073" y="338"/>
                  </a:lnTo>
                  <a:cubicBezTo>
                    <a:pt x="4076" y="341"/>
                    <a:pt x="4076" y="347"/>
                    <a:pt x="4073" y="350"/>
                  </a:cubicBezTo>
                  <a:cubicBezTo>
                    <a:pt x="4070" y="353"/>
                    <a:pt x="4065" y="352"/>
                    <a:pt x="4062" y="349"/>
                  </a:cubicBezTo>
                  <a:close/>
                  <a:moveTo>
                    <a:pt x="4040" y="325"/>
                  </a:moveTo>
                  <a:lnTo>
                    <a:pt x="4040" y="325"/>
                  </a:lnTo>
                  <a:cubicBezTo>
                    <a:pt x="4037" y="322"/>
                    <a:pt x="4037" y="317"/>
                    <a:pt x="4040" y="314"/>
                  </a:cubicBezTo>
                  <a:cubicBezTo>
                    <a:pt x="4044" y="311"/>
                    <a:pt x="4049" y="311"/>
                    <a:pt x="4052" y="315"/>
                  </a:cubicBezTo>
                  <a:lnTo>
                    <a:pt x="4052" y="315"/>
                  </a:lnTo>
                  <a:cubicBezTo>
                    <a:pt x="4055" y="318"/>
                    <a:pt x="4055" y="323"/>
                    <a:pt x="4051" y="326"/>
                  </a:cubicBezTo>
                  <a:cubicBezTo>
                    <a:pt x="4048" y="329"/>
                    <a:pt x="4043" y="329"/>
                    <a:pt x="4040" y="325"/>
                  </a:cubicBezTo>
                  <a:close/>
                  <a:moveTo>
                    <a:pt x="4018" y="302"/>
                  </a:moveTo>
                  <a:lnTo>
                    <a:pt x="4018" y="302"/>
                  </a:lnTo>
                  <a:cubicBezTo>
                    <a:pt x="4015" y="298"/>
                    <a:pt x="4016" y="293"/>
                    <a:pt x="4019" y="290"/>
                  </a:cubicBezTo>
                  <a:cubicBezTo>
                    <a:pt x="4022" y="287"/>
                    <a:pt x="4027" y="288"/>
                    <a:pt x="4030" y="291"/>
                  </a:cubicBezTo>
                  <a:lnTo>
                    <a:pt x="4030" y="291"/>
                  </a:lnTo>
                  <a:cubicBezTo>
                    <a:pt x="4033" y="294"/>
                    <a:pt x="4033" y="299"/>
                    <a:pt x="4030" y="302"/>
                  </a:cubicBezTo>
                  <a:cubicBezTo>
                    <a:pt x="4027" y="305"/>
                    <a:pt x="4021" y="305"/>
                    <a:pt x="4018" y="302"/>
                  </a:cubicBezTo>
                  <a:close/>
                  <a:moveTo>
                    <a:pt x="3996" y="280"/>
                  </a:moveTo>
                  <a:lnTo>
                    <a:pt x="3996" y="280"/>
                  </a:lnTo>
                  <a:cubicBezTo>
                    <a:pt x="3993" y="277"/>
                    <a:pt x="3993" y="272"/>
                    <a:pt x="3996" y="268"/>
                  </a:cubicBezTo>
                  <a:cubicBezTo>
                    <a:pt x="3999" y="265"/>
                    <a:pt x="4004" y="265"/>
                    <a:pt x="4007" y="268"/>
                  </a:cubicBezTo>
                  <a:lnTo>
                    <a:pt x="4007" y="268"/>
                  </a:lnTo>
                  <a:cubicBezTo>
                    <a:pt x="4010" y="271"/>
                    <a:pt x="4011" y="276"/>
                    <a:pt x="4008" y="279"/>
                  </a:cubicBezTo>
                  <a:cubicBezTo>
                    <a:pt x="4005" y="282"/>
                    <a:pt x="3999" y="283"/>
                    <a:pt x="3996" y="280"/>
                  </a:cubicBezTo>
                  <a:close/>
                  <a:moveTo>
                    <a:pt x="3973" y="258"/>
                  </a:moveTo>
                  <a:lnTo>
                    <a:pt x="3973" y="258"/>
                  </a:lnTo>
                  <a:cubicBezTo>
                    <a:pt x="3969" y="255"/>
                    <a:pt x="3969" y="250"/>
                    <a:pt x="3972" y="247"/>
                  </a:cubicBezTo>
                  <a:cubicBezTo>
                    <a:pt x="3975" y="244"/>
                    <a:pt x="3980" y="243"/>
                    <a:pt x="3983" y="246"/>
                  </a:cubicBezTo>
                  <a:lnTo>
                    <a:pt x="3983" y="246"/>
                  </a:lnTo>
                  <a:cubicBezTo>
                    <a:pt x="3987" y="249"/>
                    <a:pt x="3987" y="254"/>
                    <a:pt x="3984" y="258"/>
                  </a:cubicBezTo>
                  <a:cubicBezTo>
                    <a:pt x="3981" y="261"/>
                    <a:pt x="3976" y="261"/>
                    <a:pt x="3973" y="258"/>
                  </a:cubicBezTo>
                  <a:close/>
                  <a:moveTo>
                    <a:pt x="3949" y="237"/>
                  </a:moveTo>
                  <a:lnTo>
                    <a:pt x="3949" y="237"/>
                  </a:lnTo>
                  <a:cubicBezTo>
                    <a:pt x="3946" y="234"/>
                    <a:pt x="3945" y="228"/>
                    <a:pt x="3948" y="225"/>
                  </a:cubicBezTo>
                  <a:cubicBezTo>
                    <a:pt x="3951" y="222"/>
                    <a:pt x="3956" y="222"/>
                    <a:pt x="3960" y="225"/>
                  </a:cubicBezTo>
                  <a:lnTo>
                    <a:pt x="3960" y="225"/>
                  </a:lnTo>
                  <a:cubicBezTo>
                    <a:pt x="3963" y="228"/>
                    <a:pt x="3963" y="233"/>
                    <a:pt x="3960" y="236"/>
                  </a:cubicBezTo>
                  <a:cubicBezTo>
                    <a:pt x="3957" y="239"/>
                    <a:pt x="3952" y="240"/>
                    <a:pt x="3949" y="237"/>
                  </a:cubicBezTo>
                  <a:close/>
                  <a:moveTo>
                    <a:pt x="3925" y="217"/>
                  </a:moveTo>
                  <a:lnTo>
                    <a:pt x="3925" y="217"/>
                  </a:lnTo>
                  <a:cubicBezTo>
                    <a:pt x="3921" y="215"/>
                    <a:pt x="3920" y="210"/>
                    <a:pt x="3923" y="206"/>
                  </a:cubicBezTo>
                  <a:cubicBezTo>
                    <a:pt x="3925" y="202"/>
                    <a:pt x="3930" y="202"/>
                    <a:pt x="3934" y="204"/>
                  </a:cubicBezTo>
                  <a:lnTo>
                    <a:pt x="3934" y="204"/>
                  </a:lnTo>
                  <a:cubicBezTo>
                    <a:pt x="3938" y="207"/>
                    <a:pt x="3938" y="212"/>
                    <a:pt x="3936" y="215"/>
                  </a:cubicBezTo>
                  <a:cubicBezTo>
                    <a:pt x="3933" y="219"/>
                    <a:pt x="3928" y="220"/>
                    <a:pt x="3925" y="217"/>
                  </a:cubicBezTo>
                  <a:close/>
                  <a:moveTo>
                    <a:pt x="3899" y="198"/>
                  </a:moveTo>
                  <a:lnTo>
                    <a:pt x="3899" y="198"/>
                  </a:lnTo>
                  <a:cubicBezTo>
                    <a:pt x="3896" y="195"/>
                    <a:pt x="3895" y="190"/>
                    <a:pt x="3897" y="187"/>
                  </a:cubicBezTo>
                  <a:cubicBezTo>
                    <a:pt x="3900" y="183"/>
                    <a:pt x="3905" y="182"/>
                    <a:pt x="3909" y="185"/>
                  </a:cubicBezTo>
                  <a:lnTo>
                    <a:pt x="3909" y="185"/>
                  </a:lnTo>
                  <a:cubicBezTo>
                    <a:pt x="3912" y="187"/>
                    <a:pt x="3913" y="192"/>
                    <a:pt x="3910" y="196"/>
                  </a:cubicBezTo>
                  <a:cubicBezTo>
                    <a:pt x="3908" y="199"/>
                    <a:pt x="3903" y="200"/>
                    <a:pt x="3899" y="198"/>
                  </a:cubicBezTo>
                  <a:close/>
                  <a:moveTo>
                    <a:pt x="3874" y="178"/>
                  </a:moveTo>
                  <a:lnTo>
                    <a:pt x="3874" y="178"/>
                  </a:lnTo>
                  <a:cubicBezTo>
                    <a:pt x="3870" y="176"/>
                    <a:pt x="3869" y="171"/>
                    <a:pt x="3872" y="167"/>
                  </a:cubicBezTo>
                  <a:cubicBezTo>
                    <a:pt x="3875" y="163"/>
                    <a:pt x="3880" y="163"/>
                    <a:pt x="3883" y="165"/>
                  </a:cubicBezTo>
                  <a:lnTo>
                    <a:pt x="3883" y="165"/>
                  </a:lnTo>
                  <a:cubicBezTo>
                    <a:pt x="3887" y="168"/>
                    <a:pt x="3888" y="173"/>
                    <a:pt x="3885" y="176"/>
                  </a:cubicBezTo>
                  <a:cubicBezTo>
                    <a:pt x="3882" y="180"/>
                    <a:pt x="3877" y="181"/>
                    <a:pt x="3874" y="178"/>
                  </a:cubicBezTo>
                  <a:close/>
                  <a:moveTo>
                    <a:pt x="3847" y="162"/>
                  </a:moveTo>
                  <a:lnTo>
                    <a:pt x="3847" y="162"/>
                  </a:lnTo>
                  <a:cubicBezTo>
                    <a:pt x="3843" y="159"/>
                    <a:pt x="3842" y="155"/>
                    <a:pt x="3844" y="151"/>
                  </a:cubicBezTo>
                  <a:cubicBezTo>
                    <a:pt x="3847" y="147"/>
                    <a:pt x="3852" y="146"/>
                    <a:pt x="3855" y="148"/>
                  </a:cubicBezTo>
                  <a:lnTo>
                    <a:pt x="3855" y="148"/>
                  </a:lnTo>
                  <a:cubicBezTo>
                    <a:pt x="3859" y="150"/>
                    <a:pt x="3860" y="155"/>
                    <a:pt x="3858" y="159"/>
                  </a:cubicBezTo>
                  <a:cubicBezTo>
                    <a:pt x="3856" y="163"/>
                    <a:pt x="3851" y="164"/>
                    <a:pt x="3847" y="162"/>
                  </a:cubicBezTo>
                  <a:close/>
                  <a:moveTo>
                    <a:pt x="3820" y="145"/>
                  </a:moveTo>
                  <a:lnTo>
                    <a:pt x="3820" y="145"/>
                  </a:lnTo>
                  <a:cubicBezTo>
                    <a:pt x="3816" y="143"/>
                    <a:pt x="3815" y="138"/>
                    <a:pt x="3817" y="134"/>
                  </a:cubicBezTo>
                  <a:cubicBezTo>
                    <a:pt x="3819" y="130"/>
                    <a:pt x="3824" y="129"/>
                    <a:pt x="3828" y="131"/>
                  </a:cubicBezTo>
                  <a:lnTo>
                    <a:pt x="3828" y="132"/>
                  </a:lnTo>
                  <a:cubicBezTo>
                    <a:pt x="3832" y="134"/>
                    <a:pt x="3833" y="139"/>
                    <a:pt x="3831" y="142"/>
                  </a:cubicBezTo>
                  <a:cubicBezTo>
                    <a:pt x="3828" y="146"/>
                    <a:pt x="3824" y="147"/>
                    <a:pt x="3820" y="145"/>
                  </a:cubicBezTo>
                  <a:close/>
                  <a:moveTo>
                    <a:pt x="3793" y="129"/>
                  </a:moveTo>
                  <a:lnTo>
                    <a:pt x="3793" y="129"/>
                  </a:lnTo>
                  <a:cubicBezTo>
                    <a:pt x="3789" y="127"/>
                    <a:pt x="3787" y="122"/>
                    <a:pt x="3789" y="118"/>
                  </a:cubicBezTo>
                  <a:cubicBezTo>
                    <a:pt x="3791" y="114"/>
                    <a:pt x="3796" y="113"/>
                    <a:pt x="3800" y="115"/>
                  </a:cubicBezTo>
                  <a:lnTo>
                    <a:pt x="3800" y="115"/>
                  </a:lnTo>
                  <a:cubicBezTo>
                    <a:pt x="3804" y="117"/>
                    <a:pt x="3806" y="122"/>
                    <a:pt x="3803" y="126"/>
                  </a:cubicBezTo>
                  <a:cubicBezTo>
                    <a:pt x="3801" y="130"/>
                    <a:pt x="3797" y="131"/>
                    <a:pt x="3793" y="129"/>
                  </a:cubicBezTo>
                  <a:close/>
                  <a:moveTo>
                    <a:pt x="3764" y="115"/>
                  </a:moveTo>
                  <a:lnTo>
                    <a:pt x="3764" y="115"/>
                  </a:lnTo>
                  <a:cubicBezTo>
                    <a:pt x="3760" y="113"/>
                    <a:pt x="3758" y="108"/>
                    <a:pt x="3760" y="104"/>
                  </a:cubicBezTo>
                  <a:cubicBezTo>
                    <a:pt x="3763" y="100"/>
                    <a:pt x="3767" y="99"/>
                    <a:pt x="3771" y="101"/>
                  </a:cubicBezTo>
                  <a:lnTo>
                    <a:pt x="3771" y="101"/>
                  </a:lnTo>
                  <a:cubicBezTo>
                    <a:pt x="3775" y="103"/>
                    <a:pt x="3777" y="108"/>
                    <a:pt x="3775" y="112"/>
                  </a:cubicBezTo>
                  <a:cubicBezTo>
                    <a:pt x="3773" y="116"/>
                    <a:pt x="3768" y="117"/>
                    <a:pt x="3764" y="115"/>
                  </a:cubicBezTo>
                  <a:close/>
                  <a:moveTo>
                    <a:pt x="3735" y="101"/>
                  </a:moveTo>
                  <a:lnTo>
                    <a:pt x="3735" y="101"/>
                  </a:lnTo>
                  <a:cubicBezTo>
                    <a:pt x="3731" y="99"/>
                    <a:pt x="3730" y="94"/>
                    <a:pt x="3732" y="90"/>
                  </a:cubicBezTo>
                  <a:cubicBezTo>
                    <a:pt x="3734" y="86"/>
                    <a:pt x="3739" y="85"/>
                    <a:pt x="3742" y="87"/>
                  </a:cubicBezTo>
                  <a:lnTo>
                    <a:pt x="3742" y="87"/>
                  </a:lnTo>
                  <a:cubicBezTo>
                    <a:pt x="3746" y="89"/>
                    <a:pt x="3748" y="94"/>
                    <a:pt x="3746" y="98"/>
                  </a:cubicBezTo>
                  <a:cubicBezTo>
                    <a:pt x="3744" y="102"/>
                    <a:pt x="3739" y="103"/>
                    <a:pt x="3735" y="101"/>
                  </a:cubicBezTo>
                  <a:close/>
                  <a:moveTo>
                    <a:pt x="3707" y="88"/>
                  </a:moveTo>
                  <a:lnTo>
                    <a:pt x="3707" y="88"/>
                  </a:lnTo>
                  <a:cubicBezTo>
                    <a:pt x="3703" y="87"/>
                    <a:pt x="3701" y="82"/>
                    <a:pt x="3702" y="78"/>
                  </a:cubicBezTo>
                  <a:cubicBezTo>
                    <a:pt x="3704" y="74"/>
                    <a:pt x="3708" y="72"/>
                    <a:pt x="3712" y="73"/>
                  </a:cubicBezTo>
                  <a:lnTo>
                    <a:pt x="3712" y="73"/>
                  </a:lnTo>
                  <a:cubicBezTo>
                    <a:pt x="3717" y="75"/>
                    <a:pt x="3719" y="79"/>
                    <a:pt x="3717" y="83"/>
                  </a:cubicBezTo>
                  <a:cubicBezTo>
                    <a:pt x="3716" y="88"/>
                    <a:pt x="3711" y="90"/>
                    <a:pt x="3707" y="88"/>
                  </a:cubicBezTo>
                  <a:close/>
                  <a:moveTo>
                    <a:pt x="3677" y="77"/>
                  </a:moveTo>
                  <a:lnTo>
                    <a:pt x="3677" y="77"/>
                  </a:lnTo>
                  <a:cubicBezTo>
                    <a:pt x="3673" y="75"/>
                    <a:pt x="3671" y="71"/>
                    <a:pt x="3672" y="67"/>
                  </a:cubicBezTo>
                  <a:cubicBezTo>
                    <a:pt x="3674" y="63"/>
                    <a:pt x="3678" y="60"/>
                    <a:pt x="3682" y="62"/>
                  </a:cubicBezTo>
                  <a:lnTo>
                    <a:pt x="3682" y="62"/>
                  </a:lnTo>
                  <a:cubicBezTo>
                    <a:pt x="3687" y="64"/>
                    <a:pt x="3689" y="68"/>
                    <a:pt x="3687" y="72"/>
                  </a:cubicBezTo>
                  <a:cubicBezTo>
                    <a:pt x="3686" y="76"/>
                    <a:pt x="3681" y="79"/>
                    <a:pt x="3677" y="77"/>
                  </a:cubicBezTo>
                  <a:close/>
                  <a:moveTo>
                    <a:pt x="3647" y="66"/>
                  </a:moveTo>
                  <a:lnTo>
                    <a:pt x="3647" y="66"/>
                  </a:lnTo>
                  <a:cubicBezTo>
                    <a:pt x="3643" y="64"/>
                    <a:pt x="3641" y="60"/>
                    <a:pt x="3642" y="56"/>
                  </a:cubicBezTo>
                  <a:cubicBezTo>
                    <a:pt x="3644" y="51"/>
                    <a:pt x="3648" y="49"/>
                    <a:pt x="3652" y="51"/>
                  </a:cubicBezTo>
                  <a:lnTo>
                    <a:pt x="3652" y="51"/>
                  </a:lnTo>
                  <a:cubicBezTo>
                    <a:pt x="3657" y="52"/>
                    <a:pt x="3659" y="57"/>
                    <a:pt x="3657" y="61"/>
                  </a:cubicBezTo>
                  <a:cubicBezTo>
                    <a:pt x="3656" y="65"/>
                    <a:pt x="3651" y="67"/>
                    <a:pt x="3647" y="66"/>
                  </a:cubicBezTo>
                  <a:close/>
                  <a:moveTo>
                    <a:pt x="3617" y="56"/>
                  </a:moveTo>
                  <a:lnTo>
                    <a:pt x="3617" y="56"/>
                  </a:lnTo>
                  <a:cubicBezTo>
                    <a:pt x="3613" y="54"/>
                    <a:pt x="3610" y="50"/>
                    <a:pt x="3612" y="46"/>
                  </a:cubicBezTo>
                  <a:cubicBezTo>
                    <a:pt x="3613" y="42"/>
                    <a:pt x="3617" y="39"/>
                    <a:pt x="3622" y="41"/>
                  </a:cubicBezTo>
                  <a:lnTo>
                    <a:pt x="3622" y="41"/>
                  </a:lnTo>
                  <a:cubicBezTo>
                    <a:pt x="3626" y="42"/>
                    <a:pt x="3628" y="46"/>
                    <a:pt x="3627" y="51"/>
                  </a:cubicBezTo>
                  <a:cubicBezTo>
                    <a:pt x="3626" y="55"/>
                    <a:pt x="3621" y="57"/>
                    <a:pt x="3617" y="56"/>
                  </a:cubicBezTo>
                  <a:close/>
                  <a:moveTo>
                    <a:pt x="3586" y="48"/>
                  </a:moveTo>
                  <a:lnTo>
                    <a:pt x="3586" y="48"/>
                  </a:lnTo>
                  <a:cubicBezTo>
                    <a:pt x="3582" y="47"/>
                    <a:pt x="3579" y="42"/>
                    <a:pt x="3581" y="38"/>
                  </a:cubicBezTo>
                  <a:cubicBezTo>
                    <a:pt x="3582" y="34"/>
                    <a:pt x="3586" y="31"/>
                    <a:pt x="3591" y="33"/>
                  </a:cubicBezTo>
                  <a:lnTo>
                    <a:pt x="3591" y="33"/>
                  </a:lnTo>
                  <a:cubicBezTo>
                    <a:pt x="3595" y="34"/>
                    <a:pt x="3597" y="38"/>
                    <a:pt x="3596" y="43"/>
                  </a:cubicBezTo>
                  <a:cubicBezTo>
                    <a:pt x="3595" y="47"/>
                    <a:pt x="3590" y="49"/>
                    <a:pt x="3586" y="48"/>
                  </a:cubicBezTo>
                  <a:close/>
                  <a:moveTo>
                    <a:pt x="3555" y="40"/>
                  </a:moveTo>
                  <a:lnTo>
                    <a:pt x="3555" y="40"/>
                  </a:lnTo>
                  <a:cubicBezTo>
                    <a:pt x="3551" y="39"/>
                    <a:pt x="3548" y="34"/>
                    <a:pt x="3550" y="30"/>
                  </a:cubicBezTo>
                  <a:cubicBezTo>
                    <a:pt x="3551" y="26"/>
                    <a:pt x="3555" y="24"/>
                    <a:pt x="3560" y="25"/>
                  </a:cubicBezTo>
                  <a:lnTo>
                    <a:pt x="3560" y="25"/>
                  </a:lnTo>
                  <a:cubicBezTo>
                    <a:pt x="3564" y="26"/>
                    <a:pt x="3566" y="31"/>
                    <a:pt x="3565" y="35"/>
                  </a:cubicBezTo>
                  <a:cubicBezTo>
                    <a:pt x="3564" y="39"/>
                    <a:pt x="3559" y="41"/>
                    <a:pt x="3555" y="40"/>
                  </a:cubicBezTo>
                  <a:close/>
                  <a:moveTo>
                    <a:pt x="3525" y="34"/>
                  </a:moveTo>
                  <a:lnTo>
                    <a:pt x="3525" y="34"/>
                  </a:lnTo>
                  <a:cubicBezTo>
                    <a:pt x="3520" y="33"/>
                    <a:pt x="3517" y="29"/>
                    <a:pt x="3518" y="24"/>
                  </a:cubicBezTo>
                  <a:cubicBezTo>
                    <a:pt x="3519" y="20"/>
                    <a:pt x="3523" y="17"/>
                    <a:pt x="3527" y="18"/>
                  </a:cubicBezTo>
                  <a:lnTo>
                    <a:pt x="3527" y="18"/>
                  </a:lnTo>
                  <a:cubicBezTo>
                    <a:pt x="3532" y="19"/>
                    <a:pt x="3535" y="23"/>
                    <a:pt x="3534" y="27"/>
                  </a:cubicBezTo>
                  <a:cubicBezTo>
                    <a:pt x="3533" y="32"/>
                    <a:pt x="3529" y="34"/>
                    <a:pt x="3525" y="34"/>
                  </a:cubicBezTo>
                  <a:close/>
                  <a:moveTo>
                    <a:pt x="3493" y="29"/>
                  </a:moveTo>
                  <a:lnTo>
                    <a:pt x="3493" y="29"/>
                  </a:lnTo>
                  <a:cubicBezTo>
                    <a:pt x="3489" y="28"/>
                    <a:pt x="3486" y="24"/>
                    <a:pt x="3486" y="20"/>
                  </a:cubicBezTo>
                  <a:cubicBezTo>
                    <a:pt x="3487" y="15"/>
                    <a:pt x="3491" y="12"/>
                    <a:pt x="3496" y="13"/>
                  </a:cubicBezTo>
                  <a:lnTo>
                    <a:pt x="3496" y="13"/>
                  </a:lnTo>
                  <a:cubicBezTo>
                    <a:pt x="3500" y="14"/>
                    <a:pt x="3503" y="18"/>
                    <a:pt x="3502" y="22"/>
                  </a:cubicBezTo>
                  <a:cubicBezTo>
                    <a:pt x="3501" y="27"/>
                    <a:pt x="3497" y="30"/>
                    <a:pt x="3493" y="29"/>
                  </a:cubicBezTo>
                  <a:close/>
                  <a:moveTo>
                    <a:pt x="3461" y="24"/>
                  </a:moveTo>
                  <a:lnTo>
                    <a:pt x="3461" y="24"/>
                  </a:lnTo>
                  <a:cubicBezTo>
                    <a:pt x="3457" y="23"/>
                    <a:pt x="3454" y="19"/>
                    <a:pt x="3455" y="15"/>
                  </a:cubicBezTo>
                  <a:cubicBezTo>
                    <a:pt x="3456" y="11"/>
                    <a:pt x="3460" y="8"/>
                    <a:pt x="3464" y="8"/>
                  </a:cubicBezTo>
                  <a:lnTo>
                    <a:pt x="3464" y="8"/>
                  </a:lnTo>
                  <a:cubicBezTo>
                    <a:pt x="3468" y="9"/>
                    <a:pt x="3471" y="13"/>
                    <a:pt x="3471" y="18"/>
                  </a:cubicBezTo>
                  <a:cubicBezTo>
                    <a:pt x="3470" y="22"/>
                    <a:pt x="3466" y="25"/>
                    <a:pt x="3461" y="24"/>
                  </a:cubicBezTo>
                  <a:close/>
                  <a:moveTo>
                    <a:pt x="3430" y="21"/>
                  </a:moveTo>
                  <a:lnTo>
                    <a:pt x="3430" y="21"/>
                  </a:lnTo>
                  <a:cubicBezTo>
                    <a:pt x="3426" y="21"/>
                    <a:pt x="3423" y="17"/>
                    <a:pt x="3423" y="12"/>
                  </a:cubicBezTo>
                  <a:cubicBezTo>
                    <a:pt x="3423" y="8"/>
                    <a:pt x="3427" y="5"/>
                    <a:pt x="3431" y="5"/>
                  </a:cubicBezTo>
                  <a:lnTo>
                    <a:pt x="3431" y="5"/>
                  </a:lnTo>
                  <a:cubicBezTo>
                    <a:pt x="3436" y="5"/>
                    <a:pt x="3439" y="9"/>
                    <a:pt x="3439" y="13"/>
                  </a:cubicBezTo>
                  <a:cubicBezTo>
                    <a:pt x="3439" y="18"/>
                    <a:pt x="3435" y="21"/>
                    <a:pt x="3430" y="21"/>
                  </a:cubicBezTo>
                  <a:close/>
                  <a:moveTo>
                    <a:pt x="3398" y="19"/>
                  </a:moveTo>
                  <a:lnTo>
                    <a:pt x="3398" y="19"/>
                  </a:lnTo>
                  <a:cubicBezTo>
                    <a:pt x="3394" y="19"/>
                    <a:pt x="3391" y="15"/>
                    <a:pt x="3391" y="11"/>
                  </a:cubicBezTo>
                  <a:cubicBezTo>
                    <a:pt x="3391" y="6"/>
                    <a:pt x="3395" y="3"/>
                    <a:pt x="3399" y="3"/>
                  </a:cubicBezTo>
                  <a:lnTo>
                    <a:pt x="3399" y="3"/>
                  </a:lnTo>
                  <a:cubicBezTo>
                    <a:pt x="3404" y="3"/>
                    <a:pt x="3407" y="7"/>
                    <a:pt x="3407" y="12"/>
                  </a:cubicBezTo>
                  <a:cubicBezTo>
                    <a:pt x="3407" y="16"/>
                    <a:pt x="3403" y="19"/>
                    <a:pt x="3398" y="19"/>
                  </a:cubicBezTo>
                  <a:close/>
                  <a:moveTo>
                    <a:pt x="3366" y="17"/>
                  </a:moveTo>
                  <a:lnTo>
                    <a:pt x="3366" y="17"/>
                  </a:lnTo>
                  <a:cubicBezTo>
                    <a:pt x="3362" y="17"/>
                    <a:pt x="3359" y="13"/>
                    <a:pt x="3359" y="9"/>
                  </a:cubicBezTo>
                  <a:cubicBezTo>
                    <a:pt x="3359" y="5"/>
                    <a:pt x="3363" y="1"/>
                    <a:pt x="3367" y="1"/>
                  </a:cubicBezTo>
                  <a:lnTo>
                    <a:pt x="3367" y="1"/>
                  </a:lnTo>
                  <a:cubicBezTo>
                    <a:pt x="3372" y="2"/>
                    <a:pt x="3375" y="6"/>
                    <a:pt x="3375" y="10"/>
                  </a:cubicBezTo>
                  <a:cubicBezTo>
                    <a:pt x="3375" y="14"/>
                    <a:pt x="3371" y="18"/>
                    <a:pt x="3366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72" name="Freeform 580">
              <a:extLst>
                <a:ext uri="{FF2B5EF4-FFF2-40B4-BE49-F238E27FC236}">
                  <a16:creationId xmlns:a16="http://schemas.microsoft.com/office/drawing/2014/main" id="{AFEBFD46-E212-4477-A8EB-7596952992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7115" y="2455545"/>
              <a:ext cx="762000" cy="806450"/>
            </a:xfrm>
            <a:custGeom>
              <a:avLst/>
              <a:gdLst>
                <a:gd name="T0" fmla="*/ 3115 w 4299"/>
                <a:gd name="T1" fmla="*/ 8 h 4549"/>
                <a:gd name="T2" fmla="*/ 2851 w 4299"/>
                <a:gd name="T3" fmla="*/ 0 h 4549"/>
                <a:gd name="T4" fmla="*/ 2595 w 4299"/>
                <a:gd name="T5" fmla="*/ 0 h 4549"/>
                <a:gd name="T6" fmla="*/ 2331 w 4299"/>
                <a:gd name="T7" fmla="*/ 8 h 4549"/>
                <a:gd name="T8" fmla="*/ 2083 w 4299"/>
                <a:gd name="T9" fmla="*/ 16 h 4549"/>
                <a:gd name="T10" fmla="*/ 1827 w 4299"/>
                <a:gd name="T11" fmla="*/ 16 h 4549"/>
                <a:gd name="T12" fmla="*/ 1603 w 4299"/>
                <a:gd name="T13" fmla="*/ 16 h 4549"/>
                <a:gd name="T14" fmla="*/ 1354 w 4299"/>
                <a:gd name="T15" fmla="*/ 8 h 4549"/>
                <a:gd name="T16" fmla="*/ 1090 w 4299"/>
                <a:gd name="T17" fmla="*/ 0 h 4549"/>
                <a:gd name="T18" fmla="*/ 834 w 4299"/>
                <a:gd name="T19" fmla="*/ 9 h 4549"/>
                <a:gd name="T20" fmla="*/ 580 w 4299"/>
                <a:gd name="T21" fmla="*/ 84 h 4549"/>
                <a:gd name="T22" fmla="*/ 372 w 4299"/>
                <a:gd name="T23" fmla="*/ 218 h 4549"/>
                <a:gd name="T24" fmla="*/ 197 w 4299"/>
                <a:gd name="T25" fmla="*/ 400 h 4549"/>
                <a:gd name="T26" fmla="*/ 88 w 4299"/>
                <a:gd name="T27" fmla="*/ 593 h 4549"/>
                <a:gd name="T28" fmla="*/ 18 w 4299"/>
                <a:gd name="T29" fmla="*/ 829 h 4549"/>
                <a:gd name="T30" fmla="*/ 0 w 4299"/>
                <a:gd name="T31" fmla="*/ 1093 h 4549"/>
                <a:gd name="T32" fmla="*/ 0 w 4299"/>
                <a:gd name="T33" fmla="*/ 1349 h 4549"/>
                <a:gd name="T34" fmla="*/ 8 w 4299"/>
                <a:gd name="T35" fmla="*/ 1613 h 4549"/>
                <a:gd name="T36" fmla="*/ 16 w 4299"/>
                <a:gd name="T37" fmla="*/ 1861 h 4549"/>
                <a:gd name="T38" fmla="*/ 16 w 4299"/>
                <a:gd name="T39" fmla="*/ 2117 h 4549"/>
                <a:gd name="T40" fmla="*/ 16 w 4299"/>
                <a:gd name="T41" fmla="*/ 2341 h 4549"/>
                <a:gd name="T42" fmla="*/ 8 w 4299"/>
                <a:gd name="T43" fmla="*/ 2589 h 4549"/>
                <a:gd name="T44" fmla="*/ 0 w 4299"/>
                <a:gd name="T45" fmla="*/ 2853 h 4549"/>
                <a:gd name="T46" fmla="*/ 0 w 4299"/>
                <a:gd name="T47" fmla="*/ 3110 h 4549"/>
                <a:gd name="T48" fmla="*/ 8 w 4299"/>
                <a:gd name="T49" fmla="*/ 3374 h 4549"/>
                <a:gd name="T50" fmla="*/ 18 w 4299"/>
                <a:gd name="T51" fmla="*/ 3622 h 4549"/>
                <a:gd name="T52" fmla="*/ 57 w 4299"/>
                <a:gd name="T53" fmla="*/ 3872 h 4549"/>
                <a:gd name="T54" fmla="*/ 148 w 4299"/>
                <a:gd name="T55" fmla="*/ 4074 h 4549"/>
                <a:gd name="T56" fmla="*/ 293 w 4299"/>
                <a:gd name="T57" fmla="*/ 4273 h 4549"/>
                <a:gd name="T58" fmla="*/ 502 w 4299"/>
                <a:gd name="T59" fmla="*/ 4436 h 4549"/>
                <a:gd name="T60" fmla="*/ 743 w 4299"/>
                <a:gd name="T61" fmla="*/ 4526 h 4549"/>
                <a:gd name="T62" fmla="*/ 1007 w 4299"/>
                <a:gd name="T63" fmla="*/ 4541 h 4549"/>
                <a:gd name="T64" fmla="*/ 1255 w 4299"/>
                <a:gd name="T65" fmla="*/ 4533 h 4549"/>
                <a:gd name="T66" fmla="*/ 1511 w 4299"/>
                <a:gd name="T67" fmla="*/ 4533 h 4549"/>
                <a:gd name="T68" fmla="*/ 1735 w 4299"/>
                <a:gd name="T69" fmla="*/ 4533 h 4549"/>
                <a:gd name="T70" fmla="*/ 1983 w 4299"/>
                <a:gd name="T71" fmla="*/ 4541 h 4549"/>
                <a:gd name="T72" fmla="*/ 2248 w 4299"/>
                <a:gd name="T73" fmla="*/ 4549 h 4549"/>
                <a:gd name="T74" fmla="*/ 2504 w 4299"/>
                <a:gd name="T75" fmla="*/ 4549 h 4549"/>
                <a:gd name="T76" fmla="*/ 2768 w 4299"/>
                <a:gd name="T77" fmla="*/ 4541 h 4549"/>
                <a:gd name="T78" fmla="*/ 3016 w 4299"/>
                <a:gd name="T79" fmla="*/ 4533 h 4549"/>
                <a:gd name="T80" fmla="*/ 3272 w 4299"/>
                <a:gd name="T81" fmla="*/ 4533 h 4549"/>
                <a:gd name="T82" fmla="*/ 3494 w 4299"/>
                <a:gd name="T83" fmla="*/ 4521 h 4549"/>
                <a:gd name="T84" fmla="*/ 3733 w 4299"/>
                <a:gd name="T85" fmla="*/ 4459 h 4549"/>
                <a:gd name="T86" fmla="*/ 3961 w 4299"/>
                <a:gd name="T87" fmla="*/ 4324 h 4549"/>
                <a:gd name="T88" fmla="*/ 4134 w 4299"/>
                <a:gd name="T89" fmla="*/ 4134 h 4549"/>
                <a:gd name="T90" fmla="*/ 4243 w 4299"/>
                <a:gd name="T91" fmla="*/ 3893 h 4549"/>
                <a:gd name="T92" fmla="*/ 4281 w 4299"/>
                <a:gd name="T93" fmla="*/ 3650 h 4549"/>
                <a:gd name="T94" fmla="*/ 4283 w 4299"/>
                <a:gd name="T95" fmla="*/ 3394 h 4549"/>
                <a:gd name="T96" fmla="*/ 4283 w 4299"/>
                <a:gd name="T97" fmla="*/ 3170 h 4549"/>
                <a:gd name="T98" fmla="*/ 4291 w 4299"/>
                <a:gd name="T99" fmla="*/ 2922 h 4549"/>
                <a:gd name="T100" fmla="*/ 4299 w 4299"/>
                <a:gd name="T101" fmla="*/ 2658 h 4549"/>
                <a:gd name="T102" fmla="*/ 4299 w 4299"/>
                <a:gd name="T103" fmla="*/ 2402 h 4549"/>
                <a:gd name="T104" fmla="*/ 4291 w 4299"/>
                <a:gd name="T105" fmla="*/ 2138 h 4549"/>
                <a:gd name="T106" fmla="*/ 4283 w 4299"/>
                <a:gd name="T107" fmla="*/ 1890 h 4549"/>
                <a:gd name="T108" fmla="*/ 4283 w 4299"/>
                <a:gd name="T109" fmla="*/ 1633 h 4549"/>
                <a:gd name="T110" fmla="*/ 4283 w 4299"/>
                <a:gd name="T111" fmla="*/ 1409 h 4549"/>
                <a:gd name="T112" fmla="*/ 4291 w 4299"/>
                <a:gd name="T113" fmla="*/ 1161 h 4549"/>
                <a:gd name="T114" fmla="*/ 4297 w 4299"/>
                <a:gd name="T115" fmla="*/ 897 h 4549"/>
                <a:gd name="T116" fmla="*/ 4248 w 4299"/>
                <a:gd name="T117" fmla="*/ 644 h 4549"/>
                <a:gd name="T118" fmla="*/ 4121 w 4299"/>
                <a:gd name="T119" fmla="*/ 412 h 4549"/>
                <a:gd name="T120" fmla="*/ 3949 w 4299"/>
                <a:gd name="T121" fmla="*/ 235 h 4549"/>
                <a:gd name="T122" fmla="*/ 3734 w 4299"/>
                <a:gd name="T123" fmla="*/ 101 h 4549"/>
                <a:gd name="T124" fmla="*/ 3524 w 4299"/>
                <a:gd name="T125" fmla="*/ 34 h 4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99" h="4549">
                  <a:moveTo>
                    <a:pt x="3331" y="16"/>
                  </a:moveTo>
                  <a:lnTo>
                    <a:pt x="3331" y="16"/>
                  </a:lnTo>
                  <a:cubicBezTo>
                    <a:pt x="3327" y="16"/>
                    <a:pt x="3323" y="13"/>
                    <a:pt x="3323" y="8"/>
                  </a:cubicBezTo>
                  <a:cubicBezTo>
                    <a:pt x="3323" y="4"/>
                    <a:pt x="3327" y="0"/>
                    <a:pt x="3331" y="0"/>
                  </a:cubicBezTo>
                  <a:lnTo>
                    <a:pt x="3331" y="0"/>
                  </a:lnTo>
                  <a:cubicBezTo>
                    <a:pt x="3336" y="0"/>
                    <a:pt x="3339" y="4"/>
                    <a:pt x="3339" y="8"/>
                  </a:cubicBezTo>
                  <a:cubicBezTo>
                    <a:pt x="3339" y="13"/>
                    <a:pt x="3336" y="16"/>
                    <a:pt x="3331" y="16"/>
                  </a:cubicBezTo>
                  <a:close/>
                  <a:moveTo>
                    <a:pt x="3299" y="16"/>
                  </a:moveTo>
                  <a:lnTo>
                    <a:pt x="3299" y="16"/>
                  </a:lnTo>
                  <a:cubicBezTo>
                    <a:pt x="3295" y="16"/>
                    <a:pt x="3291" y="13"/>
                    <a:pt x="3291" y="8"/>
                  </a:cubicBezTo>
                  <a:cubicBezTo>
                    <a:pt x="3291" y="4"/>
                    <a:pt x="3295" y="0"/>
                    <a:pt x="3299" y="0"/>
                  </a:cubicBezTo>
                  <a:lnTo>
                    <a:pt x="3299" y="0"/>
                  </a:lnTo>
                  <a:cubicBezTo>
                    <a:pt x="3304" y="0"/>
                    <a:pt x="3307" y="4"/>
                    <a:pt x="3307" y="8"/>
                  </a:cubicBezTo>
                  <a:cubicBezTo>
                    <a:pt x="3307" y="13"/>
                    <a:pt x="3304" y="16"/>
                    <a:pt x="3299" y="16"/>
                  </a:cubicBezTo>
                  <a:close/>
                  <a:moveTo>
                    <a:pt x="3267" y="16"/>
                  </a:moveTo>
                  <a:lnTo>
                    <a:pt x="3267" y="16"/>
                  </a:lnTo>
                  <a:cubicBezTo>
                    <a:pt x="3263" y="16"/>
                    <a:pt x="3259" y="13"/>
                    <a:pt x="3259" y="8"/>
                  </a:cubicBezTo>
                  <a:cubicBezTo>
                    <a:pt x="3259" y="4"/>
                    <a:pt x="3263" y="0"/>
                    <a:pt x="3267" y="0"/>
                  </a:cubicBezTo>
                  <a:lnTo>
                    <a:pt x="3267" y="0"/>
                  </a:lnTo>
                  <a:cubicBezTo>
                    <a:pt x="3272" y="0"/>
                    <a:pt x="3275" y="4"/>
                    <a:pt x="3275" y="8"/>
                  </a:cubicBezTo>
                  <a:cubicBezTo>
                    <a:pt x="3275" y="13"/>
                    <a:pt x="3272" y="16"/>
                    <a:pt x="3267" y="16"/>
                  </a:cubicBezTo>
                  <a:close/>
                  <a:moveTo>
                    <a:pt x="3235" y="16"/>
                  </a:moveTo>
                  <a:lnTo>
                    <a:pt x="3235" y="16"/>
                  </a:lnTo>
                  <a:cubicBezTo>
                    <a:pt x="3231" y="16"/>
                    <a:pt x="3227" y="13"/>
                    <a:pt x="3227" y="8"/>
                  </a:cubicBezTo>
                  <a:cubicBezTo>
                    <a:pt x="3227" y="4"/>
                    <a:pt x="3231" y="0"/>
                    <a:pt x="3235" y="0"/>
                  </a:cubicBezTo>
                  <a:lnTo>
                    <a:pt x="3235" y="0"/>
                  </a:lnTo>
                  <a:cubicBezTo>
                    <a:pt x="3240" y="0"/>
                    <a:pt x="3243" y="4"/>
                    <a:pt x="3243" y="8"/>
                  </a:cubicBezTo>
                  <a:cubicBezTo>
                    <a:pt x="3243" y="13"/>
                    <a:pt x="3240" y="16"/>
                    <a:pt x="3235" y="16"/>
                  </a:cubicBezTo>
                  <a:close/>
                  <a:moveTo>
                    <a:pt x="3203" y="16"/>
                  </a:moveTo>
                  <a:lnTo>
                    <a:pt x="3203" y="16"/>
                  </a:lnTo>
                  <a:cubicBezTo>
                    <a:pt x="3199" y="16"/>
                    <a:pt x="3195" y="13"/>
                    <a:pt x="3195" y="8"/>
                  </a:cubicBezTo>
                  <a:cubicBezTo>
                    <a:pt x="3195" y="4"/>
                    <a:pt x="3199" y="0"/>
                    <a:pt x="3203" y="0"/>
                  </a:cubicBezTo>
                  <a:lnTo>
                    <a:pt x="3203" y="0"/>
                  </a:lnTo>
                  <a:cubicBezTo>
                    <a:pt x="3208" y="0"/>
                    <a:pt x="3211" y="4"/>
                    <a:pt x="3211" y="8"/>
                  </a:cubicBezTo>
                  <a:cubicBezTo>
                    <a:pt x="3211" y="13"/>
                    <a:pt x="3208" y="16"/>
                    <a:pt x="3203" y="16"/>
                  </a:cubicBezTo>
                  <a:close/>
                  <a:moveTo>
                    <a:pt x="3171" y="16"/>
                  </a:moveTo>
                  <a:lnTo>
                    <a:pt x="3171" y="16"/>
                  </a:lnTo>
                  <a:cubicBezTo>
                    <a:pt x="3167" y="16"/>
                    <a:pt x="3163" y="13"/>
                    <a:pt x="3163" y="8"/>
                  </a:cubicBezTo>
                  <a:cubicBezTo>
                    <a:pt x="3163" y="4"/>
                    <a:pt x="3167" y="0"/>
                    <a:pt x="3171" y="0"/>
                  </a:cubicBezTo>
                  <a:lnTo>
                    <a:pt x="3171" y="0"/>
                  </a:lnTo>
                  <a:cubicBezTo>
                    <a:pt x="3176" y="0"/>
                    <a:pt x="3179" y="4"/>
                    <a:pt x="3179" y="8"/>
                  </a:cubicBezTo>
                  <a:cubicBezTo>
                    <a:pt x="3179" y="13"/>
                    <a:pt x="3176" y="16"/>
                    <a:pt x="3171" y="16"/>
                  </a:cubicBezTo>
                  <a:close/>
                  <a:moveTo>
                    <a:pt x="3139" y="16"/>
                  </a:moveTo>
                  <a:lnTo>
                    <a:pt x="3139" y="16"/>
                  </a:lnTo>
                  <a:cubicBezTo>
                    <a:pt x="3135" y="16"/>
                    <a:pt x="3131" y="13"/>
                    <a:pt x="3131" y="8"/>
                  </a:cubicBezTo>
                  <a:cubicBezTo>
                    <a:pt x="3131" y="4"/>
                    <a:pt x="3135" y="0"/>
                    <a:pt x="3139" y="0"/>
                  </a:cubicBezTo>
                  <a:lnTo>
                    <a:pt x="3139" y="0"/>
                  </a:lnTo>
                  <a:cubicBezTo>
                    <a:pt x="3144" y="0"/>
                    <a:pt x="3147" y="4"/>
                    <a:pt x="3147" y="8"/>
                  </a:cubicBezTo>
                  <a:cubicBezTo>
                    <a:pt x="3147" y="13"/>
                    <a:pt x="3144" y="16"/>
                    <a:pt x="3139" y="16"/>
                  </a:cubicBezTo>
                  <a:close/>
                  <a:moveTo>
                    <a:pt x="3107" y="16"/>
                  </a:moveTo>
                  <a:lnTo>
                    <a:pt x="3107" y="16"/>
                  </a:lnTo>
                  <a:cubicBezTo>
                    <a:pt x="3103" y="16"/>
                    <a:pt x="3099" y="13"/>
                    <a:pt x="3099" y="8"/>
                  </a:cubicBezTo>
                  <a:cubicBezTo>
                    <a:pt x="3099" y="4"/>
                    <a:pt x="3103" y="0"/>
                    <a:pt x="3107" y="0"/>
                  </a:cubicBezTo>
                  <a:lnTo>
                    <a:pt x="3107" y="0"/>
                  </a:lnTo>
                  <a:cubicBezTo>
                    <a:pt x="3112" y="0"/>
                    <a:pt x="3115" y="4"/>
                    <a:pt x="3115" y="8"/>
                  </a:cubicBezTo>
                  <a:cubicBezTo>
                    <a:pt x="3115" y="13"/>
                    <a:pt x="3112" y="16"/>
                    <a:pt x="3107" y="16"/>
                  </a:cubicBezTo>
                  <a:close/>
                  <a:moveTo>
                    <a:pt x="3075" y="16"/>
                  </a:moveTo>
                  <a:lnTo>
                    <a:pt x="3075" y="16"/>
                  </a:lnTo>
                  <a:cubicBezTo>
                    <a:pt x="3071" y="16"/>
                    <a:pt x="3067" y="13"/>
                    <a:pt x="3067" y="8"/>
                  </a:cubicBezTo>
                  <a:cubicBezTo>
                    <a:pt x="3067" y="4"/>
                    <a:pt x="3071" y="0"/>
                    <a:pt x="3075" y="0"/>
                  </a:cubicBezTo>
                  <a:lnTo>
                    <a:pt x="3075" y="0"/>
                  </a:lnTo>
                  <a:cubicBezTo>
                    <a:pt x="3080" y="0"/>
                    <a:pt x="3083" y="4"/>
                    <a:pt x="3083" y="8"/>
                  </a:cubicBezTo>
                  <a:cubicBezTo>
                    <a:pt x="3083" y="13"/>
                    <a:pt x="3080" y="16"/>
                    <a:pt x="3075" y="16"/>
                  </a:cubicBezTo>
                  <a:close/>
                  <a:moveTo>
                    <a:pt x="3043" y="16"/>
                  </a:moveTo>
                  <a:lnTo>
                    <a:pt x="3043" y="16"/>
                  </a:lnTo>
                  <a:cubicBezTo>
                    <a:pt x="3039" y="16"/>
                    <a:pt x="3035" y="13"/>
                    <a:pt x="3035" y="8"/>
                  </a:cubicBezTo>
                  <a:cubicBezTo>
                    <a:pt x="3035" y="4"/>
                    <a:pt x="3039" y="0"/>
                    <a:pt x="3043" y="0"/>
                  </a:cubicBezTo>
                  <a:lnTo>
                    <a:pt x="3043" y="0"/>
                  </a:lnTo>
                  <a:cubicBezTo>
                    <a:pt x="3048" y="0"/>
                    <a:pt x="3051" y="4"/>
                    <a:pt x="3051" y="8"/>
                  </a:cubicBezTo>
                  <a:cubicBezTo>
                    <a:pt x="3051" y="13"/>
                    <a:pt x="3048" y="16"/>
                    <a:pt x="3043" y="16"/>
                  </a:cubicBezTo>
                  <a:close/>
                  <a:moveTo>
                    <a:pt x="3011" y="16"/>
                  </a:moveTo>
                  <a:lnTo>
                    <a:pt x="3011" y="16"/>
                  </a:lnTo>
                  <a:cubicBezTo>
                    <a:pt x="3007" y="16"/>
                    <a:pt x="3003" y="13"/>
                    <a:pt x="3003" y="8"/>
                  </a:cubicBezTo>
                  <a:cubicBezTo>
                    <a:pt x="3003" y="4"/>
                    <a:pt x="3007" y="0"/>
                    <a:pt x="3011" y="0"/>
                  </a:cubicBezTo>
                  <a:lnTo>
                    <a:pt x="3011" y="0"/>
                  </a:lnTo>
                  <a:cubicBezTo>
                    <a:pt x="3016" y="0"/>
                    <a:pt x="3019" y="4"/>
                    <a:pt x="3019" y="8"/>
                  </a:cubicBezTo>
                  <a:cubicBezTo>
                    <a:pt x="3019" y="13"/>
                    <a:pt x="3016" y="16"/>
                    <a:pt x="3011" y="16"/>
                  </a:cubicBezTo>
                  <a:close/>
                  <a:moveTo>
                    <a:pt x="2979" y="16"/>
                  </a:moveTo>
                  <a:lnTo>
                    <a:pt x="2979" y="16"/>
                  </a:lnTo>
                  <a:cubicBezTo>
                    <a:pt x="2975" y="16"/>
                    <a:pt x="2971" y="13"/>
                    <a:pt x="2971" y="8"/>
                  </a:cubicBezTo>
                  <a:cubicBezTo>
                    <a:pt x="2971" y="4"/>
                    <a:pt x="2975" y="0"/>
                    <a:pt x="2979" y="0"/>
                  </a:cubicBezTo>
                  <a:lnTo>
                    <a:pt x="2979" y="0"/>
                  </a:lnTo>
                  <a:cubicBezTo>
                    <a:pt x="2984" y="0"/>
                    <a:pt x="2987" y="4"/>
                    <a:pt x="2987" y="8"/>
                  </a:cubicBezTo>
                  <a:cubicBezTo>
                    <a:pt x="2987" y="13"/>
                    <a:pt x="2984" y="16"/>
                    <a:pt x="2979" y="16"/>
                  </a:cubicBezTo>
                  <a:close/>
                  <a:moveTo>
                    <a:pt x="2947" y="16"/>
                  </a:moveTo>
                  <a:lnTo>
                    <a:pt x="2947" y="16"/>
                  </a:lnTo>
                  <a:cubicBezTo>
                    <a:pt x="2943" y="16"/>
                    <a:pt x="2939" y="13"/>
                    <a:pt x="2939" y="8"/>
                  </a:cubicBezTo>
                  <a:cubicBezTo>
                    <a:pt x="2939" y="4"/>
                    <a:pt x="2943" y="0"/>
                    <a:pt x="2947" y="0"/>
                  </a:cubicBezTo>
                  <a:lnTo>
                    <a:pt x="2947" y="0"/>
                  </a:lnTo>
                  <a:cubicBezTo>
                    <a:pt x="2952" y="0"/>
                    <a:pt x="2955" y="4"/>
                    <a:pt x="2955" y="8"/>
                  </a:cubicBezTo>
                  <a:cubicBezTo>
                    <a:pt x="2955" y="13"/>
                    <a:pt x="2952" y="16"/>
                    <a:pt x="2947" y="16"/>
                  </a:cubicBezTo>
                  <a:close/>
                  <a:moveTo>
                    <a:pt x="2915" y="16"/>
                  </a:moveTo>
                  <a:lnTo>
                    <a:pt x="2915" y="16"/>
                  </a:lnTo>
                  <a:cubicBezTo>
                    <a:pt x="2911" y="16"/>
                    <a:pt x="2907" y="13"/>
                    <a:pt x="2907" y="8"/>
                  </a:cubicBezTo>
                  <a:cubicBezTo>
                    <a:pt x="2907" y="4"/>
                    <a:pt x="2911" y="0"/>
                    <a:pt x="2915" y="0"/>
                  </a:cubicBezTo>
                  <a:lnTo>
                    <a:pt x="2915" y="0"/>
                  </a:lnTo>
                  <a:cubicBezTo>
                    <a:pt x="2920" y="0"/>
                    <a:pt x="2923" y="4"/>
                    <a:pt x="2923" y="8"/>
                  </a:cubicBezTo>
                  <a:cubicBezTo>
                    <a:pt x="2923" y="13"/>
                    <a:pt x="2920" y="16"/>
                    <a:pt x="2915" y="16"/>
                  </a:cubicBezTo>
                  <a:close/>
                  <a:moveTo>
                    <a:pt x="2883" y="16"/>
                  </a:moveTo>
                  <a:lnTo>
                    <a:pt x="2883" y="16"/>
                  </a:lnTo>
                  <a:cubicBezTo>
                    <a:pt x="2879" y="16"/>
                    <a:pt x="2875" y="13"/>
                    <a:pt x="2875" y="8"/>
                  </a:cubicBezTo>
                  <a:cubicBezTo>
                    <a:pt x="2875" y="4"/>
                    <a:pt x="2879" y="0"/>
                    <a:pt x="2883" y="0"/>
                  </a:cubicBezTo>
                  <a:lnTo>
                    <a:pt x="2883" y="0"/>
                  </a:lnTo>
                  <a:cubicBezTo>
                    <a:pt x="2888" y="0"/>
                    <a:pt x="2891" y="4"/>
                    <a:pt x="2891" y="8"/>
                  </a:cubicBezTo>
                  <a:cubicBezTo>
                    <a:pt x="2891" y="13"/>
                    <a:pt x="2888" y="16"/>
                    <a:pt x="2883" y="16"/>
                  </a:cubicBezTo>
                  <a:close/>
                  <a:moveTo>
                    <a:pt x="2851" y="16"/>
                  </a:moveTo>
                  <a:lnTo>
                    <a:pt x="2851" y="16"/>
                  </a:lnTo>
                  <a:cubicBezTo>
                    <a:pt x="2847" y="16"/>
                    <a:pt x="2843" y="13"/>
                    <a:pt x="2843" y="8"/>
                  </a:cubicBezTo>
                  <a:cubicBezTo>
                    <a:pt x="2843" y="4"/>
                    <a:pt x="2847" y="0"/>
                    <a:pt x="2851" y="0"/>
                  </a:cubicBezTo>
                  <a:lnTo>
                    <a:pt x="2851" y="0"/>
                  </a:lnTo>
                  <a:cubicBezTo>
                    <a:pt x="2856" y="0"/>
                    <a:pt x="2859" y="4"/>
                    <a:pt x="2859" y="8"/>
                  </a:cubicBezTo>
                  <a:cubicBezTo>
                    <a:pt x="2859" y="13"/>
                    <a:pt x="2856" y="16"/>
                    <a:pt x="2851" y="16"/>
                  </a:cubicBezTo>
                  <a:close/>
                  <a:moveTo>
                    <a:pt x="2819" y="16"/>
                  </a:moveTo>
                  <a:lnTo>
                    <a:pt x="2819" y="16"/>
                  </a:lnTo>
                  <a:cubicBezTo>
                    <a:pt x="2815" y="16"/>
                    <a:pt x="2811" y="13"/>
                    <a:pt x="2811" y="8"/>
                  </a:cubicBezTo>
                  <a:cubicBezTo>
                    <a:pt x="2811" y="4"/>
                    <a:pt x="2815" y="0"/>
                    <a:pt x="2819" y="0"/>
                  </a:cubicBezTo>
                  <a:lnTo>
                    <a:pt x="2819" y="0"/>
                  </a:lnTo>
                  <a:cubicBezTo>
                    <a:pt x="2824" y="0"/>
                    <a:pt x="2827" y="4"/>
                    <a:pt x="2827" y="8"/>
                  </a:cubicBezTo>
                  <a:cubicBezTo>
                    <a:pt x="2827" y="13"/>
                    <a:pt x="2824" y="16"/>
                    <a:pt x="2819" y="16"/>
                  </a:cubicBezTo>
                  <a:close/>
                  <a:moveTo>
                    <a:pt x="2787" y="16"/>
                  </a:moveTo>
                  <a:lnTo>
                    <a:pt x="2787" y="16"/>
                  </a:lnTo>
                  <a:cubicBezTo>
                    <a:pt x="2783" y="16"/>
                    <a:pt x="2779" y="13"/>
                    <a:pt x="2779" y="8"/>
                  </a:cubicBezTo>
                  <a:cubicBezTo>
                    <a:pt x="2779" y="4"/>
                    <a:pt x="2783" y="0"/>
                    <a:pt x="2787" y="0"/>
                  </a:cubicBezTo>
                  <a:lnTo>
                    <a:pt x="2787" y="0"/>
                  </a:lnTo>
                  <a:cubicBezTo>
                    <a:pt x="2792" y="0"/>
                    <a:pt x="2795" y="4"/>
                    <a:pt x="2795" y="8"/>
                  </a:cubicBezTo>
                  <a:cubicBezTo>
                    <a:pt x="2795" y="13"/>
                    <a:pt x="2792" y="16"/>
                    <a:pt x="2787" y="16"/>
                  </a:cubicBezTo>
                  <a:close/>
                  <a:moveTo>
                    <a:pt x="2755" y="16"/>
                  </a:moveTo>
                  <a:lnTo>
                    <a:pt x="2755" y="16"/>
                  </a:lnTo>
                  <a:cubicBezTo>
                    <a:pt x="2751" y="16"/>
                    <a:pt x="2747" y="13"/>
                    <a:pt x="2747" y="8"/>
                  </a:cubicBezTo>
                  <a:cubicBezTo>
                    <a:pt x="2747" y="4"/>
                    <a:pt x="2751" y="0"/>
                    <a:pt x="2755" y="0"/>
                  </a:cubicBezTo>
                  <a:lnTo>
                    <a:pt x="2755" y="0"/>
                  </a:lnTo>
                  <a:cubicBezTo>
                    <a:pt x="2760" y="0"/>
                    <a:pt x="2763" y="4"/>
                    <a:pt x="2763" y="8"/>
                  </a:cubicBezTo>
                  <a:cubicBezTo>
                    <a:pt x="2763" y="13"/>
                    <a:pt x="2760" y="16"/>
                    <a:pt x="2755" y="16"/>
                  </a:cubicBezTo>
                  <a:close/>
                  <a:moveTo>
                    <a:pt x="2723" y="16"/>
                  </a:moveTo>
                  <a:lnTo>
                    <a:pt x="2723" y="16"/>
                  </a:lnTo>
                  <a:cubicBezTo>
                    <a:pt x="2719" y="16"/>
                    <a:pt x="2715" y="13"/>
                    <a:pt x="2715" y="8"/>
                  </a:cubicBezTo>
                  <a:cubicBezTo>
                    <a:pt x="2715" y="4"/>
                    <a:pt x="2719" y="0"/>
                    <a:pt x="2723" y="0"/>
                  </a:cubicBezTo>
                  <a:lnTo>
                    <a:pt x="2723" y="0"/>
                  </a:lnTo>
                  <a:cubicBezTo>
                    <a:pt x="2728" y="0"/>
                    <a:pt x="2731" y="4"/>
                    <a:pt x="2731" y="8"/>
                  </a:cubicBezTo>
                  <a:cubicBezTo>
                    <a:pt x="2731" y="13"/>
                    <a:pt x="2728" y="16"/>
                    <a:pt x="2723" y="16"/>
                  </a:cubicBezTo>
                  <a:close/>
                  <a:moveTo>
                    <a:pt x="2691" y="16"/>
                  </a:moveTo>
                  <a:lnTo>
                    <a:pt x="2691" y="16"/>
                  </a:lnTo>
                  <a:cubicBezTo>
                    <a:pt x="2687" y="16"/>
                    <a:pt x="2683" y="13"/>
                    <a:pt x="2683" y="8"/>
                  </a:cubicBezTo>
                  <a:cubicBezTo>
                    <a:pt x="2683" y="4"/>
                    <a:pt x="2687" y="0"/>
                    <a:pt x="2691" y="0"/>
                  </a:cubicBezTo>
                  <a:lnTo>
                    <a:pt x="2691" y="0"/>
                  </a:lnTo>
                  <a:cubicBezTo>
                    <a:pt x="2696" y="0"/>
                    <a:pt x="2699" y="4"/>
                    <a:pt x="2699" y="8"/>
                  </a:cubicBezTo>
                  <a:cubicBezTo>
                    <a:pt x="2699" y="13"/>
                    <a:pt x="2696" y="16"/>
                    <a:pt x="2691" y="16"/>
                  </a:cubicBezTo>
                  <a:close/>
                  <a:moveTo>
                    <a:pt x="2659" y="16"/>
                  </a:moveTo>
                  <a:lnTo>
                    <a:pt x="2659" y="16"/>
                  </a:lnTo>
                  <a:cubicBezTo>
                    <a:pt x="2655" y="16"/>
                    <a:pt x="2651" y="13"/>
                    <a:pt x="2651" y="8"/>
                  </a:cubicBezTo>
                  <a:cubicBezTo>
                    <a:pt x="2651" y="4"/>
                    <a:pt x="2655" y="0"/>
                    <a:pt x="2659" y="0"/>
                  </a:cubicBezTo>
                  <a:lnTo>
                    <a:pt x="2659" y="0"/>
                  </a:lnTo>
                  <a:cubicBezTo>
                    <a:pt x="2664" y="0"/>
                    <a:pt x="2667" y="4"/>
                    <a:pt x="2667" y="8"/>
                  </a:cubicBezTo>
                  <a:cubicBezTo>
                    <a:pt x="2667" y="13"/>
                    <a:pt x="2664" y="16"/>
                    <a:pt x="2659" y="16"/>
                  </a:cubicBezTo>
                  <a:close/>
                  <a:moveTo>
                    <a:pt x="2627" y="16"/>
                  </a:moveTo>
                  <a:lnTo>
                    <a:pt x="2627" y="16"/>
                  </a:lnTo>
                  <a:cubicBezTo>
                    <a:pt x="2623" y="16"/>
                    <a:pt x="2619" y="13"/>
                    <a:pt x="2619" y="8"/>
                  </a:cubicBezTo>
                  <a:cubicBezTo>
                    <a:pt x="2619" y="4"/>
                    <a:pt x="2623" y="0"/>
                    <a:pt x="2627" y="0"/>
                  </a:cubicBezTo>
                  <a:lnTo>
                    <a:pt x="2627" y="0"/>
                  </a:lnTo>
                  <a:cubicBezTo>
                    <a:pt x="2632" y="0"/>
                    <a:pt x="2635" y="4"/>
                    <a:pt x="2635" y="8"/>
                  </a:cubicBezTo>
                  <a:cubicBezTo>
                    <a:pt x="2635" y="13"/>
                    <a:pt x="2632" y="16"/>
                    <a:pt x="2627" y="16"/>
                  </a:cubicBezTo>
                  <a:close/>
                  <a:moveTo>
                    <a:pt x="2595" y="16"/>
                  </a:moveTo>
                  <a:lnTo>
                    <a:pt x="2595" y="16"/>
                  </a:lnTo>
                  <a:cubicBezTo>
                    <a:pt x="2591" y="16"/>
                    <a:pt x="2587" y="13"/>
                    <a:pt x="2587" y="8"/>
                  </a:cubicBezTo>
                  <a:cubicBezTo>
                    <a:pt x="2587" y="4"/>
                    <a:pt x="2591" y="0"/>
                    <a:pt x="2595" y="0"/>
                  </a:cubicBezTo>
                  <a:lnTo>
                    <a:pt x="2595" y="0"/>
                  </a:lnTo>
                  <a:cubicBezTo>
                    <a:pt x="2600" y="0"/>
                    <a:pt x="2603" y="4"/>
                    <a:pt x="2603" y="8"/>
                  </a:cubicBezTo>
                  <a:cubicBezTo>
                    <a:pt x="2603" y="13"/>
                    <a:pt x="2600" y="16"/>
                    <a:pt x="2595" y="16"/>
                  </a:cubicBezTo>
                  <a:close/>
                  <a:moveTo>
                    <a:pt x="2563" y="16"/>
                  </a:moveTo>
                  <a:lnTo>
                    <a:pt x="2563" y="16"/>
                  </a:lnTo>
                  <a:cubicBezTo>
                    <a:pt x="2559" y="16"/>
                    <a:pt x="2555" y="13"/>
                    <a:pt x="2555" y="8"/>
                  </a:cubicBezTo>
                  <a:cubicBezTo>
                    <a:pt x="2555" y="4"/>
                    <a:pt x="2559" y="0"/>
                    <a:pt x="2563" y="0"/>
                  </a:cubicBezTo>
                  <a:lnTo>
                    <a:pt x="2563" y="0"/>
                  </a:lnTo>
                  <a:cubicBezTo>
                    <a:pt x="2567" y="0"/>
                    <a:pt x="2571" y="4"/>
                    <a:pt x="2571" y="8"/>
                  </a:cubicBezTo>
                  <a:cubicBezTo>
                    <a:pt x="2571" y="13"/>
                    <a:pt x="2567" y="16"/>
                    <a:pt x="2563" y="16"/>
                  </a:cubicBezTo>
                  <a:close/>
                  <a:moveTo>
                    <a:pt x="2531" y="16"/>
                  </a:moveTo>
                  <a:lnTo>
                    <a:pt x="2531" y="16"/>
                  </a:lnTo>
                  <a:cubicBezTo>
                    <a:pt x="2527" y="16"/>
                    <a:pt x="2523" y="13"/>
                    <a:pt x="2523" y="8"/>
                  </a:cubicBezTo>
                  <a:cubicBezTo>
                    <a:pt x="2523" y="4"/>
                    <a:pt x="2527" y="0"/>
                    <a:pt x="2531" y="0"/>
                  </a:cubicBezTo>
                  <a:lnTo>
                    <a:pt x="2531" y="0"/>
                  </a:lnTo>
                  <a:cubicBezTo>
                    <a:pt x="2535" y="0"/>
                    <a:pt x="2539" y="4"/>
                    <a:pt x="2539" y="8"/>
                  </a:cubicBezTo>
                  <a:cubicBezTo>
                    <a:pt x="2539" y="13"/>
                    <a:pt x="2535" y="16"/>
                    <a:pt x="2531" y="16"/>
                  </a:cubicBezTo>
                  <a:close/>
                  <a:moveTo>
                    <a:pt x="2499" y="16"/>
                  </a:moveTo>
                  <a:lnTo>
                    <a:pt x="2499" y="16"/>
                  </a:lnTo>
                  <a:cubicBezTo>
                    <a:pt x="2495" y="16"/>
                    <a:pt x="2491" y="13"/>
                    <a:pt x="2491" y="8"/>
                  </a:cubicBezTo>
                  <a:cubicBezTo>
                    <a:pt x="2491" y="4"/>
                    <a:pt x="2495" y="0"/>
                    <a:pt x="2499" y="0"/>
                  </a:cubicBezTo>
                  <a:lnTo>
                    <a:pt x="2499" y="0"/>
                  </a:lnTo>
                  <a:cubicBezTo>
                    <a:pt x="2503" y="0"/>
                    <a:pt x="2507" y="4"/>
                    <a:pt x="2507" y="8"/>
                  </a:cubicBezTo>
                  <a:cubicBezTo>
                    <a:pt x="2507" y="13"/>
                    <a:pt x="2503" y="16"/>
                    <a:pt x="2499" y="16"/>
                  </a:cubicBezTo>
                  <a:close/>
                  <a:moveTo>
                    <a:pt x="2467" y="16"/>
                  </a:moveTo>
                  <a:lnTo>
                    <a:pt x="2467" y="16"/>
                  </a:lnTo>
                  <a:cubicBezTo>
                    <a:pt x="2463" y="16"/>
                    <a:pt x="2459" y="13"/>
                    <a:pt x="2459" y="8"/>
                  </a:cubicBezTo>
                  <a:cubicBezTo>
                    <a:pt x="2459" y="4"/>
                    <a:pt x="2463" y="0"/>
                    <a:pt x="2467" y="0"/>
                  </a:cubicBezTo>
                  <a:lnTo>
                    <a:pt x="2467" y="0"/>
                  </a:lnTo>
                  <a:cubicBezTo>
                    <a:pt x="2471" y="0"/>
                    <a:pt x="2475" y="4"/>
                    <a:pt x="2475" y="8"/>
                  </a:cubicBezTo>
                  <a:cubicBezTo>
                    <a:pt x="2475" y="13"/>
                    <a:pt x="2471" y="16"/>
                    <a:pt x="2467" y="16"/>
                  </a:cubicBezTo>
                  <a:close/>
                  <a:moveTo>
                    <a:pt x="2435" y="16"/>
                  </a:moveTo>
                  <a:lnTo>
                    <a:pt x="2435" y="16"/>
                  </a:lnTo>
                  <a:cubicBezTo>
                    <a:pt x="2431" y="16"/>
                    <a:pt x="2427" y="13"/>
                    <a:pt x="2427" y="8"/>
                  </a:cubicBezTo>
                  <a:cubicBezTo>
                    <a:pt x="2427" y="4"/>
                    <a:pt x="2431" y="0"/>
                    <a:pt x="2435" y="0"/>
                  </a:cubicBezTo>
                  <a:lnTo>
                    <a:pt x="2435" y="0"/>
                  </a:lnTo>
                  <a:cubicBezTo>
                    <a:pt x="2439" y="0"/>
                    <a:pt x="2443" y="4"/>
                    <a:pt x="2443" y="8"/>
                  </a:cubicBezTo>
                  <a:cubicBezTo>
                    <a:pt x="2443" y="13"/>
                    <a:pt x="2439" y="16"/>
                    <a:pt x="2435" y="16"/>
                  </a:cubicBezTo>
                  <a:close/>
                  <a:moveTo>
                    <a:pt x="2403" y="16"/>
                  </a:moveTo>
                  <a:lnTo>
                    <a:pt x="2403" y="16"/>
                  </a:lnTo>
                  <a:cubicBezTo>
                    <a:pt x="2399" y="16"/>
                    <a:pt x="2395" y="13"/>
                    <a:pt x="2395" y="8"/>
                  </a:cubicBezTo>
                  <a:cubicBezTo>
                    <a:pt x="2395" y="4"/>
                    <a:pt x="2399" y="0"/>
                    <a:pt x="2403" y="0"/>
                  </a:cubicBezTo>
                  <a:lnTo>
                    <a:pt x="2403" y="0"/>
                  </a:lnTo>
                  <a:cubicBezTo>
                    <a:pt x="2407" y="0"/>
                    <a:pt x="2411" y="4"/>
                    <a:pt x="2411" y="8"/>
                  </a:cubicBezTo>
                  <a:cubicBezTo>
                    <a:pt x="2411" y="13"/>
                    <a:pt x="2407" y="16"/>
                    <a:pt x="2403" y="16"/>
                  </a:cubicBezTo>
                  <a:close/>
                  <a:moveTo>
                    <a:pt x="2371" y="16"/>
                  </a:moveTo>
                  <a:lnTo>
                    <a:pt x="2371" y="16"/>
                  </a:lnTo>
                  <a:cubicBezTo>
                    <a:pt x="2367" y="16"/>
                    <a:pt x="2363" y="13"/>
                    <a:pt x="2363" y="8"/>
                  </a:cubicBezTo>
                  <a:cubicBezTo>
                    <a:pt x="2363" y="4"/>
                    <a:pt x="2367" y="0"/>
                    <a:pt x="2371" y="0"/>
                  </a:cubicBezTo>
                  <a:lnTo>
                    <a:pt x="2371" y="0"/>
                  </a:lnTo>
                  <a:cubicBezTo>
                    <a:pt x="2375" y="0"/>
                    <a:pt x="2379" y="4"/>
                    <a:pt x="2379" y="8"/>
                  </a:cubicBezTo>
                  <a:cubicBezTo>
                    <a:pt x="2379" y="13"/>
                    <a:pt x="2375" y="16"/>
                    <a:pt x="2371" y="16"/>
                  </a:cubicBezTo>
                  <a:close/>
                  <a:moveTo>
                    <a:pt x="2339" y="16"/>
                  </a:moveTo>
                  <a:lnTo>
                    <a:pt x="2339" y="16"/>
                  </a:lnTo>
                  <a:cubicBezTo>
                    <a:pt x="2335" y="16"/>
                    <a:pt x="2331" y="13"/>
                    <a:pt x="2331" y="8"/>
                  </a:cubicBezTo>
                  <a:cubicBezTo>
                    <a:pt x="2331" y="4"/>
                    <a:pt x="2335" y="0"/>
                    <a:pt x="2339" y="0"/>
                  </a:cubicBezTo>
                  <a:lnTo>
                    <a:pt x="2339" y="0"/>
                  </a:lnTo>
                  <a:cubicBezTo>
                    <a:pt x="2343" y="0"/>
                    <a:pt x="2347" y="4"/>
                    <a:pt x="2347" y="8"/>
                  </a:cubicBezTo>
                  <a:cubicBezTo>
                    <a:pt x="2347" y="13"/>
                    <a:pt x="2343" y="16"/>
                    <a:pt x="2339" y="16"/>
                  </a:cubicBezTo>
                  <a:close/>
                  <a:moveTo>
                    <a:pt x="2307" y="16"/>
                  </a:moveTo>
                  <a:lnTo>
                    <a:pt x="2307" y="16"/>
                  </a:lnTo>
                  <a:cubicBezTo>
                    <a:pt x="2303" y="16"/>
                    <a:pt x="2299" y="13"/>
                    <a:pt x="2299" y="8"/>
                  </a:cubicBezTo>
                  <a:cubicBezTo>
                    <a:pt x="2299" y="4"/>
                    <a:pt x="2303" y="0"/>
                    <a:pt x="2307" y="0"/>
                  </a:cubicBezTo>
                  <a:lnTo>
                    <a:pt x="2307" y="0"/>
                  </a:lnTo>
                  <a:cubicBezTo>
                    <a:pt x="2311" y="0"/>
                    <a:pt x="2315" y="4"/>
                    <a:pt x="2315" y="8"/>
                  </a:cubicBezTo>
                  <a:cubicBezTo>
                    <a:pt x="2315" y="13"/>
                    <a:pt x="2311" y="16"/>
                    <a:pt x="2307" y="16"/>
                  </a:cubicBezTo>
                  <a:close/>
                  <a:moveTo>
                    <a:pt x="2275" y="16"/>
                  </a:moveTo>
                  <a:lnTo>
                    <a:pt x="2275" y="16"/>
                  </a:lnTo>
                  <a:cubicBezTo>
                    <a:pt x="2270" y="16"/>
                    <a:pt x="2267" y="13"/>
                    <a:pt x="2267" y="8"/>
                  </a:cubicBezTo>
                  <a:cubicBezTo>
                    <a:pt x="2267" y="4"/>
                    <a:pt x="2270" y="0"/>
                    <a:pt x="2275" y="0"/>
                  </a:cubicBezTo>
                  <a:lnTo>
                    <a:pt x="2275" y="0"/>
                  </a:lnTo>
                  <a:cubicBezTo>
                    <a:pt x="2279" y="0"/>
                    <a:pt x="2283" y="4"/>
                    <a:pt x="2283" y="8"/>
                  </a:cubicBezTo>
                  <a:cubicBezTo>
                    <a:pt x="2283" y="13"/>
                    <a:pt x="2279" y="16"/>
                    <a:pt x="2275" y="16"/>
                  </a:cubicBezTo>
                  <a:close/>
                  <a:moveTo>
                    <a:pt x="2243" y="16"/>
                  </a:moveTo>
                  <a:lnTo>
                    <a:pt x="2243" y="16"/>
                  </a:lnTo>
                  <a:cubicBezTo>
                    <a:pt x="2238" y="16"/>
                    <a:pt x="2235" y="13"/>
                    <a:pt x="2235" y="8"/>
                  </a:cubicBezTo>
                  <a:cubicBezTo>
                    <a:pt x="2235" y="4"/>
                    <a:pt x="2238" y="0"/>
                    <a:pt x="2243" y="0"/>
                  </a:cubicBezTo>
                  <a:lnTo>
                    <a:pt x="2243" y="0"/>
                  </a:lnTo>
                  <a:cubicBezTo>
                    <a:pt x="2247" y="0"/>
                    <a:pt x="2251" y="4"/>
                    <a:pt x="2251" y="8"/>
                  </a:cubicBezTo>
                  <a:cubicBezTo>
                    <a:pt x="2251" y="13"/>
                    <a:pt x="2247" y="16"/>
                    <a:pt x="2243" y="16"/>
                  </a:cubicBezTo>
                  <a:close/>
                  <a:moveTo>
                    <a:pt x="2211" y="16"/>
                  </a:moveTo>
                  <a:lnTo>
                    <a:pt x="2211" y="16"/>
                  </a:lnTo>
                  <a:cubicBezTo>
                    <a:pt x="2206" y="16"/>
                    <a:pt x="2203" y="13"/>
                    <a:pt x="2203" y="8"/>
                  </a:cubicBezTo>
                  <a:cubicBezTo>
                    <a:pt x="2203" y="4"/>
                    <a:pt x="2206" y="0"/>
                    <a:pt x="2211" y="0"/>
                  </a:cubicBezTo>
                  <a:lnTo>
                    <a:pt x="2211" y="0"/>
                  </a:lnTo>
                  <a:cubicBezTo>
                    <a:pt x="2215" y="0"/>
                    <a:pt x="2219" y="4"/>
                    <a:pt x="2219" y="8"/>
                  </a:cubicBezTo>
                  <a:cubicBezTo>
                    <a:pt x="2219" y="13"/>
                    <a:pt x="2215" y="16"/>
                    <a:pt x="2211" y="16"/>
                  </a:cubicBezTo>
                  <a:close/>
                  <a:moveTo>
                    <a:pt x="2179" y="16"/>
                  </a:moveTo>
                  <a:lnTo>
                    <a:pt x="2179" y="16"/>
                  </a:lnTo>
                  <a:cubicBezTo>
                    <a:pt x="2174" y="16"/>
                    <a:pt x="2171" y="13"/>
                    <a:pt x="2171" y="8"/>
                  </a:cubicBezTo>
                  <a:cubicBezTo>
                    <a:pt x="2171" y="4"/>
                    <a:pt x="2174" y="0"/>
                    <a:pt x="2179" y="0"/>
                  </a:cubicBezTo>
                  <a:lnTo>
                    <a:pt x="2179" y="0"/>
                  </a:lnTo>
                  <a:cubicBezTo>
                    <a:pt x="2183" y="0"/>
                    <a:pt x="2187" y="4"/>
                    <a:pt x="2187" y="8"/>
                  </a:cubicBezTo>
                  <a:cubicBezTo>
                    <a:pt x="2187" y="13"/>
                    <a:pt x="2183" y="16"/>
                    <a:pt x="2179" y="16"/>
                  </a:cubicBezTo>
                  <a:close/>
                  <a:moveTo>
                    <a:pt x="2147" y="16"/>
                  </a:moveTo>
                  <a:lnTo>
                    <a:pt x="2147" y="16"/>
                  </a:lnTo>
                  <a:cubicBezTo>
                    <a:pt x="2142" y="16"/>
                    <a:pt x="2139" y="13"/>
                    <a:pt x="2139" y="8"/>
                  </a:cubicBezTo>
                  <a:cubicBezTo>
                    <a:pt x="2139" y="4"/>
                    <a:pt x="2142" y="0"/>
                    <a:pt x="2147" y="0"/>
                  </a:cubicBezTo>
                  <a:lnTo>
                    <a:pt x="2147" y="0"/>
                  </a:lnTo>
                  <a:cubicBezTo>
                    <a:pt x="2151" y="0"/>
                    <a:pt x="2155" y="4"/>
                    <a:pt x="2155" y="8"/>
                  </a:cubicBezTo>
                  <a:cubicBezTo>
                    <a:pt x="2155" y="13"/>
                    <a:pt x="2151" y="16"/>
                    <a:pt x="2147" y="16"/>
                  </a:cubicBezTo>
                  <a:close/>
                  <a:moveTo>
                    <a:pt x="2115" y="16"/>
                  </a:moveTo>
                  <a:lnTo>
                    <a:pt x="2115" y="16"/>
                  </a:lnTo>
                  <a:cubicBezTo>
                    <a:pt x="2110" y="16"/>
                    <a:pt x="2107" y="13"/>
                    <a:pt x="2107" y="8"/>
                  </a:cubicBezTo>
                  <a:cubicBezTo>
                    <a:pt x="2107" y="4"/>
                    <a:pt x="2110" y="0"/>
                    <a:pt x="2115" y="0"/>
                  </a:cubicBezTo>
                  <a:lnTo>
                    <a:pt x="2115" y="0"/>
                  </a:lnTo>
                  <a:cubicBezTo>
                    <a:pt x="2119" y="0"/>
                    <a:pt x="2123" y="4"/>
                    <a:pt x="2123" y="8"/>
                  </a:cubicBezTo>
                  <a:cubicBezTo>
                    <a:pt x="2123" y="13"/>
                    <a:pt x="2119" y="16"/>
                    <a:pt x="2115" y="16"/>
                  </a:cubicBezTo>
                  <a:close/>
                  <a:moveTo>
                    <a:pt x="2083" y="16"/>
                  </a:moveTo>
                  <a:lnTo>
                    <a:pt x="2083" y="16"/>
                  </a:lnTo>
                  <a:cubicBezTo>
                    <a:pt x="2078" y="16"/>
                    <a:pt x="2075" y="13"/>
                    <a:pt x="2075" y="8"/>
                  </a:cubicBezTo>
                  <a:cubicBezTo>
                    <a:pt x="2075" y="4"/>
                    <a:pt x="2078" y="0"/>
                    <a:pt x="2083" y="0"/>
                  </a:cubicBezTo>
                  <a:lnTo>
                    <a:pt x="2083" y="0"/>
                  </a:lnTo>
                  <a:cubicBezTo>
                    <a:pt x="2087" y="0"/>
                    <a:pt x="2091" y="4"/>
                    <a:pt x="2091" y="8"/>
                  </a:cubicBezTo>
                  <a:cubicBezTo>
                    <a:pt x="2091" y="13"/>
                    <a:pt x="2087" y="16"/>
                    <a:pt x="2083" y="16"/>
                  </a:cubicBezTo>
                  <a:close/>
                  <a:moveTo>
                    <a:pt x="2051" y="16"/>
                  </a:moveTo>
                  <a:lnTo>
                    <a:pt x="2051" y="16"/>
                  </a:lnTo>
                  <a:cubicBezTo>
                    <a:pt x="2046" y="16"/>
                    <a:pt x="2043" y="13"/>
                    <a:pt x="2043" y="8"/>
                  </a:cubicBezTo>
                  <a:cubicBezTo>
                    <a:pt x="2043" y="4"/>
                    <a:pt x="2046" y="0"/>
                    <a:pt x="2051" y="0"/>
                  </a:cubicBezTo>
                  <a:lnTo>
                    <a:pt x="2051" y="0"/>
                  </a:lnTo>
                  <a:cubicBezTo>
                    <a:pt x="2055" y="0"/>
                    <a:pt x="2059" y="4"/>
                    <a:pt x="2059" y="8"/>
                  </a:cubicBezTo>
                  <a:cubicBezTo>
                    <a:pt x="2059" y="13"/>
                    <a:pt x="2055" y="16"/>
                    <a:pt x="2051" y="16"/>
                  </a:cubicBezTo>
                  <a:close/>
                  <a:moveTo>
                    <a:pt x="2019" y="16"/>
                  </a:moveTo>
                  <a:lnTo>
                    <a:pt x="2019" y="16"/>
                  </a:lnTo>
                  <a:cubicBezTo>
                    <a:pt x="2014" y="16"/>
                    <a:pt x="2011" y="13"/>
                    <a:pt x="2011" y="8"/>
                  </a:cubicBezTo>
                  <a:cubicBezTo>
                    <a:pt x="2011" y="4"/>
                    <a:pt x="2014" y="0"/>
                    <a:pt x="2019" y="0"/>
                  </a:cubicBezTo>
                  <a:lnTo>
                    <a:pt x="2019" y="0"/>
                  </a:lnTo>
                  <a:cubicBezTo>
                    <a:pt x="2023" y="0"/>
                    <a:pt x="2027" y="4"/>
                    <a:pt x="2027" y="8"/>
                  </a:cubicBezTo>
                  <a:cubicBezTo>
                    <a:pt x="2027" y="13"/>
                    <a:pt x="2023" y="16"/>
                    <a:pt x="2019" y="16"/>
                  </a:cubicBezTo>
                  <a:close/>
                  <a:moveTo>
                    <a:pt x="1987" y="16"/>
                  </a:moveTo>
                  <a:lnTo>
                    <a:pt x="1987" y="16"/>
                  </a:lnTo>
                  <a:cubicBezTo>
                    <a:pt x="1982" y="16"/>
                    <a:pt x="1979" y="13"/>
                    <a:pt x="1979" y="8"/>
                  </a:cubicBezTo>
                  <a:cubicBezTo>
                    <a:pt x="1979" y="4"/>
                    <a:pt x="1982" y="0"/>
                    <a:pt x="1987" y="0"/>
                  </a:cubicBezTo>
                  <a:lnTo>
                    <a:pt x="1987" y="0"/>
                  </a:lnTo>
                  <a:cubicBezTo>
                    <a:pt x="1991" y="0"/>
                    <a:pt x="1995" y="4"/>
                    <a:pt x="1995" y="8"/>
                  </a:cubicBezTo>
                  <a:cubicBezTo>
                    <a:pt x="1995" y="13"/>
                    <a:pt x="1991" y="16"/>
                    <a:pt x="1987" y="16"/>
                  </a:cubicBezTo>
                  <a:close/>
                  <a:moveTo>
                    <a:pt x="1955" y="16"/>
                  </a:moveTo>
                  <a:lnTo>
                    <a:pt x="1955" y="16"/>
                  </a:lnTo>
                  <a:cubicBezTo>
                    <a:pt x="1950" y="16"/>
                    <a:pt x="1947" y="13"/>
                    <a:pt x="1947" y="8"/>
                  </a:cubicBezTo>
                  <a:cubicBezTo>
                    <a:pt x="1947" y="4"/>
                    <a:pt x="1950" y="0"/>
                    <a:pt x="1955" y="0"/>
                  </a:cubicBezTo>
                  <a:lnTo>
                    <a:pt x="1955" y="0"/>
                  </a:lnTo>
                  <a:cubicBezTo>
                    <a:pt x="1959" y="0"/>
                    <a:pt x="1963" y="4"/>
                    <a:pt x="1963" y="8"/>
                  </a:cubicBezTo>
                  <a:cubicBezTo>
                    <a:pt x="1963" y="13"/>
                    <a:pt x="1959" y="16"/>
                    <a:pt x="1955" y="16"/>
                  </a:cubicBezTo>
                  <a:close/>
                  <a:moveTo>
                    <a:pt x="1923" y="16"/>
                  </a:moveTo>
                  <a:lnTo>
                    <a:pt x="1923" y="16"/>
                  </a:lnTo>
                  <a:cubicBezTo>
                    <a:pt x="1918" y="16"/>
                    <a:pt x="1915" y="13"/>
                    <a:pt x="1915" y="8"/>
                  </a:cubicBezTo>
                  <a:cubicBezTo>
                    <a:pt x="1915" y="4"/>
                    <a:pt x="1918" y="0"/>
                    <a:pt x="1923" y="0"/>
                  </a:cubicBezTo>
                  <a:lnTo>
                    <a:pt x="1923" y="0"/>
                  </a:lnTo>
                  <a:cubicBezTo>
                    <a:pt x="1927" y="0"/>
                    <a:pt x="1931" y="4"/>
                    <a:pt x="1931" y="8"/>
                  </a:cubicBezTo>
                  <a:cubicBezTo>
                    <a:pt x="1931" y="13"/>
                    <a:pt x="1927" y="16"/>
                    <a:pt x="1923" y="16"/>
                  </a:cubicBezTo>
                  <a:close/>
                  <a:moveTo>
                    <a:pt x="1891" y="16"/>
                  </a:moveTo>
                  <a:lnTo>
                    <a:pt x="1891" y="16"/>
                  </a:lnTo>
                  <a:cubicBezTo>
                    <a:pt x="1886" y="16"/>
                    <a:pt x="1883" y="13"/>
                    <a:pt x="1883" y="8"/>
                  </a:cubicBezTo>
                  <a:cubicBezTo>
                    <a:pt x="1883" y="4"/>
                    <a:pt x="1886" y="0"/>
                    <a:pt x="1891" y="0"/>
                  </a:cubicBezTo>
                  <a:lnTo>
                    <a:pt x="1891" y="0"/>
                  </a:lnTo>
                  <a:cubicBezTo>
                    <a:pt x="1895" y="0"/>
                    <a:pt x="1899" y="4"/>
                    <a:pt x="1899" y="8"/>
                  </a:cubicBezTo>
                  <a:cubicBezTo>
                    <a:pt x="1899" y="13"/>
                    <a:pt x="1895" y="16"/>
                    <a:pt x="1891" y="16"/>
                  </a:cubicBezTo>
                  <a:close/>
                  <a:moveTo>
                    <a:pt x="1859" y="16"/>
                  </a:moveTo>
                  <a:lnTo>
                    <a:pt x="1859" y="16"/>
                  </a:lnTo>
                  <a:cubicBezTo>
                    <a:pt x="1854" y="16"/>
                    <a:pt x="1851" y="13"/>
                    <a:pt x="1851" y="8"/>
                  </a:cubicBezTo>
                  <a:cubicBezTo>
                    <a:pt x="1851" y="4"/>
                    <a:pt x="1854" y="0"/>
                    <a:pt x="1859" y="0"/>
                  </a:cubicBezTo>
                  <a:lnTo>
                    <a:pt x="1859" y="0"/>
                  </a:lnTo>
                  <a:cubicBezTo>
                    <a:pt x="1863" y="0"/>
                    <a:pt x="1867" y="4"/>
                    <a:pt x="1867" y="8"/>
                  </a:cubicBezTo>
                  <a:cubicBezTo>
                    <a:pt x="1867" y="13"/>
                    <a:pt x="1863" y="16"/>
                    <a:pt x="1859" y="16"/>
                  </a:cubicBezTo>
                  <a:close/>
                  <a:moveTo>
                    <a:pt x="1827" y="16"/>
                  </a:moveTo>
                  <a:lnTo>
                    <a:pt x="1827" y="16"/>
                  </a:lnTo>
                  <a:cubicBezTo>
                    <a:pt x="1822" y="16"/>
                    <a:pt x="1819" y="13"/>
                    <a:pt x="1819" y="8"/>
                  </a:cubicBezTo>
                  <a:cubicBezTo>
                    <a:pt x="1819" y="4"/>
                    <a:pt x="1822" y="0"/>
                    <a:pt x="1827" y="0"/>
                  </a:cubicBezTo>
                  <a:lnTo>
                    <a:pt x="1827" y="0"/>
                  </a:lnTo>
                  <a:cubicBezTo>
                    <a:pt x="1831" y="0"/>
                    <a:pt x="1835" y="4"/>
                    <a:pt x="1835" y="8"/>
                  </a:cubicBezTo>
                  <a:cubicBezTo>
                    <a:pt x="1835" y="13"/>
                    <a:pt x="1831" y="16"/>
                    <a:pt x="1827" y="16"/>
                  </a:cubicBezTo>
                  <a:close/>
                  <a:moveTo>
                    <a:pt x="1795" y="16"/>
                  </a:moveTo>
                  <a:lnTo>
                    <a:pt x="1795" y="16"/>
                  </a:lnTo>
                  <a:cubicBezTo>
                    <a:pt x="1790" y="16"/>
                    <a:pt x="1787" y="13"/>
                    <a:pt x="1787" y="8"/>
                  </a:cubicBezTo>
                  <a:cubicBezTo>
                    <a:pt x="1787" y="4"/>
                    <a:pt x="1790" y="0"/>
                    <a:pt x="1795" y="0"/>
                  </a:cubicBezTo>
                  <a:lnTo>
                    <a:pt x="1795" y="0"/>
                  </a:lnTo>
                  <a:cubicBezTo>
                    <a:pt x="1799" y="0"/>
                    <a:pt x="1803" y="4"/>
                    <a:pt x="1803" y="8"/>
                  </a:cubicBezTo>
                  <a:cubicBezTo>
                    <a:pt x="1803" y="13"/>
                    <a:pt x="1799" y="16"/>
                    <a:pt x="1795" y="16"/>
                  </a:cubicBezTo>
                  <a:close/>
                  <a:moveTo>
                    <a:pt x="1763" y="16"/>
                  </a:moveTo>
                  <a:lnTo>
                    <a:pt x="1763" y="16"/>
                  </a:lnTo>
                  <a:cubicBezTo>
                    <a:pt x="1758" y="16"/>
                    <a:pt x="1755" y="13"/>
                    <a:pt x="1755" y="8"/>
                  </a:cubicBezTo>
                  <a:cubicBezTo>
                    <a:pt x="1755" y="4"/>
                    <a:pt x="1758" y="0"/>
                    <a:pt x="1763" y="0"/>
                  </a:cubicBezTo>
                  <a:lnTo>
                    <a:pt x="1763" y="0"/>
                  </a:lnTo>
                  <a:cubicBezTo>
                    <a:pt x="1767" y="0"/>
                    <a:pt x="1771" y="4"/>
                    <a:pt x="1771" y="8"/>
                  </a:cubicBezTo>
                  <a:cubicBezTo>
                    <a:pt x="1771" y="13"/>
                    <a:pt x="1767" y="16"/>
                    <a:pt x="1763" y="16"/>
                  </a:cubicBezTo>
                  <a:close/>
                  <a:moveTo>
                    <a:pt x="1731" y="16"/>
                  </a:moveTo>
                  <a:lnTo>
                    <a:pt x="1731" y="16"/>
                  </a:lnTo>
                  <a:cubicBezTo>
                    <a:pt x="1726" y="16"/>
                    <a:pt x="1723" y="13"/>
                    <a:pt x="1723" y="8"/>
                  </a:cubicBezTo>
                  <a:cubicBezTo>
                    <a:pt x="1723" y="4"/>
                    <a:pt x="1726" y="0"/>
                    <a:pt x="1731" y="0"/>
                  </a:cubicBezTo>
                  <a:lnTo>
                    <a:pt x="1731" y="0"/>
                  </a:lnTo>
                  <a:cubicBezTo>
                    <a:pt x="1735" y="0"/>
                    <a:pt x="1739" y="4"/>
                    <a:pt x="1739" y="8"/>
                  </a:cubicBezTo>
                  <a:cubicBezTo>
                    <a:pt x="1739" y="13"/>
                    <a:pt x="1735" y="16"/>
                    <a:pt x="1731" y="16"/>
                  </a:cubicBezTo>
                  <a:close/>
                  <a:moveTo>
                    <a:pt x="1699" y="16"/>
                  </a:moveTo>
                  <a:lnTo>
                    <a:pt x="1699" y="16"/>
                  </a:lnTo>
                  <a:cubicBezTo>
                    <a:pt x="1694" y="16"/>
                    <a:pt x="1691" y="13"/>
                    <a:pt x="1691" y="8"/>
                  </a:cubicBezTo>
                  <a:cubicBezTo>
                    <a:pt x="1691" y="4"/>
                    <a:pt x="1694" y="0"/>
                    <a:pt x="1699" y="0"/>
                  </a:cubicBezTo>
                  <a:lnTo>
                    <a:pt x="1699" y="0"/>
                  </a:lnTo>
                  <a:cubicBezTo>
                    <a:pt x="1703" y="0"/>
                    <a:pt x="1707" y="4"/>
                    <a:pt x="1707" y="8"/>
                  </a:cubicBezTo>
                  <a:cubicBezTo>
                    <a:pt x="1707" y="13"/>
                    <a:pt x="1703" y="16"/>
                    <a:pt x="1699" y="16"/>
                  </a:cubicBezTo>
                  <a:close/>
                  <a:moveTo>
                    <a:pt x="1667" y="16"/>
                  </a:moveTo>
                  <a:lnTo>
                    <a:pt x="1667" y="16"/>
                  </a:lnTo>
                  <a:cubicBezTo>
                    <a:pt x="1662" y="16"/>
                    <a:pt x="1659" y="13"/>
                    <a:pt x="1659" y="8"/>
                  </a:cubicBezTo>
                  <a:cubicBezTo>
                    <a:pt x="1659" y="4"/>
                    <a:pt x="1662" y="0"/>
                    <a:pt x="1667" y="0"/>
                  </a:cubicBezTo>
                  <a:lnTo>
                    <a:pt x="1667" y="0"/>
                  </a:lnTo>
                  <a:cubicBezTo>
                    <a:pt x="1671" y="0"/>
                    <a:pt x="1675" y="4"/>
                    <a:pt x="1675" y="8"/>
                  </a:cubicBezTo>
                  <a:cubicBezTo>
                    <a:pt x="1675" y="13"/>
                    <a:pt x="1671" y="16"/>
                    <a:pt x="1667" y="16"/>
                  </a:cubicBezTo>
                  <a:close/>
                  <a:moveTo>
                    <a:pt x="1635" y="16"/>
                  </a:moveTo>
                  <a:lnTo>
                    <a:pt x="1635" y="16"/>
                  </a:lnTo>
                  <a:cubicBezTo>
                    <a:pt x="1630" y="16"/>
                    <a:pt x="1627" y="13"/>
                    <a:pt x="1627" y="8"/>
                  </a:cubicBezTo>
                  <a:cubicBezTo>
                    <a:pt x="1627" y="4"/>
                    <a:pt x="1630" y="0"/>
                    <a:pt x="1635" y="0"/>
                  </a:cubicBezTo>
                  <a:lnTo>
                    <a:pt x="1635" y="0"/>
                  </a:lnTo>
                  <a:cubicBezTo>
                    <a:pt x="1639" y="0"/>
                    <a:pt x="1643" y="4"/>
                    <a:pt x="1643" y="8"/>
                  </a:cubicBezTo>
                  <a:cubicBezTo>
                    <a:pt x="1643" y="13"/>
                    <a:pt x="1639" y="16"/>
                    <a:pt x="1635" y="16"/>
                  </a:cubicBezTo>
                  <a:close/>
                  <a:moveTo>
                    <a:pt x="1603" y="16"/>
                  </a:moveTo>
                  <a:lnTo>
                    <a:pt x="1603" y="16"/>
                  </a:lnTo>
                  <a:cubicBezTo>
                    <a:pt x="1598" y="16"/>
                    <a:pt x="1595" y="13"/>
                    <a:pt x="1595" y="8"/>
                  </a:cubicBezTo>
                  <a:cubicBezTo>
                    <a:pt x="1595" y="4"/>
                    <a:pt x="1598" y="0"/>
                    <a:pt x="1603" y="0"/>
                  </a:cubicBezTo>
                  <a:lnTo>
                    <a:pt x="1603" y="0"/>
                  </a:lnTo>
                  <a:cubicBezTo>
                    <a:pt x="1607" y="0"/>
                    <a:pt x="1611" y="4"/>
                    <a:pt x="1611" y="8"/>
                  </a:cubicBezTo>
                  <a:cubicBezTo>
                    <a:pt x="1611" y="13"/>
                    <a:pt x="1607" y="16"/>
                    <a:pt x="1603" y="16"/>
                  </a:cubicBezTo>
                  <a:close/>
                  <a:moveTo>
                    <a:pt x="1571" y="16"/>
                  </a:moveTo>
                  <a:lnTo>
                    <a:pt x="1571" y="16"/>
                  </a:lnTo>
                  <a:cubicBezTo>
                    <a:pt x="1566" y="16"/>
                    <a:pt x="1563" y="13"/>
                    <a:pt x="1563" y="8"/>
                  </a:cubicBezTo>
                  <a:cubicBezTo>
                    <a:pt x="1563" y="4"/>
                    <a:pt x="1566" y="0"/>
                    <a:pt x="1571" y="0"/>
                  </a:cubicBezTo>
                  <a:lnTo>
                    <a:pt x="1571" y="0"/>
                  </a:lnTo>
                  <a:cubicBezTo>
                    <a:pt x="1575" y="0"/>
                    <a:pt x="1579" y="4"/>
                    <a:pt x="1579" y="8"/>
                  </a:cubicBezTo>
                  <a:cubicBezTo>
                    <a:pt x="1579" y="13"/>
                    <a:pt x="1575" y="16"/>
                    <a:pt x="1571" y="16"/>
                  </a:cubicBezTo>
                  <a:close/>
                  <a:moveTo>
                    <a:pt x="1539" y="16"/>
                  </a:moveTo>
                  <a:lnTo>
                    <a:pt x="1539" y="16"/>
                  </a:lnTo>
                  <a:cubicBezTo>
                    <a:pt x="1534" y="16"/>
                    <a:pt x="1531" y="13"/>
                    <a:pt x="1531" y="8"/>
                  </a:cubicBezTo>
                  <a:cubicBezTo>
                    <a:pt x="1531" y="4"/>
                    <a:pt x="1534" y="0"/>
                    <a:pt x="1539" y="0"/>
                  </a:cubicBezTo>
                  <a:lnTo>
                    <a:pt x="1539" y="0"/>
                  </a:lnTo>
                  <a:cubicBezTo>
                    <a:pt x="1543" y="0"/>
                    <a:pt x="1547" y="4"/>
                    <a:pt x="1547" y="8"/>
                  </a:cubicBezTo>
                  <a:cubicBezTo>
                    <a:pt x="1547" y="13"/>
                    <a:pt x="1543" y="16"/>
                    <a:pt x="1539" y="16"/>
                  </a:cubicBezTo>
                  <a:close/>
                  <a:moveTo>
                    <a:pt x="1507" y="16"/>
                  </a:moveTo>
                  <a:lnTo>
                    <a:pt x="1507" y="16"/>
                  </a:lnTo>
                  <a:cubicBezTo>
                    <a:pt x="1502" y="16"/>
                    <a:pt x="1499" y="13"/>
                    <a:pt x="1499" y="8"/>
                  </a:cubicBezTo>
                  <a:cubicBezTo>
                    <a:pt x="1499" y="4"/>
                    <a:pt x="1502" y="0"/>
                    <a:pt x="1507" y="0"/>
                  </a:cubicBezTo>
                  <a:lnTo>
                    <a:pt x="1507" y="0"/>
                  </a:lnTo>
                  <a:cubicBezTo>
                    <a:pt x="1511" y="0"/>
                    <a:pt x="1515" y="4"/>
                    <a:pt x="1515" y="8"/>
                  </a:cubicBezTo>
                  <a:cubicBezTo>
                    <a:pt x="1515" y="13"/>
                    <a:pt x="1511" y="16"/>
                    <a:pt x="1507" y="16"/>
                  </a:cubicBezTo>
                  <a:close/>
                  <a:moveTo>
                    <a:pt x="1475" y="16"/>
                  </a:moveTo>
                  <a:lnTo>
                    <a:pt x="1475" y="16"/>
                  </a:lnTo>
                  <a:cubicBezTo>
                    <a:pt x="1470" y="16"/>
                    <a:pt x="1467" y="13"/>
                    <a:pt x="1467" y="8"/>
                  </a:cubicBezTo>
                  <a:cubicBezTo>
                    <a:pt x="1467" y="4"/>
                    <a:pt x="1470" y="0"/>
                    <a:pt x="1475" y="0"/>
                  </a:cubicBezTo>
                  <a:lnTo>
                    <a:pt x="1475" y="0"/>
                  </a:lnTo>
                  <a:cubicBezTo>
                    <a:pt x="1479" y="0"/>
                    <a:pt x="1483" y="4"/>
                    <a:pt x="1483" y="8"/>
                  </a:cubicBezTo>
                  <a:cubicBezTo>
                    <a:pt x="1483" y="13"/>
                    <a:pt x="1479" y="16"/>
                    <a:pt x="1475" y="16"/>
                  </a:cubicBezTo>
                  <a:close/>
                  <a:moveTo>
                    <a:pt x="1443" y="16"/>
                  </a:moveTo>
                  <a:lnTo>
                    <a:pt x="1442" y="16"/>
                  </a:lnTo>
                  <a:cubicBezTo>
                    <a:pt x="1438" y="16"/>
                    <a:pt x="1434" y="13"/>
                    <a:pt x="1434" y="8"/>
                  </a:cubicBezTo>
                  <a:cubicBezTo>
                    <a:pt x="1434" y="4"/>
                    <a:pt x="1438" y="0"/>
                    <a:pt x="1442" y="0"/>
                  </a:cubicBezTo>
                  <a:lnTo>
                    <a:pt x="1443" y="0"/>
                  </a:lnTo>
                  <a:cubicBezTo>
                    <a:pt x="1447" y="0"/>
                    <a:pt x="1451" y="4"/>
                    <a:pt x="1451" y="8"/>
                  </a:cubicBezTo>
                  <a:cubicBezTo>
                    <a:pt x="1451" y="13"/>
                    <a:pt x="1447" y="16"/>
                    <a:pt x="1443" y="16"/>
                  </a:cubicBezTo>
                  <a:close/>
                  <a:moveTo>
                    <a:pt x="1410" y="16"/>
                  </a:moveTo>
                  <a:lnTo>
                    <a:pt x="1410" y="16"/>
                  </a:lnTo>
                  <a:cubicBezTo>
                    <a:pt x="1406" y="16"/>
                    <a:pt x="1402" y="13"/>
                    <a:pt x="1402" y="8"/>
                  </a:cubicBezTo>
                  <a:cubicBezTo>
                    <a:pt x="1402" y="4"/>
                    <a:pt x="1406" y="0"/>
                    <a:pt x="1410" y="0"/>
                  </a:cubicBezTo>
                  <a:lnTo>
                    <a:pt x="1410" y="0"/>
                  </a:lnTo>
                  <a:cubicBezTo>
                    <a:pt x="1415" y="0"/>
                    <a:pt x="1418" y="4"/>
                    <a:pt x="1418" y="8"/>
                  </a:cubicBezTo>
                  <a:cubicBezTo>
                    <a:pt x="1418" y="13"/>
                    <a:pt x="1415" y="16"/>
                    <a:pt x="1410" y="16"/>
                  </a:cubicBezTo>
                  <a:close/>
                  <a:moveTo>
                    <a:pt x="1378" y="16"/>
                  </a:moveTo>
                  <a:lnTo>
                    <a:pt x="1378" y="16"/>
                  </a:lnTo>
                  <a:cubicBezTo>
                    <a:pt x="1374" y="16"/>
                    <a:pt x="1370" y="13"/>
                    <a:pt x="1370" y="8"/>
                  </a:cubicBezTo>
                  <a:cubicBezTo>
                    <a:pt x="1370" y="4"/>
                    <a:pt x="1374" y="0"/>
                    <a:pt x="1378" y="0"/>
                  </a:cubicBezTo>
                  <a:lnTo>
                    <a:pt x="1378" y="0"/>
                  </a:lnTo>
                  <a:cubicBezTo>
                    <a:pt x="1383" y="0"/>
                    <a:pt x="1386" y="4"/>
                    <a:pt x="1386" y="8"/>
                  </a:cubicBezTo>
                  <a:cubicBezTo>
                    <a:pt x="1386" y="13"/>
                    <a:pt x="1383" y="16"/>
                    <a:pt x="1378" y="16"/>
                  </a:cubicBezTo>
                  <a:close/>
                  <a:moveTo>
                    <a:pt x="1346" y="16"/>
                  </a:moveTo>
                  <a:lnTo>
                    <a:pt x="1346" y="16"/>
                  </a:lnTo>
                  <a:cubicBezTo>
                    <a:pt x="1342" y="16"/>
                    <a:pt x="1338" y="13"/>
                    <a:pt x="1338" y="8"/>
                  </a:cubicBezTo>
                  <a:cubicBezTo>
                    <a:pt x="1338" y="4"/>
                    <a:pt x="1342" y="0"/>
                    <a:pt x="1346" y="0"/>
                  </a:cubicBezTo>
                  <a:lnTo>
                    <a:pt x="1346" y="0"/>
                  </a:lnTo>
                  <a:cubicBezTo>
                    <a:pt x="1351" y="0"/>
                    <a:pt x="1354" y="4"/>
                    <a:pt x="1354" y="8"/>
                  </a:cubicBezTo>
                  <a:cubicBezTo>
                    <a:pt x="1354" y="13"/>
                    <a:pt x="1351" y="16"/>
                    <a:pt x="1346" y="16"/>
                  </a:cubicBezTo>
                  <a:close/>
                  <a:moveTo>
                    <a:pt x="1314" y="16"/>
                  </a:moveTo>
                  <a:lnTo>
                    <a:pt x="1314" y="16"/>
                  </a:lnTo>
                  <a:cubicBezTo>
                    <a:pt x="1310" y="16"/>
                    <a:pt x="1306" y="13"/>
                    <a:pt x="1306" y="8"/>
                  </a:cubicBezTo>
                  <a:cubicBezTo>
                    <a:pt x="1306" y="4"/>
                    <a:pt x="1310" y="0"/>
                    <a:pt x="1314" y="0"/>
                  </a:cubicBezTo>
                  <a:lnTo>
                    <a:pt x="1314" y="0"/>
                  </a:lnTo>
                  <a:cubicBezTo>
                    <a:pt x="1319" y="0"/>
                    <a:pt x="1322" y="4"/>
                    <a:pt x="1322" y="8"/>
                  </a:cubicBezTo>
                  <a:cubicBezTo>
                    <a:pt x="1322" y="13"/>
                    <a:pt x="1319" y="16"/>
                    <a:pt x="1314" y="16"/>
                  </a:cubicBezTo>
                  <a:close/>
                  <a:moveTo>
                    <a:pt x="1282" y="16"/>
                  </a:moveTo>
                  <a:lnTo>
                    <a:pt x="1282" y="16"/>
                  </a:lnTo>
                  <a:cubicBezTo>
                    <a:pt x="1278" y="16"/>
                    <a:pt x="1274" y="13"/>
                    <a:pt x="1274" y="8"/>
                  </a:cubicBezTo>
                  <a:cubicBezTo>
                    <a:pt x="1274" y="4"/>
                    <a:pt x="1278" y="0"/>
                    <a:pt x="1282" y="0"/>
                  </a:cubicBezTo>
                  <a:lnTo>
                    <a:pt x="1282" y="0"/>
                  </a:lnTo>
                  <a:cubicBezTo>
                    <a:pt x="1287" y="0"/>
                    <a:pt x="1290" y="4"/>
                    <a:pt x="1290" y="8"/>
                  </a:cubicBezTo>
                  <a:cubicBezTo>
                    <a:pt x="1290" y="13"/>
                    <a:pt x="1287" y="16"/>
                    <a:pt x="1282" y="16"/>
                  </a:cubicBezTo>
                  <a:close/>
                  <a:moveTo>
                    <a:pt x="1250" y="16"/>
                  </a:moveTo>
                  <a:lnTo>
                    <a:pt x="1250" y="16"/>
                  </a:lnTo>
                  <a:cubicBezTo>
                    <a:pt x="1246" y="16"/>
                    <a:pt x="1242" y="13"/>
                    <a:pt x="1242" y="8"/>
                  </a:cubicBezTo>
                  <a:cubicBezTo>
                    <a:pt x="1242" y="4"/>
                    <a:pt x="1246" y="0"/>
                    <a:pt x="1250" y="0"/>
                  </a:cubicBezTo>
                  <a:lnTo>
                    <a:pt x="1250" y="0"/>
                  </a:lnTo>
                  <a:cubicBezTo>
                    <a:pt x="1255" y="0"/>
                    <a:pt x="1258" y="4"/>
                    <a:pt x="1258" y="8"/>
                  </a:cubicBezTo>
                  <a:cubicBezTo>
                    <a:pt x="1258" y="13"/>
                    <a:pt x="1255" y="16"/>
                    <a:pt x="1250" y="16"/>
                  </a:cubicBezTo>
                  <a:close/>
                  <a:moveTo>
                    <a:pt x="1218" y="16"/>
                  </a:moveTo>
                  <a:lnTo>
                    <a:pt x="1218" y="16"/>
                  </a:lnTo>
                  <a:cubicBezTo>
                    <a:pt x="1214" y="16"/>
                    <a:pt x="1210" y="13"/>
                    <a:pt x="1210" y="8"/>
                  </a:cubicBezTo>
                  <a:cubicBezTo>
                    <a:pt x="1210" y="4"/>
                    <a:pt x="1214" y="0"/>
                    <a:pt x="1218" y="0"/>
                  </a:cubicBezTo>
                  <a:lnTo>
                    <a:pt x="1218" y="0"/>
                  </a:lnTo>
                  <a:cubicBezTo>
                    <a:pt x="1223" y="0"/>
                    <a:pt x="1226" y="4"/>
                    <a:pt x="1226" y="8"/>
                  </a:cubicBezTo>
                  <a:cubicBezTo>
                    <a:pt x="1226" y="13"/>
                    <a:pt x="1223" y="16"/>
                    <a:pt x="1218" y="16"/>
                  </a:cubicBezTo>
                  <a:close/>
                  <a:moveTo>
                    <a:pt x="1186" y="16"/>
                  </a:moveTo>
                  <a:lnTo>
                    <a:pt x="1186" y="16"/>
                  </a:lnTo>
                  <a:cubicBezTo>
                    <a:pt x="1182" y="16"/>
                    <a:pt x="1178" y="13"/>
                    <a:pt x="1178" y="8"/>
                  </a:cubicBezTo>
                  <a:cubicBezTo>
                    <a:pt x="1178" y="4"/>
                    <a:pt x="1182" y="0"/>
                    <a:pt x="1186" y="0"/>
                  </a:cubicBezTo>
                  <a:lnTo>
                    <a:pt x="1186" y="0"/>
                  </a:lnTo>
                  <a:cubicBezTo>
                    <a:pt x="1191" y="0"/>
                    <a:pt x="1194" y="4"/>
                    <a:pt x="1194" y="8"/>
                  </a:cubicBezTo>
                  <a:cubicBezTo>
                    <a:pt x="1194" y="13"/>
                    <a:pt x="1191" y="16"/>
                    <a:pt x="1186" y="16"/>
                  </a:cubicBezTo>
                  <a:close/>
                  <a:moveTo>
                    <a:pt x="1154" y="16"/>
                  </a:moveTo>
                  <a:lnTo>
                    <a:pt x="1154" y="16"/>
                  </a:lnTo>
                  <a:cubicBezTo>
                    <a:pt x="1150" y="16"/>
                    <a:pt x="1146" y="13"/>
                    <a:pt x="1146" y="8"/>
                  </a:cubicBezTo>
                  <a:cubicBezTo>
                    <a:pt x="1146" y="4"/>
                    <a:pt x="1150" y="0"/>
                    <a:pt x="1154" y="0"/>
                  </a:cubicBezTo>
                  <a:lnTo>
                    <a:pt x="1154" y="0"/>
                  </a:lnTo>
                  <a:cubicBezTo>
                    <a:pt x="1159" y="0"/>
                    <a:pt x="1162" y="4"/>
                    <a:pt x="1162" y="8"/>
                  </a:cubicBezTo>
                  <a:cubicBezTo>
                    <a:pt x="1162" y="13"/>
                    <a:pt x="1159" y="16"/>
                    <a:pt x="1154" y="16"/>
                  </a:cubicBezTo>
                  <a:close/>
                  <a:moveTo>
                    <a:pt x="1122" y="16"/>
                  </a:moveTo>
                  <a:lnTo>
                    <a:pt x="1122" y="16"/>
                  </a:lnTo>
                  <a:cubicBezTo>
                    <a:pt x="1118" y="16"/>
                    <a:pt x="1114" y="13"/>
                    <a:pt x="1114" y="8"/>
                  </a:cubicBezTo>
                  <a:cubicBezTo>
                    <a:pt x="1114" y="4"/>
                    <a:pt x="1118" y="0"/>
                    <a:pt x="1122" y="0"/>
                  </a:cubicBezTo>
                  <a:lnTo>
                    <a:pt x="1122" y="0"/>
                  </a:lnTo>
                  <a:cubicBezTo>
                    <a:pt x="1127" y="0"/>
                    <a:pt x="1130" y="4"/>
                    <a:pt x="1130" y="8"/>
                  </a:cubicBezTo>
                  <a:cubicBezTo>
                    <a:pt x="1130" y="13"/>
                    <a:pt x="1127" y="16"/>
                    <a:pt x="1122" y="16"/>
                  </a:cubicBezTo>
                  <a:close/>
                  <a:moveTo>
                    <a:pt x="1090" y="16"/>
                  </a:moveTo>
                  <a:lnTo>
                    <a:pt x="1090" y="16"/>
                  </a:lnTo>
                  <a:cubicBezTo>
                    <a:pt x="1086" y="16"/>
                    <a:pt x="1082" y="13"/>
                    <a:pt x="1082" y="8"/>
                  </a:cubicBezTo>
                  <a:cubicBezTo>
                    <a:pt x="1082" y="4"/>
                    <a:pt x="1086" y="0"/>
                    <a:pt x="1090" y="0"/>
                  </a:cubicBezTo>
                  <a:lnTo>
                    <a:pt x="1090" y="0"/>
                  </a:lnTo>
                  <a:cubicBezTo>
                    <a:pt x="1095" y="0"/>
                    <a:pt x="1098" y="4"/>
                    <a:pt x="1098" y="8"/>
                  </a:cubicBezTo>
                  <a:cubicBezTo>
                    <a:pt x="1098" y="13"/>
                    <a:pt x="1095" y="16"/>
                    <a:pt x="1090" y="16"/>
                  </a:cubicBezTo>
                  <a:close/>
                  <a:moveTo>
                    <a:pt x="1058" y="16"/>
                  </a:moveTo>
                  <a:lnTo>
                    <a:pt x="1058" y="16"/>
                  </a:lnTo>
                  <a:cubicBezTo>
                    <a:pt x="1054" y="16"/>
                    <a:pt x="1050" y="13"/>
                    <a:pt x="1050" y="8"/>
                  </a:cubicBezTo>
                  <a:cubicBezTo>
                    <a:pt x="1050" y="4"/>
                    <a:pt x="1054" y="0"/>
                    <a:pt x="1058" y="0"/>
                  </a:cubicBezTo>
                  <a:lnTo>
                    <a:pt x="1058" y="0"/>
                  </a:lnTo>
                  <a:cubicBezTo>
                    <a:pt x="1063" y="0"/>
                    <a:pt x="1066" y="4"/>
                    <a:pt x="1066" y="8"/>
                  </a:cubicBezTo>
                  <a:cubicBezTo>
                    <a:pt x="1066" y="13"/>
                    <a:pt x="1063" y="16"/>
                    <a:pt x="1058" y="16"/>
                  </a:cubicBezTo>
                  <a:close/>
                  <a:moveTo>
                    <a:pt x="1026" y="16"/>
                  </a:moveTo>
                  <a:lnTo>
                    <a:pt x="1026" y="16"/>
                  </a:lnTo>
                  <a:cubicBezTo>
                    <a:pt x="1022" y="16"/>
                    <a:pt x="1018" y="13"/>
                    <a:pt x="1018" y="8"/>
                  </a:cubicBezTo>
                  <a:cubicBezTo>
                    <a:pt x="1018" y="4"/>
                    <a:pt x="1022" y="0"/>
                    <a:pt x="1026" y="0"/>
                  </a:cubicBezTo>
                  <a:lnTo>
                    <a:pt x="1026" y="0"/>
                  </a:lnTo>
                  <a:cubicBezTo>
                    <a:pt x="1031" y="0"/>
                    <a:pt x="1034" y="4"/>
                    <a:pt x="1034" y="8"/>
                  </a:cubicBezTo>
                  <a:cubicBezTo>
                    <a:pt x="1034" y="13"/>
                    <a:pt x="1031" y="16"/>
                    <a:pt x="1026" y="16"/>
                  </a:cubicBezTo>
                  <a:close/>
                  <a:moveTo>
                    <a:pt x="994" y="16"/>
                  </a:moveTo>
                  <a:lnTo>
                    <a:pt x="994" y="16"/>
                  </a:lnTo>
                  <a:cubicBezTo>
                    <a:pt x="990" y="16"/>
                    <a:pt x="986" y="13"/>
                    <a:pt x="986" y="8"/>
                  </a:cubicBezTo>
                  <a:cubicBezTo>
                    <a:pt x="986" y="4"/>
                    <a:pt x="990" y="0"/>
                    <a:pt x="994" y="0"/>
                  </a:cubicBezTo>
                  <a:lnTo>
                    <a:pt x="994" y="0"/>
                  </a:lnTo>
                  <a:cubicBezTo>
                    <a:pt x="999" y="0"/>
                    <a:pt x="1002" y="4"/>
                    <a:pt x="1002" y="8"/>
                  </a:cubicBezTo>
                  <a:cubicBezTo>
                    <a:pt x="1002" y="13"/>
                    <a:pt x="999" y="16"/>
                    <a:pt x="994" y="16"/>
                  </a:cubicBezTo>
                  <a:close/>
                  <a:moveTo>
                    <a:pt x="962" y="16"/>
                  </a:moveTo>
                  <a:lnTo>
                    <a:pt x="962" y="16"/>
                  </a:lnTo>
                  <a:cubicBezTo>
                    <a:pt x="958" y="16"/>
                    <a:pt x="954" y="13"/>
                    <a:pt x="954" y="8"/>
                  </a:cubicBezTo>
                  <a:cubicBezTo>
                    <a:pt x="954" y="4"/>
                    <a:pt x="958" y="0"/>
                    <a:pt x="962" y="0"/>
                  </a:cubicBezTo>
                  <a:lnTo>
                    <a:pt x="962" y="0"/>
                  </a:lnTo>
                  <a:cubicBezTo>
                    <a:pt x="967" y="0"/>
                    <a:pt x="970" y="4"/>
                    <a:pt x="970" y="8"/>
                  </a:cubicBezTo>
                  <a:cubicBezTo>
                    <a:pt x="970" y="13"/>
                    <a:pt x="967" y="16"/>
                    <a:pt x="962" y="16"/>
                  </a:cubicBezTo>
                  <a:close/>
                  <a:moveTo>
                    <a:pt x="930" y="18"/>
                  </a:moveTo>
                  <a:lnTo>
                    <a:pt x="930" y="18"/>
                  </a:lnTo>
                  <a:cubicBezTo>
                    <a:pt x="926" y="18"/>
                    <a:pt x="922" y="14"/>
                    <a:pt x="922" y="10"/>
                  </a:cubicBezTo>
                  <a:cubicBezTo>
                    <a:pt x="922" y="5"/>
                    <a:pt x="926" y="2"/>
                    <a:pt x="930" y="2"/>
                  </a:cubicBezTo>
                  <a:lnTo>
                    <a:pt x="930" y="2"/>
                  </a:lnTo>
                  <a:cubicBezTo>
                    <a:pt x="935" y="2"/>
                    <a:pt x="938" y="5"/>
                    <a:pt x="938" y="10"/>
                  </a:cubicBezTo>
                  <a:cubicBezTo>
                    <a:pt x="938" y="14"/>
                    <a:pt x="935" y="18"/>
                    <a:pt x="930" y="18"/>
                  </a:cubicBezTo>
                  <a:close/>
                  <a:moveTo>
                    <a:pt x="898" y="19"/>
                  </a:moveTo>
                  <a:lnTo>
                    <a:pt x="898" y="19"/>
                  </a:lnTo>
                  <a:cubicBezTo>
                    <a:pt x="894" y="19"/>
                    <a:pt x="890" y="16"/>
                    <a:pt x="890" y="11"/>
                  </a:cubicBezTo>
                  <a:cubicBezTo>
                    <a:pt x="890" y="7"/>
                    <a:pt x="894" y="3"/>
                    <a:pt x="898" y="3"/>
                  </a:cubicBezTo>
                  <a:lnTo>
                    <a:pt x="898" y="3"/>
                  </a:lnTo>
                  <a:cubicBezTo>
                    <a:pt x="903" y="3"/>
                    <a:pt x="906" y="7"/>
                    <a:pt x="906" y="11"/>
                  </a:cubicBezTo>
                  <a:cubicBezTo>
                    <a:pt x="906" y="16"/>
                    <a:pt x="903" y="19"/>
                    <a:pt x="898" y="19"/>
                  </a:cubicBezTo>
                  <a:close/>
                  <a:moveTo>
                    <a:pt x="866" y="21"/>
                  </a:moveTo>
                  <a:lnTo>
                    <a:pt x="866" y="21"/>
                  </a:lnTo>
                  <a:cubicBezTo>
                    <a:pt x="862" y="21"/>
                    <a:pt x="858" y="17"/>
                    <a:pt x="858" y="13"/>
                  </a:cubicBezTo>
                  <a:cubicBezTo>
                    <a:pt x="858" y="8"/>
                    <a:pt x="862" y="5"/>
                    <a:pt x="866" y="5"/>
                  </a:cubicBezTo>
                  <a:lnTo>
                    <a:pt x="866" y="5"/>
                  </a:lnTo>
                  <a:cubicBezTo>
                    <a:pt x="871" y="5"/>
                    <a:pt x="874" y="8"/>
                    <a:pt x="874" y="13"/>
                  </a:cubicBezTo>
                  <a:cubicBezTo>
                    <a:pt x="874" y="17"/>
                    <a:pt x="871" y="21"/>
                    <a:pt x="866" y="21"/>
                  </a:cubicBezTo>
                  <a:close/>
                  <a:moveTo>
                    <a:pt x="836" y="25"/>
                  </a:moveTo>
                  <a:lnTo>
                    <a:pt x="836" y="25"/>
                  </a:lnTo>
                  <a:cubicBezTo>
                    <a:pt x="831" y="25"/>
                    <a:pt x="827" y="22"/>
                    <a:pt x="827" y="18"/>
                  </a:cubicBezTo>
                  <a:cubicBezTo>
                    <a:pt x="826" y="13"/>
                    <a:pt x="829" y="9"/>
                    <a:pt x="834" y="9"/>
                  </a:cubicBezTo>
                  <a:lnTo>
                    <a:pt x="834" y="9"/>
                  </a:lnTo>
                  <a:cubicBezTo>
                    <a:pt x="838" y="8"/>
                    <a:pt x="842" y="11"/>
                    <a:pt x="843" y="16"/>
                  </a:cubicBezTo>
                  <a:cubicBezTo>
                    <a:pt x="843" y="20"/>
                    <a:pt x="840" y="24"/>
                    <a:pt x="836" y="25"/>
                  </a:cubicBezTo>
                  <a:close/>
                  <a:moveTo>
                    <a:pt x="804" y="29"/>
                  </a:moveTo>
                  <a:lnTo>
                    <a:pt x="804" y="29"/>
                  </a:lnTo>
                  <a:cubicBezTo>
                    <a:pt x="799" y="30"/>
                    <a:pt x="795" y="27"/>
                    <a:pt x="795" y="22"/>
                  </a:cubicBezTo>
                  <a:cubicBezTo>
                    <a:pt x="794" y="18"/>
                    <a:pt x="798" y="14"/>
                    <a:pt x="802" y="13"/>
                  </a:cubicBezTo>
                  <a:lnTo>
                    <a:pt x="802" y="13"/>
                  </a:lnTo>
                  <a:cubicBezTo>
                    <a:pt x="806" y="13"/>
                    <a:pt x="810" y="16"/>
                    <a:pt x="811" y="20"/>
                  </a:cubicBezTo>
                  <a:cubicBezTo>
                    <a:pt x="811" y="25"/>
                    <a:pt x="808" y="29"/>
                    <a:pt x="804" y="29"/>
                  </a:cubicBezTo>
                  <a:close/>
                  <a:moveTo>
                    <a:pt x="772" y="34"/>
                  </a:moveTo>
                  <a:lnTo>
                    <a:pt x="772" y="34"/>
                  </a:lnTo>
                  <a:cubicBezTo>
                    <a:pt x="768" y="35"/>
                    <a:pt x="764" y="31"/>
                    <a:pt x="763" y="27"/>
                  </a:cubicBezTo>
                  <a:cubicBezTo>
                    <a:pt x="763" y="23"/>
                    <a:pt x="766" y="19"/>
                    <a:pt x="770" y="18"/>
                  </a:cubicBezTo>
                  <a:lnTo>
                    <a:pt x="770" y="18"/>
                  </a:lnTo>
                  <a:cubicBezTo>
                    <a:pt x="775" y="18"/>
                    <a:pt x="779" y="21"/>
                    <a:pt x="779" y="25"/>
                  </a:cubicBezTo>
                  <a:cubicBezTo>
                    <a:pt x="780" y="30"/>
                    <a:pt x="777" y="34"/>
                    <a:pt x="772" y="34"/>
                  </a:cubicBezTo>
                  <a:close/>
                  <a:moveTo>
                    <a:pt x="742" y="41"/>
                  </a:moveTo>
                  <a:lnTo>
                    <a:pt x="742" y="41"/>
                  </a:lnTo>
                  <a:cubicBezTo>
                    <a:pt x="738" y="42"/>
                    <a:pt x="733" y="39"/>
                    <a:pt x="732" y="35"/>
                  </a:cubicBezTo>
                  <a:cubicBezTo>
                    <a:pt x="731" y="31"/>
                    <a:pt x="734" y="26"/>
                    <a:pt x="738" y="25"/>
                  </a:cubicBezTo>
                  <a:lnTo>
                    <a:pt x="738" y="25"/>
                  </a:lnTo>
                  <a:cubicBezTo>
                    <a:pt x="742" y="24"/>
                    <a:pt x="747" y="27"/>
                    <a:pt x="748" y="31"/>
                  </a:cubicBezTo>
                  <a:cubicBezTo>
                    <a:pt x="749" y="35"/>
                    <a:pt x="746" y="40"/>
                    <a:pt x="742" y="41"/>
                  </a:cubicBezTo>
                  <a:close/>
                  <a:moveTo>
                    <a:pt x="711" y="49"/>
                  </a:moveTo>
                  <a:lnTo>
                    <a:pt x="711" y="49"/>
                  </a:lnTo>
                  <a:cubicBezTo>
                    <a:pt x="707" y="50"/>
                    <a:pt x="702" y="47"/>
                    <a:pt x="701" y="43"/>
                  </a:cubicBezTo>
                  <a:cubicBezTo>
                    <a:pt x="700" y="39"/>
                    <a:pt x="703" y="34"/>
                    <a:pt x="707" y="33"/>
                  </a:cubicBezTo>
                  <a:lnTo>
                    <a:pt x="707" y="33"/>
                  </a:lnTo>
                  <a:cubicBezTo>
                    <a:pt x="711" y="32"/>
                    <a:pt x="716" y="35"/>
                    <a:pt x="717" y="39"/>
                  </a:cubicBezTo>
                  <a:cubicBezTo>
                    <a:pt x="718" y="43"/>
                    <a:pt x="715" y="48"/>
                    <a:pt x="711" y="49"/>
                  </a:cubicBezTo>
                  <a:close/>
                  <a:moveTo>
                    <a:pt x="680" y="57"/>
                  </a:moveTo>
                  <a:lnTo>
                    <a:pt x="680" y="57"/>
                  </a:lnTo>
                  <a:cubicBezTo>
                    <a:pt x="676" y="58"/>
                    <a:pt x="671" y="55"/>
                    <a:pt x="670" y="51"/>
                  </a:cubicBezTo>
                  <a:cubicBezTo>
                    <a:pt x="669" y="46"/>
                    <a:pt x="672" y="42"/>
                    <a:pt x="676" y="41"/>
                  </a:cubicBezTo>
                  <a:lnTo>
                    <a:pt x="676" y="41"/>
                  </a:lnTo>
                  <a:cubicBezTo>
                    <a:pt x="680" y="40"/>
                    <a:pt x="685" y="43"/>
                    <a:pt x="686" y="47"/>
                  </a:cubicBezTo>
                  <a:cubicBezTo>
                    <a:pt x="687" y="51"/>
                    <a:pt x="684" y="56"/>
                    <a:pt x="680" y="57"/>
                  </a:cubicBezTo>
                  <a:close/>
                  <a:moveTo>
                    <a:pt x="650" y="67"/>
                  </a:moveTo>
                  <a:lnTo>
                    <a:pt x="650" y="67"/>
                  </a:lnTo>
                  <a:cubicBezTo>
                    <a:pt x="646" y="68"/>
                    <a:pt x="641" y="66"/>
                    <a:pt x="640" y="62"/>
                  </a:cubicBezTo>
                  <a:cubicBezTo>
                    <a:pt x="639" y="57"/>
                    <a:pt x="641" y="53"/>
                    <a:pt x="645" y="52"/>
                  </a:cubicBezTo>
                  <a:lnTo>
                    <a:pt x="645" y="52"/>
                  </a:lnTo>
                  <a:cubicBezTo>
                    <a:pt x="649" y="50"/>
                    <a:pt x="654" y="53"/>
                    <a:pt x="655" y="57"/>
                  </a:cubicBezTo>
                  <a:cubicBezTo>
                    <a:pt x="657" y="61"/>
                    <a:pt x="654" y="65"/>
                    <a:pt x="650" y="67"/>
                  </a:cubicBezTo>
                  <a:close/>
                  <a:moveTo>
                    <a:pt x="620" y="78"/>
                  </a:moveTo>
                  <a:lnTo>
                    <a:pt x="620" y="78"/>
                  </a:lnTo>
                  <a:cubicBezTo>
                    <a:pt x="616" y="79"/>
                    <a:pt x="611" y="77"/>
                    <a:pt x="610" y="73"/>
                  </a:cubicBezTo>
                  <a:cubicBezTo>
                    <a:pt x="609" y="69"/>
                    <a:pt x="611" y="64"/>
                    <a:pt x="615" y="63"/>
                  </a:cubicBezTo>
                  <a:lnTo>
                    <a:pt x="615" y="63"/>
                  </a:lnTo>
                  <a:cubicBezTo>
                    <a:pt x="619" y="61"/>
                    <a:pt x="624" y="64"/>
                    <a:pt x="625" y="68"/>
                  </a:cubicBezTo>
                  <a:cubicBezTo>
                    <a:pt x="627" y="72"/>
                    <a:pt x="624" y="77"/>
                    <a:pt x="620" y="78"/>
                  </a:cubicBezTo>
                  <a:close/>
                  <a:moveTo>
                    <a:pt x="590" y="89"/>
                  </a:moveTo>
                  <a:lnTo>
                    <a:pt x="590" y="89"/>
                  </a:lnTo>
                  <a:cubicBezTo>
                    <a:pt x="586" y="90"/>
                    <a:pt x="581" y="88"/>
                    <a:pt x="580" y="84"/>
                  </a:cubicBezTo>
                  <a:cubicBezTo>
                    <a:pt x="579" y="80"/>
                    <a:pt x="581" y="75"/>
                    <a:pt x="585" y="74"/>
                  </a:cubicBezTo>
                  <a:lnTo>
                    <a:pt x="585" y="74"/>
                  </a:lnTo>
                  <a:cubicBezTo>
                    <a:pt x="589" y="72"/>
                    <a:pt x="594" y="75"/>
                    <a:pt x="595" y="79"/>
                  </a:cubicBezTo>
                  <a:cubicBezTo>
                    <a:pt x="597" y="83"/>
                    <a:pt x="594" y="88"/>
                    <a:pt x="590" y="89"/>
                  </a:cubicBezTo>
                  <a:close/>
                  <a:moveTo>
                    <a:pt x="562" y="102"/>
                  </a:moveTo>
                  <a:lnTo>
                    <a:pt x="562" y="102"/>
                  </a:lnTo>
                  <a:cubicBezTo>
                    <a:pt x="558" y="104"/>
                    <a:pt x="553" y="102"/>
                    <a:pt x="551" y="98"/>
                  </a:cubicBezTo>
                  <a:cubicBezTo>
                    <a:pt x="550" y="94"/>
                    <a:pt x="551" y="90"/>
                    <a:pt x="555" y="88"/>
                  </a:cubicBezTo>
                  <a:lnTo>
                    <a:pt x="555" y="88"/>
                  </a:lnTo>
                  <a:cubicBezTo>
                    <a:pt x="559" y="86"/>
                    <a:pt x="564" y="88"/>
                    <a:pt x="566" y="92"/>
                  </a:cubicBezTo>
                  <a:cubicBezTo>
                    <a:pt x="568" y="96"/>
                    <a:pt x="566" y="100"/>
                    <a:pt x="562" y="102"/>
                  </a:cubicBezTo>
                  <a:close/>
                  <a:moveTo>
                    <a:pt x="533" y="116"/>
                  </a:moveTo>
                  <a:lnTo>
                    <a:pt x="533" y="116"/>
                  </a:lnTo>
                  <a:cubicBezTo>
                    <a:pt x="529" y="118"/>
                    <a:pt x="525" y="116"/>
                    <a:pt x="523" y="112"/>
                  </a:cubicBezTo>
                  <a:cubicBezTo>
                    <a:pt x="521" y="108"/>
                    <a:pt x="523" y="104"/>
                    <a:pt x="527" y="102"/>
                  </a:cubicBezTo>
                  <a:lnTo>
                    <a:pt x="527" y="102"/>
                  </a:lnTo>
                  <a:cubicBezTo>
                    <a:pt x="531" y="100"/>
                    <a:pt x="535" y="102"/>
                    <a:pt x="537" y="106"/>
                  </a:cubicBezTo>
                  <a:cubicBezTo>
                    <a:pt x="539" y="110"/>
                    <a:pt x="537" y="114"/>
                    <a:pt x="533" y="116"/>
                  </a:cubicBezTo>
                  <a:close/>
                  <a:moveTo>
                    <a:pt x="505" y="130"/>
                  </a:moveTo>
                  <a:lnTo>
                    <a:pt x="505" y="130"/>
                  </a:lnTo>
                  <a:cubicBezTo>
                    <a:pt x="501" y="132"/>
                    <a:pt x="496" y="131"/>
                    <a:pt x="494" y="127"/>
                  </a:cubicBezTo>
                  <a:cubicBezTo>
                    <a:pt x="492" y="123"/>
                    <a:pt x="493" y="118"/>
                    <a:pt x="497" y="116"/>
                  </a:cubicBezTo>
                  <a:lnTo>
                    <a:pt x="497" y="116"/>
                  </a:lnTo>
                  <a:cubicBezTo>
                    <a:pt x="501" y="114"/>
                    <a:pt x="506" y="115"/>
                    <a:pt x="508" y="119"/>
                  </a:cubicBezTo>
                  <a:cubicBezTo>
                    <a:pt x="510" y="123"/>
                    <a:pt x="509" y="128"/>
                    <a:pt x="505" y="130"/>
                  </a:cubicBezTo>
                  <a:close/>
                  <a:moveTo>
                    <a:pt x="478" y="147"/>
                  </a:moveTo>
                  <a:lnTo>
                    <a:pt x="478" y="147"/>
                  </a:lnTo>
                  <a:cubicBezTo>
                    <a:pt x="474" y="149"/>
                    <a:pt x="469" y="147"/>
                    <a:pt x="467" y="144"/>
                  </a:cubicBezTo>
                  <a:cubicBezTo>
                    <a:pt x="465" y="140"/>
                    <a:pt x="466" y="135"/>
                    <a:pt x="470" y="133"/>
                  </a:cubicBezTo>
                  <a:lnTo>
                    <a:pt x="470" y="133"/>
                  </a:lnTo>
                  <a:cubicBezTo>
                    <a:pt x="474" y="131"/>
                    <a:pt x="479" y="132"/>
                    <a:pt x="481" y="136"/>
                  </a:cubicBezTo>
                  <a:cubicBezTo>
                    <a:pt x="483" y="140"/>
                    <a:pt x="482" y="145"/>
                    <a:pt x="478" y="147"/>
                  </a:cubicBezTo>
                  <a:close/>
                  <a:moveTo>
                    <a:pt x="450" y="163"/>
                  </a:moveTo>
                  <a:lnTo>
                    <a:pt x="450" y="163"/>
                  </a:lnTo>
                  <a:cubicBezTo>
                    <a:pt x="446" y="165"/>
                    <a:pt x="441" y="164"/>
                    <a:pt x="439" y="160"/>
                  </a:cubicBezTo>
                  <a:cubicBezTo>
                    <a:pt x="437" y="156"/>
                    <a:pt x="439" y="151"/>
                    <a:pt x="442" y="149"/>
                  </a:cubicBezTo>
                  <a:lnTo>
                    <a:pt x="443" y="149"/>
                  </a:lnTo>
                  <a:cubicBezTo>
                    <a:pt x="446" y="147"/>
                    <a:pt x="451" y="149"/>
                    <a:pt x="453" y="152"/>
                  </a:cubicBezTo>
                  <a:cubicBezTo>
                    <a:pt x="456" y="156"/>
                    <a:pt x="454" y="161"/>
                    <a:pt x="450" y="163"/>
                  </a:cubicBezTo>
                  <a:close/>
                  <a:moveTo>
                    <a:pt x="424" y="180"/>
                  </a:moveTo>
                  <a:lnTo>
                    <a:pt x="424" y="180"/>
                  </a:lnTo>
                  <a:cubicBezTo>
                    <a:pt x="420" y="182"/>
                    <a:pt x="415" y="181"/>
                    <a:pt x="413" y="178"/>
                  </a:cubicBezTo>
                  <a:cubicBezTo>
                    <a:pt x="410" y="174"/>
                    <a:pt x="411" y="169"/>
                    <a:pt x="415" y="167"/>
                  </a:cubicBezTo>
                  <a:lnTo>
                    <a:pt x="415" y="167"/>
                  </a:lnTo>
                  <a:cubicBezTo>
                    <a:pt x="419" y="164"/>
                    <a:pt x="423" y="165"/>
                    <a:pt x="426" y="169"/>
                  </a:cubicBezTo>
                  <a:cubicBezTo>
                    <a:pt x="428" y="173"/>
                    <a:pt x="427" y="178"/>
                    <a:pt x="424" y="180"/>
                  </a:cubicBezTo>
                  <a:close/>
                  <a:moveTo>
                    <a:pt x="398" y="199"/>
                  </a:moveTo>
                  <a:lnTo>
                    <a:pt x="398" y="199"/>
                  </a:lnTo>
                  <a:cubicBezTo>
                    <a:pt x="394" y="201"/>
                    <a:pt x="389" y="200"/>
                    <a:pt x="387" y="197"/>
                  </a:cubicBezTo>
                  <a:cubicBezTo>
                    <a:pt x="384" y="193"/>
                    <a:pt x="385" y="188"/>
                    <a:pt x="389" y="186"/>
                  </a:cubicBezTo>
                  <a:lnTo>
                    <a:pt x="389" y="186"/>
                  </a:lnTo>
                  <a:cubicBezTo>
                    <a:pt x="393" y="183"/>
                    <a:pt x="398" y="184"/>
                    <a:pt x="400" y="188"/>
                  </a:cubicBezTo>
                  <a:cubicBezTo>
                    <a:pt x="403" y="192"/>
                    <a:pt x="402" y="197"/>
                    <a:pt x="398" y="199"/>
                  </a:cubicBezTo>
                  <a:close/>
                  <a:moveTo>
                    <a:pt x="372" y="218"/>
                  </a:moveTo>
                  <a:lnTo>
                    <a:pt x="372" y="218"/>
                  </a:lnTo>
                  <a:cubicBezTo>
                    <a:pt x="369" y="220"/>
                    <a:pt x="364" y="219"/>
                    <a:pt x="361" y="216"/>
                  </a:cubicBezTo>
                  <a:cubicBezTo>
                    <a:pt x="359" y="212"/>
                    <a:pt x="360" y="207"/>
                    <a:pt x="363" y="205"/>
                  </a:cubicBezTo>
                  <a:lnTo>
                    <a:pt x="363" y="205"/>
                  </a:lnTo>
                  <a:cubicBezTo>
                    <a:pt x="367" y="202"/>
                    <a:pt x="372" y="203"/>
                    <a:pt x="374" y="207"/>
                  </a:cubicBezTo>
                  <a:cubicBezTo>
                    <a:pt x="377" y="211"/>
                    <a:pt x="376" y="216"/>
                    <a:pt x="372" y="218"/>
                  </a:cubicBezTo>
                  <a:close/>
                  <a:moveTo>
                    <a:pt x="348" y="237"/>
                  </a:moveTo>
                  <a:lnTo>
                    <a:pt x="348" y="237"/>
                  </a:lnTo>
                  <a:cubicBezTo>
                    <a:pt x="345" y="240"/>
                    <a:pt x="340" y="240"/>
                    <a:pt x="337" y="237"/>
                  </a:cubicBezTo>
                  <a:cubicBezTo>
                    <a:pt x="334" y="233"/>
                    <a:pt x="334" y="228"/>
                    <a:pt x="338" y="225"/>
                  </a:cubicBezTo>
                  <a:lnTo>
                    <a:pt x="338" y="225"/>
                  </a:lnTo>
                  <a:cubicBezTo>
                    <a:pt x="341" y="222"/>
                    <a:pt x="346" y="223"/>
                    <a:pt x="349" y="226"/>
                  </a:cubicBezTo>
                  <a:cubicBezTo>
                    <a:pt x="352" y="229"/>
                    <a:pt x="351" y="234"/>
                    <a:pt x="348" y="237"/>
                  </a:cubicBezTo>
                  <a:close/>
                  <a:moveTo>
                    <a:pt x="324" y="259"/>
                  </a:moveTo>
                  <a:lnTo>
                    <a:pt x="324" y="259"/>
                  </a:lnTo>
                  <a:cubicBezTo>
                    <a:pt x="321" y="262"/>
                    <a:pt x="316" y="262"/>
                    <a:pt x="313" y="258"/>
                  </a:cubicBezTo>
                  <a:cubicBezTo>
                    <a:pt x="310" y="255"/>
                    <a:pt x="311" y="250"/>
                    <a:pt x="314" y="247"/>
                  </a:cubicBezTo>
                  <a:lnTo>
                    <a:pt x="314" y="247"/>
                  </a:lnTo>
                  <a:cubicBezTo>
                    <a:pt x="317" y="244"/>
                    <a:pt x="322" y="244"/>
                    <a:pt x="325" y="248"/>
                  </a:cubicBezTo>
                  <a:cubicBezTo>
                    <a:pt x="328" y="251"/>
                    <a:pt x="328" y="256"/>
                    <a:pt x="324" y="259"/>
                  </a:cubicBezTo>
                  <a:close/>
                  <a:moveTo>
                    <a:pt x="301" y="280"/>
                  </a:moveTo>
                  <a:lnTo>
                    <a:pt x="301" y="280"/>
                  </a:lnTo>
                  <a:cubicBezTo>
                    <a:pt x="297" y="283"/>
                    <a:pt x="292" y="283"/>
                    <a:pt x="289" y="280"/>
                  </a:cubicBezTo>
                  <a:cubicBezTo>
                    <a:pt x="287" y="276"/>
                    <a:pt x="287" y="271"/>
                    <a:pt x="290" y="268"/>
                  </a:cubicBezTo>
                  <a:lnTo>
                    <a:pt x="290" y="268"/>
                  </a:lnTo>
                  <a:cubicBezTo>
                    <a:pt x="294" y="266"/>
                    <a:pt x="299" y="266"/>
                    <a:pt x="301" y="269"/>
                  </a:cubicBezTo>
                  <a:cubicBezTo>
                    <a:pt x="304" y="272"/>
                    <a:pt x="304" y="278"/>
                    <a:pt x="301" y="280"/>
                  </a:cubicBezTo>
                  <a:close/>
                  <a:moveTo>
                    <a:pt x="279" y="303"/>
                  </a:moveTo>
                  <a:lnTo>
                    <a:pt x="279" y="303"/>
                  </a:lnTo>
                  <a:cubicBezTo>
                    <a:pt x="276" y="306"/>
                    <a:pt x="271" y="306"/>
                    <a:pt x="267" y="303"/>
                  </a:cubicBezTo>
                  <a:cubicBezTo>
                    <a:pt x="264" y="300"/>
                    <a:pt x="264" y="295"/>
                    <a:pt x="267" y="292"/>
                  </a:cubicBezTo>
                  <a:lnTo>
                    <a:pt x="267" y="292"/>
                  </a:lnTo>
                  <a:cubicBezTo>
                    <a:pt x="270" y="288"/>
                    <a:pt x="275" y="288"/>
                    <a:pt x="278" y="291"/>
                  </a:cubicBezTo>
                  <a:cubicBezTo>
                    <a:pt x="282" y="294"/>
                    <a:pt x="282" y="299"/>
                    <a:pt x="279" y="303"/>
                  </a:cubicBezTo>
                  <a:close/>
                  <a:moveTo>
                    <a:pt x="257" y="326"/>
                  </a:moveTo>
                  <a:lnTo>
                    <a:pt x="257" y="326"/>
                  </a:lnTo>
                  <a:cubicBezTo>
                    <a:pt x="254" y="330"/>
                    <a:pt x="249" y="330"/>
                    <a:pt x="246" y="327"/>
                  </a:cubicBezTo>
                  <a:cubicBezTo>
                    <a:pt x="243" y="324"/>
                    <a:pt x="243" y="318"/>
                    <a:pt x="246" y="315"/>
                  </a:cubicBezTo>
                  <a:lnTo>
                    <a:pt x="246" y="315"/>
                  </a:lnTo>
                  <a:cubicBezTo>
                    <a:pt x="249" y="312"/>
                    <a:pt x="254" y="312"/>
                    <a:pt x="257" y="315"/>
                  </a:cubicBezTo>
                  <a:cubicBezTo>
                    <a:pt x="260" y="318"/>
                    <a:pt x="260" y="323"/>
                    <a:pt x="257" y="326"/>
                  </a:cubicBezTo>
                  <a:close/>
                  <a:moveTo>
                    <a:pt x="236" y="350"/>
                  </a:moveTo>
                  <a:lnTo>
                    <a:pt x="236" y="350"/>
                  </a:lnTo>
                  <a:cubicBezTo>
                    <a:pt x="233" y="353"/>
                    <a:pt x="227" y="353"/>
                    <a:pt x="224" y="350"/>
                  </a:cubicBezTo>
                  <a:cubicBezTo>
                    <a:pt x="221" y="347"/>
                    <a:pt x="221" y="342"/>
                    <a:pt x="224" y="339"/>
                  </a:cubicBezTo>
                  <a:lnTo>
                    <a:pt x="224" y="339"/>
                  </a:lnTo>
                  <a:cubicBezTo>
                    <a:pt x="227" y="336"/>
                    <a:pt x="232" y="336"/>
                    <a:pt x="235" y="339"/>
                  </a:cubicBezTo>
                  <a:cubicBezTo>
                    <a:pt x="239" y="342"/>
                    <a:pt x="239" y="347"/>
                    <a:pt x="236" y="350"/>
                  </a:cubicBezTo>
                  <a:close/>
                  <a:moveTo>
                    <a:pt x="216" y="374"/>
                  </a:moveTo>
                  <a:lnTo>
                    <a:pt x="216" y="374"/>
                  </a:lnTo>
                  <a:cubicBezTo>
                    <a:pt x="214" y="378"/>
                    <a:pt x="209" y="379"/>
                    <a:pt x="205" y="376"/>
                  </a:cubicBezTo>
                  <a:cubicBezTo>
                    <a:pt x="202" y="373"/>
                    <a:pt x="201" y="368"/>
                    <a:pt x="204" y="365"/>
                  </a:cubicBezTo>
                  <a:lnTo>
                    <a:pt x="204" y="365"/>
                  </a:lnTo>
                  <a:cubicBezTo>
                    <a:pt x="206" y="361"/>
                    <a:pt x="211" y="361"/>
                    <a:pt x="215" y="363"/>
                  </a:cubicBezTo>
                  <a:cubicBezTo>
                    <a:pt x="218" y="366"/>
                    <a:pt x="219" y="371"/>
                    <a:pt x="216" y="374"/>
                  </a:cubicBezTo>
                  <a:close/>
                  <a:moveTo>
                    <a:pt x="197" y="400"/>
                  </a:moveTo>
                  <a:lnTo>
                    <a:pt x="197" y="400"/>
                  </a:lnTo>
                  <a:cubicBezTo>
                    <a:pt x="195" y="404"/>
                    <a:pt x="190" y="404"/>
                    <a:pt x="186" y="402"/>
                  </a:cubicBezTo>
                  <a:cubicBezTo>
                    <a:pt x="183" y="399"/>
                    <a:pt x="182" y="394"/>
                    <a:pt x="185" y="390"/>
                  </a:cubicBezTo>
                  <a:lnTo>
                    <a:pt x="185" y="390"/>
                  </a:lnTo>
                  <a:cubicBezTo>
                    <a:pt x="187" y="387"/>
                    <a:pt x="192" y="386"/>
                    <a:pt x="196" y="389"/>
                  </a:cubicBezTo>
                  <a:cubicBezTo>
                    <a:pt x="199" y="392"/>
                    <a:pt x="200" y="397"/>
                    <a:pt x="197" y="400"/>
                  </a:cubicBezTo>
                  <a:close/>
                  <a:moveTo>
                    <a:pt x="178" y="426"/>
                  </a:moveTo>
                  <a:lnTo>
                    <a:pt x="178" y="426"/>
                  </a:lnTo>
                  <a:cubicBezTo>
                    <a:pt x="176" y="429"/>
                    <a:pt x="171" y="430"/>
                    <a:pt x="167" y="427"/>
                  </a:cubicBezTo>
                  <a:cubicBezTo>
                    <a:pt x="164" y="425"/>
                    <a:pt x="163" y="420"/>
                    <a:pt x="166" y="416"/>
                  </a:cubicBezTo>
                  <a:lnTo>
                    <a:pt x="166" y="416"/>
                  </a:lnTo>
                  <a:cubicBezTo>
                    <a:pt x="168" y="413"/>
                    <a:pt x="173" y="412"/>
                    <a:pt x="177" y="415"/>
                  </a:cubicBezTo>
                  <a:cubicBezTo>
                    <a:pt x="180" y="417"/>
                    <a:pt x="181" y="422"/>
                    <a:pt x="178" y="426"/>
                  </a:cubicBezTo>
                  <a:close/>
                  <a:moveTo>
                    <a:pt x="162" y="452"/>
                  </a:moveTo>
                  <a:lnTo>
                    <a:pt x="162" y="452"/>
                  </a:lnTo>
                  <a:cubicBezTo>
                    <a:pt x="160" y="456"/>
                    <a:pt x="155" y="457"/>
                    <a:pt x="151" y="455"/>
                  </a:cubicBezTo>
                  <a:cubicBezTo>
                    <a:pt x="147" y="453"/>
                    <a:pt x="146" y="448"/>
                    <a:pt x="148" y="444"/>
                  </a:cubicBezTo>
                  <a:lnTo>
                    <a:pt x="148" y="444"/>
                  </a:lnTo>
                  <a:cubicBezTo>
                    <a:pt x="151" y="440"/>
                    <a:pt x="155" y="439"/>
                    <a:pt x="159" y="441"/>
                  </a:cubicBezTo>
                  <a:cubicBezTo>
                    <a:pt x="163" y="444"/>
                    <a:pt x="164" y="449"/>
                    <a:pt x="162" y="452"/>
                  </a:cubicBezTo>
                  <a:close/>
                  <a:moveTo>
                    <a:pt x="145" y="480"/>
                  </a:moveTo>
                  <a:lnTo>
                    <a:pt x="145" y="480"/>
                  </a:lnTo>
                  <a:cubicBezTo>
                    <a:pt x="143" y="484"/>
                    <a:pt x="138" y="485"/>
                    <a:pt x="134" y="483"/>
                  </a:cubicBezTo>
                  <a:cubicBezTo>
                    <a:pt x="131" y="480"/>
                    <a:pt x="129" y="475"/>
                    <a:pt x="132" y="472"/>
                  </a:cubicBezTo>
                  <a:lnTo>
                    <a:pt x="132" y="472"/>
                  </a:lnTo>
                  <a:cubicBezTo>
                    <a:pt x="134" y="468"/>
                    <a:pt x="139" y="467"/>
                    <a:pt x="143" y="469"/>
                  </a:cubicBezTo>
                  <a:cubicBezTo>
                    <a:pt x="147" y="471"/>
                    <a:pt x="148" y="476"/>
                    <a:pt x="145" y="480"/>
                  </a:cubicBezTo>
                  <a:close/>
                  <a:moveTo>
                    <a:pt x="129" y="507"/>
                  </a:moveTo>
                  <a:lnTo>
                    <a:pt x="129" y="507"/>
                  </a:lnTo>
                  <a:cubicBezTo>
                    <a:pt x="127" y="511"/>
                    <a:pt x="122" y="512"/>
                    <a:pt x="118" y="510"/>
                  </a:cubicBezTo>
                  <a:cubicBezTo>
                    <a:pt x="114" y="508"/>
                    <a:pt x="113" y="503"/>
                    <a:pt x="115" y="499"/>
                  </a:cubicBezTo>
                  <a:lnTo>
                    <a:pt x="115" y="499"/>
                  </a:lnTo>
                  <a:cubicBezTo>
                    <a:pt x="117" y="495"/>
                    <a:pt x="122" y="494"/>
                    <a:pt x="126" y="496"/>
                  </a:cubicBezTo>
                  <a:cubicBezTo>
                    <a:pt x="130" y="498"/>
                    <a:pt x="131" y="503"/>
                    <a:pt x="129" y="507"/>
                  </a:cubicBezTo>
                  <a:close/>
                  <a:moveTo>
                    <a:pt x="115" y="536"/>
                  </a:moveTo>
                  <a:lnTo>
                    <a:pt x="115" y="536"/>
                  </a:lnTo>
                  <a:cubicBezTo>
                    <a:pt x="113" y="540"/>
                    <a:pt x="108" y="541"/>
                    <a:pt x="104" y="539"/>
                  </a:cubicBezTo>
                  <a:cubicBezTo>
                    <a:pt x="100" y="537"/>
                    <a:pt x="99" y="532"/>
                    <a:pt x="101" y="528"/>
                  </a:cubicBezTo>
                  <a:lnTo>
                    <a:pt x="101" y="528"/>
                  </a:lnTo>
                  <a:cubicBezTo>
                    <a:pt x="103" y="524"/>
                    <a:pt x="108" y="523"/>
                    <a:pt x="112" y="525"/>
                  </a:cubicBezTo>
                  <a:cubicBezTo>
                    <a:pt x="116" y="527"/>
                    <a:pt x="117" y="532"/>
                    <a:pt x="115" y="536"/>
                  </a:cubicBezTo>
                  <a:close/>
                  <a:moveTo>
                    <a:pt x="101" y="564"/>
                  </a:moveTo>
                  <a:lnTo>
                    <a:pt x="101" y="565"/>
                  </a:lnTo>
                  <a:cubicBezTo>
                    <a:pt x="99" y="568"/>
                    <a:pt x="94" y="570"/>
                    <a:pt x="90" y="568"/>
                  </a:cubicBezTo>
                  <a:cubicBezTo>
                    <a:pt x="86" y="566"/>
                    <a:pt x="85" y="561"/>
                    <a:pt x="87" y="557"/>
                  </a:cubicBezTo>
                  <a:lnTo>
                    <a:pt x="87" y="557"/>
                  </a:lnTo>
                  <a:cubicBezTo>
                    <a:pt x="89" y="553"/>
                    <a:pt x="94" y="552"/>
                    <a:pt x="98" y="554"/>
                  </a:cubicBezTo>
                  <a:cubicBezTo>
                    <a:pt x="102" y="556"/>
                    <a:pt x="103" y="561"/>
                    <a:pt x="101" y="564"/>
                  </a:cubicBezTo>
                  <a:close/>
                  <a:moveTo>
                    <a:pt x="88" y="593"/>
                  </a:moveTo>
                  <a:lnTo>
                    <a:pt x="88" y="593"/>
                  </a:lnTo>
                  <a:cubicBezTo>
                    <a:pt x="86" y="597"/>
                    <a:pt x="82" y="599"/>
                    <a:pt x="78" y="597"/>
                  </a:cubicBezTo>
                  <a:cubicBezTo>
                    <a:pt x="73" y="596"/>
                    <a:pt x="71" y="591"/>
                    <a:pt x="73" y="587"/>
                  </a:cubicBezTo>
                  <a:lnTo>
                    <a:pt x="73" y="587"/>
                  </a:lnTo>
                  <a:cubicBezTo>
                    <a:pt x="75" y="583"/>
                    <a:pt x="79" y="581"/>
                    <a:pt x="84" y="582"/>
                  </a:cubicBezTo>
                  <a:cubicBezTo>
                    <a:pt x="88" y="584"/>
                    <a:pt x="90" y="589"/>
                    <a:pt x="88" y="593"/>
                  </a:cubicBezTo>
                  <a:close/>
                  <a:moveTo>
                    <a:pt x="77" y="623"/>
                  </a:moveTo>
                  <a:lnTo>
                    <a:pt x="77" y="623"/>
                  </a:lnTo>
                  <a:cubicBezTo>
                    <a:pt x="75" y="627"/>
                    <a:pt x="71" y="629"/>
                    <a:pt x="67" y="627"/>
                  </a:cubicBezTo>
                  <a:cubicBezTo>
                    <a:pt x="62" y="626"/>
                    <a:pt x="60" y="621"/>
                    <a:pt x="62" y="617"/>
                  </a:cubicBezTo>
                  <a:lnTo>
                    <a:pt x="62" y="617"/>
                  </a:lnTo>
                  <a:cubicBezTo>
                    <a:pt x="64" y="613"/>
                    <a:pt x="68" y="611"/>
                    <a:pt x="72" y="612"/>
                  </a:cubicBezTo>
                  <a:cubicBezTo>
                    <a:pt x="77" y="614"/>
                    <a:pt x="79" y="619"/>
                    <a:pt x="77" y="623"/>
                  </a:cubicBezTo>
                  <a:close/>
                  <a:moveTo>
                    <a:pt x="66" y="653"/>
                  </a:moveTo>
                  <a:lnTo>
                    <a:pt x="66" y="653"/>
                  </a:lnTo>
                  <a:cubicBezTo>
                    <a:pt x="64" y="657"/>
                    <a:pt x="60" y="659"/>
                    <a:pt x="55" y="657"/>
                  </a:cubicBezTo>
                  <a:cubicBezTo>
                    <a:pt x="51" y="656"/>
                    <a:pt x="49" y="651"/>
                    <a:pt x="51" y="647"/>
                  </a:cubicBezTo>
                  <a:lnTo>
                    <a:pt x="51" y="647"/>
                  </a:lnTo>
                  <a:cubicBezTo>
                    <a:pt x="53" y="643"/>
                    <a:pt x="57" y="641"/>
                    <a:pt x="61" y="642"/>
                  </a:cubicBezTo>
                  <a:cubicBezTo>
                    <a:pt x="66" y="644"/>
                    <a:pt x="68" y="649"/>
                    <a:pt x="66" y="653"/>
                  </a:cubicBezTo>
                  <a:close/>
                  <a:moveTo>
                    <a:pt x="56" y="682"/>
                  </a:moveTo>
                  <a:lnTo>
                    <a:pt x="56" y="682"/>
                  </a:lnTo>
                  <a:cubicBezTo>
                    <a:pt x="55" y="687"/>
                    <a:pt x="50" y="689"/>
                    <a:pt x="46" y="688"/>
                  </a:cubicBezTo>
                  <a:cubicBezTo>
                    <a:pt x="42" y="687"/>
                    <a:pt x="39" y="682"/>
                    <a:pt x="41" y="678"/>
                  </a:cubicBezTo>
                  <a:lnTo>
                    <a:pt x="41" y="678"/>
                  </a:lnTo>
                  <a:cubicBezTo>
                    <a:pt x="42" y="674"/>
                    <a:pt x="46" y="671"/>
                    <a:pt x="51" y="672"/>
                  </a:cubicBezTo>
                  <a:cubicBezTo>
                    <a:pt x="55" y="674"/>
                    <a:pt x="57" y="678"/>
                    <a:pt x="56" y="682"/>
                  </a:cubicBezTo>
                  <a:close/>
                  <a:moveTo>
                    <a:pt x="48" y="713"/>
                  </a:moveTo>
                  <a:lnTo>
                    <a:pt x="48" y="713"/>
                  </a:lnTo>
                  <a:cubicBezTo>
                    <a:pt x="47" y="718"/>
                    <a:pt x="42" y="720"/>
                    <a:pt x="38" y="719"/>
                  </a:cubicBezTo>
                  <a:cubicBezTo>
                    <a:pt x="34" y="718"/>
                    <a:pt x="31" y="713"/>
                    <a:pt x="33" y="709"/>
                  </a:cubicBezTo>
                  <a:lnTo>
                    <a:pt x="33" y="709"/>
                  </a:lnTo>
                  <a:cubicBezTo>
                    <a:pt x="34" y="705"/>
                    <a:pt x="38" y="702"/>
                    <a:pt x="43" y="704"/>
                  </a:cubicBezTo>
                  <a:cubicBezTo>
                    <a:pt x="47" y="705"/>
                    <a:pt x="49" y="709"/>
                    <a:pt x="48" y="713"/>
                  </a:cubicBezTo>
                  <a:close/>
                  <a:moveTo>
                    <a:pt x="40" y="745"/>
                  </a:moveTo>
                  <a:lnTo>
                    <a:pt x="40" y="745"/>
                  </a:lnTo>
                  <a:cubicBezTo>
                    <a:pt x="39" y="749"/>
                    <a:pt x="35" y="751"/>
                    <a:pt x="30" y="750"/>
                  </a:cubicBezTo>
                  <a:cubicBezTo>
                    <a:pt x="26" y="749"/>
                    <a:pt x="24" y="744"/>
                    <a:pt x="25" y="740"/>
                  </a:cubicBezTo>
                  <a:lnTo>
                    <a:pt x="25" y="740"/>
                  </a:lnTo>
                  <a:cubicBezTo>
                    <a:pt x="26" y="736"/>
                    <a:pt x="31" y="733"/>
                    <a:pt x="35" y="735"/>
                  </a:cubicBezTo>
                  <a:cubicBezTo>
                    <a:pt x="39" y="736"/>
                    <a:pt x="42" y="740"/>
                    <a:pt x="40" y="745"/>
                  </a:cubicBezTo>
                  <a:close/>
                  <a:moveTo>
                    <a:pt x="34" y="775"/>
                  </a:moveTo>
                  <a:lnTo>
                    <a:pt x="34" y="775"/>
                  </a:lnTo>
                  <a:cubicBezTo>
                    <a:pt x="33" y="779"/>
                    <a:pt x="29" y="782"/>
                    <a:pt x="25" y="781"/>
                  </a:cubicBezTo>
                  <a:cubicBezTo>
                    <a:pt x="20" y="781"/>
                    <a:pt x="17" y="777"/>
                    <a:pt x="18" y="772"/>
                  </a:cubicBezTo>
                  <a:lnTo>
                    <a:pt x="18" y="772"/>
                  </a:lnTo>
                  <a:cubicBezTo>
                    <a:pt x="19" y="768"/>
                    <a:pt x="23" y="765"/>
                    <a:pt x="27" y="766"/>
                  </a:cubicBezTo>
                  <a:cubicBezTo>
                    <a:pt x="31" y="766"/>
                    <a:pt x="34" y="770"/>
                    <a:pt x="34" y="775"/>
                  </a:cubicBezTo>
                  <a:close/>
                  <a:moveTo>
                    <a:pt x="29" y="806"/>
                  </a:moveTo>
                  <a:lnTo>
                    <a:pt x="29" y="806"/>
                  </a:lnTo>
                  <a:cubicBezTo>
                    <a:pt x="28" y="811"/>
                    <a:pt x="24" y="814"/>
                    <a:pt x="20" y="813"/>
                  </a:cubicBezTo>
                  <a:cubicBezTo>
                    <a:pt x="15" y="812"/>
                    <a:pt x="12" y="808"/>
                    <a:pt x="13" y="804"/>
                  </a:cubicBezTo>
                  <a:lnTo>
                    <a:pt x="13" y="804"/>
                  </a:lnTo>
                  <a:cubicBezTo>
                    <a:pt x="14" y="800"/>
                    <a:pt x="18" y="797"/>
                    <a:pt x="22" y="797"/>
                  </a:cubicBezTo>
                  <a:cubicBezTo>
                    <a:pt x="27" y="798"/>
                    <a:pt x="30" y="802"/>
                    <a:pt x="29" y="806"/>
                  </a:cubicBezTo>
                  <a:close/>
                  <a:moveTo>
                    <a:pt x="24" y="838"/>
                  </a:moveTo>
                  <a:lnTo>
                    <a:pt x="24" y="838"/>
                  </a:lnTo>
                  <a:cubicBezTo>
                    <a:pt x="24" y="842"/>
                    <a:pt x="19" y="845"/>
                    <a:pt x="15" y="845"/>
                  </a:cubicBezTo>
                  <a:cubicBezTo>
                    <a:pt x="11" y="844"/>
                    <a:pt x="8" y="840"/>
                    <a:pt x="8" y="836"/>
                  </a:cubicBezTo>
                  <a:lnTo>
                    <a:pt x="8" y="836"/>
                  </a:lnTo>
                  <a:cubicBezTo>
                    <a:pt x="9" y="831"/>
                    <a:pt x="13" y="828"/>
                    <a:pt x="18" y="829"/>
                  </a:cubicBezTo>
                  <a:cubicBezTo>
                    <a:pt x="22" y="830"/>
                    <a:pt x="25" y="834"/>
                    <a:pt x="24" y="838"/>
                  </a:cubicBezTo>
                  <a:close/>
                  <a:moveTo>
                    <a:pt x="21" y="869"/>
                  </a:moveTo>
                  <a:lnTo>
                    <a:pt x="21" y="869"/>
                  </a:lnTo>
                  <a:cubicBezTo>
                    <a:pt x="21" y="873"/>
                    <a:pt x="17" y="877"/>
                    <a:pt x="12" y="877"/>
                  </a:cubicBezTo>
                  <a:cubicBezTo>
                    <a:pt x="8" y="876"/>
                    <a:pt x="5" y="873"/>
                    <a:pt x="5" y="868"/>
                  </a:cubicBezTo>
                  <a:lnTo>
                    <a:pt x="5" y="868"/>
                  </a:lnTo>
                  <a:cubicBezTo>
                    <a:pt x="5" y="864"/>
                    <a:pt x="9" y="860"/>
                    <a:pt x="13" y="861"/>
                  </a:cubicBezTo>
                  <a:cubicBezTo>
                    <a:pt x="18" y="861"/>
                    <a:pt x="21" y="865"/>
                    <a:pt x="21" y="869"/>
                  </a:cubicBezTo>
                  <a:close/>
                  <a:moveTo>
                    <a:pt x="19" y="901"/>
                  </a:moveTo>
                  <a:lnTo>
                    <a:pt x="19" y="901"/>
                  </a:lnTo>
                  <a:cubicBezTo>
                    <a:pt x="19" y="905"/>
                    <a:pt x="15" y="909"/>
                    <a:pt x="11" y="909"/>
                  </a:cubicBezTo>
                  <a:cubicBezTo>
                    <a:pt x="6" y="908"/>
                    <a:pt x="3" y="904"/>
                    <a:pt x="3" y="900"/>
                  </a:cubicBezTo>
                  <a:lnTo>
                    <a:pt x="3" y="900"/>
                  </a:lnTo>
                  <a:cubicBezTo>
                    <a:pt x="3" y="896"/>
                    <a:pt x="7" y="892"/>
                    <a:pt x="12" y="893"/>
                  </a:cubicBezTo>
                  <a:cubicBezTo>
                    <a:pt x="16" y="893"/>
                    <a:pt x="19" y="897"/>
                    <a:pt x="19" y="901"/>
                  </a:cubicBezTo>
                  <a:close/>
                  <a:moveTo>
                    <a:pt x="17" y="933"/>
                  </a:moveTo>
                  <a:lnTo>
                    <a:pt x="17" y="933"/>
                  </a:lnTo>
                  <a:cubicBezTo>
                    <a:pt x="17" y="937"/>
                    <a:pt x="13" y="941"/>
                    <a:pt x="9" y="941"/>
                  </a:cubicBezTo>
                  <a:cubicBezTo>
                    <a:pt x="5" y="940"/>
                    <a:pt x="1" y="936"/>
                    <a:pt x="2" y="932"/>
                  </a:cubicBezTo>
                  <a:lnTo>
                    <a:pt x="2" y="932"/>
                  </a:lnTo>
                  <a:cubicBezTo>
                    <a:pt x="2" y="928"/>
                    <a:pt x="6" y="924"/>
                    <a:pt x="10" y="925"/>
                  </a:cubicBezTo>
                  <a:cubicBezTo>
                    <a:pt x="14" y="925"/>
                    <a:pt x="18" y="929"/>
                    <a:pt x="17" y="933"/>
                  </a:cubicBezTo>
                  <a:close/>
                  <a:moveTo>
                    <a:pt x="16" y="965"/>
                  </a:moveTo>
                  <a:lnTo>
                    <a:pt x="16" y="965"/>
                  </a:lnTo>
                  <a:cubicBezTo>
                    <a:pt x="16" y="969"/>
                    <a:pt x="13" y="973"/>
                    <a:pt x="8" y="973"/>
                  </a:cubicBezTo>
                  <a:cubicBezTo>
                    <a:pt x="4" y="973"/>
                    <a:pt x="0" y="969"/>
                    <a:pt x="0" y="965"/>
                  </a:cubicBezTo>
                  <a:lnTo>
                    <a:pt x="0" y="965"/>
                  </a:lnTo>
                  <a:cubicBezTo>
                    <a:pt x="0" y="960"/>
                    <a:pt x="4" y="957"/>
                    <a:pt x="8" y="957"/>
                  </a:cubicBezTo>
                  <a:cubicBezTo>
                    <a:pt x="13" y="957"/>
                    <a:pt x="16" y="960"/>
                    <a:pt x="16" y="965"/>
                  </a:cubicBezTo>
                  <a:close/>
                  <a:moveTo>
                    <a:pt x="16" y="997"/>
                  </a:moveTo>
                  <a:lnTo>
                    <a:pt x="16" y="997"/>
                  </a:lnTo>
                  <a:cubicBezTo>
                    <a:pt x="16" y="1001"/>
                    <a:pt x="13" y="1005"/>
                    <a:pt x="8" y="1005"/>
                  </a:cubicBezTo>
                  <a:cubicBezTo>
                    <a:pt x="4" y="1005"/>
                    <a:pt x="0" y="1001"/>
                    <a:pt x="0" y="997"/>
                  </a:cubicBezTo>
                  <a:lnTo>
                    <a:pt x="0" y="997"/>
                  </a:lnTo>
                  <a:cubicBezTo>
                    <a:pt x="0" y="992"/>
                    <a:pt x="4" y="989"/>
                    <a:pt x="8" y="989"/>
                  </a:cubicBezTo>
                  <a:cubicBezTo>
                    <a:pt x="13" y="989"/>
                    <a:pt x="16" y="992"/>
                    <a:pt x="16" y="997"/>
                  </a:cubicBezTo>
                  <a:close/>
                  <a:moveTo>
                    <a:pt x="16" y="1029"/>
                  </a:moveTo>
                  <a:lnTo>
                    <a:pt x="16" y="1029"/>
                  </a:lnTo>
                  <a:cubicBezTo>
                    <a:pt x="16" y="1033"/>
                    <a:pt x="13" y="1037"/>
                    <a:pt x="8" y="1037"/>
                  </a:cubicBezTo>
                  <a:cubicBezTo>
                    <a:pt x="4" y="1037"/>
                    <a:pt x="0" y="1033"/>
                    <a:pt x="0" y="1029"/>
                  </a:cubicBezTo>
                  <a:lnTo>
                    <a:pt x="0" y="1029"/>
                  </a:lnTo>
                  <a:cubicBezTo>
                    <a:pt x="0" y="1024"/>
                    <a:pt x="4" y="1021"/>
                    <a:pt x="8" y="1021"/>
                  </a:cubicBezTo>
                  <a:cubicBezTo>
                    <a:pt x="13" y="1021"/>
                    <a:pt x="16" y="1024"/>
                    <a:pt x="16" y="1029"/>
                  </a:cubicBezTo>
                  <a:close/>
                  <a:moveTo>
                    <a:pt x="16" y="1061"/>
                  </a:moveTo>
                  <a:lnTo>
                    <a:pt x="16" y="1061"/>
                  </a:lnTo>
                  <a:cubicBezTo>
                    <a:pt x="16" y="1065"/>
                    <a:pt x="13" y="1069"/>
                    <a:pt x="8" y="1069"/>
                  </a:cubicBezTo>
                  <a:cubicBezTo>
                    <a:pt x="4" y="1069"/>
                    <a:pt x="0" y="1065"/>
                    <a:pt x="0" y="1061"/>
                  </a:cubicBezTo>
                  <a:lnTo>
                    <a:pt x="0" y="1061"/>
                  </a:lnTo>
                  <a:cubicBezTo>
                    <a:pt x="0" y="1056"/>
                    <a:pt x="4" y="1053"/>
                    <a:pt x="8" y="1053"/>
                  </a:cubicBezTo>
                  <a:cubicBezTo>
                    <a:pt x="13" y="1053"/>
                    <a:pt x="16" y="1056"/>
                    <a:pt x="16" y="1061"/>
                  </a:cubicBezTo>
                  <a:close/>
                  <a:moveTo>
                    <a:pt x="16" y="1093"/>
                  </a:moveTo>
                  <a:lnTo>
                    <a:pt x="16" y="1093"/>
                  </a:lnTo>
                  <a:cubicBezTo>
                    <a:pt x="16" y="1097"/>
                    <a:pt x="13" y="1101"/>
                    <a:pt x="8" y="1101"/>
                  </a:cubicBezTo>
                  <a:cubicBezTo>
                    <a:pt x="4" y="1101"/>
                    <a:pt x="0" y="1097"/>
                    <a:pt x="0" y="1093"/>
                  </a:cubicBezTo>
                  <a:lnTo>
                    <a:pt x="0" y="1093"/>
                  </a:lnTo>
                  <a:cubicBezTo>
                    <a:pt x="0" y="1088"/>
                    <a:pt x="4" y="1085"/>
                    <a:pt x="8" y="1085"/>
                  </a:cubicBezTo>
                  <a:cubicBezTo>
                    <a:pt x="13" y="1085"/>
                    <a:pt x="16" y="1088"/>
                    <a:pt x="16" y="1093"/>
                  </a:cubicBezTo>
                  <a:close/>
                  <a:moveTo>
                    <a:pt x="16" y="1125"/>
                  </a:moveTo>
                  <a:lnTo>
                    <a:pt x="16" y="1125"/>
                  </a:lnTo>
                  <a:cubicBezTo>
                    <a:pt x="16" y="1129"/>
                    <a:pt x="13" y="1133"/>
                    <a:pt x="8" y="1133"/>
                  </a:cubicBezTo>
                  <a:cubicBezTo>
                    <a:pt x="4" y="1133"/>
                    <a:pt x="0" y="1129"/>
                    <a:pt x="0" y="1125"/>
                  </a:cubicBezTo>
                  <a:lnTo>
                    <a:pt x="0" y="1125"/>
                  </a:lnTo>
                  <a:cubicBezTo>
                    <a:pt x="0" y="1120"/>
                    <a:pt x="4" y="1117"/>
                    <a:pt x="8" y="1117"/>
                  </a:cubicBezTo>
                  <a:cubicBezTo>
                    <a:pt x="13" y="1117"/>
                    <a:pt x="16" y="1120"/>
                    <a:pt x="16" y="1125"/>
                  </a:cubicBezTo>
                  <a:close/>
                  <a:moveTo>
                    <a:pt x="16" y="1157"/>
                  </a:moveTo>
                  <a:lnTo>
                    <a:pt x="16" y="1157"/>
                  </a:lnTo>
                  <a:cubicBezTo>
                    <a:pt x="16" y="1161"/>
                    <a:pt x="13" y="1165"/>
                    <a:pt x="8" y="1165"/>
                  </a:cubicBezTo>
                  <a:cubicBezTo>
                    <a:pt x="4" y="1165"/>
                    <a:pt x="0" y="1161"/>
                    <a:pt x="0" y="1157"/>
                  </a:cubicBezTo>
                  <a:lnTo>
                    <a:pt x="0" y="1157"/>
                  </a:lnTo>
                  <a:cubicBezTo>
                    <a:pt x="0" y="1152"/>
                    <a:pt x="4" y="1149"/>
                    <a:pt x="8" y="1149"/>
                  </a:cubicBezTo>
                  <a:cubicBezTo>
                    <a:pt x="13" y="1149"/>
                    <a:pt x="16" y="1152"/>
                    <a:pt x="16" y="1157"/>
                  </a:cubicBezTo>
                  <a:close/>
                  <a:moveTo>
                    <a:pt x="16" y="1189"/>
                  </a:moveTo>
                  <a:lnTo>
                    <a:pt x="16" y="1189"/>
                  </a:lnTo>
                  <a:cubicBezTo>
                    <a:pt x="16" y="1193"/>
                    <a:pt x="13" y="1197"/>
                    <a:pt x="8" y="1197"/>
                  </a:cubicBezTo>
                  <a:cubicBezTo>
                    <a:pt x="4" y="1197"/>
                    <a:pt x="0" y="1193"/>
                    <a:pt x="0" y="1189"/>
                  </a:cubicBezTo>
                  <a:lnTo>
                    <a:pt x="0" y="1189"/>
                  </a:lnTo>
                  <a:cubicBezTo>
                    <a:pt x="0" y="1184"/>
                    <a:pt x="4" y="1181"/>
                    <a:pt x="8" y="1181"/>
                  </a:cubicBezTo>
                  <a:cubicBezTo>
                    <a:pt x="13" y="1181"/>
                    <a:pt x="16" y="1184"/>
                    <a:pt x="16" y="1189"/>
                  </a:cubicBezTo>
                  <a:close/>
                  <a:moveTo>
                    <a:pt x="16" y="1221"/>
                  </a:moveTo>
                  <a:lnTo>
                    <a:pt x="16" y="1221"/>
                  </a:lnTo>
                  <a:cubicBezTo>
                    <a:pt x="16" y="1225"/>
                    <a:pt x="13" y="1229"/>
                    <a:pt x="8" y="1229"/>
                  </a:cubicBezTo>
                  <a:cubicBezTo>
                    <a:pt x="4" y="1229"/>
                    <a:pt x="0" y="1225"/>
                    <a:pt x="0" y="1221"/>
                  </a:cubicBezTo>
                  <a:lnTo>
                    <a:pt x="0" y="1221"/>
                  </a:lnTo>
                  <a:cubicBezTo>
                    <a:pt x="0" y="1216"/>
                    <a:pt x="4" y="1213"/>
                    <a:pt x="8" y="1213"/>
                  </a:cubicBezTo>
                  <a:cubicBezTo>
                    <a:pt x="13" y="1213"/>
                    <a:pt x="16" y="1216"/>
                    <a:pt x="16" y="1221"/>
                  </a:cubicBezTo>
                  <a:close/>
                  <a:moveTo>
                    <a:pt x="16" y="1253"/>
                  </a:moveTo>
                  <a:lnTo>
                    <a:pt x="16" y="1253"/>
                  </a:lnTo>
                  <a:cubicBezTo>
                    <a:pt x="16" y="1257"/>
                    <a:pt x="13" y="1261"/>
                    <a:pt x="8" y="1261"/>
                  </a:cubicBezTo>
                  <a:cubicBezTo>
                    <a:pt x="4" y="1261"/>
                    <a:pt x="0" y="1257"/>
                    <a:pt x="0" y="1253"/>
                  </a:cubicBezTo>
                  <a:lnTo>
                    <a:pt x="0" y="1253"/>
                  </a:lnTo>
                  <a:cubicBezTo>
                    <a:pt x="0" y="1248"/>
                    <a:pt x="4" y="1245"/>
                    <a:pt x="8" y="1245"/>
                  </a:cubicBezTo>
                  <a:cubicBezTo>
                    <a:pt x="13" y="1245"/>
                    <a:pt x="16" y="1248"/>
                    <a:pt x="16" y="1253"/>
                  </a:cubicBezTo>
                  <a:close/>
                  <a:moveTo>
                    <a:pt x="16" y="1285"/>
                  </a:moveTo>
                  <a:lnTo>
                    <a:pt x="16" y="1285"/>
                  </a:lnTo>
                  <a:cubicBezTo>
                    <a:pt x="16" y="1289"/>
                    <a:pt x="13" y="1293"/>
                    <a:pt x="8" y="1293"/>
                  </a:cubicBezTo>
                  <a:cubicBezTo>
                    <a:pt x="4" y="1293"/>
                    <a:pt x="0" y="1289"/>
                    <a:pt x="0" y="1285"/>
                  </a:cubicBezTo>
                  <a:lnTo>
                    <a:pt x="0" y="1285"/>
                  </a:lnTo>
                  <a:cubicBezTo>
                    <a:pt x="0" y="1280"/>
                    <a:pt x="4" y="1277"/>
                    <a:pt x="8" y="1277"/>
                  </a:cubicBezTo>
                  <a:cubicBezTo>
                    <a:pt x="13" y="1277"/>
                    <a:pt x="16" y="1280"/>
                    <a:pt x="16" y="1285"/>
                  </a:cubicBezTo>
                  <a:close/>
                  <a:moveTo>
                    <a:pt x="16" y="1317"/>
                  </a:moveTo>
                  <a:lnTo>
                    <a:pt x="16" y="1317"/>
                  </a:lnTo>
                  <a:cubicBezTo>
                    <a:pt x="16" y="1321"/>
                    <a:pt x="13" y="1325"/>
                    <a:pt x="8" y="1325"/>
                  </a:cubicBezTo>
                  <a:cubicBezTo>
                    <a:pt x="4" y="1325"/>
                    <a:pt x="0" y="1321"/>
                    <a:pt x="0" y="1317"/>
                  </a:cubicBezTo>
                  <a:lnTo>
                    <a:pt x="0" y="1317"/>
                  </a:lnTo>
                  <a:cubicBezTo>
                    <a:pt x="0" y="1312"/>
                    <a:pt x="4" y="1309"/>
                    <a:pt x="8" y="1309"/>
                  </a:cubicBezTo>
                  <a:cubicBezTo>
                    <a:pt x="13" y="1309"/>
                    <a:pt x="16" y="1312"/>
                    <a:pt x="16" y="1317"/>
                  </a:cubicBezTo>
                  <a:close/>
                  <a:moveTo>
                    <a:pt x="16" y="1349"/>
                  </a:moveTo>
                  <a:lnTo>
                    <a:pt x="16" y="1349"/>
                  </a:lnTo>
                  <a:cubicBezTo>
                    <a:pt x="16" y="1353"/>
                    <a:pt x="13" y="1357"/>
                    <a:pt x="8" y="1357"/>
                  </a:cubicBezTo>
                  <a:cubicBezTo>
                    <a:pt x="4" y="1357"/>
                    <a:pt x="0" y="1353"/>
                    <a:pt x="0" y="1349"/>
                  </a:cubicBezTo>
                  <a:lnTo>
                    <a:pt x="0" y="1349"/>
                  </a:lnTo>
                  <a:cubicBezTo>
                    <a:pt x="0" y="1344"/>
                    <a:pt x="4" y="1341"/>
                    <a:pt x="8" y="1341"/>
                  </a:cubicBezTo>
                  <a:cubicBezTo>
                    <a:pt x="13" y="1341"/>
                    <a:pt x="16" y="1344"/>
                    <a:pt x="16" y="1349"/>
                  </a:cubicBezTo>
                  <a:close/>
                  <a:moveTo>
                    <a:pt x="16" y="1381"/>
                  </a:moveTo>
                  <a:lnTo>
                    <a:pt x="16" y="1381"/>
                  </a:lnTo>
                  <a:cubicBezTo>
                    <a:pt x="16" y="1385"/>
                    <a:pt x="13" y="1389"/>
                    <a:pt x="8" y="1389"/>
                  </a:cubicBezTo>
                  <a:cubicBezTo>
                    <a:pt x="4" y="1389"/>
                    <a:pt x="0" y="1385"/>
                    <a:pt x="0" y="1381"/>
                  </a:cubicBezTo>
                  <a:lnTo>
                    <a:pt x="0" y="1381"/>
                  </a:lnTo>
                  <a:cubicBezTo>
                    <a:pt x="0" y="1376"/>
                    <a:pt x="4" y="1373"/>
                    <a:pt x="8" y="1373"/>
                  </a:cubicBezTo>
                  <a:cubicBezTo>
                    <a:pt x="13" y="1373"/>
                    <a:pt x="16" y="1376"/>
                    <a:pt x="16" y="1381"/>
                  </a:cubicBezTo>
                  <a:close/>
                  <a:moveTo>
                    <a:pt x="16" y="1413"/>
                  </a:moveTo>
                  <a:lnTo>
                    <a:pt x="16" y="1413"/>
                  </a:lnTo>
                  <a:cubicBezTo>
                    <a:pt x="16" y="1417"/>
                    <a:pt x="13" y="1421"/>
                    <a:pt x="8" y="1421"/>
                  </a:cubicBezTo>
                  <a:cubicBezTo>
                    <a:pt x="4" y="1421"/>
                    <a:pt x="0" y="1417"/>
                    <a:pt x="0" y="1413"/>
                  </a:cubicBezTo>
                  <a:lnTo>
                    <a:pt x="0" y="1413"/>
                  </a:lnTo>
                  <a:cubicBezTo>
                    <a:pt x="0" y="1408"/>
                    <a:pt x="4" y="1405"/>
                    <a:pt x="8" y="1405"/>
                  </a:cubicBezTo>
                  <a:cubicBezTo>
                    <a:pt x="13" y="1405"/>
                    <a:pt x="16" y="1408"/>
                    <a:pt x="16" y="1413"/>
                  </a:cubicBezTo>
                  <a:close/>
                  <a:moveTo>
                    <a:pt x="16" y="1445"/>
                  </a:moveTo>
                  <a:lnTo>
                    <a:pt x="16" y="1445"/>
                  </a:lnTo>
                  <a:cubicBezTo>
                    <a:pt x="16" y="1449"/>
                    <a:pt x="13" y="1453"/>
                    <a:pt x="8" y="1453"/>
                  </a:cubicBezTo>
                  <a:cubicBezTo>
                    <a:pt x="4" y="1453"/>
                    <a:pt x="0" y="1449"/>
                    <a:pt x="0" y="1445"/>
                  </a:cubicBezTo>
                  <a:lnTo>
                    <a:pt x="0" y="1445"/>
                  </a:lnTo>
                  <a:cubicBezTo>
                    <a:pt x="0" y="1440"/>
                    <a:pt x="4" y="1437"/>
                    <a:pt x="8" y="1437"/>
                  </a:cubicBezTo>
                  <a:cubicBezTo>
                    <a:pt x="13" y="1437"/>
                    <a:pt x="16" y="1440"/>
                    <a:pt x="16" y="1445"/>
                  </a:cubicBezTo>
                  <a:close/>
                  <a:moveTo>
                    <a:pt x="16" y="1477"/>
                  </a:moveTo>
                  <a:lnTo>
                    <a:pt x="16" y="1477"/>
                  </a:lnTo>
                  <a:cubicBezTo>
                    <a:pt x="16" y="1481"/>
                    <a:pt x="13" y="1485"/>
                    <a:pt x="8" y="1485"/>
                  </a:cubicBezTo>
                  <a:cubicBezTo>
                    <a:pt x="4" y="1485"/>
                    <a:pt x="0" y="1481"/>
                    <a:pt x="0" y="1477"/>
                  </a:cubicBezTo>
                  <a:lnTo>
                    <a:pt x="0" y="1477"/>
                  </a:lnTo>
                  <a:cubicBezTo>
                    <a:pt x="0" y="1472"/>
                    <a:pt x="4" y="1469"/>
                    <a:pt x="8" y="1469"/>
                  </a:cubicBezTo>
                  <a:cubicBezTo>
                    <a:pt x="13" y="1469"/>
                    <a:pt x="16" y="1472"/>
                    <a:pt x="16" y="1477"/>
                  </a:cubicBezTo>
                  <a:close/>
                  <a:moveTo>
                    <a:pt x="16" y="1509"/>
                  </a:moveTo>
                  <a:lnTo>
                    <a:pt x="16" y="1509"/>
                  </a:lnTo>
                  <a:cubicBezTo>
                    <a:pt x="16" y="1513"/>
                    <a:pt x="13" y="1517"/>
                    <a:pt x="8" y="1517"/>
                  </a:cubicBezTo>
                  <a:cubicBezTo>
                    <a:pt x="4" y="1517"/>
                    <a:pt x="0" y="1513"/>
                    <a:pt x="0" y="1509"/>
                  </a:cubicBezTo>
                  <a:lnTo>
                    <a:pt x="0" y="1509"/>
                  </a:lnTo>
                  <a:cubicBezTo>
                    <a:pt x="0" y="1504"/>
                    <a:pt x="4" y="1501"/>
                    <a:pt x="8" y="1501"/>
                  </a:cubicBezTo>
                  <a:cubicBezTo>
                    <a:pt x="13" y="1501"/>
                    <a:pt x="16" y="1504"/>
                    <a:pt x="16" y="1509"/>
                  </a:cubicBezTo>
                  <a:close/>
                  <a:moveTo>
                    <a:pt x="16" y="1541"/>
                  </a:moveTo>
                  <a:lnTo>
                    <a:pt x="16" y="1541"/>
                  </a:lnTo>
                  <a:cubicBezTo>
                    <a:pt x="16" y="1545"/>
                    <a:pt x="13" y="1549"/>
                    <a:pt x="8" y="1549"/>
                  </a:cubicBezTo>
                  <a:cubicBezTo>
                    <a:pt x="4" y="1549"/>
                    <a:pt x="0" y="1545"/>
                    <a:pt x="0" y="1541"/>
                  </a:cubicBezTo>
                  <a:lnTo>
                    <a:pt x="0" y="1541"/>
                  </a:lnTo>
                  <a:cubicBezTo>
                    <a:pt x="0" y="1536"/>
                    <a:pt x="4" y="1533"/>
                    <a:pt x="8" y="1533"/>
                  </a:cubicBezTo>
                  <a:cubicBezTo>
                    <a:pt x="13" y="1533"/>
                    <a:pt x="16" y="1536"/>
                    <a:pt x="16" y="1541"/>
                  </a:cubicBezTo>
                  <a:close/>
                  <a:moveTo>
                    <a:pt x="16" y="1573"/>
                  </a:moveTo>
                  <a:lnTo>
                    <a:pt x="16" y="1573"/>
                  </a:lnTo>
                  <a:cubicBezTo>
                    <a:pt x="16" y="1577"/>
                    <a:pt x="13" y="1581"/>
                    <a:pt x="8" y="1581"/>
                  </a:cubicBezTo>
                  <a:cubicBezTo>
                    <a:pt x="4" y="1581"/>
                    <a:pt x="0" y="1577"/>
                    <a:pt x="0" y="1573"/>
                  </a:cubicBezTo>
                  <a:lnTo>
                    <a:pt x="0" y="1573"/>
                  </a:lnTo>
                  <a:cubicBezTo>
                    <a:pt x="0" y="1568"/>
                    <a:pt x="4" y="1565"/>
                    <a:pt x="8" y="1565"/>
                  </a:cubicBezTo>
                  <a:cubicBezTo>
                    <a:pt x="13" y="1565"/>
                    <a:pt x="16" y="1568"/>
                    <a:pt x="16" y="1573"/>
                  </a:cubicBezTo>
                  <a:close/>
                  <a:moveTo>
                    <a:pt x="16" y="1605"/>
                  </a:moveTo>
                  <a:lnTo>
                    <a:pt x="16" y="1605"/>
                  </a:lnTo>
                  <a:cubicBezTo>
                    <a:pt x="16" y="1609"/>
                    <a:pt x="13" y="1613"/>
                    <a:pt x="8" y="1613"/>
                  </a:cubicBezTo>
                  <a:cubicBezTo>
                    <a:pt x="4" y="1613"/>
                    <a:pt x="0" y="1609"/>
                    <a:pt x="0" y="1605"/>
                  </a:cubicBezTo>
                  <a:lnTo>
                    <a:pt x="0" y="1605"/>
                  </a:lnTo>
                  <a:cubicBezTo>
                    <a:pt x="0" y="1600"/>
                    <a:pt x="4" y="1597"/>
                    <a:pt x="8" y="1597"/>
                  </a:cubicBezTo>
                  <a:cubicBezTo>
                    <a:pt x="13" y="1597"/>
                    <a:pt x="16" y="1600"/>
                    <a:pt x="16" y="1605"/>
                  </a:cubicBezTo>
                  <a:close/>
                  <a:moveTo>
                    <a:pt x="16" y="1637"/>
                  </a:moveTo>
                  <a:lnTo>
                    <a:pt x="16" y="1637"/>
                  </a:lnTo>
                  <a:cubicBezTo>
                    <a:pt x="16" y="1641"/>
                    <a:pt x="13" y="1645"/>
                    <a:pt x="8" y="1645"/>
                  </a:cubicBezTo>
                  <a:cubicBezTo>
                    <a:pt x="4" y="1645"/>
                    <a:pt x="0" y="1641"/>
                    <a:pt x="0" y="1637"/>
                  </a:cubicBezTo>
                  <a:lnTo>
                    <a:pt x="0" y="1637"/>
                  </a:lnTo>
                  <a:cubicBezTo>
                    <a:pt x="0" y="1632"/>
                    <a:pt x="4" y="1629"/>
                    <a:pt x="8" y="1629"/>
                  </a:cubicBezTo>
                  <a:cubicBezTo>
                    <a:pt x="13" y="1629"/>
                    <a:pt x="16" y="1632"/>
                    <a:pt x="16" y="1637"/>
                  </a:cubicBezTo>
                  <a:close/>
                  <a:moveTo>
                    <a:pt x="16" y="1669"/>
                  </a:moveTo>
                  <a:lnTo>
                    <a:pt x="16" y="1669"/>
                  </a:lnTo>
                  <a:cubicBezTo>
                    <a:pt x="16" y="1673"/>
                    <a:pt x="13" y="1677"/>
                    <a:pt x="8" y="1677"/>
                  </a:cubicBezTo>
                  <a:cubicBezTo>
                    <a:pt x="4" y="1677"/>
                    <a:pt x="0" y="1673"/>
                    <a:pt x="0" y="1669"/>
                  </a:cubicBezTo>
                  <a:lnTo>
                    <a:pt x="0" y="1669"/>
                  </a:lnTo>
                  <a:cubicBezTo>
                    <a:pt x="0" y="1664"/>
                    <a:pt x="4" y="1661"/>
                    <a:pt x="8" y="1661"/>
                  </a:cubicBezTo>
                  <a:cubicBezTo>
                    <a:pt x="13" y="1661"/>
                    <a:pt x="16" y="1664"/>
                    <a:pt x="16" y="1669"/>
                  </a:cubicBezTo>
                  <a:close/>
                  <a:moveTo>
                    <a:pt x="16" y="1701"/>
                  </a:moveTo>
                  <a:lnTo>
                    <a:pt x="16" y="1701"/>
                  </a:lnTo>
                  <a:cubicBezTo>
                    <a:pt x="16" y="1705"/>
                    <a:pt x="13" y="1709"/>
                    <a:pt x="8" y="1709"/>
                  </a:cubicBezTo>
                  <a:cubicBezTo>
                    <a:pt x="4" y="1709"/>
                    <a:pt x="0" y="1705"/>
                    <a:pt x="0" y="1701"/>
                  </a:cubicBezTo>
                  <a:lnTo>
                    <a:pt x="0" y="1701"/>
                  </a:lnTo>
                  <a:cubicBezTo>
                    <a:pt x="0" y="1696"/>
                    <a:pt x="4" y="1693"/>
                    <a:pt x="8" y="1693"/>
                  </a:cubicBezTo>
                  <a:cubicBezTo>
                    <a:pt x="13" y="1693"/>
                    <a:pt x="16" y="1696"/>
                    <a:pt x="16" y="1701"/>
                  </a:cubicBezTo>
                  <a:close/>
                  <a:moveTo>
                    <a:pt x="16" y="1733"/>
                  </a:moveTo>
                  <a:lnTo>
                    <a:pt x="16" y="1733"/>
                  </a:lnTo>
                  <a:cubicBezTo>
                    <a:pt x="16" y="1737"/>
                    <a:pt x="13" y="1741"/>
                    <a:pt x="8" y="1741"/>
                  </a:cubicBezTo>
                  <a:cubicBezTo>
                    <a:pt x="4" y="1741"/>
                    <a:pt x="0" y="1737"/>
                    <a:pt x="0" y="1733"/>
                  </a:cubicBezTo>
                  <a:lnTo>
                    <a:pt x="0" y="1733"/>
                  </a:lnTo>
                  <a:cubicBezTo>
                    <a:pt x="0" y="1728"/>
                    <a:pt x="4" y="1725"/>
                    <a:pt x="8" y="1725"/>
                  </a:cubicBezTo>
                  <a:cubicBezTo>
                    <a:pt x="13" y="1725"/>
                    <a:pt x="16" y="1728"/>
                    <a:pt x="16" y="1733"/>
                  </a:cubicBezTo>
                  <a:close/>
                  <a:moveTo>
                    <a:pt x="16" y="1765"/>
                  </a:moveTo>
                  <a:lnTo>
                    <a:pt x="16" y="1765"/>
                  </a:lnTo>
                  <a:cubicBezTo>
                    <a:pt x="16" y="1769"/>
                    <a:pt x="13" y="1773"/>
                    <a:pt x="8" y="1773"/>
                  </a:cubicBezTo>
                  <a:cubicBezTo>
                    <a:pt x="4" y="1773"/>
                    <a:pt x="0" y="1769"/>
                    <a:pt x="0" y="1765"/>
                  </a:cubicBezTo>
                  <a:lnTo>
                    <a:pt x="0" y="1765"/>
                  </a:lnTo>
                  <a:cubicBezTo>
                    <a:pt x="0" y="1760"/>
                    <a:pt x="4" y="1757"/>
                    <a:pt x="8" y="1757"/>
                  </a:cubicBezTo>
                  <a:cubicBezTo>
                    <a:pt x="13" y="1757"/>
                    <a:pt x="16" y="1760"/>
                    <a:pt x="16" y="1765"/>
                  </a:cubicBezTo>
                  <a:close/>
                  <a:moveTo>
                    <a:pt x="16" y="1797"/>
                  </a:moveTo>
                  <a:lnTo>
                    <a:pt x="16" y="1797"/>
                  </a:lnTo>
                  <a:cubicBezTo>
                    <a:pt x="16" y="1801"/>
                    <a:pt x="13" y="1805"/>
                    <a:pt x="8" y="1805"/>
                  </a:cubicBezTo>
                  <a:cubicBezTo>
                    <a:pt x="4" y="1805"/>
                    <a:pt x="0" y="1801"/>
                    <a:pt x="0" y="1797"/>
                  </a:cubicBezTo>
                  <a:lnTo>
                    <a:pt x="0" y="1797"/>
                  </a:lnTo>
                  <a:cubicBezTo>
                    <a:pt x="0" y="1792"/>
                    <a:pt x="4" y="1789"/>
                    <a:pt x="8" y="1789"/>
                  </a:cubicBezTo>
                  <a:cubicBezTo>
                    <a:pt x="13" y="1789"/>
                    <a:pt x="16" y="1792"/>
                    <a:pt x="16" y="1797"/>
                  </a:cubicBezTo>
                  <a:close/>
                  <a:moveTo>
                    <a:pt x="16" y="1829"/>
                  </a:moveTo>
                  <a:lnTo>
                    <a:pt x="16" y="1829"/>
                  </a:lnTo>
                  <a:cubicBezTo>
                    <a:pt x="16" y="1833"/>
                    <a:pt x="13" y="1837"/>
                    <a:pt x="8" y="1837"/>
                  </a:cubicBezTo>
                  <a:cubicBezTo>
                    <a:pt x="4" y="1837"/>
                    <a:pt x="0" y="1833"/>
                    <a:pt x="0" y="1829"/>
                  </a:cubicBezTo>
                  <a:lnTo>
                    <a:pt x="0" y="1829"/>
                  </a:lnTo>
                  <a:cubicBezTo>
                    <a:pt x="0" y="1825"/>
                    <a:pt x="4" y="1821"/>
                    <a:pt x="8" y="1821"/>
                  </a:cubicBezTo>
                  <a:cubicBezTo>
                    <a:pt x="13" y="1821"/>
                    <a:pt x="16" y="1825"/>
                    <a:pt x="16" y="1829"/>
                  </a:cubicBezTo>
                  <a:close/>
                  <a:moveTo>
                    <a:pt x="16" y="1861"/>
                  </a:moveTo>
                  <a:lnTo>
                    <a:pt x="16" y="1861"/>
                  </a:lnTo>
                  <a:cubicBezTo>
                    <a:pt x="16" y="1865"/>
                    <a:pt x="13" y="1869"/>
                    <a:pt x="8" y="1869"/>
                  </a:cubicBezTo>
                  <a:cubicBezTo>
                    <a:pt x="4" y="1869"/>
                    <a:pt x="0" y="1865"/>
                    <a:pt x="0" y="1861"/>
                  </a:cubicBezTo>
                  <a:lnTo>
                    <a:pt x="0" y="1861"/>
                  </a:lnTo>
                  <a:cubicBezTo>
                    <a:pt x="0" y="1857"/>
                    <a:pt x="4" y="1853"/>
                    <a:pt x="8" y="1853"/>
                  </a:cubicBezTo>
                  <a:cubicBezTo>
                    <a:pt x="13" y="1853"/>
                    <a:pt x="16" y="1857"/>
                    <a:pt x="16" y="1861"/>
                  </a:cubicBezTo>
                  <a:close/>
                  <a:moveTo>
                    <a:pt x="16" y="1893"/>
                  </a:moveTo>
                  <a:lnTo>
                    <a:pt x="16" y="1893"/>
                  </a:lnTo>
                  <a:cubicBezTo>
                    <a:pt x="16" y="1897"/>
                    <a:pt x="13" y="1901"/>
                    <a:pt x="8" y="1901"/>
                  </a:cubicBezTo>
                  <a:cubicBezTo>
                    <a:pt x="4" y="1901"/>
                    <a:pt x="0" y="1897"/>
                    <a:pt x="0" y="1893"/>
                  </a:cubicBezTo>
                  <a:lnTo>
                    <a:pt x="0" y="1893"/>
                  </a:lnTo>
                  <a:cubicBezTo>
                    <a:pt x="0" y="1889"/>
                    <a:pt x="4" y="1885"/>
                    <a:pt x="8" y="1885"/>
                  </a:cubicBezTo>
                  <a:cubicBezTo>
                    <a:pt x="13" y="1885"/>
                    <a:pt x="16" y="1889"/>
                    <a:pt x="16" y="1893"/>
                  </a:cubicBezTo>
                  <a:close/>
                  <a:moveTo>
                    <a:pt x="16" y="1925"/>
                  </a:moveTo>
                  <a:lnTo>
                    <a:pt x="16" y="1925"/>
                  </a:lnTo>
                  <a:cubicBezTo>
                    <a:pt x="16" y="1929"/>
                    <a:pt x="13" y="1933"/>
                    <a:pt x="8" y="1933"/>
                  </a:cubicBezTo>
                  <a:cubicBezTo>
                    <a:pt x="4" y="1933"/>
                    <a:pt x="0" y="1929"/>
                    <a:pt x="0" y="1925"/>
                  </a:cubicBezTo>
                  <a:lnTo>
                    <a:pt x="0" y="1925"/>
                  </a:lnTo>
                  <a:cubicBezTo>
                    <a:pt x="0" y="1921"/>
                    <a:pt x="4" y="1917"/>
                    <a:pt x="8" y="1917"/>
                  </a:cubicBezTo>
                  <a:cubicBezTo>
                    <a:pt x="13" y="1917"/>
                    <a:pt x="16" y="1921"/>
                    <a:pt x="16" y="1925"/>
                  </a:cubicBezTo>
                  <a:close/>
                  <a:moveTo>
                    <a:pt x="16" y="1957"/>
                  </a:moveTo>
                  <a:lnTo>
                    <a:pt x="16" y="1957"/>
                  </a:lnTo>
                  <a:cubicBezTo>
                    <a:pt x="16" y="1961"/>
                    <a:pt x="13" y="1965"/>
                    <a:pt x="8" y="1965"/>
                  </a:cubicBezTo>
                  <a:cubicBezTo>
                    <a:pt x="4" y="1965"/>
                    <a:pt x="0" y="1961"/>
                    <a:pt x="0" y="1957"/>
                  </a:cubicBezTo>
                  <a:lnTo>
                    <a:pt x="0" y="1957"/>
                  </a:lnTo>
                  <a:cubicBezTo>
                    <a:pt x="0" y="1953"/>
                    <a:pt x="4" y="1949"/>
                    <a:pt x="8" y="1949"/>
                  </a:cubicBezTo>
                  <a:cubicBezTo>
                    <a:pt x="13" y="1949"/>
                    <a:pt x="16" y="1953"/>
                    <a:pt x="16" y="1957"/>
                  </a:cubicBezTo>
                  <a:close/>
                  <a:moveTo>
                    <a:pt x="16" y="1989"/>
                  </a:moveTo>
                  <a:lnTo>
                    <a:pt x="16" y="1989"/>
                  </a:lnTo>
                  <a:cubicBezTo>
                    <a:pt x="16" y="1993"/>
                    <a:pt x="13" y="1997"/>
                    <a:pt x="8" y="1997"/>
                  </a:cubicBezTo>
                  <a:cubicBezTo>
                    <a:pt x="4" y="1997"/>
                    <a:pt x="0" y="1993"/>
                    <a:pt x="0" y="1989"/>
                  </a:cubicBezTo>
                  <a:lnTo>
                    <a:pt x="0" y="1989"/>
                  </a:lnTo>
                  <a:cubicBezTo>
                    <a:pt x="0" y="1985"/>
                    <a:pt x="4" y="1981"/>
                    <a:pt x="8" y="1981"/>
                  </a:cubicBezTo>
                  <a:cubicBezTo>
                    <a:pt x="13" y="1981"/>
                    <a:pt x="16" y="1985"/>
                    <a:pt x="16" y="1989"/>
                  </a:cubicBezTo>
                  <a:close/>
                  <a:moveTo>
                    <a:pt x="16" y="2021"/>
                  </a:moveTo>
                  <a:lnTo>
                    <a:pt x="16" y="2021"/>
                  </a:lnTo>
                  <a:cubicBezTo>
                    <a:pt x="16" y="2025"/>
                    <a:pt x="13" y="2029"/>
                    <a:pt x="8" y="2029"/>
                  </a:cubicBezTo>
                  <a:cubicBezTo>
                    <a:pt x="4" y="2029"/>
                    <a:pt x="0" y="2025"/>
                    <a:pt x="0" y="2021"/>
                  </a:cubicBezTo>
                  <a:lnTo>
                    <a:pt x="0" y="2021"/>
                  </a:lnTo>
                  <a:cubicBezTo>
                    <a:pt x="0" y="2017"/>
                    <a:pt x="4" y="2013"/>
                    <a:pt x="8" y="2013"/>
                  </a:cubicBezTo>
                  <a:cubicBezTo>
                    <a:pt x="13" y="2013"/>
                    <a:pt x="16" y="2017"/>
                    <a:pt x="16" y="2021"/>
                  </a:cubicBezTo>
                  <a:close/>
                  <a:moveTo>
                    <a:pt x="16" y="2053"/>
                  </a:moveTo>
                  <a:lnTo>
                    <a:pt x="16" y="2053"/>
                  </a:lnTo>
                  <a:cubicBezTo>
                    <a:pt x="16" y="2057"/>
                    <a:pt x="13" y="2061"/>
                    <a:pt x="8" y="2061"/>
                  </a:cubicBezTo>
                  <a:cubicBezTo>
                    <a:pt x="4" y="2061"/>
                    <a:pt x="0" y="2057"/>
                    <a:pt x="0" y="2053"/>
                  </a:cubicBezTo>
                  <a:lnTo>
                    <a:pt x="0" y="2053"/>
                  </a:lnTo>
                  <a:cubicBezTo>
                    <a:pt x="0" y="2049"/>
                    <a:pt x="4" y="2045"/>
                    <a:pt x="8" y="2045"/>
                  </a:cubicBezTo>
                  <a:cubicBezTo>
                    <a:pt x="13" y="2045"/>
                    <a:pt x="16" y="2049"/>
                    <a:pt x="16" y="2053"/>
                  </a:cubicBezTo>
                  <a:close/>
                  <a:moveTo>
                    <a:pt x="16" y="2085"/>
                  </a:moveTo>
                  <a:lnTo>
                    <a:pt x="16" y="2085"/>
                  </a:lnTo>
                  <a:cubicBezTo>
                    <a:pt x="16" y="2089"/>
                    <a:pt x="13" y="2093"/>
                    <a:pt x="8" y="2093"/>
                  </a:cubicBezTo>
                  <a:cubicBezTo>
                    <a:pt x="4" y="2093"/>
                    <a:pt x="0" y="2089"/>
                    <a:pt x="0" y="2085"/>
                  </a:cubicBezTo>
                  <a:lnTo>
                    <a:pt x="0" y="2085"/>
                  </a:lnTo>
                  <a:cubicBezTo>
                    <a:pt x="0" y="2081"/>
                    <a:pt x="4" y="2077"/>
                    <a:pt x="8" y="2077"/>
                  </a:cubicBezTo>
                  <a:cubicBezTo>
                    <a:pt x="13" y="2077"/>
                    <a:pt x="16" y="2081"/>
                    <a:pt x="16" y="2085"/>
                  </a:cubicBezTo>
                  <a:close/>
                  <a:moveTo>
                    <a:pt x="16" y="2117"/>
                  </a:moveTo>
                  <a:lnTo>
                    <a:pt x="16" y="2117"/>
                  </a:lnTo>
                  <a:cubicBezTo>
                    <a:pt x="16" y="2122"/>
                    <a:pt x="13" y="2125"/>
                    <a:pt x="8" y="2125"/>
                  </a:cubicBezTo>
                  <a:cubicBezTo>
                    <a:pt x="4" y="2125"/>
                    <a:pt x="0" y="2122"/>
                    <a:pt x="0" y="2117"/>
                  </a:cubicBezTo>
                  <a:lnTo>
                    <a:pt x="0" y="2117"/>
                  </a:lnTo>
                  <a:cubicBezTo>
                    <a:pt x="0" y="2113"/>
                    <a:pt x="4" y="2109"/>
                    <a:pt x="8" y="2109"/>
                  </a:cubicBezTo>
                  <a:cubicBezTo>
                    <a:pt x="13" y="2109"/>
                    <a:pt x="16" y="2113"/>
                    <a:pt x="16" y="2117"/>
                  </a:cubicBezTo>
                  <a:close/>
                  <a:moveTo>
                    <a:pt x="16" y="2149"/>
                  </a:moveTo>
                  <a:lnTo>
                    <a:pt x="16" y="2149"/>
                  </a:lnTo>
                  <a:cubicBezTo>
                    <a:pt x="16" y="2154"/>
                    <a:pt x="13" y="2157"/>
                    <a:pt x="8" y="2157"/>
                  </a:cubicBezTo>
                  <a:cubicBezTo>
                    <a:pt x="4" y="2157"/>
                    <a:pt x="0" y="2154"/>
                    <a:pt x="0" y="2149"/>
                  </a:cubicBezTo>
                  <a:lnTo>
                    <a:pt x="0" y="2149"/>
                  </a:lnTo>
                  <a:cubicBezTo>
                    <a:pt x="0" y="2145"/>
                    <a:pt x="4" y="2141"/>
                    <a:pt x="8" y="2141"/>
                  </a:cubicBezTo>
                  <a:cubicBezTo>
                    <a:pt x="13" y="2141"/>
                    <a:pt x="16" y="2145"/>
                    <a:pt x="16" y="2149"/>
                  </a:cubicBezTo>
                  <a:close/>
                  <a:moveTo>
                    <a:pt x="16" y="2181"/>
                  </a:moveTo>
                  <a:lnTo>
                    <a:pt x="16" y="2181"/>
                  </a:lnTo>
                  <a:cubicBezTo>
                    <a:pt x="16" y="2186"/>
                    <a:pt x="13" y="2189"/>
                    <a:pt x="8" y="2189"/>
                  </a:cubicBezTo>
                  <a:cubicBezTo>
                    <a:pt x="4" y="2189"/>
                    <a:pt x="0" y="2186"/>
                    <a:pt x="0" y="2181"/>
                  </a:cubicBezTo>
                  <a:lnTo>
                    <a:pt x="0" y="2181"/>
                  </a:lnTo>
                  <a:cubicBezTo>
                    <a:pt x="0" y="2177"/>
                    <a:pt x="4" y="2173"/>
                    <a:pt x="8" y="2173"/>
                  </a:cubicBezTo>
                  <a:cubicBezTo>
                    <a:pt x="13" y="2173"/>
                    <a:pt x="16" y="2177"/>
                    <a:pt x="16" y="2181"/>
                  </a:cubicBezTo>
                  <a:close/>
                  <a:moveTo>
                    <a:pt x="16" y="2213"/>
                  </a:moveTo>
                  <a:lnTo>
                    <a:pt x="16" y="2213"/>
                  </a:lnTo>
                  <a:cubicBezTo>
                    <a:pt x="16" y="2218"/>
                    <a:pt x="13" y="2221"/>
                    <a:pt x="8" y="2221"/>
                  </a:cubicBezTo>
                  <a:cubicBezTo>
                    <a:pt x="4" y="2221"/>
                    <a:pt x="0" y="2218"/>
                    <a:pt x="0" y="2213"/>
                  </a:cubicBezTo>
                  <a:lnTo>
                    <a:pt x="0" y="2213"/>
                  </a:lnTo>
                  <a:cubicBezTo>
                    <a:pt x="0" y="2209"/>
                    <a:pt x="4" y="2205"/>
                    <a:pt x="8" y="2205"/>
                  </a:cubicBezTo>
                  <a:cubicBezTo>
                    <a:pt x="13" y="2205"/>
                    <a:pt x="16" y="2209"/>
                    <a:pt x="16" y="2213"/>
                  </a:cubicBezTo>
                  <a:close/>
                  <a:moveTo>
                    <a:pt x="16" y="2245"/>
                  </a:moveTo>
                  <a:lnTo>
                    <a:pt x="16" y="2245"/>
                  </a:lnTo>
                  <a:cubicBezTo>
                    <a:pt x="16" y="2250"/>
                    <a:pt x="13" y="2253"/>
                    <a:pt x="8" y="2253"/>
                  </a:cubicBezTo>
                  <a:cubicBezTo>
                    <a:pt x="4" y="2253"/>
                    <a:pt x="0" y="2250"/>
                    <a:pt x="0" y="2245"/>
                  </a:cubicBezTo>
                  <a:lnTo>
                    <a:pt x="0" y="2245"/>
                  </a:lnTo>
                  <a:cubicBezTo>
                    <a:pt x="0" y="2241"/>
                    <a:pt x="4" y="2237"/>
                    <a:pt x="8" y="2237"/>
                  </a:cubicBezTo>
                  <a:cubicBezTo>
                    <a:pt x="13" y="2237"/>
                    <a:pt x="16" y="2241"/>
                    <a:pt x="16" y="2245"/>
                  </a:cubicBezTo>
                  <a:close/>
                  <a:moveTo>
                    <a:pt x="16" y="2277"/>
                  </a:moveTo>
                  <a:lnTo>
                    <a:pt x="16" y="2277"/>
                  </a:lnTo>
                  <a:cubicBezTo>
                    <a:pt x="16" y="2282"/>
                    <a:pt x="13" y="2285"/>
                    <a:pt x="8" y="2285"/>
                  </a:cubicBezTo>
                  <a:cubicBezTo>
                    <a:pt x="4" y="2285"/>
                    <a:pt x="0" y="2282"/>
                    <a:pt x="0" y="2277"/>
                  </a:cubicBezTo>
                  <a:lnTo>
                    <a:pt x="0" y="2277"/>
                  </a:lnTo>
                  <a:cubicBezTo>
                    <a:pt x="0" y="2273"/>
                    <a:pt x="4" y="2269"/>
                    <a:pt x="8" y="2269"/>
                  </a:cubicBezTo>
                  <a:cubicBezTo>
                    <a:pt x="13" y="2269"/>
                    <a:pt x="16" y="2273"/>
                    <a:pt x="16" y="2277"/>
                  </a:cubicBezTo>
                  <a:close/>
                  <a:moveTo>
                    <a:pt x="16" y="2309"/>
                  </a:moveTo>
                  <a:lnTo>
                    <a:pt x="16" y="2309"/>
                  </a:lnTo>
                  <a:cubicBezTo>
                    <a:pt x="16" y="2314"/>
                    <a:pt x="13" y="2317"/>
                    <a:pt x="8" y="2317"/>
                  </a:cubicBezTo>
                  <a:cubicBezTo>
                    <a:pt x="4" y="2317"/>
                    <a:pt x="0" y="2314"/>
                    <a:pt x="0" y="2309"/>
                  </a:cubicBezTo>
                  <a:lnTo>
                    <a:pt x="0" y="2309"/>
                  </a:lnTo>
                  <a:cubicBezTo>
                    <a:pt x="0" y="2305"/>
                    <a:pt x="4" y="2301"/>
                    <a:pt x="8" y="2301"/>
                  </a:cubicBezTo>
                  <a:cubicBezTo>
                    <a:pt x="13" y="2301"/>
                    <a:pt x="16" y="2305"/>
                    <a:pt x="16" y="2309"/>
                  </a:cubicBezTo>
                  <a:close/>
                  <a:moveTo>
                    <a:pt x="16" y="2341"/>
                  </a:moveTo>
                  <a:lnTo>
                    <a:pt x="16" y="2341"/>
                  </a:lnTo>
                  <a:cubicBezTo>
                    <a:pt x="16" y="2346"/>
                    <a:pt x="13" y="2349"/>
                    <a:pt x="8" y="2349"/>
                  </a:cubicBezTo>
                  <a:cubicBezTo>
                    <a:pt x="4" y="2349"/>
                    <a:pt x="0" y="2346"/>
                    <a:pt x="0" y="2341"/>
                  </a:cubicBezTo>
                  <a:lnTo>
                    <a:pt x="0" y="2341"/>
                  </a:lnTo>
                  <a:cubicBezTo>
                    <a:pt x="0" y="2337"/>
                    <a:pt x="4" y="2333"/>
                    <a:pt x="8" y="2333"/>
                  </a:cubicBezTo>
                  <a:cubicBezTo>
                    <a:pt x="13" y="2333"/>
                    <a:pt x="16" y="2337"/>
                    <a:pt x="16" y="2341"/>
                  </a:cubicBezTo>
                  <a:close/>
                  <a:moveTo>
                    <a:pt x="16" y="2373"/>
                  </a:moveTo>
                  <a:lnTo>
                    <a:pt x="16" y="2373"/>
                  </a:lnTo>
                  <a:cubicBezTo>
                    <a:pt x="16" y="2378"/>
                    <a:pt x="13" y="2381"/>
                    <a:pt x="8" y="2381"/>
                  </a:cubicBezTo>
                  <a:cubicBezTo>
                    <a:pt x="4" y="2381"/>
                    <a:pt x="0" y="2378"/>
                    <a:pt x="0" y="2373"/>
                  </a:cubicBezTo>
                  <a:lnTo>
                    <a:pt x="0" y="2373"/>
                  </a:lnTo>
                  <a:cubicBezTo>
                    <a:pt x="0" y="2369"/>
                    <a:pt x="4" y="2365"/>
                    <a:pt x="8" y="2365"/>
                  </a:cubicBezTo>
                  <a:cubicBezTo>
                    <a:pt x="13" y="2365"/>
                    <a:pt x="16" y="2369"/>
                    <a:pt x="16" y="2373"/>
                  </a:cubicBezTo>
                  <a:close/>
                  <a:moveTo>
                    <a:pt x="16" y="2405"/>
                  </a:moveTo>
                  <a:lnTo>
                    <a:pt x="16" y="2405"/>
                  </a:lnTo>
                  <a:cubicBezTo>
                    <a:pt x="16" y="2410"/>
                    <a:pt x="13" y="2413"/>
                    <a:pt x="8" y="2413"/>
                  </a:cubicBezTo>
                  <a:cubicBezTo>
                    <a:pt x="4" y="2413"/>
                    <a:pt x="0" y="2410"/>
                    <a:pt x="0" y="2405"/>
                  </a:cubicBezTo>
                  <a:lnTo>
                    <a:pt x="0" y="2405"/>
                  </a:lnTo>
                  <a:cubicBezTo>
                    <a:pt x="0" y="2401"/>
                    <a:pt x="4" y="2397"/>
                    <a:pt x="8" y="2397"/>
                  </a:cubicBezTo>
                  <a:cubicBezTo>
                    <a:pt x="13" y="2397"/>
                    <a:pt x="16" y="2401"/>
                    <a:pt x="16" y="2405"/>
                  </a:cubicBezTo>
                  <a:close/>
                  <a:moveTo>
                    <a:pt x="16" y="2437"/>
                  </a:moveTo>
                  <a:lnTo>
                    <a:pt x="16" y="2437"/>
                  </a:lnTo>
                  <a:cubicBezTo>
                    <a:pt x="16" y="2442"/>
                    <a:pt x="13" y="2445"/>
                    <a:pt x="8" y="2445"/>
                  </a:cubicBezTo>
                  <a:cubicBezTo>
                    <a:pt x="4" y="2445"/>
                    <a:pt x="0" y="2442"/>
                    <a:pt x="0" y="2437"/>
                  </a:cubicBezTo>
                  <a:lnTo>
                    <a:pt x="0" y="2437"/>
                  </a:lnTo>
                  <a:cubicBezTo>
                    <a:pt x="0" y="2433"/>
                    <a:pt x="4" y="2429"/>
                    <a:pt x="8" y="2429"/>
                  </a:cubicBezTo>
                  <a:cubicBezTo>
                    <a:pt x="13" y="2429"/>
                    <a:pt x="16" y="2433"/>
                    <a:pt x="16" y="2437"/>
                  </a:cubicBezTo>
                  <a:close/>
                  <a:moveTo>
                    <a:pt x="16" y="2469"/>
                  </a:moveTo>
                  <a:lnTo>
                    <a:pt x="16" y="2469"/>
                  </a:lnTo>
                  <a:cubicBezTo>
                    <a:pt x="16" y="2474"/>
                    <a:pt x="13" y="2477"/>
                    <a:pt x="8" y="2477"/>
                  </a:cubicBezTo>
                  <a:cubicBezTo>
                    <a:pt x="4" y="2477"/>
                    <a:pt x="0" y="2474"/>
                    <a:pt x="0" y="2469"/>
                  </a:cubicBezTo>
                  <a:lnTo>
                    <a:pt x="0" y="2469"/>
                  </a:lnTo>
                  <a:cubicBezTo>
                    <a:pt x="0" y="2465"/>
                    <a:pt x="4" y="2461"/>
                    <a:pt x="8" y="2461"/>
                  </a:cubicBezTo>
                  <a:cubicBezTo>
                    <a:pt x="13" y="2461"/>
                    <a:pt x="16" y="2465"/>
                    <a:pt x="16" y="2469"/>
                  </a:cubicBezTo>
                  <a:close/>
                  <a:moveTo>
                    <a:pt x="16" y="2501"/>
                  </a:moveTo>
                  <a:lnTo>
                    <a:pt x="16" y="2501"/>
                  </a:lnTo>
                  <a:cubicBezTo>
                    <a:pt x="16" y="2506"/>
                    <a:pt x="13" y="2509"/>
                    <a:pt x="8" y="2509"/>
                  </a:cubicBezTo>
                  <a:cubicBezTo>
                    <a:pt x="4" y="2509"/>
                    <a:pt x="0" y="2506"/>
                    <a:pt x="0" y="2501"/>
                  </a:cubicBezTo>
                  <a:lnTo>
                    <a:pt x="0" y="2501"/>
                  </a:lnTo>
                  <a:cubicBezTo>
                    <a:pt x="0" y="2497"/>
                    <a:pt x="4" y="2493"/>
                    <a:pt x="8" y="2493"/>
                  </a:cubicBezTo>
                  <a:cubicBezTo>
                    <a:pt x="13" y="2493"/>
                    <a:pt x="16" y="2497"/>
                    <a:pt x="16" y="2501"/>
                  </a:cubicBezTo>
                  <a:close/>
                  <a:moveTo>
                    <a:pt x="16" y="2533"/>
                  </a:moveTo>
                  <a:lnTo>
                    <a:pt x="16" y="2533"/>
                  </a:lnTo>
                  <a:cubicBezTo>
                    <a:pt x="16" y="2538"/>
                    <a:pt x="13" y="2541"/>
                    <a:pt x="8" y="2541"/>
                  </a:cubicBezTo>
                  <a:cubicBezTo>
                    <a:pt x="4" y="2541"/>
                    <a:pt x="0" y="2538"/>
                    <a:pt x="0" y="2533"/>
                  </a:cubicBezTo>
                  <a:lnTo>
                    <a:pt x="0" y="2533"/>
                  </a:lnTo>
                  <a:cubicBezTo>
                    <a:pt x="0" y="2529"/>
                    <a:pt x="4" y="2525"/>
                    <a:pt x="8" y="2525"/>
                  </a:cubicBezTo>
                  <a:cubicBezTo>
                    <a:pt x="13" y="2525"/>
                    <a:pt x="16" y="2529"/>
                    <a:pt x="16" y="2533"/>
                  </a:cubicBezTo>
                  <a:close/>
                  <a:moveTo>
                    <a:pt x="16" y="2565"/>
                  </a:moveTo>
                  <a:lnTo>
                    <a:pt x="16" y="2565"/>
                  </a:lnTo>
                  <a:cubicBezTo>
                    <a:pt x="16" y="2570"/>
                    <a:pt x="13" y="2573"/>
                    <a:pt x="8" y="2573"/>
                  </a:cubicBezTo>
                  <a:cubicBezTo>
                    <a:pt x="4" y="2573"/>
                    <a:pt x="0" y="2570"/>
                    <a:pt x="0" y="2565"/>
                  </a:cubicBezTo>
                  <a:lnTo>
                    <a:pt x="0" y="2565"/>
                  </a:lnTo>
                  <a:cubicBezTo>
                    <a:pt x="0" y="2561"/>
                    <a:pt x="4" y="2557"/>
                    <a:pt x="8" y="2557"/>
                  </a:cubicBezTo>
                  <a:cubicBezTo>
                    <a:pt x="13" y="2557"/>
                    <a:pt x="16" y="2561"/>
                    <a:pt x="16" y="2565"/>
                  </a:cubicBezTo>
                  <a:close/>
                  <a:moveTo>
                    <a:pt x="16" y="2597"/>
                  </a:moveTo>
                  <a:lnTo>
                    <a:pt x="16" y="2597"/>
                  </a:lnTo>
                  <a:cubicBezTo>
                    <a:pt x="16" y="2602"/>
                    <a:pt x="13" y="2605"/>
                    <a:pt x="8" y="2605"/>
                  </a:cubicBezTo>
                  <a:cubicBezTo>
                    <a:pt x="4" y="2605"/>
                    <a:pt x="0" y="2602"/>
                    <a:pt x="0" y="2597"/>
                  </a:cubicBezTo>
                  <a:lnTo>
                    <a:pt x="0" y="2597"/>
                  </a:lnTo>
                  <a:cubicBezTo>
                    <a:pt x="0" y="2593"/>
                    <a:pt x="4" y="2589"/>
                    <a:pt x="8" y="2589"/>
                  </a:cubicBezTo>
                  <a:cubicBezTo>
                    <a:pt x="13" y="2589"/>
                    <a:pt x="16" y="2593"/>
                    <a:pt x="16" y="2597"/>
                  </a:cubicBezTo>
                  <a:close/>
                  <a:moveTo>
                    <a:pt x="16" y="2629"/>
                  </a:moveTo>
                  <a:lnTo>
                    <a:pt x="16" y="2629"/>
                  </a:lnTo>
                  <a:cubicBezTo>
                    <a:pt x="16" y="2634"/>
                    <a:pt x="13" y="2637"/>
                    <a:pt x="8" y="2637"/>
                  </a:cubicBezTo>
                  <a:cubicBezTo>
                    <a:pt x="4" y="2637"/>
                    <a:pt x="0" y="2634"/>
                    <a:pt x="0" y="2629"/>
                  </a:cubicBezTo>
                  <a:lnTo>
                    <a:pt x="0" y="2629"/>
                  </a:lnTo>
                  <a:cubicBezTo>
                    <a:pt x="0" y="2625"/>
                    <a:pt x="4" y="2621"/>
                    <a:pt x="8" y="2621"/>
                  </a:cubicBezTo>
                  <a:cubicBezTo>
                    <a:pt x="13" y="2621"/>
                    <a:pt x="16" y="2625"/>
                    <a:pt x="16" y="2629"/>
                  </a:cubicBezTo>
                  <a:close/>
                  <a:moveTo>
                    <a:pt x="16" y="2661"/>
                  </a:moveTo>
                  <a:lnTo>
                    <a:pt x="16" y="2661"/>
                  </a:lnTo>
                  <a:cubicBezTo>
                    <a:pt x="16" y="2666"/>
                    <a:pt x="13" y="2669"/>
                    <a:pt x="8" y="2669"/>
                  </a:cubicBezTo>
                  <a:cubicBezTo>
                    <a:pt x="4" y="2669"/>
                    <a:pt x="0" y="2666"/>
                    <a:pt x="0" y="2661"/>
                  </a:cubicBezTo>
                  <a:lnTo>
                    <a:pt x="0" y="2661"/>
                  </a:lnTo>
                  <a:cubicBezTo>
                    <a:pt x="0" y="2657"/>
                    <a:pt x="4" y="2653"/>
                    <a:pt x="8" y="2653"/>
                  </a:cubicBezTo>
                  <a:cubicBezTo>
                    <a:pt x="13" y="2653"/>
                    <a:pt x="16" y="2657"/>
                    <a:pt x="16" y="2661"/>
                  </a:cubicBezTo>
                  <a:close/>
                  <a:moveTo>
                    <a:pt x="16" y="2693"/>
                  </a:moveTo>
                  <a:lnTo>
                    <a:pt x="16" y="2693"/>
                  </a:lnTo>
                  <a:cubicBezTo>
                    <a:pt x="16" y="2698"/>
                    <a:pt x="13" y="2701"/>
                    <a:pt x="8" y="2701"/>
                  </a:cubicBezTo>
                  <a:cubicBezTo>
                    <a:pt x="4" y="2701"/>
                    <a:pt x="0" y="2698"/>
                    <a:pt x="0" y="2693"/>
                  </a:cubicBezTo>
                  <a:lnTo>
                    <a:pt x="0" y="2693"/>
                  </a:lnTo>
                  <a:cubicBezTo>
                    <a:pt x="0" y="2689"/>
                    <a:pt x="4" y="2685"/>
                    <a:pt x="8" y="2685"/>
                  </a:cubicBezTo>
                  <a:cubicBezTo>
                    <a:pt x="13" y="2685"/>
                    <a:pt x="16" y="2689"/>
                    <a:pt x="16" y="2693"/>
                  </a:cubicBezTo>
                  <a:close/>
                  <a:moveTo>
                    <a:pt x="16" y="2725"/>
                  </a:moveTo>
                  <a:lnTo>
                    <a:pt x="16" y="2725"/>
                  </a:lnTo>
                  <a:cubicBezTo>
                    <a:pt x="16" y="2730"/>
                    <a:pt x="13" y="2733"/>
                    <a:pt x="8" y="2733"/>
                  </a:cubicBezTo>
                  <a:cubicBezTo>
                    <a:pt x="4" y="2733"/>
                    <a:pt x="0" y="2730"/>
                    <a:pt x="0" y="2725"/>
                  </a:cubicBezTo>
                  <a:lnTo>
                    <a:pt x="0" y="2725"/>
                  </a:lnTo>
                  <a:cubicBezTo>
                    <a:pt x="0" y="2721"/>
                    <a:pt x="4" y="2717"/>
                    <a:pt x="8" y="2717"/>
                  </a:cubicBezTo>
                  <a:cubicBezTo>
                    <a:pt x="13" y="2717"/>
                    <a:pt x="16" y="2721"/>
                    <a:pt x="16" y="2725"/>
                  </a:cubicBezTo>
                  <a:close/>
                  <a:moveTo>
                    <a:pt x="16" y="2757"/>
                  </a:moveTo>
                  <a:lnTo>
                    <a:pt x="16" y="2757"/>
                  </a:lnTo>
                  <a:cubicBezTo>
                    <a:pt x="16" y="2762"/>
                    <a:pt x="13" y="2765"/>
                    <a:pt x="8" y="2765"/>
                  </a:cubicBezTo>
                  <a:cubicBezTo>
                    <a:pt x="4" y="2765"/>
                    <a:pt x="0" y="2762"/>
                    <a:pt x="0" y="2757"/>
                  </a:cubicBezTo>
                  <a:lnTo>
                    <a:pt x="0" y="2757"/>
                  </a:lnTo>
                  <a:cubicBezTo>
                    <a:pt x="0" y="2753"/>
                    <a:pt x="4" y="2749"/>
                    <a:pt x="8" y="2749"/>
                  </a:cubicBezTo>
                  <a:cubicBezTo>
                    <a:pt x="13" y="2749"/>
                    <a:pt x="16" y="2753"/>
                    <a:pt x="16" y="2757"/>
                  </a:cubicBezTo>
                  <a:close/>
                  <a:moveTo>
                    <a:pt x="16" y="2789"/>
                  </a:moveTo>
                  <a:lnTo>
                    <a:pt x="16" y="2789"/>
                  </a:lnTo>
                  <a:cubicBezTo>
                    <a:pt x="16" y="2794"/>
                    <a:pt x="13" y="2797"/>
                    <a:pt x="8" y="2797"/>
                  </a:cubicBezTo>
                  <a:cubicBezTo>
                    <a:pt x="4" y="2797"/>
                    <a:pt x="0" y="2794"/>
                    <a:pt x="0" y="2789"/>
                  </a:cubicBezTo>
                  <a:lnTo>
                    <a:pt x="0" y="2789"/>
                  </a:lnTo>
                  <a:cubicBezTo>
                    <a:pt x="0" y="2785"/>
                    <a:pt x="4" y="2781"/>
                    <a:pt x="8" y="2781"/>
                  </a:cubicBezTo>
                  <a:cubicBezTo>
                    <a:pt x="13" y="2781"/>
                    <a:pt x="16" y="2785"/>
                    <a:pt x="16" y="2789"/>
                  </a:cubicBezTo>
                  <a:close/>
                  <a:moveTo>
                    <a:pt x="16" y="2821"/>
                  </a:moveTo>
                  <a:lnTo>
                    <a:pt x="16" y="2821"/>
                  </a:lnTo>
                  <a:cubicBezTo>
                    <a:pt x="16" y="2826"/>
                    <a:pt x="13" y="2829"/>
                    <a:pt x="8" y="2829"/>
                  </a:cubicBezTo>
                  <a:cubicBezTo>
                    <a:pt x="4" y="2829"/>
                    <a:pt x="0" y="2826"/>
                    <a:pt x="0" y="2821"/>
                  </a:cubicBezTo>
                  <a:lnTo>
                    <a:pt x="0" y="2821"/>
                  </a:lnTo>
                  <a:cubicBezTo>
                    <a:pt x="0" y="2817"/>
                    <a:pt x="4" y="2813"/>
                    <a:pt x="8" y="2813"/>
                  </a:cubicBezTo>
                  <a:cubicBezTo>
                    <a:pt x="13" y="2813"/>
                    <a:pt x="16" y="2817"/>
                    <a:pt x="16" y="2821"/>
                  </a:cubicBezTo>
                  <a:close/>
                  <a:moveTo>
                    <a:pt x="16" y="2853"/>
                  </a:moveTo>
                  <a:lnTo>
                    <a:pt x="16" y="2853"/>
                  </a:lnTo>
                  <a:cubicBezTo>
                    <a:pt x="16" y="2858"/>
                    <a:pt x="13" y="2861"/>
                    <a:pt x="8" y="2861"/>
                  </a:cubicBezTo>
                  <a:cubicBezTo>
                    <a:pt x="4" y="2861"/>
                    <a:pt x="0" y="2858"/>
                    <a:pt x="0" y="2853"/>
                  </a:cubicBezTo>
                  <a:lnTo>
                    <a:pt x="0" y="2853"/>
                  </a:lnTo>
                  <a:cubicBezTo>
                    <a:pt x="0" y="2849"/>
                    <a:pt x="4" y="2845"/>
                    <a:pt x="8" y="2845"/>
                  </a:cubicBezTo>
                  <a:cubicBezTo>
                    <a:pt x="13" y="2845"/>
                    <a:pt x="16" y="2849"/>
                    <a:pt x="16" y="2853"/>
                  </a:cubicBezTo>
                  <a:close/>
                  <a:moveTo>
                    <a:pt x="16" y="2885"/>
                  </a:moveTo>
                  <a:lnTo>
                    <a:pt x="16" y="2885"/>
                  </a:lnTo>
                  <a:cubicBezTo>
                    <a:pt x="16" y="2890"/>
                    <a:pt x="13" y="2893"/>
                    <a:pt x="8" y="2893"/>
                  </a:cubicBezTo>
                  <a:cubicBezTo>
                    <a:pt x="4" y="2893"/>
                    <a:pt x="0" y="2890"/>
                    <a:pt x="0" y="2885"/>
                  </a:cubicBezTo>
                  <a:lnTo>
                    <a:pt x="0" y="2885"/>
                  </a:lnTo>
                  <a:cubicBezTo>
                    <a:pt x="0" y="2881"/>
                    <a:pt x="4" y="2877"/>
                    <a:pt x="8" y="2877"/>
                  </a:cubicBezTo>
                  <a:cubicBezTo>
                    <a:pt x="13" y="2877"/>
                    <a:pt x="16" y="2881"/>
                    <a:pt x="16" y="2885"/>
                  </a:cubicBezTo>
                  <a:close/>
                  <a:moveTo>
                    <a:pt x="16" y="2917"/>
                  </a:moveTo>
                  <a:lnTo>
                    <a:pt x="16" y="2917"/>
                  </a:lnTo>
                  <a:cubicBezTo>
                    <a:pt x="16" y="2922"/>
                    <a:pt x="13" y="2925"/>
                    <a:pt x="8" y="2925"/>
                  </a:cubicBezTo>
                  <a:cubicBezTo>
                    <a:pt x="4" y="2925"/>
                    <a:pt x="0" y="2922"/>
                    <a:pt x="0" y="2917"/>
                  </a:cubicBezTo>
                  <a:lnTo>
                    <a:pt x="0" y="2917"/>
                  </a:lnTo>
                  <a:cubicBezTo>
                    <a:pt x="0" y="2913"/>
                    <a:pt x="4" y="2909"/>
                    <a:pt x="8" y="2909"/>
                  </a:cubicBezTo>
                  <a:cubicBezTo>
                    <a:pt x="13" y="2909"/>
                    <a:pt x="16" y="2913"/>
                    <a:pt x="16" y="2917"/>
                  </a:cubicBezTo>
                  <a:close/>
                  <a:moveTo>
                    <a:pt x="16" y="2949"/>
                  </a:moveTo>
                  <a:lnTo>
                    <a:pt x="16" y="2949"/>
                  </a:lnTo>
                  <a:cubicBezTo>
                    <a:pt x="16" y="2954"/>
                    <a:pt x="13" y="2957"/>
                    <a:pt x="8" y="2957"/>
                  </a:cubicBezTo>
                  <a:cubicBezTo>
                    <a:pt x="4" y="2957"/>
                    <a:pt x="0" y="2954"/>
                    <a:pt x="0" y="2949"/>
                  </a:cubicBezTo>
                  <a:lnTo>
                    <a:pt x="0" y="2949"/>
                  </a:lnTo>
                  <a:cubicBezTo>
                    <a:pt x="0" y="2945"/>
                    <a:pt x="4" y="2941"/>
                    <a:pt x="8" y="2941"/>
                  </a:cubicBezTo>
                  <a:cubicBezTo>
                    <a:pt x="13" y="2941"/>
                    <a:pt x="16" y="2945"/>
                    <a:pt x="16" y="2949"/>
                  </a:cubicBezTo>
                  <a:close/>
                  <a:moveTo>
                    <a:pt x="16" y="2981"/>
                  </a:moveTo>
                  <a:lnTo>
                    <a:pt x="16" y="2982"/>
                  </a:lnTo>
                  <a:cubicBezTo>
                    <a:pt x="16" y="2986"/>
                    <a:pt x="13" y="2990"/>
                    <a:pt x="8" y="2990"/>
                  </a:cubicBezTo>
                  <a:cubicBezTo>
                    <a:pt x="4" y="2990"/>
                    <a:pt x="0" y="2986"/>
                    <a:pt x="0" y="2982"/>
                  </a:cubicBezTo>
                  <a:lnTo>
                    <a:pt x="0" y="2981"/>
                  </a:lnTo>
                  <a:cubicBezTo>
                    <a:pt x="0" y="2977"/>
                    <a:pt x="4" y="2973"/>
                    <a:pt x="8" y="2973"/>
                  </a:cubicBezTo>
                  <a:cubicBezTo>
                    <a:pt x="13" y="2973"/>
                    <a:pt x="16" y="2977"/>
                    <a:pt x="16" y="2981"/>
                  </a:cubicBezTo>
                  <a:close/>
                  <a:moveTo>
                    <a:pt x="16" y="3014"/>
                  </a:moveTo>
                  <a:lnTo>
                    <a:pt x="16" y="3014"/>
                  </a:lnTo>
                  <a:cubicBezTo>
                    <a:pt x="16" y="3018"/>
                    <a:pt x="13" y="3022"/>
                    <a:pt x="8" y="3022"/>
                  </a:cubicBezTo>
                  <a:cubicBezTo>
                    <a:pt x="4" y="3022"/>
                    <a:pt x="0" y="3018"/>
                    <a:pt x="0" y="3014"/>
                  </a:cubicBezTo>
                  <a:lnTo>
                    <a:pt x="0" y="3014"/>
                  </a:lnTo>
                  <a:cubicBezTo>
                    <a:pt x="0" y="3009"/>
                    <a:pt x="4" y="3006"/>
                    <a:pt x="8" y="3006"/>
                  </a:cubicBezTo>
                  <a:cubicBezTo>
                    <a:pt x="13" y="3006"/>
                    <a:pt x="16" y="3009"/>
                    <a:pt x="16" y="3014"/>
                  </a:cubicBezTo>
                  <a:close/>
                  <a:moveTo>
                    <a:pt x="16" y="3046"/>
                  </a:moveTo>
                  <a:lnTo>
                    <a:pt x="16" y="3046"/>
                  </a:lnTo>
                  <a:cubicBezTo>
                    <a:pt x="16" y="3050"/>
                    <a:pt x="13" y="3054"/>
                    <a:pt x="8" y="3054"/>
                  </a:cubicBezTo>
                  <a:cubicBezTo>
                    <a:pt x="4" y="3054"/>
                    <a:pt x="0" y="3050"/>
                    <a:pt x="0" y="3046"/>
                  </a:cubicBezTo>
                  <a:lnTo>
                    <a:pt x="0" y="3046"/>
                  </a:lnTo>
                  <a:cubicBezTo>
                    <a:pt x="0" y="3041"/>
                    <a:pt x="4" y="3038"/>
                    <a:pt x="8" y="3038"/>
                  </a:cubicBezTo>
                  <a:cubicBezTo>
                    <a:pt x="13" y="3038"/>
                    <a:pt x="16" y="3041"/>
                    <a:pt x="16" y="3046"/>
                  </a:cubicBezTo>
                  <a:close/>
                  <a:moveTo>
                    <a:pt x="16" y="3078"/>
                  </a:moveTo>
                  <a:lnTo>
                    <a:pt x="16" y="3078"/>
                  </a:lnTo>
                  <a:cubicBezTo>
                    <a:pt x="16" y="3082"/>
                    <a:pt x="13" y="3086"/>
                    <a:pt x="8" y="3086"/>
                  </a:cubicBezTo>
                  <a:cubicBezTo>
                    <a:pt x="4" y="3086"/>
                    <a:pt x="0" y="3082"/>
                    <a:pt x="0" y="3078"/>
                  </a:cubicBezTo>
                  <a:lnTo>
                    <a:pt x="0" y="3078"/>
                  </a:lnTo>
                  <a:cubicBezTo>
                    <a:pt x="0" y="3073"/>
                    <a:pt x="4" y="3070"/>
                    <a:pt x="8" y="3070"/>
                  </a:cubicBezTo>
                  <a:cubicBezTo>
                    <a:pt x="13" y="3070"/>
                    <a:pt x="16" y="3073"/>
                    <a:pt x="16" y="3078"/>
                  </a:cubicBezTo>
                  <a:close/>
                  <a:moveTo>
                    <a:pt x="16" y="3110"/>
                  </a:moveTo>
                  <a:lnTo>
                    <a:pt x="16" y="3110"/>
                  </a:lnTo>
                  <a:cubicBezTo>
                    <a:pt x="16" y="3114"/>
                    <a:pt x="13" y="3118"/>
                    <a:pt x="8" y="3118"/>
                  </a:cubicBezTo>
                  <a:cubicBezTo>
                    <a:pt x="4" y="3118"/>
                    <a:pt x="0" y="3114"/>
                    <a:pt x="0" y="3110"/>
                  </a:cubicBezTo>
                  <a:lnTo>
                    <a:pt x="0" y="3110"/>
                  </a:lnTo>
                  <a:cubicBezTo>
                    <a:pt x="0" y="3105"/>
                    <a:pt x="4" y="3102"/>
                    <a:pt x="8" y="3102"/>
                  </a:cubicBezTo>
                  <a:cubicBezTo>
                    <a:pt x="13" y="3102"/>
                    <a:pt x="16" y="3105"/>
                    <a:pt x="16" y="3110"/>
                  </a:cubicBezTo>
                  <a:close/>
                  <a:moveTo>
                    <a:pt x="16" y="3142"/>
                  </a:moveTo>
                  <a:lnTo>
                    <a:pt x="16" y="3142"/>
                  </a:lnTo>
                  <a:cubicBezTo>
                    <a:pt x="16" y="3146"/>
                    <a:pt x="13" y="3150"/>
                    <a:pt x="8" y="3150"/>
                  </a:cubicBezTo>
                  <a:cubicBezTo>
                    <a:pt x="4" y="3150"/>
                    <a:pt x="0" y="3146"/>
                    <a:pt x="0" y="3142"/>
                  </a:cubicBezTo>
                  <a:lnTo>
                    <a:pt x="0" y="3142"/>
                  </a:lnTo>
                  <a:cubicBezTo>
                    <a:pt x="0" y="3137"/>
                    <a:pt x="4" y="3134"/>
                    <a:pt x="8" y="3134"/>
                  </a:cubicBezTo>
                  <a:cubicBezTo>
                    <a:pt x="13" y="3134"/>
                    <a:pt x="16" y="3137"/>
                    <a:pt x="16" y="3142"/>
                  </a:cubicBezTo>
                  <a:close/>
                  <a:moveTo>
                    <a:pt x="16" y="3174"/>
                  </a:moveTo>
                  <a:lnTo>
                    <a:pt x="16" y="3174"/>
                  </a:lnTo>
                  <a:cubicBezTo>
                    <a:pt x="16" y="3178"/>
                    <a:pt x="13" y="3182"/>
                    <a:pt x="8" y="3182"/>
                  </a:cubicBezTo>
                  <a:cubicBezTo>
                    <a:pt x="4" y="3182"/>
                    <a:pt x="0" y="3178"/>
                    <a:pt x="0" y="3174"/>
                  </a:cubicBezTo>
                  <a:lnTo>
                    <a:pt x="0" y="3174"/>
                  </a:lnTo>
                  <a:cubicBezTo>
                    <a:pt x="0" y="3169"/>
                    <a:pt x="4" y="3166"/>
                    <a:pt x="8" y="3166"/>
                  </a:cubicBezTo>
                  <a:cubicBezTo>
                    <a:pt x="13" y="3166"/>
                    <a:pt x="16" y="3169"/>
                    <a:pt x="16" y="3174"/>
                  </a:cubicBezTo>
                  <a:close/>
                  <a:moveTo>
                    <a:pt x="16" y="3206"/>
                  </a:moveTo>
                  <a:lnTo>
                    <a:pt x="16" y="3206"/>
                  </a:lnTo>
                  <a:cubicBezTo>
                    <a:pt x="16" y="3210"/>
                    <a:pt x="13" y="3214"/>
                    <a:pt x="8" y="3214"/>
                  </a:cubicBezTo>
                  <a:cubicBezTo>
                    <a:pt x="4" y="3214"/>
                    <a:pt x="0" y="3210"/>
                    <a:pt x="0" y="3206"/>
                  </a:cubicBezTo>
                  <a:lnTo>
                    <a:pt x="0" y="3206"/>
                  </a:lnTo>
                  <a:cubicBezTo>
                    <a:pt x="0" y="3201"/>
                    <a:pt x="4" y="3198"/>
                    <a:pt x="8" y="3198"/>
                  </a:cubicBezTo>
                  <a:cubicBezTo>
                    <a:pt x="13" y="3198"/>
                    <a:pt x="16" y="3201"/>
                    <a:pt x="16" y="3206"/>
                  </a:cubicBezTo>
                  <a:close/>
                  <a:moveTo>
                    <a:pt x="16" y="3238"/>
                  </a:moveTo>
                  <a:lnTo>
                    <a:pt x="16" y="3238"/>
                  </a:lnTo>
                  <a:cubicBezTo>
                    <a:pt x="16" y="3242"/>
                    <a:pt x="13" y="3246"/>
                    <a:pt x="8" y="3246"/>
                  </a:cubicBezTo>
                  <a:cubicBezTo>
                    <a:pt x="4" y="3246"/>
                    <a:pt x="0" y="3242"/>
                    <a:pt x="0" y="3238"/>
                  </a:cubicBezTo>
                  <a:lnTo>
                    <a:pt x="0" y="3238"/>
                  </a:lnTo>
                  <a:cubicBezTo>
                    <a:pt x="0" y="3233"/>
                    <a:pt x="4" y="3230"/>
                    <a:pt x="8" y="3230"/>
                  </a:cubicBezTo>
                  <a:cubicBezTo>
                    <a:pt x="13" y="3230"/>
                    <a:pt x="16" y="3233"/>
                    <a:pt x="16" y="3238"/>
                  </a:cubicBezTo>
                  <a:close/>
                  <a:moveTo>
                    <a:pt x="16" y="3270"/>
                  </a:moveTo>
                  <a:lnTo>
                    <a:pt x="16" y="3270"/>
                  </a:lnTo>
                  <a:cubicBezTo>
                    <a:pt x="16" y="3274"/>
                    <a:pt x="13" y="3278"/>
                    <a:pt x="8" y="3278"/>
                  </a:cubicBezTo>
                  <a:cubicBezTo>
                    <a:pt x="4" y="3278"/>
                    <a:pt x="0" y="3274"/>
                    <a:pt x="0" y="3270"/>
                  </a:cubicBezTo>
                  <a:lnTo>
                    <a:pt x="0" y="3270"/>
                  </a:lnTo>
                  <a:cubicBezTo>
                    <a:pt x="0" y="3265"/>
                    <a:pt x="4" y="3262"/>
                    <a:pt x="8" y="3262"/>
                  </a:cubicBezTo>
                  <a:cubicBezTo>
                    <a:pt x="13" y="3262"/>
                    <a:pt x="16" y="3265"/>
                    <a:pt x="16" y="3270"/>
                  </a:cubicBezTo>
                  <a:close/>
                  <a:moveTo>
                    <a:pt x="16" y="3302"/>
                  </a:moveTo>
                  <a:lnTo>
                    <a:pt x="16" y="3302"/>
                  </a:lnTo>
                  <a:cubicBezTo>
                    <a:pt x="16" y="3306"/>
                    <a:pt x="13" y="3310"/>
                    <a:pt x="8" y="3310"/>
                  </a:cubicBezTo>
                  <a:cubicBezTo>
                    <a:pt x="4" y="3310"/>
                    <a:pt x="0" y="3306"/>
                    <a:pt x="0" y="3302"/>
                  </a:cubicBezTo>
                  <a:lnTo>
                    <a:pt x="0" y="3302"/>
                  </a:lnTo>
                  <a:cubicBezTo>
                    <a:pt x="0" y="3297"/>
                    <a:pt x="4" y="3294"/>
                    <a:pt x="8" y="3294"/>
                  </a:cubicBezTo>
                  <a:cubicBezTo>
                    <a:pt x="13" y="3294"/>
                    <a:pt x="16" y="3297"/>
                    <a:pt x="16" y="3302"/>
                  </a:cubicBezTo>
                  <a:close/>
                  <a:moveTo>
                    <a:pt x="16" y="3334"/>
                  </a:moveTo>
                  <a:lnTo>
                    <a:pt x="16" y="3334"/>
                  </a:lnTo>
                  <a:cubicBezTo>
                    <a:pt x="16" y="3338"/>
                    <a:pt x="13" y="3342"/>
                    <a:pt x="8" y="3342"/>
                  </a:cubicBezTo>
                  <a:cubicBezTo>
                    <a:pt x="4" y="3342"/>
                    <a:pt x="0" y="3338"/>
                    <a:pt x="0" y="3334"/>
                  </a:cubicBezTo>
                  <a:lnTo>
                    <a:pt x="0" y="3334"/>
                  </a:lnTo>
                  <a:cubicBezTo>
                    <a:pt x="0" y="3329"/>
                    <a:pt x="4" y="3326"/>
                    <a:pt x="8" y="3326"/>
                  </a:cubicBezTo>
                  <a:cubicBezTo>
                    <a:pt x="13" y="3326"/>
                    <a:pt x="16" y="3329"/>
                    <a:pt x="16" y="3334"/>
                  </a:cubicBezTo>
                  <a:close/>
                  <a:moveTo>
                    <a:pt x="16" y="3366"/>
                  </a:moveTo>
                  <a:lnTo>
                    <a:pt x="16" y="3366"/>
                  </a:lnTo>
                  <a:cubicBezTo>
                    <a:pt x="16" y="3370"/>
                    <a:pt x="13" y="3374"/>
                    <a:pt x="8" y="3374"/>
                  </a:cubicBezTo>
                  <a:cubicBezTo>
                    <a:pt x="4" y="3374"/>
                    <a:pt x="0" y="3370"/>
                    <a:pt x="0" y="3366"/>
                  </a:cubicBezTo>
                  <a:lnTo>
                    <a:pt x="0" y="3366"/>
                  </a:lnTo>
                  <a:cubicBezTo>
                    <a:pt x="0" y="3361"/>
                    <a:pt x="4" y="3358"/>
                    <a:pt x="8" y="3358"/>
                  </a:cubicBezTo>
                  <a:cubicBezTo>
                    <a:pt x="13" y="3358"/>
                    <a:pt x="16" y="3361"/>
                    <a:pt x="16" y="3366"/>
                  </a:cubicBezTo>
                  <a:close/>
                  <a:moveTo>
                    <a:pt x="16" y="3398"/>
                  </a:moveTo>
                  <a:lnTo>
                    <a:pt x="16" y="3398"/>
                  </a:lnTo>
                  <a:cubicBezTo>
                    <a:pt x="16" y="3402"/>
                    <a:pt x="13" y="3406"/>
                    <a:pt x="8" y="3406"/>
                  </a:cubicBezTo>
                  <a:cubicBezTo>
                    <a:pt x="4" y="3406"/>
                    <a:pt x="0" y="3402"/>
                    <a:pt x="0" y="3398"/>
                  </a:cubicBezTo>
                  <a:lnTo>
                    <a:pt x="0" y="3398"/>
                  </a:lnTo>
                  <a:cubicBezTo>
                    <a:pt x="0" y="3393"/>
                    <a:pt x="4" y="3390"/>
                    <a:pt x="8" y="3390"/>
                  </a:cubicBezTo>
                  <a:cubicBezTo>
                    <a:pt x="13" y="3390"/>
                    <a:pt x="16" y="3393"/>
                    <a:pt x="16" y="3398"/>
                  </a:cubicBezTo>
                  <a:close/>
                  <a:moveTo>
                    <a:pt x="16" y="3430"/>
                  </a:moveTo>
                  <a:lnTo>
                    <a:pt x="16" y="3430"/>
                  </a:lnTo>
                  <a:cubicBezTo>
                    <a:pt x="16" y="3434"/>
                    <a:pt x="13" y="3438"/>
                    <a:pt x="8" y="3438"/>
                  </a:cubicBezTo>
                  <a:cubicBezTo>
                    <a:pt x="4" y="3438"/>
                    <a:pt x="0" y="3434"/>
                    <a:pt x="0" y="3430"/>
                  </a:cubicBezTo>
                  <a:lnTo>
                    <a:pt x="0" y="3430"/>
                  </a:lnTo>
                  <a:cubicBezTo>
                    <a:pt x="0" y="3425"/>
                    <a:pt x="4" y="3422"/>
                    <a:pt x="8" y="3422"/>
                  </a:cubicBezTo>
                  <a:cubicBezTo>
                    <a:pt x="13" y="3422"/>
                    <a:pt x="16" y="3425"/>
                    <a:pt x="16" y="3430"/>
                  </a:cubicBezTo>
                  <a:close/>
                  <a:moveTo>
                    <a:pt x="16" y="3462"/>
                  </a:moveTo>
                  <a:lnTo>
                    <a:pt x="16" y="3462"/>
                  </a:lnTo>
                  <a:cubicBezTo>
                    <a:pt x="16" y="3466"/>
                    <a:pt x="13" y="3470"/>
                    <a:pt x="8" y="3470"/>
                  </a:cubicBezTo>
                  <a:cubicBezTo>
                    <a:pt x="4" y="3470"/>
                    <a:pt x="0" y="3466"/>
                    <a:pt x="0" y="3462"/>
                  </a:cubicBezTo>
                  <a:lnTo>
                    <a:pt x="0" y="3462"/>
                  </a:lnTo>
                  <a:cubicBezTo>
                    <a:pt x="0" y="3457"/>
                    <a:pt x="4" y="3454"/>
                    <a:pt x="8" y="3454"/>
                  </a:cubicBezTo>
                  <a:cubicBezTo>
                    <a:pt x="13" y="3454"/>
                    <a:pt x="16" y="3457"/>
                    <a:pt x="16" y="3462"/>
                  </a:cubicBezTo>
                  <a:close/>
                  <a:moveTo>
                    <a:pt x="16" y="3494"/>
                  </a:moveTo>
                  <a:lnTo>
                    <a:pt x="16" y="3494"/>
                  </a:lnTo>
                  <a:cubicBezTo>
                    <a:pt x="16" y="3498"/>
                    <a:pt x="13" y="3502"/>
                    <a:pt x="8" y="3502"/>
                  </a:cubicBezTo>
                  <a:cubicBezTo>
                    <a:pt x="4" y="3502"/>
                    <a:pt x="0" y="3498"/>
                    <a:pt x="0" y="3494"/>
                  </a:cubicBezTo>
                  <a:lnTo>
                    <a:pt x="0" y="3494"/>
                  </a:lnTo>
                  <a:cubicBezTo>
                    <a:pt x="0" y="3489"/>
                    <a:pt x="4" y="3486"/>
                    <a:pt x="8" y="3486"/>
                  </a:cubicBezTo>
                  <a:cubicBezTo>
                    <a:pt x="13" y="3486"/>
                    <a:pt x="16" y="3489"/>
                    <a:pt x="16" y="3494"/>
                  </a:cubicBezTo>
                  <a:close/>
                  <a:moveTo>
                    <a:pt x="16" y="3526"/>
                  </a:moveTo>
                  <a:lnTo>
                    <a:pt x="16" y="3526"/>
                  </a:lnTo>
                  <a:cubicBezTo>
                    <a:pt x="16" y="3530"/>
                    <a:pt x="13" y="3534"/>
                    <a:pt x="8" y="3534"/>
                  </a:cubicBezTo>
                  <a:cubicBezTo>
                    <a:pt x="4" y="3534"/>
                    <a:pt x="0" y="3530"/>
                    <a:pt x="0" y="3526"/>
                  </a:cubicBezTo>
                  <a:lnTo>
                    <a:pt x="0" y="3526"/>
                  </a:lnTo>
                  <a:cubicBezTo>
                    <a:pt x="0" y="3521"/>
                    <a:pt x="4" y="3518"/>
                    <a:pt x="8" y="3518"/>
                  </a:cubicBezTo>
                  <a:cubicBezTo>
                    <a:pt x="13" y="3518"/>
                    <a:pt x="16" y="3521"/>
                    <a:pt x="16" y="3526"/>
                  </a:cubicBezTo>
                  <a:close/>
                  <a:moveTo>
                    <a:pt x="16" y="3558"/>
                  </a:moveTo>
                  <a:lnTo>
                    <a:pt x="16" y="3558"/>
                  </a:lnTo>
                  <a:cubicBezTo>
                    <a:pt x="16" y="3562"/>
                    <a:pt x="13" y="3566"/>
                    <a:pt x="8" y="3566"/>
                  </a:cubicBezTo>
                  <a:cubicBezTo>
                    <a:pt x="4" y="3566"/>
                    <a:pt x="0" y="3562"/>
                    <a:pt x="0" y="3558"/>
                  </a:cubicBezTo>
                  <a:lnTo>
                    <a:pt x="0" y="3558"/>
                  </a:lnTo>
                  <a:cubicBezTo>
                    <a:pt x="0" y="3553"/>
                    <a:pt x="4" y="3550"/>
                    <a:pt x="8" y="3550"/>
                  </a:cubicBezTo>
                  <a:cubicBezTo>
                    <a:pt x="13" y="3550"/>
                    <a:pt x="16" y="3553"/>
                    <a:pt x="16" y="3558"/>
                  </a:cubicBezTo>
                  <a:close/>
                  <a:moveTo>
                    <a:pt x="16" y="3590"/>
                  </a:moveTo>
                  <a:lnTo>
                    <a:pt x="16" y="3590"/>
                  </a:lnTo>
                  <a:cubicBezTo>
                    <a:pt x="16" y="3594"/>
                    <a:pt x="13" y="3598"/>
                    <a:pt x="8" y="3598"/>
                  </a:cubicBezTo>
                  <a:cubicBezTo>
                    <a:pt x="4" y="3598"/>
                    <a:pt x="0" y="3594"/>
                    <a:pt x="0" y="3590"/>
                  </a:cubicBezTo>
                  <a:lnTo>
                    <a:pt x="0" y="3590"/>
                  </a:lnTo>
                  <a:cubicBezTo>
                    <a:pt x="0" y="3585"/>
                    <a:pt x="4" y="3582"/>
                    <a:pt x="8" y="3582"/>
                  </a:cubicBezTo>
                  <a:cubicBezTo>
                    <a:pt x="13" y="3582"/>
                    <a:pt x="16" y="3585"/>
                    <a:pt x="16" y="3590"/>
                  </a:cubicBezTo>
                  <a:close/>
                  <a:moveTo>
                    <a:pt x="18" y="3622"/>
                  </a:moveTo>
                  <a:lnTo>
                    <a:pt x="18" y="3622"/>
                  </a:lnTo>
                  <a:cubicBezTo>
                    <a:pt x="18" y="3626"/>
                    <a:pt x="14" y="3630"/>
                    <a:pt x="10" y="3630"/>
                  </a:cubicBezTo>
                  <a:cubicBezTo>
                    <a:pt x="6" y="3630"/>
                    <a:pt x="2" y="3626"/>
                    <a:pt x="2" y="3622"/>
                  </a:cubicBezTo>
                  <a:lnTo>
                    <a:pt x="2" y="3622"/>
                  </a:lnTo>
                  <a:cubicBezTo>
                    <a:pt x="2" y="3618"/>
                    <a:pt x="5" y="3614"/>
                    <a:pt x="9" y="3614"/>
                  </a:cubicBezTo>
                  <a:cubicBezTo>
                    <a:pt x="14" y="3614"/>
                    <a:pt x="18" y="3617"/>
                    <a:pt x="18" y="3622"/>
                  </a:cubicBezTo>
                  <a:close/>
                  <a:moveTo>
                    <a:pt x="19" y="3654"/>
                  </a:moveTo>
                  <a:lnTo>
                    <a:pt x="19" y="3654"/>
                  </a:lnTo>
                  <a:cubicBezTo>
                    <a:pt x="20" y="3658"/>
                    <a:pt x="16" y="3662"/>
                    <a:pt x="12" y="3662"/>
                  </a:cubicBezTo>
                  <a:cubicBezTo>
                    <a:pt x="7" y="3662"/>
                    <a:pt x="4" y="3658"/>
                    <a:pt x="3" y="3654"/>
                  </a:cubicBezTo>
                  <a:lnTo>
                    <a:pt x="3" y="3654"/>
                  </a:lnTo>
                  <a:cubicBezTo>
                    <a:pt x="3" y="3650"/>
                    <a:pt x="7" y="3646"/>
                    <a:pt x="11" y="3646"/>
                  </a:cubicBezTo>
                  <a:cubicBezTo>
                    <a:pt x="16" y="3646"/>
                    <a:pt x="19" y="3649"/>
                    <a:pt x="19" y="3654"/>
                  </a:cubicBezTo>
                  <a:close/>
                  <a:moveTo>
                    <a:pt x="21" y="3686"/>
                  </a:moveTo>
                  <a:lnTo>
                    <a:pt x="21" y="3686"/>
                  </a:lnTo>
                  <a:cubicBezTo>
                    <a:pt x="21" y="3690"/>
                    <a:pt x="18" y="3694"/>
                    <a:pt x="13" y="3694"/>
                  </a:cubicBezTo>
                  <a:cubicBezTo>
                    <a:pt x="9" y="3694"/>
                    <a:pt x="5" y="3690"/>
                    <a:pt x="5" y="3686"/>
                  </a:cubicBezTo>
                  <a:lnTo>
                    <a:pt x="5" y="3686"/>
                  </a:lnTo>
                  <a:cubicBezTo>
                    <a:pt x="5" y="3682"/>
                    <a:pt x="8" y="3678"/>
                    <a:pt x="13" y="3678"/>
                  </a:cubicBezTo>
                  <a:cubicBezTo>
                    <a:pt x="17" y="3678"/>
                    <a:pt x="21" y="3681"/>
                    <a:pt x="21" y="3686"/>
                  </a:cubicBezTo>
                  <a:close/>
                  <a:moveTo>
                    <a:pt x="25" y="3717"/>
                  </a:moveTo>
                  <a:lnTo>
                    <a:pt x="25" y="3717"/>
                  </a:lnTo>
                  <a:cubicBezTo>
                    <a:pt x="26" y="3721"/>
                    <a:pt x="22" y="3725"/>
                    <a:pt x="18" y="3725"/>
                  </a:cubicBezTo>
                  <a:cubicBezTo>
                    <a:pt x="14" y="3726"/>
                    <a:pt x="10" y="3723"/>
                    <a:pt x="9" y="3719"/>
                  </a:cubicBezTo>
                  <a:lnTo>
                    <a:pt x="9" y="3718"/>
                  </a:lnTo>
                  <a:cubicBezTo>
                    <a:pt x="9" y="3714"/>
                    <a:pt x="12" y="3710"/>
                    <a:pt x="16" y="3710"/>
                  </a:cubicBezTo>
                  <a:cubicBezTo>
                    <a:pt x="20" y="3709"/>
                    <a:pt x="24" y="3712"/>
                    <a:pt x="25" y="3717"/>
                  </a:cubicBezTo>
                  <a:close/>
                  <a:moveTo>
                    <a:pt x="30" y="3748"/>
                  </a:moveTo>
                  <a:lnTo>
                    <a:pt x="30" y="3748"/>
                  </a:lnTo>
                  <a:cubicBezTo>
                    <a:pt x="30" y="3753"/>
                    <a:pt x="27" y="3757"/>
                    <a:pt x="23" y="3757"/>
                  </a:cubicBezTo>
                  <a:cubicBezTo>
                    <a:pt x="18" y="3758"/>
                    <a:pt x="14" y="3755"/>
                    <a:pt x="14" y="3750"/>
                  </a:cubicBezTo>
                  <a:lnTo>
                    <a:pt x="14" y="3750"/>
                  </a:lnTo>
                  <a:cubicBezTo>
                    <a:pt x="13" y="3746"/>
                    <a:pt x="16" y="3742"/>
                    <a:pt x="21" y="3741"/>
                  </a:cubicBezTo>
                  <a:cubicBezTo>
                    <a:pt x="25" y="3741"/>
                    <a:pt x="29" y="3744"/>
                    <a:pt x="30" y="3748"/>
                  </a:cubicBezTo>
                  <a:close/>
                  <a:moveTo>
                    <a:pt x="34" y="3780"/>
                  </a:moveTo>
                  <a:lnTo>
                    <a:pt x="34" y="3780"/>
                  </a:lnTo>
                  <a:cubicBezTo>
                    <a:pt x="35" y="3784"/>
                    <a:pt x="32" y="3788"/>
                    <a:pt x="27" y="3789"/>
                  </a:cubicBezTo>
                  <a:cubicBezTo>
                    <a:pt x="23" y="3789"/>
                    <a:pt x="19" y="3786"/>
                    <a:pt x="19" y="3782"/>
                  </a:cubicBezTo>
                  <a:lnTo>
                    <a:pt x="19" y="3782"/>
                  </a:lnTo>
                  <a:cubicBezTo>
                    <a:pt x="18" y="3777"/>
                    <a:pt x="21" y="3773"/>
                    <a:pt x="25" y="3773"/>
                  </a:cubicBezTo>
                  <a:cubicBezTo>
                    <a:pt x="30" y="3772"/>
                    <a:pt x="34" y="3775"/>
                    <a:pt x="34" y="3780"/>
                  </a:cubicBezTo>
                  <a:close/>
                  <a:moveTo>
                    <a:pt x="41" y="3810"/>
                  </a:moveTo>
                  <a:lnTo>
                    <a:pt x="41" y="3810"/>
                  </a:lnTo>
                  <a:cubicBezTo>
                    <a:pt x="43" y="3814"/>
                    <a:pt x="40" y="3818"/>
                    <a:pt x="36" y="3820"/>
                  </a:cubicBezTo>
                  <a:cubicBezTo>
                    <a:pt x="32" y="3821"/>
                    <a:pt x="27" y="3818"/>
                    <a:pt x="26" y="3814"/>
                  </a:cubicBezTo>
                  <a:lnTo>
                    <a:pt x="26" y="3814"/>
                  </a:lnTo>
                  <a:cubicBezTo>
                    <a:pt x="25" y="3810"/>
                    <a:pt x="27" y="3806"/>
                    <a:pt x="31" y="3804"/>
                  </a:cubicBezTo>
                  <a:cubicBezTo>
                    <a:pt x="36" y="3803"/>
                    <a:pt x="40" y="3806"/>
                    <a:pt x="41" y="3810"/>
                  </a:cubicBezTo>
                  <a:close/>
                  <a:moveTo>
                    <a:pt x="49" y="3841"/>
                  </a:moveTo>
                  <a:lnTo>
                    <a:pt x="49" y="3841"/>
                  </a:lnTo>
                  <a:cubicBezTo>
                    <a:pt x="50" y="3845"/>
                    <a:pt x="48" y="3850"/>
                    <a:pt x="44" y="3851"/>
                  </a:cubicBezTo>
                  <a:cubicBezTo>
                    <a:pt x="39" y="3852"/>
                    <a:pt x="35" y="3850"/>
                    <a:pt x="34" y="3845"/>
                  </a:cubicBezTo>
                  <a:lnTo>
                    <a:pt x="34" y="3845"/>
                  </a:lnTo>
                  <a:cubicBezTo>
                    <a:pt x="33" y="3841"/>
                    <a:pt x="35" y="3837"/>
                    <a:pt x="39" y="3835"/>
                  </a:cubicBezTo>
                  <a:cubicBezTo>
                    <a:pt x="44" y="3834"/>
                    <a:pt x="48" y="3837"/>
                    <a:pt x="49" y="3841"/>
                  </a:cubicBezTo>
                  <a:close/>
                  <a:moveTo>
                    <a:pt x="57" y="3872"/>
                  </a:moveTo>
                  <a:lnTo>
                    <a:pt x="57" y="3872"/>
                  </a:lnTo>
                  <a:cubicBezTo>
                    <a:pt x="58" y="3876"/>
                    <a:pt x="56" y="3881"/>
                    <a:pt x="52" y="3882"/>
                  </a:cubicBezTo>
                  <a:cubicBezTo>
                    <a:pt x="47" y="3883"/>
                    <a:pt x="43" y="3881"/>
                    <a:pt x="42" y="3876"/>
                  </a:cubicBezTo>
                  <a:lnTo>
                    <a:pt x="42" y="3876"/>
                  </a:lnTo>
                  <a:cubicBezTo>
                    <a:pt x="40" y="3872"/>
                    <a:pt x="43" y="3868"/>
                    <a:pt x="47" y="3866"/>
                  </a:cubicBezTo>
                  <a:cubicBezTo>
                    <a:pt x="51" y="3865"/>
                    <a:pt x="56" y="3868"/>
                    <a:pt x="57" y="3872"/>
                  </a:cubicBezTo>
                  <a:close/>
                  <a:moveTo>
                    <a:pt x="68" y="3901"/>
                  </a:moveTo>
                  <a:lnTo>
                    <a:pt x="68" y="3901"/>
                  </a:lnTo>
                  <a:cubicBezTo>
                    <a:pt x="69" y="3905"/>
                    <a:pt x="67" y="3910"/>
                    <a:pt x="63" y="3912"/>
                  </a:cubicBezTo>
                  <a:cubicBezTo>
                    <a:pt x="59" y="3913"/>
                    <a:pt x="54" y="3911"/>
                    <a:pt x="53" y="3907"/>
                  </a:cubicBezTo>
                  <a:lnTo>
                    <a:pt x="53" y="3907"/>
                  </a:lnTo>
                  <a:cubicBezTo>
                    <a:pt x="51" y="3903"/>
                    <a:pt x="53" y="3898"/>
                    <a:pt x="57" y="3897"/>
                  </a:cubicBezTo>
                  <a:cubicBezTo>
                    <a:pt x="61" y="3895"/>
                    <a:pt x="66" y="3897"/>
                    <a:pt x="68" y="3901"/>
                  </a:cubicBezTo>
                  <a:close/>
                  <a:moveTo>
                    <a:pt x="79" y="3931"/>
                  </a:moveTo>
                  <a:lnTo>
                    <a:pt x="79" y="3931"/>
                  </a:lnTo>
                  <a:cubicBezTo>
                    <a:pt x="80" y="3935"/>
                    <a:pt x="78" y="3940"/>
                    <a:pt x="74" y="3942"/>
                  </a:cubicBezTo>
                  <a:cubicBezTo>
                    <a:pt x="70" y="3943"/>
                    <a:pt x="65" y="3941"/>
                    <a:pt x="64" y="3937"/>
                  </a:cubicBezTo>
                  <a:lnTo>
                    <a:pt x="64" y="3937"/>
                  </a:lnTo>
                  <a:cubicBezTo>
                    <a:pt x="62" y="3933"/>
                    <a:pt x="64" y="3928"/>
                    <a:pt x="68" y="3927"/>
                  </a:cubicBezTo>
                  <a:cubicBezTo>
                    <a:pt x="72" y="3925"/>
                    <a:pt x="77" y="3927"/>
                    <a:pt x="79" y="3931"/>
                  </a:cubicBezTo>
                  <a:close/>
                  <a:moveTo>
                    <a:pt x="90" y="3961"/>
                  </a:moveTo>
                  <a:lnTo>
                    <a:pt x="90" y="3961"/>
                  </a:lnTo>
                  <a:cubicBezTo>
                    <a:pt x="91" y="3965"/>
                    <a:pt x="89" y="3970"/>
                    <a:pt x="85" y="3972"/>
                  </a:cubicBezTo>
                  <a:cubicBezTo>
                    <a:pt x="81" y="3973"/>
                    <a:pt x="77" y="3971"/>
                    <a:pt x="75" y="3967"/>
                  </a:cubicBezTo>
                  <a:lnTo>
                    <a:pt x="75" y="3967"/>
                  </a:lnTo>
                  <a:cubicBezTo>
                    <a:pt x="73" y="3963"/>
                    <a:pt x="75" y="3958"/>
                    <a:pt x="79" y="3957"/>
                  </a:cubicBezTo>
                  <a:cubicBezTo>
                    <a:pt x="84" y="3955"/>
                    <a:pt x="88" y="3957"/>
                    <a:pt x="90" y="3961"/>
                  </a:cubicBezTo>
                  <a:close/>
                  <a:moveTo>
                    <a:pt x="103" y="3990"/>
                  </a:moveTo>
                  <a:lnTo>
                    <a:pt x="103" y="3990"/>
                  </a:lnTo>
                  <a:cubicBezTo>
                    <a:pt x="105" y="3993"/>
                    <a:pt x="104" y="3998"/>
                    <a:pt x="100" y="4000"/>
                  </a:cubicBezTo>
                  <a:cubicBezTo>
                    <a:pt x="96" y="4002"/>
                    <a:pt x="91" y="4001"/>
                    <a:pt x="89" y="3997"/>
                  </a:cubicBezTo>
                  <a:lnTo>
                    <a:pt x="89" y="3997"/>
                  </a:lnTo>
                  <a:cubicBezTo>
                    <a:pt x="87" y="3993"/>
                    <a:pt x="89" y="3988"/>
                    <a:pt x="93" y="3986"/>
                  </a:cubicBezTo>
                  <a:cubicBezTo>
                    <a:pt x="97" y="3984"/>
                    <a:pt x="101" y="3986"/>
                    <a:pt x="103" y="3990"/>
                  </a:cubicBezTo>
                  <a:close/>
                  <a:moveTo>
                    <a:pt x="117" y="4018"/>
                  </a:moveTo>
                  <a:lnTo>
                    <a:pt x="117" y="4018"/>
                  </a:lnTo>
                  <a:cubicBezTo>
                    <a:pt x="119" y="4022"/>
                    <a:pt x="118" y="4027"/>
                    <a:pt x="114" y="4029"/>
                  </a:cubicBezTo>
                  <a:cubicBezTo>
                    <a:pt x="110" y="4031"/>
                    <a:pt x="105" y="4029"/>
                    <a:pt x="103" y="4026"/>
                  </a:cubicBezTo>
                  <a:lnTo>
                    <a:pt x="103" y="4026"/>
                  </a:lnTo>
                  <a:cubicBezTo>
                    <a:pt x="101" y="4022"/>
                    <a:pt x="103" y="4017"/>
                    <a:pt x="107" y="4015"/>
                  </a:cubicBezTo>
                  <a:cubicBezTo>
                    <a:pt x="111" y="4013"/>
                    <a:pt x="115" y="4014"/>
                    <a:pt x="117" y="4018"/>
                  </a:cubicBezTo>
                  <a:close/>
                  <a:moveTo>
                    <a:pt x="131" y="4047"/>
                  </a:moveTo>
                  <a:lnTo>
                    <a:pt x="131" y="4047"/>
                  </a:lnTo>
                  <a:cubicBezTo>
                    <a:pt x="134" y="4050"/>
                    <a:pt x="132" y="4055"/>
                    <a:pt x="128" y="4058"/>
                  </a:cubicBezTo>
                  <a:cubicBezTo>
                    <a:pt x="125" y="4060"/>
                    <a:pt x="120" y="4058"/>
                    <a:pt x="117" y="4055"/>
                  </a:cubicBezTo>
                  <a:lnTo>
                    <a:pt x="117" y="4055"/>
                  </a:lnTo>
                  <a:cubicBezTo>
                    <a:pt x="115" y="4051"/>
                    <a:pt x="117" y="4046"/>
                    <a:pt x="120" y="4044"/>
                  </a:cubicBezTo>
                  <a:cubicBezTo>
                    <a:pt x="124" y="4041"/>
                    <a:pt x="129" y="4043"/>
                    <a:pt x="131" y="4047"/>
                  </a:cubicBezTo>
                  <a:close/>
                  <a:moveTo>
                    <a:pt x="148" y="4074"/>
                  </a:moveTo>
                  <a:lnTo>
                    <a:pt x="148" y="4074"/>
                  </a:lnTo>
                  <a:cubicBezTo>
                    <a:pt x="150" y="4078"/>
                    <a:pt x="149" y="4083"/>
                    <a:pt x="145" y="4085"/>
                  </a:cubicBezTo>
                  <a:cubicBezTo>
                    <a:pt x="141" y="4087"/>
                    <a:pt x="136" y="4086"/>
                    <a:pt x="134" y="4082"/>
                  </a:cubicBezTo>
                  <a:lnTo>
                    <a:pt x="134" y="4082"/>
                  </a:lnTo>
                  <a:cubicBezTo>
                    <a:pt x="132" y="4078"/>
                    <a:pt x="133" y="4073"/>
                    <a:pt x="137" y="4071"/>
                  </a:cubicBezTo>
                  <a:cubicBezTo>
                    <a:pt x="141" y="4069"/>
                    <a:pt x="146" y="4070"/>
                    <a:pt x="148" y="4074"/>
                  </a:cubicBezTo>
                  <a:close/>
                  <a:moveTo>
                    <a:pt x="164" y="4101"/>
                  </a:moveTo>
                  <a:lnTo>
                    <a:pt x="164" y="4102"/>
                  </a:lnTo>
                  <a:cubicBezTo>
                    <a:pt x="167" y="4105"/>
                    <a:pt x="165" y="4110"/>
                    <a:pt x="161" y="4112"/>
                  </a:cubicBezTo>
                  <a:cubicBezTo>
                    <a:pt x="158" y="4115"/>
                    <a:pt x="153" y="4113"/>
                    <a:pt x="150" y="4109"/>
                  </a:cubicBezTo>
                  <a:lnTo>
                    <a:pt x="150" y="4109"/>
                  </a:lnTo>
                  <a:cubicBezTo>
                    <a:pt x="148" y="4106"/>
                    <a:pt x="150" y="4101"/>
                    <a:pt x="153" y="4099"/>
                  </a:cubicBezTo>
                  <a:cubicBezTo>
                    <a:pt x="157" y="4096"/>
                    <a:pt x="162" y="4098"/>
                    <a:pt x="164" y="4101"/>
                  </a:cubicBezTo>
                  <a:close/>
                  <a:moveTo>
                    <a:pt x="181" y="4127"/>
                  </a:moveTo>
                  <a:lnTo>
                    <a:pt x="181" y="4127"/>
                  </a:lnTo>
                  <a:cubicBezTo>
                    <a:pt x="184" y="4131"/>
                    <a:pt x="183" y="4136"/>
                    <a:pt x="180" y="4139"/>
                  </a:cubicBezTo>
                  <a:cubicBezTo>
                    <a:pt x="176" y="4141"/>
                    <a:pt x="171" y="4141"/>
                    <a:pt x="168" y="4137"/>
                  </a:cubicBezTo>
                  <a:lnTo>
                    <a:pt x="168" y="4137"/>
                  </a:lnTo>
                  <a:cubicBezTo>
                    <a:pt x="166" y="4134"/>
                    <a:pt x="166" y="4129"/>
                    <a:pt x="170" y="4126"/>
                  </a:cubicBezTo>
                  <a:cubicBezTo>
                    <a:pt x="173" y="4123"/>
                    <a:pt x="178" y="4124"/>
                    <a:pt x="181" y="4127"/>
                  </a:cubicBezTo>
                  <a:close/>
                  <a:moveTo>
                    <a:pt x="200" y="4153"/>
                  </a:moveTo>
                  <a:lnTo>
                    <a:pt x="200" y="4153"/>
                  </a:lnTo>
                  <a:cubicBezTo>
                    <a:pt x="203" y="4157"/>
                    <a:pt x="202" y="4162"/>
                    <a:pt x="199" y="4164"/>
                  </a:cubicBezTo>
                  <a:cubicBezTo>
                    <a:pt x="195" y="4167"/>
                    <a:pt x="190" y="4166"/>
                    <a:pt x="188" y="4163"/>
                  </a:cubicBezTo>
                  <a:lnTo>
                    <a:pt x="188" y="4163"/>
                  </a:lnTo>
                  <a:cubicBezTo>
                    <a:pt x="185" y="4160"/>
                    <a:pt x="185" y="4154"/>
                    <a:pt x="189" y="4152"/>
                  </a:cubicBezTo>
                  <a:cubicBezTo>
                    <a:pt x="192" y="4149"/>
                    <a:pt x="197" y="4150"/>
                    <a:pt x="200" y="4153"/>
                  </a:cubicBezTo>
                  <a:close/>
                  <a:moveTo>
                    <a:pt x="219" y="4179"/>
                  </a:moveTo>
                  <a:lnTo>
                    <a:pt x="219" y="4179"/>
                  </a:lnTo>
                  <a:cubicBezTo>
                    <a:pt x="222" y="4182"/>
                    <a:pt x="222" y="4187"/>
                    <a:pt x="218" y="4190"/>
                  </a:cubicBezTo>
                  <a:cubicBezTo>
                    <a:pt x="215" y="4193"/>
                    <a:pt x="210" y="4192"/>
                    <a:pt x="207" y="4189"/>
                  </a:cubicBezTo>
                  <a:lnTo>
                    <a:pt x="207" y="4189"/>
                  </a:lnTo>
                  <a:cubicBezTo>
                    <a:pt x="204" y="4185"/>
                    <a:pt x="205" y="4180"/>
                    <a:pt x="208" y="4177"/>
                  </a:cubicBezTo>
                  <a:cubicBezTo>
                    <a:pt x="212" y="4175"/>
                    <a:pt x="217" y="4175"/>
                    <a:pt x="219" y="4179"/>
                  </a:cubicBezTo>
                  <a:close/>
                  <a:moveTo>
                    <a:pt x="239" y="4203"/>
                  </a:moveTo>
                  <a:lnTo>
                    <a:pt x="239" y="4203"/>
                  </a:lnTo>
                  <a:cubicBezTo>
                    <a:pt x="242" y="4206"/>
                    <a:pt x="242" y="4211"/>
                    <a:pt x="239" y="4214"/>
                  </a:cubicBezTo>
                  <a:cubicBezTo>
                    <a:pt x="236" y="4217"/>
                    <a:pt x="230" y="4217"/>
                    <a:pt x="227" y="4214"/>
                  </a:cubicBezTo>
                  <a:lnTo>
                    <a:pt x="227" y="4214"/>
                  </a:lnTo>
                  <a:cubicBezTo>
                    <a:pt x="224" y="4210"/>
                    <a:pt x="225" y="4205"/>
                    <a:pt x="228" y="4202"/>
                  </a:cubicBezTo>
                  <a:cubicBezTo>
                    <a:pt x="231" y="4199"/>
                    <a:pt x="236" y="4200"/>
                    <a:pt x="239" y="4203"/>
                  </a:cubicBezTo>
                  <a:close/>
                  <a:moveTo>
                    <a:pt x="261" y="4227"/>
                  </a:moveTo>
                  <a:lnTo>
                    <a:pt x="261" y="4227"/>
                  </a:lnTo>
                  <a:cubicBezTo>
                    <a:pt x="264" y="4230"/>
                    <a:pt x="264" y="4235"/>
                    <a:pt x="260" y="4238"/>
                  </a:cubicBezTo>
                  <a:cubicBezTo>
                    <a:pt x="257" y="4241"/>
                    <a:pt x="252" y="4241"/>
                    <a:pt x="249" y="4237"/>
                  </a:cubicBezTo>
                  <a:lnTo>
                    <a:pt x="249" y="4237"/>
                  </a:lnTo>
                  <a:cubicBezTo>
                    <a:pt x="246" y="4234"/>
                    <a:pt x="246" y="4229"/>
                    <a:pt x="250" y="4226"/>
                  </a:cubicBezTo>
                  <a:cubicBezTo>
                    <a:pt x="253" y="4223"/>
                    <a:pt x="258" y="4223"/>
                    <a:pt x="261" y="4227"/>
                  </a:cubicBezTo>
                  <a:close/>
                  <a:moveTo>
                    <a:pt x="282" y="4250"/>
                  </a:moveTo>
                  <a:lnTo>
                    <a:pt x="282" y="4250"/>
                  </a:lnTo>
                  <a:cubicBezTo>
                    <a:pt x="285" y="4254"/>
                    <a:pt x="285" y="4259"/>
                    <a:pt x="282" y="4262"/>
                  </a:cubicBezTo>
                  <a:cubicBezTo>
                    <a:pt x="279" y="4265"/>
                    <a:pt x="274" y="4264"/>
                    <a:pt x="271" y="4261"/>
                  </a:cubicBezTo>
                  <a:lnTo>
                    <a:pt x="271" y="4261"/>
                  </a:lnTo>
                  <a:cubicBezTo>
                    <a:pt x="268" y="4258"/>
                    <a:pt x="268" y="4253"/>
                    <a:pt x="271" y="4250"/>
                  </a:cubicBezTo>
                  <a:cubicBezTo>
                    <a:pt x="274" y="4247"/>
                    <a:pt x="279" y="4247"/>
                    <a:pt x="282" y="4250"/>
                  </a:cubicBezTo>
                  <a:close/>
                  <a:moveTo>
                    <a:pt x="304" y="4272"/>
                  </a:moveTo>
                  <a:lnTo>
                    <a:pt x="304" y="4272"/>
                  </a:lnTo>
                  <a:cubicBezTo>
                    <a:pt x="308" y="4275"/>
                    <a:pt x="308" y="4280"/>
                    <a:pt x="306" y="4283"/>
                  </a:cubicBezTo>
                  <a:cubicBezTo>
                    <a:pt x="303" y="4287"/>
                    <a:pt x="298" y="4287"/>
                    <a:pt x="294" y="4284"/>
                  </a:cubicBezTo>
                  <a:lnTo>
                    <a:pt x="294" y="4284"/>
                  </a:lnTo>
                  <a:cubicBezTo>
                    <a:pt x="291" y="4281"/>
                    <a:pt x="290" y="4276"/>
                    <a:pt x="293" y="4273"/>
                  </a:cubicBezTo>
                  <a:cubicBezTo>
                    <a:pt x="296" y="4270"/>
                    <a:pt x="301" y="4269"/>
                    <a:pt x="304" y="4272"/>
                  </a:cubicBezTo>
                  <a:close/>
                  <a:moveTo>
                    <a:pt x="328" y="4293"/>
                  </a:moveTo>
                  <a:lnTo>
                    <a:pt x="328" y="4293"/>
                  </a:lnTo>
                  <a:cubicBezTo>
                    <a:pt x="332" y="4296"/>
                    <a:pt x="332" y="4301"/>
                    <a:pt x="329" y="4305"/>
                  </a:cubicBezTo>
                  <a:cubicBezTo>
                    <a:pt x="326" y="4308"/>
                    <a:pt x="321" y="4309"/>
                    <a:pt x="318" y="4306"/>
                  </a:cubicBezTo>
                  <a:lnTo>
                    <a:pt x="318" y="4306"/>
                  </a:lnTo>
                  <a:cubicBezTo>
                    <a:pt x="315" y="4303"/>
                    <a:pt x="314" y="4298"/>
                    <a:pt x="317" y="4294"/>
                  </a:cubicBezTo>
                  <a:cubicBezTo>
                    <a:pt x="320" y="4291"/>
                    <a:pt x="325" y="4291"/>
                    <a:pt x="328" y="4293"/>
                  </a:cubicBezTo>
                  <a:close/>
                  <a:moveTo>
                    <a:pt x="352" y="4315"/>
                  </a:moveTo>
                  <a:lnTo>
                    <a:pt x="352" y="4315"/>
                  </a:lnTo>
                  <a:cubicBezTo>
                    <a:pt x="355" y="4318"/>
                    <a:pt x="356" y="4323"/>
                    <a:pt x="353" y="4326"/>
                  </a:cubicBezTo>
                  <a:cubicBezTo>
                    <a:pt x="350" y="4330"/>
                    <a:pt x="345" y="4330"/>
                    <a:pt x="342" y="4327"/>
                  </a:cubicBezTo>
                  <a:lnTo>
                    <a:pt x="342" y="4327"/>
                  </a:lnTo>
                  <a:cubicBezTo>
                    <a:pt x="338" y="4324"/>
                    <a:pt x="338" y="4319"/>
                    <a:pt x="341" y="4316"/>
                  </a:cubicBezTo>
                  <a:cubicBezTo>
                    <a:pt x="343" y="4313"/>
                    <a:pt x="348" y="4312"/>
                    <a:pt x="352" y="4315"/>
                  </a:cubicBezTo>
                  <a:close/>
                  <a:moveTo>
                    <a:pt x="376" y="4334"/>
                  </a:moveTo>
                  <a:lnTo>
                    <a:pt x="376" y="4334"/>
                  </a:lnTo>
                  <a:cubicBezTo>
                    <a:pt x="380" y="4336"/>
                    <a:pt x="381" y="4341"/>
                    <a:pt x="379" y="4345"/>
                  </a:cubicBezTo>
                  <a:cubicBezTo>
                    <a:pt x="376" y="4349"/>
                    <a:pt x="371" y="4350"/>
                    <a:pt x="368" y="4348"/>
                  </a:cubicBezTo>
                  <a:lnTo>
                    <a:pt x="368" y="4348"/>
                  </a:lnTo>
                  <a:cubicBezTo>
                    <a:pt x="364" y="4345"/>
                    <a:pt x="363" y="4340"/>
                    <a:pt x="365" y="4337"/>
                  </a:cubicBezTo>
                  <a:cubicBezTo>
                    <a:pt x="367" y="4333"/>
                    <a:pt x="372" y="4332"/>
                    <a:pt x="376" y="4334"/>
                  </a:cubicBezTo>
                  <a:close/>
                  <a:moveTo>
                    <a:pt x="402" y="4353"/>
                  </a:moveTo>
                  <a:lnTo>
                    <a:pt x="402" y="4353"/>
                  </a:lnTo>
                  <a:cubicBezTo>
                    <a:pt x="405" y="4356"/>
                    <a:pt x="407" y="4361"/>
                    <a:pt x="404" y="4364"/>
                  </a:cubicBezTo>
                  <a:cubicBezTo>
                    <a:pt x="402" y="4368"/>
                    <a:pt x="397" y="4369"/>
                    <a:pt x="393" y="4367"/>
                  </a:cubicBezTo>
                  <a:lnTo>
                    <a:pt x="393" y="4367"/>
                  </a:lnTo>
                  <a:cubicBezTo>
                    <a:pt x="390" y="4365"/>
                    <a:pt x="388" y="4360"/>
                    <a:pt x="391" y="4356"/>
                  </a:cubicBezTo>
                  <a:cubicBezTo>
                    <a:pt x="393" y="4352"/>
                    <a:pt x="398" y="4351"/>
                    <a:pt x="402" y="4353"/>
                  </a:cubicBezTo>
                  <a:close/>
                  <a:moveTo>
                    <a:pt x="427" y="4373"/>
                  </a:moveTo>
                  <a:lnTo>
                    <a:pt x="427" y="4373"/>
                  </a:lnTo>
                  <a:cubicBezTo>
                    <a:pt x="431" y="4375"/>
                    <a:pt x="432" y="4380"/>
                    <a:pt x="430" y="4384"/>
                  </a:cubicBezTo>
                  <a:cubicBezTo>
                    <a:pt x="428" y="4387"/>
                    <a:pt x="423" y="4389"/>
                    <a:pt x="419" y="4386"/>
                  </a:cubicBezTo>
                  <a:lnTo>
                    <a:pt x="419" y="4386"/>
                  </a:lnTo>
                  <a:cubicBezTo>
                    <a:pt x="415" y="4384"/>
                    <a:pt x="414" y="4379"/>
                    <a:pt x="416" y="4375"/>
                  </a:cubicBezTo>
                  <a:cubicBezTo>
                    <a:pt x="419" y="4371"/>
                    <a:pt x="423" y="4370"/>
                    <a:pt x="427" y="4373"/>
                  </a:cubicBezTo>
                  <a:close/>
                  <a:moveTo>
                    <a:pt x="454" y="4389"/>
                  </a:moveTo>
                  <a:lnTo>
                    <a:pt x="454" y="4389"/>
                  </a:lnTo>
                  <a:cubicBezTo>
                    <a:pt x="458" y="4391"/>
                    <a:pt x="460" y="4396"/>
                    <a:pt x="457" y="4400"/>
                  </a:cubicBezTo>
                  <a:cubicBezTo>
                    <a:pt x="455" y="4404"/>
                    <a:pt x="450" y="4405"/>
                    <a:pt x="446" y="4403"/>
                  </a:cubicBezTo>
                  <a:lnTo>
                    <a:pt x="446" y="4403"/>
                  </a:lnTo>
                  <a:cubicBezTo>
                    <a:pt x="443" y="4401"/>
                    <a:pt x="441" y="4396"/>
                    <a:pt x="443" y="4392"/>
                  </a:cubicBezTo>
                  <a:cubicBezTo>
                    <a:pt x="446" y="4388"/>
                    <a:pt x="450" y="4387"/>
                    <a:pt x="454" y="4389"/>
                  </a:cubicBezTo>
                  <a:close/>
                  <a:moveTo>
                    <a:pt x="482" y="4406"/>
                  </a:moveTo>
                  <a:lnTo>
                    <a:pt x="482" y="4406"/>
                  </a:lnTo>
                  <a:cubicBezTo>
                    <a:pt x="486" y="4408"/>
                    <a:pt x="487" y="4413"/>
                    <a:pt x="485" y="4417"/>
                  </a:cubicBezTo>
                  <a:cubicBezTo>
                    <a:pt x="483" y="4420"/>
                    <a:pt x="478" y="4422"/>
                    <a:pt x="474" y="4420"/>
                  </a:cubicBezTo>
                  <a:lnTo>
                    <a:pt x="474" y="4420"/>
                  </a:lnTo>
                  <a:cubicBezTo>
                    <a:pt x="470" y="4417"/>
                    <a:pt x="469" y="4412"/>
                    <a:pt x="471" y="4409"/>
                  </a:cubicBezTo>
                  <a:cubicBezTo>
                    <a:pt x="473" y="4405"/>
                    <a:pt x="478" y="4403"/>
                    <a:pt x="482" y="4406"/>
                  </a:cubicBezTo>
                  <a:close/>
                  <a:moveTo>
                    <a:pt x="508" y="4421"/>
                  </a:moveTo>
                  <a:lnTo>
                    <a:pt x="508" y="4421"/>
                  </a:lnTo>
                  <a:cubicBezTo>
                    <a:pt x="512" y="4423"/>
                    <a:pt x="514" y="4428"/>
                    <a:pt x="513" y="4432"/>
                  </a:cubicBezTo>
                  <a:cubicBezTo>
                    <a:pt x="511" y="4436"/>
                    <a:pt x="506" y="4438"/>
                    <a:pt x="502" y="4436"/>
                  </a:cubicBezTo>
                  <a:lnTo>
                    <a:pt x="502" y="4436"/>
                  </a:lnTo>
                  <a:cubicBezTo>
                    <a:pt x="498" y="4435"/>
                    <a:pt x="496" y="4430"/>
                    <a:pt x="498" y="4426"/>
                  </a:cubicBezTo>
                  <a:cubicBezTo>
                    <a:pt x="500" y="4422"/>
                    <a:pt x="504" y="4420"/>
                    <a:pt x="508" y="4421"/>
                  </a:cubicBezTo>
                  <a:close/>
                  <a:moveTo>
                    <a:pt x="537" y="4436"/>
                  </a:moveTo>
                  <a:lnTo>
                    <a:pt x="537" y="4436"/>
                  </a:lnTo>
                  <a:cubicBezTo>
                    <a:pt x="541" y="4437"/>
                    <a:pt x="543" y="4442"/>
                    <a:pt x="542" y="4446"/>
                  </a:cubicBezTo>
                  <a:cubicBezTo>
                    <a:pt x="540" y="4450"/>
                    <a:pt x="535" y="4452"/>
                    <a:pt x="531" y="4450"/>
                  </a:cubicBezTo>
                  <a:lnTo>
                    <a:pt x="531" y="4450"/>
                  </a:lnTo>
                  <a:cubicBezTo>
                    <a:pt x="527" y="4449"/>
                    <a:pt x="525" y="4444"/>
                    <a:pt x="527" y="4440"/>
                  </a:cubicBezTo>
                  <a:cubicBezTo>
                    <a:pt x="528" y="4436"/>
                    <a:pt x="533" y="4434"/>
                    <a:pt x="537" y="4436"/>
                  </a:cubicBezTo>
                  <a:close/>
                  <a:moveTo>
                    <a:pt x="566" y="4450"/>
                  </a:moveTo>
                  <a:lnTo>
                    <a:pt x="566" y="4450"/>
                  </a:lnTo>
                  <a:cubicBezTo>
                    <a:pt x="570" y="4451"/>
                    <a:pt x="572" y="4456"/>
                    <a:pt x="570" y="4460"/>
                  </a:cubicBezTo>
                  <a:cubicBezTo>
                    <a:pt x="569" y="4464"/>
                    <a:pt x="564" y="4466"/>
                    <a:pt x="560" y="4464"/>
                  </a:cubicBezTo>
                  <a:lnTo>
                    <a:pt x="560" y="4464"/>
                  </a:lnTo>
                  <a:cubicBezTo>
                    <a:pt x="556" y="4463"/>
                    <a:pt x="554" y="4458"/>
                    <a:pt x="556" y="4454"/>
                  </a:cubicBezTo>
                  <a:cubicBezTo>
                    <a:pt x="557" y="4450"/>
                    <a:pt x="562" y="4448"/>
                    <a:pt x="566" y="4450"/>
                  </a:cubicBezTo>
                  <a:close/>
                  <a:moveTo>
                    <a:pt x="594" y="4463"/>
                  </a:moveTo>
                  <a:lnTo>
                    <a:pt x="594" y="4463"/>
                  </a:lnTo>
                  <a:cubicBezTo>
                    <a:pt x="598" y="4464"/>
                    <a:pt x="601" y="4468"/>
                    <a:pt x="600" y="4472"/>
                  </a:cubicBezTo>
                  <a:cubicBezTo>
                    <a:pt x="599" y="4477"/>
                    <a:pt x="594" y="4479"/>
                    <a:pt x="590" y="4478"/>
                  </a:cubicBezTo>
                  <a:lnTo>
                    <a:pt x="590" y="4478"/>
                  </a:lnTo>
                  <a:cubicBezTo>
                    <a:pt x="586" y="4477"/>
                    <a:pt x="583" y="4472"/>
                    <a:pt x="584" y="4468"/>
                  </a:cubicBezTo>
                  <a:cubicBezTo>
                    <a:pt x="585" y="4464"/>
                    <a:pt x="590" y="4461"/>
                    <a:pt x="594" y="4463"/>
                  </a:cubicBezTo>
                  <a:close/>
                  <a:moveTo>
                    <a:pt x="624" y="4474"/>
                  </a:moveTo>
                  <a:lnTo>
                    <a:pt x="624" y="4474"/>
                  </a:lnTo>
                  <a:cubicBezTo>
                    <a:pt x="628" y="4475"/>
                    <a:pt x="631" y="4479"/>
                    <a:pt x="630" y="4483"/>
                  </a:cubicBezTo>
                  <a:cubicBezTo>
                    <a:pt x="629" y="4488"/>
                    <a:pt x="624" y="4490"/>
                    <a:pt x="620" y="4489"/>
                  </a:cubicBezTo>
                  <a:lnTo>
                    <a:pt x="620" y="4489"/>
                  </a:lnTo>
                  <a:cubicBezTo>
                    <a:pt x="616" y="4488"/>
                    <a:pt x="613" y="4483"/>
                    <a:pt x="614" y="4479"/>
                  </a:cubicBezTo>
                  <a:cubicBezTo>
                    <a:pt x="615" y="4475"/>
                    <a:pt x="620" y="4472"/>
                    <a:pt x="624" y="4474"/>
                  </a:cubicBezTo>
                  <a:close/>
                  <a:moveTo>
                    <a:pt x="654" y="4485"/>
                  </a:moveTo>
                  <a:lnTo>
                    <a:pt x="654" y="4485"/>
                  </a:lnTo>
                  <a:cubicBezTo>
                    <a:pt x="658" y="4486"/>
                    <a:pt x="661" y="4490"/>
                    <a:pt x="660" y="4494"/>
                  </a:cubicBezTo>
                  <a:cubicBezTo>
                    <a:pt x="659" y="4499"/>
                    <a:pt x="654" y="4501"/>
                    <a:pt x="650" y="4500"/>
                  </a:cubicBezTo>
                  <a:lnTo>
                    <a:pt x="650" y="4500"/>
                  </a:lnTo>
                  <a:cubicBezTo>
                    <a:pt x="646" y="4499"/>
                    <a:pt x="643" y="4495"/>
                    <a:pt x="644" y="4490"/>
                  </a:cubicBezTo>
                  <a:cubicBezTo>
                    <a:pt x="645" y="4486"/>
                    <a:pt x="650" y="4483"/>
                    <a:pt x="654" y="4485"/>
                  </a:cubicBezTo>
                  <a:close/>
                  <a:moveTo>
                    <a:pt x="684" y="4495"/>
                  </a:moveTo>
                  <a:lnTo>
                    <a:pt x="684" y="4495"/>
                  </a:lnTo>
                  <a:cubicBezTo>
                    <a:pt x="689" y="4496"/>
                    <a:pt x="691" y="4500"/>
                    <a:pt x="690" y="4504"/>
                  </a:cubicBezTo>
                  <a:cubicBezTo>
                    <a:pt x="689" y="4509"/>
                    <a:pt x="685" y="4511"/>
                    <a:pt x="680" y="4510"/>
                  </a:cubicBezTo>
                  <a:lnTo>
                    <a:pt x="680" y="4510"/>
                  </a:lnTo>
                  <a:cubicBezTo>
                    <a:pt x="676" y="4509"/>
                    <a:pt x="674" y="4505"/>
                    <a:pt x="675" y="4500"/>
                  </a:cubicBezTo>
                  <a:cubicBezTo>
                    <a:pt x="676" y="4496"/>
                    <a:pt x="680" y="4493"/>
                    <a:pt x="684" y="4495"/>
                  </a:cubicBezTo>
                  <a:close/>
                  <a:moveTo>
                    <a:pt x="716" y="4502"/>
                  </a:moveTo>
                  <a:lnTo>
                    <a:pt x="716" y="4502"/>
                  </a:lnTo>
                  <a:cubicBezTo>
                    <a:pt x="720" y="4503"/>
                    <a:pt x="722" y="4508"/>
                    <a:pt x="721" y="4512"/>
                  </a:cubicBezTo>
                  <a:cubicBezTo>
                    <a:pt x="720" y="4516"/>
                    <a:pt x="716" y="4519"/>
                    <a:pt x="712" y="4518"/>
                  </a:cubicBezTo>
                  <a:lnTo>
                    <a:pt x="712" y="4518"/>
                  </a:lnTo>
                  <a:cubicBezTo>
                    <a:pt x="707" y="4517"/>
                    <a:pt x="705" y="4512"/>
                    <a:pt x="706" y="4508"/>
                  </a:cubicBezTo>
                  <a:cubicBezTo>
                    <a:pt x="707" y="4504"/>
                    <a:pt x="711" y="4501"/>
                    <a:pt x="716" y="4502"/>
                  </a:cubicBezTo>
                  <a:close/>
                  <a:moveTo>
                    <a:pt x="747" y="4510"/>
                  </a:moveTo>
                  <a:lnTo>
                    <a:pt x="747" y="4510"/>
                  </a:lnTo>
                  <a:cubicBezTo>
                    <a:pt x="751" y="4511"/>
                    <a:pt x="753" y="4516"/>
                    <a:pt x="752" y="4520"/>
                  </a:cubicBezTo>
                  <a:cubicBezTo>
                    <a:pt x="751" y="4524"/>
                    <a:pt x="747" y="4527"/>
                    <a:pt x="743" y="4526"/>
                  </a:cubicBezTo>
                  <a:lnTo>
                    <a:pt x="743" y="4526"/>
                  </a:lnTo>
                  <a:cubicBezTo>
                    <a:pt x="738" y="4525"/>
                    <a:pt x="736" y="4520"/>
                    <a:pt x="737" y="4516"/>
                  </a:cubicBezTo>
                  <a:cubicBezTo>
                    <a:pt x="738" y="4512"/>
                    <a:pt x="742" y="4509"/>
                    <a:pt x="747" y="4510"/>
                  </a:cubicBezTo>
                  <a:close/>
                  <a:moveTo>
                    <a:pt x="777" y="4517"/>
                  </a:moveTo>
                  <a:lnTo>
                    <a:pt x="777" y="4517"/>
                  </a:lnTo>
                  <a:cubicBezTo>
                    <a:pt x="781" y="4517"/>
                    <a:pt x="784" y="4521"/>
                    <a:pt x="784" y="4525"/>
                  </a:cubicBezTo>
                  <a:cubicBezTo>
                    <a:pt x="783" y="4530"/>
                    <a:pt x="779" y="4533"/>
                    <a:pt x="775" y="4532"/>
                  </a:cubicBezTo>
                  <a:lnTo>
                    <a:pt x="775" y="4532"/>
                  </a:lnTo>
                  <a:cubicBezTo>
                    <a:pt x="770" y="4532"/>
                    <a:pt x="767" y="4528"/>
                    <a:pt x="768" y="4523"/>
                  </a:cubicBezTo>
                  <a:cubicBezTo>
                    <a:pt x="768" y="4519"/>
                    <a:pt x="772" y="4516"/>
                    <a:pt x="777" y="4517"/>
                  </a:cubicBezTo>
                  <a:close/>
                  <a:moveTo>
                    <a:pt x="809" y="4521"/>
                  </a:moveTo>
                  <a:lnTo>
                    <a:pt x="809" y="4521"/>
                  </a:lnTo>
                  <a:cubicBezTo>
                    <a:pt x="813" y="4522"/>
                    <a:pt x="816" y="4526"/>
                    <a:pt x="815" y="4530"/>
                  </a:cubicBezTo>
                  <a:cubicBezTo>
                    <a:pt x="815" y="4535"/>
                    <a:pt x="811" y="4538"/>
                    <a:pt x="807" y="4537"/>
                  </a:cubicBezTo>
                  <a:lnTo>
                    <a:pt x="807" y="4537"/>
                  </a:lnTo>
                  <a:cubicBezTo>
                    <a:pt x="802" y="4537"/>
                    <a:pt x="799" y="4533"/>
                    <a:pt x="800" y="4528"/>
                  </a:cubicBezTo>
                  <a:cubicBezTo>
                    <a:pt x="800" y="4524"/>
                    <a:pt x="804" y="4521"/>
                    <a:pt x="809" y="4521"/>
                  </a:cubicBezTo>
                  <a:close/>
                  <a:moveTo>
                    <a:pt x="840" y="4526"/>
                  </a:moveTo>
                  <a:lnTo>
                    <a:pt x="840" y="4526"/>
                  </a:lnTo>
                  <a:cubicBezTo>
                    <a:pt x="845" y="4527"/>
                    <a:pt x="848" y="4531"/>
                    <a:pt x="847" y="4535"/>
                  </a:cubicBezTo>
                  <a:cubicBezTo>
                    <a:pt x="847" y="4539"/>
                    <a:pt x="843" y="4543"/>
                    <a:pt x="838" y="4542"/>
                  </a:cubicBezTo>
                  <a:lnTo>
                    <a:pt x="838" y="4542"/>
                  </a:lnTo>
                  <a:cubicBezTo>
                    <a:pt x="834" y="4541"/>
                    <a:pt x="831" y="4537"/>
                    <a:pt x="831" y="4533"/>
                  </a:cubicBezTo>
                  <a:cubicBezTo>
                    <a:pt x="832" y="4529"/>
                    <a:pt x="836" y="4526"/>
                    <a:pt x="840" y="4526"/>
                  </a:cubicBezTo>
                  <a:close/>
                  <a:moveTo>
                    <a:pt x="871" y="4529"/>
                  </a:moveTo>
                  <a:lnTo>
                    <a:pt x="871" y="4529"/>
                  </a:lnTo>
                  <a:cubicBezTo>
                    <a:pt x="875" y="4529"/>
                    <a:pt x="879" y="4533"/>
                    <a:pt x="879" y="4537"/>
                  </a:cubicBezTo>
                  <a:cubicBezTo>
                    <a:pt x="879" y="4542"/>
                    <a:pt x="875" y="4545"/>
                    <a:pt x="871" y="4545"/>
                  </a:cubicBezTo>
                  <a:lnTo>
                    <a:pt x="871" y="4545"/>
                  </a:lnTo>
                  <a:cubicBezTo>
                    <a:pt x="867" y="4545"/>
                    <a:pt x="863" y="4542"/>
                    <a:pt x="863" y="4537"/>
                  </a:cubicBezTo>
                  <a:cubicBezTo>
                    <a:pt x="863" y="4533"/>
                    <a:pt x="867" y="4529"/>
                    <a:pt x="871" y="4529"/>
                  </a:cubicBezTo>
                  <a:close/>
                  <a:moveTo>
                    <a:pt x="903" y="4531"/>
                  </a:moveTo>
                  <a:lnTo>
                    <a:pt x="903" y="4531"/>
                  </a:lnTo>
                  <a:cubicBezTo>
                    <a:pt x="907" y="4531"/>
                    <a:pt x="911" y="4534"/>
                    <a:pt x="911" y="4539"/>
                  </a:cubicBezTo>
                  <a:cubicBezTo>
                    <a:pt x="911" y="4543"/>
                    <a:pt x="907" y="4547"/>
                    <a:pt x="903" y="4547"/>
                  </a:cubicBezTo>
                  <a:lnTo>
                    <a:pt x="903" y="4547"/>
                  </a:lnTo>
                  <a:cubicBezTo>
                    <a:pt x="899" y="4547"/>
                    <a:pt x="895" y="4543"/>
                    <a:pt x="895" y="4539"/>
                  </a:cubicBezTo>
                  <a:cubicBezTo>
                    <a:pt x="895" y="4534"/>
                    <a:pt x="899" y="4531"/>
                    <a:pt x="903" y="4531"/>
                  </a:cubicBezTo>
                  <a:close/>
                  <a:moveTo>
                    <a:pt x="935" y="4533"/>
                  </a:moveTo>
                  <a:lnTo>
                    <a:pt x="935" y="4533"/>
                  </a:lnTo>
                  <a:cubicBezTo>
                    <a:pt x="939" y="4533"/>
                    <a:pt x="943" y="4536"/>
                    <a:pt x="943" y="4541"/>
                  </a:cubicBezTo>
                  <a:cubicBezTo>
                    <a:pt x="943" y="4545"/>
                    <a:pt x="939" y="4549"/>
                    <a:pt x="935" y="4549"/>
                  </a:cubicBezTo>
                  <a:lnTo>
                    <a:pt x="935" y="4549"/>
                  </a:lnTo>
                  <a:cubicBezTo>
                    <a:pt x="931" y="4549"/>
                    <a:pt x="927" y="4545"/>
                    <a:pt x="927" y="4541"/>
                  </a:cubicBezTo>
                  <a:cubicBezTo>
                    <a:pt x="927" y="4536"/>
                    <a:pt x="931" y="4533"/>
                    <a:pt x="935" y="4533"/>
                  </a:cubicBezTo>
                  <a:close/>
                  <a:moveTo>
                    <a:pt x="967" y="4533"/>
                  </a:moveTo>
                  <a:lnTo>
                    <a:pt x="967" y="4533"/>
                  </a:lnTo>
                  <a:cubicBezTo>
                    <a:pt x="971" y="4533"/>
                    <a:pt x="975" y="4537"/>
                    <a:pt x="975" y="4541"/>
                  </a:cubicBezTo>
                  <a:cubicBezTo>
                    <a:pt x="975" y="4546"/>
                    <a:pt x="971" y="4549"/>
                    <a:pt x="967" y="4549"/>
                  </a:cubicBezTo>
                  <a:lnTo>
                    <a:pt x="967" y="4549"/>
                  </a:lnTo>
                  <a:cubicBezTo>
                    <a:pt x="963" y="4549"/>
                    <a:pt x="959" y="4546"/>
                    <a:pt x="959" y="4541"/>
                  </a:cubicBezTo>
                  <a:cubicBezTo>
                    <a:pt x="959" y="4537"/>
                    <a:pt x="963" y="4533"/>
                    <a:pt x="967" y="4533"/>
                  </a:cubicBezTo>
                  <a:close/>
                  <a:moveTo>
                    <a:pt x="999" y="4533"/>
                  </a:moveTo>
                  <a:lnTo>
                    <a:pt x="999" y="4533"/>
                  </a:lnTo>
                  <a:cubicBezTo>
                    <a:pt x="1003" y="4533"/>
                    <a:pt x="1007" y="4537"/>
                    <a:pt x="1007" y="4541"/>
                  </a:cubicBezTo>
                  <a:cubicBezTo>
                    <a:pt x="1007" y="4546"/>
                    <a:pt x="1003" y="4549"/>
                    <a:pt x="999" y="4549"/>
                  </a:cubicBezTo>
                  <a:lnTo>
                    <a:pt x="999" y="4549"/>
                  </a:lnTo>
                  <a:cubicBezTo>
                    <a:pt x="995" y="4549"/>
                    <a:pt x="991" y="4546"/>
                    <a:pt x="991" y="4541"/>
                  </a:cubicBezTo>
                  <a:cubicBezTo>
                    <a:pt x="991" y="4537"/>
                    <a:pt x="995" y="4533"/>
                    <a:pt x="999" y="4533"/>
                  </a:cubicBezTo>
                  <a:close/>
                  <a:moveTo>
                    <a:pt x="1031" y="4533"/>
                  </a:moveTo>
                  <a:lnTo>
                    <a:pt x="1031" y="4533"/>
                  </a:lnTo>
                  <a:cubicBezTo>
                    <a:pt x="1035" y="4533"/>
                    <a:pt x="1039" y="4537"/>
                    <a:pt x="1039" y="4541"/>
                  </a:cubicBezTo>
                  <a:cubicBezTo>
                    <a:pt x="1039" y="4546"/>
                    <a:pt x="1035" y="4549"/>
                    <a:pt x="1031" y="4549"/>
                  </a:cubicBezTo>
                  <a:lnTo>
                    <a:pt x="1031" y="4549"/>
                  </a:lnTo>
                  <a:cubicBezTo>
                    <a:pt x="1027" y="4549"/>
                    <a:pt x="1023" y="4546"/>
                    <a:pt x="1023" y="4541"/>
                  </a:cubicBezTo>
                  <a:cubicBezTo>
                    <a:pt x="1023" y="4537"/>
                    <a:pt x="1027" y="4533"/>
                    <a:pt x="1031" y="4533"/>
                  </a:cubicBezTo>
                  <a:close/>
                  <a:moveTo>
                    <a:pt x="1063" y="4533"/>
                  </a:moveTo>
                  <a:lnTo>
                    <a:pt x="1063" y="4533"/>
                  </a:lnTo>
                  <a:cubicBezTo>
                    <a:pt x="1067" y="4533"/>
                    <a:pt x="1071" y="4537"/>
                    <a:pt x="1071" y="4541"/>
                  </a:cubicBezTo>
                  <a:cubicBezTo>
                    <a:pt x="1071" y="4546"/>
                    <a:pt x="1067" y="4549"/>
                    <a:pt x="1063" y="4549"/>
                  </a:cubicBezTo>
                  <a:lnTo>
                    <a:pt x="1063" y="4549"/>
                  </a:lnTo>
                  <a:cubicBezTo>
                    <a:pt x="1059" y="4549"/>
                    <a:pt x="1055" y="4546"/>
                    <a:pt x="1055" y="4541"/>
                  </a:cubicBezTo>
                  <a:cubicBezTo>
                    <a:pt x="1055" y="4537"/>
                    <a:pt x="1059" y="4533"/>
                    <a:pt x="1063" y="4533"/>
                  </a:cubicBezTo>
                  <a:close/>
                  <a:moveTo>
                    <a:pt x="1095" y="4533"/>
                  </a:moveTo>
                  <a:lnTo>
                    <a:pt x="1095" y="4533"/>
                  </a:lnTo>
                  <a:cubicBezTo>
                    <a:pt x="1099" y="4533"/>
                    <a:pt x="1103" y="4537"/>
                    <a:pt x="1103" y="4541"/>
                  </a:cubicBezTo>
                  <a:cubicBezTo>
                    <a:pt x="1103" y="4546"/>
                    <a:pt x="1099" y="4549"/>
                    <a:pt x="1095" y="4549"/>
                  </a:cubicBezTo>
                  <a:lnTo>
                    <a:pt x="1095" y="4549"/>
                  </a:lnTo>
                  <a:cubicBezTo>
                    <a:pt x="1091" y="4549"/>
                    <a:pt x="1087" y="4546"/>
                    <a:pt x="1087" y="4541"/>
                  </a:cubicBezTo>
                  <a:cubicBezTo>
                    <a:pt x="1087" y="4537"/>
                    <a:pt x="1091" y="4533"/>
                    <a:pt x="1095" y="4533"/>
                  </a:cubicBezTo>
                  <a:close/>
                  <a:moveTo>
                    <a:pt x="1127" y="4533"/>
                  </a:moveTo>
                  <a:lnTo>
                    <a:pt x="1127" y="4533"/>
                  </a:lnTo>
                  <a:cubicBezTo>
                    <a:pt x="1131" y="4533"/>
                    <a:pt x="1135" y="4537"/>
                    <a:pt x="1135" y="4541"/>
                  </a:cubicBezTo>
                  <a:cubicBezTo>
                    <a:pt x="1135" y="4546"/>
                    <a:pt x="1131" y="4549"/>
                    <a:pt x="1127" y="4549"/>
                  </a:cubicBezTo>
                  <a:lnTo>
                    <a:pt x="1127" y="4549"/>
                  </a:lnTo>
                  <a:cubicBezTo>
                    <a:pt x="1123" y="4549"/>
                    <a:pt x="1119" y="4546"/>
                    <a:pt x="1119" y="4541"/>
                  </a:cubicBezTo>
                  <a:cubicBezTo>
                    <a:pt x="1119" y="4537"/>
                    <a:pt x="1123" y="4533"/>
                    <a:pt x="1127" y="4533"/>
                  </a:cubicBezTo>
                  <a:close/>
                  <a:moveTo>
                    <a:pt x="1159" y="4533"/>
                  </a:moveTo>
                  <a:lnTo>
                    <a:pt x="1159" y="4533"/>
                  </a:lnTo>
                  <a:cubicBezTo>
                    <a:pt x="1163" y="4533"/>
                    <a:pt x="1167" y="4537"/>
                    <a:pt x="1167" y="4541"/>
                  </a:cubicBezTo>
                  <a:cubicBezTo>
                    <a:pt x="1167" y="4546"/>
                    <a:pt x="1163" y="4549"/>
                    <a:pt x="1159" y="4549"/>
                  </a:cubicBezTo>
                  <a:lnTo>
                    <a:pt x="1159" y="4549"/>
                  </a:lnTo>
                  <a:cubicBezTo>
                    <a:pt x="1155" y="4549"/>
                    <a:pt x="1151" y="4546"/>
                    <a:pt x="1151" y="4541"/>
                  </a:cubicBezTo>
                  <a:cubicBezTo>
                    <a:pt x="1151" y="4537"/>
                    <a:pt x="1155" y="4533"/>
                    <a:pt x="1159" y="4533"/>
                  </a:cubicBezTo>
                  <a:close/>
                  <a:moveTo>
                    <a:pt x="1191" y="4533"/>
                  </a:moveTo>
                  <a:lnTo>
                    <a:pt x="1191" y="4533"/>
                  </a:lnTo>
                  <a:cubicBezTo>
                    <a:pt x="1195" y="4533"/>
                    <a:pt x="1199" y="4537"/>
                    <a:pt x="1199" y="4541"/>
                  </a:cubicBezTo>
                  <a:cubicBezTo>
                    <a:pt x="1199" y="4546"/>
                    <a:pt x="1195" y="4549"/>
                    <a:pt x="1191" y="4549"/>
                  </a:cubicBezTo>
                  <a:lnTo>
                    <a:pt x="1191" y="4549"/>
                  </a:lnTo>
                  <a:cubicBezTo>
                    <a:pt x="1187" y="4549"/>
                    <a:pt x="1183" y="4546"/>
                    <a:pt x="1183" y="4541"/>
                  </a:cubicBezTo>
                  <a:cubicBezTo>
                    <a:pt x="1183" y="4537"/>
                    <a:pt x="1187" y="4533"/>
                    <a:pt x="1191" y="4533"/>
                  </a:cubicBezTo>
                  <a:close/>
                  <a:moveTo>
                    <a:pt x="1223" y="4533"/>
                  </a:moveTo>
                  <a:lnTo>
                    <a:pt x="1223" y="4533"/>
                  </a:lnTo>
                  <a:cubicBezTo>
                    <a:pt x="1227" y="4533"/>
                    <a:pt x="1231" y="4537"/>
                    <a:pt x="1231" y="4541"/>
                  </a:cubicBezTo>
                  <a:cubicBezTo>
                    <a:pt x="1231" y="4546"/>
                    <a:pt x="1227" y="4549"/>
                    <a:pt x="1223" y="4549"/>
                  </a:cubicBezTo>
                  <a:lnTo>
                    <a:pt x="1223" y="4549"/>
                  </a:lnTo>
                  <a:cubicBezTo>
                    <a:pt x="1219" y="4549"/>
                    <a:pt x="1215" y="4546"/>
                    <a:pt x="1215" y="4541"/>
                  </a:cubicBezTo>
                  <a:cubicBezTo>
                    <a:pt x="1215" y="4537"/>
                    <a:pt x="1219" y="4533"/>
                    <a:pt x="1223" y="4533"/>
                  </a:cubicBezTo>
                  <a:close/>
                  <a:moveTo>
                    <a:pt x="1255" y="4533"/>
                  </a:moveTo>
                  <a:lnTo>
                    <a:pt x="1255" y="4533"/>
                  </a:lnTo>
                  <a:cubicBezTo>
                    <a:pt x="1260" y="4533"/>
                    <a:pt x="1263" y="4537"/>
                    <a:pt x="1263" y="4541"/>
                  </a:cubicBezTo>
                  <a:cubicBezTo>
                    <a:pt x="1263" y="4546"/>
                    <a:pt x="1260" y="4549"/>
                    <a:pt x="1255" y="4549"/>
                  </a:cubicBezTo>
                  <a:lnTo>
                    <a:pt x="1255" y="4549"/>
                  </a:lnTo>
                  <a:cubicBezTo>
                    <a:pt x="1251" y="4549"/>
                    <a:pt x="1247" y="4546"/>
                    <a:pt x="1247" y="4541"/>
                  </a:cubicBezTo>
                  <a:cubicBezTo>
                    <a:pt x="1247" y="4537"/>
                    <a:pt x="1251" y="4533"/>
                    <a:pt x="1255" y="4533"/>
                  </a:cubicBezTo>
                  <a:close/>
                  <a:moveTo>
                    <a:pt x="1287" y="4533"/>
                  </a:moveTo>
                  <a:lnTo>
                    <a:pt x="1287" y="4533"/>
                  </a:lnTo>
                  <a:cubicBezTo>
                    <a:pt x="1292" y="4533"/>
                    <a:pt x="1295" y="4537"/>
                    <a:pt x="1295" y="4541"/>
                  </a:cubicBezTo>
                  <a:cubicBezTo>
                    <a:pt x="1295" y="4546"/>
                    <a:pt x="1292" y="4549"/>
                    <a:pt x="1287" y="4549"/>
                  </a:cubicBezTo>
                  <a:lnTo>
                    <a:pt x="1287" y="4549"/>
                  </a:lnTo>
                  <a:cubicBezTo>
                    <a:pt x="1283" y="4549"/>
                    <a:pt x="1279" y="4546"/>
                    <a:pt x="1279" y="4541"/>
                  </a:cubicBezTo>
                  <a:cubicBezTo>
                    <a:pt x="1279" y="4537"/>
                    <a:pt x="1283" y="4533"/>
                    <a:pt x="1287" y="4533"/>
                  </a:cubicBezTo>
                  <a:close/>
                  <a:moveTo>
                    <a:pt x="1319" y="4533"/>
                  </a:moveTo>
                  <a:lnTo>
                    <a:pt x="1319" y="4533"/>
                  </a:lnTo>
                  <a:cubicBezTo>
                    <a:pt x="1324" y="4533"/>
                    <a:pt x="1327" y="4537"/>
                    <a:pt x="1327" y="4541"/>
                  </a:cubicBezTo>
                  <a:cubicBezTo>
                    <a:pt x="1327" y="4546"/>
                    <a:pt x="1324" y="4549"/>
                    <a:pt x="1319" y="4549"/>
                  </a:cubicBezTo>
                  <a:lnTo>
                    <a:pt x="1319" y="4549"/>
                  </a:lnTo>
                  <a:cubicBezTo>
                    <a:pt x="1315" y="4549"/>
                    <a:pt x="1311" y="4546"/>
                    <a:pt x="1311" y="4541"/>
                  </a:cubicBezTo>
                  <a:cubicBezTo>
                    <a:pt x="1311" y="4537"/>
                    <a:pt x="1315" y="4533"/>
                    <a:pt x="1319" y="4533"/>
                  </a:cubicBezTo>
                  <a:close/>
                  <a:moveTo>
                    <a:pt x="1351" y="4533"/>
                  </a:moveTo>
                  <a:lnTo>
                    <a:pt x="1351" y="4533"/>
                  </a:lnTo>
                  <a:cubicBezTo>
                    <a:pt x="1356" y="4533"/>
                    <a:pt x="1359" y="4537"/>
                    <a:pt x="1359" y="4541"/>
                  </a:cubicBezTo>
                  <a:cubicBezTo>
                    <a:pt x="1359" y="4546"/>
                    <a:pt x="1356" y="4549"/>
                    <a:pt x="1351" y="4549"/>
                  </a:cubicBezTo>
                  <a:lnTo>
                    <a:pt x="1351" y="4549"/>
                  </a:lnTo>
                  <a:cubicBezTo>
                    <a:pt x="1347" y="4549"/>
                    <a:pt x="1343" y="4546"/>
                    <a:pt x="1343" y="4541"/>
                  </a:cubicBezTo>
                  <a:cubicBezTo>
                    <a:pt x="1343" y="4537"/>
                    <a:pt x="1347" y="4533"/>
                    <a:pt x="1351" y="4533"/>
                  </a:cubicBezTo>
                  <a:close/>
                  <a:moveTo>
                    <a:pt x="1383" y="4533"/>
                  </a:moveTo>
                  <a:lnTo>
                    <a:pt x="1383" y="4533"/>
                  </a:lnTo>
                  <a:cubicBezTo>
                    <a:pt x="1388" y="4533"/>
                    <a:pt x="1391" y="4537"/>
                    <a:pt x="1391" y="4541"/>
                  </a:cubicBezTo>
                  <a:cubicBezTo>
                    <a:pt x="1391" y="4546"/>
                    <a:pt x="1388" y="4549"/>
                    <a:pt x="1383" y="4549"/>
                  </a:cubicBezTo>
                  <a:lnTo>
                    <a:pt x="1383" y="4549"/>
                  </a:lnTo>
                  <a:cubicBezTo>
                    <a:pt x="1379" y="4549"/>
                    <a:pt x="1375" y="4546"/>
                    <a:pt x="1375" y="4541"/>
                  </a:cubicBezTo>
                  <a:cubicBezTo>
                    <a:pt x="1375" y="4537"/>
                    <a:pt x="1379" y="4533"/>
                    <a:pt x="1383" y="4533"/>
                  </a:cubicBezTo>
                  <a:close/>
                  <a:moveTo>
                    <a:pt x="1415" y="4533"/>
                  </a:moveTo>
                  <a:lnTo>
                    <a:pt x="1415" y="4533"/>
                  </a:lnTo>
                  <a:cubicBezTo>
                    <a:pt x="1420" y="4533"/>
                    <a:pt x="1423" y="4537"/>
                    <a:pt x="1423" y="4541"/>
                  </a:cubicBezTo>
                  <a:cubicBezTo>
                    <a:pt x="1423" y="4546"/>
                    <a:pt x="1420" y="4549"/>
                    <a:pt x="1415" y="4549"/>
                  </a:cubicBezTo>
                  <a:lnTo>
                    <a:pt x="1415" y="4549"/>
                  </a:lnTo>
                  <a:cubicBezTo>
                    <a:pt x="1411" y="4549"/>
                    <a:pt x="1407" y="4546"/>
                    <a:pt x="1407" y="4541"/>
                  </a:cubicBezTo>
                  <a:cubicBezTo>
                    <a:pt x="1407" y="4537"/>
                    <a:pt x="1411" y="4533"/>
                    <a:pt x="1415" y="4533"/>
                  </a:cubicBezTo>
                  <a:close/>
                  <a:moveTo>
                    <a:pt x="1447" y="4533"/>
                  </a:moveTo>
                  <a:lnTo>
                    <a:pt x="1447" y="4533"/>
                  </a:lnTo>
                  <a:cubicBezTo>
                    <a:pt x="1452" y="4533"/>
                    <a:pt x="1455" y="4537"/>
                    <a:pt x="1455" y="4541"/>
                  </a:cubicBezTo>
                  <a:cubicBezTo>
                    <a:pt x="1455" y="4546"/>
                    <a:pt x="1452" y="4549"/>
                    <a:pt x="1447" y="4549"/>
                  </a:cubicBezTo>
                  <a:lnTo>
                    <a:pt x="1447" y="4549"/>
                  </a:lnTo>
                  <a:cubicBezTo>
                    <a:pt x="1443" y="4549"/>
                    <a:pt x="1439" y="4546"/>
                    <a:pt x="1439" y="4541"/>
                  </a:cubicBezTo>
                  <a:cubicBezTo>
                    <a:pt x="1439" y="4537"/>
                    <a:pt x="1443" y="4533"/>
                    <a:pt x="1447" y="4533"/>
                  </a:cubicBezTo>
                  <a:close/>
                  <a:moveTo>
                    <a:pt x="1479" y="4533"/>
                  </a:moveTo>
                  <a:lnTo>
                    <a:pt x="1479" y="4533"/>
                  </a:lnTo>
                  <a:cubicBezTo>
                    <a:pt x="1484" y="4533"/>
                    <a:pt x="1487" y="4537"/>
                    <a:pt x="1487" y="4541"/>
                  </a:cubicBezTo>
                  <a:cubicBezTo>
                    <a:pt x="1487" y="4546"/>
                    <a:pt x="1484" y="4549"/>
                    <a:pt x="1479" y="4549"/>
                  </a:cubicBezTo>
                  <a:lnTo>
                    <a:pt x="1479" y="4549"/>
                  </a:lnTo>
                  <a:cubicBezTo>
                    <a:pt x="1475" y="4549"/>
                    <a:pt x="1471" y="4546"/>
                    <a:pt x="1471" y="4541"/>
                  </a:cubicBezTo>
                  <a:cubicBezTo>
                    <a:pt x="1471" y="4537"/>
                    <a:pt x="1475" y="4533"/>
                    <a:pt x="1479" y="4533"/>
                  </a:cubicBezTo>
                  <a:close/>
                  <a:moveTo>
                    <a:pt x="1511" y="4533"/>
                  </a:moveTo>
                  <a:lnTo>
                    <a:pt x="1511" y="4533"/>
                  </a:lnTo>
                  <a:cubicBezTo>
                    <a:pt x="1516" y="4533"/>
                    <a:pt x="1519" y="4537"/>
                    <a:pt x="1519" y="4541"/>
                  </a:cubicBezTo>
                  <a:cubicBezTo>
                    <a:pt x="1519" y="4546"/>
                    <a:pt x="1516" y="4549"/>
                    <a:pt x="1511" y="4549"/>
                  </a:cubicBezTo>
                  <a:lnTo>
                    <a:pt x="1511" y="4549"/>
                  </a:lnTo>
                  <a:cubicBezTo>
                    <a:pt x="1507" y="4549"/>
                    <a:pt x="1503" y="4546"/>
                    <a:pt x="1503" y="4541"/>
                  </a:cubicBezTo>
                  <a:cubicBezTo>
                    <a:pt x="1503" y="4537"/>
                    <a:pt x="1507" y="4533"/>
                    <a:pt x="1511" y="4533"/>
                  </a:cubicBezTo>
                  <a:close/>
                  <a:moveTo>
                    <a:pt x="1543" y="4533"/>
                  </a:moveTo>
                  <a:lnTo>
                    <a:pt x="1543" y="4533"/>
                  </a:lnTo>
                  <a:cubicBezTo>
                    <a:pt x="1548" y="4533"/>
                    <a:pt x="1551" y="4537"/>
                    <a:pt x="1551" y="4541"/>
                  </a:cubicBezTo>
                  <a:cubicBezTo>
                    <a:pt x="1551" y="4546"/>
                    <a:pt x="1548" y="4549"/>
                    <a:pt x="1543" y="4549"/>
                  </a:cubicBezTo>
                  <a:lnTo>
                    <a:pt x="1543" y="4549"/>
                  </a:lnTo>
                  <a:cubicBezTo>
                    <a:pt x="1539" y="4549"/>
                    <a:pt x="1535" y="4546"/>
                    <a:pt x="1535" y="4541"/>
                  </a:cubicBezTo>
                  <a:cubicBezTo>
                    <a:pt x="1535" y="4537"/>
                    <a:pt x="1539" y="4533"/>
                    <a:pt x="1543" y="4533"/>
                  </a:cubicBezTo>
                  <a:close/>
                  <a:moveTo>
                    <a:pt x="1575" y="4533"/>
                  </a:moveTo>
                  <a:lnTo>
                    <a:pt x="1575" y="4533"/>
                  </a:lnTo>
                  <a:cubicBezTo>
                    <a:pt x="1580" y="4533"/>
                    <a:pt x="1583" y="4537"/>
                    <a:pt x="1583" y="4541"/>
                  </a:cubicBezTo>
                  <a:cubicBezTo>
                    <a:pt x="1583" y="4546"/>
                    <a:pt x="1580" y="4549"/>
                    <a:pt x="1575" y="4549"/>
                  </a:cubicBezTo>
                  <a:lnTo>
                    <a:pt x="1575" y="4549"/>
                  </a:lnTo>
                  <a:cubicBezTo>
                    <a:pt x="1571" y="4549"/>
                    <a:pt x="1567" y="4546"/>
                    <a:pt x="1567" y="4541"/>
                  </a:cubicBezTo>
                  <a:cubicBezTo>
                    <a:pt x="1567" y="4537"/>
                    <a:pt x="1571" y="4533"/>
                    <a:pt x="1575" y="4533"/>
                  </a:cubicBezTo>
                  <a:close/>
                  <a:moveTo>
                    <a:pt x="1607" y="4533"/>
                  </a:moveTo>
                  <a:lnTo>
                    <a:pt x="1607" y="4533"/>
                  </a:lnTo>
                  <a:cubicBezTo>
                    <a:pt x="1612" y="4533"/>
                    <a:pt x="1615" y="4537"/>
                    <a:pt x="1615" y="4541"/>
                  </a:cubicBezTo>
                  <a:cubicBezTo>
                    <a:pt x="1615" y="4546"/>
                    <a:pt x="1612" y="4549"/>
                    <a:pt x="1607" y="4549"/>
                  </a:cubicBezTo>
                  <a:lnTo>
                    <a:pt x="1607" y="4549"/>
                  </a:lnTo>
                  <a:cubicBezTo>
                    <a:pt x="1603" y="4549"/>
                    <a:pt x="1599" y="4546"/>
                    <a:pt x="1599" y="4541"/>
                  </a:cubicBezTo>
                  <a:cubicBezTo>
                    <a:pt x="1599" y="4537"/>
                    <a:pt x="1603" y="4533"/>
                    <a:pt x="1607" y="4533"/>
                  </a:cubicBezTo>
                  <a:close/>
                  <a:moveTo>
                    <a:pt x="1639" y="4533"/>
                  </a:moveTo>
                  <a:lnTo>
                    <a:pt x="1639" y="4533"/>
                  </a:lnTo>
                  <a:cubicBezTo>
                    <a:pt x="1644" y="4533"/>
                    <a:pt x="1647" y="4537"/>
                    <a:pt x="1647" y="4541"/>
                  </a:cubicBezTo>
                  <a:cubicBezTo>
                    <a:pt x="1647" y="4546"/>
                    <a:pt x="1644" y="4549"/>
                    <a:pt x="1639" y="4549"/>
                  </a:cubicBezTo>
                  <a:lnTo>
                    <a:pt x="1639" y="4549"/>
                  </a:lnTo>
                  <a:cubicBezTo>
                    <a:pt x="1635" y="4549"/>
                    <a:pt x="1631" y="4546"/>
                    <a:pt x="1631" y="4541"/>
                  </a:cubicBezTo>
                  <a:cubicBezTo>
                    <a:pt x="1631" y="4537"/>
                    <a:pt x="1635" y="4533"/>
                    <a:pt x="1639" y="4533"/>
                  </a:cubicBezTo>
                  <a:close/>
                  <a:moveTo>
                    <a:pt x="1671" y="4533"/>
                  </a:moveTo>
                  <a:lnTo>
                    <a:pt x="1671" y="4533"/>
                  </a:lnTo>
                  <a:cubicBezTo>
                    <a:pt x="1676" y="4533"/>
                    <a:pt x="1679" y="4537"/>
                    <a:pt x="1679" y="4541"/>
                  </a:cubicBezTo>
                  <a:cubicBezTo>
                    <a:pt x="1679" y="4546"/>
                    <a:pt x="1676" y="4549"/>
                    <a:pt x="1671" y="4549"/>
                  </a:cubicBezTo>
                  <a:lnTo>
                    <a:pt x="1671" y="4549"/>
                  </a:lnTo>
                  <a:cubicBezTo>
                    <a:pt x="1667" y="4549"/>
                    <a:pt x="1663" y="4546"/>
                    <a:pt x="1663" y="4541"/>
                  </a:cubicBezTo>
                  <a:cubicBezTo>
                    <a:pt x="1663" y="4537"/>
                    <a:pt x="1667" y="4533"/>
                    <a:pt x="1671" y="4533"/>
                  </a:cubicBezTo>
                  <a:close/>
                  <a:moveTo>
                    <a:pt x="1703" y="4533"/>
                  </a:moveTo>
                  <a:lnTo>
                    <a:pt x="1703" y="4533"/>
                  </a:lnTo>
                  <a:cubicBezTo>
                    <a:pt x="1708" y="4533"/>
                    <a:pt x="1711" y="4537"/>
                    <a:pt x="1711" y="4541"/>
                  </a:cubicBezTo>
                  <a:cubicBezTo>
                    <a:pt x="1711" y="4546"/>
                    <a:pt x="1708" y="4549"/>
                    <a:pt x="1703" y="4549"/>
                  </a:cubicBezTo>
                  <a:lnTo>
                    <a:pt x="1703" y="4549"/>
                  </a:lnTo>
                  <a:cubicBezTo>
                    <a:pt x="1699" y="4549"/>
                    <a:pt x="1695" y="4546"/>
                    <a:pt x="1695" y="4541"/>
                  </a:cubicBezTo>
                  <a:cubicBezTo>
                    <a:pt x="1695" y="4537"/>
                    <a:pt x="1699" y="4533"/>
                    <a:pt x="1703" y="4533"/>
                  </a:cubicBezTo>
                  <a:close/>
                  <a:moveTo>
                    <a:pt x="1735" y="4533"/>
                  </a:moveTo>
                  <a:lnTo>
                    <a:pt x="1735" y="4533"/>
                  </a:lnTo>
                  <a:cubicBezTo>
                    <a:pt x="1740" y="4533"/>
                    <a:pt x="1743" y="4537"/>
                    <a:pt x="1743" y="4541"/>
                  </a:cubicBezTo>
                  <a:cubicBezTo>
                    <a:pt x="1743" y="4546"/>
                    <a:pt x="1740" y="4549"/>
                    <a:pt x="1735" y="4549"/>
                  </a:cubicBezTo>
                  <a:lnTo>
                    <a:pt x="1735" y="4549"/>
                  </a:lnTo>
                  <a:cubicBezTo>
                    <a:pt x="1731" y="4549"/>
                    <a:pt x="1727" y="4546"/>
                    <a:pt x="1727" y="4541"/>
                  </a:cubicBezTo>
                  <a:cubicBezTo>
                    <a:pt x="1727" y="4537"/>
                    <a:pt x="1731" y="4533"/>
                    <a:pt x="1735" y="4533"/>
                  </a:cubicBezTo>
                  <a:close/>
                  <a:moveTo>
                    <a:pt x="1767" y="4533"/>
                  </a:moveTo>
                  <a:lnTo>
                    <a:pt x="1767" y="4533"/>
                  </a:lnTo>
                  <a:cubicBezTo>
                    <a:pt x="1772" y="4533"/>
                    <a:pt x="1775" y="4537"/>
                    <a:pt x="1775" y="4541"/>
                  </a:cubicBezTo>
                  <a:cubicBezTo>
                    <a:pt x="1775" y="4546"/>
                    <a:pt x="1772" y="4549"/>
                    <a:pt x="1767" y="4549"/>
                  </a:cubicBezTo>
                  <a:lnTo>
                    <a:pt x="1767" y="4549"/>
                  </a:lnTo>
                  <a:cubicBezTo>
                    <a:pt x="1763" y="4549"/>
                    <a:pt x="1759" y="4546"/>
                    <a:pt x="1759" y="4541"/>
                  </a:cubicBezTo>
                  <a:cubicBezTo>
                    <a:pt x="1759" y="4537"/>
                    <a:pt x="1763" y="4533"/>
                    <a:pt x="1767" y="4533"/>
                  </a:cubicBezTo>
                  <a:close/>
                  <a:moveTo>
                    <a:pt x="1799" y="4533"/>
                  </a:moveTo>
                  <a:lnTo>
                    <a:pt x="1799" y="4533"/>
                  </a:lnTo>
                  <a:cubicBezTo>
                    <a:pt x="1804" y="4533"/>
                    <a:pt x="1807" y="4537"/>
                    <a:pt x="1807" y="4541"/>
                  </a:cubicBezTo>
                  <a:cubicBezTo>
                    <a:pt x="1807" y="4546"/>
                    <a:pt x="1804" y="4549"/>
                    <a:pt x="1799" y="4549"/>
                  </a:cubicBezTo>
                  <a:lnTo>
                    <a:pt x="1799" y="4549"/>
                  </a:lnTo>
                  <a:cubicBezTo>
                    <a:pt x="1795" y="4549"/>
                    <a:pt x="1791" y="4546"/>
                    <a:pt x="1791" y="4541"/>
                  </a:cubicBezTo>
                  <a:cubicBezTo>
                    <a:pt x="1791" y="4537"/>
                    <a:pt x="1795" y="4533"/>
                    <a:pt x="1799" y="4533"/>
                  </a:cubicBezTo>
                  <a:close/>
                  <a:moveTo>
                    <a:pt x="1831" y="4533"/>
                  </a:moveTo>
                  <a:lnTo>
                    <a:pt x="1831" y="4533"/>
                  </a:lnTo>
                  <a:cubicBezTo>
                    <a:pt x="1836" y="4533"/>
                    <a:pt x="1839" y="4537"/>
                    <a:pt x="1839" y="4541"/>
                  </a:cubicBezTo>
                  <a:cubicBezTo>
                    <a:pt x="1839" y="4546"/>
                    <a:pt x="1836" y="4549"/>
                    <a:pt x="1831" y="4549"/>
                  </a:cubicBezTo>
                  <a:lnTo>
                    <a:pt x="1831" y="4549"/>
                  </a:lnTo>
                  <a:cubicBezTo>
                    <a:pt x="1827" y="4549"/>
                    <a:pt x="1823" y="4546"/>
                    <a:pt x="1823" y="4541"/>
                  </a:cubicBezTo>
                  <a:cubicBezTo>
                    <a:pt x="1823" y="4537"/>
                    <a:pt x="1827" y="4533"/>
                    <a:pt x="1831" y="4533"/>
                  </a:cubicBezTo>
                  <a:close/>
                  <a:moveTo>
                    <a:pt x="1863" y="4533"/>
                  </a:moveTo>
                  <a:lnTo>
                    <a:pt x="1863" y="4533"/>
                  </a:lnTo>
                  <a:cubicBezTo>
                    <a:pt x="1868" y="4533"/>
                    <a:pt x="1871" y="4537"/>
                    <a:pt x="1871" y="4541"/>
                  </a:cubicBezTo>
                  <a:cubicBezTo>
                    <a:pt x="1871" y="4546"/>
                    <a:pt x="1868" y="4549"/>
                    <a:pt x="1863" y="4549"/>
                  </a:cubicBezTo>
                  <a:lnTo>
                    <a:pt x="1863" y="4549"/>
                  </a:lnTo>
                  <a:cubicBezTo>
                    <a:pt x="1859" y="4549"/>
                    <a:pt x="1855" y="4546"/>
                    <a:pt x="1855" y="4541"/>
                  </a:cubicBezTo>
                  <a:cubicBezTo>
                    <a:pt x="1855" y="4537"/>
                    <a:pt x="1859" y="4533"/>
                    <a:pt x="1863" y="4533"/>
                  </a:cubicBezTo>
                  <a:close/>
                  <a:moveTo>
                    <a:pt x="1895" y="4533"/>
                  </a:moveTo>
                  <a:lnTo>
                    <a:pt x="1895" y="4533"/>
                  </a:lnTo>
                  <a:cubicBezTo>
                    <a:pt x="1900" y="4533"/>
                    <a:pt x="1903" y="4537"/>
                    <a:pt x="1903" y="4541"/>
                  </a:cubicBezTo>
                  <a:cubicBezTo>
                    <a:pt x="1903" y="4546"/>
                    <a:pt x="1900" y="4549"/>
                    <a:pt x="1895" y="4549"/>
                  </a:cubicBezTo>
                  <a:lnTo>
                    <a:pt x="1895" y="4549"/>
                  </a:lnTo>
                  <a:cubicBezTo>
                    <a:pt x="1891" y="4549"/>
                    <a:pt x="1887" y="4546"/>
                    <a:pt x="1887" y="4541"/>
                  </a:cubicBezTo>
                  <a:cubicBezTo>
                    <a:pt x="1887" y="4537"/>
                    <a:pt x="1891" y="4533"/>
                    <a:pt x="1895" y="4533"/>
                  </a:cubicBezTo>
                  <a:close/>
                  <a:moveTo>
                    <a:pt x="1927" y="4533"/>
                  </a:moveTo>
                  <a:lnTo>
                    <a:pt x="1927" y="4533"/>
                  </a:lnTo>
                  <a:cubicBezTo>
                    <a:pt x="1932" y="4533"/>
                    <a:pt x="1935" y="4537"/>
                    <a:pt x="1935" y="4541"/>
                  </a:cubicBezTo>
                  <a:cubicBezTo>
                    <a:pt x="1935" y="4546"/>
                    <a:pt x="1932" y="4549"/>
                    <a:pt x="1927" y="4549"/>
                  </a:cubicBezTo>
                  <a:lnTo>
                    <a:pt x="1927" y="4549"/>
                  </a:lnTo>
                  <a:cubicBezTo>
                    <a:pt x="1923" y="4549"/>
                    <a:pt x="1919" y="4546"/>
                    <a:pt x="1919" y="4541"/>
                  </a:cubicBezTo>
                  <a:cubicBezTo>
                    <a:pt x="1919" y="4537"/>
                    <a:pt x="1923" y="4533"/>
                    <a:pt x="1927" y="4533"/>
                  </a:cubicBezTo>
                  <a:close/>
                  <a:moveTo>
                    <a:pt x="1959" y="4533"/>
                  </a:moveTo>
                  <a:lnTo>
                    <a:pt x="1959" y="4533"/>
                  </a:lnTo>
                  <a:cubicBezTo>
                    <a:pt x="1964" y="4533"/>
                    <a:pt x="1967" y="4537"/>
                    <a:pt x="1967" y="4541"/>
                  </a:cubicBezTo>
                  <a:cubicBezTo>
                    <a:pt x="1967" y="4546"/>
                    <a:pt x="1964" y="4549"/>
                    <a:pt x="1959" y="4549"/>
                  </a:cubicBezTo>
                  <a:lnTo>
                    <a:pt x="1959" y="4549"/>
                  </a:lnTo>
                  <a:cubicBezTo>
                    <a:pt x="1955" y="4549"/>
                    <a:pt x="1951" y="4546"/>
                    <a:pt x="1951" y="4541"/>
                  </a:cubicBezTo>
                  <a:cubicBezTo>
                    <a:pt x="1951" y="4537"/>
                    <a:pt x="1955" y="4533"/>
                    <a:pt x="1959" y="4533"/>
                  </a:cubicBezTo>
                  <a:close/>
                  <a:moveTo>
                    <a:pt x="1991" y="4533"/>
                  </a:moveTo>
                  <a:lnTo>
                    <a:pt x="1991" y="4533"/>
                  </a:lnTo>
                  <a:cubicBezTo>
                    <a:pt x="1996" y="4533"/>
                    <a:pt x="1999" y="4537"/>
                    <a:pt x="1999" y="4541"/>
                  </a:cubicBezTo>
                  <a:cubicBezTo>
                    <a:pt x="1999" y="4546"/>
                    <a:pt x="1996" y="4549"/>
                    <a:pt x="1991" y="4549"/>
                  </a:cubicBezTo>
                  <a:lnTo>
                    <a:pt x="1991" y="4549"/>
                  </a:lnTo>
                  <a:cubicBezTo>
                    <a:pt x="1987" y="4549"/>
                    <a:pt x="1983" y="4546"/>
                    <a:pt x="1983" y="4541"/>
                  </a:cubicBezTo>
                  <a:cubicBezTo>
                    <a:pt x="1983" y="4537"/>
                    <a:pt x="1987" y="4533"/>
                    <a:pt x="1991" y="4533"/>
                  </a:cubicBezTo>
                  <a:close/>
                  <a:moveTo>
                    <a:pt x="2023" y="4533"/>
                  </a:moveTo>
                  <a:lnTo>
                    <a:pt x="2023" y="4533"/>
                  </a:lnTo>
                  <a:cubicBezTo>
                    <a:pt x="2028" y="4533"/>
                    <a:pt x="2031" y="4537"/>
                    <a:pt x="2031" y="4541"/>
                  </a:cubicBezTo>
                  <a:cubicBezTo>
                    <a:pt x="2031" y="4546"/>
                    <a:pt x="2028" y="4549"/>
                    <a:pt x="2023" y="4549"/>
                  </a:cubicBezTo>
                  <a:lnTo>
                    <a:pt x="2023" y="4549"/>
                  </a:lnTo>
                  <a:cubicBezTo>
                    <a:pt x="2019" y="4549"/>
                    <a:pt x="2015" y="4546"/>
                    <a:pt x="2015" y="4541"/>
                  </a:cubicBezTo>
                  <a:cubicBezTo>
                    <a:pt x="2015" y="4537"/>
                    <a:pt x="2019" y="4533"/>
                    <a:pt x="2023" y="4533"/>
                  </a:cubicBezTo>
                  <a:close/>
                  <a:moveTo>
                    <a:pt x="2055" y="4533"/>
                  </a:moveTo>
                  <a:lnTo>
                    <a:pt x="2055" y="4533"/>
                  </a:lnTo>
                  <a:cubicBezTo>
                    <a:pt x="2060" y="4533"/>
                    <a:pt x="2063" y="4537"/>
                    <a:pt x="2063" y="4541"/>
                  </a:cubicBezTo>
                  <a:cubicBezTo>
                    <a:pt x="2063" y="4546"/>
                    <a:pt x="2060" y="4549"/>
                    <a:pt x="2055" y="4549"/>
                  </a:cubicBezTo>
                  <a:lnTo>
                    <a:pt x="2055" y="4549"/>
                  </a:lnTo>
                  <a:cubicBezTo>
                    <a:pt x="2051" y="4549"/>
                    <a:pt x="2047" y="4546"/>
                    <a:pt x="2047" y="4541"/>
                  </a:cubicBezTo>
                  <a:cubicBezTo>
                    <a:pt x="2047" y="4537"/>
                    <a:pt x="2051" y="4533"/>
                    <a:pt x="2055" y="4533"/>
                  </a:cubicBezTo>
                  <a:close/>
                  <a:moveTo>
                    <a:pt x="2087" y="4533"/>
                  </a:moveTo>
                  <a:lnTo>
                    <a:pt x="2087" y="4533"/>
                  </a:lnTo>
                  <a:cubicBezTo>
                    <a:pt x="2092" y="4533"/>
                    <a:pt x="2095" y="4537"/>
                    <a:pt x="2095" y="4541"/>
                  </a:cubicBezTo>
                  <a:cubicBezTo>
                    <a:pt x="2095" y="4546"/>
                    <a:pt x="2092" y="4549"/>
                    <a:pt x="2087" y="4549"/>
                  </a:cubicBezTo>
                  <a:lnTo>
                    <a:pt x="2087" y="4549"/>
                  </a:lnTo>
                  <a:cubicBezTo>
                    <a:pt x="2083" y="4549"/>
                    <a:pt x="2079" y="4546"/>
                    <a:pt x="2079" y="4541"/>
                  </a:cubicBezTo>
                  <a:cubicBezTo>
                    <a:pt x="2079" y="4537"/>
                    <a:pt x="2083" y="4533"/>
                    <a:pt x="2087" y="4533"/>
                  </a:cubicBezTo>
                  <a:close/>
                  <a:moveTo>
                    <a:pt x="2119" y="4533"/>
                  </a:moveTo>
                  <a:lnTo>
                    <a:pt x="2120" y="4533"/>
                  </a:lnTo>
                  <a:cubicBezTo>
                    <a:pt x="2124" y="4533"/>
                    <a:pt x="2128" y="4537"/>
                    <a:pt x="2128" y="4541"/>
                  </a:cubicBezTo>
                  <a:cubicBezTo>
                    <a:pt x="2128" y="4546"/>
                    <a:pt x="2124" y="4549"/>
                    <a:pt x="2120" y="4549"/>
                  </a:cubicBezTo>
                  <a:lnTo>
                    <a:pt x="2119" y="4549"/>
                  </a:lnTo>
                  <a:cubicBezTo>
                    <a:pt x="2115" y="4549"/>
                    <a:pt x="2111" y="4546"/>
                    <a:pt x="2111" y="4541"/>
                  </a:cubicBezTo>
                  <a:cubicBezTo>
                    <a:pt x="2111" y="4537"/>
                    <a:pt x="2115" y="4533"/>
                    <a:pt x="2119" y="4533"/>
                  </a:cubicBezTo>
                  <a:close/>
                  <a:moveTo>
                    <a:pt x="2152" y="4533"/>
                  </a:moveTo>
                  <a:lnTo>
                    <a:pt x="2152" y="4533"/>
                  </a:lnTo>
                  <a:cubicBezTo>
                    <a:pt x="2156" y="4533"/>
                    <a:pt x="2160" y="4537"/>
                    <a:pt x="2160" y="4541"/>
                  </a:cubicBezTo>
                  <a:cubicBezTo>
                    <a:pt x="2160" y="4546"/>
                    <a:pt x="2156" y="4549"/>
                    <a:pt x="2152" y="4549"/>
                  </a:cubicBezTo>
                  <a:lnTo>
                    <a:pt x="2152" y="4549"/>
                  </a:lnTo>
                  <a:cubicBezTo>
                    <a:pt x="2147" y="4549"/>
                    <a:pt x="2144" y="4546"/>
                    <a:pt x="2144" y="4541"/>
                  </a:cubicBezTo>
                  <a:cubicBezTo>
                    <a:pt x="2144" y="4537"/>
                    <a:pt x="2147" y="4533"/>
                    <a:pt x="2152" y="4533"/>
                  </a:cubicBezTo>
                  <a:close/>
                  <a:moveTo>
                    <a:pt x="2184" y="4533"/>
                  </a:moveTo>
                  <a:lnTo>
                    <a:pt x="2184" y="4533"/>
                  </a:lnTo>
                  <a:cubicBezTo>
                    <a:pt x="2188" y="4533"/>
                    <a:pt x="2192" y="4537"/>
                    <a:pt x="2192" y="4541"/>
                  </a:cubicBezTo>
                  <a:cubicBezTo>
                    <a:pt x="2192" y="4546"/>
                    <a:pt x="2188" y="4549"/>
                    <a:pt x="2184" y="4549"/>
                  </a:cubicBezTo>
                  <a:lnTo>
                    <a:pt x="2184" y="4549"/>
                  </a:lnTo>
                  <a:cubicBezTo>
                    <a:pt x="2179" y="4549"/>
                    <a:pt x="2176" y="4546"/>
                    <a:pt x="2176" y="4541"/>
                  </a:cubicBezTo>
                  <a:cubicBezTo>
                    <a:pt x="2176" y="4537"/>
                    <a:pt x="2179" y="4533"/>
                    <a:pt x="2184" y="4533"/>
                  </a:cubicBezTo>
                  <a:close/>
                  <a:moveTo>
                    <a:pt x="2216" y="4533"/>
                  </a:moveTo>
                  <a:lnTo>
                    <a:pt x="2216" y="4533"/>
                  </a:lnTo>
                  <a:cubicBezTo>
                    <a:pt x="2220" y="4533"/>
                    <a:pt x="2224" y="4537"/>
                    <a:pt x="2224" y="4541"/>
                  </a:cubicBezTo>
                  <a:cubicBezTo>
                    <a:pt x="2224" y="4546"/>
                    <a:pt x="2220" y="4549"/>
                    <a:pt x="2216" y="4549"/>
                  </a:cubicBezTo>
                  <a:lnTo>
                    <a:pt x="2216" y="4549"/>
                  </a:lnTo>
                  <a:cubicBezTo>
                    <a:pt x="2211" y="4549"/>
                    <a:pt x="2208" y="4546"/>
                    <a:pt x="2208" y="4541"/>
                  </a:cubicBezTo>
                  <a:cubicBezTo>
                    <a:pt x="2208" y="4537"/>
                    <a:pt x="2211" y="4533"/>
                    <a:pt x="2216" y="4533"/>
                  </a:cubicBezTo>
                  <a:close/>
                  <a:moveTo>
                    <a:pt x="2248" y="4533"/>
                  </a:moveTo>
                  <a:lnTo>
                    <a:pt x="2248" y="4533"/>
                  </a:lnTo>
                  <a:cubicBezTo>
                    <a:pt x="2252" y="4533"/>
                    <a:pt x="2256" y="4537"/>
                    <a:pt x="2256" y="4541"/>
                  </a:cubicBezTo>
                  <a:cubicBezTo>
                    <a:pt x="2256" y="4546"/>
                    <a:pt x="2252" y="4549"/>
                    <a:pt x="2248" y="4549"/>
                  </a:cubicBezTo>
                  <a:lnTo>
                    <a:pt x="2248" y="4549"/>
                  </a:lnTo>
                  <a:cubicBezTo>
                    <a:pt x="2243" y="4549"/>
                    <a:pt x="2240" y="4546"/>
                    <a:pt x="2240" y="4541"/>
                  </a:cubicBezTo>
                  <a:cubicBezTo>
                    <a:pt x="2240" y="4537"/>
                    <a:pt x="2243" y="4533"/>
                    <a:pt x="2248" y="4533"/>
                  </a:cubicBezTo>
                  <a:close/>
                  <a:moveTo>
                    <a:pt x="2280" y="4533"/>
                  </a:moveTo>
                  <a:lnTo>
                    <a:pt x="2280" y="4533"/>
                  </a:lnTo>
                  <a:cubicBezTo>
                    <a:pt x="2284" y="4533"/>
                    <a:pt x="2288" y="4537"/>
                    <a:pt x="2288" y="4541"/>
                  </a:cubicBezTo>
                  <a:cubicBezTo>
                    <a:pt x="2288" y="4546"/>
                    <a:pt x="2284" y="4549"/>
                    <a:pt x="2280" y="4549"/>
                  </a:cubicBezTo>
                  <a:lnTo>
                    <a:pt x="2280" y="4549"/>
                  </a:lnTo>
                  <a:cubicBezTo>
                    <a:pt x="2275" y="4549"/>
                    <a:pt x="2272" y="4546"/>
                    <a:pt x="2272" y="4541"/>
                  </a:cubicBezTo>
                  <a:cubicBezTo>
                    <a:pt x="2272" y="4537"/>
                    <a:pt x="2275" y="4533"/>
                    <a:pt x="2280" y="4533"/>
                  </a:cubicBezTo>
                  <a:close/>
                  <a:moveTo>
                    <a:pt x="2312" y="4533"/>
                  </a:moveTo>
                  <a:lnTo>
                    <a:pt x="2312" y="4533"/>
                  </a:lnTo>
                  <a:cubicBezTo>
                    <a:pt x="2316" y="4533"/>
                    <a:pt x="2320" y="4537"/>
                    <a:pt x="2320" y="4541"/>
                  </a:cubicBezTo>
                  <a:cubicBezTo>
                    <a:pt x="2320" y="4546"/>
                    <a:pt x="2316" y="4549"/>
                    <a:pt x="2312" y="4549"/>
                  </a:cubicBezTo>
                  <a:lnTo>
                    <a:pt x="2312" y="4549"/>
                  </a:lnTo>
                  <a:cubicBezTo>
                    <a:pt x="2307" y="4549"/>
                    <a:pt x="2304" y="4546"/>
                    <a:pt x="2304" y="4541"/>
                  </a:cubicBezTo>
                  <a:cubicBezTo>
                    <a:pt x="2304" y="4537"/>
                    <a:pt x="2307" y="4533"/>
                    <a:pt x="2312" y="4533"/>
                  </a:cubicBezTo>
                  <a:close/>
                  <a:moveTo>
                    <a:pt x="2344" y="4533"/>
                  </a:moveTo>
                  <a:lnTo>
                    <a:pt x="2344" y="4533"/>
                  </a:lnTo>
                  <a:cubicBezTo>
                    <a:pt x="2348" y="4533"/>
                    <a:pt x="2352" y="4537"/>
                    <a:pt x="2352" y="4541"/>
                  </a:cubicBezTo>
                  <a:cubicBezTo>
                    <a:pt x="2352" y="4546"/>
                    <a:pt x="2348" y="4549"/>
                    <a:pt x="2344" y="4549"/>
                  </a:cubicBezTo>
                  <a:lnTo>
                    <a:pt x="2344" y="4549"/>
                  </a:lnTo>
                  <a:cubicBezTo>
                    <a:pt x="2339" y="4549"/>
                    <a:pt x="2336" y="4546"/>
                    <a:pt x="2336" y="4541"/>
                  </a:cubicBezTo>
                  <a:cubicBezTo>
                    <a:pt x="2336" y="4537"/>
                    <a:pt x="2339" y="4533"/>
                    <a:pt x="2344" y="4533"/>
                  </a:cubicBezTo>
                  <a:close/>
                  <a:moveTo>
                    <a:pt x="2376" y="4533"/>
                  </a:moveTo>
                  <a:lnTo>
                    <a:pt x="2376" y="4533"/>
                  </a:lnTo>
                  <a:cubicBezTo>
                    <a:pt x="2380" y="4533"/>
                    <a:pt x="2384" y="4537"/>
                    <a:pt x="2384" y="4541"/>
                  </a:cubicBezTo>
                  <a:cubicBezTo>
                    <a:pt x="2384" y="4546"/>
                    <a:pt x="2380" y="4549"/>
                    <a:pt x="2376" y="4549"/>
                  </a:cubicBezTo>
                  <a:lnTo>
                    <a:pt x="2376" y="4549"/>
                  </a:lnTo>
                  <a:cubicBezTo>
                    <a:pt x="2371" y="4549"/>
                    <a:pt x="2368" y="4546"/>
                    <a:pt x="2368" y="4541"/>
                  </a:cubicBezTo>
                  <a:cubicBezTo>
                    <a:pt x="2368" y="4537"/>
                    <a:pt x="2371" y="4533"/>
                    <a:pt x="2376" y="4533"/>
                  </a:cubicBezTo>
                  <a:close/>
                  <a:moveTo>
                    <a:pt x="2408" y="4533"/>
                  </a:moveTo>
                  <a:lnTo>
                    <a:pt x="2408" y="4533"/>
                  </a:lnTo>
                  <a:cubicBezTo>
                    <a:pt x="2412" y="4533"/>
                    <a:pt x="2416" y="4537"/>
                    <a:pt x="2416" y="4541"/>
                  </a:cubicBezTo>
                  <a:cubicBezTo>
                    <a:pt x="2416" y="4546"/>
                    <a:pt x="2412" y="4549"/>
                    <a:pt x="2408" y="4549"/>
                  </a:cubicBezTo>
                  <a:lnTo>
                    <a:pt x="2408" y="4549"/>
                  </a:lnTo>
                  <a:cubicBezTo>
                    <a:pt x="2403" y="4549"/>
                    <a:pt x="2400" y="4546"/>
                    <a:pt x="2400" y="4541"/>
                  </a:cubicBezTo>
                  <a:cubicBezTo>
                    <a:pt x="2400" y="4537"/>
                    <a:pt x="2403" y="4533"/>
                    <a:pt x="2408" y="4533"/>
                  </a:cubicBezTo>
                  <a:close/>
                  <a:moveTo>
                    <a:pt x="2440" y="4533"/>
                  </a:moveTo>
                  <a:lnTo>
                    <a:pt x="2440" y="4533"/>
                  </a:lnTo>
                  <a:cubicBezTo>
                    <a:pt x="2444" y="4533"/>
                    <a:pt x="2448" y="4537"/>
                    <a:pt x="2448" y="4541"/>
                  </a:cubicBezTo>
                  <a:cubicBezTo>
                    <a:pt x="2448" y="4546"/>
                    <a:pt x="2444" y="4549"/>
                    <a:pt x="2440" y="4549"/>
                  </a:cubicBezTo>
                  <a:lnTo>
                    <a:pt x="2440" y="4549"/>
                  </a:lnTo>
                  <a:cubicBezTo>
                    <a:pt x="2435" y="4549"/>
                    <a:pt x="2432" y="4546"/>
                    <a:pt x="2432" y="4541"/>
                  </a:cubicBezTo>
                  <a:cubicBezTo>
                    <a:pt x="2432" y="4537"/>
                    <a:pt x="2435" y="4533"/>
                    <a:pt x="2440" y="4533"/>
                  </a:cubicBezTo>
                  <a:close/>
                  <a:moveTo>
                    <a:pt x="2472" y="4533"/>
                  </a:moveTo>
                  <a:lnTo>
                    <a:pt x="2472" y="4533"/>
                  </a:lnTo>
                  <a:cubicBezTo>
                    <a:pt x="2476" y="4533"/>
                    <a:pt x="2480" y="4537"/>
                    <a:pt x="2480" y="4541"/>
                  </a:cubicBezTo>
                  <a:cubicBezTo>
                    <a:pt x="2480" y="4546"/>
                    <a:pt x="2476" y="4549"/>
                    <a:pt x="2472" y="4549"/>
                  </a:cubicBezTo>
                  <a:lnTo>
                    <a:pt x="2472" y="4549"/>
                  </a:lnTo>
                  <a:cubicBezTo>
                    <a:pt x="2467" y="4549"/>
                    <a:pt x="2464" y="4546"/>
                    <a:pt x="2464" y="4541"/>
                  </a:cubicBezTo>
                  <a:cubicBezTo>
                    <a:pt x="2464" y="4537"/>
                    <a:pt x="2467" y="4533"/>
                    <a:pt x="2472" y="4533"/>
                  </a:cubicBezTo>
                  <a:close/>
                  <a:moveTo>
                    <a:pt x="2504" y="4533"/>
                  </a:moveTo>
                  <a:lnTo>
                    <a:pt x="2504" y="4533"/>
                  </a:lnTo>
                  <a:cubicBezTo>
                    <a:pt x="2508" y="4533"/>
                    <a:pt x="2512" y="4537"/>
                    <a:pt x="2512" y="4541"/>
                  </a:cubicBezTo>
                  <a:cubicBezTo>
                    <a:pt x="2512" y="4546"/>
                    <a:pt x="2508" y="4549"/>
                    <a:pt x="2504" y="4549"/>
                  </a:cubicBezTo>
                  <a:lnTo>
                    <a:pt x="2504" y="4549"/>
                  </a:lnTo>
                  <a:cubicBezTo>
                    <a:pt x="2499" y="4549"/>
                    <a:pt x="2496" y="4546"/>
                    <a:pt x="2496" y="4541"/>
                  </a:cubicBezTo>
                  <a:cubicBezTo>
                    <a:pt x="2496" y="4537"/>
                    <a:pt x="2499" y="4533"/>
                    <a:pt x="2504" y="4533"/>
                  </a:cubicBezTo>
                  <a:close/>
                  <a:moveTo>
                    <a:pt x="2536" y="4533"/>
                  </a:moveTo>
                  <a:lnTo>
                    <a:pt x="2536" y="4533"/>
                  </a:lnTo>
                  <a:cubicBezTo>
                    <a:pt x="2540" y="4533"/>
                    <a:pt x="2544" y="4537"/>
                    <a:pt x="2544" y="4541"/>
                  </a:cubicBezTo>
                  <a:cubicBezTo>
                    <a:pt x="2544" y="4546"/>
                    <a:pt x="2540" y="4549"/>
                    <a:pt x="2536" y="4549"/>
                  </a:cubicBezTo>
                  <a:lnTo>
                    <a:pt x="2536" y="4549"/>
                  </a:lnTo>
                  <a:cubicBezTo>
                    <a:pt x="2531" y="4549"/>
                    <a:pt x="2528" y="4546"/>
                    <a:pt x="2528" y="4541"/>
                  </a:cubicBezTo>
                  <a:cubicBezTo>
                    <a:pt x="2528" y="4537"/>
                    <a:pt x="2531" y="4533"/>
                    <a:pt x="2536" y="4533"/>
                  </a:cubicBezTo>
                  <a:close/>
                  <a:moveTo>
                    <a:pt x="2568" y="4533"/>
                  </a:moveTo>
                  <a:lnTo>
                    <a:pt x="2568" y="4533"/>
                  </a:lnTo>
                  <a:cubicBezTo>
                    <a:pt x="2572" y="4533"/>
                    <a:pt x="2576" y="4537"/>
                    <a:pt x="2576" y="4541"/>
                  </a:cubicBezTo>
                  <a:cubicBezTo>
                    <a:pt x="2576" y="4546"/>
                    <a:pt x="2572" y="4549"/>
                    <a:pt x="2568" y="4549"/>
                  </a:cubicBezTo>
                  <a:lnTo>
                    <a:pt x="2568" y="4549"/>
                  </a:lnTo>
                  <a:cubicBezTo>
                    <a:pt x="2563" y="4549"/>
                    <a:pt x="2560" y="4546"/>
                    <a:pt x="2560" y="4541"/>
                  </a:cubicBezTo>
                  <a:cubicBezTo>
                    <a:pt x="2560" y="4537"/>
                    <a:pt x="2563" y="4533"/>
                    <a:pt x="2568" y="4533"/>
                  </a:cubicBezTo>
                  <a:close/>
                  <a:moveTo>
                    <a:pt x="2600" y="4533"/>
                  </a:moveTo>
                  <a:lnTo>
                    <a:pt x="2600" y="4533"/>
                  </a:lnTo>
                  <a:cubicBezTo>
                    <a:pt x="2604" y="4533"/>
                    <a:pt x="2608" y="4537"/>
                    <a:pt x="2608" y="4541"/>
                  </a:cubicBezTo>
                  <a:cubicBezTo>
                    <a:pt x="2608" y="4546"/>
                    <a:pt x="2604" y="4549"/>
                    <a:pt x="2600" y="4549"/>
                  </a:cubicBezTo>
                  <a:lnTo>
                    <a:pt x="2600" y="4549"/>
                  </a:lnTo>
                  <a:cubicBezTo>
                    <a:pt x="2595" y="4549"/>
                    <a:pt x="2592" y="4546"/>
                    <a:pt x="2592" y="4541"/>
                  </a:cubicBezTo>
                  <a:cubicBezTo>
                    <a:pt x="2592" y="4537"/>
                    <a:pt x="2595" y="4533"/>
                    <a:pt x="2600" y="4533"/>
                  </a:cubicBezTo>
                  <a:close/>
                  <a:moveTo>
                    <a:pt x="2632" y="4533"/>
                  </a:moveTo>
                  <a:lnTo>
                    <a:pt x="2632" y="4533"/>
                  </a:lnTo>
                  <a:cubicBezTo>
                    <a:pt x="2636" y="4533"/>
                    <a:pt x="2640" y="4537"/>
                    <a:pt x="2640" y="4541"/>
                  </a:cubicBezTo>
                  <a:cubicBezTo>
                    <a:pt x="2640" y="4546"/>
                    <a:pt x="2636" y="4549"/>
                    <a:pt x="2632" y="4549"/>
                  </a:cubicBezTo>
                  <a:lnTo>
                    <a:pt x="2632" y="4549"/>
                  </a:lnTo>
                  <a:cubicBezTo>
                    <a:pt x="2627" y="4549"/>
                    <a:pt x="2624" y="4546"/>
                    <a:pt x="2624" y="4541"/>
                  </a:cubicBezTo>
                  <a:cubicBezTo>
                    <a:pt x="2624" y="4537"/>
                    <a:pt x="2627" y="4533"/>
                    <a:pt x="2632" y="4533"/>
                  </a:cubicBezTo>
                  <a:close/>
                  <a:moveTo>
                    <a:pt x="2664" y="4533"/>
                  </a:moveTo>
                  <a:lnTo>
                    <a:pt x="2664" y="4533"/>
                  </a:lnTo>
                  <a:cubicBezTo>
                    <a:pt x="2668" y="4533"/>
                    <a:pt x="2672" y="4537"/>
                    <a:pt x="2672" y="4541"/>
                  </a:cubicBezTo>
                  <a:cubicBezTo>
                    <a:pt x="2672" y="4546"/>
                    <a:pt x="2668" y="4549"/>
                    <a:pt x="2664" y="4549"/>
                  </a:cubicBezTo>
                  <a:lnTo>
                    <a:pt x="2664" y="4549"/>
                  </a:lnTo>
                  <a:cubicBezTo>
                    <a:pt x="2659" y="4549"/>
                    <a:pt x="2656" y="4546"/>
                    <a:pt x="2656" y="4541"/>
                  </a:cubicBezTo>
                  <a:cubicBezTo>
                    <a:pt x="2656" y="4537"/>
                    <a:pt x="2659" y="4533"/>
                    <a:pt x="2664" y="4533"/>
                  </a:cubicBezTo>
                  <a:close/>
                  <a:moveTo>
                    <a:pt x="2696" y="4533"/>
                  </a:moveTo>
                  <a:lnTo>
                    <a:pt x="2696" y="4533"/>
                  </a:lnTo>
                  <a:cubicBezTo>
                    <a:pt x="2700" y="4533"/>
                    <a:pt x="2704" y="4537"/>
                    <a:pt x="2704" y="4541"/>
                  </a:cubicBezTo>
                  <a:cubicBezTo>
                    <a:pt x="2704" y="4546"/>
                    <a:pt x="2700" y="4549"/>
                    <a:pt x="2696" y="4549"/>
                  </a:cubicBezTo>
                  <a:lnTo>
                    <a:pt x="2696" y="4549"/>
                  </a:lnTo>
                  <a:cubicBezTo>
                    <a:pt x="2691" y="4549"/>
                    <a:pt x="2688" y="4546"/>
                    <a:pt x="2688" y="4541"/>
                  </a:cubicBezTo>
                  <a:cubicBezTo>
                    <a:pt x="2688" y="4537"/>
                    <a:pt x="2691" y="4533"/>
                    <a:pt x="2696" y="4533"/>
                  </a:cubicBezTo>
                  <a:close/>
                  <a:moveTo>
                    <a:pt x="2728" y="4533"/>
                  </a:moveTo>
                  <a:lnTo>
                    <a:pt x="2728" y="4533"/>
                  </a:lnTo>
                  <a:cubicBezTo>
                    <a:pt x="2732" y="4533"/>
                    <a:pt x="2736" y="4537"/>
                    <a:pt x="2736" y="4541"/>
                  </a:cubicBezTo>
                  <a:cubicBezTo>
                    <a:pt x="2736" y="4546"/>
                    <a:pt x="2732" y="4549"/>
                    <a:pt x="2728" y="4549"/>
                  </a:cubicBezTo>
                  <a:lnTo>
                    <a:pt x="2728" y="4549"/>
                  </a:lnTo>
                  <a:cubicBezTo>
                    <a:pt x="2723" y="4549"/>
                    <a:pt x="2720" y="4546"/>
                    <a:pt x="2720" y="4541"/>
                  </a:cubicBezTo>
                  <a:cubicBezTo>
                    <a:pt x="2720" y="4537"/>
                    <a:pt x="2723" y="4533"/>
                    <a:pt x="2728" y="4533"/>
                  </a:cubicBezTo>
                  <a:close/>
                  <a:moveTo>
                    <a:pt x="2760" y="4533"/>
                  </a:moveTo>
                  <a:lnTo>
                    <a:pt x="2760" y="4533"/>
                  </a:lnTo>
                  <a:cubicBezTo>
                    <a:pt x="2764" y="4533"/>
                    <a:pt x="2768" y="4537"/>
                    <a:pt x="2768" y="4541"/>
                  </a:cubicBezTo>
                  <a:cubicBezTo>
                    <a:pt x="2768" y="4546"/>
                    <a:pt x="2764" y="4549"/>
                    <a:pt x="2760" y="4549"/>
                  </a:cubicBezTo>
                  <a:lnTo>
                    <a:pt x="2760" y="4549"/>
                  </a:lnTo>
                  <a:cubicBezTo>
                    <a:pt x="2755" y="4549"/>
                    <a:pt x="2752" y="4546"/>
                    <a:pt x="2752" y="4541"/>
                  </a:cubicBezTo>
                  <a:cubicBezTo>
                    <a:pt x="2752" y="4537"/>
                    <a:pt x="2755" y="4533"/>
                    <a:pt x="2760" y="4533"/>
                  </a:cubicBezTo>
                  <a:close/>
                  <a:moveTo>
                    <a:pt x="2792" y="4533"/>
                  </a:moveTo>
                  <a:lnTo>
                    <a:pt x="2792" y="4533"/>
                  </a:lnTo>
                  <a:cubicBezTo>
                    <a:pt x="2796" y="4533"/>
                    <a:pt x="2800" y="4537"/>
                    <a:pt x="2800" y="4541"/>
                  </a:cubicBezTo>
                  <a:cubicBezTo>
                    <a:pt x="2800" y="4546"/>
                    <a:pt x="2796" y="4549"/>
                    <a:pt x="2792" y="4549"/>
                  </a:cubicBezTo>
                  <a:lnTo>
                    <a:pt x="2792" y="4549"/>
                  </a:lnTo>
                  <a:cubicBezTo>
                    <a:pt x="2787" y="4549"/>
                    <a:pt x="2784" y="4546"/>
                    <a:pt x="2784" y="4541"/>
                  </a:cubicBezTo>
                  <a:cubicBezTo>
                    <a:pt x="2784" y="4537"/>
                    <a:pt x="2787" y="4533"/>
                    <a:pt x="2792" y="4533"/>
                  </a:cubicBezTo>
                  <a:close/>
                  <a:moveTo>
                    <a:pt x="2824" y="4533"/>
                  </a:moveTo>
                  <a:lnTo>
                    <a:pt x="2824" y="4533"/>
                  </a:lnTo>
                  <a:cubicBezTo>
                    <a:pt x="2828" y="4533"/>
                    <a:pt x="2832" y="4537"/>
                    <a:pt x="2832" y="4541"/>
                  </a:cubicBezTo>
                  <a:cubicBezTo>
                    <a:pt x="2832" y="4546"/>
                    <a:pt x="2828" y="4549"/>
                    <a:pt x="2824" y="4549"/>
                  </a:cubicBezTo>
                  <a:lnTo>
                    <a:pt x="2824" y="4549"/>
                  </a:lnTo>
                  <a:cubicBezTo>
                    <a:pt x="2819" y="4549"/>
                    <a:pt x="2816" y="4546"/>
                    <a:pt x="2816" y="4541"/>
                  </a:cubicBezTo>
                  <a:cubicBezTo>
                    <a:pt x="2816" y="4537"/>
                    <a:pt x="2819" y="4533"/>
                    <a:pt x="2824" y="4533"/>
                  </a:cubicBezTo>
                  <a:close/>
                  <a:moveTo>
                    <a:pt x="2856" y="4533"/>
                  </a:moveTo>
                  <a:lnTo>
                    <a:pt x="2856" y="4533"/>
                  </a:lnTo>
                  <a:cubicBezTo>
                    <a:pt x="2860" y="4533"/>
                    <a:pt x="2864" y="4537"/>
                    <a:pt x="2864" y="4541"/>
                  </a:cubicBezTo>
                  <a:cubicBezTo>
                    <a:pt x="2864" y="4546"/>
                    <a:pt x="2860" y="4549"/>
                    <a:pt x="2856" y="4549"/>
                  </a:cubicBezTo>
                  <a:lnTo>
                    <a:pt x="2856" y="4549"/>
                  </a:lnTo>
                  <a:cubicBezTo>
                    <a:pt x="2851" y="4549"/>
                    <a:pt x="2848" y="4546"/>
                    <a:pt x="2848" y="4541"/>
                  </a:cubicBezTo>
                  <a:cubicBezTo>
                    <a:pt x="2848" y="4537"/>
                    <a:pt x="2851" y="4533"/>
                    <a:pt x="2856" y="4533"/>
                  </a:cubicBezTo>
                  <a:close/>
                  <a:moveTo>
                    <a:pt x="2888" y="4533"/>
                  </a:moveTo>
                  <a:lnTo>
                    <a:pt x="2888" y="4533"/>
                  </a:lnTo>
                  <a:cubicBezTo>
                    <a:pt x="2892" y="4533"/>
                    <a:pt x="2896" y="4537"/>
                    <a:pt x="2896" y="4541"/>
                  </a:cubicBezTo>
                  <a:cubicBezTo>
                    <a:pt x="2896" y="4546"/>
                    <a:pt x="2892" y="4549"/>
                    <a:pt x="2888" y="4549"/>
                  </a:cubicBezTo>
                  <a:lnTo>
                    <a:pt x="2888" y="4549"/>
                  </a:lnTo>
                  <a:cubicBezTo>
                    <a:pt x="2883" y="4549"/>
                    <a:pt x="2880" y="4546"/>
                    <a:pt x="2880" y="4541"/>
                  </a:cubicBezTo>
                  <a:cubicBezTo>
                    <a:pt x="2880" y="4537"/>
                    <a:pt x="2883" y="4533"/>
                    <a:pt x="2888" y="4533"/>
                  </a:cubicBezTo>
                  <a:close/>
                  <a:moveTo>
                    <a:pt x="2920" y="4533"/>
                  </a:moveTo>
                  <a:lnTo>
                    <a:pt x="2920" y="4533"/>
                  </a:lnTo>
                  <a:cubicBezTo>
                    <a:pt x="2924" y="4533"/>
                    <a:pt x="2928" y="4537"/>
                    <a:pt x="2928" y="4541"/>
                  </a:cubicBezTo>
                  <a:cubicBezTo>
                    <a:pt x="2928" y="4546"/>
                    <a:pt x="2924" y="4549"/>
                    <a:pt x="2920" y="4549"/>
                  </a:cubicBezTo>
                  <a:lnTo>
                    <a:pt x="2920" y="4549"/>
                  </a:lnTo>
                  <a:cubicBezTo>
                    <a:pt x="2915" y="4549"/>
                    <a:pt x="2912" y="4546"/>
                    <a:pt x="2912" y="4541"/>
                  </a:cubicBezTo>
                  <a:cubicBezTo>
                    <a:pt x="2912" y="4537"/>
                    <a:pt x="2915" y="4533"/>
                    <a:pt x="2920" y="4533"/>
                  </a:cubicBezTo>
                  <a:close/>
                  <a:moveTo>
                    <a:pt x="2952" y="4533"/>
                  </a:moveTo>
                  <a:lnTo>
                    <a:pt x="2952" y="4533"/>
                  </a:lnTo>
                  <a:cubicBezTo>
                    <a:pt x="2956" y="4533"/>
                    <a:pt x="2960" y="4537"/>
                    <a:pt x="2960" y="4541"/>
                  </a:cubicBezTo>
                  <a:cubicBezTo>
                    <a:pt x="2960" y="4546"/>
                    <a:pt x="2956" y="4549"/>
                    <a:pt x="2952" y="4549"/>
                  </a:cubicBezTo>
                  <a:lnTo>
                    <a:pt x="2952" y="4549"/>
                  </a:lnTo>
                  <a:cubicBezTo>
                    <a:pt x="2947" y="4549"/>
                    <a:pt x="2944" y="4546"/>
                    <a:pt x="2944" y="4541"/>
                  </a:cubicBezTo>
                  <a:cubicBezTo>
                    <a:pt x="2944" y="4537"/>
                    <a:pt x="2947" y="4533"/>
                    <a:pt x="2952" y="4533"/>
                  </a:cubicBezTo>
                  <a:close/>
                  <a:moveTo>
                    <a:pt x="2984" y="4533"/>
                  </a:moveTo>
                  <a:lnTo>
                    <a:pt x="2984" y="4533"/>
                  </a:lnTo>
                  <a:cubicBezTo>
                    <a:pt x="2988" y="4533"/>
                    <a:pt x="2992" y="4537"/>
                    <a:pt x="2992" y="4541"/>
                  </a:cubicBezTo>
                  <a:cubicBezTo>
                    <a:pt x="2992" y="4546"/>
                    <a:pt x="2988" y="4549"/>
                    <a:pt x="2984" y="4549"/>
                  </a:cubicBezTo>
                  <a:lnTo>
                    <a:pt x="2984" y="4549"/>
                  </a:lnTo>
                  <a:cubicBezTo>
                    <a:pt x="2980" y="4549"/>
                    <a:pt x="2976" y="4546"/>
                    <a:pt x="2976" y="4541"/>
                  </a:cubicBezTo>
                  <a:cubicBezTo>
                    <a:pt x="2976" y="4537"/>
                    <a:pt x="2980" y="4533"/>
                    <a:pt x="2984" y="4533"/>
                  </a:cubicBezTo>
                  <a:close/>
                  <a:moveTo>
                    <a:pt x="3016" y="4533"/>
                  </a:moveTo>
                  <a:lnTo>
                    <a:pt x="3016" y="4533"/>
                  </a:lnTo>
                  <a:cubicBezTo>
                    <a:pt x="3020" y="4533"/>
                    <a:pt x="3024" y="4537"/>
                    <a:pt x="3024" y="4541"/>
                  </a:cubicBezTo>
                  <a:cubicBezTo>
                    <a:pt x="3024" y="4546"/>
                    <a:pt x="3020" y="4549"/>
                    <a:pt x="3016" y="4549"/>
                  </a:cubicBezTo>
                  <a:lnTo>
                    <a:pt x="3016" y="4549"/>
                  </a:lnTo>
                  <a:cubicBezTo>
                    <a:pt x="3012" y="4549"/>
                    <a:pt x="3008" y="4546"/>
                    <a:pt x="3008" y="4541"/>
                  </a:cubicBezTo>
                  <a:cubicBezTo>
                    <a:pt x="3008" y="4537"/>
                    <a:pt x="3012" y="4533"/>
                    <a:pt x="3016" y="4533"/>
                  </a:cubicBezTo>
                  <a:close/>
                  <a:moveTo>
                    <a:pt x="3048" y="4533"/>
                  </a:moveTo>
                  <a:lnTo>
                    <a:pt x="3048" y="4533"/>
                  </a:lnTo>
                  <a:cubicBezTo>
                    <a:pt x="3052" y="4533"/>
                    <a:pt x="3056" y="4537"/>
                    <a:pt x="3056" y="4541"/>
                  </a:cubicBezTo>
                  <a:cubicBezTo>
                    <a:pt x="3056" y="4546"/>
                    <a:pt x="3052" y="4549"/>
                    <a:pt x="3048" y="4549"/>
                  </a:cubicBezTo>
                  <a:lnTo>
                    <a:pt x="3048" y="4549"/>
                  </a:lnTo>
                  <a:cubicBezTo>
                    <a:pt x="3044" y="4549"/>
                    <a:pt x="3040" y="4546"/>
                    <a:pt x="3040" y="4541"/>
                  </a:cubicBezTo>
                  <a:cubicBezTo>
                    <a:pt x="3040" y="4537"/>
                    <a:pt x="3044" y="4533"/>
                    <a:pt x="3048" y="4533"/>
                  </a:cubicBezTo>
                  <a:close/>
                  <a:moveTo>
                    <a:pt x="3080" y="4533"/>
                  </a:moveTo>
                  <a:lnTo>
                    <a:pt x="3080" y="4533"/>
                  </a:lnTo>
                  <a:cubicBezTo>
                    <a:pt x="3084" y="4533"/>
                    <a:pt x="3088" y="4537"/>
                    <a:pt x="3088" y="4541"/>
                  </a:cubicBezTo>
                  <a:cubicBezTo>
                    <a:pt x="3088" y="4546"/>
                    <a:pt x="3084" y="4549"/>
                    <a:pt x="3080" y="4549"/>
                  </a:cubicBezTo>
                  <a:lnTo>
                    <a:pt x="3080" y="4549"/>
                  </a:lnTo>
                  <a:cubicBezTo>
                    <a:pt x="3076" y="4549"/>
                    <a:pt x="3072" y="4546"/>
                    <a:pt x="3072" y="4541"/>
                  </a:cubicBezTo>
                  <a:cubicBezTo>
                    <a:pt x="3072" y="4537"/>
                    <a:pt x="3076" y="4533"/>
                    <a:pt x="3080" y="4533"/>
                  </a:cubicBezTo>
                  <a:close/>
                  <a:moveTo>
                    <a:pt x="3112" y="4533"/>
                  </a:moveTo>
                  <a:lnTo>
                    <a:pt x="3112" y="4533"/>
                  </a:lnTo>
                  <a:cubicBezTo>
                    <a:pt x="3116" y="4533"/>
                    <a:pt x="3120" y="4537"/>
                    <a:pt x="3120" y="4541"/>
                  </a:cubicBezTo>
                  <a:cubicBezTo>
                    <a:pt x="3120" y="4546"/>
                    <a:pt x="3116" y="4549"/>
                    <a:pt x="3112" y="4549"/>
                  </a:cubicBezTo>
                  <a:lnTo>
                    <a:pt x="3112" y="4549"/>
                  </a:lnTo>
                  <a:cubicBezTo>
                    <a:pt x="3108" y="4549"/>
                    <a:pt x="3104" y="4546"/>
                    <a:pt x="3104" y="4541"/>
                  </a:cubicBezTo>
                  <a:cubicBezTo>
                    <a:pt x="3104" y="4537"/>
                    <a:pt x="3108" y="4533"/>
                    <a:pt x="3112" y="4533"/>
                  </a:cubicBezTo>
                  <a:close/>
                  <a:moveTo>
                    <a:pt x="3144" y="4533"/>
                  </a:moveTo>
                  <a:lnTo>
                    <a:pt x="3144" y="4533"/>
                  </a:lnTo>
                  <a:cubicBezTo>
                    <a:pt x="3148" y="4533"/>
                    <a:pt x="3152" y="4537"/>
                    <a:pt x="3152" y="4541"/>
                  </a:cubicBezTo>
                  <a:cubicBezTo>
                    <a:pt x="3152" y="4546"/>
                    <a:pt x="3148" y="4549"/>
                    <a:pt x="3144" y="4549"/>
                  </a:cubicBezTo>
                  <a:lnTo>
                    <a:pt x="3144" y="4549"/>
                  </a:lnTo>
                  <a:cubicBezTo>
                    <a:pt x="3140" y="4549"/>
                    <a:pt x="3136" y="4546"/>
                    <a:pt x="3136" y="4541"/>
                  </a:cubicBezTo>
                  <a:cubicBezTo>
                    <a:pt x="3136" y="4537"/>
                    <a:pt x="3140" y="4533"/>
                    <a:pt x="3144" y="4533"/>
                  </a:cubicBezTo>
                  <a:close/>
                  <a:moveTo>
                    <a:pt x="3176" y="4533"/>
                  </a:moveTo>
                  <a:lnTo>
                    <a:pt x="3176" y="4533"/>
                  </a:lnTo>
                  <a:cubicBezTo>
                    <a:pt x="3180" y="4533"/>
                    <a:pt x="3184" y="4537"/>
                    <a:pt x="3184" y="4541"/>
                  </a:cubicBezTo>
                  <a:cubicBezTo>
                    <a:pt x="3184" y="4546"/>
                    <a:pt x="3180" y="4549"/>
                    <a:pt x="3176" y="4549"/>
                  </a:cubicBezTo>
                  <a:lnTo>
                    <a:pt x="3176" y="4549"/>
                  </a:lnTo>
                  <a:cubicBezTo>
                    <a:pt x="3172" y="4549"/>
                    <a:pt x="3168" y="4546"/>
                    <a:pt x="3168" y="4541"/>
                  </a:cubicBezTo>
                  <a:cubicBezTo>
                    <a:pt x="3168" y="4537"/>
                    <a:pt x="3172" y="4533"/>
                    <a:pt x="3176" y="4533"/>
                  </a:cubicBezTo>
                  <a:close/>
                  <a:moveTo>
                    <a:pt x="3208" y="4533"/>
                  </a:moveTo>
                  <a:lnTo>
                    <a:pt x="3208" y="4533"/>
                  </a:lnTo>
                  <a:cubicBezTo>
                    <a:pt x="3212" y="4533"/>
                    <a:pt x="3216" y="4537"/>
                    <a:pt x="3216" y="4541"/>
                  </a:cubicBezTo>
                  <a:cubicBezTo>
                    <a:pt x="3216" y="4546"/>
                    <a:pt x="3212" y="4549"/>
                    <a:pt x="3208" y="4549"/>
                  </a:cubicBezTo>
                  <a:lnTo>
                    <a:pt x="3208" y="4549"/>
                  </a:lnTo>
                  <a:cubicBezTo>
                    <a:pt x="3204" y="4549"/>
                    <a:pt x="3200" y="4546"/>
                    <a:pt x="3200" y="4541"/>
                  </a:cubicBezTo>
                  <a:cubicBezTo>
                    <a:pt x="3200" y="4537"/>
                    <a:pt x="3204" y="4533"/>
                    <a:pt x="3208" y="4533"/>
                  </a:cubicBezTo>
                  <a:close/>
                  <a:moveTo>
                    <a:pt x="3240" y="4533"/>
                  </a:moveTo>
                  <a:lnTo>
                    <a:pt x="3240" y="4533"/>
                  </a:lnTo>
                  <a:cubicBezTo>
                    <a:pt x="3245" y="4533"/>
                    <a:pt x="3248" y="4537"/>
                    <a:pt x="3248" y="4541"/>
                  </a:cubicBezTo>
                  <a:cubicBezTo>
                    <a:pt x="3248" y="4546"/>
                    <a:pt x="3245" y="4549"/>
                    <a:pt x="3240" y="4549"/>
                  </a:cubicBezTo>
                  <a:lnTo>
                    <a:pt x="3240" y="4549"/>
                  </a:lnTo>
                  <a:cubicBezTo>
                    <a:pt x="3236" y="4549"/>
                    <a:pt x="3232" y="4546"/>
                    <a:pt x="3232" y="4541"/>
                  </a:cubicBezTo>
                  <a:cubicBezTo>
                    <a:pt x="3232" y="4537"/>
                    <a:pt x="3236" y="4533"/>
                    <a:pt x="3240" y="4533"/>
                  </a:cubicBezTo>
                  <a:close/>
                  <a:moveTo>
                    <a:pt x="3272" y="4533"/>
                  </a:moveTo>
                  <a:lnTo>
                    <a:pt x="3272" y="4533"/>
                  </a:lnTo>
                  <a:cubicBezTo>
                    <a:pt x="3277" y="4533"/>
                    <a:pt x="3280" y="4537"/>
                    <a:pt x="3280" y="4541"/>
                  </a:cubicBezTo>
                  <a:cubicBezTo>
                    <a:pt x="3280" y="4546"/>
                    <a:pt x="3277" y="4549"/>
                    <a:pt x="3272" y="4549"/>
                  </a:cubicBezTo>
                  <a:lnTo>
                    <a:pt x="3272" y="4549"/>
                  </a:lnTo>
                  <a:cubicBezTo>
                    <a:pt x="3268" y="4549"/>
                    <a:pt x="3264" y="4546"/>
                    <a:pt x="3264" y="4541"/>
                  </a:cubicBezTo>
                  <a:cubicBezTo>
                    <a:pt x="3264" y="4537"/>
                    <a:pt x="3268" y="4533"/>
                    <a:pt x="3272" y="4533"/>
                  </a:cubicBezTo>
                  <a:close/>
                  <a:moveTo>
                    <a:pt x="3304" y="4533"/>
                  </a:moveTo>
                  <a:lnTo>
                    <a:pt x="3304" y="4533"/>
                  </a:lnTo>
                  <a:cubicBezTo>
                    <a:pt x="3309" y="4533"/>
                    <a:pt x="3312" y="4537"/>
                    <a:pt x="3312" y="4541"/>
                  </a:cubicBezTo>
                  <a:cubicBezTo>
                    <a:pt x="3312" y="4546"/>
                    <a:pt x="3309" y="4549"/>
                    <a:pt x="3304" y="4549"/>
                  </a:cubicBezTo>
                  <a:lnTo>
                    <a:pt x="3304" y="4549"/>
                  </a:lnTo>
                  <a:cubicBezTo>
                    <a:pt x="3300" y="4549"/>
                    <a:pt x="3296" y="4546"/>
                    <a:pt x="3296" y="4541"/>
                  </a:cubicBezTo>
                  <a:cubicBezTo>
                    <a:pt x="3296" y="4537"/>
                    <a:pt x="3300" y="4533"/>
                    <a:pt x="3304" y="4533"/>
                  </a:cubicBezTo>
                  <a:close/>
                  <a:moveTo>
                    <a:pt x="3336" y="4533"/>
                  </a:moveTo>
                  <a:lnTo>
                    <a:pt x="3336" y="4533"/>
                  </a:lnTo>
                  <a:cubicBezTo>
                    <a:pt x="3341" y="4533"/>
                    <a:pt x="3344" y="4537"/>
                    <a:pt x="3344" y="4541"/>
                  </a:cubicBezTo>
                  <a:cubicBezTo>
                    <a:pt x="3344" y="4546"/>
                    <a:pt x="3341" y="4549"/>
                    <a:pt x="3336" y="4549"/>
                  </a:cubicBezTo>
                  <a:lnTo>
                    <a:pt x="3336" y="4549"/>
                  </a:lnTo>
                  <a:cubicBezTo>
                    <a:pt x="3332" y="4549"/>
                    <a:pt x="3328" y="4546"/>
                    <a:pt x="3328" y="4541"/>
                  </a:cubicBezTo>
                  <a:cubicBezTo>
                    <a:pt x="3328" y="4537"/>
                    <a:pt x="3332" y="4533"/>
                    <a:pt x="3336" y="4533"/>
                  </a:cubicBezTo>
                  <a:close/>
                  <a:moveTo>
                    <a:pt x="3367" y="4532"/>
                  </a:moveTo>
                  <a:lnTo>
                    <a:pt x="3367" y="4532"/>
                  </a:lnTo>
                  <a:cubicBezTo>
                    <a:pt x="3372" y="4532"/>
                    <a:pt x="3376" y="4535"/>
                    <a:pt x="3376" y="4539"/>
                  </a:cubicBezTo>
                  <a:cubicBezTo>
                    <a:pt x="3377" y="4544"/>
                    <a:pt x="3374" y="4548"/>
                    <a:pt x="3369" y="4548"/>
                  </a:cubicBezTo>
                  <a:lnTo>
                    <a:pt x="3369" y="4548"/>
                  </a:lnTo>
                  <a:cubicBezTo>
                    <a:pt x="3365" y="4549"/>
                    <a:pt x="3361" y="4546"/>
                    <a:pt x="3360" y="4541"/>
                  </a:cubicBezTo>
                  <a:cubicBezTo>
                    <a:pt x="3360" y="4537"/>
                    <a:pt x="3363" y="4533"/>
                    <a:pt x="3367" y="4532"/>
                  </a:cubicBezTo>
                  <a:close/>
                  <a:moveTo>
                    <a:pt x="3399" y="4531"/>
                  </a:moveTo>
                  <a:lnTo>
                    <a:pt x="3399" y="4531"/>
                  </a:lnTo>
                  <a:cubicBezTo>
                    <a:pt x="3403" y="4530"/>
                    <a:pt x="3407" y="4533"/>
                    <a:pt x="3408" y="4538"/>
                  </a:cubicBezTo>
                  <a:cubicBezTo>
                    <a:pt x="3409" y="4542"/>
                    <a:pt x="3405" y="4546"/>
                    <a:pt x="3401" y="4547"/>
                  </a:cubicBezTo>
                  <a:lnTo>
                    <a:pt x="3401" y="4547"/>
                  </a:lnTo>
                  <a:cubicBezTo>
                    <a:pt x="3397" y="4547"/>
                    <a:pt x="3393" y="4544"/>
                    <a:pt x="3392" y="4540"/>
                  </a:cubicBezTo>
                  <a:cubicBezTo>
                    <a:pt x="3392" y="4535"/>
                    <a:pt x="3395" y="4531"/>
                    <a:pt x="3399" y="4531"/>
                  </a:cubicBezTo>
                  <a:close/>
                  <a:moveTo>
                    <a:pt x="3431" y="4529"/>
                  </a:moveTo>
                  <a:lnTo>
                    <a:pt x="3431" y="4529"/>
                  </a:lnTo>
                  <a:cubicBezTo>
                    <a:pt x="3435" y="4529"/>
                    <a:pt x="3439" y="4532"/>
                    <a:pt x="3440" y="4536"/>
                  </a:cubicBezTo>
                  <a:cubicBezTo>
                    <a:pt x="3441" y="4540"/>
                    <a:pt x="3437" y="4544"/>
                    <a:pt x="3433" y="4545"/>
                  </a:cubicBezTo>
                  <a:lnTo>
                    <a:pt x="3433" y="4545"/>
                  </a:lnTo>
                  <a:cubicBezTo>
                    <a:pt x="3429" y="4546"/>
                    <a:pt x="3425" y="4542"/>
                    <a:pt x="3424" y="4538"/>
                  </a:cubicBezTo>
                  <a:cubicBezTo>
                    <a:pt x="3424" y="4534"/>
                    <a:pt x="3427" y="4530"/>
                    <a:pt x="3431" y="4529"/>
                  </a:cubicBezTo>
                  <a:close/>
                  <a:moveTo>
                    <a:pt x="3462" y="4526"/>
                  </a:moveTo>
                  <a:lnTo>
                    <a:pt x="3462" y="4526"/>
                  </a:lnTo>
                  <a:cubicBezTo>
                    <a:pt x="3466" y="4525"/>
                    <a:pt x="3471" y="4527"/>
                    <a:pt x="3472" y="4531"/>
                  </a:cubicBezTo>
                  <a:cubicBezTo>
                    <a:pt x="3473" y="4536"/>
                    <a:pt x="3470" y="4540"/>
                    <a:pt x="3466" y="4541"/>
                  </a:cubicBezTo>
                  <a:lnTo>
                    <a:pt x="3466" y="4541"/>
                  </a:lnTo>
                  <a:cubicBezTo>
                    <a:pt x="3461" y="4542"/>
                    <a:pt x="3457" y="4540"/>
                    <a:pt x="3456" y="4535"/>
                  </a:cubicBezTo>
                  <a:cubicBezTo>
                    <a:pt x="3455" y="4531"/>
                    <a:pt x="3458" y="4527"/>
                    <a:pt x="3462" y="4526"/>
                  </a:cubicBezTo>
                  <a:close/>
                  <a:moveTo>
                    <a:pt x="3494" y="4521"/>
                  </a:moveTo>
                  <a:lnTo>
                    <a:pt x="3494" y="4521"/>
                  </a:lnTo>
                  <a:cubicBezTo>
                    <a:pt x="3498" y="4520"/>
                    <a:pt x="3502" y="4522"/>
                    <a:pt x="3503" y="4527"/>
                  </a:cubicBezTo>
                  <a:cubicBezTo>
                    <a:pt x="3504" y="4531"/>
                    <a:pt x="3502" y="4535"/>
                    <a:pt x="3497" y="4536"/>
                  </a:cubicBezTo>
                  <a:lnTo>
                    <a:pt x="3497" y="4536"/>
                  </a:lnTo>
                  <a:cubicBezTo>
                    <a:pt x="3493" y="4538"/>
                    <a:pt x="3489" y="4535"/>
                    <a:pt x="3488" y="4531"/>
                  </a:cubicBezTo>
                  <a:cubicBezTo>
                    <a:pt x="3487" y="4526"/>
                    <a:pt x="3489" y="4522"/>
                    <a:pt x="3494" y="4521"/>
                  </a:cubicBezTo>
                  <a:close/>
                  <a:moveTo>
                    <a:pt x="3525" y="4516"/>
                  </a:moveTo>
                  <a:lnTo>
                    <a:pt x="3525" y="4516"/>
                  </a:lnTo>
                  <a:cubicBezTo>
                    <a:pt x="3530" y="4515"/>
                    <a:pt x="3534" y="4518"/>
                    <a:pt x="3535" y="4522"/>
                  </a:cubicBezTo>
                  <a:cubicBezTo>
                    <a:pt x="3536" y="4526"/>
                    <a:pt x="3533" y="4531"/>
                    <a:pt x="3529" y="4532"/>
                  </a:cubicBezTo>
                  <a:lnTo>
                    <a:pt x="3529" y="4532"/>
                  </a:lnTo>
                  <a:cubicBezTo>
                    <a:pt x="3525" y="4533"/>
                    <a:pt x="3520" y="4530"/>
                    <a:pt x="3519" y="4526"/>
                  </a:cubicBezTo>
                  <a:cubicBezTo>
                    <a:pt x="3518" y="4522"/>
                    <a:pt x="3521" y="4517"/>
                    <a:pt x="3525" y="4516"/>
                  </a:cubicBezTo>
                  <a:close/>
                  <a:moveTo>
                    <a:pt x="3555" y="4510"/>
                  </a:moveTo>
                  <a:lnTo>
                    <a:pt x="3555" y="4510"/>
                  </a:lnTo>
                  <a:cubicBezTo>
                    <a:pt x="3560" y="4508"/>
                    <a:pt x="3564" y="4510"/>
                    <a:pt x="3566" y="4514"/>
                  </a:cubicBezTo>
                  <a:cubicBezTo>
                    <a:pt x="3567" y="4518"/>
                    <a:pt x="3565" y="4523"/>
                    <a:pt x="3561" y="4525"/>
                  </a:cubicBezTo>
                  <a:lnTo>
                    <a:pt x="3561" y="4525"/>
                  </a:lnTo>
                  <a:cubicBezTo>
                    <a:pt x="3557" y="4526"/>
                    <a:pt x="3553" y="4524"/>
                    <a:pt x="3551" y="4520"/>
                  </a:cubicBezTo>
                  <a:cubicBezTo>
                    <a:pt x="3549" y="4516"/>
                    <a:pt x="3551" y="4511"/>
                    <a:pt x="3555" y="4510"/>
                  </a:cubicBezTo>
                  <a:close/>
                  <a:moveTo>
                    <a:pt x="3586" y="4502"/>
                  </a:moveTo>
                  <a:lnTo>
                    <a:pt x="3586" y="4502"/>
                  </a:lnTo>
                  <a:cubicBezTo>
                    <a:pt x="3591" y="4500"/>
                    <a:pt x="3595" y="4502"/>
                    <a:pt x="3597" y="4506"/>
                  </a:cubicBezTo>
                  <a:cubicBezTo>
                    <a:pt x="3599" y="4510"/>
                    <a:pt x="3597" y="4515"/>
                    <a:pt x="3592" y="4517"/>
                  </a:cubicBezTo>
                  <a:lnTo>
                    <a:pt x="3592" y="4517"/>
                  </a:lnTo>
                  <a:cubicBezTo>
                    <a:pt x="3588" y="4518"/>
                    <a:pt x="3584" y="4516"/>
                    <a:pt x="3582" y="4512"/>
                  </a:cubicBezTo>
                  <a:cubicBezTo>
                    <a:pt x="3580" y="4508"/>
                    <a:pt x="3582" y="4504"/>
                    <a:pt x="3586" y="4502"/>
                  </a:cubicBezTo>
                  <a:close/>
                  <a:moveTo>
                    <a:pt x="3618" y="4494"/>
                  </a:moveTo>
                  <a:lnTo>
                    <a:pt x="3618" y="4494"/>
                  </a:lnTo>
                  <a:cubicBezTo>
                    <a:pt x="3622" y="4492"/>
                    <a:pt x="3626" y="4494"/>
                    <a:pt x="3628" y="4499"/>
                  </a:cubicBezTo>
                  <a:cubicBezTo>
                    <a:pt x="3630" y="4503"/>
                    <a:pt x="3628" y="4507"/>
                    <a:pt x="3623" y="4509"/>
                  </a:cubicBezTo>
                  <a:lnTo>
                    <a:pt x="3623" y="4509"/>
                  </a:lnTo>
                  <a:cubicBezTo>
                    <a:pt x="3619" y="4511"/>
                    <a:pt x="3615" y="4509"/>
                    <a:pt x="3613" y="4504"/>
                  </a:cubicBezTo>
                  <a:cubicBezTo>
                    <a:pt x="3611" y="4500"/>
                    <a:pt x="3613" y="4496"/>
                    <a:pt x="3618" y="4494"/>
                  </a:cubicBezTo>
                  <a:close/>
                  <a:moveTo>
                    <a:pt x="3648" y="4484"/>
                  </a:moveTo>
                  <a:lnTo>
                    <a:pt x="3648" y="4484"/>
                  </a:lnTo>
                  <a:cubicBezTo>
                    <a:pt x="3652" y="4482"/>
                    <a:pt x="3657" y="4484"/>
                    <a:pt x="3658" y="4488"/>
                  </a:cubicBezTo>
                  <a:cubicBezTo>
                    <a:pt x="3660" y="4492"/>
                    <a:pt x="3658" y="4497"/>
                    <a:pt x="3654" y="4499"/>
                  </a:cubicBezTo>
                  <a:lnTo>
                    <a:pt x="3654" y="4499"/>
                  </a:lnTo>
                  <a:cubicBezTo>
                    <a:pt x="3650" y="4500"/>
                    <a:pt x="3645" y="4498"/>
                    <a:pt x="3643" y="4494"/>
                  </a:cubicBezTo>
                  <a:cubicBezTo>
                    <a:pt x="3642" y="4490"/>
                    <a:pt x="3644" y="4485"/>
                    <a:pt x="3648" y="4484"/>
                  </a:cubicBezTo>
                  <a:close/>
                  <a:moveTo>
                    <a:pt x="3678" y="4473"/>
                  </a:moveTo>
                  <a:lnTo>
                    <a:pt x="3678" y="4473"/>
                  </a:lnTo>
                  <a:cubicBezTo>
                    <a:pt x="3682" y="4471"/>
                    <a:pt x="3687" y="4473"/>
                    <a:pt x="3688" y="4477"/>
                  </a:cubicBezTo>
                  <a:cubicBezTo>
                    <a:pt x="3690" y="4481"/>
                    <a:pt x="3688" y="4486"/>
                    <a:pt x="3684" y="4487"/>
                  </a:cubicBezTo>
                  <a:lnTo>
                    <a:pt x="3684" y="4487"/>
                  </a:lnTo>
                  <a:cubicBezTo>
                    <a:pt x="3680" y="4489"/>
                    <a:pt x="3675" y="4487"/>
                    <a:pt x="3673" y="4483"/>
                  </a:cubicBezTo>
                  <a:cubicBezTo>
                    <a:pt x="3672" y="4479"/>
                    <a:pt x="3674" y="4474"/>
                    <a:pt x="3678" y="4473"/>
                  </a:cubicBezTo>
                  <a:close/>
                  <a:moveTo>
                    <a:pt x="3708" y="4461"/>
                  </a:moveTo>
                  <a:lnTo>
                    <a:pt x="3708" y="4461"/>
                  </a:lnTo>
                  <a:cubicBezTo>
                    <a:pt x="3712" y="4460"/>
                    <a:pt x="3717" y="4462"/>
                    <a:pt x="3718" y="4466"/>
                  </a:cubicBezTo>
                  <a:cubicBezTo>
                    <a:pt x="3720" y="4470"/>
                    <a:pt x="3718" y="4475"/>
                    <a:pt x="3714" y="4476"/>
                  </a:cubicBezTo>
                  <a:lnTo>
                    <a:pt x="3714" y="4476"/>
                  </a:lnTo>
                  <a:cubicBezTo>
                    <a:pt x="3710" y="4478"/>
                    <a:pt x="3705" y="4476"/>
                    <a:pt x="3703" y="4472"/>
                  </a:cubicBezTo>
                  <a:cubicBezTo>
                    <a:pt x="3702" y="4468"/>
                    <a:pt x="3704" y="4463"/>
                    <a:pt x="3708" y="4461"/>
                  </a:cubicBezTo>
                  <a:close/>
                  <a:moveTo>
                    <a:pt x="3736" y="4448"/>
                  </a:moveTo>
                  <a:lnTo>
                    <a:pt x="3736" y="4448"/>
                  </a:lnTo>
                  <a:cubicBezTo>
                    <a:pt x="3740" y="4446"/>
                    <a:pt x="3745" y="4447"/>
                    <a:pt x="3747" y="4451"/>
                  </a:cubicBezTo>
                  <a:cubicBezTo>
                    <a:pt x="3749" y="4455"/>
                    <a:pt x="3748" y="4460"/>
                    <a:pt x="3744" y="4462"/>
                  </a:cubicBezTo>
                  <a:lnTo>
                    <a:pt x="3744" y="4462"/>
                  </a:lnTo>
                  <a:cubicBezTo>
                    <a:pt x="3740" y="4464"/>
                    <a:pt x="3735" y="4463"/>
                    <a:pt x="3733" y="4459"/>
                  </a:cubicBezTo>
                  <a:cubicBezTo>
                    <a:pt x="3731" y="4455"/>
                    <a:pt x="3732" y="4451"/>
                    <a:pt x="3736" y="4448"/>
                  </a:cubicBezTo>
                  <a:close/>
                  <a:moveTo>
                    <a:pt x="3765" y="4434"/>
                  </a:moveTo>
                  <a:lnTo>
                    <a:pt x="3765" y="4434"/>
                  </a:lnTo>
                  <a:cubicBezTo>
                    <a:pt x="3768" y="4432"/>
                    <a:pt x="3773" y="4434"/>
                    <a:pt x="3776" y="4437"/>
                  </a:cubicBezTo>
                  <a:cubicBezTo>
                    <a:pt x="3778" y="4441"/>
                    <a:pt x="3776" y="4446"/>
                    <a:pt x="3773" y="4448"/>
                  </a:cubicBezTo>
                  <a:lnTo>
                    <a:pt x="3773" y="4448"/>
                  </a:lnTo>
                  <a:cubicBezTo>
                    <a:pt x="3769" y="4451"/>
                    <a:pt x="3764" y="4449"/>
                    <a:pt x="3762" y="4445"/>
                  </a:cubicBezTo>
                  <a:cubicBezTo>
                    <a:pt x="3759" y="4442"/>
                    <a:pt x="3761" y="4437"/>
                    <a:pt x="3765" y="4434"/>
                  </a:cubicBezTo>
                  <a:close/>
                  <a:moveTo>
                    <a:pt x="3793" y="4421"/>
                  </a:moveTo>
                  <a:lnTo>
                    <a:pt x="3793" y="4421"/>
                  </a:lnTo>
                  <a:cubicBezTo>
                    <a:pt x="3797" y="4418"/>
                    <a:pt x="3802" y="4420"/>
                    <a:pt x="3804" y="4424"/>
                  </a:cubicBezTo>
                  <a:cubicBezTo>
                    <a:pt x="3807" y="4427"/>
                    <a:pt x="3805" y="4432"/>
                    <a:pt x="3801" y="4434"/>
                  </a:cubicBezTo>
                  <a:lnTo>
                    <a:pt x="3801" y="4434"/>
                  </a:lnTo>
                  <a:cubicBezTo>
                    <a:pt x="3798" y="4437"/>
                    <a:pt x="3793" y="4435"/>
                    <a:pt x="3790" y="4431"/>
                  </a:cubicBezTo>
                  <a:cubicBezTo>
                    <a:pt x="3788" y="4428"/>
                    <a:pt x="3790" y="4423"/>
                    <a:pt x="3793" y="4421"/>
                  </a:cubicBezTo>
                  <a:close/>
                  <a:moveTo>
                    <a:pt x="3820" y="4404"/>
                  </a:moveTo>
                  <a:lnTo>
                    <a:pt x="3820" y="4404"/>
                  </a:lnTo>
                  <a:cubicBezTo>
                    <a:pt x="3824" y="4402"/>
                    <a:pt x="3829" y="4403"/>
                    <a:pt x="3831" y="4406"/>
                  </a:cubicBezTo>
                  <a:cubicBezTo>
                    <a:pt x="3834" y="4410"/>
                    <a:pt x="3833" y="4415"/>
                    <a:pt x="3830" y="4417"/>
                  </a:cubicBezTo>
                  <a:lnTo>
                    <a:pt x="3830" y="4417"/>
                  </a:lnTo>
                  <a:cubicBezTo>
                    <a:pt x="3826" y="4420"/>
                    <a:pt x="3821" y="4419"/>
                    <a:pt x="3818" y="4416"/>
                  </a:cubicBezTo>
                  <a:cubicBezTo>
                    <a:pt x="3816" y="4412"/>
                    <a:pt x="3817" y="4407"/>
                    <a:pt x="3820" y="4404"/>
                  </a:cubicBezTo>
                  <a:close/>
                  <a:moveTo>
                    <a:pt x="3848" y="4388"/>
                  </a:moveTo>
                  <a:lnTo>
                    <a:pt x="3848" y="4388"/>
                  </a:lnTo>
                  <a:cubicBezTo>
                    <a:pt x="3851" y="4385"/>
                    <a:pt x="3856" y="4386"/>
                    <a:pt x="3859" y="4390"/>
                  </a:cubicBezTo>
                  <a:cubicBezTo>
                    <a:pt x="3861" y="4393"/>
                    <a:pt x="3861" y="4398"/>
                    <a:pt x="3857" y="4401"/>
                  </a:cubicBezTo>
                  <a:lnTo>
                    <a:pt x="3857" y="4401"/>
                  </a:lnTo>
                  <a:cubicBezTo>
                    <a:pt x="3853" y="4404"/>
                    <a:pt x="3848" y="4403"/>
                    <a:pt x="3846" y="4399"/>
                  </a:cubicBezTo>
                  <a:cubicBezTo>
                    <a:pt x="3843" y="4395"/>
                    <a:pt x="3844" y="4390"/>
                    <a:pt x="3848" y="4388"/>
                  </a:cubicBezTo>
                  <a:close/>
                  <a:moveTo>
                    <a:pt x="3875" y="4371"/>
                  </a:moveTo>
                  <a:lnTo>
                    <a:pt x="3875" y="4371"/>
                  </a:lnTo>
                  <a:cubicBezTo>
                    <a:pt x="3878" y="4368"/>
                    <a:pt x="3883" y="4369"/>
                    <a:pt x="3886" y="4373"/>
                  </a:cubicBezTo>
                  <a:cubicBezTo>
                    <a:pt x="3888" y="4376"/>
                    <a:pt x="3888" y="4381"/>
                    <a:pt x="3884" y="4384"/>
                  </a:cubicBezTo>
                  <a:lnTo>
                    <a:pt x="3884" y="4384"/>
                  </a:lnTo>
                  <a:cubicBezTo>
                    <a:pt x="3881" y="4386"/>
                    <a:pt x="3876" y="4386"/>
                    <a:pt x="3873" y="4382"/>
                  </a:cubicBezTo>
                  <a:cubicBezTo>
                    <a:pt x="3870" y="4379"/>
                    <a:pt x="3871" y="4374"/>
                    <a:pt x="3875" y="4371"/>
                  </a:cubicBezTo>
                  <a:close/>
                  <a:moveTo>
                    <a:pt x="3900" y="4352"/>
                  </a:moveTo>
                  <a:lnTo>
                    <a:pt x="3900" y="4352"/>
                  </a:lnTo>
                  <a:cubicBezTo>
                    <a:pt x="3903" y="4349"/>
                    <a:pt x="3909" y="4350"/>
                    <a:pt x="3911" y="4353"/>
                  </a:cubicBezTo>
                  <a:cubicBezTo>
                    <a:pt x="3914" y="4357"/>
                    <a:pt x="3913" y="4362"/>
                    <a:pt x="3910" y="4364"/>
                  </a:cubicBezTo>
                  <a:lnTo>
                    <a:pt x="3910" y="4364"/>
                  </a:lnTo>
                  <a:cubicBezTo>
                    <a:pt x="3906" y="4367"/>
                    <a:pt x="3901" y="4366"/>
                    <a:pt x="3899" y="4363"/>
                  </a:cubicBezTo>
                  <a:cubicBezTo>
                    <a:pt x="3896" y="4359"/>
                    <a:pt x="3896" y="4354"/>
                    <a:pt x="3900" y="4352"/>
                  </a:cubicBezTo>
                  <a:close/>
                  <a:moveTo>
                    <a:pt x="3925" y="4332"/>
                  </a:moveTo>
                  <a:lnTo>
                    <a:pt x="3925" y="4332"/>
                  </a:lnTo>
                  <a:cubicBezTo>
                    <a:pt x="3929" y="4330"/>
                    <a:pt x="3934" y="4330"/>
                    <a:pt x="3937" y="4334"/>
                  </a:cubicBezTo>
                  <a:cubicBezTo>
                    <a:pt x="3939" y="4337"/>
                    <a:pt x="3939" y="4342"/>
                    <a:pt x="3935" y="4345"/>
                  </a:cubicBezTo>
                  <a:lnTo>
                    <a:pt x="3935" y="4345"/>
                  </a:lnTo>
                  <a:cubicBezTo>
                    <a:pt x="3932" y="4348"/>
                    <a:pt x="3927" y="4347"/>
                    <a:pt x="3924" y="4343"/>
                  </a:cubicBezTo>
                  <a:cubicBezTo>
                    <a:pt x="3921" y="4340"/>
                    <a:pt x="3922" y="4335"/>
                    <a:pt x="3925" y="4332"/>
                  </a:cubicBezTo>
                  <a:close/>
                  <a:moveTo>
                    <a:pt x="3950" y="4313"/>
                  </a:moveTo>
                  <a:lnTo>
                    <a:pt x="3950" y="4313"/>
                  </a:lnTo>
                  <a:cubicBezTo>
                    <a:pt x="3953" y="4310"/>
                    <a:pt x="3958" y="4310"/>
                    <a:pt x="3961" y="4313"/>
                  </a:cubicBezTo>
                  <a:cubicBezTo>
                    <a:pt x="3964" y="4316"/>
                    <a:pt x="3964" y="4321"/>
                    <a:pt x="3961" y="4324"/>
                  </a:cubicBezTo>
                  <a:lnTo>
                    <a:pt x="3961" y="4324"/>
                  </a:lnTo>
                  <a:cubicBezTo>
                    <a:pt x="3958" y="4327"/>
                    <a:pt x="3953" y="4327"/>
                    <a:pt x="3950" y="4324"/>
                  </a:cubicBezTo>
                  <a:cubicBezTo>
                    <a:pt x="3946" y="4321"/>
                    <a:pt x="3946" y="4316"/>
                    <a:pt x="3950" y="4313"/>
                  </a:cubicBezTo>
                  <a:close/>
                  <a:moveTo>
                    <a:pt x="3973" y="4291"/>
                  </a:moveTo>
                  <a:lnTo>
                    <a:pt x="3973" y="4291"/>
                  </a:lnTo>
                  <a:cubicBezTo>
                    <a:pt x="3976" y="4288"/>
                    <a:pt x="3981" y="4288"/>
                    <a:pt x="3984" y="4291"/>
                  </a:cubicBezTo>
                  <a:cubicBezTo>
                    <a:pt x="3988" y="4294"/>
                    <a:pt x="3988" y="4299"/>
                    <a:pt x="3984" y="4303"/>
                  </a:cubicBezTo>
                  <a:lnTo>
                    <a:pt x="3984" y="4303"/>
                  </a:lnTo>
                  <a:cubicBezTo>
                    <a:pt x="3981" y="4306"/>
                    <a:pt x="3976" y="4306"/>
                    <a:pt x="3973" y="4303"/>
                  </a:cubicBezTo>
                  <a:cubicBezTo>
                    <a:pt x="3970" y="4299"/>
                    <a:pt x="3970" y="4294"/>
                    <a:pt x="3973" y="4291"/>
                  </a:cubicBezTo>
                  <a:close/>
                  <a:moveTo>
                    <a:pt x="3997" y="4270"/>
                  </a:moveTo>
                  <a:lnTo>
                    <a:pt x="3997" y="4270"/>
                  </a:lnTo>
                  <a:cubicBezTo>
                    <a:pt x="4000" y="4267"/>
                    <a:pt x="4005" y="4267"/>
                    <a:pt x="4008" y="4270"/>
                  </a:cubicBezTo>
                  <a:cubicBezTo>
                    <a:pt x="4011" y="4273"/>
                    <a:pt x="4011" y="4278"/>
                    <a:pt x="4008" y="4281"/>
                  </a:cubicBezTo>
                  <a:lnTo>
                    <a:pt x="4008" y="4281"/>
                  </a:lnTo>
                  <a:cubicBezTo>
                    <a:pt x="4005" y="4284"/>
                    <a:pt x="4000" y="4284"/>
                    <a:pt x="3997" y="4281"/>
                  </a:cubicBezTo>
                  <a:cubicBezTo>
                    <a:pt x="3994" y="4278"/>
                    <a:pt x="3994" y="4273"/>
                    <a:pt x="3997" y="4270"/>
                  </a:cubicBezTo>
                  <a:close/>
                  <a:moveTo>
                    <a:pt x="4019" y="4248"/>
                  </a:moveTo>
                  <a:lnTo>
                    <a:pt x="4019" y="4248"/>
                  </a:lnTo>
                  <a:cubicBezTo>
                    <a:pt x="4022" y="4244"/>
                    <a:pt x="4027" y="4244"/>
                    <a:pt x="4030" y="4246"/>
                  </a:cubicBezTo>
                  <a:cubicBezTo>
                    <a:pt x="4034" y="4249"/>
                    <a:pt x="4034" y="4254"/>
                    <a:pt x="4031" y="4258"/>
                  </a:cubicBezTo>
                  <a:lnTo>
                    <a:pt x="4031" y="4258"/>
                  </a:lnTo>
                  <a:cubicBezTo>
                    <a:pt x="4029" y="4261"/>
                    <a:pt x="4024" y="4262"/>
                    <a:pt x="4020" y="4259"/>
                  </a:cubicBezTo>
                  <a:cubicBezTo>
                    <a:pt x="4017" y="4256"/>
                    <a:pt x="4016" y="4251"/>
                    <a:pt x="4019" y="4248"/>
                  </a:cubicBezTo>
                  <a:close/>
                  <a:moveTo>
                    <a:pt x="4040" y="4224"/>
                  </a:moveTo>
                  <a:lnTo>
                    <a:pt x="4040" y="4224"/>
                  </a:lnTo>
                  <a:cubicBezTo>
                    <a:pt x="4043" y="4221"/>
                    <a:pt x="4048" y="4220"/>
                    <a:pt x="4052" y="4223"/>
                  </a:cubicBezTo>
                  <a:cubicBezTo>
                    <a:pt x="4055" y="4226"/>
                    <a:pt x="4056" y="4231"/>
                    <a:pt x="4053" y="4234"/>
                  </a:cubicBezTo>
                  <a:lnTo>
                    <a:pt x="4053" y="4234"/>
                  </a:lnTo>
                  <a:cubicBezTo>
                    <a:pt x="4050" y="4237"/>
                    <a:pt x="4045" y="4238"/>
                    <a:pt x="4042" y="4235"/>
                  </a:cubicBezTo>
                  <a:cubicBezTo>
                    <a:pt x="4038" y="4233"/>
                    <a:pt x="4038" y="4228"/>
                    <a:pt x="4040" y="4224"/>
                  </a:cubicBezTo>
                  <a:close/>
                  <a:moveTo>
                    <a:pt x="4062" y="4200"/>
                  </a:moveTo>
                  <a:lnTo>
                    <a:pt x="4062" y="4200"/>
                  </a:lnTo>
                  <a:cubicBezTo>
                    <a:pt x="4065" y="4197"/>
                    <a:pt x="4070" y="4196"/>
                    <a:pt x="4073" y="4199"/>
                  </a:cubicBezTo>
                  <a:cubicBezTo>
                    <a:pt x="4077" y="4202"/>
                    <a:pt x="4077" y="4207"/>
                    <a:pt x="4075" y="4210"/>
                  </a:cubicBezTo>
                  <a:lnTo>
                    <a:pt x="4075" y="4210"/>
                  </a:lnTo>
                  <a:cubicBezTo>
                    <a:pt x="4072" y="4214"/>
                    <a:pt x="4067" y="4214"/>
                    <a:pt x="4063" y="4212"/>
                  </a:cubicBezTo>
                  <a:cubicBezTo>
                    <a:pt x="4060" y="4209"/>
                    <a:pt x="4059" y="4204"/>
                    <a:pt x="4062" y="4200"/>
                  </a:cubicBezTo>
                  <a:close/>
                  <a:moveTo>
                    <a:pt x="4082" y="4176"/>
                  </a:moveTo>
                  <a:lnTo>
                    <a:pt x="4082" y="4176"/>
                  </a:lnTo>
                  <a:cubicBezTo>
                    <a:pt x="4084" y="4173"/>
                    <a:pt x="4089" y="4171"/>
                    <a:pt x="4093" y="4174"/>
                  </a:cubicBezTo>
                  <a:cubicBezTo>
                    <a:pt x="4096" y="4176"/>
                    <a:pt x="4098" y="4181"/>
                    <a:pt x="4095" y="4185"/>
                  </a:cubicBezTo>
                  <a:lnTo>
                    <a:pt x="4095" y="4185"/>
                  </a:lnTo>
                  <a:cubicBezTo>
                    <a:pt x="4093" y="4189"/>
                    <a:pt x="4088" y="4190"/>
                    <a:pt x="4084" y="4187"/>
                  </a:cubicBezTo>
                  <a:cubicBezTo>
                    <a:pt x="4080" y="4185"/>
                    <a:pt x="4079" y="4180"/>
                    <a:pt x="4082" y="4176"/>
                  </a:cubicBezTo>
                  <a:close/>
                  <a:moveTo>
                    <a:pt x="4101" y="4151"/>
                  </a:moveTo>
                  <a:lnTo>
                    <a:pt x="4101" y="4151"/>
                  </a:lnTo>
                  <a:cubicBezTo>
                    <a:pt x="4103" y="4147"/>
                    <a:pt x="4108" y="4146"/>
                    <a:pt x="4112" y="4148"/>
                  </a:cubicBezTo>
                  <a:cubicBezTo>
                    <a:pt x="4116" y="4151"/>
                    <a:pt x="4117" y="4156"/>
                    <a:pt x="4115" y="4159"/>
                  </a:cubicBezTo>
                  <a:lnTo>
                    <a:pt x="4115" y="4159"/>
                  </a:lnTo>
                  <a:cubicBezTo>
                    <a:pt x="4112" y="4163"/>
                    <a:pt x="4107" y="4164"/>
                    <a:pt x="4103" y="4162"/>
                  </a:cubicBezTo>
                  <a:cubicBezTo>
                    <a:pt x="4100" y="4159"/>
                    <a:pt x="4099" y="4155"/>
                    <a:pt x="4101" y="4151"/>
                  </a:cubicBezTo>
                  <a:close/>
                  <a:moveTo>
                    <a:pt x="4121" y="4125"/>
                  </a:moveTo>
                  <a:lnTo>
                    <a:pt x="4121" y="4125"/>
                  </a:lnTo>
                  <a:cubicBezTo>
                    <a:pt x="4123" y="4122"/>
                    <a:pt x="4128" y="4121"/>
                    <a:pt x="4132" y="4123"/>
                  </a:cubicBezTo>
                  <a:cubicBezTo>
                    <a:pt x="4135" y="4125"/>
                    <a:pt x="4136" y="4130"/>
                    <a:pt x="4134" y="4134"/>
                  </a:cubicBezTo>
                  <a:lnTo>
                    <a:pt x="4134" y="4134"/>
                  </a:lnTo>
                  <a:cubicBezTo>
                    <a:pt x="4132" y="4138"/>
                    <a:pt x="4127" y="4139"/>
                    <a:pt x="4123" y="4136"/>
                  </a:cubicBezTo>
                  <a:cubicBezTo>
                    <a:pt x="4119" y="4134"/>
                    <a:pt x="4118" y="4129"/>
                    <a:pt x="4121" y="4125"/>
                  </a:cubicBezTo>
                  <a:close/>
                  <a:moveTo>
                    <a:pt x="4137" y="4099"/>
                  </a:moveTo>
                  <a:lnTo>
                    <a:pt x="4137" y="4099"/>
                  </a:lnTo>
                  <a:cubicBezTo>
                    <a:pt x="4139" y="4095"/>
                    <a:pt x="4144" y="4093"/>
                    <a:pt x="4148" y="4095"/>
                  </a:cubicBezTo>
                  <a:cubicBezTo>
                    <a:pt x="4152" y="4097"/>
                    <a:pt x="4153" y="4102"/>
                    <a:pt x="4151" y="4106"/>
                  </a:cubicBezTo>
                  <a:lnTo>
                    <a:pt x="4151" y="4106"/>
                  </a:lnTo>
                  <a:cubicBezTo>
                    <a:pt x="4149" y="4110"/>
                    <a:pt x="4145" y="4112"/>
                    <a:pt x="4141" y="4110"/>
                  </a:cubicBezTo>
                  <a:cubicBezTo>
                    <a:pt x="4137" y="4108"/>
                    <a:pt x="4135" y="4103"/>
                    <a:pt x="4137" y="4099"/>
                  </a:cubicBezTo>
                  <a:close/>
                  <a:moveTo>
                    <a:pt x="4154" y="4072"/>
                  </a:moveTo>
                  <a:lnTo>
                    <a:pt x="4154" y="4072"/>
                  </a:lnTo>
                  <a:cubicBezTo>
                    <a:pt x="4156" y="4068"/>
                    <a:pt x="4160" y="4066"/>
                    <a:pt x="4164" y="4068"/>
                  </a:cubicBezTo>
                  <a:cubicBezTo>
                    <a:pt x="4168" y="4070"/>
                    <a:pt x="4170" y="4075"/>
                    <a:pt x="4168" y="4079"/>
                  </a:cubicBezTo>
                  <a:lnTo>
                    <a:pt x="4168" y="4079"/>
                  </a:lnTo>
                  <a:cubicBezTo>
                    <a:pt x="4166" y="4083"/>
                    <a:pt x="4161" y="4084"/>
                    <a:pt x="4157" y="4082"/>
                  </a:cubicBezTo>
                  <a:cubicBezTo>
                    <a:pt x="4153" y="4080"/>
                    <a:pt x="4152" y="4076"/>
                    <a:pt x="4154" y="4072"/>
                  </a:cubicBezTo>
                  <a:close/>
                  <a:moveTo>
                    <a:pt x="4170" y="4044"/>
                  </a:moveTo>
                  <a:lnTo>
                    <a:pt x="4170" y="4044"/>
                  </a:lnTo>
                  <a:cubicBezTo>
                    <a:pt x="4172" y="4040"/>
                    <a:pt x="4177" y="4039"/>
                    <a:pt x="4181" y="4041"/>
                  </a:cubicBezTo>
                  <a:cubicBezTo>
                    <a:pt x="4185" y="4043"/>
                    <a:pt x="4186" y="4047"/>
                    <a:pt x="4184" y="4051"/>
                  </a:cubicBezTo>
                  <a:lnTo>
                    <a:pt x="4184" y="4051"/>
                  </a:lnTo>
                  <a:cubicBezTo>
                    <a:pt x="4182" y="4055"/>
                    <a:pt x="4178" y="4057"/>
                    <a:pt x="4174" y="4055"/>
                  </a:cubicBezTo>
                  <a:cubicBezTo>
                    <a:pt x="4170" y="4053"/>
                    <a:pt x="4168" y="4048"/>
                    <a:pt x="4170" y="4044"/>
                  </a:cubicBezTo>
                  <a:close/>
                  <a:moveTo>
                    <a:pt x="4184" y="4016"/>
                  </a:moveTo>
                  <a:lnTo>
                    <a:pt x="4184" y="4016"/>
                  </a:lnTo>
                  <a:cubicBezTo>
                    <a:pt x="4186" y="4012"/>
                    <a:pt x="4190" y="4010"/>
                    <a:pt x="4194" y="4012"/>
                  </a:cubicBezTo>
                  <a:cubicBezTo>
                    <a:pt x="4198" y="4013"/>
                    <a:pt x="4200" y="4018"/>
                    <a:pt x="4199" y="4022"/>
                  </a:cubicBezTo>
                  <a:lnTo>
                    <a:pt x="4199" y="4022"/>
                  </a:lnTo>
                  <a:cubicBezTo>
                    <a:pt x="4197" y="4026"/>
                    <a:pt x="4192" y="4028"/>
                    <a:pt x="4188" y="4026"/>
                  </a:cubicBezTo>
                  <a:cubicBezTo>
                    <a:pt x="4184" y="4024"/>
                    <a:pt x="4182" y="4020"/>
                    <a:pt x="4184" y="4016"/>
                  </a:cubicBezTo>
                  <a:close/>
                  <a:moveTo>
                    <a:pt x="4198" y="3987"/>
                  </a:moveTo>
                  <a:lnTo>
                    <a:pt x="4198" y="3987"/>
                  </a:lnTo>
                  <a:cubicBezTo>
                    <a:pt x="4200" y="3983"/>
                    <a:pt x="4204" y="3981"/>
                    <a:pt x="4208" y="3983"/>
                  </a:cubicBezTo>
                  <a:cubicBezTo>
                    <a:pt x="4212" y="3984"/>
                    <a:pt x="4214" y="3989"/>
                    <a:pt x="4212" y="3993"/>
                  </a:cubicBezTo>
                  <a:lnTo>
                    <a:pt x="4212" y="3993"/>
                  </a:lnTo>
                  <a:cubicBezTo>
                    <a:pt x="4211" y="3997"/>
                    <a:pt x="4206" y="3999"/>
                    <a:pt x="4202" y="3997"/>
                  </a:cubicBezTo>
                  <a:cubicBezTo>
                    <a:pt x="4198" y="3996"/>
                    <a:pt x="4196" y="3991"/>
                    <a:pt x="4198" y="3987"/>
                  </a:cubicBezTo>
                  <a:close/>
                  <a:moveTo>
                    <a:pt x="4211" y="3959"/>
                  </a:moveTo>
                  <a:lnTo>
                    <a:pt x="4211" y="3959"/>
                  </a:lnTo>
                  <a:cubicBezTo>
                    <a:pt x="4212" y="3954"/>
                    <a:pt x="4217" y="3952"/>
                    <a:pt x="4221" y="3953"/>
                  </a:cubicBezTo>
                  <a:cubicBezTo>
                    <a:pt x="4225" y="3955"/>
                    <a:pt x="4228" y="3959"/>
                    <a:pt x="4226" y="3963"/>
                  </a:cubicBezTo>
                  <a:lnTo>
                    <a:pt x="4226" y="3963"/>
                  </a:lnTo>
                  <a:cubicBezTo>
                    <a:pt x="4225" y="3968"/>
                    <a:pt x="4221" y="3970"/>
                    <a:pt x="4216" y="3969"/>
                  </a:cubicBezTo>
                  <a:cubicBezTo>
                    <a:pt x="4212" y="3967"/>
                    <a:pt x="4210" y="3963"/>
                    <a:pt x="4211" y="3959"/>
                  </a:cubicBezTo>
                  <a:close/>
                  <a:moveTo>
                    <a:pt x="4222" y="3929"/>
                  </a:moveTo>
                  <a:lnTo>
                    <a:pt x="4222" y="3929"/>
                  </a:lnTo>
                  <a:cubicBezTo>
                    <a:pt x="4224" y="3924"/>
                    <a:pt x="4228" y="3922"/>
                    <a:pt x="4232" y="3923"/>
                  </a:cubicBezTo>
                  <a:cubicBezTo>
                    <a:pt x="4236" y="3925"/>
                    <a:pt x="4239" y="3929"/>
                    <a:pt x="4238" y="3933"/>
                  </a:cubicBezTo>
                  <a:lnTo>
                    <a:pt x="4238" y="3933"/>
                  </a:lnTo>
                  <a:cubicBezTo>
                    <a:pt x="4236" y="3938"/>
                    <a:pt x="4232" y="3940"/>
                    <a:pt x="4228" y="3939"/>
                  </a:cubicBezTo>
                  <a:cubicBezTo>
                    <a:pt x="4223" y="3937"/>
                    <a:pt x="4221" y="3933"/>
                    <a:pt x="4222" y="3929"/>
                  </a:cubicBezTo>
                  <a:close/>
                  <a:moveTo>
                    <a:pt x="4233" y="3899"/>
                  </a:moveTo>
                  <a:lnTo>
                    <a:pt x="4233" y="3899"/>
                  </a:lnTo>
                  <a:cubicBezTo>
                    <a:pt x="4235" y="3894"/>
                    <a:pt x="4239" y="3892"/>
                    <a:pt x="4243" y="3893"/>
                  </a:cubicBezTo>
                  <a:cubicBezTo>
                    <a:pt x="4248" y="3895"/>
                    <a:pt x="4250" y="3899"/>
                    <a:pt x="4249" y="3903"/>
                  </a:cubicBezTo>
                  <a:lnTo>
                    <a:pt x="4249" y="3903"/>
                  </a:lnTo>
                  <a:cubicBezTo>
                    <a:pt x="4247" y="3908"/>
                    <a:pt x="4243" y="3910"/>
                    <a:pt x="4239" y="3909"/>
                  </a:cubicBezTo>
                  <a:cubicBezTo>
                    <a:pt x="4234" y="3907"/>
                    <a:pt x="4232" y="3903"/>
                    <a:pt x="4233" y="3899"/>
                  </a:cubicBezTo>
                  <a:close/>
                  <a:moveTo>
                    <a:pt x="4244" y="3869"/>
                  </a:moveTo>
                  <a:lnTo>
                    <a:pt x="4244" y="3869"/>
                  </a:lnTo>
                  <a:cubicBezTo>
                    <a:pt x="4245" y="3865"/>
                    <a:pt x="4249" y="3862"/>
                    <a:pt x="4253" y="3863"/>
                  </a:cubicBezTo>
                  <a:cubicBezTo>
                    <a:pt x="4258" y="3864"/>
                    <a:pt x="4260" y="3868"/>
                    <a:pt x="4259" y="3873"/>
                  </a:cubicBezTo>
                  <a:lnTo>
                    <a:pt x="4259" y="3873"/>
                  </a:lnTo>
                  <a:cubicBezTo>
                    <a:pt x="4258" y="3877"/>
                    <a:pt x="4254" y="3880"/>
                    <a:pt x="4249" y="3879"/>
                  </a:cubicBezTo>
                  <a:cubicBezTo>
                    <a:pt x="4245" y="3878"/>
                    <a:pt x="4243" y="3873"/>
                    <a:pt x="4244" y="3869"/>
                  </a:cubicBezTo>
                  <a:close/>
                  <a:moveTo>
                    <a:pt x="4251" y="3838"/>
                  </a:moveTo>
                  <a:lnTo>
                    <a:pt x="4251" y="3838"/>
                  </a:lnTo>
                  <a:cubicBezTo>
                    <a:pt x="4253" y="3834"/>
                    <a:pt x="4257" y="3831"/>
                    <a:pt x="4261" y="3832"/>
                  </a:cubicBezTo>
                  <a:cubicBezTo>
                    <a:pt x="4265" y="3833"/>
                    <a:pt x="4268" y="3837"/>
                    <a:pt x="4267" y="3842"/>
                  </a:cubicBezTo>
                  <a:lnTo>
                    <a:pt x="4267" y="3842"/>
                  </a:lnTo>
                  <a:cubicBezTo>
                    <a:pt x="4266" y="3846"/>
                    <a:pt x="4262" y="3849"/>
                    <a:pt x="4257" y="3848"/>
                  </a:cubicBezTo>
                  <a:cubicBezTo>
                    <a:pt x="4253" y="3846"/>
                    <a:pt x="4250" y="3842"/>
                    <a:pt x="4251" y="3838"/>
                  </a:cubicBezTo>
                  <a:close/>
                  <a:moveTo>
                    <a:pt x="4259" y="3807"/>
                  </a:moveTo>
                  <a:lnTo>
                    <a:pt x="4259" y="3807"/>
                  </a:lnTo>
                  <a:cubicBezTo>
                    <a:pt x="4260" y="3802"/>
                    <a:pt x="4265" y="3800"/>
                    <a:pt x="4269" y="3801"/>
                  </a:cubicBezTo>
                  <a:cubicBezTo>
                    <a:pt x="4273" y="3802"/>
                    <a:pt x="4276" y="3806"/>
                    <a:pt x="4275" y="3811"/>
                  </a:cubicBezTo>
                  <a:lnTo>
                    <a:pt x="4275" y="3811"/>
                  </a:lnTo>
                  <a:cubicBezTo>
                    <a:pt x="4274" y="3815"/>
                    <a:pt x="4269" y="3818"/>
                    <a:pt x="4265" y="3817"/>
                  </a:cubicBezTo>
                  <a:cubicBezTo>
                    <a:pt x="4261" y="3815"/>
                    <a:pt x="4258" y="3811"/>
                    <a:pt x="4259" y="3807"/>
                  </a:cubicBezTo>
                  <a:close/>
                  <a:moveTo>
                    <a:pt x="4266" y="3777"/>
                  </a:moveTo>
                  <a:lnTo>
                    <a:pt x="4266" y="3777"/>
                  </a:lnTo>
                  <a:cubicBezTo>
                    <a:pt x="4266" y="3772"/>
                    <a:pt x="4270" y="3769"/>
                    <a:pt x="4275" y="3770"/>
                  </a:cubicBezTo>
                  <a:cubicBezTo>
                    <a:pt x="4279" y="3770"/>
                    <a:pt x="4282" y="3774"/>
                    <a:pt x="4282" y="3778"/>
                  </a:cubicBezTo>
                  <a:lnTo>
                    <a:pt x="4282" y="3778"/>
                  </a:lnTo>
                  <a:cubicBezTo>
                    <a:pt x="4281" y="3783"/>
                    <a:pt x="4277" y="3786"/>
                    <a:pt x="4273" y="3785"/>
                  </a:cubicBezTo>
                  <a:cubicBezTo>
                    <a:pt x="4269" y="3785"/>
                    <a:pt x="4266" y="3781"/>
                    <a:pt x="4266" y="3777"/>
                  </a:cubicBezTo>
                  <a:close/>
                  <a:moveTo>
                    <a:pt x="4271" y="3745"/>
                  </a:moveTo>
                  <a:lnTo>
                    <a:pt x="4271" y="3745"/>
                  </a:lnTo>
                  <a:cubicBezTo>
                    <a:pt x="4271" y="3741"/>
                    <a:pt x="4275" y="3737"/>
                    <a:pt x="4280" y="3738"/>
                  </a:cubicBezTo>
                  <a:cubicBezTo>
                    <a:pt x="4284" y="3738"/>
                    <a:pt x="4287" y="3742"/>
                    <a:pt x="4287" y="3747"/>
                  </a:cubicBezTo>
                  <a:lnTo>
                    <a:pt x="4287" y="3747"/>
                  </a:lnTo>
                  <a:cubicBezTo>
                    <a:pt x="4286" y="3751"/>
                    <a:pt x="4282" y="3754"/>
                    <a:pt x="4278" y="3754"/>
                  </a:cubicBezTo>
                  <a:cubicBezTo>
                    <a:pt x="4273" y="3753"/>
                    <a:pt x="4270" y="3749"/>
                    <a:pt x="4271" y="3745"/>
                  </a:cubicBezTo>
                  <a:close/>
                  <a:moveTo>
                    <a:pt x="4275" y="3713"/>
                  </a:moveTo>
                  <a:lnTo>
                    <a:pt x="4275" y="3713"/>
                  </a:lnTo>
                  <a:cubicBezTo>
                    <a:pt x="4276" y="3709"/>
                    <a:pt x="4280" y="3706"/>
                    <a:pt x="4284" y="3706"/>
                  </a:cubicBezTo>
                  <a:cubicBezTo>
                    <a:pt x="4289" y="3707"/>
                    <a:pt x="4292" y="3711"/>
                    <a:pt x="4291" y="3715"/>
                  </a:cubicBezTo>
                  <a:lnTo>
                    <a:pt x="4291" y="3715"/>
                  </a:lnTo>
                  <a:cubicBezTo>
                    <a:pt x="4291" y="3719"/>
                    <a:pt x="4287" y="3723"/>
                    <a:pt x="4283" y="3722"/>
                  </a:cubicBezTo>
                  <a:cubicBezTo>
                    <a:pt x="4278" y="3722"/>
                    <a:pt x="4275" y="3718"/>
                    <a:pt x="4275" y="3713"/>
                  </a:cubicBezTo>
                  <a:close/>
                  <a:moveTo>
                    <a:pt x="4279" y="3682"/>
                  </a:moveTo>
                  <a:lnTo>
                    <a:pt x="4279" y="3682"/>
                  </a:lnTo>
                  <a:cubicBezTo>
                    <a:pt x="4279" y="3678"/>
                    <a:pt x="4283" y="3674"/>
                    <a:pt x="4287" y="3674"/>
                  </a:cubicBezTo>
                  <a:cubicBezTo>
                    <a:pt x="4291" y="3674"/>
                    <a:pt x="4295" y="3678"/>
                    <a:pt x="4295" y="3682"/>
                  </a:cubicBezTo>
                  <a:lnTo>
                    <a:pt x="4295" y="3682"/>
                  </a:lnTo>
                  <a:cubicBezTo>
                    <a:pt x="4295" y="3687"/>
                    <a:pt x="4291" y="3690"/>
                    <a:pt x="4287" y="3690"/>
                  </a:cubicBezTo>
                  <a:cubicBezTo>
                    <a:pt x="4283" y="3690"/>
                    <a:pt x="4279" y="3687"/>
                    <a:pt x="4279" y="3682"/>
                  </a:cubicBezTo>
                  <a:close/>
                  <a:moveTo>
                    <a:pt x="4281" y="3650"/>
                  </a:moveTo>
                  <a:lnTo>
                    <a:pt x="4281" y="3650"/>
                  </a:lnTo>
                  <a:cubicBezTo>
                    <a:pt x="4281" y="3646"/>
                    <a:pt x="4284" y="3642"/>
                    <a:pt x="4289" y="3642"/>
                  </a:cubicBezTo>
                  <a:cubicBezTo>
                    <a:pt x="4293" y="3642"/>
                    <a:pt x="4297" y="3646"/>
                    <a:pt x="4297" y="3650"/>
                  </a:cubicBezTo>
                  <a:lnTo>
                    <a:pt x="4297" y="3650"/>
                  </a:lnTo>
                  <a:cubicBezTo>
                    <a:pt x="4297" y="3655"/>
                    <a:pt x="4293" y="3658"/>
                    <a:pt x="4289" y="3658"/>
                  </a:cubicBezTo>
                  <a:cubicBezTo>
                    <a:pt x="4284" y="3658"/>
                    <a:pt x="4281" y="3655"/>
                    <a:pt x="4281" y="3650"/>
                  </a:cubicBezTo>
                  <a:close/>
                  <a:moveTo>
                    <a:pt x="4282" y="3618"/>
                  </a:moveTo>
                  <a:lnTo>
                    <a:pt x="4282" y="3618"/>
                  </a:lnTo>
                  <a:cubicBezTo>
                    <a:pt x="4282" y="3614"/>
                    <a:pt x="4286" y="3610"/>
                    <a:pt x="4290" y="3610"/>
                  </a:cubicBezTo>
                  <a:cubicBezTo>
                    <a:pt x="4295" y="3610"/>
                    <a:pt x="4298" y="3614"/>
                    <a:pt x="4298" y="3618"/>
                  </a:cubicBezTo>
                  <a:lnTo>
                    <a:pt x="4298" y="3618"/>
                  </a:lnTo>
                  <a:cubicBezTo>
                    <a:pt x="4298" y="3623"/>
                    <a:pt x="4295" y="3626"/>
                    <a:pt x="4290" y="3626"/>
                  </a:cubicBezTo>
                  <a:cubicBezTo>
                    <a:pt x="4286" y="3626"/>
                    <a:pt x="4282" y="3623"/>
                    <a:pt x="4282" y="3618"/>
                  </a:cubicBezTo>
                  <a:close/>
                  <a:moveTo>
                    <a:pt x="4283" y="3586"/>
                  </a:moveTo>
                  <a:lnTo>
                    <a:pt x="4283" y="3586"/>
                  </a:lnTo>
                  <a:cubicBezTo>
                    <a:pt x="4283" y="3582"/>
                    <a:pt x="4287" y="3578"/>
                    <a:pt x="4291" y="3578"/>
                  </a:cubicBezTo>
                  <a:cubicBezTo>
                    <a:pt x="4296" y="3578"/>
                    <a:pt x="4299" y="3582"/>
                    <a:pt x="4299" y="3586"/>
                  </a:cubicBezTo>
                  <a:lnTo>
                    <a:pt x="4299" y="3586"/>
                  </a:lnTo>
                  <a:cubicBezTo>
                    <a:pt x="4299" y="3591"/>
                    <a:pt x="4296" y="3594"/>
                    <a:pt x="4291" y="3594"/>
                  </a:cubicBezTo>
                  <a:cubicBezTo>
                    <a:pt x="4287" y="3594"/>
                    <a:pt x="4283" y="3591"/>
                    <a:pt x="4283" y="3586"/>
                  </a:cubicBezTo>
                  <a:close/>
                  <a:moveTo>
                    <a:pt x="4283" y="3554"/>
                  </a:moveTo>
                  <a:lnTo>
                    <a:pt x="4283" y="3554"/>
                  </a:lnTo>
                  <a:cubicBezTo>
                    <a:pt x="4283" y="3550"/>
                    <a:pt x="4287" y="3546"/>
                    <a:pt x="4291" y="3546"/>
                  </a:cubicBezTo>
                  <a:cubicBezTo>
                    <a:pt x="4296" y="3546"/>
                    <a:pt x="4299" y="3550"/>
                    <a:pt x="4299" y="3554"/>
                  </a:cubicBezTo>
                  <a:lnTo>
                    <a:pt x="4299" y="3554"/>
                  </a:lnTo>
                  <a:cubicBezTo>
                    <a:pt x="4299" y="3559"/>
                    <a:pt x="4296" y="3562"/>
                    <a:pt x="4291" y="3562"/>
                  </a:cubicBezTo>
                  <a:cubicBezTo>
                    <a:pt x="4287" y="3562"/>
                    <a:pt x="4283" y="3559"/>
                    <a:pt x="4283" y="3554"/>
                  </a:cubicBezTo>
                  <a:close/>
                  <a:moveTo>
                    <a:pt x="4283" y="3522"/>
                  </a:moveTo>
                  <a:lnTo>
                    <a:pt x="4283" y="3522"/>
                  </a:lnTo>
                  <a:cubicBezTo>
                    <a:pt x="4283" y="3518"/>
                    <a:pt x="4287" y="3514"/>
                    <a:pt x="4291" y="3514"/>
                  </a:cubicBezTo>
                  <a:cubicBezTo>
                    <a:pt x="4296" y="3514"/>
                    <a:pt x="4299" y="3518"/>
                    <a:pt x="4299" y="3522"/>
                  </a:cubicBezTo>
                  <a:lnTo>
                    <a:pt x="4299" y="3522"/>
                  </a:lnTo>
                  <a:cubicBezTo>
                    <a:pt x="4299" y="3527"/>
                    <a:pt x="4296" y="3530"/>
                    <a:pt x="4291" y="3530"/>
                  </a:cubicBezTo>
                  <a:cubicBezTo>
                    <a:pt x="4287" y="3530"/>
                    <a:pt x="4283" y="3527"/>
                    <a:pt x="4283" y="3522"/>
                  </a:cubicBezTo>
                  <a:close/>
                  <a:moveTo>
                    <a:pt x="4283" y="3490"/>
                  </a:moveTo>
                  <a:lnTo>
                    <a:pt x="4283" y="3490"/>
                  </a:lnTo>
                  <a:cubicBezTo>
                    <a:pt x="4283" y="3486"/>
                    <a:pt x="4287" y="3482"/>
                    <a:pt x="4291" y="3482"/>
                  </a:cubicBezTo>
                  <a:cubicBezTo>
                    <a:pt x="4296" y="3482"/>
                    <a:pt x="4299" y="3486"/>
                    <a:pt x="4299" y="3490"/>
                  </a:cubicBezTo>
                  <a:lnTo>
                    <a:pt x="4299" y="3490"/>
                  </a:lnTo>
                  <a:cubicBezTo>
                    <a:pt x="4299" y="3495"/>
                    <a:pt x="4296" y="3498"/>
                    <a:pt x="4291" y="3498"/>
                  </a:cubicBezTo>
                  <a:cubicBezTo>
                    <a:pt x="4287" y="3498"/>
                    <a:pt x="4283" y="3495"/>
                    <a:pt x="4283" y="3490"/>
                  </a:cubicBezTo>
                  <a:close/>
                  <a:moveTo>
                    <a:pt x="4283" y="3458"/>
                  </a:moveTo>
                  <a:lnTo>
                    <a:pt x="4283" y="3458"/>
                  </a:lnTo>
                  <a:cubicBezTo>
                    <a:pt x="4283" y="3454"/>
                    <a:pt x="4287" y="3450"/>
                    <a:pt x="4291" y="3450"/>
                  </a:cubicBezTo>
                  <a:cubicBezTo>
                    <a:pt x="4296" y="3450"/>
                    <a:pt x="4299" y="3454"/>
                    <a:pt x="4299" y="3458"/>
                  </a:cubicBezTo>
                  <a:lnTo>
                    <a:pt x="4299" y="3458"/>
                  </a:lnTo>
                  <a:cubicBezTo>
                    <a:pt x="4299" y="3463"/>
                    <a:pt x="4296" y="3466"/>
                    <a:pt x="4291" y="3466"/>
                  </a:cubicBezTo>
                  <a:cubicBezTo>
                    <a:pt x="4287" y="3466"/>
                    <a:pt x="4283" y="3463"/>
                    <a:pt x="4283" y="3458"/>
                  </a:cubicBezTo>
                  <a:close/>
                  <a:moveTo>
                    <a:pt x="4283" y="3426"/>
                  </a:moveTo>
                  <a:lnTo>
                    <a:pt x="4283" y="3426"/>
                  </a:lnTo>
                  <a:cubicBezTo>
                    <a:pt x="4283" y="3422"/>
                    <a:pt x="4287" y="3418"/>
                    <a:pt x="4291" y="3418"/>
                  </a:cubicBezTo>
                  <a:cubicBezTo>
                    <a:pt x="4296" y="3418"/>
                    <a:pt x="4299" y="3422"/>
                    <a:pt x="4299" y="3426"/>
                  </a:cubicBezTo>
                  <a:lnTo>
                    <a:pt x="4299" y="3426"/>
                  </a:lnTo>
                  <a:cubicBezTo>
                    <a:pt x="4299" y="3431"/>
                    <a:pt x="4296" y="3434"/>
                    <a:pt x="4291" y="3434"/>
                  </a:cubicBezTo>
                  <a:cubicBezTo>
                    <a:pt x="4287" y="3434"/>
                    <a:pt x="4283" y="3431"/>
                    <a:pt x="4283" y="3426"/>
                  </a:cubicBezTo>
                  <a:close/>
                  <a:moveTo>
                    <a:pt x="4283" y="3394"/>
                  </a:moveTo>
                  <a:lnTo>
                    <a:pt x="4283" y="3394"/>
                  </a:lnTo>
                  <a:cubicBezTo>
                    <a:pt x="4283" y="3390"/>
                    <a:pt x="4287" y="3386"/>
                    <a:pt x="4291" y="3386"/>
                  </a:cubicBezTo>
                  <a:cubicBezTo>
                    <a:pt x="4296" y="3386"/>
                    <a:pt x="4299" y="3390"/>
                    <a:pt x="4299" y="3394"/>
                  </a:cubicBezTo>
                  <a:lnTo>
                    <a:pt x="4299" y="3394"/>
                  </a:lnTo>
                  <a:cubicBezTo>
                    <a:pt x="4299" y="3399"/>
                    <a:pt x="4296" y="3402"/>
                    <a:pt x="4291" y="3402"/>
                  </a:cubicBezTo>
                  <a:cubicBezTo>
                    <a:pt x="4287" y="3402"/>
                    <a:pt x="4283" y="3399"/>
                    <a:pt x="4283" y="3394"/>
                  </a:cubicBezTo>
                  <a:close/>
                  <a:moveTo>
                    <a:pt x="4283" y="3362"/>
                  </a:moveTo>
                  <a:lnTo>
                    <a:pt x="4283" y="3362"/>
                  </a:lnTo>
                  <a:cubicBezTo>
                    <a:pt x="4283" y="3358"/>
                    <a:pt x="4287" y="3354"/>
                    <a:pt x="4291" y="3354"/>
                  </a:cubicBezTo>
                  <a:cubicBezTo>
                    <a:pt x="4296" y="3354"/>
                    <a:pt x="4299" y="3358"/>
                    <a:pt x="4299" y="3362"/>
                  </a:cubicBezTo>
                  <a:lnTo>
                    <a:pt x="4299" y="3362"/>
                  </a:lnTo>
                  <a:cubicBezTo>
                    <a:pt x="4299" y="3367"/>
                    <a:pt x="4296" y="3370"/>
                    <a:pt x="4291" y="3370"/>
                  </a:cubicBezTo>
                  <a:cubicBezTo>
                    <a:pt x="4287" y="3370"/>
                    <a:pt x="4283" y="3367"/>
                    <a:pt x="4283" y="3362"/>
                  </a:cubicBezTo>
                  <a:close/>
                  <a:moveTo>
                    <a:pt x="4283" y="3330"/>
                  </a:moveTo>
                  <a:lnTo>
                    <a:pt x="4283" y="3330"/>
                  </a:lnTo>
                  <a:cubicBezTo>
                    <a:pt x="4283" y="3326"/>
                    <a:pt x="4287" y="3322"/>
                    <a:pt x="4291" y="3322"/>
                  </a:cubicBezTo>
                  <a:cubicBezTo>
                    <a:pt x="4296" y="3322"/>
                    <a:pt x="4299" y="3326"/>
                    <a:pt x="4299" y="3330"/>
                  </a:cubicBezTo>
                  <a:lnTo>
                    <a:pt x="4299" y="3330"/>
                  </a:lnTo>
                  <a:cubicBezTo>
                    <a:pt x="4299" y="3335"/>
                    <a:pt x="4296" y="3338"/>
                    <a:pt x="4291" y="3338"/>
                  </a:cubicBezTo>
                  <a:cubicBezTo>
                    <a:pt x="4287" y="3338"/>
                    <a:pt x="4283" y="3335"/>
                    <a:pt x="4283" y="3330"/>
                  </a:cubicBezTo>
                  <a:close/>
                  <a:moveTo>
                    <a:pt x="4283" y="3298"/>
                  </a:moveTo>
                  <a:lnTo>
                    <a:pt x="4283" y="3298"/>
                  </a:lnTo>
                  <a:cubicBezTo>
                    <a:pt x="4283" y="3294"/>
                    <a:pt x="4287" y="3290"/>
                    <a:pt x="4291" y="3290"/>
                  </a:cubicBezTo>
                  <a:cubicBezTo>
                    <a:pt x="4296" y="3290"/>
                    <a:pt x="4299" y="3294"/>
                    <a:pt x="4299" y="3298"/>
                  </a:cubicBezTo>
                  <a:lnTo>
                    <a:pt x="4299" y="3298"/>
                  </a:lnTo>
                  <a:cubicBezTo>
                    <a:pt x="4299" y="3303"/>
                    <a:pt x="4296" y="3306"/>
                    <a:pt x="4291" y="3306"/>
                  </a:cubicBezTo>
                  <a:cubicBezTo>
                    <a:pt x="4287" y="3306"/>
                    <a:pt x="4283" y="3303"/>
                    <a:pt x="4283" y="3298"/>
                  </a:cubicBezTo>
                  <a:close/>
                  <a:moveTo>
                    <a:pt x="4283" y="3266"/>
                  </a:moveTo>
                  <a:lnTo>
                    <a:pt x="4283" y="3266"/>
                  </a:lnTo>
                  <a:cubicBezTo>
                    <a:pt x="4283" y="3262"/>
                    <a:pt x="4287" y="3258"/>
                    <a:pt x="4291" y="3258"/>
                  </a:cubicBezTo>
                  <a:cubicBezTo>
                    <a:pt x="4296" y="3258"/>
                    <a:pt x="4299" y="3262"/>
                    <a:pt x="4299" y="3266"/>
                  </a:cubicBezTo>
                  <a:lnTo>
                    <a:pt x="4299" y="3266"/>
                  </a:lnTo>
                  <a:cubicBezTo>
                    <a:pt x="4299" y="3271"/>
                    <a:pt x="4296" y="3274"/>
                    <a:pt x="4291" y="3274"/>
                  </a:cubicBezTo>
                  <a:cubicBezTo>
                    <a:pt x="4287" y="3274"/>
                    <a:pt x="4283" y="3271"/>
                    <a:pt x="4283" y="3266"/>
                  </a:cubicBezTo>
                  <a:close/>
                  <a:moveTo>
                    <a:pt x="4283" y="3234"/>
                  </a:moveTo>
                  <a:lnTo>
                    <a:pt x="4283" y="3234"/>
                  </a:lnTo>
                  <a:cubicBezTo>
                    <a:pt x="4283" y="3230"/>
                    <a:pt x="4287" y="3226"/>
                    <a:pt x="4291" y="3226"/>
                  </a:cubicBezTo>
                  <a:cubicBezTo>
                    <a:pt x="4296" y="3226"/>
                    <a:pt x="4299" y="3230"/>
                    <a:pt x="4299" y="3234"/>
                  </a:cubicBezTo>
                  <a:lnTo>
                    <a:pt x="4299" y="3234"/>
                  </a:lnTo>
                  <a:cubicBezTo>
                    <a:pt x="4299" y="3239"/>
                    <a:pt x="4296" y="3242"/>
                    <a:pt x="4291" y="3242"/>
                  </a:cubicBezTo>
                  <a:cubicBezTo>
                    <a:pt x="4287" y="3242"/>
                    <a:pt x="4283" y="3239"/>
                    <a:pt x="4283" y="3234"/>
                  </a:cubicBezTo>
                  <a:close/>
                  <a:moveTo>
                    <a:pt x="4283" y="3202"/>
                  </a:moveTo>
                  <a:lnTo>
                    <a:pt x="4283" y="3202"/>
                  </a:lnTo>
                  <a:cubicBezTo>
                    <a:pt x="4283" y="3198"/>
                    <a:pt x="4287" y="3194"/>
                    <a:pt x="4291" y="3194"/>
                  </a:cubicBezTo>
                  <a:cubicBezTo>
                    <a:pt x="4296" y="3194"/>
                    <a:pt x="4299" y="3198"/>
                    <a:pt x="4299" y="3202"/>
                  </a:cubicBezTo>
                  <a:lnTo>
                    <a:pt x="4299" y="3202"/>
                  </a:lnTo>
                  <a:cubicBezTo>
                    <a:pt x="4299" y="3207"/>
                    <a:pt x="4296" y="3210"/>
                    <a:pt x="4291" y="3210"/>
                  </a:cubicBezTo>
                  <a:cubicBezTo>
                    <a:pt x="4287" y="3210"/>
                    <a:pt x="4283" y="3207"/>
                    <a:pt x="4283" y="3202"/>
                  </a:cubicBezTo>
                  <a:close/>
                  <a:moveTo>
                    <a:pt x="4283" y="3170"/>
                  </a:moveTo>
                  <a:lnTo>
                    <a:pt x="4283" y="3170"/>
                  </a:lnTo>
                  <a:cubicBezTo>
                    <a:pt x="4283" y="3166"/>
                    <a:pt x="4287" y="3162"/>
                    <a:pt x="4291" y="3162"/>
                  </a:cubicBezTo>
                  <a:cubicBezTo>
                    <a:pt x="4296" y="3162"/>
                    <a:pt x="4299" y="3166"/>
                    <a:pt x="4299" y="3170"/>
                  </a:cubicBezTo>
                  <a:lnTo>
                    <a:pt x="4299" y="3170"/>
                  </a:lnTo>
                  <a:cubicBezTo>
                    <a:pt x="4299" y="3175"/>
                    <a:pt x="4296" y="3178"/>
                    <a:pt x="4291" y="3178"/>
                  </a:cubicBezTo>
                  <a:cubicBezTo>
                    <a:pt x="4287" y="3178"/>
                    <a:pt x="4283" y="3175"/>
                    <a:pt x="4283" y="3170"/>
                  </a:cubicBezTo>
                  <a:close/>
                  <a:moveTo>
                    <a:pt x="4283" y="3138"/>
                  </a:moveTo>
                  <a:lnTo>
                    <a:pt x="4283" y="3138"/>
                  </a:lnTo>
                  <a:cubicBezTo>
                    <a:pt x="4283" y="3134"/>
                    <a:pt x="4287" y="3130"/>
                    <a:pt x="4291" y="3130"/>
                  </a:cubicBezTo>
                  <a:cubicBezTo>
                    <a:pt x="4296" y="3130"/>
                    <a:pt x="4299" y="3134"/>
                    <a:pt x="4299" y="3138"/>
                  </a:cubicBezTo>
                  <a:lnTo>
                    <a:pt x="4299" y="3138"/>
                  </a:lnTo>
                  <a:cubicBezTo>
                    <a:pt x="4299" y="3143"/>
                    <a:pt x="4296" y="3146"/>
                    <a:pt x="4291" y="3146"/>
                  </a:cubicBezTo>
                  <a:cubicBezTo>
                    <a:pt x="4287" y="3146"/>
                    <a:pt x="4283" y="3143"/>
                    <a:pt x="4283" y="3138"/>
                  </a:cubicBezTo>
                  <a:close/>
                  <a:moveTo>
                    <a:pt x="4283" y="3106"/>
                  </a:moveTo>
                  <a:lnTo>
                    <a:pt x="4283" y="3106"/>
                  </a:lnTo>
                  <a:cubicBezTo>
                    <a:pt x="4283" y="3102"/>
                    <a:pt x="4287" y="3098"/>
                    <a:pt x="4291" y="3098"/>
                  </a:cubicBezTo>
                  <a:cubicBezTo>
                    <a:pt x="4296" y="3098"/>
                    <a:pt x="4299" y="3102"/>
                    <a:pt x="4299" y="3106"/>
                  </a:cubicBezTo>
                  <a:lnTo>
                    <a:pt x="4299" y="3106"/>
                  </a:lnTo>
                  <a:cubicBezTo>
                    <a:pt x="4299" y="3111"/>
                    <a:pt x="4296" y="3114"/>
                    <a:pt x="4291" y="3114"/>
                  </a:cubicBezTo>
                  <a:cubicBezTo>
                    <a:pt x="4287" y="3114"/>
                    <a:pt x="4283" y="3111"/>
                    <a:pt x="4283" y="3106"/>
                  </a:cubicBezTo>
                  <a:close/>
                  <a:moveTo>
                    <a:pt x="4283" y="3074"/>
                  </a:moveTo>
                  <a:lnTo>
                    <a:pt x="4283" y="3074"/>
                  </a:lnTo>
                  <a:cubicBezTo>
                    <a:pt x="4283" y="3070"/>
                    <a:pt x="4287" y="3066"/>
                    <a:pt x="4291" y="3066"/>
                  </a:cubicBezTo>
                  <a:cubicBezTo>
                    <a:pt x="4296" y="3066"/>
                    <a:pt x="4299" y="3070"/>
                    <a:pt x="4299" y="3074"/>
                  </a:cubicBezTo>
                  <a:lnTo>
                    <a:pt x="4299" y="3074"/>
                  </a:lnTo>
                  <a:cubicBezTo>
                    <a:pt x="4299" y="3079"/>
                    <a:pt x="4296" y="3082"/>
                    <a:pt x="4291" y="3082"/>
                  </a:cubicBezTo>
                  <a:cubicBezTo>
                    <a:pt x="4287" y="3082"/>
                    <a:pt x="4283" y="3079"/>
                    <a:pt x="4283" y="3074"/>
                  </a:cubicBezTo>
                  <a:close/>
                  <a:moveTo>
                    <a:pt x="4283" y="3042"/>
                  </a:moveTo>
                  <a:lnTo>
                    <a:pt x="4283" y="3042"/>
                  </a:lnTo>
                  <a:cubicBezTo>
                    <a:pt x="4283" y="3038"/>
                    <a:pt x="4287" y="3034"/>
                    <a:pt x="4291" y="3034"/>
                  </a:cubicBezTo>
                  <a:cubicBezTo>
                    <a:pt x="4296" y="3034"/>
                    <a:pt x="4299" y="3038"/>
                    <a:pt x="4299" y="3042"/>
                  </a:cubicBezTo>
                  <a:lnTo>
                    <a:pt x="4299" y="3042"/>
                  </a:lnTo>
                  <a:cubicBezTo>
                    <a:pt x="4299" y="3047"/>
                    <a:pt x="4296" y="3050"/>
                    <a:pt x="4291" y="3050"/>
                  </a:cubicBezTo>
                  <a:cubicBezTo>
                    <a:pt x="4287" y="3050"/>
                    <a:pt x="4283" y="3047"/>
                    <a:pt x="4283" y="3042"/>
                  </a:cubicBezTo>
                  <a:close/>
                  <a:moveTo>
                    <a:pt x="4283" y="3010"/>
                  </a:moveTo>
                  <a:lnTo>
                    <a:pt x="4283" y="3010"/>
                  </a:lnTo>
                  <a:cubicBezTo>
                    <a:pt x="4283" y="3006"/>
                    <a:pt x="4287" y="3002"/>
                    <a:pt x="4291" y="3002"/>
                  </a:cubicBezTo>
                  <a:cubicBezTo>
                    <a:pt x="4296" y="3002"/>
                    <a:pt x="4299" y="3006"/>
                    <a:pt x="4299" y="3010"/>
                  </a:cubicBezTo>
                  <a:lnTo>
                    <a:pt x="4299" y="3010"/>
                  </a:lnTo>
                  <a:cubicBezTo>
                    <a:pt x="4299" y="3015"/>
                    <a:pt x="4296" y="3018"/>
                    <a:pt x="4291" y="3018"/>
                  </a:cubicBezTo>
                  <a:cubicBezTo>
                    <a:pt x="4287" y="3018"/>
                    <a:pt x="4283" y="3015"/>
                    <a:pt x="4283" y="3010"/>
                  </a:cubicBezTo>
                  <a:close/>
                  <a:moveTo>
                    <a:pt x="4283" y="2978"/>
                  </a:moveTo>
                  <a:lnTo>
                    <a:pt x="4283" y="2978"/>
                  </a:lnTo>
                  <a:cubicBezTo>
                    <a:pt x="4283" y="2974"/>
                    <a:pt x="4287" y="2970"/>
                    <a:pt x="4291" y="2970"/>
                  </a:cubicBezTo>
                  <a:cubicBezTo>
                    <a:pt x="4296" y="2970"/>
                    <a:pt x="4299" y="2974"/>
                    <a:pt x="4299" y="2978"/>
                  </a:cubicBezTo>
                  <a:lnTo>
                    <a:pt x="4299" y="2978"/>
                  </a:lnTo>
                  <a:cubicBezTo>
                    <a:pt x="4299" y="2983"/>
                    <a:pt x="4296" y="2986"/>
                    <a:pt x="4291" y="2986"/>
                  </a:cubicBezTo>
                  <a:cubicBezTo>
                    <a:pt x="4287" y="2986"/>
                    <a:pt x="4283" y="2983"/>
                    <a:pt x="4283" y="2978"/>
                  </a:cubicBezTo>
                  <a:close/>
                  <a:moveTo>
                    <a:pt x="4283" y="2946"/>
                  </a:moveTo>
                  <a:lnTo>
                    <a:pt x="4283" y="2946"/>
                  </a:lnTo>
                  <a:cubicBezTo>
                    <a:pt x="4283" y="2942"/>
                    <a:pt x="4287" y="2938"/>
                    <a:pt x="4291" y="2938"/>
                  </a:cubicBezTo>
                  <a:cubicBezTo>
                    <a:pt x="4296" y="2938"/>
                    <a:pt x="4299" y="2942"/>
                    <a:pt x="4299" y="2946"/>
                  </a:cubicBezTo>
                  <a:lnTo>
                    <a:pt x="4299" y="2946"/>
                  </a:lnTo>
                  <a:cubicBezTo>
                    <a:pt x="4299" y="2951"/>
                    <a:pt x="4296" y="2954"/>
                    <a:pt x="4291" y="2954"/>
                  </a:cubicBezTo>
                  <a:cubicBezTo>
                    <a:pt x="4287" y="2954"/>
                    <a:pt x="4283" y="2951"/>
                    <a:pt x="4283" y="2946"/>
                  </a:cubicBezTo>
                  <a:close/>
                  <a:moveTo>
                    <a:pt x="4283" y="2914"/>
                  </a:moveTo>
                  <a:lnTo>
                    <a:pt x="4283" y="2914"/>
                  </a:lnTo>
                  <a:cubicBezTo>
                    <a:pt x="4283" y="2910"/>
                    <a:pt x="4287" y="2906"/>
                    <a:pt x="4291" y="2906"/>
                  </a:cubicBezTo>
                  <a:cubicBezTo>
                    <a:pt x="4296" y="2906"/>
                    <a:pt x="4299" y="2910"/>
                    <a:pt x="4299" y="2914"/>
                  </a:cubicBezTo>
                  <a:lnTo>
                    <a:pt x="4299" y="2914"/>
                  </a:lnTo>
                  <a:cubicBezTo>
                    <a:pt x="4299" y="2919"/>
                    <a:pt x="4296" y="2922"/>
                    <a:pt x="4291" y="2922"/>
                  </a:cubicBezTo>
                  <a:cubicBezTo>
                    <a:pt x="4287" y="2922"/>
                    <a:pt x="4283" y="2919"/>
                    <a:pt x="4283" y="2914"/>
                  </a:cubicBezTo>
                  <a:close/>
                  <a:moveTo>
                    <a:pt x="4283" y="2882"/>
                  </a:moveTo>
                  <a:lnTo>
                    <a:pt x="4283" y="2882"/>
                  </a:lnTo>
                  <a:cubicBezTo>
                    <a:pt x="4283" y="2878"/>
                    <a:pt x="4287" y="2874"/>
                    <a:pt x="4291" y="2874"/>
                  </a:cubicBezTo>
                  <a:cubicBezTo>
                    <a:pt x="4296" y="2874"/>
                    <a:pt x="4299" y="2878"/>
                    <a:pt x="4299" y="2882"/>
                  </a:cubicBezTo>
                  <a:lnTo>
                    <a:pt x="4299" y="2882"/>
                  </a:lnTo>
                  <a:cubicBezTo>
                    <a:pt x="4299" y="2886"/>
                    <a:pt x="4296" y="2890"/>
                    <a:pt x="4291" y="2890"/>
                  </a:cubicBezTo>
                  <a:cubicBezTo>
                    <a:pt x="4287" y="2890"/>
                    <a:pt x="4283" y="2886"/>
                    <a:pt x="4283" y="2882"/>
                  </a:cubicBezTo>
                  <a:close/>
                  <a:moveTo>
                    <a:pt x="4283" y="2850"/>
                  </a:moveTo>
                  <a:lnTo>
                    <a:pt x="4283" y="2850"/>
                  </a:lnTo>
                  <a:cubicBezTo>
                    <a:pt x="4283" y="2846"/>
                    <a:pt x="4287" y="2842"/>
                    <a:pt x="4291" y="2842"/>
                  </a:cubicBezTo>
                  <a:cubicBezTo>
                    <a:pt x="4296" y="2842"/>
                    <a:pt x="4299" y="2846"/>
                    <a:pt x="4299" y="2850"/>
                  </a:cubicBezTo>
                  <a:lnTo>
                    <a:pt x="4299" y="2850"/>
                  </a:lnTo>
                  <a:cubicBezTo>
                    <a:pt x="4299" y="2854"/>
                    <a:pt x="4296" y="2858"/>
                    <a:pt x="4291" y="2858"/>
                  </a:cubicBezTo>
                  <a:cubicBezTo>
                    <a:pt x="4287" y="2858"/>
                    <a:pt x="4283" y="2854"/>
                    <a:pt x="4283" y="2850"/>
                  </a:cubicBezTo>
                  <a:close/>
                  <a:moveTo>
                    <a:pt x="4283" y="2818"/>
                  </a:moveTo>
                  <a:lnTo>
                    <a:pt x="4283" y="2818"/>
                  </a:lnTo>
                  <a:cubicBezTo>
                    <a:pt x="4283" y="2814"/>
                    <a:pt x="4287" y="2810"/>
                    <a:pt x="4291" y="2810"/>
                  </a:cubicBezTo>
                  <a:cubicBezTo>
                    <a:pt x="4296" y="2810"/>
                    <a:pt x="4299" y="2814"/>
                    <a:pt x="4299" y="2818"/>
                  </a:cubicBezTo>
                  <a:lnTo>
                    <a:pt x="4299" y="2818"/>
                  </a:lnTo>
                  <a:cubicBezTo>
                    <a:pt x="4299" y="2822"/>
                    <a:pt x="4296" y="2826"/>
                    <a:pt x="4291" y="2826"/>
                  </a:cubicBezTo>
                  <a:cubicBezTo>
                    <a:pt x="4287" y="2826"/>
                    <a:pt x="4283" y="2822"/>
                    <a:pt x="4283" y="2818"/>
                  </a:cubicBezTo>
                  <a:close/>
                  <a:moveTo>
                    <a:pt x="4283" y="2786"/>
                  </a:moveTo>
                  <a:lnTo>
                    <a:pt x="4283" y="2786"/>
                  </a:lnTo>
                  <a:cubicBezTo>
                    <a:pt x="4283" y="2782"/>
                    <a:pt x="4287" y="2778"/>
                    <a:pt x="4291" y="2778"/>
                  </a:cubicBezTo>
                  <a:cubicBezTo>
                    <a:pt x="4296" y="2778"/>
                    <a:pt x="4299" y="2782"/>
                    <a:pt x="4299" y="2786"/>
                  </a:cubicBezTo>
                  <a:lnTo>
                    <a:pt x="4299" y="2786"/>
                  </a:lnTo>
                  <a:cubicBezTo>
                    <a:pt x="4299" y="2790"/>
                    <a:pt x="4296" y="2794"/>
                    <a:pt x="4291" y="2794"/>
                  </a:cubicBezTo>
                  <a:cubicBezTo>
                    <a:pt x="4287" y="2794"/>
                    <a:pt x="4283" y="2790"/>
                    <a:pt x="4283" y="2786"/>
                  </a:cubicBezTo>
                  <a:close/>
                  <a:moveTo>
                    <a:pt x="4283" y="2754"/>
                  </a:moveTo>
                  <a:lnTo>
                    <a:pt x="4283" y="2754"/>
                  </a:lnTo>
                  <a:cubicBezTo>
                    <a:pt x="4283" y="2750"/>
                    <a:pt x="4287" y="2746"/>
                    <a:pt x="4291" y="2746"/>
                  </a:cubicBezTo>
                  <a:cubicBezTo>
                    <a:pt x="4296" y="2746"/>
                    <a:pt x="4299" y="2750"/>
                    <a:pt x="4299" y="2754"/>
                  </a:cubicBezTo>
                  <a:lnTo>
                    <a:pt x="4299" y="2754"/>
                  </a:lnTo>
                  <a:cubicBezTo>
                    <a:pt x="4299" y="2758"/>
                    <a:pt x="4296" y="2762"/>
                    <a:pt x="4291" y="2762"/>
                  </a:cubicBezTo>
                  <a:cubicBezTo>
                    <a:pt x="4287" y="2762"/>
                    <a:pt x="4283" y="2758"/>
                    <a:pt x="4283" y="2754"/>
                  </a:cubicBezTo>
                  <a:close/>
                  <a:moveTo>
                    <a:pt x="4283" y="2722"/>
                  </a:moveTo>
                  <a:lnTo>
                    <a:pt x="4283" y="2722"/>
                  </a:lnTo>
                  <a:cubicBezTo>
                    <a:pt x="4283" y="2718"/>
                    <a:pt x="4287" y="2714"/>
                    <a:pt x="4291" y="2714"/>
                  </a:cubicBezTo>
                  <a:cubicBezTo>
                    <a:pt x="4296" y="2714"/>
                    <a:pt x="4299" y="2718"/>
                    <a:pt x="4299" y="2722"/>
                  </a:cubicBezTo>
                  <a:lnTo>
                    <a:pt x="4299" y="2722"/>
                  </a:lnTo>
                  <a:cubicBezTo>
                    <a:pt x="4299" y="2726"/>
                    <a:pt x="4296" y="2730"/>
                    <a:pt x="4291" y="2730"/>
                  </a:cubicBezTo>
                  <a:cubicBezTo>
                    <a:pt x="4287" y="2730"/>
                    <a:pt x="4283" y="2726"/>
                    <a:pt x="4283" y="2722"/>
                  </a:cubicBezTo>
                  <a:close/>
                  <a:moveTo>
                    <a:pt x="4283" y="2690"/>
                  </a:moveTo>
                  <a:lnTo>
                    <a:pt x="4283" y="2690"/>
                  </a:lnTo>
                  <a:cubicBezTo>
                    <a:pt x="4283" y="2686"/>
                    <a:pt x="4287" y="2682"/>
                    <a:pt x="4291" y="2682"/>
                  </a:cubicBezTo>
                  <a:cubicBezTo>
                    <a:pt x="4296" y="2682"/>
                    <a:pt x="4299" y="2686"/>
                    <a:pt x="4299" y="2690"/>
                  </a:cubicBezTo>
                  <a:lnTo>
                    <a:pt x="4299" y="2690"/>
                  </a:lnTo>
                  <a:cubicBezTo>
                    <a:pt x="4299" y="2694"/>
                    <a:pt x="4296" y="2698"/>
                    <a:pt x="4291" y="2698"/>
                  </a:cubicBezTo>
                  <a:cubicBezTo>
                    <a:pt x="4287" y="2698"/>
                    <a:pt x="4283" y="2694"/>
                    <a:pt x="4283" y="2690"/>
                  </a:cubicBezTo>
                  <a:close/>
                  <a:moveTo>
                    <a:pt x="4283" y="2658"/>
                  </a:moveTo>
                  <a:lnTo>
                    <a:pt x="4283" y="2658"/>
                  </a:lnTo>
                  <a:cubicBezTo>
                    <a:pt x="4283" y="2654"/>
                    <a:pt x="4287" y="2650"/>
                    <a:pt x="4291" y="2650"/>
                  </a:cubicBezTo>
                  <a:cubicBezTo>
                    <a:pt x="4296" y="2650"/>
                    <a:pt x="4299" y="2654"/>
                    <a:pt x="4299" y="2658"/>
                  </a:cubicBezTo>
                  <a:lnTo>
                    <a:pt x="4299" y="2658"/>
                  </a:lnTo>
                  <a:cubicBezTo>
                    <a:pt x="4299" y="2662"/>
                    <a:pt x="4296" y="2666"/>
                    <a:pt x="4291" y="2666"/>
                  </a:cubicBezTo>
                  <a:cubicBezTo>
                    <a:pt x="4287" y="2666"/>
                    <a:pt x="4283" y="2662"/>
                    <a:pt x="4283" y="2658"/>
                  </a:cubicBezTo>
                  <a:close/>
                  <a:moveTo>
                    <a:pt x="4283" y="2626"/>
                  </a:moveTo>
                  <a:lnTo>
                    <a:pt x="4283" y="2626"/>
                  </a:lnTo>
                  <a:cubicBezTo>
                    <a:pt x="4283" y="2622"/>
                    <a:pt x="4287" y="2618"/>
                    <a:pt x="4291" y="2618"/>
                  </a:cubicBezTo>
                  <a:cubicBezTo>
                    <a:pt x="4296" y="2618"/>
                    <a:pt x="4299" y="2622"/>
                    <a:pt x="4299" y="2626"/>
                  </a:cubicBezTo>
                  <a:lnTo>
                    <a:pt x="4299" y="2626"/>
                  </a:lnTo>
                  <a:cubicBezTo>
                    <a:pt x="4299" y="2630"/>
                    <a:pt x="4296" y="2634"/>
                    <a:pt x="4291" y="2634"/>
                  </a:cubicBezTo>
                  <a:cubicBezTo>
                    <a:pt x="4287" y="2634"/>
                    <a:pt x="4283" y="2630"/>
                    <a:pt x="4283" y="2626"/>
                  </a:cubicBezTo>
                  <a:close/>
                  <a:moveTo>
                    <a:pt x="4283" y="2594"/>
                  </a:moveTo>
                  <a:lnTo>
                    <a:pt x="4283" y="2594"/>
                  </a:lnTo>
                  <a:cubicBezTo>
                    <a:pt x="4283" y="2589"/>
                    <a:pt x="4287" y="2586"/>
                    <a:pt x="4291" y="2586"/>
                  </a:cubicBezTo>
                  <a:cubicBezTo>
                    <a:pt x="4296" y="2586"/>
                    <a:pt x="4299" y="2589"/>
                    <a:pt x="4299" y="2594"/>
                  </a:cubicBezTo>
                  <a:lnTo>
                    <a:pt x="4299" y="2594"/>
                  </a:lnTo>
                  <a:cubicBezTo>
                    <a:pt x="4299" y="2598"/>
                    <a:pt x="4296" y="2602"/>
                    <a:pt x="4291" y="2602"/>
                  </a:cubicBezTo>
                  <a:cubicBezTo>
                    <a:pt x="4287" y="2602"/>
                    <a:pt x="4283" y="2598"/>
                    <a:pt x="4283" y="2594"/>
                  </a:cubicBezTo>
                  <a:close/>
                  <a:moveTo>
                    <a:pt x="4283" y="2562"/>
                  </a:moveTo>
                  <a:lnTo>
                    <a:pt x="4283" y="2562"/>
                  </a:lnTo>
                  <a:cubicBezTo>
                    <a:pt x="4283" y="2557"/>
                    <a:pt x="4287" y="2554"/>
                    <a:pt x="4291" y="2554"/>
                  </a:cubicBezTo>
                  <a:cubicBezTo>
                    <a:pt x="4296" y="2554"/>
                    <a:pt x="4299" y="2557"/>
                    <a:pt x="4299" y="2562"/>
                  </a:cubicBezTo>
                  <a:lnTo>
                    <a:pt x="4299" y="2562"/>
                  </a:lnTo>
                  <a:cubicBezTo>
                    <a:pt x="4299" y="2566"/>
                    <a:pt x="4296" y="2570"/>
                    <a:pt x="4291" y="2570"/>
                  </a:cubicBezTo>
                  <a:cubicBezTo>
                    <a:pt x="4287" y="2570"/>
                    <a:pt x="4283" y="2566"/>
                    <a:pt x="4283" y="2562"/>
                  </a:cubicBezTo>
                  <a:close/>
                  <a:moveTo>
                    <a:pt x="4283" y="2530"/>
                  </a:moveTo>
                  <a:lnTo>
                    <a:pt x="4283" y="2530"/>
                  </a:lnTo>
                  <a:cubicBezTo>
                    <a:pt x="4283" y="2525"/>
                    <a:pt x="4287" y="2522"/>
                    <a:pt x="4291" y="2522"/>
                  </a:cubicBezTo>
                  <a:cubicBezTo>
                    <a:pt x="4296" y="2522"/>
                    <a:pt x="4299" y="2525"/>
                    <a:pt x="4299" y="2530"/>
                  </a:cubicBezTo>
                  <a:lnTo>
                    <a:pt x="4299" y="2530"/>
                  </a:lnTo>
                  <a:cubicBezTo>
                    <a:pt x="4299" y="2534"/>
                    <a:pt x="4296" y="2538"/>
                    <a:pt x="4291" y="2538"/>
                  </a:cubicBezTo>
                  <a:cubicBezTo>
                    <a:pt x="4287" y="2538"/>
                    <a:pt x="4283" y="2534"/>
                    <a:pt x="4283" y="2530"/>
                  </a:cubicBezTo>
                  <a:close/>
                  <a:moveTo>
                    <a:pt x="4283" y="2498"/>
                  </a:moveTo>
                  <a:lnTo>
                    <a:pt x="4283" y="2498"/>
                  </a:lnTo>
                  <a:cubicBezTo>
                    <a:pt x="4283" y="2493"/>
                    <a:pt x="4287" y="2490"/>
                    <a:pt x="4291" y="2490"/>
                  </a:cubicBezTo>
                  <a:cubicBezTo>
                    <a:pt x="4296" y="2490"/>
                    <a:pt x="4299" y="2493"/>
                    <a:pt x="4299" y="2498"/>
                  </a:cubicBezTo>
                  <a:lnTo>
                    <a:pt x="4299" y="2498"/>
                  </a:lnTo>
                  <a:cubicBezTo>
                    <a:pt x="4299" y="2502"/>
                    <a:pt x="4296" y="2506"/>
                    <a:pt x="4291" y="2506"/>
                  </a:cubicBezTo>
                  <a:cubicBezTo>
                    <a:pt x="4287" y="2506"/>
                    <a:pt x="4283" y="2502"/>
                    <a:pt x="4283" y="2498"/>
                  </a:cubicBezTo>
                  <a:close/>
                  <a:moveTo>
                    <a:pt x="4283" y="2466"/>
                  </a:moveTo>
                  <a:lnTo>
                    <a:pt x="4283" y="2466"/>
                  </a:lnTo>
                  <a:cubicBezTo>
                    <a:pt x="4283" y="2461"/>
                    <a:pt x="4287" y="2458"/>
                    <a:pt x="4291" y="2458"/>
                  </a:cubicBezTo>
                  <a:cubicBezTo>
                    <a:pt x="4296" y="2458"/>
                    <a:pt x="4299" y="2461"/>
                    <a:pt x="4299" y="2466"/>
                  </a:cubicBezTo>
                  <a:lnTo>
                    <a:pt x="4299" y="2466"/>
                  </a:lnTo>
                  <a:cubicBezTo>
                    <a:pt x="4299" y="2470"/>
                    <a:pt x="4296" y="2474"/>
                    <a:pt x="4291" y="2474"/>
                  </a:cubicBezTo>
                  <a:cubicBezTo>
                    <a:pt x="4287" y="2474"/>
                    <a:pt x="4283" y="2470"/>
                    <a:pt x="4283" y="2466"/>
                  </a:cubicBezTo>
                  <a:close/>
                  <a:moveTo>
                    <a:pt x="4283" y="2434"/>
                  </a:moveTo>
                  <a:lnTo>
                    <a:pt x="4283" y="2434"/>
                  </a:lnTo>
                  <a:cubicBezTo>
                    <a:pt x="4283" y="2429"/>
                    <a:pt x="4287" y="2426"/>
                    <a:pt x="4291" y="2426"/>
                  </a:cubicBezTo>
                  <a:cubicBezTo>
                    <a:pt x="4296" y="2426"/>
                    <a:pt x="4299" y="2429"/>
                    <a:pt x="4299" y="2434"/>
                  </a:cubicBezTo>
                  <a:lnTo>
                    <a:pt x="4299" y="2434"/>
                  </a:lnTo>
                  <a:cubicBezTo>
                    <a:pt x="4299" y="2438"/>
                    <a:pt x="4296" y="2442"/>
                    <a:pt x="4291" y="2442"/>
                  </a:cubicBezTo>
                  <a:cubicBezTo>
                    <a:pt x="4287" y="2442"/>
                    <a:pt x="4283" y="2438"/>
                    <a:pt x="4283" y="2434"/>
                  </a:cubicBezTo>
                  <a:close/>
                  <a:moveTo>
                    <a:pt x="4283" y="2402"/>
                  </a:moveTo>
                  <a:lnTo>
                    <a:pt x="4283" y="2402"/>
                  </a:lnTo>
                  <a:cubicBezTo>
                    <a:pt x="4283" y="2397"/>
                    <a:pt x="4287" y="2394"/>
                    <a:pt x="4291" y="2394"/>
                  </a:cubicBezTo>
                  <a:cubicBezTo>
                    <a:pt x="4296" y="2394"/>
                    <a:pt x="4299" y="2397"/>
                    <a:pt x="4299" y="2402"/>
                  </a:cubicBezTo>
                  <a:lnTo>
                    <a:pt x="4299" y="2402"/>
                  </a:lnTo>
                  <a:cubicBezTo>
                    <a:pt x="4299" y="2406"/>
                    <a:pt x="4296" y="2410"/>
                    <a:pt x="4291" y="2410"/>
                  </a:cubicBezTo>
                  <a:cubicBezTo>
                    <a:pt x="4287" y="2410"/>
                    <a:pt x="4283" y="2406"/>
                    <a:pt x="4283" y="2402"/>
                  </a:cubicBezTo>
                  <a:close/>
                  <a:moveTo>
                    <a:pt x="4283" y="2370"/>
                  </a:moveTo>
                  <a:lnTo>
                    <a:pt x="4283" y="2370"/>
                  </a:lnTo>
                  <a:cubicBezTo>
                    <a:pt x="4283" y="2365"/>
                    <a:pt x="4287" y="2362"/>
                    <a:pt x="4291" y="2362"/>
                  </a:cubicBezTo>
                  <a:cubicBezTo>
                    <a:pt x="4296" y="2362"/>
                    <a:pt x="4299" y="2365"/>
                    <a:pt x="4299" y="2370"/>
                  </a:cubicBezTo>
                  <a:lnTo>
                    <a:pt x="4299" y="2370"/>
                  </a:lnTo>
                  <a:cubicBezTo>
                    <a:pt x="4299" y="2374"/>
                    <a:pt x="4296" y="2378"/>
                    <a:pt x="4291" y="2378"/>
                  </a:cubicBezTo>
                  <a:cubicBezTo>
                    <a:pt x="4287" y="2378"/>
                    <a:pt x="4283" y="2374"/>
                    <a:pt x="4283" y="2370"/>
                  </a:cubicBezTo>
                  <a:close/>
                  <a:moveTo>
                    <a:pt x="4283" y="2338"/>
                  </a:moveTo>
                  <a:lnTo>
                    <a:pt x="4283" y="2338"/>
                  </a:lnTo>
                  <a:cubicBezTo>
                    <a:pt x="4283" y="2333"/>
                    <a:pt x="4287" y="2330"/>
                    <a:pt x="4291" y="2330"/>
                  </a:cubicBezTo>
                  <a:cubicBezTo>
                    <a:pt x="4296" y="2330"/>
                    <a:pt x="4299" y="2333"/>
                    <a:pt x="4299" y="2338"/>
                  </a:cubicBezTo>
                  <a:lnTo>
                    <a:pt x="4299" y="2338"/>
                  </a:lnTo>
                  <a:cubicBezTo>
                    <a:pt x="4299" y="2342"/>
                    <a:pt x="4296" y="2346"/>
                    <a:pt x="4291" y="2346"/>
                  </a:cubicBezTo>
                  <a:cubicBezTo>
                    <a:pt x="4287" y="2346"/>
                    <a:pt x="4283" y="2342"/>
                    <a:pt x="4283" y="2338"/>
                  </a:cubicBezTo>
                  <a:close/>
                  <a:moveTo>
                    <a:pt x="4283" y="2306"/>
                  </a:moveTo>
                  <a:lnTo>
                    <a:pt x="4283" y="2306"/>
                  </a:lnTo>
                  <a:cubicBezTo>
                    <a:pt x="4283" y="2301"/>
                    <a:pt x="4287" y="2298"/>
                    <a:pt x="4291" y="2298"/>
                  </a:cubicBezTo>
                  <a:cubicBezTo>
                    <a:pt x="4296" y="2298"/>
                    <a:pt x="4299" y="2301"/>
                    <a:pt x="4299" y="2306"/>
                  </a:cubicBezTo>
                  <a:lnTo>
                    <a:pt x="4299" y="2306"/>
                  </a:lnTo>
                  <a:cubicBezTo>
                    <a:pt x="4299" y="2310"/>
                    <a:pt x="4296" y="2314"/>
                    <a:pt x="4291" y="2314"/>
                  </a:cubicBezTo>
                  <a:cubicBezTo>
                    <a:pt x="4287" y="2314"/>
                    <a:pt x="4283" y="2310"/>
                    <a:pt x="4283" y="2306"/>
                  </a:cubicBezTo>
                  <a:close/>
                  <a:moveTo>
                    <a:pt x="4283" y="2274"/>
                  </a:moveTo>
                  <a:lnTo>
                    <a:pt x="4283" y="2274"/>
                  </a:lnTo>
                  <a:cubicBezTo>
                    <a:pt x="4283" y="2269"/>
                    <a:pt x="4287" y="2266"/>
                    <a:pt x="4291" y="2266"/>
                  </a:cubicBezTo>
                  <a:cubicBezTo>
                    <a:pt x="4296" y="2266"/>
                    <a:pt x="4299" y="2269"/>
                    <a:pt x="4299" y="2274"/>
                  </a:cubicBezTo>
                  <a:lnTo>
                    <a:pt x="4299" y="2274"/>
                  </a:lnTo>
                  <a:cubicBezTo>
                    <a:pt x="4299" y="2278"/>
                    <a:pt x="4296" y="2282"/>
                    <a:pt x="4291" y="2282"/>
                  </a:cubicBezTo>
                  <a:cubicBezTo>
                    <a:pt x="4287" y="2282"/>
                    <a:pt x="4283" y="2278"/>
                    <a:pt x="4283" y="2274"/>
                  </a:cubicBezTo>
                  <a:close/>
                  <a:moveTo>
                    <a:pt x="4283" y="2242"/>
                  </a:moveTo>
                  <a:lnTo>
                    <a:pt x="4283" y="2242"/>
                  </a:lnTo>
                  <a:cubicBezTo>
                    <a:pt x="4283" y="2237"/>
                    <a:pt x="4287" y="2234"/>
                    <a:pt x="4291" y="2234"/>
                  </a:cubicBezTo>
                  <a:cubicBezTo>
                    <a:pt x="4296" y="2234"/>
                    <a:pt x="4299" y="2237"/>
                    <a:pt x="4299" y="2242"/>
                  </a:cubicBezTo>
                  <a:lnTo>
                    <a:pt x="4299" y="2242"/>
                  </a:lnTo>
                  <a:cubicBezTo>
                    <a:pt x="4299" y="2246"/>
                    <a:pt x="4296" y="2250"/>
                    <a:pt x="4291" y="2250"/>
                  </a:cubicBezTo>
                  <a:cubicBezTo>
                    <a:pt x="4287" y="2250"/>
                    <a:pt x="4283" y="2246"/>
                    <a:pt x="4283" y="2242"/>
                  </a:cubicBezTo>
                  <a:close/>
                  <a:moveTo>
                    <a:pt x="4283" y="2210"/>
                  </a:moveTo>
                  <a:lnTo>
                    <a:pt x="4283" y="2210"/>
                  </a:lnTo>
                  <a:cubicBezTo>
                    <a:pt x="4283" y="2205"/>
                    <a:pt x="4287" y="2202"/>
                    <a:pt x="4291" y="2202"/>
                  </a:cubicBezTo>
                  <a:cubicBezTo>
                    <a:pt x="4296" y="2202"/>
                    <a:pt x="4299" y="2205"/>
                    <a:pt x="4299" y="2210"/>
                  </a:cubicBezTo>
                  <a:lnTo>
                    <a:pt x="4299" y="2210"/>
                  </a:lnTo>
                  <a:cubicBezTo>
                    <a:pt x="4299" y="2214"/>
                    <a:pt x="4296" y="2218"/>
                    <a:pt x="4291" y="2218"/>
                  </a:cubicBezTo>
                  <a:cubicBezTo>
                    <a:pt x="4287" y="2218"/>
                    <a:pt x="4283" y="2214"/>
                    <a:pt x="4283" y="2210"/>
                  </a:cubicBezTo>
                  <a:close/>
                  <a:moveTo>
                    <a:pt x="4283" y="2178"/>
                  </a:moveTo>
                  <a:lnTo>
                    <a:pt x="4283" y="2178"/>
                  </a:lnTo>
                  <a:cubicBezTo>
                    <a:pt x="4283" y="2173"/>
                    <a:pt x="4287" y="2170"/>
                    <a:pt x="4291" y="2170"/>
                  </a:cubicBezTo>
                  <a:cubicBezTo>
                    <a:pt x="4296" y="2170"/>
                    <a:pt x="4299" y="2173"/>
                    <a:pt x="4299" y="2178"/>
                  </a:cubicBezTo>
                  <a:lnTo>
                    <a:pt x="4299" y="2178"/>
                  </a:lnTo>
                  <a:cubicBezTo>
                    <a:pt x="4299" y="2182"/>
                    <a:pt x="4296" y="2186"/>
                    <a:pt x="4291" y="2186"/>
                  </a:cubicBezTo>
                  <a:cubicBezTo>
                    <a:pt x="4287" y="2186"/>
                    <a:pt x="4283" y="2182"/>
                    <a:pt x="4283" y="2178"/>
                  </a:cubicBezTo>
                  <a:close/>
                  <a:moveTo>
                    <a:pt x="4283" y="2146"/>
                  </a:moveTo>
                  <a:lnTo>
                    <a:pt x="4283" y="2146"/>
                  </a:lnTo>
                  <a:cubicBezTo>
                    <a:pt x="4283" y="2141"/>
                    <a:pt x="4287" y="2138"/>
                    <a:pt x="4291" y="2138"/>
                  </a:cubicBezTo>
                  <a:cubicBezTo>
                    <a:pt x="4296" y="2138"/>
                    <a:pt x="4299" y="2141"/>
                    <a:pt x="4299" y="2146"/>
                  </a:cubicBezTo>
                  <a:lnTo>
                    <a:pt x="4299" y="2146"/>
                  </a:lnTo>
                  <a:cubicBezTo>
                    <a:pt x="4299" y="2150"/>
                    <a:pt x="4296" y="2154"/>
                    <a:pt x="4291" y="2154"/>
                  </a:cubicBezTo>
                  <a:cubicBezTo>
                    <a:pt x="4287" y="2154"/>
                    <a:pt x="4283" y="2150"/>
                    <a:pt x="4283" y="2146"/>
                  </a:cubicBezTo>
                  <a:close/>
                  <a:moveTo>
                    <a:pt x="4283" y="2114"/>
                  </a:moveTo>
                  <a:lnTo>
                    <a:pt x="4283" y="2114"/>
                  </a:lnTo>
                  <a:cubicBezTo>
                    <a:pt x="4283" y="2109"/>
                    <a:pt x="4287" y="2106"/>
                    <a:pt x="4291" y="2106"/>
                  </a:cubicBezTo>
                  <a:cubicBezTo>
                    <a:pt x="4296" y="2106"/>
                    <a:pt x="4299" y="2109"/>
                    <a:pt x="4299" y="2114"/>
                  </a:cubicBezTo>
                  <a:lnTo>
                    <a:pt x="4299" y="2114"/>
                  </a:lnTo>
                  <a:cubicBezTo>
                    <a:pt x="4299" y="2118"/>
                    <a:pt x="4296" y="2122"/>
                    <a:pt x="4291" y="2122"/>
                  </a:cubicBezTo>
                  <a:cubicBezTo>
                    <a:pt x="4287" y="2122"/>
                    <a:pt x="4283" y="2118"/>
                    <a:pt x="4283" y="2114"/>
                  </a:cubicBezTo>
                  <a:close/>
                  <a:moveTo>
                    <a:pt x="4283" y="2082"/>
                  </a:moveTo>
                  <a:lnTo>
                    <a:pt x="4283" y="2082"/>
                  </a:lnTo>
                  <a:cubicBezTo>
                    <a:pt x="4283" y="2077"/>
                    <a:pt x="4287" y="2074"/>
                    <a:pt x="4291" y="2074"/>
                  </a:cubicBezTo>
                  <a:cubicBezTo>
                    <a:pt x="4296" y="2074"/>
                    <a:pt x="4299" y="2077"/>
                    <a:pt x="4299" y="2082"/>
                  </a:cubicBezTo>
                  <a:lnTo>
                    <a:pt x="4299" y="2082"/>
                  </a:lnTo>
                  <a:cubicBezTo>
                    <a:pt x="4299" y="2086"/>
                    <a:pt x="4296" y="2090"/>
                    <a:pt x="4291" y="2090"/>
                  </a:cubicBezTo>
                  <a:cubicBezTo>
                    <a:pt x="4287" y="2090"/>
                    <a:pt x="4283" y="2086"/>
                    <a:pt x="4283" y="2082"/>
                  </a:cubicBezTo>
                  <a:close/>
                  <a:moveTo>
                    <a:pt x="4283" y="2050"/>
                  </a:moveTo>
                  <a:lnTo>
                    <a:pt x="4283" y="2050"/>
                  </a:lnTo>
                  <a:cubicBezTo>
                    <a:pt x="4283" y="2045"/>
                    <a:pt x="4287" y="2042"/>
                    <a:pt x="4291" y="2042"/>
                  </a:cubicBezTo>
                  <a:cubicBezTo>
                    <a:pt x="4296" y="2042"/>
                    <a:pt x="4299" y="2045"/>
                    <a:pt x="4299" y="2050"/>
                  </a:cubicBezTo>
                  <a:lnTo>
                    <a:pt x="4299" y="2050"/>
                  </a:lnTo>
                  <a:cubicBezTo>
                    <a:pt x="4299" y="2054"/>
                    <a:pt x="4296" y="2058"/>
                    <a:pt x="4291" y="2058"/>
                  </a:cubicBezTo>
                  <a:cubicBezTo>
                    <a:pt x="4287" y="2058"/>
                    <a:pt x="4283" y="2054"/>
                    <a:pt x="4283" y="2050"/>
                  </a:cubicBezTo>
                  <a:close/>
                  <a:moveTo>
                    <a:pt x="4283" y="2018"/>
                  </a:moveTo>
                  <a:lnTo>
                    <a:pt x="4283" y="2018"/>
                  </a:lnTo>
                  <a:cubicBezTo>
                    <a:pt x="4283" y="2013"/>
                    <a:pt x="4287" y="2010"/>
                    <a:pt x="4291" y="2010"/>
                  </a:cubicBezTo>
                  <a:cubicBezTo>
                    <a:pt x="4296" y="2010"/>
                    <a:pt x="4299" y="2013"/>
                    <a:pt x="4299" y="2018"/>
                  </a:cubicBezTo>
                  <a:lnTo>
                    <a:pt x="4299" y="2018"/>
                  </a:lnTo>
                  <a:cubicBezTo>
                    <a:pt x="4299" y="2022"/>
                    <a:pt x="4296" y="2026"/>
                    <a:pt x="4291" y="2026"/>
                  </a:cubicBezTo>
                  <a:cubicBezTo>
                    <a:pt x="4287" y="2026"/>
                    <a:pt x="4283" y="2022"/>
                    <a:pt x="4283" y="2018"/>
                  </a:cubicBezTo>
                  <a:close/>
                  <a:moveTo>
                    <a:pt x="4283" y="1986"/>
                  </a:moveTo>
                  <a:lnTo>
                    <a:pt x="4283" y="1986"/>
                  </a:lnTo>
                  <a:cubicBezTo>
                    <a:pt x="4283" y="1981"/>
                    <a:pt x="4287" y="1978"/>
                    <a:pt x="4291" y="1978"/>
                  </a:cubicBezTo>
                  <a:cubicBezTo>
                    <a:pt x="4296" y="1978"/>
                    <a:pt x="4299" y="1981"/>
                    <a:pt x="4299" y="1986"/>
                  </a:cubicBezTo>
                  <a:lnTo>
                    <a:pt x="4299" y="1986"/>
                  </a:lnTo>
                  <a:cubicBezTo>
                    <a:pt x="4299" y="1990"/>
                    <a:pt x="4296" y="1994"/>
                    <a:pt x="4291" y="1994"/>
                  </a:cubicBezTo>
                  <a:cubicBezTo>
                    <a:pt x="4287" y="1994"/>
                    <a:pt x="4283" y="1990"/>
                    <a:pt x="4283" y="1986"/>
                  </a:cubicBezTo>
                  <a:close/>
                  <a:moveTo>
                    <a:pt x="4283" y="1954"/>
                  </a:moveTo>
                  <a:lnTo>
                    <a:pt x="4283" y="1954"/>
                  </a:lnTo>
                  <a:cubicBezTo>
                    <a:pt x="4283" y="1949"/>
                    <a:pt x="4287" y="1946"/>
                    <a:pt x="4291" y="1946"/>
                  </a:cubicBezTo>
                  <a:cubicBezTo>
                    <a:pt x="4296" y="1946"/>
                    <a:pt x="4299" y="1949"/>
                    <a:pt x="4299" y="1954"/>
                  </a:cubicBezTo>
                  <a:lnTo>
                    <a:pt x="4299" y="1954"/>
                  </a:lnTo>
                  <a:cubicBezTo>
                    <a:pt x="4299" y="1958"/>
                    <a:pt x="4296" y="1962"/>
                    <a:pt x="4291" y="1962"/>
                  </a:cubicBezTo>
                  <a:cubicBezTo>
                    <a:pt x="4287" y="1962"/>
                    <a:pt x="4283" y="1958"/>
                    <a:pt x="4283" y="1954"/>
                  </a:cubicBezTo>
                  <a:close/>
                  <a:moveTo>
                    <a:pt x="4283" y="1922"/>
                  </a:moveTo>
                  <a:lnTo>
                    <a:pt x="4283" y="1922"/>
                  </a:lnTo>
                  <a:cubicBezTo>
                    <a:pt x="4283" y="1917"/>
                    <a:pt x="4287" y="1914"/>
                    <a:pt x="4291" y="1914"/>
                  </a:cubicBezTo>
                  <a:cubicBezTo>
                    <a:pt x="4296" y="1914"/>
                    <a:pt x="4299" y="1917"/>
                    <a:pt x="4299" y="1922"/>
                  </a:cubicBezTo>
                  <a:lnTo>
                    <a:pt x="4299" y="1922"/>
                  </a:lnTo>
                  <a:cubicBezTo>
                    <a:pt x="4299" y="1926"/>
                    <a:pt x="4296" y="1930"/>
                    <a:pt x="4291" y="1930"/>
                  </a:cubicBezTo>
                  <a:cubicBezTo>
                    <a:pt x="4287" y="1930"/>
                    <a:pt x="4283" y="1926"/>
                    <a:pt x="4283" y="1922"/>
                  </a:cubicBezTo>
                  <a:close/>
                  <a:moveTo>
                    <a:pt x="4283" y="1890"/>
                  </a:moveTo>
                  <a:lnTo>
                    <a:pt x="4283" y="1890"/>
                  </a:lnTo>
                  <a:cubicBezTo>
                    <a:pt x="4283" y="1885"/>
                    <a:pt x="4287" y="1882"/>
                    <a:pt x="4291" y="1882"/>
                  </a:cubicBezTo>
                  <a:cubicBezTo>
                    <a:pt x="4296" y="1882"/>
                    <a:pt x="4299" y="1885"/>
                    <a:pt x="4299" y="1890"/>
                  </a:cubicBezTo>
                  <a:lnTo>
                    <a:pt x="4299" y="1890"/>
                  </a:lnTo>
                  <a:cubicBezTo>
                    <a:pt x="4299" y="1894"/>
                    <a:pt x="4296" y="1898"/>
                    <a:pt x="4291" y="1898"/>
                  </a:cubicBezTo>
                  <a:cubicBezTo>
                    <a:pt x="4287" y="1898"/>
                    <a:pt x="4283" y="1894"/>
                    <a:pt x="4283" y="1890"/>
                  </a:cubicBezTo>
                  <a:close/>
                  <a:moveTo>
                    <a:pt x="4283" y="1858"/>
                  </a:moveTo>
                  <a:lnTo>
                    <a:pt x="4283" y="1858"/>
                  </a:lnTo>
                  <a:cubicBezTo>
                    <a:pt x="4283" y="1853"/>
                    <a:pt x="4287" y="1850"/>
                    <a:pt x="4291" y="1850"/>
                  </a:cubicBezTo>
                  <a:cubicBezTo>
                    <a:pt x="4296" y="1850"/>
                    <a:pt x="4299" y="1853"/>
                    <a:pt x="4299" y="1858"/>
                  </a:cubicBezTo>
                  <a:lnTo>
                    <a:pt x="4299" y="1858"/>
                  </a:lnTo>
                  <a:cubicBezTo>
                    <a:pt x="4299" y="1862"/>
                    <a:pt x="4296" y="1866"/>
                    <a:pt x="4291" y="1866"/>
                  </a:cubicBezTo>
                  <a:cubicBezTo>
                    <a:pt x="4287" y="1866"/>
                    <a:pt x="4283" y="1862"/>
                    <a:pt x="4283" y="1858"/>
                  </a:cubicBezTo>
                  <a:close/>
                  <a:moveTo>
                    <a:pt x="4283" y="1826"/>
                  </a:moveTo>
                  <a:lnTo>
                    <a:pt x="4283" y="1825"/>
                  </a:lnTo>
                  <a:cubicBezTo>
                    <a:pt x="4283" y="1821"/>
                    <a:pt x="4287" y="1817"/>
                    <a:pt x="4291" y="1817"/>
                  </a:cubicBezTo>
                  <a:cubicBezTo>
                    <a:pt x="4296" y="1817"/>
                    <a:pt x="4299" y="1821"/>
                    <a:pt x="4299" y="1825"/>
                  </a:cubicBezTo>
                  <a:lnTo>
                    <a:pt x="4299" y="1826"/>
                  </a:lnTo>
                  <a:cubicBezTo>
                    <a:pt x="4299" y="1830"/>
                    <a:pt x="4296" y="1834"/>
                    <a:pt x="4291" y="1834"/>
                  </a:cubicBezTo>
                  <a:cubicBezTo>
                    <a:pt x="4287" y="1834"/>
                    <a:pt x="4283" y="1830"/>
                    <a:pt x="4283" y="1826"/>
                  </a:cubicBezTo>
                  <a:close/>
                  <a:moveTo>
                    <a:pt x="4283" y="1793"/>
                  </a:moveTo>
                  <a:lnTo>
                    <a:pt x="4283" y="1793"/>
                  </a:lnTo>
                  <a:cubicBezTo>
                    <a:pt x="4283" y="1789"/>
                    <a:pt x="4287" y="1785"/>
                    <a:pt x="4291" y="1785"/>
                  </a:cubicBezTo>
                  <a:cubicBezTo>
                    <a:pt x="4296" y="1785"/>
                    <a:pt x="4299" y="1789"/>
                    <a:pt x="4299" y="1793"/>
                  </a:cubicBezTo>
                  <a:lnTo>
                    <a:pt x="4299" y="1793"/>
                  </a:lnTo>
                  <a:cubicBezTo>
                    <a:pt x="4299" y="1798"/>
                    <a:pt x="4296" y="1801"/>
                    <a:pt x="4291" y="1801"/>
                  </a:cubicBezTo>
                  <a:cubicBezTo>
                    <a:pt x="4287" y="1801"/>
                    <a:pt x="4283" y="1798"/>
                    <a:pt x="4283" y="1793"/>
                  </a:cubicBezTo>
                  <a:close/>
                  <a:moveTo>
                    <a:pt x="4283" y="1761"/>
                  </a:moveTo>
                  <a:lnTo>
                    <a:pt x="4283" y="1761"/>
                  </a:lnTo>
                  <a:cubicBezTo>
                    <a:pt x="4283" y="1757"/>
                    <a:pt x="4287" y="1753"/>
                    <a:pt x="4291" y="1753"/>
                  </a:cubicBezTo>
                  <a:cubicBezTo>
                    <a:pt x="4296" y="1753"/>
                    <a:pt x="4299" y="1757"/>
                    <a:pt x="4299" y="1761"/>
                  </a:cubicBezTo>
                  <a:lnTo>
                    <a:pt x="4299" y="1761"/>
                  </a:lnTo>
                  <a:cubicBezTo>
                    <a:pt x="4299" y="1766"/>
                    <a:pt x="4296" y="1769"/>
                    <a:pt x="4291" y="1769"/>
                  </a:cubicBezTo>
                  <a:cubicBezTo>
                    <a:pt x="4287" y="1769"/>
                    <a:pt x="4283" y="1766"/>
                    <a:pt x="4283" y="1761"/>
                  </a:cubicBezTo>
                  <a:close/>
                  <a:moveTo>
                    <a:pt x="4283" y="1729"/>
                  </a:moveTo>
                  <a:lnTo>
                    <a:pt x="4283" y="1729"/>
                  </a:lnTo>
                  <a:cubicBezTo>
                    <a:pt x="4283" y="1725"/>
                    <a:pt x="4287" y="1721"/>
                    <a:pt x="4291" y="1721"/>
                  </a:cubicBezTo>
                  <a:cubicBezTo>
                    <a:pt x="4296" y="1721"/>
                    <a:pt x="4299" y="1725"/>
                    <a:pt x="4299" y="1729"/>
                  </a:cubicBezTo>
                  <a:lnTo>
                    <a:pt x="4299" y="1729"/>
                  </a:lnTo>
                  <a:cubicBezTo>
                    <a:pt x="4299" y="1734"/>
                    <a:pt x="4296" y="1737"/>
                    <a:pt x="4291" y="1737"/>
                  </a:cubicBezTo>
                  <a:cubicBezTo>
                    <a:pt x="4287" y="1737"/>
                    <a:pt x="4283" y="1734"/>
                    <a:pt x="4283" y="1729"/>
                  </a:cubicBezTo>
                  <a:close/>
                  <a:moveTo>
                    <a:pt x="4283" y="1697"/>
                  </a:moveTo>
                  <a:lnTo>
                    <a:pt x="4283" y="1697"/>
                  </a:lnTo>
                  <a:cubicBezTo>
                    <a:pt x="4283" y="1693"/>
                    <a:pt x="4287" y="1689"/>
                    <a:pt x="4291" y="1689"/>
                  </a:cubicBezTo>
                  <a:cubicBezTo>
                    <a:pt x="4296" y="1689"/>
                    <a:pt x="4299" y="1693"/>
                    <a:pt x="4299" y="1697"/>
                  </a:cubicBezTo>
                  <a:lnTo>
                    <a:pt x="4299" y="1697"/>
                  </a:lnTo>
                  <a:cubicBezTo>
                    <a:pt x="4299" y="1702"/>
                    <a:pt x="4296" y="1705"/>
                    <a:pt x="4291" y="1705"/>
                  </a:cubicBezTo>
                  <a:cubicBezTo>
                    <a:pt x="4287" y="1705"/>
                    <a:pt x="4283" y="1702"/>
                    <a:pt x="4283" y="1697"/>
                  </a:cubicBezTo>
                  <a:close/>
                  <a:moveTo>
                    <a:pt x="4283" y="1665"/>
                  </a:moveTo>
                  <a:lnTo>
                    <a:pt x="4283" y="1665"/>
                  </a:lnTo>
                  <a:cubicBezTo>
                    <a:pt x="4283" y="1661"/>
                    <a:pt x="4287" y="1657"/>
                    <a:pt x="4291" y="1657"/>
                  </a:cubicBezTo>
                  <a:cubicBezTo>
                    <a:pt x="4296" y="1657"/>
                    <a:pt x="4299" y="1661"/>
                    <a:pt x="4299" y="1665"/>
                  </a:cubicBezTo>
                  <a:lnTo>
                    <a:pt x="4299" y="1665"/>
                  </a:lnTo>
                  <a:cubicBezTo>
                    <a:pt x="4299" y="1670"/>
                    <a:pt x="4296" y="1673"/>
                    <a:pt x="4291" y="1673"/>
                  </a:cubicBezTo>
                  <a:cubicBezTo>
                    <a:pt x="4287" y="1673"/>
                    <a:pt x="4283" y="1670"/>
                    <a:pt x="4283" y="1665"/>
                  </a:cubicBezTo>
                  <a:close/>
                  <a:moveTo>
                    <a:pt x="4283" y="1633"/>
                  </a:moveTo>
                  <a:lnTo>
                    <a:pt x="4283" y="1633"/>
                  </a:lnTo>
                  <a:cubicBezTo>
                    <a:pt x="4283" y="1629"/>
                    <a:pt x="4287" y="1625"/>
                    <a:pt x="4291" y="1625"/>
                  </a:cubicBezTo>
                  <a:cubicBezTo>
                    <a:pt x="4296" y="1625"/>
                    <a:pt x="4299" y="1629"/>
                    <a:pt x="4299" y="1633"/>
                  </a:cubicBezTo>
                  <a:lnTo>
                    <a:pt x="4299" y="1633"/>
                  </a:lnTo>
                  <a:cubicBezTo>
                    <a:pt x="4299" y="1638"/>
                    <a:pt x="4296" y="1641"/>
                    <a:pt x="4291" y="1641"/>
                  </a:cubicBezTo>
                  <a:cubicBezTo>
                    <a:pt x="4287" y="1641"/>
                    <a:pt x="4283" y="1638"/>
                    <a:pt x="4283" y="1633"/>
                  </a:cubicBezTo>
                  <a:close/>
                  <a:moveTo>
                    <a:pt x="4283" y="1601"/>
                  </a:moveTo>
                  <a:lnTo>
                    <a:pt x="4283" y="1601"/>
                  </a:lnTo>
                  <a:cubicBezTo>
                    <a:pt x="4283" y="1597"/>
                    <a:pt x="4287" y="1593"/>
                    <a:pt x="4291" y="1593"/>
                  </a:cubicBezTo>
                  <a:cubicBezTo>
                    <a:pt x="4296" y="1593"/>
                    <a:pt x="4299" y="1597"/>
                    <a:pt x="4299" y="1601"/>
                  </a:cubicBezTo>
                  <a:lnTo>
                    <a:pt x="4299" y="1601"/>
                  </a:lnTo>
                  <a:cubicBezTo>
                    <a:pt x="4299" y="1606"/>
                    <a:pt x="4296" y="1609"/>
                    <a:pt x="4291" y="1609"/>
                  </a:cubicBezTo>
                  <a:cubicBezTo>
                    <a:pt x="4287" y="1609"/>
                    <a:pt x="4283" y="1606"/>
                    <a:pt x="4283" y="1601"/>
                  </a:cubicBezTo>
                  <a:close/>
                  <a:moveTo>
                    <a:pt x="4283" y="1569"/>
                  </a:moveTo>
                  <a:lnTo>
                    <a:pt x="4283" y="1569"/>
                  </a:lnTo>
                  <a:cubicBezTo>
                    <a:pt x="4283" y="1565"/>
                    <a:pt x="4287" y="1561"/>
                    <a:pt x="4291" y="1561"/>
                  </a:cubicBezTo>
                  <a:cubicBezTo>
                    <a:pt x="4296" y="1561"/>
                    <a:pt x="4299" y="1565"/>
                    <a:pt x="4299" y="1569"/>
                  </a:cubicBezTo>
                  <a:lnTo>
                    <a:pt x="4299" y="1569"/>
                  </a:lnTo>
                  <a:cubicBezTo>
                    <a:pt x="4299" y="1574"/>
                    <a:pt x="4296" y="1577"/>
                    <a:pt x="4291" y="1577"/>
                  </a:cubicBezTo>
                  <a:cubicBezTo>
                    <a:pt x="4287" y="1577"/>
                    <a:pt x="4283" y="1574"/>
                    <a:pt x="4283" y="1569"/>
                  </a:cubicBezTo>
                  <a:close/>
                  <a:moveTo>
                    <a:pt x="4283" y="1537"/>
                  </a:moveTo>
                  <a:lnTo>
                    <a:pt x="4283" y="1537"/>
                  </a:lnTo>
                  <a:cubicBezTo>
                    <a:pt x="4283" y="1533"/>
                    <a:pt x="4287" y="1529"/>
                    <a:pt x="4291" y="1529"/>
                  </a:cubicBezTo>
                  <a:cubicBezTo>
                    <a:pt x="4296" y="1529"/>
                    <a:pt x="4299" y="1533"/>
                    <a:pt x="4299" y="1537"/>
                  </a:cubicBezTo>
                  <a:lnTo>
                    <a:pt x="4299" y="1537"/>
                  </a:lnTo>
                  <a:cubicBezTo>
                    <a:pt x="4299" y="1542"/>
                    <a:pt x="4296" y="1545"/>
                    <a:pt x="4291" y="1545"/>
                  </a:cubicBezTo>
                  <a:cubicBezTo>
                    <a:pt x="4287" y="1545"/>
                    <a:pt x="4283" y="1542"/>
                    <a:pt x="4283" y="1537"/>
                  </a:cubicBezTo>
                  <a:close/>
                  <a:moveTo>
                    <a:pt x="4283" y="1505"/>
                  </a:moveTo>
                  <a:lnTo>
                    <a:pt x="4283" y="1505"/>
                  </a:lnTo>
                  <a:cubicBezTo>
                    <a:pt x="4283" y="1501"/>
                    <a:pt x="4287" y="1497"/>
                    <a:pt x="4291" y="1497"/>
                  </a:cubicBezTo>
                  <a:cubicBezTo>
                    <a:pt x="4296" y="1497"/>
                    <a:pt x="4299" y="1501"/>
                    <a:pt x="4299" y="1505"/>
                  </a:cubicBezTo>
                  <a:lnTo>
                    <a:pt x="4299" y="1505"/>
                  </a:lnTo>
                  <a:cubicBezTo>
                    <a:pt x="4299" y="1510"/>
                    <a:pt x="4296" y="1513"/>
                    <a:pt x="4291" y="1513"/>
                  </a:cubicBezTo>
                  <a:cubicBezTo>
                    <a:pt x="4287" y="1513"/>
                    <a:pt x="4283" y="1510"/>
                    <a:pt x="4283" y="1505"/>
                  </a:cubicBezTo>
                  <a:close/>
                  <a:moveTo>
                    <a:pt x="4283" y="1473"/>
                  </a:moveTo>
                  <a:lnTo>
                    <a:pt x="4283" y="1473"/>
                  </a:lnTo>
                  <a:cubicBezTo>
                    <a:pt x="4283" y="1469"/>
                    <a:pt x="4287" y="1465"/>
                    <a:pt x="4291" y="1465"/>
                  </a:cubicBezTo>
                  <a:cubicBezTo>
                    <a:pt x="4296" y="1465"/>
                    <a:pt x="4299" y="1469"/>
                    <a:pt x="4299" y="1473"/>
                  </a:cubicBezTo>
                  <a:lnTo>
                    <a:pt x="4299" y="1473"/>
                  </a:lnTo>
                  <a:cubicBezTo>
                    <a:pt x="4299" y="1478"/>
                    <a:pt x="4296" y="1481"/>
                    <a:pt x="4291" y="1481"/>
                  </a:cubicBezTo>
                  <a:cubicBezTo>
                    <a:pt x="4287" y="1481"/>
                    <a:pt x="4283" y="1478"/>
                    <a:pt x="4283" y="1473"/>
                  </a:cubicBezTo>
                  <a:close/>
                  <a:moveTo>
                    <a:pt x="4283" y="1441"/>
                  </a:moveTo>
                  <a:lnTo>
                    <a:pt x="4283" y="1441"/>
                  </a:lnTo>
                  <a:cubicBezTo>
                    <a:pt x="4283" y="1437"/>
                    <a:pt x="4287" y="1433"/>
                    <a:pt x="4291" y="1433"/>
                  </a:cubicBezTo>
                  <a:cubicBezTo>
                    <a:pt x="4296" y="1433"/>
                    <a:pt x="4299" y="1437"/>
                    <a:pt x="4299" y="1441"/>
                  </a:cubicBezTo>
                  <a:lnTo>
                    <a:pt x="4299" y="1441"/>
                  </a:lnTo>
                  <a:cubicBezTo>
                    <a:pt x="4299" y="1446"/>
                    <a:pt x="4296" y="1449"/>
                    <a:pt x="4291" y="1449"/>
                  </a:cubicBezTo>
                  <a:cubicBezTo>
                    <a:pt x="4287" y="1449"/>
                    <a:pt x="4283" y="1446"/>
                    <a:pt x="4283" y="1441"/>
                  </a:cubicBezTo>
                  <a:close/>
                  <a:moveTo>
                    <a:pt x="4283" y="1409"/>
                  </a:moveTo>
                  <a:lnTo>
                    <a:pt x="4283" y="1409"/>
                  </a:lnTo>
                  <a:cubicBezTo>
                    <a:pt x="4283" y="1405"/>
                    <a:pt x="4287" y="1401"/>
                    <a:pt x="4291" y="1401"/>
                  </a:cubicBezTo>
                  <a:cubicBezTo>
                    <a:pt x="4296" y="1401"/>
                    <a:pt x="4299" y="1405"/>
                    <a:pt x="4299" y="1409"/>
                  </a:cubicBezTo>
                  <a:lnTo>
                    <a:pt x="4299" y="1409"/>
                  </a:lnTo>
                  <a:cubicBezTo>
                    <a:pt x="4299" y="1414"/>
                    <a:pt x="4296" y="1417"/>
                    <a:pt x="4291" y="1417"/>
                  </a:cubicBezTo>
                  <a:cubicBezTo>
                    <a:pt x="4287" y="1417"/>
                    <a:pt x="4283" y="1414"/>
                    <a:pt x="4283" y="1409"/>
                  </a:cubicBezTo>
                  <a:close/>
                  <a:moveTo>
                    <a:pt x="4283" y="1377"/>
                  </a:moveTo>
                  <a:lnTo>
                    <a:pt x="4283" y="1377"/>
                  </a:lnTo>
                  <a:cubicBezTo>
                    <a:pt x="4283" y="1373"/>
                    <a:pt x="4287" y="1369"/>
                    <a:pt x="4291" y="1369"/>
                  </a:cubicBezTo>
                  <a:cubicBezTo>
                    <a:pt x="4296" y="1369"/>
                    <a:pt x="4299" y="1373"/>
                    <a:pt x="4299" y="1377"/>
                  </a:cubicBezTo>
                  <a:lnTo>
                    <a:pt x="4299" y="1377"/>
                  </a:lnTo>
                  <a:cubicBezTo>
                    <a:pt x="4299" y="1382"/>
                    <a:pt x="4296" y="1385"/>
                    <a:pt x="4291" y="1385"/>
                  </a:cubicBezTo>
                  <a:cubicBezTo>
                    <a:pt x="4287" y="1385"/>
                    <a:pt x="4283" y="1382"/>
                    <a:pt x="4283" y="1377"/>
                  </a:cubicBezTo>
                  <a:close/>
                  <a:moveTo>
                    <a:pt x="4283" y="1345"/>
                  </a:moveTo>
                  <a:lnTo>
                    <a:pt x="4283" y="1345"/>
                  </a:lnTo>
                  <a:cubicBezTo>
                    <a:pt x="4283" y="1341"/>
                    <a:pt x="4287" y="1337"/>
                    <a:pt x="4291" y="1337"/>
                  </a:cubicBezTo>
                  <a:cubicBezTo>
                    <a:pt x="4296" y="1337"/>
                    <a:pt x="4299" y="1341"/>
                    <a:pt x="4299" y="1345"/>
                  </a:cubicBezTo>
                  <a:lnTo>
                    <a:pt x="4299" y="1345"/>
                  </a:lnTo>
                  <a:cubicBezTo>
                    <a:pt x="4299" y="1350"/>
                    <a:pt x="4296" y="1353"/>
                    <a:pt x="4291" y="1353"/>
                  </a:cubicBezTo>
                  <a:cubicBezTo>
                    <a:pt x="4287" y="1353"/>
                    <a:pt x="4283" y="1350"/>
                    <a:pt x="4283" y="1345"/>
                  </a:cubicBezTo>
                  <a:close/>
                  <a:moveTo>
                    <a:pt x="4283" y="1313"/>
                  </a:moveTo>
                  <a:lnTo>
                    <a:pt x="4283" y="1313"/>
                  </a:lnTo>
                  <a:cubicBezTo>
                    <a:pt x="4283" y="1309"/>
                    <a:pt x="4287" y="1305"/>
                    <a:pt x="4291" y="1305"/>
                  </a:cubicBezTo>
                  <a:cubicBezTo>
                    <a:pt x="4296" y="1305"/>
                    <a:pt x="4299" y="1309"/>
                    <a:pt x="4299" y="1313"/>
                  </a:cubicBezTo>
                  <a:lnTo>
                    <a:pt x="4299" y="1313"/>
                  </a:lnTo>
                  <a:cubicBezTo>
                    <a:pt x="4299" y="1318"/>
                    <a:pt x="4296" y="1321"/>
                    <a:pt x="4291" y="1321"/>
                  </a:cubicBezTo>
                  <a:cubicBezTo>
                    <a:pt x="4287" y="1321"/>
                    <a:pt x="4283" y="1318"/>
                    <a:pt x="4283" y="1313"/>
                  </a:cubicBezTo>
                  <a:close/>
                  <a:moveTo>
                    <a:pt x="4283" y="1281"/>
                  </a:moveTo>
                  <a:lnTo>
                    <a:pt x="4283" y="1281"/>
                  </a:lnTo>
                  <a:cubicBezTo>
                    <a:pt x="4283" y="1277"/>
                    <a:pt x="4287" y="1273"/>
                    <a:pt x="4291" y="1273"/>
                  </a:cubicBezTo>
                  <a:cubicBezTo>
                    <a:pt x="4296" y="1273"/>
                    <a:pt x="4299" y="1277"/>
                    <a:pt x="4299" y="1281"/>
                  </a:cubicBezTo>
                  <a:lnTo>
                    <a:pt x="4299" y="1281"/>
                  </a:lnTo>
                  <a:cubicBezTo>
                    <a:pt x="4299" y="1286"/>
                    <a:pt x="4296" y="1289"/>
                    <a:pt x="4291" y="1289"/>
                  </a:cubicBezTo>
                  <a:cubicBezTo>
                    <a:pt x="4287" y="1289"/>
                    <a:pt x="4283" y="1286"/>
                    <a:pt x="4283" y="1281"/>
                  </a:cubicBezTo>
                  <a:close/>
                  <a:moveTo>
                    <a:pt x="4283" y="1249"/>
                  </a:moveTo>
                  <a:lnTo>
                    <a:pt x="4283" y="1249"/>
                  </a:lnTo>
                  <a:cubicBezTo>
                    <a:pt x="4283" y="1245"/>
                    <a:pt x="4287" y="1241"/>
                    <a:pt x="4291" y="1241"/>
                  </a:cubicBezTo>
                  <a:cubicBezTo>
                    <a:pt x="4296" y="1241"/>
                    <a:pt x="4299" y="1245"/>
                    <a:pt x="4299" y="1249"/>
                  </a:cubicBezTo>
                  <a:lnTo>
                    <a:pt x="4299" y="1249"/>
                  </a:lnTo>
                  <a:cubicBezTo>
                    <a:pt x="4299" y="1254"/>
                    <a:pt x="4296" y="1257"/>
                    <a:pt x="4291" y="1257"/>
                  </a:cubicBezTo>
                  <a:cubicBezTo>
                    <a:pt x="4287" y="1257"/>
                    <a:pt x="4283" y="1254"/>
                    <a:pt x="4283" y="1249"/>
                  </a:cubicBezTo>
                  <a:close/>
                  <a:moveTo>
                    <a:pt x="4283" y="1217"/>
                  </a:moveTo>
                  <a:lnTo>
                    <a:pt x="4283" y="1217"/>
                  </a:lnTo>
                  <a:cubicBezTo>
                    <a:pt x="4283" y="1213"/>
                    <a:pt x="4287" y="1209"/>
                    <a:pt x="4291" y="1209"/>
                  </a:cubicBezTo>
                  <a:cubicBezTo>
                    <a:pt x="4296" y="1209"/>
                    <a:pt x="4299" y="1213"/>
                    <a:pt x="4299" y="1217"/>
                  </a:cubicBezTo>
                  <a:lnTo>
                    <a:pt x="4299" y="1217"/>
                  </a:lnTo>
                  <a:cubicBezTo>
                    <a:pt x="4299" y="1222"/>
                    <a:pt x="4296" y="1225"/>
                    <a:pt x="4291" y="1225"/>
                  </a:cubicBezTo>
                  <a:cubicBezTo>
                    <a:pt x="4287" y="1225"/>
                    <a:pt x="4283" y="1222"/>
                    <a:pt x="4283" y="1217"/>
                  </a:cubicBezTo>
                  <a:close/>
                  <a:moveTo>
                    <a:pt x="4283" y="1185"/>
                  </a:moveTo>
                  <a:lnTo>
                    <a:pt x="4283" y="1185"/>
                  </a:lnTo>
                  <a:cubicBezTo>
                    <a:pt x="4283" y="1181"/>
                    <a:pt x="4287" y="1177"/>
                    <a:pt x="4291" y="1177"/>
                  </a:cubicBezTo>
                  <a:cubicBezTo>
                    <a:pt x="4296" y="1177"/>
                    <a:pt x="4299" y="1181"/>
                    <a:pt x="4299" y="1185"/>
                  </a:cubicBezTo>
                  <a:lnTo>
                    <a:pt x="4299" y="1185"/>
                  </a:lnTo>
                  <a:cubicBezTo>
                    <a:pt x="4299" y="1190"/>
                    <a:pt x="4296" y="1193"/>
                    <a:pt x="4291" y="1193"/>
                  </a:cubicBezTo>
                  <a:cubicBezTo>
                    <a:pt x="4287" y="1193"/>
                    <a:pt x="4283" y="1190"/>
                    <a:pt x="4283" y="1185"/>
                  </a:cubicBezTo>
                  <a:close/>
                  <a:moveTo>
                    <a:pt x="4283" y="1153"/>
                  </a:moveTo>
                  <a:lnTo>
                    <a:pt x="4283" y="1153"/>
                  </a:lnTo>
                  <a:cubicBezTo>
                    <a:pt x="4283" y="1149"/>
                    <a:pt x="4287" y="1145"/>
                    <a:pt x="4291" y="1145"/>
                  </a:cubicBezTo>
                  <a:cubicBezTo>
                    <a:pt x="4296" y="1145"/>
                    <a:pt x="4299" y="1149"/>
                    <a:pt x="4299" y="1153"/>
                  </a:cubicBezTo>
                  <a:lnTo>
                    <a:pt x="4299" y="1153"/>
                  </a:lnTo>
                  <a:cubicBezTo>
                    <a:pt x="4299" y="1158"/>
                    <a:pt x="4296" y="1161"/>
                    <a:pt x="4291" y="1161"/>
                  </a:cubicBezTo>
                  <a:cubicBezTo>
                    <a:pt x="4287" y="1161"/>
                    <a:pt x="4283" y="1158"/>
                    <a:pt x="4283" y="1153"/>
                  </a:cubicBezTo>
                  <a:close/>
                  <a:moveTo>
                    <a:pt x="4283" y="1121"/>
                  </a:moveTo>
                  <a:lnTo>
                    <a:pt x="4283" y="1121"/>
                  </a:lnTo>
                  <a:cubicBezTo>
                    <a:pt x="4283" y="1117"/>
                    <a:pt x="4287" y="1113"/>
                    <a:pt x="4291" y="1113"/>
                  </a:cubicBezTo>
                  <a:cubicBezTo>
                    <a:pt x="4296" y="1113"/>
                    <a:pt x="4299" y="1117"/>
                    <a:pt x="4299" y="1121"/>
                  </a:cubicBezTo>
                  <a:lnTo>
                    <a:pt x="4299" y="1121"/>
                  </a:lnTo>
                  <a:cubicBezTo>
                    <a:pt x="4299" y="1126"/>
                    <a:pt x="4296" y="1129"/>
                    <a:pt x="4291" y="1129"/>
                  </a:cubicBezTo>
                  <a:cubicBezTo>
                    <a:pt x="4287" y="1129"/>
                    <a:pt x="4283" y="1126"/>
                    <a:pt x="4283" y="1121"/>
                  </a:cubicBezTo>
                  <a:close/>
                  <a:moveTo>
                    <a:pt x="4283" y="1089"/>
                  </a:moveTo>
                  <a:lnTo>
                    <a:pt x="4283" y="1089"/>
                  </a:lnTo>
                  <a:cubicBezTo>
                    <a:pt x="4283" y="1085"/>
                    <a:pt x="4287" y="1081"/>
                    <a:pt x="4291" y="1081"/>
                  </a:cubicBezTo>
                  <a:cubicBezTo>
                    <a:pt x="4296" y="1081"/>
                    <a:pt x="4299" y="1085"/>
                    <a:pt x="4299" y="1089"/>
                  </a:cubicBezTo>
                  <a:lnTo>
                    <a:pt x="4299" y="1089"/>
                  </a:lnTo>
                  <a:cubicBezTo>
                    <a:pt x="4299" y="1094"/>
                    <a:pt x="4296" y="1097"/>
                    <a:pt x="4291" y="1097"/>
                  </a:cubicBezTo>
                  <a:cubicBezTo>
                    <a:pt x="4287" y="1097"/>
                    <a:pt x="4283" y="1094"/>
                    <a:pt x="4283" y="1089"/>
                  </a:cubicBezTo>
                  <a:close/>
                  <a:moveTo>
                    <a:pt x="4283" y="1057"/>
                  </a:moveTo>
                  <a:lnTo>
                    <a:pt x="4283" y="1057"/>
                  </a:lnTo>
                  <a:cubicBezTo>
                    <a:pt x="4283" y="1053"/>
                    <a:pt x="4287" y="1049"/>
                    <a:pt x="4291" y="1049"/>
                  </a:cubicBezTo>
                  <a:cubicBezTo>
                    <a:pt x="4296" y="1049"/>
                    <a:pt x="4299" y="1053"/>
                    <a:pt x="4299" y="1057"/>
                  </a:cubicBezTo>
                  <a:lnTo>
                    <a:pt x="4299" y="1057"/>
                  </a:lnTo>
                  <a:cubicBezTo>
                    <a:pt x="4299" y="1062"/>
                    <a:pt x="4296" y="1065"/>
                    <a:pt x="4291" y="1065"/>
                  </a:cubicBezTo>
                  <a:cubicBezTo>
                    <a:pt x="4287" y="1065"/>
                    <a:pt x="4283" y="1062"/>
                    <a:pt x="4283" y="1057"/>
                  </a:cubicBezTo>
                  <a:close/>
                  <a:moveTo>
                    <a:pt x="4283" y="1025"/>
                  </a:moveTo>
                  <a:lnTo>
                    <a:pt x="4283" y="1025"/>
                  </a:lnTo>
                  <a:cubicBezTo>
                    <a:pt x="4283" y="1021"/>
                    <a:pt x="4287" y="1017"/>
                    <a:pt x="4291" y="1017"/>
                  </a:cubicBezTo>
                  <a:cubicBezTo>
                    <a:pt x="4296" y="1017"/>
                    <a:pt x="4299" y="1021"/>
                    <a:pt x="4299" y="1025"/>
                  </a:cubicBezTo>
                  <a:lnTo>
                    <a:pt x="4299" y="1025"/>
                  </a:lnTo>
                  <a:cubicBezTo>
                    <a:pt x="4299" y="1030"/>
                    <a:pt x="4296" y="1033"/>
                    <a:pt x="4291" y="1033"/>
                  </a:cubicBezTo>
                  <a:cubicBezTo>
                    <a:pt x="4287" y="1033"/>
                    <a:pt x="4283" y="1030"/>
                    <a:pt x="4283" y="1025"/>
                  </a:cubicBezTo>
                  <a:close/>
                  <a:moveTo>
                    <a:pt x="4283" y="993"/>
                  </a:moveTo>
                  <a:lnTo>
                    <a:pt x="4283" y="993"/>
                  </a:lnTo>
                  <a:cubicBezTo>
                    <a:pt x="4283" y="989"/>
                    <a:pt x="4287" y="985"/>
                    <a:pt x="4291" y="985"/>
                  </a:cubicBezTo>
                  <a:cubicBezTo>
                    <a:pt x="4296" y="985"/>
                    <a:pt x="4299" y="989"/>
                    <a:pt x="4299" y="993"/>
                  </a:cubicBezTo>
                  <a:lnTo>
                    <a:pt x="4299" y="993"/>
                  </a:lnTo>
                  <a:cubicBezTo>
                    <a:pt x="4299" y="998"/>
                    <a:pt x="4296" y="1001"/>
                    <a:pt x="4291" y="1001"/>
                  </a:cubicBezTo>
                  <a:cubicBezTo>
                    <a:pt x="4287" y="1001"/>
                    <a:pt x="4283" y="998"/>
                    <a:pt x="4283" y="993"/>
                  </a:cubicBezTo>
                  <a:close/>
                  <a:moveTo>
                    <a:pt x="4283" y="961"/>
                  </a:moveTo>
                  <a:lnTo>
                    <a:pt x="4283" y="961"/>
                  </a:lnTo>
                  <a:cubicBezTo>
                    <a:pt x="4283" y="957"/>
                    <a:pt x="4287" y="953"/>
                    <a:pt x="4291" y="953"/>
                  </a:cubicBezTo>
                  <a:cubicBezTo>
                    <a:pt x="4296" y="953"/>
                    <a:pt x="4299" y="957"/>
                    <a:pt x="4299" y="961"/>
                  </a:cubicBezTo>
                  <a:lnTo>
                    <a:pt x="4299" y="961"/>
                  </a:lnTo>
                  <a:cubicBezTo>
                    <a:pt x="4299" y="966"/>
                    <a:pt x="4296" y="969"/>
                    <a:pt x="4291" y="969"/>
                  </a:cubicBezTo>
                  <a:cubicBezTo>
                    <a:pt x="4287" y="969"/>
                    <a:pt x="4283" y="966"/>
                    <a:pt x="4283" y="961"/>
                  </a:cubicBezTo>
                  <a:close/>
                  <a:moveTo>
                    <a:pt x="4282" y="930"/>
                  </a:moveTo>
                  <a:lnTo>
                    <a:pt x="4282" y="930"/>
                  </a:lnTo>
                  <a:cubicBezTo>
                    <a:pt x="4282" y="925"/>
                    <a:pt x="4285" y="921"/>
                    <a:pt x="4290" y="921"/>
                  </a:cubicBezTo>
                  <a:cubicBezTo>
                    <a:pt x="4294" y="921"/>
                    <a:pt x="4298" y="924"/>
                    <a:pt x="4298" y="929"/>
                  </a:cubicBezTo>
                  <a:lnTo>
                    <a:pt x="4298" y="929"/>
                  </a:lnTo>
                  <a:cubicBezTo>
                    <a:pt x="4299" y="933"/>
                    <a:pt x="4295" y="937"/>
                    <a:pt x="4291" y="937"/>
                  </a:cubicBezTo>
                  <a:cubicBezTo>
                    <a:pt x="4286" y="937"/>
                    <a:pt x="4283" y="934"/>
                    <a:pt x="4282" y="930"/>
                  </a:cubicBezTo>
                  <a:close/>
                  <a:moveTo>
                    <a:pt x="4281" y="898"/>
                  </a:moveTo>
                  <a:lnTo>
                    <a:pt x="4281" y="898"/>
                  </a:lnTo>
                  <a:cubicBezTo>
                    <a:pt x="4280" y="893"/>
                    <a:pt x="4284" y="889"/>
                    <a:pt x="4288" y="889"/>
                  </a:cubicBezTo>
                  <a:cubicBezTo>
                    <a:pt x="4293" y="889"/>
                    <a:pt x="4296" y="892"/>
                    <a:pt x="4297" y="897"/>
                  </a:cubicBezTo>
                  <a:lnTo>
                    <a:pt x="4297" y="897"/>
                  </a:lnTo>
                  <a:cubicBezTo>
                    <a:pt x="4297" y="901"/>
                    <a:pt x="4293" y="905"/>
                    <a:pt x="4289" y="905"/>
                  </a:cubicBezTo>
                  <a:cubicBezTo>
                    <a:pt x="4285" y="905"/>
                    <a:pt x="4281" y="902"/>
                    <a:pt x="4281" y="898"/>
                  </a:cubicBezTo>
                  <a:close/>
                  <a:moveTo>
                    <a:pt x="4279" y="866"/>
                  </a:moveTo>
                  <a:lnTo>
                    <a:pt x="4279" y="866"/>
                  </a:lnTo>
                  <a:cubicBezTo>
                    <a:pt x="4279" y="861"/>
                    <a:pt x="4282" y="857"/>
                    <a:pt x="4286" y="857"/>
                  </a:cubicBezTo>
                  <a:cubicBezTo>
                    <a:pt x="4291" y="857"/>
                    <a:pt x="4295" y="860"/>
                    <a:pt x="4295" y="865"/>
                  </a:cubicBezTo>
                  <a:lnTo>
                    <a:pt x="4295" y="865"/>
                  </a:lnTo>
                  <a:cubicBezTo>
                    <a:pt x="4295" y="869"/>
                    <a:pt x="4292" y="873"/>
                    <a:pt x="4287" y="873"/>
                  </a:cubicBezTo>
                  <a:cubicBezTo>
                    <a:pt x="4283" y="873"/>
                    <a:pt x="4279" y="870"/>
                    <a:pt x="4279" y="866"/>
                  </a:cubicBezTo>
                  <a:close/>
                  <a:moveTo>
                    <a:pt x="4275" y="835"/>
                  </a:moveTo>
                  <a:lnTo>
                    <a:pt x="4275" y="835"/>
                  </a:lnTo>
                  <a:cubicBezTo>
                    <a:pt x="4275" y="830"/>
                    <a:pt x="4277" y="826"/>
                    <a:pt x="4282" y="826"/>
                  </a:cubicBezTo>
                  <a:cubicBezTo>
                    <a:pt x="4286" y="825"/>
                    <a:pt x="4290" y="828"/>
                    <a:pt x="4291" y="832"/>
                  </a:cubicBezTo>
                  <a:lnTo>
                    <a:pt x="4291" y="832"/>
                  </a:lnTo>
                  <a:cubicBezTo>
                    <a:pt x="4292" y="836"/>
                    <a:pt x="4289" y="841"/>
                    <a:pt x="4285" y="841"/>
                  </a:cubicBezTo>
                  <a:cubicBezTo>
                    <a:pt x="4280" y="842"/>
                    <a:pt x="4276" y="839"/>
                    <a:pt x="4275" y="835"/>
                  </a:cubicBezTo>
                  <a:close/>
                  <a:moveTo>
                    <a:pt x="4271" y="803"/>
                  </a:moveTo>
                  <a:lnTo>
                    <a:pt x="4271" y="803"/>
                  </a:lnTo>
                  <a:cubicBezTo>
                    <a:pt x="4270" y="799"/>
                    <a:pt x="4273" y="795"/>
                    <a:pt x="4277" y="794"/>
                  </a:cubicBezTo>
                  <a:cubicBezTo>
                    <a:pt x="4281" y="793"/>
                    <a:pt x="4285" y="796"/>
                    <a:pt x="4286" y="800"/>
                  </a:cubicBezTo>
                  <a:lnTo>
                    <a:pt x="4286" y="800"/>
                  </a:lnTo>
                  <a:cubicBezTo>
                    <a:pt x="4287" y="805"/>
                    <a:pt x="4284" y="809"/>
                    <a:pt x="4280" y="810"/>
                  </a:cubicBezTo>
                  <a:cubicBezTo>
                    <a:pt x="4275" y="810"/>
                    <a:pt x="4271" y="808"/>
                    <a:pt x="4271" y="803"/>
                  </a:cubicBezTo>
                  <a:close/>
                  <a:moveTo>
                    <a:pt x="4266" y="772"/>
                  </a:moveTo>
                  <a:lnTo>
                    <a:pt x="4266" y="772"/>
                  </a:lnTo>
                  <a:cubicBezTo>
                    <a:pt x="4265" y="767"/>
                    <a:pt x="4268" y="763"/>
                    <a:pt x="4272" y="762"/>
                  </a:cubicBezTo>
                  <a:cubicBezTo>
                    <a:pt x="4277" y="761"/>
                    <a:pt x="4281" y="764"/>
                    <a:pt x="4281" y="769"/>
                  </a:cubicBezTo>
                  <a:lnTo>
                    <a:pt x="4282" y="769"/>
                  </a:lnTo>
                  <a:cubicBezTo>
                    <a:pt x="4282" y="773"/>
                    <a:pt x="4279" y="777"/>
                    <a:pt x="4275" y="778"/>
                  </a:cubicBezTo>
                  <a:cubicBezTo>
                    <a:pt x="4271" y="779"/>
                    <a:pt x="4267" y="776"/>
                    <a:pt x="4266" y="772"/>
                  </a:cubicBezTo>
                  <a:close/>
                  <a:moveTo>
                    <a:pt x="4259" y="741"/>
                  </a:moveTo>
                  <a:lnTo>
                    <a:pt x="4259" y="741"/>
                  </a:lnTo>
                  <a:cubicBezTo>
                    <a:pt x="4258" y="737"/>
                    <a:pt x="4260" y="733"/>
                    <a:pt x="4264" y="731"/>
                  </a:cubicBezTo>
                  <a:cubicBezTo>
                    <a:pt x="4268" y="730"/>
                    <a:pt x="4273" y="732"/>
                    <a:pt x="4274" y="737"/>
                  </a:cubicBezTo>
                  <a:lnTo>
                    <a:pt x="4274" y="737"/>
                  </a:lnTo>
                  <a:cubicBezTo>
                    <a:pt x="4275" y="741"/>
                    <a:pt x="4273" y="745"/>
                    <a:pt x="4269" y="747"/>
                  </a:cubicBezTo>
                  <a:cubicBezTo>
                    <a:pt x="4265" y="748"/>
                    <a:pt x="4260" y="746"/>
                    <a:pt x="4259" y="741"/>
                  </a:cubicBezTo>
                  <a:close/>
                  <a:moveTo>
                    <a:pt x="4251" y="710"/>
                  </a:moveTo>
                  <a:lnTo>
                    <a:pt x="4251" y="710"/>
                  </a:lnTo>
                  <a:cubicBezTo>
                    <a:pt x="4250" y="706"/>
                    <a:pt x="4252" y="702"/>
                    <a:pt x="4256" y="700"/>
                  </a:cubicBezTo>
                  <a:cubicBezTo>
                    <a:pt x="4261" y="699"/>
                    <a:pt x="4265" y="701"/>
                    <a:pt x="4266" y="706"/>
                  </a:cubicBezTo>
                  <a:lnTo>
                    <a:pt x="4266" y="706"/>
                  </a:lnTo>
                  <a:cubicBezTo>
                    <a:pt x="4268" y="710"/>
                    <a:pt x="4265" y="714"/>
                    <a:pt x="4261" y="716"/>
                  </a:cubicBezTo>
                  <a:cubicBezTo>
                    <a:pt x="4257" y="717"/>
                    <a:pt x="4252" y="715"/>
                    <a:pt x="4251" y="710"/>
                  </a:cubicBezTo>
                  <a:close/>
                  <a:moveTo>
                    <a:pt x="4243" y="679"/>
                  </a:moveTo>
                  <a:lnTo>
                    <a:pt x="4243" y="679"/>
                  </a:lnTo>
                  <a:cubicBezTo>
                    <a:pt x="4242" y="675"/>
                    <a:pt x="4244" y="671"/>
                    <a:pt x="4248" y="669"/>
                  </a:cubicBezTo>
                  <a:cubicBezTo>
                    <a:pt x="4253" y="668"/>
                    <a:pt x="4257" y="670"/>
                    <a:pt x="4258" y="674"/>
                  </a:cubicBezTo>
                  <a:lnTo>
                    <a:pt x="4258" y="674"/>
                  </a:lnTo>
                  <a:cubicBezTo>
                    <a:pt x="4260" y="679"/>
                    <a:pt x="4257" y="683"/>
                    <a:pt x="4253" y="685"/>
                  </a:cubicBezTo>
                  <a:cubicBezTo>
                    <a:pt x="4249" y="686"/>
                    <a:pt x="4245" y="683"/>
                    <a:pt x="4243" y="679"/>
                  </a:cubicBezTo>
                  <a:close/>
                  <a:moveTo>
                    <a:pt x="4233" y="649"/>
                  </a:moveTo>
                  <a:lnTo>
                    <a:pt x="4233" y="649"/>
                  </a:lnTo>
                  <a:cubicBezTo>
                    <a:pt x="4231" y="645"/>
                    <a:pt x="4233" y="641"/>
                    <a:pt x="4238" y="639"/>
                  </a:cubicBezTo>
                  <a:cubicBezTo>
                    <a:pt x="4242" y="638"/>
                    <a:pt x="4246" y="640"/>
                    <a:pt x="4248" y="644"/>
                  </a:cubicBezTo>
                  <a:lnTo>
                    <a:pt x="4248" y="644"/>
                  </a:lnTo>
                  <a:cubicBezTo>
                    <a:pt x="4249" y="648"/>
                    <a:pt x="4247" y="653"/>
                    <a:pt x="4243" y="654"/>
                  </a:cubicBezTo>
                  <a:cubicBezTo>
                    <a:pt x="4239" y="656"/>
                    <a:pt x="4234" y="654"/>
                    <a:pt x="4233" y="649"/>
                  </a:cubicBezTo>
                  <a:close/>
                  <a:moveTo>
                    <a:pt x="4222" y="619"/>
                  </a:moveTo>
                  <a:lnTo>
                    <a:pt x="4222" y="619"/>
                  </a:lnTo>
                  <a:cubicBezTo>
                    <a:pt x="4220" y="615"/>
                    <a:pt x="4222" y="611"/>
                    <a:pt x="4226" y="609"/>
                  </a:cubicBezTo>
                  <a:cubicBezTo>
                    <a:pt x="4231" y="608"/>
                    <a:pt x="4235" y="610"/>
                    <a:pt x="4237" y="614"/>
                  </a:cubicBezTo>
                  <a:lnTo>
                    <a:pt x="4237" y="614"/>
                  </a:lnTo>
                  <a:cubicBezTo>
                    <a:pt x="4238" y="618"/>
                    <a:pt x="4236" y="623"/>
                    <a:pt x="4232" y="624"/>
                  </a:cubicBezTo>
                  <a:cubicBezTo>
                    <a:pt x="4228" y="626"/>
                    <a:pt x="4223" y="624"/>
                    <a:pt x="4222" y="619"/>
                  </a:cubicBezTo>
                  <a:close/>
                  <a:moveTo>
                    <a:pt x="4211" y="589"/>
                  </a:moveTo>
                  <a:lnTo>
                    <a:pt x="4211" y="589"/>
                  </a:lnTo>
                  <a:cubicBezTo>
                    <a:pt x="4209" y="585"/>
                    <a:pt x="4211" y="581"/>
                    <a:pt x="4215" y="579"/>
                  </a:cubicBezTo>
                  <a:cubicBezTo>
                    <a:pt x="4220" y="577"/>
                    <a:pt x="4224" y="580"/>
                    <a:pt x="4226" y="584"/>
                  </a:cubicBezTo>
                  <a:lnTo>
                    <a:pt x="4226" y="584"/>
                  </a:lnTo>
                  <a:cubicBezTo>
                    <a:pt x="4227" y="588"/>
                    <a:pt x="4225" y="592"/>
                    <a:pt x="4221" y="594"/>
                  </a:cubicBezTo>
                  <a:cubicBezTo>
                    <a:pt x="4217" y="596"/>
                    <a:pt x="4212" y="594"/>
                    <a:pt x="4211" y="589"/>
                  </a:cubicBezTo>
                  <a:close/>
                  <a:moveTo>
                    <a:pt x="4197" y="561"/>
                  </a:moveTo>
                  <a:lnTo>
                    <a:pt x="4197" y="561"/>
                  </a:lnTo>
                  <a:cubicBezTo>
                    <a:pt x="4195" y="558"/>
                    <a:pt x="4197" y="553"/>
                    <a:pt x="4201" y="551"/>
                  </a:cubicBezTo>
                  <a:cubicBezTo>
                    <a:pt x="4205" y="549"/>
                    <a:pt x="4209" y="550"/>
                    <a:pt x="4211" y="554"/>
                  </a:cubicBezTo>
                  <a:lnTo>
                    <a:pt x="4211" y="554"/>
                  </a:lnTo>
                  <a:cubicBezTo>
                    <a:pt x="4214" y="558"/>
                    <a:pt x="4212" y="563"/>
                    <a:pt x="4208" y="565"/>
                  </a:cubicBezTo>
                  <a:cubicBezTo>
                    <a:pt x="4204" y="567"/>
                    <a:pt x="4199" y="565"/>
                    <a:pt x="4197" y="561"/>
                  </a:cubicBezTo>
                  <a:close/>
                  <a:moveTo>
                    <a:pt x="4183" y="533"/>
                  </a:moveTo>
                  <a:lnTo>
                    <a:pt x="4183" y="533"/>
                  </a:lnTo>
                  <a:cubicBezTo>
                    <a:pt x="4181" y="529"/>
                    <a:pt x="4183" y="524"/>
                    <a:pt x="4187" y="522"/>
                  </a:cubicBezTo>
                  <a:cubicBezTo>
                    <a:pt x="4190" y="520"/>
                    <a:pt x="4195" y="521"/>
                    <a:pt x="4197" y="525"/>
                  </a:cubicBezTo>
                  <a:lnTo>
                    <a:pt x="4197" y="525"/>
                  </a:lnTo>
                  <a:cubicBezTo>
                    <a:pt x="4200" y="529"/>
                    <a:pt x="4198" y="534"/>
                    <a:pt x="4194" y="536"/>
                  </a:cubicBezTo>
                  <a:cubicBezTo>
                    <a:pt x="4190" y="538"/>
                    <a:pt x="4185" y="537"/>
                    <a:pt x="4183" y="533"/>
                  </a:cubicBezTo>
                  <a:close/>
                  <a:moveTo>
                    <a:pt x="4169" y="504"/>
                  </a:moveTo>
                  <a:lnTo>
                    <a:pt x="4169" y="504"/>
                  </a:lnTo>
                  <a:cubicBezTo>
                    <a:pt x="4167" y="501"/>
                    <a:pt x="4168" y="496"/>
                    <a:pt x="4172" y="493"/>
                  </a:cubicBezTo>
                  <a:cubicBezTo>
                    <a:pt x="4176" y="491"/>
                    <a:pt x="4181" y="492"/>
                    <a:pt x="4183" y="496"/>
                  </a:cubicBezTo>
                  <a:lnTo>
                    <a:pt x="4183" y="496"/>
                  </a:lnTo>
                  <a:cubicBezTo>
                    <a:pt x="4185" y="500"/>
                    <a:pt x="4184" y="505"/>
                    <a:pt x="4180" y="507"/>
                  </a:cubicBezTo>
                  <a:cubicBezTo>
                    <a:pt x="4176" y="509"/>
                    <a:pt x="4172" y="508"/>
                    <a:pt x="4169" y="504"/>
                  </a:cubicBezTo>
                  <a:close/>
                  <a:moveTo>
                    <a:pt x="4153" y="477"/>
                  </a:moveTo>
                  <a:lnTo>
                    <a:pt x="4153" y="477"/>
                  </a:lnTo>
                  <a:cubicBezTo>
                    <a:pt x="4150" y="473"/>
                    <a:pt x="4152" y="468"/>
                    <a:pt x="4155" y="466"/>
                  </a:cubicBezTo>
                  <a:cubicBezTo>
                    <a:pt x="4159" y="464"/>
                    <a:pt x="4164" y="465"/>
                    <a:pt x="4166" y="469"/>
                  </a:cubicBezTo>
                  <a:lnTo>
                    <a:pt x="4166" y="469"/>
                  </a:lnTo>
                  <a:cubicBezTo>
                    <a:pt x="4169" y="472"/>
                    <a:pt x="4168" y="477"/>
                    <a:pt x="4164" y="480"/>
                  </a:cubicBezTo>
                  <a:cubicBezTo>
                    <a:pt x="4160" y="482"/>
                    <a:pt x="4155" y="481"/>
                    <a:pt x="4153" y="477"/>
                  </a:cubicBezTo>
                  <a:close/>
                  <a:moveTo>
                    <a:pt x="4136" y="450"/>
                  </a:moveTo>
                  <a:lnTo>
                    <a:pt x="4136" y="450"/>
                  </a:lnTo>
                  <a:cubicBezTo>
                    <a:pt x="4134" y="446"/>
                    <a:pt x="4135" y="441"/>
                    <a:pt x="4139" y="439"/>
                  </a:cubicBezTo>
                  <a:cubicBezTo>
                    <a:pt x="4143" y="436"/>
                    <a:pt x="4148" y="437"/>
                    <a:pt x="4150" y="441"/>
                  </a:cubicBezTo>
                  <a:lnTo>
                    <a:pt x="4150" y="441"/>
                  </a:lnTo>
                  <a:cubicBezTo>
                    <a:pt x="4152" y="445"/>
                    <a:pt x="4151" y="450"/>
                    <a:pt x="4147" y="452"/>
                  </a:cubicBezTo>
                  <a:cubicBezTo>
                    <a:pt x="4143" y="455"/>
                    <a:pt x="4138" y="453"/>
                    <a:pt x="4136" y="450"/>
                  </a:cubicBezTo>
                  <a:close/>
                  <a:moveTo>
                    <a:pt x="4119" y="423"/>
                  </a:moveTo>
                  <a:lnTo>
                    <a:pt x="4119" y="423"/>
                  </a:lnTo>
                  <a:cubicBezTo>
                    <a:pt x="4117" y="419"/>
                    <a:pt x="4118" y="414"/>
                    <a:pt x="4121" y="412"/>
                  </a:cubicBezTo>
                  <a:cubicBezTo>
                    <a:pt x="4125" y="409"/>
                    <a:pt x="4130" y="410"/>
                    <a:pt x="4132" y="414"/>
                  </a:cubicBezTo>
                  <a:lnTo>
                    <a:pt x="4132" y="414"/>
                  </a:lnTo>
                  <a:cubicBezTo>
                    <a:pt x="4135" y="417"/>
                    <a:pt x="4134" y="422"/>
                    <a:pt x="4131" y="425"/>
                  </a:cubicBezTo>
                  <a:cubicBezTo>
                    <a:pt x="4127" y="427"/>
                    <a:pt x="4122" y="427"/>
                    <a:pt x="4119" y="423"/>
                  </a:cubicBezTo>
                  <a:close/>
                  <a:moveTo>
                    <a:pt x="4100" y="398"/>
                  </a:moveTo>
                  <a:lnTo>
                    <a:pt x="4100" y="397"/>
                  </a:lnTo>
                  <a:cubicBezTo>
                    <a:pt x="4098" y="394"/>
                    <a:pt x="4098" y="389"/>
                    <a:pt x="4102" y="386"/>
                  </a:cubicBezTo>
                  <a:cubicBezTo>
                    <a:pt x="4106" y="384"/>
                    <a:pt x="4111" y="385"/>
                    <a:pt x="4113" y="388"/>
                  </a:cubicBezTo>
                  <a:lnTo>
                    <a:pt x="4113" y="388"/>
                  </a:lnTo>
                  <a:cubicBezTo>
                    <a:pt x="4116" y="392"/>
                    <a:pt x="4115" y="397"/>
                    <a:pt x="4111" y="399"/>
                  </a:cubicBezTo>
                  <a:cubicBezTo>
                    <a:pt x="4108" y="402"/>
                    <a:pt x="4103" y="401"/>
                    <a:pt x="4100" y="398"/>
                  </a:cubicBezTo>
                  <a:close/>
                  <a:moveTo>
                    <a:pt x="4081" y="372"/>
                  </a:moveTo>
                  <a:lnTo>
                    <a:pt x="4081" y="372"/>
                  </a:lnTo>
                  <a:cubicBezTo>
                    <a:pt x="4078" y="368"/>
                    <a:pt x="4079" y="363"/>
                    <a:pt x="4083" y="361"/>
                  </a:cubicBezTo>
                  <a:cubicBezTo>
                    <a:pt x="4086" y="358"/>
                    <a:pt x="4091" y="359"/>
                    <a:pt x="4094" y="363"/>
                  </a:cubicBezTo>
                  <a:lnTo>
                    <a:pt x="4094" y="363"/>
                  </a:lnTo>
                  <a:cubicBezTo>
                    <a:pt x="4096" y="366"/>
                    <a:pt x="4096" y="371"/>
                    <a:pt x="4092" y="374"/>
                  </a:cubicBezTo>
                  <a:cubicBezTo>
                    <a:pt x="4088" y="376"/>
                    <a:pt x="4083" y="376"/>
                    <a:pt x="4081" y="372"/>
                  </a:cubicBezTo>
                  <a:close/>
                  <a:moveTo>
                    <a:pt x="4061" y="348"/>
                  </a:moveTo>
                  <a:lnTo>
                    <a:pt x="4061" y="348"/>
                  </a:lnTo>
                  <a:cubicBezTo>
                    <a:pt x="4058" y="345"/>
                    <a:pt x="4059" y="340"/>
                    <a:pt x="4062" y="337"/>
                  </a:cubicBezTo>
                  <a:cubicBezTo>
                    <a:pt x="4065" y="334"/>
                    <a:pt x="4070" y="334"/>
                    <a:pt x="4073" y="337"/>
                  </a:cubicBezTo>
                  <a:lnTo>
                    <a:pt x="4073" y="337"/>
                  </a:lnTo>
                  <a:cubicBezTo>
                    <a:pt x="4076" y="340"/>
                    <a:pt x="4076" y="345"/>
                    <a:pt x="4073" y="348"/>
                  </a:cubicBezTo>
                  <a:cubicBezTo>
                    <a:pt x="4069" y="351"/>
                    <a:pt x="4064" y="351"/>
                    <a:pt x="4061" y="348"/>
                  </a:cubicBezTo>
                  <a:close/>
                  <a:moveTo>
                    <a:pt x="4040" y="324"/>
                  </a:moveTo>
                  <a:lnTo>
                    <a:pt x="4040" y="324"/>
                  </a:lnTo>
                  <a:cubicBezTo>
                    <a:pt x="4037" y="321"/>
                    <a:pt x="4037" y="316"/>
                    <a:pt x="4040" y="313"/>
                  </a:cubicBezTo>
                  <a:cubicBezTo>
                    <a:pt x="4043" y="310"/>
                    <a:pt x="4049" y="310"/>
                    <a:pt x="4052" y="313"/>
                  </a:cubicBezTo>
                  <a:lnTo>
                    <a:pt x="4052" y="313"/>
                  </a:lnTo>
                  <a:cubicBezTo>
                    <a:pt x="4055" y="317"/>
                    <a:pt x="4054" y="322"/>
                    <a:pt x="4051" y="325"/>
                  </a:cubicBezTo>
                  <a:cubicBezTo>
                    <a:pt x="4048" y="328"/>
                    <a:pt x="4043" y="327"/>
                    <a:pt x="4040" y="324"/>
                  </a:cubicBezTo>
                  <a:close/>
                  <a:moveTo>
                    <a:pt x="4018" y="301"/>
                  </a:moveTo>
                  <a:lnTo>
                    <a:pt x="4018" y="300"/>
                  </a:lnTo>
                  <a:cubicBezTo>
                    <a:pt x="4015" y="297"/>
                    <a:pt x="4015" y="292"/>
                    <a:pt x="4019" y="289"/>
                  </a:cubicBezTo>
                  <a:cubicBezTo>
                    <a:pt x="4022" y="286"/>
                    <a:pt x="4027" y="286"/>
                    <a:pt x="4030" y="290"/>
                  </a:cubicBezTo>
                  <a:lnTo>
                    <a:pt x="4030" y="290"/>
                  </a:lnTo>
                  <a:cubicBezTo>
                    <a:pt x="4033" y="293"/>
                    <a:pt x="4033" y="298"/>
                    <a:pt x="4030" y="301"/>
                  </a:cubicBezTo>
                  <a:cubicBezTo>
                    <a:pt x="4026" y="304"/>
                    <a:pt x="4021" y="304"/>
                    <a:pt x="4018" y="301"/>
                  </a:cubicBezTo>
                  <a:close/>
                  <a:moveTo>
                    <a:pt x="3996" y="278"/>
                  </a:moveTo>
                  <a:lnTo>
                    <a:pt x="3996" y="278"/>
                  </a:lnTo>
                  <a:cubicBezTo>
                    <a:pt x="3993" y="275"/>
                    <a:pt x="3993" y="270"/>
                    <a:pt x="3996" y="267"/>
                  </a:cubicBezTo>
                  <a:cubicBezTo>
                    <a:pt x="3999" y="264"/>
                    <a:pt x="4004" y="264"/>
                    <a:pt x="4007" y="267"/>
                  </a:cubicBezTo>
                  <a:lnTo>
                    <a:pt x="4007" y="267"/>
                  </a:lnTo>
                  <a:cubicBezTo>
                    <a:pt x="4010" y="270"/>
                    <a:pt x="4010" y="275"/>
                    <a:pt x="4007" y="278"/>
                  </a:cubicBezTo>
                  <a:cubicBezTo>
                    <a:pt x="4004" y="281"/>
                    <a:pt x="3999" y="281"/>
                    <a:pt x="3996" y="278"/>
                  </a:cubicBezTo>
                  <a:close/>
                  <a:moveTo>
                    <a:pt x="3972" y="257"/>
                  </a:moveTo>
                  <a:lnTo>
                    <a:pt x="3972" y="257"/>
                  </a:lnTo>
                  <a:cubicBezTo>
                    <a:pt x="3969" y="254"/>
                    <a:pt x="3969" y="249"/>
                    <a:pt x="3972" y="246"/>
                  </a:cubicBezTo>
                  <a:cubicBezTo>
                    <a:pt x="3975" y="242"/>
                    <a:pt x="3980" y="242"/>
                    <a:pt x="3983" y="245"/>
                  </a:cubicBezTo>
                  <a:lnTo>
                    <a:pt x="3983" y="245"/>
                  </a:lnTo>
                  <a:cubicBezTo>
                    <a:pt x="3986" y="248"/>
                    <a:pt x="3987" y="253"/>
                    <a:pt x="3984" y="256"/>
                  </a:cubicBezTo>
                  <a:cubicBezTo>
                    <a:pt x="3981" y="260"/>
                    <a:pt x="3976" y="260"/>
                    <a:pt x="3972" y="257"/>
                  </a:cubicBezTo>
                  <a:close/>
                  <a:moveTo>
                    <a:pt x="3949" y="235"/>
                  </a:moveTo>
                  <a:lnTo>
                    <a:pt x="3949" y="235"/>
                  </a:lnTo>
                  <a:cubicBezTo>
                    <a:pt x="3945" y="232"/>
                    <a:pt x="3945" y="227"/>
                    <a:pt x="3948" y="224"/>
                  </a:cubicBezTo>
                  <a:cubicBezTo>
                    <a:pt x="3951" y="221"/>
                    <a:pt x="3956" y="221"/>
                    <a:pt x="3959" y="224"/>
                  </a:cubicBezTo>
                  <a:lnTo>
                    <a:pt x="3959" y="224"/>
                  </a:lnTo>
                  <a:cubicBezTo>
                    <a:pt x="3963" y="227"/>
                    <a:pt x="3963" y="232"/>
                    <a:pt x="3960" y="235"/>
                  </a:cubicBezTo>
                  <a:cubicBezTo>
                    <a:pt x="3957" y="238"/>
                    <a:pt x="3952" y="238"/>
                    <a:pt x="3949" y="235"/>
                  </a:cubicBezTo>
                  <a:close/>
                  <a:moveTo>
                    <a:pt x="3924" y="216"/>
                  </a:moveTo>
                  <a:lnTo>
                    <a:pt x="3924" y="216"/>
                  </a:lnTo>
                  <a:cubicBezTo>
                    <a:pt x="3921" y="214"/>
                    <a:pt x="3920" y="209"/>
                    <a:pt x="3922" y="205"/>
                  </a:cubicBezTo>
                  <a:cubicBezTo>
                    <a:pt x="3925" y="201"/>
                    <a:pt x="3930" y="201"/>
                    <a:pt x="3934" y="203"/>
                  </a:cubicBezTo>
                  <a:lnTo>
                    <a:pt x="3934" y="203"/>
                  </a:lnTo>
                  <a:cubicBezTo>
                    <a:pt x="3937" y="206"/>
                    <a:pt x="3938" y="211"/>
                    <a:pt x="3936" y="214"/>
                  </a:cubicBezTo>
                  <a:cubicBezTo>
                    <a:pt x="3933" y="218"/>
                    <a:pt x="3928" y="219"/>
                    <a:pt x="3924" y="216"/>
                  </a:cubicBezTo>
                  <a:close/>
                  <a:moveTo>
                    <a:pt x="3899" y="197"/>
                  </a:moveTo>
                  <a:lnTo>
                    <a:pt x="3899" y="197"/>
                  </a:lnTo>
                  <a:cubicBezTo>
                    <a:pt x="3895" y="194"/>
                    <a:pt x="3894" y="189"/>
                    <a:pt x="3897" y="186"/>
                  </a:cubicBezTo>
                  <a:cubicBezTo>
                    <a:pt x="3899" y="182"/>
                    <a:pt x="3904" y="181"/>
                    <a:pt x="3908" y="184"/>
                  </a:cubicBezTo>
                  <a:lnTo>
                    <a:pt x="3908" y="184"/>
                  </a:lnTo>
                  <a:cubicBezTo>
                    <a:pt x="3912" y="186"/>
                    <a:pt x="3912" y="191"/>
                    <a:pt x="3910" y="195"/>
                  </a:cubicBezTo>
                  <a:cubicBezTo>
                    <a:pt x="3907" y="199"/>
                    <a:pt x="3902" y="199"/>
                    <a:pt x="3899" y="197"/>
                  </a:cubicBezTo>
                  <a:close/>
                  <a:moveTo>
                    <a:pt x="3873" y="178"/>
                  </a:moveTo>
                  <a:lnTo>
                    <a:pt x="3873" y="178"/>
                  </a:lnTo>
                  <a:cubicBezTo>
                    <a:pt x="3870" y="175"/>
                    <a:pt x="3869" y="170"/>
                    <a:pt x="3871" y="167"/>
                  </a:cubicBezTo>
                  <a:cubicBezTo>
                    <a:pt x="3874" y="163"/>
                    <a:pt x="3879" y="162"/>
                    <a:pt x="3882" y="165"/>
                  </a:cubicBezTo>
                  <a:lnTo>
                    <a:pt x="3882" y="165"/>
                  </a:lnTo>
                  <a:cubicBezTo>
                    <a:pt x="3886" y="167"/>
                    <a:pt x="3887" y="172"/>
                    <a:pt x="3884" y="176"/>
                  </a:cubicBezTo>
                  <a:cubicBezTo>
                    <a:pt x="3882" y="179"/>
                    <a:pt x="3877" y="180"/>
                    <a:pt x="3873" y="178"/>
                  </a:cubicBezTo>
                  <a:close/>
                  <a:moveTo>
                    <a:pt x="3846" y="161"/>
                  </a:moveTo>
                  <a:lnTo>
                    <a:pt x="3846" y="161"/>
                  </a:lnTo>
                  <a:cubicBezTo>
                    <a:pt x="3843" y="159"/>
                    <a:pt x="3841" y="154"/>
                    <a:pt x="3844" y="150"/>
                  </a:cubicBezTo>
                  <a:cubicBezTo>
                    <a:pt x="3846" y="147"/>
                    <a:pt x="3851" y="145"/>
                    <a:pt x="3855" y="148"/>
                  </a:cubicBezTo>
                  <a:lnTo>
                    <a:pt x="3855" y="148"/>
                  </a:lnTo>
                  <a:cubicBezTo>
                    <a:pt x="3858" y="150"/>
                    <a:pt x="3860" y="155"/>
                    <a:pt x="3857" y="159"/>
                  </a:cubicBezTo>
                  <a:cubicBezTo>
                    <a:pt x="3855" y="162"/>
                    <a:pt x="3850" y="164"/>
                    <a:pt x="3846" y="161"/>
                  </a:cubicBezTo>
                  <a:close/>
                  <a:moveTo>
                    <a:pt x="3819" y="145"/>
                  </a:moveTo>
                  <a:lnTo>
                    <a:pt x="3819" y="145"/>
                  </a:lnTo>
                  <a:cubicBezTo>
                    <a:pt x="3815" y="142"/>
                    <a:pt x="3814" y="138"/>
                    <a:pt x="3816" y="134"/>
                  </a:cubicBezTo>
                  <a:cubicBezTo>
                    <a:pt x="3818" y="130"/>
                    <a:pt x="3823" y="129"/>
                    <a:pt x="3827" y="131"/>
                  </a:cubicBezTo>
                  <a:lnTo>
                    <a:pt x="3827" y="131"/>
                  </a:lnTo>
                  <a:cubicBezTo>
                    <a:pt x="3831" y="133"/>
                    <a:pt x="3832" y="138"/>
                    <a:pt x="3830" y="142"/>
                  </a:cubicBezTo>
                  <a:cubicBezTo>
                    <a:pt x="3828" y="146"/>
                    <a:pt x="3823" y="147"/>
                    <a:pt x="3819" y="145"/>
                  </a:cubicBezTo>
                  <a:close/>
                  <a:moveTo>
                    <a:pt x="3792" y="129"/>
                  </a:moveTo>
                  <a:lnTo>
                    <a:pt x="3792" y="129"/>
                  </a:lnTo>
                  <a:cubicBezTo>
                    <a:pt x="3788" y="127"/>
                    <a:pt x="3786" y="122"/>
                    <a:pt x="3788" y="118"/>
                  </a:cubicBezTo>
                  <a:cubicBezTo>
                    <a:pt x="3791" y="114"/>
                    <a:pt x="3795" y="112"/>
                    <a:pt x="3799" y="114"/>
                  </a:cubicBezTo>
                  <a:lnTo>
                    <a:pt x="3799" y="114"/>
                  </a:lnTo>
                  <a:cubicBezTo>
                    <a:pt x="3803" y="117"/>
                    <a:pt x="3805" y="121"/>
                    <a:pt x="3803" y="125"/>
                  </a:cubicBezTo>
                  <a:cubicBezTo>
                    <a:pt x="3801" y="129"/>
                    <a:pt x="3796" y="131"/>
                    <a:pt x="3792" y="129"/>
                  </a:cubicBezTo>
                  <a:close/>
                  <a:moveTo>
                    <a:pt x="3763" y="115"/>
                  </a:moveTo>
                  <a:lnTo>
                    <a:pt x="3763" y="115"/>
                  </a:lnTo>
                  <a:cubicBezTo>
                    <a:pt x="3759" y="113"/>
                    <a:pt x="3758" y="108"/>
                    <a:pt x="3760" y="104"/>
                  </a:cubicBezTo>
                  <a:cubicBezTo>
                    <a:pt x="3762" y="100"/>
                    <a:pt x="3767" y="99"/>
                    <a:pt x="3770" y="101"/>
                  </a:cubicBezTo>
                  <a:lnTo>
                    <a:pt x="3770" y="101"/>
                  </a:lnTo>
                  <a:cubicBezTo>
                    <a:pt x="3774" y="103"/>
                    <a:pt x="3776" y="108"/>
                    <a:pt x="3774" y="111"/>
                  </a:cubicBezTo>
                  <a:cubicBezTo>
                    <a:pt x="3772" y="115"/>
                    <a:pt x="3767" y="117"/>
                    <a:pt x="3763" y="115"/>
                  </a:cubicBezTo>
                  <a:close/>
                  <a:moveTo>
                    <a:pt x="3734" y="101"/>
                  </a:moveTo>
                  <a:lnTo>
                    <a:pt x="3734" y="101"/>
                  </a:lnTo>
                  <a:cubicBezTo>
                    <a:pt x="3730" y="99"/>
                    <a:pt x="3729" y="94"/>
                    <a:pt x="3731" y="90"/>
                  </a:cubicBezTo>
                  <a:cubicBezTo>
                    <a:pt x="3733" y="86"/>
                    <a:pt x="3738" y="85"/>
                    <a:pt x="3742" y="87"/>
                  </a:cubicBezTo>
                  <a:lnTo>
                    <a:pt x="3742" y="87"/>
                  </a:lnTo>
                  <a:cubicBezTo>
                    <a:pt x="3746" y="89"/>
                    <a:pt x="3747" y="94"/>
                    <a:pt x="3745" y="98"/>
                  </a:cubicBezTo>
                  <a:cubicBezTo>
                    <a:pt x="3743" y="101"/>
                    <a:pt x="3738" y="103"/>
                    <a:pt x="3734" y="101"/>
                  </a:cubicBezTo>
                  <a:close/>
                  <a:moveTo>
                    <a:pt x="3706" y="88"/>
                  </a:moveTo>
                  <a:lnTo>
                    <a:pt x="3706" y="88"/>
                  </a:lnTo>
                  <a:cubicBezTo>
                    <a:pt x="3702" y="86"/>
                    <a:pt x="3700" y="82"/>
                    <a:pt x="3701" y="78"/>
                  </a:cubicBezTo>
                  <a:cubicBezTo>
                    <a:pt x="3703" y="73"/>
                    <a:pt x="3707" y="71"/>
                    <a:pt x="3712" y="73"/>
                  </a:cubicBezTo>
                  <a:lnTo>
                    <a:pt x="3712" y="73"/>
                  </a:lnTo>
                  <a:cubicBezTo>
                    <a:pt x="3716" y="74"/>
                    <a:pt x="3718" y="79"/>
                    <a:pt x="3716" y="83"/>
                  </a:cubicBezTo>
                  <a:cubicBezTo>
                    <a:pt x="3715" y="87"/>
                    <a:pt x="3710" y="89"/>
                    <a:pt x="3706" y="88"/>
                  </a:cubicBezTo>
                  <a:close/>
                  <a:moveTo>
                    <a:pt x="3676" y="77"/>
                  </a:moveTo>
                  <a:lnTo>
                    <a:pt x="3676" y="77"/>
                  </a:lnTo>
                  <a:cubicBezTo>
                    <a:pt x="3672" y="75"/>
                    <a:pt x="3670" y="71"/>
                    <a:pt x="3671" y="66"/>
                  </a:cubicBezTo>
                  <a:cubicBezTo>
                    <a:pt x="3673" y="62"/>
                    <a:pt x="3677" y="60"/>
                    <a:pt x="3682" y="62"/>
                  </a:cubicBezTo>
                  <a:lnTo>
                    <a:pt x="3682" y="62"/>
                  </a:lnTo>
                  <a:cubicBezTo>
                    <a:pt x="3686" y="63"/>
                    <a:pt x="3688" y="68"/>
                    <a:pt x="3686" y="72"/>
                  </a:cubicBezTo>
                  <a:cubicBezTo>
                    <a:pt x="3685" y="76"/>
                    <a:pt x="3680" y="78"/>
                    <a:pt x="3676" y="77"/>
                  </a:cubicBezTo>
                  <a:close/>
                  <a:moveTo>
                    <a:pt x="3646" y="66"/>
                  </a:moveTo>
                  <a:lnTo>
                    <a:pt x="3646" y="66"/>
                  </a:lnTo>
                  <a:cubicBezTo>
                    <a:pt x="3642" y="64"/>
                    <a:pt x="3640" y="59"/>
                    <a:pt x="3641" y="55"/>
                  </a:cubicBezTo>
                  <a:cubicBezTo>
                    <a:pt x="3643" y="51"/>
                    <a:pt x="3647" y="49"/>
                    <a:pt x="3652" y="51"/>
                  </a:cubicBezTo>
                  <a:lnTo>
                    <a:pt x="3652" y="51"/>
                  </a:lnTo>
                  <a:cubicBezTo>
                    <a:pt x="3656" y="52"/>
                    <a:pt x="3658" y="57"/>
                    <a:pt x="3656" y="61"/>
                  </a:cubicBezTo>
                  <a:cubicBezTo>
                    <a:pt x="3655" y="65"/>
                    <a:pt x="3650" y="67"/>
                    <a:pt x="3646" y="66"/>
                  </a:cubicBezTo>
                  <a:close/>
                  <a:moveTo>
                    <a:pt x="3616" y="56"/>
                  </a:moveTo>
                  <a:lnTo>
                    <a:pt x="3616" y="56"/>
                  </a:lnTo>
                  <a:cubicBezTo>
                    <a:pt x="3612" y="54"/>
                    <a:pt x="3610" y="50"/>
                    <a:pt x="3611" y="46"/>
                  </a:cubicBezTo>
                  <a:cubicBezTo>
                    <a:pt x="3612" y="41"/>
                    <a:pt x="3617" y="39"/>
                    <a:pt x="3621" y="40"/>
                  </a:cubicBezTo>
                  <a:lnTo>
                    <a:pt x="3621" y="40"/>
                  </a:lnTo>
                  <a:cubicBezTo>
                    <a:pt x="3625" y="42"/>
                    <a:pt x="3627" y="46"/>
                    <a:pt x="3626" y="50"/>
                  </a:cubicBezTo>
                  <a:cubicBezTo>
                    <a:pt x="3625" y="55"/>
                    <a:pt x="3620" y="57"/>
                    <a:pt x="3616" y="56"/>
                  </a:cubicBezTo>
                  <a:close/>
                  <a:moveTo>
                    <a:pt x="3585" y="48"/>
                  </a:moveTo>
                  <a:lnTo>
                    <a:pt x="3585" y="48"/>
                  </a:lnTo>
                  <a:cubicBezTo>
                    <a:pt x="3581" y="46"/>
                    <a:pt x="3578" y="42"/>
                    <a:pt x="3580" y="38"/>
                  </a:cubicBezTo>
                  <a:cubicBezTo>
                    <a:pt x="3581" y="33"/>
                    <a:pt x="3586" y="31"/>
                    <a:pt x="3590" y="32"/>
                  </a:cubicBezTo>
                  <a:lnTo>
                    <a:pt x="3590" y="32"/>
                  </a:lnTo>
                  <a:cubicBezTo>
                    <a:pt x="3594" y="34"/>
                    <a:pt x="3596" y="38"/>
                    <a:pt x="3595" y="42"/>
                  </a:cubicBezTo>
                  <a:cubicBezTo>
                    <a:pt x="3594" y="47"/>
                    <a:pt x="3589" y="49"/>
                    <a:pt x="3585" y="48"/>
                  </a:cubicBezTo>
                  <a:close/>
                  <a:moveTo>
                    <a:pt x="3554" y="40"/>
                  </a:moveTo>
                  <a:lnTo>
                    <a:pt x="3554" y="40"/>
                  </a:lnTo>
                  <a:cubicBezTo>
                    <a:pt x="3550" y="39"/>
                    <a:pt x="3547" y="34"/>
                    <a:pt x="3549" y="30"/>
                  </a:cubicBezTo>
                  <a:cubicBezTo>
                    <a:pt x="3550" y="26"/>
                    <a:pt x="3555" y="23"/>
                    <a:pt x="3559" y="25"/>
                  </a:cubicBezTo>
                  <a:lnTo>
                    <a:pt x="3559" y="25"/>
                  </a:lnTo>
                  <a:cubicBezTo>
                    <a:pt x="3563" y="26"/>
                    <a:pt x="3565" y="30"/>
                    <a:pt x="3564" y="35"/>
                  </a:cubicBezTo>
                  <a:cubicBezTo>
                    <a:pt x="3563" y="39"/>
                    <a:pt x="3558" y="41"/>
                    <a:pt x="3554" y="40"/>
                  </a:cubicBezTo>
                  <a:close/>
                  <a:moveTo>
                    <a:pt x="3524" y="34"/>
                  </a:moveTo>
                  <a:lnTo>
                    <a:pt x="3524" y="34"/>
                  </a:lnTo>
                  <a:cubicBezTo>
                    <a:pt x="3519" y="33"/>
                    <a:pt x="3516" y="29"/>
                    <a:pt x="3517" y="24"/>
                  </a:cubicBezTo>
                  <a:cubicBezTo>
                    <a:pt x="3518" y="20"/>
                    <a:pt x="3522" y="17"/>
                    <a:pt x="3526" y="18"/>
                  </a:cubicBezTo>
                  <a:lnTo>
                    <a:pt x="3526" y="18"/>
                  </a:lnTo>
                  <a:cubicBezTo>
                    <a:pt x="3531" y="19"/>
                    <a:pt x="3534" y="23"/>
                    <a:pt x="3533" y="27"/>
                  </a:cubicBezTo>
                  <a:cubicBezTo>
                    <a:pt x="3532" y="31"/>
                    <a:pt x="3528" y="34"/>
                    <a:pt x="3524" y="34"/>
                  </a:cubicBezTo>
                  <a:close/>
                  <a:moveTo>
                    <a:pt x="3492" y="29"/>
                  </a:moveTo>
                  <a:lnTo>
                    <a:pt x="3492" y="29"/>
                  </a:lnTo>
                  <a:cubicBezTo>
                    <a:pt x="3488" y="28"/>
                    <a:pt x="3485" y="24"/>
                    <a:pt x="3486" y="20"/>
                  </a:cubicBezTo>
                  <a:cubicBezTo>
                    <a:pt x="3486" y="15"/>
                    <a:pt x="3490" y="12"/>
                    <a:pt x="3495" y="13"/>
                  </a:cubicBezTo>
                  <a:lnTo>
                    <a:pt x="3495" y="13"/>
                  </a:lnTo>
                  <a:cubicBezTo>
                    <a:pt x="3499" y="14"/>
                    <a:pt x="3502" y="18"/>
                    <a:pt x="3501" y="22"/>
                  </a:cubicBezTo>
                  <a:cubicBezTo>
                    <a:pt x="3501" y="27"/>
                    <a:pt x="3496" y="30"/>
                    <a:pt x="3492" y="29"/>
                  </a:cubicBezTo>
                  <a:close/>
                  <a:moveTo>
                    <a:pt x="3460" y="24"/>
                  </a:moveTo>
                  <a:lnTo>
                    <a:pt x="3460" y="24"/>
                  </a:lnTo>
                  <a:cubicBezTo>
                    <a:pt x="3456" y="23"/>
                    <a:pt x="3453" y="19"/>
                    <a:pt x="3454" y="15"/>
                  </a:cubicBezTo>
                  <a:cubicBezTo>
                    <a:pt x="3455" y="10"/>
                    <a:pt x="3459" y="8"/>
                    <a:pt x="3463" y="8"/>
                  </a:cubicBezTo>
                  <a:lnTo>
                    <a:pt x="3463" y="8"/>
                  </a:lnTo>
                  <a:cubicBezTo>
                    <a:pt x="3468" y="9"/>
                    <a:pt x="3470" y="13"/>
                    <a:pt x="3470" y="18"/>
                  </a:cubicBezTo>
                  <a:cubicBezTo>
                    <a:pt x="3469" y="22"/>
                    <a:pt x="3465" y="25"/>
                    <a:pt x="3460" y="24"/>
                  </a:cubicBezTo>
                  <a:close/>
                  <a:moveTo>
                    <a:pt x="3430" y="21"/>
                  </a:moveTo>
                  <a:lnTo>
                    <a:pt x="3429" y="21"/>
                  </a:lnTo>
                  <a:cubicBezTo>
                    <a:pt x="3425" y="20"/>
                    <a:pt x="3422" y="17"/>
                    <a:pt x="3422" y="12"/>
                  </a:cubicBezTo>
                  <a:cubicBezTo>
                    <a:pt x="3422" y="8"/>
                    <a:pt x="3426" y="5"/>
                    <a:pt x="3430" y="5"/>
                  </a:cubicBezTo>
                  <a:lnTo>
                    <a:pt x="3430" y="5"/>
                  </a:lnTo>
                  <a:cubicBezTo>
                    <a:pt x="3435" y="5"/>
                    <a:pt x="3438" y="9"/>
                    <a:pt x="3438" y="13"/>
                  </a:cubicBezTo>
                  <a:cubicBezTo>
                    <a:pt x="3438" y="18"/>
                    <a:pt x="3434" y="21"/>
                    <a:pt x="3430" y="21"/>
                  </a:cubicBezTo>
                  <a:close/>
                  <a:moveTo>
                    <a:pt x="3398" y="19"/>
                  </a:moveTo>
                  <a:lnTo>
                    <a:pt x="3398" y="19"/>
                  </a:lnTo>
                  <a:cubicBezTo>
                    <a:pt x="3393" y="19"/>
                    <a:pt x="3390" y="15"/>
                    <a:pt x="3390" y="11"/>
                  </a:cubicBezTo>
                  <a:cubicBezTo>
                    <a:pt x="3390" y="6"/>
                    <a:pt x="3394" y="3"/>
                    <a:pt x="3398" y="3"/>
                  </a:cubicBezTo>
                  <a:lnTo>
                    <a:pt x="3398" y="3"/>
                  </a:lnTo>
                  <a:cubicBezTo>
                    <a:pt x="3403" y="3"/>
                    <a:pt x="3406" y="7"/>
                    <a:pt x="3406" y="12"/>
                  </a:cubicBezTo>
                  <a:cubicBezTo>
                    <a:pt x="3406" y="16"/>
                    <a:pt x="3402" y="19"/>
                    <a:pt x="3398" y="19"/>
                  </a:cubicBezTo>
                  <a:close/>
                  <a:moveTo>
                    <a:pt x="3366" y="17"/>
                  </a:moveTo>
                  <a:lnTo>
                    <a:pt x="3366" y="17"/>
                  </a:lnTo>
                  <a:cubicBezTo>
                    <a:pt x="3361" y="17"/>
                    <a:pt x="3358" y="13"/>
                    <a:pt x="3358" y="9"/>
                  </a:cubicBezTo>
                  <a:cubicBezTo>
                    <a:pt x="3358" y="5"/>
                    <a:pt x="3362" y="1"/>
                    <a:pt x="3366" y="1"/>
                  </a:cubicBezTo>
                  <a:lnTo>
                    <a:pt x="3367" y="1"/>
                  </a:lnTo>
                  <a:cubicBezTo>
                    <a:pt x="3371" y="2"/>
                    <a:pt x="3374" y="5"/>
                    <a:pt x="3374" y="10"/>
                  </a:cubicBezTo>
                  <a:cubicBezTo>
                    <a:pt x="3374" y="14"/>
                    <a:pt x="3370" y="18"/>
                    <a:pt x="3366" y="17"/>
                  </a:cubicBezTo>
                  <a:close/>
                </a:path>
              </a:pathLst>
            </a:custGeom>
            <a:solidFill>
              <a:srgbClr val="000000"/>
            </a:solidFill>
            <a:ln w="2540" cap="flat">
              <a:solidFill>
                <a:srgbClr val="000000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grpSp>
          <p:nvGrpSpPr>
            <p:cNvPr id="273" name="Group 583">
              <a:extLst>
                <a:ext uri="{FF2B5EF4-FFF2-40B4-BE49-F238E27FC236}">
                  <a16:creationId xmlns:a16="http://schemas.microsoft.com/office/drawing/2014/main" id="{EE49C8DA-FCDE-4D6B-89B0-845021BB57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95400" y="1919605"/>
              <a:ext cx="267970" cy="267970"/>
              <a:chOff x="2040" y="3023"/>
              <a:chExt cx="422" cy="422"/>
            </a:xfrm>
          </p:grpSpPr>
          <p:sp>
            <p:nvSpPr>
              <p:cNvPr id="276" name="Freeform 581">
                <a:extLst>
                  <a:ext uri="{FF2B5EF4-FFF2-40B4-BE49-F238E27FC236}">
                    <a16:creationId xmlns:a16="http://schemas.microsoft.com/office/drawing/2014/main" id="{3C6FBA7A-9348-422F-A216-FF3190B981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0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77" name="Freeform 582">
                <a:extLst>
                  <a:ext uri="{FF2B5EF4-FFF2-40B4-BE49-F238E27FC236}">
                    <a16:creationId xmlns:a16="http://schemas.microsoft.com/office/drawing/2014/main" id="{2E4C6B5C-03F9-4A64-AAD2-F8D736A72D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0" y="3023"/>
                <a:ext cx="422" cy="422"/>
              </a:xfrm>
              <a:custGeom>
                <a:avLst/>
                <a:gdLst>
                  <a:gd name="T0" fmla="*/ 211 w 422"/>
                  <a:gd name="T1" fmla="*/ 0 h 422"/>
                  <a:gd name="T2" fmla="*/ 0 w 422"/>
                  <a:gd name="T3" fmla="*/ 162 h 422"/>
                  <a:gd name="T4" fmla="*/ 82 w 422"/>
                  <a:gd name="T5" fmla="*/ 422 h 422"/>
                  <a:gd name="T6" fmla="*/ 340 w 422"/>
                  <a:gd name="T7" fmla="*/ 422 h 422"/>
                  <a:gd name="T8" fmla="*/ 422 w 422"/>
                  <a:gd name="T9" fmla="*/ 162 h 422"/>
                  <a:gd name="T10" fmla="*/ 211 w 422"/>
                  <a:gd name="T11" fmla="*/ 0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2" h="422">
                    <a:moveTo>
                      <a:pt x="211" y="0"/>
                    </a:moveTo>
                    <a:lnTo>
                      <a:pt x="0" y="162"/>
                    </a:lnTo>
                    <a:lnTo>
                      <a:pt x="82" y="422"/>
                    </a:lnTo>
                    <a:lnTo>
                      <a:pt x="340" y="422"/>
                    </a:lnTo>
                    <a:lnTo>
                      <a:pt x="422" y="162"/>
                    </a:lnTo>
                    <a:lnTo>
                      <a:pt x="211" y="0"/>
                    </a:lnTo>
                    <a:close/>
                  </a:path>
                </a:pathLst>
              </a:custGeom>
              <a:noFill/>
              <a:ln w="571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rot="0" vert="horz" wrap="square" lIns="91440" tIns="45720" rIns="91440" bIns="45720" anchor="t" anchorCtr="0" upright="1">
                <a:noAutofit/>
              </a:bodyPr>
              <a:lstStyle/>
              <a:p>
                <a:endParaRPr lang="en-US"/>
              </a:p>
            </p:txBody>
          </p:sp>
        </p:grpSp>
        <p:sp>
          <p:nvSpPr>
            <p:cNvPr id="274" name="Freeform 584">
              <a:extLst>
                <a:ext uri="{FF2B5EF4-FFF2-40B4-BE49-F238E27FC236}">
                  <a16:creationId xmlns:a16="http://schemas.microsoft.com/office/drawing/2014/main" id="{25D220AF-BD8D-4399-8AD0-384C6AA3C9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63370" y="1998980"/>
              <a:ext cx="448310" cy="47625"/>
            </a:xfrm>
            <a:custGeom>
              <a:avLst/>
              <a:gdLst>
                <a:gd name="T0" fmla="*/ 2506 w 2528"/>
                <a:gd name="T1" fmla="*/ 175 h 266"/>
                <a:gd name="T2" fmla="*/ 222 w 2528"/>
                <a:gd name="T3" fmla="*/ 155 h 266"/>
                <a:gd name="T4" fmla="*/ 200 w 2528"/>
                <a:gd name="T5" fmla="*/ 132 h 266"/>
                <a:gd name="T6" fmla="*/ 223 w 2528"/>
                <a:gd name="T7" fmla="*/ 110 h 266"/>
                <a:gd name="T8" fmla="*/ 2506 w 2528"/>
                <a:gd name="T9" fmla="*/ 131 h 266"/>
                <a:gd name="T10" fmla="*/ 2528 w 2528"/>
                <a:gd name="T11" fmla="*/ 153 h 266"/>
                <a:gd name="T12" fmla="*/ 2506 w 2528"/>
                <a:gd name="T13" fmla="*/ 175 h 266"/>
                <a:gd name="T14" fmla="*/ 266 w 2528"/>
                <a:gd name="T15" fmla="*/ 266 h 266"/>
                <a:gd name="T16" fmla="*/ 0 w 2528"/>
                <a:gd name="T17" fmla="*/ 131 h 266"/>
                <a:gd name="T18" fmla="*/ 268 w 2528"/>
                <a:gd name="T19" fmla="*/ 0 h 266"/>
                <a:gd name="T20" fmla="*/ 266 w 2528"/>
                <a:gd name="T21" fmla="*/ 266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28" h="266">
                  <a:moveTo>
                    <a:pt x="2506" y="175"/>
                  </a:moveTo>
                  <a:lnTo>
                    <a:pt x="222" y="155"/>
                  </a:lnTo>
                  <a:cubicBezTo>
                    <a:pt x="210" y="155"/>
                    <a:pt x="200" y="145"/>
                    <a:pt x="200" y="132"/>
                  </a:cubicBezTo>
                  <a:cubicBezTo>
                    <a:pt x="200" y="120"/>
                    <a:pt x="210" y="110"/>
                    <a:pt x="223" y="110"/>
                  </a:cubicBezTo>
                  <a:lnTo>
                    <a:pt x="2506" y="131"/>
                  </a:lnTo>
                  <a:cubicBezTo>
                    <a:pt x="2518" y="131"/>
                    <a:pt x="2528" y="141"/>
                    <a:pt x="2528" y="153"/>
                  </a:cubicBezTo>
                  <a:cubicBezTo>
                    <a:pt x="2528" y="165"/>
                    <a:pt x="2518" y="175"/>
                    <a:pt x="2506" y="175"/>
                  </a:cubicBezTo>
                  <a:close/>
                  <a:moveTo>
                    <a:pt x="266" y="266"/>
                  </a:moveTo>
                  <a:lnTo>
                    <a:pt x="0" y="131"/>
                  </a:lnTo>
                  <a:lnTo>
                    <a:pt x="268" y="0"/>
                  </a:lnTo>
                  <a:lnTo>
                    <a:pt x="266" y="266"/>
                  </a:lnTo>
                  <a:close/>
                </a:path>
              </a:pathLst>
            </a:custGeom>
            <a:solidFill>
              <a:srgbClr val="B2B2B2"/>
            </a:solidFill>
            <a:ln w="2540" cap="flat">
              <a:solidFill>
                <a:srgbClr val="B2B2B2"/>
              </a:solidFill>
              <a:prstDash val="solid"/>
              <a:bevel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/>
            </a:p>
          </p:txBody>
        </p:sp>
        <p:sp>
          <p:nvSpPr>
            <p:cNvPr id="275" name="Rectangle 589">
              <a:extLst>
                <a:ext uri="{FF2B5EF4-FFF2-40B4-BE49-F238E27FC236}">
                  <a16:creationId xmlns:a16="http://schemas.microsoft.com/office/drawing/2014/main" id="{1A80F42F-E6A8-497A-9705-6733636243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150" y="1733550"/>
              <a:ext cx="52" cy="133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none" lIns="0" tIns="0" rIns="0" bIns="0" anchor="t" anchorCtr="0">
              <a:spAutoFit/>
            </a:bodyPr>
            <a:lstStyle/>
            <a:p>
              <a:pPr marL="0" marR="0">
                <a:spcBef>
                  <a:spcPts val="0"/>
                </a:spcBef>
                <a:spcAft>
                  <a:spcPts val="0"/>
                </a:spcAft>
              </a:pPr>
              <a:endParaRPr lang="en-US" sz="1100" dirty="0">
                <a:effectLst/>
                <a:latin typeface="Arial" panose="020B0604020202020204" pitchFamily="34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336" name="CuadroTexto 335">
            <a:extLst>
              <a:ext uri="{FF2B5EF4-FFF2-40B4-BE49-F238E27FC236}">
                <a16:creationId xmlns:a16="http://schemas.microsoft.com/office/drawing/2014/main" id="{CB73F109-193B-4F13-81D7-244991A036F1}"/>
              </a:ext>
            </a:extLst>
          </p:cNvPr>
          <p:cNvSpPr txBox="1"/>
          <p:nvPr/>
        </p:nvSpPr>
        <p:spPr>
          <a:xfrm>
            <a:off x="1709142" y="5364184"/>
            <a:ext cx="4781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/>
              <a:t>t</a:t>
            </a:r>
          </a:p>
        </p:txBody>
      </p:sp>
      <p:sp>
        <p:nvSpPr>
          <p:cNvPr id="337" name="CuadroTexto 336">
            <a:extLst>
              <a:ext uri="{FF2B5EF4-FFF2-40B4-BE49-F238E27FC236}">
                <a16:creationId xmlns:a16="http://schemas.microsoft.com/office/drawing/2014/main" id="{5F2B2AFE-E51D-4E42-80CB-2E0D28FD6E41}"/>
              </a:ext>
            </a:extLst>
          </p:cNvPr>
          <p:cNvSpPr txBox="1"/>
          <p:nvPr/>
        </p:nvSpPr>
        <p:spPr>
          <a:xfrm>
            <a:off x="5848066" y="6092109"/>
            <a:ext cx="977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dirty="0"/>
              <a:t>t + 1</a:t>
            </a:r>
          </a:p>
        </p:txBody>
      </p:sp>
      <p:cxnSp>
        <p:nvCxnSpPr>
          <p:cNvPr id="339" name="Conector recto de flecha 338">
            <a:extLst>
              <a:ext uri="{FF2B5EF4-FFF2-40B4-BE49-F238E27FC236}">
                <a16:creationId xmlns:a16="http://schemas.microsoft.com/office/drawing/2014/main" id="{3BD33D15-781B-4822-A615-54FF3B36FFE0}"/>
              </a:ext>
            </a:extLst>
          </p:cNvPr>
          <p:cNvCxnSpPr>
            <a:cxnSpLocks/>
            <a:stCxn id="179" idx="3"/>
            <a:endCxn id="321" idx="1"/>
          </p:cNvCxnSpPr>
          <p:nvPr/>
        </p:nvCxnSpPr>
        <p:spPr>
          <a:xfrm>
            <a:off x="1573900" y="3301813"/>
            <a:ext cx="3764711" cy="790525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Conector recto de flecha 340">
            <a:extLst>
              <a:ext uri="{FF2B5EF4-FFF2-40B4-BE49-F238E27FC236}">
                <a16:creationId xmlns:a16="http://schemas.microsoft.com/office/drawing/2014/main" id="{01A9B41F-CF3F-4158-8271-EDF3629EB6E7}"/>
              </a:ext>
            </a:extLst>
          </p:cNvPr>
          <p:cNvCxnSpPr>
            <a:cxnSpLocks/>
            <a:stCxn id="177" idx="3"/>
            <a:endCxn id="319" idx="1"/>
          </p:cNvCxnSpPr>
          <p:nvPr/>
        </p:nvCxnSpPr>
        <p:spPr>
          <a:xfrm>
            <a:off x="2232312" y="3302646"/>
            <a:ext cx="3764711" cy="790525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5" name="Conector recto de flecha 344">
            <a:extLst>
              <a:ext uri="{FF2B5EF4-FFF2-40B4-BE49-F238E27FC236}">
                <a16:creationId xmlns:a16="http://schemas.microsoft.com/office/drawing/2014/main" id="{5B787F53-1FA8-4622-9B1A-148ADCC4857A}"/>
              </a:ext>
            </a:extLst>
          </p:cNvPr>
          <p:cNvCxnSpPr>
            <a:cxnSpLocks/>
            <a:stCxn id="77" idx="4"/>
            <a:endCxn id="220" idx="11"/>
          </p:cNvCxnSpPr>
          <p:nvPr/>
        </p:nvCxnSpPr>
        <p:spPr>
          <a:xfrm>
            <a:off x="2893099" y="3304131"/>
            <a:ext cx="3728038" cy="773225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540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6" grpId="0"/>
      <p:bldP spid="3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Resolución</a:t>
            </a:r>
            <a:endParaRPr lang="es-ES" dirty="0"/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1127" y="1628800"/>
            <a:ext cx="7961313" cy="4464496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s-AR" sz="2400" dirty="0"/>
              <a:t>Input en Excel del área de negocios.</a:t>
            </a:r>
          </a:p>
          <a:p>
            <a:pPr lvl="1" algn="just">
              <a:lnSpc>
                <a:spcPct val="90000"/>
              </a:lnSpc>
            </a:pPr>
            <a:r>
              <a:rPr lang="es-AR" sz="2400" dirty="0"/>
              <a:t>Presupuestos anuales.</a:t>
            </a:r>
          </a:p>
          <a:p>
            <a:pPr lvl="1" algn="just">
              <a:lnSpc>
                <a:spcPct val="90000"/>
              </a:lnSpc>
            </a:pPr>
            <a:r>
              <a:rPr lang="es-AR" sz="2400" dirty="0"/>
              <a:t>Información comercial.</a:t>
            </a:r>
          </a:p>
          <a:p>
            <a:pPr lvl="1" algn="just">
              <a:lnSpc>
                <a:spcPct val="90000"/>
              </a:lnSpc>
            </a:pPr>
            <a:r>
              <a:rPr lang="es-AR" sz="2400" dirty="0"/>
              <a:t>Datos técnicos.</a:t>
            </a:r>
          </a:p>
          <a:p>
            <a:pPr algn="just">
              <a:lnSpc>
                <a:spcPct val="90000"/>
              </a:lnSpc>
            </a:pPr>
            <a:r>
              <a:rPr lang="es-AR" sz="2400" dirty="0"/>
              <a:t>Interfaz gráfica.</a:t>
            </a:r>
          </a:p>
          <a:p>
            <a:pPr algn="just">
              <a:lnSpc>
                <a:spcPct val="90000"/>
              </a:lnSpc>
            </a:pPr>
            <a:r>
              <a:rPr lang="es-AR" sz="2400" dirty="0"/>
              <a:t>Base de datos SQL Server.</a:t>
            </a:r>
          </a:p>
          <a:p>
            <a:pPr algn="just">
              <a:lnSpc>
                <a:spcPct val="90000"/>
              </a:lnSpc>
            </a:pPr>
            <a:r>
              <a:rPr lang="es-AR" sz="2400" dirty="0"/>
              <a:t>IBM CPLEX.</a:t>
            </a:r>
          </a:p>
          <a:p>
            <a:pPr algn="just">
              <a:lnSpc>
                <a:spcPct val="90000"/>
              </a:lnSpc>
            </a:pPr>
            <a:r>
              <a:rPr lang="es-AR" sz="2400" dirty="0"/>
              <a:t>Programación lineal continua con restricciones de flujo dinámico. </a:t>
            </a:r>
          </a:p>
        </p:txBody>
      </p:sp>
    </p:spTree>
    <p:extLst>
      <p:ext uri="{BB962C8B-B14F-4D97-AF65-F5344CB8AC3E}">
        <p14:creationId xmlns:p14="http://schemas.microsoft.com/office/powerpoint/2010/main" val="3621090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/>
              <a:t>Resultado</a:t>
            </a:r>
            <a:endParaRPr lang="es-ES"/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781128"/>
          </a:xfr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s-AR" dirty="0"/>
              <a:t>Como resultado se obtienen:</a:t>
            </a:r>
          </a:p>
          <a:p>
            <a:pPr lvl="1"/>
            <a:r>
              <a:rPr lang="es-AR" dirty="0"/>
              <a:t>Abastecimiento del producto por período de parte de cada puerto/planta/centro hacia cada cliente.</a:t>
            </a:r>
          </a:p>
          <a:p>
            <a:pPr lvl="1"/>
            <a:r>
              <a:rPr lang="es-AR" dirty="0"/>
              <a:t>Utilización mensual óptimas de las plantas, puertos y centros.</a:t>
            </a:r>
          </a:p>
          <a:p>
            <a:pPr lvl="1"/>
            <a:r>
              <a:rPr lang="es-AR" dirty="0"/>
              <a:t>Monitoreo de la capacidad total del sistema, cuellos de botella.</a:t>
            </a:r>
          </a:p>
          <a:p>
            <a:pPr lvl="1"/>
            <a:r>
              <a:rPr lang="es-AR" dirty="0"/>
              <a:t>Evaluación de proyectos de inversión.</a:t>
            </a:r>
          </a:p>
          <a:p>
            <a:pPr lvl="1"/>
            <a:r>
              <a:rPr lang="es-AR" dirty="0"/>
              <a:t>Detección de fraudes. Contratos swap.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47724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1412</TotalTime>
  <Words>582</Words>
  <Application>Microsoft Office PowerPoint</Application>
  <PresentationFormat>Presentación en pantalla (4:3)</PresentationFormat>
  <Paragraphs>109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Arial Unicode MS</vt:lpstr>
      <vt:lpstr>Arial</vt:lpstr>
      <vt:lpstr>Calibri</vt:lpstr>
      <vt:lpstr>Cambria Math</vt:lpstr>
      <vt:lpstr>Office Theme</vt:lpstr>
      <vt:lpstr>Problemas de Optimización en Redes</vt:lpstr>
      <vt:lpstr>Flujos dinámicos</vt:lpstr>
      <vt:lpstr>Aplicaciones</vt:lpstr>
      <vt:lpstr>GLP</vt:lpstr>
      <vt:lpstr>GLP</vt:lpstr>
      <vt:lpstr>GLP</vt:lpstr>
      <vt:lpstr>GLP</vt:lpstr>
      <vt:lpstr>Resolución</vt:lpstr>
      <vt:lpstr>Resultado</vt:lpstr>
      <vt:lpstr>Naviera</vt:lpstr>
      <vt:lpstr>Hidrovía Paraná-Paraguay</vt:lpstr>
      <vt:lpstr>Naviera</vt:lpstr>
      <vt:lpstr>Presentación de PowerPoint</vt:lpstr>
      <vt:lpstr>Planta siderúrgica</vt:lpstr>
      <vt:lpstr>Asignación de productos</vt:lpstr>
      <vt:lpstr>Recolección de basura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Optimización en Redes</dc:title>
  <dc:creator>Agustín Pecorari</dc:creator>
  <cp:lastModifiedBy>Agustín Pecorari</cp:lastModifiedBy>
  <cp:revision>28</cp:revision>
  <dcterms:created xsi:type="dcterms:W3CDTF">2019-05-10T13:31:04Z</dcterms:created>
  <dcterms:modified xsi:type="dcterms:W3CDTF">2019-05-27T16:59:19Z</dcterms:modified>
</cp:coreProperties>
</file>